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9"/>
  </p:notesMasterIdLst>
  <p:sldIdLst>
    <p:sldId id="697" r:id="rId2"/>
    <p:sldId id="698" r:id="rId3"/>
    <p:sldId id="699" r:id="rId4"/>
    <p:sldId id="707" r:id="rId5"/>
    <p:sldId id="274" r:id="rId6"/>
    <p:sldId id="275" r:id="rId7"/>
    <p:sldId id="372" r:id="rId8"/>
    <p:sldId id="373" r:id="rId9"/>
    <p:sldId id="364" r:id="rId10"/>
    <p:sldId id="365" r:id="rId11"/>
    <p:sldId id="708" r:id="rId12"/>
    <p:sldId id="514" r:id="rId13"/>
    <p:sldId id="515" r:id="rId14"/>
    <p:sldId id="582" r:id="rId15"/>
    <p:sldId id="583" r:id="rId16"/>
    <p:sldId id="558" r:id="rId17"/>
    <p:sldId id="559" r:id="rId18"/>
    <p:sldId id="709" r:id="rId19"/>
    <p:sldId id="458" r:id="rId20"/>
    <p:sldId id="459" r:id="rId21"/>
    <p:sldId id="306" r:id="rId22"/>
    <p:sldId id="307" r:id="rId23"/>
    <p:sldId id="536" r:id="rId24"/>
    <p:sldId id="537" r:id="rId25"/>
    <p:sldId id="336" r:id="rId26"/>
    <p:sldId id="337" r:id="rId27"/>
    <p:sldId id="338" r:id="rId28"/>
    <p:sldId id="339" r:id="rId29"/>
    <p:sldId id="540" r:id="rId30"/>
    <p:sldId id="541" r:id="rId31"/>
    <p:sldId id="630" r:id="rId32"/>
    <p:sldId id="631" r:id="rId33"/>
    <p:sldId id="624" r:id="rId34"/>
    <p:sldId id="625" r:id="rId35"/>
    <p:sldId id="542" r:id="rId36"/>
    <p:sldId id="543" r:id="rId37"/>
    <p:sldId id="342" r:id="rId38"/>
    <p:sldId id="343" r:id="rId39"/>
    <p:sldId id="710" r:id="rId40"/>
    <p:sldId id="452" r:id="rId41"/>
    <p:sldId id="453" r:id="rId42"/>
    <p:sldId id="394" r:id="rId43"/>
    <p:sldId id="395" r:id="rId44"/>
    <p:sldId id="264" r:id="rId45"/>
    <p:sldId id="265" r:id="rId46"/>
    <p:sldId id="262" r:id="rId47"/>
    <p:sldId id="263" r:id="rId48"/>
    <p:sldId id="464" r:id="rId49"/>
    <p:sldId id="465" r:id="rId50"/>
    <p:sldId id="620" r:id="rId51"/>
    <p:sldId id="621" r:id="rId52"/>
    <p:sldId id="592" r:id="rId53"/>
    <p:sldId id="593" r:id="rId54"/>
    <p:sldId id="344" r:id="rId55"/>
    <p:sldId id="345" r:id="rId56"/>
    <p:sldId id="506" r:id="rId57"/>
    <p:sldId id="507" r:id="rId58"/>
    <p:sldId id="314" r:id="rId59"/>
    <p:sldId id="315" r:id="rId60"/>
    <p:sldId id="614" r:id="rId61"/>
    <p:sldId id="615" r:id="rId62"/>
    <p:sldId id="602" r:id="rId63"/>
    <p:sldId id="603" r:id="rId64"/>
    <p:sldId id="546" r:id="rId65"/>
    <p:sldId id="547" r:id="rId66"/>
    <p:sldId id="426" r:id="rId67"/>
    <p:sldId id="427" r:id="rId68"/>
    <p:sldId id="711" r:id="rId69"/>
    <p:sldId id="456" r:id="rId70"/>
    <p:sldId id="457" r:id="rId71"/>
    <p:sldId id="712" r:id="rId72"/>
    <p:sldId id="430" r:id="rId73"/>
    <p:sldId id="431" r:id="rId74"/>
    <p:sldId id="713" r:id="rId75"/>
    <p:sldId id="258" r:id="rId76"/>
    <p:sldId id="259" r:id="rId77"/>
    <p:sldId id="714" r:id="rId78"/>
    <p:sldId id="350" r:id="rId79"/>
    <p:sldId id="351" r:id="rId80"/>
    <p:sldId id="316" r:id="rId81"/>
    <p:sldId id="317" r:id="rId82"/>
    <p:sldId id="562" r:id="rId83"/>
    <p:sldId id="563" r:id="rId84"/>
    <p:sldId id="524" r:id="rId85"/>
    <p:sldId id="525" r:id="rId86"/>
    <p:sldId id="715" r:id="rId87"/>
    <p:sldId id="572" r:id="rId88"/>
    <p:sldId id="573" r:id="rId89"/>
    <p:sldId id="716" r:id="rId90"/>
    <p:sldId id="256" r:id="rId91"/>
    <p:sldId id="257" r:id="rId92"/>
    <p:sldId id="356" r:id="rId93"/>
    <p:sldId id="357" r:id="rId94"/>
    <p:sldId id="358" r:id="rId95"/>
    <p:sldId id="359" r:id="rId96"/>
    <p:sldId id="290" r:id="rId97"/>
    <p:sldId id="291" r:id="rId98"/>
    <p:sldId id="550" r:id="rId99"/>
    <p:sldId id="551" r:id="rId100"/>
    <p:sldId id="406" r:id="rId101"/>
    <p:sldId id="407" r:id="rId102"/>
    <p:sldId id="286" r:id="rId103"/>
    <p:sldId id="287" r:id="rId104"/>
    <p:sldId id="324" r:id="rId105"/>
    <p:sldId id="325" r:id="rId106"/>
    <p:sldId id="494" r:id="rId107"/>
    <p:sldId id="495" r:id="rId108"/>
    <p:sldId id="628" r:id="rId109"/>
    <p:sldId id="629" r:id="rId110"/>
    <p:sldId id="278" r:id="rId111"/>
    <p:sldId id="279" r:id="rId112"/>
    <p:sldId id="500" r:id="rId113"/>
    <p:sldId id="501" r:id="rId114"/>
    <p:sldId id="412" r:id="rId115"/>
    <p:sldId id="413" r:id="rId116"/>
    <p:sldId id="594" r:id="rId117"/>
    <p:sldId id="595" r:id="rId118"/>
    <p:sldId id="496" r:id="rId119"/>
    <p:sldId id="497" r:id="rId120"/>
    <p:sldId id="498" r:id="rId121"/>
    <p:sldId id="499" r:id="rId122"/>
    <p:sldId id="717" r:id="rId123"/>
    <p:sldId id="422" r:id="rId124"/>
    <p:sldId id="423" r:id="rId125"/>
    <p:sldId id="718" r:id="rId126"/>
    <p:sldId id="634" r:id="rId127"/>
    <p:sldId id="635" r:id="rId128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37" autoAdjust="0"/>
    <p:restoredTop sz="85030" autoAdjust="0"/>
  </p:normalViewPr>
  <p:slideViewPr>
    <p:cSldViewPr>
      <p:cViewPr>
        <p:scale>
          <a:sx n="100" d="100"/>
          <a:sy n="100" d="100"/>
        </p:scale>
        <p:origin x="-802" y="-187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ableStyles" Target="tableStyles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notesMaster" Target="notesMasters/notesMaster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A4A1244C-2E78-4BD6-B5E8-37C5D4A1852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0C261ACC-DB14-487D-AD68-939DB86E930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92EE130E-0A03-47B8-B003-2316978978A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F1453BE-79BA-408D-8BD9-1088E8544762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8D3CD428-C5F1-496E-9494-95BDF47D566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4C58F6C9-B658-4676-85BB-380DFA1786A9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F23FDD5A-B656-410B-AB67-D4D0C2D23C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2E7A447F-70D7-4C04-B029-700DE37A5CB2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スライド イメージ プレースホルダ 1">
            <a:extLst>
              <a:ext uri="{FF2B5EF4-FFF2-40B4-BE49-F238E27FC236}">
                <a16:creationId xmlns:a16="http://schemas.microsoft.com/office/drawing/2014/main" id="{E53E1B08-3758-4792-94F0-234B127FDFD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ノート プレースホルダ 2">
            <a:extLst>
              <a:ext uri="{FF2B5EF4-FFF2-40B4-BE49-F238E27FC236}">
                <a16:creationId xmlns:a16="http://schemas.microsoft.com/office/drawing/2014/main" id="{4E70E12C-5EDB-4EC2-B937-FBE3E683EC6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964" name="スライド番号プレースホルダ 3">
            <a:extLst>
              <a:ext uri="{FF2B5EF4-FFF2-40B4-BE49-F238E27FC236}">
                <a16:creationId xmlns:a16="http://schemas.microsoft.com/office/drawing/2014/main" id="{0617AD6A-7ED4-4532-A4CB-83EB9337CC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D051310-A1D1-41B9-BE6C-5D1C309057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197095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698" name="スライド イメージ プレースホルダ 1">
            <a:extLst>
              <a:ext uri="{FF2B5EF4-FFF2-40B4-BE49-F238E27FC236}">
                <a16:creationId xmlns:a16="http://schemas.microsoft.com/office/drawing/2014/main" id="{10E6340C-E2BC-45A5-9CC8-4DE3EAFE6F6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9699" name="ノート プレースホルダ 2">
            <a:extLst>
              <a:ext uri="{FF2B5EF4-FFF2-40B4-BE49-F238E27FC236}">
                <a16:creationId xmlns:a16="http://schemas.microsoft.com/office/drawing/2014/main" id="{F43526F2-9671-4D5B-AFE0-43110C4346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9700" name="スライド番号プレースホルダ 3">
            <a:extLst>
              <a:ext uri="{FF2B5EF4-FFF2-40B4-BE49-F238E27FC236}">
                <a16:creationId xmlns:a16="http://schemas.microsoft.com/office/drawing/2014/main" id="{9C7449C4-A5B9-4E94-9BE8-95D413449E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DAC3CD-A231-475D-A6E6-071B5A5349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8969300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62" name="スライド イメージ プレースホルダ 1">
            <a:extLst>
              <a:ext uri="{FF2B5EF4-FFF2-40B4-BE49-F238E27FC236}">
                <a16:creationId xmlns:a16="http://schemas.microsoft.com/office/drawing/2014/main" id="{5337A20F-994A-41A4-ABF2-6B930DFDF9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01763" name="ノート プレースホルダ 2">
            <a:extLst>
              <a:ext uri="{FF2B5EF4-FFF2-40B4-BE49-F238E27FC236}">
                <a16:creationId xmlns:a16="http://schemas.microsoft.com/office/drawing/2014/main" id="{FF391F69-9BAF-4442-93FD-6C6AD6188AE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01764" name="スライド番号プレースホルダ 3">
            <a:extLst>
              <a:ext uri="{FF2B5EF4-FFF2-40B4-BE49-F238E27FC236}">
                <a16:creationId xmlns:a16="http://schemas.microsoft.com/office/drawing/2014/main" id="{20AC996F-2561-4546-9D0C-6B76A6D36E6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DBBADC-7A4F-4E77-BE38-22879474BA4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659502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スライド イメージ プレースホルダ 1">
            <a:extLst>
              <a:ext uri="{FF2B5EF4-FFF2-40B4-BE49-F238E27FC236}">
                <a16:creationId xmlns:a16="http://schemas.microsoft.com/office/drawing/2014/main" id="{16CFEBD2-74D4-4C4E-B150-1B0CE53378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9491" name="ノート プレースホルダ 2">
            <a:extLst>
              <a:ext uri="{FF2B5EF4-FFF2-40B4-BE49-F238E27FC236}">
                <a16:creationId xmlns:a16="http://schemas.microsoft.com/office/drawing/2014/main" id="{1629D112-E739-46ED-8FF7-F06D82C648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19492" name="スライド番号プレースホルダ 3">
            <a:extLst>
              <a:ext uri="{FF2B5EF4-FFF2-40B4-BE49-F238E27FC236}">
                <a16:creationId xmlns:a16="http://schemas.microsoft.com/office/drawing/2014/main" id="{8A4D7D5D-DFE4-4B66-9727-1542214F3D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A6A5E0D-791A-49FE-8D0B-33DD10731A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720148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スライド イメージ プレースホルダ 1">
            <a:extLst>
              <a:ext uri="{FF2B5EF4-FFF2-40B4-BE49-F238E27FC236}">
                <a16:creationId xmlns:a16="http://schemas.microsoft.com/office/drawing/2014/main" id="{6012F522-333B-4B2D-AB5C-891093D6CC5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1539" name="ノート プレースホルダ 2">
            <a:extLst>
              <a:ext uri="{FF2B5EF4-FFF2-40B4-BE49-F238E27FC236}">
                <a16:creationId xmlns:a16="http://schemas.microsoft.com/office/drawing/2014/main" id="{FAD3A889-BDAB-4391-AAD3-BB64647B29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321540" name="スライド番号プレースホルダ 3">
            <a:extLst>
              <a:ext uri="{FF2B5EF4-FFF2-40B4-BE49-F238E27FC236}">
                <a16:creationId xmlns:a16="http://schemas.microsoft.com/office/drawing/2014/main" id="{62AECFA8-7D75-435C-9AB2-423E850D78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936636-2B77-43F6-8723-DA0B9BDCA97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078016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2226" name="スライド イメージ プレースホルダ 1">
            <a:extLst>
              <a:ext uri="{FF2B5EF4-FFF2-40B4-BE49-F238E27FC236}">
                <a16:creationId xmlns:a16="http://schemas.microsoft.com/office/drawing/2014/main" id="{F3374EAD-F427-4548-9B32-751D17B4A3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2227" name="ノート プレースホルダ 2">
            <a:extLst>
              <a:ext uri="{FF2B5EF4-FFF2-40B4-BE49-F238E27FC236}">
                <a16:creationId xmlns:a16="http://schemas.microsoft.com/office/drawing/2014/main" id="{F39953AD-8C8B-4572-852C-D718F50D766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2228" name="スライド番号プレースホルダ 3">
            <a:extLst>
              <a:ext uri="{FF2B5EF4-FFF2-40B4-BE49-F238E27FC236}">
                <a16:creationId xmlns:a16="http://schemas.microsoft.com/office/drawing/2014/main" id="{7F773541-FBF9-44D1-B531-F71CF3CD89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A62B8A5-D7DC-4C8B-B735-D61C2D42A9B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0052280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4274" name="スライド イメージ プレースホルダ 1">
            <a:extLst>
              <a:ext uri="{FF2B5EF4-FFF2-40B4-BE49-F238E27FC236}">
                <a16:creationId xmlns:a16="http://schemas.microsoft.com/office/drawing/2014/main" id="{7199685E-DE69-4B52-9AA9-AF7F3DE2AB0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4275" name="ノート プレースホルダ 2">
            <a:extLst>
              <a:ext uri="{FF2B5EF4-FFF2-40B4-BE49-F238E27FC236}">
                <a16:creationId xmlns:a16="http://schemas.microsoft.com/office/drawing/2014/main" id="{69611BB3-C8B8-4DC6-BF56-EEF192C1925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94276" name="スライド番号プレースホルダ 3">
            <a:extLst>
              <a:ext uri="{FF2B5EF4-FFF2-40B4-BE49-F238E27FC236}">
                <a16:creationId xmlns:a16="http://schemas.microsoft.com/office/drawing/2014/main" id="{8E4C6749-AB0A-42CF-B267-09D2C43588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2785C7-16FA-4F4B-9E6F-91A2CB3B70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5982936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22" name="スライド イメージ プレースホルダ 1">
            <a:extLst>
              <a:ext uri="{FF2B5EF4-FFF2-40B4-BE49-F238E27FC236}">
                <a16:creationId xmlns:a16="http://schemas.microsoft.com/office/drawing/2014/main" id="{DB48173E-5053-4673-8494-0D438C50E1F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23" name="ノート プレースホルダ 2">
            <a:extLst>
              <a:ext uri="{FF2B5EF4-FFF2-40B4-BE49-F238E27FC236}">
                <a16:creationId xmlns:a16="http://schemas.microsoft.com/office/drawing/2014/main" id="{3FF43E6E-1A98-43E4-8B2A-731B7592C40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1524" name="スライド番号プレースホルダ 3">
            <a:extLst>
              <a:ext uri="{FF2B5EF4-FFF2-40B4-BE49-F238E27FC236}">
                <a16:creationId xmlns:a16="http://schemas.microsoft.com/office/drawing/2014/main" id="{71A11855-9444-4F6B-83A6-151EAD3FD0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A857761-F1CF-4BFE-845F-C0B24D8C6DD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3842966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570" name="スライド イメージ プレースホルダ 1">
            <a:extLst>
              <a:ext uri="{FF2B5EF4-FFF2-40B4-BE49-F238E27FC236}">
                <a16:creationId xmlns:a16="http://schemas.microsoft.com/office/drawing/2014/main" id="{42ED1E43-DD08-4B71-90EC-E49D0408FC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3571" name="ノート プレースホルダ 2">
            <a:extLst>
              <a:ext uri="{FF2B5EF4-FFF2-40B4-BE49-F238E27FC236}">
                <a16:creationId xmlns:a16="http://schemas.microsoft.com/office/drawing/2014/main" id="{B7849BBB-7ACB-4C49-8BB2-9E587987AB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93572" name="スライド番号プレースホルダ 3">
            <a:extLst>
              <a:ext uri="{FF2B5EF4-FFF2-40B4-BE49-F238E27FC236}">
                <a16:creationId xmlns:a16="http://schemas.microsoft.com/office/drawing/2014/main" id="{588C8322-1F68-4C95-93AB-2D71CB4FF0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43F986-3627-4A8E-A237-5364BC4F98C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448973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5618" name="スライド イメージ プレースホルダ 1">
            <a:extLst>
              <a:ext uri="{FF2B5EF4-FFF2-40B4-BE49-F238E27FC236}">
                <a16:creationId xmlns:a16="http://schemas.microsoft.com/office/drawing/2014/main" id="{4F4D22CB-BF81-4082-A98D-28E7CF690C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5619" name="ノート プレースホルダ 2">
            <a:extLst>
              <a:ext uri="{FF2B5EF4-FFF2-40B4-BE49-F238E27FC236}">
                <a16:creationId xmlns:a16="http://schemas.microsoft.com/office/drawing/2014/main" id="{9E1F54C5-FF1B-44D1-A2E2-44DB1D9AAF4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5620" name="スライド番号プレースホルダ 3">
            <a:extLst>
              <a:ext uri="{FF2B5EF4-FFF2-40B4-BE49-F238E27FC236}">
                <a16:creationId xmlns:a16="http://schemas.microsoft.com/office/drawing/2014/main" id="{C35E2B71-B25F-4087-AD3B-574434FA3D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760CFA-EBE9-4F9C-AEC5-2CE31595A4B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07173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666" name="スライド イメージ プレースホルダ 1">
            <a:extLst>
              <a:ext uri="{FF2B5EF4-FFF2-40B4-BE49-F238E27FC236}">
                <a16:creationId xmlns:a16="http://schemas.microsoft.com/office/drawing/2014/main" id="{7BF05805-8948-446A-8811-0A1B7C415F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7667" name="ノート プレースホルダ 2">
            <a:extLst>
              <a:ext uri="{FF2B5EF4-FFF2-40B4-BE49-F238E27FC236}">
                <a16:creationId xmlns:a16="http://schemas.microsoft.com/office/drawing/2014/main" id="{BD01C16C-D747-4705-8F4D-DAE1BBCB84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7668" name="スライド番号プレースホルダ 3">
            <a:extLst>
              <a:ext uri="{FF2B5EF4-FFF2-40B4-BE49-F238E27FC236}">
                <a16:creationId xmlns:a16="http://schemas.microsoft.com/office/drawing/2014/main" id="{0C7982E4-74C9-4824-8EC9-B61B59BE9C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DB1920-0304-46B7-97A6-E9A6D5322DF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514343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スライド イメージ プレースホルダ 1">
            <a:extLst>
              <a:ext uri="{FF2B5EF4-FFF2-40B4-BE49-F238E27FC236}">
                <a16:creationId xmlns:a16="http://schemas.microsoft.com/office/drawing/2014/main" id="{DEBCFB9C-651F-4B7B-ACEB-22192415136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9971" name="ノート プレースホルダ 2">
            <a:extLst>
              <a:ext uri="{FF2B5EF4-FFF2-40B4-BE49-F238E27FC236}">
                <a16:creationId xmlns:a16="http://schemas.microsoft.com/office/drawing/2014/main" id="{F9C51FA6-F818-4663-AAC9-1CF7976FAE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39972" name="スライド番号プレースホルダ 3">
            <a:extLst>
              <a:ext uri="{FF2B5EF4-FFF2-40B4-BE49-F238E27FC236}">
                <a16:creationId xmlns:a16="http://schemas.microsoft.com/office/drawing/2014/main" id="{FA08DCA8-9147-46D7-BD4D-A91A108C7B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B0BCE7-E3E8-4676-9906-5635B20DD5E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53212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8498" name="スライド イメージ プレースホルダ 1">
            <a:extLst>
              <a:ext uri="{FF2B5EF4-FFF2-40B4-BE49-F238E27FC236}">
                <a16:creationId xmlns:a16="http://schemas.microsoft.com/office/drawing/2014/main" id="{127E5618-5A87-4BDC-86AB-DD83E5148BD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8499" name="ノート プレースホルダ 2">
            <a:extLst>
              <a:ext uri="{FF2B5EF4-FFF2-40B4-BE49-F238E27FC236}">
                <a16:creationId xmlns:a16="http://schemas.microsoft.com/office/drawing/2014/main" id="{DB33B362-A8D9-485D-9235-2071B7EABA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18500" name="スライド番号プレースホルダ 3">
            <a:extLst>
              <a:ext uri="{FF2B5EF4-FFF2-40B4-BE49-F238E27FC236}">
                <a16:creationId xmlns:a16="http://schemas.microsoft.com/office/drawing/2014/main" id="{F28BB1FF-6AF0-45EF-8782-C1222177FA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42DF542-BF3F-4A55-A406-DE543F0C0C4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8563736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スライド イメージ プレースホルダ 1">
            <a:extLst>
              <a:ext uri="{FF2B5EF4-FFF2-40B4-BE49-F238E27FC236}">
                <a16:creationId xmlns:a16="http://schemas.microsoft.com/office/drawing/2014/main" id="{73A1DEA6-6274-474D-AD6A-FE1C0DF9B5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2019" name="ノート プレースホルダ 2">
            <a:extLst>
              <a:ext uri="{FF2B5EF4-FFF2-40B4-BE49-F238E27FC236}">
                <a16:creationId xmlns:a16="http://schemas.microsoft.com/office/drawing/2014/main" id="{E1EB5C36-E47C-454C-B6C1-DBCF94FF265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2020" name="スライド番号プレースホルダ 3">
            <a:extLst>
              <a:ext uri="{FF2B5EF4-FFF2-40B4-BE49-F238E27FC236}">
                <a16:creationId xmlns:a16="http://schemas.microsoft.com/office/drawing/2014/main" id="{34FBCC90-0443-47BA-A1B5-5B9C255FBA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E133007-559C-40A8-B0EA-AF98EB3D7FB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66407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4146" name="スライド イメージ プレースホルダ 1">
            <a:extLst>
              <a:ext uri="{FF2B5EF4-FFF2-40B4-BE49-F238E27FC236}">
                <a16:creationId xmlns:a16="http://schemas.microsoft.com/office/drawing/2014/main" id="{F1475608-8895-48A8-8BCF-B7AEFA3E09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4147" name="ノート プレースホルダ 2">
            <a:extLst>
              <a:ext uri="{FF2B5EF4-FFF2-40B4-BE49-F238E27FC236}">
                <a16:creationId xmlns:a16="http://schemas.microsoft.com/office/drawing/2014/main" id="{E34F4135-E0FC-4D2C-A989-B620D82F91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4148" name="スライド番号プレースホルダ 3">
            <a:extLst>
              <a:ext uri="{FF2B5EF4-FFF2-40B4-BE49-F238E27FC236}">
                <a16:creationId xmlns:a16="http://schemas.microsoft.com/office/drawing/2014/main" id="{61B05631-4706-457B-9885-FC6FF47BE8A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066B2CC-4129-4F14-B56A-CCFD602E1D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9897021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194" name="スライド イメージ プレースホルダ 1">
            <a:extLst>
              <a:ext uri="{FF2B5EF4-FFF2-40B4-BE49-F238E27FC236}">
                <a16:creationId xmlns:a16="http://schemas.microsoft.com/office/drawing/2014/main" id="{E600D838-486B-4826-8D9C-6E645F5DB6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6195" name="ノート プレースホルダ 2">
            <a:extLst>
              <a:ext uri="{FF2B5EF4-FFF2-40B4-BE49-F238E27FC236}">
                <a16:creationId xmlns:a16="http://schemas.microsoft.com/office/drawing/2014/main" id="{0DF3E759-2096-4FB2-B8ED-2B49BA99F7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76196" name="スライド番号プレースホルダ 3">
            <a:extLst>
              <a:ext uri="{FF2B5EF4-FFF2-40B4-BE49-F238E27FC236}">
                <a16:creationId xmlns:a16="http://schemas.microsoft.com/office/drawing/2014/main" id="{01F0E56D-145D-466A-AF2A-A68AB3A2B9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B13856-F2C2-4D3D-B1C7-AFD4672A44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2932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546" name="スライド イメージ プレースホルダ 1">
            <a:extLst>
              <a:ext uri="{FF2B5EF4-FFF2-40B4-BE49-F238E27FC236}">
                <a16:creationId xmlns:a16="http://schemas.microsoft.com/office/drawing/2014/main" id="{69735980-BDE5-422F-B2F9-B1C3BCB437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0547" name="ノート プレースホルダ 2">
            <a:extLst>
              <a:ext uri="{FF2B5EF4-FFF2-40B4-BE49-F238E27FC236}">
                <a16:creationId xmlns:a16="http://schemas.microsoft.com/office/drawing/2014/main" id="{768B8941-916E-4B0C-A684-C2F7EC8E32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20548" name="スライド番号プレースホルダ 3">
            <a:extLst>
              <a:ext uri="{FF2B5EF4-FFF2-40B4-BE49-F238E27FC236}">
                <a16:creationId xmlns:a16="http://schemas.microsoft.com/office/drawing/2014/main" id="{4A1B8360-746F-4938-AC75-930684CC20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714F6F7-3072-492B-9EA7-8E99F28269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00629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698" name="スライド イメージ プレースホルダ 1">
            <a:extLst>
              <a:ext uri="{FF2B5EF4-FFF2-40B4-BE49-F238E27FC236}">
                <a16:creationId xmlns:a16="http://schemas.microsoft.com/office/drawing/2014/main" id="{692BE340-5315-4D7D-BC1F-9924E8D7FC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3699" name="ノート プレースホルダ 2">
            <a:extLst>
              <a:ext uri="{FF2B5EF4-FFF2-40B4-BE49-F238E27FC236}">
                <a16:creationId xmlns:a16="http://schemas.microsoft.com/office/drawing/2014/main" id="{1FADC21F-7B8B-4C15-BCEF-9337AD4F78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3700" name="スライド番号プレースホルダ 3">
            <a:extLst>
              <a:ext uri="{FF2B5EF4-FFF2-40B4-BE49-F238E27FC236}">
                <a16:creationId xmlns:a16="http://schemas.microsoft.com/office/drawing/2014/main" id="{EDC7F740-B600-4DCB-835F-4E57902F4E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DFB09A-C477-4E84-AFA6-2AE39FF217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421148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746" name="スライド イメージ プレースホルダ 1">
            <a:extLst>
              <a:ext uri="{FF2B5EF4-FFF2-40B4-BE49-F238E27FC236}">
                <a16:creationId xmlns:a16="http://schemas.microsoft.com/office/drawing/2014/main" id="{C7150078-FB6E-47B7-A3ED-F84A5F663E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5747" name="ノート プレースホルダ 2">
            <a:extLst>
              <a:ext uri="{FF2B5EF4-FFF2-40B4-BE49-F238E27FC236}">
                <a16:creationId xmlns:a16="http://schemas.microsoft.com/office/drawing/2014/main" id="{245C0A4C-ABF8-40FB-8646-2AF01E94FE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5748" name="スライド番号プレースホルダ 3">
            <a:extLst>
              <a:ext uri="{FF2B5EF4-FFF2-40B4-BE49-F238E27FC236}">
                <a16:creationId xmlns:a16="http://schemas.microsoft.com/office/drawing/2014/main" id="{081ED245-6EF0-43CB-92F1-58DB0E0F68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5E17528-F12D-4B12-8658-665BA7CE8DC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03782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スライド イメージ プレースホルダ 1">
            <a:extLst>
              <a:ext uri="{FF2B5EF4-FFF2-40B4-BE49-F238E27FC236}">
                <a16:creationId xmlns:a16="http://schemas.microsoft.com/office/drawing/2014/main" id="{8EA7D514-3727-42FA-9B97-3527EB82CA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ノート プレースホルダ 2">
            <a:extLst>
              <a:ext uri="{FF2B5EF4-FFF2-40B4-BE49-F238E27FC236}">
                <a16:creationId xmlns:a16="http://schemas.microsoft.com/office/drawing/2014/main" id="{9211B4B6-0F2D-4838-A6F7-D94AC092BB2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2404" name="スライド番号プレースホルダ 3">
            <a:extLst>
              <a:ext uri="{FF2B5EF4-FFF2-40B4-BE49-F238E27FC236}">
                <a16:creationId xmlns:a16="http://schemas.microsoft.com/office/drawing/2014/main" id="{55C21503-8FE1-4BBF-B50E-23956E742E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8BEB6D-316A-4191-999B-02F23FAD876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566973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スライド イメージ プレースホルダ 1">
            <a:extLst>
              <a:ext uri="{FF2B5EF4-FFF2-40B4-BE49-F238E27FC236}">
                <a16:creationId xmlns:a16="http://schemas.microsoft.com/office/drawing/2014/main" id="{4CEBD02C-8B7A-4046-8E73-60CC0EBEEF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ノート プレースホルダ 2">
            <a:extLst>
              <a:ext uri="{FF2B5EF4-FFF2-40B4-BE49-F238E27FC236}">
                <a16:creationId xmlns:a16="http://schemas.microsoft.com/office/drawing/2014/main" id="{4C0D3EF9-D488-4961-8E82-2C7AC0E482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4452" name="スライド番号プレースホルダ 3">
            <a:extLst>
              <a:ext uri="{FF2B5EF4-FFF2-40B4-BE49-F238E27FC236}">
                <a16:creationId xmlns:a16="http://schemas.microsoft.com/office/drawing/2014/main" id="{E7B3E60E-FD70-4F49-A28B-2D5201A8847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9E9583-E38E-4887-AF32-3CD3C36FACD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1449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42" name="スライド イメージ プレースホルダ 1">
            <a:extLst>
              <a:ext uri="{FF2B5EF4-FFF2-40B4-BE49-F238E27FC236}">
                <a16:creationId xmlns:a16="http://schemas.microsoft.com/office/drawing/2014/main" id="{24A9E1B5-DE87-43B5-B663-2D6BBD1BF3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43" name="ノート プレースホルダ 2">
            <a:extLst>
              <a:ext uri="{FF2B5EF4-FFF2-40B4-BE49-F238E27FC236}">
                <a16:creationId xmlns:a16="http://schemas.microsoft.com/office/drawing/2014/main" id="{3B09FA3A-E4DA-4CEC-8535-F80268DDF4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3444" name="スライド番号プレースホルダ 3">
            <a:extLst>
              <a:ext uri="{FF2B5EF4-FFF2-40B4-BE49-F238E27FC236}">
                <a16:creationId xmlns:a16="http://schemas.microsoft.com/office/drawing/2014/main" id="{06FE8CCC-9E97-4161-A877-AF2F74D85B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4798B-975C-4B4E-B27B-05B300352E8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2029269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490" name="スライド イメージ プレースホルダ 1">
            <a:extLst>
              <a:ext uri="{FF2B5EF4-FFF2-40B4-BE49-F238E27FC236}">
                <a16:creationId xmlns:a16="http://schemas.microsoft.com/office/drawing/2014/main" id="{9D36C91D-9E18-48B4-B127-93D1B6BF0E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5491" name="ノート プレースホルダ 2">
            <a:extLst>
              <a:ext uri="{FF2B5EF4-FFF2-40B4-BE49-F238E27FC236}">
                <a16:creationId xmlns:a16="http://schemas.microsoft.com/office/drawing/2014/main" id="{556838EB-A31E-4E0F-B9E8-E9C22AC700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75492" name="スライド番号プレースホルダ 3">
            <a:extLst>
              <a:ext uri="{FF2B5EF4-FFF2-40B4-BE49-F238E27FC236}">
                <a16:creationId xmlns:a16="http://schemas.microsoft.com/office/drawing/2014/main" id="{B60C04A9-F9E8-4539-87C4-32AB816C7C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6DA800B-24B0-4A8A-B813-028B8CC581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010246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スライド イメージ プレースホルダ 1">
            <a:extLst>
              <a:ext uri="{FF2B5EF4-FFF2-40B4-BE49-F238E27FC236}">
                <a16:creationId xmlns:a16="http://schemas.microsoft.com/office/drawing/2014/main" id="{ABC1AC56-5033-494F-8738-AB672773B7B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43" name="ノート プレースホルダ 2">
            <a:extLst>
              <a:ext uri="{FF2B5EF4-FFF2-40B4-BE49-F238E27FC236}">
                <a16:creationId xmlns:a16="http://schemas.microsoft.com/office/drawing/2014/main" id="{918C6B54-F00A-4A1A-9785-F419585829B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3844" name="スライド番号プレースホルダ 3">
            <a:extLst>
              <a:ext uri="{FF2B5EF4-FFF2-40B4-BE49-F238E27FC236}">
                <a16:creationId xmlns:a16="http://schemas.microsoft.com/office/drawing/2014/main" id="{71EE77A0-0E4E-4640-9760-3245899771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E76618E-7BFE-445E-8EE9-97EC2DD01E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57083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スライド イメージ プレースホルダ 1">
            <a:extLst>
              <a:ext uri="{FF2B5EF4-FFF2-40B4-BE49-F238E27FC236}">
                <a16:creationId xmlns:a16="http://schemas.microsoft.com/office/drawing/2014/main" id="{763C8D87-3B31-4D4A-A4B1-DBC7ACCA70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ノート プレースホルダ 2">
            <a:extLst>
              <a:ext uri="{FF2B5EF4-FFF2-40B4-BE49-F238E27FC236}">
                <a16:creationId xmlns:a16="http://schemas.microsoft.com/office/drawing/2014/main" id="{69C8DFBA-7963-4598-B39B-2921C24129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3012" name="スライド番号プレースホルダ 3">
            <a:extLst>
              <a:ext uri="{FF2B5EF4-FFF2-40B4-BE49-F238E27FC236}">
                <a16:creationId xmlns:a16="http://schemas.microsoft.com/office/drawing/2014/main" id="{71B346DB-9CF8-4B62-857F-0292E5899D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9CE2A5D-5152-48B9-AF9F-5066A27FFFF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177076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スライド イメージ プレースホルダ 1">
            <a:extLst>
              <a:ext uri="{FF2B5EF4-FFF2-40B4-BE49-F238E27FC236}">
                <a16:creationId xmlns:a16="http://schemas.microsoft.com/office/drawing/2014/main" id="{D4955FC0-2CD1-44A9-BD2F-D08098351C6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5891" name="ノート プレースホルダ 2">
            <a:extLst>
              <a:ext uri="{FF2B5EF4-FFF2-40B4-BE49-F238E27FC236}">
                <a16:creationId xmlns:a16="http://schemas.microsoft.com/office/drawing/2014/main" id="{FCE33942-F2EA-40EA-AB39-E2AE8C853B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65892" name="スライド番号プレースホルダ 3">
            <a:extLst>
              <a:ext uri="{FF2B5EF4-FFF2-40B4-BE49-F238E27FC236}">
                <a16:creationId xmlns:a16="http://schemas.microsoft.com/office/drawing/2014/main" id="{A7919091-70A2-45E3-A12A-D66E784EC97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5AA088-AEBA-46F9-B024-F4815852986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534777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スライド イメージ プレースホルダ 1">
            <a:extLst>
              <a:ext uri="{FF2B5EF4-FFF2-40B4-BE49-F238E27FC236}">
                <a16:creationId xmlns:a16="http://schemas.microsoft.com/office/drawing/2014/main" id="{D6337C56-F951-42E4-B030-5B464BEC9B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7939" name="ノート プレースホルダ 2">
            <a:extLst>
              <a:ext uri="{FF2B5EF4-FFF2-40B4-BE49-F238E27FC236}">
                <a16:creationId xmlns:a16="http://schemas.microsoft.com/office/drawing/2014/main" id="{3EC58124-AC37-4778-911C-A2F40D32BD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7940" name="スライド番号プレースホルダ 3">
            <a:extLst>
              <a:ext uri="{FF2B5EF4-FFF2-40B4-BE49-F238E27FC236}">
                <a16:creationId xmlns:a16="http://schemas.microsoft.com/office/drawing/2014/main" id="{86185536-0F11-48FF-8F0B-481CF6CAB0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7B3F9BB-FD9D-47DE-B7E7-FD2384F0CA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653940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スライド イメージ プレースホルダ 1">
            <a:extLst>
              <a:ext uri="{FF2B5EF4-FFF2-40B4-BE49-F238E27FC236}">
                <a16:creationId xmlns:a16="http://schemas.microsoft.com/office/drawing/2014/main" id="{14669646-244C-495B-B301-8184E62E9B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9987" name="ノート プレースホルダ 2">
            <a:extLst>
              <a:ext uri="{FF2B5EF4-FFF2-40B4-BE49-F238E27FC236}">
                <a16:creationId xmlns:a16="http://schemas.microsoft.com/office/drawing/2014/main" id="{6C3EA49F-2EC5-4475-BD70-4D73308DFB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69988" name="スライド番号プレースホルダ 3">
            <a:extLst>
              <a:ext uri="{FF2B5EF4-FFF2-40B4-BE49-F238E27FC236}">
                <a16:creationId xmlns:a16="http://schemas.microsoft.com/office/drawing/2014/main" id="{978156BA-C9E2-4D72-8390-5A04F1A813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F8FD16-8FF0-4B63-848C-3597952CA7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39918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634" name="スライド イメージ プレースホルダ 1">
            <a:extLst>
              <a:ext uri="{FF2B5EF4-FFF2-40B4-BE49-F238E27FC236}">
                <a16:creationId xmlns:a16="http://schemas.microsoft.com/office/drawing/2014/main" id="{AAC81FD6-0DD6-4C04-B523-FD6E52871F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1635" name="ノート プレースホルダ 2">
            <a:extLst>
              <a:ext uri="{FF2B5EF4-FFF2-40B4-BE49-F238E27FC236}">
                <a16:creationId xmlns:a16="http://schemas.microsoft.com/office/drawing/2014/main" id="{217645C3-AFAF-45D0-B65A-50BA8BDBC73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1636" name="スライド番号プレースホルダ 3">
            <a:extLst>
              <a:ext uri="{FF2B5EF4-FFF2-40B4-BE49-F238E27FC236}">
                <a16:creationId xmlns:a16="http://schemas.microsoft.com/office/drawing/2014/main" id="{AC36DEFA-8C2F-4404-91B9-12E599A342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0B020D-7249-44DC-8734-721946867D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3305677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82" name="スライド イメージ プレースホルダ 1">
            <a:extLst>
              <a:ext uri="{FF2B5EF4-FFF2-40B4-BE49-F238E27FC236}">
                <a16:creationId xmlns:a16="http://schemas.microsoft.com/office/drawing/2014/main" id="{F156AC0F-9D70-49D5-AF39-92B5E9D7CC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3683" name="ノート プレースホルダ 2">
            <a:extLst>
              <a:ext uri="{FF2B5EF4-FFF2-40B4-BE49-F238E27FC236}">
                <a16:creationId xmlns:a16="http://schemas.microsoft.com/office/drawing/2014/main" id="{F5452B6F-0151-49F1-AD16-5A5291F7B2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583684" name="スライド番号プレースホルダ 3">
            <a:extLst>
              <a:ext uri="{FF2B5EF4-FFF2-40B4-BE49-F238E27FC236}">
                <a16:creationId xmlns:a16="http://schemas.microsoft.com/office/drawing/2014/main" id="{0934AF18-4370-4DEC-B29A-12BCA7EEA2A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BE6DD0-5A39-41ED-B1AD-E573FA2F9F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67761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5954" name="スライド イメージ プレースホルダ 1">
            <a:extLst>
              <a:ext uri="{FF2B5EF4-FFF2-40B4-BE49-F238E27FC236}">
                <a16:creationId xmlns:a16="http://schemas.microsoft.com/office/drawing/2014/main" id="{88E75A6B-9902-4138-96EB-0F2D51A3417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5955" name="ノート プレースホルダ 2">
            <a:extLst>
              <a:ext uri="{FF2B5EF4-FFF2-40B4-BE49-F238E27FC236}">
                <a16:creationId xmlns:a16="http://schemas.microsoft.com/office/drawing/2014/main" id="{478574E8-BAFC-48B5-906C-E39A06E566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65956" name="スライド番号プレースホルダ 3">
            <a:extLst>
              <a:ext uri="{FF2B5EF4-FFF2-40B4-BE49-F238E27FC236}">
                <a16:creationId xmlns:a16="http://schemas.microsoft.com/office/drawing/2014/main" id="{4B72B421-DFDD-48E3-9783-6200944B0A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B52FA59-76EC-487F-B605-1D987952C9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9638690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02" name="スライド イメージ プレースホルダ 1">
            <a:extLst>
              <a:ext uri="{FF2B5EF4-FFF2-40B4-BE49-F238E27FC236}">
                <a16:creationId xmlns:a16="http://schemas.microsoft.com/office/drawing/2014/main" id="{BF7EB5E2-6AE4-4A03-9395-69A33F6244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03" name="ノート プレースホルダ 2">
            <a:extLst>
              <a:ext uri="{FF2B5EF4-FFF2-40B4-BE49-F238E27FC236}">
                <a16:creationId xmlns:a16="http://schemas.microsoft.com/office/drawing/2014/main" id="{FB80862E-6AF0-4DC4-B389-56DDAC7D979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768004" name="スライド番号プレースホルダ 3">
            <a:extLst>
              <a:ext uri="{FF2B5EF4-FFF2-40B4-BE49-F238E27FC236}">
                <a16:creationId xmlns:a16="http://schemas.microsoft.com/office/drawing/2014/main" id="{1E843CEE-A174-40B2-ADF3-DFC631B775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151A567-E14C-4300-A61A-268B49B8BC0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219822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3666" name="スライド イメージ プレースホルダ 1">
            <a:extLst>
              <a:ext uri="{FF2B5EF4-FFF2-40B4-BE49-F238E27FC236}">
                <a16:creationId xmlns:a16="http://schemas.microsoft.com/office/drawing/2014/main" id="{841DB332-67A5-472B-85C3-2B104946883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3667" name="ノート プレースホルダ 2">
            <a:extLst>
              <a:ext uri="{FF2B5EF4-FFF2-40B4-BE49-F238E27FC236}">
                <a16:creationId xmlns:a16="http://schemas.microsoft.com/office/drawing/2014/main" id="{5F041463-EFA5-468E-B7BD-BB54946CA85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3668" name="スライド番号プレースホルダ 3">
            <a:extLst>
              <a:ext uri="{FF2B5EF4-FFF2-40B4-BE49-F238E27FC236}">
                <a16:creationId xmlns:a16="http://schemas.microsoft.com/office/drawing/2014/main" id="{314C511A-F1F1-4CFE-968C-1F74FCBE8DC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9F26C0-B49C-4769-A808-8A1E974DFD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580655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714" name="スライド イメージ プレースホルダ 1">
            <a:extLst>
              <a:ext uri="{FF2B5EF4-FFF2-40B4-BE49-F238E27FC236}">
                <a16:creationId xmlns:a16="http://schemas.microsoft.com/office/drawing/2014/main" id="{1E96F3CB-61FB-4B50-812B-7371DD8F7F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5715" name="ノート プレースホルダ 2">
            <a:extLst>
              <a:ext uri="{FF2B5EF4-FFF2-40B4-BE49-F238E27FC236}">
                <a16:creationId xmlns:a16="http://schemas.microsoft.com/office/drawing/2014/main" id="{218796DE-2190-4AC7-9E03-D1D3A81DF3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5716" name="スライド番号プレースホルダ 3">
            <a:extLst>
              <a:ext uri="{FF2B5EF4-FFF2-40B4-BE49-F238E27FC236}">
                <a16:creationId xmlns:a16="http://schemas.microsoft.com/office/drawing/2014/main" id="{CAD93112-1C55-49B5-AED8-D88F6859DDF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AA55DFE-2B0B-40AB-9CF9-6C0F7E7EC7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438408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730" name="スライド イメージ プレースホルダ 1">
            <a:extLst>
              <a:ext uri="{FF2B5EF4-FFF2-40B4-BE49-F238E27FC236}">
                <a16:creationId xmlns:a16="http://schemas.microsoft.com/office/drawing/2014/main" id="{82CAA1FA-2DB8-4ED2-9704-22F897B802D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5731" name="ノート プレースホルダ 2">
            <a:extLst>
              <a:ext uri="{FF2B5EF4-FFF2-40B4-BE49-F238E27FC236}">
                <a16:creationId xmlns:a16="http://schemas.microsoft.com/office/drawing/2014/main" id="{EE87ADA0-5C32-4045-AA1D-F70FD6E4A7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5732" name="スライド番号プレースホルダ 3">
            <a:extLst>
              <a:ext uri="{FF2B5EF4-FFF2-40B4-BE49-F238E27FC236}">
                <a16:creationId xmlns:a16="http://schemas.microsoft.com/office/drawing/2014/main" id="{DF552D3D-2C1D-44E6-9940-DC642AC57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CB1F609-0B3D-4AAF-AD41-0BFD62F4C7A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42896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スライド イメージ プレースホルダ 1">
            <a:extLst>
              <a:ext uri="{FF2B5EF4-FFF2-40B4-BE49-F238E27FC236}">
                <a16:creationId xmlns:a16="http://schemas.microsoft.com/office/drawing/2014/main" id="{60B17CC7-BE44-4617-AE4B-FD6937D7F0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ノート プレースホルダ 2">
            <a:extLst>
              <a:ext uri="{FF2B5EF4-FFF2-40B4-BE49-F238E27FC236}">
                <a16:creationId xmlns:a16="http://schemas.microsoft.com/office/drawing/2014/main" id="{A10DEA34-CF61-4E54-AB07-4660E9909D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7572" name="スライド番号プレースホルダ 3">
            <a:extLst>
              <a:ext uri="{FF2B5EF4-FFF2-40B4-BE49-F238E27FC236}">
                <a16:creationId xmlns:a16="http://schemas.microsoft.com/office/drawing/2014/main" id="{771F69A6-7E1E-4703-A929-6EE3A48F45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3ACA9A-1D12-463D-B50C-12BDA8B871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49353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778" name="スライド イメージ プレースホルダ 1">
            <a:extLst>
              <a:ext uri="{FF2B5EF4-FFF2-40B4-BE49-F238E27FC236}">
                <a16:creationId xmlns:a16="http://schemas.microsoft.com/office/drawing/2014/main" id="{551BC158-5C53-417D-89D8-B32CFCC3A5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87779" name="ノート プレースホルダ 2">
            <a:extLst>
              <a:ext uri="{FF2B5EF4-FFF2-40B4-BE49-F238E27FC236}">
                <a16:creationId xmlns:a16="http://schemas.microsoft.com/office/drawing/2014/main" id="{E2E5E0AA-2759-4FE0-8306-01D6BD1D195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87780" name="スライド番号プレースホルダ 3">
            <a:extLst>
              <a:ext uri="{FF2B5EF4-FFF2-40B4-BE49-F238E27FC236}">
                <a16:creationId xmlns:a16="http://schemas.microsoft.com/office/drawing/2014/main" id="{262F4773-61E2-4D7E-9125-6FB383D1065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34900D-B2D1-4B1D-8189-9CCA29DDB1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863642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スライド イメージ プレースホルダ 1">
            <a:extLst>
              <a:ext uri="{FF2B5EF4-FFF2-40B4-BE49-F238E27FC236}">
                <a16:creationId xmlns:a16="http://schemas.microsoft.com/office/drawing/2014/main" id="{F1389ACC-8750-4648-B232-89F658CBEB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ノート プレースホルダ 2">
            <a:extLst>
              <a:ext uri="{FF2B5EF4-FFF2-40B4-BE49-F238E27FC236}">
                <a16:creationId xmlns:a16="http://schemas.microsoft.com/office/drawing/2014/main" id="{46F92C56-1DBF-4145-B882-477FD677DE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6132" name="スライド番号プレースホルダ 3">
            <a:extLst>
              <a:ext uri="{FF2B5EF4-FFF2-40B4-BE49-F238E27FC236}">
                <a16:creationId xmlns:a16="http://schemas.microsoft.com/office/drawing/2014/main" id="{C1E5E292-FEB7-4A67-BE82-12988BE95D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30DE95D-1EF9-40B2-9FB6-C4B09934DB2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77568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スライド イメージ プレースホルダ 1">
            <a:extLst>
              <a:ext uri="{FF2B5EF4-FFF2-40B4-BE49-F238E27FC236}">
                <a16:creationId xmlns:a16="http://schemas.microsoft.com/office/drawing/2014/main" id="{A616E112-144F-4E95-B7F8-ADA015B5DA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8179" name="ノート プレースホルダ 2">
            <a:extLst>
              <a:ext uri="{FF2B5EF4-FFF2-40B4-BE49-F238E27FC236}">
                <a16:creationId xmlns:a16="http://schemas.microsoft.com/office/drawing/2014/main" id="{F61A9E17-DC52-406F-BC14-AC0032D2425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78180" name="スライド番号プレースホルダ 3">
            <a:extLst>
              <a:ext uri="{FF2B5EF4-FFF2-40B4-BE49-F238E27FC236}">
                <a16:creationId xmlns:a16="http://schemas.microsoft.com/office/drawing/2014/main" id="{266A5B1E-1CFD-4942-8D8A-09D654EFC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8AA763E-5626-4D3B-8556-359015A6262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978176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410" name="スライド イメージ プレースホルダ 1">
            <a:extLst>
              <a:ext uri="{FF2B5EF4-FFF2-40B4-BE49-F238E27FC236}">
                <a16:creationId xmlns:a16="http://schemas.microsoft.com/office/drawing/2014/main" id="{80EC612C-5223-4BA4-BB64-56E9DDEF20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1411" name="ノート プレースホルダ 2">
            <a:extLst>
              <a:ext uri="{FF2B5EF4-FFF2-40B4-BE49-F238E27FC236}">
                <a16:creationId xmlns:a16="http://schemas.microsoft.com/office/drawing/2014/main" id="{45B5D0D4-E52B-4F5B-A6C3-35F7EAF741B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1412" name="スライド番号プレースホルダ 3">
            <a:extLst>
              <a:ext uri="{FF2B5EF4-FFF2-40B4-BE49-F238E27FC236}">
                <a16:creationId xmlns:a16="http://schemas.microsoft.com/office/drawing/2014/main" id="{F573B776-7271-4C51-AD5E-7E7338FF6F4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7020674-4309-47A3-BAB9-F36978C765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322387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458" name="スライド イメージ プレースホルダ 1">
            <a:extLst>
              <a:ext uri="{FF2B5EF4-FFF2-40B4-BE49-F238E27FC236}">
                <a16:creationId xmlns:a16="http://schemas.microsoft.com/office/drawing/2014/main" id="{5FFA7046-70D6-4488-A20C-6449ABB499F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3459" name="ノート プレースホルダ 2">
            <a:extLst>
              <a:ext uri="{FF2B5EF4-FFF2-40B4-BE49-F238E27FC236}">
                <a16:creationId xmlns:a16="http://schemas.microsoft.com/office/drawing/2014/main" id="{DC6B9119-8BA0-4FF6-B886-DA6BBEFA27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03460" name="スライド番号プレースホルダ 3">
            <a:extLst>
              <a:ext uri="{FF2B5EF4-FFF2-40B4-BE49-F238E27FC236}">
                <a16:creationId xmlns:a16="http://schemas.microsoft.com/office/drawing/2014/main" id="{D97FC0C9-3883-44DE-902A-33D75D7404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251EB3E-FD42-45CB-86B1-554400C00E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8030085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スライド イメージ プレースホルダ 1">
            <a:extLst>
              <a:ext uri="{FF2B5EF4-FFF2-40B4-BE49-F238E27FC236}">
                <a16:creationId xmlns:a16="http://schemas.microsoft.com/office/drawing/2014/main" id="{5655175A-AF67-457E-B64E-49AEA597C9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2627" name="ノート プレースホルダ 2">
            <a:extLst>
              <a:ext uri="{FF2B5EF4-FFF2-40B4-BE49-F238E27FC236}">
                <a16:creationId xmlns:a16="http://schemas.microsoft.com/office/drawing/2014/main" id="{B5E4E6FC-B24B-4799-A51D-0E29A1AFD93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2628" name="スライド番号プレースホルダ 3">
            <a:extLst>
              <a:ext uri="{FF2B5EF4-FFF2-40B4-BE49-F238E27FC236}">
                <a16:creationId xmlns:a16="http://schemas.microsoft.com/office/drawing/2014/main" id="{E9F0CDEA-C2C0-42CC-8FD1-216C78039B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6700EE-6275-43AC-988D-E24E8C9609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416950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スライド イメージ プレースホルダ 1">
            <a:extLst>
              <a:ext uri="{FF2B5EF4-FFF2-40B4-BE49-F238E27FC236}">
                <a16:creationId xmlns:a16="http://schemas.microsoft.com/office/drawing/2014/main" id="{69A7BD63-A6ED-44E7-AE23-AA53CC32E5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5" name="ノート プレースホルダ 2">
            <a:extLst>
              <a:ext uri="{FF2B5EF4-FFF2-40B4-BE49-F238E27FC236}">
                <a16:creationId xmlns:a16="http://schemas.microsoft.com/office/drawing/2014/main" id="{A62B58BB-56C1-4DF8-AAD9-E493650B2D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84676" name="スライド番号プレースホルダ 3">
            <a:extLst>
              <a:ext uri="{FF2B5EF4-FFF2-40B4-BE49-F238E27FC236}">
                <a16:creationId xmlns:a16="http://schemas.microsoft.com/office/drawing/2014/main" id="{DD4E51E3-22EF-4751-B148-C374E75057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86CE9FC-ECF2-4B51-9F16-257DB41E772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30450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スライド イメージ プレースホルダ 1">
            <a:extLst>
              <a:ext uri="{FF2B5EF4-FFF2-40B4-BE49-F238E27FC236}">
                <a16:creationId xmlns:a16="http://schemas.microsoft.com/office/drawing/2014/main" id="{8083540B-313A-4C23-8CF4-78A14C3743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ノート プレースホルダ 2">
            <a:extLst>
              <a:ext uri="{FF2B5EF4-FFF2-40B4-BE49-F238E27FC236}">
                <a16:creationId xmlns:a16="http://schemas.microsoft.com/office/drawing/2014/main" id="{73F57CB9-F257-4047-9772-CA6A8728C0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484" name="スライド番号プレースホルダ 3">
            <a:extLst>
              <a:ext uri="{FF2B5EF4-FFF2-40B4-BE49-F238E27FC236}">
                <a16:creationId xmlns:a16="http://schemas.microsoft.com/office/drawing/2014/main" id="{39AD0988-2926-407A-BE4B-83C971C6F8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E5A8B1-52E7-4D55-8749-0514D2AB76A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18772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スライド イメージ プレースホルダ 1">
            <a:extLst>
              <a:ext uri="{FF2B5EF4-FFF2-40B4-BE49-F238E27FC236}">
                <a16:creationId xmlns:a16="http://schemas.microsoft.com/office/drawing/2014/main" id="{48A311E5-6023-4A2D-B40A-3C84578E1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ノート プレースホルダ 2">
            <a:extLst>
              <a:ext uri="{FF2B5EF4-FFF2-40B4-BE49-F238E27FC236}">
                <a16:creationId xmlns:a16="http://schemas.microsoft.com/office/drawing/2014/main" id="{BDAA8FC5-5FE1-4039-9CA5-FCF369EDC43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2532" name="スライド番号プレースホルダ 3">
            <a:extLst>
              <a:ext uri="{FF2B5EF4-FFF2-40B4-BE49-F238E27FC236}">
                <a16:creationId xmlns:a16="http://schemas.microsoft.com/office/drawing/2014/main" id="{BD14D0F4-7B63-4F04-9A13-1B56594BB46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3286F0D-0A86-4469-8D8D-76B1E2C208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9240145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スライド イメージ プレースホルダ 1">
            <a:extLst>
              <a:ext uri="{FF2B5EF4-FFF2-40B4-BE49-F238E27FC236}">
                <a16:creationId xmlns:a16="http://schemas.microsoft.com/office/drawing/2014/main" id="{C8FDB8DC-A18F-476F-B6C8-2404FAB92C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ノート プレースホルダ 2">
            <a:extLst>
              <a:ext uri="{FF2B5EF4-FFF2-40B4-BE49-F238E27FC236}">
                <a16:creationId xmlns:a16="http://schemas.microsoft.com/office/drawing/2014/main" id="{68D37FAF-3DD6-4731-8C35-614F4DB1416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388" name="スライド番号プレースホルダ 3">
            <a:extLst>
              <a:ext uri="{FF2B5EF4-FFF2-40B4-BE49-F238E27FC236}">
                <a16:creationId xmlns:a16="http://schemas.microsoft.com/office/drawing/2014/main" id="{7E49887F-8D4B-470A-B9F3-F82C11D3C2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ACE8E17-902D-406F-90C6-A4AAEB7E4BB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80812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スライド イメージ プレースホルダ 1">
            <a:extLst>
              <a:ext uri="{FF2B5EF4-FFF2-40B4-BE49-F238E27FC236}">
                <a16:creationId xmlns:a16="http://schemas.microsoft.com/office/drawing/2014/main" id="{1CF36AA8-AE49-4213-8801-0B9D446202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ノート プレースホルダ 2">
            <a:extLst>
              <a:ext uri="{FF2B5EF4-FFF2-40B4-BE49-F238E27FC236}">
                <a16:creationId xmlns:a16="http://schemas.microsoft.com/office/drawing/2014/main" id="{A95FEA83-EA01-4735-81A5-CF251CD56C7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9620" name="スライド番号プレースホルダ 3">
            <a:extLst>
              <a:ext uri="{FF2B5EF4-FFF2-40B4-BE49-F238E27FC236}">
                <a16:creationId xmlns:a16="http://schemas.microsoft.com/office/drawing/2014/main" id="{DC279ED2-B663-4AFA-88FC-6BFA10DD35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F8C4143-2F39-4478-B415-719BBB012E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17864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スライド イメージ プレースホルダ 1">
            <a:extLst>
              <a:ext uri="{FF2B5EF4-FFF2-40B4-BE49-F238E27FC236}">
                <a16:creationId xmlns:a16="http://schemas.microsoft.com/office/drawing/2014/main" id="{2AAD1B0E-E7B6-42F4-805B-B5078AB1CA2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ノート プレースホルダ 2">
            <a:extLst>
              <a:ext uri="{FF2B5EF4-FFF2-40B4-BE49-F238E27FC236}">
                <a16:creationId xmlns:a16="http://schemas.microsoft.com/office/drawing/2014/main" id="{B53AF3ED-656F-4113-B6A1-B7C0F4E2F4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436" name="スライド番号プレースホルダ 3">
            <a:extLst>
              <a:ext uri="{FF2B5EF4-FFF2-40B4-BE49-F238E27FC236}">
                <a16:creationId xmlns:a16="http://schemas.microsoft.com/office/drawing/2014/main" id="{D21DEA95-E237-4898-83C9-E7F4BC2A0D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84D8FA-3DAB-400D-903F-8965CC4B3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2449887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986" name="スライド イメージ プレースホルダ 1">
            <a:extLst>
              <a:ext uri="{FF2B5EF4-FFF2-40B4-BE49-F238E27FC236}">
                <a16:creationId xmlns:a16="http://schemas.microsoft.com/office/drawing/2014/main" id="{C57A6862-A52B-4DBA-B3BA-72F0EEE42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5987" name="ノート プレースホルダ 2">
            <a:extLst>
              <a:ext uri="{FF2B5EF4-FFF2-40B4-BE49-F238E27FC236}">
                <a16:creationId xmlns:a16="http://schemas.microsoft.com/office/drawing/2014/main" id="{D780004A-667C-460A-A4E4-EDA8E14468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5988" name="スライド番号プレースホルダ 3">
            <a:extLst>
              <a:ext uri="{FF2B5EF4-FFF2-40B4-BE49-F238E27FC236}">
                <a16:creationId xmlns:a16="http://schemas.microsoft.com/office/drawing/2014/main" id="{A2949606-D4A6-4DD1-992B-C8D4E4237F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70F968C-2CC9-44F0-8DCD-FE3035C8BE1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476569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4" name="スライド イメージ プレースホルダ 1">
            <a:extLst>
              <a:ext uri="{FF2B5EF4-FFF2-40B4-BE49-F238E27FC236}">
                <a16:creationId xmlns:a16="http://schemas.microsoft.com/office/drawing/2014/main" id="{6C8B752D-6417-47B1-A9C0-DC035ACC674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28035" name="ノート プレースホルダ 2">
            <a:extLst>
              <a:ext uri="{FF2B5EF4-FFF2-40B4-BE49-F238E27FC236}">
                <a16:creationId xmlns:a16="http://schemas.microsoft.com/office/drawing/2014/main" id="{F9F71271-801F-40DA-872B-D4BEBA282D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28036" name="スライド番号プレースホルダ 3">
            <a:extLst>
              <a:ext uri="{FF2B5EF4-FFF2-40B4-BE49-F238E27FC236}">
                <a16:creationId xmlns:a16="http://schemas.microsoft.com/office/drawing/2014/main" id="{E0843A3A-B916-4B74-A035-3DBB63E002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B48AEC0-B7EB-4E56-B057-1C05826F16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140909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74" name="スライド イメージ プレースホルダ 1">
            <a:extLst>
              <a:ext uri="{FF2B5EF4-FFF2-40B4-BE49-F238E27FC236}">
                <a16:creationId xmlns:a16="http://schemas.microsoft.com/office/drawing/2014/main" id="{E4DD72F7-8E54-43C4-8F55-686C0E6E94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5475" name="ノート プレースホルダ 2">
            <a:extLst>
              <a:ext uri="{FF2B5EF4-FFF2-40B4-BE49-F238E27FC236}">
                <a16:creationId xmlns:a16="http://schemas.microsoft.com/office/drawing/2014/main" id="{0A6A715B-6C8B-4BB5-B6AD-07FD236A63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5476" name="スライド番号プレースホルダ 3">
            <a:extLst>
              <a:ext uri="{FF2B5EF4-FFF2-40B4-BE49-F238E27FC236}">
                <a16:creationId xmlns:a16="http://schemas.microsoft.com/office/drawing/2014/main" id="{91932BAA-529B-4C89-89FD-D331A6150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C7ECC7E-6912-4C97-9278-AFF110FBB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6211431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22" name="スライド イメージ プレースホルダ 1">
            <a:extLst>
              <a:ext uri="{FF2B5EF4-FFF2-40B4-BE49-F238E27FC236}">
                <a16:creationId xmlns:a16="http://schemas.microsoft.com/office/drawing/2014/main" id="{DDD55BC3-A2D5-4685-8EBF-A215D3B616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47523" name="ノート プレースホルダ 2">
            <a:extLst>
              <a:ext uri="{FF2B5EF4-FFF2-40B4-BE49-F238E27FC236}">
                <a16:creationId xmlns:a16="http://schemas.microsoft.com/office/drawing/2014/main" id="{F2250BAF-8571-42C3-8C9E-2D9CF25851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47524" name="スライド番号プレースホルダ 3">
            <a:extLst>
              <a:ext uri="{FF2B5EF4-FFF2-40B4-BE49-F238E27FC236}">
                <a16:creationId xmlns:a16="http://schemas.microsoft.com/office/drawing/2014/main" id="{BFB45B73-A12C-4FFC-B72D-E0EEB28BF2A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E9E52DB-C7D0-4266-AA72-F834F17E725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747050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130" name="スライド イメージ プレースホルダ 1">
            <a:extLst>
              <a:ext uri="{FF2B5EF4-FFF2-40B4-BE49-F238E27FC236}">
                <a16:creationId xmlns:a16="http://schemas.microsoft.com/office/drawing/2014/main" id="{52C99246-ECA6-41EC-B6E4-6F554EA099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88131" name="ノート プレースホルダ 2">
            <a:extLst>
              <a:ext uri="{FF2B5EF4-FFF2-40B4-BE49-F238E27FC236}">
                <a16:creationId xmlns:a16="http://schemas.microsoft.com/office/drawing/2014/main" id="{CAD1D173-8CB4-4610-B1FA-A92BB11A60F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88132" name="スライド番号プレースホルダ 3">
            <a:extLst>
              <a:ext uri="{FF2B5EF4-FFF2-40B4-BE49-F238E27FC236}">
                <a16:creationId xmlns:a16="http://schemas.microsoft.com/office/drawing/2014/main" id="{2E46D3AC-5108-4A39-90CE-1796BB38A6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968102-CE4F-44E8-B317-BAB5892737F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013662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178" name="スライド イメージ プレースホルダ 1">
            <a:extLst>
              <a:ext uri="{FF2B5EF4-FFF2-40B4-BE49-F238E27FC236}">
                <a16:creationId xmlns:a16="http://schemas.microsoft.com/office/drawing/2014/main" id="{D842E90C-BD66-44D4-B73A-0BBCF8B1C1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0179" name="ノート プレースホルダ 2">
            <a:extLst>
              <a:ext uri="{FF2B5EF4-FFF2-40B4-BE49-F238E27FC236}">
                <a16:creationId xmlns:a16="http://schemas.microsoft.com/office/drawing/2014/main" id="{16DC7A9C-9B2F-4DCF-A78B-8271B2ACE1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690180" name="スライド番号プレースホルダ 3">
            <a:extLst>
              <a:ext uri="{FF2B5EF4-FFF2-40B4-BE49-F238E27FC236}">
                <a16:creationId xmlns:a16="http://schemas.microsoft.com/office/drawing/2014/main" id="{71A661C6-78FE-4C14-A34E-A7F1449676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C32DB0-FAFD-44F9-B1DE-1027695D1D2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987595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スライド イメージ プレースホルダ 1">
            <a:extLst>
              <a:ext uri="{FF2B5EF4-FFF2-40B4-BE49-F238E27FC236}">
                <a16:creationId xmlns:a16="http://schemas.microsoft.com/office/drawing/2014/main" id="{C685F8A6-A526-41DE-B923-AF4A42DC38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0227" name="ノート プレースホルダ 2">
            <a:extLst>
              <a:ext uri="{FF2B5EF4-FFF2-40B4-BE49-F238E27FC236}">
                <a16:creationId xmlns:a16="http://schemas.microsoft.com/office/drawing/2014/main" id="{7A44E3ED-ABBC-4EDC-8557-28EBA521A38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0228" name="スライド番号プレースホルダ 3">
            <a:extLst>
              <a:ext uri="{FF2B5EF4-FFF2-40B4-BE49-F238E27FC236}">
                <a16:creationId xmlns:a16="http://schemas.microsoft.com/office/drawing/2014/main" id="{F25EB618-BD8B-4485-BBF7-34BEDE41AF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621B2A-8236-45DF-B6DF-A116255FCA0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6277369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スライド イメージ プレースホルダ 1">
            <a:extLst>
              <a:ext uri="{FF2B5EF4-FFF2-40B4-BE49-F238E27FC236}">
                <a16:creationId xmlns:a16="http://schemas.microsoft.com/office/drawing/2014/main" id="{3AB23FB6-CA48-4647-9A05-36435CAA86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2275" name="ノート プレースホルダ 2">
            <a:extLst>
              <a:ext uri="{FF2B5EF4-FFF2-40B4-BE49-F238E27FC236}">
                <a16:creationId xmlns:a16="http://schemas.microsoft.com/office/drawing/2014/main" id="{FA5DE4C0-127E-41DA-89D4-6ED7ABD5E8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2276" name="スライド番号プレースホルダ 3">
            <a:extLst>
              <a:ext uri="{FF2B5EF4-FFF2-40B4-BE49-F238E27FC236}">
                <a16:creationId xmlns:a16="http://schemas.microsoft.com/office/drawing/2014/main" id="{87EA21D4-A7F4-4D44-9EE9-2530973A20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224211-1B47-4C11-9984-136E863141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347334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02" name="スライド イメージ プレースホルダ 1">
            <a:extLst>
              <a:ext uri="{FF2B5EF4-FFF2-40B4-BE49-F238E27FC236}">
                <a16:creationId xmlns:a16="http://schemas.microsoft.com/office/drawing/2014/main" id="{9EB0E3B6-309D-490E-A875-C8D6F6A43E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03" name="ノート プレースホルダ 2">
            <a:extLst>
              <a:ext uri="{FF2B5EF4-FFF2-40B4-BE49-F238E27FC236}">
                <a16:creationId xmlns:a16="http://schemas.microsoft.com/office/drawing/2014/main" id="{9825BA70-DB8D-41C1-94BB-F875528AE2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2004" name="スライド番号プレースホルダ 3">
            <a:extLst>
              <a:ext uri="{FF2B5EF4-FFF2-40B4-BE49-F238E27FC236}">
                <a16:creationId xmlns:a16="http://schemas.microsoft.com/office/drawing/2014/main" id="{07FD8E77-45AC-40A4-B9D9-DAD88533C3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25A433-B9A7-486E-8CFA-8A9B38CDCA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016782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スライド イメージ プレースホルダ 1">
            <a:extLst>
              <a:ext uri="{FF2B5EF4-FFF2-40B4-BE49-F238E27FC236}">
                <a16:creationId xmlns:a16="http://schemas.microsoft.com/office/drawing/2014/main" id="{3B1A5B34-65FF-481B-8EDA-3A34A77755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1187" name="ノート プレースホルダ 2">
            <a:extLst>
              <a:ext uri="{FF2B5EF4-FFF2-40B4-BE49-F238E27FC236}">
                <a16:creationId xmlns:a16="http://schemas.microsoft.com/office/drawing/2014/main" id="{1BB7A1ED-C6BE-4CA4-8870-55B755AB146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21188" name="スライド番号プレースホルダ 3">
            <a:extLst>
              <a:ext uri="{FF2B5EF4-FFF2-40B4-BE49-F238E27FC236}">
                <a16:creationId xmlns:a16="http://schemas.microsoft.com/office/drawing/2014/main" id="{BF052305-64FA-42F2-9540-9A7E072DAD8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B6DF9F9-1AEC-43C5-95E7-68D4643C71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5176688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50" name="スライド イメージ プレースホルダ 1">
            <a:extLst>
              <a:ext uri="{FF2B5EF4-FFF2-40B4-BE49-F238E27FC236}">
                <a16:creationId xmlns:a16="http://schemas.microsoft.com/office/drawing/2014/main" id="{1AB3C96C-D469-4584-9972-8EE8E11A3F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4051" name="ノート プレースホルダ 2">
            <a:extLst>
              <a:ext uri="{FF2B5EF4-FFF2-40B4-BE49-F238E27FC236}">
                <a16:creationId xmlns:a16="http://schemas.microsoft.com/office/drawing/2014/main" id="{1EBCF002-2A99-4DCC-B492-29B4E74C36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4052" name="スライド番号プレースホルダ 3">
            <a:extLst>
              <a:ext uri="{FF2B5EF4-FFF2-40B4-BE49-F238E27FC236}">
                <a16:creationId xmlns:a16="http://schemas.microsoft.com/office/drawing/2014/main" id="{0C5D81A3-19BD-4F3A-9F57-4D611E929F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8FC624-0209-42BB-83EF-6BFB66297F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4477046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スライド イメージ プレースホルダ 1">
            <a:extLst>
              <a:ext uri="{FF2B5EF4-FFF2-40B4-BE49-F238E27FC236}">
                <a16:creationId xmlns:a16="http://schemas.microsoft.com/office/drawing/2014/main" id="{C6254D12-116A-4BF3-A410-C7BF50782C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ノート プレースホルダ 2">
            <a:extLst>
              <a:ext uri="{FF2B5EF4-FFF2-40B4-BE49-F238E27FC236}">
                <a16:creationId xmlns:a16="http://schemas.microsoft.com/office/drawing/2014/main" id="{99E49DB5-DF72-4178-82EC-DA15DBE1C7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22884" name="スライド番号プレースホルダ 3">
            <a:extLst>
              <a:ext uri="{FF2B5EF4-FFF2-40B4-BE49-F238E27FC236}">
                <a16:creationId xmlns:a16="http://schemas.microsoft.com/office/drawing/2014/main" id="{848C532F-A622-4597-BC12-8F63EC9E03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247B18C-1BA7-41A0-99CD-1941538B581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8624055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スライド イメージ プレースホルダ 1">
            <a:extLst>
              <a:ext uri="{FF2B5EF4-FFF2-40B4-BE49-F238E27FC236}">
                <a16:creationId xmlns:a16="http://schemas.microsoft.com/office/drawing/2014/main" id="{23EF555C-2F2D-4DFA-8E02-8085FD6539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ノート プレースホルダ 2">
            <a:extLst>
              <a:ext uri="{FF2B5EF4-FFF2-40B4-BE49-F238E27FC236}">
                <a16:creationId xmlns:a16="http://schemas.microsoft.com/office/drawing/2014/main" id="{2802E4B7-391D-41E4-A522-49C0B477F21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24932" name="スライド番号プレースホルダ 3">
            <a:extLst>
              <a:ext uri="{FF2B5EF4-FFF2-40B4-BE49-F238E27FC236}">
                <a16:creationId xmlns:a16="http://schemas.microsoft.com/office/drawing/2014/main" id="{BA087B53-369F-44F7-9689-C86DEB40F1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01D15BC-1D6F-49E4-ACBB-399740C62B6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758461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3186" name="スライド イメージ プレースホルダ 1">
            <a:extLst>
              <a:ext uri="{FF2B5EF4-FFF2-40B4-BE49-F238E27FC236}">
                <a16:creationId xmlns:a16="http://schemas.microsoft.com/office/drawing/2014/main" id="{ABB26DC8-A6C8-4F93-AE85-5D3A80AC86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3187" name="ノート プレースホルダ 2">
            <a:extLst>
              <a:ext uri="{FF2B5EF4-FFF2-40B4-BE49-F238E27FC236}">
                <a16:creationId xmlns:a16="http://schemas.microsoft.com/office/drawing/2014/main" id="{E589CC95-E474-40CC-9570-72CC2F6D94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3188" name="スライド番号プレースホルダ 3">
            <a:extLst>
              <a:ext uri="{FF2B5EF4-FFF2-40B4-BE49-F238E27FC236}">
                <a16:creationId xmlns:a16="http://schemas.microsoft.com/office/drawing/2014/main" id="{A6B02CB9-AF4E-4497-8BD8-05BE238E0B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AA30CD-3548-4EF4-8F14-87CF5B1E3A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39163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234" name="スライド イメージ プレースホルダ 1">
            <a:extLst>
              <a:ext uri="{FF2B5EF4-FFF2-40B4-BE49-F238E27FC236}">
                <a16:creationId xmlns:a16="http://schemas.microsoft.com/office/drawing/2014/main" id="{879801EC-8031-4B27-BF49-DD25E798669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5235" name="ノート プレースホルダ 2">
            <a:extLst>
              <a:ext uri="{FF2B5EF4-FFF2-40B4-BE49-F238E27FC236}">
                <a16:creationId xmlns:a16="http://schemas.microsoft.com/office/drawing/2014/main" id="{42801F01-3364-457A-B4EA-A982CBCC500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35236" name="スライド番号プレースホルダ 3">
            <a:extLst>
              <a:ext uri="{FF2B5EF4-FFF2-40B4-BE49-F238E27FC236}">
                <a16:creationId xmlns:a16="http://schemas.microsoft.com/office/drawing/2014/main" id="{4AAE77B1-EF8B-48BC-9E39-D54BA4E0A8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83C125F-7BB8-4882-A8F2-C4715621A58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319697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8610" name="スライド イメージ プレースホルダ 1">
            <a:extLst>
              <a:ext uri="{FF2B5EF4-FFF2-40B4-BE49-F238E27FC236}">
                <a16:creationId xmlns:a16="http://schemas.microsoft.com/office/drawing/2014/main" id="{2576A037-6414-476A-AEAA-18C3CC770E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8611" name="ノート プレースホルダ 2">
            <a:extLst>
              <a:ext uri="{FF2B5EF4-FFF2-40B4-BE49-F238E27FC236}">
                <a16:creationId xmlns:a16="http://schemas.microsoft.com/office/drawing/2014/main" id="{2B6EFFAB-6541-435F-9496-998D6F9ECC0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08612" name="スライド番号プレースホルダ 3">
            <a:extLst>
              <a:ext uri="{FF2B5EF4-FFF2-40B4-BE49-F238E27FC236}">
                <a16:creationId xmlns:a16="http://schemas.microsoft.com/office/drawing/2014/main" id="{63649F82-E963-41CE-B4AA-199BD0F80D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1D6F8D4-C089-4333-9B75-6BFCD8B6840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31692717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658" name="スライド イメージ プレースホルダ 1">
            <a:extLst>
              <a:ext uri="{FF2B5EF4-FFF2-40B4-BE49-F238E27FC236}">
                <a16:creationId xmlns:a16="http://schemas.microsoft.com/office/drawing/2014/main" id="{7295A43B-D2A0-45DF-A52A-03E6658BEAF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0659" name="ノート プレースホルダ 2">
            <a:extLst>
              <a:ext uri="{FF2B5EF4-FFF2-40B4-BE49-F238E27FC236}">
                <a16:creationId xmlns:a16="http://schemas.microsoft.com/office/drawing/2014/main" id="{B35A96EB-7C08-4767-8C86-37A84A5140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0660" name="スライド番号プレースホルダ 3">
            <a:extLst>
              <a:ext uri="{FF2B5EF4-FFF2-40B4-BE49-F238E27FC236}">
                <a16:creationId xmlns:a16="http://schemas.microsoft.com/office/drawing/2014/main" id="{A61942A9-AEA1-4983-8C3C-AA9130240F0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EE39C7-5B18-44B1-BEEA-3681B274A9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796779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22" name="スライド イメージ プレースホルダ 1">
            <a:extLst>
              <a:ext uri="{FF2B5EF4-FFF2-40B4-BE49-F238E27FC236}">
                <a16:creationId xmlns:a16="http://schemas.microsoft.com/office/drawing/2014/main" id="{2EF7A4E4-04FC-435F-8855-0E7101CD754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23" name="ノート プレースホルダ 2">
            <a:extLst>
              <a:ext uri="{FF2B5EF4-FFF2-40B4-BE49-F238E27FC236}">
                <a16:creationId xmlns:a16="http://schemas.microsoft.com/office/drawing/2014/main" id="{7CF78599-4B38-4692-9566-6FE00F4D05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93924" name="スライド番号プレースホルダ 3">
            <a:extLst>
              <a:ext uri="{FF2B5EF4-FFF2-40B4-BE49-F238E27FC236}">
                <a16:creationId xmlns:a16="http://schemas.microsoft.com/office/drawing/2014/main" id="{4E9F0C51-0C11-4B7D-AEC5-68B18F38B08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048A405-1936-4583-9AF8-7693DA2D678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19796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970" name="スライド イメージ プレースホルダ 1">
            <a:extLst>
              <a:ext uri="{FF2B5EF4-FFF2-40B4-BE49-F238E27FC236}">
                <a16:creationId xmlns:a16="http://schemas.microsoft.com/office/drawing/2014/main" id="{BEA92F60-EF7B-4FF8-8381-D17CDED2B21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5971" name="ノート プレースホルダ 2">
            <a:extLst>
              <a:ext uri="{FF2B5EF4-FFF2-40B4-BE49-F238E27FC236}">
                <a16:creationId xmlns:a16="http://schemas.microsoft.com/office/drawing/2014/main" id="{6910A88B-892C-47E9-9134-C75E78DA9C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95972" name="スライド番号プレースホルダ 3">
            <a:extLst>
              <a:ext uri="{FF2B5EF4-FFF2-40B4-BE49-F238E27FC236}">
                <a16:creationId xmlns:a16="http://schemas.microsoft.com/office/drawing/2014/main" id="{38198910-C4CF-414A-9100-191AE812F00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DD79D79-54D3-43D1-BAD3-B924B6BD464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950990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スライド イメージ プレースホルダ 1">
            <a:extLst>
              <a:ext uri="{FF2B5EF4-FFF2-40B4-BE49-F238E27FC236}">
                <a16:creationId xmlns:a16="http://schemas.microsoft.com/office/drawing/2014/main" id="{5ECAC7A8-77CE-41D6-8B62-D0EA9E4498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63" name="ノート プレースホルダ 2">
            <a:extLst>
              <a:ext uri="{FF2B5EF4-FFF2-40B4-BE49-F238E27FC236}">
                <a16:creationId xmlns:a16="http://schemas.microsoft.com/office/drawing/2014/main" id="{DBCDD7E1-28A3-453E-AD68-38F71A278AE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8164" name="スライド番号プレースホルダ 3">
            <a:extLst>
              <a:ext uri="{FF2B5EF4-FFF2-40B4-BE49-F238E27FC236}">
                <a16:creationId xmlns:a16="http://schemas.microsoft.com/office/drawing/2014/main" id="{88F8F921-BB91-403F-A5F4-DA54510A90B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8B23731-65DB-4219-887E-0BBAADFF66E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5518308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スライド イメージ プレースホルダ 1">
            <a:extLst>
              <a:ext uri="{FF2B5EF4-FFF2-40B4-BE49-F238E27FC236}">
                <a16:creationId xmlns:a16="http://schemas.microsoft.com/office/drawing/2014/main" id="{889EF95A-7E01-4FF1-858E-35F9432401B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ノート プレースホルダ 2">
            <a:extLst>
              <a:ext uri="{FF2B5EF4-FFF2-40B4-BE49-F238E27FC236}">
                <a16:creationId xmlns:a16="http://schemas.microsoft.com/office/drawing/2014/main" id="{524472B4-6011-43AF-AF64-685D3F2FE5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23236" name="スライド番号プレースホルダ 3">
            <a:extLst>
              <a:ext uri="{FF2B5EF4-FFF2-40B4-BE49-F238E27FC236}">
                <a16:creationId xmlns:a16="http://schemas.microsoft.com/office/drawing/2014/main" id="{23963BAE-FF41-497B-B07A-EC3E14E527B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9720DB5-6C58-42E4-BC72-5D038EE24B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903236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スライド イメージ プレースホルダ 1">
            <a:extLst>
              <a:ext uri="{FF2B5EF4-FFF2-40B4-BE49-F238E27FC236}">
                <a16:creationId xmlns:a16="http://schemas.microsoft.com/office/drawing/2014/main" id="{B7B41C84-ADA4-40B5-A313-F192C99E3A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0211" name="ノート プレースホルダ 2">
            <a:extLst>
              <a:ext uri="{FF2B5EF4-FFF2-40B4-BE49-F238E27FC236}">
                <a16:creationId xmlns:a16="http://schemas.microsoft.com/office/drawing/2014/main" id="{3E3154C6-7324-412C-98E5-5CFC3075CB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0212" name="スライド番号プレースホルダ 3">
            <a:extLst>
              <a:ext uri="{FF2B5EF4-FFF2-40B4-BE49-F238E27FC236}">
                <a16:creationId xmlns:a16="http://schemas.microsoft.com/office/drawing/2014/main" id="{643BAC28-E201-449F-BEDF-7C6977C2FE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09AB2AD-1010-4553-BB61-39CA7D1973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35637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02" name="スライド イメージ プレースホルダ 1">
            <a:extLst>
              <a:ext uri="{FF2B5EF4-FFF2-40B4-BE49-F238E27FC236}">
                <a16:creationId xmlns:a16="http://schemas.microsoft.com/office/drawing/2014/main" id="{7E3BECF0-360D-4A3D-825F-A8B9CBC825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03" name="ノート プレースホルダ 2">
            <a:extLst>
              <a:ext uri="{FF2B5EF4-FFF2-40B4-BE49-F238E27FC236}">
                <a16:creationId xmlns:a16="http://schemas.microsoft.com/office/drawing/2014/main" id="{8B2CF6BD-277E-49E9-B990-B8B041537A9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09604" name="スライド番号プレースホルダ 3">
            <a:extLst>
              <a:ext uri="{FF2B5EF4-FFF2-40B4-BE49-F238E27FC236}">
                <a16:creationId xmlns:a16="http://schemas.microsoft.com/office/drawing/2014/main" id="{EEC69317-127A-4E5F-A28D-ECB104651A5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E72C0A-1E71-4D62-A9FC-E1F8100FE4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9536703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650" name="スライド イメージ プレースホルダ 1">
            <a:extLst>
              <a:ext uri="{FF2B5EF4-FFF2-40B4-BE49-F238E27FC236}">
                <a16:creationId xmlns:a16="http://schemas.microsoft.com/office/drawing/2014/main" id="{955DD47E-DA66-40EC-93A6-5EF9129BB3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1651" name="ノート プレースホルダ 2">
            <a:extLst>
              <a:ext uri="{FF2B5EF4-FFF2-40B4-BE49-F238E27FC236}">
                <a16:creationId xmlns:a16="http://schemas.microsoft.com/office/drawing/2014/main" id="{58C2ADDC-FCB5-40F4-A638-607C770907B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1652" name="スライド番号プレースホルダ 3">
            <a:extLst>
              <a:ext uri="{FF2B5EF4-FFF2-40B4-BE49-F238E27FC236}">
                <a16:creationId xmlns:a16="http://schemas.microsoft.com/office/drawing/2014/main" id="{93E51108-88B3-493B-BB2F-0EB5BC110C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0404B49-9A88-4E26-9D4B-DA2849C740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51364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スライド イメージ プレースホルダ 1">
            <a:extLst>
              <a:ext uri="{FF2B5EF4-FFF2-40B4-BE49-F238E27FC236}">
                <a16:creationId xmlns:a16="http://schemas.microsoft.com/office/drawing/2014/main" id="{40F148E8-9104-4C3C-89B0-C040F32EB88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6355" name="ノート プレースホルダ 2">
            <a:extLst>
              <a:ext uri="{FF2B5EF4-FFF2-40B4-BE49-F238E27FC236}">
                <a16:creationId xmlns:a16="http://schemas.microsoft.com/office/drawing/2014/main" id="{D85D3FDE-C362-407C-AD28-A2741A9718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6356" name="スライド番号プレースホルダ 3">
            <a:extLst>
              <a:ext uri="{FF2B5EF4-FFF2-40B4-BE49-F238E27FC236}">
                <a16:creationId xmlns:a16="http://schemas.microsoft.com/office/drawing/2014/main" id="{1EC1225C-4172-455E-AD46-9D9AE86DC23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8F0B6DF-E218-4BBB-A494-80309C57DCE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1067828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スライド イメージ プレースホルダ 1">
            <a:extLst>
              <a:ext uri="{FF2B5EF4-FFF2-40B4-BE49-F238E27FC236}">
                <a16:creationId xmlns:a16="http://schemas.microsoft.com/office/drawing/2014/main" id="{FD864364-33E2-4923-8969-3C3D9F7C08A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58403" name="ノート プレースホルダ 2">
            <a:extLst>
              <a:ext uri="{FF2B5EF4-FFF2-40B4-BE49-F238E27FC236}">
                <a16:creationId xmlns:a16="http://schemas.microsoft.com/office/drawing/2014/main" id="{AA0E5305-2E71-493B-9813-05F8AD83719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58404" name="スライド番号プレースホルダ 3">
            <a:extLst>
              <a:ext uri="{FF2B5EF4-FFF2-40B4-BE49-F238E27FC236}">
                <a16:creationId xmlns:a16="http://schemas.microsoft.com/office/drawing/2014/main" id="{EAA8C6C5-74A4-4B4A-95F1-F2C5A9A44E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90164F-5237-405D-9E6E-6F06FB4F8E9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6512585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スライド イメージ プレースホルダ 1">
            <a:extLst>
              <a:ext uri="{FF2B5EF4-FFF2-40B4-BE49-F238E27FC236}">
                <a16:creationId xmlns:a16="http://schemas.microsoft.com/office/drawing/2014/main" id="{A8F19500-265C-4E18-9E89-F6B5B882C2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ノート プレースホルダ 2">
            <a:extLst>
              <a:ext uri="{FF2B5EF4-FFF2-40B4-BE49-F238E27FC236}">
                <a16:creationId xmlns:a16="http://schemas.microsoft.com/office/drawing/2014/main" id="{82949BC3-E728-4809-AC3F-0D9E0A2BF7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8196" name="スライド番号プレースホルダ 3">
            <a:extLst>
              <a:ext uri="{FF2B5EF4-FFF2-40B4-BE49-F238E27FC236}">
                <a16:creationId xmlns:a16="http://schemas.microsoft.com/office/drawing/2014/main" id="{47519888-44E5-4AC9-96AE-4EF44A2E12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64DD51-0ED2-423B-AA88-E3F52D88E6E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スライド イメージ プレースホルダ 1">
            <a:extLst>
              <a:ext uri="{FF2B5EF4-FFF2-40B4-BE49-F238E27FC236}">
                <a16:creationId xmlns:a16="http://schemas.microsoft.com/office/drawing/2014/main" id="{E199AFB4-E949-4807-9A15-96A945F947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ノート プレースホルダ 2">
            <a:extLst>
              <a:ext uri="{FF2B5EF4-FFF2-40B4-BE49-F238E27FC236}">
                <a16:creationId xmlns:a16="http://schemas.microsoft.com/office/drawing/2014/main" id="{2029C6DC-ED52-4FDD-8F06-298E1AEB9F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244" name="スライド番号プレースホルダ 3">
            <a:extLst>
              <a:ext uri="{FF2B5EF4-FFF2-40B4-BE49-F238E27FC236}">
                <a16:creationId xmlns:a16="http://schemas.microsoft.com/office/drawing/2014/main" id="{50FBD046-C9C6-4157-B65A-BE14197174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2E09589-B10A-4BB7-8ECB-ED6207BC71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スライド イメージ プレースホルダ 1">
            <a:extLst>
              <a:ext uri="{FF2B5EF4-FFF2-40B4-BE49-F238E27FC236}">
                <a16:creationId xmlns:a16="http://schemas.microsoft.com/office/drawing/2014/main" id="{EA562A37-B056-4D99-858F-859957F2AD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ノート プレースホルダ 2">
            <a:extLst>
              <a:ext uri="{FF2B5EF4-FFF2-40B4-BE49-F238E27FC236}">
                <a16:creationId xmlns:a16="http://schemas.microsoft.com/office/drawing/2014/main" id="{519D44CB-55DA-4174-B217-37AC1FCBFD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2516" name="スライド番号プレースホルダ 3">
            <a:extLst>
              <a:ext uri="{FF2B5EF4-FFF2-40B4-BE49-F238E27FC236}">
                <a16:creationId xmlns:a16="http://schemas.microsoft.com/office/drawing/2014/main" id="{47E59B0B-D790-40BB-B776-F9A8EFEAEF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720D750-43B8-4676-BE78-7F3EB29AC67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7991774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スライド イメージ プレースホルダ 1">
            <a:extLst>
              <a:ext uri="{FF2B5EF4-FFF2-40B4-BE49-F238E27FC236}">
                <a16:creationId xmlns:a16="http://schemas.microsoft.com/office/drawing/2014/main" id="{21D4E2D0-3F91-46E4-88B3-2835070A259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ノート プレースホルダ 2">
            <a:extLst>
              <a:ext uri="{FF2B5EF4-FFF2-40B4-BE49-F238E27FC236}">
                <a16:creationId xmlns:a16="http://schemas.microsoft.com/office/drawing/2014/main" id="{DDAAA6DB-AF96-4860-838F-5A585164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94564" name="スライド番号プレースホルダ 3">
            <a:extLst>
              <a:ext uri="{FF2B5EF4-FFF2-40B4-BE49-F238E27FC236}">
                <a16:creationId xmlns:a16="http://schemas.microsoft.com/office/drawing/2014/main" id="{9D11935B-8DB7-4BF2-9C00-37A136E578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FD5366D-C549-4C20-BDD8-CF4D1338B8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131790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スライド イメージ プレースホルダ 1">
            <a:extLst>
              <a:ext uri="{FF2B5EF4-FFF2-40B4-BE49-F238E27FC236}">
                <a16:creationId xmlns:a16="http://schemas.microsoft.com/office/drawing/2014/main" id="{A519D3F0-3A12-43D8-93DD-7E76F069D2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ノート プレースホルダ 2">
            <a:extLst>
              <a:ext uri="{FF2B5EF4-FFF2-40B4-BE49-F238E27FC236}">
                <a16:creationId xmlns:a16="http://schemas.microsoft.com/office/drawing/2014/main" id="{C7118C17-101B-4ECF-896E-28F9F39ABC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8788" name="スライド番号プレースホルダ 3">
            <a:extLst>
              <a:ext uri="{FF2B5EF4-FFF2-40B4-BE49-F238E27FC236}">
                <a16:creationId xmlns:a16="http://schemas.microsoft.com/office/drawing/2014/main" id="{06BA233A-8C56-4DB0-8F21-A56C132DC70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2483580-DF25-4D94-A5F3-0784003E682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2091636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386" name="スライド イメージ プレースホルダ 1">
            <a:extLst>
              <a:ext uri="{FF2B5EF4-FFF2-40B4-BE49-F238E27FC236}">
                <a16:creationId xmlns:a16="http://schemas.microsoft.com/office/drawing/2014/main" id="{3E14F0A3-A0A2-4BD9-9BDE-7884925FC0A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8387" name="ノート プレースホルダ 2">
            <a:extLst>
              <a:ext uri="{FF2B5EF4-FFF2-40B4-BE49-F238E27FC236}">
                <a16:creationId xmlns:a16="http://schemas.microsoft.com/office/drawing/2014/main" id="{9EE4B3C2-54F9-4C7D-B61B-71F4F3DD91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28388" name="スライド番号プレースホルダ 3">
            <a:extLst>
              <a:ext uri="{FF2B5EF4-FFF2-40B4-BE49-F238E27FC236}">
                <a16:creationId xmlns:a16="http://schemas.microsoft.com/office/drawing/2014/main" id="{0C9E43AB-2433-45C8-AEEE-AFCC1AAC997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D7F1A9-9D32-4B6C-99D7-5DAB80D694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024850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スライド イメージ プレースホルダ 1">
            <a:extLst>
              <a:ext uri="{FF2B5EF4-FFF2-40B4-BE49-F238E27FC236}">
                <a16:creationId xmlns:a16="http://schemas.microsoft.com/office/drawing/2014/main" id="{58C03139-F7AC-4A04-9719-9B75538F467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ノート プレースホルダ 2">
            <a:extLst>
              <a:ext uri="{FF2B5EF4-FFF2-40B4-BE49-F238E27FC236}">
                <a16:creationId xmlns:a16="http://schemas.microsoft.com/office/drawing/2014/main" id="{5EBDABD8-8F76-4832-B5A7-8205CB4737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0836" name="スライド番号プレースホルダ 3">
            <a:extLst>
              <a:ext uri="{FF2B5EF4-FFF2-40B4-BE49-F238E27FC236}">
                <a16:creationId xmlns:a16="http://schemas.microsoft.com/office/drawing/2014/main" id="{C9D7F872-F2DC-492E-B11D-EC3D3C4F4B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20598B5-C951-409B-835C-02AE45E98F0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365021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690" name="スライド イメージ プレースホルダ 1">
            <a:extLst>
              <a:ext uri="{FF2B5EF4-FFF2-40B4-BE49-F238E27FC236}">
                <a16:creationId xmlns:a16="http://schemas.microsoft.com/office/drawing/2014/main" id="{2D6460F8-C38C-4E0A-9482-6E1AF27B101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6691" name="ノート プレースホルダ 2">
            <a:extLst>
              <a:ext uri="{FF2B5EF4-FFF2-40B4-BE49-F238E27FC236}">
                <a16:creationId xmlns:a16="http://schemas.microsoft.com/office/drawing/2014/main" id="{093C4909-E516-43B1-BC14-859EA761CE0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6692" name="スライド番号プレースホルダ 3">
            <a:extLst>
              <a:ext uri="{FF2B5EF4-FFF2-40B4-BE49-F238E27FC236}">
                <a16:creationId xmlns:a16="http://schemas.microsoft.com/office/drawing/2014/main" id="{384E8E3C-A785-4CEB-B5F6-28CF2C8F5B4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2CF8A6-00AB-4C2F-B915-171BECF5B9E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251327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8738" name="スライド イメージ プレースホルダ 1">
            <a:extLst>
              <a:ext uri="{FF2B5EF4-FFF2-40B4-BE49-F238E27FC236}">
                <a16:creationId xmlns:a16="http://schemas.microsoft.com/office/drawing/2014/main" id="{717F5924-DD52-4351-B4C5-C1F00619466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28739" name="ノート プレースホルダ 2">
            <a:extLst>
              <a:ext uri="{FF2B5EF4-FFF2-40B4-BE49-F238E27FC236}">
                <a16:creationId xmlns:a16="http://schemas.microsoft.com/office/drawing/2014/main" id="{89F748CE-F908-4A1E-B5E7-C44E1EB8827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28740" name="スライド番号プレースホルダ 3">
            <a:extLst>
              <a:ext uri="{FF2B5EF4-FFF2-40B4-BE49-F238E27FC236}">
                <a16:creationId xmlns:a16="http://schemas.microsoft.com/office/drawing/2014/main" id="{353E4CC6-509D-4D9C-9D52-339C097F7EA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321336C-41EB-4343-87B2-72AD569BFB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3210487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8866" name="スライド イメージ プレースホルダ 1">
            <a:extLst>
              <a:ext uri="{FF2B5EF4-FFF2-40B4-BE49-F238E27FC236}">
                <a16:creationId xmlns:a16="http://schemas.microsoft.com/office/drawing/2014/main" id="{0D979115-6A3E-42C4-8B31-68742DCD2AA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48867" name="ノート プレースホルダ 2">
            <a:extLst>
              <a:ext uri="{FF2B5EF4-FFF2-40B4-BE49-F238E27FC236}">
                <a16:creationId xmlns:a16="http://schemas.microsoft.com/office/drawing/2014/main" id="{B5AF7FB7-5059-4CF0-9EC3-631FF33A7F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48868" name="スライド番号プレースホルダ 3">
            <a:extLst>
              <a:ext uri="{FF2B5EF4-FFF2-40B4-BE49-F238E27FC236}">
                <a16:creationId xmlns:a16="http://schemas.microsoft.com/office/drawing/2014/main" id="{FF32A3D1-9485-4990-BAA2-E5F85F2B04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AA78D7B-9D15-4479-B136-B0F59FD3983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7869373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914" name="スライド イメージ プレースホルダ 1">
            <a:extLst>
              <a:ext uri="{FF2B5EF4-FFF2-40B4-BE49-F238E27FC236}">
                <a16:creationId xmlns:a16="http://schemas.microsoft.com/office/drawing/2014/main" id="{4993FC0A-A667-4148-964C-D84B92AE84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0915" name="ノート プレースホルダ 2">
            <a:extLst>
              <a:ext uri="{FF2B5EF4-FFF2-40B4-BE49-F238E27FC236}">
                <a16:creationId xmlns:a16="http://schemas.microsoft.com/office/drawing/2014/main" id="{93188FBB-00DC-40BA-BE32-7C829542A8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0916" name="スライド番号プレースホルダ 3">
            <a:extLst>
              <a:ext uri="{FF2B5EF4-FFF2-40B4-BE49-F238E27FC236}">
                <a16:creationId xmlns:a16="http://schemas.microsoft.com/office/drawing/2014/main" id="{2B214F31-8626-4FA8-9294-1A26334025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A78967-A760-4E37-AFA2-7F95B1BB7C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0150276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170" name="スライド イメージ プレースホルダ 1">
            <a:extLst>
              <a:ext uri="{FF2B5EF4-FFF2-40B4-BE49-F238E27FC236}">
                <a16:creationId xmlns:a16="http://schemas.microsoft.com/office/drawing/2014/main" id="{ED511CD2-FAF5-493E-8731-7C738BCF11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7171" name="ノート プレースホルダ 2">
            <a:extLst>
              <a:ext uri="{FF2B5EF4-FFF2-40B4-BE49-F238E27FC236}">
                <a16:creationId xmlns:a16="http://schemas.microsoft.com/office/drawing/2014/main" id="{DFC4598A-F6A9-4C1B-BB5C-AD4940072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7172" name="スライド番号プレースホルダ 3">
            <a:extLst>
              <a:ext uri="{FF2B5EF4-FFF2-40B4-BE49-F238E27FC236}">
                <a16:creationId xmlns:a16="http://schemas.microsoft.com/office/drawing/2014/main" id="{5D3A60CA-0B95-4652-9915-90A7C2659F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03CFCAF-7BAA-439A-958A-445B0849B19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8841910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218" name="スライド イメージ プレースホルダ 1">
            <a:extLst>
              <a:ext uri="{FF2B5EF4-FFF2-40B4-BE49-F238E27FC236}">
                <a16:creationId xmlns:a16="http://schemas.microsoft.com/office/drawing/2014/main" id="{BA9501D6-DDF8-4104-A7F1-A837A91050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49219" name="ノート プレースホルダ 2">
            <a:extLst>
              <a:ext uri="{FF2B5EF4-FFF2-40B4-BE49-F238E27FC236}">
                <a16:creationId xmlns:a16="http://schemas.microsoft.com/office/drawing/2014/main" id="{A63B8177-42E9-4407-BE07-8F300C4DE9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49220" name="スライド番号プレースホルダ 3">
            <a:extLst>
              <a:ext uri="{FF2B5EF4-FFF2-40B4-BE49-F238E27FC236}">
                <a16:creationId xmlns:a16="http://schemas.microsoft.com/office/drawing/2014/main" id="{AC3995DD-EF74-4FCF-8E33-90811004E0D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402C5C1-3FFC-4A67-BB4E-4684CC9DF38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1604870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A0D62C2-13BB-442F-B100-540EFA68D7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26A4D9C-B835-4F7D-ADE1-17DFDF8DFE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950B80D-482A-45CA-A4E8-D4F695E8D88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24FB76-53BF-466F-9E2A-4F10A42C13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スライド イメージ プレースホルダ 1">
            <a:extLst>
              <a:ext uri="{FF2B5EF4-FFF2-40B4-BE49-F238E27FC236}">
                <a16:creationId xmlns:a16="http://schemas.microsoft.com/office/drawing/2014/main" id="{F823B381-DF67-48A5-A292-599357DDB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ノート プレースホルダ 2">
            <a:extLst>
              <a:ext uri="{FF2B5EF4-FFF2-40B4-BE49-F238E27FC236}">
                <a16:creationId xmlns:a16="http://schemas.microsoft.com/office/drawing/2014/main" id="{209216F3-9E81-4B3C-BE54-9B5C04F1DF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8" name="スライド番号プレースホルダ 3">
            <a:extLst>
              <a:ext uri="{FF2B5EF4-FFF2-40B4-BE49-F238E27FC236}">
                <a16:creationId xmlns:a16="http://schemas.microsoft.com/office/drawing/2014/main" id="{B3F6B1C2-5449-4ED6-ABF5-96B73F866C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3E52E2-817B-47BF-8547-58DE44CB50A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スライド イメージ プレースホルダ 1">
            <a:extLst>
              <a:ext uri="{FF2B5EF4-FFF2-40B4-BE49-F238E27FC236}">
                <a16:creationId xmlns:a16="http://schemas.microsoft.com/office/drawing/2014/main" id="{2D8346F5-9D0F-4BAF-BCCA-8A5BA0408FE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03" name="ノート プレースホルダ 2">
            <a:extLst>
              <a:ext uri="{FF2B5EF4-FFF2-40B4-BE49-F238E27FC236}">
                <a16:creationId xmlns:a16="http://schemas.microsoft.com/office/drawing/2014/main" id="{160DB46A-67AB-400F-B9C0-293BB490F3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4804" name="スライド番号プレースホルダ 3">
            <a:extLst>
              <a:ext uri="{FF2B5EF4-FFF2-40B4-BE49-F238E27FC236}">
                <a16:creationId xmlns:a16="http://schemas.microsoft.com/office/drawing/2014/main" id="{5DB15B73-4237-4F02-B0EA-A4BE894C49A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9CF6CF8-6032-46FA-BD2D-74AD7860DB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65253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434" name="スライド イメージ プレースホルダ 1">
            <a:extLst>
              <a:ext uri="{FF2B5EF4-FFF2-40B4-BE49-F238E27FC236}">
                <a16:creationId xmlns:a16="http://schemas.microsoft.com/office/drawing/2014/main" id="{B4833C58-B597-46FD-9542-6E4C276A434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0435" name="ノート プレースホルダ 2">
            <a:extLst>
              <a:ext uri="{FF2B5EF4-FFF2-40B4-BE49-F238E27FC236}">
                <a16:creationId xmlns:a16="http://schemas.microsoft.com/office/drawing/2014/main" id="{C058D0AC-9691-4C67-8C29-6A6DE5EE09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30436" name="スライド番号プレースホルダ 3">
            <a:extLst>
              <a:ext uri="{FF2B5EF4-FFF2-40B4-BE49-F238E27FC236}">
                <a16:creationId xmlns:a16="http://schemas.microsoft.com/office/drawing/2014/main" id="{35E1C3B3-BFEB-4E7D-83A5-0FF67994AC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941B8FD-7300-48A8-B4E2-99DC0D2C34A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5484962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スライド イメージ プレースホルダ 1">
            <a:extLst>
              <a:ext uri="{FF2B5EF4-FFF2-40B4-BE49-F238E27FC236}">
                <a16:creationId xmlns:a16="http://schemas.microsoft.com/office/drawing/2014/main" id="{EE492002-FCB7-4D32-812E-F1D11C2D927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6851" name="ノート プレースホルダ 2">
            <a:extLst>
              <a:ext uri="{FF2B5EF4-FFF2-40B4-BE49-F238E27FC236}">
                <a16:creationId xmlns:a16="http://schemas.microsoft.com/office/drawing/2014/main" id="{E7F1B6A8-AE8F-4C8F-A933-6611F873AC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6852" name="スライド番号プレースホルダ 3">
            <a:extLst>
              <a:ext uri="{FF2B5EF4-FFF2-40B4-BE49-F238E27FC236}">
                <a16:creationId xmlns:a16="http://schemas.microsoft.com/office/drawing/2014/main" id="{9836C128-48FC-4498-99DE-FDEA6242EF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6B95581-E133-40FC-9408-0E82B93F8B9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27502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スライド イメージ プレースホルダ 1">
            <a:extLst>
              <a:ext uri="{FF2B5EF4-FFF2-40B4-BE49-F238E27FC236}">
                <a16:creationId xmlns:a16="http://schemas.microsoft.com/office/drawing/2014/main" id="{CEA77954-57BB-437E-8CAE-049B060A7CA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ノート プレースホルダ 2">
            <a:extLst>
              <a:ext uri="{FF2B5EF4-FFF2-40B4-BE49-F238E27FC236}">
                <a16:creationId xmlns:a16="http://schemas.microsoft.com/office/drawing/2014/main" id="{A9937C0C-40EA-420C-80DB-AA66E0D279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8900" name="スライド番号プレースホルダ 3">
            <a:extLst>
              <a:ext uri="{FF2B5EF4-FFF2-40B4-BE49-F238E27FC236}">
                <a16:creationId xmlns:a16="http://schemas.microsoft.com/office/drawing/2014/main" id="{28AACE9B-91BE-4870-A9D2-7995454068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224634-B121-4C0D-8093-F7EAA35AF4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03134107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スライド イメージ プレースホルダ 1">
            <a:extLst>
              <a:ext uri="{FF2B5EF4-FFF2-40B4-BE49-F238E27FC236}">
                <a16:creationId xmlns:a16="http://schemas.microsoft.com/office/drawing/2014/main" id="{FF6F1257-2763-4676-A7A2-5C60E0E295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0947" name="ノート プレースホルダ 2">
            <a:extLst>
              <a:ext uri="{FF2B5EF4-FFF2-40B4-BE49-F238E27FC236}">
                <a16:creationId xmlns:a16="http://schemas.microsoft.com/office/drawing/2014/main" id="{694F3D94-F696-4B25-97E9-90246A5F5FB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0948" name="スライド番号プレースホルダ 3">
            <a:extLst>
              <a:ext uri="{FF2B5EF4-FFF2-40B4-BE49-F238E27FC236}">
                <a16:creationId xmlns:a16="http://schemas.microsoft.com/office/drawing/2014/main" id="{F72B707E-FAF4-4222-BA68-54C35D74C0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1FE28A-B514-4FF1-8D10-FE0C1417C8D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3780044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スライド イメージ プレースホルダ 1">
            <a:extLst>
              <a:ext uri="{FF2B5EF4-FFF2-40B4-BE49-F238E27FC236}">
                <a16:creationId xmlns:a16="http://schemas.microsoft.com/office/drawing/2014/main" id="{21E7BFA4-6F6A-4EFF-B6BA-332ADB0A80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ノート プレースホルダ 2">
            <a:extLst>
              <a:ext uri="{FF2B5EF4-FFF2-40B4-BE49-F238E27FC236}">
                <a16:creationId xmlns:a16="http://schemas.microsoft.com/office/drawing/2014/main" id="{70DE9A55-9192-4AEE-B0B2-C421DEE32C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732" name="スライド番号プレースホルダ 3">
            <a:extLst>
              <a:ext uri="{FF2B5EF4-FFF2-40B4-BE49-F238E27FC236}">
                <a16:creationId xmlns:a16="http://schemas.microsoft.com/office/drawing/2014/main" id="{6EC41244-8B6D-4B98-94D7-86B5FAF9EE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32B524-78B0-41A5-BD3E-8B860023A07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13459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スライド イメージ プレースホルダ 1">
            <a:extLst>
              <a:ext uri="{FF2B5EF4-FFF2-40B4-BE49-F238E27FC236}">
                <a16:creationId xmlns:a16="http://schemas.microsoft.com/office/drawing/2014/main" id="{0B43D1D1-0615-4D8A-BD85-C40AA22CB0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ノート プレースホルダ 2">
            <a:extLst>
              <a:ext uri="{FF2B5EF4-FFF2-40B4-BE49-F238E27FC236}">
                <a16:creationId xmlns:a16="http://schemas.microsoft.com/office/drawing/2014/main" id="{A8BB3454-B378-4D20-8FFA-82FF0FC69F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780" name="スライド番号プレースホルダ 3">
            <a:extLst>
              <a:ext uri="{FF2B5EF4-FFF2-40B4-BE49-F238E27FC236}">
                <a16:creationId xmlns:a16="http://schemas.microsoft.com/office/drawing/2014/main" id="{5DA5BED1-AFBE-449A-8E19-1110758DA1E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36CC0CC-5056-41D3-8D1F-317BF21C49A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054241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114" name="スライド イメージ プレースホルダ 1">
            <a:extLst>
              <a:ext uri="{FF2B5EF4-FFF2-40B4-BE49-F238E27FC236}">
                <a16:creationId xmlns:a16="http://schemas.microsoft.com/office/drawing/2014/main" id="{0650163F-324F-4226-A978-9E30469A8BD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2115" name="ノート プレースホルダ 2">
            <a:extLst>
              <a:ext uri="{FF2B5EF4-FFF2-40B4-BE49-F238E27FC236}">
                <a16:creationId xmlns:a16="http://schemas.microsoft.com/office/drawing/2014/main" id="{F1BD3A8A-53F4-4AFF-B955-C824DD7B6F2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2116" name="スライド番号プレースホルダ 3">
            <a:extLst>
              <a:ext uri="{FF2B5EF4-FFF2-40B4-BE49-F238E27FC236}">
                <a16:creationId xmlns:a16="http://schemas.microsoft.com/office/drawing/2014/main" id="{3CF28141-82A3-466E-B084-D67ECEE834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93CE71E-B2D1-4513-BEF7-30BA9ECCC9D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421226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62" name="スライド イメージ プレースホルダ 1">
            <a:extLst>
              <a:ext uri="{FF2B5EF4-FFF2-40B4-BE49-F238E27FC236}">
                <a16:creationId xmlns:a16="http://schemas.microsoft.com/office/drawing/2014/main" id="{8BE88D77-2048-41E7-8700-C8F8FA80421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04163" name="ノート プレースホルダ 2">
            <a:extLst>
              <a:ext uri="{FF2B5EF4-FFF2-40B4-BE49-F238E27FC236}">
                <a16:creationId xmlns:a16="http://schemas.microsoft.com/office/drawing/2014/main" id="{8CEC6B18-5AB6-4930-8F1E-8179E6A351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04164" name="スライド番号プレースホルダ 3">
            <a:extLst>
              <a:ext uri="{FF2B5EF4-FFF2-40B4-BE49-F238E27FC236}">
                <a16:creationId xmlns:a16="http://schemas.microsoft.com/office/drawing/2014/main" id="{5BE215A3-5921-4742-99EF-98D0AD59350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48EFF58-883C-49CD-9CC9-6B5688F264D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2493410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スライド イメージ プレースホルダ 1">
            <a:extLst>
              <a:ext uri="{FF2B5EF4-FFF2-40B4-BE49-F238E27FC236}">
                <a16:creationId xmlns:a16="http://schemas.microsoft.com/office/drawing/2014/main" id="{1E887BEF-5A0A-4494-AEAD-84434D890B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03" name="ノート プレースホルダ 2">
            <a:extLst>
              <a:ext uri="{FF2B5EF4-FFF2-40B4-BE49-F238E27FC236}">
                <a16:creationId xmlns:a16="http://schemas.microsoft.com/office/drawing/2014/main" id="{888FAC29-B3D1-4EC1-AFE4-D26BD5077E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04" name="スライド番号プレースホルダ 3">
            <a:extLst>
              <a:ext uri="{FF2B5EF4-FFF2-40B4-BE49-F238E27FC236}">
                <a16:creationId xmlns:a16="http://schemas.microsoft.com/office/drawing/2014/main" id="{1FA5E708-3066-4ED3-B284-65C2628EB3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BE075A5-EA63-4FE4-B0D5-2D8176075B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1007970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スライド イメージ プレースホルダ 1">
            <a:extLst>
              <a:ext uri="{FF2B5EF4-FFF2-40B4-BE49-F238E27FC236}">
                <a16:creationId xmlns:a16="http://schemas.microsoft.com/office/drawing/2014/main" id="{E37868E7-140E-430B-A2C5-7CABB01B2C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9251" name="ノート プレースホルダ 2">
            <a:extLst>
              <a:ext uri="{FF2B5EF4-FFF2-40B4-BE49-F238E27FC236}">
                <a16:creationId xmlns:a16="http://schemas.microsoft.com/office/drawing/2014/main" id="{75E58B84-809B-48A5-8C96-0533F15F35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9252" name="スライド番号プレースホルダ 3">
            <a:extLst>
              <a:ext uri="{FF2B5EF4-FFF2-40B4-BE49-F238E27FC236}">
                <a16:creationId xmlns:a16="http://schemas.microsoft.com/office/drawing/2014/main" id="{0AE33958-255C-4A4C-9FF6-09A1E08CD4C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3C1F637-E03D-4B89-B2EF-D02A19AE34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3625385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スライド イメージ プレースホルダ 1">
            <a:extLst>
              <a:ext uri="{FF2B5EF4-FFF2-40B4-BE49-F238E27FC236}">
                <a16:creationId xmlns:a16="http://schemas.microsoft.com/office/drawing/2014/main" id="{FCC84E17-E6F0-46FF-88DB-FD3D6E5359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ノート プレースホルダ 2">
            <a:extLst>
              <a:ext uri="{FF2B5EF4-FFF2-40B4-BE49-F238E27FC236}">
                <a16:creationId xmlns:a16="http://schemas.microsoft.com/office/drawing/2014/main" id="{E43DB7B8-2199-4EF3-9FE6-3B2B29E07E0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5540" name="スライド番号プレースホルダ 3">
            <a:extLst>
              <a:ext uri="{FF2B5EF4-FFF2-40B4-BE49-F238E27FC236}">
                <a16:creationId xmlns:a16="http://schemas.microsoft.com/office/drawing/2014/main" id="{E722AED1-8079-4956-B190-AA6C79A403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EFB483-76E7-4464-965E-7FA95E3F61C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187533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650" name="スライド イメージ プレースホルダ 1">
            <a:extLst>
              <a:ext uri="{FF2B5EF4-FFF2-40B4-BE49-F238E27FC236}">
                <a16:creationId xmlns:a16="http://schemas.microsoft.com/office/drawing/2014/main" id="{42F5B4DB-E19F-4933-AFFA-F3DF318DAC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7651" name="ノート プレースホルダ 2">
            <a:extLst>
              <a:ext uri="{FF2B5EF4-FFF2-40B4-BE49-F238E27FC236}">
                <a16:creationId xmlns:a16="http://schemas.microsoft.com/office/drawing/2014/main" id="{51F1B32C-9479-4153-AB53-6D243EAA295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667652" name="スライド番号プレースホルダ 3">
            <a:extLst>
              <a:ext uri="{FF2B5EF4-FFF2-40B4-BE49-F238E27FC236}">
                <a16:creationId xmlns:a16="http://schemas.microsoft.com/office/drawing/2014/main" id="{1A5CB0EB-A4C3-4EF5-9E45-A074CFB19F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39B38E-DFED-4502-86BC-D5DE9ACFC4B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5162900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スライド イメージ プレースホルダ 1">
            <a:extLst>
              <a:ext uri="{FF2B5EF4-FFF2-40B4-BE49-F238E27FC236}">
                <a16:creationId xmlns:a16="http://schemas.microsoft.com/office/drawing/2014/main" id="{5D7B1629-22E8-4B04-8A17-EC08A2124D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ノート プレースホルダ 2">
            <a:extLst>
              <a:ext uri="{FF2B5EF4-FFF2-40B4-BE49-F238E27FC236}">
                <a16:creationId xmlns:a16="http://schemas.microsoft.com/office/drawing/2014/main" id="{44BD6081-FDBC-4F54-9110-50ECD3E997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7588" name="スライド番号プレースホルダ 3">
            <a:extLst>
              <a:ext uri="{FF2B5EF4-FFF2-40B4-BE49-F238E27FC236}">
                <a16:creationId xmlns:a16="http://schemas.microsoft.com/office/drawing/2014/main" id="{E5138258-B4B6-4DB1-8155-100DD02680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D5B86DE-4998-47B8-AC74-2EA21692CD3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55615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スライド イメージ プレースホルダ 1">
            <a:extLst>
              <a:ext uri="{FF2B5EF4-FFF2-40B4-BE49-F238E27FC236}">
                <a16:creationId xmlns:a16="http://schemas.microsoft.com/office/drawing/2014/main" id="{9D9237AF-63AC-4313-A756-D2C804826E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ノート プレースホルダ 2">
            <a:extLst>
              <a:ext uri="{FF2B5EF4-FFF2-40B4-BE49-F238E27FC236}">
                <a16:creationId xmlns:a16="http://schemas.microsoft.com/office/drawing/2014/main" id="{475C0B65-72FF-4202-A4D0-D080CF081C3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39268" name="スライド番号プレースホルダ 3">
            <a:extLst>
              <a:ext uri="{FF2B5EF4-FFF2-40B4-BE49-F238E27FC236}">
                <a16:creationId xmlns:a16="http://schemas.microsoft.com/office/drawing/2014/main" id="{679CD1DD-10E5-44A5-BBCE-3DFB363A82F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F6A5132-C8A7-46DE-9FF1-C08A1220B8C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459431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スライド イメージ プレースホルダ 1">
            <a:extLst>
              <a:ext uri="{FF2B5EF4-FFF2-40B4-BE49-F238E27FC236}">
                <a16:creationId xmlns:a16="http://schemas.microsoft.com/office/drawing/2014/main" id="{BEB28545-7C28-4460-A4CF-4D4DF50265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ノート プレースホルダ 2">
            <a:extLst>
              <a:ext uri="{FF2B5EF4-FFF2-40B4-BE49-F238E27FC236}">
                <a16:creationId xmlns:a16="http://schemas.microsoft.com/office/drawing/2014/main" id="{D69E3031-1EE6-4D9B-A662-307E1254EE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41316" name="スライド番号プレースホルダ 3">
            <a:extLst>
              <a:ext uri="{FF2B5EF4-FFF2-40B4-BE49-F238E27FC236}">
                <a16:creationId xmlns:a16="http://schemas.microsoft.com/office/drawing/2014/main" id="{E334D2B0-26CD-4EC4-91F3-1405E69659D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5A0F453-5ECC-49FB-AB64-912B677288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21399189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426" name="スライド イメージ プレースホルダ 1">
            <a:extLst>
              <a:ext uri="{FF2B5EF4-FFF2-40B4-BE49-F238E27FC236}">
                <a16:creationId xmlns:a16="http://schemas.microsoft.com/office/drawing/2014/main" id="{1AEF0041-A483-4AFD-93D3-EC82CC14057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7427" name="ノート プレースホルダ 2">
            <a:extLst>
              <a:ext uri="{FF2B5EF4-FFF2-40B4-BE49-F238E27FC236}">
                <a16:creationId xmlns:a16="http://schemas.microsoft.com/office/drawing/2014/main" id="{E4DC2AF6-C3C5-455B-86EC-BE2F0AA6FBE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87428" name="スライド番号プレースホルダ 3">
            <a:extLst>
              <a:ext uri="{FF2B5EF4-FFF2-40B4-BE49-F238E27FC236}">
                <a16:creationId xmlns:a16="http://schemas.microsoft.com/office/drawing/2014/main" id="{B06553EB-1680-4F7A-8A2A-2DC14DB6EF6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D58A0-77BF-4876-AE06-AD068462F35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44886521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474" name="スライド イメージ プレースホルダ 1">
            <a:extLst>
              <a:ext uri="{FF2B5EF4-FFF2-40B4-BE49-F238E27FC236}">
                <a16:creationId xmlns:a16="http://schemas.microsoft.com/office/drawing/2014/main" id="{F6FEFB23-F4B4-47B7-9111-DDC1A71F92C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89475" name="ノート プレースホルダ 2">
            <a:extLst>
              <a:ext uri="{FF2B5EF4-FFF2-40B4-BE49-F238E27FC236}">
                <a16:creationId xmlns:a16="http://schemas.microsoft.com/office/drawing/2014/main" id="{E730EAB5-608B-4C7D-A9EA-83BD7B174CB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89476" name="スライド番号プレースホルダ 3">
            <a:extLst>
              <a:ext uri="{FF2B5EF4-FFF2-40B4-BE49-F238E27FC236}">
                <a16:creationId xmlns:a16="http://schemas.microsoft.com/office/drawing/2014/main" id="{F190A25B-ABBE-4B7A-B948-FF3B5E1FA1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09108ED-AA08-4B5D-AB98-3A8325FC061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04141032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1858" name="スライド イメージ プレースホルダ 1">
            <a:extLst>
              <a:ext uri="{FF2B5EF4-FFF2-40B4-BE49-F238E27FC236}">
                <a16:creationId xmlns:a16="http://schemas.microsoft.com/office/drawing/2014/main" id="{41D3FF17-89B1-4583-93C9-75FE650EDDC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1859" name="ノート プレースホルダ 2">
            <a:extLst>
              <a:ext uri="{FF2B5EF4-FFF2-40B4-BE49-F238E27FC236}">
                <a16:creationId xmlns:a16="http://schemas.microsoft.com/office/drawing/2014/main" id="{3B1D3825-7DC1-4B43-8A73-679377C269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1860" name="スライド番号プレースホルダ 3">
            <a:extLst>
              <a:ext uri="{FF2B5EF4-FFF2-40B4-BE49-F238E27FC236}">
                <a16:creationId xmlns:a16="http://schemas.microsoft.com/office/drawing/2014/main" id="{BB1AE1F6-9665-475D-8584-21BE4B2E90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9C90D37-6D9E-4694-B98B-2679D47B8E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868118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906" name="スライド イメージ プレースホルダ 1">
            <a:extLst>
              <a:ext uri="{FF2B5EF4-FFF2-40B4-BE49-F238E27FC236}">
                <a16:creationId xmlns:a16="http://schemas.microsoft.com/office/drawing/2014/main" id="{BA95FFB1-D679-49C4-9A2F-1258A109B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3907" name="ノート プレースホルダ 2">
            <a:extLst>
              <a:ext uri="{FF2B5EF4-FFF2-40B4-BE49-F238E27FC236}">
                <a16:creationId xmlns:a16="http://schemas.microsoft.com/office/drawing/2014/main" id="{D88EB72B-6828-4902-85CF-72E9329490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763908" name="スライド番号プレースホルダ 3">
            <a:extLst>
              <a:ext uri="{FF2B5EF4-FFF2-40B4-BE49-F238E27FC236}">
                <a16:creationId xmlns:a16="http://schemas.microsoft.com/office/drawing/2014/main" id="{E618E474-78F4-4F63-A5E0-B8985598D8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2514BC9-9EE9-4187-9565-20ECAD455E0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6438754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スライド イメージ プレースホルダ 1">
            <a:extLst>
              <a:ext uri="{FF2B5EF4-FFF2-40B4-BE49-F238E27FC236}">
                <a16:creationId xmlns:a16="http://schemas.microsoft.com/office/drawing/2014/main" id="{FE2B5685-E8C4-4D86-868A-4CDDF93C04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ノート プレースホルダ 2">
            <a:extLst>
              <a:ext uri="{FF2B5EF4-FFF2-40B4-BE49-F238E27FC236}">
                <a16:creationId xmlns:a16="http://schemas.microsoft.com/office/drawing/2014/main" id="{38F658DD-D3BA-4403-B292-C10BA6D87E3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9156" name="スライド番号プレースホルダ 3">
            <a:extLst>
              <a:ext uri="{FF2B5EF4-FFF2-40B4-BE49-F238E27FC236}">
                <a16:creationId xmlns:a16="http://schemas.microsoft.com/office/drawing/2014/main" id="{5738C0B0-5F38-4AC8-B828-5EF9AE950F4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AA05A76-AC5A-4BB7-ADBC-86A4EF8CC4C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2284092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>
            <a:extLst>
              <a:ext uri="{FF2B5EF4-FFF2-40B4-BE49-F238E27FC236}">
                <a16:creationId xmlns:a16="http://schemas.microsoft.com/office/drawing/2014/main" id="{D7D3D1A0-F319-4E10-A1D0-F6B09F30233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ノート プレースホルダ 2">
            <a:extLst>
              <a:ext uri="{FF2B5EF4-FFF2-40B4-BE49-F238E27FC236}">
                <a16:creationId xmlns:a16="http://schemas.microsoft.com/office/drawing/2014/main" id="{9FE02D21-988B-4EBB-A401-0CAD060CB2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1204" name="スライド番号プレースホルダ 3">
            <a:extLst>
              <a:ext uri="{FF2B5EF4-FFF2-40B4-BE49-F238E27FC236}">
                <a16:creationId xmlns:a16="http://schemas.microsoft.com/office/drawing/2014/main" id="{DAD18D5D-4239-4A03-8DC5-6E8AF27F74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9A08FD-6062-4FD8-BFB7-B081E1B299A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99794158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9714" name="スライド イメージ プレースホルダ 1">
            <a:extLst>
              <a:ext uri="{FF2B5EF4-FFF2-40B4-BE49-F238E27FC236}">
                <a16:creationId xmlns:a16="http://schemas.microsoft.com/office/drawing/2014/main" id="{66013709-3245-4AA0-972E-5EDFD26933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9715" name="ノート プレースホルダ 2">
            <a:extLst>
              <a:ext uri="{FF2B5EF4-FFF2-40B4-BE49-F238E27FC236}">
                <a16:creationId xmlns:a16="http://schemas.microsoft.com/office/drawing/2014/main" id="{F43E9F50-A5BF-4A71-91C5-F84EA4FD5D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9716" name="スライド番号プレースホルダ 3">
            <a:extLst>
              <a:ext uri="{FF2B5EF4-FFF2-40B4-BE49-F238E27FC236}">
                <a16:creationId xmlns:a16="http://schemas.microsoft.com/office/drawing/2014/main" id="{F98F1442-5CE4-4062-BFA9-BAB7BECC0E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69D8C8E-3D80-4653-9A62-FFBF6127DC5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16120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51CB5336-2E05-4A2A-828E-A6665EB0839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6CD785-D437-405B-A27C-22BD4F039B2E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67759FF-70A3-443A-91F2-C684AF396E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C1DA0A6-6237-4322-8E0D-C707A435DD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085125-863F-4457-BC9C-155CA6B8168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9237376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71C677F-4A46-459A-8284-A9E7ECFC9C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985A96B-6C15-4187-80F0-9B8FACCF011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F9EB422-816C-4840-A97E-D312DC8A3C7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F55FDFD-D5E0-4D6C-8522-95082A3688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036D43-796D-4949-8237-FB403DD2148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1153288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774EC88D-40EF-446B-AC49-9022FF316B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CE82BA-A7BF-406D-BE16-81DB2F86533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6383CF4-2E61-4BD5-81DA-47DD9F95AD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C5F59D0-B9E1-415B-A61F-499723DC5F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0FADC0F-A231-4871-82D0-0228E0501331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795977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15814BF-F0EE-438D-9E94-749633176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9C9CC3-D71F-4DEB-BCE7-1CFB4E80BDA2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DC1BF6D7-16C1-4E44-942B-83F6C3E516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570CC2F-84E0-4D90-B73E-BB0630AF3F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66B7E6-91B0-40F0-8679-AE03A9F8223D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022743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85A5BE3-D139-4513-AF27-7D3CBB1A9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E24AC8-8C7A-4D0D-A6E5-4C0B84869D8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4A5607B-B232-43F3-960E-A40D4F8CF7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33428CC-557A-405D-A072-28ED824A6C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535179-A18B-4A70-934E-7106937DEF8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806232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6204F76-99A3-4A91-915E-E96B9B8182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14FFE3-4FB2-461E-B2AA-56D6993CF98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6C97F61-5D42-4990-B22F-70EC1E0939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A0ECAE0-1653-4097-87CF-4E8DCB33C4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6D4FC43-EB1B-46CB-B111-D1564F18CAD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956366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28B13D6-B1E3-4937-8644-C4FB84DC48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18899A-A1B3-4D87-BE53-BD4C29A7636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B76AEF99-14A1-4D6A-8BB5-67017A7030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514F5AF-F29D-4237-8A25-7CADEC23F2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1C924-C776-428C-8AB2-8A9803D2961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664729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DFADDC17-C0BA-42B9-8D61-636C9D75369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4E535-D9CE-483B-B3D9-5A7D758640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91E212-5D47-4298-B479-C50FBCE722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275A6747-0257-44C0-859F-8E815D7AD4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7FC977-FD69-4B8D-8BB0-DC7094EA070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86083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7004DC8A-E9E0-4A59-9E55-2709ED240F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70AF2-1DDE-4637-A042-100111FC7651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EE5BE73E-C2D5-4C92-BFBE-7F8482DBE4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B9380DA1-0430-4C6F-86E1-AE16FCA433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4AAE82F-D985-48D1-84E5-6688B168266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187455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8773FFE-FE62-480B-86C0-AD97D294FF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8D64ED-0A69-47D6-85E9-B8B80914976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09C55C0C-5C7A-47C2-B61B-0B0E177BEED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53DD16D-AE18-4F50-B3F4-CEA6E6B685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AFC75A-DA11-425B-8424-D63D9C71170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85107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2D7E69A-2778-421B-BDFB-4BA23AC41A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B65BAD-FFBC-453E-8700-3A6E29E595B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B384556-2A65-4591-8083-DC01785999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11FD2E9-27AD-4284-A9C6-BE547E6E16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62887D-7120-49C6-8125-A77DF632726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6994163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1D510CB-9158-4991-9552-7CCB0A0037F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2F00A0E8-1933-4C2D-A4D2-496692D7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B211B83-69FF-4309-866D-1CC9E223746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9E077240-4F94-4F0B-AB51-AFDBC0EE0C05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4B30BF0C-9619-4D20-8AC2-B4AFE27285D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E507788-7949-4760-8EDE-684EA0A18B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A33D6EF1-565B-4B31-BA8C-E352074D5267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2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グループ化 1">
            <a:extLst>
              <a:ext uri="{FF2B5EF4-FFF2-40B4-BE49-F238E27FC236}">
                <a16:creationId xmlns:a16="http://schemas.microsoft.com/office/drawing/2014/main" id="{A028570F-9B5C-47CC-9250-560E0C14E3AE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69283A8-08AD-48E4-B812-0A4D1193CB18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F99DC9CC-F916-4F7F-991A-E87D8BA3F4AC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C7BCADF9-F30C-43E4-9F59-CA13279DA4B2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1724AB65-6657-470D-9384-39C3578F5A12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20066DB-F6C2-4277-A4C4-BE4B1FF11334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AA332BAA-B307-4ECC-BC42-F06AADBAB8A8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2AA831E8-3C87-4F9B-9CC5-D22610137C6E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AF6BDE3F-5558-4849-B5E0-A14FAB9BC7E7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D5A438B7-1556-4B81-81FB-315FA74D1EED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E225E8BD-3CEB-4F54-B646-F943209CAA48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B62523DF-DA6D-42FF-92B1-2CB1E0561693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EF09C9E6-A134-428C-A896-9421DD7CF845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67F5E3DA-CFC3-4237-8953-5F3CAC31D182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5FD599E1-5EEB-4F17-A239-B80333D42C8D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E5DCFBD2-F0E8-495E-BDEE-BB59887D60F6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A583C091-6A91-4605-8F53-3110A1252E4F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22D267B-3371-4810-8DC2-01010BBA9661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80835839-6204-42AE-BCA0-F8933631EE3A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7232321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3CB178D-BB5D-4E71-85CE-E6E048C9EE1D}"/>
              </a:ext>
            </a:extLst>
          </p:cNvPr>
          <p:cNvSpPr/>
          <p:nvPr/>
        </p:nvSpPr>
        <p:spPr>
          <a:xfrm>
            <a:off x="4557713" y="1552575"/>
            <a:ext cx="615950" cy="1141413"/>
          </a:xfrm>
          <a:custGeom>
            <a:avLst/>
            <a:gdLst>
              <a:gd name="connsiteX0" fmla="*/ 240506 w 616743"/>
              <a:gd name="connsiteY0" fmla="*/ 623888 h 1140619"/>
              <a:gd name="connsiteX1" fmla="*/ 209550 w 616743"/>
              <a:gd name="connsiteY1" fmla="*/ 259556 h 1140619"/>
              <a:gd name="connsiteX2" fmla="*/ 207168 w 616743"/>
              <a:gd name="connsiteY2" fmla="*/ 247650 h 1140619"/>
              <a:gd name="connsiteX3" fmla="*/ 197643 w 616743"/>
              <a:gd name="connsiteY3" fmla="*/ 228600 h 1140619"/>
              <a:gd name="connsiteX4" fmla="*/ 171450 w 616743"/>
              <a:gd name="connsiteY4" fmla="*/ 192881 h 1140619"/>
              <a:gd name="connsiteX5" fmla="*/ 133350 w 616743"/>
              <a:gd name="connsiteY5" fmla="*/ 150019 h 1140619"/>
              <a:gd name="connsiteX6" fmla="*/ 97631 w 616743"/>
              <a:gd name="connsiteY6" fmla="*/ 116681 h 1140619"/>
              <a:gd name="connsiteX7" fmla="*/ 69056 w 616743"/>
              <a:gd name="connsiteY7" fmla="*/ 95250 h 1140619"/>
              <a:gd name="connsiteX8" fmla="*/ 30956 w 616743"/>
              <a:gd name="connsiteY8" fmla="*/ 69056 h 1140619"/>
              <a:gd name="connsiteX9" fmla="*/ 21431 w 616743"/>
              <a:gd name="connsiteY9" fmla="*/ 61913 h 1140619"/>
              <a:gd name="connsiteX10" fmla="*/ 7143 w 616743"/>
              <a:gd name="connsiteY10" fmla="*/ 42863 h 1140619"/>
              <a:gd name="connsiteX11" fmla="*/ 0 w 616743"/>
              <a:gd name="connsiteY11" fmla="*/ 28575 h 1140619"/>
              <a:gd name="connsiteX12" fmla="*/ 0 w 616743"/>
              <a:gd name="connsiteY12" fmla="*/ 16669 h 1140619"/>
              <a:gd name="connsiteX13" fmla="*/ 4762 w 616743"/>
              <a:gd name="connsiteY13" fmla="*/ 7144 h 1140619"/>
              <a:gd name="connsiteX14" fmla="*/ 28575 w 616743"/>
              <a:gd name="connsiteY14" fmla="*/ 0 h 1140619"/>
              <a:gd name="connsiteX15" fmla="*/ 97631 w 616743"/>
              <a:gd name="connsiteY15" fmla="*/ 2381 h 1140619"/>
              <a:gd name="connsiteX16" fmla="*/ 240506 w 616743"/>
              <a:gd name="connsiteY16" fmla="*/ 21431 h 1140619"/>
              <a:gd name="connsiteX17" fmla="*/ 402431 w 616743"/>
              <a:gd name="connsiteY17" fmla="*/ 54769 h 1140619"/>
              <a:gd name="connsiteX18" fmla="*/ 464343 w 616743"/>
              <a:gd name="connsiteY18" fmla="*/ 71438 h 1140619"/>
              <a:gd name="connsiteX19" fmla="*/ 500062 w 616743"/>
              <a:gd name="connsiteY19" fmla="*/ 88106 h 1140619"/>
              <a:gd name="connsiteX20" fmla="*/ 533400 w 616743"/>
              <a:gd name="connsiteY20" fmla="*/ 104775 h 1140619"/>
              <a:gd name="connsiteX21" fmla="*/ 559593 w 616743"/>
              <a:gd name="connsiteY21" fmla="*/ 126206 h 1140619"/>
              <a:gd name="connsiteX22" fmla="*/ 585787 w 616743"/>
              <a:gd name="connsiteY22" fmla="*/ 147638 h 1140619"/>
              <a:gd name="connsiteX23" fmla="*/ 602456 w 616743"/>
              <a:gd name="connsiteY23" fmla="*/ 164306 h 1140619"/>
              <a:gd name="connsiteX24" fmla="*/ 609600 w 616743"/>
              <a:gd name="connsiteY24" fmla="*/ 173831 h 1140619"/>
              <a:gd name="connsiteX25" fmla="*/ 614362 w 616743"/>
              <a:gd name="connsiteY25" fmla="*/ 188119 h 1140619"/>
              <a:gd name="connsiteX26" fmla="*/ 616743 w 616743"/>
              <a:gd name="connsiteY26" fmla="*/ 207169 h 1140619"/>
              <a:gd name="connsiteX27" fmla="*/ 616743 w 616743"/>
              <a:gd name="connsiteY27" fmla="*/ 226219 h 1140619"/>
              <a:gd name="connsiteX28" fmla="*/ 602456 w 616743"/>
              <a:gd name="connsiteY28" fmla="*/ 259556 h 1140619"/>
              <a:gd name="connsiteX29" fmla="*/ 583406 w 616743"/>
              <a:gd name="connsiteY29" fmla="*/ 290513 h 1140619"/>
              <a:gd name="connsiteX30" fmla="*/ 552450 w 616743"/>
              <a:gd name="connsiteY30" fmla="*/ 326231 h 1140619"/>
              <a:gd name="connsiteX31" fmla="*/ 547687 w 616743"/>
              <a:gd name="connsiteY31" fmla="*/ 338138 h 1140619"/>
              <a:gd name="connsiteX32" fmla="*/ 542925 w 616743"/>
              <a:gd name="connsiteY32" fmla="*/ 350044 h 1140619"/>
              <a:gd name="connsiteX33" fmla="*/ 535781 w 616743"/>
              <a:gd name="connsiteY33" fmla="*/ 450056 h 1140619"/>
              <a:gd name="connsiteX34" fmla="*/ 523875 w 616743"/>
              <a:gd name="connsiteY34" fmla="*/ 607219 h 1140619"/>
              <a:gd name="connsiteX35" fmla="*/ 521493 w 616743"/>
              <a:gd name="connsiteY35" fmla="*/ 716756 h 1140619"/>
              <a:gd name="connsiteX36" fmla="*/ 521493 w 616743"/>
              <a:gd name="connsiteY36" fmla="*/ 1109663 h 1140619"/>
              <a:gd name="connsiteX37" fmla="*/ 285750 w 616743"/>
              <a:gd name="connsiteY37" fmla="*/ 1140619 h 1140619"/>
              <a:gd name="connsiteX38" fmla="*/ 269081 w 616743"/>
              <a:gd name="connsiteY38" fmla="*/ 969169 h 1140619"/>
              <a:gd name="connsiteX39" fmla="*/ 240506 w 616743"/>
              <a:gd name="connsiteY39" fmla="*/ 623888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16743" h="1140619">
                <a:moveTo>
                  <a:pt x="240506" y="623888"/>
                </a:moveTo>
                <a:lnTo>
                  <a:pt x="209550" y="259556"/>
                </a:lnTo>
                <a:lnTo>
                  <a:pt x="207168" y="247650"/>
                </a:lnTo>
                <a:lnTo>
                  <a:pt x="197643" y="228600"/>
                </a:lnTo>
                <a:lnTo>
                  <a:pt x="171450" y="192881"/>
                </a:lnTo>
                <a:lnTo>
                  <a:pt x="133350" y="150019"/>
                </a:lnTo>
                <a:lnTo>
                  <a:pt x="97631" y="116681"/>
                </a:lnTo>
                <a:lnTo>
                  <a:pt x="69056" y="95250"/>
                </a:lnTo>
                <a:lnTo>
                  <a:pt x="30956" y="69056"/>
                </a:lnTo>
                <a:lnTo>
                  <a:pt x="21431" y="61913"/>
                </a:lnTo>
                <a:lnTo>
                  <a:pt x="7143" y="42863"/>
                </a:lnTo>
                <a:lnTo>
                  <a:pt x="0" y="28575"/>
                </a:lnTo>
                <a:lnTo>
                  <a:pt x="0" y="16669"/>
                </a:lnTo>
                <a:lnTo>
                  <a:pt x="4762" y="7144"/>
                </a:lnTo>
                <a:lnTo>
                  <a:pt x="28575" y="0"/>
                </a:lnTo>
                <a:lnTo>
                  <a:pt x="97631" y="2381"/>
                </a:lnTo>
                <a:lnTo>
                  <a:pt x="240506" y="21431"/>
                </a:lnTo>
                <a:lnTo>
                  <a:pt x="402431" y="54769"/>
                </a:lnTo>
                <a:lnTo>
                  <a:pt x="464343" y="71438"/>
                </a:lnTo>
                <a:lnTo>
                  <a:pt x="500062" y="88106"/>
                </a:lnTo>
                <a:lnTo>
                  <a:pt x="533400" y="104775"/>
                </a:lnTo>
                <a:lnTo>
                  <a:pt x="559593" y="126206"/>
                </a:lnTo>
                <a:lnTo>
                  <a:pt x="585787" y="147638"/>
                </a:lnTo>
                <a:lnTo>
                  <a:pt x="602456" y="164306"/>
                </a:lnTo>
                <a:lnTo>
                  <a:pt x="609600" y="173831"/>
                </a:lnTo>
                <a:lnTo>
                  <a:pt x="614362" y="188119"/>
                </a:lnTo>
                <a:lnTo>
                  <a:pt x="616743" y="207169"/>
                </a:lnTo>
                <a:lnTo>
                  <a:pt x="616743" y="226219"/>
                </a:lnTo>
                <a:lnTo>
                  <a:pt x="602456" y="259556"/>
                </a:lnTo>
                <a:lnTo>
                  <a:pt x="583406" y="290513"/>
                </a:lnTo>
                <a:lnTo>
                  <a:pt x="552450" y="326231"/>
                </a:lnTo>
                <a:lnTo>
                  <a:pt x="547687" y="338138"/>
                </a:lnTo>
                <a:lnTo>
                  <a:pt x="542925" y="350044"/>
                </a:lnTo>
                <a:lnTo>
                  <a:pt x="535781" y="450056"/>
                </a:lnTo>
                <a:lnTo>
                  <a:pt x="523875" y="607219"/>
                </a:lnTo>
                <a:lnTo>
                  <a:pt x="521493" y="716756"/>
                </a:lnTo>
                <a:lnTo>
                  <a:pt x="521493" y="1109663"/>
                </a:lnTo>
                <a:lnTo>
                  <a:pt x="285750" y="1140619"/>
                </a:lnTo>
                <a:lnTo>
                  <a:pt x="269081" y="969169"/>
                </a:lnTo>
                <a:lnTo>
                  <a:pt x="240506" y="6238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2B306389-8AB6-4FDB-9F45-A75AD54BC417}"/>
              </a:ext>
            </a:extLst>
          </p:cNvPr>
          <p:cNvSpPr/>
          <p:nvPr/>
        </p:nvSpPr>
        <p:spPr>
          <a:xfrm>
            <a:off x="2711450" y="2425700"/>
            <a:ext cx="4402138" cy="681038"/>
          </a:xfrm>
          <a:custGeom>
            <a:avLst/>
            <a:gdLst>
              <a:gd name="connsiteX0" fmla="*/ 3007988 w 4402536"/>
              <a:gd name="connsiteY0" fmla="*/ 95323 h 681387"/>
              <a:gd name="connsiteX1" fmla="*/ 2672590 w 4402536"/>
              <a:gd name="connsiteY1" fmla="*/ 116506 h 681387"/>
              <a:gd name="connsiteX2" fmla="*/ 2407803 w 4402536"/>
              <a:gd name="connsiteY2" fmla="*/ 130628 h 681387"/>
              <a:gd name="connsiteX3" fmla="*/ 2326601 w 4402536"/>
              <a:gd name="connsiteY3" fmla="*/ 134159 h 681387"/>
              <a:gd name="connsiteX4" fmla="*/ 2135954 w 4402536"/>
              <a:gd name="connsiteY4" fmla="*/ 172994 h 681387"/>
              <a:gd name="connsiteX5" fmla="*/ 1842922 w 4402536"/>
              <a:gd name="connsiteY5" fmla="*/ 215360 h 681387"/>
              <a:gd name="connsiteX6" fmla="*/ 1447506 w 4402536"/>
              <a:gd name="connsiteY6" fmla="*/ 268318 h 681387"/>
              <a:gd name="connsiteX7" fmla="*/ 1034438 w 4402536"/>
              <a:gd name="connsiteY7" fmla="*/ 324806 h 681387"/>
              <a:gd name="connsiteX8" fmla="*/ 783772 w 4402536"/>
              <a:gd name="connsiteY8" fmla="*/ 360111 h 681387"/>
              <a:gd name="connsiteX9" fmla="*/ 575472 w 4402536"/>
              <a:gd name="connsiteY9" fmla="*/ 384825 h 681387"/>
              <a:gd name="connsiteX10" fmla="*/ 398947 w 4402536"/>
              <a:gd name="connsiteY10" fmla="*/ 398947 h 681387"/>
              <a:gd name="connsiteX11" fmla="*/ 370703 w 4402536"/>
              <a:gd name="connsiteY11" fmla="*/ 395416 h 681387"/>
              <a:gd name="connsiteX12" fmla="*/ 321276 w 4402536"/>
              <a:gd name="connsiteY12" fmla="*/ 384825 h 681387"/>
              <a:gd name="connsiteX13" fmla="*/ 240075 w 4402536"/>
              <a:gd name="connsiteY13" fmla="*/ 363642 h 681387"/>
              <a:gd name="connsiteX14" fmla="*/ 158873 w 4402536"/>
              <a:gd name="connsiteY14" fmla="*/ 328337 h 681387"/>
              <a:gd name="connsiteX15" fmla="*/ 109446 w 4402536"/>
              <a:gd name="connsiteY15" fmla="*/ 300092 h 681387"/>
              <a:gd name="connsiteX16" fmla="*/ 88263 w 4402536"/>
              <a:gd name="connsiteY16" fmla="*/ 282440 h 681387"/>
              <a:gd name="connsiteX17" fmla="*/ 70611 w 4402536"/>
              <a:gd name="connsiteY17" fmla="*/ 264787 h 681387"/>
              <a:gd name="connsiteX18" fmla="*/ 42367 w 4402536"/>
              <a:gd name="connsiteY18" fmla="*/ 247135 h 681387"/>
              <a:gd name="connsiteX19" fmla="*/ 28244 w 4402536"/>
              <a:gd name="connsiteY19" fmla="*/ 243604 h 681387"/>
              <a:gd name="connsiteX20" fmla="*/ 17653 w 4402536"/>
              <a:gd name="connsiteY20" fmla="*/ 243604 h 681387"/>
              <a:gd name="connsiteX21" fmla="*/ 7061 w 4402536"/>
              <a:gd name="connsiteY21" fmla="*/ 243604 h 681387"/>
              <a:gd name="connsiteX22" fmla="*/ 0 w 4402536"/>
              <a:gd name="connsiteY22" fmla="*/ 250665 h 681387"/>
              <a:gd name="connsiteX23" fmla="*/ 0 w 4402536"/>
              <a:gd name="connsiteY23" fmla="*/ 289501 h 681387"/>
              <a:gd name="connsiteX24" fmla="*/ 10592 w 4402536"/>
              <a:gd name="connsiteY24" fmla="*/ 317745 h 681387"/>
              <a:gd name="connsiteX25" fmla="*/ 42367 w 4402536"/>
              <a:gd name="connsiteY25" fmla="*/ 367172 h 681387"/>
              <a:gd name="connsiteX26" fmla="*/ 109446 w 4402536"/>
              <a:gd name="connsiteY26" fmla="*/ 451904 h 681387"/>
              <a:gd name="connsiteX27" fmla="*/ 165934 w 4402536"/>
              <a:gd name="connsiteY27" fmla="*/ 511923 h 681387"/>
              <a:gd name="connsiteX28" fmla="*/ 201239 w 4402536"/>
              <a:gd name="connsiteY28" fmla="*/ 543697 h 681387"/>
              <a:gd name="connsiteX29" fmla="*/ 233014 w 4402536"/>
              <a:gd name="connsiteY29" fmla="*/ 564880 h 681387"/>
              <a:gd name="connsiteX30" fmla="*/ 254197 w 4402536"/>
              <a:gd name="connsiteY30" fmla="*/ 582533 h 681387"/>
              <a:gd name="connsiteX31" fmla="*/ 293032 w 4402536"/>
              <a:gd name="connsiteY31" fmla="*/ 624899 h 681387"/>
              <a:gd name="connsiteX32" fmla="*/ 335398 w 4402536"/>
              <a:gd name="connsiteY32" fmla="*/ 653143 h 681387"/>
              <a:gd name="connsiteX33" fmla="*/ 374234 w 4402536"/>
              <a:gd name="connsiteY33" fmla="*/ 670795 h 681387"/>
              <a:gd name="connsiteX34" fmla="*/ 413069 w 4402536"/>
              <a:gd name="connsiteY34" fmla="*/ 681387 h 681387"/>
              <a:gd name="connsiteX35" fmla="*/ 455435 w 4402536"/>
              <a:gd name="connsiteY35" fmla="*/ 681387 h 681387"/>
              <a:gd name="connsiteX36" fmla="*/ 518984 w 4402536"/>
              <a:gd name="connsiteY36" fmla="*/ 660204 h 681387"/>
              <a:gd name="connsiteX37" fmla="*/ 614308 w 4402536"/>
              <a:gd name="connsiteY37" fmla="*/ 635490 h 681387"/>
              <a:gd name="connsiteX38" fmla="*/ 727284 w 4402536"/>
              <a:gd name="connsiteY38" fmla="*/ 614307 h 681387"/>
              <a:gd name="connsiteX39" fmla="*/ 822607 w 4402536"/>
              <a:gd name="connsiteY39" fmla="*/ 596655 h 681387"/>
              <a:gd name="connsiteX40" fmla="*/ 1076804 w 4402536"/>
              <a:gd name="connsiteY40" fmla="*/ 550758 h 681387"/>
              <a:gd name="connsiteX41" fmla="*/ 1362774 w 4402536"/>
              <a:gd name="connsiteY41" fmla="*/ 494270 h 681387"/>
              <a:gd name="connsiteX42" fmla="*/ 1712294 w 4402536"/>
              <a:gd name="connsiteY42" fmla="*/ 434252 h 681387"/>
              <a:gd name="connsiteX43" fmla="*/ 1917063 w 4402536"/>
              <a:gd name="connsiteY43" fmla="*/ 402477 h 681387"/>
              <a:gd name="connsiteX44" fmla="*/ 2224217 w 4402536"/>
              <a:gd name="connsiteY44" fmla="*/ 363642 h 681387"/>
              <a:gd name="connsiteX45" fmla="*/ 2510187 w 4402536"/>
              <a:gd name="connsiteY45" fmla="*/ 338928 h 681387"/>
              <a:gd name="connsiteX46" fmla="*/ 2827933 w 4402536"/>
              <a:gd name="connsiteY46" fmla="*/ 321276 h 681387"/>
              <a:gd name="connsiteX47" fmla="*/ 3110373 w 4402536"/>
              <a:gd name="connsiteY47" fmla="*/ 310684 h 681387"/>
              <a:gd name="connsiteX48" fmla="*/ 3325733 w 4402536"/>
              <a:gd name="connsiteY48" fmla="*/ 310684 h 681387"/>
              <a:gd name="connsiteX49" fmla="*/ 3495197 w 4402536"/>
              <a:gd name="connsiteY49" fmla="*/ 310684 h 681387"/>
              <a:gd name="connsiteX50" fmla="*/ 3777638 w 4402536"/>
              <a:gd name="connsiteY50" fmla="*/ 314214 h 681387"/>
              <a:gd name="connsiteX51" fmla="*/ 4003590 w 4402536"/>
              <a:gd name="connsiteY51" fmla="*/ 321276 h 681387"/>
              <a:gd name="connsiteX52" fmla="*/ 4197767 w 4402536"/>
              <a:gd name="connsiteY52" fmla="*/ 331867 h 681387"/>
              <a:gd name="connsiteX53" fmla="*/ 4233072 w 4402536"/>
              <a:gd name="connsiteY53" fmla="*/ 328337 h 681387"/>
              <a:gd name="connsiteX54" fmla="*/ 4286030 w 4402536"/>
              <a:gd name="connsiteY54" fmla="*/ 314214 h 681387"/>
              <a:gd name="connsiteX55" fmla="*/ 4349579 w 4402536"/>
              <a:gd name="connsiteY55" fmla="*/ 285970 h 681387"/>
              <a:gd name="connsiteX56" fmla="*/ 4381353 w 4402536"/>
              <a:gd name="connsiteY56" fmla="*/ 264787 h 681387"/>
              <a:gd name="connsiteX57" fmla="*/ 4399006 w 4402536"/>
              <a:gd name="connsiteY57" fmla="*/ 240074 h 681387"/>
              <a:gd name="connsiteX58" fmla="*/ 4402536 w 4402536"/>
              <a:gd name="connsiteY58" fmla="*/ 222421 h 681387"/>
              <a:gd name="connsiteX59" fmla="*/ 4399006 w 4402536"/>
              <a:gd name="connsiteY59" fmla="*/ 194177 h 681387"/>
              <a:gd name="connsiteX60" fmla="*/ 4384884 w 4402536"/>
              <a:gd name="connsiteY60" fmla="*/ 172994 h 681387"/>
              <a:gd name="connsiteX61" fmla="*/ 4360170 w 4402536"/>
              <a:gd name="connsiteY61" fmla="*/ 144750 h 681387"/>
              <a:gd name="connsiteX62" fmla="*/ 4328396 w 4402536"/>
              <a:gd name="connsiteY62" fmla="*/ 123567 h 681387"/>
              <a:gd name="connsiteX63" fmla="*/ 4268377 w 4402536"/>
              <a:gd name="connsiteY63" fmla="*/ 91793 h 681387"/>
              <a:gd name="connsiteX64" fmla="*/ 4176584 w 4402536"/>
              <a:gd name="connsiteY64" fmla="*/ 60018 h 681387"/>
              <a:gd name="connsiteX65" fmla="*/ 4091852 w 4402536"/>
              <a:gd name="connsiteY65" fmla="*/ 35305 h 681387"/>
              <a:gd name="connsiteX66" fmla="*/ 3947102 w 4402536"/>
              <a:gd name="connsiteY66" fmla="*/ 0 h 681387"/>
              <a:gd name="connsiteX67" fmla="*/ 3925919 w 4402536"/>
              <a:gd name="connsiteY67" fmla="*/ 0 h 681387"/>
              <a:gd name="connsiteX68" fmla="*/ 3827065 w 4402536"/>
              <a:gd name="connsiteY68" fmla="*/ 17652 h 681387"/>
              <a:gd name="connsiteX69" fmla="*/ 3654070 w 4402536"/>
              <a:gd name="connsiteY69" fmla="*/ 42366 h 681387"/>
              <a:gd name="connsiteX70" fmla="*/ 3565807 w 4402536"/>
              <a:gd name="connsiteY70" fmla="*/ 45896 h 681387"/>
              <a:gd name="connsiteX71" fmla="*/ 3445770 w 4402536"/>
              <a:gd name="connsiteY71" fmla="*/ 52957 h 681387"/>
              <a:gd name="connsiteX72" fmla="*/ 3276306 w 4402536"/>
              <a:gd name="connsiteY72" fmla="*/ 70610 h 681387"/>
              <a:gd name="connsiteX73" fmla="*/ 3170391 w 4402536"/>
              <a:gd name="connsiteY73" fmla="*/ 84732 h 681387"/>
              <a:gd name="connsiteX74" fmla="*/ 3007988 w 4402536"/>
              <a:gd name="connsiteY74" fmla="*/ 95323 h 681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02536" h="681387">
                <a:moveTo>
                  <a:pt x="3007988" y="95323"/>
                </a:moveTo>
                <a:lnTo>
                  <a:pt x="2672590" y="116506"/>
                </a:lnTo>
                <a:lnTo>
                  <a:pt x="2407803" y="130628"/>
                </a:lnTo>
                <a:lnTo>
                  <a:pt x="2326601" y="134159"/>
                </a:lnTo>
                <a:lnTo>
                  <a:pt x="2135954" y="172994"/>
                </a:lnTo>
                <a:lnTo>
                  <a:pt x="1842922" y="215360"/>
                </a:lnTo>
                <a:lnTo>
                  <a:pt x="1447506" y="268318"/>
                </a:lnTo>
                <a:lnTo>
                  <a:pt x="1034438" y="324806"/>
                </a:lnTo>
                <a:lnTo>
                  <a:pt x="783772" y="360111"/>
                </a:lnTo>
                <a:lnTo>
                  <a:pt x="575472" y="384825"/>
                </a:lnTo>
                <a:lnTo>
                  <a:pt x="398947" y="398947"/>
                </a:lnTo>
                <a:lnTo>
                  <a:pt x="370703" y="395416"/>
                </a:lnTo>
                <a:lnTo>
                  <a:pt x="321276" y="384825"/>
                </a:lnTo>
                <a:lnTo>
                  <a:pt x="240075" y="363642"/>
                </a:lnTo>
                <a:lnTo>
                  <a:pt x="158873" y="328337"/>
                </a:lnTo>
                <a:lnTo>
                  <a:pt x="109446" y="300092"/>
                </a:lnTo>
                <a:lnTo>
                  <a:pt x="88263" y="282440"/>
                </a:lnTo>
                <a:lnTo>
                  <a:pt x="70611" y="264787"/>
                </a:lnTo>
                <a:lnTo>
                  <a:pt x="42367" y="247135"/>
                </a:lnTo>
                <a:lnTo>
                  <a:pt x="28244" y="243604"/>
                </a:lnTo>
                <a:lnTo>
                  <a:pt x="17653" y="243604"/>
                </a:lnTo>
                <a:lnTo>
                  <a:pt x="7061" y="243604"/>
                </a:lnTo>
                <a:lnTo>
                  <a:pt x="0" y="250665"/>
                </a:lnTo>
                <a:lnTo>
                  <a:pt x="0" y="289501"/>
                </a:lnTo>
                <a:lnTo>
                  <a:pt x="10592" y="317745"/>
                </a:lnTo>
                <a:lnTo>
                  <a:pt x="42367" y="367172"/>
                </a:lnTo>
                <a:lnTo>
                  <a:pt x="109446" y="451904"/>
                </a:lnTo>
                <a:lnTo>
                  <a:pt x="165934" y="511923"/>
                </a:lnTo>
                <a:lnTo>
                  <a:pt x="201239" y="543697"/>
                </a:lnTo>
                <a:lnTo>
                  <a:pt x="233014" y="564880"/>
                </a:lnTo>
                <a:lnTo>
                  <a:pt x="254197" y="582533"/>
                </a:lnTo>
                <a:lnTo>
                  <a:pt x="293032" y="624899"/>
                </a:lnTo>
                <a:lnTo>
                  <a:pt x="335398" y="653143"/>
                </a:lnTo>
                <a:lnTo>
                  <a:pt x="374234" y="670795"/>
                </a:lnTo>
                <a:lnTo>
                  <a:pt x="413069" y="681387"/>
                </a:lnTo>
                <a:lnTo>
                  <a:pt x="455435" y="681387"/>
                </a:lnTo>
                <a:lnTo>
                  <a:pt x="518984" y="660204"/>
                </a:lnTo>
                <a:lnTo>
                  <a:pt x="614308" y="635490"/>
                </a:lnTo>
                <a:lnTo>
                  <a:pt x="727284" y="614307"/>
                </a:lnTo>
                <a:lnTo>
                  <a:pt x="822607" y="596655"/>
                </a:lnTo>
                <a:lnTo>
                  <a:pt x="1076804" y="550758"/>
                </a:lnTo>
                <a:lnTo>
                  <a:pt x="1362774" y="494270"/>
                </a:lnTo>
                <a:lnTo>
                  <a:pt x="1712294" y="434252"/>
                </a:lnTo>
                <a:lnTo>
                  <a:pt x="1917063" y="402477"/>
                </a:lnTo>
                <a:lnTo>
                  <a:pt x="2224217" y="363642"/>
                </a:lnTo>
                <a:lnTo>
                  <a:pt x="2510187" y="338928"/>
                </a:lnTo>
                <a:lnTo>
                  <a:pt x="2827933" y="321276"/>
                </a:lnTo>
                <a:lnTo>
                  <a:pt x="3110373" y="310684"/>
                </a:lnTo>
                <a:lnTo>
                  <a:pt x="3325733" y="310684"/>
                </a:lnTo>
                <a:lnTo>
                  <a:pt x="3495197" y="310684"/>
                </a:lnTo>
                <a:lnTo>
                  <a:pt x="3777638" y="314214"/>
                </a:lnTo>
                <a:lnTo>
                  <a:pt x="4003590" y="321276"/>
                </a:lnTo>
                <a:lnTo>
                  <a:pt x="4197767" y="331867"/>
                </a:lnTo>
                <a:lnTo>
                  <a:pt x="4233072" y="328337"/>
                </a:lnTo>
                <a:lnTo>
                  <a:pt x="4286030" y="314214"/>
                </a:lnTo>
                <a:lnTo>
                  <a:pt x="4349579" y="285970"/>
                </a:lnTo>
                <a:lnTo>
                  <a:pt x="4381353" y="264787"/>
                </a:lnTo>
                <a:lnTo>
                  <a:pt x="4399006" y="240074"/>
                </a:lnTo>
                <a:lnTo>
                  <a:pt x="4402536" y="222421"/>
                </a:lnTo>
                <a:lnTo>
                  <a:pt x="4399006" y="194177"/>
                </a:lnTo>
                <a:lnTo>
                  <a:pt x="4384884" y="172994"/>
                </a:lnTo>
                <a:lnTo>
                  <a:pt x="4360170" y="144750"/>
                </a:lnTo>
                <a:lnTo>
                  <a:pt x="4328396" y="123567"/>
                </a:lnTo>
                <a:lnTo>
                  <a:pt x="4268377" y="91793"/>
                </a:lnTo>
                <a:lnTo>
                  <a:pt x="4176584" y="60018"/>
                </a:lnTo>
                <a:lnTo>
                  <a:pt x="4091852" y="35305"/>
                </a:lnTo>
                <a:lnTo>
                  <a:pt x="3947102" y="0"/>
                </a:lnTo>
                <a:lnTo>
                  <a:pt x="3925919" y="0"/>
                </a:lnTo>
                <a:lnTo>
                  <a:pt x="3827065" y="17652"/>
                </a:lnTo>
                <a:lnTo>
                  <a:pt x="3654070" y="42366"/>
                </a:lnTo>
                <a:lnTo>
                  <a:pt x="3565807" y="45896"/>
                </a:lnTo>
                <a:lnTo>
                  <a:pt x="3445770" y="52957"/>
                </a:lnTo>
                <a:lnTo>
                  <a:pt x="3276306" y="70610"/>
                </a:lnTo>
                <a:lnTo>
                  <a:pt x="3170391" y="84732"/>
                </a:lnTo>
                <a:lnTo>
                  <a:pt x="3007988" y="9532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14F4CF22-5CD1-43CF-8589-C6DB5B4D49EF}"/>
              </a:ext>
            </a:extLst>
          </p:cNvPr>
          <p:cNvSpPr/>
          <p:nvPr/>
        </p:nvSpPr>
        <p:spPr>
          <a:xfrm>
            <a:off x="3476625" y="2943225"/>
            <a:ext cx="3254375" cy="2492375"/>
          </a:xfrm>
          <a:custGeom>
            <a:avLst/>
            <a:gdLst>
              <a:gd name="connsiteX0" fmla="*/ 165100 w 3254375"/>
              <a:gd name="connsiteY0" fmla="*/ 809625 h 2492375"/>
              <a:gd name="connsiteX1" fmla="*/ 174625 w 3254375"/>
              <a:gd name="connsiteY1" fmla="*/ 384175 h 2492375"/>
              <a:gd name="connsiteX2" fmla="*/ 171450 w 3254375"/>
              <a:gd name="connsiteY2" fmla="*/ 346075 h 2492375"/>
              <a:gd name="connsiteX3" fmla="*/ 161925 w 3254375"/>
              <a:gd name="connsiteY3" fmla="*/ 304800 h 2492375"/>
              <a:gd name="connsiteX4" fmla="*/ 146050 w 3254375"/>
              <a:gd name="connsiteY4" fmla="*/ 257175 h 2492375"/>
              <a:gd name="connsiteX5" fmla="*/ 114300 w 3254375"/>
              <a:gd name="connsiteY5" fmla="*/ 193675 h 2492375"/>
              <a:gd name="connsiteX6" fmla="*/ 73025 w 3254375"/>
              <a:gd name="connsiteY6" fmla="*/ 130175 h 2492375"/>
              <a:gd name="connsiteX7" fmla="*/ 0 w 3254375"/>
              <a:gd name="connsiteY7" fmla="*/ 31750 h 2492375"/>
              <a:gd name="connsiteX8" fmla="*/ 206375 w 3254375"/>
              <a:gd name="connsiteY8" fmla="*/ 0 h 2492375"/>
              <a:gd name="connsiteX9" fmla="*/ 320675 w 3254375"/>
              <a:gd name="connsiteY9" fmla="*/ 76200 h 2492375"/>
              <a:gd name="connsiteX10" fmla="*/ 381000 w 3254375"/>
              <a:gd name="connsiteY10" fmla="*/ 130175 h 2492375"/>
              <a:gd name="connsiteX11" fmla="*/ 409575 w 3254375"/>
              <a:gd name="connsiteY11" fmla="*/ 161925 h 2492375"/>
              <a:gd name="connsiteX12" fmla="*/ 428625 w 3254375"/>
              <a:gd name="connsiteY12" fmla="*/ 190500 h 2492375"/>
              <a:gd name="connsiteX13" fmla="*/ 441325 w 3254375"/>
              <a:gd name="connsiteY13" fmla="*/ 219075 h 2492375"/>
              <a:gd name="connsiteX14" fmla="*/ 444500 w 3254375"/>
              <a:gd name="connsiteY14" fmla="*/ 260350 h 2492375"/>
              <a:gd name="connsiteX15" fmla="*/ 441325 w 3254375"/>
              <a:gd name="connsiteY15" fmla="*/ 485775 h 2492375"/>
              <a:gd name="connsiteX16" fmla="*/ 441325 w 3254375"/>
              <a:gd name="connsiteY16" fmla="*/ 669925 h 2492375"/>
              <a:gd name="connsiteX17" fmla="*/ 419100 w 3254375"/>
              <a:gd name="connsiteY17" fmla="*/ 942975 h 2492375"/>
              <a:gd name="connsiteX18" fmla="*/ 403225 w 3254375"/>
              <a:gd name="connsiteY18" fmla="*/ 1165225 h 2492375"/>
              <a:gd name="connsiteX19" fmla="*/ 387350 w 3254375"/>
              <a:gd name="connsiteY19" fmla="*/ 1403350 h 2492375"/>
              <a:gd name="connsiteX20" fmla="*/ 377825 w 3254375"/>
              <a:gd name="connsiteY20" fmla="*/ 1565275 h 2492375"/>
              <a:gd name="connsiteX21" fmla="*/ 371475 w 3254375"/>
              <a:gd name="connsiteY21" fmla="*/ 1670050 h 2492375"/>
              <a:gd name="connsiteX22" fmla="*/ 377825 w 3254375"/>
              <a:gd name="connsiteY22" fmla="*/ 1746250 h 2492375"/>
              <a:gd name="connsiteX23" fmla="*/ 393700 w 3254375"/>
              <a:gd name="connsiteY23" fmla="*/ 1838325 h 2492375"/>
              <a:gd name="connsiteX24" fmla="*/ 415925 w 3254375"/>
              <a:gd name="connsiteY24" fmla="*/ 1914525 h 2492375"/>
              <a:gd name="connsiteX25" fmla="*/ 447675 w 3254375"/>
              <a:gd name="connsiteY25" fmla="*/ 1981200 h 2492375"/>
              <a:gd name="connsiteX26" fmla="*/ 479425 w 3254375"/>
              <a:gd name="connsiteY26" fmla="*/ 2028825 h 2492375"/>
              <a:gd name="connsiteX27" fmla="*/ 517525 w 3254375"/>
              <a:gd name="connsiteY27" fmla="*/ 2079625 h 2492375"/>
              <a:gd name="connsiteX28" fmla="*/ 558800 w 3254375"/>
              <a:gd name="connsiteY28" fmla="*/ 2117725 h 2492375"/>
              <a:gd name="connsiteX29" fmla="*/ 596900 w 3254375"/>
              <a:gd name="connsiteY29" fmla="*/ 2139950 h 2492375"/>
              <a:gd name="connsiteX30" fmla="*/ 644525 w 3254375"/>
              <a:gd name="connsiteY30" fmla="*/ 2165350 h 2492375"/>
              <a:gd name="connsiteX31" fmla="*/ 714375 w 3254375"/>
              <a:gd name="connsiteY31" fmla="*/ 2190750 h 2492375"/>
              <a:gd name="connsiteX32" fmla="*/ 831850 w 3254375"/>
              <a:gd name="connsiteY32" fmla="*/ 2216150 h 2492375"/>
              <a:gd name="connsiteX33" fmla="*/ 1025525 w 3254375"/>
              <a:gd name="connsiteY33" fmla="*/ 2241550 h 2492375"/>
              <a:gd name="connsiteX34" fmla="*/ 1308100 w 3254375"/>
              <a:gd name="connsiteY34" fmla="*/ 2247900 h 2492375"/>
              <a:gd name="connsiteX35" fmla="*/ 1606550 w 3254375"/>
              <a:gd name="connsiteY35" fmla="*/ 2244725 h 2492375"/>
              <a:gd name="connsiteX36" fmla="*/ 1889125 w 3254375"/>
              <a:gd name="connsiteY36" fmla="*/ 2238375 h 2492375"/>
              <a:gd name="connsiteX37" fmla="*/ 2216150 w 3254375"/>
              <a:gd name="connsiteY37" fmla="*/ 2222500 h 2492375"/>
              <a:gd name="connsiteX38" fmla="*/ 2428875 w 3254375"/>
              <a:gd name="connsiteY38" fmla="*/ 2203450 h 2492375"/>
              <a:gd name="connsiteX39" fmla="*/ 2501900 w 3254375"/>
              <a:gd name="connsiteY39" fmla="*/ 2184400 h 2492375"/>
              <a:gd name="connsiteX40" fmla="*/ 2562225 w 3254375"/>
              <a:gd name="connsiteY40" fmla="*/ 2165350 h 2492375"/>
              <a:gd name="connsiteX41" fmla="*/ 2593975 w 3254375"/>
              <a:gd name="connsiteY41" fmla="*/ 2149475 h 2492375"/>
              <a:gd name="connsiteX42" fmla="*/ 2625725 w 3254375"/>
              <a:gd name="connsiteY42" fmla="*/ 2127250 h 2492375"/>
              <a:gd name="connsiteX43" fmla="*/ 2651125 w 3254375"/>
              <a:gd name="connsiteY43" fmla="*/ 2101850 h 2492375"/>
              <a:gd name="connsiteX44" fmla="*/ 2657475 w 3254375"/>
              <a:gd name="connsiteY44" fmla="*/ 2095500 h 2492375"/>
              <a:gd name="connsiteX45" fmla="*/ 2705100 w 3254375"/>
              <a:gd name="connsiteY45" fmla="*/ 2098675 h 2492375"/>
              <a:gd name="connsiteX46" fmla="*/ 2879725 w 3254375"/>
              <a:gd name="connsiteY46" fmla="*/ 2127250 h 2492375"/>
              <a:gd name="connsiteX47" fmla="*/ 3019425 w 3254375"/>
              <a:gd name="connsiteY47" fmla="*/ 2155825 h 2492375"/>
              <a:gd name="connsiteX48" fmla="*/ 3098800 w 3254375"/>
              <a:gd name="connsiteY48" fmla="*/ 2184400 h 2492375"/>
              <a:gd name="connsiteX49" fmla="*/ 3143250 w 3254375"/>
              <a:gd name="connsiteY49" fmla="*/ 2206625 h 2492375"/>
              <a:gd name="connsiteX50" fmla="*/ 3187700 w 3254375"/>
              <a:gd name="connsiteY50" fmla="*/ 2235200 h 2492375"/>
              <a:gd name="connsiteX51" fmla="*/ 3225800 w 3254375"/>
              <a:gd name="connsiteY51" fmla="*/ 2263775 h 2492375"/>
              <a:gd name="connsiteX52" fmla="*/ 3248025 w 3254375"/>
              <a:gd name="connsiteY52" fmla="*/ 2282825 h 2492375"/>
              <a:gd name="connsiteX53" fmla="*/ 3254375 w 3254375"/>
              <a:gd name="connsiteY53" fmla="*/ 2305050 h 2492375"/>
              <a:gd name="connsiteX54" fmla="*/ 3251200 w 3254375"/>
              <a:gd name="connsiteY54" fmla="*/ 2330450 h 2492375"/>
              <a:gd name="connsiteX55" fmla="*/ 3232150 w 3254375"/>
              <a:gd name="connsiteY55" fmla="*/ 2362200 h 2492375"/>
              <a:gd name="connsiteX56" fmla="*/ 3181350 w 3254375"/>
              <a:gd name="connsiteY56" fmla="*/ 2403475 h 2492375"/>
              <a:gd name="connsiteX57" fmla="*/ 3152775 w 3254375"/>
              <a:gd name="connsiteY57" fmla="*/ 2422525 h 2492375"/>
              <a:gd name="connsiteX58" fmla="*/ 3073400 w 3254375"/>
              <a:gd name="connsiteY58" fmla="*/ 2438400 h 2492375"/>
              <a:gd name="connsiteX59" fmla="*/ 2870200 w 3254375"/>
              <a:gd name="connsiteY59" fmla="*/ 2460625 h 2492375"/>
              <a:gd name="connsiteX60" fmla="*/ 2628900 w 3254375"/>
              <a:gd name="connsiteY60" fmla="*/ 2473325 h 2492375"/>
              <a:gd name="connsiteX61" fmla="*/ 2508250 w 3254375"/>
              <a:gd name="connsiteY61" fmla="*/ 2473325 h 2492375"/>
              <a:gd name="connsiteX62" fmla="*/ 2289175 w 3254375"/>
              <a:gd name="connsiteY62" fmla="*/ 2489200 h 2492375"/>
              <a:gd name="connsiteX63" fmla="*/ 2022475 w 3254375"/>
              <a:gd name="connsiteY63" fmla="*/ 2492375 h 2492375"/>
              <a:gd name="connsiteX64" fmla="*/ 1701800 w 3254375"/>
              <a:gd name="connsiteY64" fmla="*/ 2492375 h 2492375"/>
              <a:gd name="connsiteX65" fmla="*/ 1431925 w 3254375"/>
              <a:gd name="connsiteY65" fmla="*/ 2489200 h 2492375"/>
              <a:gd name="connsiteX66" fmla="*/ 1212850 w 3254375"/>
              <a:gd name="connsiteY66" fmla="*/ 2479675 h 2492375"/>
              <a:gd name="connsiteX67" fmla="*/ 1079500 w 3254375"/>
              <a:gd name="connsiteY67" fmla="*/ 2466975 h 2492375"/>
              <a:gd name="connsiteX68" fmla="*/ 917575 w 3254375"/>
              <a:gd name="connsiteY68" fmla="*/ 2451100 h 2492375"/>
              <a:gd name="connsiteX69" fmla="*/ 758825 w 3254375"/>
              <a:gd name="connsiteY69" fmla="*/ 2422525 h 2492375"/>
              <a:gd name="connsiteX70" fmla="*/ 590550 w 3254375"/>
              <a:gd name="connsiteY70" fmla="*/ 2378075 h 2492375"/>
              <a:gd name="connsiteX71" fmla="*/ 488950 w 3254375"/>
              <a:gd name="connsiteY71" fmla="*/ 2339975 h 2492375"/>
              <a:gd name="connsiteX72" fmla="*/ 425450 w 3254375"/>
              <a:gd name="connsiteY72" fmla="*/ 2305050 h 2492375"/>
              <a:gd name="connsiteX73" fmla="*/ 368300 w 3254375"/>
              <a:gd name="connsiteY73" fmla="*/ 2266950 h 2492375"/>
              <a:gd name="connsiteX74" fmla="*/ 327025 w 3254375"/>
              <a:gd name="connsiteY74" fmla="*/ 2225675 h 2492375"/>
              <a:gd name="connsiteX75" fmla="*/ 273050 w 3254375"/>
              <a:gd name="connsiteY75" fmla="*/ 2159000 h 2492375"/>
              <a:gd name="connsiteX76" fmla="*/ 231775 w 3254375"/>
              <a:gd name="connsiteY76" fmla="*/ 2085975 h 2492375"/>
              <a:gd name="connsiteX77" fmla="*/ 203200 w 3254375"/>
              <a:gd name="connsiteY77" fmla="*/ 2028825 h 2492375"/>
              <a:gd name="connsiteX78" fmla="*/ 177800 w 3254375"/>
              <a:gd name="connsiteY78" fmla="*/ 1943100 h 2492375"/>
              <a:gd name="connsiteX79" fmla="*/ 158750 w 3254375"/>
              <a:gd name="connsiteY79" fmla="*/ 1847850 h 2492375"/>
              <a:gd name="connsiteX80" fmla="*/ 149225 w 3254375"/>
              <a:gd name="connsiteY80" fmla="*/ 1720850 h 2492375"/>
              <a:gd name="connsiteX81" fmla="*/ 155575 w 3254375"/>
              <a:gd name="connsiteY81" fmla="*/ 1530350 h 2492375"/>
              <a:gd name="connsiteX82" fmla="*/ 161925 w 3254375"/>
              <a:gd name="connsiteY82" fmla="*/ 1168400 h 2492375"/>
              <a:gd name="connsiteX83" fmla="*/ 165100 w 3254375"/>
              <a:gd name="connsiteY83" fmla="*/ 809625 h 2492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254375" h="2492375">
                <a:moveTo>
                  <a:pt x="165100" y="809625"/>
                </a:moveTo>
                <a:lnTo>
                  <a:pt x="174625" y="384175"/>
                </a:lnTo>
                <a:lnTo>
                  <a:pt x="171450" y="346075"/>
                </a:lnTo>
                <a:lnTo>
                  <a:pt x="161925" y="304800"/>
                </a:lnTo>
                <a:lnTo>
                  <a:pt x="146050" y="257175"/>
                </a:lnTo>
                <a:lnTo>
                  <a:pt x="114300" y="193675"/>
                </a:lnTo>
                <a:lnTo>
                  <a:pt x="73025" y="130175"/>
                </a:lnTo>
                <a:lnTo>
                  <a:pt x="0" y="31750"/>
                </a:lnTo>
                <a:lnTo>
                  <a:pt x="206375" y="0"/>
                </a:lnTo>
                <a:lnTo>
                  <a:pt x="320675" y="76200"/>
                </a:lnTo>
                <a:lnTo>
                  <a:pt x="381000" y="130175"/>
                </a:lnTo>
                <a:lnTo>
                  <a:pt x="409575" y="161925"/>
                </a:lnTo>
                <a:lnTo>
                  <a:pt x="428625" y="190500"/>
                </a:lnTo>
                <a:lnTo>
                  <a:pt x="441325" y="219075"/>
                </a:lnTo>
                <a:lnTo>
                  <a:pt x="444500" y="260350"/>
                </a:lnTo>
                <a:cubicBezTo>
                  <a:pt x="443442" y="335492"/>
                  <a:pt x="442383" y="410633"/>
                  <a:pt x="441325" y="485775"/>
                </a:cubicBezTo>
                <a:lnTo>
                  <a:pt x="441325" y="669925"/>
                </a:lnTo>
                <a:lnTo>
                  <a:pt x="419100" y="942975"/>
                </a:lnTo>
                <a:lnTo>
                  <a:pt x="403225" y="1165225"/>
                </a:lnTo>
                <a:lnTo>
                  <a:pt x="387350" y="1403350"/>
                </a:lnTo>
                <a:lnTo>
                  <a:pt x="377825" y="1565275"/>
                </a:lnTo>
                <a:lnTo>
                  <a:pt x="371475" y="1670050"/>
                </a:lnTo>
                <a:lnTo>
                  <a:pt x="377825" y="1746250"/>
                </a:lnTo>
                <a:lnTo>
                  <a:pt x="393700" y="1838325"/>
                </a:lnTo>
                <a:lnTo>
                  <a:pt x="415925" y="1914525"/>
                </a:lnTo>
                <a:lnTo>
                  <a:pt x="447675" y="1981200"/>
                </a:lnTo>
                <a:lnTo>
                  <a:pt x="479425" y="2028825"/>
                </a:lnTo>
                <a:lnTo>
                  <a:pt x="517525" y="2079625"/>
                </a:lnTo>
                <a:lnTo>
                  <a:pt x="558800" y="2117725"/>
                </a:lnTo>
                <a:lnTo>
                  <a:pt x="596900" y="2139950"/>
                </a:lnTo>
                <a:lnTo>
                  <a:pt x="644525" y="2165350"/>
                </a:lnTo>
                <a:lnTo>
                  <a:pt x="714375" y="2190750"/>
                </a:lnTo>
                <a:lnTo>
                  <a:pt x="831850" y="2216150"/>
                </a:lnTo>
                <a:lnTo>
                  <a:pt x="1025525" y="2241550"/>
                </a:lnTo>
                <a:lnTo>
                  <a:pt x="1308100" y="2247900"/>
                </a:lnTo>
                <a:lnTo>
                  <a:pt x="1606550" y="2244725"/>
                </a:lnTo>
                <a:lnTo>
                  <a:pt x="1889125" y="2238375"/>
                </a:lnTo>
                <a:lnTo>
                  <a:pt x="2216150" y="2222500"/>
                </a:lnTo>
                <a:lnTo>
                  <a:pt x="2428875" y="2203450"/>
                </a:lnTo>
                <a:lnTo>
                  <a:pt x="2501900" y="2184400"/>
                </a:lnTo>
                <a:lnTo>
                  <a:pt x="2562225" y="2165350"/>
                </a:lnTo>
                <a:lnTo>
                  <a:pt x="2593975" y="2149475"/>
                </a:lnTo>
                <a:lnTo>
                  <a:pt x="2625725" y="2127250"/>
                </a:lnTo>
                <a:lnTo>
                  <a:pt x="2651125" y="2101850"/>
                </a:lnTo>
                <a:lnTo>
                  <a:pt x="2657475" y="2095500"/>
                </a:lnTo>
                <a:lnTo>
                  <a:pt x="2705100" y="2098675"/>
                </a:lnTo>
                <a:lnTo>
                  <a:pt x="2879725" y="2127250"/>
                </a:lnTo>
                <a:lnTo>
                  <a:pt x="3019425" y="2155825"/>
                </a:lnTo>
                <a:lnTo>
                  <a:pt x="3098800" y="2184400"/>
                </a:lnTo>
                <a:lnTo>
                  <a:pt x="3143250" y="2206625"/>
                </a:lnTo>
                <a:lnTo>
                  <a:pt x="3187700" y="2235200"/>
                </a:lnTo>
                <a:lnTo>
                  <a:pt x="3225800" y="2263775"/>
                </a:lnTo>
                <a:lnTo>
                  <a:pt x="3248025" y="2282825"/>
                </a:lnTo>
                <a:lnTo>
                  <a:pt x="3254375" y="2305050"/>
                </a:lnTo>
                <a:lnTo>
                  <a:pt x="3251200" y="2330450"/>
                </a:lnTo>
                <a:lnTo>
                  <a:pt x="3232150" y="2362200"/>
                </a:lnTo>
                <a:lnTo>
                  <a:pt x="3181350" y="2403475"/>
                </a:lnTo>
                <a:lnTo>
                  <a:pt x="3152775" y="2422525"/>
                </a:lnTo>
                <a:lnTo>
                  <a:pt x="3073400" y="2438400"/>
                </a:lnTo>
                <a:lnTo>
                  <a:pt x="2870200" y="2460625"/>
                </a:lnTo>
                <a:lnTo>
                  <a:pt x="2628900" y="2473325"/>
                </a:lnTo>
                <a:lnTo>
                  <a:pt x="2508250" y="2473325"/>
                </a:lnTo>
                <a:lnTo>
                  <a:pt x="2289175" y="2489200"/>
                </a:lnTo>
                <a:lnTo>
                  <a:pt x="2022475" y="2492375"/>
                </a:lnTo>
                <a:lnTo>
                  <a:pt x="1701800" y="2492375"/>
                </a:lnTo>
                <a:lnTo>
                  <a:pt x="1431925" y="2489200"/>
                </a:lnTo>
                <a:lnTo>
                  <a:pt x="1212850" y="2479675"/>
                </a:lnTo>
                <a:lnTo>
                  <a:pt x="1079500" y="2466975"/>
                </a:lnTo>
                <a:lnTo>
                  <a:pt x="917575" y="2451100"/>
                </a:lnTo>
                <a:lnTo>
                  <a:pt x="758825" y="2422525"/>
                </a:lnTo>
                <a:lnTo>
                  <a:pt x="590550" y="2378075"/>
                </a:lnTo>
                <a:lnTo>
                  <a:pt x="488950" y="2339975"/>
                </a:lnTo>
                <a:lnTo>
                  <a:pt x="425450" y="2305050"/>
                </a:lnTo>
                <a:lnTo>
                  <a:pt x="368300" y="2266950"/>
                </a:lnTo>
                <a:lnTo>
                  <a:pt x="327025" y="2225675"/>
                </a:lnTo>
                <a:lnTo>
                  <a:pt x="273050" y="2159000"/>
                </a:lnTo>
                <a:lnTo>
                  <a:pt x="231775" y="2085975"/>
                </a:lnTo>
                <a:lnTo>
                  <a:pt x="203200" y="2028825"/>
                </a:lnTo>
                <a:lnTo>
                  <a:pt x="177800" y="1943100"/>
                </a:lnTo>
                <a:lnTo>
                  <a:pt x="158750" y="1847850"/>
                </a:lnTo>
                <a:lnTo>
                  <a:pt x="149225" y="1720850"/>
                </a:lnTo>
                <a:lnTo>
                  <a:pt x="155575" y="1530350"/>
                </a:lnTo>
                <a:lnTo>
                  <a:pt x="161925" y="1168400"/>
                </a:lnTo>
                <a:cubicBezTo>
                  <a:pt x="162983" y="1055158"/>
                  <a:pt x="164042" y="941917"/>
                  <a:pt x="165100" y="8096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947719-79C3-481D-A131-0D2E4D1A8104}"/>
              </a:ext>
            </a:extLst>
          </p:cNvPr>
          <p:cNvGrpSpPr>
            <a:grpSpLocks/>
          </p:cNvGrpSpPr>
          <p:nvPr/>
        </p:nvGrpSpPr>
        <p:grpSpPr bwMode="auto">
          <a:xfrm>
            <a:off x="2751138" y="1552575"/>
            <a:ext cx="4403725" cy="3883025"/>
            <a:chOff x="2863850" y="1704975"/>
            <a:chExt cx="4402138" cy="3883025"/>
          </a:xfrm>
        </p:grpSpPr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4588918C-4779-493B-9674-45789C22808B}"/>
                </a:ext>
              </a:extLst>
            </p:cNvPr>
            <p:cNvSpPr/>
            <p:nvPr/>
          </p:nvSpPr>
          <p:spPr>
            <a:xfrm>
              <a:off x="4709447" y="1704975"/>
              <a:ext cx="617315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91118870-F331-4114-89A0-CDFEF6A7F49F}"/>
                </a:ext>
              </a:extLst>
            </p:cNvPr>
            <p:cNvSpPr/>
            <p:nvPr/>
          </p:nvSpPr>
          <p:spPr>
            <a:xfrm>
              <a:off x="2863850" y="25781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78116B16-D5D3-405F-87AC-5D437199D7B7}"/>
                </a:ext>
              </a:extLst>
            </p:cNvPr>
            <p:cNvSpPr/>
            <p:nvPr/>
          </p:nvSpPr>
          <p:spPr>
            <a:xfrm>
              <a:off x="3628749" y="3095625"/>
              <a:ext cx="3254789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B824FC63-2910-4EEF-BE46-1FE4417E19F3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1552575"/>
            <a:ext cx="4402137" cy="3883025"/>
            <a:chOff x="2711450" y="1552575"/>
            <a:chExt cx="4402138" cy="3883025"/>
          </a:xfrm>
        </p:grpSpPr>
        <p:sp>
          <p:nvSpPr>
            <p:cNvPr id="10" name="フリーフォーム 50">
              <a:extLst>
                <a:ext uri="{FF2B5EF4-FFF2-40B4-BE49-F238E27FC236}">
                  <a16:creationId xmlns:a16="http://schemas.microsoft.com/office/drawing/2014/main" id="{CDDECB6B-0E02-4151-945E-87BA7EB8E5B3}"/>
                </a:ext>
              </a:extLst>
            </p:cNvPr>
            <p:cNvSpPr/>
            <p:nvPr/>
          </p:nvSpPr>
          <p:spPr>
            <a:xfrm>
              <a:off x="4557712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DF5D0AAD-B4FD-44E0-94B0-AF3A06E21E3E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FB16788B-51D8-4860-9879-0E52A4BE20ED}"/>
                </a:ext>
              </a:extLst>
            </p:cNvPr>
            <p:cNvSpPr/>
            <p:nvPr/>
          </p:nvSpPr>
          <p:spPr>
            <a:xfrm>
              <a:off x="3476625" y="2943225"/>
              <a:ext cx="3254376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6410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226" name="グループ化 1">
            <a:extLst>
              <a:ext uri="{FF2B5EF4-FFF2-40B4-BE49-F238E27FC236}">
                <a16:creationId xmlns:a16="http://schemas.microsoft.com/office/drawing/2014/main" id="{5490AB36-1F5E-4447-8F08-FFE72BFFBD82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552575"/>
            <a:ext cx="4402138" cy="3883025"/>
            <a:chOff x="2711450" y="1552575"/>
            <a:chExt cx="4402138" cy="3883025"/>
          </a:xfrm>
        </p:grpSpPr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F04CBAB-2749-43CE-BD99-F547754A77EE}"/>
                </a:ext>
              </a:extLst>
            </p:cNvPr>
            <p:cNvSpPr/>
            <p:nvPr/>
          </p:nvSpPr>
          <p:spPr>
            <a:xfrm>
              <a:off x="4557713" y="1552575"/>
              <a:ext cx="615950" cy="1141413"/>
            </a:xfrm>
            <a:custGeom>
              <a:avLst/>
              <a:gdLst>
                <a:gd name="connsiteX0" fmla="*/ 240506 w 616743"/>
                <a:gd name="connsiteY0" fmla="*/ 623888 h 1140619"/>
                <a:gd name="connsiteX1" fmla="*/ 209550 w 616743"/>
                <a:gd name="connsiteY1" fmla="*/ 259556 h 1140619"/>
                <a:gd name="connsiteX2" fmla="*/ 207168 w 616743"/>
                <a:gd name="connsiteY2" fmla="*/ 247650 h 1140619"/>
                <a:gd name="connsiteX3" fmla="*/ 197643 w 616743"/>
                <a:gd name="connsiteY3" fmla="*/ 228600 h 1140619"/>
                <a:gd name="connsiteX4" fmla="*/ 171450 w 616743"/>
                <a:gd name="connsiteY4" fmla="*/ 192881 h 1140619"/>
                <a:gd name="connsiteX5" fmla="*/ 133350 w 616743"/>
                <a:gd name="connsiteY5" fmla="*/ 150019 h 1140619"/>
                <a:gd name="connsiteX6" fmla="*/ 97631 w 616743"/>
                <a:gd name="connsiteY6" fmla="*/ 116681 h 1140619"/>
                <a:gd name="connsiteX7" fmla="*/ 69056 w 616743"/>
                <a:gd name="connsiteY7" fmla="*/ 95250 h 1140619"/>
                <a:gd name="connsiteX8" fmla="*/ 30956 w 616743"/>
                <a:gd name="connsiteY8" fmla="*/ 69056 h 1140619"/>
                <a:gd name="connsiteX9" fmla="*/ 21431 w 616743"/>
                <a:gd name="connsiteY9" fmla="*/ 61913 h 1140619"/>
                <a:gd name="connsiteX10" fmla="*/ 7143 w 616743"/>
                <a:gd name="connsiteY10" fmla="*/ 42863 h 1140619"/>
                <a:gd name="connsiteX11" fmla="*/ 0 w 616743"/>
                <a:gd name="connsiteY11" fmla="*/ 28575 h 1140619"/>
                <a:gd name="connsiteX12" fmla="*/ 0 w 616743"/>
                <a:gd name="connsiteY12" fmla="*/ 16669 h 1140619"/>
                <a:gd name="connsiteX13" fmla="*/ 4762 w 616743"/>
                <a:gd name="connsiteY13" fmla="*/ 7144 h 1140619"/>
                <a:gd name="connsiteX14" fmla="*/ 28575 w 616743"/>
                <a:gd name="connsiteY14" fmla="*/ 0 h 1140619"/>
                <a:gd name="connsiteX15" fmla="*/ 97631 w 616743"/>
                <a:gd name="connsiteY15" fmla="*/ 2381 h 1140619"/>
                <a:gd name="connsiteX16" fmla="*/ 240506 w 616743"/>
                <a:gd name="connsiteY16" fmla="*/ 21431 h 1140619"/>
                <a:gd name="connsiteX17" fmla="*/ 402431 w 616743"/>
                <a:gd name="connsiteY17" fmla="*/ 54769 h 1140619"/>
                <a:gd name="connsiteX18" fmla="*/ 464343 w 616743"/>
                <a:gd name="connsiteY18" fmla="*/ 71438 h 1140619"/>
                <a:gd name="connsiteX19" fmla="*/ 500062 w 616743"/>
                <a:gd name="connsiteY19" fmla="*/ 88106 h 1140619"/>
                <a:gd name="connsiteX20" fmla="*/ 533400 w 616743"/>
                <a:gd name="connsiteY20" fmla="*/ 104775 h 1140619"/>
                <a:gd name="connsiteX21" fmla="*/ 559593 w 616743"/>
                <a:gd name="connsiteY21" fmla="*/ 126206 h 1140619"/>
                <a:gd name="connsiteX22" fmla="*/ 585787 w 616743"/>
                <a:gd name="connsiteY22" fmla="*/ 147638 h 1140619"/>
                <a:gd name="connsiteX23" fmla="*/ 602456 w 616743"/>
                <a:gd name="connsiteY23" fmla="*/ 164306 h 1140619"/>
                <a:gd name="connsiteX24" fmla="*/ 609600 w 616743"/>
                <a:gd name="connsiteY24" fmla="*/ 173831 h 1140619"/>
                <a:gd name="connsiteX25" fmla="*/ 614362 w 616743"/>
                <a:gd name="connsiteY25" fmla="*/ 188119 h 1140619"/>
                <a:gd name="connsiteX26" fmla="*/ 616743 w 616743"/>
                <a:gd name="connsiteY26" fmla="*/ 207169 h 1140619"/>
                <a:gd name="connsiteX27" fmla="*/ 616743 w 616743"/>
                <a:gd name="connsiteY27" fmla="*/ 226219 h 1140619"/>
                <a:gd name="connsiteX28" fmla="*/ 602456 w 616743"/>
                <a:gd name="connsiteY28" fmla="*/ 259556 h 1140619"/>
                <a:gd name="connsiteX29" fmla="*/ 583406 w 616743"/>
                <a:gd name="connsiteY29" fmla="*/ 290513 h 1140619"/>
                <a:gd name="connsiteX30" fmla="*/ 552450 w 616743"/>
                <a:gd name="connsiteY30" fmla="*/ 326231 h 1140619"/>
                <a:gd name="connsiteX31" fmla="*/ 547687 w 616743"/>
                <a:gd name="connsiteY31" fmla="*/ 338138 h 1140619"/>
                <a:gd name="connsiteX32" fmla="*/ 542925 w 616743"/>
                <a:gd name="connsiteY32" fmla="*/ 350044 h 1140619"/>
                <a:gd name="connsiteX33" fmla="*/ 535781 w 616743"/>
                <a:gd name="connsiteY33" fmla="*/ 450056 h 1140619"/>
                <a:gd name="connsiteX34" fmla="*/ 523875 w 616743"/>
                <a:gd name="connsiteY34" fmla="*/ 607219 h 1140619"/>
                <a:gd name="connsiteX35" fmla="*/ 521493 w 616743"/>
                <a:gd name="connsiteY35" fmla="*/ 716756 h 1140619"/>
                <a:gd name="connsiteX36" fmla="*/ 521493 w 616743"/>
                <a:gd name="connsiteY36" fmla="*/ 1109663 h 1140619"/>
                <a:gd name="connsiteX37" fmla="*/ 285750 w 616743"/>
                <a:gd name="connsiteY37" fmla="*/ 1140619 h 1140619"/>
                <a:gd name="connsiteX38" fmla="*/ 269081 w 616743"/>
                <a:gd name="connsiteY38" fmla="*/ 969169 h 1140619"/>
                <a:gd name="connsiteX39" fmla="*/ 240506 w 616743"/>
                <a:gd name="connsiteY39" fmla="*/ 623888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16743" h="1140619">
                  <a:moveTo>
                    <a:pt x="240506" y="623888"/>
                  </a:moveTo>
                  <a:lnTo>
                    <a:pt x="209550" y="259556"/>
                  </a:lnTo>
                  <a:lnTo>
                    <a:pt x="207168" y="247650"/>
                  </a:lnTo>
                  <a:lnTo>
                    <a:pt x="197643" y="228600"/>
                  </a:lnTo>
                  <a:lnTo>
                    <a:pt x="171450" y="192881"/>
                  </a:lnTo>
                  <a:lnTo>
                    <a:pt x="133350" y="150019"/>
                  </a:lnTo>
                  <a:lnTo>
                    <a:pt x="97631" y="116681"/>
                  </a:lnTo>
                  <a:lnTo>
                    <a:pt x="69056" y="95250"/>
                  </a:lnTo>
                  <a:lnTo>
                    <a:pt x="30956" y="69056"/>
                  </a:lnTo>
                  <a:lnTo>
                    <a:pt x="21431" y="61913"/>
                  </a:lnTo>
                  <a:lnTo>
                    <a:pt x="7143" y="42863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28575" y="0"/>
                  </a:lnTo>
                  <a:lnTo>
                    <a:pt x="97631" y="2381"/>
                  </a:lnTo>
                  <a:lnTo>
                    <a:pt x="240506" y="21431"/>
                  </a:lnTo>
                  <a:lnTo>
                    <a:pt x="402431" y="54769"/>
                  </a:lnTo>
                  <a:lnTo>
                    <a:pt x="464343" y="71438"/>
                  </a:lnTo>
                  <a:lnTo>
                    <a:pt x="500062" y="88106"/>
                  </a:lnTo>
                  <a:lnTo>
                    <a:pt x="533400" y="104775"/>
                  </a:lnTo>
                  <a:lnTo>
                    <a:pt x="559593" y="126206"/>
                  </a:lnTo>
                  <a:lnTo>
                    <a:pt x="585787" y="147638"/>
                  </a:lnTo>
                  <a:lnTo>
                    <a:pt x="602456" y="164306"/>
                  </a:lnTo>
                  <a:lnTo>
                    <a:pt x="609600" y="173831"/>
                  </a:lnTo>
                  <a:lnTo>
                    <a:pt x="614362" y="188119"/>
                  </a:lnTo>
                  <a:lnTo>
                    <a:pt x="616743" y="207169"/>
                  </a:lnTo>
                  <a:lnTo>
                    <a:pt x="616743" y="226219"/>
                  </a:lnTo>
                  <a:lnTo>
                    <a:pt x="602456" y="259556"/>
                  </a:lnTo>
                  <a:lnTo>
                    <a:pt x="583406" y="290513"/>
                  </a:lnTo>
                  <a:lnTo>
                    <a:pt x="552450" y="326231"/>
                  </a:lnTo>
                  <a:lnTo>
                    <a:pt x="547687" y="338138"/>
                  </a:lnTo>
                  <a:lnTo>
                    <a:pt x="542925" y="350044"/>
                  </a:lnTo>
                  <a:lnTo>
                    <a:pt x="535781" y="450056"/>
                  </a:lnTo>
                  <a:lnTo>
                    <a:pt x="523875" y="607219"/>
                  </a:lnTo>
                  <a:lnTo>
                    <a:pt x="521493" y="716756"/>
                  </a:lnTo>
                  <a:lnTo>
                    <a:pt x="521493" y="1109663"/>
                  </a:lnTo>
                  <a:lnTo>
                    <a:pt x="285750" y="1140619"/>
                  </a:lnTo>
                  <a:lnTo>
                    <a:pt x="269081" y="969169"/>
                  </a:lnTo>
                  <a:lnTo>
                    <a:pt x="240506" y="623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57590ED-7F0B-4EF2-979B-E9BD4C856082}"/>
                </a:ext>
              </a:extLst>
            </p:cNvPr>
            <p:cNvSpPr/>
            <p:nvPr/>
          </p:nvSpPr>
          <p:spPr>
            <a:xfrm>
              <a:off x="2711450" y="2425700"/>
              <a:ext cx="4402138" cy="681038"/>
            </a:xfrm>
            <a:custGeom>
              <a:avLst/>
              <a:gdLst>
                <a:gd name="connsiteX0" fmla="*/ 3007988 w 4402536"/>
                <a:gd name="connsiteY0" fmla="*/ 95323 h 681387"/>
                <a:gd name="connsiteX1" fmla="*/ 2672590 w 4402536"/>
                <a:gd name="connsiteY1" fmla="*/ 116506 h 681387"/>
                <a:gd name="connsiteX2" fmla="*/ 2407803 w 4402536"/>
                <a:gd name="connsiteY2" fmla="*/ 130628 h 681387"/>
                <a:gd name="connsiteX3" fmla="*/ 2326601 w 4402536"/>
                <a:gd name="connsiteY3" fmla="*/ 134159 h 681387"/>
                <a:gd name="connsiteX4" fmla="*/ 2135954 w 4402536"/>
                <a:gd name="connsiteY4" fmla="*/ 172994 h 681387"/>
                <a:gd name="connsiteX5" fmla="*/ 1842922 w 4402536"/>
                <a:gd name="connsiteY5" fmla="*/ 215360 h 681387"/>
                <a:gd name="connsiteX6" fmla="*/ 1447506 w 4402536"/>
                <a:gd name="connsiteY6" fmla="*/ 268318 h 681387"/>
                <a:gd name="connsiteX7" fmla="*/ 1034438 w 4402536"/>
                <a:gd name="connsiteY7" fmla="*/ 324806 h 681387"/>
                <a:gd name="connsiteX8" fmla="*/ 783772 w 4402536"/>
                <a:gd name="connsiteY8" fmla="*/ 360111 h 681387"/>
                <a:gd name="connsiteX9" fmla="*/ 575472 w 4402536"/>
                <a:gd name="connsiteY9" fmla="*/ 384825 h 681387"/>
                <a:gd name="connsiteX10" fmla="*/ 398947 w 4402536"/>
                <a:gd name="connsiteY10" fmla="*/ 398947 h 681387"/>
                <a:gd name="connsiteX11" fmla="*/ 370703 w 4402536"/>
                <a:gd name="connsiteY11" fmla="*/ 395416 h 681387"/>
                <a:gd name="connsiteX12" fmla="*/ 321276 w 4402536"/>
                <a:gd name="connsiteY12" fmla="*/ 384825 h 681387"/>
                <a:gd name="connsiteX13" fmla="*/ 240075 w 4402536"/>
                <a:gd name="connsiteY13" fmla="*/ 363642 h 681387"/>
                <a:gd name="connsiteX14" fmla="*/ 158873 w 4402536"/>
                <a:gd name="connsiteY14" fmla="*/ 328337 h 681387"/>
                <a:gd name="connsiteX15" fmla="*/ 109446 w 4402536"/>
                <a:gd name="connsiteY15" fmla="*/ 300092 h 681387"/>
                <a:gd name="connsiteX16" fmla="*/ 88263 w 4402536"/>
                <a:gd name="connsiteY16" fmla="*/ 282440 h 681387"/>
                <a:gd name="connsiteX17" fmla="*/ 70611 w 4402536"/>
                <a:gd name="connsiteY17" fmla="*/ 264787 h 681387"/>
                <a:gd name="connsiteX18" fmla="*/ 42367 w 4402536"/>
                <a:gd name="connsiteY18" fmla="*/ 247135 h 681387"/>
                <a:gd name="connsiteX19" fmla="*/ 28244 w 4402536"/>
                <a:gd name="connsiteY19" fmla="*/ 243604 h 681387"/>
                <a:gd name="connsiteX20" fmla="*/ 17653 w 4402536"/>
                <a:gd name="connsiteY20" fmla="*/ 243604 h 681387"/>
                <a:gd name="connsiteX21" fmla="*/ 7061 w 4402536"/>
                <a:gd name="connsiteY21" fmla="*/ 243604 h 681387"/>
                <a:gd name="connsiteX22" fmla="*/ 0 w 4402536"/>
                <a:gd name="connsiteY22" fmla="*/ 250665 h 681387"/>
                <a:gd name="connsiteX23" fmla="*/ 0 w 4402536"/>
                <a:gd name="connsiteY23" fmla="*/ 289501 h 681387"/>
                <a:gd name="connsiteX24" fmla="*/ 10592 w 4402536"/>
                <a:gd name="connsiteY24" fmla="*/ 317745 h 681387"/>
                <a:gd name="connsiteX25" fmla="*/ 42367 w 4402536"/>
                <a:gd name="connsiteY25" fmla="*/ 367172 h 681387"/>
                <a:gd name="connsiteX26" fmla="*/ 109446 w 4402536"/>
                <a:gd name="connsiteY26" fmla="*/ 451904 h 681387"/>
                <a:gd name="connsiteX27" fmla="*/ 165934 w 4402536"/>
                <a:gd name="connsiteY27" fmla="*/ 511923 h 681387"/>
                <a:gd name="connsiteX28" fmla="*/ 201239 w 4402536"/>
                <a:gd name="connsiteY28" fmla="*/ 543697 h 681387"/>
                <a:gd name="connsiteX29" fmla="*/ 233014 w 4402536"/>
                <a:gd name="connsiteY29" fmla="*/ 564880 h 681387"/>
                <a:gd name="connsiteX30" fmla="*/ 254197 w 4402536"/>
                <a:gd name="connsiteY30" fmla="*/ 582533 h 681387"/>
                <a:gd name="connsiteX31" fmla="*/ 293032 w 4402536"/>
                <a:gd name="connsiteY31" fmla="*/ 624899 h 681387"/>
                <a:gd name="connsiteX32" fmla="*/ 335398 w 4402536"/>
                <a:gd name="connsiteY32" fmla="*/ 653143 h 681387"/>
                <a:gd name="connsiteX33" fmla="*/ 374234 w 4402536"/>
                <a:gd name="connsiteY33" fmla="*/ 670795 h 681387"/>
                <a:gd name="connsiteX34" fmla="*/ 413069 w 4402536"/>
                <a:gd name="connsiteY34" fmla="*/ 681387 h 681387"/>
                <a:gd name="connsiteX35" fmla="*/ 455435 w 4402536"/>
                <a:gd name="connsiteY35" fmla="*/ 681387 h 681387"/>
                <a:gd name="connsiteX36" fmla="*/ 518984 w 4402536"/>
                <a:gd name="connsiteY36" fmla="*/ 660204 h 681387"/>
                <a:gd name="connsiteX37" fmla="*/ 614308 w 4402536"/>
                <a:gd name="connsiteY37" fmla="*/ 635490 h 681387"/>
                <a:gd name="connsiteX38" fmla="*/ 727284 w 4402536"/>
                <a:gd name="connsiteY38" fmla="*/ 614307 h 681387"/>
                <a:gd name="connsiteX39" fmla="*/ 822607 w 4402536"/>
                <a:gd name="connsiteY39" fmla="*/ 596655 h 681387"/>
                <a:gd name="connsiteX40" fmla="*/ 1076804 w 4402536"/>
                <a:gd name="connsiteY40" fmla="*/ 550758 h 681387"/>
                <a:gd name="connsiteX41" fmla="*/ 1362774 w 4402536"/>
                <a:gd name="connsiteY41" fmla="*/ 494270 h 681387"/>
                <a:gd name="connsiteX42" fmla="*/ 1712294 w 4402536"/>
                <a:gd name="connsiteY42" fmla="*/ 434252 h 681387"/>
                <a:gd name="connsiteX43" fmla="*/ 1917063 w 4402536"/>
                <a:gd name="connsiteY43" fmla="*/ 402477 h 681387"/>
                <a:gd name="connsiteX44" fmla="*/ 2224217 w 4402536"/>
                <a:gd name="connsiteY44" fmla="*/ 363642 h 681387"/>
                <a:gd name="connsiteX45" fmla="*/ 2510187 w 4402536"/>
                <a:gd name="connsiteY45" fmla="*/ 338928 h 681387"/>
                <a:gd name="connsiteX46" fmla="*/ 2827933 w 4402536"/>
                <a:gd name="connsiteY46" fmla="*/ 321276 h 681387"/>
                <a:gd name="connsiteX47" fmla="*/ 3110373 w 4402536"/>
                <a:gd name="connsiteY47" fmla="*/ 310684 h 681387"/>
                <a:gd name="connsiteX48" fmla="*/ 3325733 w 4402536"/>
                <a:gd name="connsiteY48" fmla="*/ 310684 h 681387"/>
                <a:gd name="connsiteX49" fmla="*/ 3495197 w 4402536"/>
                <a:gd name="connsiteY49" fmla="*/ 310684 h 681387"/>
                <a:gd name="connsiteX50" fmla="*/ 3777638 w 4402536"/>
                <a:gd name="connsiteY50" fmla="*/ 314214 h 681387"/>
                <a:gd name="connsiteX51" fmla="*/ 4003590 w 4402536"/>
                <a:gd name="connsiteY51" fmla="*/ 321276 h 681387"/>
                <a:gd name="connsiteX52" fmla="*/ 4197767 w 4402536"/>
                <a:gd name="connsiteY52" fmla="*/ 331867 h 681387"/>
                <a:gd name="connsiteX53" fmla="*/ 4233072 w 4402536"/>
                <a:gd name="connsiteY53" fmla="*/ 328337 h 681387"/>
                <a:gd name="connsiteX54" fmla="*/ 4286030 w 4402536"/>
                <a:gd name="connsiteY54" fmla="*/ 314214 h 681387"/>
                <a:gd name="connsiteX55" fmla="*/ 4349579 w 4402536"/>
                <a:gd name="connsiteY55" fmla="*/ 285970 h 681387"/>
                <a:gd name="connsiteX56" fmla="*/ 4381353 w 4402536"/>
                <a:gd name="connsiteY56" fmla="*/ 264787 h 681387"/>
                <a:gd name="connsiteX57" fmla="*/ 4399006 w 4402536"/>
                <a:gd name="connsiteY57" fmla="*/ 240074 h 681387"/>
                <a:gd name="connsiteX58" fmla="*/ 4402536 w 4402536"/>
                <a:gd name="connsiteY58" fmla="*/ 222421 h 681387"/>
                <a:gd name="connsiteX59" fmla="*/ 4399006 w 4402536"/>
                <a:gd name="connsiteY59" fmla="*/ 194177 h 681387"/>
                <a:gd name="connsiteX60" fmla="*/ 4384884 w 4402536"/>
                <a:gd name="connsiteY60" fmla="*/ 172994 h 681387"/>
                <a:gd name="connsiteX61" fmla="*/ 4360170 w 4402536"/>
                <a:gd name="connsiteY61" fmla="*/ 144750 h 681387"/>
                <a:gd name="connsiteX62" fmla="*/ 4328396 w 4402536"/>
                <a:gd name="connsiteY62" fmla="*/ 123567 h 681387"/>
                <a:gd name="connsiteX63" fmla="*/ 4268377 w 4402536"/>
                <a:gd name="connsiteY63" fmla="*/ 91793 h 681387"/>
                <a:gd name="connsiteX64" fmla="*/ 4176584 w 4402536"/>
                <a:gd name="connsiteY64" fmla="*/ 60018 h 681387"/>
                <a:gd name="connsiteX65" fmla="*/ 4091852 w 4402536"/>
                <a:gd name="connsiteY65" fmla="*/ 35305 h 681387"/>
                <a:gd name="connsiteX66" fmla="*/ 3947102 w 4402536"/>
                <a:gd name="connsiteY66" fmla="*/ 0 h 681387"/>
                <a:gd name="connsiteX67" fmla="*/ 3925919 w 4402536"/>
                <a:gd name="connsiteY67" fmla="*/ 0 h 681387"/>
                <a:gd name="connsiteX68" fmla="*/ 3827065 w 4402536"/>
                <a:gd name="connsiteY68" fmla="*/ 17652 h 681387"/>
                <a:gd name="connsiteX69" fmla="*/ 3654070 w 4402536"/>
                <a:gd name="connsiteY69" fmla="*/ 42366 h 681387"/>
                <a:gd name="connsiteX70" fmla="*/ 3565807 w 4402536"/>
                <a:gd name="connsiteY70" fmla="*/ 45896 h 681387"/>
                <a:gd name="connsiteX71" fmla="*/ 3445770 w 4402536"/>
                <a:gd name="connsiteY71" fmla="*/ 52957 h 681387"/>
                <a:gd name="connsiteX72" fmla="*/ 3276306 w 4402536"/>
                <a:gd name="connsiteY72" fmla="*/ 70610 h 681387"/>
                <a:gd name="connsiteX73" fmla="*/ 3170391 w 4402536"/>
                <a:gd name="connsiteY73" fmla="*/ 84732 h 681387"/>
                <a:gd name="connsiteX74" fmla="*/ 3007988 w 4402536"/>
                <a:gd name="connsiteY74" fmla="*/ 95323 h 681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02536" h="681387">
                  <a:moveTo>
                    <a:pt x="3007988" y="95323"/>
                  </a:moveTo>
                  <a:lnTo>
                    <a:pt x="2672590" y="116506"/>
                  </a:lnTo>
                  <a:lnTo>
                    <a:pt x="2407803" y="130628"/>
                  </a:lnTo>
                  <a:lnTo>
                    <a:pt x="2326601" y="134159"/>
                  </a:lnTo>
                  <a:lnTo>
                    <a:pt x="2135954" y="172994"/>
                  </a:lnTo>
                  <a:lnTo>
                    <a:pt x="1842922" y="215360"/>
                  </a:lnTo>
                  <a:lnTo>
                    <a:pt x="1447506" y="268318"/>
                  </a:lnTo>
                  <a:lnTo>
                    <a:pt x="1034438" y="324806"/>
                  </a:lnTo>
                  <a:lnTo>
                    <a:pt x="783772" y="360111"/>
                  </a:lnTo>
                  <a:lnTo>
                    <a:pt x="575472" y="384825"/>
                  </a:lnTo>
                  <a:lnTo>
                    <a:pt x="398947" y="398947"/>
                  </a:lnTo>
                  <a:lnTo>
                    <a:pt x="370703" y="395416"/>
                  </a:lnTo>
                  <a:lnTo>
                    <a:pt x="321276" y="384825"/>
                  </a:lnTo>
                  <a:lnTo>
                    <a:pt x="240075" y="363642"/>
                  </a:lnTo>
                  <a:lnTo>
                    <a:pt x="158873" y="328337"/>
                  </a:lnTo>
                  <a:lnTo>
                    <a:pt x="109446" y="300092"/>
                  </a:lnTo>
                  <a:lnTo>
                    <a:pt x="88263" y="282440"/>
                  </a:lnTo>
                  <a:lnTo>
                    <a:pt x="70611" y="264787"/>
                  </a:lnTo>
                  <a:lnTo>
                    <a:pt x="42367" y="247135"/>
                  </a:lnTo>
                  <a:lnTo>
                    <a:pt x="28244" y="243604"/>
                  </a:lnTo>
                  <a:lnTo>
                    <a:pt x="17653" y="243604"/>
                  </a:lnTo>
                  <a:lnTo>
                    <a:pt x="7061" y="243604"/>
                  </a:lnTo>
                  <a:lnTo>
                    <a:pt x="0" y="250665"/>
                  </a:lnTo>
                  <a:lnTo>
                    <a:pt x="0" y="289501"/>
                  </a:lnTo>
                  <a:lnTo>
                    <a:pt x="10592" y="317745"/>
                  </a:lnTo>
                  <a:lnTo>
                    <a:pt x="42367" y="367172"/>
                  </a:lnTo>
                  <a:lnTo>
                    <a:pt x="109446" y="451904"/>
                  </a:lnTo>
                  <a:lnTo>
                    <a:pt x="165934" y="511923"/>
                  </a:lnTo>
                  <a:lnTo>
                    <a:pt x="201239" y="543697"/>
                  </a:lnTo>
                  <a:lnTo>
                    <a:pt x="233014" y="564880"/>
                  </a:lnTo>
                  <a:lnTo>
                    <a:pt x="254197" y="582533"/>
                  </a:lnTo>
                  <a:lnTo>
                    <a:pt x="293032" y="624899"/>
                  </a:lnTo>
                  <a:lnTo>
                    <a:pt x="335398" y="653143"/>
                  </a:lnTo>
                  <a:lnTo>
                    <a:pt x="374234" y="670795"/>
                  </a:lnTo>
                  <a:lnTo>
                    <a:pt x="413069" y="681387"/>
                  </a:lnTo>
                  <a:lnTo>
                    <a:pt x="455435" y="681387"/>
                  </a:lnTo>
                  <a:lnTo>
                    <a:pt x="518984" y="660204"/>
                  </a:lnTo>
                  <a:lnTo>
                    <a:pt x="614308" y="635490"/>
                  </a:lnTo>
                  <a:lnTo>
                    <a:pt x="727284" y="614307"/>
                  </a:lnTo>
                  <a:lnTo>
                    <a:pt x="822607" y="596655"/>
                  </a:lnTo>
                  <a:lnTo>
                    <a:pt x="1076804" y="550758"/>
                  </a:lnTo>
                  <a:lnTo>
                    <a:pt x="1362774" y="494270"/>
                  </a:lnTo>
                  <a:lnTo>
                    <a:pt x="1712294" y="434252"/>
                  </a:lnTo>
                  <a:lnTo>
                    <a:pt x="1917063" y="402477"/>
                  </a:lnTo>
                  <a:lnTo>
                    <a:pt x="2224217" y="363642"/>
                  </a:lnTo>
                  <a:lnTo>
                    <a:pt x="2510187" y="338928"/>
                  </a:lnTo>
                  <a:lnTo>
                    <a:pt x="2827933" y="321276"/>
                  </a:lnTo>
                  <a:lnTo>
                    <a:pt x="3110373" y="310684"/>
                  </a:lnTo>
                  <a:lnTo>
                    <a:pt x="3325733" y="310684"/>
                  </a:lnTo>
                  <a:lnTo>
                    <a:pt x="3495197" y="310684"/>
                  </a:lnTo>
                  <a:lnTo>
                    <a:pt x="3777638" y="314214"/>
                  </a:lnTo>
                  <a:lnTo>
                    <a:pt x="4003590" y="321276"/>
                  </a:lnTo>
                  <a:lnTo>
                    <a:pt x="4197767" y="331867"/>
                  </a:lnTo>
                  <a:lnTo>
                    <a:pt x="4233072" y="328337"/>
                  </a:lnTo>
                  <a:lnTo>
                    <a:pt x="4286030" y="314214"/>
                  </a:lnTo>
                  <a:lnTo>
                    <a:pt x="4349579" y="285970"/>
                  </a:lnTo>
                  <a:lnTo>
                    <a:pt x="4381353" y="264787"/>
                  </a:lnTo>
                  <a:lnTo>
                    <a:pt x="4399006" y="240074"/>
                  </a:lnTo>
                  <a:lnTo>
                    <a:pt x="4402536" y="222421"/>
                  </a:lnTo>
                  <a:lnTo>
                    <a:pt x="4399006" y="194177"/>
                  </a:lnTo>
                  <a:lnTo>
                    <a:pt x="4384884" y="172994"/>
                  </a:lnTo>
                  <a:lnTo>
                    <a:pt x="4360170" y="144750"/>
                  </a:lnTo>
                  <a:lnTo>
                    <a:pt x="4328396" y="123567"/>
                  </a:lnTo>
                  <a:lnTo>
                    <a:pt x="4268377" y="91793"/>
                  </a:lnTo>
                  <a:lnTo>
                    <a:pt x="4176584" y="60018"/>
                  </a:lnTo>
                  <a:lnTo>
                    <a:pt x="4091852" y="35305"/>
                  </a:lnTo>
                  <a:lnTo>
                    <a:pt x="3947102" y="0"/>
                  </a:lnTo>
                  <a:lnTo>
                    <a:pt x="3925919" y="0"/>
                  </a:lnTo>
                  <a:lnTo>
                    <a:pt x="3827065" y="17652"/>
                  </a:lnTo>
                  <a:lnTo>
                    <a:pt x="3654070" y="42366"/>
                  </a:lnTo>
                  <a:lnTo>
                    <a:pt x="3565807" y="45896"/>
                  </a:lnTo>
                  <a:lnTo>
                    <a:pt x="3445770" y="52957"/>
                  </a:lnTo>
                  <a:lnTo>
                    <a:pt x="3276306" y="70610"/>
                  </a:lnTo>
                  <a:lnTo>
                    <a:pt x="3170391" y="84732"/>
                  </a:lnTo>
                  <a:lnTo>
                    <a:pt x="3007988" y="953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0FF96FA1-E374-4FEC-A67F-4C98EBA7614E}"/>
                </a:ext>
              </a:extLst>
            </p:cNvPr>
            <p:cNvSpPr/>
            <p:nvPr/>
          </p:nvSpPr>
          <p:spPr>
            <a:xfrm>
              <a:off x="3476625" y="2943225"/>
              <a:ext cx="3254375" cy="2492375"/>
            </a:xfrm>
            <a:custGeom>
              <a:avLst/>
              <a:gdLst>
                <a:gd name="connsiteX0" fmla="*/ 165100 w 3254375"/>
                <a:gd name="connsiteY0" fmla="*/ 809625 h 2492375"/>
                <a:gd name="connsiteX1" fmla="*/ 174625 w 3254375"/>
                <a:gd name="connsiteY1" fmla="*/ 384175 h 2492375"/>
                <a:gd name="connsiteX2" fmla="*/ 171450 w 3254375"/>
                <a:gd name="connsiteY2" fmla="*/ 346075 h 2492375"/>
                <a:gd name="connsiteX3" fmla="*/ 161925 w 3254375"/>
                <a:gd name="connsiteY3" fmla="*/ 304800 h 2492375"/>
                <a:gd name="connsiteX4" fmla="*/ 146050 w 3254375"/>
                <a:gd name="connsiteY4" fmla="*/ 257175 h 2492375"/>
                <a:gd name="connsiteX5" fmla="*/ 114300 w 3254375"/>
                <a:gd name="connsiteY5" fmla="*/ 193675 h 2492375"/>
                <a:gd name="connsiteX6" fmla="*/ 73025 w 3254375"/>
                <a:gd name="connsiteY6" fmla="*/ 130175 h 2492375"/>
                <a:gd name="connsiteX7" fmla="*/ 0 w 3254375"/>
                <a:gd name="connsiteY7" fmla="*/ 31750 h 2492375"/>
                <a:gd name="connsiteX8" fmla="*/ 206375 w 3254375"/>
                <a:gd name="connsiteY8" fmla="*/ 0 h 2492375"/>
                <a:gd name="connsiteX9" fmla="*/ 320675 w 3254375"/>
                <a:gd name="connsiteY9" fmla="*/ 76200 h 2492375"/>
                <a:gd name="connsiteX10" fmla="*/ 381000 w 3254375"/>
                <a:gd name="connsiteY10" fmla="*/ 130175 h 2492375"/>
                <a:gd name="connsiteX11" fmla="*/ 409575 w 3254375"/>
                <a:gd name="connsiteY11" fmla="*/ 161925 h 2492375"/>
                <a:gd name="connsiteX12" fmla="*/ 428625 w 3254375"/>
                <a:gd name="connsiteY12" fmla="*/ 190500 h 2492375"/>
                <a:gd name="connsiteX13" fmla="*/ 441325 w 3254375"/>
                <a:gd name="connsiteY13" fmla="*/ 219075 h 2492375"/>
                <a:gd name="connsiteX14" fmla="*/ 444500 w 3254375"/>
                <a:gd name="connsiteY14" fmla="*/ 260350 h 2492375"/>
                <a:gd name="connsiteX15" fmla="*/ 441325 w 3254375"/>
                <a:gd name="connsiteY15" fmla="*/ 485775 h 2492375"/>
                <a:gd name="connsiteX16" fmla="*/ 441325 w 3254375"/>
                <a:gd name="connsiteY16" fmla="*/ 669925 h 2492375"/>
                <a:gd name="connsiteX17" fmla="*/ 419100 w 3254375"/>
                <a:gd name="connsiteY17" fmla="*/ 942975 h 2492375"/>
                <a:gd name="connsiteX18" fmla="*/ 403225 w 3254375"/>
                <a:gd name="connsiteY18" fmla="*/ 1165225 h 2492375"/>
                <a:gd name="connsiteX19" fmla="*/ 387350 w 3254375"/>
                <a:gd name="connsiteY19" fmla="*/ 1403350 h 2492375"/>
                <a:gd name="connsiteX20" fmla="*/ 377825 w 3254375"/>
                <a:gd name="connsiteY20" fmla="*/ 1565275 h 2492375"/>
                <a:gd name="connsiteX21" fmla="*/ 371475 w 3254375"/>
                <a:gd name="connsiteY21" fmla="*/ 1670050 h 2492375"/>
                <a:gd name="connsiteX22" fmla="*/ 377825 w 3254375"/>
                <a:gd name="connsiteY22" fmla="*/ 1746250 h 2492375"/>
                <a:gd name="connsiteX23" fmla="*/ 393700 w 3254375"/>
                <a:gd name="connsiteY23" fmla="*/ 1838325 h 2492375"/>
                <a:gd name="connsiteX24" fmla="*/ 415925 w 3254375"/>
                <a:gd name="connsiteY24" fmla="*/ 1914525 h 2492375"/>
                <a:gd name="connsiteX25" fmla="*/ 447675 w 3254375"/>
                <a:gd name="connsiteY25" fmla="*/ 1981200 h 2492375"/>
                <a:gd name="connsiteX26" fmla="*/ 479425 w 3254375"/>
                <a:gd name="connsiteY26" fmla="*/ 2028825 h 2492375"/>
                <a:gd name="connsiteX27" fmla="*/ 517525 w 3254375"/>
                <a:gd name="connsiteY27" fmla="*/ 2079625 h 2492375"/>
                <a:gd name="connsiteX28" fmla="*/ 558800 w 3254375"/>
                <a:gd name="connsiteY28" fmla="*/ 2117725 h 2492375"/>
                <a:gd name="connsiteX29" fmla="*/ 596900 w 3254375"/>
                <a:gd name="connsiteY29" fmla="*/ 2139950 h 2492375"/>
                <a:gd name="connsiteX30" fmla="*/ 644525 w 3254375"/>
                <a:gd name="connsiteY30" fmla="*/ 2165350 h 2492375"/>
                <a:gd name="connsiteX31" fmla="*/ 714375 w 3254375"/>
                <a:gd name="connsiteY31" fmla="*/ 2190750 h 2492375"/>
                <a:gd name="connsiteX32" fmla="*/ 831850 w 3254375"/>
                <a:gd name="connsiteY32" fmla="*/ 2216150 h 2492375"/>
                <a:gd name="connsiteX33" fmla="*/ 1025525 w 3254375"/>
                <a:gd name="connsiteY33" fmla="*/ 2241550 h 2492375"/>
                <a:gd name="connsiteX34" fmla="*/ 1308100 w 3254375"/>
                <a:gd name="connsiteY34" fmla="*/ 2247900 h 2492375"/>
                <a:gd name="connsiteX35" fmla="*/ 1606550 w 3254375"/>
                <a:gd name="connsiteY35" fmla="*/ 2244725 h 2492375"/>
                <a:gd name="connsiteX36" fmla="*/ 1889125 w 3254375"/>
                <a:gd name="connsiteY36" fmla="*/ 2238375 h 2492375"/>
                <a:gd name="connsiteX37" fmla="*/ 2216150 w 3254375"/>
                <a:gd name="connsiteY37" fmla="*/ 2222500 h 2492375"/>
                <a:gd name="connsiteX38" fmla="*/ 2428875 w 3254375"/>
                <a:gd name="connsiteY38" fmla="*/ 2203450 h 2492375"/>
                <a:gd name="connsiteX39" fmla="*/ 2501900 w 3254375"/>
                <a:gd name="connsiteY39" fmla="*/ 2184400 h 2492375"/>
                <a:gd name="connsiteX40" fmla="*/ 2562225 w 3254375"/>
                <a:gd name="connsiteY40" fmla="*/ 2165350 h 2492375"/>
                <a:gd name="connsiteX41" fmla="*/ 2593975 w 3254375"/>
                <a:gd name="connsiteY41" fmla="*/ 2149475 h 2492375"/>
                <a:gd name="connsiteX42" fmla="*/ 2625725 w 3254375"/>
                <a:gd name="connsiteY42" fmla="*/ 2127250 h 2492375"/>
                <a:gd name="connsiteX43" fmla="*/ 2651125 w 3254375"/>
                <a:gd name="connsiteY43" fmla="*/ 2101850 h 2492375"/>
                <a:gd name="connsiteX44" fmla="*/ 2657475 w 3254375"/>
                <a:gd name="connsiteY44" fmla="*/ 2095500 h 2492375"/>
                <a:gd name="connsiteX45" fmla="*/ 2705100 w 3254375"/>
                <a:gd name="connsiteY45" fmla="*/ 2098675 h 2492375"/>
                <a:gd name="connsiteX46" fmla="*/ 2879725 w 3254375"/>
                <a:gd name="connsiteY46" fmla="*/ 2127250 h 2492375"/>
                <a:gd name="connsiteX47" fmla="*/ 3019425 w 3254375"/>
                <a:gd name="connsiteY47" fmla="*/ 2155825 h 2492375"/>
                <a:gd name="connsiteX48" fmla="*/ 3098800 w 3254375"/>
                <a:gd name="connsiteY48" fmla="*/ 2184400 h 2492375"/>
                <a:gd name="connsiteX49" fmla="*/ 3143250 w 3254375"/>
                <a:gd name="connsiteY49" fmla="*/ 2206625 h 2492375"/>
                <a:gd name="connsiteX50" fmla="*/ 3187700 w 3254375"/>
                <a:gd name="connsiteY50" fmla="*/ 2235200 h 2492375"/>
                <a:gd name="connsiteX51" fmla="*/ 3225800 w 3254375"/>
                <a:gd name="connsiteY51" fmla="*/ 2263775 h 2492375"/>
                <a:gd name="connsiteX52" fmla="*/ 3248025 w 3254375"/>
                <a:gd name="connsiteY52" fmla="*/ 2282825 h 2492375"/>
                <a:gd name="connsiteX53" fmla="*/ 3254375 w 3254375"/>
                <a:gd name="connsiteY53" fmla="*/ 2305050 h 2492375"/>
                <a:gd name="connsiteX54" fmla="*/ 3251200 w 3254375"/>
                <a:gd name="connsiteY54" fmla="*/ 2330450 h 2492375"/>
                <a:gd name="connsiteX55" fmla="*/ 3232150 w 3254375"/>
                <a:gd name="connsiteY55" fmla="*/ 2362200 h 2492375"/>
                <a:gd name="connsiteX56" fmla="*/ 3181350 w 3254375"/>
                <a:gd name="connsiteY56" fmla="*/ 2403475 h 2492375"/>
                <a:gd name="connsiteX57" fmla="*/ 3152775 w 3254375"/>
                <a:gd name="connsiteY57" fmla="*/ 2422525 h 2492375"/>
                <a:gd name="connsiteX58" fmla="*/ 3073400 w 3254375"/>
                <a:gd name="connsiteY58" fmla="*/ 2438400 h 2492375"/>
                <a:gd name="connsiteX59" fmla="*/ 2870200 w 3254375"/>
                <a:gd name="connsiteY59" fmla="*/ 2460625 h 2492375"/>
                <a:gd name="connsiteX60" fmla="*/ 2628900 w 3254375"/>
                <a:gd name="connsiteY60" fmla="*/ 2473325 h 2492375"/>
                <a:gd name="connsiteX61" fmla="*/ 2508250 w 3254375"/>
                <a:gd name="connsiteY61" fmla="*/ 2473325 h 2492375"/>
                <a:gd name="connsiteX62" fmla="*/ 2289175 w 3254375"/>
                <a:gd name="connsiteY62" fmla="*/ 2489200 h 2492375"/>
                <a:gd name="connsiteX63" fmla="*/ 2022475 w 3254375"/>
                <a:gd name="connsiteY63" fmla="*/ 2492375 h 2492375"/>
                <a:gd name="connsiteX64" fmla="*/ 1701800 w 3254375"/>
                <a:gd name="connsiteY64" fmla="*/ 2492375 h 2492375"/>
                <a:gd name="connsiteX65" fmla="*/ 1431925 w 3254375"/>
                <a:gd name="connsiteY65" fmla="*/ 2489200 h 2492375"/>
                <a:gd name="connsiteX66" fmla="*/ 1212850 w 3254375"/>
                <a:gd name="connsiteY66" fmla="*/ 2479675 h 2492375"/>
                <a:gd name="connsiteX67" fmla="*/ 1079500 w 3254375"/>
                <a:gd name="connsiteY67" fmla="*/ 2466975 h 2492375"/>
                <a:gd name="connsiteX68" fmla="*/ 917575 w 3254375"/>
                <a:gd name="connsiteY68" fmla="*/ 2451100 h 2492375"/>
                <a:gd name="connsiteX69" fmla="*/ 758825 w 3254375"/>
                <a:gd name="connsiteY69" fmla="*/ 2422525 h 2492375"/>
                <a:gd name="connsiteX70" fmla="*/ 590550 w 3254375"/>
                <a:gd name="connsiteY70" fmla="*/ 2378075 h 2492375"/>
                <a:gd name="connsiteX71" fmla="*/ 488950 w 3254375"/>
                <a:gd name="connsiteY71" fmla="*/ 2339975 h 2492375"/>
                <a:gd name="connsiteX72" fmla="*/ 425450 w 3254375"/>
                <a:gd name="connsiteY72" fmla="*/ 2305050 h 2492375"/>
                <a:gd name="connsiteX73" fmla="*/ 368300 w 3254375"/>
                <a:gd name="connsiteY73" fmla="*/ 2266950 h 2492375"/>
                <a:gd name="connsiteX74" fmla="*/ 327025 w 3254375"/>
                <a:gd name="connsiteY74" fmla="*/ 2225675 h 2492375"/>
                <a:gd name="connsiteX75" fmla="*/ 273050 w 3254375"/>
                <a:gd name="connsiteY75" fmla="*/ 2159000 h 2492375"/>
                <a:gd name="connsiteX76" fmla="*/ 231775 w 3254375"/>
                <a:gd name="connsiteY76" fmla="*/ 2085975 h 2492375"/>
                <a:gd name="connsiteX77" fmla="*/ 203200 w 3254375"/>
                <a:gd name="connsiteY77" fmla="*/ 2028825 h 2492375"/>
                <a:gd name="connsiteX78" fmla="*/ 177800 w 3254375"/>
                <a:gd name="connsiteY78" fmla="*/ 1943100 h 2492375"/>
                <a:gd name="connsiteX79" fmla="*/ 158750 w 3254375"/>
                <a:gd name="connsiteY79" fmla="*/ 1847850 h 2492375"/>
                <a:gd name="connsiteX80" fmla="*/ 149225 w 3254375"/>
                <a:gd name="connsiteY80" fmla="*/ 1720850 h 2492375"/>
                <a:gd name="connsiteX81" fmla="*/ 155575 w 3254375"/>
                <a:gd name="connsiteY81" fmla="*/ 1530350 h 2492375"/>
                <a:gd name="connsiteX82" fmla="*/ 161925 w 3254375"/>
                <a:gd name="connsiteY82" fmla="*/ 1168400 h 2492375"/>
                <a:gd name="connsiteX83" fmla="*/ 165100 w 3254375"/>
                <a:gd name="connsiteY83" fmla="*/ 809625 h 249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254375" h="2492375">
                  <a:moveTo>
                    <a:pt x="165100" y="809625"/>
                  </a:moveTo>
                  <a:lnTo>
                    <a:pt x="174625" y="384175"/>
                  </a:lnTo>
                  <a:lnTo>
                    <a:pt x="171450" y="346075"/>
                  </a:lnTo>
                  <a:lnTo>
                    <a:pt x="161925" y="304800"/>
                  </a:lnTo>
                  <a:lnTo>
                    <a:pt x="146050" y="257175"/>
                  </a:lnTo>
                  <a:lnTo>
                    <a:pt x="114300" y="193675"/>
                  </a:lnTo>
                  <a:lnTo>
                    <a:pt x="73025" y="130175"/>
                  </a:lnTo>
                  <a:lnTo>
                    <a:pt x="0" y="31750"/>
                  </a:lnTo>
                  <a:lnTo>
                    <a:pt x="206375" y="0"/>
                  </a:lnTo>
                  <a:lnTo>
                    <a:pt x="320675" y="76200"/>
                  </a:lnTo>
                  <a:lnTo>
                    <a:pt x="381000" y="130175"/>
                  </a:lnTo>
                  <a:lnTo>
                    <a:pt x="409575" y="161925"/>
                  </a:lnTo>
                  <a:lnTo>
                    <a:pt x="428625" y="190500"/>
                  </a:lnTo>
                  <a:lnTo>
                    <a:pt x="441325" y="219075"/>
                  </a:lnTo>
                  <a:lnTo>
                    <a:pt x="444500" y="260350"/>
                  </a:lnTo>
                  <a:cubicBezTo>
                    <a:pt x="443442" y="335492"/>
                    <a:pt x="442383" y="410633"/>
                    <a:pt x="441325" y="485775"/>
                  </a:cubicBezTo>
                  <a:lnTo>
                    <a:pt x="441325" y="669925"/>
                  </a:lnTo>
                  <a:lnTo>
                    <a:pt x="419100" y="942975"/>
                  </a:lnTo>
                  <a:lnTo>
                    <a:pt x="403225" y="1165225"/>
                  </a:lnTo>
                  <a:lnTo>
                    <a:pt x="387350" y="1403350"/>
                  </a:lnTo>
                  <a:lnTo>
                    <a:pt x="377825" y="1565275"/>
                  </a:lnTo>
                  <a:lnTo>
                    <a:pt x="371475" y="1670050"/>
                  </a:lnTo>
                  <a:lnTo>
                    <a:pt x="377825" y="1746250"/>
                  </a:lnTo>
                  <a:lnTo>
                    <a:pt x="393700" y="1838325"/>
                  </a:lnTo>
                  <a:lnTo>
                    <a:pt x="415925" y="1914525"/>
                  </a:lnTo>
                  <a:lnTo>
                    <a:pt x="447675" y="1981200"/>
                  </a:lnTo>
                  <a:lnTo>
                    <a:pt x="479425" y="2028825"/>
                  </a:lnTo>
                  <a:lnTo>
                    <a:pt x="517525" y="2079625"/>
                  </a:lnTo>
                  <a:lnTo>
                    <a:pt x="558800" y="2117725"/>
                  </a:lnTo>
                  <a:lnTo>
                    <a:pt x="596900" y="2139950"/>
                  </a:lnTo>
                  <a:lnTo>
                    <a:pt x="644525" y="2165350"/>
                  </a:lnTo>
                  <a:lnTo>
                    <a:pt x="714375" y="2190750"/>
                  </a:lnTo>
                  <a:lnTo>
                    <a:pt x="831850" y="2216150"/>
                  </a:lnTo>
                  <a:lnTo>
                    <a:pt x="1025525" y="2241550"/>
                  </a:lnTo>
                  <a:lnTo>
                    <a:pt x="1308100" y="2247900"/>
                  </a:lnTo>
                  <a:lnTo>
                    <a:pt x="1606550" y="2244725"/>
                  </a:lnTo>
                  <a:lnTo>
                    <a:pt x="1889125" y="2238375"/>
                  </a:lnTo>
                  <a:lnTo>
                    <a:pt x="2216150" y="2222500"/>
                  </a:lnTo>
                  <a:lnTo>
                    <a:pt x="2428875" y="2203450"/>
                  </a:lnTo>
                  <a:lnTo>
                    <a:pt x="2501900" y="2184400"/>
                  </a:lnTo>
                  <a:lnTo>
                    <a:pt x="2562225" y="2165350"/>
                  </a:lnTo>
                  <a:lnTo>
                    <a:pt x="2593975" y="2149475"/>
                  </a:lnTo>
                  <a:lnTo>
                    <a:pt x="2625725" y="2127250"/>
                  </a:lnTo>
                  <a:lnTo>
                    <a:pt x="2651125" y="2101850"/>
                  </a:lnTo>
                  <a:lnTo>
                    <a:pt x="2657475" y="2095500"/>
                  </a:lnTo>
                  <a:lnTo>
                    <a:pt x="2705100" y="2098675"/>
                  </a:lnTo>
                  <a:lnTo>
                    <a:pt x="2879725" y="2127250"/>
                  </a:lnTo>
                  <a:lnTo>
                    <a:pt x="3019425" y="2155825"/>
                  </a:lnTo>
                  <a:lnTo>
                    <a:pt x="3098800" y="2184400"/>
                  </a:lnTo>
                  <a:lnTo>
                    <a:pt x="3143250" y="2206625"/>
                  </a:lnTo>
                  <a:lnTo>
                    <a:pt x="3187700" y="2235200"/>
                  </a:lnTo>
                  <a:lnTo>
                    <a:pt x="3225800" y="2263775"/>
                  </a:lnTo>
                  <a:lnTo>
                    <a:pt x="3248025" y="2282825"/>
                  </a:lnTo>
                  <a:lnTo>
                    <a:pt x="3254375" y="2305050"/>
                  </a:lnTo>
                  <a:lnTo>
                    <a:pt x="3251200" y="2330450"/>
                  </a:lnTo>
                  <a:lnTo>
                    <a:pt x="3232150" y="2362200"/>
                  </a:lnTo>
                  <a:lnTo>
                    <a:pt x="3181350" y="2403475"/>
                  </a:lnTo>
                  <a:lnTo>
                    <a:pt x="3152775" y="2422525"/>
                  </a:lnTo>
                  <a:lnTo>
                    <a:pt x="3073400" y="2438400"/>
                  </a:lnTo>
                  <a:lnTo>
                    <a:pt x="2870200" y="2460625"/>
                  </a:lnTo>
                  <a:lnTo>
                    <a:pt x="2628900" y="2473325"/>
                  </a:lnTo>
                  <a:lnTo>
                    <a:pt x="2508250" y="2473325"/>
                  </a:lnTo>
                  <a:lnTo>
                    <a:pt x="2289175" y="2489200"/>
                  </a:lnTo>
                  <a:lnTo>
                    <a:pt x="2022475" y="2492375"/>
                  </a:lnTo>
                  <a:lnTo>
                    <a:pt x="1701800" y="2492375"/>
                  </a:lnTo>
                  <a:lnTo>
                    <a:pt x="1431925" y="2489200"/>
                  </a:lnTo>
                  <a:lnTo>
                    <a:pt x="1212850" y="2479675"/>
                  </a:lnTo>
                  <a:lnTo>
                    <a:pt x="1079500" y="2466975"/>
                  </a:lnTo>
                  <a:lnTo>
                    <a:pt x="917575" y="2451100"/>
                  </a:lnTo>
                  <a:lnTo>
                    <a:pt x="758825" y="2422525"/>
                  </a:lnTo>
                  <a:lnTo>
                    <a:pt x="590550" y="2378075"/>
                  </a:lnTo>
                  <a:lnTo>
                    <a:pt x="488950" y="2339975"/>
                  </a:lnTo>
                  <a:lnTo>
                    <a:pt x="425450" y="2305050"/>
                  </a:lnTo>
                  <a:lnTo>
                    <a:pt x="368300" y="2266950"/>
                  </a:lnTo>
                  <a:lnTo>
                    <a:pt x="327025" y="2225675"/>
                  </a:lnTo>
                  <a:lnTo>
                    <a:pt x="273050" y="2159000"/>
                  </a:lnTo>
                  <a:lnTo>
                    <a:pt x="231775" y="2085975"/>
                  </a:lnTo>
                  <a:lnTo>
                    <a:pt x="203200" y="2028825"/>
                  </a:lnTo>
                  <a:lnTo>
                    <a:pt x="177800" y="1943100"/>
                  </a:lnTo>
                  <a:lnTo>
                    <a:pt x="158750" y="1847850"/>
                  </a:lnTo>
                  <a:lnTo>
                    <a:pt x="149225" y="1720850"/>
                  </a:lnTo>
                  <a:lnTo>
                    <a:pt x="155575" y="1530350"/>
                  </a:lnTo>
                  <a:lnTo>
                    <a:pt x="161925" y="1168400"/>
                  </a:lnTo>
                  <a:cubicBezTo>
                    <a:pt x="162983" y="1055158"/>
                    <a:pt x="164042" y="941917"/>
                    <a:pt x="165100" y="8096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914343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DF725E9D-E5C9-46D0-8D45-DB96B7395796}"/>
              </a:ext>
            </a:extLst>
          </p:cNvPr>
          <p:cNvSpPr/>
          <p:nvPr/>
        </p:nvSpPr>
        <p:spPr>
          <a:xfrm>
            <a:off x="4662488" y="1390650"/>
            <a:ext cx="600075" cy="788988"/>
          </a:xfrm>
          <a:custGeom>
            <a:avLst/>
            <a:gdLst>
              <a:gd name="connsiteX0" fmla="*/ 238125 w 600075"/>
              <a:gd name="connsiteY0" fmla="*/ 559594 h 788194"/>
              <a:gd name="connsiteX1" fmla="*/ 238125 w 600075"/>
              <a:gd name="connsiteY1" fmla="*/ 316706 h 788194"/>
              <a:gd name="connsiteX2" fmla="*/ 238125 w 600075"/>
              <a:gd name="connsiteY2" fmla="*/ 285750 h 788194"/>
              <a:gd name="connsiteX3" fmla="*/ 233362 w 600075"/>
              <a:gd name="connsiteY3" fmla="*/ 259556 h 788194"/>
              <a:gd name="connsiteX4" fmla="*/ 221456 w 600075"/>
              <a:gd name="connsiteY4" fmla="*/ 230981 h 788194"/>
              <a:gd name="connsiteX5" fmla="*/ 209550 w 600075"/>
              <a:gd name="connsiteY5" fmla="*/ 211931 h 788194"/>
              <a:gd name="connsiteX6" fmla="*/ 188118 w 600075"/>
              <a:gd name="connsiteY6" fmla="*/ 188119 h 788194"/>
              <a:gd name="connsiteX7" fmla="*/ 164306 w 600075"/>
              <a:gd name="connsiteY7" fmla="*/ 166688 h 788194"/>
              <a:gd name="connsiteX8" fmla="*/ 135731 w 600075"/>
              <a:gd name="connsiteY8" fmla="*/ 147638 h 788194"/>
              <a:gd name="connsiteX9" fmla="*/ 102393 w 600075"/>
              <a:gd name="connsiteY9" fmla="*/ 133350 h 788194"/>
              <a:gd name="connsiteX10" fmla="*/ 59531 w 600075"/>
              <a:gd name="connsiteY10" fmla="*/ 116681 h 788194"/>
              <a:gd name="connsiteX11" fmla="*/ 23812 w 600075"/>
              <a:gd name="connsiteY11" fmla="*/ 97631 h 788194"/>
              <a:gd name="connsiteX12" fmla="*/ 7143 w 600075"/>
              <a:gd name="connsiteY12" fmla="*/ 83344 h 788194"/>
              <a:gd name="connsiteX13" fmla="*/ 0 w 600075"/>
              <a:gd name="connsiteY13" fmla="*/ 73819 h 788194"/>
              <a:gd name="connsiteX14" fmla="*/ 0 w 600075"/>
              <a:gd name="connsiteY14" fmla="*/ 64294 h 788194"/>
              <a:gd name="connsiteX15" fmla="*/ 2381 w 600075"/>
              <a:gd name="connsiteY15" fmla="*/ 54769 h 788194"/>
              <a:gd name="connsiteX16" fmla="*/ 9525 w 600075"/>
              <a:gd name="connsiteY16" fmla="*/ 47625 h 788194"/>
              <a:gd name="connsiteX17" fmla="*/ 23812 w 600075"/>
              <a:gd name="connsiteY17" fmla="*/ 35719 h 788194"/>
              <a:gd name="connsiteX18" fmla="*/ 61912 w 600075"/>
              <a:gd name="connsiteY18" fmla="*/ 16669 h 788194"/>
              <a:gd name="connsiteX19" fmla="*/ 92868 w 600075"/>
              <a:gd name="connsiteY19" fmla="*/ 7144 h 788194"/>
              <a:gd name="connsiteX20" fmla="*/ 119062 w 600075"/>
              <a:gd name="connsiteY20" fmla="*/ 2381 h 788194"/>
              <a:gd name="connsiteX21" fmla="*/ 161925 w 600075"/>
              <a:gd name="connsiteY21" fmla="*/ 0 h 788194"/>
              <a:gd name="connsiteX22" fmla="*/ 209550 w 600075"/>
              <a:gd name="connsiteY22" fmla="*/ 4763 h 788194"/>
              <a:gd name="connsiteX23" fmla="*/ 259556 w 600075"/>
              <a:gd name="connsiteY23" fmla="*/ 11906 h 788194"/>
              <a:gd name="connsiteX24" fmla="*/ 345281 w 600075"/>
              <a:gd name="connsiteY24" fmla="*/ 38100 h 788194"/>
              <a:gd name="connsiteX25" fmla="*/ 411956 w 600075"/>
              <a:gd name="connsiteY25" fmla="*/ 64294 h 788194"/>
              <a:gd name="connsiteX26" fmla="*/ 469106 w 600075"/>
              <a:gd name="connsiteY26" fmla="*/ 92869 h 788194"/>
              <a:gd name="connsiteX27" fmla="*/ 528637 w 600075"/>
              <a:gd name="connsiteY27" fmla="*/ 128588 h 788194"/>
              <a:gd name="connsiteX28" fmla="*/ 564356 w 600075"/>
              <a:gd name="connsiteY28" fmla="*/ 152400 h 788194"/>
              <a:gd name="connsiteX29" fmla="*/ 581025 w 600075"/>
              <a:gd name="connsiteY29" fmla="*/ 171450 h 788194"/>
              <a:gd name="connsiteX30" fmla="*/ 592931 w 600075"/>
              <a:gd name="connsiteY30" fmla="*/ 195263 h 788194"/>
              <a:gd name="connsiteX31" fmla="*/ 600075 w 600075"/>
              <a:gd name="connsiteY31" fmla="*/ 226219 h 788194"/>
              <a:gd name="connsiteX32" fmla="*/ 595312 w 600075"/>
              <a:gd name="connsiteY32" fmla="*/ 254794 h 788194"/>
              <a:gd name="connsiteX33" fmla="*/ 581025 w 600075"/>
              <a:gd name="connsiteY33" fmla="*/ 273844 h 788194"/>
              <a:gd name="connsiteX34" fmla="*/ 561975 w 600075"/>
              <a:gd name="connsiteY34" fmla="*/ 288131 h 788194"/>
              <a:gd name="connsiteX35" fmla="*/ 550068 w 600075"/>
              <a:gd name="connsiteY35" fmla="*/ 300038 h 788194"/>
              <a:gd name="connsiteX36" fmla="*/ 542925 w 600075"/>
              <a:gd name="connsiteY36" fmla="*/ 314325 h 788194"/>
              <a:gd name="connsiteX37" fmla="*/ 531018 w 600075"/>
              <a:gd name="connsiteY37" fmla="*/ 354806 h 788194"/>
              <a:gd name="connsiteX38" fmla="*/ 519112 w 600075"/>
              <a:gd name="connsiteY38" fmla="*/ 404813 h 788194"/>
              <a:gd name="connsiteX39" fmla="*/ 514350 w 600075"/>
              <a:gd name="connsiteY39" fmla="*/ 459581 h 788194"/>
              <a:gd name="connsiteX40" fmla="*/ 509587 w 600075"/>
              <a:gd name="connsiteY40" fmla="*/ 533400 h 788194"/>
              <a:gd name="connsiteX41" fmla="*/ 504825 w 600075"/>
              <a:gd name="connsiteY41" fmla="*/ 766763 h 788194"/>
              <a:gd name="connsiteX42" fmla="*/ 235743 w 600075"/>
              <a:gd name="connsiteY42" fmla="*/ 788194 h 788194"/>
              <a:gd name="connsiteX43" fmla="*/ 238125 w 600075"/>
              <a:gd name="connsiteY43" fmla="*/ 559594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00075" h="788194">
                <a:moveTo>
                  <a:pt x="238125" y="559594"/>
                </a:moveTo>
                <a:lnTo>
                  <a:pt x="238125" y="316706"/>
                </a:lnTo>
                <a:lnTo>
                  <a:pt x="238125" y="285750"/>
                </a:lnTo>
                <a:lnTo>
                  <a:pt x="233362" y="259556"/>
                </a:lnTo>
                <a:lnTo>
                  <a:pt x="221456" y="230981"/>
                </a:lnTo>
                <a:lnTo>
                  <a:pt x="209550" y="211931"/>
                </a:lnTo>
                <a:lnTo>
                  <a:pt x="188118" y="188119"/>
                </a:lnTo>
                <a:lnTo>
                  <a:pt x="164306" y="166688"/>
                </a:lnTo>
                <a:lnTo>
                  <a:pt x="135731" y="147638"/>
                </a:lnTo>
                <a:lnTo>
                  <a:pt x="102393" y="133350"/>
                </a:lnTo>
                <a:lnTo>
                  <a:pt x="59531" y="116681"/>
                </a:lnTo>
                <a:lnTo>
                  <a:pt x="23812" y="97631"/>
                </a:lnTo>
                <a:lnTo>
                  <a:pt x="7143" y="83344"/>
                </a:lnTo>
                <a:lnTo>
                  <a:pt x="0" y="73819"/>
                </a:lnTo>
                <a:lnTo>
                  <a:pt x="0" y="64294"/>
                </a:lnTo>
                <a:lnTo>
                  <a:pt x="2381" y="54769"/>
                </a:lnTo>
                <a:lnTo>
                  <a:pt x="9525" y="47625"/>
                </a:lnTo>
                <a:lnTo>
                  <a:pt x="23812" y="35719"/>
                </a:lnTo>
                <a:lnTo>
                  <a:pt x="61912" y="16669"/>
                </a:lnTo>
                <a:lnTo>
                  <a:pt x="92868" y="7144"/>
                </a:lnTo>
                <a:lnTo>
                  <a:pt x="119062" y="2381"/>
                </a:lnTo>
                <a:lnTo>
                  <a:pt x="161925" y="0"/>
                </a:lnTo>
                <a:lnTo>
                  <a:pt x="209550" y="4763"/>
                </a:lnTo>
                <a:lnTo>
                  <a:pt x="259556" y="11906"/>
                </a:lnTo>
                <a:lnTo>
                  <a:pt x="345281" y="38100"/>
                </a:lnTo>
                <a:lnTo>
                  <a:pt x="411956" y="64294"/>
                </a:lnTo>
                <a:lnTo>
                  <a:pt x="469106" y="92869"/>
                </a:lnTo>
                <a:lnTo>
                  <a:pt x="528637" y="128588"/>
                </a:lnTo>
                <a:lnTo>
                  <a:pt x="564356" y="152400"/>
                </a:lnTo>
                <a:lnTo>
                  <a:pt x="581025" y="171450"/>
                </a:lnTo>
                <a:lnTo>
                  <a:pt x="592931" y="195263"/>
                </a:lnTo>
                <a:lnTo>
                  <a:pt x="600075" y="226219"/>
                </a:lnTo>
                <a:lnTo>
                  <a:pt x="595312" y="254794"/>
                </a:lnTo>
                <a:lnTo>
                  <a:pt x="581025" y="273844"/>
                </a:lnTo>
                <a:lnTo>
                  <a:pt x="561975" y="288131"/>
                </a:lnTo>
                <a:lnTo>
                  <a:pt x="550068" y="300038"/>
                </a:lnTo>
                <a:lnTo>
                  <a:pt x="542925" y="314325"/>
                </a:lnTo>
                <a:lnTo>
                  <a:pt x="531018" y="354806"/>
                </a:lnTo>
                <a:lnTo>
                  <a:pt x="519112" y="404813"/>
                </a:lnTo>
                <a:lnTo>
                  <a:pt x="514350" y="459581"/>
                </a:lnTo>
                <a:lnTo>
                  <a:pt x="509587" y="533400"/>
                </a:lnTo>
                <a:cubicBezTo>
                  <a:pt x="508000" y="611188"/>
                  <a:pt x="506412" y="688975"/>
                  <a:pt x="504825" y="766763"/>
                </a:cubicBezTo>
                <a:lnTo>
                  <a:pt x="235743" y="788194"/>
                </a:lnTo>
                <a:lnTo>
                  <a:pt x="238125" y="559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859B8371-B309-49F2-9006-8F2111B05619}"/>
              </a:ext>
            </a:extLst>
          </p:cNvPr>
          <p:cNvSpPr/>
          <p:nvPr/>
        </p:nvSpPr>
        <p:spPr>
          <a:xfrm>
            <a:off x="3027363" y="1981200"/>
            <a:ext cx="422275" cy="1162050"/>
          </a:xfrm>
          <a:custGeom>
            <a:avLst/>
            <a:gdLst>
              <a:gd name="connsiteX0" fmla="*/ 400050 w 423862"/>
              <a:gd name="connsiteY0" fmla="*/ 557213 h 1162050"/>
              <a:gd name="connsiteX1" fmla="*/ 376237 w 423862"/>
              <a:gd name="connsiteY1" fmla="*/ 692944 h 1162050"/>
              <a:gd name="connsiteX2" fmla="*/ 345281 w 423862"/>
              <a:gd name="connsiteY2" fmla="*/ 821531 h 1162050"/>
              <a:gd name="connsiteX3" fmla="*/ 333375 w 423862"/>
              <a:gd name="connsiteY3" fmla="*/ 864394 h 1162050"/>
              <a:gd name="connsiteX4" fmla="*/ 309562 w 423862"/>
              <a:gd name="connsiteY4" fmla="*/ 933450 h 1162050"/>
              <a:gd name="connsiteX5" fmla="*/ 288131 w 423862"/>
              <a:gd name="connsiteY5" fmla="*/ 985838 h 1162050"/>
              <a:gd name="connsiteX6" fmla="*/ 257175 w 423862"/>
              <a:gd name="connsiteY6" fmla="*/ 1040606 h 1162050"/>
              <a:gd name="connsiteX7" fmla="*/ 228600 w 423862"/>
              <a:gd name="connsiteY7" fmla="*/ 1085850 h 1162050"/>
              <a:gd name="connsiteX8" fmla="*/ 192881 w 423862"/>
              <a:gd name="connsiteY8" fmla="*/ 1131094 h 1162050"/>
              <a:gd name="connsiteX9" fmla="*/ 169069 w 423862"/>
              <a:gd name="connsiteY9" fmla="*/ 1152525 h 1162050"/>
              <a:gd name="connsiteX10" fmla="*/ 147637 w 423862"/>
              <a:gd name="connsiteY10" fmla="*/ 1162050 h 1162050"/>
              <a:gd name="connsiteX11" fmla="*/ 123825 w 423862"/>
              <a:gd name="connsiteY11" fmla="*/ 1162050 h 1162050"/>
              <a:gd name="connsiteX12" fmla="*/ 100012 w 423862"/>
              <a:gd name="connsiteY12" fmla="*/ 1152525 h 1162050"/>
              <a:gd name="connsiteX13" fmla="*/ 80962 w 423862"/>
              <a:gd name="connsiteY13" fmla="*/ 1131094 h 1162050"/>
              <a:gd name="connsiteX14" fmla="*/ 59531 w 423862"/>
              <a:gd name="connsiteY14" fmla="*/ 1102519 h 1162050"/>
              <a:gd name="connsiteX15" fmla="*/ 40481 w 423862"/>
              <a:gd name="connsiteY15" fmla="*/ 1071563 h 1162050"/>
              <a:gd name="connsiteX16" fmla="*/ 23812 w 423862"/>
              <a:gd name="connsiteY16" fmla="*/ 1038225 h 1162050"/>
              <a:gd name="connsiteX17" fmla="*/ 11906 w 423862"/>
              <a:gd name="connsiteY17" fmla="*/ 997744 h 1162050"/>
              <a:gd name="connsiteX18" fmla="*/ 7144 w 423862"/>
              <a:gd name="connsiteY18" fmla="*/ 966788 h 1162050"/>
              <a:gd name="connsiteX19" fmla="*/ 0 w 423862"/>
              <a:gd name="connsiteY19" fmla="*/ 921544 h 1162050"/>
              <a:gd name="connsiteX20" fmla="*/ 0 w 423862"/>
              <a:gd name="connsiteY20" fmla="*/ 871538 h 1162050"/>
              <a:gd name="connsiteX21" fmla="*/ 21431 w 423862"/>
              <a:gd name="connsiteY21" fmla="*/ 838200 h 1162050"/>
              <a:gd name="connsiteX22" fmla="*/ 76200 w 423862"/>
              <a:gd name="connsiteY22" fmla="*/ 759619 h 1162050"/>
              <a:gd name="connsiteX23" fmla="*/ 123825 w 423862"/>
              <a:gd name="connsiteY23" fmla="*/ 685800 h 1162050"/>
              <a:gd name="connsiteX24" fmla="*/ 171450 w 423862"/>
              <a:gd name="connsiteY24" fmla="*/ 609600 h 1162050"/>
              <a:gd name="connsiteX25" fmla="*/ 200025 w 423862"/>
              <a:gd name="connsiteY25" fmla="*/ 557213 h 1162050"/>
              <a:gd name="connsiteX26" fmla="*/ 226219 w 423862"/>
              <a:gd name="connsiteY26" fmla="*/ 504825 h 1162050"/>
              <a:gd name="connsiteX27" fmla="*/ 245269 w 423862"/>
              <a:gd name="connsiteY27" fmla="*/ 457200 h 1162050"/>
              <a:gd name="connsiteX28" fmla="*/ 264319 w 423862"/>
              <a:gd name="connsiteY28" fmla="*/ 395288 h 1162050"/>
              <a:gd name="connsiteX29" fmla="*/ 276225 w 423862"/>
              <a:gd name="connsiteY29" fmla="*/ 352425 h 1162050"/>
              <a:gd name="connsiteX30" fmla="*/ 288131 w 423862"/>
              <a:gd name="connsiteY30" fmla="*/ 304800 h 1162050"/>
              <a:gd name="connsiteX31" fmla="*/ 292894 w 423862"/>
              <a:gd name="connsiteY31" fmla="*/ 266700 h 1162050"/>
              <a:gd name="connsiteX32" fmla="*/ 297656 w 423862"/>
              <a:gd name="connsiteY32" fmla="*/ 223838 h 1162050"/>
              <a:gd name="connsiteX33" fmla="*/ 297656 w 423862"/>
              <a:gd name="connsiteY33" fmla="*/ 173831 h 1162050"/>
              <a:gd name="connsiteX34" fmla="*/ 297656 w 423862"/>
              <a:gd name="connsiteY34" fmla="*/ 130969 h 1162050"/>
              <a:gd name="connsiteX35" fmla="*/ 292894 w 423862"/>
              <a:gd name="connsiteY35" fmla="*/ 92869 h 1162050"/>
              <a:gd name="connsiteX36" fmla="*/ 288131 w 423862"/>
              <a:gd name="connsiteY36" fmla="*/ 61913 h 1162050"/>
              <a:gd name="connsiteX37" fmla="*/ 283369 w 423862"/>
              <a:gd name="connsiteY37" fmla="*/ 42863 h 1162050"/>
              <a:gd name="connsiteX38" fmla="*/ 276225 w 423862"/>
              <a:gd name="connsiteY38" fmla="*/ 21431 h 1162050"/>
              <a:gd name="connsiteX39" fmla="*/ 276225 w 423862"/>
              <a:gd name="connsiteY39" fmla="*/ 7144 h 1162050"/>
              <a:gd name="connsiteX40" fmla="*/ 280987 w 423862"/>
              <a:gd name="connsiteY40" fmla="*/ 0 h 1162050"/>
              <a:gd name="connsiteX41" fmla="*/ 292894 w 423862"/>
              <a:gd name="connsiteY41" fmla="*/ 2381 h 1162050"/>
              <a:gd name="connsiteX42" fmla="*/ 307181 w 423862"/>
              <a:gd name="connsiteY42" fmla="*/ 11906 h 1162050"/>
              <a:gd name="connsiteX43" fmla="*/ 342900 w 423862"/>
              <a:gd name="connsiteY43" fmla="*/ 45244 h 1162050"/>
              <a:gd name="connsiteX44" fmla="*/ 359569 w 423862"/>
              <a:gd name="connsiteY44" fmla="*/ 73819 h 1162050"/>
              <a:gd name="connsiteX45" fmla="*/ 378619 w 423862"/>
              <a:gd name="connsiteY45" fmla="*/ 116681 h 1162050"/>
              <a:gd name="connsiteX46" fmla="*/ 392906 w 423862"/>
              <a:gd name="connsiteY46" fmla="*/ 176213 h 1162050"/>
              <a:gd name="connsiteX47" fmla="*/ 402431 w 423862"/>
              <a:gd name="connsiteY47" fmla="*/ 238125 h 1162050"/>
              <a:gd name="connsiteX48" fmla="*/ 423862 w 423862"/>
              <a:gd name="connsiteY48" fmla="*/ 350044 h 1162050"/>
              <a:gd name="connsiteX49" fmla="*/ 409575 w 423862"/>
              <a:gd name="connsiteY49" fmla="*/ 497681 h 1162050"/>
              <a:gd name="connsiteX50" fmla="*/ 400050 w 423862"/>
              <a:gd name="connsiteY50" fmla="*/ 557213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23862" h="1162050">
                <a:moveTo>
                  <a:pt x="400050" y="557213"/>
                </a:moveTo>
                <a:lnTo>
                  <a:pt x="376237" y="692944"/>
                </a:lnTo>
                <a:lnTo>
                  <a:pt x="345281" y="821531"/>
                </a:lnTo>
                <a:lnTo>
                  <a:pt x="333375" y="864394"/>
                </a:lnTo>
                <a:lnTo>
                  <a:pt x="309562" y="933450"/>
                </a:lnTo>
                <a:lnTo>
                  <a:pt x="288131" y="985838"/>
                </a:lnTo>
                <a:lnTo>
                  <a:pt x="257175" y="1040606"/>
                </a:lnTo>
                <a:lnTo>
                  <a:pt x="228600" y="1085850"/>
                </a:lnTo>
                <a:lnTo>
                  <a:pt x="192881" y="1131094"/>
                </a:lnTo>
                <a:lnTo>
                  <a:pt x="169069" y="1152525"/>
                </a:lnTo>
                <a:lnTo>
                  <a:pt x="147637" y="1162050"/>
                </a:lnTo>
                <a:lnTo>
                  <a:pt x="123825" y="1162050"/>
                </a:lnTo>
                <a:lnTo>
                  <a:pt x="100012" y="1152525"/>
                </a:lnTo>
                <a:lnTo>
                  <a:pt x="80962" y="1131094"/>
                </a:lnTo>
                <a:lnTo>
                  <a:pt x="59531" y="1102519"/>
                </a:lnTo>
                <a:lnTo>
                  <a:pt x="40481" y="1071563"/>
                </a:lnTo>
                <a:lnTo>
                  <a:pt x="23812" y="1038225"/>
                </a:lnTo>
                <a:lnTo>
                  <a:pt x="11906" y="997744"/>
                </a:lnTo>
                <a:lnTo>
                  <a:pt x="7144" y="966788"/>
                </a:lnTo>
                <a:lnTo>
                  <a:pt x="0" y="921544"/>
                </a:lnTo>
                <a:lnTo>
                  <a:pt x="0" y="871538"/>
                </a:lnTo>
                <a:lnTo>
                  <a:pt x="21431" y="838200"/>
                </a:lnTo>
                <a:lnTo>
                  <a:pt x="76200" y="759619"/>
                </a:lnTo>
                <a:lnTo>
                  <a:pt x="123825" y="685800"/>
                </a:lnTo>
                <a:lnTo>
                  <a:pt x="171450" y="609600"/>
                </a:lnTo>
                <a:lnTo>
                  <a:pt x="200025" y="557213"/>
                </a:lnTo>
                <a:lnTo>
                  <a:pt x="226219" y="504825"/>
                </a:lnTo>
                <a:lnTo>
                  <a:pt x="245269" y="457200"/>
                </a:lnTo>
                <a:lnTo>
                  <a:pt x="264319" y="395288"/>
                </a:lnTo>
                <a:lnTo>
                  <a:pt x="276225" y="352425"/>
                </a:lnTo>
                <a:lnTo>
                  <a:pt x="288131" y="304800"/>
                </a:lnTo>
                <a:lnTo>
                  <a:pt x="292894" y="266700"/>
                </a:lnTo>
                <a:lnTo>
                  <a:pt x="297656" y="223838"/>
                </a:lnTo>
                <a:lnTo>
                  <a:pt x="297656" y="173831"/>
                </a:lnTo>
                <a:lnTo>
                  <a:pt x="297656" y="130969"/>
                </a:lnTo>
                <a:lnTo>
                  <a:pt x="292894" y="92869"/>
                </a:lnTo>
                <a:lnTo>
                  <a:pt x="288131" y="61913"/>
                </a:lnTo>
                <a:lnTo>
                  <a:pt x="283369" y="42863"/>
                </a:lnTo>
                <a:lnTo>
                  <a:pt x="276225" y="21431"/>
                </a:lnTo>
                <a:lnTo>
                  <a:pt x="276225" y="7144"/>
                </a:lnTo>
                <a:lnTo>
                  <a:pt x="280987" y="0"/>
                </a:lnTo>
                <a:lnTo>
                  <a:pt x="292894" y="2381"/>
                </a:lnTo>
                <a:lnTo>
                  <a:pt x="307181" y="11906"/>
                </a:lnTo>
                <a:lnTo>
                  <a:pt x="342900" y="45244"/>
                </a:lnTo>
                <a:lnTo>
                  <a:pt x="359569" y="73819"/>
                </a:lnTo>
                <a:lnTo>
                  <a:pt x="378619" y="116681"/>
                </a:lnTo>
                <a:lnTo>
                  <a:pt x="392906" y="176213"/>
                </a:lnTo>
                <a:lnTo>
                  <a:pt x="402431" y="238125"/>
                </a:lnTo>
                <a:lnTo>
                  <a:pt x="423862" y="350044"/>
                </a:lnTo>
                <a:lnTo>
                  <a:pt x="409575" y="497681"/>
                </a:lnTo>
                <a:lnTo>
                  <a:pt x="400050" y="5572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CBB5FD7-ED63-41A3-BF11-0C4EB836006A}"/>
              </a:ext>
            </a:extLst>
          </p:cNvPr>
          <p:cNvSpPr/>
          <p:nvPr/>
        </p:nvSpPr>
        <p:spPr>
          <a:xfrm>
            <a:off x="3905250" y="2693988"/>
            <a:ext cx="2195513" cy="476250"/>
          </a:xfrm>
          <a:custGeom>
            <a:avLst/>
            <a:gdLst>
              <a:gd name="connsiteX0" fmla="*/ 1478756 w 2195513"/>
              <a:gd name="connsiteY0" fmla="*/ 69056 h 476250"/>
              <a:gd name="connsiteX1" fmla="*/ 1362075 w 2195513"/>
              <a:gd name="connsiteY1" fmla="*/ 88106 h 476250"/>
              <a:gd name="connsiteX2" fmla="*/ 1219200 w 2195513"/>
              <a:gd name="connsiteY2" fmla="*/ 109537 h 476250"/>
              <a:gd name="connsiteX3" fmla="*/ 985838 w 2195513"/>
              <a:gd name="connsiteY3" fmla="*/ 142875 h 476250"/>
              <a:gd name="connsiteX4" fmla="*/ 802481 w 2195513"/>
              <a:gd name="connsiteY4" fmla="*/ 171450 h 476250"/>
              <a:gd name="connsiteX5" fmla="*/ 669131 w 2195513"/>
              <a:gd name="connsiteY5" fmla="*/ 192881 h 476250"/>
              <a:gd name="connsiteX6" fmla="*/ 542925 w 2195513"/>
              <a:gd name="connsiteY6" fmla="*/ 209550 h 476250"/>
              <a:gd name="connsiteX7" fmla="*/ 440531 w 2195513"/>
              <a:gd name="connsiteY7" fmla="*/ 221456 h 476250"/>
              <a:gd name="connsiteX8" fmla="*/ 400050 w 2195513"/>
              <a:gd name="connsiteY8" fmla="*/ 223837 h 476250"/>
              <a:gd name="connsiteX9" fmla="*/ 354806 w 2195513"/>
              <a:gd name="connsiteY9" fmla="*/ 221456 h 476250"/>
              <a:gd name="connsiteX10" fmla="*/ 311944 w 2195513"/>
              <a:gd name="connsiteY10" fmla="*/ 219075 h 476250"/>
              <a:gd name="connsiteX11" fmla="*/ 266700 w 2195513"/>
              <a:gd name="connsiteY11" fmla="*/ 209550 h 476250"/>
              <a:gd name="connsiteX12" fmla="*/ 188119 w 2195513"/>
              <a:gd name="connsiteY12" fmla="*/ 188119 h 476250"/>
              <a:gd name="connsiteX13" fmla="*/ 102394 w 2195513"/>
              <a:gd name="connsiteY13" fmla="*/ 154781 h 476250"/>
              <a:gd name="connsiteX14" fmla="*/ 64294 w 2195513"/>
              <a:gd name="connsiteY14" fmla="*/ 135731 h 476250"/>
              <a:gd name="connsiteX15" fmla="*/ 26194 w 2195513"/>
              <a:gd name="connsiteY15" fmla="*/ 121444 h 476250"/>
              <a:gd name="connsiteX16" fmla="*/ 14288 w 2195513"/>
              <a:gd name="connsiteY16" fmla="*/ 119062 h 476250"/>
              <a:gd name="connsiteX17" fmla="*/ 4763 w 2195513"/>
              <a:gd name="connsiteY17" fmla="*/ 121444 h 476250"/>
              <a:gd name="connsiteX18" fmla="*/ 0 w 2195513"/>
              <a:gd name="connsiteY18" fmla="*/ 128587 h 476250"/>
              <a:gd name="connsiteX19" fmla="*/ 0 w 2195513"/>
              <a:gd name="connsiteY19" fmla="*/ 140494 h 476250"/>
              <a:gd name="connsiteX20" fmla="*/ 9525 w 2195513"/>
              <a:gd name="connsiteY20" fmla="*/ 171450 h 476250"/>
              <a:gd name="connsiteX21" fmla="*/ 40481 w 2195513"/>
              <a:gd name="connsiteY21" fmla="*/ 209550 h 476250"/>
              <a:gd name="connsiteX22" fmla="*/ 104775 w 2195513"/>
              <a:gd name="connsiteY22" fmla="*/ 278606 h 476250"/>
              <a:gd name="connsiteX23" fmla="*/ 176213 w 2195513"/>
              <a:gd name="connsiteY23" fmla="*/ 347662 h 476250"/>
              <a:gd name="connsiteX24" fmla="*/ 235744 w 2195513"/>
              <a:gd name="connsiteY24" fmla="*/ 397669 h 476250"/>
              <a:gd name="connsiteX25" fmla="*/ 288131 w 2195513"/>
              <a:gd name="connsiteY25" fmla="*/ 433387 h 476250"/>
              <a:gd name="connsiteX26" fmla="*/ 328613 w 2195513"/>
              <a:gd name="connsiteY26" fmla="*/ 454819 h 476250"/>
              <a:gd name="connsiteX27" fmla="*/ 373856 w 2195513"/>
              <a:gd name="connsiteY27" fmla="*/ 471487 h 476250"/>
              <a:gd name="connsiteX28" fmla="*/ 416719 w 2195513"/>
              <a:gd name="connsiteY28" fmla="*/ 476250 h 476250"/>
              <a:gd name="connsiteX29" fmla="*/ 507206 w 2195513"/>
              <a:gd name="connsiteY29" fmla="*/ 452437 h 476250"/>
              <a:gd name="connsiteX30" fmla="*/ 616744 w 2195513"/>
              <a:gd name="connsiteY30" fmla="*/ 421481 h 476250"/>
              <a:gd name="connsiteX31" fmla="*/ 766763 w 2195513"/>
              <a:gd name="connsiteY31" fmla="*/ 381000 h 476250"/>
              <a:gd name="connsiteX32" fmla="*/ 864394 w 2195513"/>
              <a:gd name="connsiteY32" fmla="*/ 357187 h 476250"/>
              <a:gd name="connsiteX33" fmla="*/ 1040606 w 2195513"/>
              <a:gd name="connsiteY33" fmla="*/ 330994 h 476250"/>
              <a:gd name="connsiteX34" fmla="*/ 1307306 w 2195513"/>
              <a:gd name="connsiteY34" fmla="*/ 297656 h 476250"/>
              <a:gd name="connsiteX35" fmla="*/ 1552575 w 2195513"/>
              <a:gd name="connsiteY35" fmla="*/ 269081 h 476250"/>
              <a:gd name="connsiteX36" fmla="*/ 1774031 w 2195513"/>
              <a:gd name="connsiteY36" fmla="*/ 245269 h 476250"/>
              <a:gd name="connsiteX37" fmla="*/ 1821656 w 2195513"/>
              <a:gd name="connsiteY37" fmla="*/ 245269 h 476250"/>
              <a:gd name="connsiteX38" fmla="*/ 1938338 w 2195513"/>
              <a:gd name="connsiteY38" fmla="*/ 252412 h 476250"/>
              <a:gd name="connsiteX39" fmla="*/ 2064544 w 2195513"/>
              <a:gd name="connsiteY39" fmla="*/ 264319 h 476250"/>
              <a:gd name="connsiteX40" fmla="*/ 2093119 w 2195513"/>
              <a:gd name="connsiteY40" fmla="*/ 266700 h 476250"/>
              <a:gd name="connsiteX41" fmla="*/ 2121694 w 2195513"/>
              <a:gd name="connsiteY41" fmla="*/ 261937 h 476250"/>
              <a:gd name="connsiteX42" fmla="*/ 2150269 w 2195513"/>
              <a:gd name="connsiteY42" fmla="*/ 252412 h 476250"/>
              <a:gd name="connsiteX43" fmla="*/ 2169319 w 2195513"/>
              <a:gd name="connsiteY43" fmla="*/ 240506 h 476250"/>
              <a:gd name="connsiteX44" fmla="*/ 2188369 w 2195513"/>
              <a:gd name="connsiteY44" fmla="*/ 226219 h 476250"/>
              <a:gd name="connsiteX45" fmla="*/ 2195513 w 2195513"/>
              <a:gd name="connsiteY45" fmla="*/ 209550 h 476250"/>
              <a:gd name="connsiteX46" fmla="*/ 2195513 w 2195513"/>
              <a:gd name="connsiteY46" fmla="*/ 197644 h 476250"/>
              <a:gd name="connsiteX47" fmla="*/ 2195513 w 2195513"/>
              <a:gd name="connsiteY47" fmla="*/ 185737 h 476250"/>
              <a:gd name="connsiteX48" fmla="*/ 2183606 w 2195513"/>
              <a:gd name="connsiteY48" fmla="*/ 159544 h 476250"/>
              <a:gd name="connsiteX49" fmla="*/ 2164556 w 2195513"/>
              <a:gd name="connsiteY49" fmla="*/ 138112 h 476250"/>
              <a:gd name="connsiteX50" fmla="*/ 2131219 w 2195513"/>
              <a:gd name="connsiteY50" fmla="*/ 109537 h 476250"/>
              <a:gd name="connsiteX51" fmla="*/ 2083594 w 2195513"/>
              <a:gd name="connsiteY51" fmla="*/ 78581 h 476250"/>
              <a:gd name="connsiteX52" fmla="*/ 2057400 w 2195513"/>
              <a:gd name="connsiteY52" fmla="*/ 66675 h 476250"/>
              <a:gd name="connsiteX53" fmla="*/ 1962150 w 2195513"/>
              <a:gd name="connsiteY53" fmla="*/ 38100 h 476250"/>
              <a:gd name="connsiteX54" fmla="*/ 1826419 w 2195513"/>
              <a:gd name="connsiteY54" fmla="*/ 7144 h 476250"/>
              <a:gd name="connsiteX55" fmla="*/ 1776413 w 2195513"/>
              <a:gd name="connsiteY55" fmla="*/ 0 h 476250"/>
              <a:gd name="connsiteX56" fmla="*/ 1740694 w 2195513"/>
              <a:gd name="connsiteY56" fmla="*/ 14287 h 476250"/>
              <a:gd name="connsiteX57" fmla="*/ 1633538 w 2195513"/>
              <a:gd name="connsiteY57" fmla="*/ 40481 h 476250"/>
              <a:gd name="connsiteX58" fmla="*/ 1478756 w 2195513"/>
              <a:gd name="connsiteY58" fmla="*/ 69056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95513" h="476250">
                <a:moveTo>
                  <a:pt x="1478756" y="69056"/>
                </a:moveTo>
                <a:lnTo>
                  <a:pt x="1362075" y="88106"/>
                </a:lnTo>
                <a:lnTo>
                  <a:pt x="1219200" y="109537"/>
                </a:lnTo>
                <a:lnTo>
                  <a:pt x="985838" y="142875"/>
                </a:lnTo>
                <a:lnTo>
                  <a:pt x="802481" y="171450"/>
                </a:lnTo>
                <a:lnTo>
                  <a:pt x="669131" y="192881"/>
                </a:lnTo>
                <a:lnTo>
                  <a:pt x="542925" y="209550"/>
                </a:lnTo>
                <a:lnTo>
                  <a:pt x="440531" y="221456"/>
                </a:lnTo>
                <a:lnTo>
                  <a:pt x="400050" y="223837"/>
                </a:lnTo>
                <a:lnTo>
                  <a:pt x="354806" y="221456"/>
                </a:lnTo>
                <a:lnTo>
                  <a:pt x="311944" y="219075"/>
                </a:lnTo>
                <a:lnTo>
                  <a:pt x="266700" y="209550"/>
                </a:lnTo>
                <a:lnTo>
                  <a:pt x="188119" y="188119"/>
                </a:lnTo>
                <a:lnTo>
                  <a:pt x="102394" y="154781"/>
                </a:lnTo>
                <a:lnTo>
                  <a:pt x="64294" y="135731"/>
                </a:lnTo>
                <a:lnTo>
                  <a:pt x="26194" y="121444"/>
                </a:lnTo>
                <a:lnTo>
                  <a:pt x="14288" y="119062"/>
                </a:lnTo>
                <a:lnTo>
                  <a:pt x="4763" y="121444"/>
                </a:lnTo>
                <a:lnTo>
                  <a:pt x="0" y="128587"/>
                </a:lnTo>
                <a:lnTo>
                  <a:pt x="0" y="140494"/>
                </a:lnTo>
                <a:lnTo>
                  <a:pt x="9525" y="171450"/>
                </a:lnTo>
                <a:lnTo>
                  <a:pt x="40481" y="209550"/>
                </a:lnTo>
                <a:lnTo>
                  <a:pt x="104775" y="278606"/>
                </a:lnTo>
                <a:lnTo>
                  <a:pt x="176213" y="347662"/>
                </a:lnTo>
                <a:lnTo>
                  <a:pt x="235744" y="397669"/>
                </a:lnTo>
                <a:lnTo>
                  <a:pt x="288131" y="433387"/>
                </a:lnTo>
                <a:lnTo>
                  <a:pt x="328613" y="454819"/>
                </a:lnTo>
                <a:lnTo>
                  <a:pt x="373856" y="471487"/>
                </a:lnTo>
                <a:lnTo>
                  <a:pt x="416719" y="476250"/>
                </a:lnTo>
                <a:lnTo>
                  <a:pt x="507206" y="452437"/>
                </a:lnTo>
                <a:lnTo>
                  <a:pt x="616744" y="421481"/>
                </a:lnTo>
                <a:lnTo>
                  <a:pt x="766763" y="381000"/>
                </a:lnTo>
                <a:lnTo>
                  <a:pt x="864394" y="357187"/>
                </a:lnTo>
                <a:lnTo>
                  <a:pt x="1040606" y="330994"/>
                </a:lnTo>
                <a:lnTo>
                  <a:pt x="1307306" y="297656"/>
                </a:lnTo>
                <a:lnTo>
                  <a:pt x="1552575" y="269081"/>
                </a:lnTo>
                <a:lnTo>
                  <a:pt x="1774031" y="245269"/>
                </a:lnTo>
                <a:lnTo>
                  <a:pt x="1821656" y="245269"/>
                </a:lnTo>
                <a:lnTo>
                  <a:pt x="1938338" y="252412"/>
                </a:lnTo>
                <a:lnTo>
                  <a:pt x="2064544" y="264319"/>
                </a:lnTo>
                <a:lnTo>
                  <a:pt x="2093119" y="266700"/>
                </a:lnTo>
                <a:lnTo>
                  <a:pt x="2121694" y="261937"/>
                </a:lnTo>
                <a:lnTo>
                  <a:pt x="2150269" y="252412"/>
                </a:lnTo>
                <a:lnTo>
                  <a:pt x="2169319" y="240506"/>
                </a:lnTo>
                <a:lnTo>
                  <a:pt x="2188369" y="226219"/>
                </a:lnTo>
                <a:lnTo>
                  <a:pt x="2195513" y="209550"/>
                </a:lnTo>
                <a:lnTo>
                  <a:pt x="2195513" y="197644"/>
                </a:lnTo>
                <a:lnTo>
                  <a:pt x="2195513" y="185737"/>
                </a:lnTo>
                <a:lnTo>
                  <a:pt x="2183606" y="159544"/>
                </a:lnTo>
                <a:lnTo>
                  <a:pt x="2164556" y="138112"/>
                </a:lnTo>
                <a:lnTo>
                  <a:pt x="2131219" y="109537"/>
                </a:lnTo>
                <a:lnTo>
                  <a:pt x="2083594" y="78581"/>
                </a:lnTo>
                <a:lnTo>
                  <a:pt x="2057400" y="66675"/>
                </a:lnTo>
                <a:lnTo>
                  <a:pt x="1962150" y="38100"/>
                </a:lnTo>
                <a:lnTo>
                  <a:pt x="1826419" y="7144"/>
                </a:lnTo>
                <a:lnTo>
                  <a:pt x="1776413" y="0"/>
                </a:lnTo>
                <a:lnTo>
                  <a:pt x="1740694" y="14287"/>
                </a:lnTo>
                <a:lnTo>
                  <a:pt x="1633538" y="40481"/>
                </a:lnTo>
                <a:lnTo>
                  <a:pt x="1478756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4109598-60DA-4273-BEC8-4E6799553ADB}"/>
              </a:ext>
            </a:extLst>
          </p:cNvPr>
          <p:cNvSpPr/>
          <p:nvPr/>
        </p:nvSpPr>
        <p:spPr>
          <a:xfrm>
            <a:off x="3163888" y="3452813"/>
            <a:ext cx="3594100" cy="625475"/>
          </a:xfrm>
          <a:custGeom>
            <a:avLst/>
            <a:gdLst>
              <a:gd name="connsiteX0" fmla="*/ 2342249 w 3594140"/>
              <a:gd name="connsiteY0" fmla="*/ 112498 h 625946"/>
              <a:gd name="connsiteX1" fmla="*/ 2045141 w 3594140"/>
              <a:gd name="connsiteY1" fmla="*/ 147112 h 625946"/>
              <a:gd name="connsiteX2" fmla="*/ 1733610 w 3594140"/>
              <a:gd name="connsiteY2" fmla="*/ 184611 h 625946"/>
              <a:gd name="connsiteX3" fmla="*/ 1448041 w 3594140"/>
              <a:gd name="connsiteY3" fmla="*/ 222110 h 625946"/>
              <a:gd name="connsiteX4" fmla="*/ 1162471 w 3594140"/>
              <a:gd name="connsiteY4" fmla="*/ 259609 h 625946"/>
              <a:gd name="connsiteX5" fmla="*/ 833633 w 3594140"/>
              <a:gd name="connsiteY5" fmla="*/ 305762 h 625946"/>
              <a:gd name="connsiteX6" fmla="*/ 568255 w 3594140"/>
              <a:gd name="connsiteY6" fmla="*/ 343261 h 625946"/>
              <a:gd name="connsiteX7" fmla="*/ 501911 w 3594140"/>
              <a:gd name="connsiteY7" fmla="*/ 354799 h 625946"/>
              <a:gd name="connsiteX8" fmla="*/ 447104 w 3594140"/>
              <a:gd name="connsiteY8" fmla="*/ 360568 h 625946"/>
              <a:gd name="connsiteX9" fmla="*/ 383644 w 3594140"/>
              <a:gd name="connsiteY9" fmla="*/ 360568 h 625946"/>
              <a:gd name="connsiteX10" fmla="*/ 331723 w 3594140"/>
              <a:gd name="connsiteY10" fmla="*/ 357684 h 625946"/>
              <a:gd name="connsiteX11" fmla="*/ 274032 w 3594140"/>
              <a:gd name="connsiteY11" fmla="*/ 349030 h 625946"/>
              <a:gd name="connsiteX12" fmla="*/ 187495 w 3594140"/>
              <a:gd name="connsiteY12" fmla="*/ 331723 h 625946"/>
              <a:gd name="connsiteX13" fmla="*/ 103844 w 3594140"/>
              <a:gd name="connsiteY13" fmla="*/ 305762 h 625946"/>
              <a:gd name="connsiteX14" fmla="*/ 49037 w 3594140"/>
              <a:gd name="connsiteY14" fmla="*/ 282686 h 625946"/>
              <a:gd name="connsiteX15" fmla="*/ 23077 w 3594140"/>
              <a:gd name="connsiteY15" fmla="*/ 274032 h 625946"/>
              <a:gd name="connsiteX16" fmla="*/ 11538 w 3594140"/>
              <a:gd name="connsiteY16" fmla="*/ 274032 h 625946"/>
              <a:gd name="connsiteX17" fmla="*/ 0 w 3594140"/>
              <a:gd name="connsiteY17" fmla="*/ 282686 h 625946"/>
              <a:gd name="connsiteX18" fmla="*/ 0 w 3594140"/>
              <a:gd name="connsiteY18" fmla="*/ 291339 h 625946"/>
              <a:gd name="connsiteX19" fmla="*/ 11538 w 3594140"/>
              <a:gd name="connsiteY19" fmla="*/ 325954 h 625946"/>
              <a:gd name="connsiteX20" fmla="*/ 37499 w 3594140"/>
              <a:gd name="connsiteY20" fmla="*/ 360568 h 625946"/>
              <a:gd name="connsiteX21" fmla="*/ 144227 w 3594140"/>
              <a:gd name="connsiteY21" fmla="*/ 452874 h 625946"/>
              <a:gd name="connsiteX22" fmla="*/ 239417 w 3594140"/>
              <a:gd name="connsiteY22" fmla="*/ 524987 h 625946"/>
              <a:gd name="connsiteX23" fmla="*/ 305762 w 3594140"/>
              <a:gd name="connsiteY23" fmla="*/ 568255 h 625946"/>
              <a:gd name="connsiteX24" fmla="*/ 360568 w 3594140"/>
              <a:gd name="connsiteY24" fmla="*/ 599985 h 625946"/>
              <a:gd name="connsiteX25" fmla="*/ 389413 w 3594140"/>
              <a:gd name="connsiteY25" fmla="*/ 611524 h 625946"/>
              <a:gd name="connsiteX26" fmla="*/ 426913 w 3594140"/>
              <a:gd name="connsiteY26" fmla="*/ 620177 h 625946"/>
              <a:gd name="connsiteX27" fmla="*/ 475950 w 3594140"/>
              <a:gd name="connsiteY27" fmla="*/ 625946 h 625946"/>
              <a:gd name="connsiteX28" fmla="*/ 524987 w 3594140"/>
              <a:gd name="connsiteY28" fmla="*/ 614408 h 625946"/>
              <a:gd name="connsiteX29" fmla="*/ 625946 w 3594140"/>
              <a:gd name="connsiteY29" fmla="*/ 571140 h 625946"/>
              <a:gd name="connsiteX30" fmla="*/ 703829 w 3594140"/>
              <a:gd name="connsiteY30" fmla="*/ 536525 h 625946"/>
              <a:gd name="connsiteX31" fmla="*/ 822095 w 3594140"/>
              <a:gd name="connsiteY31" fmla="*/ 513449 h 625946"/>
              <a:gd name="connsiteX32" fmla="*/ 1116318 w 3594140"/>
              <a:gd name="connsiteY32" fmla="*/ 452874 h 625946"/>
              <a:gd name="connsiteX33" fmla="*/ 1387465 w 3594140"/>
              <a:gd name="connsiteY33" fmla="*/ 400952 h 625946"/>
              <a:gd name="connsiteX34" fmla="*/ 1502847 w 3594140"/>
              <a:gd name="connsiteY34" fmla="*/ 380760 h 625946"/>
              <a:gd name="connsiteX35" fmla="*/ 1626882 w 3594140"/>
              <a:gd name="connsiteY35" fmla="*/ 360568 h 625946"/>
              <a:gd name="connsiteX36" fmla="*/ 1825916 w 3594140"/>
              <a:gd name="connsiteY36" fmla="*/ 334607 h 625946"/>
              <a:gd name="connsiteX37" fmla="*/ 2050910 w 3594140"/>
              <a:gd name="connsiteY37" fmla="*/ 323069 h 625946"/>
              <a:gd name="connsiteX38" fmla="*/ 2394171 w 3594140"/>
              <a:gd name="connsiteY38" fmla="*/ 299993 h 625946"/>
              <a:gd name="connsiteX39" fmla="*/ 2593204 w 3594140"/>
              <a:gd name="connsiteY39" fmla="*/ 282686 h 625946"/>
              <a:gd name="connsiteX40" fmla="*/ 2757623 w 3594140"/>
              <a:gd name="connsiteY40" fmla="*/ 268263 h 625946"/>
              <a:gd name="connsiteX41" fmla="*/ 2792237 w 3594140"/>
              <a:gd name="connsiteY41" fmla="*/ 265378 h 625946"/>
              <a:gd name="connsiteX42" fmla="*/ 2884543 w 3594140"/>
              <a:gd name="connsiteY42" fmla="*/ 265378 h 625946"/>
              <a:gd name="connsiteX43" fmla="*/ 3014347 w 3594140"/>
              <a:gd name="connsiteY43" fmla="*/ 271147 h 625946"/>
              <a:gd name="connsiteX44" fmla="*/ 3178766 w 3594140"/>
              <a:gd name="connsiteY44" fmla="*/ 279801 h 625946"/>
              <a:gd name="connsiteX45" fmla="*/ 3297032 w 3594140"/>
              <a:gd name="connsiteY45" fmla="*/ 288455 h 625946"/>
              <a:gd name="connsiteX46" fmla="*/ 3441260 w 3594140"/>
              <a:gd name="connsiteY46" fmla="*/ 305762 h 625946"/>
              <a:gd name="connsiteX47" fmla="*/ 3472989 w 3594140"/>
              <a:gd name="connsiteY47" fmla="*/ 308647 h 625946"/>
              <a:gd name="connsiteX48" fmla="*/ 3507604 w 3594140"/>
              <a:gd name="connsiteY48" fmla="*/ 305762 h 625946"/>
              <a:gd name="connsiteX49" fmla="*/ 3553757 w 3594140"/>
              <a:gd name="connsiteY49" fmla="*/ 288455 h 625946"/>
              <a:gd name="connsiteX50" fmla="*/ 3582602 w 3594140"/>
              <a:gd name="connsiteY50" fmla="*/ 271147 h 625946"/>
              <a:gd name="connsiteX51" fmla="*/ 3582602 w 3594140"/>
              <a:gd name="connsiteY51" fmla="*/ 271147 h 625946"/>
              <a:gd name="connsiteX52" fmla="*/ 3594140 w 3594140"/>
              <a:gd name="connsiteY52" fmla="*/ 253840 h 625946"/>
              <a:gd name="connsiteX53" fmla="*/ 3594140 w 3594140"/>
              <a:gd name="connsiteY53" fmla="*/ 245187 h 625946"/>
              <a:gd name="connsiteX54" fmla="*/ 3588371 w 3594140"/>
              <a:gd name="connsiteY54" fmla="*/ 224995 h 625946"/>
              <a:gd name="connsiteX55" fmla="*/ 3565295 w 3594140"/>
              <a:gd name="connsiteY55" fmla="*/ 204803 h 625946"/>
              <a:gd name="connsiteX56" fmla="*/ 3530680 w 3594140"/>
              <a:gd name="connsiteY56" fmla="*/ 181727 h 625946"/>
              <a:gd name="connsiteX57" fmla="*/ 3464336 w 3594140"/>
              <a:gd name="connsiteY57" fmla="*/ 147112 h 625946"/>
              <a:gd name="connsiteX58" fmla="*/ 3363377 w 3594140"/>
              <a:gd name="connsiteY58" fmla="*/ 95190 h 625946"/>
              <a:gd name="connsiteX59" fmla="*/ 3253764 w 3594140"/>
              <a:gd name="connsiteY59" fmla="*/ 40384 h 625946"/>
              <a:gd name="connsiteX60" fmla="*/ 3190304 w 3594140"/>
              <a:gd name="connsiteY60" fmla="*/ 11539 h 625946"/>
              <a:gd name="connsiteX61" fmla="*/ 3152805 w 3594140"/>
              <a:gd name="connsiteY61" fmla="*/ 0 h 625946"/>
              <a:gd name="connsiteX62" fmla="*/ 3121075 w 3594140"/>
              <a:gd name="connsiteY62" fmla="*/ 0 h 625946"/>
              <a:gd name="connsiteX63" fmla="*/ 3057615 w 3594140"/>
              <a:gd name="connsiteY63" fmla="*/ 11539 h 625946"/>
              <a:gd name="connsiteX64" fmla="*/ 2959541 w 3594140"/>
              <a:gd name="connsiteY64" fmla="*/ 37500 h 625946"/>
              <a:gd name="connsiteX65" fmla="*/ 2933580 w 3594140"/>
              <a:gd name="connsiteY65" fmla="*/ 43269 h 625946"/>
              <a:gd name="connsiteX66" fmla="*/ 2838390 w 3594140"/>
              <a:gd name="connsiteY66" fmla="*/ 54807 h 625946"/>
              <a:gd name="connsiteX67" fmla="*/ 2633588 w 3594140"/>
              <a:gd name="connsiteY67" fmla="*/ 77883 h 625946"/>
              <a:gd name="connsiteX68" fmla="*/ 2342249 w 3594140"/>
              <a:gd name="connsiteY68" fmla="*/ 112498 h 625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594140" h="625946">
                <a:moveTo>
                  <a:pt x="2342249" y="112498"/>
                </a:moveTo>
                <a:lnTo>
                  <a:pt x="2045141" y="147112"/>
                </a:lnTo>
                <a:lnTo>
                  <a:pt x="1733610" y="184611"/>
                </a:lnTo>
                <a:lnTo>
                  <a:pt x="1448041" y="222110"/>
                </a:lnTo>
                <a:lnTo>
                  <a:pt x="1162471" y="259609"/>
                </a:lnTo>
                <a:lnTo>
                  <a:pt x="833633" y="305762"/>
                </a:lnTo>
                <a:lnTo>
                  <a:pt x="568255" y="343261"/>
                </a:lnTo>
                <a:lnTo>
                  <a:pt x="501911" y="354799"/>
                </a:lnTo>
                <a:lnTo>
                  <a:pt x="447104" y="360568"/>
                </a:lnTo>
                <a:lnTo>
                  <a:pt x="383644" y="360568"/>
                </a:lnTo>
                <a:lnTo>
                  <a:pt x="331723" y="357684"/>
                </a:lnTo>
                <a:lnTo>
                  <a:pt x="274032" y="349030"/>
                </a:lnTo>
                <a:lnTo>
                  <a:pt x="187495" y="331723"/>
                </a:lnTo>
                <a:lnTo>
                  <a:pt x="103844" y="305762"/>
                </a:lnTo>
                <a:lnTo>
                  <a:pt x="49037" y="282686"/>
                </a:lnTo>
                <a:lnTo>
                  <a:pt x="23077" y="274032"/>
                </a:lnTo>
                <a:lnTo>
                  <a:pt x="11538" y="274032"/>
                </a:lnTo>
                <a:lnTo>
                  <a:pt x="0" y="282686"/>
                </a:lnTo>
                <a:lnTo>
                  <a:pt x="0" y="291339"/>
                </a:lnTo>
                <a:lnTo>
                  <a:pt x="11538" y="325954"/>
                </a:lnTo>
                <a:lnTo>
                  <a:pt x="37499" y="360568"/>
                </a:lnTo>
                <a:lnTo>
                  <a:pt x="144227" y="452874"/>
                </a:lnTo>
                <a:lnTo>
                  <a:pt x="239417" y="524987"/>
                </a:lnTo>
                <a:lnTo>
                  <a:pt x="305762" y="568255"/>
                </a:lnTo>
                <a:lnTo>
                  <a:pt x="360568" y="599985"/>
                </a:lnTo>
                <a:lnTo>
                  <a:pt x="389413" y="611524"/>
                </a:lnTo>
                <a:lnTo>
                  <a:pt x="426913" y="620177"/>
                </a:lnTo>
                <a:lnTo>
                  <a:pt x="475950" y="625946"/>
                </a:lnTo>
                <a:lnTo>
                  <a:pt x="524987" y="614408"/>
                </a:lnTo>
                <a:lnTo>
                  <a:pt x="625946" y="571140"/>
                </a:lnTo>
                <a:lnTo>
                  <a:pt x="703829" y="536525"/>
                </a:lnTo>
                <a:lnTo>
                  <a:pt x="822095" y="513449"/>
                </a:lnTo>
                <a:lnTo>
                  <a:pt x="1116318" y="452874"/>
                </a:lnTo>
                <a:lnTo>
                  <a:pt x="1387465" y="400952"/>
                </a:lnTo>
                <a:lnTo>
                  <a:pt x="1502847" y="380760"/>
                </a:lnTo>
                <a:lnTo>
                  <a:pt x="1626882" y="360568"/>
                </a:lnTo>
                <a:lnTo>
                  <a:pt x="1825916" y="334607"/>
                </a:lnTo>
                <a:lnTo>
                  <a:pt x="2050910" y="323069"/>
                </a:lnTo>
                <a:lnTo>
                  <a:pt x="2394171" y="299993"/>
                </a:lnTo>
                <a:lnTo>
                  <a:pt x="2593204" y="282686"/>
                </a:lnTo>
                <a:lnTo>
                  <a:pt x="2757623" y="268263"/>
                </a:lnTo>
                <a:lnTo>
                  <a:pt x="2792237" y="265378"/>
                </a:lnTo>
                <a:lnTo>
                  <a:pt x="2884543" y="265378"/>
                </a:lnTo>
                <a:lnTo>
                  <a:pt x="3014347" y="271147"/>
                </a:lnTo>
                <a:lnTo>
                  <a:pt x="3178766" y="279801"/>
                </a:lnTo>
                <a:lnTo>
                  <a:pt x="3297032" y="288455"/>
                </a:lnTo>
                <a:lnTo>
                  <a:pt x="3441260" y="305762"/>
                </a:lnTo>
                <a:lnTo>
                  <a:pt x="3472989" y="308647"/>
                </a:lnTo>
                <a:lnTo>
                  <a:pt x="3507604" y="305762"/>
                </a:lnTo>
                <a:lnTo>
                  <a:pt x="3553757" y="288455"/>
                </a:lnTo>
                <a:lnTo>
                  <a:pt x="3582602" y="271147"/>
                </a:lnTo>
                <a:lnTo>
                  <a:pt x="3582602" y="271147"/>
                </a:lnTo>
                <a:lnTo>
                  <a:pt x="3594140" y="253840"/>
                </a:lnTo>
                <a:lnTo>
                  <a:pt x="3594140" y="245187"/>
                </a:lnTo>
                <a:lnTo>
                  <a:pt x="3588371" y="224995"/>
                </a:lnTo>
                <a:lnTo>
                  <a:pt x="3565295" y="204803"/>
                </a:lnTo>
                <a:lnTo>
                  <a:pt x="3530680" y="181727"/>
                </a:lnTo>
                <a:lnTo>
                  <a:pt x="3464336" y="147112"/>
                </a:lnTo>
                <a:lnTo>
                  <a:pt x="3363377" y="95190"/>
                </a:lnTo>
                <a:lnTo>
                  <a:pt x="3253764" y="40384"/>
                </a:lnTo>
                <a:lnTo>
                  <a:pt x="3190304" y="11539"/>
                </a:lnTo>
                <a:lnTo>
                  <a:pt x="3152805" y="0"/>
                </a:lnTo>
                <a:lnTo>
                  <a:pt x="3121075" y="0"/>
                </a:lnTo>
                <a:lnTo>
                  <a:pt x="3057615" y="11539"/>
                </a:lnTo>
                <a:lnTo>
                  <a:pt x="2959541" y="37500"/>
                </a:lnTo>
                <a:lnTo>
                  <a:pt x="2933580" y="43269"/>
                </a:lnTo>
                <a:lnTo>
                  <a:pt x="2838390" y="54807"/>
                </a:lnTo>
                <a:lnTo>
                  <a:pt x="2633588" y="77883"/>
                </a:lnTo>
                <a:lnTo>
                  <a:pt x="2342249" y="1124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6E80D66-FEE3-4DA4-9021-76646C02E368}"/>
              </a:ext>
            </a:extLst>
          </p:cNvPr>
          <p:cNvSpPr/>
          <p:nvPr/>
        </p:nvSpPr>
        <p:spPr>
          <a:xfrm>
            <a:off x="5707063" y="4256088"/>
            <a:ext cx="1158875" cy="1168400"/>
          </a:xfrm>
          <a:custGeom>
            <a:avLst/>
            <a:gdLst>
              <a:gd name="connsiteX0" fmla="*/ 723900 w 1157288"/>
              <a:gd name="connsiteY0" fmla="*/ 750094 h 1169194"/>
              <a:gd name="connsiteX1" fmla="*/ 647700 w 1157288"/>
              <a:gd name="connsiteY1" fmla="*/ 661987 h 1169194"/>
              <a:gd name="connsiteX2" fmla="*/ 564357 w 1157288"/>
              <a:gd name="connsiteY2" fmla="*/ 569119 h 1169194"/>
              <a:gd name="connsiteX3" fmla="*/ 476250 w 1157288"/>
              <a:gd name="connsiteY3" fmla="*/ 478631 h 1169194"/>
              <a:gd name="connsiteX4" fmla="*/ 376238 w 1157288"/>
              <a:gd name="connsiteY4" fmla="*/ 383381 h 1169194"/>
              <a:gd name="connsiteX5" fmla="*/ 266700 w 1157288"/>
              <a:gd name="connsiteY5" fmla="*/ 278606 h 1169194"/>
              <a:gd name="connsiteX6" fmla="*/ 147638 w 1157288"/>
              <a:gd name="connsiteY6" fmla="*/ 166687 h 1169194"/>
              <a:gd name="connsiteX7" fmla="*/ 21432 w 1157288"/>
              <a:gd name="connsiteY7" fmla="*/ 45244 h 1169194"/>
              <a:gd name="connsiteX8" fmla="*/ 2382 w 1157288"/>
              <a:gd name="connsiteY8" fmla="*/ 26194 h 1169194"/>
              <a:gd name="connsiteX9" fmla="*/ 0 w 1157288"/>
              <a:gd name="connsiteY9" fmla="*/ 14287 h 1169194"/>
              <a:gd name="connsiteX10" fmla="*/ 2382 w 1157288"/>
              <a:gd name="connsiteY10" fmla="*/ 4762 h 1169194"/>
              <a:gd name="connsiteX11" fmla="*/ 11907 w 1157288"/>
              <a:gd name="connsiteY11" fmla="*/ 2381 h 1169194"/>
              <a:gd name="connsiteX12" fmla="*/ 26194 w 1157288"/>
              <a:gd name="connsiteY12" fmla="*/ 0 h 1169194"/>
              <a:gd name="connsiteX13" fmla="*/ 52388 w 1157288"/>
              <a:gd name="connsiteY13" fmla="*/ 2381 h 1169194"/>
              <a:gd name="connsiteX14" fmla="*/ 195263 w 1157288"/>
              <a:gd name="connsiteY14" fmla="*/ 57150 h 1169194"/>
              <a:gd name="connsiteX15" fmla="*/ 390525 w 1157288"/>
              <a:gd name="connsiteY15" fmla="*/ 142875 h 1169194"/>
              <a:gd name="connsiteX16" fmla="*/ 502444 w 1157288"/>
              <a:gd name="connsiteY16" fmla="*/ 197644 h 1169194"/>
              <a:gd name="connsiteX17" fmla="*/ 607219 w 1157288"/>
              <a:gd name="connsiteY17" fmla="*/ 252412 h 1169194"/>
              <a:gd name="connsiteX18" fmla="*/ 714375 w 1157288"/>
              <a:gd name="connsiteY18" fmla="*/ 314325 h 1169194"/>
              <a:gd name="connsiteX19" fmla="*/ 797719 w 1157288"/>
              <a:gd name="connsiteY19" fmla="*/ 369094 h 1169194"/>
              <a:gd name="connsiteX20" fmla="*/ 878682 w 1157288"/>
              <a:gd name="connsiteY20" fmla="*/ 421481 h 1169194"/>
              <a:gd name="connsiteX21" fmla="*/ 945357 w 1157288"/>
              <a:gd name="connsiteY21" fmla="*/ 473869 h 1169194"/>
              <a:gd name="connsiteX22" fmla="*/ 985838 w 1157288"/>
              <a:gd name="connsiteY22" fmla="*/ 528637 h 1169194"/>
              <a:gd name="connsiteX23" fmla="*/ 1038225 w 1157288"/>
              <a:gd name="connsiteY23" fmla="*/ 609600 h 1169194"/>
              <a:gd name="connsiteX24" fmla="*/ 1071563 w 1157288"/>
              <a:gd name="connsiteY24" fmla="*/ 673894 h 1169194"/>
              <a:gd name="connsiteX25" fmla="*/ 1102519 w 1157288"/>
              <a:gd name="connsiteY25" fmla="*/ 747712 h 1169194"/>
              <a:gd name="connsiteX26" fmla="*/ 1121569 w 1157288"/>
              <a:gd name="connsiteY26" fmla="*/ 797719 h 1169194"/>
              <a:gd name="connsiteX27" fmla="*/ 1143000 w 1157288"/>
              <a:gd name="connsiteY27" fmla="*/ 876300 h 1169194"/>
              <a:gd name="connsiteX28" fmla="*/ 1152525 w 1157288"/>
              <a:gd name="connsiteY28" fmla="*/ 957262 h 1169194"/>
              <a:gd name="connsiteX29" fmla="*/ 1157288 w 1157288"/>
              <a:gd name="connsiteY29" fmla="*/ 1031081 h 1169194"/>
              <a:gd name="connsiteX30" fmla="*/ 1154907 w 1157288"/>
              <a:gd name="connsiteY30" fmla="*/ 1064419 h 1169194"/>
              <a:gd name="connsiteX31" fmla="*/ 1140619 w 1157288"/>
              <a:gd name="connsiteY31" fmla="*/ 1109662 h 1169194"/>
              <a:gd name="connsiteX32" fmla="*/ 1126332 w 1157288"/>
              <a:gd name="connsiteY32" fmla="*/ 1140619 h 1169194"/>
              <a:gd name="connsiteX33" fmla="*/ 1109663 w 1157288"/>
              <a:gd name="connsiteY33" fmla="*/ 1162050 h 1169194"/>
              <a:gd name="connsiteX34" fmla="*/ 1095375 w 1157288"/>
              <a:gd name="connsiteY34" fmla="*/ 1169194 h 1169194"/>
              <a:gd name="connsiteX35" fmla="*/ 1076325 w 1157288"/>
              <a:gd name="connsiteY35" fmla="*/ 1169194 h 1169194"/>
              <a:gd name="connsiteX36" fmla="*/ 1047750 w 1157288"/>
              <a:gd name="connsiteY36" fmla="*/ 1154906 h 1169194"/>
              <a:gd name="connsiteX37" fmla="*/ 1014413 w 1157288"/>
              <a:gd name="connsiteY37" fmla="*/ 1126331 h 1169194"/>
              <a:gd name="connsiteX38" fmla="*/ 983457 w 1157288"/>
              <a:gd name="connsiteY38" fmla="*/ 1088231 h 1169194"/>
              <a:gd name="connsiteX39" fmla="*/ 942975 w 1157288"/>
              <a:gd name="connsiteY39" fmla="*/ 1031081 h 1169194"/>
              <a:gd name="connsiteX40" fmla="*/ 885825 w 1157288"/>
              <a:gd name="connsiteY40" fmla="*/ 954881 h 1169194"/>
              <a:gd name="connsiteX41" fmla="*/ 812007 w 1157288"/>
              <a:gd name="connsiteY41" fmla="*/ 857250 h 1169194"/>
              <a:gd name="connsiteX42" fmla="*/ 723900 w 1157288"/>
              <a:gd name="connsiteY42" fmla="*/ 7500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57288" h="1169194">
                <a:moveTo>
                  <a:pt x="723900" y="750094"/>
                </a:moveTo>
                <a:lnTo>
                  <a:pt x="647700" y="661987"/>
                </a:lnTo>
                <a:lnTo>
                  <a:pt x="564357" y="569119"/>
                </a:lnTo>
                <a:lnTo>
                  <a:pt x="476250" y="478631"/>
                </a:lnTo>
                <a:lnTo>
                  <a:pt x="376238" y="383381"/>
                </a:lnTo>
                <a:lnTo>
                  <a:pt x="266700" y="278606"/>
                </a:lnTo>
                <a:lnTo>
                  <a:pt x="147638" y="166687"/>
                </a:lnTo>
                <a:lnTo>
                  <a:pt x="21432" y="45244"/>
                </a:lnTo>
                <a:lnTo>
                  <a:pt x="2382" y="26194"/>
                </a:lnTo>
                <a:lnTo>
                  <a:pt x="0" y="14287"/>
                </a:lnTo>
                <a:lnTo>
                  <a:pt x="2382" y="4762"/>
                </a:lnTo>
                <a:lnTo>
                  <a:pt x="11907" y="2381"/>
                </a:lnTo>
                <a:lnTo>
                  <a:pt x="26194" y="0"/>
                </a:lnTo>
                <a:lnTo>
                  <a:pt x="52388" y="2381"/>
                </a:lnTo>
                <a:lnTo>
                  <a:pt x="195263" y="57150"/>
                </a:lnTo>
                <a:lnTo>
                  <a:pt x="390525" y="142875"/>
                </a:lnTo>
                <a:lnTo>
                  <a:pt x="502444" y="197644"/>
                </a:lnTo>
                <a:lnTo>
                  <a:pt x="607219" y="252412"/>
                </a:lnTo>
                <a:lnTo>
                  <a:pt x="714375" y="314325"/>
                </a:lnTo>
                <a:lnTo>
                  <a:pt x="797719" y="369094"/>
                </a:lnTo>
                <a:lnTo>
                  <a:pt x="878682" y="421481"/>
                </a:lnTo>
                <a:lnTo>
                  <a:pt x="945357" y="473869"/>
                </a:lnTo>
                <a:lnTo>
                  <a:pt x="985838" y="528637"/>
                </a:lnTo>
                <a:lnTo>
                  <a:pt x="1038225" y="609600"/>
                </a:lnTo>
                <a:lnTo>
                  <a:pt x="1071563" y="673894"/>
                </a:lnTo>
                <a:lnTo>
                  <a:pt x="1102519" y="747712"/>
                </a:lnTo>
                <a:lnTo>
                  <a:pt x="1121569" y="797719"/>
                </a:lnTo>
                <a:lnTo>
                  <a:pt x="1143000" y="876300"/>
                </a:lnTo>
                <a:lnTo>
                  <a:pt x="1152525" y="957262"/>
                </a:lnTo>
                <a:lnTo>
                  <a:pt x="1157288" y="1031081"/>
                </a:lnTo>
                <a:lnTo>
                  <a:pt x="1154907" y="1064419"/>
                </a:lnTo>
                <a:lnTo>
                  <a:pt x="1140619" y="1109662"/>
                </a:lnTo>
                <a:lnTo>
                  <a:pt x="1126332" y="1140619"/>
                </a:lnTo>
                <a:lnTo>
                  <a:pt x="1109663" y="1162050"/>
                </a:lnTo>
                <a:lnTo>
                  <a:pt x="1095375" y="1169194"/>
                </a:lnTo>
                <a:lnTo>
                  <a:pt x="1076325" y="1169194"/>
                </a:lnTo>
                <a:lnTo>
                  <a:pt x="1047750" y="1154906"/>
                </a:lnTo>
                <a:lnTo>
                  <a:pt x="1014413" y="1126331"/>
                </a:lnTo>
                <a:lnTo>
                  <a:pt x="983457" y="1088231"/>
                </a:lnTo>
                <a:lnTo>
                  <a:pt x="942975" y="1031081"/>
                </a:lnTo>
                <a:lnTo>
                  <a:pt x="885825" y="954881"/>
                </a:lnTo>
                <a:lnTo>
                  <a:pt x="812007" y="857250"/>
                </a:lnTo>
                <a:lnTo>
                  <a:pt x="723900" y="750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A020CA7B-FA4F-41DC-A254-88F7D6F4621D}"/>
              </a:ext>
            </a:extLst>
          </p:cNvPr>
          <p:cNvSpPr/>
          <p:nvPr/>
        </p:nvSpPr>
        <p:spPr>
          <a:xfrm>
            <a:off x="3384550" y="1911350"/>
            <a:ext cx="3898900" cy="492125"/>
          </a:xfrm>
          <a:custGeom>
            <a:avLst/>
            <a:gdLst>
              <a:gd name="connsiteX0" fmla="*/ 2530475 w 3898900"/>
              <a:gd name="connsiteY0" fmla="*/ 260350 h 492125"/>
              <a:gd name="connsiteX1" fmla="*/ 2206625 w 3898900"/>
              <a:gd name="connsiteY1" fmla="*/ 276225 h 492125"/>
              <a:gd name="connsiteX2" fmla="*/ 1939925 w 3898900"/>
              <a:gd name="connsiteY2" fmla="*/ 292100 h 492125"/>
              <a:gd name="connsiteX3" fmla="*/ 1701800 w 3898900"/>
              <a:gd name="connsiteY3" fmla="*/ 311150 h 492125"/>
              <a:gd name="connsiteX4" fmla="*/ 1355725 w 3898900"/>
              <a:gd name="connsiteY4" fmla="*/ 342900 h 492125"/>
              <a:gd name="connsiteX5" fmla="*/ 1076325 w 3898900"/>
              <a:gd name="connsiteY5" fmla="*/ 371475 h 492125"/>
              <a:gd name="connsiteX6" fmla="*/ 809625 w 3898900"/>
              <a:gd name="connsiteY6" fmla="*/ 400050 h 492125"/>
              <a:gd name="connsiteX7" fmla="*/ 612775 w 3898900"/>
              <a:gd name="connsiteY7" fmla="*/ 422275 h 492125"/>
              <a:gd name="connsiteX8" fmla="*/ 590550 w 3898900"/>
              <a:gd name="connsiteY8" fmla="*/ 425450 h 492125"/>
              <a:gd name="connsiteX9" fmla="*/ 555625 w 3898900"/>
              <a:gd name="connsiteY9" fmla="*/ 438150 h 492125"/>
              <a:gd name="connsiteX10" fmla="*/ 501650 w 3898900"/>
              <a:gd name="connsiteY10" fmla="*/ 454025 h 492125"/>
              <a:gd name="connsiteX11" fmla="*/ 454025 w 3898900"/>
              <a:gd name="connsiteY11" fmla="*/ 466725 h 492125"/>
              <a:gd name="connsiteX12" fmla="*/ 381000 w 3898900"/>
              <a:gd name="connsiteY12" fmla="*/ 482600 h 492125"/>
              <a:gd name="connsiteX13" fmla="*/ 307975 w 3898900"/>
              <a:gd name="connsiteY13" fmla="*/ 492125 h 492125"/>
              <a:gd name="connsiteX14" fmla="*/ 244475 w 3898900"/>
              <a:gd name="connsiteY14" fmla="*/ 488950 h 492125"/>
              <a:gd name="connsiteX15" fmla="*/ 206375 w 3898900"/>
              <a:gd name="connsiteY15" fmla="*/ 485775 h 492125"/>
              <a:gd name="connsiteX16" fmla="*/ 146050 w 3898900"/>
              <a:gd name="connsiteY16" fmla="*/ 473075 h 492125"/>
              <a:gd name="connsiteX17" fmla="*/ 9525 w 3898900"/>
              <a:gd name="connsiteY17" fmla="*/ 428625 h 492125"/>
              <a:gd name="connsiteX18" fmla="*/ 0 w 3898900"/>
              <a:gd name="connsiteY18" fmla="*/ 285750 h 492125"/>
              <a:gd name="connsiteX19" fmla="*/ 139700 w 3898900"/>
              <a:gd name="connsiteY19" fmla="*/ 298450 h 492125"/>
              <a:gd name="connsiteX20" fmla="*/ 206375 w 3898900"/>
              <a:gd name="connsiteY20" fmla="*/ 301625 h 492125"/>
              <a:gd name="connsiteX21" fmla="*/ 288925 w 3898900"/>
              <a:gd name="connsiteY21" fmla="*/ 295275 h 492125"/>
              <a:gd name="connsiteX22" fmla="*/ 393700 w 3898900"/>
              <a:gd name="connsiteY22" fmla="*/ 282575 h 492125"/>
              <a:gd name="connsiteX23" fmla="*/ 631825 w 3898900"/>
              <a:gd name="connsiteY23" fmla="*/ 257175 h 492125"/>
              <a:gd name="connsiteX24" fmla="*/ 914400 w 3898900"/>
              <a:gd name="connsiteY24" fmla="*/ 228600 h 492125"/>
              <a:gd name="connsiteX25" fmla="*/ 1228725 w 3898900"/>
              <a:gd name="connsiteY25" fmla="*/ 200025 h 492125"/>
              <a:gd name="connsiteX26" fmla="*/ 1539875 w 3898900"/>
              <a:gd name="connsiteY26" fmla="*/ 174625 h 492125"/>
              <a:gd name="connsiteX27" fmla="*/ 1911350 w 3898900"/>
              <a:gd name="connsiteY27" fmla="*/ 142875 h 492125"/>
              <a:gd name="connsiteX28" fmla="*/ 2365375 w 3898900"/>
              <a:gd name="connsiteY28" fmla="*/ 98425 h 492125"/>
              <a:gd name="connsiteX29" fmla="*/ 2759075 w 3898900"/>
              <a:gd name="connsiteY29" fmla="*/ 66675 h 492125"/>
              <a:gd name="connsiteX30" fmla="*/ 3000375 w 3898900"/>
              <a:gd name="connsiteY30" fmla="*/ 47625 h 492125"/>
              <a:gd name="connsiteX31" fmla="*/ 3111500 w 3898900"/>
              <a:gd name="connsiteY31" fmla="*/ 41275 h 492125"/>
              <a:gd name="connsiteX32" fmla="*/ 3197225 w 3898900"/>
              <a:gd name="connsiteY32" fmla="*/ 38100 h 492125"/>
              <a:gd name="connsiteX33" fmla="*/ 3225800 w 3898900"/>
              <a:gd name="connsiteY33" fmla="*/ 34925 h 492125"/>
              <a:gd name="connsiteX34" fmla="*/ 3263900 w 3898900"/>
              <a:gd name="connsiteY34" fmla="*/ 28575 h 492125"/>
              <a:gd name="connsiteX35" fmla="*/ 3330575 w 3898900"/>
              <a:gd name="connsiteY35" fmla="*/ 12700 h 492125"/>
              <a:gd name="connsiteX36" fmla="*/ 3365500 w 3898900"/>
              <a:gd name="connsiteY36" fmla="*/ 0 h 492125"/>
              <a:gd name="connsiteX37" fmla="*/ 3381375 w 3898900"/>
              <a:gd name="connsiteY37" fmla="*/ 0 h 492125"/>
              <a:gd name="connsiteX38" fmla="*/ 3432175 w 3898900"/>
              <a:gd name="connsiteY38" fmla="*/ 19050 h 492125"/>
              <a:gd name="connsiteX39" fmla="*/ 3486150 w 3898900"/>
              <a:gd name="connsiteY39" fmla="*/ 47625 h 492125"/>
              <a:gd name="connsiteX40" fmla="*/ 3562350 w 3898900"/>
              <a:gd name="connsiteY40" fmla="*/ 95250 h 492125"/>
              <a:gd name="connsiteX41" fmla="*/ 3641725 w 3898900"/>
              <a:gd name="connsiteY41" fmla="*/ 149225 h 492125"/>
              <a:gd name="connsiteX42" fmla="*/ 3717925 w 3898900"/>
              <a:gd name="connsiteY42" fmla="*/ 209550 h 492125"/>
              <a:gd name="connsiteX43" fmla="*/ 3787775 w 3898900"/>
              <a:gd name="connsiteY43" fmla="*/ 269875 h 492125"/>
              <a:gd name="connsiteX44" fmla="*/ 3863975 w 3898900"/>
              <a:gd name="connsiteY44" fmla="*/ 336550 h 492125"/>
              <a:gd name="connsiteX45" fmla="*/ 3883025 w 3898900"/>
              <a:gd name="connsiteY45" fmla="*/ 355600 h 492125"/>
              <a:gd name="connsiteX46" fmla="*/ 3895725 w 3898900"/>
              <a:gd name="connsiteY46" fmla="*/ 371475 h 492125"/>
              <a:gd name="connsiteX47" fmla="*/ 3898900 w 3898900"/>
              <a:gd name="connsiteY47" fmla="*/ 387350 h 492125"/>
              <a:gd name="connsiteX48" fmla="*/ 3898900 w 3898900"/>
              <a:gd name="connsiteY48" fmla="*/ 400050 h 492125"/>
              <a:gd name="connsiteX49" fmla="*/ 3889375 w 3898900"/>
              <a:gd name="connsiteY49" fmla="*/ 412750 h 492125"/>
              <a:gd name="connsiteX50" fmla="*/ 3876675 w 3898900"/>
              <a:gd name="connsiteY50" fmla="*/ 425450 h 492125"/>
              <a:gd name="connsiteX51" fmla="*/ 3841750 w 3898900"/>
              <a:gd name="connsiteY51" fmla="*/ 434975 h 492125"/>
              <a:gd name="connsiteX52" fmla="*/ 3311525 w 3898900"/>
              <a:gd name="connsiteY52" fmla="*/ 225425 h 492125"/>
              <a:gd name="connsiteX53" fmla="*/ 3276600 w 3898900"/>
              <a:gd name="connsiteY53" fmla="*/ 225425 h 492125"/>
              <a:gd name="connsiteX54" fmla="*/ 3076575 w 3898900"/>
              <a:gd name="connsiteY54" fmla="*/ 231775 h 492125"/>
              <a:gd name="connsiteX55" fmla="*/ 2749550 w 3898900"/>
              <a:gd name="connsiteY55" fmla="*/ 247650 h 492125"/>
              <a:gd name="connsiteX56" fmla="*/ 2530475 w 3898900"/>
              <a:gd name="connsiteY56" fmla="*/ 260350 h 492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898900" h="492125">
                <a:moveTo>
                  <a:pt x="2530475" y="260350"/>
                </a:moveTo>
                <a:lnTo>
                  <a:pt x="2206625" y="276225"/>
                </a:lnTo>
                <a:lnTo>
                  <a:pt x="1939925" y="292100"/>
                </a:lnTo>
                <a:lnTo>
                  <a:pt x="1701800" y="311150"/>
                </a:lnTo>
                <a:lnTo>
                  <a:pt x="1355725" y="342900"/>
                </a:lnTo>
                <a:lnTo>
                  <a:pt x="1076325" y="371475"/>
                </a:lnTo>
                <a:lnTo>
                  <a:pt x="809625" y="400050"/>
                </a:lnTo>
                <a:lnTo>
                  <a:pt x="612775" y="422275"/>
                </a:lnTo>
                <a:lnTo>
                  <a:pt x="590550" y="425450"/>
                </a:lnTo>
                <a:lnTo>
                  <a:pt x="555625" y="438150"/>
                </a:lnTo>
                <a:lnTo>
                  <a:pt x="501650" y="454025"/>
                </a:lnTo>
                <a:lnTo>
                  <a:pt x="454025" y="466725"/>
                </a:lnTo>
                <a:lnTo>
                  <a:pt x="381000" y="482600"/>
                </a:lnTo>
                <a:lnTo>
                  <a:pt x="307975" y="492125"/>
                </a:lnTo>
                <a:lnTo>
                  <a:pt x="244475" y="488950"/>
                </a:lnTo>
                <a:lnTo>
                  <a:pt x="206375" y="485775"/>
                </a:lnTo>
                <a:lnTo>
                  <a:pt x="146050" y="473075"/>
                </a:lnTo>
                <a:lnTo>
                  <a:pt x="9525" y="428625"/>
                </a:lnTo>
                <a:lnTo>
                  <a:pt x="0" y="285750"/>
                </a:lnTo>
                <a:lnTo>
                  <a:pt x="139700" y="298450"/>
                </a:lnTo>
                <a:lnTo>
                  <a:pt x="206375" y="301625"/>
                </a:lnTo>
                <a:lnTo>
                  <a:pt x="288925" y="295275"/>
                </a:lnTo>
                <a:lnTo>
                  <a:pt x="393700" y="282575"/>
                </a:lnTo>
                <a:lnTo>
                  <a:pt x="631825" y="257175"/>
                </a:lnTo>
                <a:lnTo>
                  <a:pt x="914400" y="228600"/>
                </a:lnTo>
                <a:lnTo>
                  <a:pt x="1228725" y="200025"/>
                </a:lnTo>
                <a:lnTo>
                  <a:pt x="1539875" y="174625"/>
                </a:lnTo>
                <a:lnTo>
                  <a:pt x="1911350" y="142875"/>
                </a:lnTo>
                <a:lnTo>
                  <a:pt x="2365375" y="98425"/>
                </a:lnTo>
                <a:lnTo>
                  <a:pt x="2759075" y="66675"/>
                </a:lnTo>
                <a:lnTo>
                  <a:pt x="3000375" y="47625"/>
                </a:lnTo>
                <a:lnTo>
                  <a:pt x="3111500" y="41275"/>
                </a:lnTo>
                <a:lnTo>
                  <a:pt x="3197225" y="38100"/>
                </a:lnTo>
                <a:lnTo>
                  <a:pt x="3225800" y="34925"/>
                </a:lnTo>
                <a:lnTo>
                  <a:pt x="3263900" y="28575"/>
                </a:lnTo>
                <a:lnTo>
                  <a:pt x="3330575" y="12700"/>
                </a:lnTo>
                <a:lnTo>
                  <a:pt x="3365500" y="0"/>
                </a:lnTo>
                <a:lnTo>
                  <a:pt x="3381375" y="0"/>
                </a:lnTo>
                <a:lnTo>
                  <a:pt x="3432175" y="19050"/>
                </a:lnTo>
                <a:lnTo>
                  <a:pt x="3486150" y="47625"/>
                </a:lnTo>
                <a:lnTo>
                  <a:pt x="3562350" y="95250"/>
                </a:lnTo>
                <a:lnTo>
                  <a:pt x="3641725" y="149225"/>
                </a:lnTo>
                <a:lnTo>
                  <a:pt x="3717925" y="209550"/>
                </a:lnTo>
                <a:lnTo>
                  <a:pt x="3787775" y="269875"/>
                </a:lnTo>
                <a:lnTo>
                  <a:pt x="3863975" y="336550"/>
                </a:lnTo>
                <a:lnTo>
                  <a:pt x="3883025" y="355600"/>
                </a:lnTo>
                <a:lnTo>
                  <a:pt x="3895725" y="371475"/>
                </a:lnTo>
                <a:lnTo>
                  <a:pt x="3898900" y="387350"/>
                </a:lnTo>
                <a:lnTo>
                  <a:pt x="3898900" y="400050"/>
                </a:lnTo>
                <a:lnTo>
                  <a:pt x="3889375" y="412750"/>
                </a:lnTo>
                <a:lnTo>
                  <a:pt x="3876675" y="425450"/>
                </a:lnTo>
                <a:lnTo>
                  <a:pt x="3841750" y="434975"/>
                </a:lnTo>
                <a:lnTo>
                  <a:pt x="3311525" y="225425"/>
                </a:lnTo>
                <a:lnTo>
                  <a:pt x="3276600" y="225425"/>
                </a:lnTo>
                <a:lnTo>
                  <a:pt x="3076575" y="231775"/>
                </a:lnTo>
                <a:lnTo>
                  <a:pt x="2749550" y="247650"/>
                </a:lnTo>
                <a:lnTo>
                  <a:pt x="2530475" y="2603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12E89B9-BF37-4FE5-B6A8-5A838F5CEB95}"/>
              </a:ext>
            </a:extLst>
          </p:cNvPr>
          <p:cNvSpPr/>
          <p:nvPr/>
        </p:nvSpPr>
        <p:spPr>
          <a:xfrm>
            <a:off x="6316663" y="2132013"/>
            <a:ext cx="965200" cy="639762"/>
          </a:xfrm>
          <a:custGeom>
            <a:avLst/>
            <a:gdLst>
              <a:gd name="connsiteX0" fmla="*/ 338138 w 964407"/>
              <a:gd name="connsiteY0" fmla="*/ 202406 h 640556"/>
              <a:gd name="connsiteX1" fmla="*/ 240507 w 964407"/>
              <a:gd name="connsiteY1" fmla="*/ 328612 h 640556"/>
              <a:gd name="connsiteX2" fmla="*/ 133350 w 964407"/>
              <a:gd name="connsiteY2" fmla="*/ 454819 h 640556"/>
              <a:gd name="connsiteX3" fmla="*/ 30957 w 964407"/>
              <a:gd name="connsiteY3" fmla="*/ 564356 h 640556"/>
              <a:gd name="connsiteX4" fmla="*/ 9525 w 964407"/>
              <a:gd name="connsiteY4" fmla="*/ 585787 h 640556"/>
              <a:gd name="connsiteX5" fmla="*/ 0 w 964407"/>
              <a:gd name="connsiteY5" fmla="*/ 604837 h 640556"/>
              <a:gd name="connsiteX6" fmla="*/ 0 w 964407"/>
              <a:gd name="connsiteY6" fmla="*/ 621506 h 640556"/>
              <a:gd name="connsiteX7" fmla="*/ 0 w 964407"/>
              <a:gd name="connsiteY7" fmla="*/ 633412 h 640556"/>
              <a:gd name="connsiteX8" fmla="*/ 2382 w 964407"/>
              <a:gd name="connsiteY8" fmla="*/ 638175 h 640556"/>
              <a:gd name="connsiteX9" fmla="*/ 11907 w 964407"/>
              <a:gd name="connsiteY9" fmla="*/ 640556 h 640556"/>
              <a:gd name="connsiteX10" fmla="*/ 30957 w 964407"/>
              <a:gd name="connsiteY10" fmla="*/ 635794 h 640556"/>
              <a:gd name="connsiteX11" fmla="*/ 59532 w 964407"/>
              <a:gd name="connsiteY11" fmla="*/ 626269 h 640556"/>
              <a:gd name="connsiteX12" fmla="*/ 166688 w 964407"/>
              <a:gd name="connsiteY12" fmla="*/ 561975 h 640556"/>
              <a:gd name="connsiteX13" fmla="*/ 366713 w 964407"/>
              <a:gd name="connsiteY13" fmla="*/ 440531 h 640556"/>
              <a:gd name="connsiteX14" fmla="*/ 573882 w 964407"/>
              <a:gd name="connsiteY14" fmla="*/ 314325 h 640556"/>
              <a:gd name="connsiteX15" fmla="*/ 676275 w 964407"/>
              <a:gd name="connsiteY15" fmla="*/ 252412 h 640556"/>
              <a:gd name="connsiteX16" fmla="*/ 692944 w 964407"/>
              <a:gd name="connsiteY16" fmla="*/ 245269 h 640556"/>
              <a:gd name="connsiteX17" fmla="*/ 766763 w 964407"/>
              <a:gd name="connsiteY17" fmla="*/ 235744 h 640556"/>
              <a:gd name="connsiteX18" fmla="*/ 812007 w 964407"/>
              <a:gd name="connsiteY18" fmla="*/ 230981 h 640556"/>
              <a:gd name="connsiteX19" fmla="*/ 890588 w 964407"/>
              <a:gd name="connsiteY19" fmla="*/ 226219 h 640556"/>
              <a:gd name="connsiteX20" fmla="*/ 919163 w 964407"/>
              <a:gd name="connsiteY20" fmla="*/ 219075 h 640556"/>
              <a:gd name="connsiteX21" fmla="*/ 942975 w 964407"/>
              <a:gd name="connsiteY21" fmla="*/ 207169 h 640556"/>
              <a:gd name="connsiteX22" fmla="*/ 964407 w 964407"/>
              <a:gd name="connsiteY22" fmla="*/ 183356 h 640556"/>
              <a:gd name="connsiteX23" fmla="*/ 962025 w 964407"/>
              <a:gd name="connsiteY23" fmla="*/ 161925 h 640556"/>
              <a:gd name="connsiteX24" fmla="*/ 933450 w 964407"/>
              <a:gd name="connsiteY24" fmla="*/ 121444 h 640556"/>
              <a:gd name="connsiteX25" fmla="*/ 373857 w 964407"/>
              <a:gd name="connsiteY25" fmla="*/ 0 h 640556"/>
              <a:gd name="connsiteX26" fmla="*/ 395288 w 964407"/>
              <a:gd name="connsiteY26" fmla="*/ 11906 h 640556"/>
              <a:gd name="connsiteX27" fmla="*/ 407194 w 964407"/>
              <a:gd name="connsiteY27" fmla="*/ 28575 h 640556"/>
              <a:gd name="connsiteX28" fmla="*/ 414338 w 964407"/>
              <a:gd name="connsiteY28" fmla="*/ 40481 h 640556"/>
              <a:gd name="connsiteX29" fmla="*/ 419100 w 964407"/>
              <a:gd name="connsiteY29" fmla="*/ 61912 h 640556"/>
              <a:gd name="connsiteX30" fmla="*/ 419100 w 964407"/>
              <a:gd name="connsiteY30" fmla="*/ 80962 h 640556"/>
              <a:gd name="connsiteX31" fmla="*/ 407194 w 964407"/>
              <a:gd name="connsiteY31" fmla="*/ 107156 h 640556"/>
              <a:gd name="connsiteX32" fmla="*/ 338138 w 964407"/>
              <a:gd name="connsiteY32" fmla="*/ 2024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64407" h="640556">
                <a:moveTo>
                  <a:pt x="338138" y="202406"/>
                </a:moveTo>
                <a:lnTo>
                  <a:pt x="240507" y="328612"/>
                </a:lnTo>
                <a:lnTo>
                  <a:pt x="133350" y="454819"/>
                </a:lnTo>
                <a:lnTo>
                  <a:pt x="30957" y="564356"/>
                </a:lnTo>
                <a:lnTo>
                  <a:pt x="9525" y="585787"/>
                </a:lnTo>
                <a:lnTo>
                  <a:pt x="0" y="604837"/>
                </a:lnTo>
                <a:lnTo>
                  <a:pt x="0" y="621506"/>
                </a:lnTo>
                <a:lnTo>
                  <a:pt x="0" y="633412"/>
                </a:lnTo>
                <a:lnTo>
                  <a:pt x="2382" y="638175"/>
                </a:lnTo>
                <a:lnTo>
                  <a:pt x="11907" y="640556"/>
                </a:lnTo>
                <a:lnTo>
                  <a:pt x="30957" y="635794"/>
                </a:lnTo>
                <a:lnTo>
                  <a:pt x="59532" y="626269"/>
                </a:lnTo>
                <a:lnTo>
                  <a:pt x="166688" y="561975"/>
                </a:lnTo>
                <a:lnTo>
                  <a:pt x="366713" y="440531"/>
                </a:lnTo>
                <a:lnTo>
                  <a:pt x="573882" y="314325"/>
                </a:lnTo>
                <a:lnTo>
                  <a:pt x="676275" y="252412"/>
                </a:lnTo>
                <a:lnTo>
                  <a:pt x="692944" y="245269"/>
                </a:lnTo>
                <a:lnTo>
                  <a:pt x="766763" y="235744"/>
                </a:lnTo>
                <a:lnTo>
                  <a:pt x="812007" y="230981"/>
                </a:lnTo>
                <a:lnTo>
                  <a:pt x="890588" y="226219"/>
                </a:lnTo>
                <a:lnTo>
                  <a:pt x="919163" y="219075"/>
                </a:lnTo>
                <a:lnTo>
                  <a:pt x="942975" y="207169"/>
                </a:lnTo>
                <a:lnTo>
                  <a:pt x="964407" y="183356"/>
                </a:lnTo>
                <a:lnTo>
                  <a:pt x="962025" y="161925"/>
                </a:lnTo>
                <a:lnTo>
                  <a:pt x="933450" y="121444"/>
                </a:lnTo>
                <a:lnTo>
                  <a:pt x="373857" y="0"/>
                </a:lnTo>
                <a:lnTo>
                  <a:pt x="395288" y="11906"/>
                </a:lnTo>
                <a:lnTo>
                  <a:pt x="407194" y="28575"/>
                </a:lnTo>
                <a:lnTo>
                  <a:pt x="414338" y="40481"/>
                </a:lnTo>
                <a:lnTo>
                  <a:pt x="419100" y="61912"/>
                </a:lnTo>
                <a:lnTo>
                  <a:pt x="419100" y="80962"/>
                </a:lnTo>
                <a:lnTo>
                  <a:pt x="407194" y="107156"/>
                </a:lnTo>
                <a:lnTo>
                  <a:pt x="338138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E4EFD0D-9832-47AB-89F6-E7DA2B7489C6}"/>
              </a:ext>
            </a:extLst>
          </p:cNvPr>
          <p:cNvSpPr/>
          <p:nvPr/>
        </p:nvSpPr>
        <p:spPr>
          <a:xfrm>
            <a:off x="4727575" y="3743325"/>
            <a:ext cx="508000" cy="2263775"/>
          </a:xfrm>
          <a:custGeom>
            <a:avLst/>
            <a:gdLst>
              <a:gd name="connsiteX0" fmla="*/ 241259 w 509324"/>
              <a:gd name="connsiteY0" fmla="*/ 997798 h 2263661"/>
              <a:gd name="connsiteX1" fmla="*/ 241259 w 509324"/>
              <a:gd name="connsiteY1" fmla="*/ 679098 h 2263661"/>
              <a:gd name="connsiteX2" fmla="*/ 241259 w 509324"/>
              <a:gd name="connsiteY2" fmla="*/ 476560 h 2263661"/>
              <a:gd name="connsiteX3" fmla="*/ 241259 w 509324"/>
              <a:gd name="connsiteY3" fmla="*/ 342527 h 2263661"/>
              <a:gd name="connsiteX4" fmla="*/ 238280 w 509324"/>
              <a:gd name="connsiteY4" fmla="*/ 300828 h 2263661"/>
              <a:gd name="connsiteX5" fmla="*/ 232323 w 509324"/>
              <a:gd name="connsiteY5" fmla="*/ 235301 h 2263661"/>
              <a:gd name="connsiteX6" fmla="*/ 223388 w 509324"/>
              <a:gd name="connsiteY6" fmla="*/ 193602 h 2263661"/>
              <a:gd name="connsiteX7" fmla="*/ 211474 w 509324"/>
              <a:gd name="connsiteY7" fmla="*/ 157860 h 2263661"/>
              <a:gd name="connsiteX8" fmla="*/ 190624 w 509324"/>
              <a:gd name="connsiteY8" fmla="*/ 122118 h 2263661"/>
              <a:gd name="connsiteX9" fmla="*/ 166796 w 509324"/>
              <a:gd name="connsiteY9" fmla="*/ 95312 h 2263661"/>
              <a:gd name="connsiteX10" fmla="*/ 137011 w 509324"/>
              <a:gd name="connsiteY10" fmla="*/ 74462 h 2263661"/>
              <a:gd name="connsiteX11" fmla="*/ 104248 w 509324"/>
              <a:gd name="connsiteY11" fmla="*/ 62548 h 2263661"/>
              <a:gd name="connsiteX12" fmla="*/ 0 w 509324"/>
              <a:gd name="connsiteY12" fmla="*/ 17871 h 2263661"/>
              <a:gd name="connsiteX13" fmla="*/ 229345 w 509324"/>
              <a:gd name="connsiteY13" fmla="*/ 0 h 2263661"/>
              <a:gd name="connsiteX14" fmla="*/ 339549 w 509324"/>
              <a:gd name="connsiteY14" fmla="*/ 77441 h 2263661"/>
              <a:gd name="connsiteX15" fmla="*/ 405076 w 509324"/>
              <a:gd name="connsiteY15" fmla="*/ 125097 h 2263661"/>
              <a:gd name="connsiteX16" fmla="*/ 431883 w 509324"/>
              <a:gd name="connsiteY16" fmla="*/ 148925 h 2263661"/>
              <a:gd name="connsiteX17" fmla="*/ 464646 w 509324"/>
              <a:gd name="connsiteY17" fmla="*/ 184667 h 2263661"/>
              <a:gd name="connsiteX18" fmla="*/ 488474 w 509324"/>
              <a:gd name="connsiteY18" fmla="*/ 220409 h 2263661"/>
              <a:gd name="connsiteX19" fmla="*/ 500388 w 509324"/>
              <a:gd name="connsiteY19" fmla="*/ 253172 h 2263661"/>
              <a:gd name="connsiteX20" fmla="*/ 509324 w 509324"/>
              <a:gd name="connsiteY20" fmla="*/ 297850 h 2263661"/>
              <a:gd name="connsiteX21" fmla="*/ 503367 w 509324"/>
              <a:gd name="connsiteY21" fmla="*/ 384226 h 2263661"/>
              <a:gd name="connsiteX22" fmla="*/ 488474 w 509324"/>
              <a:gd name="connsiteY22" fmla="*/ 595700 h 2263661"/>
              <a:gd name="connsiteX23" fmla="*/ 473582 w 509324"/>
              <a:gd name="connsiteY23" fmla="*/ 869722 h 2263661"/>
              <a:gd name="connsiteX24" fmla="*/ 470603 w 509324"/>
              <a:gd name="connsiteY24" fmla="*/ 1030561 h 2263661"/>
              <a:gd name="connsiteX25" fmla="*/ 464646 w 509324"/>
              <a:gd name="connsiteY25" fmla="*/ 1236078 h 2263661"/>
              <a:gd name="connsiteX26" fmla="*/ 464646 w 509324"/>
              <a:gd name="connsiteY26" fmla="*/ 1385003 h 2263661"/>
              <a:gd name="connsiteX27" fmla="*/ 467625 w 509324"/>
              <a:gd name="connsiteY27" fmla="*/ 1480315 h 2263661"/>
              <a:gd name="connsiteX28" fmla="*/ 476560 w 509324"/>
              <a:gd name="connsiteY28" fmla="*/ 1569670 h 2263661"/>
              <a:gd name="connsiteX29" fmla="*/ 488474 w 509324"/>
              <a:gd name="connsiteY29" fmla="*/ 1664982 h 2263661"/>
              <a:gd name="connsiteX30" fmla="*/ 503367 w 509324"/>
              <a:gd name="connsiteY30" fmla="*/ 1760294 h 2263661"/>
              <a:gd name="connsiteX31" fmla="*/ 509324 w 509324"/>
              <a:gd name="connsiteY31" fmla="*/ 1787101 h 2263661"/>
              <a:gd name="connsiteX32" fmla="*/ 500388 w 509324"/>
              <a:gd name="connsiteY32" fmla="*/ 1837735 h 2263661"/>
              <a:gd name="connsiteX33" fmla="*/ 461668 w 509324"/>
              <a:gd name="connsiteY33" fmla="*/ 1959854 h 2263661"/>
              <a:gd name="connsiteX34" fmla="*/ 425926 w 509324"/>
              <a:gd name="connsiteY34" fmla="*/ 2040273 h 2263661"/>
              <a:gd name="connsiteX35" fmla="*/ 387205 w 509324"/>
              <a:gd name="connsiteY35" fmla="*/ 2117714 h 2263661"/>
              <a:gd name="connsiteX36" fmla="*/ 342528 w 509324"/>
              <a:gd name="connsiteY36" fmla="*/ 2183241 h 2263661"/>
              <a:gd name="connsiteX37" fmla="*/ 303807 w 509324"/>
              <a:gd name="connsiteY37" fmla="*/ 2233876 h 2263661"/>
              <a:gd name="connsiteX38" fmla="*/ 274022 w 509324"/>
              <a:gd name="connsiteY38" fmla="*/ 2257704 h 2263661"/>
              <a:gd name="connsiteX39" fmla="*/ 253173 w 509324"/>
              <a:gd name="connsiteY39" fmla="*/ 2263661 h 2263661"/>
              <a:gd name="connsiteX40" fmla="*/ 235302 w 509324"/>
              <a:gd name="connsiteY40" fmla="*/ 2260682 h 2263661"/>
              <a:gd name="connsiteX41" fmla="*/ 217431 w 509324"/>
              <a:gd name="connsiteY41" fmla="*/ 2251747 h 2263661"/>
              <a:gd name="connsiteX42" fmla="*/ 202538 w 509324"/>
              <a:gd name="connsiteY42" fmla="*/ 2233876 h 2263661"/>
              <a:gd name="connsiteX43" fmla="*/ 184667 w 509324"/>
              <a:gd name="connsiteY43" fmla="*/ 2186220 h 2263661"/>
              <a:gd name="connsiteX44" fmla="*/ 241259 w 509324"/>
              <a:gd name="connsiteY44" fmla="*/ 1691788 h 2263661"/>
              <a:gd name="connsiteX45" fmla="*/ 241259 w 509324"/>
              <a:gd name="connsiteY45" fmla="*/ 1596476 h 2263661"/>
              <a:gd name="connsiteX46" fmla="*/ 241259 w 509324"/>
              <a:gd name="connsiteY46" fmla="*/ 997798 h 2263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9324" h="2263661">
                <a:moveTo>
                  <a:pt x="241259" y="997798"/>
                </a:moveTo>
                <a:lnTo>
                  <a:pt x="241259" y="679098"/>
                </a:lnTo>
                <a:lnTo>
                  <a:pt x="241259" y="476560"/>
                </a:lnTo>
                <a:lnTo>
                  <a:pt x="241259" y="342527"/>
                </a:lnTo>
                <a:lnTo>
                  <a:pt x="238280" y="300828"/>
                </a:lnTo>
                <a:lnTo>
                  <a:pt x="232323" y="235301"/>
                </a:lnTo>
                <a:lnTo>
                  <a:pt x="223388" y="193602"/>
                </a:lnTo>
                <a:lnTo>
                  <a:pt x="211474" y="157860"/>
                </a:lnTo>
                <a:lnTo>
                  <a:pt x="190624" y="122118"/>
                </a:lnTo>
                <a:lnTo>
                  <a:pt x="166796" y="95312"/>
                </a:lnTo>
                <a:lnTo>
                  <a:pt x="137011" y="74462"/>
                </a:lnTo>
                <a:lnTo>
                  <a:pt x="104248" y="62548"/>
                </a:lnTo>
                <a:lnTo>
                  <a:pt x="0" y="17871"/>
                </a:lnTo>
                <a:lnTo>
                  <a:pt x="229345" y="0"/>
                </a:lnTo>
                <a:lnTo>
                  <a:pt x="339549" y="77441"/>
                </a:lnTo>
                <a:lnTo>
                  <a:pt x="405076" y="125097"/>
                </a:lnTo>
                <a:lnTo>
                  <a:pt x="431883" y="148925"/>
                </a:lnTo>
                <a:lnTo>
                  <a:pt x="464646" y="184667"/>
                </a:lnTo>
                <a:lnTo>
                  <a:pt x="488474" y="220409"/>
                </a:lnTo>
                <a:lnTo>
                  <a:pt x="500388" y="253172"/>
                </a:lnTo>
                <a:lnTo>
                  <a:pt x="509324" y="297850"/>
                </a:lnTo>
                <a:lnTo>
                  <a:pt x="503367" y="384226"/>
                </a:lnTo>
                <a:lnTo>
                  <a:pt x="488474" y="595700"/>
                </a:lnTo>
                <a:lnTo>
                  <a:pt x="473582" y="869722"/>
                </a:lnTo>
                <a:lnTo>
                  <a:pt x="470603" y="1030561"/>
                </a:lnTo>
                <a:lnTo>
                  <a:pt x="464646" y="1236078"/>
                </a:lnTo>
                <a:lnTo>
                  <a:pt x="464646" y="1385003"/>
                </a:lnTo>
                <a:lnTo>
                  <a:pt x="467625" y="1480315"/>
                </a:lnTo>
                <a:lnTo>
                  <a:pt x="476560" y="1569670"/>
                </a:lnTo>
                <a:lnTo>
                  <a:pt x="488474" y="1664982"/>
                </a:lnTo>
                <a:lnTo>
                  <a:pt x="503367" y="1760294"/>
                </a:lnTo>
                <a:lnTo>
                  <a:pt x="509324" y="1787101"/>
                </a:lnTo>
                <a:lnTo>
                  <a:pt x="500388" y="1837735"/>
                </a:lnTo>
                <a:lnTo>
                  <a:pt x="461668" y="1959854"/>
                </a:lnTo>
                <a:lnTo>
                  <a:pt x="425926" y="2040273"/>
                </a:lnTo>
                <a:lnTo>
                  <a:pt x="387205" y="2117714"/>
                </a:lnTo>
                <a:lnTo>
                  <a:pt x="342528" y="2183241"/>
                </a:lnTo>
                <a:lnTo>
                  <a:pt x="303807" y="2233876"/>
                </a:lnTo>
                <a:lnTo>
                  <a:pt x="274022" y="2257704"/>
                </a:lnTo>
                <a:lnTo>
                  <a:pt x="253173" y="2263661"/>
                </a:lnTo>
                <a:lnTo>
                  <a:pt x="235302" y="2260682"/>
                </a:lnTo>
                <a:lnTo>
                  <a:pt x="217431" y="2251747"/>
                </a:lnTo>
                <a:lnTo>
                  <a:pt x="202538" y="2233876"/>
                </a:lnTo>
                <a:lnTo>
                  <a:pt x="184667" y="2186220"/>
                </a:lnTo>
                <a:lnTo>
                  <a:pt x="241259" y="1691788"/>
                </a:lnTo>
                <a:lnTo>
                  <a:pt x="241259" y="1596476"/>
                </a:lnTo>
                <a:lnTo>
                  <a:pt x="241259" y="99779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8833C01F-8FE0-49FF-808A-43D8DF0BAACA}"/>
              </a:ext>
            </a:extLst>
          </p:cNvPr>
          <p:cNvSpPr/>
          <p:nvPr/>
        </p:nvSpPr>
        <p:spPr>
          <a:xfrm>
            <a:off x="4329113" y="5248275"/>
            <a:ext cx="650875" cy="754063"/>
          </a:xfrm>
          <a:custGeom>
            <a:avLst/>
            <a:gdLst>
              <a:gd name="connsiteX0" fmla="*/ 240506 w 650081"/>
              <a:gd name="connsiteY0" fmla="*/ 104775 h 754856"/>
              <a:gd name="connsiteX1" fmla="*/ 357187 w 650081"/>
              <a:gd name="connsiteY1" fmla="*/ 164306 h 754856"/>
              <a:gd name="connsiteX2" fmla="*/ 442912 w 650081"/>
              <a:gd name="connsiteY2" fmla="*/ 211931 h 754856"/>
              <a:gd name="connsiteX3" fmla="*/ 485775 w 650081"/>
              <a:gd name="connsiteY3" fmla="*/ 235744 h 754856"/>
              <a:gd name="connsiteX4" fmla="*/ 516731 w 650081"/>
              <a:gd name="connsiteY4" fmla="*/ 247650 h 754856"/>
              <a:gd name="connsiteX5" fmla="*/ 545306 w 650081"/>
              <a:gd name="connsiteY5" fmla="*/ 254794 h 754856"/>
              <a:gd name="connsiteX6" fmla="*/ 561975 w 650081"/>
              <a:gd name="connsiteY6" fmla="*/ 257175 h 754856"/>
              <a:gd name="connsiteX7" fmla="*/ 578643 w 650081"/>
              <a:gd name="connsiteY7" fmla="*/ 257175 h 754856"/>
              <a:gd name="connsiteX8" fmla="*/ 604837 w 650081"/>
              <a:gd name="connsiteY8" fmla="*/ 247650 h 754856"/>
              <a:gd name="connsiteX9" fmla="*/ 626268 w 650081"/>
              <a:gd name="connsiteY9" fmla="*/ 230981 h 754856"/>
              <a:gd name="connsiteX10" fmla="*/ 635793 w 650081"/>
              <a:gd name="connsiteY10" fmla="*/ 209550 h 754856"/>
              <a:gd name="connsiteX11" fmla="*/ 640556 w 650081"/>
              <a:gd name="connsiteY11" fmla="*/ 142875 h 754856"/>
              <a:gd name="connsiteX12" fmla="*/ 645318 w 650081"/>
              <a:gd name="connsiteY12" fmla="*/ 52388 h 754856"/>
              <a:gd name="connsiteX13" fmla="*/ 650081 w 650081"/>
              <a:gd name="connsiteY13" fmla="*/ 754856 h 754856"/>
              <a:gd name="connsiteX14" fmla="*/ 621506 w 650081"/>
              <a:gd name="connsiteY14" fmla="*/ 745331 h 754856"/>
              <a:gd name="connsiteX15" fmla="*/ 602456 w 650081"/>
              <a:gd name="connsiteY15" fmla="*/ 728663 h 754856"/>
              <a:gd name="connsiteX16" fmla="*/ 581025 w 650081"/>
              <a:gd name="connsiteY16" fmla="*/ 683419 h 754856"/>
              <a:gd name="connsiteX17" fmla="*/ 559593 w 650081"/>
              <a:gd name="connsiteY17" fmla="*/ 631031 h 754856"/>
              <a:gd name="connsiteX18" fmla="*/ 528637 w 650081"/>
              <a:gd name="connsiteY18" fmla="*/ 571500 h 754856"/>
              <a:gd name="connsiteX19" fmla="*/ 497681 w 650081"/>
              <a:gd name="connsiteY19" fmla="*/ 526256 h 754856"/>
              <a:gd name="connsiteX20" fmla="*/ 454818 w 650081"/>
              <a:gd name="connsiteY20" fmla="*/ 473869 h 754856"/>
              <a:gd name="connsiteX21" fmla="*/ 419100 w 650081"/>
              <a:gd name="connsiteY21" fmla="*/ 428625 h 754856"/>
              <a:gd name="connsiteX22" fmla="*/ 371475 w 650081"/>
              <a:gd name="connsiteY22" fmla="*/ 376238 h 754856"/>
              <a:gd name="connsiteX23" fmla="*/ 311943 w 650081"/>
              <a:gd name="connsiteY23" fmla="*/ 314325 h 754856"/>
              <a:gd name="connsiteX24" fmla="*/ 242887 w 650081"/>
              <a:gd name="connsiteY24" fmla="*/ 247650 h 754856"/>
              <a:gd name="connsiteX25" fmla="*/ 169068 w 650081"/>
              <a:gd name="connsiteY25" fmla="*/ 183356 h 754856"/>
              <a:gd name="connsiteX26" fmla="*/ 111918 w 650081"/>
              <a:gd name="connsiteY26" fmla="*/ 135731 h 754856"/>
              <a:gd name="connsiteX27" fmla="*/ 52387 w 650081"/>
              <a:gd name="connsiteY27" fmla="*/ 90488 h 754856"/>
              <a:gd name="connsiteX28" fmla="*/ 16668 w 650081"/>
              <a:gd name="connsiteY28" fmla="*/ 61913 h 754856"/>
              <a:gd name="connsiteX29" fmla="*/ 7143 w 650081"/>
              <a:gd name="connsiteY29" fmla="*/ 47625 h 754856"/>
              <a:gd name="connsiteX30" fmla="*/ 2381 w 650081"/>
              <a:gd name="connsiteY30" fmla="*/ 28575 h 754856"/>
              <a:gd name="connsiteX31" fmla="*/ 0 w 650081"/>
              <a:gd name="connsiteY31" fmla="*/ 9525 h 754856"/>
              <a:gd name="connsiteX32" fmla="*/ 7143 w 650081"/>
              <a:gd name="connsiteY32" fmla="*/ 0 h 754856"/>
              <a:gd name="connsiteX33" fmla="*/ 16668 w 650081"/>
              <a:gd name="connsiteY33" fmla="*/ 0 h 754856"/>
              <a:gd name="connsiteX34" fmla="*/ 42862 w 650081"/>
              <a:gd name="connsiteY34" fmla="*/ 4763 h 754856"/>
              <a:gd name="connsiteX35" fmla="*/ 123825 w 650081"/>
              <a:gd name="connsiteY35" fmla="*/ 42863 h 754856"/>
              <a:gd name="connsiteX36" fmla="*/ 240506 w 650081"/>
              <a:gd name="connsiteY36" fmla="*/ 104775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50081" h="754856">
                <a:moveTo>
                  <a:pt x="240506" y="104775"/>
                </a:moveTo>
                <a:lnTo>
                  <a:pt x="357187" y="164306"/>
                </a:lnTo>
                <a:lnTo>
                  <a:pt x="442912" y="211931"/>
                </a:lnTo>
                <a:lnTo>
                  <a:pt x="485775" y="235744"/>
                </a:lnTo>
                <a:lnTo>
                  <a:pt x="516731" y="247650"/>
                </a:lnTo>
                <a:lnTo>
                  <a:pt x="545306" y="254794"/>
                </a:lnTo>
                <a:lnTo>
                  <a:pt x="561975" y="257175"/>
                </a:lnTo>
                <a:lnTo>
                  <a:pt x="578643" y="257175"/>
                </a:lnTo>
                <a:lnTo>
                  <a:pt x="604837" y="247650"/>
                </a:lnTo>
                <a:lnTo>
                  <a:pt x="626268" y="230981"/>
                </a:lnTo>
                <a:lnTo>
                  <a:pt x="635793" y="209550"/>
                </a:lnTo>
                <a:lnTo>
                  <a:pt x="640556" y="142875"/>
                </a:lnTo>
                <a:lnTo>
                  <a:pt x="645318" y="52388"/>
                </a:lnTo>
                <a:cubicBezTo>
                  <a:pt x="646906" y="286544"/>
                  <a:pt x="648493" y="520700"/>
                  <a:pt x="650081" y="754856"/>
                </a:cubicBezTo>
                <a:lnTo>
                  <a:pt x="621506" y="745331"/>
                </a:lnTo>
                <a:lnTo>
                  <a:pt x="602456" y="728663"/>
                </a:lnTo>
                <a:lnTo>
                  <a:pt x="581025" y="683419"/>
                </a:lnTo>
                <a:lnTo>
                  <a:pt x="559593" y="631031"/>
                </a:lnTo>
                <a:lnTo>
                  <a:pt x="528637" y="571500"/>
                </a:lnTo>
                <a:lnTo>
                  <a:pt x="497681" y="526256"/>
                </a:lnTo>
                <a:lnTo>
                  <a:pt x="454818" y="473869"/>
                </a:lnTo>
                <a:lnTo>
                  <a:pt x="419100" y="428625"/>
                </a:lnTo>
                <a:lnTo>
                  <a:pt x="371475" y="376238"/>
                </a:lnTo>
                <a:lnTo>
                  <a:pt x="311943" y="314325"/>
                </a:lnTo>
                <a:lnTo>
                  <a:pt x="242887" y="247650"/>
                </a:lnTo>
                <a:lnTo>
                  <a:pt x="169068" y="183356"/>
                </a:lnTo>
                <a:lnTo>
                  <a:pt x="111918" y="135731"/>
                </a:lnTo>
                <a:lnTo>
                  <a:pt x="52387" y="90488"/>
                </a:lnTo>
                <a:lnTo>
                  <a:pt x="16668" y="61913"/>
                </a:lnTo>
                <a:lnTo>
                  <a:pt x="7143" y="47625"/>
                </a:lnTo>
                <a:lnTo>
                  <a:pt x="2381" y="28575"/>
                </a:lnTo>
                <a:lnTo>
                  <a:pt x="0" y="9525"/>
                </a:lnTo>
                <a:lnTo>
                  <a:pt x="7143" y="0"/>
                </a:lnTo>
                <a:lnTo>
                  <a:pt x="16668" y="0"/>
                </a:lnTo>
                <a:lnTo>
                  <a:pt x="42862" y="4763"/>
                </a:lnTo>
                <a:lnTo>
                  <a:pt x="123825" y="42863"/>
                </a:lnTo>
                <a:lnTo>
                  <a:pt x="240506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95B51F0-A460-4B65-85A5-8560A9D319B4}"/>
              </a:ext>
            </a:extLst>
          </p:cNvPr>
          <p:cNvSpPr/>
          <p:nvPr/>
        </p:nvSpPr>
        <p:spPr>
          <a:xfrm>
            <a:off x="2944813" y="4306888"/>
            <a:ext cx="1219200" cy="1257300"/>
          </a:xfrm>
          <a:custGeom>
            <a:avLst/>
            <a:gdLst>
              <a:gd name="connsiteX0" fmla="*/ 1009650 w 1219200"/>
              <a:gd name="connsiteY0" fmla="*/ 535782 h 1257300"/>
              <a:gd name="connsiteX1" fmla="*/ 919163 w 1219200"/>
              <a:gd name="connsiteY1" fmla="*/ 619125 h 1257300"/>
              <a:gd name="connsiteX2" fmla="*/ 816769 w 1219200"/>
              <a:gd name="connsiteY2" fmla="*/ 709613 h 1257300"/>
              <a:gd name="connsiteX3" fmla="*/ 716757 w 1219200"/>
              <a:gd name="connsiteY3" fmla="*/ 792957 h 1257300"/>
              <a:gd name="connsiteX4" fmla="*/ 604838 w 1219200"/>
              <a:gd name="connsiteY4" fmla="*/ 881063 h 1257300"/>
              <a:gd name="connsiteX5" fmla="*/ 495300 w 1219200"/>
              <a:gd name="connsiteY5" fmla="*/ 964407 h 1257300"/>
              <a:gd name="connsiteX6" fmla="*/ 366713 w 1219200"/>
              <a:gd name="connsiteY6" fmla="*/ 1054894 h 1257300"/>
              <a:gd name="connsiteX7" fmla="*/ 200025 w 1219200"/>
              <a:gd name="connsiteY7" fmla="*/ 1159669 h 1257300"/>
              <a:gd name="connsiteX8" fmla="*/ 47625 w 1219200"/>
              <a:gd name="connsiteY8" fmla="*/ 1250157 h 1257300"/>
              <a:gd name="connsiteX9" fmla="*/ 23813 w 1219200"/>
              <a:gd name="connsiteY9" fmla="*/ 1257300 h 1257300"/>
              <a:gd name="connsiteX10" fmla="*/ 7144 w 1219200"/>
              <a:gd name="connsiteY10" fmla="*/ 1257300 h 1257300"/>
              <a:gd name="connsiteX11" fmla="*/ 0 w 1219200"/>
              <a:gd name="connsiteY11" fmla="*/ 1250157 h 1257300"/>
              <a:gd name="connsiteX12" fmla="*/ 0 w 1219200"/>
              <a:gd name="connsiteY12" fmla="*/ 1235869 h 1257300"/>
              <a:gd name="connsiteX13" fmla="*/ 4763 w 1219200"/>
              <a:gd name="connsiteY13" fmla="*/ 1212057 h 1257300"/>
              <a:gd name="connsiteX14" fmla="*/ 21432 w 1219200"/>
              <a:gd name="connsiteY14" fmla="*/ 1188244 h 1257300"/>
              <a:gd name="connsiteX15" fmla="*/ 80963 w 1219200"/>
              <a:gd name="connsiteY15" fmla="*/ 1138238 h 1257300"/>
              <a:gd name="connsiteX16" fmla="*/ 219075 w 1219200"/>
              <a:gd name="connsiteY16" fmla="*/ 1009650 h 1257300"/>
              <a:gd name="connsiteX17" fmla="*/ 328613 w 1219200"/>
              <a:gd name="connsiteY17" fmla="*/ 897732 h 1257300"/>
              <a:gd name="connsiteX18" fmla="*/ 447675 w 1219200"/>
              <a:gd name="connsiteY18" fmla="*/ 769144 h 1257300"/>
              <a:gd name="connsiteX19" fmla="*/ 595313 w 1219200"/>
              <a:gd name="connsiteY19" fmla="*/ 604838 h 1257300"/>
              <a:gd name="connsiteX20" fmla="*/ 659607 w 1219200"/>
              <a:gd name="connsiteY20" fmla="*/ 528638 h 1257300"/>
              <a:gd name="connsiteX21" fmla="*/ 711994 w 1219200"/>
              <a:gd name="connsiteY21" fmla="*/ 450057 h 1257300"/>
              <a:gd name="connsiteX22" fmla="*/ 771525 w 1219200"/>
              <a:gd name="connsiteY22" fmla="*/ 364332 h 1257300"/>
              <a:gd name="connsiteX23" fmla="*/ 828675 w 1219200"/>
              <a:gd name="connsiteY23" fmla="*/ 290513 h 1257300"/>
              <a:gd name="connsiteX24" fmla="*/ 847725 w 1219200"/>
              <a:gd name="connsiteY24" fmla="*/ 261938 h 1257300"/>
              <a:gd name="connsiteX25" fmla="*/ 857250 w 1219200"/>
              <a:gd name="connsiteY25" fmla="*/ 230982 h 1257300"/>
              <a:gd name="connsiteX26" fmla="*/ 862013 w 1219200"/>
              <a:gd name="connsiteY26" fmla="*/ 202407 h 1257300"/>
              <a:gd name="connsiteX27" fmla="*/ 859632 w 1219200"/>
              <a:gd name="connsiteY27" fmla="*/ 178594 h 1257300"/>
              <a:gd name="connsiteX28" fmla="*/ 857250 w 1219200"/>
              <a:gd name="connsiteY28" fmla="*/ 161925 h 1257300"/>
              <a:gd name="connsiteX29" fmla="*/ 845344 w 1219200"/>
              <a:gd name="connsiteY29" fmla="*/ 133350 h 1257300"/>
              <a:gd name="connsiteX30" fmla="*/ 821532 w 1219200"/>
              <a:gd name="connsiteY30" fmla="*/ 104775 h 1257300"/>
              <a:gd name="connsiteX31" fmla="*/ 792957 w 1219200"/>
              <a:gd name="connsiteY31" fmla="*/ 76200 h 1257300"/>
              <a:gd name="connsiteX32" fmla="*/ 773907 w 1219200"/>
              <a:gd name="connsiteY32" fmla="*/ 57150 h 1257300"/>
              <a:gd name="connsiteX33" fmla="*/ 764382 w 1219200"/>
              <a:gd name="connsiteY33" fmla="*/ 40482 h 1257300"/>
              <a:gd name="connsiteX34" fmla="*/ 759619 w 1219200"/>
              <a:gd name="connsiteY34" fmla="*/ 21432 h 1257300"/>
              <a:gd name="connsiteX35" fmla="*/ 762000 w 1219200"/>
              <a:gd name="connsiteY35" fmla="*/ 11907 h 1257300"/>
              <a:gd name="connsiteX36" fmla="*/ 766763 w 1219200"/>
              <a:gd name="connsiteY36" fmla="*/ 2382 h 1257300"/>
              <a:gd name="connsiteX37" fmla="*/ 781050 w 1219200"/>
              <a:gd name="connsiteY37" fmla="*/ 0 h 1257300"/>
              <a:gd name="connsiteX38" fmla="*/ 833438 w 1219200"/>
              <a:gd name="connsiteY38" fmla="*/ 21432 h 1257300"/>
              <a:gd name="connsiteX39" fmla="*/ 964407 w 1219200"/>
              <a:gd name="connsiteY39" fmla="*/ 92869 h 1257300"/>
              <a:gd name="connsiteX40" fmla="*/ 1071563 w 1219200"/>
              <a:gd name="connsiteY40" fmla="*/ 161925 h 1257300"/>
              <a:gd name="connsiteX41" fmla="*/ 1114425 w 1219200"/>
              <a:gd name="connsiteY41" fmla="*/ 200025 h 1257300"/>
              <a:gd name="connsiteX42" fmla="*/ 1147763 w 1219200"/>
              <a:gd name="connsiteY42" fmla="*/ 230982 h 1257300"/>
              <a:gd name="connsiteX43" fmla="*/ 1176338 w 1219200"/>
              <a:gd name="connsiteY43" fmla="*/ 261938 h 1257300"/>
              <a:gd name="connsiteX44" fmla="*/ 1200150 w 1219200"/>
              <a:gd name="connsiteY44" fmla="*/ 297657 h 1257300"/>
              <a:gd name="connsiteX45" fmla="*/ 1214438 w 1219200"/>
              <a:gd name="connsiteY45" fmla="*/ 335757 h 1257300"/>
              <a:gd name="connsiteX46" fmla="*/ 1219200 w 1219200"/>
              <a:gd name="connsiteY46" fmla="*/ 364332 h 1257300"/>
              <a:gd name="connsiteX47" fmla="*/ 1214438 w 1219200"/>
              <a:gd name="connsiteY47" fmla="*/ 395288 h 1257300"/>
              <a:gd name="connsiteX48" fmla="*/ 1202532 w 1219200"/>
              <a:gd name="connsiteY48" fmla="*/ 416719 h 1257300"/>
              <a:gd name="connsiteX49" fmla="*/ 1185863 w 1219200"/>
              <a:gd name="connsiteY49" fmla="*/ 428625 h 1257300"/>
              <a:gd name="connsiteX50" fmla="*/ 1157288 w 1219200"/>
              <a:gd name="connsiteY50" fmla="*/ 438150 h 1257300"/>
              <a:gd name="connsiteX51" fmla="*/ 1121569 w 1219200"/>
              <a:gd name="connsiteY51" fmla="*/ 440532 h 1257300"/>
              <a:gd name="connsiteX52" fmla="*/ 1102519 w 1219200"/>
              <a:gd name="connsiteY52" fmla="*/ 442913 h 1257300"/>
              <a:gd name="connsiteX53" fmla="*/ 1009650 w 1219200"/>
              <a:gd name="connsiteY53" fmla="*/ 535782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19200" h="1257300">
                <a:moveTo>
                  <a:pt x="1009650" y="535782"/>
                </a:moveTo>
                <a:lnTo>
                  <a:pt x="919163" y="619125"/>
                </a:lnTo>
                <a:lnTo>
                  <a:pt x="816769" y="709613"/>
                </a:lnTo>
                <a:lnTo>
                  <a:pt x="716757" y="792957"/>
                </a:lnTo>
                <a:lnTo>
                  <a:pt x="604838" y="881063"/>
                </a:lnTo>
                <a:lnTo>
                  <a:pt x="495300" y="964407"/>
                </a:lnTo>
                <a:lnTo>
                  <a:pt x="366713" y="1054894"/>
                </a:lnTo>
                <a:lnTo>
                  <a:pt x="200025" y="1159669"/>
                </a:lnTo>
                <a:lnTo>
                  <a:pt x="47625" y="1250157"/>
                </a:lnTo>
                <a:lnTo>
                  <a:pt x="23813" y="1257300"/>
                </a:lnTo>
                <a:lnTo>
                  <a:pt x="7144" y="1257300"/>
                </a:lnTo>
                <a:lnTo>
                  <a:pt x="0" y="1250157"/>
                </a:lnTo>
                <a:lnTo>
                  <a:pt x="0" y="1235869"/>
                </a:lnTo>
                <a:lnTo>
                  <a:pt x="4763" y="1212057"/>
                </a:lnTo>
                <a:lnTo>
                  <a:pt x="21432" y="1188244"/>
                </a:lnTo>
                <a:lnTo>
                  <a:pt x="80963" y="1138238"/>
                </a:lnTo>
                <a:lnTo>
                  <a:pt x="219075" y="1009650"/>
                </a:lnTo>
                <a:lnTo>
                  <a:pt x="328613" y="897732"/>
                </a:lnTo>
                <a:lnTo>
                  <a:pt x="447675" y="769144"/>
                </a:lnTo>
                <a:lnTo>
                  <a:pt x="595313" y="604838"/>
                </a:lnTo>
                <a:lnTo>
                  <a:pt x="659607" y="528638"/>
                </a:lnTo>
                <a:lnTo>
                  <a:pt x="711994" y="450057"/>
                </a:lnTo>
                <a:lnTo>
                  <a:pt x="771525" y="364332"/>
                </a:lnTo>
                <a:lnTo>
                  <a:pt x="828675" y="290513"/>
                </a:lnTo>
                <a:lnTo>
                  <a:pt x="847725" y="261938"/>
                </a:lnTo>
                <a:lnTo>
                  <a:pt x="857250" y="230982"/>
                </a:lnTo>
                <a:lnTo>
                  <a:pt x="862013" y="202407"/>
                </a:lnTo>
                <a:lnTo>
                  <a:pt x="859632" y="178594"/>
                </a:lnTo>
                <a:lnTo>
                  <a:pt x="857250" y="161925"/>
                </a:lnTo>
                <a:lnTo>
                  <a:pt x="845344" y="133350"/>
                </a:lnTo>
                <a:lnTo>
                  <a:pt x="821532" y="104775"/>
                </a:lnTo>
                <a:lnTo>
                  <a:pt x="792957" y="76200"/>
                </a:lnTo>
                <a:lnTo>
                  <a:pt x="773907" y="57150"/>
                </a:lnTo>
                <a:lnTo>
                  <a:pt x="764382" y="40482"/>
                </a:lnTo>
                <a:lnTo>
                  <a:pt x="759619" y="21432"/>
                </a:lnTo>
                <a:lnTo>
                  <a:pt x="762000" y="11907"/>
                </a:lnTo>
                <a:lnTo>
                  <a:pt x="766763" y="2382"/>
                </a:lnTo>
                <a:lnTo>
                  <a:pt x="781050" y="0"/>
                </a:lnTo>
                <a:lnTo>
                  <a:pt x="833438" y="21432"/>
                </a:lnTo>
                <a:lnTo>
                  <a:pt x="964407" y="92869"/>
                </a:lnTo>
                <a:lnTo>
                  <a:pt x="1071563" y="161925"/>
                </a:lnTo>
                <a:lnTo>
                  <a:pt x="1114425" y="200025"/>
                </a:lnTo>
                <a:lnTo>
                  <a:pt x="1147763" y="230982"/>
                </a:lnTo>
                <a:lnTo>
                  <a:pt x="1176338" y="261938"/>
                </a:lnTo>
                <a:lnTo>
                  <a:pt x="1200150" y="297657"/>
                </a:lnTo>
                <a:lnTo>
                  <a:pt x="1214438" y="335757"/>
                </a:lnTo>
                <a:lnTo>
                  <a:pt x="1219200" y="364332"/>
                </a:lnTo>
                <a:lnTo>
                  <a:pt x="1214438" y="395288"/>
                </a:lnTo>
                <a:lnTo>
                  <a:pt x="1202532" y="416719"/>
                </a:lnTo>
                <a:lnTo>
                  <a:pt x="1185863" y="428625"/>
                </a:lnTo>
                <a:lnTo>
                  <a:pt x="1157288" y="438150"/>
                </a:lnTo>
                <a:lnTo>
                  <a:pt x="1121569" y="440532"/>
                </a:lnTo>
                <a:lnTo>
                  <a:pt x="1102519" y="442913"/>
                </a:lnTo>
                <a:lnTo>
                  <a:pt x="1009650" y="5357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76DEBD9-94B3-463F-820A-AF84400AC46B}"/>
              </a:ext>
            </a:extLst>
          </p:cNvPr>
          <p:cNvGrpSpPr>
            <a:grpSpLocks/>
          </p:cNvGrpSpPr>
          <p:nvPr/>
        </p:nvGrpSpPr>
        <p:grpSpPr bwMode="auto">
          <a:xfrm>
            <a:off x="2943225" y="1414463"/>
            <a:ext cx="4338638" cy="4616450"/>
            <a:chOff x="3097213" y="1543050"/>
            <a:chExt cx="4338637" cy="4616450"/>
          </a:xfrm>
        </p:grpSpPr>
        <p:sp>
          <p:nvSpPr>
            <p:cNvPr id="42" name="フリーフォーム 83">
              <a:extLst>
                <a:ext uri="{FF2B5EF4-FFF2-40B4-BE49-F238E27FC236}">
                  <a16:creationId xmlns:a16="http://schemas.microsoft.com/office/drawing/2014/main" id="{9BE82671-EC88-490B-B768-7414DB101E07}"/>
                </a:ext>
              </a:extLst>
            </p:cNvPr>
            <p:cNvSpPr/>
            <p:nvPr/>
          </p:nvSpPr>
          <p:spPr>
            <a:xfrm>
              <a:off x="4814888" y="1543050"/>
              <a:ext cx="600075" cy="788987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4">
              <a:extLst>
                <a:ext uri="{FF2B5EF4-FFF2-40B4-BE49-F238E27FC236}">
                  <a16:creationId xmlns:a16="http://schemas.microsoft.com/office/drawing/2014/main" id="{FFE0496F-F631-466C-AF9C-780FE9F1097D}"/>
                </a:ext>
              </a:extLst>
            </p:cNvPr>
            <p:cNvSpPr/>
            <p:nvPr/>
          </p:nvSpPr>
          <p:spPr>
            <a:xfrm>
              <a:off x="3179763" y="21336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53C6C264-E0F2-45E5-92A5-EC25C9C9C462}"/>
                </a:ext>
              </a:extLst>
            </p:cNvPr>
            <p:cNvSpPr/>
            <p:nvPr/>
          </p:nvSpPr>
          <p:spPr>
            <a:xfrm>
              <a:off x="4057651" y="2846387"/>
              <a:ext cx="2195511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0F85951E-02B5-495E-BD87-9D16EFCD1431}"/>
                </a:ext>
              </a:extLst>
            </p:cNvPr>
            <p:cNvSpPr/>
            <p:nvPr/>
          </p:nvSpPr>
          <p:spPr>
            <a:xfrm>
              <a:off x="3316288" y="3605212"/>
              <a:ext cx="3594099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2">
              <a:extLst>
                <a:ext uri="{FF2B5EF4-FFF2-40B4-BE49-F238E27FC236}">
                  <a16:creationId xmlns:a16="http://schemas.microsoft.com/office/drawing/2014/main" id="{F888D647-8FD7-4E51-9DB8-453375689B7B}"/>
                </a:ext>
              </a:extLst>
            </p:cNvPr>
            <p:cNvSpPr/>
            <p:nvPr/>
          </p:nvSpPr>
          <p:spPr>
            <a:xfrm>
              <a:off x="5859462" y="4408487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5">
              <a:extLst>
                <a:ext uri="{FF2B5EF4-FFF2-40B4-BE49-F238E27FC236}">
                  <a16:creationId xmlns:a16="http://schemas.microsoft.com/office/drawing/2014/main" id="{77D03CCC-7752-4AA0-B91A-46EC2468BB5A}"/>
                </a:ext>
              </a:extLst>
            </p:cNvPr>
            <p:cNvSpPr/>
            <p:nvPr/>
          </p:nvSpPr>
          <p:spPr>
            <a:xfrm>
              <a:off x="3536951" y="2063750"/>
              <a:ext cx="3898899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3D6357F0-B9DB-4531-96E4-346A71A9916F}"/>
                </a:ext>
              </a:extLst>
            </p:cNvPr>
            <p:cNvSpPr/>
            <p:nvPr/>
          </p:nvSpPr>
          <p:spPr>
            <a:xfrm>
              <a:off x="6469062" y="2284412"/>
              <a:ext cx="965200" cy="639763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9">
              <a:extLst>
                <a:ext uri="{FF2B5EF4-FFF2-40B4-BE49-F238E27FC236}">
                  <a16:creationId xmlns:a16="http://schemas.microsoft.com/office/drawing/2014/main" id="{6032F2E4-FE5E-413A-9710-44558312DABD}"/>
                </a:ext>
              </a:extLst>
            </p:cNvPr>
            <p:cNvSpPr/>
            <p:nvPr/>
          </p:nvSpPr>
          <p:spPr>
            <a:xfrm>
              <a:off x="4879976" y="38957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0">
              <a:extLst>
                <a:ext uri="{FF2B5EF4-FFF2-40B4-BE49-F238E27FC236}">
                  <a16:creationId xmlns:a16="http://schemas.microsoft.com/office/drawing/2014/main" id="{021B5656-EF1A-41DF-8E77-267224C13BE6}"/>
                </a:ext>
              </a:extLst>
            </p:cNvPr>
            <p:cNvSpPr/>
            <p:nvPr/>
          </p:nvSpPr>
          <p:spPr>
            <a:xfrm>
              <a:off x="4481513" y="5400675"/>
              <a:ext cx="650875" cy="754062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1">
              <a:extLst>
                <a:ext uri="{FF2B5EF4-FFF2-40B4-BE49-F238E27FC236}">
                  <a16:creationId xmlns:a16="http://schemas.microsoft.com/office/drawing/2014/main" id="{1F36ED64-5A8E-4D4C-B601-259401D7EF88}"/>
                </a:ext>
              </a:extLst>
            </p:cNvPr>
            <p:cNvSpPr/>
            <p:nvPr/>
          </p:nvSpPr>
          <p:spPr>
            <a:xfrm>
              <a:off x="3097213" y="4459287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929D7BD8-1785-4085-9A75-B5843450D170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54" name="フリーフォーム 83">
              <a:extLst>
                <a:ext uri="{FF2B5EF4-FFF2-40B4-BE49-F238E27FC236}">
                  <a16:creationId xmlns:a16="http://schemas.microsoft.com/office/drawing/2014/main" id="{DC52E48A-E567-41DA-9CC9-37E359F0DC5E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84">
              <a:extLst>
                <a:ext uri="{FF2B5EF4-FFF2-40B4-BE49-F238E27FC236}">
                  <a16:creationId xmlns:a16="http://schemas.microsoft.com/office/drawing/2014/main" id="{9D55230D-81EC-4FD3-B582-34F66A1219DB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7">
              <a:extLst>
                <a:ext uri="{FF2B5EF4-FFF2-40B4-BE49-F238E27FC236}">
                  <a16:creationId xmlns:a16="http://schemas.microsoft.com/office/drawing/2014/main" id="{45EBB4C5-CF88-46CA-BB71-FD7F4FEF72CB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8">
              <a:extLst>
                <a:ext uri="{FF2B5EF4-FFF2-40B4-BE49-F238E27FC236}">
                  <a16:creationId xmlns:a16="http://schemas.microsoft.com/office/drawing/2014/main" id="{33031614-70B5-4BDE-BD8E-DD20CBD11C3D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2">
              <a:extLst>
                <a:ext uri="{FF2B5EF4-FFF2-40B4-BE49-F238E27FC236}">
                  <a16:creationId xmlns:a16="http://schemas.microsoft.com/office/drawing/2014/main" id="{0A8BF50C-1AF5-4E70-B7C6-1028F9F944F4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85">
              <a:extLst>
                <a:ext uri="{FF2B5EF4-FFF2-40B4-BE49-F238E27FC236}">
                  <a16:creationId xmlns:a16="http://schemas.microsoft.com/office/drawing/2014/main" id="{97660663-9082-4F4E-A36C-7DAFCE7E6A76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86">
              <a:extLst>
                <a:ext uri="{FF2B5EF4-FFF2-40B4-BE49-F238E27FC236}">
                  <a16:creationId xmlns:a16="http://schemas.microsoft.com/office/drawing/2014/main" id="{60C8F2A7-ABA9-4EBA-83FA-C0947ADCC3E7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9">
              <a:extLst>
                <a:ext uri="{FF2B5EF4-FFF2-40B4-BE49-F238E27FC236}">
                  <a16:creationId xmlns:a16="http://schemas.microsoft.com/office/drawing/2014/main" id="{FE1875A4-896B-4FC2-B42C-B301657FEFFF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0">
              <a:extLst>
                <a:ext uri="{FF2B5EF4-FFF2-40B4-BE49-F238E27FC236}">
                  <a16:creationId xmlns:a16="http://schemas.microsoft.com/office/drawing/2014/main" id="{55081437-F028-4D22-BADF-5EF683219031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1">
              <a:extLst>
                <a:ext uri="{FF2B5EF4-FFF2-40B4-BE49-F238E27FC236}">
                  <a16:creationId xmlns:a16="http://schemas.microsoft.com/office/drawing/2014/main" id="{B97DAF46-5062-4FDD-9774-FAD0F9C6A648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7181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グループ化 1">
            <a:extLst>
              <a:ext uri="{FF2B5EF4-FFF2-40B4-BE49-F238E27FC236}">
                <a16:creationId xmlns:a16="http://schemas.microsoft.com/office/drawing/2014/main" id="{A8B1A229-8ED1-4815-82B9-D75C67383B7A}"/>
              </a:ext>
            </a:extLst>
          </p:cNvPr>
          <p:cNvGrpSpPr>
            <a:grpSpLocks/>
          </p:cNvGrpSpPr>
          <p:nvPr/>
        </p:nvGrpSpPr>
        <p:grpSpPr bwMode="auto">
          <a:xfrm>
            <a:off x="2944813" y="1390650"/>
            <a:ext cx="4338637" cy="4616450"/>
            <a:chOff x="2944813" y="1390650"/>
            <a:chExt cx="4338637" cy="4616450"/>
          </a:xfrm>
        </p:grpSpPr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A1661482-4C3E-4866-9F37-061AE772608F}"/>
                </a:ext>
              </a:extLst>
            </p:cNvPr>
            <p:cNvSpPr/>
            <p:nvPr/>
          </p:nvSpPr>
          <p:spPr>
            <a:xfrm>
              <a:off x="4662488" y="1390650"/>
              <a:ext cx="600075" cy="788988"/>
            </a:xfrm>
            <a:custGeom>
              <a:avLst/>
              <a:gdLst>
                <a:gd name="connsiteX0" fmla="*/ 238125 w 600075"/>
                <a:gd name="connsiteY0" fmla="*/ 559594 h 788194"/>
                <a:gd name="connsiteX1" fmla="*/ 238125 w 600075"/>
                <a:gd name="connsiteY1" fmla="*/ 316706 h 788194"/>
                <a:gd name="connsiteX2" fmla="*/ 238125 w 600075"/>
                <a:gd name="connsiteY2" fmla="*/ 285750 h 788194"/>
                <a:gd name="connsiteX3" fmla="*/ 233362 w 600075"/>
                <a:gd name="connsiteY3" fmla="*/ 259556 h 788194"/>
                <a:gd name="connsiteX4" fmla="*/ 221456 w 600075"/>
                <a:gd name="connsiteY4" fmla="*/ 230981 h 788194"/>
                <a:gd name="connsiteX5" fmla="*/ 209550 w 600075"/>
                <a:gd name="connsiteY5" fmla="*/ 211931 h 788194"/>
                <a:gd name="connsiteX6" fmla="*/ 188118 w 600075"/>
                <a:gd name="connsiteY6" fmla="*/ 188119 h 788194"/>
                <a:gd name="connsiteX7" fmla="*/ 164306 w 600075"/>
                <a:gd name="connsiteY7" fmla="*/ 166688 h 788194"/>
                <a:gd name="connsiteX8" fmla="*/ 135731 w 600075"/>
                <a:gd name="connsiteY8" fmla="*/ 147638 h 788194"/>
                <a:gd name="connsiteX9" fmla="*/ 102393 w 600075"/>
                <a:gd name="connsiteY9" fmla="*/ 133350 h 788194"/>
                <a:gd name="connsiteX10" fmla="*/ 59531 w 600075"/>
                <a:gd name="connsiteY10" fmla="*/ 116681 h 788194"/>
                <a:gd name="connsiteX11" fmla="*/ 23812 w 600075"/>
                <a:gd name="connsiteY11" fmla="*/ 97631 h 788194"/>
                <a:gd name="connsiteX12" fmla="*/ 7143 w 600075"/>
                <a:gd name="connsiteY12" fmla="*/ 83344 h 788194"/>
                <a:gd name="connsiteX13" fmla="*/ 0 w 600075"/>
                <a:gd name="connsiteY13" fmla="*/ 73819 h 788194"/>
                <a:gd name="connsiteX14" fmla="*/ 0 w 600075"/>
                <a:gd name="connsiteY14" fmla="*/ 64294 h 788194"/>
                <a:gd name="connsiteX15" fmla="*/ 2381 w 600075"/>
                <a:gd name="connsiteY15" fmla="*/ 54769 h 788194"/>
                <a:gd name="connsiteX16" fmla="*/ 9525 w 600075"/>
                <a:gd name="connsiteY16" fmla="*/ 47625 h 788194"/>
                <a:gd name="connsiteX17" fmla="*/ 23812 w 600075"/>
                <a:gd name="connsiteY17" fmla="*/ 35719 h 788194"/>
                <a:gd name="connsiteX18" fmla="*/ 61912 w 600075"/>
                <a:gd name="connsiteY18" fmla="*/ 16669 h 788194"/>
                <a:gd name="connsiteX19" fmla="*/ 92868 w 600075"/>
                <a:gd name="connsiteY19" fmla="*/ 7144 h 788194"/>
                <a:gd name="connsiteX20" fmla="*/ 119062 w 600075"/>
                <a:gd name="connsiteY20" fmla="*/ 2381 h 788194"/>
                <a:gd name="connsiteX21" fmla="*/ 161925 w 600075"/>
                <a:gd name="connsiteY21" fmla="*/ 0 h 788194"/>
                <a:gd name="connsiteX22" fmla="*/ 209550 w 600075"/>
                <a:gd name="connsiteY22" fmla="*/ 4763 h 788194"/>
                <a:gd name="connsiteX23" fmla="*/ 259556 w 600075"/>
                <a:gd name="connsiteY23" fmla="*/ 11906 h 788194"/>
                <a:gd name="connsiteX24" fmla="*/ 345281 w 600075"/>
                <a:gd name="connsiteY24" fmla="*/ 38100 h 788194"/>
                <a:gd name="connsiteX25" fmla="*/ 411956 w 600075"/>
                <a:gd name="connsiteY25" fmla="*/ 64294 h 788194"/>
                <a:gd name="connsiteX26" fmla="*/ 469106 w 600075"/>
                <a:gd name="connsiteY26" fmla="*/ 92869 h 788194"/>
                <a:gd name="connsiteX27" fmla="*/ 528637 w 600075"/>
                <a:gd name="connsiteY27" fmla="*/ 128588 h 788194"/>
                <a:gd name="connsiteX28" fmla="*/ 564356 w 600075"/>
                <a:gd name="connsiteY28" fmla="*/ 152400 h 788194"/>
                <a:gd name="connsiteX29" fmla="*/ 581025 w 600075"/>
                <a:gd name="connsiteY29" fmla="*/ 171450 h 788194"/>
                <a:gd name="connsiteX30" fmla="*/ 592931 w 600075"/>
                <a:gd name="connsiteY30" fmla="*/ 195263 h 788194"/>
                <a:gd name="connsiteX31" fmla="*/ 600075 w 600075"/>
                <a:gd name="connsiteY31" fmla="*/ 226219 h 788194"/>
                <a:gd name="connsiteX32" fmla="*/ 595312 w 600075"/>
                <a:gd name="connsiteY32" fmla="*/ 254794 h 788194"/>
                <a:gd name="connsiteX33" fmla="*/ 581025 w 600075"/>
                <a:gd name="connsiteY33" fmla="*/ 273844 h 788194"/>
                <a:gd name="connsiteX34" fmla="*/ 561975 w 600075"/>
                <a:gd name="connsiteY34" fmla="*/ 288131 h 788194"/>
                <a:gd name="connsiteX35" fmla="*/ 550068 w 600075"/>
                <a:gd name="connsiteY35" fmla="*/ 300038 h 788194"/>
                <a:gd name="connsiteX36" fmla="*/ 542925 w 600075"/>
                <a:gd name="connsiteY36" fmla="*/ 314325 h 788194"/>
                <a:gd name="connsiteX37" fmla="*/ 531018 w 600075"/>
                <a:gd name="connsiteY37" fmla="*/ 354806 h 788194"/>
                <a:gd name="connsiteX38" fmla="*/ 519112 w 600075"/>
                <a:gd name="connsiteY38" fmla="*/ 404813 h 788194"/>
                <a:gd name="connsiteX39" fmla="*/ 514350 w 600075"/>
                <a:gd name="connsiteY39" fmla="*/ 459581 h 788194"/>
                <a:gd name="connsiteX40" fmla="*/ 509587 w 600075"/>
                <a:gd name="connsiteY40" fmla="*/ 533400 h 788194"/>
                <a:gd name="connsiteX41" fmla="*/ 504825 w 600075"/>
                <a:gd name="connsiteY41" fmla="*/ 766763 h 788194"/>
                <a:gd name="connsiteX42" fmla="*/ 235743 w 600075"/>
                <a:gd name="connsiteY42" fmla="*/ 788194 h 788194"/>
                <a:gd name="connsiteX43" fmla="*/ 238125 w 600075"/>
                <a:gd name="connsiteY43" fmla="*/ 559594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00075" h="788194">
                  <a:moveTo>
                    <a:pt x="238125" y="559594"/>
                  </a:moveTo>
                  <a:lnTo>
                    <a:pt x="238125" y="316706"/>
                  </a:lnTo>
                  <a:lnTo>
                    <a:pt x="238125" y="285750"/>
                  </a:lnTo>
                  <a:lnTo>
                    <a:pt x="233362" y="259556"/>
                  </a:lnTo>
                  <a:lnTo>
                    <a:pt x="221456" y="230981"/>
                  </a:lnTo>
                  <a:lnTo>
                    <a:pt x="209550" y="211931"/>
                  </a:lnTo>
                  <a:lnTo>
                    <a:pt x="188118" y="188119"/>
                  </a:lnTo>
                  <a:lnTo>
                    <a:pt x="164306" y="166688"/>
                  </a:lnTo>
                  <a:lnTo>
                    <a:pt x="135731" y="147638"/>
                  </a:lnTo>
                  <a:lnTo>
                    <a:pt x="102393" y="133350"/>
                  </a:lnTo>
                  <a:lnTo>
                    <a:pt x="59531" y="116681"/>
                  </a:lnTo>
                  <a:lnTo>
                    <a:pt x="23812" y="97631"/>
                  </a:lnTo>
                  <a:lnTo>
                    <a:pt x="7143" y="83344"/>
                  </a:lnTo>
                  <a:lnTo>
                    <a:pt x="0" y="73819"/>
                  </a:lnTo>
                  <a:lnTo>
                    <a:pt x="0" y="64294"/>
                  </a:lnTo>
                  <a:lnTo>
                    <a:pt x="2381" y="54769"/>
                  </a:lnTo>
                  <a:lnTo>
                    <a:pt x="9525" y="47625"/>
                  </a:lnTo>
                  <a:lnTo>
                    <a:pt x="23812" y="35719"/>
                  </a:lnTo>
                  <a:lnTo>
                    <a:pt x="61912" y="16669"/>
                  </a:lnTo>
                  <a:lnTo>
                    <a:pt x="92868" y="7144"/>
                  </a:lnTo>
                  <a:lnTo>
                    <a:pt x="119062" y="2381"/>
                  </a:lnTo>
                  <a:lnTo>
                    <a:pt x="161925" y="0"/>
                  </a:lnTo>
                  <a:lnTo>
                    <a:pt x="209550" y="4763"/>
                  </a:lnTo>
                  <a:lnTo>
                    <a:pt x="259556" y="11906"/>
                  </a:lnTo>
                  <a:lnTo>
                    <a:pt x="345281" y="38100"/>
                  </a:lnTo>
                  <a:lnTo>
                    <a:pt x="411956" y="64294"/>
                  </a:lnTo>
                  <a:lnTo>
                    <a:pt x="469106" y="92869"/>
                  </a:lnTo>
                  <a:lnTo>
                    <a:pt x="528637" y="128588"/>
                  </a:lnTo>
                  <a:lnTo>
                    <a:pt x="564356" y="152400"/>
                  </a:lnTo>
                  <a:lnTo>
                    <a:pt x="581025" y="171450"/>
                  </a:lnTo>
                  <a:lnTo>
                    <a:pt x="592931" y="195263"/>
                  </a:lnTo>
                  <a:lnTo>
                    <a:pt x="600075" y="226219"/>
                  </a:lnTo>
                  <a:lnTo>
                    <a:pt x="595312" y="254794"/>
                  </a:lnTo>
                  <a:lnTo>
                    <a:pt x="581025" y="273844"/>
                  </a:lnTo>
                  <a:lnTo>
                    <a:pt x="561975" y="288131"/>
                  </a:lnTo>
                  <a:lnTo>
                    <a:pt x="550068" y="300038"/>
                  </a:lnTo>
                  <a:lnTo>
                    <a:pt x="542925" y="314325"/>
                  </a:lnTo>
                  <a:lnTo>
                    <a:pt x="531018" y="354806"/>
                  </a:lnTo>
                  <a:lnTo>
                    <a:pt x="519112" y="404813"/>
                  </a:lnTo>
                  <a:lnTo>
                    <a:pt x="514350" y="459581"/>
                  </a:lnTo>
                  <a:lnTo>
                    <a:pt x="509587" y="533400"/>
                  </a:lnTo>
                  <a:cubicBezTo>
                    <a:pt x="508000" y="611188"/>
                    <a:pt x="506412" y="688975"/>
                    <a:pt x="504825" y="766763"/>
                  </a:cubicBezTo>
                  <a:lnTo>
                    <a:pt x="235743" y="788194"/>
                  </a:lnTo>
                  <a:lnTo>
                    <a:pt x="238125" y="559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EE12885B-4DC6-4A3E-B0AF-C47D733B2B18}"/>
                </a:ext>
              </a:extLst>
            </p:cNvPr>
            <p:cNvSpPr/>
            <p:nvPr/>
          </p:nvSpPr>
          <p:spPr>
            <a:xfrm>
              <a:off x="3027363" y="1981200"/>
              <a:ext cx="422275" cy="1162050"/>
            </a:xfrm>
            <a:custGeom>
              <a:avLst/>
              <a:gdLst>
                <a:gd name="connsiteX0" fmla="*/ 400050 w 423862"/>
                <a:gd name="connsiteY0" fmla="*/ 557213 h 1162050"/>
                <a:gd name="connsiteX1" fmla="*/ 376237 w 423862"/>
                <a:gd name="connsiteY1" fmla="*/ 692944 h 1162050"/>
                <a:gd name="connsiteX2" fmla="*/ 345281 w 423862"/>
                <a:gd name="connsiteY2" fmla="*/ 821531 h 1162050"/>
                <a:gd name="connsiteX3" fmla="*/ 333375 w 423862"/>
                <a:gd name="connsiteY3" fmla="*/ 864394 h 1162050"/>
                <a:gd name="connsiteX4" fmla="*/ 309562 w 423862"/>
                <a:gd name="connsiteY4" fmla="*/ 933450 h 1162050"/>
                <a:gd name="connsiteX5" fmla="*/ 288131 w 423862"/>
                <a:gd name="connsiteY5" fmla="*/ 985838 h 1162050"/>
                <a:gd name="connsiteX6" fmla="*/ 257175 w 423862"/>
                <a:gd name="connsiteY6" fmla="*/ 1040606 h 1162050"/>
                <a:gd name="connsiteX7" fmla="*/ 228600 w 423862"/>
                <a:gd name="connsiteY7" fmla="*/ 1085850 h 1162050"/>
                <a:gd name="connsiteX8" fmla="*/ 192881 w 423862"/>
                <a:gd name="connsiteY8" fmla="*/ 1131094 h 1162050"/>
                <a:gd name="connsiteX9" fmla="*/ 169069 w 423862"/>
                <a:gd name="connsiteY9" fmla="*/ 1152525 h 1162050"/>
                <a:gd name="connsiteX10" fmla="*/ 147637 w 423862"/>
                <a:gd name="connsiteY10" fmla="*/ 1162050 h 1162050"/>
                <a:gd name="connsiteX11" fmla="*/ 123825 w 423862"/>
                <a:gd name="connsiteY11" fmla="*/ 1162050 h 1162050"/>
                <a:gd name="connsiteX12" fmla="*/ 100012 w 423862"/>
                <a:gd name="connsiteY12" fmla="*/ 1152525 h 1162050"/>
                <a:gd name="connsiteX13" fmla="*/ 80962 w 423862"/>
                <a:gd name="connsiteY13" fmla="*/ 1131094 h 1162050"/>
                <a:gd name="connsiteX14" fmla="*/ 59531 w 423862"/>
                <a:gd name="connsiteY14" fmla="*/ 1102519 h 1162050"/>
                <a:gd name="connsiteX15" fmla="*/ 40481 w 423862"/>
                <a:gd name="connsiteY15" fmla="*/ 1071563 h 1162050"/>
                <a:gd name="connsiteX16" fmla="*/ 23812 w 423862"/>
                <a:gd name="connsiteY16" fmla="*/ 1038225 h 1162050"/>
                <a:gd name="connsiteX17" fmla="*/ 11906 w 423862"/>
                <a:gd name="connsiteY17" fmla="*/ 997744 h 1162050"/>
                <a:gd name="connsiteX18" fmla="*/ 7144 w 423862"/>
                <a:gd name="connsiteY18" fmla="*/ 966788 h 1162050"/>
                <a:gd name="connsiteX19" fmla="*/ 0 w 423862"/>
                <a:gd name="connsiteY19" fmla="*/ 921544 h 1162050"/>
                <a:gd name="connsiteX20" fmla="*/ 0 w 423862"/>
                <a:gd name="connsiteY20" fmla="*/ 871538 h 1162050"/>
                <a:gd name="connsiteX21" fmla="*/ 21431 w 423862"/>
                <a:gd name="connsiteY21" fmla="*/ 838200 h 1162050"/>
                <a:gd name="connsiteX22" fmla="*/ 76200 w 423862"/>
                <a:gd name="connsiteY22" fmla="*/ 759619 h 1162050"/>
                <a:gd name="connsiteX23" fmla="*/ 123825 w 423862"/>
                <a:gd name="connsiteY23" fmla="*/ 685800 h 1162050"/>
                <a:gd name="connsiteX24" fmla="*/ 171450 w 423862"/>
                <a:gd name="connsiteY24" fmla="*/ 609600 h 1162050"/>
                <a:gd name="connsiteX25" fmla="*/ 200025 w 423862"/>
                <a:gd name="connsiteY25" fmla="*/ 557213 h 1162050"/>
                <a:gd name="connsiteX26" fmla="*/ 226219 w 423862"/>
                <a:gd name="connsiteY26" fmla="*/ 504825 h 1162050"/>
                <a:gd name="connsiteX27" fmla="*/ 245269 w 423862"/>
                <a:gd name="connsiteY27" fmla="*/ 457200 h 1162050"/>
                <a:gd name="connsiteX28" fmla="*/ 264319 w 423862"/>
                <a:gd name="connsiteY28" fmla="*/ 395288 h 1162050"/>
                <a:gd name="connsiteX29" fmla="*/ 276225 w 423862"/>
                <a:gd name="connsiteY29" fmla="*/ 352425 h 1162050"/>
                <a:gd name="connsiteX30" fmla="*/ 288131 w 423862"/>
                <a:gd name="connsiteY30" fmla="*/ 304800 h 1162050"/>
                <a:gd name="connsiteX31" fmla="*/ 292894 w 423862"/>
                <a:gd name="connsiteY31" fmla="*/ 266700 h 1162050"/>
                <a:gd name="connsiteX32" fmla="*/ 297656 w 423862"/>
                <a:gd name="connsiteY32" fmla="*/ 223838 h 1162050"/>
                <a:gd name="connsiteX33" fmla="*/ 297656 w 423862"/>
                <a:gd name="connsiteY33" fmla="*/ 173831 h 1162050"/>
                <a:gd name="connsiteX34" fmla="*/ 297656 w 423862"/>
                <a:gd name="connsiteY34" fmla="*/ 130969 h 1162050"/>
                <a:gd name="connsiteX35" fmla="*/ 292894 w 423862"/>
                <a:gd name="connsiteY35" fmla="*/ 92869 h 1162050"/>
                <a:gd name="connsiteX36" fmla="*/ 288131 w 423862"/>
                <a:gd name="connsiteY36" fmla="*/ 61913 h 1162050"/>
                <a:gd name="connsiteX37" fmla="*/ 283369 w 423862"/>
                <a:gd name="connsiteY37" fmla="*/ 42863 h 1162050"/>
                <a:gd name="connsiteX38" fmla="*/ 276225 w 423862"/>
                <a:gd name="connsiteY38" fmla="*/ 21431 h 1162050"/>
                <a:gd name="connsiteX39" fmla="*/ 276225 w 423862"/>
                <a:gd name="connsiteY39" fmla="*/ 7144 h 1162050"/>
                <a:gd name="connsiteX40" fmla="*/ 280987 w 423862"/>
                <a:gd name="connsiteY40" fmla="*/ 0 h 1162050"/>
                <a:gd name="connsiteX41" fmla="*/ 292894 w 423862"/>
                <a:gd name="connsiteY41" fmla="*/ 2381 h 1162050"/>
                <a:gd name="connsiteX42" fmla="*/ 307181 w 423862"/>
                <a:gd name="connsiteY42" fmla="*/ 11906 h 1162050"/>
                <a:gd name="connsiteX43" fmla="*/ 342900 w 423862"/>
                <a:gd name="connsiteY43" fmla="*/ 45244 h 1162050"/>
                <a:gd name="connsiteX44" fmla="*/ 359569 w 423862"/>
                <a:gd name="connsiteY44" fmla="*/ 73819 h 1162050"/>
                <a:gd name="connsiteX45" fmla="*/ 378619 w 423862"/>
                <a:gd name="connsiteY45" fmla="*/ 116681 h 1162050"/>
                <a:gd name="connsiteX46" fmla="*/ 392906 w 423862"/>
                <a:gd name="connsiteY46" fmla="*/ 176213 h 1162050"/>
                <a:gd name="connsiteX47" fmla="*/ 402431 w 423862"/>
                <a:gd name="connsiteY47" fmla="*/ 238125 h 1162050"/>
                <a:gd name="connsiteX48" fmla="*/ 423862 w 423862"/>
                <a:gd name="connsiteY48" fmla="*/ 350044 h 1162050"/>
                <a:gd name="connsiteX49" fmla="*/ 409575 w 423862"/>
                <a:gd name="connsiteY49" fmla="*/ 497681 h 1162050"/>
                <a:gd name="connsiteX50" fmla="*/ 400050 w 423862"/>
                <a:gd name="connsiteY50" fmla="*/ 557213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23862" h="1162050">
                  <a:moveTo>
                    <a:pt x="400050" y="557213"/>
                  </a:moveTo>
                  <a:lnTo>
                    <a:pt x="376237" y="692944"/>
                  </a:lnTo>
                  <a:lnTo>
                    <a:pt x="345281" y="821531"/>
                  </a:lnTo>
                  <a:lnTo>
                    <a:pt x="333375" y="864394"/>
                  </a:lnTo>
                  <a:lnTo>
                    <a:pt x="309562" y="933450"/>
                  </a:lnTo>
                  <a:lnTo>
                    <a:pt x="288131" y="985838"/>
                  </a:lnTo>
                  <a:lnTo>
                    <a:pt x="257175" y="1040606"/>
                  </a:lnTo>
                  <a:lnTo>
                    <a:pt x="228600" y="1085850"/>
                  </a:lnTo>
                  <a:lnTo>
                    <a:pt x="192881" y="1131094"/>
                  </a:lnTo>
                  <a:lnTo>
                    <a:pt x="169069" y="1152525"/>
                  </a:lnTo>
                  <a:lnTo>
                    <a:pt x="147637" y="1162050"/>
                  </a:lnTo>
                  <a:lnTo>
                    <a:pt x="123825" y="1162050"/>
                  </a:lnTo>
                  <a:lnTo>
                    <a:pt x="100012" y="1152525"/>
                  </a:lnTo>
                  <a:lnTo>
                    <a:pt x="80962" y="1131094"/>
                  </a:lnTo>
                  <a:lnTo>
                    <a:pt x="59531" y="1102519"/>
                  </a:lnTo>
                  <a:lnTo>
                    <a:pt x="40481" y="1071563"/>
                  </a:lnTo>
                  <a:lnTo>
                    <a:pt x="23812" y="1038225"/>
                  </a:lnTo>
                  <a:lnTo>
                    <a:pt x="11906" y="997744"/>
                  </a:lnTo>
                  <a:lnTo>
                    <a:pt x="7144" y="966788"/>
                  </a:lnTo>
                  <a:lnTo>
                    <a:pt x="0" y="921544"/>
                  </a:lnTo>
                  <a:lnTo>
                    <a:pt x="0" y="871538"/>
                  </a:lnTo>
                  <a:lnTo>
                    <a:pt x="21431" y="838200"/>
                  </a:lnTo>
                  <a:lnTo>
                    <a:pt x="76200" y="759619"/>
                  </a:lnTo>
                  <a:lnTo>
                    <a:pt x="123825" y="685800"/>
                  </a:lnTo>
                  <a:lnTo>
                    <a:pt x="171450" y="609600"/>
                  </a:lnTo>
                  <a:lnTo>
                    <a:pt x="200025" y="557213"/>
                  </a:lnTo>
                  <a:lnTo>
                    <a:pt x="226219" y="504825"/>
                  </a:lnTo>
                  <a:lnTo>
                    <a:pt x="245269" y="457200"/>
                  </a:lnTo>
                  <a:lnTo>
                    <a:pt x="264319" y="395288"/>
                  </a:lnTo>
                  <a:lnTo>
                    <a:pt x="276225" y="352425"/>
                  </a:lnTo>
                  <a:lnTo>
                    <a:pt x="288131" y="304800"/>
                  </a:lnTo>
                  <a:lnTo>
                    <a:pt x="292894" y="266700"/>
                  </a:lnTo>
                  <a:lnTo>
                    <a:pt x="297656" y="223838"/>
                  </a:lnTo>
                  <a:lnTo>
                    <a:pt x="297656" y="173831"/>
                  </a:lnTo>
                  <a:lnTo>
                    <a:pt x="297656" y="130969"/>
                  </a:lnTo>
                  <a:lnTo>
                    <a:pt x="292894" y="92869"/>
                  </a:lnTo>
                  <a:lnTo>
                    <a:pt x="288131" y="61913"/>
                  </a:lnTo>
                  <a:lnTo>
                    <a:pt x="283369" y="42863"/>
                  </a:lnTo>
                  <a:lnTo>
                    <a:pt x="276225" y="21431"/>
                  </a:lnTo>
                  <a:lnTo>
                    <a:pt x="276225" y="7144"/>
                  </a:lnTo>
                  <a:lnTo>
                    <a:pt x="280987" y="0"/>
                  </a:lnTo>
                  <a:lnTo>
                    <a:pt x="292894" y="2381"/>
                  </a:lnTo>
                  <a:lnTo>
                    <a:pt x="307181" y="11906"/>
                  </a:lnTo>
                  <a:lnTo>
                    <a:pt x="342900" y="45244"/>
                  </a:lnTo>
                  <a:lnTo>
                    <a:pt x="359569" y="73819"/>
                  </a:lnTo>
                  <a:lnTo>
                    <a:pt x="378619" y="116681"/>
                  </a:lnTo>
                  <a:lnTo>
                    <a:pt x="392906" y="176213"/>
                  </a:lnTo>
                  <a:lnTo>
                    <a:pt x="402431" y="238125"/>
                  </a:lnTo>
                  <a:lnTo>
                    <a:pt x="423862" y="350044"/>
                  </a:lnTo>
                  <a:lnTo>
                    <a:pt x="409575" y="497681"/>
                  </a:lnTo>
                  <a:lnTo>
                    <a:pt x="400050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B9E5EC83-DE5E-4958-B7BD-5F7F40D884C7}"/>
                </a:ext>
              </a:extLst>
            </p:cNvPr>
            <p:cNvSpPr/>
            <p:nvPr/>
          </p:nvSpPr>
          <p:spPr>
            <a:xfrm>
              <a:off x="3905250" y="2693988"/>
              <a:ext cx="2195513" cy="476250"/>
            </a:xfrm>
            <a:custGeom>
              <a:avLst/>
              <a:gdLst>
                <a:gd name="connsiteX0" fmla="*/ 1478756 w 2195513"/>
                <a:gd name="connsiteY0" fmla="*/ 69056 h 476250"/>
                <a:gd name="connsiteX1" fmla="*/ 1362075 w 2195513"/>
                <a:gd name="connsiteY1" fmla="*/ 88106 h 476250"/>
                <a:gd name="connsiteX2" fmla="*/ 1219200 w 2195513"/>
                <a:gd name="connsiteY2" fmla="*/ 109537 h 476250"/>
                <a:gd name="connsiteX3" fmla="*/ 985838 w 2195513"/>
                <a:gd name="connsiteY3" fmla="*/ 142875 h 476250"/>
                <a:gd name="connsiteX4" fmla="*/ 802481 w 2195513"/>
                <a:gd name="connsiteY4" fmla="*/ 171450 h 476250"/>
                <a:gd name="connsiteX5" fmla="*/ 669131 w 2195513"/>
                <a:gd name="connsiteY5" fmla="*/ 192881 h 476250"/>
                <a:gd name="connsiteX6" fmla="*/ 542925 w 2195513"/>
                <a:gd name="connsiteY6" fmla="*/ 209550 h 476250"/>
                <a:gd name="connsiteX7" fmla="*/ 440531 w 2195513"/>
                <a:gd name="connsiteY7" fmla="*/ 221456 h 476250"/>
                <a:gd name="connsiteX8" fmla="*/ 400050 w 2195513"/>
                <a:gd name="connsiteY8" fmla="*/ 223837 h 476250"/>
                <a:gd name="connsiteX9" fmla="*/ 354806 w 2195513"/>
                <a:gd name="connsiteY9" fmla="*/ 221456 h 476250"/>
                <a:gd name="connsiteX10" fmla="*/ 311944 w 2195513"/>
                <a:gd name="connsiteY10" fmla="*/ 219075 h 476250"/>
                <a:gd name="connsiteX11" fmla="*/ 266700 w 2195513"/>
                <a:gd name="connsiteY11" fmla="*/ 209550 h 476250"/>
                <a:gd name="connsiteX12" fmla="*/ 188119 w 2195513"/>
                <a:gd name="connsiteY12" fmla="*/ 188119 h 476250"/>
                <a:gd name="connsiteX13" fmla="*/ 102394 w 2195513"/>
                <a:gd name="connsiteY13" fmla="*/ 154781 h 476250"/>
                <a:gd name="connsiteX14" fmla="*/ 64294 w 2195513"/>
                <a:gd name="connsiteY14" fmla="*/ 135731 h 476250"/>
                <a:gd name="connsiteX15" fmla="*/ 26194 w 2195513"/>
                <a:gd name="connsiteY15" fmla="*/ 121444 h 476250"/>
                <a:gd name="connsiteX16" fmla="*/ 14288 w 2195513"/>
                <a:gd name="connsiteY16" fmla="*/ 119062 h 476250"/>
                <a:gd name="connsiteX17" fmla="*/ 4763 w 2195513"/>
                <a:gd name="connsiteY17" fmla="*/ 121444 h 476250"/>
                <a:gd name="connsiteX18" fmla="*/ 0 w 2195513"/>
                <a:gd name="connsiteY18" fmla="*/ 128587 h 476250"/>
                <a:gd name="connsiteX19" fmla="*/ 0 w 2195513"/>
                <a:gd name="connsiteY19" fmla="*/ 140494 h 476250"/>
                <a:gd name="connsiteX20" fmla="*/ 9525 w 2195513"/>
                <a:gd name="connsiteY20" fmla="*/ 171450 h 476250"/>
                <a:gd name="connsiteX21" fmla="*/ 40481 w 2195513"/>
                <a:gd name="connsiteY21" fmla="*/ 209550 h 476250"/>
                <a:gd name="connsiteX22" fmla="*/ 104775 w 2195513"/>
                <a:gd name="connsiteY22" fmla="*/ 278606 h 476250"/>
                <a:gd name="connsiteX23" fmla="*/ 176213 w 2195513"/>
                <a:gd name="connsiteY23" fmla="*/ 347662 h 476250"/>
                <a:gd name="connsiteX24" fmla="*/ 235744 w 2195513"/>
                <a:gd name="connsiteY24" fmla="*/ 397669 h 476250"/>
                <a:gd name="connsiteX25" fmla="*/ 288131 w 2195513"/>
                <a:gd name="connsiteY25" fmla="*/ 433387 h 476250"/>
                <a:gd name="connsiteX26" fmla="*/ 328613 w 2195513"/>
                <a:gd name="connsiteY26" fmla="*/ 454819 h 476250"/>
                <a:gd name="connsiteX27" fmla="*/ 373856 w 2195513"/>
                <a:gd name="connsiteY27" fmla="*/ 471487 h 476250"/>
                <a:gd name="connsiteX28" fmla="*/ 416719 w 2195513"/>
                <a:gd name="connsiteY28" fmla="*/ 476250 h 476250"/>
                <a:gd name="connsiteX29" fmla="*/ 507206 w 2195513"/>
                <a:gd name="connsiteY29" fmla="*/ 452437 h 476250"/>
                <a:gd name="connsiteX30" fmla="*/ 616744 w 2195513"/>
                <a:gd name="connsiteY30" fmla="*/ 421481 h 476250"/>
                <a:gd name="connsiteX31" fmla="*/ 766763 w 2195513"/>
                <a:gd name="connsiteY31" fmla="*/ 381000 h 476250"/>
                <a:gd name="connsiteX32" fmla="*/ 864394 w 2195513"/>
                <a:gd name="connsiteY32" fmla="*/ 357187 h 476250"/>
                <a:gd name="connsiteX33" fmla="*/ 1040606 w 2195513"/>
                <a:gd name="connsiteY33" fmla="*/ 330994 h 476250"/>
                <a:gd name="connsiteX34" fmla="*/ 1307306 w 2195513"/>
                <a:gd name="connsiteY34" fmla="*/ 297656 h 476250"/>
                <a:gd name="connsiteX35" fmla="*/ 1552575 w 2195513"/>
                <a:gd name="connsiteY35" fmla="*/ 269081 h 476250"/>
                <a:gd name="connsiteX36" fmla="*/ 1774031 w 2195513"/>
                <a:gd name="connsiteY36" fmla="*/ 245269 h 476250"/>
                <a:gd name="connsiteX37" fmla="*/ 1821656 w 2195513"/>
                <a:gd name="connsiteY37" fmla="*/ 245269 h 476250"/>
                <a:gd name="connsiteX38" fmla="*/ 1938338 w 2195513"/>
                <a:gd name="connsiteY38" fmla="*/ 252412 h 476250"/>
                <a:gd name="connsiteX39" fmla="*/ 2064544 w 2195513"/>
                <a:gd name="connsiteY39" fmla="*/ 264319 h 476250"/>
                <a:gd name="connsiteX40" fmla="*/ 2093119 w 2195513"/>
                <a:gd name="connsiteY40" fmla="*/ 266700 h 476250"/>
                <a:gd name="connsiteX41" fmla="*/ 2121694 w 2195513"/>
                <a:gd name="connsiteY41" fmla="*/ 261937 h 476250"/>
                <a:gd name="connsiteX42" fmla="*/ 2150269 w 2195513"/>
                <a:gd name="connsiteY42" fmla="*/ 252412 h 476250"/>
                <a:gd name="connsiteX43" fmla="*/ 2169319 w 2195513"/>
                <a:gd name="connsiteY43" fmla="*/ 240506 h 476250"/>
                <a:gd name="connsiteX44" fmla="*/ 2188369 w 2195513"/>
                <a:gd name="connsiteY44" fmla="*/ 226219 h 476250"/>
                <a:gd name="connsiteX45" fmla="*/ 2195513 w 2195513"/>
                <a:gd name="connsiteY45" fmla="*/ 209550 h 476250"/>
                <a:gd name="connsiteX46" fmla="*/ 2195513 w 2195513"/>
                <a:gd name="connsiteY46" fmla="*/ 197644 h 476250"/>
                <a:gd name="connsiteX47" fmla="*/ 2195513 w 2195513"/>
                <a:gd name="connsiteY47" fmla="*/ 185737 h 476250"/>
                <a:gd name="connsiteX48" fmla="*/ 2183606 w 2195513"/>
                <a:gd name="connsiteY48" fmla="*/ 159544 h 476250"/>
                <a:gd name="connsiteX49" fmla="*/ 2164556 w 2195513"/>
                <a:gd name="connsiteY49" fmla="*/ 138112 h 476250"/>
                <a:gd name="connsiteX50" fmla="*/ 2131219 w 2195513"/>
                <a:gd name="connsiteY50" fmla="*/ 109537 h 476250"/>
                <a:gd name="connsiteX51" fmla="*/ 2083594 w 2195513"/>
                <a:gd name="connsiteY51" fmla="*/ 78581 h 476250"/>
                <a:gd name="connsiteX52" fmla="*/ 2057400 w 2195513"/>
                <a:gd name="connsiteY52" fmla="*/ 66675 h 476250"/>
                <a:gd name="connsiteX53" fmla="*/ 1962150 w 2195513"/>
                <a:gd name="connsiteY53" fmla="*/ 38100 h 476250"/>
                <a:gd name="connsiteX54" fmla="*/ 1826419 w 2195513"/>
                <a:gd name="connsiteY54" fmla="*/ 7144 h 476250"/>
                <a:gd name="connsiteX55" fmla="*/ 1776413 w 2195513"/>
                <a:gd name="connsiteY55" fmla="*/ 0 h 476250"/>
                <a:gd name="connsiteX56" fmla="*/ 1740694 w 2195513"/>
                <a:gd name="connsiteY56" fmla="*/ 14287 h 476250"/>
                <a:gd name="connsiteX57" fmla="*/ 1633538 w 2195513"/>
                <a:gd name="connsiteY57" fmla="*/ 40481 h 476250"/>
                <a:gd name="connsiteX58" fmla="*/ 1478756 w 2195513"/>
                <a:gd name="connsiteY58" fmla="*/ 69056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95513" h="476250">
                  <a:moveTo>
                    <a:pt x="1478756" y="69056"/>
                  </a:moveTo>
                  <a:lnTo>
                    <a:pt x="1362075" y="88106"/>
                  </a:lnTo>
                  <a:lnTo>
                    <a:pt x="1219200" y="109537"/>
                  </a:lnTo>
                  <a:lnTo>
                    <a:pt x="985838" y="142875"/>
                  </a:lnTo>
                  <a:lnTo>
                    <a:pt x="802481" y="171450"/>
                  </a:lnTo>
                  <a:lnTo>
                    <a:pt x="669131" y="192881"/>
                  </a:lnTo>
                  <a:lnTo>
                    <a:pt x="542925" y="209550"/>
                  </a:lnTo>
                  <a:lnTo>
                    <a:pt x="440531" y="221456"/>
                  </a:lnTo>
                  <a:lnTo>
                    <a:pt x="400050" y="223837"/>
                  </a:lnTo>
                  <a:lnTo>
                    <a:pt x="354806" y="221456"/>
                  </a:lnTo>
                  <a:lnTo>
                    <a:pt x="311944" y="219075"/>
                  </a:lnTo>
                  <a:lnTo>
                    <a:pt x="266700" y="209550"/>
                  </a:lnTo>
                  <a:lnTo>
                    <a:pt x="188119" y="188119"/>
                  </a:lnTo>
                  <a:lnTo>
                    <a:pt x="102394" y="154781"/>
                  </a:lnTo>
                  <a:lnTo>
                    <a:pt x="64294" y="135731"/>
                  </a:lnTo>
                  <a:lnTo>
                    <a:pt x="26194" y="121444"/>
                  </a:lnTo>
                  <a:lnTo>
                    <a:pt x="14288" y="119062"/>
                  </a:lnTo>
                  <a:lnTo>
                    <a:pt x="4763" y="121444"/>
                  </a:lnTo>
                  <a:lnTo>
                    <a:pt x="0" y="128587"/>
                  </a:lnTo>
                  <a:lnTo>
                    <a:pt x="0" y="140494"/>
                  </a:lnTo>
                  <a:lnTo>
                    <a:pt x="9525" y="171450"/>
                  </a:lnTo>
                  <a:lnTo>
                    <a:pt x="40481" y="209550"/>
                  </a:lnTo>
                  <a:lnTo>
                    <a:pt x="104775" y="278606"/>
                  </a:lnTo>
                  <a:lnTo>
                    <a:pt x="176213" y="347662"/>
                  </a:lnTo>
                  <a:lnTo>
                    <a:pt x="235744" y="397669"/>
                  </a:lnTo>
                  <a:lnTo>
                    <a:pt x="288131" y="433387"/>
                  </a:lnTo>
                  <a:lnTo>
                    <a:pt x="328613" y="454819"/>
                  </a:lnTo>
                  <a:lnTo>
                    <a:pt x="373856" y="471487"/>
                  </a:lnTo>
                  <a:lnTo>
                    <a:pt x="416719" y="476250"/>
                  </a:lnTo>
                  <a:lnTo>
                    <a:pt x="507206" y="452437"/>
                  </a:lnTo>
                  <a:lnTo>
                    <a:pt x="616744" y="421481"/>
                  </a:lnTo>
                  <a:lnTo>
                    <a:pt x="766763" y="381000"/>
                  </a:lnTo>
                  <a:lnTo>
                    <a:pt x="864394" y="357187"/>
                  </a:lnTo>
                  <a:lnTo>
                    <a:pt x="1040606" y="330994"/>
                  </a:lnTo>
                  <a:lnTo>
                    <a:pt x="1307306" y="297656"/>
                  </a:lnTo>
                  <a:lnTo>
                    <a:pt x="1552575" y="269081"/>
                  </a:lnTo>
                  <a:lnTo>
                    <a:pt x="1774031" y="245269"/>
                  </a:lnTo>
                  <a:lnTo>
                    <a:pt x="1821656" y="245269"/>
                  </a:lnTo>
                  <a:lnTo>
                    <a:pt x="1938338" y="252412"/>
                  </a:lnTo>
                  <a:lnTo>
                    <a:pt x="2064544" y="264319"/>
                  </a:lnTo>
                  <a:lnTo>
                    <a:pt x="2093119" y="266700"/>
                  </a:lnTo>
                  <a:lnTo>
                    <a:pt x="2121694" y="261937"/>
                  </a:lnTo>
                  <a:lnTo>
                    <a:pt x="2150269" y="252412"/>
                  </a:lnTo>
                  <a:lnTo>
                    <a:pt x="2169319" y="240506"/>
                  </a:lnTo>
                  <a:lnTo>
                    <a:pt x="2188369" y="226219"/>
                  </a:lnTo>
                  <a:lnTo>
                    <a:pt x="2195513" y="209550"/>
                  </a:lnTo>
                  <a:lnTo>
                    <a:pt x="2195513" y="197644"/>
                  </a:lnTo>
                  <a:lnTo>
                    <a:pt x="2195513" y="185737"/>
                  </a:lnTo>
                  <a:lnTo>
                    <a:pt x="2183606" y="159544"/>
                  </a:lnTo>
                  <a:lnTo>
                    <a:pt x="2164556" y="138112"/>
                  </a:lnTo>
                  <a:lnTo>
                    <a:pt x="2131219" y="109537"/>
                  </a:lnTo>
                  <a:lnTo>
                    <a:pt x="2083594" y="78581"/>
                  </a:lnTo>
                  <a:lnTo>
                    <a:pt x="2057400" y="66675"/>
                  </a:lnTo>
                  <a:lnTo>
                    <a:pt x="1962150" y="38100"/>
                  </a:lnTo>
                  <a:lnTo>
                    <a:pt x="1826419" y="7144"/>
                  </a:lnTo>
                  <a:lnTo>
                    <a:pt x="1776413" y="0"/>
                  </a:lnTo>
                  <a:lnTo>
                    <a:pt x="1740694" y="14287"/>
                  </a:lnTo>
                  <a:lnTo>
                    <a:pt x="1633538" y="40481"/>
                  </a:lnTo>
                  <a:lnTo>
                    <a:pt x="1478756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2F415E2-244F-4173-9FDC-13AAC8B03904}"/>
                </a:ext>
              </a:extLst>
            </p:cNvPr>
            <p:cNvSpPr/>
            <p:nvPr/>
          </p:nvSpPr>
          <p:spPr>
            <a:xfrm>
              <a:off x="3163888" y="3452813"/>
              <a:ext cx="3594100" cy="625475"/>
            </a:xfrm>
            <a:custGeom>
              <a:avLst/>
              <a:gdLst>
                <a:gd name="connsiteX0" fmla="*/ 2342249 w 3594140"/>
                <a:gd name="connsiteY0" fmla="*/ 112498 h 625946"/>
                <a:gd name="connsiteX1" fmla="*/ 2045141 w 3594140"/>
                <a:gd name="connsiteY1" fmla="*/ 147112 h 625946"/>
                <a:gd name="connsiteX2" fmla="*/ 1733610 w 3594140"/>
                <a:gd name="connsiteY2" fmla="*/ 184611 h 625946"/>
                <a:gd name="connsiteX3" fmla="*/ 1448041 w 3594140"/>
                <a:gd name="connsiteY3" fmla="*/ 222110 h 625946"/>
                <a:gd name="connsiteX4" fmla="*/ 1162471 w 3594140"/>
                <a:gd name="connsiteY4" fmla="*/ 259609 h 625946"/>
                <a:gd name="connsiteX5" fmla="*/ 833633 w 3594140"/>
                <a:gd name="connsiteY5" fmla="*/ 305762 h 625946"/>
                <a:gd name="connsiteX6" fmla="*/ 568255 w 3594140"/>
                <a:gd name="connsiteY6" fmla="*/ 343261 h 625946"/>
                <a:gd name="connsiteX7" fmla="*/ 501911 w 3594140"/>
                <a:gd name="connsiteY7" fmla="*/ 354799 h 625946"/>
                <a:gd name="connsiteX8" fmla="*/ 447104 w 3594140"/>
                <a:gd name="connsiteY8" fmla="*/ 360568 h 625946"/>
                <a:gd name="connsiteX9" fmla="*/ 383644 w 3594140"/>
                <a:gd name="connsiteY9" fmla="*/ 360568 h 625946"/>
                <a:gd name="connsiteX10" fmla="*/ 331723 w 3594140"/>
                <a:gd name="connsiteY10" fmla="*/ 357684 h 625946"/>
                <a:gd name="connsiteX11" fmla="*/ 274032 w 3594140"/>
                <a:gd name="connsiteY11" fmla="*/ 349030 h 625946"/>
                <a:gd name="connsiteX12" fmla="*/ 187495 w 3594140"/>
                <a:gd name="connsiteY12" fmla="*/ 331723 h 625946"/>
                <a:gd name="connsiteX13" fmla="*/ 103844 w 3594140"/>
                <a:gd name="connsiteY13" fmla="*/ 305762 h 625946"/>
                <a:gd name="connsiteX14" fmla="*/ 49037 w 3594140"/>
                <a:gd name="connsiteY14" fmla="*/ 282686 h 625946"/>
                <a:gd name="connsiteX15" fmla="*/ 23077 w 3594140"/>
                <a:gd name="connsiteY15" fmla="*/ 274032 h 625946"/>
                <a:gd name="connsiteX16" fmla="*/ 11538 w 3594140"/>
                <a:gd name="connsiteY16" fmla="*/ 274032 h 625946"/>
                <a:gd name="connsiteX17" fmla="*/ 0 w 3594140"/>
                <a:gd name="connsiteY17" fmla="*/ 282686 h 625946"/>
                <a:gd name="connsiteX18" fmla="*/ 0 w 3594140"/>
                <a:gd name="connsiteY18" fmla="*/ 291339 h 625946"/>
                <a:gd name="connsiteX19" fmla="*/ 11538 w 3594140"/>
                <a:gd name="connsiteY19" fmla="*/ 325954 h 625946"/>
                <a:gd name="connsiteX20" fmla="*/ 37499 w 3594140"/>
                <a:gd name="connsiteY20" fmla="*/ 360568 h 625946"/>
                <a:gd name="connsiteX21" fmla="*/ 144227 w 3594140"/>
                <a:gd name="connsiteY21" fmla="*/ 452874 h 625946"/>
                <a:gd name="connsiteX22" fmla="*/ 239417 w 3594140"/>
                <a:gd name="connsiteY22" fmla="*/ 524987 h 625946"/>
                <a:gd name="connsiteX23" fmla="*/ 305762 w 3594140"/>
                <a:gd name="connsiteY23" fmla="*/ 568255 h 625946"/>
                <a:gd name="connsiteX24" fmla="*/ 360568 w 3594140"/>
                <a:gd name="connsiteY24" fmla="*/ 599985 h 625946"/>
                <a:gd name="connsiteX25" fmla="*/ 389413 w 3594140"/>
                <a:gd name="connsiteY25" fmla="*/ 611524 h 625946"/>
                <a:gd name="connsiteX26" fmla="*/ 426913 w 3594140"/>
                <a:gd name="connsiteY26" fmla="*/ 620177 h 625946"/>
                <a:gd name="connsiteX27" fmla="*/ 475950 w 3594140"/>
                <a:gd name="connsiteY27" fmla="*/ 625946 h 625946"/>
                <a:gd name="connsiteX28" fmla="*/ 524987 w 3594140"/>
                <a:gd name="connsiteY28" fmla="*/ 614408 h 625946"/>
                <a:gd name="connsiteX29" fmla="*/ 625946 w 3594140"/>
                <a:gd name="connsiteY29" fmla="*/ 571140 h 625946"/>
                <a:gd name="connsiteX30" fmla="*/ 703829 w 3594140"/>
                <a:gd name="connsiteY30" fmla="*/ 536525 h 625946"/>
                <a:gd name="connsiteX31" fmla="*/ 822095 w 3594140"/>
                <a:gd name="connsiteY31" fmla="*/ 513449 h 625946"/>
                <a:gd name="connsiteX32" fmla="*/ 1116318 w 3594140"/>
                <a:gd name="connsiteY32" fmla="*/ 452874 h 625946"/>
                <a:gd name="connsiteX33" fmla="*/ 1387465 w 3594140"/>
                <a:gd name="connsiteY33" fmla="*/ 400952 h 625946"/>
                <a:gd name="connsiteX34" fmla="*/ 1502847 w 3594140"/>
                <a:gd name="connsiteY34" fmla="*/ 380760 h 625946"/>
                <a:gd name="connsiteX35" fmla="*/ 1626882 w 3594140"/>
                <a:gd name="connsiteY35" fmla="*/ 360568 h 625946"/>
                <a:gd name="connsiteX36" fmla="*/ 1825916 w 3594140"/>
                <a:gd name="connsiteY36" fmla="*/ 334607 h 625946"/>
                <a:gd name="connsiteX37" fmla="*/ 2050910 w 3594140"/>
                <a:gd name="connsiteY37" fmla="*/ 323069 h 625946"/>
                <a:gd name="connsiteX38" fmla="*/ 2394171 w 3594140"/>
                <a:gd name="connsiteY38" fmla="*/ 299993 h 625946"/>
                <a:gd name="connsiteX39" fmla="*/ 2593204 w 3594140"/>
                <a:gd name="connsiteY39" fmla="*/ 282686 h 625946"/>
                <a:gd name="connsiteX40" fmla="*/ 2757623 w 3594140"/>
                <a:gd name="connsiteY40" fmla="*/ 268263 h 625946"/>
                <a:gd name="connsiteX41" fmla="*/ 2792237 w 3594140"/>
                <a:gd name="connsiteY41" fmla="*/ 265378 h 625946"/>
                <a:gd name="connsiteX42" fmla="*/ 2884543 w 3594140"/>
                <a:gd name="connsiteY42" fmla="*/ 265378 h 625946"/>
                <a:gd name="connsiteX43" fmla="*/ 3014347 w 3594140"/>
                <a:gd name="connsiteY43" fmla="*/ 271147 h 625946"/>
                <a:gd name="connsiteX44" fmla="*/ 3178766 w 3594140"/>
                <a:gd name="connsiteY44" fmla="*/ 279801 h 625946"/>
                <a:gd name="connsiteX45" fmla="*/ 3297032 w 3594140"/>
                <a:gd name="connsiteY45" fmla="*/ 288455 h 625946"/>
                <a:gd name="connsiteX46" fmla="*/ 3441260 w 3594140"/>
                <a:gd name="connsiteY46" fmla="*/ 305762 h 625946"/>
                <a:gd name="connsiteX47" fmla="*/ 3472989 w 3594140"/>
                <a:gd name="connsiteY47" fmla="*/ 308647 h 625946"/>
                <a:gd name="connsiteX48" fmla="*/ 3507604 w 3594140"/>
                <a:gd name="connsiteY48" fmla="*/ 305762 h 625946"/>
                <a:gd name="connsiteX49" fmla="*/ 3553757 w 3594140"/>
                <a:gd name="connsiteY49" fmla="*/ 288455 h 625946"/>
                <a:gd name="connsiteX50" fmla="*/ 3582602 w 3594140"/>
                <a:gd name="connsiteY50" fmla="*/ 271147 h 625946"/>
                <a:gd name="connsiteX51" fmla="*/ 3582602 w 3594140"/>
                <a:gd name="connsiteY51" fmla="*/ 271147 h 625946"/>
                <a:gd name="connsiteX52" fmla="*/ 3594140 w 3594140"/>
                <a:gd name="connsiteY52" fmla="*/ 253840 h 625946"/>
                <a:gd name="connsiteX53" fmla="*/ 3594140 w 3594140"/>
                <a:gd name="connsiteY53" fmla="*/ 245187 h 625946"/>
                <a:gd name="connsiteX54" fmla="*/ 3588371 w 3594140"/>
                <a:gd name="connsiteY54" fmla="*/ 224995 h 625946"/>
                <a:gd name="connsiteX55" fmla="*/ 3565295 w 3594140"/>
                <a:gd name="connsiteY55" fmla="*/ 204803 h 625946"/>
                <a:gd name="connsiteX56" fmla="*/ 3530680 w 3594140"/>
                <a:gd name="connsiteY56" fmla="*/ 181727 h 625946"/>
                <a:gd name="connsiteX57" fmla="*/ 3464336 w 3594140"/>
                <a:gd name="connsiteY57" fmla="*/ 147112 h 625946"/>
                <a:gd name="connsiteX58" fmla="*/ 3363377 w 3594140"/>
                <a:gd name="connsiteY58" fmla="*/ 95190 h 625946"/>
                <a:gd name="connsiteX59" fmla="*/ 3253764 w 3594140"/>
                <a:gd name="connsiteY59" fmla="*/ 40384 h 625946"/>
                <a:gd name="connsiteX60" fmla="*/ 3190304 w 3594140"/>
                <a:gd name="connsiteY60" fmla="*/ 11539 h 625946"/>
                <a:gd name="connsiteX61" fmla="*/ 3152805 w 3594140"/>
                <a:gd name="connsiteY61" fmla="*/ 0 h 625946"/>
                <a:gd name="connsiteX62" fmla="*/ 3121075 w 3594140"/>
                <a:gd name="connsiteY62" fmla="*/ 0 h 625946"/>
                <a:gd name="connsiteX63" fmla="*/ 3057615 w 3594140"/>
                <a:gd name="connsiteY63" fmla="*/ 11539 h 625946"/>
                <a:gd name="connsiteX64" fmla="*/ 2959541 w 3594140"/>
                <a:gd name="connsiteY64" fmla="*/ 37500 h 625946"/>
                <a:gd name="connsiteX65" fmla="*/ 2933580 w 3594140"/>
                <a:gd name="connsiteY65" fmla="*/ 43269 h 625946"/>
                <a:gd name="connsiteX66" fmla="*/ 2838390 w 3594140"/>
                <a:gd name="connsiteY66" fmla="*/ 54807 h 625946"/>
                <a:gd name="connsiteX67" fmla="*/ 2633588 w 3594140"/>
                <a:gd name="connsiteY67" fmla="*/ 77883 h 625946"/>
                <a:gd name="connsiteX68" fmla="*/ 2342249 w 3594140"/>
                <a:gd name="connsiteY68" fmla="*/ 112498 h 625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594140" h="625946">
                  <a:moveTo>
                    <a:pt x="2342249" y="112498"/>
                  </a:moveTo>
                  <a:lnTo>
                    <a:pt x="2045141" y="147112"/>
                  </a:lnTo>
                  <a:lnTo>
                    <a:pt x="1733610" y="184611"/>
                  </a:lnTo>
                  <a:lnTo>
                    <a:pt x="1448041" y="222110"/>
                  </a:lnTo>
                  <a:lnTo>
                    <a:pt x="1162471" y="259609"/>
                  </a:lnTo>
                  <a:lnTo>
                    <a:pt x="833633" y="305762"/>
                  </a:lnTo>
                  <a:lnTo>
                    <a:pt x="568255" y="343261"/>
                  </a:lnTo>
                  <a:lnTo>
                    <a:pt x="501911" y="354799"/>
                  </a:lnTo>
                  <a:lnTo>
                    <a:pt x="447104" y="360568"/>
                  </a:lnTo>
                  <a:lnTo>
                    <a:pt x="383644" y="360568"/>
                  </a:lnTo>
                  <a:lnTo>
                    <a:pt x="331723" y="357684"/>
                  </a:lnTo>
                  <a:lnTo>
                    <a:pt x="274032" y="349030"/>
                  </a:lnTo>
                  <a:lnTo>
                    <a:pt x="187495" y="331723"/>
                  </a:lnTo>
                  <a:lnTo>
                    <a:pt x="103844" y="305762"/>
                  </a:lnTo>
                  <a:lnTo>
                    <a:pt x="49037" y="282686"/>
                  </a:lnTo>
                  <a:lnTo>
                    <a:pt x="23077" y="274032"/>
                  </a:lnTo>
                  <a:lnTo>
                    <a:pt x="11538" y="274032"/>
                  </a:lnTo>
                  <a:lnTo>
                    <a:pt x="0" y="282686"/>
                  </a:lnTo>
                  <a:lnTo>
                    <a:pt x="0" y="291339"/>
                  </a:lnTo>
                  <a:lnTo>
                    <a:pt x="11538" y="325954"/>
                  </a:lnTo>
                  <a:lnTo>
                    <a:pt x="37499" y="360568"/>
                  </a:lnTo>
                  <a:lnTo>
                    <a:pt x="144227" y="452874"/>
                  </a:lnTo>
                  <a:lnTo>
                    <a:pt x="239417" y="524987"/>
                  </a:lnTo>
                  <a:lnTo>
                    <a:pt x="305762" y="568255"/>
                  </a:lnTo>
                  <a:lnTo>
                    <a:pt x="360568" y="599985"/>
                  </a:lnTo>
                  <a:lnTo>
                    <a:pt x="389413" y="611524"/>
                  </a:lnTo>
                  <a:lnTo>
                    <a:pt x="426913" y="620177"/>
                  </a:lnTo>
                  <a:lnTo>
                    <a:pt x="475950" y="625946"/>
                  </a:lnTo>
                  <a:lnTo>
                    <a:pt x="524987" y="614408"/>
                  </a:lnTo>
                  <a:lnTo>
                    <a:pt x="625946" y="571140"/>
                  </a:lnTo>
                  <a:lnTo>
                    <a:pt x="703829" y="536525"/>
                  </a:lnTo>
                  <a:lnTo>
                    <a:pt x="822095" y="513449"/>
                  </a:lnTo>
                  <a:lnTo>
                    <a:pt x="1116318" y="452874"/>
                  </a:lnTo>
                  <a:lnTo>
                    <a:pt x="1387465" y="400952"/>
                  </a:lnTo>
                  <a:lnTo>
                    <a:pt x="1502847" y="380760"/>
                  </a:lnTo>
                  <a:lnTo>
                    <a:pt x="1626882" y="360568"/>
                  </a:lnTo>
                  <a:lnTo>
                    <a:pt x="1825916" y="334607"/>
                  </a:lnTo>
                  <a:lnTo>
                    <a:pt x="2050910" y="323069"/>
                  </a:lnTo>
                  <a:lnTo>
                    <a:pt x="2394171" y="299993"/>
                  </a:lnTo>
                  <a:lnTo>
                    <a:pt x="2593204" y="282686"/>
                  </a:lnTo>
                  <a:lnTo>
                    <a:pt x="2757623" y="268263"/>
                  </a:lnTo>
                  <a:lnTo>
                    <a:pt x="2792237" y="265378"/>
                  </a:lnTo>
                  <a:lnTo>
                    <a:pt x="2884543" y="265378"/>
                  </a:lnTo>
                  <a:lnTo>
                    <a:pt x="3014347" y="271147"/>
                  </a:lnTo>
                  <a:lnTo>
                    <a:pt x="3178766" y="279801"/>
                  </a:lnTo>
                  <a:lnTo>
                    <a:pt x="3297032" y="288455"/>
                  </a:lnTo>
                  <a:lnTo>
                    <a:pt x="3441260" y="305762"/>
                  </a:lnTo>
                  <a:lnTo>
                    <a:pt x="3472989" y="308647"/>
                  </a:lnTo>
                  <a:lnTo>
                    <a:pt x="3507604" y="305762"/>
                  </a:lnTo>
                  <a:lnTo>
                    <a:pt x="3553757" y="288455"/>
                  </a:lnTo>
                  <a:lnTo>
                    <a:pt x="3582602" y="271147"/>
                  </a:lnTo>
                  <a:lnTo>
                    <a:pt x="3582602" y="271147"/>
                  </a:lnTo>
                  <a:lnTo>
                    <a:pt x="3594140" y="253840"/>
                  </a:lnTo>
                  <a:lnTo>
                    <a:pt x="3594140" y="245187"/>
                  </a:lnTo>
                  <a:lnTo>
                    <a:pt x="3588371" y="224995"/>
                  </a:lnTo>
                  <a:lnTo>
                    <a:pt x="3565295" y="204803"/>
                  </a:lnTo>
                  <a:lnTo>
                    <a:pt x="3530680" y="181727"/>
                  </a:lnTo>
                  <a:lnTo>
                    <a:pt x="3464336" y="147112"/>
                  </a:lnTo>
                  <a:lnTo>
                    <a:pt x="3363377" y="95190"/>
                  </a:lnTo>
                  <a:lnTo>
                    <a:pt x="3253764" y="40384"/>
                  </a:lnTo>
                  <a:lnTo>
                    <a:pt x="3190304" y="11539"/>
                  </a:lnTo>
                  <a:lnTo>
                    <a:pt x="3152805" y="0"/>
                  </a:lnTo>
                  <a:lnTo>
                    <a:pt x="3121075" y="0"/>
                  </a:lnTo>
                  <a:lnTo>
                    <a:pt x="3057615" y="11539"/>
                  </a:lnTo>
                  <a:lnTo>
                    <a:pt x="2959541" y="37500"/>
                  </a:lnTo>
                  <a:lnTo>
                    <a:pt x="2933580" y="43269"/>
                  </a:lnTo>
                  <a:lnTo>
                    <a:pt x="2838390" y="54807"/>
                  </a:lnTo>
                  <a:lnTo>
                    <a:pt x="2633588" y="77883"/>
                  </a:lnTo>
                  <a:lnTo>
                    <a:pt x="2342249" y="1124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27C5875-964D-4493-96DD-1B867DF1CE57}"/>
                </a:ext>
              </a:extLst>
            </p:cNvPr>
            <p:cNvSpPr/>
            <p:nvPr/>
          </p:nvSpPr>
          <p:spPr>
            <a:xfrm>
              <a:off x="5707063" y="4256088"/>
              <a:ext cx="1158875" cy="1168400"/>
            </a:xfrm>
            <a:custGeom>
              <a:avLst/>
              <a:gdLst>
                <a:gd name="connsiteX0" fmla="*/ 723900 w 1157288"/>
                <a:gd name="connsiteY0" fmla="*/ 750094 h 1169194"/>
                <a:gd name="connsiteX1" fmla="*/ 647700 w 1157288"/>
                <a:gd name="connsiteY1" fmla="*/ 661987 h 1169194"/>
                <a:gd name="connsiteX2" fmla="*/ 564357 w 1157288"/>
                <a:gd name="connsiteY2" fmla="*/ 569119 h 1169194"/>
                <a:gd name="connsiteX3" fmla="*/ 476250 w 1157288"/>
                <a:gd name="connsiteY3" fmla="*/ 478631 h 1169194"/>
                <a:gd name="connsiteX4" fmla="*/ 376238 w 1157288"/>
                <a:gd name="connsiteY4" fmla="*/ 383381 h 1169194"/>
                <a:gd name="connsiteX5" fmla="*/ 266700 w 1157288"/>
                <a:gd name="connsiteY5" fmla="*/ 278606 h 1169194"/>
                <a:gd name="connsiteX6" fmla="*/ 147638 w 1157288"/>
                <a:gd name="connsiteY6" fmla="*/ 166687 h 1169194"/>
                <a:gd name="connsiteX7" fmla="*/ 21432 w 1157288"/>
                <a:gd name="connsiteY7" fmla="*/ 45244 h 1169194"/>
                <a:gd name="connsiteX8" fmla="*/ 2382 w 1157288"/>
                <a:gd name="connsiteY8" fmla="*/ 26194 h 1169194"/>
                <a:gd name="connsiteX9" fmla="*/ 0 w 1157288"/>
                <a:gd name="connsiteY9" fmla="*/ 14287 h 1169194"/>
                <a:gd name="connsiteX10" fmla="*/ 2382 w 1157288"/>
                <a:gd name="connsiteY10" fmla="*/ 4762 h 1169194"/>
                <a:gd name="connsiteX11" fmla="*/ 11907 w 1157288"/>
                <a:gd name="connsiteY11" fmla="*/ 2381 h 1169194"/>
                <a:gd name="connsiteX12" fmla="*/ 26194 w 1157288"/>
                <a:gd name="connsiteY12" fmla="*/ 0 h 1169194"/>
                <a:gd name="connsiteX13" fmla="*/ 52388 w 1157288"/>
                <a:gd name="connsiteY13" fmla="*/ 2381 h 1169194"/>
                <a:gd name="connsiteX14" fmla="*/ 195263 w 1157288"/>
                <a:gd name="connsiteY14" fmla="*/ 57150 h 1169194"/>
                <a:gd name="connsiteX15" fmla="*/ 390525 w 1157288"/>
                <a:gd name="connsiteY15" fmla="*/ 142875 h 1169194"/>
                <a:gd name="connsiteX16" fmla="*/ 502444 w 1157288"/>
                <a:gd name="connsiteY16" fmla="*/ 197644 h 1169194"/>
                <a:gd name="connsiteX17" fmla="*/ 607219 w 1157288"/>
                <a:gd name="connsiteY17" fmla="*/ 252412 h 1169194"/>
                <a:gd name="connsiteX18" fmla="*/ 714375 w 1157288"/>
                <a:gd name="connsiteY18" fmla="*/ 314325 h 1169194"/>
                <a:gd name="connsiteX19" fmla="*/ 797719 w 1157288"/>
                <a:gd name="connsiteY19" fmla="*/ 369094 h 1169194"/>
                <a:gd name="connsiteX20" fmla="*/ 878682 w 1157288"/>
                <a:gd name="connsiteY20" fmla="*/ 421481 h 1169194"/>
                <a:gd name="connsiteX21" fmla="*/ 945357 w 1157288"/>
                <a:gd name="connsiteY21" fmla="*/ 473869 h 1169194"/>
                <a:gd name="connsiteX22" fmla="*/ 985838 w 1157288"/>
                <a:gd name="connsiteY22" fmla="*/ 528637 h 1169194"/>
                <a:gd name="connsiteX23" fmla="*/ 1038225 w 1157288"/>
                <a:gd name="connsiteY23" fmla="*/ 609600 h 1169194"/>
                <a:gd name="connsiteX24" fmla="*/ 1071563 w 1157288"/>
                <a:gd name="connsiteY24" fmla="*/ 673894 h 1169194"/>
                <a:gd name="connsiteX25" fmla="*/ 1102519 w 1157288"/>
                <a:gd name="connsiteY25" fmla="*/ 747712 h 1169194"/>
                <a:gd name="connsiteX26" fmla="*/ 1121569 w 1157288"/>
                <a:gd name="connsiteY26" fmla="*/ 797719 h 1169194"/>
                <a:gd name="connsiteX27" fmla="*/ 1143000 w 1157288"/>
                <a:gd name="connsiteY27" fmla="*/ 876300 h 1169194"/>
                <a:gd name="connsiteX28" fmla="*/ 1152525 w 1157288"/>
                <a:gd name="connsiteY28" fmla="*/ 957262 h 1169194"/>
                <a:gd name="connsiteX29" fmla="*/ 1157288 w 1157288"/>
                <a:gd name="connsiteY29" fmla="*/ 1031081 h 1169194"/>
                <a:gd name="connsiteX30" fmla="*/ 1154907 w 1157288"/>
                <a:gd name="connsiteY30" fmla="*/ 1064419 h 1169194"/>
                <a:gd name="connsiteX31" fmla="*/ 1140619 w 1157288"/>
                <a:gd name="connsiteY31" fmla="*/ 1109662 h 1169194"/>
                <a:gd name="connsiteX32" fmla="*/ 1126332 w 1157288"/>
                <a:gd name="connsiteY32" fmla="*/ 1140619 h 1169194"/>
                <a:gd name="connsiteX33" fmla="*/ 1109663 w 1157288"/>
                <a:gd name="connsiteY33" fmla="*/ 1162050 h 1169194"/>
                <a:gd name="connsiteX34" fmla="*/ 1095375 w 1157288"/>
                <a:gd name="connsiteY34" fmla="*/ 1169194 h 1169194"/>
                <a:gd name="connsiteX35" fmla="*/ 1076325 w 1157288"/>
                <a:gd name="connsiteY35" fmla="*/ 1169194 h 1169194"/>
                <a:gd name="connsiteX36" fmla="*/ 1047750 w 1157288"/>
                <a:gd name="connsiteY36" fmla="*/ 1154906 h 1169194"/>
                <a:gd name="connsiteX37" fmla="*/ 1014413 w 1157288"/>
                <a:gd name="connsiteY37" fmla="*/ 1126331 h 1169194"/>
                <a:gd name="connsiteX38" fmla="*/ 983457 w 1157288"/>
                <a:gd name="connsiteY38" fmla="*/ 1088231 h 1169194"/>
                <a:gd name="connsiteX39" fmla="*/ 942975 w 1157288"/>
                <a:gd name="connsiteY39" fmla="*/ 1031081 h 1169194"/>
                <a:gd name="connsiteX40" fmla="*/ 885825 w 1157288"/>
                <a:gd name="connsiteY40" fmla="*/ 954881 h 1169194"/>
                <a:gd name="connsiteX41" fmla="*/ 812007 w 1157288"/>
                <a:gd name="connsiteY41" fmla="*/ 857250 h 1169194"/>
                <a:gd name="connsiteX42" fmla="*/ 723900 w 1157288"/>
                <a:gd name="connsiteY42" fmla="*/ 7500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57288" h="1169194">
                  <a:moveTo>
                    <a:pt x="723900" y="750094"/>
                  </a:moveTo>
                  <a:lnTo>
                    <a:pt x="647700" y="661987"/>
                  </a:lnTo>
                  <a:lnTo>
                    <a:pt x="564357" y="569119"/>
                  </a:lnTo>
                  <a:lnTo>
                    <a:pt x="476250" y="478631"/>
                  </a:lnTo>
                  <a:lnTo>
                    <a:pt x="376238" y="383381"/>
                  </a:lnTo>
                  <a:lnTo>
                    <a:pt x="266700" y="278606"/>
                  </a:lnTo>
                  <a:lnTo>
                    <a:pt x="147638" y="166687"/>
                  </a:lnTo>
                  <a:lnTo>
                    <a:pt x="21432" y="45244"/>
                  </a:lnTo>
                  <a:lnTo>
                    <a:pt x="2382" y="26194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11907" y="2381"/>
                  </a:lnTo>
                  <a:lnTo>
                    <a:pt x="26194" y="0"/>
                  </a:lnTo>
                  <a:lnTo>
                    <a:pt x="52388" y="2381"/>
                  </a:lnTo>
                  <a:lnTo>
                    <a:pt x="195263" y="57150"/>
                  </a:lnTo>
                  <a:lnTo>
                    <a:pt x="390525" y="142875"/>
                  </a:lnTo>
                  <a:lnTo>
                    <a:pt x="502444" y="197644"/>
                  </a:lnTo>
                  <a:lnTo>
                    <a:pt x="607219" y="252412"/>
                  </a:lnTo>
                  <a:lnTo>
                    <a:pt x="714375" y="314325"/>
                  </a:lnTo>
                  <a:lnTo>
                    <a:pt x="797719" y="369094"/>
                  </a:lnTo>
                  <a:lnTo>
                    <a:pt x="878682" y="421481"/>
                  </a:lnTo>
                  <a:lnTo>
                    <a:pt x="945357" y="473869"/>
                  </a:lnTo>
                  <a:lnTo>
                    <a:pt x="985838" y="528637"/>
                  </a:lnTo>
                  <a:lnTo>
                    <a:pt x="1038225" y="609600"/>
                  </a:lnTo>
                  <a:lnTo>
                    <a:pt x="1071563" y="673894"/>
                  </a:lnTo>
                  <a:lnTo>
                    <a:pt x="1102519" y="747712"/>
                  </a:lnTo>
                  <a:lnTo>
                    <a:pt x="1121569" y="797719"/>
                  </a:lnTo>
                  <a:lnTo>
                    <a:pt x="1143000" y="876300"/>
                  </a:lnTo>
                  <a:lnTo>
                    <a:pt x="1152525" y="957262"/>
                  </a:lnTo>
                  <a:lnTo>
                    <a:pt x="1157288" y="1031081"/>
                  </a:lnTo>
                  <a:lnTo>
                    <a:pt x="1154907" y="1064419"/>
                  </a:lnTo>
                  <a:lnTo>
                    <a:pt x="1140619" y="1109662"/>
                  </a:lnTo>
                  <a:lnTo>
                    <a:pt x="1126332" y="1140619"/>
                  </a:lnTo>
                  <a:lnTo>
                    <a:pt x="1109663" y="1162050"/>
                  </a:lnTo>
                  <a:lnTo>
                    <a:pt x="1095375" y="1169194"/>
                  </a:lnTo>
                  <a:lnTo>
                    <a:pt x="1076325" y="1169194"/>
                  </a:lnTo>
                  <a:lnTo>
                    <a:pt x="1047750" y="1154906"/>
                  </a:lnTo>
                  <a:lnTo>
                    <a:pt x="1014413" y="1126331"/>
                  </a:lnTo>
                  <a:lnTo>
                    <a:pt x="983457" y="1088231"/>
                  </a:lnTo>
                  <a:lnTo>
                    <a:pt x="942975" y="1031081"/>
                  </a:lnTo>
                  <a:lnTo>
                    <a:pt x="885825" y="954881"/>
                  </a:lnTo>
                  <a:lnTo>
                    <a:pt x="812007" y="857250"/>
                  </a:lnTo>
                  <a:lnTo>
                    <a:pt x="72390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989A0566-E979-4BAF-ACEF-0143C1A648F5}"/>
                </a:ext>
              </a:extLst>
            </p:cNvPr>
            <p:cNvSpPr/>
            <p:nvPr/>
          </p:nvSpPr>
          <p:spPr>
            <a:xfrm>
              <a:off x="3384550" y="1911350"/>
              <a:ext cx="3898900" cy="492125"/>
            </a:xfrm>
            <a:custGeom>
              <a:avLst/>
              <a:gdLst>
                <a:gd name="connsiteX0" fmla="*/ 2530475 w 3898900"/>
                <a:gd name="connsiteY0" fmla="*/ 260350 h 492125"/>
                <a:gd name="connsiteX1" fmla="*/ 2206625 w 3898900"/>
                <a:gd name="connsiteY1" fmla="*/ 276225 h 492125"/>
                <a:gd name="connsiteX2" fmla="*/ 1939925 w 3898900"/>
                <a:gd name="connsiteY2" fmla="*/ 292100 h 492125"/>
                <a:gd name="connsiteX3" fmla="*/ 1701800 w 3898900"/>
                <a:gd name="connsiteY3" fmla="*/ 311150 h 492125"/>
                <a:gd name="connsiteX4" fmla="*/ 1355725 w 3898900"/>
                <a:gd name="connsiteY4" fmla="*/ 342900 h 492125"/>
                <a:gd name="connsiteX5" fmla="*/ 1076325 w 3898900"/>
                <a:gd name="connsiteY5" fmla="*/ 371475 h 492125"/>
                <a:gd name="connsiteX6" fmla="*/ 809625 w 3898900"/>
                <a:gd name="connsiteY6" fmla="*/ 400050 h 492125"/>
                <a:gd name="connsiteX7" fmla="*/ 612775 w 3898900"/>
                <a:gd name="connsiteY7" fmla="*/ 422275 h 492125"/>
                <a:gd name="connsiteX8" fmla="*/ 590550 w 3898900"/>
                <a:gd name="connsiteY8" fmla="*/ 425450 h 492125"/>
                <a:gd name="connsiteX9" fmla="*/ 555625 w 3898900"/>
                <a:gd name="connsiteY9" fmla="*/ 438150 h 492125"/>
                <a:gd name="connsiteX10" fmla="*/ 501650 w 3898900"/>
                <a:gd name="connsiteY10" fmla="*/ 454025 h 492125"/>
                <a:gd name="connsiteX11" fmla="*/ 454025 w 3898900"/>
                <a:gd name="connsiteY11" fmla="*/ 466725 h 492125"/>
                <a:gd name="connsiteX12" fmla="*/ 381000 w 3898900"/>
                <a:gd name="connsiteY12" fmla="*/ 482600 h 492125"/>
                <a:gd name="connsiteX13" fmla="*/ 307975 w 3898900"/>
                <a:gd name="connsiteY13" fmla="*/ 492125 h 492125"/>
                <a:gd name="connsiteX14" fmla="*/ 244475 w 3898900"/>
                <a:gd name="connsiteY14" fmla="*/ 488950 h 492125"/>
                <a:gd name="connsiteX15" fmla="*/ 206375 w 3898900"/>
                <a:gd name="connsiteY15" fmla="*/ 485775 h 492125"/>
                <a:gd name="connsiteX16" fmla="*/ 146050 w 3898900"/>
                <a:gd name="connsiteY16" fmla="*/ 473075 h 492125"/>
                <a:gd name="connsiteX17" fmla="*/ 9525 w 3898900"/>
                <a:gd name="connsiteY17" fmla="*/ 428625 h 492125"/>
                <a:gd name="connsiteX18" fmla="*/ 0 w 3898900"/>
                <a:gd name="connsiteY18" fmla="*/ 285750 h 492125"/>
                <a:gd name="connsiteX19" fmla="*/ 139700 w 3898900"/>
                <a:gd name="connsiteY19" fmla="*/ 298450 h 492125"/>
                <a:gd name="connsiteX20" fmla="*/ 206375 w 3898900"/>
                <a:gd name="connsiteY20" fmla="*/ 301625 h 492125"/>
                <a:gd name="connsiteX21" fmla="*/ 288925 w 3898900"/>
                <a:gd name="connsiteY21" fmla="*/ 295275 h 492125"/>
                <a:gd name="connsiteX22" fmla="*/ 393700 w 3898900"/>
                <a:gd name="connsiteY22" fmla="*/ 282575 h 492125"/>
                <a:gd name="connsiteX23" fmla="*/ 631825 w 3898900"/>
                <a:gd name="connsiteY23" fmla="*/ 257175 h 492125"/>
                <a:gd name="connsiteX24" fmla="*/ 914400 w 3898900"/>
                <a:gd name="connsiteY24" fmla="*/ 228600 h 492125"/>
                <a:gd name="connsiteX25" fmla="*/ 1228725 w 3898900"/>
                <a:gd name="connsiteY25" fmla="*/ 200025 h 492125"/>
                <a:gd name="connsiteX26" fmla="*/ 1539875 w 3898900"/>
                <a:gd name="connsiteY26" fmla="*/ 174625 h 492125"/>
                <a:gd name="connsiteX27" fmla="*/ 1911350 w 3898900"/>
                <a:gd name="connsiteY27" fmla="*/ 142875 h 492125"/>
                <a:gd name="connsiteX28" fmla="*/ 2365375 w 3898900"/>
                <a:gd name="connsiteY28" fmla="*/ 98425 h 492125"/>
                <a:gd name="connsiteX29" fmla="*/ 2759075 w 3898900"/>
                <a:gd name="connsiteY29" fmla="*/ 66675 h 492125"/>
                <a:gd name="connsiteX30" fmla="*/ 3000375 w 3898900"/>
                <a:gd name="connsiteY30" fmla="*/ 47625 h 492125"/>
                <a:gd name="connsiteX31" fmla="*/ 3111500 w 3898900"/>
                <a:gd name="connsiteY31" fmla="*/ 41275 h 492125"/>
                <a:gd name="connsiteX32" fmla="*/ 3197225 w 3898900"/>
                <a:gd name="connsiteY32" fmla="*/ 38100 h 492125"/>
                <a:gd name="connsiteX33" fmla="*/ 3225800 w 3898900"/>
                <a:gd name="connsiteY33" fmla="*/ 34925 h 492125"/>
                <a:gd name="connsiteX34" fmla="*/ 3263900 w 3898900"/>
                <a:gd name="connsiteY34" fmla="*/ 28575 h 492125"/>
                <a:gd name="connsiteX35" fmla="*/ 3330575 w 3898900"/>
                <a:gd name="connsiteY35" fmla="*/ 12700 h 492125"/>
                <a:gd name="connsiteX36" fmla="*/ 3365500 w 3898900"/>
                <a:gd name="connsiteY36" fmla="*/ 0 h 492125"/>
                <a:gd name="connsiteX37" fmla="*/ 3381375 w 3898900"/>
                <a:gd name="connsiteY37" fmla="*/ 0 h 492125"/>
                <a:gd name="connsiteX38" fmla="*/ 3432175 w 3898900"/>
                <a:gd name="connsiteY38" fmla="*/ 19050 h 492125"/>
                <a:gd name="connsiteX39" fmla="*/ 3486150 w 3898900"/>
                <a:gd name="connsiteY39" fmla="*/ 47625 h 492125"/>
                <a:gd name="connsiteX40" fmla="*/ 3562350 w 3898900"/>
                <a:gd name="connsiteY40" fmla="*/ 95250 h 492125"/>
                <a:gd name="connsiteX41" fmla="*/ 3641725 w 3898900"/>
                <a:gd name="connsiteY41" fmla="*/ 149225 h 492125"/>
                <a:gd name="connsiteX42" fmla="*/ 3717925 w 3898900"/>
                <a:gd name="connsiteY42" fmla="*/ 209550 h 492125"/>
                <a:gd name="connsiteX43" fmla="*/ 3787775 w 3898900"/>
                <a:gd name="connsiteY43" fmla="*/ 269875 h 492125"/>
                <a:gd name="connsiteX44" fmla="*/ 3863975 w 3898900"/>
                <a:gd name="connsiteY44" fmla="*/ 336550 h 492125"/>
                <a:gd name="connsiteX45" fmla="*/ 3883025 w 3898900"/>
                <a:gd name="connsiteY45" fmla="*/ 355600 h 492125"/>
                <a:gd name="connsiteX46" fmla="*/ 3895725 w 3898900"/>
                <a:gd name="connsiteY46" fmla="*/ 371475 h 492125"/>
                <a:gd name="connsiteX47" fmla="*/ 3898900 w 3898900"/>
                <a:gd name="connsiteY47" fmla="*/ 387350 h 492125"/>
                <a:gd name="connsiteX48" fmla="*/ 3898900 w 3898900"/>
                <a:gd name="connsiteY48" fmla="*/ 400050 h 492125"/>
                <a:gd name="connsiteX49" fmla="*/ 3889375 w 3898900"/>
                <a:gd name="connsiteY49" fmla="*/ 412750 h 492125"/>
                <a:gd name="connsiteX50" fmla="*/ 3876675 w 3898900"/>
                <a:gd name="connsiteY50" fmla="*/ 425450 h 492125"/>
                <a:gd name="connsiteX51" fmla="*/ 3841750 w 3898900"/>
                <a:gd name="connsiteY51" fmla="*/ 434975 h 492125"/>
                <a:gd name="connsiteX52" fmla="*/ 3311525 w 3898900"/>
                <a:gd name="connsiteY52" fmla="*/ 225425 h 492125"/>
                <a:gd name="connsiteX53" fmla="*/ 3276600 w 3898900"/>
                <a:gd name="connsiteY53" fmla="*/ 225425 h 492125"/>
                <a:gd name="connsiteX54" fmla="*/ 3076575 w 3898900"/>
                <a:gd name="connsiteY54" fmla="*/ 231775 h 492125"/>
                <a:gd name="connsiteX55" fmla="*/ 2749550 w 3898900"/>
                <a:gd name="connsiteY55" fmla="*/ 247650 h 492125"/>
                <a:gd name="connsiteX56" fmla="*/ 2530475 w 3898900"/>
                <a:gd name="connsiteY56" fmla="*/ 260350 h 49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898900" h="492125">
                  <a:moveTo>
                    <a:pt x="2530475" y="260350"/>
                  </a:moveTo>
                  <a:lnTo>
                    <a:pt x="2206625" y="276225"/>
                  </a:lnTo>
                  <a:lnTo>
                    <a:pt x="1939925" y="292100"/>
                  </a:lnTo>
                  <a:lnTo>
                    <a:pt x="1701800" y="311150"/>
                  </a:lnTo>
                  <a:lnTo>
                    <a:pt x="1355725" y="342900"/>
                  </a:lnTo>
                  <a:lnTo>
                    <a:pt x="1076325" y="371475"/>
                  </a:lnTo>
                  <a:lnTo>
                    <a:pt x="809625" y="400050"/>
                  </a:lnTo>
                  <a:lnTo>
                    <a:pt x="612775" y="422275"/>
                  </a:lnTo>
                  <a:lnTo>
                    <a:pt x="590550" y="425450"/>
                  </a:lnTo>
                  <a:lnTo>
                    <a:pt x="555625" y="438150"/>
                  </a:lnTo>
                  <a:lnTo>
                    <a:pt x="501650" y="454025"/>
                  </a:lnTo>
                  <a:lnTo>
                    <a:pt x="454025" y="466725"/>
                  </a:lnTo>
                  <a:lnTo>
                    <a:pt x="381000" y="482600"/>
                  </a:lnTo>
                  <a:lnTo>
                    <a:pt x="307975" y="492125"/>
                  </a:lnTo>
                  <a:lnTo>
                    <a:pt x="244475" y="488950"/>
                  </a:lnTo>
                  <a:lnTo>
                    <a:pt x="206375" y="485775"/>
                  </a:lnTo>
                  <a:lnTo>
                    <a:pt x="146050" y="473075"/>
                  </a:lnTo>
                  <a:lnTo>
                    <a:pt x="9525" y="428625"/>
                  </a:lnTo>
                  <a:lnTo>
                    <a:pt x="0" y="285750"/>
                  </a:lnTo>
                  <a:lnTo>
                    <a:pt x="139700" y="298450"/>
                  </a:lnTo>
                  <a:lnTo>
                    <a:pt x="206375" y="301625"/>
                  </a:lnTo>
                  <a:lnTo>
                    <a:pt x="288925" y="295275"/>
                  </a:lnTo>
                  <a:lnTo>
                    <a:pt x="393700" y="282575"/>
                  </a:lnTo>
                  <a:lnTo>
                    <a:pt x="631825" y="257175"/>
                  </a:lnTo>
                  <a:lnTo>
                    <a:pt x="914400" y="228600"/>
                  </a:lnTo>
                  <a:lnTo>
                    <a:pt x="1228725" y="200025"/>
                  </a:lnTo>
                  <a:lnTo>
                    <a:pt x="1539875" y="174625"/>
                  </a:lnTo>
                  <a:lnTo>
                    <a:pt x="1911350" y="142875"/>
                  </a:lnTo>
                  <a:lnTo>
                    <a:pt x="2365375" y="98425"/>
                  </a:lnTo>
                  <a:lnTo>
                    <a:pt x="2759075" y="66675"/>
                  </a:lnTo>
                  <a:lnTo>
                    <a:pt x="3000375" y="47625"/>
                  </a:lnTo>
                  <a:lnTo>
                    <a:pt x="3111500" y="41275"/>
                  </a:lnTo>
                  <a:lnTo>
                    <a:pt x="3197225" y="38100"/>
                  </a:lnTo>
                  <a:lnTo>
                    <a:pt x="3225800" y="34925"/>
                  </a:lnTo>
                  <a:lnTo>
                    <a:pt x="3263900" y="28575"/>
                  </a:lnTo>
                  <a:lnTo>
                    <a:pt x="3330575" y="12700"/>
                  </a:lnTo>
                  <a:lnTo>
                    <a:pt x="3365500" y="0"/>
                  </a:lnTo>
                  <a:lnTo>
                    <a:pt x="3381375" y="0"/>
                  </a:lnTo>
                  <a:lnTo>
                    <a:pt x="3432175" y="19050"/>
                  </a:lnTo>
                  <a:lnTo>
                    <a:pt x="3486150" y="47625"/>
                  </a:lnTo>
                  <a:lnTo>
                    <a:pt x="3562350" y="95250"/>
                  </a:lnTo>
                  <a:lnTo>
                    <a:pt x="3641725" y="149225"/>
                  </a:lnTo>
                  <a:lnTo>
                    <a:pt x="3717925" y="209550"/>
                  </a:lnTo>
                  <a:lnTo>
                    <a:pt x="3787775" y="269875"/>
                  </a:lnTo>
                  <a:lnTo>
                    <a:pt x="3863975" y="336550"/>
                  </a:lnTo>
                  <a:lnTo>
                    <a:pt x="3883025" y="355600"/>
                  </a:lnTo>
                  <a:lnTo>
                    <a:pt x="3895725" y="371475"/>
                  </a:lnTo>
                  <a:lnTo>
                    <a:pt x="3898900" y="387350"/>
                  </a:lnTo>
                  <a:lnTo>
                    <a:pt x="3898900" y="400050"/>
                  </a:lnTo>
                  <a:lnTo>
                    <a:pt x="3889375" y="412750"/>
                  </a:lnTo>
                  <a:lnTo>
                    <a:pt x="3876675" y="425450"/>
                  </a:lnTo>
                  <a:lnTo>
                    <a:pt x="3841750" y="434975"/>
                  </a:lnTo>
                  <a:lnTo>
                    <a:pt x="3311525" y="225425"/>
                  </a:lnTo>
                  <a:lnTo>
                    <a:pt x="3276600" y="225425"/>
                  </a:lnTo>
                  <a:lnTo>
                    <a:pt x="3076575" y="231775"/>
                  </a:lnTo>
                  <a:lnTo>
                    <a:pt x="2749550" y="247650"/>
                  </a:lnTo>
                  <a:lnTo>
                    <a:pt x="2530475" y="260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A54B65A5-16C5-4AA7-8561-EDD1E7B9FA2E}"/>
                </a:ext>
              </a:extLst>
            </p:cNvPr>
            <p:cNvSpPr/>
            <p:nvPr/>
          </p:nvSpPr>
          <p:spPr>
            <a:xfrm>
              <a:off x="6316663" y="2132013"/>
              <a:ext cx="965200" cy="639762"/>
            </a:xfrm>
            <a:custGeom>
              <a:avLst/>
              <a:gdLst>
                <a:gd name="connsiteX0" fmla="*/ 338138 w 964407"/>
                <a:gd name="connsiteY0" fmla="*/ 202406 h 640556"/>
                <a:gd name="connsiteX1" fmla="*/ 240507 w 964407"/>
                <a:gd name="connsiteY1" fmla="*/ 328612 h 640556"/>
                <a:gd name="connsiteX2" fmla="*/ 133350 w 964407"/>
                <a:gd name="connsiteY2" fmla="*/ 454819 h 640556"/>
                <a:gd name="connsiteX3" fmla="*/ 30957 w 964407"/>
                <a:gd name="connsiteY3" fmla="*/ 564356 h 640556"/>
                <a:gd name="connsiteX4" fmla="*/ 9525 w 964407"/>
                <a:gd name="connsiteY4" fmla="*/ 585787 h 640556"/>
                <a:gd name="connsiteX5" fmla="*/ 0 w 964407"/>
                <a:gd name="connsiteY5" fmla="*/ 604837 h 640556"/>
                <a:gd name="connsiteX6" fmla="*/ 0 w 964407"/>
                <a:gd name="connsiteY6" fmla="*/ 621506 h 640556"/>
                <a:gd name="connsiteX7" fmla="*/ 0 w 964407"/>
                <a:gd name="connsiteY7" fmla="*/ 633412 h 640556"/>
                <a:gd name="connsiteX8" fmla="*/ 2382 w 964407"/>
                <a:gd name="connsiteY8" fmla="*/ 638175 h 640556"/>
                <a:gd name="connsiteX9" fmla="*/ 11907 w 964407"/>
                <a:gd name="connsiteY9" fmla="*/ 640556 h 640556"/>
                <a:gd name="connsiteX10" fmla="*/ 30957 w 964407"/>
                <a:gd name="connsiteY10" fmla="*/ 635794 h 640556"/>
                <a:gd name="connsiteX11" fmla="*/ 59532 w 964407"/>
                <a:gd name="connsiteY11" fmla="*/ 626269 h 640556"/>
                <a:gd name="connsiteX12" fmla="*/ 166688 w 964407"/>
                <a:gd name="connsiteY12" fmla="*/ 561975 h 640556"/>
                <a:gd name="connsiteX13" fmla="*/ 366713 w 964407"/>
                <a:gd name="connsiteY13" fmla="*/ 440531 h 640556"/>
                <a:gd name="connsiteX14" fmla="*/ 573882 w 964407"/>
                <a:gd name="connsiteY14" fmla="*/ 314325 h 640556"/>
                <a:gd name="connsiteX15" fmla="*/ 676275 w 964407"/>
                <a:gd name="connsiteY15" fmla="*/ 252412 h 640556"/>
                <a:gd name="connsiteX16" fmla="*/ 692944 w 964407"/>
                <a:gd name="connsiteY16" fmla="*/ 245269 h 640556"/>
                <a:gd name="connsiteX17" fmla="*/ 766763 w 964407"/>
                <a:gd name="connsiteY17" fmla="*/ 235744 h 640556"/>
                <a:gd name="connsiteX18" fmla="*/ 812007 w 964407"/>
                <a:gd name="connsiteY18" fmla="*/ 230981 h 640556"/>
                <a:gd name="connsiteX19" fmla="*/ 890588 w 964407"/>
                <a:gd name="connsiteY19" fmla="*/ 226219 h 640556"/>
                <a:gd name="connsiteX20" fmla="*/ 919163 w 964407"/>
                <a:gd name="connsiteY20" fmla="*/ 219075 h 640556"/>
                <a:gd name="connsiteX21" fmla="*/ 942975 w 964407"/>
                <a:gd name="connsiteY21" fmla="*/ 207169 h 640556"/>
                <a:gd name="connsiteX22" fmla="*/ 964407 w 964407"/>
                <a:gd name="connsiteY22" fmla="*/ 183356 h 640556"/>
                <a:gd name="connsiteX23" fmla="*/ 962025 w 964407"/>
                <a:gd name="connsiteY23" fmla="*/ 161925 h 640556"/>
                <a:gd name="connsiteX24" fmla="*/ 933450 w 964407"/>
                <a:gd name="connsiteY24" fmla="*/ 121444 h 640556"/>
                <a:gd name="connsiteX25" fmla="*/ 373857 w 964407"/>
                <a:gd name="connsiteY25" fmla="*/ 0 h 640556"/>
                <a:gd name="connsiteX26" fmla="*/ 395288 w 964407"/>
                <a:gd name="connsiteY26" fmla="*/ 11906 h 640556"/>
                <a:gd name="connsiteX27" fmla="*/ 407194 w 964407"/>
                <a:gd name="connsiteY27" fmla="*/ 28575 h 640556"/>
                <a:gd name="connsiteX28" fmla="*/ 414338 w 964407"/>
                <a:gd name="connsiteY28" fmla="*/ 40481 h 640556"/>
                <a:gd name="connsiteX29" fmla="*/ 419100 w 964407"/>
                <a:gd name="connsiteY29" fmla="*/ 61912 h 640556"/>
                <a:gd name="connsiteX30" fmla="*/ 419100 w 964407"/>
                <a:gd name="connsiteY30" fmla="*/ 80962 h 640556"/>
                <a:gd name="connsiteX31" fmla="*/ 407194 w 964407"/>
                <a:gd name="connsiteY31" fmla="*/ 107156 h 640556"/>
                <a:gd name="connsiteX32" fmla="*/ 338138 w 964407"/>
                <a:gd name="connsiteY32" fmla="*/ 2024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64407" h="640556">
                  <a:moveTo>
                    <a:pt x="338138" y="202406"/>
                  </a:moveTo>
                  <a:lnTo>
                    <a:pt x="240507" y="328612"/>
                  </a:lnTo>
                  <a:lnTo>
                    <a:pt x="133350" y="454819"/>
                  </a:lnTo>
                  <a:lnTo>
                    <a:pt x="30957" y="564356"/>
                  </a:lnTo>
                  <a:lnTo>
                    <a:pt x="9525" y="585787"/>
                  </a:lnTo>
                  <a:lnTo>
                    <a:pt x="0" y="604837"/>
                  </a:lnTo>
                  <a:lnTo>
                    <a:pt x="0" y="621506"/>
                  </a:lnTo>
                  <a:lnTo>
                    <a:pt x="0" y="633412"/>
                  </a:lnTo>
                  <a:lnTo>
                    <a:pt x="2382" y="638175"/>
                  </a:lnTo>
                  <a:lnTo>
                    <a:pt x="11907" y="640556"/>
                  </a:lnTo>
                  <a:lnTo>
                    <a:pt x="30957" y="635794"/>
                  </a:lnTo>
                  <a:lnTo>
                    <a:pt x="59532" y="626269"/>
                  </a:lnTo>
                  <a:lnTo>
                    <a:pt x="166688" y="561975"/>
                  </a:lnTo>
                  <a:lnTo>
                    <a:pt x="366713" y="440531"/>
                  </a:lnTo>
                  <a:lnTo>
                    <a:pt x="573882" y="314325"/>
                  </a:lnTo>
                  <a:lnTo>
                    <a:pt x="676275" y="252412"/>
                  </a:lnTo>
                  <a:lnTo>
                    <a:pt x="692944" y="245269"/>
                  </a:lnTo>
                  <a:lnTo>
                    <a:pt x="766763" y="235744"/>
                  </a:lnTo>
                  <a:lnTo>
                    <a:pt x="812007" y="230981"/>
                  </a:lnTo>
                  <a:lnTo>
                    <a:pt x="890588" y="226219"/>
                  </a:lnTo>
                  <a:lnTo>
                    <a:pt x="919163" y="219075"/>
                  </a:lnTo>
                  <a:lnTo>
                    <a:pt x="942975" y="207169"/>
                  </a:lnTo>
                  <a:lnTo>
                    <a:pt x="964407" y="183356"/>
                  </a:lnTo>
                  <a:lnTo>
                    <a:pt x="962025" y="161925"/>
                  </a:lnTo>
                  <a:lnTo>
                    <a:pt x="933450" y="121444"/>
                  </a:lnTo>
                  <a:lnTo>
                    <a:pt x="373857" y="0"/>
                  </a:lnTo>
                  <a:lnTo>
                    <a:pt x="395288" y="11906"/>
                  </a:lnTo>
                  <a:lnTo>
                    <a:pt x="407194" y="28575"/>
                  </a:lnTo>
                  <a:lnTo>
                    <a:pt x="414338" y="40481"/>
                  </a:lnTo>
                  <a:lnTo>
                    <a:pt x="419100" y="61912"/>
                  </a:lnTo>
                  <a:lnTo>
                    <a:pt x="419100" y="80962"/>
                  </a:lnTo>
                  <a:lnTo>
                    <a:pt x="407194" y="107156"/>
                  </a:lnTo>
                  <a:lnTo>
                    <a:pt x="338138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45D9E022-4383-4976-8F4A-CCB79243B880}"/>
                </a:ext>
              </a:extLst>
            </p:cNvPr>
            <p:cNvSpPr/>
            <p:nvPr/>
          </p:nvSpPr>
          <p:spPr>
            <a:xfrm>
              <a:off x="4727575" y="3743325"/>
              <a:ext cx="508000" cy="2263775"/>
            </a:xfrm>
            <a:custGeom>
              <a:avLst/>
              <a:gdLst>
                <a:gd name="connsiteX0" fmla="*/ 241259 w 509324"/>
                <a:gd name="connsiteY0" fmla="*/ 997798 h 2263661"/>
                <a:gd name="connsiteX1" fmla="*/ 241259 w 509324"/>
                <a:gd name="connsiteY1" fmla="*/ 679098 h 2263661"/>
                <a:gd name="connsiteX2" fmla="*/ 241259 w 509324"/>
                <a:gd name="connsiteY2" fmla="*/ 476560 h 2263661"/>
                <a:gd name="connsiteX3" fmla="*/ 241259 w 509324"/>
                <a:gd name="connsiteY3" fmla="*/ 342527 h 2263661"/>
                <a:gd name="connsiteX4" fmla="*/ 238280 w 509324"/>
                <a:gd name="connsiteY4" fmla="*/ 300828 h 2263661"/>
                <a:gd name="connsiteX5" fmla="*/ 232323 w 509324"/>
                <a:gd name="connsiteY5" fmla="*/ 235301 h 2263661"/>
                <a:gd name="connsiteX6" fmla="*/ 223388 w 509324"/>
                <a:gd name="connsiteY6" fmla="*/ 193602 h 2263661"/>
                <a:gd name="connsiteX7" fmla="*/ 211474 w 509324"/>
                <a:gd name="connsiteY7" fmla="*/ 157860 h 2263661"/>
                <a:gd name="connsiteX8" fmla="*/ 190624 w 509324"/>
                <a:gd name="connsiteY8" fmla="*/ 122118 h 2263661"/>
                <a:gd name="connsiteX9" fmla="*/ 166796 w 509324"/>
                <a:gd name="connsiteY9" fmla="*/ 95312 h 2263661"/>
                <a:gd name="connsiteX10" fmla="*/ 137011 w 509324"/>
                <a:gd name="connsiteY10" fmla="*/ 74462 h 2263661"/>
                <a:gd name="connsiteX11" fmla="*/ 104248 w 509324"/>
                <a:gd name="connsiteY11" fmla="*/ 62548 h 2263661"/>
                <a:gd name="connsiteX12" fmla="*/ 0 w 509324"/>
                <a:gd name="connsiteY12" fmla="*/ 17871 h 2263661"/>
                <a:gd name="connsiteX13" fmla="*/ 229345 w 509324"/>
                <a:gd name="connsiteY13" fmla="*/ 0 h 2263661"/>
                <a:gd name="connsiteX14" fmla="*/ 339549 w 509324"/>
                <a:gd name="connsiteY14" fmla="*/ 77441 h 2263661"/>
                <a:gd name="connsiteX15" fmla="*/ 405076 w 509324"/>
                <a:gd name="connsiteY15" fmla="*/ 125097 h 2263661"/>
                <a:gd name="connsiteX16" fmla="*/ 431883 w 509324"/>
                <a:gd name="connsiteY16" fmla="*/ 148925 h 2263661"/>
                <a:gd name="connsiteX17" fmla="*/ 464646 w 509324"/>
                <a:gd name="connsiteY17" fmla="*/ 184667 h 2263661"/>
                <a:gd name="connsiteX18" fmla="*/ 488474 w 509324"/>
                <a:gd name="connsiteY18" fmla="*/ 220409 h 2263661"/>
                <a:gd name="connsiteX19" fmla="*/ 500388 w 509324"/>
                <a:gd name="connsiteY19" fmla="*/ 253172 h 2263661"/>
                <a:gd name="connsiteX20" fmla="*/ 509324 w 509324"/>
                <a:gd name="connsiteY20" fmla="*/ 297850 h 2263661"/>
                <a:gd name="connsiteX21" fmla="*/ 503367 w 509324"/>
                <a:gd name="connsiteY21" fmla="*/ 384226 h 2263661"/>
                <a:gd name="connsiteX22" fmla="*/ 488474 w 509324"/>
                <a:gd name="connsiteY22" fmla="*/ 595700 h 2263661"/>
                <a:gd name="connsiteX23" fmla="*/ 473582 w 509324"/>
                <a:gd name="connsiteY23" fmla="*/ 869722 h 2263661"/>
                <a:gd name="connsiteX24" fmla="*/ 470603 w 509324"/>
                <a:gd name="connsiteY24" fmla="*/ 1030561 h 2263661"/>
                <a:gd name="connsiteX25" fmla="*/ 464646 w 509324"/>
                <a:gd name="connsiteY25" fmla="*/ 1236078 h 2263661"/>
                <a:gd name="connsiteX26" fmla="*/ 464646 w 509324"/>
                <a:gd name="connsiteY26" fmla="*/ 1385003 h 2263661"/>
                <a:gd name="connsiteX27" fmla="*/ 467625 w 509324"/>
                <a:gd name="connsiteY27" fmla="*/ 1480315 h 2263661"/>
                <a:gd name="connsiteX28" fmla="*/ 476560 w 509324"/>
                <a:gd name="connsiteY28" fmla="*/ 1569670 h 2263661"/>
                <a:gd name="connsiteX29" fmla="*/ 488474 w 509324"/>
                <a:gd name="connsiteY29" fmla="*/ 1664982 h 2263661"/>
                <a:gd name="connsiteX30" fmla="*/ 503367 w 509324"/>
                <a:gd name="connsiteY30" fmla="*/ 1760294 h 2263661"/>
                <a:gd name="connsiteX31" fmla="*/ 509324 w 509324"/>
                <a:gd name="connsiteY31" fmla="*/ 1787101 h 2263661"/>
                <a:gd name="connsiteX32" fmla="*/ 500388 w 509324"/>
                <a:gd name="connsiteY32" fmla="*/ 1837735 h 2263661"/>
                <a:gd name="connsiteX33" fmla="*/ 461668 w 509324"/>
                <a:gd name="connsiteY33" fmla="*/ 1959854 h 2263661"/>
                <a:gd name="connsiteX34" fmla="*/ 425926 w 509324"/>
                <a:gd name="connsiteY34" fmla="*/ 2040273 h 2263661"/>
                <a:gd name="connsiteX35" fmla="*/ 387205 w 509324"/>
                <a:gd name="connsiteY35" fmla="*/ 2117714 h 2263661"/>
                <a:gd name="connsiteX36" fmla="*/ 342528 w 509324"/>
                <a:gd name="connsiteY36" fmla="*/ 2183241 h 2263661"/>
                <a:gd name="connsiteX37" fmla="*/ 303807 w 509324"/>
                <a:gd name="connsiteY37" fmla="*/ 2233876 h 2263661"/>
                <a:gd name="connsiteX38" fmla="*/ 274022 w 509324"/>
                <a:gd name="connsiteY38" fmla="*/ 2257704 h 2263661"/>
                <a:gd name="connsiteX39" fmla="*/ 253173 w 509324"/>
                <a:gd name="connsiteY39" fmla="*/ 2263661 h 2263661"/>
                <a:gd name="connsiteX40" fmla="*/ 235302 w 509324"/>
                <a:gd name="connsiteY40" fmla="*/ 2260682 h 2263661"/>
                <a:gd name="connsiteX41" fmla="*/ 217431 w 509324"/>
                <a:gd name="connsiteY41" fmla="*/ 2251747 h 2263661"/>
                <a:gd name="connsiteX42" fmla="*/ 202538 w 509324"/>
                <a:gd name="connsiteY42" fmla="*/ 2233876 h 2263661"/>
                <a:gd name="connsiteX43" fmla="*/ 184667 w 509324"/>
                <a:gd name="connsiteY43" fmla="*/ 2186220 h 2263661"/>
                <a:gd name="connsiteX44" fmla="*/ 241259 w 509324"/>
                <a:gd name="connsiteY44" fmla="*/ 1691788 h 2263661"/>
                <a:gd name="connsiteX45" fmla="*/ 241259 w 509324"/>
                <a:gd name="connsiteY45" fmla="*/ 1596476 h 2263661"/>
                <a:gd name="connsiteX46" fmla="*/ 241259 w 509324"/>
                <a:gd name="connsiteY46" fmla="*/ 997798 h 2263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9324" h="2263661">
                  <a:moveTo>
                    <a:pt x="241259" y="997798"/>
                  </a:moveTo>
                  <a:lnTo>
                    <a:pt x="241259" y="679098"/>
                  </a:lnTo>
                  <a:lnTo>
                    <a:pt x="241259" y="476560"/>
                  </a:lnTo>
                  <a:lnTo>
                    <a:pt x="241259" y="342527"/>
                  </a:lnTo>
                  <a:lnTo>
                    <a:pt x="238280" y="300828"/>
                  </a:lnTo>
                  <a:lnTo>
                    <a:pt x="232323" y="235301"/>
                  </a:lnTo>
                  <a:lnTo>
                    <a:pt x="223388" y="193602"/>
                  </a:lnTo>
                  <a:lnTo>
                    <a:pt x="211474" y="157860"/>
                  </a:lnTo>
                  <a:lnTo>
                    <a:pt x="190624" y="122118"/>
                  </a:lnTo>
                  <a:lnTo>
                    <a:pt x="166796" y="95312"/>
                  </a:lnTo>
                  <a:lnTo>
                    <a:pt x="137011" y="74462"/>
                  </a:lnTo>
                  <a:lnTo>
                    <a:pt x="104248" y="62548"/>
                  </a:lnTo>
                  <a:lnTo>
                    <a:pt x="0" y="17871"/>
                  </a:lnTo>
                  <a:lnTo>
                    <a:pt x="229345" y="0"/>
                  </a:lnTo>
                  <a:lnTo>
                    <a:pt x="339549" y="77441"/>
                  </a:lnTo>
                  <a:lnTo>
                    <a:pt x="405076" y="125097"/>
                  </a:lnTo>
                  <a:lnTo>
                    <a:pt x="431883" y="148925"/>
                  </a:lnTo>
                  <a:lnTo>
                    <a:pt x="464646" y="184667"/>
                  </a:lnTo>
                  <a:lnTo>
                    <a:pt x="488474" y="220409"/>
                  </a:lnTo>
                  <a:lnTo>
                    <a:pt x="500388" y="253172"/>
                  </a:lnTo>
                  <a:lnTo>
                    <a:pt x="509324" y="297850"/>
                  </a:lnTo>
                  <a:lnTo>
                    <a:pt x="503367" y="384226"/>
                  </a:lnTo>
                  <a:lnTo>
                    <a:pt x="488474" y="595700"/>
                  </a:lnTo>
                  <a:lnTo>
                    <a:pt x="473582" y="869722"/>
                  </a:lnTo>
                  <a:lnTo>
                    <a:pt x="470603" y="1030561"/>
                  </a:lnTo>
                  <a:lnTo>
                    <a:pt x="464646" y="1236078"/>
                  </a:lnTo>
                  <a:lnTo>
                    <a:pt x="464646" y="1385003"/>
                  </a:lnTo>
                  <a:lnTo>
                    <a:pt x="467625" y="1480315"/>
                  </a:lnTo>
                  <a:lnTo>
                    <a:pt x="476560" y="1569670"/>
                  </a:lnTo>
                  <a:lnTo>
                    <a:pt x="488474" y="1664982"/>
                  </a:lnTo>
                  <a:lnTo>
                    <a:pt x="503367" y="1760294"/>
                  </a:lnTo>
                  <a:lnTo>
                    <a:pt x="509324" y="1787101"/>
                  </a:lnTo>
                  <a:lnTo>
                    <a:pt x="500388" y="1837735"/>
                  </a:lnTo>
                  <a:lnTo>
                    <a:pt x="461668" y="1959854"/>
                  </a:lnTo>
                  <a:lnTo>
                    <a:pt x="425926" y="2040273"/>
                  </a:lnTo>
                  <a:lnTo>
                    <a:pt x="387205" y="2117714"/>
                  </a:lnTo>
                  <a:lnTo>
                    <a:pt x="342528" y="2183241"/>
                  </a:lnTo>
                  <a:lnTo>
                    <a:pt x="303807" y="2233876"/>
                  </a:lnTo>
                  <a:lnTo>
                    <a:pt x="274022" y="2257704"/>
                  </a:lnTo>
                  <a:lnTo>
                    <a:pt x="253173" y="2263661"/>
                  </a:lnTo>
                  <a:lnTo>
                    <a:pt x="235302" y="2260682"/>
                  </a:lnTo>
                  <a:lnTo>
                    <a:pt x="217431" y="2251747"/>
                  </a:lnTo>
                  <a:lnTo>
                    <a:pt x="202538" y="2233876"/>
                  </a:lnTo>
                  <a:lnTo>
                    <a:pt x="184667" y="2186220"/>
                  </a:lnTo>
                  <a:lnTo>
                    <a:pt x="241259" y="1691788"/>
                  </a:lnTo>
                  <a:lnTo>
                    <a:pt x="241259" y="1596476"/>
                  </a:lnTo>
                  <a:lnTo>
                    <a:pt x="241259" y="9977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9BD4799-418E-41E7-B576-034197A1297D}"/>
                </a:ext>
              </a:extLst>
            </p:cNvPr>
            <p:cNvSpPr/>
            <p:nvPr/>
          </p:nvSpPr>
          <p:spPr>
            <a:xfrm>
              <a:off x="4329113" y="5248275"/>
              <a:ext cx="650875" cy="754063"/>
            </a:xfrm>
            <a:custGeom>
              <a:avLst/>
              <a:gdLst>
                <a:gd name="connsiteX0" fmla="*/ 240506 w 650081"/>
                <a:gd name="connsiteY0" fmla="*/ 104775 h 754856"/>
                <a:gd name="connsiteX1" fmla="*/ 357187 w 650081"/>
                <a:gd name="connsiteY1" fmla="*/ 164306 h 754856"/>
                <a:gd name="connsiteX2" fmla="*/ 442912 w 650081"/>
                <a:gd name="connsiteY2" fmla="*/ 211931 h 754856"/>
                <a:gd name="connsiteX3" fmla="*/ 485775 w 650081"/>
                <a:gd name="connsiteY3" fmla="*/ 235744 h 754856"/>
                <a:gd name="connsiteX4" fmla="*/ 516731 w 650081"/>
                <a:gd name="connsiteY4" fmla="*/ 247650 h 754856"/>
                <a:gd name="connsiteX5" fmla="*/ 545306 w 650081"/>
                <a:gd name="connsiteY5" fmla="*/ 254794 h 754856"/>
                <a:gd name="connsiteX6" fmla="*/ 561975 w 650081"/>
                <a:gd name="connsiteY6" fmla="*/ 257175 h 754856"/>
                <a:gd name="connsiteX7" fmla="*/ 578643 w 650081"/>
                <a:gd name="connsiteY7" fmla="*/ 257175 h 754856"/>
                <a:gd name="connsiteX8" fmla="*/ 604837 w 650081"/>
                <a:gd name="connsiteY8" fmla="*/ 247650 h 754856"/>
                <a:gd name="connsiteX9" fmla="*/ 626268 w 650081"/>
                <a:gd name="connsiteY9" fmla="*/ 230981 h 754856"/>
                <a:gd name="connsiteX10" fmla="*/ 635793 w 650081"/>
                <a:gd name="connsiteY10" fmla="*/ 209550 h 754856"/>
                <a:gd name="connsiteX11" fmla="*/ 640556 w 650081"/>
                <a:gd name="connsiteY11" fmla="*/ 142875 h 754856"/>
                <a:gd name="connsiteX12" fmla="*/ 645318 w 650081"/>
                <a:gd name="connsiteY12" fmla="*/ 52388 h 754856"/>
                <a:gd name="connsiteX13" fmla="*/ 650081 w 650081"/>
                <a:gd name="connsiteY13" fmla="*/ 754856 h 754856"/>
                <a:gd name="connsiteX14" fmla="*/ 621506 w 650081"/>
                <a:gd name="connsiteY14" fmla="*/ 745331 h 754856"/>
                <a:gd name="connsiteX15" fmla="*/ 602456 w 650081"/>
                <a:gd name="connsiteY15" fmla="*/ 728663 h 754856"/>
                <a:gd name="connsiteX16" fmla="*/ 581025 w 650081"/>
                <a:gd name="connsiteY16" fmla="*/ 683419 h 754856"/>
                <a:gd name="connsiteX17" fmla="*/ 559593 w 650081"/>
                <a:gd name="connsiteY17" fmla="*/ 631031 h 754856"/>
                <a:gd name="connsiteX18" fmla="*/ 528637 w 650081"/>
                <a:gd name="connsiteY18" fmla="*/ 571500 h 754856"/>
                <a:gd name="connsiteX19" fmla="*/ 497681 w 650081"/>
                <a:gd name="connsiteY19" fmla="*/ 526256 h 754856"/>
                <a:gd name="connsiteX20" fmla="*/ 454818 w 650081"/>
                <a:gd name="connsiteY20" fmla="*/ 473869 h 754856"/>
                <a:gd name="connsiteX21" fmla="*/ 419100 w 650081"/>
                <a:gd name="connsiteY21" fmla="*/ 428625 h 754856"/>
                <a:gd name="connsiteX22" fmla="*/ 371475 w 650081"/>
                <a:gd name="connsiteY22" fmla="*/ 376238 h 754856"/>
                <a:gd name="connsiteX23" fmla="*/ 311943 w 650081"/>
                <a:gd name="connsiteY23" fmla="*/ 314325 h 754856"/>
                <a:gd name="connsiteX24" fmla="*/ 242887 w 650081"/>
                <a:gd name="connsiteY24" fmla="*/ 247650 h 754856"/>
                <a:gd name="connsiteX25" fmla="*/ 169068 w 650081"/>
                <a:gd name="connsiteY25" fmla="*/ 183356 h 754856"/>
                <a:gd name="connsiteX26" fmla="*/ 111918 w 650081"/>
                <a:gd name="connsiteY26" fmla="*/ 135731 h 754856"/>
                <a:gd name="connsiteX27" fmla="*/ 52387 w 650081"/>
                <a:gd name="connsiteY27" fmla="*/ 90488 h 754856"/>
                <a:gd name="connsiteX28" fmla="*/ 16668 w 650081"/>
                <a:gd name="connsiteY28" fmla="*/ 61913 h 754856"/>
                <a:gd name="connsiteX29" fmla="*/ 7143 w 650081"/>
                <a:gd name="connsiteY29" fmla="*/ 47625 h 754856"/>
                <a:gd name="connsiteX30" fmla="*/ 2381 w 650081"/>
                <a:gd name="connsiteY30" fmla="*/ 28575 h 754856"/>
                <a:gd name="connsiteX31" fmla="*/ 0 w 650081"/>
                <a:gd name="connsiteY31" fmla="*/ 9525 h 754856"/>
                <a:gd name="connsiteX32" fmla="*/ 7143 w 650081"/>
                <a:gd name="connsiteY32" fmla="*/ 0 h 754856"/>
                <a:gd name="connsiteX33" fmla="*/ 16668 w 650081"/>
                <a:gd name="connsiteY33" fmla="*/ 0 h 754856"/>
                <a:gd name="connsiteX34" fmla="*/ 42862 w 650081"/>
                <a:gd name="connsiteY34" fmla="*/ 4763 h 754856"/>
                <a:gd name="connsiteX35" fmla="*/ 123825 w 650081"/>
                <a:gd name="connsiteY35" fmla="*/ 42863 h 754856"/>
                <a:gd name="connsiteX36" fmla="*/ 240506 w 650081"/>
                <a:gd name="connsiteY36" fmla="*/ 104775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50081" h="754856">
                  <a:moveTo>
                    <a:pt x="240506" y="104775"/>
                  </a:moveTo>
                  <a:lnTo>
                    <a:pt x="357187" y="164306"/>
                  </a:lnTo>
                  <a:lnTo>
                    <a:pt x="442912" y="211931"/>
                  </a:lnTo>
                  <a:lnTo>
                    <a:pt x="485775" y="235744"/>
                  </a:lnTo>
                  <a:lnTo>
                    <a:pt x="516731" y="247650"/>
                  </a:lnTo>
                  <a:lnTo>
                    <a:pt x="545306" y="254794"/>
                  </a:lnTo>
                  <a:lnTo>
                    <a:pt x="561975" y="257175"/>
                  </a:lnTo>
                  <a:lnTo>
                    <a:pt x="578643" y="257175"/>
                  </a:lnTo>
                  <a:lnTo>
                    <a:pt x="604837" y="247650"/>
                  </a:lnTo>
                  <a:lnTo>
                    <a:pt x="626268" y="230981"/>
                  </a:lnTo>
                  <a:lnTo>
                    <a:pt x="635793" y="209550"/>
                  </a:lnTo>
                  <a:lnTo>
                    <a:pt x="640556" y="142875"/>
                  </a:lnTo>
                  <a:lnTo>
                    <a:pt x="645318" y="52388"/>
                  </a:lnTo>
                  <a:cubicBezTo>
                    <a:pt x="646906" y="286544"/>
                    <a:pt x="648493" y="520700"/>
                    <a:pt x="650081" y="754856"/>
                  </a:cubicBezTo>
                  <a:lnTo>
                    <a:pt x="621506" y="745331"/>
                  </a:lnTo>
                  <a:lnTo>
                    <a:pt x="602456" y="728663"/>
                  </a:lnTo>
                  <a:lnTo>
                    <a:pt x="581025" y="683419"/>
                  </a:lnTo>
                  <a:lnTo>
                    <a:pt x="559593" y="631031"/>
                  </a:lnTo>
                  <a:lnTo>
                    <a:pt x="528637" y="571500"/>
                  </a:lnTo>
                  <a:lnTo>
                    <a:pt x="497681" y="526256"/>
                  </a:lnTo>
                  <a:lnTo>
                    <a:pt x="454818" y="473869"/>
                  </a:lnTo>
                  <a:lnTo>
                    <a:pt x="419100" y="428625"/>
                  </a:lnTo>
                  <a:lnTo>
                    <a:pt x="371475" y="376238"/>
                  </a:lnTo>
                  <a:lnTo>
                    <a:pt x="311943" y="314325"/>
                  </a:lnTo>
                  <a:lnTo>
                    <a:pt x="242887" y="247650"/>
                  </a:lnTo>
                  <a:lnTo>
                    <a:pt x="169068" y="183356"/>
                  </a:lnTo>
                  <a:lnTo>
                    <a:pt x="111918" y="135731"/>
                  </a:lnTo>
                  <a:lnTo>
                    <a:pt x="52387" y="90488"/>
                  </a:lnTo>
                  <a:lnTo>
                    <a:pt x="16668" y="61913"/>
                  </a:lnTo>
                  <a:lnTo>
                    <a:pt x="7143" y="4762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6668" y="0"/>
                  </a:lnTo>
                  <a:lnTo>
                    <a:pt x="42862" y="4763"/>
                  </a:lnTo>
                  <a:lnTo>
                    <a:pt x="123825" y="42863"/>
                  </a:lnTo>
                  <a:lnTo>
                    <a:pt x="240506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DFCF00B5-DE9E-4555-B18B-6FDDDFBE6D47}"/>
                </a:ext>
              </a:extLst>
            </p:cNvPr>
            <p:cNvSpPr/>
            <p:nvPr/>
          </p:nvSpPr>
          <p:spPr>
            <a:xfrm>
              <a:off x="2944813" y="4306888"/>
              <a:ext cx="1219200" cy="1257300"/>
            </a:xfrm>
            <a:custGeom>
              <a:avLst/>
              <a:gdLst>
                <a:gd name="connsiteX0" fmla="*/ 1009650 w 1219200"/>
                <a:gd name="connsiteY0" fmla="*/ 535782 h 1257300"/>
                <a:gd name="connsiteX1" fmla="*/ 919163 w 1219200"/>
                <a:gd name="connsiteY1" fmla="*/ 619125 h 1257300"/>
                <a:gd name="connsiteX2" fmla="*/ 816769 w 1219200"/>
                <a:gd name="connsiteY2" fmla="*/ 709613 h 1257300"/>
                <a:gd name="connsiteX3" fmla="*/ 716757 w 1219200"/>
                <a:gd name="connsiteY3" fmla="*/ 792957 h 1257300"/>
                <a:gd name="connsiteX4" fmla="*/ 604838 w 1219200"/>
                <a:gd name="connsiteY4" fmla="*/ 881063 h 1257300"/>
                <a:gd name="connsiteX5" fmla="*/ 495300 w 1219200"/>
                <a:gd name="connsiteY5" fmla="*/ 964407 h 1257300"/>
                <a:gd name="connsiteX6" fmla="*/ 366713 w 1219200"/>
                <a:gd name="connsiteY6" fmla="*/ 1054894 h 1257300"/>
                <a:gd name="connsiteX7" fmla="*/ 200025 w 1219200"/>
                <a:gd name="connsiteY7" fmla="*/ 1159669 h 1257300"/>
                <a:gd name="connsiteX8" fmla="*/ 47625 w 1219200"/>
                <a:gd name="connsiteY8" fmla="*/ 1250157 h 1257300"/>
                <a:gd name="connsiteX9" fmla="*/ 23813 w 1219200"/>
                <a:gd name="connsiteY9" fmla="*/ 1257300 h 1257300"/>
                <a:gd name="connsiteX10" fmla="*/ 7144 w 1219200"/>
                <a:gd name="connsiteY10" fmla="*/ 1257300 h 1257300"/>
                <a:gd name="connsiteX11" fmla="*/ 0 w 1219200"/>
                <a:gd name="connsiteY11" fmla="*/ 1250157 h 1257300"/>
                <a:gd name="connsiteX12" fmla="*/ 0 w 1219200"/>
                <a:gd name="connsiteY12" fmla="*/ 1235869 h 1257300"/>
                <a:gd name="connsiteX13" fmla="*/ 4763 w 1219200"/>
                <a:gd name="connsiteY13" fmla="*/ 1212057 h 1257300"/>
                <a:gd name="connsiteX14" fmla="*/ 21432 w 1219200"/>
                <a:gd name="connsiteY14" fmla="*/ 1188244 h 1257300"/>
                <a:gd name="connsiteX15" fmla="*/ 80963 w 1219200"/>
                <a:gd name="connsiteY15" fmla="*/ 1138238 h 1257300"/>
                <a:gd name="connsiteX16" fmla="*/ 219075 w 1219200"/>
                <a:gd name="connsiteY16" fmla="*/ 1009650 h 1257300"/>
                <a:gd name="connsiteX17" fmla="*/ 328613 w 1219200"/>
                <a:gd name="connsiteY17" fmla="*/ 897732 h 1257300"/>
                <a:gd name="connsiteX18" fmla="*/ 447675 w 1219200"/>
                <a:gd name="connsiteY18" fmla="*/ 769144 h 1257300"/>
                <a:gd name="connsiteX19" fmla="*/ 595313 w 1219200"/>
                <a:gd name="connsiteY19" fmla="*/ 604838 h 1257300"/>
                <a:gd name="connsiteX20" fmla="*/ 659607 w 1219200"/>
                <a:gd name="connsiteY20" fmla="*/ 528638 h 1257300"/>
                <a:gd name="connsiteX21" fmla="*/ 711994 w 1219200"/>
                <a:gd name="connsiteY21" fmla="*/ 450057 h 1257300"/>
                <a:gd name="connsiteX22" fmla="*/ 771525 w 1219200"/>
                <a:gd name="connsiteY22" fmla="*/ 364332 h 1257300"/>
                <a:gd name="connsiteX23" fmla="*/ 828675 w 1219200"/>
                <a:gd name="connsiteY23" fmla="*/ 290513 h 1257300"/>
                <a:gd name="connsiteX24" fmla="*/ 847725 w 1219200"/>
                <a:gd name="connsiteY24" fmla="*/ 261938 h 1257300"/>
                <a:gd name="connsiteX25" fmla="*/ 857250 w 1219200"/>
                <a:gd name="connsiteY25" fmla="*/ 230982 h 1257300"/>
                <a:gd name="connsiteX26" fmla="*/ 862013 w 1219200"/>
                <a:gd name="connsiteY26" fmla="*/ 202407 h 1257300"/>
                <a:gd name="connsiteX27" fmla="*/ 859632 w 1219200"/>
                <a:gd name="connsiteY27" fmla="*/ 178594 h 1257300"/>
                <a:gd name="connsiteX28" fmla="*/ 857250 w 1219200"/>
                <a:gd name="connsiteY28" fmla="*/ 161925 h 1257300"/>
                <a:gd name="connsiteX29" fmla="*/ 845344 w 1219200"/>
                <a:gd name="connsiteY29" fmla="*/ 133350 h 1257300"/>
                <a:gd name="connsiteX30" fmla="*/ 821532 w 1219200"/>
                <a:gd name="connsiteY30" fmla="*/ 104775 h 1257300"/>
                <a:gd name="connsiteX31" fmla="*/ 792957 w 1219200"/>
                <a:gd name="connsiteY31" fmla="*/ 76200 h 1257300"/>
                <a:gd name="connsiteX32" fmla="*/ 773907 w 1219200"/>
                <a:gd name="connsiteY32" fmla="*/ 57150 h 1257300"/>
                <a:gd name="connsiteX33" fmla="*/ 764382 w 1219200"/>
                <a:gd name="connsiteY33" fmla="*/ 40482 h 1257300"/>
                <a:gd name="connsiteX34" fmla="*/ 759619 w 1219200"/>
                <a:gd name="connsiteY34" fmla="*/ 21432 h 1257300"/>
                <a:gd name="connsiteX35" fmla="*/ 762000 w 1219200"/>
                <a:gd name="connsiteY35" fmla="*/ 11907 h 1257300"/>
                <a:gd name="connsiteX36" fmla="*/ 766763 w 1219200"/>
                <a:gd name="connsiteY36" fmla="*/ 2382 h 1257300"/>
                <a:gd name="connsiteX37" fmla="*/ 781050 w 1219200"/>
                <a:gd name="connsiteY37" fmla="*/ 0 h 1257300"/>
                <a:gd name="connsiteX38" fmla="*/ 833438 w 1219200"/>
                <a:gd name="connsiteY38" fmla="*/ 21432 h 1257300"/>
                <a:gd name="connsiteX39" fmla="*/ 964407 w 1219200"/>
                <a:gd name="connsiteY39" fmla="*/ 92869 h 1257300"/>
                <a:gd name="connsiteX40" fmla="*/ 1071563 w 1219200"/>
                <a:gd name="connsiteY40" fmla="*/ 161925 h 1257300"/>
                <a:gd name="connsiteX41" fmla="*/ 1114425 w 1219200"/>
                <a:gd name="connsiteY41" fmla="*/ 200025 h 1257300"/>
                <a:gd name="connsiteX42" fmla="*/ 1147763 w 1219200"/>
                <a:gd name="connsiteY42" fmla="*/ 230982 h 1257300"/>
                <a:gd name="connsiteX43" fmla="*/ 1176338 w 1219200"/>
                <a:gd name="connsiteY43" fmla="*/ 261938 h 1257300"/>
                <a:gd name="connsiteX44" fmla="*/ 1200150 w 1219200"/>
                <a:gd name="connsiteY44" fmla="*/ 297657 h 1257300"/>
                <a:gd name="connsiteX45" fmla="*/ 1214438 w 1219200"/>
                <a:gd name="connsiteY45" fmla="*/ 335757 h 1257300"/>
                <a:gd name="connsiteX46" fmla="*/ 1219200 w 1219200"/>
                <a:gd name="connsiteY46" fmla="*/ 364332 h 1257300"/>
                <a:gd name="connsiteX47" fmla="*/ 1214438 w 1219200"/>
                <a:gd name="connsiteY47" fmla="*/ 395288 h 1257300"/>
                <a:gd name="connsiteX48" fmla="*/ 1202532 w 1219200"/>
                <a:gd name="connsiteY48" fmla="*/ 416719 h 1257300"/>
                <a:gd name="connsiteX49" fmla="*/ 1185863 w 1219200"/>
                <a:gd name="connsiteY49" fmla="*/ 428625 h 1257300"/>
                <a:gd name="connsiteX50" fmla="*/ 1157288 w 1219200"/>
                <a:gd name="connsiteY50" fmla="*/ 438150 h 1257300"/>
                <a:gd name="connsiteX51" fmla="*/ 1121569 w 1219200"/>
                <a:gd name="connsiteY51" fmla="*/ 440532 h 1257300"/>
                <a:gd name="connsiteX52" fmla="*/ 1102519 w 1219200"/>
                <a:gd name="connsiteY52" fmla="*/ 442913 h 1257300"/>
                <a:gd name="connsiteX53" fmla="*/ 1009650 w 1219200"/>
                <a:gd name="connsiteY53" fmla="*/ 535782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19200" h="1257300">
                  <a:moveTo>
                    <a:pt x="1009650" y="535782"/>
                  </a:moveTo>
                  <a:lnTo>
                    <a:pt x="919163" y="619125"/>
                  </a:lnTo>
                  <a:lnTo>
                    <a:pt x="816769" y="709613"/>
                  </a:lnTo>
                  <a:lnTo>
                    <a:pt x="716757" y="792957"/>
                  </a:lnTo>
                  <a:lnTo>
                    <a:pt x="604838" y="881063"/>
                  </a:lnTo>
                  <a:lnTo>
                    <a:pt x="495300" y="964407"/>
                  </a:lnTo>
                  <a:lnTo>
                    <a:pt x="366713" y="1054894"/>
                  </a:lnTo>
                  <a:lnTo>
                    <a:pt x="200025" y="1159669"/>
                  </a:lnTo>
                  <a:lnTo>
                    <a:pt x="47625" y="1250157"/>
                  </a:lnTo>
                  <a:lnTo>
                    <a:pt x="23813" y="1257300"/>
                  </a:lnTo>
                  <a:lnTo>
                    <a:pt x="7144" y="1257300"/>
                  </a:lnTo>
                  <a:lnTo>
                    <a:pt x="0" y="1250157"/>
                  </a:lnTo>
                  <a:lnTo>
                    <a:pt x="0" y="1235869"/>
                  </a:lnTo>
                  <a:lnTo>
                    <a:pt x="4763" y="1212057"/>
                  </a:lnTo>
                  <a:lnTo>
                    <a:pt x="21432" y="1188244"/>
                  </a:lnTo>
                  <a:lnTo>
                    <a:pt x="80963" y="1138238"/>
                  </a:lnTo>
                  <a:lnTo>
                    <a:pt x="219075" y="1009650"/>
                  </a:lnTo>
                  <a:lnTo>
                    <a:pt x="328613" y="897732"/>
                  </a:lnTo>
                  <a:lnTo>
                    <a:pt x="447675" y="769144"/>
                  </a:lnTo>
                  <a:lnTo>
                    <a:pt x="595313" y="604838"/>
                  </a:lnTo>
                  <a:lnTo>
                    <a:pt x="659607" y="528638"/>
                  </a:lnTo>
                  <a:lnTo>
                    <a:pt x="711994" y="450057"/>
                  </a:lnTo>
                  <a:lnTo>
                    <a:pt x="771525" y="364332"/>
                  </a:lnTo>
                  <a:lnTo>
                    <a:pt x="828675" y="290513"/>
                  </a:lnTo>
                  <a:lnTo>
                    <a:pt x="847725" y="261938"/>
                  </a:lnTo>
                  <a:lnTo>
                    <a:pt x="857250" y="230982"/>
                  </a:lnTo>
                  <a:lnTo>
                    <a:pt x="862013" y="202407"/>
                  </a:lnTo>
                  <a:lnTo>
                    <a:pt x="859632" y="178594"/>
                  </a:lnTo>
                  <a:lnTo>
                    <a:pt x="857250" y="161925"/>
                  </a:lnTo>
                  <a:lnTo>
                    <a:pt x="845344" y="133350"/>
                  </a:lnTo>
                  <a:lnTo>
                    <a:pt x="821532" y="104775"/>
                  </a:lnTo>
                  <a:lnTo>
                    <a:pt x="792957" y="76200"/>
                  </a:lnTo>
                  <a:lnTo>
                    <a:pt x="773907" y="57150"/>
                  </a:lnTo>
                  <a:lnTo>
                    <a:pt x="764382" y="40482"/>
                  </a:lnTo>
                  <a:lnTo>
                    <a:pt x="759619" y="21432"/>
                  </a:lnTo>
                  <a:lnTo>
                    <a:pt x="762000" y="11907"/>
                  </a:lnTo>
                  <a:lnTo>
                    <a:pt x="766763" y="2382"/>
                  </a:lnTo>
                  <a:lnTo>
                    <a:pt x="781050" y="0"/>
                  </a:lnTo>
                  <a:lnTo>
                    <a:pt x="833438" y="21432"/>
                  </a:lnTo>
                  <a:lnTo>
                    <a:pt x="964407" y="92869"/>
                  </a:lnTo>
                  <a:lnTo>
                    <a:pt x="1071563" y="161925"/>
                  </a:lnTo>
                  <a:lnTo>
                    <a:pt x="1114425" y="200025"/>
                  </a:lnTo>
                  <a:lnTo>
                    <a:pt x="1147763" y="230982"/>
                  </a:lnTo>
                  <a:lnTo>
                    <a:pt x="1176338" y="261938"/>
                  </a:lnTo>
                  <a:lnTo>
                    <a:pt x="1200150" y="297657"/>
                  </a:lnTo>
                  <a:lnTo>
                    <a:pt x="1214438" y="335757"/>
                  </a:lnTo>
                  <a:lnTo>
                    <a:pt x="1219200" y="364332"/>
                  </a:lnTo>
                  <a:lnTo>
                    <a:pt x="1214438" y="395288"/>
                  </a:lnTo>
                  <a:lnTo>
                    <a:pt x="1202532" y="416719"/>
                  </a:lnTo>
                  <a:lnTo>
                    <a:pt x="1185863" y="428625"/>
                  </a:lnTo>
                  <a:lnTo>
                    <a:pt x="1157288" y="438150"/>
                  </a:lnTo>
                  <a:lnTo>
                    <a:pt x="1121569" y="440532"/>
                  </a:lnTo>
                  <a:lnTo>
                    <a:pt x="1102519" y="442913"/>
                  </a:lnTo>
                  <a:lnTo>
                    <a:pt x="1009650" y="5357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98347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A101DF6-76E2-43ED-94FD-820F12A7FAA7}"/>
              </a:ext>
            </a:extLst>
          </p:cNvPr>
          <p:cNvSpPr/>
          <p:nvPr/>
        </p:nvSpPr>
        <p:spPr>
          <a:xfrm>
            <a:off x="3313113" y="1225550"/>
            <a:ext cx="2643187" cy="1046163"/>
          </a:xfrm>
          <a:custGeom>
            <a:avLst/>
            <a:gdLst>
              <a:gd name="connsiteX0" fmla="*/ 1770122 w 2642959"/>
              <a:gd name="connsiteY0" fmla="*/ 687022 h 1046425"/>
              <a:gd name="connsiteX1" fmla="*/ 1520740 w 2642959"/>
              <a:gd name="connsiteY1" fmla="*/ 755480 h 1046425"/>
              <a:gd name="connsiteX2" fmla="*/ 1342261 w 2642959"/>
              <a:gd name="connsiteY2" fmla="*/ 804378 h 1046425"/>
              <a:gd name="connsiteX3" fmla="*/ 1188231 w 2642959"/>
              <a:gd name="connsiteY3" fmla="*/ 843497 h 1046425"/>
              <a:gd name="connsiteX4" fmla="*/ 970633 w 2642959"/>
              <a:gd name="connsiteY4" fmla="*/ 887506 h 1046425"/>
              <a:gd name="connsiteX5" fmla="*/ 789709 w 2642959"/>
              <a:gd name="connsiteY5" fmla="*/ 929069 h 1046425"/>
              <a:gd name="connsiteX6" fmla="*/ 660129 w 2642959"/>
              <a:gd name="connsiteY6" fmla="*/ 953519 h 1046425"/>
              <a:gd name="connsiteX7" fmla="*/ 466980 w 2642959"/>
              <a:gd name="connsiteY7" fmla="*/ 990192 h 1046425"/>
              <a:gd name="connsiteX8" fmla="*/ 293391 w 2642959"/>
              <a:gd name="connsiteY8" fmla="*/ 1017086 h 1046425"/>
              <a:gd name="connsiteX9" fmla="*/ 158920 w 2642959"/>
              <a:gd name="connsiteY9" fmla="*/ 1034201 h 1046425"/>
              <a:gd name="connsiteX10" fmla="*/ 85573 w 2642959"/>
              <a:gd name="connsiteY10" fmla="*/ 1043981 h 1046425"/>
              <a:gd name="connsiteX11" fmla="*/ 46454 w 2642959"/>
              <a:gd name="connsiteY11" fmla="*/ 1046425 h 1046425"/>
              <a:gd name="connsiteX12" fmla="*/ 22005 w 2642959"/>
              <a:gd name="connsiteY12" fmla="*/ 1041536 h 1046425"/>
              <a:gd name="connsiteX13" fmla="*/ 9780 w 2642959"/>
              <a:gd name="connsiteY13" fmla="*/ 1036646 h 1046425"/>
              <a:gd name="connsiteX14" fmla="*/ 0 w 2642959"/>
              <a:gd name="connsiteY14" fmla="*/ 1026866 h 1046425"/>
              <a:gd name="connsiteX15" fmla="*/ 4890 w 2642959"/>
              <a:gd name="connsiteY15" fmla="*/ 1009752 h 1046425"/>
              <a:gd name="connsiteX16" fmla="*/ 26894 w 2642959"/>
              <a:gd name="connsiteY16" fmla="*/ 987747 h 1046425"/>
              <a:gd name="connsiteX17" fmla="*/ 46454 w 2642959"/>
              <a:gd name="connsiteY17" fmla="*/ 977968 h 1046425"/>
              <a:gd name="connsiteX18" fmla="*/ 158920 w 2642959"/>
              <a:gd name="connsiteY18" fmla="*/ 946184 h 1046425"/>
              <a:gd name="connsiteX19" fmla="*/ 398522 w 2642959"/>
              <a:gd name="connsiteY19" fmla="*/ 877726 h 1046425"/>
              <a:gd name="connsiteX20" fmla="*/ 672353 w 2642959"/>
              <a:gd name="connsiteY20" fmla="*/ 794599 h 1046425"/>
              <a:gd name="connsiteX21" fmla="*/ 938850 w 2642959"/>
              <a:gd name="connsiteY21" fmla="*/ 709027 h 1046425"/>
              <a:gd name="connsiteX22" fmla="*/ 1254244 w 2642959"/>
              <a:gd name="connsiteY22" fmla="*/ 603895 h 1046425"/>
              <a:gd name="connsiteX23" fmla="*/ 1515851 w 2642959"/>
              <a:gd name="connsiteY23" fmla="*/ 515878 h 1046425"/>
              <a:gd name="connsiteX24" fmla="*/ 1755453 w 2642959"/>
              <a:gd name="connsiteY24" fmla="*/ 432751 h 1046425"/>
              <a:gd name="connsiteX25" fmla="*/ 1894813 w 2642959"/>
              <a:gd name="connsiteY25" fmla="*/ 381407 h 1046425"/>
              <a:gd name="connsiteX26" fmla="*/ 2002390 w 2642959"/>
              <a:gd name="connsiteY26" fmla="*/ 339844 h 1046425"/>
              <a:gd name="connsiteX27" fmla="*/ 2051288 w 2642959"/>
              <a:gd name="connsiteY27" fmla="*/ 317839 h 1046425"/>
              <a:gd name="connsiteX28" fmla="*/ 2097741 w 2642959"/>
              <a:gd name="connsiteY28" fmla="*/ 286055 h 1046425"/>
              <a:gd name="connsiteX29" fmla="*/ 2114856 w 2642959"/>
              <a:gd name="connsiteY29" fmla="*/ 259161 h 1046425"/>
              <a:gd name="connsiteX30" fmla="*/ 2124636 w 2642959"/>
              <a:gd name="connsiteY30" fmla="*/ 227377 h 1046425"/>
              <a:gd name="connsiteX31" fmla="*/ 2124636 w 2642959"/>
              <a:gd name="connsiteY31" fmla="*/ 200483 h 1046425"/>
              <a:gd name="connsiteX32" fmla="*/ 2105076 w 2642959"/>
              <a:gd name="connsiteY32" fmla="*/ 166254 h 1046425"/>
              <a:gd name="connsiteX33" fmla="*/ 2061068 w 2642959"/>
              <a:gd name="connsiteY33" fmla="*/ 114911 h 1046425"/>
              <a:gd name="connsiteX34" fmla="*/ 2029284 w 2642959"/>
              <a:gd name="connsiteY34" fmla="*/ 83127 h 1046425"/>
              <a:gd name="connsiteX35" fmla="*/ 2012169 w 2642959"/>
              <a:gd name="connsiteY35" fmla="*/ 61123 h 1046425"/>
              <a:gd name="connsiteX36" fmla="*/ 2002390 w 2642959"/>
              <a:gd name="connsiteY36" fmla="*/ 41563 h 1046425"/>
              <a:gd name="connsiteX37" fmla="*/ 1999945 w 2642959"/>
              <a:gd name="connsiteY37" fmla="*/ 22004 h 1046425"/>
              <a:gd name="connsiteX38" fmla="*/ 2002390 w 2642959"/>
              <a:gd name="connsiteY38" fmla="*/ 9779 h 1046425"/>
              <a:gd name="connsiteX39" fmla="*/ 2009724 w 2642959"/>
              <a:gd name="connsiteY39" fmla="*/ 0 h 1046425"/>
              <a:gd name="connsiteX40" fmla="*/ 2029284 w 2642959"/>
              <a:gd name="connsiteY40" fmla="*/ 0 h 1046425"/>
              <a:gd name="connsiteX41" fmla="*/ 2061068 w 2642959"/>
              <a:gd name="connsiteY41" fmla="*/ 14669 h 1046425"/>
              <a:gd name="connsiteX42" fmla="*/ 2129525 w 2642959"/>
              <a:gd name="connsiteY42" fmla="*/ 39119 h 1046425"/>
              <a:gd name="connsiteX43" fmla="*/ 2188204 w 2642959"/>
              <a:gd name="connsiteY43" fmla="*/ 63568 h 1046425"/>
              <a:gd name="connsiteX44" fmla="*/ 2241992 w 2642959"/>
              <a:gd name="connsiteY44" fmla="*/ 88017 h 1046425"/>
              <a:gd name="connsiteX45" fmla="*/ 2303115 w 2642959"/>
              <a:gd name="connsiteY45" fmla="*/ 119801 h 1046425"/>
              <a:gd name="connsiteX46" fmla="*/ 2393577 w 2642959"/>
              <a:gd name="connsiteY46" fmla="*/ 173589 h 1046425"/>
              <a:gd name="connsiteX47" fmla="*/ 2479149 w 2642959"/>
              <a:gd name="connsiteY47" fmla="*/ 234712 h 1046425"/>
              <a:gd name="connsiteX48" fmla="*/ 2564721 w 2642959"/>
              <a:gd name="connsiteY48" fmla="*/ 303170 h 1046425"/>
              <a:gd name="connsiteX49" fmla="*/ 2625844 w 2642959"/>
              <a:gd name="connsiteY49" fmla="*/ 359403 h 1046425"/>
              <a:gd name="connsiteX50" fmla="*/ 2642959 w 2642959"/>
              <a:gd name="connsiteY50" fmla="*/ 388742 h 1046425"/>
              <a:gd name="connsiteX51" fmla="*/ 2640514 w 2642959"/>
              <a:gd name="connsiteY51" fmla="*/ 413191 h 1046425"/>
              <a:gd name="connsiteX52" fmla="*/ 2633179 w 2642959"/>
              <a:gd name="connsiteY52" fmla="*/ 440085 h 1046425"/>
              <a:gd name="connsiteX53" fmla="*/ 2611175 w 2642959"/>
              <a:gd name="connsiteY53" fmla="*/ 471869 h 1046425"/>
              <a:gd name="connsiteX54" fmla="*/ 2576946 w 2642959"/>
              <a:gd name="connsiteY54" fmla="*/ 493874 h 1046425"/>
              <a:gd name="connsiteX55" fmla="*/ 2347123 w 2642959"/>
              <a:gd name="connsiteY55" fmla="*/ 542772 h 1046425"/>
              <a:gd name="connsiteX56" fmla="*/ 2051288 w 2642959"/>
              <a:gd name="connsiteY56" fmla="*/ 616120 h 1046425"/>
              <a:gd name="connsiteX57" fmla="*/ 1770122 w 2642959"/>
              <a:gd name="connsiteY57" fmla="*/ 687022 h 1046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642959" h="1046425">
                <a:moveTo>
                  <a:pt x="1770122" y="687022"/>
                </a:moveTo>
                <a:lnTo>
                  <a:pt x="1520740" y="755480"/>
                </a:lnTo>
                <a:lnTo>
                  <a:pt x="1342261" y="804378"/>
                </a:lnTo>
                <a:lnTo>
                  <a:pt x="1188231" y="843497"/>
                </a:lnTo>
                <a:lnTo>
                  <a:pt x="970633" y="887506"/>
                </a:lnTo>
                <a:lnTo>
                  <a:pt x="789709" y="929069"/>
                </a:lnTo>
                <a:lnTo>
                  <a:pt x="660129" y="953519"/>
                </a:lnTo>
                <a:lnTo>
                  <a:pt x="466980" y="990192"/>
                </a:lnTo>
                <a:lnTo>
                  <a:pt x="293391" y="1017086"/>
                </a:lnTo>
                <a:lnTo>
                  <a:pt x="158920" y="1034201"/>
                </a:lnTo>
                <a:lnTo>
                  <a:pt x="85573" y="1043981"/>
                </a:lnTo>
                <a:lnTo>
                  <a:pt x="46454" y="1046425"/>
                </a:lnTo>
                <a:lnTo>
                  <a:pt x="22005" y="1041536"/>
                </a:lnTo>
                <a:lnTo>
                  <a:pt x="9780" y="1036646"/>
                </a:lnTo>
                <a:lnTo>
                  <a:pt x="0" y="1026866"/>
                </a:lnTo>
                <a:lnTo>
                  <a:pt x="4890" y="1009752"/>
                </a:lnTo>
                <a:lnTo>
                  <a:pt x="26894" y="987747"/>
                </a:lnTo>
                <a:lnTo>
                  <a:pt x="46454" y="977968"/>
                </a:lnTo>
                <a:lnTo>
                  <a:pt x="158920" y="946184"/>
                </a:lnTo>
                <a:lnTo>
                  <a:pt x="398522" y="877726"/>
                </a:lnTo>
                <a:lnTo>
                  <a:pt x="672353" y="794599"/>
                </a:lnTo>
                <a:lnTo>
                  <a:pt x="938850" y="709027"/>
                </a:lnTo>
                <a:lnTo>
                  <a:pt x="1254244" y="603895"/>
                </a:lnTo>
                <a:lnTo>
                  <a:pt x="1515851" y="515878"/>
                </a:lnTo>
                <a:lnTo>
                  <a:pt x="1755453" y="432751"/>
                </a:lnTo>
                <a:lnTo>
                  <a:pt x="1894813" y="381407"/>
                </a:lnTo>
                <a:lnTo>
                  <a:pt x="2002390" y="339844"/>
                </a:lnTo>
                <a:lnTo>
                  <a:pt x="2051288" y="317839"/>
                </a:lnTo>
                <a:lnTo>
                  <a:pt x="2097741" y="286055"/>
                </a:lnTo>
                <a:lnTo>
                  <a:pt x="2114856" y="259161"/>
                </a:lnTo>
                <a:lnTo>
                  <a:pt x="2124636" y="227377"/>
                </a:lnTo>
                <a:lnTo>
                  <a:pt x="2124636" y="200483"/>
                </a:lnTo>
                <a:lnTo>
                  <a:pt x="2105076" y="166254"/>
                </a:lnTo>
                <a:lnTo>
                  <a:pt x="2061068" y="114911"/>
                </a:lnTo>
                <a:lnTo>
                  <a:pt x="2029284" y="83127"/>
                </a:lnTo>
                <a:lnTo>
                  <a:pt x="2012169" y="61123"/>
                </a:lnTo>
                <a:lnTo>
                  <a:pt x="2002390" y="41563"/>
                </a:lnTo>
                <a:lnTo>
                  <a:pt x="1999945" y="22004"/>
                </a:lnTo>
                <a:lnTo>
                  <a:pt x="2002390" y="9779"/>
                </a:lnTo>
                <a:lnTo>
                  <a:pt x="2009724" y="0"/>
                </a:lnTo>
                <a:lnTo>
                  <a:pt x="2029284" y="0"/>
                </a:lnTo>
                <a:lnTo>
                  <a:pt x="2061068" y="14669"/>
                </a:lnTo>
                <a:lnTo>
                  <a:pt x="2129525" y="39119"/>
                </a:lnTo>
                <a:lnTo>
                  <a:pt x="2188204" y="63568"/>
                </a:lnTo>
                <a:lnTo>
                  <a:pt x="2241992" y="88017"/>
                </a:lnTo>
                <a:lnTo>
                  <a:pt x="2303115" y="119801"/>
                </a:lnTo>
                <a:lnTo>
                  <a:pt x="2393577" y="173589"/>
                </a:lnTo>
                <a:lnTo>
                  <a:pt x="2479149" y="234712"/>
                </a:lnTo>
                <a:lnTo>
                  <a:pt x="2564721" y="303170"/>
                </a:lnTo>
                <a:lnTo>
                  <a:pt x="2625844" y="359403"/>
                </a:lnTo>
                <a:lnTo>
                  <a:pt x="2642959" y="388742"/>
                </a:lnTo>
                <a:lnTo>
                  <a:pt x="2640514" y="413191"/>
                </a:lnTo>
                <a:lnTo>
                  <a:pt x="2633179" y="440085"/>
                </a:lnTo>
                <a:lnTo>
                  <a:pt x="2611175" y="471869"/>
                </a:lnTo>
                <a:lnTo>
                  <a:pt x="2576946" y="493874"/>
                </a:lnTo>
                <a:lnTo>
                  <a:pt x="2347123" y="542772"/>
                </a:lnTo>
                <a:lnTo>
                  <a:pt x="2051288" y="616120"/>
                </a:lnTo>
                <a:lnTo>
                  <a:pt x="1770122" y="6870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2E2C7BB-9C84-42CB-8A8B-F8CC6F67AB82}"/>
              </a:ext>
            </a:extLst>
          </p:cNvPr>
          <p:cNvSpPr/>
          <p:nvPr/>
        </p:nvSpPr>
        <p:spPr>
          <a:xfrm>
            <a:off x="2724150" y="4741863"/>
            <a:ext cx="1382713" cy="1111250"/>
          </a:xfrm>
          <a:custGeom>
            <a:avLst/>
            <a:gdLst>
              <a:gd name="connsiteX0" fmla="*/ 776288 w 1383506"/>
              <a:gd name="connsiteY0" fmla="*/ 685800 h 1112044"/>
              <a:gd name="connsiteX1" fmla="*/ 576263 w 1383506"/>
              <a:gd name="connsiteY1" fmla="*/ 819150 h 1112044"/>
              <a:gd name="connsiteX2" fmla="*/ 369094 w 1383506"/>
              <a:gd name="connsiteY2" fmla="*/ 945356 h 1112044"/>
              <a:gd name="connsiteX3" fmla="*/ 216694 w 1383506"/>
              <a:gd name="connsiteY3" fmla="*/ 1023937 h 1112044"/>
              <a:gd name="connsiteX4" fmla="*/ 90488 w 1383506"/>
              <a:gd name="connsiteY4" fmla="*/ 1085850 h 1112044"/>
              <a:gd name="connsiteX5" fmla="*/ 33338 w 1383506"/>
              <a:gd name="connsiteY5" fmla="*/ 1109662 h 1112044"/>
              <a:gd name="connsiteX6" fmla="*/ 16669 w 1383506"/>
              <a:gd name="connsiteY6" fmla="*/ 1112044 h 1112044"/>
              <a:gd name="connsiteX7" fmla="*/ 0 w 1383506"/>
              <a:gd name="connsiteY7" fmla="*/ 1107281 h 1112044"/>
              <a:gd name="connsiteX8" fmla="*/ 0 w 1383506"/>
              <a:gd name="connsiteY8" fmla="*/ 1090612 h 1112044"/>
              <a:gd name="connsiteX9" fmla="*/ 16669 w 1383506"/>
              <a:gd name="connsiteY9" fmla="*/ 1071562 h 1112044"/>
              <a:gd name="connsiteX10" fmla="*/ 66675 w 1383506"/>
              <a:gd name="connsiteY10" fmla="*/ 1028700 h 1112044"/>
              <a:gd name="connsiteX11" fmla="*/ 200025 w 1383506"/>
              <a:gd name="connsiteY11" fmla="*/ 931069 h 1112044"/>
              <a:gd name="connsiteX12" fmla="*/ 342900 w 1383506"/>
              <a:gd name="connsiteY12" fmla="*/ 819150 h 1112044"/>
              <a:gd name="connsiteX13" fmla="*/ 478631 w 1383506"/>
              <a:gd name="connsiteY13" fmla="*/ 707231 h 1112044"/>
              <a:gd name="connsiteX14" fmla="*/ 588169 w 1383506"/>
              <a:gd name="connsiteY14" fmla="*/ 614362 h 1112044"/>
              <a:gd name="connsiteX15" fmla="*/ 678656 w 1383506"/>
              <a:gd name="connsiteY15" fmla="*/ 528637 h 1112044"/>
              <a:gd name="connsiteX16" fmla="*/ 750094 w 1383506"/>
              <a:gd name="connsiteY16" fmla="*/ 457200 h 1112044"/>
              <a:gd name="connsiteX17" fmla="*/ 802481 w 1383506"/>
              <a:gd name="connsiteY17" fmla="*/ 402431 h 1112044"/>
              <a:gd name="connsiteX18" fmla="*/ 857250 w 1383506"/>
              <a:gd name="connsiteY18" fmla="*/ 338137 h 1112044"/>
              <a:gd name="connsiteX19" fmla="*/ 890588 w 1383506"/>
              <a:gd name="connsiteY19" fmla="*/ 292894 h 1112044"/>
              <a:gd name="connsiteX20" fmla="*/ 921544 w 1383506"/>
              <a:gd name="connsiteY20" fmla="*/ 252412 h 1112044"/>
              <a:gd name="connsiteX21" fmla="*/ 933450 w 1383506"/>
              <a:gd name="connsiteY21" fmla="*/ 233362 h 1112044"/>
              <a:gd name="connsiteX22" fmla="*/ 947738 w 1383506"/>
              <a:gd name="connsiteY22" fmla="*/ 197644 h 1112044"/>
              <a:gd name="connsiteX23" fmla="*/ 950119 w 1383506"/>
              <a:gd name="connsiteY23" fmla="*/ 171450 h 1112044"/>
              <a:gd name="connsiteX24" fmla="*/ 947738 w 1383506"/>
              <a:gd name="connsiteY24" fmla="*/ 150019 h 1112044"/>
              <a:gd name="connsiteX25" fmla="*/ 933450 w 1383506"/>
              <a:gd name="connsiteY25" fmla="*/ 126206 h 1112044"/>
              <a:gd name="connsiteX26" fmla="*/ 909638 w 1383506"/>
              <a:gd name="connsiteY26" fmla="*/ 100012 h 1112044"/>
              <a:gd name="connsiteX27" fmla="*/ 881063 w 1383506"/>
              <a:gd name="connsiteY27" fmla="*/ 71437 h 1112044"/>
              <a:gd name="connsiteX28" fmla="*/ 866775 w 1383506"/>
              <a:gd name="connsiteY28" fmla="*/ 57150 h 1112044"/>
              <a:gd name="connsiteX29" fmla="*/ 850106 w 1383506"/>
              <a:gd name="connsiteY29" fmla="*/ 40481 h 1112044"/>
              <a:gd name="connsiteX30" fmla="*/ 842963 w 1383506"/>
              <a:gd name="connsiteY30" fmla="*/ 23812 h 1112044"/>
              <a:gd name="connsiteX31" fmla="*/ 845344 w 1383506"/>
              <a:gd name="connsiteY31" fmla="*/ 9525 h 1112044"/>
              <a:gd name="connsiteX32" fmla="*/ 852488 w 1383506"/>
              <a:gd name="connsiteY32" fmla="*/ 0 h 1112044"/>
              <a:gd name="connsiteX33" fmla="*/ 873919 w 1383506"/>
              <a:gd name="connsiteY33" fmla="*/ 2381 h 1112044"/>
              <a:gd name="connsiteX34" fmla="*/ 900113 w 1383506"/>
              <a:gd name="connsiteY34" fmla="*/ 9525 h 1112044"/>
              <a:gd name="connsiteX35" fmla="*/ 945356 w 1383506"/>
              <a:gd name="connsiteY35" fmla="*/ 11906 h 1112044"/>
              <a:gd name="connsiteX36" fmla="*/ 1000125 w 1383506"/>
              <a:gd name="connsiteY36" fmla="*/ 21431 h 1112044"/>
              <a:gd name="connsiteX37" fmla="*/ 1088231 w 1383506"/>
              <a:gd name="connsiteY37" fmla="*/ 50006 h 1112044"/>
              <a:gd name="connsiteX38" fmla="*/ 1164431 w 1383506"/>
              <a:gd name="connsiteY38" fmla="*/ 76200 h 1112044"/>
              <a:gd name="connsiteX39" fmla="*/ 1247775 w 1383506"/>
              <a:gd name="connsiteY39" fmla="*/ 111919 h 1112044"/>
              <a:gd name="connsiteX40" fmla="*/ 1307306 w 1383506"/>
              <a:gd name="connsiteY40" fmla="*/ 140494 h 1112044"/>
              <a:gd name="connsiteX41" fmla="*/ 1347788 w 1383506"/>
              <a:gd name="connsiteY41" fmla="*/ 166687 h 1112044"/>
              <a:gd name="connsiteX42" fmla="*/ 1369219 w 1383506"/>
              <a:gd name="connsiteY42" fmla="*/ 185737 h 1112044"/>
              <a:gd name="connsiteX43" fmla="*/ 1378744 w 1383506"/>
              <a:gd name="connsiteY43" fmla="*/ 202406 h 1112044"/>
              <a:gd name="connsiteX44" fmla="*/ 1383506 w 1383506"/>
              <a:gd name="connsiteY44" fmla="*/ 226219 h 1112044"/>
              <a:gd name="connsiteX45" fmla="*/ 1381125 w 1383506"/>
              <a:gd name="connsiteY45" fmla="*/ 247650 h 1112044"/>
              <a:gd name="connsiteX46" fmla="*/ 1369219 w 1383506"/>
              <a:gd name="connsiteY46" fmla="*/ 271462 h 1112044"/>
              <a:gd name="connsiteX47" fmla="*/ 1340644 w 1383506"/>
              <a:gd name="connsiteY47" fmla="*/ 292894 h 1112044"/>
              <a:gd name="connsiteX48" fmla="*/ 1271588 w 1383506"/>
              <a:gd name="connsiteY48" fmla="*/ 340519 h 1112044"/>
              <a:gd name="connsiteX49" fmla="*/ 1135856 w 1383506"/>
              <a:gd name="connsiteY49" fmla="*/ 428625 h 1112044"/>
              <a:gd name="connsiteX50" fmla="*/ 978694 w 1383506"/>
              <a:gd name="connsiteY50" fmla="*/ 542925 h 1112044"/>
              <a:gd name="connsiteX51" fmla="*/ 776288 w 1383506"/>
              <a:gd name="connsiteY51" fmla="*/ 685800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83506" h="1112044">
                <a:moveTo>
                  <a:pt x="776288" y="685800"/>
                </a:moveTo>
                <a:lnTo>
                  <a:pt x="576263" y="819150"/>
                </a:lnTo>
                <a:lnTo>
                  <a:pt x="369094" y="945356"/>
                </a:lnTo>
                <a:lnTo>
                  <a:pt x="216694" y="1023937"/>
                </a:lnTo>
                <a:lnTo>
                  <a:pt x="90488" y="1085850"/>
                </a:lnTo>
                <a:lnTo>
                  <a:pt x="33338" y="1109662"/>
                </a:lnTo>
                <a:lnTo>
                  <a:pt x="16669" y="1112044"/>
                </a:lnTo>
                <a:lnTo>
                  <a:pt x="0" y="1107281"/>
                </a:lnTo>
                <a:lnTo>
                  <a:pt x="0" y="1090612"/>
                </a:lnTo>
                <a:lnTo>
                  <a:pt x="16669" y="1071562"/>
                </a:lnTo>
                <a:lnTo>
                  <a:pt x="66675" y="1028700"/>
                </a:lnTo>
                <a:lnTo>
                  <a:pt x="200025" y="931069"/>
                </a:lnTo>
                <a:lnTo>
                  <a:pt x="342900" y="819150"/>
                </a:lnTo>
                <a:lnTo>
                  <a:pt x="478631" y="707231"/>
                </a:lnTo>
                <a:lnTo>
                  <a:pt x="588169" y="614362"/>
                </a:lnTo>
                <a:lnTo>
                  <a:pt x="678656" y="528637"/>
                </a:lnTo>
                <a:lnTo>
                  <a:pt x="750094" y="457200"/>
                </a:lnTo>
                <a:lnTo>
                  <a:pt x="802481" y="402431"/>
                </a:lnTo>
                <a:lnTo>
                  <a:pt x="857250" y="338137"/>
                </a:lnTo>
                <a:lnTo>
                  <a:pt x="890588" y="292894"/>
                </a:lnTo>
                <a:lnTo>
                  <a:pt x="921544" y="252412"/>
                </a:lnTo>
                <a:lnTo>
                  <a:pt x="933450" y="233362"/>
                </a:lnTo>
                <a:lnTo>
                  <a:pt x="947738" y="197644"/>
                </a:lnTo>
                <a:lnTo>
                  <a:pt x="950119" y="171450"/>
                </a:lnTo>
                <a:lnTo>
                  <a:pt x="947738" y="150019"/>
                </a:lnTo>
                <a:lnTo>
                  <a:pt x="933450" y="126206"/>
                </a:lnTo>
                <a:lnTo>
                  <a:pt x="909638" y="100012"/>
                </a:lnTo>
                <a:lnTo>
                  <a:pt x="881063" y="71437"/>
                </a:lnTo>
                <a:lnTo>
                  <a:pt x="866775" y="57150"/>
                </a:lnTo>
                <a:lnTo>
                  <a:pt x="850106" y="40481"/>
                </a:lnTo>
                <a:lnTo>
                  <a:pt x="842963" y="23812"/>
                </a:lnTo>
                <a:lnTo>
                  <a:pt x="845344" y="9525"/>
                </a:lnTo>
                <a:lnTo>
                  <a:pt x="852488" y="0"/>
                </a:lnTo>
                <a:lnTo>
                  <a:pt x="873919" y="2381"/>
                </a:lnTo>
                <a:lnTo>
                  <a:pt x="900113" y="9525"/>
                </a:lnTo>
                <a:lnTo>
                  <a:pt x="945356" y="11906"/>
                </a:lnTo>
                <a:lnTo>
                  <a:pt x="1000125" y="21431"/>
                </a:lnTo>
                <a:lnTo>
                  <a:pt x="1088231" y="50006"/>
                </a:lnTo>
                <a:lnTo>
                  <a:pt x="1164431" y="76200"/>
                </a:lnTo>
                <a:lnTo>
                  <a:pt x="1247775" y="111919"/>
                </a:lnTo>
                <a:lnTo>
                  <a:pt x="1307306" y="140494"/>
                </a:lnTo>
                <a:lnTo>
                  <a:pt x="1347788" y="166687"/>
                </a:lnTo>
                <a:lnTo>
                  <a:pt x="1369219" y="185737"/>
                </a:lnTo>
                <a:lnTo>
                  <a:pt x="1378744" y="202406"/>
                </a:lnTo>
                <a:lnTo>
                  <a:pt x="1383506" y="226219"/>
                </a:lnTo>
                <a:lnTo>
                  <a:pt x="1381125" y="247650"/>
                </a:lnTo>
                <a:lnTo>
                  <a:pt x="1369219" y="271462"/>
                </a:lnTo>
                <a:lnTo>
                  <a:pt x="1340644" y="292894"/>
                </a:lnTo>
                <a:lnTo>
                  <a:pt x="1271588" y="340519"/>
                </a:lnTo>
                <a:lnTo>
                  <a:pt x="1135856" y="428625"/>
                </a:lnTo>
                <a:lnTo>
                  <a:pt x="978694" y="542925"/>
                </a:lnTo>
                <a:lnTo>
                  <a:pt x="776288" y="685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969B6BA-1307-4E28-AA02-453AC896266B}"/>
              </a:ext>
            </a:extLst>
          </p:cNvPr>
          <p:cNvSpPr/>
          <p:nvPr/>
        </p:nvSpPr>
        <p:spPr>
          <a:xfrm>
            <a:off x="5751513" y="4618038"/>
            <a:ext cx="1058862" cy="1012825"/>
          </a:xfrm>
          <a:custGeom>
            <a:avLst/>
            <a:gdLst>
              <a:gd name="connsiteX0" fmla="*/ 592931 w 1059656"/>
              <a:gd name="connsiteY0" fmla="*/ 652462 h 1014412"/>
              <a:gd name="connsiteX1" fmla="*/ 440531 w 1059656"/>
              <a:gd name="connsiteY1" fmla="*/ 478631 h 1014412"/>
              <a:gd name="connsiteX2" fmla="*/ 328612 w 1059656"/>
              <a:gd name="connsiteY2" fmla="*/ 361950 h 1014412"/>
              <a:gd name="connsiteX3" fmla="*/ 185737 w 1059656"/>
              <a:gd name="connsiteY3" fmla="*/ 216694 h 1014412"/>
              <a:gd name="connsiteX4" fmla="*/ 61912 w 1059656"/>
              <a:gd name="connsiteY4" fmla="*/ 100012 h 1014412"/>
              <a:gd name="connsiteX5" fmla="*/ 26194 w 1059656"/>
              <a:gd name="connsiteY5" fmla="*/ 66675 h 1014412"/>
              <a:gd name="connsiteX6" fmla="*/ 4762 w 1059656"/>
              <a:gd name="connsiteY6" fmla="*/ 40481 h 1014412"/>
              <a:gd name="connsiteX7" fmla="*/ 0 w 1059656"/>
              <a:gd name="connsiteY7" fmla="*/ 23812 h 1014412"/>
              <a:gd name="connsiteX8" fmla="*/ 0 w 1059656"/>
              <a:gd name="connsiteY8" fmla="*/ 14287 h 1014412"/>
              <a:gd name="connsiteX9" fmla="*/ 4762 w 1059656"/>
              <a:gd name="connsiteY9" fmla="*/ 4762 h 1014412"/>
              <a:gd name="connsiteX10" fmla="*/ 33337 w 1059656"/>
              <a:gd name="connsiteY10" fmla="*/ 0 h 1014412"/>
              <a:gd name="connsiteX11" fmla="*/ 88106 w 1059656"/>
              <a:gd name="connsiteY11" fmla="*/ 23812 h 1014412"/>
              <a:gd name="connsiteX12" fmla="*/ 216694 w 1059656"/>
              <a:gd name="connsiteY12" fmla="*/ 88106 h 1014412"/>
              <a:gd name="connsiteX13" fmla="*/ 378619 w 1059656"/>
              <a:gd name="connsiteY13" fmla="*/ 171450 h 1014412"/>
              <a:gd name="connsiteX14" fmla="*/ 535781 w 1059656"/>
              <a:gd name="connsiteY14" fmla="*/ 259556 h 1014412"/>
              <a:gd name="connsiteX15" fmla="*/ 683419 w 1059656"/>
              <a:gd name="connsiteY15" fmla="*/ 338137 h 1014412"/>
              <a:gd name="connsiteX16" fmla="*/ 764381 w 1059656"/>
              <a:gd name="connsiteY16" fmla="*/ 383381 h 1014412"/>
              <a:gd name="connsiteX17" fmla="*/ 828675 w 1059656"/>
              <a:gd name="connsiteY17" fmla="*/ 419100 h 1014412"/>
              <a:gd name="connsiteX18" fmla="*/ 859631 w 1059656"/>
              <a:gd name="connsiteY18" fmla="*/ 452437 h 1014412"/>
              <a:gd name="connsiteX19" fmla="*/ 897731 w 1059656"/>
              <a:gd name="connsiteY19" fmla="*/ 500062 h 1014412"/>
              <a:gd name="connsiteX20" fmla="*/ 926306 w 1059656"/>
              <a:gd name="connsiteY20" fmla="*/ 540544 h 1014412"/>
              <a:gd name="connsiteX21" fmla="*/ 962025 w 1059656"/>
              <a:gd name="connsiteY21" fmla="*/ 595312 h 1014412"/>
              <a:gd name="connsiteX22" fmla="*/ 988219 w 1059656"/>
              <a:gd name="connsiteY22" fmla="*/ 647700 h 1014412"/>
              <a:gd name="connsiteX23" fmla="*/ 1012031 w 1059656"/>
              <a:gd name="connsiteY23" fmla="*/ 711994 h 1014412"/>
              <a:gd name="connsiteX24" fmla="*/ 1038225 w 1059656"/>
              <a:gd name="connsiteY24" fmla="*/ 785812 h 1014412"/>
              <a:gd name="connsiteX25" fmla="*/ 1054894 w 1059656"/>
              <a:gd name="connsiteY25" fmla="*/ 845344 h 1014412"/>
              <a:gd name="connsiteX26" fmla="*/ 1059656 w 1059656"/>
              <a:gd name="connsiteY26" fmla="*/ 892969 h 1014412"/>
              <a:gd name="connsiteX27" fmla="*/ 1059656 w 1059656"/>
              <a:gd name="connsiteY27" fmla="*/ 923925 h 1014412"/>
              <a:gd name="connsiteX28" fmla="*/ 1052512 w 1059656"/>
              <a:gd name="connsiteY28" fmla="*/ 952500 h 1014412"/>
              <a:gd name="connsiteX29" fmla="*/ 1035844 w 1059656"/>
              <a:gd name="connsiteY29" fmla="*/ 983456 h 1014412"/>
              <a:gd name="connsiteX30" fmla="*/ 1002506 w 1059656"/>
              <a:gd name="connsiteY30" fmla="*/ 1002506 h 1014412"/>
              <a:gd name="connsiteX31" fmla="*/ 966787 w 1059656"/>
              <a:gd name="connsiteY31" fmla="*/ 1014412 h 1014412"/>
              <a:gd name="connsiteX32" fmla="*/ 938212 w 1059656"/>
              <a:gd name="connsiteY32" fmla="*/ 1012031 h 1014412"/>
              <a:gd name="connsiteX33" fmla="*/ 900112 w 1059656"/>
              <a:gd name="connsiteY33" fmla="*/ 1000125 h 1014412"/>
              <a:gd name="connsiteX34" fmla="*/ 866775 w 1059656"/>
              <a:gd name="connsiteY34" fmla="*/ 976312 h 1014412"/>
              <a:gd name="connsiteX35" fmla="*/ 828675 w 1059656"/>
              <a:gd name="connsiteY35" fmla="*/ 938212 h 1014412"/>
              <a:gd name="connsiteX36" fmla="*/ 790575 w 1059656"/>
              <a:gd name="connsiteY36" fmla="*/ 890587 h 1014412"/>
              <a:gd name="connsiteX37" fmla="*/ 719137 w 1059656"/>
              <a:gd name="connsiteY37" fmla="*/ 804862 h 1014412"/>
              <a:gd name="connsiteX38" fmla="*/ 652462 w 1059656"/>
              <a:gd name="connsiteY38" fmla="*/ 719137 h 1014412"/>
              <a:gd name="connsiteX39" fmla="*/ 592931 w 1059656"/>
              <a:gd name="connsiteY39" fmla="*/ 652462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59656" h="1014412">
                <a:moveTo>
                  <a:pt x="592931" y="652462"/>
                </a:moveTo>
                <a:lnTo>
                  <a:pt x="440531" y="478631"/>
                </a:lnTo>
                <a:lnTo>
                  <a:pt x="328612" y="361950"/>
                </a:lnTo>
                <a:lnTo>
                  <a:pt x="185737" y="216694"/>
                </a:lnTo>
                <a:lnTo>
                  <a:pt x="61912" y="100012"/>
                </a:lnTo>
                <a:lnTo>
                  <a:pt x="26194" y="66675"/>
                </a:lnTo>
                <a:lnTo>
                  <a:pt x="4762" y="40481"/>
                </a:lnTo>
                <a:lnTo>
                  <a:pt x="0" y="23812"/>
                </a:lnTo>
                <a:lnTo>
                  <a:pt x="0" y="14287"/>
                </a:lnTo>
                <a:lnTo>
                  <a:pt x="4762" y="4762"/>
                </a:lnTo>
                <a:lnTo>
                  <a:pt x="33337" y="0"/>
                </a:lnTo>
                <a:lnTo>
                  <a:pt x="88106" y="23812"/>
                </a:lnTo>
                <a:lnTo>
                  <a:pt x="216694" y="88106"/>
                </a:lnTo>
                <a:lnTo>
                  <a:pt x="378619" y="171450"/>
                </a:lnTo>
                <a:lnTo>
                  <a:pt x="535781" y="259556"/>
                </a:lnTo>
                <a:lnTo>
                  <a:pt x="683419" y="338137"/>
                </a:lnTo>
                <a:lnTo>
                  <a:pt x="764381" y="383381"/>
                </a:lnTo>
                <a:lnTo>
                  <a:pt x="828675" y="419100"/>
                </a:lnTo>
                <a:lnTo>
                  <a:pt x="859631" y="452437"/>
                </a:lnTo>
                <a:lnTo>
                  <a:pt x="897731" y="500062"/>
                </a:lnTo>
                <a:lnTo>
                  <a:pt x="926306" y="540544"/>
                </a:lnTo>
                <a:lnTo>
                  <a:pt x="962025" y="595312"/>
                </a:lnTo>
                <a:lnTo>
                  <a:pt x="988219" y="647700"/>
                </a:lnTo>
                <a:lnTo>
                  <a:pt x="1012031" y="711994"/>
                </a:lnTo>
                <a:lnTo>
                  <a:pt x="1038225" y="785812"/>
                </a:lnTo>
                <a:lnTo>
                  <a:pt x="1054894" y="845344"/>
                </a:lnTo>
                <a:lnTo>
                  <a:pt x="1059656" y="892969"/>
                </a:lnTo>
                <a:lnTo>
                  <a:pt x="1059656" y="923925"/>
                </a:lnTo>
                <a:lnTo>
                  <a:pt x="1052512" y="952500"/>
                </a:lnTo>
                <a:lnTo>
                  <a:pt x="1035844" y="983456"/>
                </a:lnTo>
                <a:lnTo>
                  <a:pt x="1002506" y="1002506"/>
                </a:lnTo>
                <a:lnTo>
                  <a:pt x="966787" y="1014412"/>
                </a:lnTo>
                <a:lnTo>
                  <a:pt x="938212" y="1012031"/>
                </a:lnTo>
                <a:lnTo>
                  <a:pt x="900112" y="1000125"/>
                </a:lnTo>
                <a:lnTo>
                  <a:pt x="866775" y="976312"/>
                </a:lnTo>
                <a:lnTo>
                  <a:pt x="828675" y="938212"/>
                </a:lnTo>
                <a:lnTo>
                  <a:pt x="790575" y="890587"/>
                </a:lnTo>
                <a:lnTo>
                  <a:pt x="719137" y="804862"/>
                </a:lnTo>
                <a:lnTo>
                  <a:pt x="652462" y="719137"/>
                </a:lnTo>
                <a:lnTo>
                  <a:pt x="592931" y="6524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8FBEFF8-BCDD-4505-98B7-6409205ABB75}"/>
              </a:ext>
            </a:extLst>
          </p:cNvPr>
          <p:cNvSpPr/>
          <p:nvPr/>
        </p:nvSpPr>
        <p:spPr>
          <a:xfrm>
            <a:off x="3814763" y="1954213"/>
            <a:ext cx="1069975" cy="1128712"/>
          </a:xfrm>
          <a:custGeom>
            <a:avLst/>
            <a:gdLst>
              <a:gd name="connsiteX0" fmla="*/ 479204 w 1070875"/>
              <a:gd name="connsiteY0" fmla="*/ 809268 h 1129553"/>
              <a:gd name="connsiteX1" fmla="*/ 295835 w 1070875"/>
              <a:gd name="connsiteY1" fmla="*/ 975523 h 1129553"/>
              <a:gd name="connsiteX2" fmla="*/ 139360 w 1070875"/>
              <a:gd name="connsiteY2" fmla="*/ 1129553 h 1129553"/>
              <a:gd name="connsiteX3" fmla="*/ 0 w 1070875"/>
              <a:gd name="connsiteY3" fmla="*/ 1058650 h 1129553"/>
              <a:gd name="connsiteX4" fmla="*/ 61123 w 1070875"/>
              <a:gd name="connsiteY4" fmla="*/ 985303 h 1129553"/>
              <a:gd name="connsiteX5" fmla="*/ 220043 w 1070875"/>
              <a:gd name="connsiteY5" fmla="*/ 814158 h 1129553"/>
              <a:gd name="connsiteX6" fmla="*/ 396077 w 1070875"/>
              <a:gd name="connsiteY6" fmla="*/ 621010 h 1129553"/>
              <a:gd name="connsiteX7" fmla="*/ 506098 w 1070875"/>
              <a:gd name="connsiteY7" fmla="*/ 488984 h 1129553"/>
              <a:gd name="connsiteX8" fmla="*/ 589226 w 1070875"/>
              <a:gd name="connsiteY8" fmla="*/ 381407 h 1129553"/>
              <a:gd name="connsiteX9" fmla="*/ 618565 w 1070875"/>
              <a:gd name="connsiteY9" fmla="*/ 337399 h 1129553"/>
              <a:gd name="connsiteX10" fmla="*/ 638124 w 1070875"/>
              <a:gd name="connsiteY10" fmla="*/ 303170 h 1129553"/>
              <a:gd name="connsiteX11" fmla="*/ 657683 w 1070875"/>
              <a:gd name="connsiteY11" fmla="*/ 261606 h 1129553"/>
              <a:gd name="connsiteX12" fmla="*/ 665018 w 1070875"/>
              <a:gd name="connsiteY12" fmla="*/ 227377 h 1129553"/>
              <a:gd name="connsiteX13" fmla="*/ 669908 w 1070875"/>
              <a:gd name="connsiteY13" fmla="*/ 171144 h 1129553"/>
              <a:gd name="connsiteX14" fmla="*/ 655238 w 1070875"/>
              <a:gd name="connsiteY14" fmla="*/ 58678 h 1129553"/>
              <a:gd name="connsiteX15" fmla="*/ 797044 w 1070875"/>
              <a:gd name="connsiteY15" fmla="*/ 0 h 1129553"/>
              <a:gd name="connsiteX16" fmla="*/ 907065 w 1070875"/>
              <a:gd name="connsiteY16" fmla="*/ 100242 h 1129553"/>
              <a:gd name="connsiteX17" fmla="*/ 943739 w 1070875"/>
              <a:gd name="connsiteY17" fmla="*/ 129581 h 1129553"/>
              <a:gd name="connsiteX18" fmla="*/ 982858 w 1070875"/>
              <a:gd name="connsiteY18" fmla="*/ 161365 h 1129553"/>
              <a:gd name="connsiteX19" fmla="*/ 1029311 w 1070875"/>
              <a:gd name="connsiteY19" fmla="*/ 205373 h 1129553"/>
              <a:gd name="connsiteX20" fmla="*/ 1053760 w 1070875"/>
              <a:gd name="connsiteY20" fmla="*/ 237157 h 1129553"/>
              <a:gd name="connsiteX21" fmla="*/ 1068430 w 1070875"/>
              <a:gd name="connsiteY21" fmla="*/ 266496 h 1129553"/>
              <a:gd name="connsiteX22" fmla="*/ 1070875 w 1070875"/>
              <a:gd name="connsiteY22" fmla="*/ 283611 h 1129553"/>
              <a:gd name="connsiteX23" fmla="*/ 1063540 w 1070875"/>
              <a:gd name="connsiteY23" fmla="*/ 305615 h 1129553"/>
              <a:gd name="connsiteX24" fmla="*/ 1041536 w 1070875"/>
              <a:gd name="connsiteY24" fmla="*/ 322729 h 1129553"/>
              <a:gd name="connsiteX25" fmla="*/ 997527 w 1070875"/>
              <a:gd name="connsiteY25" fmla="*/ 347179 h 1129553"/>
              <a:gd name="connsiteX26" fmla="*/ 946184 w 1070875"/>
              <a:gd name="connsiteY26" fmla="*/ 393632 h 1129553"/>
              <a:gd name="connsiteX27" fmla="*/ 755480 w 1070875"/>
              <a:gd name="connsiteY27" fmla="*/ 562331 h 1129553"/>
              <a:gd name="connsiteX28" fmla="*/ 479204 w 1070875"/>
              <a:gd name="connsiteY28" fmla="*/ 809268 h 1129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70875" h="1129553">
                <a:moveTo>
                  <a:pt x="479204" y="809268"/>
                </a:moveTo>
                <a:lnTo>
                  <a:pt x="295835" y="975523"/>
                </a:lnTo>
                <a:lnTo>
                  <a:pt x="139360" y="1129553"/>
                </a:lnTo>
                <a:lnTo>
                  <a:pt x="0" y="1058650"/>
                </a:lnTo>
                <a:lnTo>
                  <a:pt x="61123" y="985303"/>
                </a:lnTo>
                <a:lnTo>
                  <a:pt x="220043" y="814158"/>
                </a:lnTo>
                <a:lnTo>
                  <a:pt x="396077" y="621010"/>
                </a:lnTo>
                <a:lnTo>
                  <a:pt x="506098" y="488984"/>
                </a:lnTo>
                <a:lnTo>
                  <a:pt x="589226" y="381407"/>
                </a:lnTo>
                <a:lnTo>
                  <a:pt x="618565" y="337399"/>
                </a:lnTo>
                <a:lnTo>
                  <a:pt x="638124" y="303170"/>
                </a:lnTo>
                <a:lnTo>
                  <a:pt x="657683" y="261606"/>
                </a:lnTo>
                <a:lnTo>
                  <a:pt x="665018" y="227377"/>
                </a:lnTo>
                <a:lnTo>
                  <a:pt x="669908" y="171144"/>
                </a:lnTo>
                <a:lnTo>
                  <a:pt x="655238" y="58678"/>
                </a:lnTo>
                <a:lnTo>
                  <a:pt x="797044" y="0"/>
                </a:lnTo>
                <a:lnTo>
                  <a:pt x="907065" y="100242"/>
                </a:lnTo>
                <a:lnTo>
                  <a:pt x="943739" y="129581"/>
                </a:lnTo>
                <a:lnTo>
                  <a:pt x="982858" y="161365"/>
                </a:lnTo>
                <a:lnTo>
                  <a:pt x="1029311" y="205373"/>
                </a:lnTo>
                <a:lnTo>
                  <a:pt x="1053760" y="237157"/>
                </a:lnTo>
                <a:lnTo>
                  <a:pt x="1068430" y="266496"/>
                </a:lnTo>
                <a:lnTo>
                  <a:pt x="1070875" y="283611"/>
                </a:lnTo>
                <a:lnTo>
                  <a:pt x="1063540" y="305615"/>
                </a:lnTo>
                <a:lnTo>
                  <a:pt x="1041536" y="322729"/>
                </a:lnTo>
                <a:lnTo>
                  <a:pt x="997527" y="347179"/>
                </a:lnTo>
                <a:lnTo>
                  <a:pt x="946184" y="393632"/>
                </a:lnTo>
                <a:lnTo>
                  <a:pt x="755480" y="562331"/>
                </a:lnTo>
                <a:lnTo>
                  <a:pt x="479204" y="8092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E8E3571-4C55-4928-8635-B314B6D8E62E}"/>
              </a:ext>
            </a:extLst>
          </p:cNvPr>
          <p:cNvSpPr/>
          <p:nvPr/>
        </p:nvSpPr>
        <p:spPr>
          <a:xfrm>
            <a:off x="3733800" y="2955925"/>
            <a:ext cx="1027113" cy="481013"/>
          </a:xfrm>
          <a:custGeom>
            <a:avLst/>
            <a:gdLst>
              <a:gd name="connsiteX0" fmla="*/ 613674 w 1026866"/>
              <a:gd name="connsiteY0" fmla="*/ 388742 h 481649"/>
              <a:gd name="connsiteX1" fmla="*/ 427860 w 1026866"/>
              <a:gd name="connsiteY1" fmla="*/ 347179 h 481649"/>
              <a:gd name="connsiteX2" fmla="*/ 308059 w 1026866"/>
              <a:gd name="connsiteY2" fmla="*/ 327619 h 481649"/>
              <a:gd name="connsiteX3" fmla="*/ 168699 w 1026866"/>
              <a:gd name="connsiteY3" fmla="*/ 308060 h 481649"/>
              <a:gd name="connsiteX4" fmla="*/ 66012 w 1026866"/>
              <a:gd name="connsiteY4" fmla="*/ 300725 h 481649"/>
              <a:gd name="connsiteX5" fmla="*/ 41563 w 1026866"/>
              <a:gd name="connsiteY5" fmla="*/ 295835 h 481649"/>
              <a:gd name="connsiteX6" fmla="*/ 26894 w 1026866"/>
              <a:gd name="connsiteY6" fmla="*/ 286056 h 481649"/>
              <a:gd name="connsiteX7" fmla="*/ 14669 w 1026866"/>
              <a:gd name="connsiteY7" fmla="*/ 264051 h 481649"/>
              <a:gd name="connsiteX8" fmla="*/ 2444 w 1026866"/>
              <a:gd name="connsiteY8" fmla="*/ 207818 h 481649"/>
              <a:gd name="connsiteX9" fmla="*/ 0 w 1026866"/>
              <a:gd name="connsiteY9" fmla="*/ 149140 h 481649"/>
              <a:gd name="connsiteX10" fmla="*/ 4889 w 1026866"/>
              <a:gd name="connsiteY10" fmla="*/ 90462 h 481649"/>
              <a:gd name="connsiteX11" fmla="*/ 14669 w 1026866"/>
              <a:gd name="connsiteY11" fmla="*/ 48898 h 481649"/>
              <a:gd name="connsiteX12" fmla="*/ 29339 w 1026866"/>
              <a:gd name="connsiteY12" fmla="*/ 22004 h 481649"/>
              <a:gd name="connsiteX13" fmla="*/ 46453 w 1026866"/>
              <a:gd name="connsiteY13" fmla="*/ 7335 h 481649"/>
              <a:gd name="connsiteX14" fmla="*/ 70902 w 1026866"/>
              <a:gd name="connsiteY14" fmla="*/ 0 h 481649"/>
              <a:gd name="connsiteX15" fmla="*/ 112466 w 1026866"/>
              <a:gd name="connsiteY15" fmla="*/ 0 h 481649"/>
              <a:gd name="connsiteX16" fmla="*/ 158919 w 1026866"/>
              <a:gd name="connsiteY16" fmla="*/ 14670 h 481649"/>
              <a:gd name="connsiteX17" fmla="*/ 266496 w 1026866"/>
              <a:gd name="connsiteY17" fmla="*/ 68458 h 481649"/>
              <a:gd name="connsiteX18" fmla="*/ 374072 w 1026866"/>
              <a:gd name="connsiteY18" fmla="*/ 102687 h 481649"/>
              <a:gd name="connsiteX19" fmla="*/ 491428 w 1026866"/>
              <a:gd name="connsiteY19" fmla="*/ 141805 h 481649"/>
              <a:gd name="connsiteX20" fmla="*/ 567221 w 1026866"/>
              <a:gd name="connsiteY20" fmla="*/ 166255 h 481649"/>
              <a:gd name="connsiteX21" fmla="*/ 660128 w 1026866"/>
              <a:gd name="connsiteY21" fmla="*/ 202928 h 481649"/>
              <a:gd name="connsiteX22" fmla="*/ 770149 w 1026866"/>
              <a:gd name="connsiteY22" fmla="*/ 249382 h 481649"/>
              <a:gd name="connsiteX23" fmla="*/ 865501 w 1026866"/>
              <a:gd name="connsiteY23" fmla="*/ 293390 h 481649"/>
              <a:gd name="connsiteX24" fmla="*/ 960853 w 1026866"/>
              <a:gd name="connsiteY24" fmla="*/ 337399 h 481649"/>
              <a:gd name="connsiteX25" fmla="*/ 1026866 w 1026866"/>
              <a:gd name="connsiteY25" fmla="*/ 366738 h 481649"/>
              <a:gd name="connsiteX26" fmla="*/ 924179 w 1026866"/>
              <a:gd name="connsiteY26" fmla="*/ 481649 h 481649"/>
              <a:gd name="connsiteX27" fmla="*/ 784819 w 1026866"/>
              <a:gd name="connsiteY27" fmla="*/ 432751 h 481649"/>
              <a:gd name="connsiteX28" fmla="*/ 613674 w 1026866"/>
              <a:gd name="connsiteY28" fmla="*/ 388742 h 481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26866" h="481649">
                <a:moveTo>
                  <a:pt x="613674" y="388742"/>
                </a:moveTo>
                <a:lnTo>
                  <a:pt x="427860" y="347179"/>
                </a:lnTo>
                <a:lnTo>
                  <a:pt x="308059" y="327619"/>
                </a:lnTo>
                <a:lnTo>
                  <a:pt x="168699" y="308060"/>
                </a:lnTo>
                <a:lnTo>
                  <a:pt x="66012" y="300725"/>
                </a:lnTo>
                <a:lnTo>
                  <a:pt x="41563" y="295835"/>
                </a:lnTo>
                <a:lnTo>
                  <a:pt x="26894" y="286056"/>
                </a:lnTo>
                <a:lnTo>
                  <a:pt x="14669" y="264051"/>
                </a:lnTo>
                <a:lnTo>
                  <a:pt x="2444" y="207818"/>
                </a:lnTo>
                <a:cubicBezTo>
                  <a:pt x="1629" y="188259"/>
                  <a:pt x="815" y="168699"/>
                  <a:pt x="0" y="149140"/>
                </a:cubicBezTo>
                <a:lnTo>
                  <a:pt x="4889" y="90462"/>
                </a:lnTo>
                <a:lnTo>
                  <a:pt x="14669" y="48898"/>
                </a:lnTo>
                <a:lnTo>
                  <a:pt x="29339" y="22004"/>
                </a:lnTo>
                <a:lnTo>
                  <a:pt x="46453" y="7335"/>
                </a:lnTo>
                <a:lnTo>
                  <a:pt x="70902" y="0"/>
                </a:lnTo>
                <a:lnTo>
                  <a:pt x="112466" y="0"/>
                </a:lnTo>
                <a:lnTo>
                  <a:pt x="158919" y="14670"/>
                </a:lnTo>
                <a:lnTo>
                  <a:pt x="266496" y="68458"/>
                </a:lnTo>
                <a:lnTo>
                  <a:pt x="374072" y="102687"/>
                </a:lnTo>
                <a:lnTo>
                  <a:pt x="491428" y="141805"/>
                </a:lnTo>
                <a:lnTo>
                  <a:pt x="567221" y="166255"/>
                </a:lnTo>
                <a:lnTo>
                  <a:pt x="660128" y="202928"/>
                </a:lnTo>
                <a:lnTo>
                  <a:pt x="770149" y="249382"/>
                </a:lnTo>
                <a:lnTo>
                  <a:pt x="865501" y="293390"/>
                </a:lnTo>
                <a:lnTo>
                  <a:pt x="960853" y="337399"/>
                </a:lnTo>
                <a:lnTo>
                  <a:pt x="1026866" y="366738"/>
                </a:lnTo>
                <a:lnTo>
                  <a:pt x="924179" y="481649"/>
                </a:lnTo>
                <a:lnTo>
                  <a:pt x="784819" y="432751"/>
                </a:lnTo>
                <a:lnTo>
                  <a:pt x="613674" y="38874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AF4E328-9856-4AA8-9E7C-05D6FA942CEE}"/>
              </a:ext>
            </a:extLst>
          </p:cNvPr>
          <p:cNvSpPr/>
          <p:nvPr/>
        </p:nvSpPr>
        <p:spPr>
          <a:xfrm>
            <a:off x="3706813" y="2103438"/>
            <a:ext cx="2382837" cy="2111375"/>
          </a:xfrm>
          <a:custGeom>
            <a:avLst/>
            <a:gdLst>
              <a:gd name="connsiteX0" fmla="*/ 1391018 w 2383089"/>
              <a:gd name="connsiteY0" fmla="*/ 1136822 h 2111240"/>
              <a:gd name="connsiteX1" fmla="*/ 1059151 w 2383089"/>
              <a:gd name="connsiteY1" fmla="*/ 1408670 h 2111240"/>
              <a:gd name="connsiteX2" fmla="*/ 804954 w 2383089"/>
              <a:gd name="connsiteY2" fmla="*/ 1609909 h 2111240"/>
              <a:gd name="connsiteX3" fmla="*/ 600185 w 2383089"/>
              <a:gd name="connsiteY3" fmla="*/ 1775843 h 2111240"/>
              <a:gd name="connsiteX4" fmla="*/ 402477 w 2383089"/>
              <a:gd name="connsiteY4" fmla="*/ 1931185 h 2111240"/>
              <a:gd name="connsiteX5" fmla="*/ 201239 w 2383089"/>
              <a:gd name="connsiteY5" fmla="*/ 2111240 h 2111240"/>
              <a:gd name="connsiteX6" fmla="*/ 0 w 2383089"/>
              <a:gd name="connsiteY6" fmla="*/ 2047691 h 2111240"/>
              <a:gd name="connsiteX7" fmla="*/ 77671 w 2383089"/>
              <a:gd name="connsiteY7" fmla="*/ 2005325 h 2111240"/>
              <a:gd name="connsiteX8" fmla="*/ 324806 w 2383089"/>
              <a:gd name="connsiteY8" fmla="*/ 1811148 h 2111240"/>
              <a:gd name="connsiteX9" fmla="*/ 533106 w 2383089"/>
              <a:gd name="connsiteY9" fmla="*/ 1624031 h 2111240"/>
              <a:gd name="connsiteX10" fmla="*/ 720222 w 2383089"/>
              <a:gd name="connsiteY10" fmla="*/ 1451036 h 2111240"/>
              <a:gd name="connsiteX11" fmla="*/ 879095 w 2383089"/>
              <a:gd name="connsiteY11" fmla="*/ 1302755 h 2111240"/>
              <a:gd name="connsiteX12" fmla="*/ 981480 w 2383089"/>
              <a:gd name="connsiteY12" fmla="*/ 1200371 h 2111240"/>
              <a:gd name="connsiteX13" fmla="*/ 1129761 w 2383089"/>
              <a:gd name="connsiteY13" fmla="*/ 1076803 h 2111240"/>
              <a:gd name="connsiteX14" fmla="*/ 1274511 w 2383089"/>
              <a:gd name="connsiteY14" fmla="*/ 949705 h 2111240"/>
              <a:gd name="connsiteX15" fmla="*/ 1489872 w 2383089"/>
              <a:gd name="connsiteY15" fmla="*/ 748467 h 2111240"/>
              <a:gd name="connsiteX16" fmla="*/ 1659336 w 2383089"/>
              <a:gd name="connsiteY16" fmla="*/ 571941 h 2111240"/>
              <a:gd name="connsiteX17" fmla="*/ 1779373 w 2383089"/>
              <a:gd name="connsiteY17" fmla="*/ 430721 h 2111240"/>
              <a:gd name="connsiteX18" fmla="*/ 1860575 w 2383089"/>
              <a:gd name="connsiteY18" fmla="*/ 324806 h 2111240"/>
              <a:gd name="connsiteX19" fmla="*/ 1906471 w 2383089"/>
              <a:gd name="connsiteY19" fmla="*/ 257727 h 2111240"/>
              <a:gd name="connsiteX20" fmla="*/ 1913532 w 2383089"/>
              <a:gd name="connsiteY20" fmla="*/ 229483 h 2111240"/>
              <a:gd name="connsiteX21" fmla="*/ 1913532 w 2383089"/>
              <a:gd name="connsiteY21" fmla="*/ 194178 h 2111240"/>
              <a:gd name="connsiteX22" fmla="*/ 1902941 w 2383089"/>
              <a:gd name="connsiteY22" fmla="*/ 144751 h 2111240"/>
              <a:gd name="connsiteX23" fmla="*/ 1867636 w 2383089"/>
              <a:gd name="connsiteY23" fmla="*/ 98854 h 2111240"/>
              <a:gd name="connsiteX24" fmla="*/ 1842922 w 2383089"/>
              <a:gd name="connsiteY24" fmla="*/ 70610 h 2111240"/>
              <a:gd name="connsiteX25" fmla="*/ 1832331 w 2383089"/>
              <a:gd name="connsiteY25" fmla="*/ 49427 h 2111240"/>
              <a:gd name="connsiteX26" fmla="*/ 1825270 w 2383089"/>
              <a:gd name="connsiteY26" fmla="*/ 28244 h 2111240"/>
              <a:gd name="connsiteX27" fmla="*/ 1835861 w 2383089"/>
              <a:gd name="connsiteY27" fmla="*/ 10592 h 2111240"/>
              <a:gd name="connsiteX28" fmla="*/ 1857044 w 2383089"/>
              <a:gd name="connsiteY28" fmla="*/ 0 h 2111240"/>
              <a:gd name="connsiteX29" fmla="*/ 1913532 w 2383089"/>
              <a:gd name="connsiteY29" fmla="*/ 3531 h 2111240"/>
              <a:gd name="connsiteX30" fmla="*/ 1973551 w 2383089"/>
              <a:gd name="connsiteY30" fmla="*/ 14122 h 2111240"/>
              <a:gd name="connsiteX31" fmla="*/ 2030039 w 2383089"/>
              <a:gd name="connsiteY31" fmla="*/ 31775 h 2111240"/>
              <a:gd name="connsiteX32" fmla="*/ 2121832 w 2383089"/>
              <a:gd name="connsiteY32" fmla="*/ 74141 h 2111240"/>
              <a:gd name="connsiteX33" fmla="*/ 2206564 w 2383089"/>
              <a:gd name="connsiteY33" fmla="*/ 127098 h 2111240"/>
              <a:gd name="connsiteX34" fmla="*/ 2255991 w 2383089"/>
              <a:gd name="connsiteY34" fmla="*/ 158873 h 2111240"/>
              <a:gd name="connsiteX35" fmla="*/ 2294826 w 2383089"/>
              <a:gd name="connsiteY35" fmla="*/ 190647 h 2111240"/>
              <a:gd name="connsiteX36" fmla="*/ 2344253 w 2383089"/>
              <a:gd name="connsiteY36" fmla="*/ 229483 h 2111240"/>
              <a:gd name="connsiteX37" fmla="*/ 2361906 w 2383089"/>
              <a:gd name="connsiteY37" fmla="*/ 254196 h 2111240"/>
              <a:gd name="connsiteX38" fmla="*/ 2376028 w 2383089"/>
              <a:gd name="connsiteY38" fmla="*/ 278910 h 2111240"/>
              <a:gd name="connsiteX39" fmla="*/ 2383089 w 2383089"/>
              <a:gd name="connsiteY39" fmla="*/ 300093 h 2111240"/>
              <a:gd name="connsiteX40" fmla="*/ 2383089 w 2383089"/>
              <a:gd name="connsiteY40" fmla="*/ 317745 h 2111240"/>
              <a:gd name="connsiteX41" fmla="*/ 2368967 w 2383089"/>
              <a:gd name="connsiteY41" fmla="*/ 345989 h 2111240"/>
              <a:gd name="connsiteX42" fmla="*/ 2333662 w 2383089"/>
              <a:gd name="connsiteY42" fmla="*/ 363642 h 2111240"/>
              <a:gd name="connsiteX43" fmla="*/ 2284235 w 2383089"/>
              <a:gd name="connsiteY43" fmla="*/ 388355 h 2111240"/>
              <a:gd name="connsiteX44" fmla="*/ 2220686 w 2383089"/>
              <a:gd name="connsiteY44" fmla="*/ 434252 h 2111240"/>
              <a:gd name="connsiteX45" fmla="*/ 2107710 w 2383089"/>
              <a:gd name="connsiteY45" fmla="*/ 526045 h 2111240"/>
              <a:gd name="connsiteX46" fmla="*/ 1910002 w 2383089"/>
              <a:gd name="connsiteY46" fmla="*/ 699040 h 2111240"/>
              <a:gd name="connsiteX47" fmla="*/ 1574604 w 2383089"/>
              <a:gd name="connsiteY47" fmla="*/ 977949 h 2111240"/>
              <a:gd name="connsiteX48" fmla="*/ 1391018 w 2383089"/>
              <a:gd name="connsiteY48" fmla="*/ 1136822 h 211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83089" h="2111240">
                <a:moveTo>
                  <a:pt x="1391018" y="1136822"/>
                </a:moveTo>
                <a:lnTo>
                  <a:pt x="1059151" y="1408670"/>
                </a:lnTo>
                <a:lnTo>
                  <a:pt x="804954" y="1609909"/>
                </a:lnTo>
                <a:lnTo>
                  <a:pt x="600185" y="1775843"/>
                </a:lnTo>
                <a:lnTo>
                  <a:pt x="402477" y="1931185"/>
                </a:lnTo>
                <a:lnTo>
                  <a:pt x="201239" y="2111240"/>
                </a:lnTo>
                <a:lnTo>
                  <a:pt x="0" y="2047691"/>
                </a:lnTo>
                <a:lnTo>
                  <a:pt x="77671" y="2005325"/>
                </a:lnTo>
                <a:lnTo>
                  <a:pt x="324806" y="1811148"/>
                </a:lnTo>
                <a:lnTo>
                  <a:pt x="533106" y="1624031"/>
                </a:lnTo>
                <a:lnTo>
                  <a:pt x="720222" y="1451036"/>
                </a:lnTo>
                <a:lnTo>
                  <a:pt x="879095" y="1302755"/>
                </a:lnTo>
                <a:lnTo>
                  <a:pt x="981480" y="1200371"/>
                </a:lnTo>
                <a:lnTo>
                  <a:pt x="1129761" y="1076803"/>
                </a:lnTo>
                <a:lnTo>
                  <a:pt x="1274511" y="949705"/>
                </a:lnTo>
                <a:lnTo>
                  <a:pt x="1489872" y="748467"/>
                </a:lnTo>
                <a:lnTo>
                  <a:pt x="1659336" y="571941"/>
                </a:lnTo>
                <a:lnTo>
                  <a:pt x="1779373" y="430721"/>
                </a:lnTo>
                <a:lnTo>
                  <a:pt x="1860575" y="324806"/>
                </a:lnTo>
                <a:lnTo>
                  <a:pt x="1906471" y="257727"/>
                </a:lnTo>
                <a:lnTo>
                  <a:pt x="1913532" y="229483"/>
                </a:lnTo>
                <a:lnTo>
                  <a:pt x="1913532" y="194178"/>
                </a:lnTo>
                <a:lnTo>
                  <a:pt x="1902941" y="144751"/>
                </a:lnTo>
                <a:lnTo>
                  <a:pt x="1867636" y="98854"/>
                </a:lnTo>
                <a:lnTo>
                  <a:pt x="1842922" y="70610"/>
                </a:lnTo>
                <a:lnTo>
                  <a:pt x="1832331" y="49427"/>
                </a:lnTo>
                <a:lnTo>
                  <a:pt x="1825270" y="28244"/>
                </a:lnTo>
                <a:lnTo>
                  <a:pt x="1835861" y="10592"/>
                </a:lnTo>
                <a:lnTo>
                  <a:pt x="1857044" y="0"/>
                </a:lnTo>
                <a:lnTo>
                  <a:pt x="1913532" y="3531"/>
                </a:lnTo>
                <a:lnTo>
                  <a:pt x="1973551" y="14122"/>
                </a:lnTo>
                <a:lnTo>
                  <a:pt x="2030039" y="31775"/>
                </a:lnTo>
                <a:lnTo>
                  <a:pt x="2121832" y="74141"/>
                </a:lnTo>
                <a:lnTo>
                  <a:pt x="2206564" y="127098"/>
                </a:lnTo>
                <a:lnTo>
                  <a:pt x="2255991" y="158873"/>
                </a:lnTo>
                <a:lnTo>
                  <a:pt x="2294826" y="190647"/>
                </a:lnTo>
                <a:lnTo>
                  <a:pt x="2344253" y="229483"/>
                </a:lnTo>
                <a:lnTo>
                  <a:pt x="2361906" y="254196"/>
                </a:lnTo>
                <a:lnTo>
                  <a:pt x="2376028" y="278910"/>
                </a:lnTo>
                <a:lnTo>
                  <a:pt x="2383089" y="300093"/>
                </a:lnTo>
                <a:lnTo>
                  <a:pt x="2383089" y="317745"/>
                </a:lnTo>
                <a:lnTo>
                  <a:pt x="2368967" y="345989"/>
                </a:lnTo>
                <a:lnTo>
                  <a:pt x="2333662" y="363642"/>
                </a:lnTo>
                <a:lnTo>
                  <a:pt x="2284235" y="388355"/>
                </a:lnTo>
                <a:lnTo>
                  <a:pt x="2220686" y="434252"/>
                </a:lnTo>
                <a:lnTo>
                  <a:pt x="2107710" y="526045"/>
                </a:lnTo>
                <a:lnTo>
                  <a:pt x="1910002" y="699040"/>
                </a:lnTo>
                <a:lnTo>
                  <a:pt x="1574604" y="977949"/>
                </a:lnTo>
                <a:lnTo>
                  <a:pt x="1391018" y="11368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FAADDD9-68D1-4FEB-9DBC-19686D761206}"/>
              </a:ext>
            </a:extLst>
          </p:cNvPr>
          <p:cNvSpPr/>
          <p:nvPr/>
        </p:nvSpPr>
        <p:spPr>
          <a:xfrm>
            <a:off x="3636963" y="3814763"/>
            <a:ext cx="2382837" cy="633412"/>
          </a:xfrm>
          <a:custGeom>
            <a:avLst/>
            <a:gdLst>
              <a:gd name="connsiteX0" fmla="*/ 1690687 w 2383631"/>
              <a:gd name="connsiteY0" fmla="*/ 278606 h 633412"/>
              <a:gd name="connsiteX1" fmla="*/ 1364456 w 2383631"/>
              <a:gd name="connsiteY1" fmla="*/ 359568 h 633412"/>
              <a:gd name="connsiteX2" fmla="*/ 1288256 w 2383631"/>
              <a:gd name="connsiteY2" fmla="*/ 378618 h 633412"/>
              <a:gd name="connsiteX3" fmla="*/ 1138237 w 2383631"/>
              <a:gd name="connsiteY3" fmla="*/ 411956 h 633412"/>
              <a:gd name="connsiteX4" fmla="*/ 935831 w 2383631"/>
              <a:gd name="connsiteY4" fmla="*/ 454818 h 633412"/>
              <a:gd name="connsiteX5" fmla="*/ 702469 w 2383631"/>
              <a:gd name="connsiteY5" fmla="*/ 509587 h 633412"/>
              <a:gd name="connsiteX6" fmla="*/ 435769 w 2383631"/>
              <a:gd name="connsiteY6" fmla="*/ 571500 h 633412"/>
              <a:gd name="connsiteX7" fmla="*/ 316706 w 2383631"/>
              <a:gd name="connsiteY7" fmla="*/ 600075 h 633412"/>
              <a:gd name="connsiteX8" fmla="*/ 292894 w 2383631"/>
              <a:gd name="connsiteY8" fmla="*/ 611981 h 633412"/>
              <a:gd name="connsiteX9" fmla="*/ 259556 w 2383631"/>
              <a:gd name="connsiteY9" fmla="*/ 626268 h 633412"/>
              <a:gd name="connsiteX10" fmla="*/ 223837 w 2383631"/>
              <a:gd name="connsiteY10" fmla="*/ 631031 h 633412"/>
              <a:gd name="connsiteX11" fmla="*/ 190500 w 2383631"/>
              <a:gd name="connsiteY11" fmla="*/ 633412 h 633412"/>
              <a:gd name="connsiteX12" fmla="*/ 166687 w 2383631"/>
              <a:gd name="connsiteY12" fmla="*/ 628650 h 633412"/>
              <a:gd name="connsiteX13" fmla="*/ 140494 w 2383631"/>
              <a:gd name="connsiteY13" fmla="*/ 611981 h 633412"/>
              <a:gd name="connsiteX14" fmla="*/ 83344 w 2383631"/>
              <a:gd name="connsiteY14" fmla="*/ 557212 h 633412"/>
              <a:gd name="connsiteX15" fmla="*/ 33337 w 2383631"/>
              <a:gd name="connsiteY15" fmla="*/ 497681 h 633412"/>
              <a:gd name="connsiteX16" fmla="*/ 9525 w 2383631"/>
              <a:gd name="connsiteY16" fmla="*/ 445293 h 633412"/>
              <a:gd name="connsiteX17" fmla="*/ 0 w 2383631"/>
              <a:gd name="connsiteY17" fmla="*/ 416718 h 633412"/>
              <a:gd name="connsiteX18" fmla="*/ 0 w 2383631"/>
              <a:gd name="connsiteY18" fmla="*/ 390525 h 633412"/>
              <a:gd name="connsiteX19" fmla="*/ 7144 w 2383631"/>
              <a:gd name="connsiteY19" fmla="*/ 369093 h 633412"/>
              <a:gd name="connsiteX20" fmla="*/ 26194 w 2383631"/>
              <a:gd name="connsiteY20" fmla="*/ 345281 h 633412"/>
              <a:gd name="connsiteX21" fmla="*/ 66675 w 2383631"/>
              <a:gd name="connsiteY21" fmla="*/ 330993 h 633412"/>
              <a:gd name="connsiteX22" fmla="*/ 130969 w 2383631"/>
              <a:gd name="connsiteY22" fmla="*/ 314325 h 633412"/>
              <a:gd name="connsiteX23" fmla="*/ 390525 w 2383631"/>
              <a:gd name="connsiteY23" fmla="*/ 278606 h 633412"/>
              <a:gd name="connsiteX24" fmla="*/ 435769 w 2383631"/>
              <a:gd name="connsiteY24" fmla="*/ 283368 h 633412"/>
              <a:gd name="connsiteX25" fmla="*/ 609600 w 2383631"/>
              <a:gd name="connsiteY25" fmla="*/ 273843 h 633412"/>
              <a:gd name="connsiteX26" fmla="*/ 873919 w 2383631"/>
              <a:gd name="connsiteY26" fmla="*/ 247650 h 633412"/>
              <a:gd name="connsiteX27" fmla="*/ 1114425 w 2383631"/>
              <a:gd name="connsiteY27" fmla="*/ 207168 h 633412"/>
              <a:gd name="connsiteX28" fmla="*/ 1519237 w 2383631"/>
              <a:gd name="connsiteY28" fmla="*/ 133350 h 633412"/>
              <a:gd name="connsiteX29" fmla="*/ 1938337 w 2383631"/>
              <a:gd name="connsiteY29" fmla="*/ 64293 h 633412"/>
              <a:gd name="connsiteX30" fmla="*/ 2319337 w 2383631"/>
              <a:gd name="connsiteY30" fmla="*/ 0 h 633412"/>
              <a:gd name="connsiteX31" fmla="*/ 2383631 w 2383631"/>
              <a:gd name="connsiteY31" fmla="*/ 111918 h 633412"/>
              <a:gd name="connsiteX32" fmla="*/ 2188369 w 2383631"/>
              <a:gd name="connsiteY32" fmla="*/ 157162 h 633412"/>
              <a:gd name="connsiteX33" fmla="*/ 1902619 w 2383631"/>
              <a:gd name="connsiteY33" fmla="*/ 228600 h 633412"/>
              <a:gd name="connsiteX34" fmla="*/ 1690687 w 2383631"/>
              <a:gd name="connsiteY34" fmla="*/ 278606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83631" h="633412">
                <a:moveTo>
                  <a:pt x="1690687" y="278606"/>
                </a:moveTo>
                <a:lnTo>
                  <a:pt x="1364456" y="359568"/>
                </a:lnTo>
                <a:lnTo>
                  <a:pt x="1288256" y="378618"/>
                </a:lnTo>
                <a:lnTo>
                  <a:pt x="1138237" y="411956"/>
                </a:lnTo>
                <a:lnTo>
                  <a:pt x="935831" y="454818"/>
                </a:lnTo>
                <a:lnTo>
                  <a:pt x="702469" y="509587"/>
                </a:lnTo>
                <a:lnTo>
                  <a:pt x="435769" y="571500"/>
                </a:lnTo>
                <a:lnTo>
                  <a:pt x="316706" y="600075"/>
                </a:lnTo>
                <a:lnTo>
                  <a:pt x="292894" y="611981"/>
                </a:lnTo>
                <a:lnTo>
                  <a:pt x="259556" y="626268"/>
                </a:lnTo>
                <a:lnTo>
                  <a:pt x="223837" y="631031"/>
                </a:lnTo>
                <a:lnTo>
                  <a:pt x="190500" y="633412"/>
                </a:lnTo>
                <a:lnTo>
                  <a:pt x="166687" y="628650"/>
                </a:lnTo>
                <a:lnTo>
                  <a:pt x="140494" y="611981"/>
                </a:lnTo>
                <a:lnTo>
                  <a:pt x="83344" y="557212"/>
                </a:lnTo>
                <a:lnTo>
                  <a:pt x="33337" y="497681"/>
                </a:lnTo>
                <a:lnTo>
                  <a:pt x="9525" y="445293"/>
                </a:lnTo>
                <a:lnTo>
                  <a:pt x="0" y="416718"/>
                </a:lnTo>
                <a:lnTo>
                  <a:pt x="0" y="390525"/>
                </a:lnTo>
                <a:lnTo>
                  <a:pt x="7144" y="369093"/>
                </a:lnTo>
                <a:lnTo>
                  <a:pt x="26194" y="345281"/>
                </a:lnTo>
                <a:lnTo>
                  <a:pt x="66675" y="330993"/>
                </a:lnTo>
                <a:lnTo>
                  <a:pt x="130969" y="314325"/>
                </a:lnTo>
                <a:lnTo>
                  <a:pt x="390525" y="278606"/>
                </a:lnTo>
                <a:lnTo>
                  <a:pt x="435769" y="283368"/>
                </a:lnTo>
                <a:lnTo>
                  <a:pt x="609600" y="273843"/>
                </a:lnTo>
                <a:lnTo>
                  <a:pt x="873919" y="247650"/>
                </a:lnTo>
                <a:lnTo>
                  <a:pt x="1114425" y="207168"/>
                </a:lnTo>
                <a:lnTo>
                  <a:pt x="1519237" y="133350"/>
                </a:lnTo>
                <a:lnTo>
                  <a:pt x="1938337" y="64293"/>
                </a:lnTo>
                <a:lnTo>
                  <a:pt x="2319337" y="0"/>
                </a:lnTo>
                <a:lnTo>
                  <a:pt x="2383631" y="111918"/>
                </a:lnTo>
                <a:lnTo>
                  <a:pt x="2188369" y="157162"/>
                </a:lnTo>
                <a:lnTo>
                  <a:pt x="1902619" y="228600"/>
                </a:lnTo>
                <a:lnTo>
                  <a:pt x="1690687" y="278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06EF2E6-38F0-4EB6-AA71-DFF05CB8C336}"/>
              </a:ext>
            </a:extLst>
          </p:cNvPr>
          <p:cNvSpPr/>
          <p:nvPr/>
        </p:nvSpPr>
        <p:spPr>
          <a:xfrm>
            <a:off x="5551488" y="3402013"/>
            <a:ext cx="923925" cy="1028700"/>
          </a:xfrm>
          <a:custGeom>
            <a:avLst/>
            <a:gdLst>
              <a:gd name="connsiteX0" fmla="*/ 495300 w 923925"/>
              <a:gd name="connsiteY0" fmla="*/ 676275 h 1028700"/>
              <a:gd name="connsiteX1" fmla="*/ 385762 w 923925"/>
              <a:gd name="connsiteY1" fmla="*/ 528638 h 1028700"/>
              <a:gd name="connsiteX2" fmla="*/ 309562 w 923925"/>
              <a:gd name="connsiteY2" fmla="*/ 426244 h 1028700"/>
              <a:gd name="connsiteX3" fmla="*/ 266700 w 923925"/>
              <a:gd name="connsiteY3" fmla="*/ 354807 h 1028700"/>
              <a:gd name="connsiteX4" fmla="*/ 211931 w 923925"/>
              <a:gd name="connsiteY4" fmla="*/ 278607 h 1028700"/>
              <a:gd name="connsiteX5" fmla="*/ 140494 w 923925"/>
              <a:gd name="connsiteY5" fmla="*/ 200025 h 1028700"/>
              <a:gd name="connsiteX6" fmla="*/ 76200 w 923925"/>
              <a:gd name="connsiteY6" fmla="*/ 130969 h 1028700"/>
              <a:gd name="connsiteX7" fmla="*/ 28575 w 923925"/>
              <a:gd name="connsiteY7" fmla="*/ 85725 h 1028700"/>
              <a:gd name="connsiteX8" fmla="*/ 11906 w 923925"/>
              <a:gd name="connsiteY8" fmla="*/ 66675 h 1028700"/>
              <a:gd name="connsiteX9" fmla="*/ 2381 w 923925"/>
              <a:gd name="connsiteY9" fmla="*/ 40482 h 1028700"/>
              <a:gd name="connsiteX10" fmla="*/ 0 w 923925"/>
              <a:gd name="connsiteY10" fmla="*/ 16669 h 1028700"/>
              <a:gd name="connsiteX11" fmla="*/ 7144 w 923925"/>
              <a:gd name="connsiteY11" fmla="*/ 2382 h 1028700"/>
              <a:gd name="connsiteX12" fmla="*/ 28575 w 923925"/>
              <a:gd name="connsiteY12" fmla="*/ 0 h 1028700"/>
              <a:gd name="connsiteX13" fmla="*/ 54769 w 923925"/>
              <a:gd name="connsiteY13" fmla="*/ 9525 h 1028700"/>
              <a:gd name="connsiteX14" fmla="*/ 152400 w 923925"/>
              <a:gd name="connsiteY14" fmla="*/ 59532 h 1028700"/>
              <a:gd name="connsiteX15" fmla="*/ 290512 w 923925"/>
              <a:gd name="connsiteY15" fmla="*/ 140494 h 1028700"/>
              <a:gd name="connsiteX16" fmla="*/ 416719 w 923925"/>
              <a:gd name="connsiteY16" fmla="*/ 214313 h 1028700"/>
              <a:gd name="connsiteX17" fmla="*/ 538162 w 923925"/>
              <a:gd name="connsiteY17" fmla="*/ 290513 h 1028700"/>
              <a:gd name="connsiteX18" fmla="*/ 645319 w 923925"/>
              <a:gd name="connsiteY18" fmla="*/ 361950 h 1028700"/>
              <a:gd name="connsiteX19" fmla="*/ 719137 w 923925"/>
              <a:gd name="connsiteY19" fmla="*/ 409575 h 1028700"/>
              <a:gd name="connsiteX20" fmla="*/ 788194 w 923925"/>
              <a:gd name="connsiteY20" fmla="*/ 523875 h 1028700"/>
              <a:gd name="connsiteX21" fmla="*/ 823912 w 923925"/>
              <a:gd name="connsiteY21" fmla="*/ 597694 h 1028700"/>
              <a:gd name="connsiteX22" fmla="*/ 852487 w 923925"/>
              <a:gd name="connsiteY22" fmla="*/ 671513 h 1028700"/>
              <a:gd name="connsiteX23" fmla="*/ 883444 w 923925"/>
              <a:gd name="connsiteY23" fmla="*/ 757238 h 1028700"/>
              <a:gd name="connsiteX24" fmla="*/ 904875 w 923925"/>
              <a:gd name="connsiteY24" fmla="*/ 838200 h 1028700"/>
              <a:gd name="connsiteX25" fmla="*/ 919162 w 923925"/>
              <a:gd name="connsiteY25" fmla="*/ 892969 h 1028700"/>
              <a:gd name="connsiteX26" fmla="*/ 923925 w 923925"/>
              <a:gd name="connsiteY26" fmla="*/ 935832 h 1028700"/>
              <a:gd name="connsiteX27" fmla="*/ 919162 w 923925"/>
              <a:gd name="connsiteY27" fmla="*/ 976313 h 1028700"/>
              <a:gd name="connsiteX28" fmla="*/ 912019 w 923925"/>
              <a:gd name="connsiteY28" fmla="*/ 997744 h 1028700"/>
              <a:gd name="connsiteX29" fmla="*/ 897731 w 923925"/>
              <a:gd name="connsiteY29" fmla="*/ 1016794 h 1028700"/>
              <a:gd name="connsiteX30" fmla="*/ 883444 w 923925"/>
              <a:gd name="connsiteY30" fmla="*/ 1023938 h 1028700"/>
              <a:gd name="connsiteX31" fmla="*/ 852487 w 923925"/>
              <a:gd name="connsiteY31" fmla="*/ 1028700 h 1028700"/>
              <a:gd name="connsiteX32" fmla="*/ 816769 w 923925"/>
              <a:gd name="connsiteY32" fmla="*/ 1023938 h 1028700"/>
              <a:gd name="connsiteX33" fmla="*/ 783431 w 923925"/>
              <a:gd name="connsiteY33" fmla="*/ 1012032 h 1028700"/>
              <a:gd name="connsiteX34" fmla="*/ 757237 w 923925"/>
              <a:gd name="connsiteY34" fmla="*/ 992982 h 1028700"/>
              <a:gd name="connsiteX35" fmla="*/ 678656 w 923925"/>
              <a:gd name="connsiteY35" fmla="*/ 907257 h 1028700"/>
              <a:gd name="connsiteX36" fmla="*/ 576262 w 923925"/>
              <a:gd name="connsiteY36" fmla="*/ 778669 h 1028700"/>
              <a:gd name="connsiteX37" fmla="*/ 495300 w 923925"/>
              <a:gd name="connsiteY37" fmla="*/ 676275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23925" h="1028700">
                <a:moveTo>
                  <a:pt x="495300" y="676275"/>
                </a:moveTo>
                <a:lnTo>
                  <a:pt x="385762" y="528638"/>
                </a:lnTo>
                <a:lnTo>
                  <a:pt x="309562" y="426244"/>
                </a:lnTo>
                <a:lnTo>
                  <a:pt x="266700" y="354807"/>
                </a:lnTo>
                <a:lnTo>
                  <a:pt x="211931" y="278607"/>
                </a:lnTo>
                <a:lnTo>
                  <a:pt x="140494" y="200025"/>
                </a:lnTo>
                <a:lnTo>
                  <a:pt x="76200" y="130969"/>
                </a:lnTo>
                <a:lnTo>
                  <a:pt x="28575" y="85725"/>
                </a:lnTo>
                <a:lnTo>
                  <a:pt x="11906" y="66675"/>
                </a:lnTo>
                <a:lnTo>
                  <a:pt x="2381" y="40482"/>
                </a:lnTo>
                <a:lnTo>
                  <a:pt x="0" y="16669"/>
                </a:lnTo>
                <a:lnTo>
                  <a:pt x="7144" y="2382"/>
                </a:lnTo>
                <a:lnTo>
                  <a:pt x="28575" y="0"/>
                </a:lnTo>
                <a:lnTo>
                  <a:pt x="54769" y="9525"/>
                </a:lnTo>
                <a:lnTo>
                  <a:pt x="152400" y="59532"/>
                </a:lnTo>
                <a:lnTo>
                  <a:pt x="290512" y="140494"/>
                </a:lnTo>
                <a:lnTo>
                  <a:pt x="416719" y="214313"/>
                </a:lnTo>
                <a:lnTo>
                  <a:pt x="538162" y="290513"/>
                </a:lnTo>
                <a:lnTo>
                  <a:pt x="645319" y="361950"/>
                </a:lnTo>
                <a:lnTo>
                  <a:pt x="719137" y="409575"/>
                </a:lnTo>
                <a:lnTo>
                  <a:pt x="788194" y="523875"/>
                </a:lnTo>
                <a:lnTo>
                  <a:pt x="823912" y="597694"/>
                </a:lnTo>
                <a:lnTo>
                  <a:pt x="852487" y="671513"/>
                </a:lnTo>
                <a:lnTo>
                  <a:pt x="883444" y="757238"/>
                </a:lnTo>
                <a:lnTo>
                  <a:pt x="904875" y="838200"/>
                </a:lnTo>
                <a:lnTo>
                  <a:pt x="919162" y="892969"/>
                </a:lnTo>
                <a:lnTo>
                  <a:pt x="923925" y="935832"/>
                </a:lnTo>
                <a:lnTo>
                  <a:pt x="919162" y="976313"/>
                </a:lnTo>
                <a:lnTo>
                  <a:pt x="912019" y="997744"/>
                </a:lnTo>
                <a:lnTo>
                  <a:pt x="897731" y="1016794"/>
                </a:lnTo>
                <a:lnTo>
                  <a:pt x="883444" y="1023938"/>
                </a:lnTo>
                <a:lnTo>
                  <a:pt x="852487" y="1028700"/>
                </a:lnTo>
                <a:lnTo>
                  <a:pt x="816769" y="1023938"/>
                </a:lnTo>
                <a:lnTo>
                  <a:pt x="783431" y="1012032"/>
                </a:lnTo>
                <a:lnTo>
                  <a:pt x="757237" y="992982"/>
                </a:lnTo>
                <a:lnTo>
                  <a:pt x="678656" y="907257"/>
                </a:lnTo>
                <a:lnTo>
                  <a:pt x="576262" y="778669"/>
                </a:lnTo>
                <a:lnTo>
                  <a:pt x="495300" y="676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41533CC-5831-433C-AB3E-6F4616F9EDBB}"/>
              </a:ext>
            </a:extLst>
          </p:cNvPr>
          <p:cNvSpPr/>
          <p:nvPr/>
        </p:nvSpPr>
        <p:spPr>
          <a:xfrm>
            <a:off x="4670425" y="4165600"/>
            <a:ext cx="409575" cy="1863725"/>
          </a:xfrm>
          <a:custGeom>
            <a:avLst/>
            <a:gdLst>
              <a:gd name="connsiteX0" fmla="*/ 387350 w 409575"/>
              <a:gd name="connsiteY0" fmla="*/ 1117600 h 1863725"/>
              <a:gd name="connsiteX1" fmla="*/ 387350 w 409575"/>
              <a:gd name="connsiteY1" fmla="*/ 1343025 h 1863725"/>
              <a:gd name="connsiteX2" fmla="*/ 387350 w 409575"/>
              <a:gd name="connsiteY2" fmla="*/ 1520825 h 1863725"/>
              <a:gd name="connsiteX3" fmla="*/ 384175 w 409575"/>
              <a:gd name="connsiteY3" fmla="*/ 1717675 h 1863725"/>
              <a:gd name="connsiteX4" fmla="*/ 381000 w 409575"/>
              <a:gd name="connsiteY4" fmla="*/ 1752600 h 1863725"/>
              <a:gd name="connsiteX5" fmla="*/ 368300 w 409575"/>
              <a:gd name="connsiteY5" fmla="*/ 1800225 h 1863725"/>
              <a:gd name="connsiteX6" fmla="*/ 339725 w 409575"/>
              <a:gd name="connsiteY6" fmla="*/ 1851025 h 1863725"/>
              <a:gd name="connsiteX7" fmla="*/ 320675 w 409575"/>
              <a:gd name="connsiteY7" fmla="*/ 1863725 h 1863725"/>
              <a:gd name="connsiteX8" fmla="*/ 307975 w 409575"/>
              <a:gd name="connsiteY8" fmla="*/ 1863725 h 1863725"/>
              <a:gd name="connsiteX9" fmla="*/ 282575 w 409575"/>
              <a:gd name="connsiteY9" fmla="*/ 1857375 h 1863725"/>
              <a:gd name="connsiteX10" fmla="*/ 260350 w 409575"/>
              <a:gd name="connsiteY10" fmla="*/ 1838325 h 1863725"/>
              <a:gd name="connsiteX11" fmla="*/ 238125 w 409575"/>
              <a:gd name="connsiteY11" fmla="*/ 1819275 h 1863725"/>
              <a:gd name="connsiteX12" fmla="*/ 206375 w 409575"/>
              <a:gd name="connsiteY12" fmla="*/ 1781175 h 1863725"/>
              <a:gd name="connsiteX13" fmla="*/ 180975 w 409575"/>
              <a:gd name="connsiteY13" fmla="*/ 1730375 h 1863725"/>
              <a:gd name="connsiteX14" fmla="*/ 133350 w 409575"/>
              <a:gd name="connsiteY14" fmla="*/ 1625600 h 1863725"/>
              <a:gd name="connsiteX15" fmla="*/ 104775 w 409575"/>
              <a:gd name="connsiteY15" fmla="*/ 1543050 h 1863725"/>
              <a:gd name="connsiteX16" fmla="*/ 92075 w 409575"/>
              <a:gd name="connsiteY16" fmla="*/ 1492250 h 1863725"/>
              <a:gd name="connsiteX17" fmla="*/ 95250 w 409575"/>
              <a:gd name="connsiteY17" fmla="*/ 1460500 h 1863725"/>
              <a:gd name="connsiteX18" fmla="*/ 114300 w 409575"/>
              <a:gd name="connsiteY18" fmla="*/ 1419225 h 1863725"/>
              <a:gd name="connsiteX19" fmla="*/ 146050 w 409575"/>
              <a:gd name="connsiteY19" fmla="*/ 1336675 h 1863725"/>
              <a:gd name="connsiteX20" fmla="*/ 165100 w 409575"/>
              <a:gd name="connsiteY20" fmla="*/ 1238250 h 1863725"/>
              <a:gd name="connsiteX21" fmla="*/ 177800 w 409575"/>
              <a:gd name="connsiteY21" fmla="*/ 1133475 h 1863725"/>
              <a:gd name="connsiteX22" fmla="*/ 187325 w 409575"/>
              <a:gd name="connsiteY22" fmla="*/ 984250 h 1863725"/>
              <a:gd name="connsiteX23" fmla="*/ 193675 w 409575"/>
              <a:gd name="connsiteY23" fmla="*/ 539750 h 1863725"/>
              <a:gd name="connsiteX24" fmla="*/ 187325 w 409575"/>
              <a:gd name="connsiteY24" fmla="*/ 320675 h 1863725"/>
              <a:gd name="connsiteX25" fmla="*/ 180975 w 409575"/>
              <a:gd name="connsiteY25" fmla="*/ 228600 h 1863725"/>
              <a:gd name="connsiteX26" fmla="*/ 165100 w 409575"/>
              <a:gd name="connsiteY26" fmla="*/ 171450 h 1863725"/>
              <a:gd name="connsiteX27" fmla="*/ 142875 w 409575"/>
              <a:gd name="connsiteY27" fmla="*/ 127000 h 1863725"/>
              <a:gd name="connsiteX28" fmla="*/ 101600 w 409575"/>
              <a:gd name="connsiteY28" fmla="*/ 88900 h 1863725"/>
              <a:gd name="connsiteX29" fmla="*/ 0 w 409575"/>
              <a:gd name="connsiteY29" fmla="*/ 6350 h 1863725"/>
              <a:gd name="connsiteX30" fmla="*/ 244475 w 409575"/>
              <a:gd name="connsiteY30" fmla="*/ 0 h 1863725"/>
              <a:gd name="connsiteX31" fmla="*/ 320675 w 409575"/>
              <a:gd name="connsiteY31" fmla="*/ 41275 h 1863725"/>
              <a:gd name="connsiteX32" fmla="*/ 358775 w 409575"/>
              <a:gd name="connsiteY32" fmla="*/ 63500 h 1863725"/>
              <a:gd name="connsiteX33" fmla="*/ 381000 w 409575"/>
              <a:gd name="connsiteY33" fmla="*/ 85725 h 1863725"/>
              <a:gd name="connsiteX34" fmla="*/ 400050 w 409575"/>
              <a:gd name="connsiteY34" fmla="*/ 117475 h 1863725"/>
              <a:gd name="connsiteX35" fmla="*/ 406400 w 409575"/>
              <a:gd name="connsiteY35" fmla="*/ 149225 h 1863725"/>
              <a:gd name="connsiteX36" fmla="*/ 409575 w 409575"/>
              <a:gd name="connsiteY36" fmla="*/ 180975 h 1863725"/>
              <a:gd name="connsiteX37" fmla="*/ 396875 w 409575"/>
              <a:gd name="connsiteY37" fmla="*/ 238125 h 1863725"/>
              <a:gd name="connsiteX38" fmla="*/ 390525 w 409575"/>
              <a:gd name="connsiteY38" fmla="*/ 298450 h 1863725"/>
              <a:gd name="connsiteX39" fmla="*/ 387350 w 409575"/>
              <a:gd name="connsiteY39" fmla="*/ 425450 h 1863725"/>
              <a:gd name="connsiteX40" fmla="*/ 384175 w 409575"/>
              <a:gd name="connsiteY40" fmla="*/ 733425 h 1863725"/>
              <a:gd name="connsiteX41" fmla="*/ 387350 w 409575"/>
              <a:gd name="connsiteY41" fmla="*/ 1117600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09575" h="1863725">
                <a:moveTo>
                  <a:pt x="387350" y="1117600"/>
                </a:moveTo>
                <a:lnTo>
                  <a:pt x="387350" y="1343025"/>
                </a:lnTo>
                <a:lnTo>
                  <a:pt x="387350" y="1520825"/>
                </a:lnTo>
                <a:cubicBezTo>
                  <a:pt x="386292" y="1586442"/>
                  <a:pt x="385233" y="1652058"/>
                  <a:pt x="384175" y="1717675"/>
                </a:cubicBezTo>
                <a:lnTo>
                  <a:pt x="381000" y="1752600"/>
                </a:lnTo>
                <a:lnTo>
                  <a:pt x="368300" y="1800225"/>
                </a:lnTo>
                <a:lnTo>
                  <a:pt x="339725" y="1851025"/>
                </a:lnTo>
                <a:lnTo>
                  <a:pt x="320675" y="1863725"/>
                </a:lnTo>
                <a:lnTo>
                  <a:pt x="307975" y="1863725"/>
                </a:lnTo>
                <a:lnTo>
                  <a:pt x="282575" y="1857375"/>
                </a:lnTo>
                <a:lnTo>
                  <a:pt x="260350" y="1838325"/>
                </a:lnTo>
                <a:lnTo>
                  <a:pt x="238125" y="1819275"/>
                </a:lnTo>
                <a:lnTo>
                  <a:pt x="206375" y="1781175"/>
                </a:lnTo>
                <a:lnTo>
                  <a:pt x="180975" y="1730375"/>
                </a:lnTo>
                <a:lnTo>
                  <a:pt x="133350" y="1625600"/>
                </a:lnTo>
                <a:lnTo>
                  <a:pt x="104775" y="1543050"/>
                </a:lnTo>
                <a:lnTo>
                  <a:pt x="92075" y="1492250"/>
                </a:lnTo>
                <a:lnTo>
                  <a:pt x="95250" y="1460500"/>
                </a:lnTo>
                <a:lnTo>
                  <a:pt x="114300" y="1419225"/>
                </a:lnTo>
                <a:lnTo>
                  <a:pt x="146050" y="1336675"/>
                </a:lnTo>
                <a:lnTo>
                  <a:pt x="165100" y="1238250"/>
                </a:lnTo>
                <a:lnTo>
                  <a:pt x="177800" y="1133475"/>
                </a:lnTo>
                <a:lnTo>
                  <a:pt x="187325" y="984250"/>
                </a:lnTo>
                <a:cubicBezTo>
                  <a:pt x="189442" y="836083"/>
                  <a:pt x="191558" y="687917"/>
                  <a:pt x="193675" y="539750"/>
                </a:cubicBezTo>
                <a:lnTo>
                  <a:pt x="187325" y="320675"/>
                </a:lnTo>
                <a:lnTo>
                  <a:pt x="180975" y="228600"/>
                </a:lnTo>
                <a:lnTo>
                  <a:pt x="165100" y="171450"/>
                </a:lnTo>
                <a:lnTo>
                  <a:pt x="142875" y="127000"/>
                </a:lnTo>
                <a:lnTo>
                  <a:pt x="101600" y="88900"/>
                </a:lnTo>
                <a:lnTo>
                  <a:pt x="0" y="6350"/>
                </a:lnTo>
                <a:lnTo>
                  <a:pt x="244475" y="0"/>
                </a:lnTo>
                <a:lnTo>
                  <a:pt x="320675" y="41275"/>
                </a:lnTo>
                <a:lnTo>
                  <a:pt x="358775" y="63500"/>
                </a:lnTo>
                <a:lnTo>
                  <a:pt x="381000" y="85725"/>
                </a:lnTo>
                <a:lnTo>
                  <a:pt x="400050" y="117475"/>
                </a:lnTo>
                <a:lnTo>
                  <a:pt x="406400" y="149225"/>
                </a:lnTo>
                <a:lnTo>
                  <a:pt x="409575" y="180975"/>
                </a:lnTo>
                <a:lnTo>
                  <a:pt x="396875" y="238125"/>
                </a:lnTo>
                <a:lnTo>
                  <a:pt x="390525" y="298450"/>
                </a:lnTo>
                <a:cubicBezTo>
                  <a:pt x="389467" y="340783"/>
                  <a:pt x="388408" y="383117"/>
                  <a:pt x="387350" y="425450"/>
                </a:cubicBezTo>
                <a:cubicBezTo>
                  <a:pt x="386292" y="528108"/>
                  <a:pt x="385233" y="630767"/>
                  <a:pt x="384175" y="733425"/>
                </a:cubicBezTo>
                <a:cubicBezTo>
                  <a:pt x="385233" y="860425"/>
                  <a:pt x="386292" y="987425"/>
                  <a:pt x="387350" y="1117600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EFE27B-BBEF-45E5-9763-A276047C097F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876550" y="1377950"/>
            <a:chExt cx="4086225" cy="48037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4D265F9-8112-43DB-94D1-DE520B6CB954}"/>
                </a:ext>
              </a:extLst>
            </p:cNvPr>
            <p:cNvSpPr/>
            <p:nvPr/>
          </p:nvSpPr>
          <p:spPr>
            <a:xfrm>
              <a:off x="3465513" y="13779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24C7AEEC-F867-41BE-B72A-D689CE0E6D18}"/>
                </a:ext>
              </a:extLst>
            </p:cNvPr>
            <p:cNvSpPr/>
            <p:nvPr/>
          </p:nvSpPr>
          <p:spPr>
            <a:xfrm>
              <a:off x="2876550" y="48942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D2E9DA64-67B3-4899-BF41-A6F94CF5031E}"/>
                </a:ext>
              </a:extLst>
            </p:cNvPr>
            <p:cNvSpPr/>
            <p:nvPr/>
          </p:nvSpPr>
          <p:spPr>
            <a:xfrm>
              <a:off x="5903913" y="47704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5C9011D-21A0-402C-928B-6DF184335B3A}"/>
                </a:ext>
              </a:extLst>
            </p:cNvPr>
            <p:cNvSpPr/>
            <p:nvPr/>
          </p:nvSpPr>
          <p:spPr>
            <a:xfrm>
              <a:off x="3967163" y="21066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885DA2DC-8291-4FC7-B79D-FA09855DA2CF}"/>
                </a:ext>
              </a:extLst>
            </p:cNvPr>
            <p:cNvSpPr/>
            <p:nvPr/>
          </p:nvSpPr>
          <p:spPr>
            <a:xfrm>
              <a:off x="3886200" y="31083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69EBD53A-104B-473A-9C2B-5E0341AABB31}"/>
                </a:ext>
              </a:extLst>
            </p:cNvPr>
            <p:cNvSpPr/>
            <p:nvPr/>
          </p:nvSpPr>
          <p:spPr>
            <a:xfrm>
              <a:off x="3859213" y="22558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9B4726D3-D472-4121-B018-5626AFEFA270}"/>
                </a:ext>
              </a:extLst>
            </p:cNvPr>
            <p:cNvSpPr/>
            <p:nvPr/>
          </p:nvSpPr>
          <p:spPr>
            <a:xfrm>
              <a:off x="3789363" y="39671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0DEA1081-4E07-4F6E-B930-202269144C98}"/>
                </a:ext>
              </a:extLst>
            </p:cNvPr>
            <p:cNvSpPr/>
            <p:nvPr/>
          </p:nvSpPr>
          <p:spPr>
            <a:xfrm>
              <a:off x="5703888" y="35544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8">
              <a:extLst>
                <a:ext uri="{FF2B5EF4-FFF2-40B4-BE49-F238E27FC236}">
                  <a16:creationId xmlns:a16="http://schemas.microsoft.com/office/drawing/2014/main" id="{EB48C9C1-1FB6-42CB-A173-14940082F11F}"/>
                </a:ext>
              </a:extLst>
            </p:cNvPr>
            <p:cNvSpPr/>
            <p:nvPr/>
          </p:nvSpPr>
          <p:spPr>
            <a:xfrm>
              <a:off x="4822825" y="43180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08B53E4-42F1-41B8-BBAB-319C5B53F4F5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CFDFE017-B1EE-45A8-BF35-A2171FC1A2B3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84B726F-F576-43E0-8DF1-5247E9814A47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12F603B9-232D-4B2F-B7AD-1B1DB70C2BE8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915BF09E-4C8D-4EE4-AE4B-216972370009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15F8099-3A3E-4955-8E61-27836FE24462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5E96F936-CB41-4628-8F72-0283B7A2FB62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293BD8AA-5ACA-443D-AAC0-A871ECE86FA6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33A973F6-21C1-4A12-B859-76606F37828D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">
              <a:extLst>
                <a:ext uri="{FF2B5EF4-FFF2-40B4-BE49-F238E27FC236}">
                  <a16:creationId xmlns:a16="http://schemas.microsoft.com/office/drawing/2014/main" id="{F951DD12-F8FF-49AD-8D14-19AE7AC11041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5364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グループ化 1">
            <a:extLst>
              <a:ext uri="{FF2B5EF4-FFF2-40B4-BE49-F238E27FC236}">
                <a16:creationId xmlns:a16="http://schemas.microsoft.com/office/drawing/2014/main" id="{9C33A7A8-EBC1-44F1-A951-1371AE5198ED}"/>
              </a:ext>
            </a:extLst>
          </p:cNvPr>
          <p:cNvGrpSpPr>
            <a:grpSpLocks/>
          </p:cNvGrpSpPr>
          <p:nvPr/>
        </p:nvGrpSpPr>
        <p:grpSpPr bwMode="auto">
          <a:xfrm>
            <a:off x="2724150" y="1225550"/>
            <a:ext cx="4086225" cy="4803775"/>
            <a:chOff x="2724150" y="1225550"/>
            <a:chExt cx="4086225" cy="4803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A28F14E-04C3-4BA7-9C18-58DA787EBC5F}"/>
                </a:ext>
              </a:extLst>
            </p:cNvPr>
            <p:cNvSpPr/>
            <p:nvPr/>
          </p:nvSpPr>
          <p:spPr>
            <a:xfrm>
              <a:off x="3313113" y="1225550"/>
              <a:ext cx="2643187" cy="1046163"/>
            </a:xfrm>
            <a:custGeom>
              <a:avLst/>
              <a:gdLst>
                <a:gd name="connsiteX0" fmla="*/ 1770122 w 2642959"/>
                <a:gd name="connsiteY0" fmla="*/ 687022 h 1046425"/>
                <a:gd name="connsiteX1" fmla="*/ 1520740 w 2642959"/>
                <a:gd name="connsiteY1" fmla="*/ 755480 h 1046425"/>
                <a:gd name="connsiteX2" fmla="*/ 1342261 w 2642959"/>
                <a:gd name="connsiteY2" fmla="*/ 804378 h 1046425"/>
                <a:gd name="connsiteX3" fmla="*/ 1188231 w 2642959"/>
                <a:gd name="connsiteY3" fmla="*/ 843497 h 1046425"/>
                <a:gd name="connsiteX4" fmla="*/ 970633 w 2642959"/>
                <a:gd name="connsiteY4" fmla="*/ 887506 h 1046425"/>
                <a:gd name="connsiteX5" fmla="*/ 789709 w 2642959"/>
                <a:gd name="connsiteY5" fmla="*/ 929069 h 1046425"/>
                <a:gd name="connsiteX6" fmla="*/ 660129 w 2642959"/>
                <a:gd name="connsiteY6" fmla="*/ 953519 h 1046425"/>
                <a:gd name="connsiteX7" fmla="*/ 466980 w 2642959"/>
                <a:gd name="connsiteY7" fmla="*/ 990192 h 1046425"/>
                <a:gd name="connsiteX8" fmla="*/ 293391 w 2642959"/>
                <a:gd name="connsiteY8" fmla="*/ 1017086 h 1046425"/>
                <a:gd name="connsiteX9" fmla="*/ 158920 w 2642959"/>
                <a:gd name="connsiteY9" fmla="*/ 1034201 h 1046425"/>
                <a:gd name="connsiteX10" fmla="*/ 85573 w 2642959"/>
                <a:gd name="connsiteY10" fmla="*/ 1043981 h 1046425"/>
                <a:gd name="connsiteX11" fmla="*/ 46454 w 2642959"/>
                <a:gd name="connsiteY11" fmla="*/ 1046425 h 1046425"/>
                <a:gd name="connsiteX12" fmla="*/ 22005 w 2642959"/>
                <a:gd name="connsiteY12" fmla="*/ 1041536 h 1046425"/>
                <a:gd name="connsiteX13" fmla="*/ 9780 w 2642959"/>
                <a:gd name="connsiteY13" fmla="*/ 1036646 h 1046425"/>
                <a:gd name="connsiteX14" fmla="*/ 0 w 2642959"/>
                <a:gd name="connsiteY14" fmla="*/ 1026866 h 1046425"/>
                <a:gd name="connsiteX15" fmla="*/ 4890 w 2642959"/>
                <a:gd name="connsiteY15" fmla="*/ 1009752 h 1046425"/>
                <a:gd name="connsiteX16" fmla="*/ 26894 w 2642959"/>
                <a:gd name="connsiteY16" fmla="*/ 987747 h 1046425"/>
                <a:gd name="connsiteX17" fmla="*/ 46454 w 2642959"/>
                <a:gd name="connsiteY17" fmla="*/ 977968 h 1046425"/>
                <a:gd name="connsiteX18" fmla="*/ 158920 w 2642959"/>
                <a:gd name="connsiteY18" fmla="*/ 946184 h 1046425"/>
                <a:gd name="connsiteX19" fmla="*/ 398522 w 2642959"/>
                <a:gd name="connsiteY19" fmla="*/ 877726 h 1046425"/>
                <a:gd name="connsiteX20" fmla="*/ 672353 w 2642959"/>
                <a:gd name="connsiteY20" fmla="*/ 794599 h 1046425"/>
                <a:gd name="connsiteX21" fmla="*/ 938850 w 2642959"/>
                <a:gd name="connsiteY21" fmla="*/ 709027 h 1046425"/>
                <a:gd name="connsiteX22" fmla="*/ 1254244 w 2642959"/>
                <a:gd name="connsiteY22" fmla="*/ 603895 h 1046425"/>
                <a:gd name="connsiteX23" fmla="*/ 1515851 w 2642959"/>
                <a:gd name="connsiteY23" fmla="*/ 515878 h 1046425"/>
                <a:gd name="connsiteX24" fmla="*/ 1755453 w 2642959"/>
                <a:gd name="connsiteY24" fmla="*/ 432751 h 1046425"/>
                <a:gd name="connsiteX25" fmla="*/ 1894813 w 2642959"/>
                <a:gd name="connsiteY25" fmla="*/ 381407 h 1046425"/>
                <a:gd name="connsiteX26" fmla="*/ 2002390 w 2642959"/>
                <a:gd name="connsiteY26" fmla="*/ 339844 h 1046425"/>
                <a:gd name="connsiteX27" fmla="*/ 2051288 w 2642959"/>
                <a:gd name="connsiteY27" fmla="*/ 317839 h 1046425"/>
                <a:gd name="connsiteX28" fmla="*/ 2097741 w 2642959"/>
                <a:gd name="connsiteY28" fmla="*/ 286055 h 1046425"/>
                <a:gd name="connsiteX29" fmla="*/ 2114856 w 2642959"/>
                <a:gd name="connsiteY29" fmla="*/ 259161 h 1046425"/>
                <a:gd name="connsiteX30" fmla="*/ 2124636 w 2642959"/>
                <a:gd name="connsiteY30" fmla="*/ 227377 h 1046425"/>
                <a:gd name="connsiteX31" fmla="*/ 2124636 w 2642959"/>
                <a:gd name="connsiteY31" fmla="*/ 200483 h 1046425"/>
                <a:gd name="connsiteX32" fmla="*/ 2105076 w 2642959"/>
                <a:gd name="connsiteY32" fmla="*/ 166254 h 1046425"/>
                <a:gd name="connsiteX33" fmla="*/ 2061068 w 2642959"/>
                <a:gd name="connsiteY33" fmla="*/ 114911 h 1046425"/>
                <a:gd name="connsiteX34" fmla="*/ 2029284 w 2642959"/>
                <a:gd name="connsiteY34" fmla="*/ 83127 h 1046425"/>
                <a:gd name="connsiteX35" fmla="*/ 2012169 w 2642959"/>
                <a:gd name="connsiteY35" fmla="*/ 61123 h 1046425"/>
                <a:gd name="connsiteX36" fmla="*/ 2002390 w 2642959"/>
                <a:gd name="connsiteY36" fmla="*/ 41563 h 1046425"/>
                <a:gd name="connsiteX37" fmla="*/ 1999945 w 2642959"/>
                <a:gd name="connsiteY37" fmla="*/ 22004 h 1046425"/>
                <a:gd name="connsiteX38" fmla="*/ 2002390 w 2642959"/>
                <a:gd name="connsiteY38" fmla="*/ 9779 h 1046425"/>
                <a:gd name="connsiteX39" fmla="*/ 2009724 w 2642959"/>
                <a:gd name="connsiteY39" fmla="*/ 0 h 1046425"/>
                <a:gd name="connsiteX40" fmla="*/ 2029284 w 2642959"/>
                <a:gd name="connsiteY40" fmla="*/ 0 h 1046425"/>
                <a:gd name="connsiteX41" fmla="*/ 2061068 w 2642959"/>
                <a:gd name="connsiteY41" fmla="*/ 14669 h 1046425"/>
                <a:gd name="connsiteX42" fmla="*/ 2129525 w 2642959"/>
                <a:gd name="connsiteY42" fmla="*/ 39119 h 1046425"/>
                <a:gd name="connsiteX43" fmla="*/ 2188204 w 2642959"/>
                <a:gd name="connsiteY43" fmla="*/ 63568 h 1046425"/>
                <a:gd name="connsiteX44" fmla="*/ 2241992 w 2642959"/>
                <a:gd name="connsiteY44" fmla="*/ 88017 h 1046425"/>
                <a:gd name="connsiteX45" fmla="*/ 2303115 w 2642959"/>
                <a:gd name="connsiteY45" fmla="*/ 119801 h 1046425"/>
                <a:gd name="connsiteX46" fmla="*/ 2393577 w 2642959"/>
                <a:gd name="connsiteY46" fmla="*/ 173589 h 1046425"/>
                <a:gd name="connsiteX47" fmla="*/ 2479149 w 2642959"/>
                <a:gd name="connsiteY47" fmla="*/ 234712 h 1046425"/>
                <a:gd name="connsiteX48" fmla="*/ 2564721 w 2642959"/>
                <a:gd name="connsiteY48" fmla="*/ 303170 h 1046425"/>
                <a:gd name="connsiteX49" fmla="*/ 2625844 w 2642959"/>
                <a:gd name="connsiteY49" fmla="*/ 359403 h 1046425"/>
                <a:gd name="connsiteX50" fmla="*/ 2642959 w 2642959"/>
                <a:gd name="connsiteY50" fmla="*/ 388742 h 1046425"/>
                <a:gd name="connsiteX51" fmla="*/ 2640514 w 2642959"/>
                <a:gd name="connsiteY51" fmla="*/ 413191 h 1046425"/>
                <a:gd name="connsiteX52" fmla="*/ 2633179 w 2642959"/>
                <a:gd name="connsiteY52" fmla="*/ 440085 h 1046425"/>
                <a:gd name="connsiteX53" fmla="*/ 2611175 w 2642959"/>
                <a:gd name="connsiteY53" fmla="*/ 471869 h 1046425"/>
                <a:gd name="connsiteX54" fmla="*/ 2576946 w 2642959"/>
                <a:gd name="connsiteY54" fmla="*/ 493874 h 1046425"/>
                <a:gd name="connsiteX55" fmla="*/ 2347123 w 2642959"/>
                <a:gd name="connsiteY55" fmla="*/ 542772 h 1046425"/>
                <a:gd name="connsiteX56" fmla="*/ 2051288 w 2642959"/>
                <a:gd name="connsiteY56" fmla="*/ 616120 h 1046425"/>
                <a:gd name="connsiteX57" fmla="*/ 1770122 w 2642959"/>
                <a:gd name="connsiteY57" fmla="*/ 687022 h 1046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642959" h="1046425">
                  <a:moveTo>
                    <a:pt x="1770122" y="687022"/>
                  </a:moveTo>
                  <a:lnTo>
                    <a:pt x="1520740" y="755480"/>
                  </a:lnTo>
                  <a:lnTo>
                    <a:pt x="1342261" y="804378"/>
                  </a:lnTo>
                  <a:lnTo>
                    <a:pt x="1188231" y="843497"/>
                  </a:lnTo>
                  <a:lnTo>
                    <a:pt x="970633" y="887506"/>
                  </a:lnTo>
                  <a:lnTo>
                    <a:pt x="789709" y="929069"/>
                  </a:lnTo>
                  <a:lnTo>
                    <a:pt x="660129" y="953519"/>
                  </a:lnTo>
                  <a:lnTo>
                    <a:pt x="466980" y="990192"/>
                  </a:lnTo>
                  <a:lnTo>
                    <a:pt x="293391" y="1017086"/>
                  </a:lnTo>
                  <a:lnTo>
                    <a:pt x="158920" y="1034201"/>
                  </a:lnTo>
                  <a:lnTo>
                    <a:pt x="85573" y="1043981"/>
                  </a:lnTo>
                  <a:lnTo>
                    <a:pt x="46454" y="1046425"/>
                  </a:lnTo>
                  <a:lnTo>
                    <a:pt x="22005" y="1041536"/>
                  </a:lnTo>
                  <a:lnTo>
                    <a:pt x="9780" y="1036646"/>
                  </a:lnTo>
                  <a:lnTo>
                    <a:pt x="0" y="1026866"/>
                  </a:lnTo>
                  <a:lnTo>
                    <a:pt x="4890" y="1009752"/>
                  </a:lnTo>
                  <a:lnTo>
                    <a:pt x="26894" y="987747"/>
                  </a:lnTo>
                  <a:lnTo>
                    <a:pt x="46454" y="977968"/>
                  </a:lnTo>
                  <a:lnTo>
                    <a:pt x="158920" y="946184"/>
                  </a:lnTo>
                  <a:lnTo>
                    <a:pt x="398522" y="877726"/>
                  </a:lnTo>
                  <a:lnTo>
                    <a:pt x="672353" y="794599"/>
                  </a:lnTo>
                  <a:lnTo>
                    <a:pt x="938850" y="709027"/>
                  </a:lnTo>
                  <a:lnTo>
                    <a:pt x="1254244" y="603895"/>
                  </a:lnTo>
                  <a:lnTo>
                    <a:pt x="1515851" y="515878"/>
                  </a:lnTo>
                  <a:lnTo>
                    <a:pt x="1755453" y="432751"/>
                  </a:lnTo>
                  <a:lnTo>
                    <a:pt x="1894813" y="381407"/>
                  </a:lnTo>
                  <a:lnTo>
                    <a:pt x="2002390" y="339844"/>
                  </a:lnTo>
                  <a:lnTo>
                    <a:pt x="2051288" y="317839"/>
                  </a:lnTo>
                  <a:lnTo>
                    <a:pt x="2097741" y="286055"/>
                  </a:lnTo>
                  <a:lnTo>
                    <a:pt x="2114856" y="259161"/>
                  </a:lnTo>
                  <a:lnTo>
                    <a:pt x="2124636" y="227377"/>
                  </a:lnTo>
                  <a:lnTo>
                    <a:pt x="2124636" y="200483"/>
                  </a:lnTo>
                  <a:lnTo>
                    <a:pt x="2105076" y="166254"/>
                  </a:lnTo>
                  <a:lnTo>
                    <a:pt x="2061068" y="114911"/>
                  </a:lnTo>
                  <a:lnTo>
                    <a:pt x="2029284" y="83127"/>
                  </a:lnTo>
                  <a:lnTo>
                    <a:pt x="2012169" y="61123"/>
                  </a:lnTo>
                  <a:lnTo>
                    <a:pt x="2002390" y="41563"/>
                  </a:lnTo>
                  <a:lnTo>
                    <a:pt x="1999945" y="22004"/>
                  </a:lnTo>
                  <a:lnTo>
                    <a:pt x="2002390" y="9779"/>
                  </a:lnTo>
                  <a:lnTo>
                    <a:pt x="2009724" y="0"/>
                  </a:lnTo>
                  <a:lnTo>
                    <a:pt x="2029284" y="0"/>
                  </a:lnTo>
                  <a:lnTo>
                    <a:pt x="2061068" y="14669"/>
                  </a:lnTo>
                  <a:lnTo>
                    <a:pt x="2129525" y="39119"/>
                  </a:lnTo>
                  <a:lnTo>
                    <a:pt x="2188204" y="63568"/>
                  </a:lnTo>
                  <a:lnTo>
                    <a:pt x="2241992" y="88017"/>
                  </a:lnTo>
                  <a:lnTo>
                    <a:pt x="2303115" y="119801"/>
                  </a:lnTo>
                  <a:lnTo>
                    <a:pt x="2393577" y="173589"/>
                  </a:lnTo>
                  <a:lnTo>
                    <a:pt x="2479149" y="234712"/>
                  </a:lnTo>
                  <a:lnTo>
                    <a:pt x="2564721" y="303170"/>
                  </a:lnTo>
                  <a:lnTo>
                    <a:pt x="2625844" y="359403"/>
                  </a:lnTo>
                  <a:lnTo>
                    <a:pt x="2642959" y="388742"/>
                  </a:lnTo>
                  <a:lnTo>
                    <a:pt x="2640514" y="413191"/>
                  </a:lnTo>
                  <a:lnTo>
                    <a:pt x="2633179" y="440085"/>
                  </a:lnTo>
                  <a:lnTo>
                    <a:pt x="2611175" y="471869"/>
                  </a:lnTo>
                  <a:lnTo>
                    <a:pt x="2576946" y="493874"/>
                  </a:lnTo>
                  <a:lnTo>
                    <a:pt x="2347123" y="542772"/>
                  </a:lnTo>
                  <a:lnTo>
                    <a:pt x="2051288" y="616120"/>
                  </a:lnTo>
                  <a:lnTo>
                    <a:pt x="1770122" y="6870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D1417F0-BD0A-47FB-A33E-CAA5DCCCA48B}"/>
                </a:ext>
              </a:extLst>
            </p:cNvPr>
            <p:cNvSpPr/>
            <p:nvPr/>
          </p:nvSpPr>
          <p:spPr>
            <a:xfrm>
              <a:off x="2724150" y="4741863"/>
              <a:ext cx="1382713" cy="1111250"/>
            </a:xfrm>
            <a:custGeom>
              <a:avLst/>
              <a:gdLst>
                <a:gd name="connsiteX0" fmla="*/ 776288 w 1383506"/>
                <a:gd name="connsiteY0" fmla="*/ 685800 h 1112044"/>
                <a:gd name="connsiteX1" fmla="*/ 576263 w 1383506"/>
                <a:gd name="connsiteY1" fmla="*/ 819150 h 1112044"/>
                <a:gd name="connsiteX2" fmla="*/ 369094 w 1383506"/>
                <a:gd name="connsiteY2" fmla="*/ 945356 h 1112044"/>
                <a:gd name="connsiteX3" fmla="*/ 216694 w 1383506"/>
                <a:gd name="connsiteY3" fmla="*/ 1023937 h 1112044"/>
                <a:gd name="connsiteX4" fmla="*/ 90488 w 1383506"/>
                <a:gd name="connsiteY4" fmla="*/ 1085850 h 1112044"/>
                <a:gd name="connsiteX5" fmla="*/ 33338 w 1383506"/>
                <a:gd name="connsiteY5" fmla="*/ 1109662 h 1112044"/>
                <a:gd name="connsiteX6" fmla="*/ 16669 w 1383506"/>
                <a:gd name="connsiteY6" fmla="*/ 1112044 h 1112044"/>
                <a:gd name="connsiteX7" fmla="*/ 0 w 1383506"/>
                <a:gd name="connsiteY7" fmla="*/ 1107281 h 1112044"/>
                <a:gd name="connsiteX8" fmla="*/ 0 w 1383506"/>
                <a:gd name="connsiteY8" fmla="*/ 1090612 h 1112044"/>
                <a:gd name="connsiteX9" fmla="*/ 16669 w 1383506"/>
                <a:gd name="connsiteY9" fmla="*/ 1071562 h 1112044"/>
                <a:gd name="connsiteX10" fmla="*/ 66675 w 1383506"/>
                <a:gd name="connsiteY10" fmla="*/ 1028700 h 1112044"/>
                <a:gd name="connsiteX11" fmla="*/ 200025 w 1383506"/>
                <a:gd name="connsiteY11" fmla="*/ 931069 h 1112044"/>
                <a:gd name="connsiteX12" fmla="*/ 342900 w 1383506"/>
                <a:gd name="connsiteY12" fmla="*/ 819150 h 1112044"/>
                <a:gd name="connsiteX13" fmla="*/ 478631 w 1383506"/>
                <a:gd name="connsiteY13" fmla="*/ 707231 h 1112044"/>
                <a:gd name="connsiteX14" fmla="*/ 588169 w 1383506"/>
                <a:gd name="connsiteY14" fmla="*/ 614362 h 1112044"/>
                <a:gd name="connsiteX15" fmla="*/ 678656 w 1383506"/>
                <a:gd name="connsiteY15" fmla="*/ 528637 h 1112044"/>
                <a:gd name="connsiteX16" fmla="*/ 750094 w 1383506"/>
                <a:gd name="connsiteY16" fmla="*/ 457200 h 1112044"/>
                <a:gd name="connsiteX17" fmla="*/ 802481 w 1383506"/>
                <a:gd name="connsiteY17" fmla="*/ 402431 h 1112044"/>
                <a:gd name="connsiteX18" fmla="*/ 857250 w 1383506"/>
                <a:gd name="connsiteY18" fmla="*/ 338137 h 1112044"/>
                <a:gd name="connsiteX19" fmla="*/ 890588 w 1383506"/>
                <a:gd name="connsiteY19" fmla="*/ 292894 h 1112044"/>
                <a:gd name="connsiteX20" fmla="*/ 921544 w 1383506"/>
                <a:gd name="connsiteY20" fmla="*/ 252412 h 1112044"/>
                <a:gd name="connsiteX21" fmla="*/ 933450 w 1383506"/>
                <a:gd name="connsiteY21" fmla="*/ 233362 h 1112044"/>
                <a:gd name="connsiteX22" fmla="*/ 947738 w 1383506"/>
                <a:gd name="connsiteY22" fmla="*/ 197644 h 1112044"/>
                <a:gd name="connsiteX23" fmla="*/ 950119 w 1383506"/>
                <a:gd name="connsiteY23" fmla="*/ 171450 h 1112044"/>
                <a:gd name="connsiteX24" fmla="*/ 947738 w 1383506"/>
                <a:gd name="connsiteY24" fmla="*/ 150019 h 1112044"/>
                <a:gd name="connsiteX25" fmla="*/ 933450 w 1383506"/>
                <a:gd name="connsiteY25" fmla="*/ 126206 h 1112044"/>
                <a:gd name="connsiteX26" fmla="*/ 909638 w 1383506"/>
                <a:gd name="connsiteY26" fmla="*/ 100012 h 1112044"/>
                <a:gd name="connsiteX27" fmla="*/ 881063 w 1383506"/>
                <a:gd name="connsiteY27" fmla="*/ 71437 h 1112044"/>
                <a:gd name="connsiteX28" fmla="*/ 866775 w 1383506"/>
                <a:gd name="connsiteY28" fmla="*/ 57150 h 1112044"/>
                <a:gd name="connsiteX29" fmla="*/ 850106 w 1383506"/>
                <a:gd name="connsiteY29" fmla="*/ 40481 h 1112044"/>
                <a:gd name="connsiteX30" fmla="*/ 842963 w 1383506"/>
                <a:gd name="connsiteY30" fmla="*/ 23812 h 1112044"/>
                <a:gd name="connsiteX31" fmla="*/ 845344 w 1383506"/>
                <a:gd name="connsiteY31" fmla="*/ 9525 h 1112044"/>
                <a:gd name="connsiteX32" fmla="*/ 852488 w 1383506"/>
                <a:gd name="connsiteY32" fmla="*/ 0 h 1112044"/>
                <a:gd name="connsiteX33" fmla="*/ 873919 w 1383506"/>
                <a:gd name="connsiteY33" fmla="*/ 2381 h 1112044"/>
                <a:gd name="connsiteX34" fmla="*/ 900113 w 1383506"/>
                <a:gd name="connsiteY34" fmla="*/ 9525 h 1112044"/>
                <a:gd name="connsiteX35" fmla="*/ 945356 w 1383506"/>
                <a:gd name="connsiteY35" fmla="*/ 11906 h 1112044"/>
                <a:gd name="connsiteX36" fmla="*/ 1000125 w 1383506"/>
                <a:gd name="connsiteY36" fmla="*/ 21431 h 1112044"/>
                <a:gd name="connsiteX37" fmla="*/ 1088231 w 1383506"/>
                <a:gd name="connsiteY37" fmla="*/ 50006 h 1112044"/>
                <a:gd name="connsiteX38" fmla="*/ 1164431 w 1383506"/>
                <a:gd name="connsiteY38" fmla="*/ 76200 h 1112044"/>
                <a:gd name="connsiteX39" fmla="*/ 1247775 w 1383506"/>
                <a:gd name="connsiteY39" fmla="*/ 111919 h 1112044"/>
                <a:gd name="connsiteX40" fmla="*/ 1307306 w 1383506"/>
                <a:gd name="connsiteY40" fmla="*/ 140494 h 1112044"/>
                <a:gd name="connsiteX41" fmla="*/ 1347788 w 1383506"/>
                <a:gd name="connsiteY41" fmla="*/ 166687 h 1112044"/>
                <a:gd name="connsiteX42" fmla="*/ 1369219 w 1383506"/>
                <a:gd name="connsiteY42" fmla="*/ 185737 h 1112044"/>
                <a:gd name="connsiteX43" fmla="*/ 1378744 w 1383506"/>
                <a:gd name="connsiteY43" fmla="*/ 202406 h 1112044"/>
                <a:gd name="connsiteX44" fmla="*/ 1383506 w 1383506"/>
                <a:gd name="connsiteY44" fmla="*/ 226219 h 1112044"/>
                <a:gd name="connsiteX45" fmla="*/ 1381125 w 1383506"/>
                <a:gd name="connsiteY45" fmla="*/ 247650 h 1112044"/>
                <a:gd name="connsiteX46" fmla="*/ 1369219 w 1383506"/>
                <a:gd name="connsiteY46" fmla="*/ 271462 h 1112044"/>
                <a:gd name="connsiteX47" fmla="*/ 1340644 w 1383506"/>
                <a:gd name="connsiteY47" fmla="*/ 292894 h 1112044"/>
                <a:gd name="connsiteX48" fmla="*/ 1271588 w 1383506"/>
                <a:gd name="connsiteY48" fmla="*/ 340519 h 1112044"/>
                <a:gd name="connsiteX49" fmla="*/ 1135856 w 1383506"/>
                <a:gd name="connsiteY49" fmla="*/ 428625 h 1112044"/>
                <a:gd name="connsiteX50" fmla="*/ 978694 w 1383506"/>
                <a:gd name="connsiteY50" fmla="*/ 542925 h 1112044"/>
                <a:gd name="connsiteX51" fmla="*/ 776288 w 1383506"/>
                <a:gd name="connsiteY51" fmla="*/ 685800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83506" h="1112044">
                  <a:moveTo>
                    <a:pt x="776288" y="685800"/>
                  </a:moveTo>
                  <a:lnTo>
                    <a:pt x="576263" y="819150"/>
                  </a:lnTo>
                  <a:lnTo>
                    <a:pt x="369094" y="945356"/>
                  </a:lnTo>
                  <a:lnTo>
                    <a:pt x="216694" y="1023937"/>
                  </a:lnTo>
                  <a:lnTo>
                    <a:pt x="90488" y="1085850"/>
                  </a:lnTo>
                  <a:lnTo>
                    <a:pt x="33338" y="1109662"/>
                  </a:lnTo>
                  <a:lnTo>
                    <a:pt x="16669" y="1112044"/>
                  </a:lnTo>
                  <a:lnTo>
                    <a:pt x="0" y="1107281"/>
                  </a:lnTo>
                  <a:lnTo>
                    <a:pt x="0" y="1090612"/>
                  </a:lnTo>
                  <a:lnTo>
                    <a:pt x="16669" y="1071562"/>
                  </a:lnTo>
                  <a:lnTo>
                    <a:pt x="66675" y="1028700"/>
                  </a:lnTo>
                  <a:lnTo>
                    <a:pt x="200025" y="931069"/>
                  </a:lnTo>
                  <a:lnTo>
                    <a:pt x="342900" y="819150"/>
                  </a:lnTo>
                  <a:lnTo>
                    <a:pt x="478631" y="707231"/>
                  </a:lnTo>
                  <a:lnTo>
                    <a:pt x="588169" y="614362"/>
                  </a:lnTo>
                  <a:lnTo>
                    <a:pt x="678656" y="528637"/>
                  </a:lnTo>
                  <a:lnTo>
                    <a:pt x="750094" y="457200"/>
                  </a:lnTo>
                  <a:lnTo>
                    <a:pt x="802481" y="402431"/>
                  </a:lnTo>
                  <a:lnTo>
                    <a:pt x="857250" y="338137"/>
                  </a:lnTo>
                  <a:lnTo>
                    <a:pt x="890588" y="292894"/>
                  </a:lnTo>
                  <a:lnTo>
                    <a:pt x="921544" y="252412"/>
                  </a:lnTo>
                  <a:lnTo>
                    <a:pt x="933450" y="233362"/>
                  </a:lnTo>
                  <a:lnTo>
                    <a:pt x="947738" y="197644"/>
                  </a:lnTo>
                  <a:lnTo>
                    <a:pt x="950119" y="171450"/>
                  </a:lnTo>
                  <a:lnTo>
                    <a:pt x="947738" y="150019"/>
                  </a:lnTo>
                  <a:lnTo>
                    <a:pt x="933450" y="126206"/>
                  </a:lnTo>
                  <a:lnTo>
                    <a:pt x="909638" y="100012"/>
                  </a:lnTo>
                  <a:lnTo>
                    <a:pt x="881063" y="71437"/>
                  </a:lnTo>
                  <a:lnTo>
                    <a:pt x="866775" y="57150"/>
                  </a:lnTo>
                  <a:lnTo>
                    <a:pt x="850106" y="40481"/>
                  </a:lnTo>
                  <a:lnTo>
                    <a:pt x="842963" y="23812"/>
                  </a:lnTo>
                  <a:lnTo>
                    <a:pt x="845344" y="9525"/>
                  </a:lnTo>
                  <a:lnTo>
                    <a:pt x="852488" y="0"/>
                  </a:lnTo>
                  <a:lnTo>
                    <a:pt x="873919" y="2381"/>
                  </a:lnTo>
                  <a:lnTo>
                    <a:pt x="900113" y="9525"/>
                  </a:lnTo>
                  <a:lnTo>
                    <a:pt x="945356" y="11906"/>
                  </a:lnTo>
                  <a:lnTo>
                    <a:pt x="1000125" y="21431"/>
                  </a:lnTo>
                  <a:lnTo>
                    <a:pt x="1088231" y="50006"/>
                  </a:lnTo>
                  <a:lnTo>
                    <a:pt x="1164431" y="76200"/>
                  </a:lnTo>
                  <a:lnTo>
                    <a:pt x="1247775" y="111919"/>
                  </a:lnTo>
                  <a:lnTo>
                    <a:pt x="1307306" y="140494"/>
                  </a:lnTo>
                  <a:lnTo>
                    <a:pt x="1347788" y="166687"/>
                  </a:lnTo>
                  <a:lnTo>
                    <a:pt x="1369219" y="185737"/>
                  </a:lnTo>
                  <a:lnTo>
                    <a:pt x="1378744" y="202406"/>
                  </a:lnTo>
                  <a:lnTo>
                    <a:pt x="1383506" y="226219"/>
                  </a:lnTo>
                  <a:lnTo>
                    <a:pt x="1381125" y="247650"/>
                  </a:lnTo>
                  <a:lnTo>
                    <a:pt x="1369219" y="271462"/>
                  </a:lnTo>
                  <a:lnTo>
                    <a:pt x="1340644" y="292894"/>
                  </a:lnTo>
                  <a:lnTo>
                    <a:pt x="1271588" y="340519"/>
                  </a:lnTo>
                  <a:lnTo>
                    <a:pt x="1135856" y="428625"/>
                  </a:lnTo>
                  <a:lnTo>
                    <a:pt x="978694" y="542925"/>
                  </a:lnTo>
                  <a:lnTo>
                    <a:pt x="776288" y="685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C0E4A77F-FF66-4E46-BE70-117E0F0BABBD}"/>
                </a:ext>
              </a:extLst>
            </p:cNvPr>
            <p:cNvSpPr/>
            <p:nvPr/>
          </p:nvSpPr>
          <p:spPr>
            <a:xfrm>
              <a:off x="5751513" y="4618038"/>
              <a:ext cx="1058862" cy="1012825"/>
            </a:xfrm>
            <a:custGeom>
              <a:avLst/>
              <a:gdLst>
                <a:gd name="connsiteX0" fmla="*/ 592931 w 1059656"/>
                <a:gd name="connsiteY0" fmla="*/ 652462 h 1014412"/>
                <a:gd name="connsiteX1" fmla="*/ 440531 w 1059656"/>
                <a:gd name="connsiteY1" fmla="*/ 478631 h 1014412"/>
                <a:gd name="connsiteX2" fmla="*/ 328612 w 1059656"/>
                <a:gd name="connsiteY2" fmla="*/ 361950 h 1014412"/>
                <a:gd name="connsiteX3" fmla="*/ 185737 w 1059656"/>
                <a:gd name="connsiteY3" fmla="*/ 216694 h 1014412"/>
                <a:gd name="connsiteX4" fmla="*/ 61912 w 1059656"/>
                <a:gd name="connsiteY4" fmla="*/ 100012 h 1014412"/>
                <a:gd name="connsiteX5" fmla="*/ 26194 w 1059656"/>
                <a:gd name="connsiteY5" fmla="*/ 66675 h 1014412"/>
                <a:gd name="connsiteX6" fmla="*/ 4762 w 1059656"/>
                <a:gd name="connsiteY6" fmla="*/ 40481 h 1014412"/>
                <a:gd name="connsiteX7" fmla="*/ 0 w 1059656"/>
                <a:gd name="connsiteY7" fmla="*/ 23812 h 1014412"/>
                <a:gd name="connsiteX8" fmla="*/ 0 w 1059656"/>
                <a:gd name="connsiteY8" fmla="*/ 14287 h 1014412"/>
                <a:gd name="connsiteX9" fmla="*/ 4762 w 1059656"/>
                <a:gd name="connsiteY9" fmla="*/ 4762 h 1014412"/>
                <a:gd name="connsiteX10" fmla="*/ 33337 w 1059656"/>
                <a:gd name="connsiteY10" fmla="*/ 0 h 1014412"/>
                <a:gd name="connsiteX11" fmla="*/ 88106 w 1059656"/>
                <a:gd name="connsiteY11" fmla="*/ 23812 h 1014412"/>
                <a:gd name="connsiteX12" fmla="*/ 216694 w 1059656"/>
                <a:gd name="connsiteY12" fmla="*/ 88106 h 1014412"/>
                <a:gd name="connsiteX13" fmla="*/ 378619 w 1059656"/>
                <a:gd name="connsiteY13" fmla="*/ 171450 h 1014412"/>
                <a:gd name="connsiteX14" fmla="*/ 535781 w 1059656"/>
                <a:gd name="connsiteY14" fmla="*/ 259556 h 1014412"/>
                <a:gd name="connsiteX15" fmla="*/ 683419 w 1059656"/>
                <a:gd name="connsiteY15" fmla="*/ 338137 h 1014412"/>
                <a:gd name="connsiteX16" fmla="*/ 764381 w 1059656"/>
                <a:gd name="connsiteY16" fmla="*/ 383381 h 1014412"/>
                <a:gd name="connsiteX17" fmla="*/ 828675 w 1059656"/>
                <a:gd name="connsiteY17" fmla="*/ 419100 h 1014412"/>
                <a:gd name="connsiteX18" fmla="*/ 859631 w 1059656"/>
                <a:gd name="connsiteY18" fmla="*/ 452437 h 1014412"/>
                <a:gd name="connsiteX19" fmla="*/ 897731 w 1059656"/>
                <a:gd name="connsiteY19" fmla="*/ 500062 h 1014412"/>
                <a:gd name="connsiteX20" fmla="*/ 926306 w 1059656"/>
                <a:gd name="connsiteY20" fmla="*/ 540544 h 1014412"/>
                <a:gd name="connsiteX21" fmla="*/ 962025 w 1059656"/>
                <a:gd name="connsiteY21" fmla="*/ 595312 h 1014412"/>
                <a:gd name="connsiteX22" fmla="*/ 988219 w 1059656"/>
                <a:gd name="connsiteY22" fmla="*/ 647700 h 1014412"/>
                <a:gd name="connsiteX23" fmla="*/ 1012031 w 1059656"/>
                <a:gd name="connsiteY23" fmla="*/ 711994 h 1014412"/>
                <a:gd name="connsiteX24" fmla="*/ 1038225 w 1059656"/>
                <a:gd name="connsiteY24" fmla="*/ 785812 h 1014412"/>
                <a:gd name="connsiteX25" fmla="*/ 1054894 w 1059656"/>
                <a:gd name="connsiteY25" fmla="*/ 845344 h 1014412"/>
                <a:gd name="connsiteX26" fmla="*/ 1059656 w 1059656"/>
                <a:gd name="connsiteY26" fmla="*/ 892969 h 1014412"/>
                <a:gd name="connsiteX27" fmla="*/ 1059656 w 1059656"/>
                <a:gd name="connsiteY27" fmla="*/ 923925 h 1014412"/>
                <a:gd name="connsiteX28" fmla="*/ 1052512 w 1059656"/>
                <a:gd name="connsiteY28" fmla="*/ 952500 h 1014412"/>
                <a:gd name="connsiteX29" fmla="*/ 1035844 w 1059656"/>
                <a:gd name="connsiteY29" fmla="*/ 983456 h 1014412"/>
                <a:gd name="connsiteX30" fmla="*/ 1002506 w 1059656"/>
                <a:gd name="connsiteY30" fmla="*/ 1002506 h 1014412"/>
                <a:gd name="connsiteX31" fmla="*/ 966787 w 1059656"/>
                <a:gd name="connsiteY31" fmla="*/ 1014412 h 1014412"/>
                <a:gd name="connsiteX32" fmla="*/ 938212 w 1059656"/>
                <a:gd name="connsiteY32" fmla="*/ 1012031 h 1014412"/>
                <a:gd name="connsiteX33" fmla="*/ 900112 w 1059656"/>
                <a:gd name="connsiteY33" fmla="*/ 1000125 h 1014412"/>
                <a:gd name="connsiteX34" fmla="*/ 866775 w 1059656"/>
                <a:gd name="connsiteY34" fmla="*/ 976312 h 1014412"/>
                <a:gd name="connsiteX35" fmla="*/ 828675 w 1059656"/>
                <a:gd name="connsiteY35" fmla="*/ 938212 h 1014412"/>
                <a:gd name="connsiteX36" fmla="*/ 790575 w 1059656"/>
                <a:gd name="connsiteY36" fmla="*/ 890587 h 1014412"/>
                <a:gd name="connsiteX37" fmla="*/ 719137 w 1059656"/>
                <a:gd name="connsiteY37" fmla="*/ 804862 h 1014412"/>
                <a:gd name="connsiteX38" fmla="*/ 652462 w 1059656"/>
                <a:gd name="connsiteY38" fmla="*/ 719137 h 1014412"/>
                <a:gd name="connsiteX39" fmla="*/ 592931 w 1059656"/>
                <a:gd name="connsiteY39" fmla="*/ 652462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59656" h="1014412">
                  <a:moveTo>
                    <a:pt x="592931" y="652462"/>
                  </a:moveTo>
                  <a:lnTo>
                    <a:pt x="440531" y="478631"/>
                  </a:lnTo>
                  <a:lnTo>
                    <a:pt x="328612" y="361950"/>
                  </a:lnTo>
                  <a:lnTo>
                    <a:pt x="185737" y="216694"/>
                  </a:lnTo>
                  <a:lnTo>
                    <a:pt x="61912" y="100012"/>
                  </a:lnTo>
                  <a:lnTo>
                    <a:pt x="26194" y="66675"/>
                  </a:lnTo>
                  <a:lnTo>
                    <a:pt x="4762" y="40481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33337" y="0"/>
                  </a:lnTo>
                  <a:lnTo>
                    <a:pt x="88106" y="23812"/>
                  </a:lnTo>
                  <a:lnTo>
                    <a:pt x="216694" y="88106"/>
                  </a:lnTo>
                  <a:lnTo>
                    <a:pt x="378619" y="171450"/>
                  </a:lnTo>
                  <a:lnTo>
                    <a:pt x="535781" y="259556"/>
                  </a:lnTo>
                  <a:lnTo>
                    <a:pt x="683419" y="338137"/>
                  </a:lnTo>
                  <a:lnTo>
                    <a:pt x="764381" y="383381"/>
                  </a:lnTo>
                  <a:lnTo>
                    <a:pt x="828675" y="419100"/>
                  </a:lnTo>
                  <a:lnTo>
                    <a:pt x="859631" y="452437"/>
                  </a:lnTo>
                  <a:lnTo>
                    <a:pt x="897731" y="500062"/>
                  </a:lnTo>
                  <a:lnTo>
                    <a:pt x="926306" y="540544"/>
                  </a:lnTo>
                  <a:lnTo>
                    <a:pt x="962025" y="595312"/>
                  </a:lnTo>
                  <a:lnTo>
                    <a:pt x="988219" y="647700"/>
                  </a:lnTo>
                  <a:lnTo>
                    <a:pt x="1012031" y="711994"/>
                  </a:lnTo>
                  <a:lnTo>
                    <a:pt x="1038225" y="785812"/>
                  </a:lnTo>
                  <a:lnTo>
                    <a:pt x="1054894" y="845344"/>
                  </a:lnTo>
                  <a:lnTo>
                    <a:pt x="1059656" y="892969"/>
                  </a:lnTo>
                  <a:lnTo>
                    <a:pt x="1059656" y="923925"/>
                  </a:lnTo>
                  <a:lnTo>
                    <a:pt x="1052512" y="952500"/>
                  </a:lnTo>
                  <a:lnTo>
                    <a:pt x="1035844" y="983456"/>
                  </a:lnTo>
                  <a:lnTo>
                    <a:pt x="1002506" y="1002506"/>
                  </a:lnTo>
                  <a:lnTo>
                    <a:pt x="966787" y="1014412"/>
                  </a:lnTo>
                  <a:lnTo>
                    <a:pt x="938212" y="1012031"/>
                  </a:lnTo>
                  <a:lnTo>
                    <a:pt x="900112" y="1000125"/>
                  </a:lnTo>
                  <a:lnTo>
                    <a:pt x="866775" y="976312"/>
                  </a:lnTo>
                  <a:lnTo>
                    <a:pt x="828675" y="938212"/>
                  </a:lnTo>
                  <a:lnTo>
                    <a:pt x="790575" y="890587"/>
                  </a:lnTo>
                  <a:lnTo>
                    <a:pt x="719137" y="804862"/>
                  </a:lnTo>
                  <a:lnTo>
                    <a:pt x="652462" y="719137"/>
                  </a:lnTo>
                  <a:lnTo>
                    <a:pt x="59293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D7E1CCA-4027-4FBC-80D1-5F11BC3F15A2}"/>
                </a:ext>
              </a:extLst>
            </p:cNvPr>
            <p:cNvSpPr/>
            <p:nvPr/>
          </p:nvSpPr>
          <p:spPr>
            <a:xfrm>
              <a:off x="3814763" y="1954213"/>
              <a:ext cx="1069975" cy="1128712"/>
            </a:xfrm>
            <a:custGeom>
              <a:avLst/>
              <a:gdLst>
                <a:gd name="connsiteX0" fmla="*/ 479204 w 1070875"/>
                <a:gd name="connsiteY0" fmla="*/ 809268 h 1129553"/>
                <a:gd name="connsiteX1" fmla="*/ 295835 w 1070875"/>
                <a:gd name="connsiteY1" fmla="*/ 975523 h 1129553"/>
                <a:gd name="connsiteX2" fmla="*/ 139360 w 1070875"/>
                <a:gd name="connsiteY2" fmla="*/ 1129553 h 1129553"/>
                <a:gd name="connsiteX3" fmla="*/ 0 w 1070875"/>
                <a:gd name="connsiteY3" fmla="*/ 1058650 h 1129553"/>
                <a:gd name="connsiteX4" fmla="*/ 61123 w 1070875"/>
                <a:gd name="connsiteY4" fmla="*/ 985303 h 1129553"/>
                <a:gd name="connsiteX5" fmla="*/ 220043 w 1070875"/>
                <a:gd name="connsiteY5" fmla="*/ 814158 h 1129553"/>
                <a:gd name="connsiteX6" fmla="*/ 396077 w 1070875"/>
                <a:gd name="connsiteY6" fmla="*/ 621010 h 1129553"/>
                <a:gd name="connsiteX7" fmla="*/ 506098 w 1070875"/>
                <a:gd name="connsiteY7" fmla="*/ 488984 h 1129553"/>
                <a:gd name="connsiteX8" fmla="*/ 589226 w 1070875"/>
                <a:gd name="connsiteY8" fmla="*/ 381407 h 1129553"/>
                <a:gd name="connsiteX9" fmla="*/ 618565 w 1070875"/>
                <a:gd name="connsiteY9" fmla="*/ 337399 h 1129553"/>
                <a:gd name="connsiteX10" fmla="*/ 638124 w 1070875"/>
                <a:gd name="connsiteY10" fmla="*/ 303170 h 1129553"/>
                <a:gd name="connsiteX11" fmla="*/ 657683 w 1070875"/>
                <a:gd name="connsiteY11" fmla="*/ 261606 h 1129553"/>
                <a:gd name="connsiteX12" fmla="*/ 665018 w 1070875"/>
                <a:gd name="connsiteY12" fmla="*/ 227377 h 1129553"/>
                <a:gd name="connsiteX13" fmla="*/ 669908 w 1070875"/>
                <a:gd name="connsiteY13" fmla="*/ 171144 h 1129553"/>
                <a:gd name="connsiteX14" fmla="*/ 655238 w 1070875"/>
                <a:gd name="connsiteY14" fmla="*/ 58678 h 1129553"/>
                <a:gd name="connsiteX15" fmla="*/ 797044 w 1070875"/>
                <a:gd name="connsiteY15" fmla="*/ 0 h 1129553"/>
                <a:gd name="connsiteX16" fmla="*/ 907065 w 1070875"/>
                <a:gd name="connsiteY16" fmla="*/ 100242 h 1129553"/>
                <a:gd name="connsiteX17" fmla="*/ 943739 w 1070875"/>
                <a:gd name="connsiteY17" fmla="*/ 129581 h 1129553"/>
                <a:gd name="connsiteX18" fmla="*/ 982858 w 1070875"/>
                <a:gd name="connsiteY18" fmla="*/ 161365 h 1129553"/>
                <a:gd name="connsiteX19" fmla="*/ 1029311 w 1070875"/>
                <a:gd name="connsiteY19" fmla="*/ 205373 h 1129553"/>
                <a:gd name="connsiteX20" fmla="*/ 1053760 w 1070875"/>
                <a:gd name="connsiteY20" fmla="*/ 237157 h 1129553"/>
                <a:gd name="connsiteX21" fmla="*/ 1068430 w 1070875"/>
                <a:gd name="connsiteY21" fmla="*/ 266496 h 1129553"/>
                <a:gd name="connsiteX22" fmla="*/ 1070875 w 1070875"/>
                <a:gd name="connsiteY22" fmla="*/ 283611 h 1129553"/>
                <a:gd name="connsiteX23" fmla="*/ 1063540 w 1070875"/>
                <a:gd name="connsiteY23" fmla="*/ 305615 h 1129553"/>
                <a:gd name="connsiteX24" fmla="*/ 1041536 w 1070875"/>
                <a:gd name="connsiteY24" fmla="*/ 322729 h 1129553"/>
                <a:gd name="connsiteX25" fmla="*/ 997527 w 1070875"/>
                <a:gd name="connsiteY25" fmla="*/ 347179 h 1129553"/>
                <a:gd name="connsiteX26" fmla="*/ 946184 w 1070875"/>
                <a:gd name="connsiteY26" fmla="*/ 393632 h 1129553"/>
                <a:gd name="connsiteX27" fmla="*/ 755480 w 1070875"/>
                <a:gd name="connsiteY27" fmla="*/ 562331 h 1129553"/>
                <a:gd name="connsiteX28" fmla="*/ 479204 w 1070875"/>
                <a:gd name="connsiteY28" fmla="*/ 809268 h 1129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70875" h="1129553">
                  <a:moveTo>
                    <a:pt x="479204" y="809268"/>
                  </a:moveTo>
                  <a:lnTo>
                    <a:pt x="295835" y="975523"/>
                  </a:lnTo>
                  <a:lnTo>
                    <a:pt x="139360" y="1129553"/>
                  </a:lnTo>
                  <a:lnTo>
                    <a:pt x="0" y="1058650"/>
                  </a:lnTo>
                  <a:lnTo>
                    <a:pt x="61123" y="985303"/>
                  </a:lnTo>
                  <a:lnTo>
                    <a:pt x="220043" y="814158"/>
                  </a:lnTo>
                  <a:lnTo>
                    <a:pt x="396077" y="621010"/>
                  </a:lnTo>
                  <a:lnTo>
                    <a:pt x="506098" y="488984"/>
                  </a:lnTo>
                  <a:lnTo>
                    <a:pt x="589226" y="381407"/>
                  </a:lnTo>
                  <a:lnTo>
                    <a:pt x="618565" y="337399"/>
                  </a:lnTo>
                  <a:lnTo>
                    <a:pt x="638124" y="303170"/>
                  </a:lnTo>
                  <a:lnTo>
                    <a:pt x="657683" y="261606"/>
                  </a:lnTo>
                  <a:lnTo>
                    <a:pt x="665018" y="227377"/>
                  </a:lnTo>
                  <a:lnTo>
                    <a:pt x="669908" y="171144"/>
                  </a:lnTo>
                  <a:lnTo>
                    <a:pt x="655238" y="58678"/>
                  </a:lnTo>
                  <a:lnTo>
                    <a:pt x="797044" y="0"/>
                  </a:lnTo>
                  <a:lnTo>
                    <a:pt x="907065" y="100242"/>
                  </a:lnTo>
                  <a:lnTo>
                    <a:pt x="943739" y="129581"/>
                  </a:lnTo>
                  <a:lnTo>
                    <a:pt x="982858" y="161365"/>
                  </a:lnTo>
                  <a:lnTo>
                    <a:pt x="1029311" y="205373"/>
                  </a:lnTo>
                  <a:lnTo>
                    <a:pt x="1053760" y="237157"/>
                  </a:lnTo>
                  <a:lnTo>
                    <a:pt x="1068430" y="266496"/>
                  </a:lnTo>
                  <a:lnTo>
                    <a:pt x="1070875" y="283611"/>
                  </a:lnTo>
                  <a:lnTo>
                    <a:pt x="1063540" y="305615"/>
                  </a:lnTo>
                  <a:lnTo>
                    <a:pt x="1041536" y="322729"/>
                  </a:lnTo>
                  <a:lnTo>
                    <a:pt x="997527" y="347179"/>
                  </a:lnTo>
                  <a:lnTo>
                    <a:pt x="946184" y="393632"/>
                  </a:lnTo>
                  <a:lnTo>
                    <a:pt x="755480" y="562331"/>
                  </a:lnTo>
                  <a:lnTo>
                    <a:pt x="479204" y="809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3D2E4D-8A72-420D-8EDD-1159FA7EC330}"/>
                </a:ext>
              </a:extLst>
            </p:cNvPr>
            <p:cNvSpPr/>
            <p:nvPr/>
          </p:nvSpPr>
          <p:spPr>
            <a:xfrm>
              <a:off x="3733800" y="2955925"/>
              <a:ext cx="1027113" cy="481013"/>
            </a:xfrm>
            <a:custGeom>
              <a:avLst/>
              <a:gdLst>
                <a:gd name="connsiteX0" fmla="*/ 613674 w 1026866"/>
                <a:gd name="connsiteY0" fmla="*/ 388742 h 481649"/>
                <a:gd name="connsiteX1" fmla="*/ 427860 w 1026866"/>
                <a:gd name="connsiteY1" fmla="*/ 347179 h 481649"/>
                <a:gd name="connsiteX2" fmla="*/ 308059 w 1026866"/>
                <a:gd name="connsiteY2" fmla="*/ 327619 h 481649"/>
                <a:gd name="connsiteX3" fmla="*/ 168699 w 1026866"/>
                <a:gd name="connsiteY3" fmla="*/ 308060 h 481649"/>
                <a:gd name="connsiteX4" fmla="*/ 66012 w 1026866"/>
                <a:gd name="connsiteY4" fmla="*/ 300725 h 481649"/>
                <a:gd name="connsiteX5" fmla="*/ 41563 w 1026866"/>
                <a:gd name="connsiteY5" fmla="*/ 295835 h 481649"/>
                <a:gd name="connsiteX6" fmla="*/ 26894 w 1026866"/>
                <a:gd name="connsiteY6" fmla="*/ 286056 h 481649"/>
                <a:gd name="connsiteX7" fmla="*/ 14669 w 1026866"/>
                <a:gd name="connsiteY7" fmla="*/ 264051 h 481649"/>
                <a:gd name="connsiteX8" fmla="*/ 2444 w 1026866"/>
                <a:gd name="connsiteY8" fmla="*/ 207818 h 481649"/>
                <a:gd name="connsiteX9" fmla="*/ 0 w 1026866"/>
                <a:gd name="connsiteY9" fmla="*/ 149140 h 481649"/>
                <a:gd name="connsiteX10" fmla="*/ 4889 w 1026866"/>
                <a:gd name="connsiteY10" fmla="*/ 90462 h 481649"/>
                <a:gd name="connsiteX11" fmla="*/ 14669 w 1026866"/>
                <a:gd name="connsiteY11" fmla="*/ 48898 h 481649"/>
                <a:gd name="connsiteX12" fmla="*/ 29339 w 1026866"/>
                <a:gd name="connsiteY12" fmla="*/ 22004 h 481649"/>
                <a:gd name="connsiteX13" fmla="*/ 46453 w 1026866"/>
                <a:gd name="connsiteY13" fmla="*/ 7335 h 481649"/>
                <a:gd name="connsiteX14" fmla="*/ 70902 w 1026866"/>
                <a:gd name="connsiteY14" fmla="*/ 0 h 481649"/>
                <a:gd name="connsiteX15" fmla="*/ 112466 w 1026866"/>
                <a:gd name="connsiteY15" fmla="*/ 0 h 481649"/>
                <a:gd name="connsiteX16" fmla="*/ 158919 w 1026866"/>
                <a:gd name="connsiteY16" fmla="*/ 14670 h 481649"/>
                <a:gd name="connsiteX17" fmla="*/ 266496 w 1026866"/>
                <a:gd name="connsiteY17" fmla="*/ 68458 h 481649"/>
                <a:gd name="connsiteX18" fmla="*/ 374072 w 1026866"/>
                <a:gd name="connsiteY18" fmla="*/ 102687 h 481649"/>
                <a:gd name="connsiteX19" fmla="*/ 491428 w 1026866"/>
                <a:gd name="connsiteY19" fmla="*/ 141805 h 481649"/>
                <a:gd name="connsiteX20" fmla="*/ 567221 w 1026866"/>
                <a:gd name="connsiteY20" fmla="*/ 166255 h 481649"/>
                <a:gd name="connsiteX21" fmla="*/ 660128 w 1026866"/>
                <a:gd name="connsiteY21" fmla="*/ 202928 h 481649"/>
                <a:gd name="connsiteX22" fmla="*/ 770149 w 1026866"/>
                <a:gd name="connsiteY22" fmla="*/ 249382 h 481649"/>
                <a:gd name="connsiteX23" fmla="*/ 865501 w 1026866"/>
                <a:gd name="connsiteY23" fmla="*/ 293390 h 481649"/>
                <a:gd name="connsiteX24" fmla="*/ 960853 w 1026866"/>
                <a:gd name="connsiteY24" fmla="*/ 337399 h 481649"/>
                <a:gd name="connsiteX25" fmla="*/ 1026866 w 1026866"/>
                <a:gd name="connsiteY25" fmla="*/ 366738 h 481649"/>
                <a:gd name="connsiteX26" fmla="*/ 924179 w 1026866"/>
                <a:gd name="connsiteY26" fmla="*/ 481649 h 481649"/>
                <a:gd name="connsiteX27" fmla="*/ 784819 w 1026866"/>
                <a:gd name="connsiteY27" fmla="*/ 432751 h 481649"/>
                <a:gd name="connsiteX28" fmla="*/ 613674 w 1026866"/>
                <a:gd name="connsiteY28" fmla="*/ 388742 h 481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26866" h="481649">
                  <a:moveTo>
                    <a:pt x="613674" y="388742"/>
                  </a:moveTo>
                  <a:lnTo>
                    <a:pt x="427860" y="347179"/>
                  </a:lnTo>
                  <a:lnTo>
                    <a:pt x="308059" y="327619"/>
                  </a:lnTo>
                  <a:lnTo>
                    <a:pt x="168699" y="308060"/>
                  </a:lnTo>
                  <a:lnTo>
                    <a:pt x="66012" y="300725"/>
                  </a:lnTo>
                  <a:lnTo>
                    <a:pt x="41563" y="295835"/>
                  </a:lnTo>
                  <a:lnTo>
                    <a:pt x="26894" y="286056"/>
                  </a:lnTo>
                  <a:lnTo>
                    <a:pt x="14669" y="264051"/>
                  </a:lnTo>
                  <a:lnTo>
                    <a:pt x="2444" y="207818"/>
                  </a:lnTo>
                  <a:cubicBezTo>
                    <a:pt x="1629" y="188259"/>
                    <a:pt x="815" y="168699"/>
                    <a:pt x="0" y="149140"/>
                  </a:cubicBezTo>
                  <a:lnTo>
                    <a:pt x="4889" y="90462"/>
                  </a:lnTo>
                  <a:lnTo>
                    <a:pt x="14669" y="48898"/>
                  </a:lnTo>
                  <a:lnTo>
                    <a:pt x="29339" y="22004"/>
                  </a:lnTo>
                  <a:lnTo>
                    <a:pt x="46453" y="7335"/>
                  </a:lnTo>
                  <a:lnTo>
                    <a:pt x="70902" y="0"/>
                  </a:lnTo>
                  <a:lnTo>
                    <a:pt x="112466" y="0"/>
                  </a:lnTo>
                  <a:lnTo>
                    <a:pt x="158919" y="14670"/>
                  </a:lnTo>
                  <a:lnTo>
                    <a:pt x="266496" y="68458"/>
                  </a:lnTo>
                  <a:lnTo>
                    <a:pt x="374072" y="102687"/>
                  </a:lnTo>
                  <a:lnTo>
                    <a:pt x="491428" y="141805"/>
                  </a:lnTo>
                  <a:lnTo>
                    <a:pt x="567221" y="166255"/>
                  </a:lnTo>
                  <a:lnTo>
                    <a:pt x="660128" y="202928"/>
                  </a:lnTo>
                  <a:lnTo>
                    <a:pt x="770149" y="249382"/>
                  </a:lnTo>
                  <a:lnTo>
                    <a:pt x="865501" y="293390"/>
                  </a:lnTo>
                  <a:lnTo>
                    <a:pt x="960853" y="337399"/>
                  </a:lnTo>
                  <a:lnTo>
                    <a:pt x="1026866" y="366738"/>
                  </a:lnTo>
                  <a:lnTo>
                    <a:pt x="924179" y="481649"/>
                  </a:lnTo>
                  <a:lnTo>
                    <a:pt x="784819" y="432751"/>
                  </a:lnTo>
                  <a:lnTo>
                    <a:pt x="613674" y="3887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D1C6951-A3C2-4A7E-AE97-DEEC911D82C3}"/>
                </a:ext>
              </a:extLst>
            </p:cNvPr>
            <p:cNvSpPr/>
            <p:nvPr/>
          </p:nvSpPr>
          <p:spPr>
            <a:xfrm>
              <a:off x="3706813" y="2103438"/>
              <a:ext cx="2382837" cy="2111375"/>
            </a:xfrm>
            <a:custGeom>
              <a:avLst/>
              <a:gdLst>
                <a:gd name="connsiteX0" fmla="*/ 1391018 w 2383089"/>
                <a:gd name="connsiteY0" fmla="*/ 1136822 h 2111240"/>
                <a:gd name="connsiteX1" fmla="*/ 1059151 w 2383089"/>
                <a:gd name="connsiteY1" fmla="*/ 1408670 h 2111240"/>
                <a:gd name="connsiteX2" fmla="*/ 804954 w 2383089"/>
                <a:gd name="connsiteY2" fmla="*/ 1609909 h 2111240"/>
                <a:gd name="connsiteX3" fmla="*/ 600185 w 2383089"/>
                <a:gd name="connsiteY3" fmla="*/ 1775843 h 2111240"/>
                <a:gd name="connsiteX4" fmla="*/ 402477 w 2383089"/>
                <a:gd name="connsiteY4" fmla="*/ 1931185 h 2111240"/>
                <a:gd name="connsiteX5" fmla="*/ 201239 w 2383089"/>
                <a:gd name="connsiteY5" fmla="*/ 2111240 h 2111240"/>
                <a:gd name="connsiteX6" fmla="*/ 0 w 2383089"/>
                <a:gd name="connsiteY6" fmla="*/ 2047691 h 2111240"/>
                <a:gd name="connsiteX7" fmla="*/ 77671 w 2383089"/>
                <a:gd name="connsiteY7" fmla="*/ 2005325 h 2111240"/>
                <a:gd name="connsiteX8" fmla="*/ 324806 w 2383089"/>
                <a:gd name="connsiteY8" fmla="*/ 1811148 h 2111240"/>
                <a:gd name="connsiteX9" fmla="*/ 533106 w 2383089"/>
                <a:gd name="connsiteY9" fmla="*/ 1624031 h 2111240"/>
                <a:gd name="connsiteX10" fmla="*/ 720222 w 2383089"/>
                <a:gd name="connsiteY10" fmla="*/ 1451036 h 2111240"/>
                <a:gd name="connsiteX11" fmla="*/ 879095 w 2383089"/>
                <a:gd name="connsiteY11" fmla="*/ 1302755 h 2111240"/>
                <a:gd name="connsiteX12" fmla="*/ 981480 w 2383089"/>
                <a:gd name="connsiteY12" fmla="*/ 1200371 h 2111240"/>
                <a:gd name="connsiteX13" fmla="*/ 1129761 w 2383089"/>
                <a:gd name="connsiteY13" fmla="*/ 1076803 h 2111240"/>
                <a:gd name="connsiteX14" fmla="*/ 1274511 w 2383089"/>
                <a:gd name="connsiteY14" fmla="*/ 949705 h 2111240"/>
                <a:gd name="connsiteX15" fmla="*/ 1489872 w 2383089"/>
                <a:gd name="connsiteY15" fmla="*/ 748467 h 2111240"/>
                <a:gd name="connsiteX16" fmla="*/ 1659336 w 2383089"/>
                <a:gd name="connsiteY16" fmla="*/ 571941 h 2111240"/>
                <a:gd name="connsiteX17" fmla="*/ 1779373 w 2383089"/>
                <a:gd name="connsiteY17" fmla="*/ 430721 h 2111240"/>
                <a:gd name="connsiteX18" fmla="*/ 1860575 w 2383089"/>
                <a:gd name="connsiteY18" fmla="*/ 324806 h 2111240"/>
                <a:gd name="connsiteX19" fmla="*/ 1906471 w 2383089"/>
                <a:gd name="connsiteY19" fmla="*/ 257727 h 2111240"/>
                <a:gd name="connsiteX20" fmla="*/ 1913532 w 2383089"/>
                <a:gd name="connsiteY20" fmla="*/ 229483 h 2111240"/>
                <a:gd name="connsiteX21" fmla="*/ 1913532 w 2383089"/>
                <a:gd name="connsiteY21" fmla="*/ 194178 h 2111240"/>
                <a:gd name="connsiteX22" fmla="*/ 1902941 w 2383089"/>
                <a:gd name="connsiteY22" fmla="*/ 144751 h 2111240"/>
                <a:gd name="connsiteX23" fmla="*/ 1867636 w 2383089"/>
                <a:gd name="connsiteY23" fmla="*/ 98854 h 2111240"/>
                <a:gd name="connsiteX24" fmla="*/ 1842922 w 2383089"/>
                <a:gd name="connsiteY24" fmla="*/ 70610 h 2111240"/>
                <a:gd name="connsiteX25" fmla="*/ 1832331 w 2383089"/>
                <a:gd name="connsiteY25" fmla="*/ 49427 h 2111240"/>
                <a:gd name="connsiteX26" fmla="*/ 1825270 w 2383089"/>
                <a:gd name="connsiteY26" fmla="*/ 28244 h 2111240"/>
                <a:gd name="connsiteX27" fmla="*/ 1835861 w 2383089"/>
                <a:gd name="connsiteY27" fmla="*/ 10592 h 2111240"/>
                <a:gd name="connsiteX28" fmla="*/ 1857044 w 2383089"/>
                <a:gd name="connsiteY28" fmla="*/ 0 h 2111240"/>
                <a:gd name="connsiteX29" fmla="*/ 1913532 w 2383089"/>
                <a:gd name="connsiteY29" fmla="*/ 3531 h 2111240"/>
                <a:gd name="connsiteX30" fmla="*/ 1973551 w 2383089"/>
                <a:gd name="connsiteY30" fmla="*/ 14122 h 2111240"/>
                <a:gd name="connsiteX31" fmla="*/ 2030039 w 2383089"/>
                <a:gd name="connsiteY31" fmla="*/ 31775 h 2111240"/>
                <a:gd name="connsiteX32" fmla="*/ 2121832 w 2383089"/>
                <a:gd name="connsiteY32" fmla="*/ 74141 h 2111240"/>
                <a:gd name="connsiteX33" fmla="*/ 2206564 w 2383089"/>
                <a:gd name="connsiteY33" fmla="*/ 127098 h 2111240"/>
                <a:gd name="connsiteX34" fmla="*/ 2255991 w 2383089"/>
                <a:gd name="connsiteY34" fmla="*/ 158873 h 2111240"/>
                <a:gd name="connsiteX35" fmla="*/ 2294826 w 2383089"/>
                <a:gd name="connsiteY35" fmla="*/ 190647 h 2111240"/>
                <a:gd name="connsiteX36" fmla="*/ 2344253 w 2383089"/>
                <a:gd name="connsiteY36" fmla="*/ 229483 h 2111240"/>
                <a:gd name="connsiteX37" fmla="*/ 2361906 w 2383089"/>
                <a:gd name="connsiteY37" fmla="*/ 254196 h 2111240"/>
                <a:gd name="connsiteX38" fmla="*/ 2376028 w 2383089"/>
                <a:gd name="connsiteY38" fmla="*/ 278910 h 2111240"/>
                <a:gd name="connsiteX39" fmla="*/ 2383089 w 2383089"/>
                <a:gd name="connsiteY39" fmla="*/ 300093 h 2111240"/>
                <a:gd name="connsiteX40" fmla="*/ 2383089 w 2383089"/>
                <a:gd name="connsiteY40" fmla="*/ 317745 h 2111240"/>
                <a:gd name="connsiteX41" fmla="*/ 2368967 w 2383089"/>
                <a:gd name="connsiteY41" fmla="*/ 345989 h 2111240"/>
                <a:gd name="connsiteX42" fmla="*/ 2333662 w 2383089"/>
                <a:gd name="connsiteY42" fmla="*/ 363642 h 2111240"/>
                <a:gd name="connsiteX43" fmla="*/ 2284235 w 2383089"/>
                <a:gd name="connsiteY43" fmla="*/ 388355 h 2111240"/>
                <a:gd name="connsiteX44" fmla="*/ 2220686 w 2383089"/>
                <a:gd name="connsiteY44" fmla="*/ 434252 h 2111240"/>
                <a:gd name="connsiteX45" fmla="*/ 2107710 w 2383089"/>
                <a:gd name="connsiteY45" fmla="*/ 526045 h 2111240"/>
                <a:gd name="connsiteX46" fmla="*/ 1910002 w 2383089"/>
                <a:gd name="connsiteY46" fmla="*/ 699040 h 2111240"/>
                <a:gd name="connsiteX47" fmla="*/ 1574604 w 2383089"/>
                <a:gd name="connsiteY47" fmla="*/ 977949 h 2111240"/>
                <a:gd name="connsiteX48" fmla="*/ 1391018 w 2383089"/>
                <a:gd name="connsiteY48" fmla="*/ 1136822 h 211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83089" h="2111240">
                  <a:moveTo>
                    <a:pt x="1391018" y="1136822"/>
                  </a:moveTo>
                  <a:lnTo>
                    <a:pt x="1059151" y="1408670"/>
                  </a:lnTo>
                  <a:lnTo>
                    <a:pt x="804954" y="1609909"/>
                  </a:lnTo>
                  <a:lnTo>
                    <a:pt x="600185" y="1775843"/>
                  </a:lnTo>
                  <a:lnTo>
                    <a:pt x="402477" y="1931185"/>
                  </a:lnTo>
                  <a:lnTo>
                    <a:pt x="201239" y="2111240"/>
                  </a:lnTo>
                  <a:lnTo>
                    <a:pt x="0" y="2047691"/>
                  </a:lnTo>
                  <a:lnTo>
                    <a:pt x="77671" y="2005325"/>
                  </a:lnTo>
                  <a:lnTo>
                    <a:pt x="324806" y="1811148"/>
                  </a:lnTo>
                  <a:lnTo>
                    <a:pt x="533106" y="1624031"/>
                  </a:lnTo>
                  <a:lnTo>
                    <a:pt x="720222" y="1451036"/>
                  </a:lnTo>
                  <a:lnTo>
                    <a:pt x="879095" y="1302755"/>
                  </a:lnTo>
                  <a:lnTo>
                    <a:pt x="981480" y="1200371"/>
                  </a:lnTo>
                  <a:lnTo>
                    <a:pt x="1129761" y="1076803"/>
                  </a:lnTo>
                  <a:lnTo>
                    <a:pt x="1274511" y="949705"/>
                  </a:lnTo>
                  <a:lnTo>
                    <a:pt x="1489872" y="748467"/>
                  </a:lnTo>
                  <a:lnTo>
                    <a:pt x="1659336" y="571941"/>
                  </a:lnTo>
                  <a:lnTo>
                    <a:pt x="1779373" y="430721"/>
                  </a:lnTo>
                  <a:lnTo>
                    <a:pt x="1860575" y="324806"/>
                  </a:lnTo>
                  <a:lnTo>
                    <a:pt x="1906471" y="257727"/>
                  </a:lnTo>
                  <a:lnTo>
                    <a:pt x="1913532" y="229483"/>
                  </a:lnTo>
                  <a:lnTo>
                    <a:pt x="1913532" y="194178"/>
                  </a:lnTo>
                  <a:lnTo>
                    <a:pt x="1902941" y="144751"/>
                  </a:lnTo>
                  <a:lnTo>
                    <a:pt x="1867636" y="98854"/>
                  </a:lnTo>
                  <a:lnTo>
                    <a:pt x="1842922" y="70610"/>
                  </a:lnTo>
                  <a:lnTo>
                    <a:pt x="1832331" y="49427"/>
                  </a:lnTo>
                  <a:lnTo>
                    <a:pt x="1825270" y="28244"/>
                  </a:lnTo>
                  <a:lnTo>
                    <a:pt x="1835861" y="10592"/>
                  </a:lnTo>
                  <a:lnTo>
                    <a:pt x="1857044" y="0"/>
                  </a:lnTo>
                  <a:lnTo>
                    <a:pt x="1913532" y="3531"/>
                  </a:lnTo>
                  <a:lnTo>
                    <a:pt x="1973551" y="14122"/>
                  </a:lnTo>
                  <a:lnTo>
                    <a:pt x="2030039" y="31775"/>
                  </a:lnTo>
                  <a:lnTo>
                    <a:pt x="2121832" y="74141"/>
                  </a:lnTo>
                  <a:lnTo>
                    <a:pt x="2206564" y="127098"/>
                  </a:lnTo>
                  <a:lnTo>
                    <a:pt x="2255991" y="158873"/>
                  </a:lnTo>
                  <a:lnTo>
                    <a:pt x="2294826" y="190647"/>
                  </a:lnTo>
                  <a:lnTo>
                    <a:pt x="2344253" y="229483"/>
                  </a:lnTo>
                  <a:lnTo>
                    <a:pt x="2361906" y="254196"/>
                  </a:lnTo>
                  <a:lnTo>
                    <a:pt x="2376028" y="278910"/>
                  </a:lnTo>
                  <a:lnTo>
                    <a:pt x="2383089" y="300093"/>
                  </a:lnTo>
                  <a:lnTo>
                    <a:pt x="2383089" y="317745"/>
                  </a:lnTo>
                  <a:lnTo>
                    <a:pt x="2368967" y="345989"/>
                  </a:lnTo>
                  <a:lnTo>
                    <a:pt x="2333662" y="363642"/>
                  </a:lnTo>
                  <a:lnTo>
                    <a:pt x="2284235" y="388355"/>
                  </a:lnTo>
                  <a:lnTo>
                    <a:pt x="2220686" y="434252"/>
                  </a:lnTo>
                  <a:lnTo>
                    <a:pt x="2107710" y="526045"/>
                  </a:lnTo>
                  <a:lnTo>
                    <a:pt x="1910002" y="699040"/>
                  </a:lnTo>
                  <a:lnTo>
                    <a:pt x="1574604" y="977949"/>
                  </a:lnTo>
                  <a:lnTo>
                    <a:pt x="1391018" y="11368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87D85B-2268-4192-A5AF-2A35A93D5D04}"/>
                </a:ext>
              </a:extLst>
            </p:cNvPr>
            <p:cNvSpPr/>
            <p:nvPr/>
          </p:nvSpPr>
          <p:spPr>
            <a:xfrm>
              <a:off x="3636963" y="3814763"/>
              <a:ext cx="2382837" cy="633412"/>
            </a:xfrm>
            <a:custGeom>
              <a:avLst/>
              <a:gdLst>
                <a:gd name="connsiteX0" fmla="*/ 1690687 w 2383631"/>
                <a:gd name="connsiteY0" fmla="*/ 278606 h 633412"/>
                <a:gd name="connsiteX1" fmla="*/ 1364456 w 2383631"/>
                <a:gd name="connsiteY1" fmla="*/ 359568 h 633412"/>
                <a:gd name="connsiteX2" fmla="*/ 1288256 w 2383631"/>
                <a:gd name="connsiteY2" fmla="*/ 378618 h 633412"/>
                <a:gd name="connsiteX3" fmla="*/ 1138237 w 2383631"/>
                <a:gd name="connsiteY3" fmla="*/ 411956 h 633412"/>
                <a:gd name="connsiteX4" fmla="*/ 935831 w 2383631"/>
                <a:gd name="connsiteY4" fmla="*/ 454818 h 633412"/>
                <a:gd name="connsiteX5" fmla="*/ 702469 w 2383631"/>
                <a:gd name="connsiteY5" fmla="*/ 509587 h 633412"/>
                <a:gd name="connsiteX6" fmla="*/ 435769 w 2383631"/>
                <a:gd name="connsiteY6" fmla="*/ 571500 h 633412"/>
                <a:gd name="connsiteX7" fmla="*/ 316706 w 2383631"/>
                <a:gd name="connsiteY7" fmla="*/ 600075 h 633412"/>
                <a:gd name="connsiteX8" fmla="*/ 292894 w 2383631"/>
                <a:gd name="connsiteY8" fmla="*/ 611981 h 633412"/>
                <a:gd name="connsiteX9" fmla="*/ 259556 w 2383631"/>
                <a:gd name="connsiteY9" fmla="*/ 626268 h 633412"/>
                <a:gd name="connsiteX10" fmla="*/ 223837 w 2383631"/>
                <a:gd name="connsiteY10" fmla="*/ 631031 h 633412"/>
                <a:gd name="connsiteX11" fmla="*/ 190500 w 2383631"/>
                <a:gd name="connsiteY11" fmla="*/ 633412 h 633412"/>
                <a:gd name="connsiteX12" fmla="*/ 166687 w 2383631"/>
                <a:gd name="connsiteY12" fmla="*/ 628650 h 633412"/>
                <a:gd name="connsiteX13" fmla="*/ 140494 w 2383631"/>
                <a:gd name="connsiteY13" fmla="*/ 611981 h 633412"/>
                <a:gd name="connsiteX14" fmla="*/ 83344 w 2383631"/>
                <a:gd name="connsiteY14" fmla="*/ 557212 h 633412"/>
                <a:gd name="connsiteX15" fmla="*/ 33337 w 2383631"/>
                <a:gd name="connsiteY15" fmla="*/ 497681 h 633412"/>
                <a:gd name="connsiteX16" fmla="*/ 9525 w 2383631"/>
                <a:gd name="connsiteY16" fmla="*/ 445293 h 633412"/>
                <a:gd name="connsiteX17" fmla="*/ 0 w 2383631"/>
                <a:gd name="connsiteY17" fmla="*/ 416718 h 633412"/>
                <a:gd name="connsiteX18" fmla="*/ 0 w 2383631"/>
                <a:gd name="connsiteY18" fmla="*/ 390525 h 633412"/>
                <a:gd name="connsiteX19" fmla="*/ 7144 w 2383631"/>
                <a:gd name="connsiteY19" fmla="*/ 369093 h 633412"/>
                <a:gd name="connsiteX20" fmla="*/ 26194 w 2383631"/>
                <a:gd name="connsiteY20" fmla="*/ 345281 h 633412"/>
                <a:gd name="connsiteX21" fmla="*/ 66675 w 2383631"/>
                <a:gd name="connsiteY21" fmla="*/ 330993 h 633412"/>
                <a:gd name="connsiteX22" fmla="*/ 130969 w 2383631"/>
                <a:gd name="connsiteY22" fmla="*/ 314325 h 633412"/>
                <a:gd name="connsiteX23" fmla="*/ 390525 w 2383631"/>
                <a:gd name="connsiteY23" fmla="*/ 278606 h 633412"/>
                <a:gd name="connsiteX24" fmla="*/ 435769 w 2383631"/>
                <a:gd name="connsiteY24" fmla="*/ 283368 h 633412"/>
                <a:gd name="connsiteX25" fmla="*/ 609600 w 2383631"/>
                <a:gd name="connsiteY25" fmla="*/ 273843 h 633412"/>
                <a:gd name="connsiteX26" fmla="*/ 873919 w 2383631"/>
                <a:gd name="connsiteY26" fmla="*/ 247650 h 633412"/>
                <a:gd name="connsiteX27" fmla="*/ 1114425 w 2383631"/>
                <a:gd name="connsiteY27" fmla="*/ 207168 h 633412"/>
                <a:gd name="connsiteX28" fmla="*/ 1519237 w 2383631"/>
                <a:gd name="connsiteY28" fmla="*/ 133350 h 633412"/>
                <a:gd name="connsiteX29" fmla="*/ 1938337 w 2383631"/>
                <a:gd name="connsiteY29" fmla="*/ 64293 h 633412"/>
                <a:gd name="connsiteX30" fmla="*/ 2319337 w 2383631"/>
                <a:gd name="connsiteY30" fmla="*/ 0 h 633412"/>
                <a:gd name="connsiteX31" fmla="*/ 2383631 w 2383631"/>
                <a:gd name="connsiteY31" fmla="*/ 111918 h 633412"/>
                <a:gd name="connsiteX32" fmla="*/ 2188369 w 2383631"/>
                <a:gd name="connsiteY32" fmla="*/ 157162 h 633412"/>
                <a:gd name="connsiteX33" fmla="*/ 1902619 w 2383631"/>
                <a:gd name="connsiteY33" fmla="*/ 228600 h 633412"/>
                <a:gd name="connsiteX34" fmla="*/ 1690687 w 2383631"/>
                <a:gd name="connsiteY34" fmla="*/ 278606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83631" h="633412">
                  <a:moveTo>
                    <a:pt x="1690687" y="278606"/>
                  </a:moveTo>
                  <a:lnTo>
                    <a:pt x="1364456" y="359568"/>
                  </a:lnTo>
                  <a:lnTo>
                    <a:pt x="1288256" y="378618"/>
                  </a:lnTo>
                  <a:lnTo>
                    <a:pt x="1138237" y="411956"/>
                  </a:lnTo>
                  <a:lnTo>
                    <a:pt x="935831" y="454818"/>
                  </a:lnTo>
                  <a:lnTo>
                    <a:pt x="702469" y="509587"/>
                  </a:lnTo>
                  <a:lnTo>
                    <a:pt x="435769" y="571500"/>
                  </a:lnTo>
                  <a:lnTo>
                    <a:pt x="316706" y="600075"/>
                  </a:lnTo>
                  <a:lnTo>
                    <a:pt x="292894" y="611981"/>
                  </a:lnTo>
                  <a:lnTo>
                    <a:pt x="259556" y="626268"/>
                  </a:lnTo>
                  <a:lnTo>
                    <a:pt x="223837" y="631031"/>
                  </a:lnTo>
                  <a:lnTo>
                    <a:pt x="190500" y="633412"/>
                  </a:lnTo>
                  <a:lnTo>
                    <a:pt x="166687" y="628650"/>
                  </a:lnTo>
                  <a:lnTo>
                    <a:pt x="140494" y="611981"/>
                  </a:lnTo>
                  <a:lnTo>
                    <a:pt x="83344" y="557212"/>
                  </a:lnTo>
                  <a:lnTo>
                    <a:pt x="33337" y="497681"/>
                  </a:lnTo>
                  <a:lnTo>
                    <a:pt x="9525" y="445293"/>
                  </a:lnTo>
                  <a:lnTo>
                    <a:pt x="0" y="416718"/>
                  </a:lnTo>
                  <a:lnTo>
                    <a:pt x="0" y="390525"/>
                  </a:lnTo>
                  <a:lnTo>
                    <a:pt x="7144" y="369093"/>
                  </a:lnTo>
                  <a:lnTo>
                    <a:pt x="26194" y="345281"/>
                  </a:lnTo>
                  <a:lnTo>
                    <a:pt x="66675" y="330993"/>
                  </a:lnTo>
                  <a:lnTo>
                    <a:pt x="130969" y="314325"/>
                  </a:lnTo>
                  <a:lnTo>
                    <a:pt x="390525" y="278606"/>
                  </a:lnTo>
                  <a:lnTo>
                    <a:pt x="435769" y="283368"/>
                  </a:lnTo>
                  <a:lnTo>
                    <a:pt x="609600" y="273843"/>
                  </a:lnTo>
                  <a:lnTo>
                    <a:pt x="873919" y="247650"/>
                  </a:lnTo>
                  <a:lnTo>
                    <a:pt x="1114425" y="207168"/>
                  </a:lnTo>
                  <a:lnTo>
                    <a:pt x="1519237" y="133350"/>
                  </a:lnTo>
                  <a:lnTo>
                    <a:pt x="1938337" y="64293"/>
                  </a:lnTo>
                  <a:lnTo>
                    <a:pt x="2319337" y="0"/>
                  </a:lnTo>
                  <a:lnTo>
                    <a:pt x="2383631" y="111918"/>
                  </a:lnTo>
                  <a:lnTo>
                    <a:pt x="2188369" y="157162"/>
                  </a:lnTo>
                  <a:lnTo>
                    <a:pt x="1902619" y="228600"/>
                  </a:lnTo>
                  <a:lnTo>
                    <a:pt x="1690687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E1D86E3-CC52-43AB-8E77-803BD9EC5E1D}"/>
                </a:ext>
              </a:extLst>
            </p:cNvPr>
            <p:cNvSpPr/>
            <p:nvPr/>
          </p:nvSpPr>
          <p:spPr>
            <a:xfrm>
              <a:off x="5551488" y="3402013"/>
              <a:ext cx="923925" cy="1028700"/>
            </a:xfrm>
            <a:custGeom>
              <a:avLst/>
              <a:gdLst>
                <a:gd name="connsiteX0" fmla="*/ 495300 w 923925"/>
                <a:gd name="connsiteY0" fmla="*/ 676275 h 1028700"/>
                <a:gd name="connsiteX1" fmla="*/ 385762 w 923925"/>
                <a:gd name="connsiteY1" fmla="*/ 528638 h 1028700"/>
                <a:gd name="connsiteX2" fmla="*/ 309562 w 923925"/>
                <a:gd name="connsiteY2" fmla="*/ 426244 h 1028700"/>
                <a:gd name="connsiteX3" fmla="*/ 266700 w 923925"/>
                <a:gd name="connsiteY3" fmla="*/ 354807 h 1028700"/>
                <a:gd name="connsiteX4" fmla="*/ 211931 w 923925"/>
                <a:gd name="connsiteY4" fmla="*/ 278607 h 1028700"/>
                <a:gd name="connsiteX5" fmla="*/ 140494 w 923925"/>
                <a:gd name="connsiteY5" fmla="*/ 200025 h 1028700"/>
                <a:gd name="connsiteX6" fmla="*/ 76200 w 923925"/>
                <a:gd name="connsiteY6" fmla="*/ 130969 h 1028700"/>
                <a:gd name="connsiteX7" fmla="*/ 28575 w 923925"/>
                <a:gd name="connsiteY7" fmla="*/ 85725 h 1028700"/>
                <a:gd name="connsiteX8" fmla="*/ 11906 w 923925"/>
                <a:gd name="connsiteY8" fmla="*/ 66675 h 1028700"/>
                <a:gd name="connsiteX9" fmla="*/ 2381 w 923925"/>
                <a:gd name="connsiteY9" fmla="*/ 40482 h 1028700"/>
                <a:gd name="connsiteX10" fmla="*/ 0 w 923925"/>
                <a:gd name="connsiteY10" fmla="*/ 16669 h 1028700"/>
                <a:gd name="connsiteX11" fmla="*/ 7144 w 923925"/>
                <a:gd name="connsiteY11" fmla="*/ 2382 h 1028700"/>
                <a:gd name="connsiteX12" fmla="*/ 28575 w 923925"/>
                <a:gd name="connsiteY12" fmla="*/ 0 h 1028700"/>
                <a:gd name="connsiteX13" fmla="*/ 54769 w 923925"/>
                <a:gd name="connsiteY13" fmla="*/ 9525 h 1028700"/>
                <a:gd name="connsiteX14" fmla="*/ 152400 w 923925"/>
                <a:gd name="connsiteY14" fmla="*/ 59532 h 1028700"/>
                <a:gd name="connsiteX15" fmla="*/ 290512 w 923925"/>
                <a:gd name="connsiteY15" fmla="*/ 140494 h 1028700"/>
                <a:gd name="connsiteX16" fmla="*/ 416719 w 923925"/>
                <a:gd name="connsiteY16" fmla="*/ 214313 h 1028700"/>
                <a:gd name="connsiteX17" fmla="*/ 538162 w 923925"/>
                <a:gd name="connsiteY17" fmla="*/ 290513 h 1028700"/>
                <a:gd name="connsiteX18" fmla="*/ 645319 w 923925"/>
                <a:gd name="connsiteY18" fmla="*/ 361950 h 1028700"/>
                <a:gd name="connsiteX19" fmla="*/ 719137 w 923925"/>
                <a:gd name="connsiteY19" fmla="*/ 409575 h 1028700"/>
                <a:gd name="connsiteX20" fmla="*/ 788194 w 923925"/>
                <a:gd name="connsiteY20" fmla="*/ 523875 h 1028700"/>
                <a:gd name="connsiteX21" fmla="*/ 823912 w 923925"/>
                <a:gd name="connsiteY21" fmla="*/ 597694 h 1028700"/>
                <a:gd name="connsiteX22" fmla="*/ 852487 w 923925"/>
                <a:gd name="connsiteY22" fmla="*/ 671513 h 1028700"/>
                <a:gd name="connsiteX23" fmla="*/ 883444 w 923925"/>
                <a:gd name="connsiteY23" fmla="*/ 757238 h 1028700"/>
                <a:gd name="connsiteX24" fmla="*/ 904875 w 923925"/>
                <a:gd name="connsiteY24" fmla="*/ 838200 h 1028700"/>
                <a:gd name="connsiteX25" fmla="*/ 919162 w 923925"/>
                <a:gd name="connsiteY25" fmla="*/ 892969 h 1028700"/>
                <a:gd name="connsiteX26" fmla="*/ 923925 w 923925"/>
                <a:gd name="connsiteY26" fmla="*/ 935832 h 1028700"/>
                <a:gd name="connsiteX27" fmla="*/ 919162 w 923925"/>
                <a:gd name="connsiteY27" fmla="*/ 976313 h 1028700"/>
                <a:gd name="connsiteX28" fmla="*/ 912019 w 923925"/>
                <a:gd name="connsiteY28" fmla="*/ 997744 h 1028700"/>
                <a:gd name="connsiteX29" fmla="*/ 897731 w 923925"/>
                <a:gd name="connsiteY29" fmla="*/ 1016794 h 1028700"/>
                <a:gd name="connsiteX30" fmla="*/ 883444 w 923925"/>
                <a:gd name="connsiteY30" fmla="*/ 1023938 h 1028700"/>
                <a:gd name="connsiteX31" fmla="*/ 852487 w 923925"/>
                <a:gd name="connsiteY31" fmla="*/ 1028700 h 1028700"/>
                <a:gd name="connsiteX32" fmla="*/ 816769 w 923925"/>
                <a:gd name="connsiteY32" fmla="*/ 1023938 h 1028700"/>
                <a:gd name="connsiteX33" fmla="*/ 783431 w 923925"/>
                <a:gd name="connsiteY33" fmla="*/ 1012032 h 1028700"/>
                <a:gd name="connsiteX34" fmla="*/ 757237 w 923925"/>
                <a:gd name="connsiteY34" fmla="*/ 992982 h 1028700"/>
                <a:gd name="connsiteX35" fmla="*/ 678656 w 923925"/>
                <a:gd name="connsiteY35" fmla="*/ 907257 h 1028700"/>
                <a:gd name="connsiteX36" fmla="*/ 576262 w 923925"/>
                <a:gd name="connsiteY36" fmla="*/ 778669 h 1028700"/>
                <a:gd name="connsiteX37" fmla="*/ 495300 w 923925"/>
                <a:gd name="connsiteY37" fmla="*/ 676275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23925" h="1028700">
                  <a:moveTo>
                    <a:pt x="495300" y="676275"/>
                  </a:moveTo>
                  <a:lnTo>
                    <a:pt x="385762" y="528638"/>
                  </a:lnTo>
                  <a:lnTo>
                    <a:pt x="309562" y="426244"/>
                  </a:lnTo>
                  <a:lnTo>
                    <a:pt x="266700" y="354807"/>
                  </a:lnTo>
                  <a:lnTo>
                    <a:pt x="211931" y="278607"/>
                  </a:lnTo>
                  <a:lnTo>
                    <a:pt x="140494" y="200025"/>
                  </a:lnTo>
                  <a:lnTo>
                    <a:pt x="76200" y="130969"/>
                  </a:lnTo>
                  <a:lnTo>
                    <a:pt x="28575" y="85725"/>
                  </a:lnTo>
                  <a:lnTo>
                    <a:pt x="11906" y="66675"/>
                  </a:lnTo>
                  <a:lnTo>
                    <a:pt x="2381" y="40482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2400" y="59532"/>
                  </a:lnTo>
                  <a:lnTo>
                    <a:pt x="290512" y="140494"/>
                  </a:lnTo>
                  <a:lnTo>
                    <a:pt x="416719" y="214313"/>
                  </a:lnTo>
                  <a:lnTo>
                    <a:pt x="538162" y="290513"/>
                  </a:lnTo>
                  <a:lnTo>
                    <a:pt x="645319" y="361950"/>
                  </a:lnTo>
                  <a:lnTo>
                    <a:pt x="719137" y="409575"/>
                  </a:lnTo>
                  <a:lnTo>
                    <a:pt x="788194" y="523875"/>
                  </a:lnTo>
                  <a:lnTo>
                    <a:pt x="823912" y="597694"/>
                  </a:lnTo>
                  <a:lnTo>
                    <a:pt x="852487" y="671513"/>
                  </a:lnTo>
                  <a:lnTo>
                    <a:pt x="883444" y="757238"/>
                  </a:lnTo>
                  <a:lnTo>
                    <a:pt x="904875" y="838200"/>
                  </a:lnTo>
                  <a:lnTo>
                    <a:pt x="919162" y="892969"/>
                  </a:lnTo>
                  <a:lnTo>
                    <a:pt x="923925" y="935832"/>
                  </a:lnTo>
                  <a:lnTo>
                    <a:pt x="919162" y="976313"/>
                  </a:lnTo>
                  <a:lnTo>
                    <a:pt x="912019" y="997744"/>
                  </a:lnTo>
                  <a:lnTo>
                    <a:pt x="897731" y="1016794"/>
                  </a:lnTo>
                  <a:lnTo>
                    <a:pt x="883444" y="1023938"/>
                  </a:lnTo>
                  <a:lnTo>
                    <a:pt x="852487" y="1028700"/>
                  </a:lnTo>
                  <a:lnTo>
                    <a:pt x="816769" y="1023938"/>
                  </a:lnTo>
                  <a:lnTo>
                    <a:pt x="783431" y="1012032"/>
                  </a:lnTo>
                  <a:lnTo>
                    <a:pt x="757237" y="992982"/>
                  </a:lnTo>
                  <a:lnTo>
                    <a:pt x="678656" y="907257"/>
                  </a:lnTo>
                  <a:lnTo>
                    <a:pt x="576262" y="778669"/>
                  </a:lnTo>
                  <a:lnTo>
                    <a:pt x="495300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BA337EC-EF6D-40F6-963F-FEA52520C45A}"/>
                </a:ext>
              </a:extLst>
            </p:cNvPr>
            <p:cNvSpPr/>
            <p:nvPr/>
          </p:nvSpPr>
          <p:spPr>
            <a:xfrm>
              <a:off x="4670425" y="4165600"/>
              <a:ext cx="409575" cy="1863725"/>
            </a:xfrm>
            <a:custGeom>
              <a:avLst/>
              <a:gdLst>
                <a:gd name="connsiteX0" fmla="*/ 387350 w 409575"/>
                <a:gd name="connsiteY0" fmla="*/ 1117600 h 1863725"/>
                <a:gd name="connsiteX1" fmla="*/ 387350 w 409575"/>
                <a:gd name="connsiteY1" fmla="*/ 1343025 h 1863725"/>
                <a:gd name="connsiteX2" fmla="*/ 387350 w 409575"/>
                <a:gd name="connsiteY2" fmla="*/ 1520825 h 1863725"/>
                <a:gd name="connsiteX3" fmla="*/ 384175 w 409575"/>
                <a:gd name="connsiteY3" fmla="*/ 1717675 h 1863725"/>
                <a:gd name="connsiteX4" fmla="*/ 381000 w 409575"/>
                <a:gd name="connsiteY4" fmla="*/ 1752600 h 1863725"/>
                <a:gd name="connsiteX5" fmla="*/ 368300 w 409575"/>
                <a:gd name="connsiteY5" fmla="*/ 1800225 h 1863725"/>
                <a:gd name="connsiteX6" fmla="*/ 339725 w 409575"/>
                <a:gd name="connsiteY6" fmla="*/ 1851025 h 1863725"/>
                <a:gd name="connsiteX7" fmla="*/ 320675 w 409575"/>
                <a:gd name="connsiteY7" fmla="*/ 1863725 h 1863725"/>
                <a:gd name="connsiteX8" fmla="*/ 307975 w 409575"/>
                <a:gd name="connsiteY8" fmla="*/ 1863725 h 1863725"/>
                <a:gd name="connsiteX9" fmla="*/ 282575 w 409575"/>
                <a:gd name="connsiteY9" fmla="*/ 1857375 h 1863725"/>
                <a:gd name="connsiteX10" fmla="*/ 260350 w 409575"/>
                <a:gd name="connsiteY10" fmla="*/ 1838325 h 1863725"/>
                <a:gd name="connsiteX11" fmla="*/ 238125 w 409575"/>
                <a:gd name="connsiteY11" fmla="*/ 1819275 h 1863725"/>
                <a:gd name="connsiteX12" fmla="*/ 206375 w 409575"/>
                <a:gd name="connsiteY12" fmla="*/ 1781175 h 1863725"/>
                <a:gd name="connsiteX13" fmla="*/ 180975 w 409575"/>
                <a:gd name="connsiteY13" fmla="*/ 1730375 h 1863725"/>
                <a:gd name="connsiteX14" fmla="*/ 133350 w 409575"/>
                <a:gd name="connsiteY14" fmla="*/ 1625600 h 1863725"/>
                <a:gd name="connsiteX15" fmla="*/ 104775 w 409575"/>
                <a:gd name="connsiteY15" fmla="*/ 1543050 h 1863725"/>
                <a:gd name="connsiteX16" fmla="*/ 92075 w 409575"/>
                <a:gd name="connsiteY16" fmla="*/ 1492250 h 1863725"/>
                <a:gd name="connsiteX17" fmla="*/ 95250 w 409575"/>
                <a:gd name="connsiteY17" fmla="*/ 1460500 h 1863725"/>
                <a:gd name="connsiteX18" fmla="*/ 114300 w 409575"/>
                <a:gd name="connsiteY18" fmla="*/ 1419225 h 1863725"/>
                <a:gd name="connsiteX19" fmla="*/ 146050 w 409575"/>
                <a:gd name="connsiteY19" fmla="*/ 1336675 h 1863725"/>
                <a:gd name="connsiteX20" fmla="*/ 165100 w 409575"/>
                <a:gd name="connsiteY20" fmla="*/ 1238250 h 1863725"/>
                <a:gd name="connsiteX21" fmla="*/ 177800 w 409575"/>
                <a:gd name="connsiteY21" fmla="*/ 1133475 h 1863725"/>
                <a:gd name="connsiteX22" fmla="*/ 187325 w 409575"/>
                <a:gd name="connsiteY22" fmla="*/ 984250 h 1863725"/>
                <a:gd name="connsiteX23" fmla="*/ 193675 w 409575"/>
                <a:gd name="connsiteY23" fmla="*/ 539750 h 1863725"/>
                <a:gd name="connsiteX24" fmla="*/ 187325 w 409575"/>
                <a:gd name="connsiteY24" fmla="*/ 320675 h 1863725"/>
                <a:gd name="connsiteX25" fmla="*/ 180975 w 409575"/>
                <a:gd name="connsiteY25" fmla="*/ 228600 h 1863725"/>
                <a:gd name="connsiteX26" fmla="*/ 165100 w 409575"/>
                <a:gd name="connsiteY26" fmla="*/ 171450 h 1863725"/>
                <a:gd name="connsiteX27" fmla="*/ 142875 w 409575"/>
                <a:gd name="connsiteY27" fmla="*/ 127000 h 1863725"/>
                <a:gd name="connsiteX28" fmla="*/ 101600 w 409575"/>
                <a:gd name="connsiteY28" fmla="*/ 88900 h 1863725"/>
                <a:gd name="connsiteX29" fmla="*/ 0 w 409575"/>
                <a:gd name="connsiteY29" fmla="*/ 6350 h 1863725"/>
                <a:gd name="connsiteX30" fmla="*/ 244475 w 409575"/>
                <a:gd name="connsiteY30" fmla="*/ 0 h 1863725"/>
                <a:gd name="connsiteX31" fmla="*/ 320675 w 409575"/>
                <a:gd name="connsiteY31" fmla="*/ 41275 h 1863725"/>
                <a:gd name="connsiteX32" fmla="*/ 358775 w 409575"/>
                <a:gd name="connsiteY32" fmla="*/ 63500 h 1863725"/>
                <a:gd name="connsiteX33" fmla="*/ 381000 w 409575"/>
                <a:gd name="connsiteY33" fmla="*/ 85725 h 1863725"/>
                <a:gd name="connsiteX34" fmla="*/ 400050 w 409575"/>
                <a:gd name="connsiteY34" fmla="*/ 117475 h 1863725"/>
                <a:gd name="connsiteX35" fmla="*/ 406400 w 409575"/>
                <a:gd name="connsiteY35" fmla="*/ 149225 h 1863725"/>
                <a:gd name="connsiteX36" fmla="*/ 409575 w 409575"/>
                <a:gd name="connsiteY36" fmla="*/ 180975 h 1863725"/>
                <a:gd name="connsiteX37" fmla="*/ 396875 w 409575"/>
                <a:gd name="connsiteY37" fmla="*/ 238125 h 1863725"/>
                <a:gd name="connsiteX38" fmla="*/ 390525 w 409575"/>
                <a:gd name="connsiteY38" fmla="*/ 298450 h 1863725"/>
                <a:gd name="connsiteX39" fmla="*/ 387350 w 409575"/>
                <a:gd name="connsiteY39" fmla="*/ 425450 h 1863725"/>
                <a:gd name="connsiteX40" fmla="*/ 384175 w 409575"/>
                <a:gd name="connsiteY40" fmla="*/ 733425 h 1863725"/>
                <a:gd name="connsiteX41" fmla="*/ 387350 w 409575"/>
                <a:gd name="connsiteY41" fmla="*/ 1117600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09575" h="1863725">
                  <a:moveTo>
                    <a:pt x="387350" y="1117600"/>
                  </a:moveTo>
                  <a:lnTo>
                    <a:pt x="387350" y="1343025"/>
                  </a:lnTo>
                  <a:lnTo>
                    <a:pt x="387350" y="1520825"/>
                  </a:lnTo>
                  <a:cubicBezTo>
                    <a:pt x="386292" y="1586442"/>
                    <a:pt x="385233" y="1652058"/>
                    <a:pt x="384175" y="1717675"/>
                  </a:cubicBezTo>
                  <a:lnTo>
                    <a:pt x="381000" y="1752600"/>
                  </a:lnTo>
                  <a:lnTo>
                    <a:pt x="368300" y="1800225"/>
                  </a:lnTo>
                  <a:lnTo>
                    <a:pt x="339725" y="1851025"/>
                  </a:lnTo>
                  <a:lnTo>
                    <a:pt x="320675" y="1863725"/>
                  </a:lnTo>
                  <a:lnTo>
                    <a:pt x="307975" y="1863725"/>
                  </a:lnTo>
                  <a:lnTo>
                    <a:pt x="282575" y="1857375"/>
                  </a:lnTo>
                  <a:lnTo>
                    <a:pt x="260350" y="1838325"/>
                  </a:lnTo>
                  <a:lnTo>
                    <a:pt x="238125" y="1819275"/>
                  </a:lnTo>
                  <a:lnTo>
                    <a:pt x="206375" y="1781175"/>
                  </a:lnTo>
                  <a:lnTo>
                    <a:pt x="180975" y="1730375"/>
                  </a:lnTo>
                  <a:lnTo>
                    <a:pt x="133350" y="1625600"/>
                  </a:lnTo>
                  <a:lnTo>
                    <a:pt x="104775" y="1543050"/>
                  </a:lnTo>
                  <a:lnTo>
                    <a:pt x="92075" y="1492250"/>
                  </a:lnTo>
                  <a:lnTo>
                    <a:pt x="95250" y="1460500"/>
                  </a:lnTo>
                  <a:lnTo>
                    <a:pt x="114300" y="1419225"/>
                  </a:lnTo>
                  <a:lnTo>
                    <a:pt x="146050" y="1336675"/>
                  </a:lnTo>
                  <a:lnTo>
                    <a:pt x="165100" y="1238250"/>
                  </a:lnTo>
                  <a:lnTo>
                    <a:pt x="177800" y="1133475"/>
                  </a:lnTo>
                  <a:lnTo>
                    <a:pt x="187325" y="984250"/>
                  </a:lnTo>
                  <a:cubicBezTo>
                    <a:pt x="189442" y="836083"/>
                    <a:pt x="191558" y="687917"/>
                    <a:pt x="193675" y="539750"/>
                  </a:cubicBezTo>
                  <a:lnTo>
                    <a:pt x="187325" y="320675"/>
                  </a:lnTo>
                  <a:lnTo>
                    <a:pt x="180975" y="228600"/>
                  </a:lnTo>
                  <a:lnTo>
                    <a:pt x="165100" y="171450"/>
                  </a:lnTo>
                  <a:lnTo>
                    <a:pt x="142875" y="127000"/>
                  </a:lnTo>
                  <a:lnTo>
                    <a:pt x="101600" y="88900"/>
                  </a:lnTo>
                  <a:lnTo>
                    <a:pt x="0" y="6350"/>
                  </a:lnTo>
                  <a:lnTo>
                    <a:pt x="244475" y="0"/>
                  </a:lnTo>
                  <a:lnTo>
                    <a:pt x="320675" y="41275"/>
                  </a:lnTo>
                  <a:lnTo>
                    <a:pt x="358775" y="63500"/>
                  </a:lnTo>
                  <a:lnTo>
                    <a:pt x="381000" y="85725"/>
                  </a:lnTo>
                  <a:lnTo>
                    <a:pt x="400050" y="117475"/>
                  </a:lnTo>
                  <a:lnTo>
                    <a:pt x="406400" y="149225"/>
                  </a:lnTo>
                  <a:lnTo>
                    <a:pt x="409575" y="180975"/>
                  </a:lnTo>
                  <a:lnTo>
                    <a:pt x="396875" y="238125"/>
                  </a:lnTo>
                  <a:lnTo>
                    <a:pt x="390525" y="298450"/>
                  </a:lnTo>
                  <a:cubicBezTo>
                    <a:pt x="389467" y="340783"/>
                    <a:pt x="388408" y="383117"/>
                    <a:pt x="387350" y="425450"/>
                  </a:cubicBezTo>
                  <a:cubicBezTo>
                    <a:pt x="386292" y="528108"/>
                    <a:pt x="385233" y="630767"/>
                    <a:pt x="384175" y="733425"/>
                  </a:cubicBezTo>
                  <a:cubicBezTo>
                    <a:pt x="385233" y="860425"/>
                    <a:pt x="386292" y="987425"/>
                    <a:pt x="387350" y="111760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0472197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8DDE58-3B81-4CB4-B8A7-97649008F258}"/>
              </a:ext>
            </a:extLst>
          </p:cNvPr>
          <p:cNvSpPr/>
          <p:nvPr/>
        </p:nvSpPr>
        <p:spPr>
          <a:xfrm rot="5400000">
            <a:off x="1859756" y="2099469"/>
            <a:ext cx="2703513" cy="1597025"/>
          </a:xfrm>
          <a:custGeom>
            <a:avLst/>
            <a:gdLst>
              <a:gd name="connsiteX0" fmla="*/ 1319213 w 2702719"/>
              <a:gd name="connsiteY0" fmla="*/ 757237 h 1597818"/>
              <a:gd name="connsiteX1" fmla="*/ 1181100 w 2702719"/>
              <a:gd name="connsiteY1" fmla="*/ 690562 h 1597818"/>
              <a:gd name="connsiteX2" fmla="*/ 1071563 w 2702719"/>
              <a:gd name="connsiteY2" fmla="*/ 638175 h 1597818"/>
              <a:gd name="connsiteX3" fmla="*/ 1007269 w 2702719"/>
              <a:gd name="connsiteY3" fmla="*/ 609600 h 1597818"/>
              <a:gd name="connsiteX4" fmla="*/ 935832 w 2702719"/>
              <a:gd name="connsiteY4" fmla="*/ 578643 h 1597818"/>
              <a:gd name="connsiteX5" fmla="*/ 890588 w 2702719"/>
              <a:gd name="connsiteY5" fmla="*/ 557212 h 1597818"/>
              <a:gd name="connsiteX6" fmla="*/ 835819 w 2702719"/>
              <a:gd name="connsiteY6" fmla="*/ 533400 h 1597818"/>
              <a:gd name="connsiteX7" fmla="*/ 764382 w 2702719"/>
              <a:gd name="connsiteY7" fmla="*/ 504825 h 1597818"/>
              <a:gd name="connsiteX8" fmla="*/ 709613 w 2702719"/>
              <a:gd name="connsiteY8" fmla="*/ 483393 h 1597818"/>
              <a:gd name="connsiteX9" fmla="*/ 666750 w 2702719"/>
              <a:gd name="connsiteY9" fmla="*/ 466725 h 1597818"/>
              <a:gd name="connsiteX10" fmla="*/ 619125 w 2702719"/>
              <a:gd name="connsiteY10" fmla="*/ 450056 h 1597818"/>
              <a:gd name="connsiteX11" fmla="*/ 559594 w 2702719"/>
              <a:gd name="connsiteY11" fmla="*/ 431006 h 1597818"/>
              <a:gd name="connsiteX12" fmla="*/ 514350 w 2702719"/>
              <a:gd name="connsiteY12" fmla="*/ 419100 h 1597818"/>
              <a:gd name="connsiteX13" fmla="*/ 457200 w 2702719"/>
              <a:gd name="connsiteY13" fmla="*/ 402431 h 1597818"/>
              <a:gd name="connsiteX14" fmla="*/ 407194 w 2702719"/>
              <a:gd name="connsiteY14" fmla="*/ 390525 h 1597818"/>
              <a:gd name="connsiteX15" fmla="*/ 352425 w 2702719"/>
              <a:gd name="connsiteY15" fmla="*/ 383381 h 1597818"/>
              <a:gd name="connsiteX16" fmla="*/ 295275 w 2702719"/>
              <a:gd name="connsiteY16" fmla="*/ 378618 h 1597818"/>
              <a:gd name="connsiteX17" fmla="*/ 240507 w 2702719"/>
              <a:gd name="connsiteY17" fmla="*/ 378618 h 1597818"/>
              <a:gd name="connsiteX18" fmla="*/ 211932 w 2702719"/>
              <a:gd name="connsiteY18" fmla="*/ 378618 h 1597818"/>
              <a:gd name="connsiteX19" fmla="*/ 195263 w 2702719"/>
              <a:gd name="connsiteY19" fmla="*/ 381000 h 1597818"/>
              <a:gd name="connsiteX20" fmla="*/ 166688 w 2702719"/>
              <a:gd name="connsiteY20" fmla="*/ 390525 h 1597818"/>
              <a:gd name="connsiteX21" fmla="*/ 138113 w 2702719"/>
              <a:gd name="connsiteY21" fmla="*/ 407193 h 1597818"/>
              <a:gd name="connsiteX22" fmla="*/ 111919 w 2702719"/>
              <a:gd name="connsiteY22" fmla="*/ 426243 h 1597818"/>
              <a:gd name="connsiteX23" fmla="*/ 88107 w 2702719"/>
              <a:gd name="connsiteY23" fmla="*/ 450056 h 1597818"/>
              <a:gd name="connsiteX24" fmla="*/ 71438 w 2702719"/>
              <a:gd name="connsiteY24" fmla="*/ 471487 h 1597818"/>
              <a:gd name="connsiteX25" fmla="*/ 57150 w 2702719"/>
              <a:gd name="connsiteY25" fmla="*/ 488156 h 1597818"/>
              <a:gd name="connsiteX26" fmla="*/ 40482 w 2702719"/>
              <a:gd name="connsiteY26" fmla="*/ 497681 h 1597818"/>
              <a:gd name="connsiteX27" fmla="*/ 21432 w 2702719"/>
              <a:gd name="connsiteY27" fmla="*/ 502443 h 1597818"/>
              <a:gd name="connsiteX28" fmla="*/ 11907 w 2702719"/>
              <a:gd name="connsiteY28" fmla="*/ 504825 h 1597818"/>
              <a:gd name="connsiteX29" fmla="*/ 2382 w 2702719"/>
              <a:gd name="connsiteY29" fmla="*/ 497681 h 1597818"/>
              <a:gd name="connsiteX30" fmla="*/ 0 w 2702719"/>
              <a:gd name="connsiteY30" fmla="*/ 485775 h 1597818"/>
              <a:gd name="connsiteX31" fmla="*/ 0 w 2702719"/>
              <a:gd name="connsiteY31" fmla="*/ 461962 h 1597818"/>
              <a:gd name="connsiteX32" fmla="*/ 4763 w 2702719"/>
              <a:gd name="connsiteY32" fmla="*/ 426243 h 1597818"/>
              <a:gd name="connsiteX33" fmla="*/ 14288 w 2702719"/>
              <a:gd name="connsiteY33" fmla="*/ 381000 h 1597818"/>
              <a:gd name="connsiteX34" fmla="*/ 33338 w 2702719"/>
              <a:gd name="connsiteY34" fmla="*/ 328612 h 1597818"/>
              <a:gd name="connsiteX35" fmla="*/ 69057 w 2702719"/>
              <a:gd name="connsiteY35" fmla="*/ 273843 h 1597818"/>
              <a:gd name="connsiteX36" fmla="*/ 107157 w 2702719"/>
              <a:gd name="connsiteY36" fmla="*/ 230981 h 1597818"/>
              <a:gd name="connsiteX37" fmla="*/ 164307 w 2702719"/>
              <a:gd name="connsiteY37" fmla="*/ 176212 h 1597818"/>
              <a:gd name="connsiteX38" fmla="*/ 226219 w 2702719"/>
              <a:gd name="connsiteY38" fmla="*/ 121443 h 1597818"/>
              <a:gd name="connsiteX39" fmla="*/ 302419 w 2702719"/>
              <a:gd name="connsiteY39" fmla="*/ 59531 h 1597818"/>
              <a:gd name="connsiteX40" fmla="*/ 350044 w 2702719"/>
              <a:gd name="connsiteY40" fmla="*/ 26193 h 1597818"/>
              <a:gd name="connsiteX41" fmla="*/ 397669 w 2702719"/>
              <a:gd name="connsiteY41" fmla="*/ 2381 h 1597818"/>
              <a:gd name="connsiteX42" fmla="*/ 421482 w 2702719"/>
              <a:gd name="connsiteY42" fmla="*/ 0 h 1597818"/>
              <a:gd name="connsiteX43" fmla="*/ 452438 w 2702719"/>
              <a:gd name="connsiteY43" fmla="*/ 7143 h 1597818"/>
              <a:gd name="connsiteX44" fmla="*/ 478632 w 2702719"/>
              <a:gd name="connsiteY44" fmla="*/ 16668 h 1597818"/>
              <a:gd name="connsiteX45" fmla="*/ 497682 w 2702719"/>
              <a:gd name="connsiteY45" fmla="*/ 33337 h 1597818"/>
              <a:gd name="connsiteX46" fmla="*/ 509588 w 2702719"/>
              <a:gd name="connsiteY46" fmla="*/ 54768 h 1597818"/>
              <a:gd name="connsiteX47" fmla="*/ 519113 w 2702719"/>
              <a:gd name="connsiteY47" fmla="*/ 83343 h 1597818"/>
              <a:gd name="connsiteX48" fmla="*/ 521494 w 2702719"/>
              <a:gd name="connsiteY48" fmla="*/ 90487 h 1597818"/>
              <a:gd name="connsiteX49" fmla="*/ 631032 w 2702719"/>
              <a:gd name="connsiteY49" fmla="*/ 140493 h 1597818"/>
              <a:gd name="connsiteX50" fmla="*/ 757238 w 2702719"/>
              <a:gd name="connsiteY50" fmla="*/ 197643 h 1597818"/>
              <a:gd name="connsiteX51" fmla="*/ 931069 w 2702719"/>
              <a:gd name="connsiteY51" fmla="*/ 283368 h 1597818"/>
              <a:gd name="connsiteX52" fmla="*/ 1071563 w 2702719"/>
              <a:gd name="connsiteY52" fmla="*/ 350043 h 1597818"/>
              <a:gd name="connsiteX53" fmla="*/ 1178719 w 2702719"/>
              <a:gd name="connsiteY53" fmla="*/ 404812 h 1597818"/>
              <a:gd name="connsiteX54" fmla="*/ 1312069 w 2702719"/>
              <a:gd name="connsiteY54" fmla="*/ 473868 h 1597818"/>
              <a:gd name="connsiteX55" fmla="*/ 1440657 w 2702719"/>
              <a:gd name="connsiteY55" fmla="*/ 545306 h 1597818"/>
              <a:gd name="connsiteX56" fmla="*/ 1535907 w 2702719"/>
              <a:gd name="connsiteY56" fmla="*/ 600075 h 1597818"/>
              <a:gd name="connsiteX57" fmla="*/ 1638300 w 2702719"/>
              <a:gd name="connsiteY57" fmla="*/ 661987 h 1597818"/>
              <a:gd name="connsiteX58" fmla="*/ 1745457 w 2702719"/>
              <a:gd name="connsiteY58" fmla="*/ 731043 h 1597818"/>
              <a:gd name="connsiteX59" fmla="*/ 1871663 w 2702719"/>
              <a:gd name="connsiteY59" fmla="*/ 823912 h 1597818"/>
              <a:gd name="connsiteX60" fmla="*/ 1985963 w 2702719"/>
              <a:gd name="connsiteY60" fmla="*/ 912018 h 1597818"/>
              <a:gd name="connsiteX61" fmla="*/ 2124075 w 2702719"/>
              <a:gd name="connsiteY61" fmla="*/ 1019175 h 1597818"/>
              <a:gd name="connsiteX62" fmla="*/ 2274094 w 2702719"/>
              <a:gd name="connsiteY62" fmla="*/ 1140618 h 1597818"/>
              <a:gd name="connsiteX63" fmla="*/ 2331244 w 2702719"/>
              <a:gd name="connsiteY63" fmla="*/ 1185862 h 1597818"/>
              <a:gd name="connsiteX64" fmla="*/ 2426494 w 2702719"/>
              <a:gd name="connsiteY64" fmla="*/ 1271587 h 1597818"/>
              <a:gd name="connsiteX65" fmla="*/ 2547938 w 2702719"/>
              <a:gd name="connsiteY65" fmla="*/ 1385887 h 1597818"/>
              <a:gd name="connsiteX66" fmla="*/ 2659857 w 2702719"/>
              <a:gd name="connsiteY66" fmla="*/ 1488281 h 1597818"/>
              <a:gd name="connsiteX67" fmla="*/ 2690813 w 2702719"/>
              <a:gd name="connsiteY67" fmla="*/ 1521618 h 1597818"/>
              <a:gd name="connsiteX68" fmla="*/ 2697957 w 2702719"/>
              <a:gd name="connsiteY68" fmla="*/ 1538287 h 1597818"/>
              <a:gd name="connsiteX69" fmla="*/ 2702719 w 2702719"/>
              <a:gd name="connsiteY69" fmla="*/ 1559718 h 1597818"/>
              <a:gd name="connsiteX70" fmla="*/ 2702719 w 2702719"/>
              <a:gd name="connsiteY70" fmla="*/ 1578768 h 1597818"/>
              <a:gd name="connsiteX71" fmla="*/ 2697957 w 2702719"/>
              <a:gd name="connsiteY71" fmla="*/ 1590675 h 1597818"/>
              <a:gd name="connsiteX72" fmla="*/ 2688432 w 2702719"/>
              <a:gd name="connsiteY72" fmla="*/ 1595437 h 1597818"/>
              <a:gd name="connsiteX73" fmla="*/ 2678907 w 2702719"/>
              <a:gd name="connsiteY73" fmla="*/ 1597818 h 1597818"/>
              <a:gd name="connsiteX74" fmla="*/ 2655094 w 2702719"/>
              <a:gd name="connsiteY74" fmla="*/ 1593056 h 1597818"/>
              <a:gd name="connsiteX75" fmla="*/ 2612232 w 2702719"/>
              <a:gd name="connsiteY75" fmla="*/ 1564481 h 1597818"/>
              <a:gd name="connsiteX76" fmla="*/ 2555082 w 2702719"/>
              <a:gd name="connsiteY76" fmla="*/ 1519237 h 1597818"/>
              <a:gd name="connsiteX77" fmla="*/ 2486025 w 2702719"/>
              <a:gd name="connsiteY77" fmla="*/ 1466850 h 1597818"/>
              <a:gd name="connsiteX78" fmla="*/ 2397919 w 2702719"/>
              <a:gd name="connsiteY78" fmla="*/ 1400175 h 1597818"/>
              <a:gd name="connsiteX79" fmla="*/ 2333625 w 2702719"/>
              <a:gd name="connsiteY79" fmla="*/ 1354931 h 1597818"/>
              <a:gd name="connsiteX80" fmla="*/ 2266950 w 2702719"/>
              <a:gd name="connsiteY80" fmla="*/ 1307306 h 1597818"/>
              <a:gd name="connsiteX81" fmla="*/ 2178844 w 2702719"/>
              <a:gd name="connsiteY81" fmla="*/ 1250156 h 1597818"/>
              <a:gd name="connsiteX82" fmla="*/ 2071688 w 2702719"/>
              <a:gd name="connsiteY82" fmla="*/ 1181100 h 1597818"/>
              <a:gd name="connsiteX83" fmla="*/ 1990725 w 2702719"/>
              <a:gd name="connsiteY83" fmla="*/ 1131093 h 1597818"/>
              <a:gd name="connsiteX84" fmla="*/ 1885950 w 2702719"/>
              <a:gd name="connsiteY84" fmla="*/ 1066800 h 1597818"/>
              <a:gd name="connsiteX85" fmla="*/ 1747838 w 2702719"/>
              <a:gd name="connsiteY85" fmla="*/ 988218 h 1597818"/>
              <a:gd name="connsiteX86" fmla="*/ 1635919 w 2702719"/>
              <a:gd name="connsiteY86" fmla="*/ 926306 h 1597818"/>
              <a:gd name="connsiteX87" fmla="*/ 1526382 w 2702719"/>
              <a:gd name="connsiteY87" fmla="*/ 866775 h 1597818"/>
              <a:gd name="connsiteX88" fmla="*/ 1440657 w 2702719"/>
              <a:gd name="connsiteY88" fmla="*/ 821531 h 1597818"/>
              <a:gd name="connsiteX89" fmla="*/ 1319213 w 2702719"/>
              <a:gd name="connsiteY89" fmla="*/ 757237 h 159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</a:cxnLst>
            <a:rect l="l" t="t" r="r" b="b"/>
            <a:pathLst>
              <a:path w="2702719" h="1597818">
                <a:moveTo>
                  <a:pt x="1319213" y="757237"/>
                </a:moveTo>
                <a:lnTo>
                  <a:pt x="1181100" y="690562"/>
                </a:lnTo>
                <a:lnTo>
                  <a:pt x="1071563" y="638175"/>
                </a:lnTo>
                <a:lnTo>
                  <a:pt x="1007269" y="609600"/>
                </a:lnTo>
                <a:lnTo>
                  <a:pt x="935832" y="578643"/>
                </a:lnTo>
                <a:lnTo>
                  <a:pt x="890588" y="557212"/>
                </a:lnTo>
                <a:lnTo>
                  <a:pt x="835819" y="533400"/>
                </a:lnTo>
                <a:lnTo>
                  <a:pt x="764382" y="504825"/>
                </a:lnTo>
                <a:lnTo>
                  <a:pt x="709613" y="483393"/>
                </a:lnTo>
                <a:lnTo>
                  <a:pt x="666750" y="466725"/>
                </a:lnTo>
                <a:lnTo>
                  <a:pt x="619125" y="450056"/>
                </a:lnTo>
                <a:lnTo>
                  <a:pt x="559594" y="431006"/>
                </a:lnTo>
                <a:lnTo>
                  <a:pt x="514350" y="419100"/>
                </a:lnTo>
                <a:lnTo>
                  <a:pt x="457200" y="402431"/>
                </a:lnTo>
                <a:lnTo>
                  <a:pt x="407194" y="390525"/>
                </a:lnTo>
                <a:lnTo>
                  <a:pt x="352425" y="383381"/>
                </a:lnTo>
                <a:lnTo>
                  <a:pt x="295275" y="378618"/>
                </a:lnTo>
                <a:lnTo>
                  <a:pt x="240507" y="378618"/>
                </a:lnTo>
                <a:lnTo>
                  <a:pt x="211932" y="378618"/>
                </a:lnTo>
                <a:lnTo>
                  <a:pt x="195263" y="381000"/>
                </a:lnTo>
                <a:lnTo>
                  <a:pt x="166688" y="390525"/>
                </a:lnTo>
                <a:lnTo>
                  <a:pt x="138113" y="407193"/>
                </a:lnTo>
                <a:lnTo>
                  <a:pt x="111919" y="426243"/>
                </a:lnTo>
                <a:lnTo>
                  <a:pt x="88107" y="450056"/>
                </a:lnTo>
                <a:lnTo>
                  <a:pt x="71438" y="471487"/>
                </a:lnTo>
                <a:lnTo>
                  <a:pt x="57150" y="488156"/>
                </a:lnTo>
                <a:lnTo>
                  <a:pt x="40482" y="497681"/>
                </a:lnTo>
                <a:lnTo>
                  <a:pt x="21432" y="502443"/>
                </a:lnTo>
                <a:lnTo>
                  <a:pt x="11907" y="504825"/>
                </a:lnTo>
                <a:lnTo>
                  <a:pt x="2382" y="497681"/>
                </a:lnTo>
                <a:lnTo>
                  <a:pt x="0" y="485775"/>
                </a:lnTo>
                <a:lnTo>
                  <a:pt x="0" y="461962"/>
                </a:lnTo>
                <a:lnTo>
                  <a:pt x="4763" y="426243"/>
                </a:lnTo>
                <a:lnTo>
                  <a:pt x="14288" y="381000"/>
                </a:lnTo>
                <a:lnTo>
                  <a:pt x="33338" y="328612"/>
                </a:lnTo>
                <a:lnTo>
                  <a:pt x="69057" y="273843"/>
                </a:lnTo>
                <a:lnTo>
                  <a:pt x="107157" y="230981"/>
                </a:lnTo>
                <a:lnTo>
                  <a:pt x="164307" y="176212"/>
                </a:lnTo>
                <a:lnTo>
                  <a:pt x="226219" y="121443"/>
                </a:lnTo>
                <a:lnTo>
                  <a:pt x="302419" y="59531"/>
                </a:lnTo>
                <a:lnTo>
                  <a:pt x="350044" y="26193"/>
                </a:lnTo>
                <a:lnTo>
                  <a:pt x="397669" y="2381"/>
                </a:lnTo>
                <a:lnTo>
                  <a:pt x="421482" y="0"/>
                </a:lnTo>
                <a:lnTo>
                  <a:pt x="452438" y="7143"/>
                </a:lnTo>
                <a:lnTo>
                  <a:pt x="478632" y="16668"/>
                </a:lnTo>
                <a:lnTo>
                  <a:pt x="497682" y="33337"/>
                </a:lnTo>
                <a:lnTo>
                  <a:pt x="509588" y="54768"/>
                </a:lnTo>
                <a:lnTo>
                  <a:pt x="519113" y="83343"/>
                </a:lnTo>
                <a:lnTo>
                  <a:pt x="521494" y="90487"/>
                </a:lnTo>
                <a:lnTo>
                  <a:pt x="631032" y="140493"/>
                </a:lnTo>
                <a:lnTo>
                  <a:pt x="757238" y="197643"/>
                </a:lnTo>
                <a:lnTo>
                  <a:pt x="931069" y="283368"/>
                </a:lnTo>
                <a:lnTo>
                  <a:pt x="1071563" y="350043"/>
                </a:lnTo>
                <a:lnTo>
                  <a:pt x="1178719" y="404812"/>
                </a:lnTo>
                <a:lnTo>
                  <a:pt x="1312069" y="473868"/>
                </a:lnTo>
                <a:lnTo>
                  <a:pt x="1440657" y="545306"/>
                </a:lnTo>
                <a:lnTo>
                  <a:pt x="1535907" y="600075"/>
                </a:lnTo>
                <a:lnTo>
                  <a:pt x="1638300" y="661987"/>
                </a:lnTo>
                <a:lnTo>
                  <a:pt x="1745457" y="731043"/>
                </a:lnTo>
                <a:lnTo>
                  <a:pt x="1871663" y="823912"/>
                </a:lnTo>
                <a:lnTo>
                  <a:pt x="1985963" y="912018"/>
                </a:lnTo>
                <a:lnTo>
                  <a:pt x="2124075" y="1019175"/>
                </a:lnTo>
                <a:lnTo>
                  <a:pt x="2274094" y="1140618"/>
                </a:lnTo>
                <a:lnTo>
                  <a:pt x="2331244" y="1185862"/>
                </a:lnTo>
                <a:lnTo>
                  <a:pt x="2426494" y="1271587"/>
                </a:lnTo>
                <a:lnTo>
                  <a:pt x="2547938" y="1385887"/>
                </a:lnTo>
                <a:lnTo>
                  <a:pt x="2659857" y="1488281"/>
                </a:lnTo>
                <a:lnTo>
                  <a:pt x="2690813" y="1521618"/>
                </a:lnTo>
                <a:lnTo>
                  <a:pt x="2697957" y="1538287"/>
                </a:lnTo>
                <a:lnTo>
                  <a:pt x="2702719" y="1559718"/>
                </a:lnTo>
                <a:lnTo>
                  <a:pt x="2702719" y="1578768"/>
                </a:lnTo>
                <a:lnTo>
                  <a:pt x="2697957" y="1590675"/>
                </a:lnTo>
                <a:lnTo>
                  <a:pt x="2688432" y="1595437"/>
                </a:lnTo>
                <a:lnTo>
                  <a:pt x="2678907" y="1597818"/>
                </a:lnTo>
                <a:lnTo>
                  <a:pt x="2655094" y="1593056"/>
                </a:lnTo>
                <a:lnTo>
                  <a:pt x="2612232" y="1564481"/>
                </a:lnTo>
                <a:lnTo>
                  <a:pt x="2555082" y="1519237"/>
                </a:lnTo>
                <a:lnTo>
                  <a:pt x="2486025" y="1466850"/>
                </a:lnTo>
                <a:lnTo>
                  <a:pt x="2397919" y="1400175"/>
                </a:lnTo>
                <a:lnTo>
                  <a:pt x="2333625" y="1354931"/>
                </a:lnTo>
                <a:lnTo>
                  <a:pt x="2266950" y="1307306"/>
                </a:lnTo>
                <a:lnTo>
                  <a:pt x="2178844" y="1250156"/>
                </a:lnTo>
                <a:lnTo>
                  <a:pt x="2071688" y="1181100"/>
                </a:lnTo>
                <a:lnTo>
                  <a:pt x="1990725" y="1131093"/>
                </a:lnTo>
                <a:lnTo>
                  <a:pt x="1885950" y="1066800"/>
                </a:lnTo>
                <a:lnTo>
                  <a:pt x="1747838" y="988218"/>
                </a:lnTo>
                <a:lnTo>
                  <a:pt x="1635919" y="926306"/>
                </a:lnTo>
                <a:lnTo>
                  <a:pt x="1526382" y="866775"/>
                </a:lnTo>
                <a:lnTo>
                  <a:pt x="1440657" y="821531"/>
                </a:lnTo>
                <a:lnTo>
                  <a:pt x="1319213" y="7572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91AB9E5-849A-4354-B5B3-7DCEE6FE8F50}"/>
              </a:ext>
            </a:extLst>
          </p:cNvPr>
          <p:cNvSpPr/>
          <p:nvPr/>
        </p:nvSpPr>
        <p:spPr>
          <a:xfrm rot="5400000">
            <a:off x="2089944" y="4288632"/>
            <a:ext cx="2743200" cy="411162"/>
          </a:xfrm>
          <a:custGeom>
            <a:avLst/>
            <a:gdLst>
              <a:gd name="connsiteX0" fmla="*/ 1914525 w 2743200"/>
              <a:gd name="connsiteY0" fmla="*/ 340518 h 411956"/>
              <a:gd name="connsiteX1" fmla="*/ 1678781 w 2743200"/>
              <a:gd name="connsiteY1" fmla="*/ 328612 h 411956"/>
              <a:gd name="connsiteX2" fmla="*/ 1416844 w 2743200"/>
              <a:gd name="connsiteY2" fmla="*/ 314325 h 411956"/>
              <a:gd name="connsiteX3" fmla="*/ 1169194 w 2743200"/>
              <a:gd name="connsiteY3" fmla="*/ 302418 h 411956"/>
              <a:gd name="connsiteX4" fmla="*/ 888206 w 2743200"/>
              <a:gd name="connsiteY4" fmla="*/ 285750 h 411956"/>
              <a:gd name="connsiteX5" fmla="*/ 692944 w 2743200"/>
              <a:gd name="connsiteY5" fmla="*/ 276225 h 411956"/>
              <a:gd name="connsiteX6" fmla="*/ 442912 w 2743200"/>
              <a:gd name="connsiteY6" fmla="*/ 261937 h 411956"/>
              <a:gd name="connsiteX7" fmla="*/ 392906 w 2743200"/>
              <a:gd name="connsiteY7" fmla="*/ 261937 h 411956"/>
              <a:gd name="connsiteX8" fmla="*/ 352425 w 2743200"/>
              <a:gd name="connsiteY8" fmla="*/ 266700 h 411956"/>
              <a:gd name="connsiteX9" fmla="*/ 314325 w 2743200"/>
              <a:gd name="connsiteY9" fmla="*/ 273843 h 411956"/>
              <a:gd name="connsiteX10" fmla="*/ 273844 w 2743200"/>
              <a:gd name="connsiteY10" fmla="*/ 288131 h 411956"/>
              <a:gd name="connsiteX11" fmla="*/ 238125 w 2743200"/>
              <a:gd name="connsiteY11" fmla="*/ 304800 h 411956"/>
              <a:gd name="connsiteX12" fmla="*/ 200025 w 2743200"/>
              <a:gd name="connsiteY12" fmla="*/ 328612 h 411956"/>
              <a:gd name="connsiteX13" fmla="*/ 169069 w 2743200"/>
              <a:gd name="connsiteY13" fmla="*/ 354806 h 411956"/>
              <a:gd name="connsiteX14" fmla="*/ 111919 w 2743200"/>
              <a:gd name="connsiteY14" fmla="*/ 411956 h 411956"/>
              <a:gd name="connsiteX15" fmla="*/ 0 w 2743200"/>
              <a:gd name="connsiteY15" fmla="*/ 352425 h 411956"/>
              <a:gd name="connsiteX16" fmla="*/ 92869 w 2743200"/>
              <a:gd name="connsiteY16" fmla="*/ 228600 h 411956"/>
              <a:gd name="connsiteX17" fmla="*/ 140494 w 2743200"/>
              <a:gd name="connsiteY17" fmla="*/ 169068 h 411956"/>
              <a:gd name="connsiteX18" fmla="*/ 188119 w 2743200"/>
              <a:gd name="connsiteY18" fmla="*/ 111918 h 411956"/>
              <a:gd name="connsiteX19" fmla="*/ 230981 w 2743200"/>
              <a:gd name="connsiteY19" fmla="*/ 64293 h 411956"/>
              <a:gd name="connsiteX20" fmla="*/ 250031 w 2743200"/>
              <a:gd name="connsiteY20" fmla="*/ 38100 h 411956"/>
              <a:gd name="connsiteX21" fmla="*/ 269081 w 2743200"/>
              <a:gd name="connsiteY21" fmla="*/ 19050 h 411956"/>
              <a:gd name="connsiteX22" fmla="*/ 288131 w 2743200"/>
              <a:gd name="connsiteY22" fmla="*/ 4762 h 411956"/>
              <a:gd name="connsiteX23" fmla="*/ 302419 w 2743200"/>
              <a:gd name="connsiteY23" fmla="*/ 0 h 411956"/>
              <a:gd name="connsiteX24" fmla="*/ 316706 w 2743200"/>
              <a:gd name="connsiteY24" fmla="*/ 0 h 411956"/>
              <a:gd name="connsiteX25" fmla="*/ 330994 w 2743200"/>
              <a:gd name="connsiteY25" fmla="*/ 2381 h 411956"/>
              <a:gd name="connsiteX26" fmla="*/ 345281 w 2743200"/>
              <a:gd name="connsiteY26" fmla="*/ 11906 h 411956"/>
              <a:gd name="connsiteX27" fmla="*/ 369094 w 2743200"/>
              <a:gd name="connsiteY27" fmla="*/ 28575 h 411956"/>
              <a:gd name="connsiteX28" fmla="*/ 421481 w 2743200"/>
              <a:gd name="connsiteY28" fmla="*/ 45243 h 411956"/>
              <a:gd name="connsiteX29" fmla="*/ 481012 w 2743200"/>
              <a:gd name="connsiteY29" fmla="*/ 59531 h 411956"/>
              <a:gd name="connsiteX30" fmla="*/ 616744 w 2743200"/>
              <a:gd name="connsiteY30" fmla="*/ 59531 h 411956"/>
              <a:gd name="connsiteX31" fmla="*/ 933450 w 2743200"/>
              <a:gd name="connsiteY31" fmla="*/ 64293 h 411956"/>
              <a:gd name="connsiteX32" fmla="*/ 1402556 w 2743200"/>
              <a:gd name="connsiteY32" fmla="*/ 69056 h 411956"/>
              <a:gd name="connsiteX33" fmla="*/ 1835944 w 2743200"/>
              <a:gd name="connsiteY33" fmla="*/ 73818 h 411956"/>
              <a:gd name="connsiteX34" fmla="*/ 2150269 w 2743200"/>
              <a:gd name="connsiteY34" fmla="*/ 78581 h 411956"/>
              <a:gd name="connsiteX35" fmla="*/ 2426494 w 2743200"/>
              <a:gd name="connsiteY35" fmla="*/ 80962 h 411956"/>
              <a:gd name="connsiteX36" fmla="*/ 2516981 w 2743200"/>
              <a:gd name="connsiteY36" fmla="*/ 95250 h 411956"/>
              <a:gd name="connsiteX37" fmla="*/ 2593181 w 2743200"/>
              <a:gd name="connsiteY37" fmla="*/ 111918 h 411956"/>
              <a:gd name="connsiteX38" fmla="*/ 2657475 w 2743200"/>
              <a:gd name="connsiteY38" fmla="*/ 133350 h 411956"/>
              <a:gd name="connsiteX39" fmla="*/ 2683669 w 2743200"/>
              <a:gd name="connsiteY39" fmla="*/ 145256 h 411956"/>
              <a:gd name="connsiteX40" fmla="*/ 2712244 w 2743200"/>
              <a:gd name="connsiteY40" fmla="*/ 164306 h 411956"/>
              <a:gd name="connsiteX41" fmla="*/ 2731294 w 2743200"/>
              <a:gd name="connsiteY41" fmla="*/ 183356 h 411956"/>
              <a:gd name="connsiteX42" fmla="*/ 2740819 w 2743200"/>
              <a:gd name="connsiteY42" fmla="*/ 204787 h 411956"/>
              <a:gd name="connsiteX43" fmla="*/ 2743200 w 2743200"/>
              <a:gd name="connsiteY43" fmla="*/ 230981 h 411956"/>
              <a:gd name="connsiteX44" fmla="*/ 2738437 w 2743200"/>
              <a:gd name="connsiteY44" fmla="*/ 261937 h 411956"/>
              <a:gd name="connsiteX45" fmla="*/ 2724150 w 2743200"/>
              <a:gd name="connsiteY45" fmla="*/ 290512 h 411956"/>
              <a:gd name="connsiteX46" fmla="*/ 2700337 w 2743200"/>
              <a:gd name="connsiteY46" fmla="*/ 311943 h 411956"/>
              <a:gd name="connsiteX47" fmla="*/ 2662237 w 2743200"/>
              <a:gd name="connsiteY47" fmla="*/ 333375 h 411956"/>
              <a:gd name="connsiteX48" fmla="*/ 2609850 w 2743200"/>
              <a:gd name="connsiteY48" fmla="*/ 354806 h 411956"/>
              <a:gd name="connsiteX49" fmla="*/ 2557462 w 2743200"/>
              <a:gd name="connsiteY49" fmla="*/ 369093 h 411956"/>
              <a:gd name="connsiteX50" fmla="*/ 2488406 w 2743200"/>
              <a:gd name="connsiteY50" fmla="*/ 381000 h 411956"/>
              <a:gd name="connsiteX51" fmla="*/ 2416969 w 2743200"/>
              <a:gd name="connsiteY51" fmla="*/ 388143 h 411956"/>
              <a:gd name="connsiteX52" fmla="*/ 2297906 w 2743200"/>
              <a:gd name="connsiteY52" fmla="*/ 395287 h 411956"/>
              <a:gd name="connsiteX53" fmla="*/ 2274094 w 2743200"/>
              <a:gd name="connsiteY53" fmla="*/ 392906 h 411956"/>
              <a:gd name="connsiteX54" fmla="*/ 2240756 w 2743200"/>
              <a:gd name="connsiteY54" fmla="*/ 388143 h 411956"/>
              <a:gd name="connsiteX55" fmla="*/ 2197894 w 2743200"/>
              <a:gd name="connsiteY55" fmla="*/ 376237 h 411956"/>
              <a:gd name="connsiteX56" fmla="*/ 2157412 w 2743200"/>
              <a:gd name="connsiteY56" fmla="*/ 361950 h 411956"/>
              <a:gd name="connsiteX57" fmla="*/ 2131219 w 2743200"/>
              <a:gd name="connsiteY57" fmla="*/ 352425 h 411956"/>
              <a:gd name="connsiteX58" fmla="*/ 2059781 w 2743200"/>
              <a:gd name="connsiteY58" fmla="*/ 347662 h 411956"/>
              <a:gd name="connsiteX59" fmla="*/ 1914525 w 2743200"/>
              <a:gd name="connsiteY59" fmla="*/ 340518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743200" h="411956">
                <a:moveTo>
                  <a:pt x="1914525" y="340518"/>
                </a:moveTo>
                <a:lnTo>
                  <a:pt x="1678781" y="328612"/>
                </a:lnTo>
                <a:lnTo>
                  <a:pt x="1416844" y="314325"/>
                </a:lnTo>
                <a:lnTo>
                  <a:pt x="1169194" y="302418"/>
                </a:lnTo>
                <a:lnTo>
                  <a:pt x="888206" y="285750"/>
                </a:lnTo>
                <a:lnTo>
                  <a:pt x="692944" y="276225"/>
                </a:lnTo>
                <a:lnTo>
                  <a:pt x="442912" y="261937"/>
                </a:lnTo>
                <a:lnTo>
                  <a:pt x="392906" y="261937"/>
                </a:lnTo>
                <a:lnTo>
                  <a:pt x="352425" y="266700"/>
                </a:lnTo>
                <a:lnTo>
                  <a:pt x="314325" y="273843"/>
                </a:lnTo>
                <a:lnTo>
                  <a:pt x="273844" y="288131"/>
                </a:lnTo>
                <a:lnTo>
                  <a:pt x="238125" y="304800"/>
                </a:lnTo>
                <a:lnTo>
                  <a:pt x="200025" y="328612"/>
                </a:lnTo>
                <a:lnTo>
                  <a:pt x="169069" y="354806"/>
                </a:lnTo>
                <a:lnTo>
                  <a:pt x="111919" y="411956"/>
                </a:lnTo>
                <a:lnTo>
                  <a:pt x="0" y="352425"/>
                </a:lnTo>
                <a:lnTo>
                  <a:pt x="92869" y="228600"/>
                </a:lnTo>
                <a:lnTo>
                  <a:pt x="140494" y="169068"/>
                </a:lnTo>
                <a:lnTo>
                  <a:pt x="188119" y="111918"/>
                </a:lnTo>
                <a:lnTo>
                  <a:pt x="230981" y="64293"/>
                </a:lnTo>
                <a:lnTo>
                  <a:pt x="250031" y="38100"/>
                </a:lnTo>
                <a:lnTo>
                  <a:pt x="269081" y="19050"/>
                </a:lnTo>
                <a:lnTo>
                  <a:pt x="288131" y="4762"/>
                </a:lnTo>
                <a:lnTo>
                  <a:pt x="302419" y="0"/>
                </a:lnTo>
                <a:lnTo>
                  <a:pt x="316706" y="0"/>
                </a:lnTo>
                <a:lnTo>
                  <a:pt x="330994" y="2381"/>
                </a:lnTo>
                <a:lnTo>
                  <a:pt x="345281" y="11906"/>
                </a:lnTo>
                <a:lnTo>
                  <a:pt x="369094" y="28575"/>
                </a:lnTo>
                <a:lnTo>
                  <a:pt x="421481" y="45243"/>
                </a:lnTo>
                <a:lnTo>
                  <a:pt x="481012" y="59531"/>
                </a:lnTo>
                <a:lnTo>
                  <a:pt x="616744" y="59531"/>
                </a:lnTo>
                <a:lnTo>
                  <a:pt x="933450" y="64293"/>
                </a:lnTo>
                <a:lnTo>
                  <a:pt x="1402556" y="69056"/>
                </a:lnTo>
                <a:lnTo>
                  <a:pt x="1835944" y="73818"/>
                </a:lnTo>
                <a:lnTo>
                  <a:pt x="2150269" y="78581"/>
                </a:lnTo>
                <a:lnTo>
                  <a:pt x="2426494" y="80962"/>
                </a:lnTo>
                <a:lnTo>
                  <a:pt x="2516981" y="95250"/>
                </a:lnTo>
                <a:lnTo>
                  <a:pt x="2593181" y="111918"/>
                </a:lnTo>
                <a:lnTo>
                  <a:pt x="2657475" y="133350"/>
                </a:lnTo>
                <a:lnTo>
                  <a:pt x="2683669" y="145256"/>
                </a:lnTo>
                <a:lnTo>
                  <a:pt x="2712244" y="164306"/>
                </a:lnTo>
                <a:lnTo>
                  <a:pt x="2731294" y="183356"/>
                </a:lnTo>
                <a:lnTo>
                  <a:pt x="2740819" y="204787"/>
                </a:lnTo>
                <a:lnTo>
                  <a:pt x="2743200" y="230981"/>
                </a:lnTo>
                <a:lnTo>
                  <a:pt x="2738437" y="261937"/>
                </a:lnTo>
                <a:lnTo>
                  <a:pt x="2724150" y="290512"/>
                </a:lnTo>
                <a:lnTo>
                  <a:pt x="2700337" y="311943"/>
                </a:lnTo>
                <a:lnTo>
                  <a:pt x="2662237" y="333375"/>
                </a:lnTo>
                <a:lnTo>
                  <a:pt x="2609850" y="354806"/>
                </a:lnTo>
                <a:lnTo>
                  <a:pt x="2557462" y="369093"/>
                </a:lnTo>
                <a:lnTo>
                  <a:pt x="2488406" y="381000"/>
                </a:lnTo>
                <a:lnTo>
                  <a:pt x="2416969" y="388143"/>
                </a:lnTo>
                <a:lnTo>
                  <a:pt x="2297906" y="395287"/>
                </a:lnTo>
                <a:lnTo>
                  <a:pt x="2274094" y="392906"/>
                </a:lnTo>
                <a:lnTo>
                  <a:pt x="2240756" y="388143"/>
                </a:lnTo>
                <a:lnTo>
                  <a:pt x="2197894" y="376237"/>
                </a:lnTo>
                <a:lnTo>
                  <a:pt x="2157412" y="361950"/>
                </a:lnTo>
                <a:lnTo>
                  <a:pt x="2131219" y="352425"/>
                </a:lnTo>
                <a:lnTo>
                  <a:pt x="2059781" y="347662"/>
                </a:lnTo>
                <a:lnTo>
                  <a:pt x="1914525" y="3405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D276875-A4D7-41CC-961D-53AB70B25DE2}"/>
              </a:ext>
            </a:extLst>
          </p:cNvPr>
          <p:cNvSpPr/>
          <p:nvPr/>
        </p:nvSpPr>
        <p:spPr>
          <a:xfrm>
            <a:off x="4402138" y="2468563"/>
            <a:ext cx="2265362" cy="514350"/>
          </a:xfrm>
          <a:custGeom>
            <a:avLst/>
            <a:gdLst>
              <a:gd name="connsiteX0" fmla="*/ 1600200 w 2264569"/>
              <a:gd name="connsiteY0" fmla="*/ 97632 h 514350"/>
              <a:gd name="connsiteX1" fmla="*/ 1369219 w 2264569"/>
              <a:gd name="connsiteY1" fmla="*/ 128588 h 514350"/>
              <a:gd name="connsiteX2" fmla="*/ 1116807 w 2264569"/>
              <a:gd name="connsiteY2" fmla="*/ 161925 h 514350"/>
              <a:gd name="connsiteX3" fmla="*/ 866775 w 2264569"/>
              <a:gd name="connsiteY3" fmla="*/ 197644 h 514350"/>
              <a:gd name="connsiteX4" fmla="*/ 595313 w 2264569"/>
              <a:gd name="connsiteY4" fmla="*/ 235744 h 514350"/>
              <a:gd name="connsiteX5" fmla="*/ 507207 w 2264569"/>
              <a:gd name="connsiteY5" fmla="*/ 247650 h 514350"/>
              <a:gd name="connsiteX6" fmla="*/ 481013 w 2264569"/>
              <a:gd name="connsiteY6" fmla="*/ 247650 h 514350"/>
              <a:gd name="connsiteX7" fmla="*/ 461963 w 2264569"/>
              <a:gd name="connsiteY7" fmla="*/ 247650 h 514350"/>
              <a:gd name="connsiteX8" fmla="*/ 426244 w 2264569"/>
              <a:gd name="connsiteY8" fmla="*/ 242888 h 514350"/>
              <a:gd name="connsiteX9" fmla="*/ 376238 w 2264569"/>
              <a:gd name="connsiteY9" fmla="*/ 233363 h 514350"/>
              <a:gd name="connsiteX10" fmla="*/ 321469 w 2264569"/>
              <a:gd name="connsiteY10" fmla="*/ 216694 h 514350"/>
              <a:gd name="connsiteX11" fmla="*/ 271463 w 2264569"/>
              <a:gd name="connsiteY11" fmla="*/ 197644 h 514350"/>
              <a:gd name="connsiteX12" fmla="*/ 197644 w 2264569"/>
              <a:gd name="connsiteY12" fmla="*/ 166688 h 514350"/>
              <a:gd name="connsiteX13" fmla="*/ 116682 w 2264569"/>
              <a:gd name="connsiteY13" fmla="*/ 126207 h 514350"/>
              <a:gd name="connsiteX14" fmla="*/ 52388 w 2264569"/>
              <a:gd name="connsiteY14" fmla="*/ 90488 h 514350"/>
              <a:gd name="connsiteX15" fmla="*/ 38100 w 2264569"/>
              <a:gd name="connsiteY15" fmla="*/ 85725 h 514350"/>
              <a:gd name="connsiteX16" fmla="*/ 26194 w 2264569"/>
              <a:gd name="connsiteY16" fmla="*/ 85725 h 514350"/>
              <a:gd name="connsiteX17" fmla="*/ 14288 w 2264569"/>
              <a:gd name="connsiteY17" fmla="*/ 85725 h 514350"/>
              <a:gd name="connsiteX18" fmla="*/ 4763 w 2264569"/>
              <a:gd name="connsiteY18" fmla="*/ 90488 h 514350"/>
              <a:gd name="connsiteX19" fmla="*/ 0 w 2264569"/>
              <a:gd name="connsiteY19" fmla="*/ 104775 h 514350"/>
              <a:gd name="connsiteX20" fmla="*/ 2382 w 2264569"/>
              <a:gd name="connsiteY20" fmla="*/ 138113 h 514350"/>
              <a:gd name="connsiteX21" fmla="*/ 11907 w 2264569"/>
              <a:gd name="connsiteY21" fmla="*/ 157163 h 514350"/>
              <a:gd name="connsiteX22" fmla="*/ 35719 w 2264569"/>
              <a:gd name="connsiteY22" fmla="*/ 185738 h 514350"/>
              <a:gd name="connsiteX23" fmla="*/ 123825 w 2264569"/>
              <a:gd name="connsiteY23" fmla="*/ 273844 h 514350"/>
              <a:gd name="connsiteX24" fmla="*/ 207169 w 2264569"/>
              <a:gd name="connsiteY24" fmla="*/ 347663 h 514350"/>
              <a:gd name="connsiteX25" fmla="*/ 266700 w 2264569"/>
              <a:gd name="connsiteY25" fmla="*/ 395288 h 514350"/>
              <a:gd name="connsiteX26" fmla="*/ 333375 w 2264569"/>
              <a:gd name="connsiteY26" fmla="*/ 440532 h 514350"/>
              <a:gd name="connsiteX27" fmla="*/ 371475 w 2264569"/>
              <a:gd name="connsiteY27" fmla="*/ 461963 h 514350"/>
              <a:gd name="connsiteX28" fmla="*/ 411957 w 2264569"/>
              <a:gd name="connsiteY28" fmla="*/ 481013 h 514350"/>
              <a:gd name="connsiteX29" fmla="*/ 457200 w 2264569"/>
              <a:gd name="connsiteY29" fmla="*/ 500063 h 514350"/>
              <a:gd name="connsiteX30" fmla="*/ 500063 w 2264569"/>
              <a:gd name="connsiteY30" fmla="*/ 511969 h 514350"/>
              <a:gd name="connsiteX31" fmla="*/ 519113 w 2264569"/>
              <a:gd name="connsiteY31" fmla="*/ 514350 h 514350"/>
              <a:gd name="connsiteX32" fmla="*/ 581025 w 2264569"/>
              <a:gd name="connsiteY32" fmla="*/ 497682 h 514350"/>
              <a:gd name="connsiteX33" fmla="*/ 785813 w 2264569"/>
              <a:gd name="connsiteY33" fmla="*/ 454819 h 514350"/>
              <a:gd name="connsiteX34" fmla="*/ 1012032 w 2264569"/>
              <a:gd name="connsiteY34" fmla="*/ 409575 h 514350"/>
              <a:gd name="connsiteX35" fmla="*/ 1269207 w 2264569"/>
              <a:gd name="connsiteY35" fmla="*/ 369094 h 514350"/>
              <a:gd name="connsiteX36" fmla="*/ 1526382 w 2264569"/>
              <a:gd name="connsiteY36" fmla="*/ 338138 h 514350"/>
              <a:gd name="connsiteX37" fmla="*/ 1678782 w 2264569"/>
              <a:gd name="connsiteY37" fmla="*/ 323850 h 514350"/>
              <a:gd name="connsiteX38" fmla="*/ 1866900 w 2264569"/>
              <a:gd name="connsiteY38" fmla="*/ 307182 h 514350"/>
              <a:gd name="connsiteX39" fmla="*/ 2062163 w 2264569"/>
              <a:gd name="connsiteY39" fmla="*/ 295275 h 514350"/>
              <a:gd name="connsiteX40" fmla="*/ 2143125 w 2264569"/>
              <a:gd name="connsiteY40" fmla="*/ 290513 h 514350"/>
              <a:gd name="connsiteX41" fmla="*/ 2169319 w 2264569"/>
              <a:gd name="connsiteY41" fmla="*/ 285750 h 514350"/>
              <a:gd name="connsiteX42" fmla="*/ 2200275 w 2264569"/>
              <a:gd name="connsiteY42" fmla="*/ 276225 h 514350"/>
              <a:gd name="connsiteX43" fmla="*/ 2224088 w 2264569"/>
              <a:gd name="connsiteY43" fmla="*/ 259557 h 514350"/>
              <a:gd name="connsiteX44" fmla="*/ 2243138 w 2264569"/>
              <a:gd name="connsiteY44" fmla="*/ 238125 h 514350"/>
              <a:gd name="connsiteX45" fmla="*/ 2250282 w 2264569"/>
              <a:gd name="connsiteY45" fmla="*/ 219075 h 514350"/>
              <a:gd name="connsiteX46" fmla="*/ 2259807 w 2264569"/>
              <a:gd name="connsiteY46" fmla="*/ 192882 h 514350"/>
              <a:gd name="connsiteX47" fmla="*/ 2264569 w 2264569"/>
              <a:gd name="connsiteY47" fmla="*/ 169069 h 514350"/>
              <a:gd name="connsiteX48" fmla="*/ 2264569 w 2264569"/>
              <a:gd name="connsiteY48" fmla="*/ 161925 h 514350"/>
              <a:gd name="connsiteX49" fmla="*/ 2259807 w 2264569"/>
              <a:gd name="connsiteY49" fmla="*/ 152400 h 514350"/>
              <a:gd name="connsiteX50" fmla="*/ 2233613 w 2264569"/>
              <a:gd name="connsiteY50" fmla="*/ 138113 h 514350"/>
              <a:gd name="connsiteX51" fmla="*/ 2174082 w 2264569"/>
              <a:gd name="connsiteY51" fmla="*/ 107157 h 514350"/>
              <a:gd name="connsiteX52" fmla="*/ 2133600 w 2264569"/>
              <a:gd name="connsiteY52" fmla="*/ 92869 h 514350"/>
              <a:gd name="connsiteX53" fmla="*/ 2100263 w 2264569"/>
              <a:gd name="connsiteY53" fmla="*/ 73819 h 514350"/>
              <a:gd name="connsiteX54" fmla="*/ 2055019 w 2264569"/>
              <a:gd name="connsiteY54" fmla="*/ 52388 h 514350"/>
              <a:gd name="connsiteX55" fmla="*/ 2007394 w 2264569"/>
              <a:gd name="connsiteY55" fmla="*/ 33338 h 514350"/>
              <a:gd name="connsiteX56" fmla="*/ 1952625 w 2264569"/>
              <a:gd name="connsiteY56" fmla="*/ 16669 h 514350"/>
              <a:gd name="connsiteX57" fmla="*/ 1914525 w 2264569"/>
              <a:gd name="connsiteY57" fmla="*/ 4763 h 514350"/>
              <a:gd name="connsiteX58" fmla="*/ 1878807 w 2264569"/>
              <a:gd name="connsiteY58" fmla="*/ 0 h 514350"/>
              <a:gd name="connsiteX59" fmla="*/ 1854994 w 2264569"/>
              <a:gd name="connsiteY59" fmla="*/ 4763 h 514350"/>
              <a:gd name="connsiteX60" fmla="*/ 1809750 w 2264569"/>
              <a:gd name="connsiteY60" fmla="*/ 21432 h 514350"/>
              <a:gd name="connsiteX61" fmla="*/ 1759744 w 2264569"/>
              <a:gd name="connsiteY61" fmla="*/ 40482 h 514350"/>
              <a:gd name="connsiteX62" fmla="*/ 1719263 w 2264569"/>
              <a:gd name="connsiteY62" fmla="*/ 61913 h 514350"/>
              <a:gd name="connsiteX63" fmla="*/ 1666875 w 2264569"/>
              <a:gd name="connsiteY63" fmla="*/ 88107 h 514350"/>
              <a:gd name="connsiteX64" fmla="*/ 1600200 w 2264569"/>
              <a:gd name="connsiteY64" fmla="*/ 97632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64569" h="514350">
                <a:moveTo>
                  <a:pt x="1600200" y="97632"/>
                </a:moveTo>
                <a:lnTo>
                  <a:pt x="1369219" y="128588"/>
                </a:lnTo>
                <a:lnTo>
                  <a:pt x="1116807" y="161925"/>
                </a:lnTo>
                <a:lnTo>
                  <a:pt x="866775" y="197644"/>
                </a:lnTo>
                <a:lnTo>
                  <a:pt x="595313" y="235744"/>
                </a:lnTo>
                <a:lnTo>
                  <a:pt x="507207" y="247650"/>
                </a:lnTo>
                <a:lnTo>
                  <a:pt x="481013" y="247650"/>
                </a:lnTo>
                <a:lnTo>
                  <a:pt x="461963" y="247650"/>
                </a:lnTo>
                <a:lnTo>
                  <a:pt x="426244" y="242888"/>
                </a:lnTo>
                <a:lnTo>
                  <a:pt x="376238" y="233363"/>
                </a:lnTo>
                <a:lnTo>
                  <a:pt x="321469" y="216694"/>
                </a:lnTo>
                <a:lnTo>
                  <a:pt x="271463" y="197644"/>
                </a:lnTo>
                <a:lnTo>
                  <a:pt x="197644" y="166688"/>
                </a:lnTo>
                <a:lnTo>
                  <a:pt x="116682" y="126207"/>
                </a:lnTo>
                <a:lnTo>
                  <a:pt x="52388" y="90488"/>
                </a:lnTo>
                <a:lnTo>
                  <a:pt x="38100" y="85725"/>
                </a:lnTo>
                <a:lnTo>
                  <a:pt x="26194" y="85725"/>
                </a:lnTo>
                <a:lnTo>
                  <a:pt x="14288" y="85725"/>
                </a:lnTo>
                <a:lnTo>
                  <a:pt x="4763" y="90488"/>
                </a:lnTo>
                <a:lnTo>
                  <a:pt x="0" y="104775"/>
                </a:lnTo>
                <a:lnTo>
                  <a:pt x="2382" y="138113"/>
                </a:lnTo>
                <a:lnTo>
                  <a:pt x="11907" y="157163"/>
                </a:lnTo>
                <a:lnTo>
                  <a:pt x="35719" y="185738"/>
                </a:lnTo>
                <a:lnTo>
                  <a:pt x="123825" y="273844"/>
                </a:lnTo>
                <a:lnTo>
                  <a:pt x="207169" y="347663"/>
                </a:lnTo>
                <a:lnTo>
                  <a:pt x="266700" y="395288"/>
                </a:lnTo>
                <a:lnTo>
                  <a:pt x="333375" y="440532"/>
                </a:lnTo>
                <a:lnTo>
                  <a:pt x="371475" y="461963"/>
                </a:lnTo>
                <a:lnTo>
                  <a:pt x="411957" y="481013"/>
                </a:lnTo>
                <a:lnTo>
                  <a:pt x="457200" y="500063"/>
                </a:lnTo>
                <a:lnTo>
                  <a:pt x="500063" y="511969"/>
                </a:lnTo>
                <a:lnTo>
                  <a:pt x="519113" y="514350"/>
                </a:lnTo>
                <a:lnTo>
                  <a:pt x="581025" y="497682"/>
                </a:lnTo>
                <a:lnTo>
                  <a:pt x="785813" y="454819"/>
                </a:lnTo>
                <a:lnTo>
                  <a:pt x="1012032" y="409575"/>
                </a:lnTo>
                <a:lnTo>
                  <a:pt x="1269207" y="369094"/>
                </a:lnTo>
                <a:lnTo>
                  <a:pt x="1526382" y="338138"/>
                </a:lnTo>
                <a:lnTo>
                  <a:pt x="1678782" y="323850"/>
                </a:lnTo>
                <a:lnTo>
                  <a:pt x="1866900" y="307182"/>
                </a:lnTo>
                <a:lnTo>
                  <a:pt x="2062163" y="295275"/>
                </a:lnTo>
                <a:lnTo>
                  <a:pt x="2143125" y="290513"/>
                </a:lnTo>
                <a:lnTo>
                  <a:pt x="2169319" y="285750"/>
                </a:lnTo>
                <a:lnTo>
                  <a:pt x="2200275" y="276225"/>
                </a:lnTo>
                <a:lnTo>
                  <a:pt x="2224088" y="259557"/>
                </a:lnTo>
                <a:lnTo>
                  <a:pt x="2243138" y="238125"/>
                </a:lnTo>
                <a:lnTo>
                  <a:pt x="2250282" y="219075"/>
                </a:lnTo>
                <a:lnTo>
                  <a:pt x="2259807" y="192882"/>
                </a:lnTo>
                <a:lnTo>
                  <a:pt x="2264569" y="169069"/>
                </a:lnTo>
                <a:lnTo>
                  <a:pt x="2264569" y="161925"/>
                </a:lnTo>
                <a:lnTo>
                  <a:pt x="2259807" y="152400"/>
                </a:lnTo>
                <a:lnTo>
                  <a:pt x="2233613" y="138113"/>
                </a:lnTo>
                <a:lnTo>
                  <a:pt x="2174082" y="107157"/>
                </a:lnTo>
                <a:lnTo>
                  <a:pt x="2133600" y="92869"/>
                </a:lnTo>
                <a:lnTo>
                  <a:pt x="2100263" y="73819"/>
                </a:lnTo>
                <a:lnTo>
                  <a:pt x="2055019" y="52388"/>
                </a:lnTo>
                <a:lnTo>
                  <a:pt x="2007394" y="33338"/>
                </a:lnTo>
                <a:lnTo>
                  <a:pt x="1952625" y="16669"/>
                </a:lnTo>
                <a:lnTo>
                  <a:pt x="1914525" y="4763"/>
                </a:lnTo>
                <a:lnTo>
                  <a:pt x="1878807" y="0"/>
                </a:lnTo>
                <a:lnTo>
                  <a:pt x="1854994" y="4763"/>
                </a:lnTo>
                <a:lnTo>
                  <a:pt x="1809750" y="21432"/>
                </a:lnTo>
                <a:lnTo>
                  <a:pt x="1759744" y="40482"/>
                </a:lnTo>
                <a:lnTo>
                  <a:pt x="1719263" y="61913"/>
                </a:lnTo>
                <a:lnTo>
                  <a:pt x="1666875" y="88107"/>
                </a:lnTo>
                <a:lnTo>
                  <a:pt x="1600200" y="976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15A1482-AB4F-4A5F-A0F4-DE2B79EB4FB5}"/>
              </a:ext>
            </a:extLst>
          </p:cNvPr>
          <p:cNvSpPr/>
          <p:nvPr/>
        </p:nvSpPr>
        <p:spPr>
          <a:xfrm>
            <a:off x="3779838" y="4521200"/>
            <a:ext cx="3597275" cy="584200"/>
          </a:xfrm>
          <a:custGeom>
            <a:avLst/>
            <a:gdLst>
              <a:gd name="connsiteX0" fmla="*/ 2430457 w 3598030"/>
              <a:gd name="connsiteY0" fmla="*/ 318700 h 583787"/>
              <a:gd name="connsiteX1" fmla="*/ 2275575 w 3598030"/>
              <a:gd name="connsiteY1" fmla="*/ 315722 h 583787"/>
              <a:gd name="connsiteX2" fmla="*/ 2201112 w 3598030"/>
              <a:gd name="connsiteY2" fmla="*/ 315722 h 583787"/>
              <a:gd name="connsiteX3" fmla="*/ 2135585 w 3598030"/>
              <a:gd name="connsiteY3" fmla="*/ 315722 h 583787"/>
              <a:gd name="connsiteX4" fmla="*/ 2040273 w 3598030"/>
              <a:gd name="connsiteY4" fmla="*/ 318700 h 583787"/>
              <a:gd name="connsiteX5" fmla="*/ 1912198 w 3598030"/>
              <a:gd name="connsiteY5" fmla="*/ 324657 h 583787"/>
              <a:gd name="connsiteX6" fmla="*/ 1790079 w 3598030"/>
              <a:gd name="connsiteY6" fmla="*/ 333593 h 583787"/>
              <a:gd name="connsiteX7" fmla="*/ 1650089 w 3598030"/>
              <a:gd name="connsiteY7" fmla="*/ 345507 h 583787"/>
              <a:gd name="connsiteX8" fmla="*/ 1504143 w 3598030"/>
              <a:gd name="connsiteY8" fmla="*/ 363378 h 583787"/>
              <a:gd name="connsiteX9" fmla="*/ 1364153 w 3598030"/>
              <a:gd name="connsiteY9" fmla="*/ 381249 h 583787"/>
              <a:gd name="connsiteX10" fmla="*/ 1215228 w 3598030"/>
              <a:gd name="connsiteY10" fmla="*/ 405077 h 583787"/>
              <a:gd name="connsiteX11" fmla="*/ 1075239 w 3598030"/>
              <a:gd name="connsiteY11" fmla="*/ 428905 h 583787"/>
              <a:gd name="connsiteX12" fmla="*/ 911421 w 3598030"/>
              <a:gd name="connsiteY12" fmla="*/ 458690 h 583787"/>
              <a:gd name="connsiteX13" fmla="*/ 726754 w 3598030"/>
              <a:gd name="connsiteY13" fmla="*/ 497410 h 583787"/>
              <a:gd name="connsiteX14" fmla="*/ 622506 w 3598030"/>
              <a:gd name="connsiteY14" fmla="*/ 527195 h 583787"/>
              <a:gd name="connsiteX15" fmla="*/ 500388 w 3598030"/>
              <a:gd name="connsiteY15" fmla="*/ 559959 h 583787"/>
              <a:gd name="connsiteX16" fmla="*/ 431882 w 3598030"/>
              <a:gd name="connsiteY16" fmla="*/ 583787 h 583787"/>
              <a:gd name="connsiteX17" fmla="*/ 399119 w 3598030"/>
              <a:gd name="connsiteY17" fmla="*/ 583787 h 583787"/>
              <a:gd name="connsiteX18" fmla="*/ 348484 w 3598030"/>
              <a:gd name="connsiteY18" fmla="*/ 568894 h 583787"/>
              <a:gd name="connsiteX19" fmla="*/ 312742 w 3598030"/>
              <a:gd name="connsiteY19" fmla="*/ 551023 h 583787"/>
              <a:gd name="connsiteX20" fmla="*/ 271043 w 3598030"/>
              <a:gd name="connsiteY20" fmla="*/ 521238 h 583787"/>
              <a:gd name="connsiteX21" fmla="*/ 190624 w 3598030"/>
              <a:gd name="connsiteY21" fmla="*/ 446776 h 583787"/>
              <a:gd name="connsiteX22" fmla="*/ 98290 w 3598030"/>
              <a:gd name="connsiteY22" fmla="*/ 351464 h 583787"/>
              <a:gd name="connsiteX23" fmla="*/ 44677 w 3598030"/>
              <a:gd name="connsiteY23" fmla="*/ 294872 h 583787"/>
              <a:gd name="connsiteX24" fmla="*/ 17871 w 3598030"/>
              <a:gd name="connsiteY24" fmla="*/ 265087 h 583787"/>
              <a:gd name="connsiteX25" fmla="*/ 2978 w 3598030"/>
              <a:gd name="connsiteY25" fmla="*/ 241259 h 583787"/>
              <a:gd name="connsiteX26" fmla="*/ 0 w 3598030"/>
              <a:gd name="connsiteY26" fmla="*/ 223388 h 583787"/>
              <a:gd name="connsiteX27" fmla="*/ 2978 w 3598030"/>
              <a:gd name="connsiteY27" fmla="*/ 205517 h 583787"/>
              <a:gd name="connsiteX28" fmla="*/ 11914 w 3598030"/>
              <a:gd name="connsiteY28" fmla="*/ 199560 h 583787"/>
              <a:gd name="connsiteX29" fmla="*/ 35742 w 3598030"/>
              <a:gd name="connsiteY29" fmla="*/ 199560 h 583787"/>
              <a:gd name="connsiteX30" fmla="*/ 98290 w 3598030"/>
              <a:gd name="connsiteY30" fmla="*/ 217431 h 583787"/>
              <a:gd name="connsiteX31" fmla="*/ 205516 w 3598030"/>
              <a:gd name="connsiteY31" fmla="*/ 253173 h 583787"/>
              <a:gd name="connsiteX32" fmla="*/ 300828 w 3598030"/>
              <a:gd name="connsiteY32" fmla="*/ 277001 h 583787"/>
              <a:gd name="connsiteX33" fmla="*/ 393162 w 3598030"/>
              <a:gd name="connsiteY33" fmla="*/ 288915 h 583787"/>
              <a:gd name="connsiteX34" fmla="*/ 440818 w 3598030"/>
              <a:gd name="connsiteY34" fmla="*/ 291894 h 583787"/>
              <a:gd name="connsiteX35" fmla="*/ 539108 w 3598030"/>
              <a:gd name="connsiteY35" fmla="*/ 279980 h 583787"/>
              <a:gd name="connsiteX36" fmla="*/ 816109 w 3598030"/>
              <a:gd name="connsiteY36" fmla="*/ 244238 h 583787"/>
              <a:gd name="connsiteX37" fmla="*/ 1170551 w 3598030"/>
              <a:gd name="connsiteY37" fmla="*/ 199560 h 583787"/>
              <a:gd name="connsiteX38" fmla="*/ 1510100 w 3598030"/>
              <a:gd name="connsiteY38" fmla="*/ 160840 h 583787"/>
              <a:gd name="connsiteX39" fmla="*/ 1804972 w 3598030"/>
              <a:gd name="connsiteY39" fmla="*/ 131055 h 583787"/>
              <a:gd name="connsiteX40" fmla="*/ 2090908 w 3598030"/>
              <a:gd name="connsiteY40" fmla="*/ 104248 h 583787"/>
              <a:gd name="connsiteX41" fmla="*/ 2317274 w 3598030"/>
              <a:gd name="connsiteY41" fmla="*/ 86377 h 583787"/>
              <a:gd name="connsiteX42" fmla="*/ 2487048 w 3598030"/>
              <a:gd name="connsiteY42" fmla="*/ 77442 h 583787"/>
              <a:gd name="connsiteX43" fmla="*/ 2594274 w 3598030"/>
              <a:gd name="connsiteY43" fmla="*/ 71485 h 583787"/>
              <a:gd name="connsiteX44" fmla="*/ 2743200 w 3598030"/>
              <a:gd name="connsiteY44" fmla="*/ 71485 h 583787"/>
              <a:gd name="connsiteX45" fmla="*/ 2817662 w 3598030"/>
              <a:gd name="connsiteY45" fmla="*/ 47656 h 583787"/>
              <a:gd name="connsiteX46" fmla="*/ 2939781 w 3598030"/>
              <a:gd name="connsiteY46" fmla="*/ 11914 h 583787"/>
              <a:gd name="connsiteX47" fmla="*/ 2981480 w 3598030"/>
              <a:gd name="connsiteY47" fmla="*/ 0 h 583787"/>
              <a:gd name="connsiteX48" fmla="*/ 3044028 w 3598030"/>
              <a:gd name="connsiteY48" fmla="*/ 8936 h 583787"/>
              <a:gd name="connsiteX49" fmla="*/ 3136362 w 3598030"/>
              <a:gd name="connsiteY49" fmla="*/ 29785 h 583787"/>
              <a:gd name="connsiteX50" fmla="*/ 3207846 w 3598030"/>
              <a:gd name="connsiteY50" fmla="*/ 53614 h 583787"/>
              <a:gd name="connsiteX51" fmla="*/ 3312093 w 3598030"/>
              <a:gd name="connsiteY51" fmla="*/ 95313 h 583787"/>
              <a:gd name="connsiteX52" fmla="*/ 3386556 w 3598030"/>
              <a:gd name="connsiteY52" fmla="*/ 134033 h 583787"/>
              <a:gd name="connsiteX53" fmla="*/ 3446126 w 3598030"/>
              <a:gd name="connsiteY53" fmla="*/ 163818 h 583787"/>
              <a:gd name="connsiteX54" fmla="*/ 3502717 w 3598030"/>
              <a:gd name="connsiteY54" fmla="*/ 196582 h 583787"/>
              <a:gd name="connsiteX55" fmla="*/ 3526545 w 3598030"/>
              <a:gd name="connsiteY55" fmla="*/ 217431 h 583787"/>
              <a:gd name="connsiteX56" fmla="*/ 3553352 w 3598030"/>
              <a:gd name="connsiteY56" fmla="*/ 244238 h 583787"/>
              <a:gd name="connsiteX57" fmla="*/ 3577180 w 3598030"/>
              <a:gd name="connsiteY57" fmla="*/ 277001 h 583787"/>
              <a:gd name="connsiteX58" fmla="*/ 3589094 w 3598030"/>
              <a:gd name="connsiteY58" fmla="*/ 300829 h 583787"/>
              <a:gd name="connsiteX59" fmla="*/ 3598030 w 3598030"/>
              <a:gd name="connsiteY59" fmla="*/ 327636 h 583787"/>
              <a:gd name="connsiteX60" fmla="*/ 3598030 w 3598030"/>
              <a:gd name="connsiteY60" fmla="*/ 342528 h 583787"/>
              <a:gd name="connsiteX61" fmla="*/ 3586116 w 3598030"/>
              <a:gd name="connsiteY61" fmla="*/ 372313 h 583787"/>
              <a:gd name="connsiteX62" fmla="*/ 3565266 w 3598030"/>
              <a:gd name="connsiteY62" fmla="*/ 390184 h 583787"/>
              <a:gd name="connsiteX63" fmla="*/ 3511653 w 3598030"/>
              <a:gd name="connsiteY63" fmla="*/ 402098 h 583787"/>
              <a:gd name="connsiteX64" fmla="*/ 3461018 w 3598030"/>
              <a:gd name="connsiteY64" fmla="*/ 405077 h 583787"/>
              <a:gd name="connsiteX65" fmla="*/ 3401448 w 3598030"/>
              <a:gd name="connsiteY65" fmla="*/ 399120 h 583787"/>
              <a:gd name="connsiteX66" fmla="*/ 3216781 w 3598030"/>
              <a:gd name="connsiteY66" fmla="*/ 378270 h 583787"/>
              <a:gd name="connsiteX67" fmla="*/ 2948716 w 3598030"/>
              <a:gd name="connsiteY67" fmla="*/ 351464 h 583787"/>
              <a:gd name="connsiteX68" fmla="*/ 2665759 w 3598030"/>
              <a:gd name="connsiteY68" fmla="*/ 330614 h 583787"/>
              <a:gd name="connsiteX69" fmla="*/ 2430457 w 3598030"/>
              <a:gd name="connsiteY69" fmla="*/ 318700 h 58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598030" h="583787">
                <a:moveTo>
                  <a:pt x="2430457" y="318700"/>
                </a:moveTo>
                <a:lnTo>
                  <a:pt x="2275575" y="315722"/>
                </a:lnTo>
                <a:lnTo>
                  <a:pt x="2201112" y="315722"/>
                </a:lnTo>
                <a:lnTo>
                  <a:pt x="2135585" y="315722"/>
                </a:lnTo>
                <a:lnTo>
                  <a:pt x="2040273" y="318700"/>
                </a:lnTo>
                <a:lnTo>
                  <a:pt x="1912198" y="324657"/>
                </a:lnTo>
                <a:lnTo>
                  <a:pt x="1790079" y="333593"/>
                </a:lnTo>
                <a:lnTo>
                  <a:pt x="1650089" y="345507"/>
                </a:lnTo>
                <a:lnTo>
                  <a:pt x="1504143" y="363378"/>
                </a:lnTo>
                <a:lnTo>
                  <a:pt x="1364153" y="381249"/>
                </a:lnTo>
                <a:lnTo>
                  <a:pt x="1215228" y="405077"/>
                </a:lnTo>
                <a:lnTo>
                  <a:pt x="1075239" y="428905"/>
                </a:lnTo>
                <a:lnTo>
                  <a:pt x="911421" y="458690"/>
                </a:lnTo>
                <a:lnTo>
                  <a:pt x="726754" y="497410"/>
                </a:lnTo>
                <a:lnTo>
                  <a:pt x="622506" y="527195"/>
                </a:lnTo>
                <a:lnTo>
                  <a:pt x="500388" y="559959"/>
                </a:lnTo>
                <a:lnTo>
                  <a:pt x="431882" y="583787"/>
                </a:lnTo>
                <a:lnTo>
                  <a:pt x="399119" y="583787"/>
                </a:lnTo>
                <a:lnTo>
                  <a:pt x="348484" y="568894"/>
                </a:lnTo>
                <a:lnTo>
                  <a:pt x="312742" y="551023"/>
                </a:lnTo>
                <a:lnTo>
                  <a:pt x="271043" y="521238"/>
                </a:lnTo>
                <a:lnTo>
                  <a:pt x="190624" y="446776"/>
                </a:lnTo>
                <a:lnTo>
                  <a:pt x="98290" y="351464"/>
                </a:lnTo>
                <a:lnTo>
                  <a:pt x="44677" y="294872"/>
                </a:lnTo>
                <a:lnTo>
                  <a:pt x="17871" y="265087"/>
                </a:lnTo>
                <a:lnTo>
                  <a:pt x="2978" y="241259"/>
                </a:lnTo>
                <a:lnTo>
                  <a:pt x="0" y="223388"/>
                </a:lnTo>
                <a:lnTo>
                  <a:pt x="2978" y="205517"/>
                </a:lnTo>
                <a:lnTo>
                  <a:pt x="11914" y="199560"/>
                </a:lnTo>
                <a:lnTo>
                  <a:pt x="35742" y="199560"/>
                </a:lnTo>
                <a:lnTo>
                  <a:pt x="98290" y="217431"/>
                </a:lnTo>
                <a:lnTo>
                  <a:pt x="205516" y="253173"/>
                </a:lnTo>
                <a:lnTo>
                  <a:pt x="300828" y="277001"/>
                </a:lnTo>
                <a:lnTo>
                  <a:pt x="393162" y="288915"/>
                </a:lnTo>
                <a:lnTo>
                  <a:pt x="440818" y="291894"/>
                </a:lnTo>
                <a:lnTo>
                  <a:pt x="539108" y="279980"/>
                </a:lnTo>
                <a:lnTo>
                  <a:pt x="816109" y="244238"/>
                </a:lnTo>
                <a:lnTo>
                  <a:pt x="1170551" y="199560"/>
                </a:lnTo>
                <a:lnTo>
                  <a:pt x="1510100" y="160840"/>
                </a:lnTo>
                <a:lnTo>
                  <a:pt x="1804972" y="131055"/>
                </a:lnTo>
                <a:lnTo>
                  <a:pt x="2090908" y="104248"/>
                </a:lnTo>
                <a:lnTo>
                  <a:pt x="2317274" y="86377"/>
                </a:lnTo>
                <a:lnTo>
                  <a:pt x="2487048" y="77442"/>
                </a:lnTo>
                <a:lnTo>
                  <a:pt x="2594274" y="71485"/>
                </a:lnTo>
                <a:lnTo>
                  <a:pt x="2743200" y="71485"/>
                </a:lnTo>
                <a:lnTo>
                  <a:pt x="2817662" y="47656"/>
                </a:lnTo>
                <a:lnTo>
                  <a:pt x="2939781" y="11914"/>
                </a:lnTo>
                <a:lnTo>
                  <a:pt x="2981480" y="0"/>
                </a:lnTo>
                <a:lnTo>
                  <a:pt x="3044028" y="8936"/>
                </a:lnTo>
                <a:lnTo>
                  <a:pt x="3136362" y="29785"/>
                </a:lnTo>
                <a:lnTo>
                  <a:pt x="3207846" y="53614"/>
                </a:lnTo>
                <a:lnTo>
                  <a:pt x="3312093" y="95313"/>
                </a:lnTo>
                <a:lnTo>
                  <a:pt x="3386556" y="134033"/>
                </a:lnTo>
                <a:lnTo>
                  <a:pt x="3446126" y="163818"/>
                </a:lnTo>
                <a:lnTo>
                  <a:pt x="3502717" y="196582"/>
                </a:lnTo>
                <a:lnTo>
                  <a:pt x="3526545" y="217431"/>
                </a:lnTo>
                <a:lnTo>
                  <a:pt x="3553352" y="244238"/>
                </a:lnTo>
                <a:lnTo>
                  <a:pt x="3577180" y="277001"/>
                </a:lnTo>
                <a:lnTo>
                  <a:pt x="3589094" y="300829"/>
                </a:lnTo>
                <a:lnTo>
                  <a:pt x="3598030" y="327636"/>
                </a:lnTo>
                <a:lnTo>
                  <a:pt x="3598030" y="342528"/>
                </a:lnTo>
                <a:lnTo>
                  <a:pt x="3586116" y="372313"/>
                </a:lnTo>
                <a:lnTo>
                  <a:pt x="3565266" y="390184"/>
                </a:lnTo>
                <a:lnTo>
                  <a:pt x="3511653" y="402098"/>
                </a:lnTo>
                <a:lnTo>
                  <a:pt x="3461018" y="405077"/>
                </a:lnTo>
                <a:cubicBezTo>
                  <a:pt x="3403439" y="399016"/>
                  <a:pt x="3423395" y="399120"/>
                  <a:pt x="3401448" y="399120"/>
                </a:cubicBezTo>
                <a:lnTo>
                  <a:pt x="3216781" y="378270"/>
                </a:lnTo>
                <a:lnTo>
                  <a:pt x="2948716" y="351464"/>
                </a:lnTo>
                <a:lnTo>
                  <a:pt x="2665759" y="330614"/>
                </a:lnTo>
                <a:lnTo>
                  <a:pt x="2430457" y="318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F8DCC8-49EA-465D-9E6D-EFDDC85E148B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58925"/>
            <a:ext cx="4964113" cy="4319588"/>
            <a:chOff x="2565400" y="1698625"/>
            <a:chExt cx="4964113" cy="4319588"/>
          </a:xfrm>
        </p:grpSpPr>
        <p:sp>
          <p:nvSpPr>
            <p:cNvPr id="6" name="フリーフォーム 15">
              <a:extLst>
                <a:ext uri="{FF2B5EF4-FFF2-40B4-BE49-F238E27FC236}">
                  <a16:creationId xmlns:a16="http://schemas.microsoft.com/office/drawing/2014/main" id="{1B90D23D-1384-4D64-91D0-1B025FF87519}"/>
                </a:ext>
              </a:extLst>
            </p:cNvPr>
            <p:cNvSpPr/>
            <p:nvPr/>
          </p:nvSpPr>
          <p:spPr>
            <a:xfrm rot="5400000">
              <a:off x="2012156" y="22518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D02DD8B8-E7EC-428D-B8C5-2D7F3E808343}"/>
                </a:ext>
              </a:extLst>
            </p:cNvPr>
            <p:cNvSpPr/>
            <p:nvPr/>
          </p:nvSpPr>
          <p:spPr>
            <a:xfrm rot="5400000">
              <a:off x="2242344" y="44410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496E178E-3C85-444D-861F-A80AD9D10994}"/>
                </a:ext>
              </a:extLst>
            </p:cNvPr>
            <p:cNvSpPr/>
            <p:nvPr/>
          </p:nvSpPr>
          <p:spPr>
            <a:xfrm>
              <a:off x="4554538" y="26209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1098155A-EDC3-4335-9570-15E89B602D13}"/>
                </a:ext>
              </a:extLst>
            </p:cNvPr>
            <p:cNvSpPr/>
            <p:nvPr/>
          </p:nvSpPr>
          <p:spPr>
            <a:xfrm>
              <a:off x="3932238" y="46736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17286498-6EA2-4FBE-9E06-84C3F9D28686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2" name="フリーフォーム 15">
              <a:extLst>
                <a:ext uri="{FF2B5EF4-FFF2-40B4-BE49-F238E27FC236}">
                  <a16:creationId xmlns:a16="http://schemas.microsoft.com/office/drawing/2014/main" id="{795BCFF3-2380-477D-9F33-AABDFE5B322C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">
              <a:extLst>
                <a:ext uri="{FF2B5EF4-FFF2-40B4-BE49-F238E27FC236}">
                  <a16:creationId xmlns:a16="http://schemas.microsoft.com/office/drawing/2014/main" id="{2986DE61-60F0-4678-BAA2-E12C5E68E146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7850C81E-0C05-4E4E-885C-67B3D7722476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25EC4BB0-B0F7-4EC2-A032-F443FAE23364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45325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450" name="グループ化 1">
            <a:extLst>
              <a:ext uri="{FF2B5EF4-FFF2-40B4-BE49-F238E27FC236}">
                <a16:creationId xmlns:a16="http://schemas.microsoft.com/office/drawing/2014/main" id="{7DE58E7E-C643-426B-B252-F5E34CC208FC}"/>
              </a:ext>
            </a:extLst>
          </p:cNvPr>
          <p:cNvGrpSpPr>
            <a:grpSpLocks/>
          </p:cNvGrpSpPr>
          <p:nvPr/>
        </p:nvGrpSpPr>
        <p:grpSpPr bwMode="auto">
          <a:xfrm>
            <a:off x="2413000" y="1546225"/>
            <a:ext cx="4964113" cy="4319588"/>
            <a:chOff x="2413000" y="1546225"/>
            <a:chExt cx="4964113" cy="43195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96303D67-7FE7-4983-94C2-AA99C663020F}"/>
                </a:ext>
              </a:extLst>
            </p:cNvPr>
            <p:cNvSpPr/>
            <p:nvPr/>
          </p:nvSpPr>
          <p:spPr>
            <a:xfrm rot="5400000">
              <a:off x="1859756" y="2099469"/>
              <a:ext cx="2703513" cy="1597025"/>
            </a:xfrm>
            <a:custGeom>
              <a:avLst/>
              <a:gdLst>
                <a:gd name="connsiteX0" fmla="*/ 1319213 w 2702719"/>
                <a:gd name="connsiteY0" fmla="*/ 757237 h 1597818"/>
                <a:gd name="connsiteX1" fmla="*/ 1181100 w 2702719"/>
                <a:gd name="connsiteY1" fmla="*/ 690562 h 1597818"/>
                <a:gd name="connsiteX2" fmla="*/ 1071563 w 2702719"/>
                <a:gd name="connsiteY2" fmla="*/ 638175 h 1597818"/>
                <a:gd name="connsiteX3" fmla="*/ 1007269 w 2702719"/>
                <a:gd name="connsiteY3" fmla="*/ 609600 h 1597818"/>
                <a:gd name="connsiteX4" fmla="*/ 935832 w 2702719"/>
                <a:gd name="connsiteY4" fmla="*/ 578643 h 1597818"/>
                <a:gd name="connsiteX5" fmla="*/ 890588 w 2702719"/>
                <a:gd name="connsiteY5" fmla="*/ 557212 h 1597818"/>
                <a:gd name="connsiteX6" fmla="*/ 835819 w 2702719"/>
                <a:gd name="connsiteY6" fmla="*/ 533400 h 1597818"/>
                <a:gd name="connsiteX7" fmla="*/ 764382 w 2702719"/>
                <a:gd name="connsiteY7" fmla="*/ 504825 h 1597818"/>
                <a:gd name="connsiteX8" fmla="*/ 709613 w 2702719"/>
                <a:gd name="connsiteY8" fmla="*/ 483393 h 1597818"/>
                <a:gd name="connsiteX9" fmla="*/ 666750 w 2702719"/>
                <a:gd name="connsiteY9" fmla="*/ 466725 h 1597818"/>
                <a:gd name="connsiteX10" fmla="*/ 619125 w 2702719"/>
                <a:gd name="connsiteY10" fmla="*/ 450056 h 1597818"/>
                <a:gd name="connsiteX11" fmla="*/ 559594 w 2702719"/>
                <a:gd name="connsiteY11" fmla="*/ 431006 h 1597818"/>
                <a:gd name="connsiteX12" fmla="*/ 514350 w 2702719"/>
                <a:gd name="connsiteY12" fmla="*/ 419100 h 1597818"/>
                <a:gd name="connsiteX13" fmla="*/ 457200 w 2702719"/>
                <a:gd name="connsiteY13" fmla="*/ 402431 h 1597818"/>
                <a:gd name="connsiteX14" fmla="*/ 407194 w 2702719"/>
                <a:gd name="connsiteY14" fmla="*/ 390525 h 1597818"/>
                <a:gd name="connsiteX15" fmla="*/ 352425 w 2702719"/>
                <a:gd name="connsiteY15" fmla="*/ 383381 h 1597818"/>
                <a:gd name="connsiteX16" fmla="*/ 295275 w 2702719"/>
                <a:gd name="connsiteY16" fmla="*/ 378618 h 1597818"/>
                <a:gd name="connsiteX17" fmla="*/ 240507 w 2702719"/>
                <a:gd name="connsiteY17" fmla="*/ 378618 h 1597818"/>
                <a:gd name="connsiteX18" fmla="*/ 211932 w 2702719"/>
                <a:gd name="connsiteY18" fmla="*/ 378618 h 1597818"/>
                <a:gd name="connsiteX19" fmla="*/ 195263 w 2702719"/>
                <a:gd name="connsiteY19" fmla="*/ 381000 h 1597818"/>
                <a:gd name="connsiteX20" fmla="*/ 166688 w 2702719"/>
                <a:gd name="connsiteY20" fmla="*/ 390525 h 1597818"/>
                <a:gd name="connsiteX21" fmla="*/ 138113 w 2702719"/>
                <a:gd name="connsiteY21" fmla="*/ 407193 h 1597818"/>
                <a:gd name="connsiteX22" fmla="*/ 111919 w 2702719"/>
                <a:gd name="connsiteY22" fmla="*/ 426243 h 1597818"/>
                <a:gd name="connsiteX23" fmla="*/ 88107 w 2702719"/>
                <a:gd name="connsiteY23" fmla="*/ 450056 h 1597818"/>
                <a:gd name="connsiteX24" fmla="*/ 71438 w 2702719"/>
                <a:gd name="connsiteY24" fmla="*/ 471487 h 1597818"/>
                <a:gd name="connsiteX25" fmla="*/ 57150 w 2702719"/>
                <a:gd name="connsiteY25" fmla="*/ 488156 h 1597818"/>
                <a:gd name="connsiteX26" fmla="*/ 40482 w 2702719"/>
                <a:gd name="connsiteY26" fmla="*/ 497681 h 1597818"/>
                <a:gd name="connsiteX27" fmla="*/ 21432 w 2702719"/>
                <a:gd name="connsiteY27" fmla="*/ 502443 h 1597818"/>
                <a:gd name="connsiteX28" fmla="*/ 11907 w 2702719"/>
                <a:gd name="connsiteY28" fmla="*/ 504825 h 1597818"/>
                <a:gd name="connsiteX29" fmla="*/ 2382 w 2702719"/>
                <a:gd name="connsiteY29" fmla="*/ 497681 h 1597818"/>
                <a:gd name="connsiteX30" fmla="*/ 0 w 2702719"/>
                <a:gd name="connsiteY30" fmla="*/ 485775 h 1597818"/>
                <a:gd name="connsiteX31" fmla="*/ 0 w 2702719"/>
                <a:gd name="connsiteY31" fmla="*/ 461962 h 1597818"/>
                <a:gd name="connsiteX32" fmla="*/ 4763 w 2702719"/>
                <a:gd name="connsiteY32" fmla="*/ 426243 h 1597818"/>
                <a:gd name="connsiteX33" fmla="*/ 14288 w 2702719"/>
                <a:gd name="connsiteY33" fmla="*/ 381000 h 1597818"/>
                <a:gd name="connsiteX34" fmla="*/ 33338 w 2702719"/>
                <a:gd name="connsiteY34" fmla="*/ 328612 h 1597818"/>
                <a:gd name="connsiteX35" fmla="*/ 69057 w 2702719"/>
                <a:gd name="connsiteY35" fmla="*/ 273843 h 1597818"/>
                <a:gd name="connsiteX36" fmla="*/ 107157 w 2702719"/>
                <a:gd name="connsiteY36" fmla="*/ 230981 h 1597818"/>
                <a:gd name="connsiteX37" fmla="*/ 164307 w 2702719"/>
                <a:gd name="connsiteY37" fmla="*/ 176212 h 1597818"/>
                <a:gd name="connsiteX38" fmla="*/ 226219 w 2702719"/>
                <a:gd name="connsiteY38" fmla="*/ 121443 h 1597818"/>
                <a:gd name="connsiteX39" fmla="*/ 302419 w 2702719"/>
                <a:gd name="connsiteY39" fmla="*/ 59531 h 1597818"/>
                <a:gd name="connsiteX40" fmla="*/ 350044 w 2702719"/>
                <a:gd name="connsiteY40" fmla="*/ 26193 h 1597818"/>
                <a:gd name="connsiteX41" fmla="*/ 397669 w 2702719"/>
                <a:gd name="connsiteY41" fmla="*/ 2381 h 1597818"/>
                <a:gd name="connsiteX42" fmla="*/ 421482 w 2702719"/>
                <a:gd name="connsiteY42" fmla="*/ 0 h 1597818"/>
                <a:gd name="connsiteX43" fmla="*/ 452438 w 2702719"/>
                <a:gd name="connsiteY43" fmla="*/ 7143 h 1597818"/>
                <a:gd name="connsiteX44" fmla="*/ 478632 w 2702719"/>
                <a:gd name="connsiteY44" fmla="*/ 16668 h 1597818"/>
                <a:gd name="connsiteX45" fmla="*/ 497682 w 2702719"/>
                <a:gd name="connsiteY45" fmla="*/ 33337 h 1597818"/>
                <a:gd name="connsiteX46" fmla="*/ 509588 w 2702719"/>
                <a:gd name="connsiteY46" fmla="*/ 54768 h 1597818"/>
                <a:gd name="connsiteX47" fmla="*/ 519113 w 2702719"/>
                <a:gd name="connsiteY47" fmla="*/ 83343 h 1597818"/>
                <a:gd name="connsiteX48" fmla="*/ 521494 w 2702719"/>
                <a:gd name="connsiteY48" fmla="*/ 90487 h 1597818"/>
                <a:gd name="connsiteX49" fmla="*/ 631032 w 2702719"/>
                <a:gd name="connsiteY49" fmla="*/ 140493 h 1597818"/>
                <a:gd name="connsiteX50" fmla="*/ 757238 w 2702719"/>
                <a:gd name="connsiteY50" fmla="*/ 197643 h 1597818"/>
                <a:gd name="connsiteX51" fmla="*/ 931069 w 2702719"/>
                <a:gd name="connsiteY51" fmla="*/ 283368 h 1597818"/>
                <a:gd name="connsiteX52" fmla="*/ 1071563 w 2702719"/>
                <a:gd name="connsiteY52" fmla="*/ 350043 h 1597818"/>
                <a:gd name="connsiteX53" fmla="*/ 1178719 w 2702719"/>
                <a:gd name="connsiteY53" fmla="*/ 404812 h 1597818"/>
                <a:gd name="connsiteX54" fmla="*/ 1312069 w 2702719"/>
                <a:gd name="connsiteY54" fmla="*/ 473868 h 1597818"/>
                <a:gd name="connsiteX55" fmla="*/ 1440657 w 2702719"/>
                <a:gd name="connsiteY55" fmla="*/ 545306 h 1597818"/>
                <a:gd name="connsiteX56" fmla="*/ 1535907 w 2702719"/>
                <a:gd name="connsiteY56" fmla="*/ 600075 h 1597818"/>
                <a:gd name="connsiteX57" fmla="*/ 1638300 w 2702719"/>
                <a:gd name="connsiteY57" fmla="*/ 661987 h 1597818"/>
                <a:gd name="connsiteX58" fmla="*/ 1745457 w 2702719"/>
                <a:gd name="connsiteY58" fmla="*/ 731043 h 1597818"/>
                <a:gd name="connsiteX59" fmla="*/ 1871663 w 2702719"/>
                <a:gd name="connsiteY59" fmla="*/ 823912 h 1597818"/>
                <a:gd name="connsiteX60" fmla="*/ 1985963 w 2702719"/>
                <a:gd name="connsiteY60" fmla="*/ 912018 h 1597818"/>
                <a:gd name="connsiteX61" fmla="*/ 2124075 w 2702719"/>
                <a:gd name="connsiteY61" fmla="*/ 1019175 h 1597818"/>
                <a:gd name="connsiteX62" fmla="*/ 2274094 w 2702719"/>
                <a:gd name="connsiteY62" fmla="*/ 1140618 h 1597818"/>
                <a:gd name="connsiteX63" fmla="*/ 2331244 w 2702719"/>
                <a:gd name="connsiteY63" fmla="*/ 1185862 h 1597818"/>
                <a:gd name="connsiteX64" fmla="*/ 2426494 w 2702719"/>
                <a:gd name="connsiteY64" fmla="*/ 1271587 h 1597818"/>
                <a:gd name="connsiteX65" fmla="*/ 2547938 w 2702719"/>
                <a:gd name="connsiteY65" fmla="*/ 1385887 h 1597818"/>
                <a:gd name="connsiteX66" fmla="*/ 2659857 w 2702719"/>
                <a:gd name="connsiteY66" fmla="*/ 1488281 h 1597818"/>
                <a:gd name="connsiteX67" fmla="*/ 2690813 w 2702719"/>
                <a:gd name="connsiteY67" fmla="*/ 1521618 h 1597818"/>
                <a:gd name="connsiteX68" fmla="*/ 2697957 w 2702719"/>
                <a:gd name="connsiteY68" fmla="*/ 1538287 h 1597818"/>
                <a:gd name="connsiteX69" fmla="*/ 2702719 w 2702719"/>
                <a:gd name="connsiteY69" fmla="*/ 1559718 h 1597818"/>
                <a:gd name="connsiteX70" fmla="*/ 2702719 w 2702719"/>
                <a:gd name="connsiteY70" fmla="*/ 1578768 h 1597818"/>
                <a:gd name="connsiteX71" fmla="*/ 2697957 w 2702719"/>
                <a:gd name="connsiteY71" fmla="*/ 1590675 h 1597818"/>
                <a:gd name="connsiteX72" fmla="*/ 2688432 w 2702719"/>
                <a:gd name="connsiteY72" fmla="*/ 1595437 h 1597818"/>
                <a:gd name="connsiteX73" fmla="*/ 2678907 w 2702719"/>
                <a:gd name="connsiteY73" fmla="*/ 1597818 h 1597818"/>
                <a:gd name="connsiteX74" fmla="*/ 2655094 w 2702719"/>
                <a:gd name="connsiteY74" fmla="*/ 1593056 h 1597818"/>
                <a:gd name="connsiteX75" fmla="*/ 2612232 w 2702719"/>
                <a:gd name="connsiteY75" fmla="*/ 1564481 h 1597818"/>
                <a:gd name="connsiteX76" fmla="*/ 2555082 w 2702719"/>
                <a:gd name="connsiteY76" fmla="*/ 1519237 h 1597818"/>
                <a:gd name="connsiteX77" fmla="*/ 2486025 w 2702719"/>
                <a:gd name="connsiteY77" fmla="*/ 1466850 h 1597818"/>
                <a:gd name="connsiteX78" fmla="*/ 2397919 w 2702719"/>
                <a:gd name="connsiteY78" fmla="*/ 1400175 h 1597818"/>
                <a:gd name="connsiteX79" fmla="*/ 2333625 w 2702719"/>
                <a:gd name="connsiteY79" fmla="*/ 1354931 h 1597818"/>
                <a:gd name="connsiteX80" fmla="*/ 2266950 w 2702719"/>
                <a:gd name="connsiteY80" fmla="*/ 1307306 h 1597818"/>
                <a:gd name="connsiteX81" fmla="*/ 2178844 w 2702719"/>
                <a:gd name="connsiteY81" fmla="*/ 1250156 h 1597818"/>
                <a:gd name="connsiteX82" fmla="*/ 2071688 w 2702719"/>
                <a:gd name="connsiteY82" fmla="*/ 1181100 h 1597818"/>
                <a:gd name="connsiteX83" fmla="*/ 1990725 w 2702719"/>
                <a:gd name="connsiteY83" fmla="*/ 1131093 h 1597818"/>
                <a:gd name="connsiteX84" fmla="*/ 1885950 w 2702719"/>
                <a:gd name="connsiteY84" fmla="*/ 1066800 h 1597818"/>
                <a:gd name="connsiteX85" fmla="*/ 1747838 w 2702719"/>
                <a:gd name="connsiteY85" fmla="*/ 988218 h 1597818"/>
                <a:gd name="connsiteX86" fmla="*/ 1635919 w 2702719"/>
                <a:gd name="connsiteY86" fmla="*/ 926306 h 1597818"/>
                <a:gd name="connsiteX87" fmla="*/ 1526382 w 2702719"/>
                <a:gd name="connsiteY87" fmla="*/ 866775 h 1597818"/>
                <a:gd name="connsiteX88" fmla="*/ 1440657 w 2702719"/>
                <a:gd name="connsiteY88" fmla="*/ 821531 h 1597818"/>
                <a:gd name="connsiteX89" fmla="*/ 1319213 w 2702719"/>
                <a:gd name="connsiteY89" fmla="*/ 757237 h 1597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</a:cxnLst>
              <a:rect l="l" t="t" r="r" b="b"/>
              <a:pathLst>
                <a:path w="2702719" h="1597818">
                  <a:moveTo>
                    <a:pt x="1319213" y="757237"/>
                  </a:moveTo>
                  <a:lnTo>
                    <a:pt x="1181100" y="690562"/>
                  </a:lnTo>
                  <a:lnTo>
                    <a:pt x="1071563" y="638175"/>
                  </a:lnTo>
                  <a:lnTo>
                    <a:pt x="1007269" y="609600"/>
                  </a:lnTo>
                  <a:lnTo>
                    <a:pt x="935832" y="578643"/>
                  </a:lnTo>
                  <a:lnTo>
                    <a:pt x="890588" y="557212"/>
                  </a:lnTo>
                  <a:lnTo>
                    <a:pt x="835819" y="533400"/>
                  </a:lnTo>
                  <a:lnTo>
                    <a:pt x="764382" y="504825"/>
                  </a:lnTo>
                  <a:lnTo>
                    <a:pt x="709613" y="483393"/>
                  </a:lnTo>
                  <a:lnTo>
                    <a:pt x="666750" y="466725"/>
                  </a:lnTo>
                  <a:lnTo>
                    <a:pt x="619125" y="450056"/>
                  </a:lnTo>
                  <a:lnTo>
                    <a:pt x="559594" y="431006"/>
                  </a:lnTo>
                  <a:lnTo>
                    <a:pt x="514350" y="419100"/>
                  </a:lnTo>
                  <a:lnTo>
                    <a:pt x="457200" y="402431"/>
                  </a:lnTo>
                  <a:lnTo>
                    <a:pt x="407194" y="390525"/>
                  </a:lnTo>
                  <a:lnTo>
                    <a:pt x="352425" y="383381"/>
                  </a:lnTo>
                  <a:lnTo>
                    <a:pt x="295275" y="378618"/>
                  </a:lnTo>
                  <a:lnTo>
                    <a:pt x="240507" y="378618"/>
                  </a:lnTo>
                  <a:lnTo>
                    <a:pt x="211932" y="378618"/>
                  </a:lnTo>
                  <a:lnTo>
                    <a:pt x="195263" y="381000"/>
                  </a:lnTo>
                  <a:lnTo>
                    <a:pt x="166688" y="390525"/>
                  </a:lnTo>
                  <a:lnTo>
                    <a:pt x="138113" y="407193"/>
                  </a:lnTo>
                  <a:lnTo>
                    <a:pt x="111919" y="426243"/>
                  </a:lnTo>
                  <a:lnTo>
                    <a:pt x="88107" y="450056"/>
                  </a:lnTo>
                  <a:lnTo>
                    <a:pt x="71438" y="471487"/>
                  </a:lnTo>
                  <a:lnTo>
                    <a:pt x="57150" y="488156"/>
                  </a:lnTo>
                  <a:lnTo>
                    <a:pt x="40482" y="497681"/>
                  </a:lnTo>
                  <a:lnTo>
                    <a:pt x="21432" y="502443"/>
                  </a:lnTo>
                  <a:lnTo>
                    <a:pt x="11907" y="504825"/>
                  </a:lnTo>
                  <a:lnTo>
                    <a:pt x="2382" y="497681"/>
                  </a:lnTo>
                  <a:lnTo>
                    <a:pt x="0" y="485775"/>
                  </a:lnTo>
                  <a:lnTo>
                    <a:pt x="0" y="461962"/>
                  </a:lnTo>
                  <a:lnTo>
                    <a:pt x="4763" y="426243"/>
                  </a:lnTo>
                  <a:lnTo>
                    <a:pt x="14288" y="381000"/>
                  </a:lnTo>
                  <a:lnTo>
                    <a:pt x="33338" y="328612"/>
                  </a:lnTo>
                  <a:lnTo>
                    <a:pt x="69057" y="273843"/>
                  </a:lnTo>
                  <a:lnTo>
                    <a:pt x="107157" y="230981"/>
                  </a:lnTo>
                  <a:lnTo>
                    <a:pt x="164307" y="176212"/>
                  </a:lnTo>
                  <a:lnTo>
                    <a:pt x="226219" y="121443"/>
                  </a:lnTo>
                  <a:lnTo>
                    <a:pt x="302419" y="59531"/>
                  </a:lnTo>
                  <a:lnTo>
                    <a:pt x="350044" y="26193"/>
                  </a:lnTo>
                  <a:lnTo>
                    <a:pt x="397669" y="2381"/>
                  </a:lnTo>
                  <a:lnTo>
                    <a:pt x="421482" y="0"/>
                  </a:lnTo>
                  <a:lnTo>
                    <a:pt x="452438" y="7143"/>
                  </a:lnTo>
                  <a:lnTo>
                    <a:pt x="478632" y="16668"/>
                  </a:lnTo>
                  <a:lnTo>
                    <a:pt x="497682" y="33337"/>
                  </a:lnTo>
                  <a:lnTo>
                    <a:pt x="509588" y="54768"/>
                  </a:lnTo>
                  <a:lnTo>
                    <a:pt x="519113" y="83343"/>
                  </a:lnTo>
                  <a:lnTo>
                    <a:pt x="521494" y="90487"/>
                  </a:lnTo>
                  <a:lnTo>
                    <a:pt x="631032" y="140493"/>
                  </a:lnTo>
                  <a:lnTo>
                    <a:pt x="757238" y="197643"/>
                  </a:lnTo>
                  <a:lnTo>
                    <a:pt x="931069" y="283368"/>
                  </a:lnTo>
                  <a:lnTo>
                    <a:pt x="1071563" y="350043"/>
                  </a:lnTo>
                  <a:lnTo>
                    <a:pt x="1178719" y="404812"/>
                  </a:lnTo>
                  <a:lnTo>
                    <a:pt x="1312069" y="473868"/>
                  </a:lnTo>
                  <a:lnTo>
                    <a:pt x="1440657" y="545306"/>
                  </a:lnTo>
                  <a:lnTo>
                    <a:pt x="1535907" y="600075"/>
                  </a:lnTo>
                  <a:lnTo>
                    <a:pt x="1638300" y="661987"/>
                  </a:lnTo>
                  <a:lnTo>
                    <a:pt x="1745457" y="731043"/>
                  </a:lnTo>
                  <a:lnTo>
                    <a:pt x="1871663" y="823912"/>
                  </a:lnTo>
                  <a:lnTo>
                    <a:pt x="1985963" y="912018"/>
                  </a:lnTo>
                  <a:lnTo>
                    <a:pt x="2124075" y="1019175"/>
                  </a:lnTo>
                  <a:lnTo>
                    <a:pt x="2274094" y="1140618"/>
                  </a:lnTo>
                  <a:lnTo>
                    <a:pt x="2331244" y="1185862"/>
                  </a:lnTo>
                  <a:lnTo>
                    <a:pt x="2426494" y="1271587"/>
                  </a:lnTo>
                  <a:lnTo>
                    <a:pt x="2547938" y="1385887"/>
                  </a:lnTo>
                  <a:lnTo>
                    <a:pt x="2659857" y="1488281"/>
                  </a:lnTo>
                  <a:lnTo>
                    <a:pt x="2690813" y="1521618"/>
                  </a:lnTo>
                  <a:lnTo>
                    <a:pt x="2697957" y="1538287"/>
                  </a:lnTo>
                  <a:lnTo>
                    <a:pt x="2702719" y="1559718"/>
                  </a:lnTo>
                  <a:lnTo>
                    <a:pt x="2702719" y="1578768"/>
                  </a:lnTo>
                  <a:lnTo>
                    <a:pt x="2697957" y="1590675"/>
                  </a:lnTo>
                  <a:lnTo>
                    <a:pt x="2688432" y="1595437"/>
                  </a:lnTo>
                  <a:lnTo>
                    <a:pt x="2678907" y="1597818"/>
                  </a:lnTo>
                  <a:lnTo>
                    <a:pt x="2655094" y="1593056"/>
                  </a:lnTo>
                  <a:lnTo>
                    <a:pt x="2612232" y="1564481"/>
                  </a:lnTo>
                  <a:lnTo>
                    <a:pt x="2555082" y="1519237"/>
                  </a:lnTo>
                  <a:lnTo>
                    <a:pt x="2486025" y="1466850"/>
                  </a:lnTo>
                  <a:lnTo>
                    <a:pt x="2397919" y="1400175"/>
                  </a:lnTo>
                  <a:lnTo>
                    <a:pt x="2333625" y="1354931"/>
                  </a:lnTo>
                  <a:lnTo>
                    <a:pt x="2266950" y="1307306"/>
                  </a:lnTo>
                  <a:lnTo>
                    <a:pt x="2178844" y="1250156"/>
                  </a:lnTo>
                  <a:lnTo>
                    <a:pt x="2071688" y="1181100"/>
                  </a:lnTo>
                  <a:lnTo>
                    <a:pt x="1990725" y="1131093"/>
                  </a:lnTo>
                  <a:lnTo>
                    <a:pt x="1885950" y="1066800"/>
                  </a:lnTo>
                  <a:lnTo>
                    <a:pt x="1747838" y="988218"/>
                  </a:lnTo>
                  <a:lnTo>
                    <a:pt x="1635919" y="926306"/>
                  </a:lnTo>
                  <a:lnTo>
                    <a:pt x="1526382" y="866775"/>
                  </a:lnTo>
                  <a:lnTo>
                    <a:pt x="1440657" y="821531"/>
                  </a:lnTo>
                  <a:lnTo>
                    <a:pt x="1319213" y="7572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EB1C1641-4CA9-4779-BFB1-88A3077C2B53}"/>
                </a:ext>
              </a:extLst>
            </p:cNvPr>
            <p:cNvSpPr/>
            <p:nvPr/>
          </p:nvSpPr>
          <p:spPr>
            <a:xfrm rot="5400000">
              <a:off x="2089944" y="4288632"/>
              <a:ext cx="2743200" cy="411162"/>
            </a:xfrm>
            <a:custGeom>
              <a:avLst/>
              <a:gdLst>
                <a:gd name="connsiteX0" fmla="*/ 1914525 w 2743200"/>
                <a:gd name="connsiteY0" fmla="*/ 340518 h 411956"/>
                <a:gd name="connsiteX1" fmla="*/ 1678781 w 2743200"/>
                <a:gd name="connsiteY1" fmla="*/ 328612 h 411956"/>
                <a:gd name="connsiteX2" fmla="*/ 1416844 w 2743200"/>
                <a:gd name="connsiteY2" fmla="*/ 314325 h 411956"/>
                <a:gd name="connsiteX3" fmla="*/ 1169194 w 2743200"/>
                <a:gd name="connsiteY3" fmla="*/ 302418 h 411956"/>
                <a:gd name="connsiteX4" fmla="*/ 888206 w 2743200"/>
                <a:gd name="connsiteY4" fmla="*/ 285750 h 411956"/>
                <a:gd name="connsiteX5" fmla="*/ 692944 w 2743200"/>
                <a:gd name="connsiteY5" fmla="*/ 276225 h 411956"/>
                <a:gd name="connsiteX6" fmla="*/ 442912 w 2743200"/>
                <a:gd name="connsiteY6" fmla="*/ 261937 h 411956"/>
                <a:gd name="connsiteX7" fmla="*/ 392906 w 2743200"/>
                <a:gd name="connsiteY7" fmla="*/ 261937 h 411956"/>
                <a:gd name="connsiteX8" fmla="*/ 352425 w 2743200"/>
                <a:gd name="connsiteY8" fmla="*/ 266700 h 411956"/>
                <a:gd name="connsiteX9" fmla="*/ 314325 w 2743200"/>
                <a:gd name="connsiteY9" fmla="*/ 273843 h 411956"/>
                <a:gd name="connsiteX10" fmla="*/ 273844 w 2743200"/>
                <a:gd name="connsiteY10" fmla="*/ 288131 h 411956"/>
                <a:gd name="connsiteX11" fmla="*/ 238125 w 2743200"/>
                <a:gd name="connsiteY11" fmla="*/ 304800 h 411956"/>
                <a:gd name="connsiteX12" fmla="*/ 200025 w 2743200"/>
                <a:gd name="connsiteY12" fmla="*/ 328612 h 411956"/>
                <a:gd name="connsiteX13" fmla="*/ 169069 w 2743200"/>
                <a:gd name="connsiteY13" fmla="*/ 354806 h 411956"/>
                <a:gd name="connsiteX14" fmla="*/ 111919 w 2743200"/>
                <a:gd name="connsiteY14" fmla="*/ 411956 h 411956"/>
                <a:gd name="connsiteX15" fmla="*/ 0 w 2743200"/>
                <a:gd name="connsiteY15" fmla="*/ 352425 h 411956"/>
                <a:gd name="connsiteX16" fmla="*/ 92869 w 2743200"/>
                <a:gd name="connsiteY16" fmla="*/ 228600 h 411956"/>
                <a:gd name="connsiteX17" fmla="*/ 140494 w 2743200"/>
                <a:gd name="connsiteY17" fmla="*/ 169068 h 411956"/>
                <a:gd name="connsiteX18" fmla="*/ 188119 w 2743200"/>
                <a:gd name="connsiteY18" fmla="*/ 111918 h 411956"/>
                <a:gd name="connsiteX19" fmla="*/ 230981 w 2743200"/>
                <a:gd name="connsiteY19" fmla="*/ 64293 h 411956"/>
                <a:gd name="connsiteX20" fmla="*/ 250031 w 2743200"/>
                <a:gd name="connsiteY20" fmla="*/ 38100 h 411956"/>
                <a:gd name="connsiteX21" fmla="*/ 269081 w 2743200"/>
                <a:gd name="connsiteY21" fmla="*/ 19050 h 411956"/>
                <a:gd name="connsiteX22" fmla="*/ 288131 w 2743200"/>
                <a:gd name="connsiteY22" fmla="*/ 4762 h 411956"/>
                <a:gd name="connsiteX23" fmla="*/ 302419 w 2743200"/>
                <a:gd name="connsiteY23" fmla="*/ 0 h 411956"/>
                <a:gd name="connsiteX24" fmla="*/ 316706 w 2743200"/>
                <a:gd name="connsiteY24" fmla="*/ 0 h 411956"/>
                <a:gd name="connsiteX25" fmla="*/ 330994 w 2743200"/>
                <a:gd name="connsiteY25" fmla="*/ 2381 h 411956"/>
                <a:gd name="connsiteX26" fmla="*/ 345281 w 2743200"/>
                <a:gd name="connsiteY26" fmla="*/ 11906 h 411956"/>
                <a:gd name="connsiteX27" fmla="*/ 369094 w 2743200"/>
                <a:gd name="connsiteY27" fmla="*/ 28575 h 411956"/>
                <a:gd name="connsiteX28" fmla="*/ 421481 w 2743200"/>
                <a:gd name="connsiteY28" fmla="*/ 45243 h 411956"/>
                <a:gd name="connsiteX29" fmla="*/ 481012 w 2743200"/>
                <a:gd name="connsiteY29" fmla="*/ 59531 h 411956"/>
                <a:gd name="connsiteX30" fmla="*/ 616744 w 2743200"/>
                <a:gd name="connsiteY30" fmla="*/ 59531 h 411956"/>
                <a:gd name="connsiteX31" fmla="*/ 933450 w 2743200"/>
                <a:gd name="connsiteY31" fmla="*/ 64293 h 411956"/>
                <a:gd name="connsiteX32" fmla="*/ 1402556 w 2743200"/>
                <a:gd name="connsiteY32" fmla="*/ 69056 h 411956"/>
                <a:gd name="connsiteX33" fmla="*/ 1835944 w 2743200"/>
                <a:gd name="connsiteY33" fmla="*/ 73818 h 411956"/>
                <a:gd name="connsiteX34" fmla="*/ 2150269 w 2743200"/>
                <a:gd name="connsiteY34" fmla="*/ 78581 h 411956"/>
                <a:gd name="connsiteX35" fmla="*/ 2426494 w 2743200"/>
                <a:gd name="connsiteY35" fmla="*/ 80962 h 411956"/>
                <a:gd name="connsiteX36" fmla="*/ 2516981 w 2743200"/>
                <a:gd name="connsiteY36" fmla="*/ 95250 h 411956"/>
                <a:gd name="connsiteX37" fmla="*/ 2593181 w 2743200"/>
                <a:gd name="connsiteY37" fmla="*/ 111918 h 411956"/>
                <a:gd name="connsiteX38" fmla="*/ 2657475 w 2743200"/>
                <a:gd name="connsiteY38" fmla="*/ 133350 h 411956"/>
                <a:gd name="connsiteX39" fmla="*/ 2683669 w 2743200"/>
                <a:gd name="connsiteY39" fmla="*/ 145256 h 411956"/>
                <a:gd name="connsiteX40" fmla="*/ 2712244 w 2743200"/>
                <a:gd name="connsiteY40" fmla="*/ 164306 h 411956"/>
                <a:gd name="connsiteX41" fmla="*/ 2731294 w 2743200"/>
                <a:gd name="connsiteY41" fmla="*/ 183356 h 411956"/>
                <a:gd name="connsiteX42" fmla="*/ 2740819 w 2743200"/>
                <a:gd name="connsiteY42" fmla="*/ 204787 h 411956"/>
                <a:gd name="connsiteX43" fmla="*/ 2743200 w 2743200"/>
                <a:gd name="connsiteY43" fmla="*/ 230981 h 411956"/>
                <a:gd name="connsiteX44" fmla="*/ 2738437 w 2743200"/>
                <a:gd name="connsiteY44" fmla="*/ 261937 h 411956"/>
                <a:gd name="connsiteX45" fmla="*/ 2724150 w 2743200"/>
                <a:gd name="connsiteY45" fmla="*/ 290512 h 411956"/>
                <a:gd name="connsiteX46" fmla="*/ 2700337 w 2743200"/>
                <a:gd name="connsiteY46" fmla="*/ 311943 h 411956"/>
                <a:gd name="connsiteX47" fmla="*/ 2662237 w 2743200"/>
                <a:gd name="connsiteY47" fmla="*/ 333375 h 411956"/>
                <a:gd name="connsiteX48" fmla="*/ 2609850 w 2743200"/>
                <a:gd name="connsiteY48" fmla="*/ 354806 h 411956"/>
                <a:gd name="connsiteX49" fmla="*/ 2557462 w 2743200"/>
                <a:gd name="connsiteY49" fmla="*/ 369093 h 411956"/>
                <a:gd name="connsiteX50" fmla="*/ 2488406 w 2743200"/>
                <a:gd name="connsiteY50" fmla="*/ 381000 h 411956"/>
                <a:gd name="connsiteX51" fmla="*/ 2416969 w 2743200"/>
                <a:gd name="connsiteY51" fmla="*/ 388143 h 411956"/>
                <a:gd name="connsiteX52" fmla="*/ 2297906 w 2743200"/>
                <a:gd name="connsiteY52" fmla="*/ 395287 h 411956"/>
                <a:gd name="connsiteX53" fmla="*/ 2274094 w 2743200"/>
                <a:gd name="connsiteY53" fmla="*/ 392906 h 411956"/>
                <a:gd name="connsiteX54" fmla="*/ 2240756 w 2743200"/>
                <a:gd name="connsiteY54" fmla="*/ 388143 h 411956"/>
                <a:gd name="connsiteX55" fmla="*/ 2197894 w 2743200"/>
                <a:gd name="connsiteY55" fmla="*/ 376237 h 411956"/>
                <a:gd name="connsiteX56" fmla="*/ 2157412 w 2743200"/>
                <a:gd name="connsiteY56" fmla="*/ 361950 h 411956"/>
                <a:gd name="connsiteX57" fmla="*/ 2131219 w 2743200"/>
                <a:gd name="connsiteY57" fmla="*/ 352425 h 411956"/>
                <a:gd name="connsiteX58" fmla="*/ 2059781 w 2743200"/>
                <a:gd name="connsiteY58" fmla="*/ 347662 h 411956"/>
                <a:gd name="connsiteX59" fmla="*/ 1914525 w 2743200"/>
                <a:gd name="connsiteY59" fmla="*/ 340518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743200" h="411956">
                  <a:moveTo>
                    <a:pt x="1914525" y="340518"/>
                  </a:moveTo>
                  <a:lnTo>
                    <a:pt x="1678781" y="328612"/>
                  </a:lnTo>
                  <a:lnTo>
                    <a:pt x="1416844" y="314325"/>
                  </a:lnTo>
                  <a:lnTo>
                    <a:pt x="1169194" y="302418"/>
                  </a:lnTo>
                  <a:lnTo>
                    <a:pt x="888206" y="285750"/>
                  </a:lnTo>
                  <a:lnTo>
                    <a:pt x="692944" y="276225"/>
                  </a:lnTo>
                  <a:lnTo>
                    <a:pt x="442912" y="261937"/>
                  </a:lnTo>
                  <a:lnTo>
                    <a:pt x="392906" y="261937"/>
                  </a:lnTo>
                  <a:lnTo>
                    <a:pt x="352425" y="266700"/>
                  </a:lnTo>
                  <a:lnTo>
                    <a:pt x="314325" y="273843"/>
                  </a:lnTo>
                  <a:lnTo>
                    <a:pt x="273844" y="288131"/>
                  </a:lnTo>
                  <a:lnTo>
                    <a:pt x="238125" y="304800"/>
                  </a:lnTo>
                  <a:lnTo>
                    <a:pt x="200025" y="328612"/>
                  </a:lnTo>
                  <a:lnTo>
                    <a:pt x="169069" y="354806"/>
                  </a:lnTo>
                  <a:lnTo>
                    <a:pt x="111919" y="411956"/>
                  </a:lnTo>
                  <a:lnTo>
                    <a:pt x="0" y="352425"/>
                  </a:lnTo>
                  <a:lnTo>
                    <a:pt x="92869" y="228600"/>
                  </a:lnTo>
                  <a:lnTo>
                    <a:pt x="140494" y="169068"/>
                  </a:lnTo>
                  <a:lnTo>
                    <a:pt x="188119" y="111918"/>
                  </a:lnTo>
                  <a:lnTo>
                    <a:pt x="230981" y="64293"/>
                  </a:lnTo>
                  <a:lnTo>
                    <a:pt x="250031" y="38100"/>
                  </a:lnTo>
                  <a:lnTo>
                    <a:pt x="269081" y="19050"/>
                  </a:lnTo>
                  <a:lnTo>
                    <a:pt x="288131" y="4762"/>
                  </a:lnTo>
                  <a:lnTo>
                    <a:pt x="302419" y="0"/>
                  </a:lnTo>
                  <a:lnTo>
                    <a:pt x="316706" y="0"/>
                  </a:lnTo>
                  <a:lnTo>
                    <a:pt x="330994" y="2381"/>
                  </a:lnTo>
                  <a:lnTo>
                    <a:pt x="345281" y="11906"/>
                  </a:lnTo>
                  <a:lnTo>
                    <a:pt x="369094" y="28575"/>
                  </a:lnTo>
                  <a:lnTo>
                    <a:pt x="421481" y="45243"/>
                  </a:lnTo>
                  <a:lnTo>
                    <a:pt x="481012" y="59531"/>
                  </a:lnTo>
                  <a:lnTo>
                    <a:pt x="616744" y="59531"/>
                  </a:lnTo>
                  <a:lnTo>
                    <a:pt x="933450" y="64293"/>
                  </a:lnTo>
                  <a:lnTo>
                    <a:pt x="1402556" y="69056"/>
                  </a:lnTo>
                  <a:lnTo>
                    <a:pt x="1835944" y="73818"/>
                  </a:lnTo>
                  <a:lnTo>
                    <a:pt x="2150269" y="78581"/>
                  </a:lnTo>
                  <a:lnTo>
                    <a:pt x="2426494" y="80962"/>
                  </a:lnTo>
                  <a:lnTo>
                    <a:pt x="2516981" y="95250"/>
                  </a:lnTo>
                  <a:lnTo>
                    <a:pt x="2593181" y="111918"/>
                  </a:lnTo>
                  <a:lnTo>
                    <a:pt x="2657475" y="133350"/>
                  </a:lnTo>
                  <a:lnTo>
                    <a:pt x="2683669" y="145256"/>
                  </a:lnTo>
                  <a:lnTo>
                    <a:pt x="2712244" y="164306"/>
                  </a:lnTo>
                  <a:lnTo>
                    <a:pt x="2731294" y="183356"/>
                  </a:lnTo>
                  <a:lnTo>
                    <a:pt x="2740819" y="204787"/>
                  </a:lnTo>
                  <a:lnTo>
                    <a:pt x="2743200" y="230981"/>
                  </a:lnTo>
                  <a:lnTo>
                    <a:pt x="2738437" y="261937"/>
                  </a:lnTo>
                  <a:lnTo>
                    <a:pt x="2724150" y="290512"/>
                  </a:lnTo>
                  <a:lnTo>
                    <a:pt x="2700337" y="311943"/>
                  </a:lnTo>
                  <a:lnTo>
                    <a:pt x="2662237" y="333375"/>
                  </a:lnTo>
                  <a:lnTo>
                    <a:pt x="2609850" y="354806"/>
                  </a:lnTo>
                  <a:lnTo>
                    <a:pt x="2557462" y="369093"/>
                  </a:lnTo>
                  <a:lnTo>
                    <a:pt x="2488406" y="381000"/>
                  </a:lnTo>
                  <a:lnTo>
                    <a:pt x="2416969" y="388143"/>
                  </a:lnTo>
                  <a:lnTo>
                    <a:pt x="2297906" y="395287"/>
                  </a:lnTo>
                  <a:lnTo>
                    <a:pt x="2274094" y="392906"/>
                  </a:lnTo>
                  <a:lnTo>
                    <a:pt x="2240756" y="388143"/>
                  </a:lnTo>
                  <a:lnTo>
                    <a:pt x="2197894" y="376237"/>
                  </a:lnTo>
                  <a:lnTo>
                    <a:pt x="2157412" y="361950"/>
                  </a:lnTo>
                  <a:lnTo>
                    <a:pt x="2131219" y="352425"/>
                  </a:lnTo>
                  <a:lnTo>
                    <a:pt x="2059781" y="347662"/>
                  </a:lnTo>
                  <a:lnTo>
                    <a:pt x="1914525" y="3405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58FCF0F-F3D6-4FE9-8B72-077269E557D8}"/>
                </a:ext>
              </a:extLst>
            </p:cNvPr>
            <p:cNvSpPr/>
            <p:nvPr/>
          </p:nvSpPr>
          <p:spPr>
            <a:xfrm>
              <a:off x="4402138" y="2468563"/>
              <a:ext cx="2265362" cy="514350"/>
            </a:xfrm>
            <a:custGeom>
              <a:avLst/>
              <a:gdLst>
                <a:gd name="connsiteX0" fmla="*/ 1600200 w 2264569"/>
                <a:gd name="connsiteY0" fmla="*/ 97632 h 514350"/>
                <a:gd name="connsiteX1" fmla="*/ 1369219 w 2264569"/>
                <a:gd name="connsiteY1" fmla="*/ 128588 h 514350"/>
                <a:gd name="connsiteX2" fmla="*/ 1116807 w 2264569"/>
                <a:gd name="connsiteY2" fmla="*/ 161925 h 514350"/>
                <a:gd name="connsiteX3" fmla="*/ 866775 w 2264569"/>
                <a:gd name="connsiteY3" fmla="*/ 197644 h 514350"/>
                <a:gd name="connsiteX4" fmla="*/ 595313 w 2264569"/>
                <a:gd name="connsiteY4" fmla="*/ 235744 h 514350"/>
                <a:gd name="connsiteX5" fmla="*/ 507207 w 2264569"/>
                <a:gd name="connsiteY5" fmla="*/ 247650 h 514350"/>
                <a:gd name="connsiteX6" fmla="*/ 481013 w 2264569"/>
                <a:gd name="connsiteY6" fmla="*/ 247650 h 514350"/>
                <a:gd name="connsiteX7" fmla="*/ 461963 w 2264569"/>
                <a:gd name="connsiteY7" fmla="*/ 247650 h 514350"/>
                <a:gd name="connsiteX8" fmla="*/ 426244 w 2264569"/>
                <a:gd name="connsiteY8" fmla="*/ 242888 h 514350"/>
                <a:gd name="connsiteX9" fmla="*/ 376238 w 2264569"/>
                <a:gd name="connsiteY9" fmla="*/ 233363 h 514350"/>
                <a:gd name="connsiteX10" fmla="*/ 321469 w 2264569"/>
                <a:gd name="connsiteY10" fmla="*/ 216694 h 514350"/>
                <a:gd name="connsiteX11" fmla="*/ 271463 w 2264569"/>
                <a:gd name="connsiteY11" fmla="*/ 197644 h 514350"/>
                <a:gd name="connsiteX12" fmla="*/ 197644 w 2264569"/>
                <a:gd name="connsiteY12" fmla="*/ 166688 h 514350"/>
                <a:gd name="connsiteX13" fmla="*/ 116682 w 2264569"/>
                <a:gd name="connsiteY13" fmla="*/ 126207 h 514350"/>
                <a:gd name="connsiteX14" fmla="*/ 52388 w 2264569"/>
                <a:gd name="connsiteY14" fmla="*/ 90488 h 514350"/>
                <a:gd name="connsiteX15" fmla="*/ 38100 w 2264569"/>
                <a:gd name="connsiteY15" fmla="*/ 85725 h 514350"/>
                <a:gd name="connsiteX16" fmla="*/ 26194 w 2264569"/>
                <a:gd name="connsiteY16" fmla="*/ 85725 h 514350"/>
                <a:gd name="connsiteX17" fmla="*/ 14288 w 2264569"/>
                <a:gd name="connsiteY17" fmla="*/ 85725 h 514350"/>
                <a:gd name="connsiteX18" fmla="*/ 4763 w 2264569"/>
                <a:gd name="connsiteY18" fmla="*/ 90488 h 514350"/>
                <a:gd name="connsiteX19" fmla="*/ 0 w 2264569"/>
                <a:gd name="connsiteY19" fmla="*/ 104775 h 514350"/>
                <a:gd name="connsiteX20" fmla="*/ 2382 w 2264569"/>
                <a:gd name="connsiteY20" fmla="*/ 138113 h 514350"/>
                <a:gd name="connsiteX21" fmla="*/ 11907 w 2264569"/>
                <a:gd name="connsiteY21" fmla="*/ 157163 h 514350"/>
                <a:gd name="connsiteX22" fmla="*/ 35719 w 2264569"/>
                <a:gd name="connsiteY22" fmla="*/ 185738 h 514350"/>
                <a:gd name="connsiteX23" fmla="*/ 123825 w 2264569"/>
                <a:gd name="connsiteY23" fmla="*/ 273844 h 514350"/>
                <a:gd name="connsiteX24" fmla="*/ 207169 w 2264569"/>
                <a:gd name="connsiteY24" fmla="*/ 347663 h 514350"/>
                <a:gd name="connsiteX25" fmla="*/ 266700 w 2264569"/>
                <a:gd name="connsiteY25" fmla="*/ 395288 h 514350"/>
                <a:gd name="connsiteX26" fmla="*/ 333375 w 2264569"/>
                <a:gd name="connsiteY26" fmla="*/ 440532 h 514350"/>
                <a:gd name="connsiteX27" fmla="*/ 371475 w 2264569"/>
                <a:gd name="connsiteY27" fmla="*/ 461963 h 514350"/>
                <a:gd name="connsiteX28" fmla="*/ 411957 w 2264569"/>
                <a:gd name="connsiteY28" fmla="*/ 481013 h 514350"/>
                <a:gd name="connsiteX29" fmla="*/ 457200 w 2264569"/>
                <a:gd name="connsiteY29" fmla="*/ 500063 h 514350"/>
                <a:gd name="connsiteX30" fmla="*/ 500063 w 2264569"/>
                <a:gd name="connsiteY30" fmla="*/ 511969 h 514350"/>
                <a:gd name="connsiteX31" fmla="*/ 519113 w 2264569"/>
                <a:gd name="connsiteY31" fmla="*/ 514350 h 514350"/>
                <a:gd name="connsiteX32" fmla="*/ 581025 w 2264569"/>
                <a:gd name="connsiteY32" fmla="*/ 497682 h 514350"/>
                <a:gd name="connsiteX33" fmla="*/ 785813 w 2264569"/>
                <a:gd name="connsiteY33" fmla="*/ 454819 h 514350"/>
                <a:gd name="connsiteX34" fmla="*/ 1012032 w 2264569"/>
                <a:gd name="connsiteY34" fmla="*/ 409575 h 514350"/>
                <a:gd name="connsiteX35" fmla="*/ 1269207 w 2264569"/>
                <a:gd name="connsiteY35" fmla="*/ 369094 h 514350"/>
                <a:gd name="connsiteX36" fmla="*/ 1526382 w 2264569"/>
                <a:gd name="connsiteY36" fmla="*/ 338138 h 514350"/>
                <a:gd name="connsiteX37" fmla="*/ 1678782 w 2264569"/>
                <a:gd name="connsiteY37" fmla="*/ 323850 h 514350"/>
                <a:gd name="connsiteX38" fmla="*/ 1866900 w 2264569"/>
                <a:gd name="connsiteY38" fmla="*/ 307182 h 514350"/>
                <a:gd name="connsiteX39" fmla="*/ 2062163 w 2264569"/>
                <a:gd name="connsiteY39" fmla="*/ 295275 h 514350"/>
                <a:gd name="connsiteX40" fmla="*/ 2143125 w 2264569"/>
                <a:gd name="connsiteY40" fmla="*/ 290513 h 514350"/>
                <a:gd name="connsiteX41" fmla="*/ 2169319 w 2264569"/>
                <a:gd name="connsiteY41" fmla="*/ 285750 h 514350"/>
                <a:gd name="connsiteX42" fmla="*/ 2200275 w 2264569"/>
                <a:gd name="connsiteY42" fmla="*/ 276225 h 514350"/>
                <a:gd name="connsiteX43" fmla="*/ 2224088 w 2264569"/>
                <a:gd name="connsiteY43" fmla="*/ 259557 h 514350"/>
                <a:gd name="connsiteX44" fmla="*/ 2243138 w 2264569"/>
                <a:gd name="connsiteY44" fmla="*/ 238125 h 514350"/>
                <a:gd name="connsiteX45" fmla="*/ 2250282 w 2264569"/>
                <a:gd name="connsiteY45" fmla="*/ 219075 h 514350"/>
                <a:gd name="connsiteX46" fmla="*/ 2259807 w 2264569"/>
                <a:gd name="connsiteY46" fmla="*/ 192882 h 514350"/>
                <a:gd name="connsiteX47" fmla="*/ 2264569 w 2264569"/>
                <a:gd name="connsiteY47" fmla="*/ 169069 h 514350"/>
                <a:gd name="connsiteX48" fmla="*/ 2264569 w 2264569"/>
                <a:gd name="connsiteY48" fmla="*/ 161925 h 514350"/>
                <a:gd name="connsiteX49" fmla="*/ 2259807 w 2264569"/>
                <a:gd name="connsiteY49" fmla="*/ 152400 h 514350"/>
                <a:gd name="connsiteX50" fmla="*/ 2233613 w 2264569"/>
                <a:gd name="connsiteY50" fmla="*/ 138113 h 514350"/>
                <a:gd name="connsiteX51" fmla="*/ 2174082 w 2264569"/>
                <a:gd name="connsiteY51" fmla="*/ 107157 h 514350"/>
                <a:gd name="connsiteX52" fmla="*/ 2133600 w 2264569"/>
                <a:gd name="connsiteY52" fmla="*/ 92869 h 514350"/>
                <a:gd name="connsiteX53" fmla="*/ 2100263 w 2264569"/>
                <a:gd name="connsiteY53" fmla="*/ 73819 h 514350"/>
                <a:gd name="connsiteX54" fmla="*/ 2055019 w 2264569"/>
                <a:gd name="connsiteY54" fmla="*/ 52388 h 514350"/>
                <a:gd name="connsiteX55" fmla="*/ 2007394 w 2264569"/>
                <a:gd name="connsiteY55" fmla="*/ 33338 h 514350"/>
                <a:gd name="connsiteX56" fmla="*/ 1952625 w 2264569"/>
                <a:gd name="connsiteY56" fmla="*/ 16669 h 514350"/>
                <a:gd name="connsiteX57" fmla="*/ 1914525 w 2264569"/>
                <a:gd name="connsiteY57" fmla="*/ 4763 h 514350"/>
                <a:gd name="connsiteX58" fmla="*/ 1878807 w 2264569"/>
                <a:gd name="connsiteY58" fmla="*/ 0 h 514350"/>
                <a:gd name="connsiteX59" fmla="*/ 1854994 w 2264569"/>
                <a:gd name="connsiteY59" fmla="*/ 4763 h 514350"/>
                <a:gd name="connsiteX60" fmla="*/ 1809750 w 2264569"/>
                <a:gd name="connsiteY60" fmla="*/ 21432 h 514350"/>
                <a:gd name="connsiteX61" fmla="*/ 1759744 w 2264569"/>
                <a:gd name="connsiteY61" fmla="*/ 40482 h 514350"/>
                <a:gd name="connsiteX62" fmla="*/ 1719263 w 2264569"/>
                <a:gd name="connsiteY62" fmla="*/ 61913 h 514350"/>
                <a:gd name="connsiteX63" fmla="*/ 1666875 w 2264569"/>
                <a:gd name="connsiteY63" fmla="*/ 88107 h 514350"/>
                <a:gd name="connsiteX64" fmla="*/ 1600200 w 2264569"/>
                <a:gd name="connsiteY64" fmla="*/ 97632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64569" h="514350">
                  <a:moveTo>
                    <a:pt x="1600200" y="97632"/>
                  </a:moveTo>
                  <a:lnTo>
                    <a:pt x="1369219" y="128588"/>
                  </a:lnTo>
                  <a:lnTo>
                    <a:pt x="1116807" y="161925"/>
                  </a:lnTo>
                  <a:lnTo>
                    <a:pt x="866775" y="197644"/>
                  </a:lnTo>
                  <a:lnTo>
                    <a:pt x="595313" y="235744"/>
                  </a:lnTo>
                  <a:lnTo>
                    <a:pt x="507207" y="247650"/>
                  </a:lnTo>
                  <a:lnTo>
                    <a:pt x="481013" y="247650"/>
                  </a:lnTo>
                  <a:lnTo>
                    <a:pt x="461963" y="247650"/>
                  </a:lnTo>
                  <a:lnTo>
                    <a:pt x="426244" y="242888"/>
                  </a:lnTo>
                  <a:lnTo>
                    <a:pt x="376238" y="233363"/>
                  </a:lnTo>
                  <a:lnTo>
                    <a:pt x="321469" y="216694"/>
                  </a:lnTo>
                  <a:lnTo>
                    <a:pt x="271463" y="197644"/>
                  </a:lnTo>
                  <a:lnTo>
                    <a:pt x="197644" y="166688"/>
                  </a:lnTo>
                  <a:lnTo>
                    <a:pt x="116682" y="126207"/>
                  </a:lnTo>
                  <a:lnTo>
                    <a:pt x="52388" y="90488"/>
                  </a:lnTo>
                  <a:lnTo>
                    <a:pt x="38100" y="85725"/>
                  </a:lnTo>
                  <a:lnTo>
                    <a:pt x="26194" y="85725"/>
                  </a:lnTo>
                  <a:lnTo>
                    <a:pt x="14288" y="85725"/>
                  </a:lnTo>
                  <a:lnTo>
                    <a:pt x="4763" y="90488"/>
                  </a:lnTo>
                  <a:lnTo>
                    <a:pt x="0" y="104775"/>
                  </a:lnTo>
                  <a:lnTo>
                    <a:pt x="2382" y="138113"/>
                  </a:lnTo>
                  <a:lnTo>
                    <a:pt x="11907" y="157163"/>
                  </a:lnTo>
                  <a:lnTo>
                    <a:pt x="35719" y="185738"/>
                  </a:lnTo>
                  <a:lnTo>
                    <a:pt x="123825" y="273844"/>
                  </a:lnTo>
                  <a:lnTo>
                    <a:pt x="207169" y="347663"/>
                  </a:lnTo>
                  <a:lnTo>
                    <a:pt x="266700" y="395288"/>
                  </a:lnTo>
                  <a:lnTo>
                    <a:pt x="333375" y="440532"/>
                  </a:lnTo>
                  <a:lnTo>
                    <a:pt x="371475" y="461963"/>
                  </a:lnTo>
                  <a:lnTo>
                    <a:pt x="411957" y="481013"/>
                  </a:lnTo>
                  <a:lnTo>
                    <a:pt x="457200" y="500063"/>
                  </a:lnTo>
                  <a:lnTo>
                    <a:pt x="500063" y="511969"/>
                  </a:lnTo>
                  <a:lnTo>
                    <a:pt x="519113" y="514350"/>
                  </a:lnTo>
                  <a:lnTo>
                    <a:pt x="581025" y="497682"/>
                  </a:lnTo>
                  <a:lnTo>
                    <a:pt x="785813" y="454819"/>
                  </a:lnTo>
                  <a:lnTo>
                    <a:pt x="1012032" y="409575"/>
                  </a:lnTo>
                  <a:lnTo>
                    <a:pt x="1269207" y="369094"/>
                  </a:lnTo>
                  <a:lnTo>
                    <a:pt x="1526382" y="338138"/>
                  </a:lnTo>
                  <a:lnTo>
                    <a:pt x="1678782" y="323850"/>
                  </a:lnTo>
                  <a:lnTo>
                    <a:pt x="1866900" y="307182"/>
                  </a:lnTo>
                  <a:lnTo>
                    <a:pt x="2062163" y="295275"/>
                  </a:lnTo>
                  <a:lnTo>
                    <a:pt x="2143125" y="290513"/>
                  </a:lnTo>
                  <a:lnTo>
                    <a:pt x="2169319" y="285750"/>
                  </a:lnTo>
                  <a:lnTo>
                    <a:pt x="2200275" y="276225"/>
                  </a:lnTo>
                  <a:lnTo>
                    <a:pt x="2224088" y="259557"/>
                  </a:lnTo>
                  <a:lnTo>
                    <a:pt x="2243138" y="238125"/>
                  </a:lnTo>
                  <a:lnTo>
                    <a:pt x="2250282" y="219075"/>
                  </a:lnTo>
                  <a:lnTo>
                    <a:pt x="2259807" y="192882"/>
                  </a:lnTo>
                  <a:lnTo>
                    <a:pt x="2264569" y="169069"/>
                  </a:lnTo>
                  <a:lnTo>
                    <a:pt x="2264569" y="161925"/>
                  </a:lnTo>
                  <a:lnTo>
                    <a:pt x="2259807" y="152400"/>
                  </a:lnTo>
                  <a:lnTo>
                    <a:pt x="2233613" y="138113"/>
                  </a:lnTo>
                  <a:lnTo>
                    <a:pt x="2174082" y="107157"/>
                  </a:lnTo>
                  <a:lnTo>
                    <a:pt x="2133600" y="92869"/>
                  </a:lnTo>
                  <a:lnTo>
                    <a:pt x="2100263" y="73819"/>
                  </a:lnTo>
                  <a:lnTo>
                    <a:pt x="2055019" y="52388"/>
                  </a:lnTo>
                  <a:lnTo>
                    <a:pt x="2007394" y="33338"/>
                  </a:lnTo>
                  <a:lnTo>
                    <a:pt x="1952625" y="16669"/>
                  </a:lnTo>
                  <a:lnTo>
                    <a:pt x="1914525" y="4763"/>
                  </a:lnTo>
                  <a:lnTo>
                    <a:pt x="1878807" y="0"/>
                  </a:lnTo>
                  <a:lnTo>
                    <a:pt x="1854994" y="4763"/>
                  </a:lnTo>
                  <a:lnTo>
                    <a:pt x="1809750" y="21432"/>
                  </a:lnTo>
                  <a:lnTo>
                    <a:pt x="1759744" y="40482"/>
                  </a:lnTo>
                  <a:lnTo>
                    <a:pt x="1719263" y="61913"/>
                  </a:lnTo>
                  <a:lnTo>
                    <a:pt x="1666875" y="88107"/>
                  </a:lnTo>
                  <a:lnTo>
                    <a:pt x="1600200" y="976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4345DC66-6E6D-46DF-B3AD-8E9C8A176DC1}"/>
                </a:ext>
              </a:extLst>
            </p:cNvPr>
            <p:cNvSpPr/>
            <p:nvPr/>
          </p:nvSpPr>
          <p:spPr>
            <a:xfrm>
              <a:off x="3779838" y="4521200"/>
              <a:ext cx="3597275" cy="584200"/>
            </a:xfrm>
            <a:custGeom>
              <a:avLst/>
              <a:gdLst>
                <a:gd name="connsiteX0" fmla="*/ 2430457 w 3598030"/>
                <a:gd name="connsiteY0" fmla="*/ 318700 h 583787"/>
                <a:gd name="connsiteX1" fmla="*/ 2275575 w 3598030"/>
                <a:gd name="connsiteY1" fmla="*/ 315722 h 583787"/>
                <a:gd name="connsiteX2" fmla="*/ 2201112 w 3598030"/>
                <a:gd name="connsiteY2" fmla="*/ 315722 h 583787"/>
                <a:gd name="connsiteX3" fmla="*/ 2135585 w 3598030"/>
                <a:gd name="connsiteY3" fmla="*/ 315722 h 583787"/>
                <a:gd name="connsiteX4" fmla="*/ 2040273 w 3598030"/>
                <a:gd name="connsiteY4" fmla="*/ 318700 h 583787"/>
                <a:gd name="connsiteX5" fmla="*/ 1912198 w 3598030"/>
                <a:gd name="connsiteY5" fmla="*/ 324657 h 583787"/>
                <a:gd name="connsiteX6" fmla="*/ 1790079 w 3598030"/>
                <a:gd name="connsiteY6" fmla="*/ 333593 h 583787"/>
                <a:gd name="connsiteX7" fmla="*/ 1650089 w 3598030"/>
                <a:gd name="connsiteY7" fmla="*/ 345507 h 583787"/>
                <a:gd name="connsiteX8" fmla="*/ 1504143 w 3598030"/>
                <a:gd name="connsiteY8" fmla="*/ 363378 h 583787"/>
                <a:gd name="connsiteX9" fmla="*/ 1364153 w 3598030"/>
                <a:gd name="connsiteY9" fmla="*/ 381249 h 583787"/>
                <a:gd name="connsiteX10" fmla="*/ 1215228 w 3598030"/>
                <a:gd name="connsiteY10" fmla="*/ 405077 h 583787"/>
                <a:gd name="connsiteX11" fmla="*/ 1075239 w 3598030"/>
                <a:gd name="connsiteY11" fmla="*/ 428905 h 583787"/>
                <a:gd name="connsiteX12" fmla="*/ 911421 w 3598030"/>
                <a:gd name="connsiteY12" fmla="*/ 458690 h 583787"/>
                <a:gd name="connsiteX13" fmla="*/ 726754 w 3598030"/>
                <a:gd name="connsiteY13" fmla="*/ 497410 h 583787"/>
                <a:gd name="connsiteX14" fmla="*/ 622506 w 3598030"/>
                <a:gd name="connsiteY14" fmla="*/ 527195 h 583787"/>
                <a:gd name="connsiteX15" fmla="*/ 500388 w 3598030"/>
                <a:gd name="connsiteY15" fmla="*/ 559959 h 583787"/>
                <a:gd name="connsiteX16" fmla="*/ 431882 w 3598030"/>
                <a:gd name="connsiteY16" fmla="*/ 583787 h 583787"/>
                <a:gd name="connsiteX17" fmla="*/ 399119 w 3598030"/>
                <a:gd name="connsiteY17" fmla="*/ 583787 h 583787"/>
                <a:gd name="connsiteX18" fmla="*/ 348484 w 3598030"/>
                <a:gd name="connsiteY18" fmla="*/ 568894 h 583787"/>
                <a:gd name="connsiteX19" fmla="*/ 312742 w 3598030"/>
                <a:gd name="connsiteY19" fmla="*/ 551023 h 583787"/>
                <a:gd name="connsiteX20" fmla="*/ 271043 w 3598030"/>
                <a:gd name="connsiteY20" fmla="*/ 521238 h 583787"/>
                <a:gd name="connsiteX21" fmla="*/ 190624 w 3598030"/>
                <a:gd name="connsiteY21" fmla="*/ 446776 h 583787"/>
                <a:gd name="connsiteX22" fmla="*/ 98290 w 3598030"/>
                <a:gd name="connsiteY22" fmla="*/ 351464 h 583787"/>
                <a:gd name="connsiteX23" fmla="*/ 44677 w 3598030"/>
                <a:gd name="connsiteY23" fmla="*/ 294872 h 583787"/>
                <a:gd name="connsiteX24" fmla="*/ 17871 w 3598030"/>
                <a:gd name="connsiteY24" fmla="*/ 265087 h 583787"/>
                <a:gd name="connsiteX25" fmla="*/ 2978 w 3598030"/>
                <a:gd name="connsiteY25" fmla="*/ 241259 h 583787"/>
                <a:gd name="connsiteX26" fmla="*/ 0 w 3598030"/>
                <a:gd name="connsiteY26" fmla="*/ 223388 h 583787"/>
                <a:gd name="connsiteX27" fmla="*/ 2978 w 3598030"/>
                <a:gd name="connsiteY27" fmla="*/ 205517 h 583787"/>
                <a:gd name="connsiteX28" fmla="*/ 11914 w 3598030"/>
                <a:gd name="connsiteY28" fmla="*/ 199560 h 583787"/>
                <a:gd name="connsiteX29" fmla="*/ 35742 w 3598030"/>
                <a:gd name="connsiteY29" fmla="*/ 199560 h 583787"/>
                <a:gd name="connsiteX30" fmla="*/ 98290 w 3598030"/>
                <a:gd name="connsiteY30" fmla="*/ 217431 h 583787"/>
                <a:gd name="connsiteX31" fmla="*/ 205516 w 3598030"/>
                <a:gd name="connsiteY31" fmla="*/ 253173 h 583787"/>
                <a:gd name="connsiteX32" fmla="*/ 300828 w 3598030"/>
                <a:gd name="connsiteY32" fmla="*/ 277001 h 583787"/>
                <a:gd name="connsiteX33" fmla="*/ 393162 w 3598030"/>
                <a:gd name="connsiteY33" fmla="*/ 288915 h 583787"/>
                <a:gd name="connsiteX34" fmla="*/ 440818 w 3598030"/>
                <a:gd name="connsiteY34" fmla="*/ 291894 h 583787"/>
                <a:gd name="connsiteX35" fmla="*/ 539108 w 3598030"/>
                <a:gd name="connsiteY35" fmla="*/ 279980 h 583787"/>
                <a:gd name="connsiteX36" fmla="*/ 816109 w 3598030"/>
                <a:gd name="connsiteY36" fmla="*/ 244238 h 583787"/>
                <a:gd name="connsiteX37" fmla="*/ 1170551 w 3598030"/>
                <a:gd name="connsiteY37" fmla="*/ 199560 h 583787"/>
                <a:gd name="connsiteX38" fmla="*/ 1510100 w 3598030"/>
                <a:gd name="connsiteY38" fmla="*/ 160840 h 583787"/>
                <a:gd name="connsiteX39" fmla="*/ 1804972 w 3598030"/>
                <a:gd name="connsiteY39" fmla="*/ 131055 h 583787"/>
                <a:gd name="connsiteX40" fmla="*/ 2090908 w 3598030"/>
                <a:gd name="connsiteY40" fmla="*/ 104248 h 583787"/>
                <a:gd name="connsiteX41" fmla="*/ 2317274 w 3598030"/>
                <a:gd name="connsiteY41" fmla="*/ 86377 h 583787"/>
                <a:gd name="connsiteX42" fmla="*/ 2487048 w 3598030"/>
                <a:gd name="connsiteY42" fmla="*/ 77442 h 583787"/>
                <a:gd name="connsiteX43" fmla="*/ 2594274 w 3598030"/>
                <a:gd name="connsiteY43" fmla="*/ 71485 h 583787"/>
                <a:gd name="connsiteX44" fmla="*/ 2743200 w 3598030"/>
                <a:gd name="connsiteY44" fmla="*/ 71485 h 583787"/>
                <a:gd name="connsiteX45" fmla="*/ 2817662 w 3598030"/>
                <a:gd name="connsiteY45" fmla="*/ 47656 h 583787"/>
                <a:gd name="connsiteX46" fmla="*/ 2939781 w 3598030"/>
                <a:gd name="connsiteY46" fmla="*/ 11914 h 583787"/>
                <a:gd name="connsiteX47" fmla="*/ 2981480 w 3598030"/>
                <a:gd name="connsiteY47" fmla="*/ 0 h 583787"/>
                <a:gd name="connsiteX48" fmla="*/ 3044028 w 3598030"/>
                <a:gd name="connsiteY48" fmla="*/ 8936 h 583787"/>
                <a:gd name="connsiteX49" fmla="*/ 3136362 w 3598030"/>
                <a:gd name="connsiteY49" fmla="*/ 29785 h 583787"/>
                <a:gd name="connsiteX50" fmla="*/ 3207846 w 3598030"/>
                <a:gd name="connsiteY50" fmla="*/ 53614 h 583787"/>
                <a:gd name="connsiteX51" fmla="*/ 3312093 w 3598030"/>
                <a:gd name="connsiteY51" fmla="*/ 95313 h 583787"/>
                <a:gd name="connsiteX52" fmla="*/ 3386556 w 3598030"/>
                <a:gd name="connsiteY52" fmla="*/ 134033 h 583787"/>
                <a:gd name="connsiteX53" fmla="*/ 3446126 w 3598030"/>
                <a:gd name="connsiteY53" fmla="*/ 163818 h 583787"/>
                <a:gd name="connsiteX54" fmla="*/ 3502717 w 3598030"/>
                <a:gd name="connsiteY54" fmla="*/ 196582 h 583787"/>
                <a:gd name="connsiteX55" fmla="*/ 3526545 w 3598030"/>
                <a:gd name="connsiteY55" fmla="*/ 217431 h 583787"/>
                <a:gd name="connsiteX56" fmla="*/ 3553352 w 3598030"/>
                <a:gd name="connsiteY56" fmla="*/ 244238 h 583787"/>
                <a:gd name="connsiteX57" fmla="*/ 3577180 w 3598030"/>
                <a:gd name="connsiteY57" fmla="*/ 277001 h 583787"/>
                <a:gd name="connsiteX58" fmla="*/ 3589094 w 3598030"/>
                <a:gd name="connsiteY58" fmla="*/ 300829 h 583787"/>
                <a:gd name="connsiteX59" fmla="*/ 3598030 w 3598030"/>
                <a:gd name="connsiteY59" fmla="*/ 327636 h 583787"/>
                <a:gd name="connsiteX60" fmla="*/ 3598030 w 3598030"/>
                <a:gd name="connsiteY60" fmla="*/ 342528 h 583787"/>
                <a:gd name="connsiteX61" fmla="*/ 3586116 w 3598030"/>
                <a:gd name="connsiteY61" fmla="*/ 372313 h 583787"/>
                <a:gd name="connsiteX62" fmla="*/ 3565266 w 3598030"/>
                <a:gd name="connsiteY62" fmla="*/ 390184 h 583787"/>
                <a:gd name="connsiteX63" fmla="*/ 3511653 w 3598030"/>
                <a:gd name="connsiteY63" fmla="*/ 402098 h 583787"/>
                <a:gd name="connsiteX64" fmla="*/ 3461018 w 3598030"/>
                <a:gd name="connsiteY64" fmla="*/ 405077 h 583787"/>
                <a:gd name="connsiteX65" fmla="*/ 3401448 w 3598030"/>
                <a:gd name="connsiteY65" fmla="*/ 399120 h 583787"/>
                <a:gd name="connsiteX66" fmla="*/ 3216781 w 3598030"/>
                <a:gd name="connsiteY66" fmla="*/ 378270 h 583787"/>
                <a:gd name="connsiteX67" fmla="*/ 2948716 w 3598030"/>
                <a:gd name="connsiteY67" fmla="*/ 351464 h 583787"/>
                <a:gd name="connsiteX68" fmla="*/ 2665759 w 3598030"/>
                <a:gd name="connsiteY68" fmla="*/ 330614 h 583787"/>
                <a:gd name="connsiteX69" fmla="*/ 2430457 w 3598030"/>
                <a:gd name="connsiteY69" fmla="*/ 318700 h 58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598030" h="583787">
                  <a:moveTo>
                    <a:pt x="2430457" y="318700"/>
                  </a:moveTo>
                  <a:lnTo>
                    <a:pt x="2275575" y="315722"/>
                  </a:lnTo>
                  <a:lnTo>
                    <a:pt x="2201112" y="315722"/>
                  </a:lnTo>
                  <a:lnTo>
                    <a:pt x="2135585" y="315722"/>
                  </a:lnTo>
                  <a:lnTo>
                    <a:pt x="2040273" y="318700"/>
                  </a:lnTo>
                  <a:lnTo>
                    <a:pt x="1912198" y="324657"/>
                  </a:lnTo>
                  <a:lnTo>
                    <a:pt x="1790079" y="333593"/>
                  </a:lnTo>
                  <a:lnTo>
                    <a:pt x="1650089" y="345507"/>
                  </a:lnTo>
                  <a:lnTo>
                    <a:pt x="1504143" y="363378"/>
                  </a:lnTo>
                  <a:lnTo>
                    <a:pt x="1364153" y="381249"/>
                  </a:lnTo>
                  <a:lnTo>
                    <a:pt x="1215228" y="405077"/>
                  </a:lnTo>
                  <a:lnTo>
                    <a:pt x="1075239" y="428905"/>
                  </a:lnTo>
                  <a:lnTo>
                    <a:pt x="911421" y="458690"/>
                  </a:lnTo>
                  <a:lnTo>
                    <a:pt x="726754" y="497410"/>
                  </a:lnTo>
                  <a:lnTo>
                    <a:pt x="622506" y="527195"/>
                  </a:lnTo>
                  <a:lnTo>
                    <a:pt x="500388" y="559959"/>
                  </a:lnTo>
                  <a:lnTo>
                    <a:pt x="431882" y="583787"/>
                  </a:lnTo>
                  <a:lnTo>
                    <a:pt x="399119" y="583787"/>
                  </a:lnTo>
                  <a:lnTo>
                    <a:pt x="348484" y="568894"/>
                  </a:lnTo>
                  <a:lnTo>
                    <a:pt x="312742" y="551023"/>
                  </a:lnTo>
                  <a:lnTo>
                    <a:pt x="271043" y="521238"/>
                  </a:lnTo>
                  <a:lnTo>
                    <a:pt x="190624" y="446776"/>
                  </a:lnTo>
                  <a:lnTo>
                    <a:pt x="98290" y="351464"/>
                  </a:lnTo>
                  <a:lnTo>
                    <a:pt x="44677" y="294872"/>
                  </a:lnTo>
                  <a:lnTo>
                    <a:pt x="17871" y="265087"/>
                  </a:lnTo>
                  <a:lnTo>
                    <a:pt x="2978" y="241259"/>
                  </a:lnTo>
                  <a:lnTo>
                    <a:pt x="0" y="223388"/>
                  </a:lnTo>
                  <a:lnTo>
                    <a:pt x="2978" y="205517"/>
                  </a:lnTo>
                  <a:lnTo>
                    <a:pt x="11914" y="199560"/>
                  </a:lnTo>
                  <a:lnTo>
                    <a:pt x="35742" y="199560"/>
                  </a:lnTo>
                  <a:lnTo>
                    <a:pt x="98290" y="217431"/>
                  </a:lnTo>
                  <a:lnTo>
                    <a:pt x="205516" y="253173"/>
                  </a:lnTo>
                  <a:lnTo>
                    <a:pt x="300828" y="277001"/>
                  </a:lnTo>
                  <a:lnTo>
                    <a:pt x="393162" y="288915"/>
                  </a:lnTo>
                  <a:lnTo>
                    <a:pt x="440818" y="291894"/>
                  </a:lnTo>
                  <a:lnTo>
                    <a:pt x="539108" y="279980"/>
                  </a:lnTo>
                  <a:lnTo>
                    <a:pt x="816109" y="244238"/>
                  </a:lnTo>
                  <a:lnTo>
                    <a:pt x="1170551" y="199560"/>
                  </a:lnTo>
                  <a:lnTo>
                    <a:pt x="1510100" y="160840"/>
                  </a:lnTo>
                  <a:lnTo>
                    <a:pt x="1804972" y="131055"/>
                  </a:lnTo>
                  <a:lnTo>
                    <a:pt x="2090908" y="104248"/>
                  </a:lnTo>
                  <a:lnTo>
                    <a:pt x="2317274" y="86377"/>
                  </a:lnTo>
                  <a:lnTo>
                    <a:pt x="2487048" y="77442"/>
                  </a:lnTo>
                  <a:lnTo>
                    <a:pt x="2594274" y="71485"/>
                  </a:lnTo>
                  <a:lnTo>
                    <a:pt x="2743200" y="71485"/>
                  </a:lnTo>
                  <a:lnTo>
                    <a:pt x="2817662" y="47656"/>
                  </a:lnTo>
                  <a:lnTo>
                    <a:pt x="2939781" y="11914"/>
                  </a:lnTo>
                  <a:lnTo>
                    <a:pt x="2981480" y="0"/>
                  </a:lnTo>
                  <a:lnTo>
                    <a:pt x="3044028" y="8936"/>
                  </a:lnTo>
                  <a:lnTo>
                    <a:pt x="3136362" y="29785"/>
                  </a:lnTo>
                  <a:lnTo>
                    <a:pt x="3207846" y="53614"/>
                  </a:lnTo>
                  <a:lnTo>
                    <a:pt x="3312093" y="95313"/>
                  </a:lnTo>
                  <a:lnTo>
                    <a:pt x="3386556" y="134033"/>
                  </a:lnTo>
                  <a:lnTo>
                    <a:pt x="3446126" y="163818"/>
                  </a:lnTo>
                  <a:lnTo>
                    <a:pt x="3502717" y="196582"/>
                  </a:lnTo>
                  <a:lnTo>
                    <a:pt x="3526545" y="217431"/>
                  </a:lnTo>
                  <a:lnTo>
                    <a:pt x="3553352" y="244238"/>
                  </a:lnTo>
                  <a:lnTo>
                    <a:pt x="3577180" y="277001"/>
                  </a:lnTo>
                  <a:lnTo>
                    <a:pt x="3589094" y="300829"/>
                  </a:lnTo>
                  <a:lnTo>
                    <a:pt x="3598030" y="327636"/>
                  </a:lnTo>
                  <a:lnTo>
                    <a:pt x="3598030" y="342528"/>
                  </a:lnTo>
                  <a:lnTo>
                    <a:pt x="3586116" y="372313"/>
                  </a:lnTo>
                  <a:lnTo>
                    <a:pt x="3565266" y="390184"/>
                  </a:lnTo>
                  <a:lnTo>
                    <a:pt x="3511653" y="402098"/>
                  </a:lnTo>
                  <a:lnTo>
                    <a:pt x="3461018" y="405077"/>
                  </a:lnTo>
                  <a:cubicBezTo>
                    <a:pt x="3403439" y="399016"/>
                    <a:pt x="3423395" y="399120"/>
                    <a:pt x="3401448" y="399120"/>
                  </a:cubicBezTo>
                  <a:lnTo>
                    <a:pt x="3216781" y="378270"/>
                  </a:lnTo>
                  <a:lnTo>
                    <a:pt x="2948716" y="351464"/>
                  </a:lnTo>
                  <a:lnTo>
                    <a:pt x="2665759" y="330614"/>
                  </a:lnTo>
                  <a:lnTo>
                    <a:pt x="2430457" y="318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59382607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A5FA215C-AFF8-4A11-B37D-0501EBB2D72C}"/>
              </a:ext>
            </a:extLst>
          </p:cNvPr>
          <p:cNvSpPr/>
          <p:nvPr/>
        </p:nvSpPr>
        <p:spPr>
          <a:xfrm>
            <a:off x="2662238" y="1600200"/>
            <a:ext cx="2359025" cy="512763"/>
          </a:xfrm>
          <a:custGeom>
            <a:avLst/>
            <a:gdLst>
              <a:gd name="connsiteX0" fmla="*/ 1697831 w 2359818"/>
              <a:gd name="connsiteY0" fmla="*/ 104775 h 511969"/>
              <a:gd name="connsiteX1" fmla="*/ 1443037 w 2359818"/>
              <a:gd name="connsiteY1" fmla="*/ 152400 h 511969"/>
              <a:gd name="connsiteX2" fmla="*/ 1171575 w 2359818"/>
              <a:gd name="connsiteY2" fmla="*/ 202406 h 511969"/>
              <a:gd name="connsiteX3" fmla="*/ 947737 w 2359818"/>
              <a:gd name="connsiteY3" fmla="*/ 245269 h 511969"/>
              <a:gd name="connsiteX4" fmla="*/ 738187 w 2359818"/>
              <a:gd name="connsiteY4" fmla="*/ 285750 h 511969"/>
              <a:gd name="connsiteX5" fmla="*/ 616743 w 2359818"/>
              <a:gd name="connsiteY5" fmla="*/ 309563 h 511969"/>
              <a:gd name="connsiteX6" fmla="*/ 581025 w 2359818"/>
              <a:gd name="connsiteY6" fmla="*/ 311944 h 511969"/>
              <a:gd name="connsiteX7" fmla="*/ 471487 w 2359818"/>
              <a:gd name="connsiteY7" fmla="*/ 309563 h 511969"/>
              <a:gd name="connsiteX8" fmla="*/ 364331 w 2359818"/>
              <a:gd name="connsiteY8" fmla="*/ 311944 h 511969"/>
              <a:gd name="connsiteX9" fmla="*/ 333375 w 2359818"/>
              <a:gd name="connsiteY9" fmla="*/ 309563 h 511969"/>
              <a:gd name="connsiteX10" fmla="*/ 292893 w 2359818"/>
              <a:gd name="connsiteY10" fmla="*/ 302419 h 511969"/>
              <a:gd name="connsiteX11" fmla="*/ 226218 w 2359818"/>
              <a:gd name="connsiteY11" fmla="*/ 283369 h 511969"/>
              <a:gd name="connsiteX12" fmla="*/ 166687 w 2359818"/>
              <a:gd name="connsiteY12" fmla="*/ 264319 h 511969"/>
              <a:gd name="connsiteX13" fmla="*/ 102393 w 2359818"/>
              <a:gd name="connsiteY13" fmla="*/ 242888 h 511969"/>
              <a:gd name="connsiteX14" fmla="*/ 73818 w 2359818"/>
              <a:gd name="connsiteY14" fmla="*/ 230981 h 511969"/>
              <a:gd name="connsiteX15" fmla="*/ 54768 w 2359818"/>
              <a:gd name="connsiteY15" fmla="*/ 223838 h 511969"/>
              <a:gd name="connsiteX16" fmla="*/ 40481 w 2359818"/>
              <a:gd name="connsiteY16" fmla="*/ 221456 h 511969"/>
              <a:gd name="connsiteX17" fmla="*/ 9525 w 2359818"/>
              <a:gd name="connsiteY17" fmla="*/ 223838 h 511969"/>
              <a:gd name="connsiteX18" fmla="*/ 2381 w 2359818"/>
              <a:gd name="connsiteY18" fmla="*/ 228600 h 511969"/>
              <a:gd name="connsiteX19" fmla="*/ 0 w 2359818"/>
              <a:gd name="connsiteY19" fmla="*/ 235744 h 511969"/>
              <a:gd name="connsiteX20" fmla="*/ 0 w 2359818"/>
              <a:gd name="connsiteY20" fmla="*/ 247650 h 511969"/>
              <a:gd name="connsiteX21" fmla="*/ 11906 w 2359818"/>
              <a:gd name="connsiteY21" fmla="*/ 269081 h 511969"/>
              <a:gd name="connsiteX22" fmla="*/ 38100 w 2359818"/>
              <a:gd name="connsiteY22" fmla="*/ 297656 h 511969"/>
              <a:gd name="connsiteX23" fmla="*/ 95250 w 2359818"/>
              <a:gd name="connsiteY23" fmla="*/ 342900 h 511969"/>
              <a:gd name="connsiteX24" fmla="*/ 130968 w 2359818"/>
              <a:gd name="connsiteY24" fmla="*/ 369094 h 511969"/>
              <a:gd name="connsiteX25" fmla="*/ 180975 w 2359818"/>
              <a:gd name="connsiteY25" fmla="*/ 400050 h 511969"/>
              <a:gd name="connsiteX26" fmla="*/ 264318 w 2359818"/>
              <a:gd name="connsiteY26" fmla="*/ 442913 h 511969"/>
              <a:gd name="connsiteX27" fmla="*/ 328612 w 2359818"/>
              <a:gd name="connsiteY27" fmla="*/ 469106 h 511969"/>
              <a:gd name="connsiteX28" fmla="*/ 395287 w 2359818"/>
              <a:gd name="connsiteY28" fmla="*/ 490538 h 511969"/>
              <a:gd name="connsiteX29" fmla="*/ 459581 w 2359818"/>
              <a:gd name="connsiteY29" fmla="*/ 507206 h 511969"/>
              <a:gd name="connsiteX30" fmla="*/ 516731 w 2359818"/>
              <a:gd name="connsiteY30" fmla="*/ 511969 h 511969"/>
              <a:gd name="connsiteX31" fmla="*/ 681037 w 2359818"/>
              <a:gd name="connsiteY31" fmla="*/ 483394 h 511969"/>
              <a:gd name="connsiteX32" fmla="*/ 997743 w 2359818"/>
              <a:gd name="connsiteY32" fmla="*/ 426244 h 511969"/>
              <a:gd name="connsiteX33" fmla="*/ 1321593 w 2359818"/>
              <a:gd name="connsiteY33" fmla="*/ 369094 h 511969"/>
              <a:gd name="connsiteX34" fmla="*/ 1562100 w 2359818"/>
              <a:gd name="connsiteY34" fmla="*/ 328613 h 511969"/>
              <a:gd name="connsiteX35" fmla="*/ 1766887 w 2359818"/>
              <a:gd name="connsiteY35" fmla="*/ 292894 h 511969"/>
              <a:gd name="connsiteX36" fmla="*/ 1905000 w 2359818"/>
              <a:gd name="connsiteY36" fmla="*/ 269081 h 511969"/>
              <a:gd name="connsiteX37" fmla="*/ 2057400 w 2359818"/>
              <a:gd name="connsiteY37" fmla="*/ 252413 h 511969"/>
              <a:gd name="connsiteX38" fmla="*/ 2166937 w 2359818"/>
              <a:gd name="connsiteY38" fmla="*/ 242888 h 511969"/>
              <a:gd name="connsiteX39" fmla="*/ 2235993 w 2359818"/>
              <a:gd name="connsiteY39" fmla="*/ 230981 h 511969"/>
              <a:gd name="connsiteX40" fmla="*/ 2269331 w 2359818"/>
              <a:gd name="connsiteY40" fmla="*/ 221456 h 511969"/>
              <a:gd name="connsiteX41" fmla="*/ 2312193 w 2359818"/>
              <a:gd name="connsiteY41" fmla="*/ 202406 h 511969"/>
              <a:gd name="connsiteX42" fmla="*/ 2338387 w 2359818"/>
              <a:gd name="connsiteY42" fmla="*/ 180975 h 511969"/>
              <a:gd name="connsiteX43" fmla="*/ 2350293 w 2359818"/>
              <a:gd name="connsiteY43" fmla="*/ 161925 h 511969"/>
              <a:gd name="connsiteX44" fmla="*/ 2357437 w 2359818"/>
              <a:gd name="connsiteY44" fmla="*/ 142875 h 511969"/>
              <a:gd name="connsiteX45" fmla="*/ 2359818 w 2359818"/>
              <a:gd name="connsiteY45" fmla="*/ 121444 h 511969"/>
              <a:gd name="connsiteX46" fmla="*/ 2357437 w 2359818"/>
              <a:gd name="connsiteY46" fmla="*/ 100013 h 511969"/>
              <a:gd name="connsiteX47" fmla="*/ 2352675 w 2359818"/>
              <a:gd name="connsiteY47" fmla="*/ 85725 h 511969"/>
              <a:gd name="connsiteX48" fmla="*/ 2333625 w 2359818"/>
              <a:gd name="connsiteY48" fmla="*/ 71438 h 511969"/>
              <a:gd name="connsiteX49" fmla="*/ 2293143 w 2359818"/>
              <a:gd name="connsiteY49" fmla="*/ 50006 h 511969"/>
              <a:gd name="connsiteX50" fmla="*/ 2243137 w 2359818"/>
              <a:gd name="connsiteY50" fmla="*/ 30956 h 511969"/>
              <a:gd name="connsiteX51" fmla="*/ 2185987 w 2359818"/>
              <a:gd name="connsiteY51" fmla="*/ 16669 h 511969"/>
              <a:gd name="connsiteX52" fmla="*/ 2105025 w 2359818"/>
              <a:gd name="connsiteY52" fmla="*/ 4763 h 511969"/>
              <a:gd name="connsiteX53" fmla="*/ 2043112 w 2359818"/>
              <a:gd name="connsiteY53" fmla="*/ 0 h 511969"/>
              <a:gd name="connsiteX54" fmla="*/ 2000250 w 2359818"/>
              <a:gd name="connsiteY54" fmla="*/ 0 h 511969"/>
              <a:gd name="connsiteX55" fmla="*/ 1985962 w 2359818"/>
              <a:gd name="connsiteY55" fmla="*/ 2381 h 511969"/>
              <a:gd name="connsiteX56" fmla="*/ 1962150 w 2359818"/>
              <a:gd name="connsiteY56" fmla="*/ 23813 h 511969"/>
              <a:gd name="connsiteX57" fmla="*/ 1907381 w 2359818"/>
              <a:gd name="connsiteY57" fmla="*/ 50006 h 511969"/>
              <a:gd name="connsiteX58" fmla="*/ 1804987 w 2359818"/>
              <a:gd name="connsiteY58" fmla="*/ 85725 h 511969"/>
              <a:gd name="connsiteX59" fmla="*/ 1697831 w 2359818"/>
              <a:gd name="connsiteY59" fmla="*/ 1047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59818" h="511969">
                <a:moveTo>
                  <a:pt x="1697831" y="104775"/>
                </a:moveTo>
                <a:lnTo>
                  <a:pt x="1443037" y="152400"/>
                </a:lnTo>
                <a:lnTo>
                  <a:pt x="1171575" y="202406"/>
                </a:lnTo>
                <a:lnTo>
                  <a:pt x="947737" y="245269"/>
                </a:lnTo>
                <a:lnTo>
                  <a:pt x="738187" y="285750"/>
                </a:lnTo>
                <a:lnTo>
                  <a:pt x="616743" y="309563"/>
                </a:lnTo>
                <a:lnTo>
                  <a:pt x="581025" y="311944"/>
                </a:lnTo>
                <a:lnTo>
                  <a:pt x="471487" y="309563"/>
                </a:lnTo>
                <a:lnTo>
                  <a:pt x="364331" y="311944"/>
                </a:lnTo>
                <a:lnTo>
                  <a:pt x="333375" y="309563"/>
                </a:lnTo>
                <a:lnTo>
                  <a:pt x="292893" y="302419"/>
                </a:lnTo>
                <a:lnTo>
                  <a:pt x="226218" y="283369"/>
                </a:lnTo>
                <a:lnTo>
                  <a:pt x="166687" y="264319"/>
                </a:lnTo>
                <a:lnTo>
                  <a:pt x="102393" y="242888"/>
                </a:lnTo>
                <a:lnTo>
                  <a:pt x="73818" y="230981"/>
                </a:lnTo>
                <a:lnTo>
                  <a:pt x="54768" y="223838"/>
                </a:lnTo>
                <a:lnTo>
                  <a:pt x="40481" y="221456"/>
                </a:lnTo>
                <a:lnTo>
                  <a:pt x="9525" y="223838"/>
                </a:lnTo>
                <a:lnTo>
                  <a:pt x="2381" y="228600"/>
                </a:lnTo>
                <a:lnTo>
                  <a:pt x="0" y="235744"/>
                </a:lnTo>
                <a:lnTo>
                  <a:pt x="0" y="247650"/>
                </a:lnTo>
                <a:lnTo>
                  <a:pt x="11906" y="269081"/>
                </a:lnTo>
                <a:lnTo>
                  <a:pt x="38100" y="297656"/>
                </a:lnTo>
                <a:lnTo>
                  <a:pt x="95250" y="342900"/>
                </a:lnTo>
                <a:lnTo>
                  <a:pt x="130968" y="369094"/>
                </a:lnTo>
                <a:lnTo>
                  <a:pt x="180975" y="400050"/>
                </a:lnTo>
                <a:lnTo>
                  <a:pt x="264318" y="442913"/>
                </a:lnTo>
                <a:lnTo>
                  <a:pt x="328612" y="469106"/>
                </a:lnTo>
                <a:lnTo>
                  <a:pt x="395287" y="490538"/>
                </a:lnTo>
                <a:lnTo>
                  <a:pt x="459581" y="507206"/>
                </a:lnTo>
                <a:lnTo>
                  <a:pt x="516731" y="511969"/>
                </a:lnTo>
                <a:lnTo>
                  <a:pt x="681037" y="483394"/>
                </a:lnTo>
                <a:lnTo>
                  <a:pt x="997743" y="426244"/>
                </a:lnTo>
                <a:lnTo>
                  <a:pt x="1321593" y="369094"/>
                </a:lnTo>
                <a:lnTo>
                  <a:pt x="1562100" y="328613"/>
                </a:lnTo>
                <a:lnTo>
                  <a:pt x="1766887" y="292894"/>
                </a:lnTo>
                <a:lnTo>
                  <a:pt x="1905000" y="269081"/>
                </a:lnTo>
                <a:lnTo>
                  <a:pt x="2057400" y="252413"/>
                </a:lnTo>
                <a:lnTo>
                  <a:pt x="2166937" y="242888"/>
                </a:lnTo>
                <a:lnTo>
                  <a:pt x="2235993" y="230981"/>
                </a:lnTo>
                <a:lnTo>
                  <a:pt x="2269331" y="221456"/>
                </a:lnTo>
                <a:lnTo>
                  <a:pt x="2312193" y="202406"/>
                </a:lnTo>
                <a:lnTo>
                  <a:pt x="2338387" y="180975"/>
                </a:lnTo>
                <a:lnTo>
                  <a:pt x="2350293" y="161925"/>
                </a:lnTo>
                <a:lnTo>
                  <a:pt x="2357437" y="142875"/>
                </a:lnTo>
                <a:lnTo>
                  <a:pt x="2359818" y="121444"/>
                </a:lnTo>
                <a:lnTo>
                  <a:pt x="2357437" y="100013"/>
                </a:lnTo>
                <a:lnTo>
                  <a:pt x="2352675" y="85725"/>
                </a:lnTo>
                <a:lnTo>
                  <a:pt x="2333625" y="71438"/>
                </a:lnTo>
                <a:lnTo>
                  <a:pt x="2293143" y="50006"/>
                </a:lnTo>
                <a:lnTo>
                  <a:pt x="2243137" y="30956"/>
                </a:lnTo>
                <a:lnTo>
                  <a:pt x="2185987" y="16669"/>
                </a:lnTo>
                <a:lnTo>
                  <a:pt x="2105025" y="4763"/>
                </a:lnTo>
                <a:lnTo>
                  <a:pt x="2043112" y="0"/>
                </a:lnTo>
                <a:lnTo>
                  <a:pt x="2000250" y="0"/>
                </a:lnTo>
                <a:lnTo>
                  <a:pt x="1985962" y="2381"/>
                </a:lnTo>
                <a:lnTo>
                  <a:pt x="1962150" y="23813"/>
                </a:lnTo>
                <a:lnTo>
                  <a:pt x="1907381" y="50006"/>
                </a:lnTo>
                <a:lnTo>
                  <a:pt x="1804987" y="85725"/>
                </a:lnTo>
                <a:lnTo>
                  <a:pt x="1697831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80A4E74-1381-4224-9008-A70DD68D8551}"/>
              </a:ext>
            </a:extLst>
          </p:cNvPr>
          <p:cNvSpPr/>
          <p:nvPr/>
        </p:nvSpPr>
        <p:spPr>
          <a:xfrm>
            <a:off x="3133725" y="2024063"/>
            <a:ext cx="430213" cy="1793875"/>
          </a:xfrm>
          <a:custGeom>
            <a:avLst/>
            <a:gdLst>
              <a:gd name="connsiteX0" fmla="*/ 204788 w 431006"/>
              <a:gd name="connsiteY0" fmla="*/ 1116806 h 1793081"/>
              <a:gd name="connsiteX1" fmla="*/ 204788 w 431006"/>
              <a:gd name="connsiteY1" fmla="*/ 1395412 h 1793081"/>
              <a:gd name="connsiteX2" fmla="*/ 204788 w 431006"/>
              <a:gd name="connsiteY2" fmla="*/ 1793081 h 1793081"/>
              <a:gd name="connsiteX3" fmla="*/ 426244 w 431006"/>
              <a:gd name="connsiteY3" fmla="*/ 1733550 h 1793081"/>
              <a:gd name="connsiteX4" fmla="*/ 428625 w 431006"/>
              <a:gd name="connsiteY4" fmla="*/ 1557337 h 1793081"/>
              <a:gd name="connsiteX5" fmla="*/ 428625 w 431006"/>
              <a:gd name="connsiteY5" fmla="*/ 1407318 h 1793081"/>
              <a:gd name="connsiteX6" fmla="*/ 426244 w 431006"/>
              <a:gd name="connsiteY6" fmla="*/ 1178718 h 1793081"/>
              <a:gd name="connsiteX7" fmla="*/ 428625 w 431006"/>
              <a:gd name="connsiteY7" fmla="*/ 909637 h 1793081"/>
              <a:gd name="connsiteX8" fmla="*/ 428625 w 431006"/>
              <a:gd name="connsiteY8" fmla="*/ 700087 h 1793081"/>
              <a:gd name="connsiteX9" fmla="*/ 428625 w 431006"/>
              <a:gd name="connsiteY9" fmla="*/ 600075 h 1793081"/>
              <a:gd name="connsiteX10" fmla="*/ 428625 w 431006"/>
              <a:gd name="connsiteY10" fmla="*/ 450056 h 1793081"/>
              <a:gd name="connsiteX11" fmla="*/ 431006 w 431006"/>
              <a:gd name="connsiteY11" fmla="*/ 411956 h 1793081"/>
              <a:gd name="connsiteX12" fmla="*/ 431006 w 431006"/>
              <a:gd name="connsiteY12" fmla="*/ 381000 h 1793081"/>
              <a:gd name="connsiteX13" fmla="*/ 431006 w 431006"/>
              <a:gd name="connsiteY13" fmla="*/ 359568 h 1793081"/>
              <a:gd name="connsiteX14" fmla="*/ 426244 w 431006"/>
              <a:gd name="connsiteY14" fmla="*/ 345281 h 1793081"/>
              <a:gd name="connsiteX15" fmla="*/ 419100 w 431006"/>
              <a:gd name="connsiteY15" fmla="*/ 330993 h 1793081"/>
              <a:gd name="connsiteX16" fmla="*/ 407194 w 431006"/>
              <a:gd name="connsiteY16" fmla="*/ 314325 h 1793081"/>
              <a:gd name="connsiteX17" fmla="*/ 395288 w 431006"/>
              <a:gd name="connsiteY17" fmla="*/ 304800 h 1793081"/>
              <a:gd name="connsiteX18" fmla="*/ 364331 w 431006"/>
              <a:gd name="connsiteY18" fmla="*/ 290512 h 1793081"/>
              <a:gd name="connsiteX19" fmla="*/ 333375 w 431006"/>
              <a:gd name="connsiteY19" fmla="*/ 278606 h 1793081"/>
              <a:gd name="connsiteX20" fmla="*/ 295275 w 431006"/>
              <a:gd name="connsiteY20" fmla="*/ 257175 h 1793081"/>
              <a:gd name="connsiteX21" fmla="*/ 273844 w 431006"/>
              <a:gd name="connsiteY21" fmla="*/ 240506 h 1793081"/>
              <a:gd name="connsiteX22" fmla="*/ 252413 w 431006"/>
              <a:gd name="connsiteY22" fmla="*/ 219075 h 1793081"/>
              <a:gd name="connsiteX23" fmla="*/ 226219 w 431006"/>
              <a:gd name="connsiteY23" fmla="*/ 190500 h 1793081"/>
              <a:gd name="connsiteX24" fmla="*/ 209550 w 431006"/>
              <a:gd name="connsiteY24" fmla="*/ 166687 h 1793081"/>
              <a:gd name="connsiteX25" fmla="*/ 190500 w 431006"/>
              <a:gd name="connsiteY25" fmla="*/ 135731 h 1793081"/>
              <a:gd name="connsiteX26" fmla="*/ 171450 w 431006"/>
              <a:gd name="connsiteY26" fmla="*/ 95250 h 1793081"/>
              <a:gd name="connsiteX27" fmla="*/ 133350 w 431006"/>
              <a:gd name="connsiteY27" fmla="*/ 0 h 1793081"/>
              <a:gd name="connsiteX28" fmla="*/ 0 w 431006"/>
              <a:gd name="connsiteY28" fmla="*/ 45243 h 1793081"/>
              <a:gd name="connsiteX29" fmla="*/ 47625 w 431006"/>
              <a:gd name="connsiteY29" fmla="*/ 107156 h 1793081"/>
              <a:gd name="connsiteX30" fmla="*/ 71438 w 431006"/>
              <a:gd name="connsiteY30" fmla="*/ 138112 h 1793081"/>
              <a:gd name="connsiteX31" fmla="*/ 92869 w 431006"/>
              <a:gd name="connsiteY31" fmla="*/ 176212 h 1793081"/>
              <a:gd name="connsiteX32" fmla="*/ 107156 w 431006"/>
              <a:gd name="connsiteY32" fmla="*/ 211931 h 1793081"/>
              <a:gd name="connsiteX33" fmla="*/ 128588 w 431006"/>
              <a:gd name="connsiteY33" fmla="*/ 278606 h 1793081"/>
              <a:gd name="connsiteX34" fmla="*/ 145256 w 431006"/>
              <a:gd name="connsiteY34" fmla="*/ 352425 h 1793081"/>
              <a:gd name="connsiteX35" fmla="*/ 161925 w 431006"/>
              <a:gd name="connsiteY35" fmla="*/ 438150 h 1793081"/>
              <a:gd name="connsiteX36" fmla="*/ 178594 w 431006"/>
              <a:gd name="connsiteY36" fmla="*/ 550068 h 1793081"/>
              <a:gd name="connsiteX37" fmla="*/ 190500 w 431006"/>
              <a:gd name="connsiteY37" fmla="*/ 652462 h 1793081"/>
              <a:gd name="connsiteX38" fmla="*/ 200025 w 431006"/>
              <a:gd name="connsiteY38" fmla="*/ 807243 h 1793081"/>
              <a:gd name="connsiteX39" fmla="*/ 204788 w 431006"/>
              <a:gd name="connsiteY39" fmla="*/ 1116806 h 1793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1006" h="1793081">
                <a:moveTo>
                  <a:pt x="204788" y="1116806"/>
                </a:moveTo>
                <a:lnTo>
                  <a:pt x="204788" y="1395412"/>
                </a:lnTo>
                <a:lnTo>
                  <a:pt x="204788" y="1793081"/>
                </a:lnTo>
                <a:lnTo>
                  <a:pt x="426244" y="1733550"/>
                </a:lnTo>
                <a:cubicBezTo>
                  <a:pt x="427038" y="1674812"/>
                  <a:pt x="427831" y="1616075"/>
                  <a:pt x="428625" y="1557337"/>
                </a:cubicBezTo>
                <a:lnTo>
                  <a:pt x="428625" y="1407318"/>
                </a:lnTo>
                <a:cubicBezTo>
                  <a:pt x="427831" y="1331118"/>
                  <a:pt x="427038" y="1254918"/>
                  <a:pt x="426244" y="1178718"/>
                </a:cubicBezTo>
                <a:cubicBezTo>
                  <a:pt x="427038" y="1089024"/>
                  <a:pt x="427831" y="999331"/>
                  <a:pt x="428625" y="909637"/>
                </a:cubicBezTo>
                <a:lnTo>
                  <a:pt x="428625" y="700087"/>
                </a:lnTo>
                <a:lnTo>
                  <a:pt x="428625" y="600075"/>
                </a:lnTo>
                <a:lnTo>
                  <a:pt x="428625" y="450056"/>
                </a:lnTo>
                <a:lnTo>
                  <a:pt x="431006" y="411956"/>
                </a:lnTo>
                <a:lnTo>
                  <a:pt x="431006" y="381000"/>
                </a:lnTo>
                <a:lnTo>
                  <a:pt x="431006" y="359568"/>
                </a:lnTo>
                <a:lnTo>
                  <a:pt x="426244" y="345281"/>
                </a:lnTo>
                <a:lnTo>
                  <a:pt x="419100" y="330993"/>
                </a:lnTo>
                <a:lnTo>
                  <a:pt x="407194" y="314325"/>
                </a:lnTo>
                <a:lnTo>
                  <a:pt x="395288" y="304800"/>
                </a:lnTo>
                <a:lnTo>
                  <a:pt x="364331" y="290512"/>
                </a:lnTo>
                <a:lnTo>
                  <a:pt x="333375" y="278606"/>
                </a:lnTo>
                <a:lnTo>
                  <a:pt x="295275" y="257175"/>
                </a:lnTo>
                <a:lnTo>
                  <a:pt x="273844" y="240506"/>
                </a:lnTo>
                <a:lnTo>
                  <a:pt x="252413" y="219075"/>
                </a:lnTo>
                <a:lnTo>
                  <a:pt x="226219" y="190500"/>
                </a:lnTo>
                <a:lnTo>
                  <a:pt x="209550" y="166687"/>
                </a:lnTo>
                <a:lnTo>
                  <a:pt x="190500" y="135731"/>
                </a:lnTo>
                <a:lnTo>
                  <a:pt x="171450" y="95250"/>
                </a:lnTo>
                <a:lnTo>
                  <a:pt x="133350" y="0"/>
                </a:lnTo>
                <a:lnTo>
                  <a:pt x="0" y="45243"/>
                </a:lnTo>
                <a:lnTo>
                  <a:pt x="47625" y="107156"/>
                </a:lnTo>
                <a:lnTo>
                  <a:pt x="71438" y="138112"/>
                </a:lnTo>
                <a:lnTo>
                  <a:pt x="92869" y="176212"/>
                </a:lnTo>
                <a:lnTo>
                  <a:pt x="107156" y="211931"/>
                </a:lnTo>
                <a:lnTo>
                  <a:pt x="128588" y="278606"/>
                </a:lnTo>
                <a:lnTo>
                  <a:pt x="145256" y="352425"/>
                </a:lnTo>
                <a:lnTo>
                  <a:pt x="161925" y="438150"/>
                </a:lnTo>
                <a:lnTo>
                  <a:pt x="178594" y="550068"/>
                </a:lnTo>
                <a:lnTo>
                  <a:pt x="190500" y="652462"/>
                </a:lnTo>
                <a:lnTo>
                  <a:pt x="200025" y="807243"/>
                </a:lnTo>
                <a:cubicBezTo>
                  <a:pt x="201613" y="902493"/>
                  <a:pt x="203200" y="997743"/>
                  <a:pt x="204788" y="1116806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85F18B6A-17A8-436F-A3D2-0D0C65F0FEB0}"/>
              </a:ext>
            </a:extLst>
          </p:cNvPr>
          <p:cNvSpPr/>
          <p:nvPr/>
        </p:nvSpPr>
        <p:spPr>
          <a:xfrm>
            <a:off x="3490913" y="2268538"/>
            <a:ext cx="1123950" cy="388937"/>
          </a:xfrm>
          <a:custGeom>
            <a:avLst/>
            <a:gdLst>
              <a:gd name="connsiteX0" fmla="*/ 933450 w 1123950"/>
              <a:gd name="connsiteY0" fmla="*/ 35719 h 388144"/>
              <a:gd name="connsiteX1" fmla="*/ 721518 w 1123950"/>
              <a:gd name="connsiteY1" fmla="*/ 76200 h 388144"/>
              <a:gd name="connsiteX2" fmla="*/ 500062 w 1123950"/>
              <a:gd name="connsiteY2" fmla="*/ 119063 h 388144"/>
              <a:gd name="connsiteX3" fmla="*/ 245268 w 1123950"/>
              <a:gd name="connsiteY3" fmla="*/ 166688 h 388144"/>
              <a:gd name="connsiteX4" fmla="*/ 0 w 1123950"/>
              <a:gd name="connsiteY4" fmla="*/ 211932 h 388144"/>
              <a:gd name="connsiteX5" fmla="*/ 0 w 1123950"/>
              <a:gd name="connsiteY5" fmla="*/ 388144 h 388144"/>
              <a:gd name="connsiteX6" fmla="*/ 176212 w 1123950"/>
              <a:gd name="connsiteY6" fmla="*/ 357188 h 388144"/>
              <a:gd name="connsiteX7" fmla="*/ 414337 w 1123950"/>
              <a:gd name="connsiteY7" fmla="*/ 307182 h 388144"/>
              <a:gd name="connsiteX8" fmla="*/ 638175 w 1123950"/>
              <a:gd name="connsiteY8" fmla="*/ 261938 h 388144"/>
              <a:gd name="connsiteX9" fmla="*/ 823912 w 1123950"/>
              <a:gd name="connsiteY9" fmla="*/ 223838 h 388144"/>
              <a:gd name="connsiteX10" fmla="*/ 854868 w 1123950"/>
              <a:gd name="connsiteY10" fmla="*/ 221457 h 388144"/>
              <a:gd name="connsiteX11" fmla="*/ 954881 w 1123950"/>
              <a:gd name="connsiteY11" fmla="*/ 223838 h 388144"/>
              <a:gd name="connsiteX12" fmla="*/ 1123950 w 1123950"/>
              <a:gd name="connsiteY12" fmla="*/ 223838 h 388144"/>
              <a:gd name="connsiteX13" fmla="*/ 1123950 w 1123950"/>
              <a:gd name="connsiteY13" fmla="*/ 0 h 388144"/>
              <a:gd name="connsiteX14" fmla="*/ 997743 w 1123950"/>
              <a:gd name="connsiteY14" fmla="*/ 23813 h 388144"/>
              <a:gd name="connsiteX15" fmla="*/ 933450 w 1123950"/>
              <a:gd name="connsiteY15" fmla="*/ 3571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23950" h="388144">
                <a:moveTo>
                  <a:pt x="933450" y="35719"/>
                </a:moveTo>
                <a:lnTo>
                  <a:pt x="721518" y="76200"/>
                </a:lnTo>
                <a:lnTo>
                  <a:pt x="500062" y="119063"/>
                </a:lnTo>
                <a:lnTo>
                  <a:pt x="245268" y="166688"/>
                </a:lnTo>
                <a:lnTo>
                  <a:pt x="0" y="211932"/>
                </a:lnTo>
                <a:lnTo>
                  <a:pt x="0" y="388144"/>
                </a:lnTo>
                <a:lnTo>
                  <a:pt x="176212" y="357188"/>
                </a:lnTo>
                <a:lnTo>
                  <a:pt x="414337" y="307182"/>
                </a:lnTo>
                <a:lnTo>
                  <a:pt x="638175" y="261938"/>
                </a:lnTo>
                <a:lnTo>
                  <a:pt x="823912" y="223838"/>
                </a:lnTo>
                <a:lnTo>
                  <a:pt x="854868" y="221457"/>
                </a:lnTo>
                <a:lnTo>
                  <a:pt x="954881" y="223838"/>
                </a:lnTo>
                <a:lnTo>
                  <a:pt x="1123950" y="223838"/>
                </a:lnTo>
                <a:lnTo>
                  <a:pt x="1123950" y="0"/>
                </a:lnTo>
                <a:lnTo>
                  <a:pt x="997743" y="23813"/>
                </a:lnTo>
                <a:lnTo>
                  <a:pt x="933450" y="357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1461399E-00C0-4EC9-935B-68C2628B2250}"/>
              </a:ext>
            </a:extLst>
          </p:cNvPr>
          <p:cNvSpPr/>
          <p:nvPr/>
        </p:nvSpPr>
        <p:spPr>
          <a:xfrm>
            <a:off x="3500438" y="2897188"/>
            <a:ext cx="1108075" cy="339725"/>
          </a:xfrm>
          <a:custGeom>
            <a:avLst/>
            <a:gdLst>
              <a:gd name="connsiteX0" fmla="*/ 892968 w 1107281"/>
              <a:gd name="connsiteY0" fmla="*/ 33338 h 338138"/>
              <a:gd name="connsiteX1" fmla="*/ 657225 w 1107281"/>
              <a:gd name="connsiteY1" fmla="*/ 66675 h 338138"/>
              <a:gd name="connsiteX2" fmla="*/ 328612 w 1107281"/>
              <a:gd name="connsiteY2" fmla="*/ 114300 h 338138"/>
              <a:gd name="connsiteX3" fmla="*/ 4762 w 1107281"/>
              <a:gd name="connsiteY3" fmla="*/ 159544 h 338138"/>
              <a:gd name="connsiteX4" fmla="*/ 0 w 1107281"/>
              <a:gd name="connsiteY4" fmla="*/ 338138 h 338138"/>
              <a:gd name="connsiteX5" fmla="*/ 178593 w 1107281"/>
              <a:gd name="connsiteY5" fmla="*/ 309563 h 338138"/>
              <a:gd name="connsiteX6" fmla="*/ 373856 w 1107281"/>
              <a:gd name="connsiteY6" fmla="*/ 278607 h 338138"/>
              <a:gd name="connsiteX7" fmla="*/ 619125 w 1107281"/>
              <a:gd name="connsiteY7" fmla="*/ 235744 h 338138"/>
              <a:gd name="connsiteX8" fmla="*/ 802481 w 1107281"/>
              <a:gd name="connsiteY8" fmla="*/ 207169 h 338138"/>
              <a:gd name="connsiteX9" fmla="*/ 864393 w 1107281"/>
              <a:gd name="connsiteY9" fmla="*/ 195263 h 338138"/>
              <a:gd name="connsiteX10" fmla="*/ 950118 w 1107281"/>
              <a:gd name="connsiteY10" fmla="*/ 197644 h 338138"/>
              <a:gd name="connsiteX11" fmla="*/ 1107281 w 1107281"/>
              <a:gd name="connsiteY11" fmla="*/ 204788 h 338138"/>
              <a:gd name="connsiteX12" fmla="*/ 1104900 w 1107281"/>
              <a:gd name="connsiteY12" fmla="*/ 0 h 338138"/>
              <a:gd name="connsiteX13" fmla="*/ 976312 w 1107281"/>
              <a:gd name="connsiteY13" fmla="*/ 21432 h 338138"/>
              <a:gd name="connsiteX14" fmla="*/ 892968 w 1107281"/>
              <a:gd name="connsiteY14" fmla="*/ 33338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7281" h="338138">
                <a:moveTo>
                  <a:pt x="892968" y="33338"/>
                </a:moveTo>
                <a:lnTo>
                  <a:pt x="657225" y="66675"/>
                </a:lnTo>
                <a:lnTo>
                  <a:pt x="328612" y="114300"/>
                </a:lnTo>
                <a:lnTo>
                  <a:pt x="4762" y="159544"/>
                </a:lnTo>
                <a:lnTo>
                  <a:pt x="0" y="338138"/>
                </a:lnTo>
                <a:lnTo>
                  <a:pt x="178593" y="309563"/>
                </a:lnTo>
                <a:lnTo>
                  <a:pt x="373856" y="278607"/>
                </a:lnTo>
                <a:lnTo>
                  <a:pt x="619125" y="235744"/>
                </a:lnTo>
                <a:lnTo>
                  <a:pt x="802481" y="207169"/>
                </a:lnTo>
                <a:lnTo>
                  <a:pt x="864393" y="195263"/>
                </a:lnTo>
                <a:lnTo>
                  <a:pt x="950118" y="197644"/>
                </a:lnTo>
                <a:lnTo>
                  <a:pt x="1107281" y="204788"/>
                </a:lnTo>
                <a:cubicBezTo>
                  <a:pt x="1106487" y="136525"/>
                  <a:pt x="1105694" y="68263"/>
                  <a:pt x="1104900" y="0"/>
                </a:cubicBezTo>
                <a:lnTo>
                  <a:pt x="976312" y="21432"/>
                </a:lnTo>
                <a:lnTo>
                  <a:pt x="892968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3E06482-E635-4BA5-921A-7F42010FDD8F}"/>
              </a:ext>
            </a:extLst>
          </p:cNvPr>
          <p:cNvSpPr/>
          <p:nvPr/>
        </p:nvSpPr>
        <p:spPr>
          <a:xfrm>
            <a:off x="2566988" y="3392488"/>
            <a:ext cx="2054225" cy="769937"/>
          </a:xfrm>
          <a:custGeom>
            <a:avLst/>
            <a:gdLst>
              <a:gd name="connsiteX0" fmla="*/ 1885950 w 2055018"/>
              <a:gd name="connsiteY0" fmla="*/ 164307 h 769144"/>
              <a:gd name="connsiteX1" fmla="*/ 1659731 w 2055018"/>
              <a:gd name="connsiteY1" fmla="*/ 242888 h 769144"/>
              <a:gd name="connsiteX2" fmla="*/ 1471612 w 2055018"/>
              <a:gd name="connsiteY2" fmla="*/ 309563 h 769144"/>
              <a:gd name="connsiteX3" fmla="*/ 1266825 w 2055018"/>
              <a:gd name="connsiteY3" fmla="*/ 381000 h 769144"/>
              <a:gd name="connsiteX4" fmla="*/ 1092993 w 2055018"/>
              <a:gd name="connsiteY4" fmla="*/ 442913 h 769144"/>
              <a:gd name="connsiteX5" fmla="*/ 895350 w 2055018"/>
              <a:gd name="connsiteY5" fmla="*/ 511969 h 769144"/>
              <a:gd name="connsiteX6" fmla="*/ 709612 w 2055018"/>
              <a:gd name="connsiteY6" fmla="*/ 576263 h 769144"/>
              <a:gd name="connsiteX7" fmla="*/ 531018 w 2055018"/>
              <a:gd name="connsiteY7" fmla="*/ 635794 h 769144"/>
              <a:gd name="connsiteX8" fmla="*/ 461962 w 2055018"/>
              <a:gd name="connsiteY8" fmla="*/ 659607 h 769144"/>
              <a:gd name="connsiteX9" fmla="*/ 428625 w 2055018"/>
              <a:gd name="connsiteY9" fmla="*/ 690563 h 769144"/>
              <a:gd name="connsiteX10" fmla="*/ 352425 w 2055018"/>
              <a:gd name="connsiteY10" fmla="*/ 766763 h 769144"/>
              <a:gd name="connsiteX11" fmla="*/ 342900 w 2055018"/>
              <a:gd name="connsiteY11" fmla="*/ 769144 h 769144"/>
              <a:gd name="connsiteX12" fmla="*/ 323850 w 2055018"/>
              <a:gd name="connsiteY12" fmla="*/ 766763 h 769144"/>
              <a:gd name="connsiteX13" fmla="*/ 292893 w 2055018"/>
              <a:gd name="connsiteY13" fmla="*/ 759619 h 769144"/>
              <a:gd name="connsiteX14" fmla="*/ 252412 w 2055018"/>
              <a:gd name="connsiteY14" fmla="*/ 742950 h 769144"/>
              <a:gd name="connsiteX15" fmla="*/ 209550 w 2055018"/>
              <a:gd name="connsiteY15" fmla="*/ 716757 h 769144"/>
              <a:gd name="connsiteX16" fmla="*/ 185737 w 2055018"/>
              <a:gd name="connsiteY16" fmla="*/ 700088 h 769144"/>
              <a:gd name="connsiteX17" fmla="*/ 159543 w 2055018"/>
              <a:gd name="connsiteY17" fmla="*/ 676275 h 769144"/>
              <a:gd name="connsiteX18" fmla="*/ 119062 w 2055018"/>
              <a:gd name="connsiteY18" fmla="*/ 631032 h 769144"/>
              <a:gd name="connsiteX19" fmla="*/ 85725 w 2055018"/>
              <a:gd name="connsiteY19" fmla="*/ 583407 h 769144"/>
              <a:gd name="connsiteX20" fmla="*/ 57150 w 2055018"/>
              <a:gd name="connsiteY20" fmla="*/ 533400 h 769144"/>
              <a:gd name="connsiteX21" fmla="*/ 28575 w 2055018"/>
              <a:gd name="connsiteY21" fmla="*/ 478632 h 769144"/>
              <a:gd name="connsiteX22" fmla="*/ 4762 w 2055018"/>
              <a:gd name="connsiteY22" fmla="*/ 421482 h 769144"/>
              <a:gd name="connsiteX23" fmla="*/ 0 w 2055018"/>
              <a:gd name="connsiteY23" fmla="*/ 402432 h 769144"/>
              <a:gd name="connsiteX24" fmla="*/ 0 w 2055018"/>
              <a:gd name="connsiteY24" fmla="*/ 392907 h 769144"/>
              <a:gd name="connsiteX25" fmla="*/ 2381 w 2055018"/>
              <a:gd name="connsiteY25" fmla="*/ 385763 h 769144"/>
              <a:gd name="connsiteX26" fmla="*/ 7143 w 2055018"/>
              <a:gd name="connsiteY26" fmla="*/ 378619 h 769144"/>
              <a:gd name="connsiteX27" fmla="*/ 16668 w 2055018"/>
              <a:gd name="connsiteY27" fmla="*/ 376238 h 769144"/>
              <a:gd name="connsiteX28" fmla="*/ 28575 w 2055018"/>
              <a:gd name="connsiteY28" fmla="*/ 378619 h 769144"/>
              <a:gd name="connsiteX29" fmla="*/ 57150 w 2055018"/>
              <a:gd name="connsiteY29" fmla="*/ 392907 h 769144"/>
              <a:gd name="connsiteX30" fmla="*/ 90487 w 2055018"/>
              <a:gd name="connsiteY30" fmla="*/ 414338 h 769144"/>
              <a:gd name="connsiteX31" fmla="*/ 138112 w 2055018"/>
              <a:gd name="connsiteY31" fmla="*/ 438150 h 769144"/>
              <a:gd name="connsiteX32" fmla="*/ 169068 w 2055018"/>
              <a:gd name="connsiteY32" fmla="*/ 447675 h 769144"/>
              <a:gd name="connsiteX33" fmla="*/ 219075 w 2055018"/>
              <a:gd name="connsiteY33" fmla="*/ 457200 h 769144"/>
              <a:gd name="connsiteX34" fmla="*/ 250031 w 2055018"/>
              <a:gd name="connsiteY34" fmla="*/ 459582 h 769144"/>
              <a:gd name="connsiteX35" fmla="*/ 269081 w 2055018"/>
              <a:gd name="connsiteY35" fmla="*/ 459582 h 769144"/>
              <a:gd name="connsiteX36" fmla="*/ 361950 w 2055018"/>
              <a:gd name="connsiteY36" fmla="*/ 438150 h 769144"/>
              <a:gd name="connsiteX37" fmla="*/ 552450 w 2055018"/>
              <a:gd name="connsiteY37" fmla="*/ 397669 h 769144"/>
              <a:gd name="connsiteX38" fmla="*/ 790575 w 2055018"/>
              <a:gd name="connsiteY38" fmla="*/ 345282 h 769144"/>
              <a:gd name="connsiteX39" fmla="*/ 964406 w 2055018"/>
              <a:gd name="connsiteY39" fmla="*/ 290513 h 769144"/>
              <a:gd name="connsiteX40" fmla="*/ 1183481 w 2055018"/>
              <a:gd name="connsiteY40" fmla="*/ 230982 h 769144"/>
              <a:gd name="connsiteX41" fmla="*/ 1485900 w 2055018"/>
              <a:gd name="connsiteY41" fmla="*/ 152400 h 769144"/>
              <a:gd name="connsiteX42" fmla="*/ 1685925 w 2055018"/>
              <a:gd name="connsiteY42" fmla="*/ 100013 h 769144"/>
              <a:gd name="connsiteX43" fmla="*/ 1905000 w 2055018"/>
              <a:gd name="connsiteY43" fmla="*/ 42863 h 769144"/>
              <a:gd name="connsiteX44" fmla="*/ 2055018 w 2055018"/>
              <a:gd name="connsiteY44" fmla="*/ 0 h 769144"/>
              <a:gd name="connsiteX45" fmla="*/ 2055018 w 2055018"/>
              <a:gd name="connsiteY45" fmla="*/ 71438 h 769144"/>
              <a:gd name="connsiteX46" fmla="*/ 1885950 w 2055018"/>
              <a:gd name="connsiteY46" fmla="*/ 164307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55018" h="769144">
                <a:moveTo>
                  <a:pt x="1885950" y="164307"/>
                </a:moveTo>
                <a:lnTo>
                  <a:pt x="1659731" y="242888"/>
                </a:lnTo>
                <a:lnTo>
                  <a:pt x="1471612" y="309563"/>
                </a:lnTo>
                <a:lnTo>
                  <a:pt x="1266825" y="381000"/>
                </a:lnTo>
                <a:lnTo>
                  <a:pt x="1092993" y="442913"/>
                </a:lnTo>
                <a:lnTo>
                  <a:pt x="895350" y="511969"/>
                </a:lnTo>
                <a:lnTo>
                  <a:pt x="709612" y="576263"/>
                </a:lnTo>
                <a:lnTo>
                  <a:pt x="531018" y="635794"/>
                </a:lnTo>
                <a:lnTo>
                  <a:pt x="461962" y="659607"/>
                </a:lnTo>
                <a:lnTo>
                  <a:pt x="428625" y="690563"/>
                </a:lnTo>
                <a:lnTo>
                  <a:pt x="352425" y="766763"/>
                </a:lnTo>
                <a:lnTo>
                  <a:pt x="342900" y="769144"/>
                </a:lnTo>
                <a:lnTo>
                  <a:pt x="323850" y="766763"/>
                </a:lnTo>
                <a:lnTo>
                  <a:pt x="292893" y="759619"/>
                </a:lnTo>
                <a:lnTo>
                  <a:pt x="252412" y="742950"/>
                </a:lnTo>
                <a:lnTo>
                  <a:pt x="209550" y="716757"/>
                </a:lnTo>
                <a:lnTo>
                  <a:pt x="185737" y="700088"/>
                </a:lnTo>
                <a:lnTo>
                  <a:pt x="159543" y="676275"/>
                </a:lnTo>
                <a:lnTo>
                  <a:pt x="119062" y="631032"/>
                </a:lnTo>
                <a:lnTo>
                  <a:pt x="85725" y="583407"/>
                </a:lnTo>
                <a:lnTo>
                  <a:pt x="57150" y="533400"/>
                </a:lnTo>
                <a:lnTo>
                  <a:pt x="28575" y="478632"/>
                </a:lnTo>
                <a:lnTo>
                  <a:pt x="4762" y="421482"/>
                </a:lnTo>
                <a:lnTo>
                  <a:pt x="0" y="402432"/>
                </a:lnTo>
                <a:lnTo>
                  <a:pt x="0" y="392907"/>
                </a:lnTo>
                <a:lnTo>
                  <a:pt x="2381" y="385763"/>
                </a:lnTo>
                <a:lnTo>
                  <a:pt x="7143" y="378619"/>
                </a:lnTo>
                <a:lnTo>
                  <a:pt x="16668" y="376238"/>
                </a:lnTo>
                <a:lnTo>
                  <a:pt x="28575" y="378619"/>
                </a:lnTo>
                <a:lnTo>
                  <a:pt x="57150" y="392907"/>
                </a:lnTo>
                <a:lnTo>
                  <a:pt x="90487" y="414338"/>
                </a:lnTo>
                <a:lnTo>
                  <a:pt x="138112" y="438150"/>
                </a:lnTo>
                <a:lnTo>
                  <a:pt x="169068" y="447675"/>
                </a:lnTo>
                <a:lnTo>
                  <a:pt x="219075" y="457200"/>
                </a:lnTo>
                <a:lnTo>
                  <a:pt x="250031" y="459582"/>
                </a:lnTo>
                <a:lnTo>
                  <a:pt x="269081" y="459582"/>
                </a:lnTo>
                <a:lnTo>
                  <a:pt x="361950" y="438150"/>
                </a:lnTo>
                <a:lnTo>
                  <a:pt x="552450" y="397669"/>
                </a:lnTo>
                <a:lnTo>
                  <a:pt x="790575" y="345282"/>
                </a:lnTo>
                <a:lnTo>
                  <a:pt x="964406" y="290513"/>
                </a:lnTo>
                <a:lnTo>
                  <a:pt x="1183481" y="230982"/>
                </a:lnTo>
                <a:lnTo>
                  <a:pt x="1485900" y="152400"/>
                </a:lnTo>
                <a:lnTo>
                  <a:pt x="1685925" y="100013"/>
                </a:lnTo>
                <a:lnTo>
                  <a:pt x="1905000" y="42863"/>
                </a:lnTo>
                <a:lnTo>
                  <a:pt x="2055018" y="0"/>
                </a:lnTo>
                <a:lnTo>
                  <a:pt x="2055018" y="71438"/>
                </a:lnTo>
                <a:lnTo>
                  <a:pt x="1885950" y="1643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1E30F1E-788A-4B6C-A534-94DFA0D9D128}"/>
              </a:ext>
            </a:extLst>
          </p:cNvPr>
          <p:cNvSpPr/>
          <p:nvPr/>
        </p:nvSpPr>
        <p:spPr>
          <a:xfrm>
            <a:off x="4432300" y="1825625"/>
            <a:ext cx="358775" cy="2185988"/>
          </a:xfrm>
          <a:custGeom>
            <a:avLst/>
            <a:gdLst>
              <a:gd name="connsiteX0" fmla="*/ 67317 w 359028"/>
              <a:gd name="connsiteY0" fmla="*/ 877936 h 2185023"/>
              <a:gd name="connsiteX1" fmla="*/ 67317 w 359028"/>
              <a:gd name="connsiteY1" fmla="*/ 653544 h 2185023"/>
              <a:gd name="connsiteX2" fmla="*/ 67317 w 359028"/>
              <a:gd name="connsiteY2" fmla="*/ 353418 h 2185023"/>
              <a:gd name="connsiteX3" fmla="*/ 67317 w 359028"/>
              <a:gd name="connsiteY3" fmla="*/ 274881 h 2185023"/>
              <a:gd name="connsiteX4" fmla="*/ 64512 w 359028"/>
              <a:gd name="connsiteY4" fmla="*/ 230003 h 2185023"/>
              <a:gd name="connsiteX5" fmla="*/ 58903 w 359028"/>
              <a:gd name="connsiteY5" fmla="*/ 179514 h 2185023"/>
              <a:gd name="connsiteX6" fmla="*/ 53293 w 359028"/>
              <a:gd name="connsiteY6" fmla="*/ 145855 h 2185023"/>
              <a:gd name="connsiteX7" fmla="*/ 39268 w 359028"/>
              <a:gd name="connsiteY7" fmla="*/ 98172 h 2185023"/>
              <a:gd name="connsiteX8" fmla="*/ 0 w 359028"/>
              <a:gd name="connsiteY8" fmla="*/ 16830 h 2185023"/>
              <a:gd name="connsiteX9" fmla="*/ 126220 w 359028"/>
              <a:gd name="connsiteY9" fmla="*/ 0 h 2185023"/>
              <a:gd name="connsiteX10" fmla="*/ 196343 w 359028"/>
              <a:gd name="connsiteY10" fmla="*/ 64513 h 2185023"/>
              <a:gd name="connsiteX11" fmla="*/ 252441 w 359028"/>
              <a:gd name="connsiteY11" fmla="*/ 120611 h 2185023"/>
              <a:gd name="connsiteX12" fmla="*/ 297320 w 359028"/>
              <a:gd name="connsiteY12" fmla="*/ 171099 h 2185023"/>
              <a:gd name="connsiteX13" fmla="*/ 325369 w 359028"/>
              <a:gd name="connsiteY13" fmla="*/ 210368 h 2185023"/>
              <a:gd name="connsiteX14" fmla="*/ 350613 w 359028"/>
              <a:gd name="connsiteY14" fmla="*/ 255247 h 2185023"/>
              <a:gd name="connsiteX15" fmla="*/ 359028 w 359028"/>
              <a:gd name="connsiteY15" fmla="*/ 280491 h 2185023"/>
              <a:gd name="connsiteX16" fmla="*/ 353418 w 359028"/>
              <a:gd name="connsiteY16" fmla="*/ 319760 h 2185023"/>
              <a:gd name="connsiteX17" fmla="*/ 336589 w 359028"/>
              <a:gd name="connsiteY17" fmla="*/ 440371 h 2185023"/>
              <a:gd name="connsiteX18" fmla="*/ 319759 w 359028"/>
              <a:gd name="connsiteY18" fmla="*/ 589031 h 2185023"/>
              <a:gd name="connsiteX19" fmla="*/ 305735 w 359028"/>
              <a:gd name="connsiteY19" fmla="*/ 748911 h 2185023"/>
              <a:gd name="connsiteX20" fmla="*/ 294515 w 359028"/>
              <a:gd name="connsiteY20" fmla="*/ 1051841 h 2185023"/>
              <a:gd name="connsiteX21" fmla="*/ 291710 w 359028"/>
              <a:gd name="connsiteY21" fmla="*/ 1326722 h 2185023"/>
              <a:gd name="connsiteX22" fmla="*/ 291710 w 359028"/>
              <a:gd name="connsiteY22" fmla="*/ 1590383 h 2185023"/>
              <a:gd name="connsiteX23" fmla="*/ 291710 w 359028"/>
              <a:gd name="connsiteY23" fmla="*/ 1783922 h 2185023"/>
              <a:gd name="connsiteX24" fmla="*/ 288905 w 359028"/>
              <a:gd name="connsiteY24" fmla="*/ 1851239 h 2185023"/>
              <a:gd name="connsiteX25" fmla="*/ 283295 w 359028"/>
              <a:gd name="connsiteY25" fmla="*/ 1915752 h 2185023"/>
              <a:gd name="connsiteX26" fmla="*/ 272076 w 359028"/>
              <a:gd name="connsiteY26" fmla="*/ 1969045 h 2185023"/>
              <a:gd name="connsiteX27" fmla="*/ 258051 w 359028"/>
              <a:gd name="connsiteY27" fmla="*/ 2030753 h 2185023"/>
              <a:gd name="connsiteX28" fmla="*/ 235612 w 359028"/>
              <a:gd name="connsiteY28" fmla="*/ 2092461 h 2185023"/>
              <a:gd name="connsiteX29" fmla="*/ 210368 w 359028"/>
              <a:gd name="connsiteY29" fmla="*/ 2140145 h 2185023"/>
              <a:gd name="connsiteX30" fmla="*/ 187928 w 359028"/>
              <a:gd name="connsiteY30" fmla="*/ 2170999 h 2185023"/>
              <a:gd name="connsiteX31" fmla="*/ 165489 w 359028"/>
              <a:gd name="connsiteY31" fmla="*/ 2185023 h 2185023"/>
              <a:gd name="connsiteX32" fmla="*/ 148660 w 359028"/>
              <a:gd name="connsiteY32" fmla="*/ 2185023 h 2185023"/>
              <a:gd name="connsiteX33" fmla="*/ 123416 w 359028"/>
              <a:gd name="connsiteY33" fmla="*/ 2165389 h 2185023"/>
              <a:gd name="connsiteX34" fmla="*/ 100976 w 359028"/>
              <a:gd name="connsiteY34" fmla="*/ 2137340 h 2185023"/>
              <a:gd name="connsiteX35" fmla="*/ 81342 w 359028"/>
              <a:gd name="connsiteY35" fmla="*/ 2092461 h 2185023"/>
              <a:gd name="connsiteX36" fmla="*/ 70122 w 359028"/>
              <a:gd name="connsiteY36" fmla="*/ 2047583 h 2185023"/>
              <a:gd name="connsiteX37" fmla="*/ 67317 w 359028"/>
              <a:gd name="connsiteY37" fmla="*/ 1971850 h 2185023"/>
              <a:gd name="connsiteX38" fmla="*/ 67317 w 359028"/>
              <a:gd name="connsiteY38" fmla="*/ 1828800 h 2185023"/>
              <a:gd name="connsiteX39" fmla="*/ 67317 w 359028"/>
              <a:gd name="connsiteY39" fmla="*/ 1548309 h 2185023"/>
              <a:gd name="connsiteX40" fmla="*/ 67317 w 359028"/>
              <a:gd name="connsiteY40" fmla="*/ 1256599 h 2185023"/>
              <a:gd name="connsiteX41" fmla="*/ 67317 w 359028"/>
              <a:gd name="connsiteY41" fmla="*/ 877936 h 2185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9028" h="2185023">
                <a:moveTo>
                  <a:pt x="67317" y="877936"/>
                </a:moveTo>
                <a:lnTo>
                  <a:pt x="67317" y="653544"/>
                </a:lnTo>
                <a:lnTo>
                  <a:pt x="67317" y="353418"/>
                </a:lnTo>
                <a:lnTo>
                  <a:pt x="67317" y="274881"/>
                </a:lnTo>
                <a:lnTo>
                  <a:pt x="64512" y="230003"/>
                </a:lnTo>
                <a:lnTo>
                  <a:pt x="58903" y="179514"/>
                </a:lnTo>
                <a:lnTo>
                  <a:pt x="53293" y="145855"/>
                </a:lnTo>
                <a:lnTo>
                  <a:pt x="39268" y="98172"/>
                </a:lnTo>
                <a:lnTo>
                  <a:pt x="0" y="16830"/>
                </a:lnTo>
                <a:lnTo>
                  <a:pt x="126220" y="0"/>
                </a:lnTo>
                <a:lnTo>
                  <a:pt x="196343" y="64513"/>
                </a:lnTo>
                <a:lnTo>
                  <a:pt x="252441" y="120611"/>
                </a:lnTo>
                <a:lnTo>
                  <a:pt x="297320" y="171099"/>
                </a:lnTo>
                <a:lnTo>
                  <a:pt x="325369" y="210368"/>
                </a:lnTo>
                <a:lnTo>
                  <a:pt x="350613" y="255247"/>
                </a:lnTo>
                <a:lnTo>
                  <a:pt x="359028" y="280491"/>
                </a:lnTo>
                <a:lnTo>
                  <a:pt x="353418" y="319760"/>
                </a:lnTo>
                <a:lnTo>
                  <a:pt x="336589" y="440371"/>
                </a:lnTo>
                <a:lnTo>
                  <a:pt x="319759" y="589031"/>
                </a:lnTo>
                <a:lnTo>
                  <a:pt x="305735" y="748911"/>
                </a:lnTo>
                <a:lnTo>
                  <a:pt x="294515" y="1051841"/>
                </a:lnTo>
                <a:lnTo>
                  <a:pt x="291710" y="1326722"/>
                </a:lnTo>
                <a:lnTo>
                  <a:pt x="291710" y="1590383"/>
                </a:lnTo>
                <a:lnTo>
                  <a:pt x="291710" y="1783922"/>
                </a:lnTo>
                <a:lnTo>
                  <a:pt x="288905" y="1851239"/>
                </a:lnTo>
                <a:lnTo>
                  <a:pt x="283295" y="1915752"/>
                </a:lnTo>
                <a:lnTo>
                  <a:pt x="272076" y="1969045"/>
                </a:lnTo>
                <a:lnTo>
                  <a:pt x="258051" y="2030753"/>
                </a:lnTo>
                <a:lnTo>
                  <a:pt x="235612" y="2092461"/>
                </a:lnTo>
                <a:lnTo>
                  <a:pt x="210368" y="2140145"/>
                </a:lnTo>
                <a:lnTo>
                  <a:pt x="187928" y="2170999"/>
                </a:lnTo>
                <a:lnTo>
                  <a:pt x="165489" y="2185023"/>
                </a:lnTo>
                <a:lnTo>
                  <a:pt x="148660" y="2185023"/>
                </a:lnTo>
                <a:lnTo>
                  <a:pt x="123416" y="2165389"/>
                </a:lnTo>
                <a:lnTo>
                  <a:pt x="100976" y="2137340"/>
                </a:lnTo>
                <a:lnTo>
                  <a:pt x="81342" y="2092461"/>
                </a:lnTo>
                <a:lnTo>
                  <a:pt x="70122" y="2047583"/>
                </a:lnTo>
                <a:lnTo>
                  <a:pt x="67317" y="1971850"/>
                </a:lnTo>
                <a:lnTo>
                  <a:pt x="67317" y="1828800"/>
                </a:lnTo>
                <a:lnTo>
                  <a:pt x="67317" y="1548309"/>
                </a:lnTo>
                <a:lnTo>
                  <a:pt x="67317" y="1256599"/>
                </a:lnTo>
                <a:lnTo>
                  <a:pt x="67317" y="8779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FE298C6-6CCB-4052-A88D-12AF85131B65}"/>
              </a:ext>
            </a:extLst>
          </p:cNvPr>
          <p:cNvSpPr/>
          <p:nvPr/>
        </p:nvSpPr>
        <p:spPr>
          <a:xfrm>
            <a:off x="5141913" y="2379663"/>
            <a:ext cx="558800" cy="1162050"/>
          </a:xfrm>
          <a:custGeom>
            <a:avLst/>
            <a:gdLst>
              <a:gd name="connsiteX0" fmla="*/ 473869 w 559594"/>
              <a:gd name="connsiteY0" fmla="*/ 521494 h 1162050"/>
              <a:gd name="connsiteX1" fmla="*/ 447675 w 559594"/>
              <a:gd name="connsiteY1" fmla="*/ 366712 h 1162050"/>
              <a:gd name="connsiteX2" fmla="*/ 426244 w 559594"/>
              <a:gd name="connsiteY2" fmla="*/ 247650 h 1162050"/>
              <a:gd name="connsiteX3" fmla="*/ 314325 w 559594"/>
              <a:gd name="connsiteY3" fmla="*/ 90487 h 1162050"/>
              <a:gd name="connsiteX4" fmla="*/ 276225 w 559594"/>
              <a:gd name="connsiteY4" fmla="*/ 69056 h 1162050"/>
              <a:gd name="connsiteX5" fmla="*/ 223837 w 559594"/>
              <a:gd name="connsiteY5" fmla="*/ 47625 h 1162050"/>
              <a:gd name="connsiteX6" fmla="*/ 185737 w 559594"/>
              <a:gd name="connsiteY6" fmla="*/ 33337 h 1162050"/>
              <a:gd name="connsiteX7" fmla="*/ 128587 w 559594"/>
              <a:gd name="connsiteY7" fmla="*/ 16669 h 1162050"/>
              <a:gd name="connsiteX8" fmla="*/ 88106 w 559594"/>
              <a:gd name="connsiteY8" fmla="*/ 7144 h 1162050"/>
              <a:gd name="connsiteX9" fmla="*/ 50006 w 559594"/>
              <a:gd name="connsiteY9" fmla="*/ 0 h 1162050"/>
              <a:gd name="connsiteX10" fmla="*/ 30956 w 559594"/>
              <a:gd name="connsiteY10" fmla="*/ 0 h 1162050"/>
              <a:gd name="connsiteX11" fmla="*/ 14287 w 559594"/>
              <a:gd name="connsiteY11" fmla="*/ 4762 h 1162050"/>
              <a:gd name="connsiteX12" fmla="*/ 2381 w 559594"/>
              <a:gd name="connsiteY12" fmla="*/ 14287 h 1162050"/>
              <a:gd name="connsiteX13" fmla="*/ 0 w 559594"/>
              <a:gd name="connsiteY13" fmla="*/ 28575 h 1162050"/>
              <a:gd name="connsiteX14" fmla="*/ 7144 w 559594"/>
              <a:gd name="connsiteY14" fmla="*/ 45244 h 1162050"/>
              <a:gd name="connsiteX15" fmla="*/ 33337 w 559594"/>
              <a:gd name="connsiteY15" fmla="*/ 71437 h 1162050"/>
              <a:gd name="connsiteX16" fmla="*/ 80962 w 559594"/>
              <a:gd name="connsiteY16" fmla="*/ 123825 h 1162050"/>
              <a:gd name="connsiteX17" fmla="*/ 126206 w 559594"/>
              <a:gd name="connsiteY17" fmla="*/ 183356 h 1162050"/>
              <a:gd name="connsiteX18" fmla="*/ 154781 w 559594"/>
              <a:gd name="connsiteY18" fmla="*/ 230981 h 1162050"/>
              <a:gd name="connsiteX19" fmla="*/ 180975 w 559594"/>
              <a:gd name="connsiteY19" fmla="*/ 280987 h 1162050"/>
              <a:gd name="connsiteX20" fmla="*/ 200025 w 559594"/>
              <a:gd name="connsiteY20" fmla="*/ 323850 h 1162050"/>
              <a:gd name="connsiteX21" fmla="*/ 242887 w 559594"/>
              <a:gd name="connsiteY21" fmla="*/ 490537 h 1162050"/>
              <a:gd name="connsiteX22" fmla="*/ 283369 w 559594"/>
              <a:gd name="connsiteY22" fmla="*/ 704850 h 1162050"/>
              <a:gd name="connsiteX23" fmla="*/ 302419 w 559594"/>
              <a:gd name="connsiteY23" fmla="*/ 812006 h 1162050"/>
              <a:gd name="connsiteX24" fmla="*/ 316706 w 559594"/>
              <a:gd name="connsiteY24" fmla="*/ 895350 h 1162050"/>
              <a:gd name="connsiteX25" fmla="*/ 311944 w 559594"/>
              <a:gd name="connsiteY25" fmla="*/ 931069 h 1162050"/>
              <a:gd name="connsiteX26" fmla="*/ 309562 w 559594"/>
              <a:gd name="connsiteY26" fmla="*/ 966787 h 1162050"/>
              <a:gd name="connsiteX27" fmla="*/ 314325 w 559594"/>
              <a:gd name="connsiteY27" fmla="*/ 1004887 h 1162050"/>
              <a:gd name="connsiteX28" fmla="*/ 328612 w 559594"/>
              <a:gd name="connsiteY28" fmla="*/ 1042987 h 1162050"/>
              <a:gd name="connsiteX29" fmla="*/ 347662 w 559594"/>
              <a:gd name="connsiteY29" fmla="*/ 1076325 h 1162050"/>
              <a:gd name="connsiteX30" fmla="*/ 366712 w 559594"/>
              <a:gd name="connsiteY30" fmla="*/ 1100137 h 1162050"/>
              <a:gd name="connsiteX31" fmla="*/ 409575 w 559594"/>
              <a:gd name="connsiteY31" fmla="*/ 1135856 h 1162050"/>
              <a:gd name="connsiteX32" fmla="*/ 452437 w 559594"/>
              <a:gd name="connsiteY32" fmla="*/ 1159669 h 1162050"/>
              <a:gd name="connsiteX33" fmla="*/ 473869 w 559594"/>
              <a:gd name="connsiteY33" fmla="*/ 1162050 h 1162050"/>
              <a:gd name="connsiteX34" fmla="*/ 488156 w 559594"/>
              <a:gd name="connsiteY34" fmla="*/ 1162050 h 1162050"/>
              <a:gd name="connsiteX35" fmla="*/ 502444 w 559594"/>
              <a:gd name="connsiteY35" fmla="*/ 1154906 h 1162050"/>
              <a:gd name="connsiteX36" fmla="*/ 521494 w 559594"/>
              <a:gd name="connsiteY36" fmla="*/ 1135856 h 1162050"/>
              <a:gd name="connsiteX37" fmla="*/ 559594 w 559594"/>
              <a:gd name="connsiteY37" fmla="*/ 1081087 h 1162050"/>
              <a:gd name="connsiteX38" fmla="*/ 542925 w 559594"/>
              <a:gd name="connsiteY38" fmla="*/ 895350 h 1162050"/>
              <a:gd name="connsiteX39" fmla="*/ 516731 w 559594"/>
              <a:gd name="connsiteY39" fmla="*/ 754856 h 1162050"/>
              <a:gd name="connsiteX40" fmla="*/ 473869 w 559594"/>
              <a:gd name="connsiteY40" fmla="*/ 521494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59594" h="1162050">
                <a:moveTo>
                  <a:pt x="473869" y="521494"/>
                </a:moveTo>
                <a:lnTo>
                  <a:pt x="447675" y="366712"/>
                </a:lnTo>
                <a:lnTo>
                  <a:pt x="426244" y="247650"/>
                </a:lnTo>
                <a:lnTo>
                  <a:pt x="314325" y="90487"/>
                </a:lnTo>
                <a:lnTo>
                  <a:pt x="276225" y="69056"/>
                </a:lnTo>
                <a:lnTo>
                  <a:pt x="223837" y="47625"/>
                </a:lnTo>
                <a:lnTo>
                  <a:pt x="185737" y="33337"/>
                </a:lnTo>
                <a:lnTo>
                  <a:pt x="128587" y="16669"/>
                </a:lnTo>
                <a:lnTo>
                  <a:pt x="88106" y="7144"/>
                </a:lnTo>
                <a:lnTo>
                  <a:pt x="50006" y="0"/>
                </a:lnTo>
                <a:lnTo>
                  <a:pt x="30956" y="0"/>
                </a:lnTo>
                <a:lnTo>
                  <a:pt x="14287" y="4762"/>
                </a:lnTo>
                <a:lnTo>
                  <a:pt x="2381" y="14287"/>
                </a:lnTo>
                <a:lnTo>
                  <a:pt x="0" y="28575"/>
                </a:lnTo>
                <a:lnTo>
                  <a:pt x="7144" y="45244"/>
                </a:lnTo>
                <a:lnTo>
                  <a:pt x="33337" y="71437"/>
                </a:lnTo>
                <a:lnTo>
                  <a:pt x="80962" y="123825"/>
                </a:lnTo>
                <a:lnTo>
                  <a:pt x="126206" y="183356"/>
                </a:lnTo>
                <a:lnTo>
                  <a:pt x="154781" y="230981"/>
                </a:lnTo>
                <a:lnTo>
                  <a:pt x="180975" y="280987"/>
                </a:lnTo>
                <a:lnTo>
                  <a:pt x="200025" y="323850"/>
                </a:lnTo>
                <a:lnTo>
                  <a:pt x="242887" y="490537"/>
                </a:lnTo>
                <a:lnTo>
                  <a:pt x="283369" y="704850"/>
                </a:lnTo>
                <a:lnTo>
                  <a:pt x="302419" y="812006"/>
                </a:lnTo>
                <a:lnTo>
                  <a:pt x="316706" y="895350"/>
                </a:lnTo>
                <a:lnTo>
                  <a:pt x="311944" y="931069"/>
                </a:lnTo>
                <a:lnTo>
                  <a:pt x="309562" y="966787"/>
                </a:lnTo>
                <a:lnTo>
                  <a:pt x="314325" y="1004887"/>
                </a:lnTo>
                <a:lnTo>
                  <a:pt x="328612" y="1042987"/>
                </a:lnTo>
                <a:lnTo>
                  <a:pt x="347662" y="1076325"/>
                </a:lnTo>
                <a:lnTo>
                  <a:pt x="366712" y="1100137"/>
                </a:lnTo>
                <a:lnTo>
                  <a:pt x="409575" y="1135856"/>
                </a:lnTo>
                <a:lnTo>
                  <a:pt x="452437" y="1159669"/>
                </a:lnTo>
                <a:lnTo>
                  <a:pt x="473869" y="1162050"/>
                </a:lnTo>
                <a:lnTo>
                  <a:pt x="488156" y="1162050"/>
                </a:lnTo>
                <a:lnTo>
                  <a:pt x="502444" y="1154906"/>
                </a:lnTo>
                <a:lnTo>
                  <a:pt x="521494" y="1135856"/>
                </a:lnTo>
                <a:lnTo>
                  <a:pt x="559594" y="1081087"/>
                </a:lnTo>
                <a:lnTo>
                  <a:pt x="542925" y="895350"/>
                </a:lnTo>
                <a:lnTo>
                  <a:pt x="516731" y="754856"/>
                </a:lnTo>
                <a:lnTo>
                  <a:pt x="473869" y="521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02198C8-4EE6-459B-8CE1-B114601BEF1C}"/>
              </a:ext>
            </a:extLst>
          </p:cNvPr>
          <p:cNvSpPr/>
          <p:nvPr/>
        </p:nvSpPr>
        <p:spPr>
          <a:xfrm>
            <a:off x="5402263" y="2257425"/>
            <a:ext cx="1698625" cy="1238250"/>
          </a:xfrm>
          <a:custGeom>
            <a:avLst/>
            <a:gdLst>
              <a:gd name="connsiteX0" fmla="*/ 928688 w 1697832"/>
              <a:gd name="connsiteY0" fmla="*/ 83344 h 1238250"/>
              <a:gd name="connsiteX1" fmla="*/ 704850 w 1697832"/>
              <a:gd name="connsiteY1" fmla="*/ 114300 h 1238250"/>
              <a:gd name="connsiteX2" fmla="*/ 526257 w 1697832"/>
              <a:gd name="connsiteY2" fmla="*/ 140494 h 1238250"/>
              <a:gd name="connsiteX3" fmla="*/ 352425 w 1697832"/>
              <a:gd name="connsiteY3" fmla="*/ 166688 h 1238250"/>
              <a:gd name="connsiteX4" fmla="*/ 214313 w 1697832"/>
              <a:gd name="connsiteY4" fmla="*/ 188119 h 1238250"/>
              <a:gd name="connsiteX5" fmla="*/ 0 w 1697832"/>
              <a:gd name="connsiteY5" fmla="*/ 219075 h 1238250"/>
              <a:gd name="connsiteX6" fmla="*/ 104775 w 1697832"/>
              <a:gd name="connsiteY6" fmla="*/ 404813 h 1238250"/>
              <a:gd name="connsiteX7" fmla="*/ 247650 w 1697832"/>
              <a:gd name="connsiteY7" fmla="*/ 369094 h 1238250"/>
              <a:gd name="connsiteX8" fmla="*/ 392907 w 1697832"/>
              <a:gd name="connsiteY8" fmla="*/ 333375 h 1238250"/>
              <a:gd name="connsiteX9" fmla="*/ 507207 w 1697832"/>
              <a:gd name="connsiteY9" fmla="*/ 304800 h 1238250"/>
              <a:gd name="connsiteX10" fmla="*/ 647700 w 1697832"/>
              <a:gd name="connsiteY10" fmla="*/ 273844 h 1238250"/>
              <a:gd name="connsiteX11" fmla="*/ 795338 w 1697832"/>
              <a:gd name="connsiteY11" fmla="*/ 247650 h 1238250"/>
              <a:gd name="connsiteX12" fmla="*/ 897732 w 1697832"/>
              <a:gd name="connsiteY12" fmla="*/ 233363 h 1238250"/>
              <a:gd name="connsiteX13" fmla="*/ 988219 w 1697832"/>
              <a:gd name="connsiteY13" fmla="*/ 223838 h 1238250"/>
              <a:gd name="connsiteX14" fmla="*/ 1100138 w 1697832"/>
              <a:gd name="connsiteY14" fmla="*/ 216694 h 1238250"/>
              <a:gd name="connsiteX15" fmla="*/ 1183482 w 1697832"/>
              <a:gd name="connsiteY15" fmla="*/ 214313 h 1238250"/>
              <a:gd name="connsiteX16" fmla="*/ 1245394 w 1697832"/>
              <a:gd name="connsiteY16" fmla="*/ 211931 h 1238250"/>
              <a:gd name="connsiteX17" fmla="*/ 1269207 w 1697832"/>
              <a:gd name="connsiteY17" fmla="*/ 214313 h 1238250"/>
              <a:gd name="connsiteX18" fmla="*/ 1290638 w 1697832"/>
              <a:gd name="connsiteY18" fmla="*/ 219075 h 1238250"/>
              <a:gd name="connsiteX19" fmla="*/ 1309688 w 1697832"/>
              <a:gd name="connsiteY19" fmla="*/ 228600 h 1238250"/>
              <a:gd name="connsiteX20" fmla="*/ 1321594 w 1697832"/>
              <a:gd name="connsiteY20" fmla="*/ 242888 h 1238250"/>
              <a:gd name="connsiteX21" fmla="*/ 1328738 w 1697832"/>
              <a:gd name="connsiteY21" fmla="*/ 257175 h 1238250"/>
              <a:gd name="connsiteX22" fmla="*/ 1333500 w 1697832"/>
              <a:gd name="connsiteY22" fmla="*/ 283369 h 1238250"/>
              <a:gd name="connsiteX23" fmla="*/ 1323975 w 1697832"/>
              <a:gd name="connsiteY23" fmla="*/ 359569 h 1238250"/>
              <a:gd name="connsiteX24" fmla="*/ 1295400 w 1697832"/>
              <a:gd name="connsiteY24" fmla="*/ 540544 h 1238250"/>
              <a:gd name="connsiteX25" fmla="*/ 1257300 w 1697832"/>
              <a:gd name="connsiteY25" fmla="*/ 812006 h 1238250"/>
              <a:gd name="connsiteX26" fmla="*/ 1235869 w 1697832"/>
              <a:gd name="connsiteY26" fmla="*/ 952500 h 1238250"/>
              <a:gd name="connsiteX27" fmla="*/ 1181100 w 1697832"/>
              <a:gd name="connsiteY27" fmla="*/ 1109663 h 1238250"/>
              <a:gd name="connsiteX28" fmla="*/ 1176338 w 1697832"/>
              <a:gd name="connsiteY28" fmla="*/ 1138238 h 1238250"/>
              <a:gd name="connsiteX29" fmla="*/ 1178719 w 1697832"/>
              <a:gd name="connsiteY29" fmla="*/ 1162050 h 1238250"/>
              <a:gd name="connsiteX30" fmla="*/ 1188244 w 1697832"/>
              <a:gd name="connsiteY30" fmla="*/ 1190625 h 1238250"/>
              <a:gd name="connsiteX31" fmla="*/ 1200150 w 1697832"/>
              <a:gd name="connsiteY31" fmla="*/ 1207294 h 1238250"/>
              <a:gd name="connsiteX32" fmla="*/ 1226344 w 1697832"/>
              <a:gd name="connsiteY32" fmla="*/ 1223963 h 1238250"/>
              <a:gd name="connsiteX33" fmla="*/ 1257300 w 1697832"/>
              <a:gd name="connsiteY33" fmla="*/ 1235869 h 1238250"/>
              <a:gd name="connsiteX34" fmla="*/ 1266825 w 1697832"/>
              <a:gd name="connsiteY34" fmla="*/ 1238250 h 1238250"/>
              <a:gd name="connsiteX35" fmla="*/ 1297782 w 1697832"/>
              <a:gd name="connsiteY35" fmla="*/ 1233488 h 1238250"/>
              <a:gd name="connsiteX36" fmla="*/ 1323975 w 1697832"/>
              <a:gd name="connsiteY36" fmla="*/ 1226344 h 1238250"/>
              <a:gd name="connsiteX37" fmla="*/ 1345407 w 1697832"/>
              <a:gd name="connsiteY37" fmla="*/ 1214438 h 1238250"/>
              <a:gd name="connsiteX38" fmla="*/ 1359694 w 1697832"/>
              <a:gd name="connsiteY38" fmla="*/ 1197769 h 1238250"/>
              <a:gd name="connsiteX39" fmla="*/ 1366838 w 1697832"/>
              <a:gd name="connsiteY39" fmla="*/ 1181100 h 1238250"/>
              <a:gd name="connsiteX40" fmla="*/ 1388269 w 1697832"/>
              <a:gd name="connsiteY40" fmla="*/ 1126331 h 1238250"/>
              <a:gd name="connsiteX41" fmla="*/ 1416844 w 1697832"/>
              <a:gd name="connsiteY41" fmla="*/ 1023938 h 1238250"/>
              <a:gd name="connsiteX42" fmla="*/ 1454944 w 1697832"/>
              <a:gd name="connsiteY42" fmla="*/ 895350 h 1238250"/>
              <a:gd name="connsiteX43" fmla="*/ 1500188 w 1697832"/>
              <a:gd name="connsiteY43" fmla="*/ 745331 h 1238250"/>
              <a:gd name="connsiteX44" fmla="*/ 1562100 w 1697832"/>
              <a:gd name="connsiteY44" fmla="*/ 533400 h 1238250"/>
              <a:gd name="connsiteX45" fmla="*/ 1588294 w 1697832"/>
              <a:gd name="connsiteY45" fmla="*/ 435769 h 1238250"/>
              <a:gd name="connsiteX46" fmla="*/ 1595438 w 1697832"/>
              <a:gd name="connsiteY46" fmla="*/ 416719 h 1238250"/>
              <a:gd name="connsiteX47" fmla="*/ 1595438 w 1697832"/>
              <a:gd name="connsiteY47" fmla="*/ 414338 h 1238250"/>
              <a:gd name="connsiteX48" fmla="*/ 1616869 w 1697832"/>
              <a:gd name="connsiteY48" fmla="*/ 395288 h 1238250"/>
              <a:gd name="connsiteX49" fmla="*/ 1640682 w 1697832"/>
              <a:gd name="connsiteY49" fmla="*/ 373856 h 1238250"/>
              <a:gd name="connsiteX50" fmla="*/ 1664494 w 1697832"/>
              <a:gd name="connsiteY50" fmla="*/ 347663 h 1238250"/>
              <a:gd name="connsiteX51" fmla="*/ 1681163 w 1697832"/>
              <a:gd name="connsiteY51" fmla="*/ 326231 h 1238250"/>
              <a:gd name="connsiteX52" fmla="*/ 1693069 w 1697832"/>
              <a:gd name="connsiteY52" fmla="*/ 302419 h 1238250"/>
              <a:gd name="connsiteX53" fmla="*/ 1697832 w 1697832"/>
              <a:gd name="connsiteY53" fmla="*/ 280988 h 1238250"/>
              <a:gd name="connsiteX54" fmla="*/ 1697832 w 1697832"/>
              <a:gd name="connsiteY54" fmla="*/ 271463 h 1238250"/>
              <a:gd name="connsiteX55" fmla="*/ 1697832 w 1697832"/>
              <a:gd name="connsiteY55" fmla="*/ 259556 h 1238250"/>
              <a:gd name="connsiteX56" fmla="*/ 1695450 w 1697832"/>
              <a:gd name="connsiteY56" fmla="*/ 242888 h 1238250"/>
              <a:gd name="connsiteX57" fmla="*/ 1676400 w 1697832"/>
              <a:gd name="connsiteY57" fmla="*/ 214313 h 1238250"/>
              <a:gd name="connsiteX58" fmla="*/ 1621632 w 1697832"/>
              <a:gd name="connsiteY58" fmla="*/ 157163 h 1238250"/>
              <a:gd name="connsiteX59" fmla="*/ 1543050 w 1697832"/>
              <a:gd name="connsiteY59" fmla="*/ 80963 h 1238250"/>
              <a:gd name="connsiteX60" fmla="*/ 1478757 w 1697832"/>
              <a:gd name="connsiteY60" fmla="*/ 23813 h 1238250"/>
              <a:gd name="connsiteX61" fmla="*/ 1454944 w 1697832"/>
              <a:gd name="connsiteY61" fmla="*/ 7144 h 1238250"/>
              <a:gd name="connsiteX62" fmla="*/ 1438275 w 1697832"/>
              <a:gd name="connsiteY62" fmla="*/ 2381 h 1238250"/>
              <a:gd name="connsiteX63" fmla="*/ 1419225 w 1697832"/>
              <a:gd name="connsiteY63" fmla="*/ 0 h 1238250"/>
              <a:gd name="connsiteX64" fmla="*/ 1402557 w 1697832"/>
              <a:gd name="connsiteY64" fmla="*/ 7144 h 1238250"/>
              <a:gd name="connsiteX65" fmla="*/ 1393032 w 1697832"/>
              <a:gd name="connsiteY65" fmla="*/ 16669 h 1238250"/>
              <a:gd name="connsiteX66" fmla="*/ 1369219 w 1697832"/>
              <a:gd name="connsiteY66" fmla="*/ 26194 h 1238250"/>
              <a:gd name="connsiteX67" fmla="*/ 1307307 w 1697832"/>
              <a:gd name="connsiteY67" fmla="*/ 33338 h 1238250"/>
              <a:gd name="connsiteX68" fmla="*/ 1202532 w 1697832"/>
              <a:gd name="connsiteY68" fmla="*/ 45244 h 1238250"/>
              <a:gd name="connsiteX69" fmla="*/ 928688 w 1697832"/>
              <a:gd name="connsiteY69" fmla="*/ 8334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697832" h="1238250">
                <a:moveTo>
                  <a:pt x="928688" y="83344"/>
                </a:moveTo>
                <a:lnTo>
                  <a:pt x="704850" y="114300"/>
                </a:lnTo>
                <a:lnTo>
                  <a:pt x="526257" y="140494"/>
                </a:lnTo>
                <a:lnTo>
                  <a:pt x="352425" y="166688"/>
                </a:lnTo>
                <a:lnTo>
                  <a:pt x="214313" y="188119"/>
                </a:lnTo>
                <a:lnTo>
                  <a:pt x="0" y="219075"/>
                </a:lnTo>
                <a:lnTo>
                  <a:pt x="104775" y="404813"/>
                </a:lnTo>
                <a:lnTo>
                  <a:pt x="247650" y="369094"/>
                </a:lnTo>
                <a:lnTo>
                  <a:pt x="392907" y="333375"/>
                </a:lnTo>
                <a:lnTo>
                  <a:pt x="507207" y="304800"/>
                </a:lnTo>
                <a:lnTo>
                  <a:pt x="647700" y="273844"/>
                </a:lnTo>
                <a:lnTo>
                  <a:pt x="795338" y="247650"/>
                </a:lnTo>
                <a:lnTo>
                  <a:pt x="897732" y="233363"/>
                </a:lnTo>
                <a:lnTo>
                  <a:pt x="988219" y="223838"/>
                </a:lnTo>
                <a:lnTo>
                  <a:pt x="1100138" y="216694"/>
                </a:lnTo>
                <a:lnTo>
                  <a:pt x="1183482" y="214313"/>
                </a:lnTo>
                <a:lnTo>
                  <a:pt x="1245394" y="211931"/>
                </a:lnTo>
                <a:lnTo>
                  <a:pt x="1269207" y="214313"/>
                </a:lnTo>
                <a:lnTo>
                  <a:pt x="1290638" y="219075"/>
                </a:lnTo>
                <a:lnTo>
                  <a:pt x="1309688" y="228600"/>
                </a:lnTo>
                <a:lnTo>
                  <a:pt x="1321594" y="242888"/>
                </a:lnTo>
                <a:lnTo>
                  <a:pt x="1328738" y="257175"/>
                </a:lnTo>
                <a:lnTo>
                  <a:pt x="1333500" y="283369"/>
                </a:lnTo>
                <a:lnTo>
                  <a:pt x="1323975" y="359569"/>
                </a:lnTo>
                <a:lnTo>
                  <a:pt x="1295400" y="540544"/>
                </a:lnTo>
                <a:lnTo>
                  <a:pt x="1257300" y="812006"/>
                </a:lnTo>
                <a:lnTo>
                  <a:pt x="1235869" y="952500"/>
                </a:lnTo>
                <a:lnTo>
                  <a:pt x="1181100" y="1109663"/>
                </a:lnTo>
                <a:lnTo>
                  <a:pt x="1176338" y="1138238"/>
                </a:lnTo>
                <a:lnTo>
                  <a:pt x="1178719" y="1162050"/>
                </a:lnTo>
                <a:lnTo>
                  <a:pt x="1188244" y="1190625"/>
                </a:lnTo>
                <a:lnTo>
                  <a:pt x="1200150" y="1207294"/>
                </a:lnTo>
                <a:lnTo>
                  <a:pt x="1226344" y="1223963"/>
                </a:lnTo>
                <a:lnTo>
                  <a:pt x="1257300" y="1235869"/>
                </a:lnTo>
                <a:lnTo>
                  <a:pt x="1266825" y="1238250"/>
                </a:lnTo>
                <a:lnTo>
                  <a:pt x="1297782" y="1233488"/>
                </a:lnTo>
                <a:lnTo>
                  <a:pt x="1323975" y="1226344"/>
                </a:lnTo>
                <a:lnTo>
                  <a:pt x="1345407" y="1214438"/>
                </a:lnTo>
                <a:lnTo>
                  <a:pt x="1359694" y="1197769"/>
                </a:lnTo>
                <a:lnTo>
                  <a:pt x="1366838" y="1181100"/>
                </a:lnTo>
                <a:lnTo>
                  <a:pt x="1388269" y="1126331"/>
                </a:lnTo>
                <a:lnTo>
                  <a:pt x="1416844" y="1023938"/>
                </a:lnTo>
                <a:lnTo>
                  <a:pt x="1454944" y="895350"/>
                </a:lnTo>
                <a:lnTo>
                  <a:pt x="1500188" y="745331"/>
                </a:lnTo>
                <a:lnTo>
                  <a:pt x="1562100" y="533400"/>
                </a:lnTo>
                <a:lnTo>
                  <a:pt x="1588294" y="435769"/>
                </a:lnTo>
                <a:lnTo>
                  <a:pt x="1595438" y="416719"/>
                </a:lnTo>
                <a:lnTo>
                  <a:pt x="1595438" y="414338"/>
                </a:lnTo>
                <a:lnTo>
                  <a:pt x="1616869" y="395288"/>
                </a:lnTo>
                <a:lnTo>
                  <a:pt x="1640682" y="373856"/>
                </a:lnTo>
                <a:lnTo>
                  <a:pt x="1664494" y="347663"/>
                </a:lnTo>
                <a:lnTo>
                  <a:pt x="1681163" y="326231"/>
                </a:lnTo>
                <a:lnTo>
                  <a:pt x="1693069" y="302419"/>
                </a:lnTo>
                <a:lnTo>
                  <a:pt x="1697832" y="280988"/>
                </a:lnTo>
                <a:lnTo>
                  <a:pt x="1697832" y="271463"/>
                </a:lnTo>
                <a:lnTo>
                  <a:pt x="1697832" y="259556"/>
                </a:lnTo>
                <a:lnTo>
                  <a:pt x="1695450" y="242888"/>
                </a:lnTo>
                <a:lnTo>
                  <a:pt x="1676400" y="214313"/>
                </a:lnTo>
                <a:lnTo>
                  <a:pt x="1621632" y="157163"/>
                </a:lnTo>
                <a:lnTo>
                  <a:pt x="1543050" y="80963"/>
                </a:lnTo>
                <a:lnTo>
                  <a:pt x="1478757" y="23813"/>
                </a:lnTo>
                <a:lnTo>
                  <a:pt x="1454944" y="7144"/>
                </a:lnTo>
                <a:lnTo>
                  <a:pt x="1438275" y="2381"/>
                </a:lnTo>
                <a:lnTo>
                  <a:pt x="1419225" y="0"/>
                </a:lnTo>
                <a:lnTo>
                  <a:pt x="1402557" y="7144"/>
                </a:lnTo>
                <a:lnTo>
                  <a:pt x="1393032" y="16669"/>
                </a:lnTo>
                <a:lnTo>
                  <a:pt x="1369219" y="26194"/>
                </a:lnTo>
                <a:lnTo>
                  <a:pt x="1307307" y="33338"/>
                </a:lnTo>
                <a:lnTo>
                  <a:pt x="1202532" y="45244"/>
                </a:lnTo>
                <a:lnTo>
                  <a:pt x="928688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F29AA363-E47B-41DA-B677-E4D29075507F}"/>
              </a:ext>
            </a:extLst>
          </p:cNvPr>
          <p:cNvSpPr/>
          <p:nvPr/>
        </p:nvSpPr>
        <p:spPr>
          <a:xfrm>
            <a:off x="5610225" y="3182938"/>
            <a:ext cx="1087438" cy="282575"/>
          </a:xfrm>
          <a:custGeom>
            <a:avLst/>
            <a:gdLst>
              <a:gd name="connsiteX0" fmla="*/ 754856 w 1088231"/>
              <a:gd name="connsiteY0" fmla="*/ 204788 h 280988"/>
              <a:gd name="connsiteX1" fmla="*/ 619125 w 1088231"/>
              <a:gd name="connsiteY1" fmla="*/ 211932 h 280988"/>
              <a:gd name="connsiteX2" fmla="*/ 464344 w 1088231"/>
              <a:gd name="connsiteY2" fmla="*/ 223838 h 280988"/>
              <a:gd name="connsiteX3" fmla="*/ 309563 w 1088231"/>
              <a:gd name="connsiteY3" fmla="*/ 240507 h 280988"/>
              <a:gd name="connsiteX4" fmla="*/ 157163 w 1088231"/>
              <a:gd name="connsiteY4" fmla="*/ 259557 h 280988"/>
              <a:gd name="connsiteX5" fmla="*/ 9525 w 1088231"/>
              <a:gd name="connsiteY5" fmla="*/ 280988 h 280988"/>
              <a:gd name="connsiteX6" fmla="*/ 0 w 1088231"/>
              <a:gd name="connsiteY6" fmla="*/ 95250 h 280988"/>
              <a:gd name="connsiteX7" fmla="*/ 214313 w 1088231"/>
              <a:gd name="connsiteY7" fmla="*/ 69057 h 280988"/>
              <a:gd name="connsiteX8" fmla="*/ 364331 w 1088231"/>
              <a:gd name="connsiteY8" fmla="*/ 52388 h 280988"/>
              <a:gd name="connsiteX9" fmla="*/ 535781 w 1088231"/>
              <a:gd name="connsiteY9" fmla="*/ 33338 h 280988"/>
              <a:gd name="connsiteX10" fmla="*/ 702469 w 1088231"/>
              <a:gd name="connsiteY10" fmla="*/ 21432 h 280988"/>
              <a:gd name="connsiteX11" fmla="*/ 871538 w 1088231"/>
              <a:gd name="connsiteY11" fmla="*/ 9525 h 280988"/>
              <a:gd name="connsiteX12" fmla="*/ 1088231 w 1088231"/>
              <a:gd name="connsiteY12" fmla="*/ 0 h 280988"/>
              <a:gd name="connsiteX13" fmla="*/ 1054894 w 1088231"/>
              <a:gd name="connsiteY13" fmla="*/ 202407 h 280988"/>
              <a:gd name="connsiteX14" fmla="*/ 869156 w 1088231"/>
              <a:gd name="connsiteY14" fmla="*/ 202407 h 280988"/>
              <a:gd name="connsiteX15" fmla="*/ 754856 w 1088231"/>
              <a:gd name="connsiteY15" fmla="*/ 2047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8231" h="280988">
                <a:moveTo>
                  <a:pt x="754856" y="204788"/>
                </a:moveTo>
                <a:lnTo>
                  <a:pt x="619125" y="211932"/>
                </a:lnTo>
                <a:lnTo>
                  <a:pt x="464344" y="223838"/>
                </a:lnTo>
                <a:lnTo>
                  <a:pt x="309563" y="240507"/>
                </a:lnTo>
                <a:lnTo>
                  <a:pt x="157163" y="259557"/>
                </a:lnTo>
                <a:lnTo>
                  <a:pt x="9525" y="280988"/>
                </a:lnTo>
                <a:lnTo>
                  <a:pt x="0" y="95250"/>
                </a:lnTo>
                <a:lnTo>
                  <a:pt x="214313" y="69057"/>
                </a:lnTo>
                <a:lnTo>
                  <a:pt x="364331" y="52388"/>
                </a:lnTo>
                <a:lnTo>
                  <a:pt x="535781" y="33338"/>
                </a:lnTo>
                <a:lnTo>
                  <a:pt x="702469" y="21432"/>
                </a:lnTo>
                <a:lnTo>
                  <a:pt x="871538" y="9525"/>
                </a:lnTo>
                <a:lnTo>
                  <a:pt x="1088231" y="0"/>
                </a:lnTo>
                <a:lnTo>
                  <a:pt x="1054894" y="202407"/>
                </a:lnTo>
                <a:lnTo>
                  <a:pt x="869156" y="202407"/>
                </a:lnTo>
                <a:lnTo>
                  <a:pt x="754856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FB1676F6-60BB-46B0-AAF7-17053F6510D7}"/>
              </a:ext>
            </a:extLst>
          </p:cNvPr>
          <p:cNvSpPr/>
          <p:nvPr/>
        </p:nvSpPr>
        <p:spPr>
          <a:xfrm>
            <a:off x="3544888" y="3983038"/>
            <a:ext cx="2746375" cy="514350"/>
          </a:xfrm>
          <a:custGeom>
            <a:avLst/>
            <a:gdLst>
              <a:gd name="connsiteX0" fmla="*/ 1854994 w 2745582"/>
              <a:gd name="connsiteY0" fmla="*/ 142875 h 514350"/>
              <a:gd name="connsiteX1" fmla="*/ 1666875 w 2745582"/>
              <a:gd name="connsiteY1" fmla="*/ 169069 h 514350"/>
              <a:gd name="connsiteX2" fmla="*/ 1440657 w 2745582"/>
              <a:gd name="connsiteY2" fmla="*/ 200025 h 514350"/>
              <a:gd name="connsiteX3" fmla="*/ 1243013 w 2745582"/>
              <a:gd name="connsiteY3" fmla="*/ 226219 h 514350"/>
              <a:gd name="connsiteX4" fmla="*/ 1119188 w 2745582"/>
              <a:gd name="connsiteY4" fmla="*/ 245269 h 514350"/>
              <a:gd name="connsiteX5" fmla="*/ 1012032 w 2745582"/>
              <a:gd name="connsiteY5" fmla="*/ 259557 h 514350"/>
              <a:gd name="connsiteX6" fmla="*/ 921544 w 2745582"/>
              <a:gd name="connsiteY6" fmla="*/ 271463 h 514350"/>
              <a:gd name="connsiteX7" fmla="*/ 788194 w 2745582"/>
              <a:gd name="connsiteY7" fmla="*/ 288132 h 514350"/>
              <a:gd name="connsiteX8" fmla="*/ 697707 w 2745582"/>
              <a:gd name="connsiteY8" fmla="*/ 297657 h 514350"/>
              <a:gd name="connsiteX9" fmla="*/ 609600 w 2745582"/>
              <a:gd name="connsiteY9" fmla="*/ 304800 h 514350"/>
              <a:gd name="connsiteX10" fmla="*/ 526257 w 2745582"/>
              <a:gd name="connsiteY10" fmla="*/ 311944 h 514350"/>
              <a:gd name="connsiteX11" fmla="*/ 464344 w 2745582"/>
              <a:gd name="connsiteY11" fmla="*/ 314325 h 514350"/>
              <a:gd name="connsiteX12" fmla="*/ 376238 w 2745582"/>
              <a:gd name="connsiteY12" fmla="*/ 314325 h 514350"/>
              <a:gd name="connsiteX13" fmla="*/ 333375 w 2745582"/>
              <a:gd name="connsiteY13" fmla="*/ 314325 h 514350"/>
              <a:gd name="connsiteX14" fmla="*/ 288132 w 2745582"/>
              <a:gd name="connsiteY14" fmla="*/ 307182 h 514350"/>
              <a:gd name="connsiteX15" fmla="*/ 207169 w 2745582"/>
              <a:gd name="connsiteY15" fmla="*/ 285750 h 514350"/>
              <a:gd name="connsiteX16" fmla="*/ 138113 w 2745582"/>
              <a:gd name="connsiteY16" fmla="*/ 261938 h 514350"/>
              <a:gd name="connsiteX17" fmla="*/ 73819 w 2745582"/>
              <a:gd name="connsiteY17" fmla="*/ 230982 h 514350"/>
              <a:gd name="connsiteX18" fmla="*/ 26194 w 2745582"/>
              <a:gd name="connsiteY18" fmla="*/ 214313 h 514350"/>
              <a:gd name="connsiteX19" fmla="*/ 16669 w 2745582"/>
              <a:gd name="connsiteY19" fmla="*/ 211932 h 514350"/>
              <a:gd name="connsiteX20" fmla="*/ 7144 w 2745582"/>
              <a:gd name="connsiteY20" fmla="*/ 211932 h 514350"/>
              <a:gd name="connsiteX21" fmla="*/ 0 w 2745582"/>
              <a:gd name="connsiteY21" fmla="*/ 216694 h 514350"/>
              <a:gd name="connsiteX22" fmla="*/ 0 w 2745582"/>
              <a:gd name="connsiteY22" fmla="*/ 226219 h 514350"/>
              <a:gd name="connsiteX23" fmla="*/ 4763 w 2745582"/>
              <a:gd name="connsiteY23" fmla="*/ 252413 h 514350"/>
              <a:gd name="connsiteX24" fmla="*/ 19050 w 2745582"/>
              <a:gd name="connsiteY24" fmla="*/ 273844 h 514350"/>
              <a:gd name="connsiteX25" fmla="*/ 47625 w 2745582"/>
              <a:gd name="connsiteY25" fmla="*/ 302419 h 514350"/>
              <a:gd name="connsiteX26" fmla="*/ 111919 w 2745582"/>
              <a:gd name="connsiteY26" fmla="*/ 361950 h 514350"/>
              <a:gd name="connsiteX27" fmla="*/ 171450 w 2745582"/>
              <a:gd name="connsiteY27" fmla="*/ 411957 h 514350"/>
              <a:gd name="connsiteX28" fmla="*/ 226219 w 2745582"/>
              <a:gd name="connsiteY28" fmla="*/ 452438 h 514350"/>
              <a:gd name="connsiteX29" fmla="*/ 292894 w 2745582"/>
              <a:gd name="connsiteY29" fmla="*/ 490538 h 514350"/>
              <a:gd name="connsiteX30" fmla="*/ 350044 w 2745582"/>
              <a:gd name="connsiteY30" fmla="*/ 514350 h 514350"/>
              <a:gd name="connsiteX31" fmla="*/ 373857 w 2745582"/>
              <a:gd name="connsiteY31" fmla="*/ 511969 h 514350"/>
              <a:gd name="connsiteX32" fmla="*/ 459582 w 2745582"/>
              <a:gd name="connsiteY32" fmla="*/ 497682 h 514350"/>
              <a:gd name="connsiteX33" fmla="*/ 540544 w 2745582"/>
              <a:gd name="connsiteY33" fmla="*/ 488157 h 514350"/>
              <a:gd name="connsiteX34" fmla="*/ 659607 w 2745582"/>
              <a:gd name="connsiteY34" fmla="*/ 476250 h 514350"/>
              <a:gd name="connsiteX35" fmla="*/ 823913 w 2745582"/>
              <a:gd name="connsiteY35" fmla="*/ 457200 h 514350"/>
              <a:gd name="connsiteX36" fmla="*/ 950119 w 2745582"/>
              <a:gd name="connsiteY36" fmla="*/ 442913 h 514350"/>
              <a:gd name="connsiteX37" fmla="*/ 1090613 w 2745582"/>
              <a:gd name="connsiteY37" fmla="*/ 428625 h 514350"/>
              <a:gd name="connsiteX38" fmla="*/ 1359694 w 2745582"/>
              <a:gd name="connsiteY38" fmla="*/ 383382 h 514350"/>
              <a:gd name="connsiteX39" fmla="*/ 1574007 w 2745582"/>
              <a:gd name="connsiteY39" fmla="*/ 364332 h 514350"/>
              <a:gd name="connsiteX40" fmla="*/ 1802607 w 2745582"/>
              <a:gd name="connsiteY40" fmla="*/ 347663 h 514350"/>
              <a:gd name="connsiteX41" fmla="*/ 2024063 w 2745582"/>
              <a:gd name="connsiteY41" fmla="*/ 328613 h 514350"/>
              <a:gd name="connsiteX42" fmla="*/ 2216944 w 2745582"/>
              <a:gd name="connsiteY42" fmla="*/ 319088 h 514350"/>
              <a:gd name="connsiteX43" fmla="*/ 2397919 w 2745582"/>
              <a:gd name="connsiteY43" fmla="*/ 314325 h 514350"/>
              <a:gd name="connsiteX44" fmla="*/ 2452688 w 2745582"/>
              <a:gd name="connsiteY44" fmla="*/ 314325 h 514350"/>
              <a:gd name="connsiteX45" fmla="*/ 2547938 w 2745582"/>
              <a:gd name="connsiteY45" fmla="*/ 307182 h 514350"/>
              <a:gd name="connsiteX46" fmla="*/ 2612232 w 2745582"/>
              <a:gd name="connsiteY46" fmla="*/ 295275 h 514350"/>
              <a:gd name="connsiteX47" fmla="*/ 2667000 w 2745582"/>
              <a:gd name="connsiteY47" fmla="*/ 280988 h 514350"/>
              <a:gd name="connsiteX48" fmla="*/ 2709863 w 2745582"/>
              <a:gd name="connsiteY48" fmla="*/ 264319 h 514350"/>
              <a:gd name="connsiteX49" fmla="*/ 2731294 w 2745582"/>
              <a:gd name="connsiteY49" fmla="*/ 247650 h 514350"/>
              <a:gd name="connsiteX50" fmla="*/ 2743200 w 2745582"/>
              <a:gd name="connsiteY50" fmla="*/ 228600 h 514350"/>
              <a:gd name="connsiteX51" fmla="*/ 2745582 w 2745582"/>
              <a:gd name="connsiteY51" fmla="*/ 221457 h 514350"/>
              <a:gd name="connsiteX52" fmla="*/ 2745582 w 2745582"/>
              <a:gd name="connsiteY52" fmla="*/ 207169 h 514350"/>
              <a:gd name="connsiteX53" fmla="*/ 2743200 w 2745582"/>
              <a:gd name="connsiteY53" fmla="*/ 192882 h 514350"/>
              <a:gd name="connsiteX54" fmla="*/ 2733675 w 2745582"/>
              <a:gd name="connsiteY54" fmla="*/ 173832 h 514350"/>
              <a:gd name="connsiteX55" fmla="*/ 2717007 w 2745582"/>
              <a:gd name="connsiteY55" fmla="*/ 157163 h 514350"/>
              <a:gd name="connsiteX56" fmla="*/ 2674144 w 2745582"/>
              <a:gd name="connsiteY56" fmla="*/ 126207 h 514350"/>
              <a:gd name="connsiteX57" fmla="*/ 2636044 w 2745582"/>
              <a:gd name="connsiteY57" fmla="*/ 102394 h 514350"/>
              <a:gd name="connsiteX58" fmla="*/ 2569369 w 2745582"/>
              <a:gd name="connsiteY58" fmla="*/ 66675 h 514350"/>
              <a:gd name="connsiteX59" fmla="*/ 2514600 w 2745582"/>
              <a:gd name="connsiteY59" fmla="*/ 42863 h 514350"/>
              <a:gd name="connsiteX60" fmla="*/ 2459832 w 2745582"/>
              <a:gd name="connsiteY60" fmla="*/ 23813 h 514350"/>
              <a:gd name="connsiteX61" fmla="*/ 2395538 w 2745582"/>
              <a:gd name="connsiteY61" fmla="*/ 9525 h 514350"/>
              <a:gd name="connsiteX62" fmla="*/ 2345532 w 2745582"/>
              <a:gd name="connsiteY62" fmla="*/ 2382 h 514350"/>
              <a:gd name="connsiteX63" fmla="*/ 2324100 w 2745582"/>
              <a:gd name="connsiteY63" fmla="*/ 0 h 514350"/>
              <a:gd name="connsiteX64" fmla="*/ 2305050 w 2745582"/>
              <a:gd name="connsiteY64" fmla="*/ 9525 h 514350"/>
              <a:gd name="connsiteX65" fmla="*/ 2278857 w 2745582"/>
              <a:gd name="connsiteY65" fmla="*/ 30957 h 514350"/>
              <a:gd name="connsiteX66" fmla="*/ 2245519 w 2745582"/>
              <a:gd name="connsiteY66" fmla="*/ 54769 h 514350"/>
              <a:gd name="connsiteX67" fmla="*/ 2150269 w 2745582"/>
              <a:gd name="connsiteY67" fmla="*/ 95250 h 514350"/>
              <a:gd name="connsiteX68" fmla="*/ 2066925 w 2745582"/>
              <a:gd name="connsiteY68" fmla="*/ 107157 h 514350"/>
              <a:gd name="connsiteX69" fmla="*/ 1854994 w 2745582"/>
              <a:gd name="connsiteY69" fmla="*/ 1428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45582" h="514350">
                <a:moveTo>
                  <a:pt x="1854994" y="142875"/>
                </a:moveTo>
                <a:lnTo>
                  <a:pt x="1666875" y="169069"/>
                </a:lnTo>
                <a:lnTo>
                  <a:pt x="1440657" y="200025"/>
                </a:lnTo>
                <a:lnTo>
                  <a:pt x="1243013" y="226219"/>
                </a:lnTo>
                <a:lnTo>
                  <a:pt x="1119188" y="245269"/>
                </a:lnTo>
                <a:lnTo>
                  <a:pt x="1012032" y="259557"/>
                </a:lnTo>
                <a:lnTo>
                  <a:pt x="921544" y="271463"/>
                </a:lnTo>
                <a:lnTo>
                  <a:pt x="788194" y="288132"/>
                </a:lnTo>
                <a:lnTo>
                  <a:pt x="697707" y="297657"/>
                </a:lnTo>
                <a:lnTo>
                  <a:pt x="609600" y="304800"/>
                </a:lnTo>
                <a:lnTo>
                  <a:pt x="526257" y="311944"/>
                </a:lnTo>
                <a:lnTo>
                  <a:pt x="464344" y="314325"/>
                </a:lnTo>
                <a:lnTo>
                  <a:pt x="376238" y="314325"/>
                </a:lnTo>
                <a:lnTo>
                  <a:pt x="333375" y="314325"/>
                </a:lnTo>
                <a:lnTo>
                  <a:pt x="288132" y="307182"/>
                </a:lnTo>
                <a:lnTo>
                  <a:pt x="207169" y="285750"/>
                </a:lnTo>
                <a:lnTo>
                  <a:pt x="138113" y="261938"/>
                </a:lnTo>
                <a:lnTo>
                  <a:pt x="73819" y="230982"/>
                </a:lnTo>
                <a:lnTo>
                  <a:pt x="26194" y="214313"/>
                </a:lnTo>
                <a:lnTo>
                  <a:pt x="16669" y="211932"/>
                </a:lnTo>
                <a:lnTo>
                  <a:pt x="7144" y="211932"/>
                </a:lnTo>
                <a:lnTo>
                  <a:pt x="0" y="216694"/>
                </a:lnTo>
                <a:lnTo>
                  <a:pt x="0" y="226219"/>
                </a:lnTo>
                <a:lnTo>
                  <a:pt x="4763" y="252413"/>
                </a:lnTo>
                <a:lnTo>
                  <a:pt x="19050" y="273844"/>
                </a:lnTo>
                <a:lnTo>
                  <a:pt x="47625" y="302419"/>
                </a:lnTo>
                <a:lnTo>
                  <a:pt x="111919" y="361950"/>
                </a:lnTo>
                <a:lnTo>
                  <a:pt x="171450" y="411957"/>
                </a:lnTo>
                <a:lnTo>
                  <a:pt x="226219" y="452438"/>
                </a:lnTo>
                <a:lnTo>
                  <a:pt x="292894" y="490538"/>
                </a:lnTo>
                <a:lnTo>
                  <a:pt x="350044" y="514350"/>
                </a:lnTo>
                <a:lnTo>
                  <a:pt x="373857" y="511969"/>
                </a:lnTo>
                <a:lnTo>
                  <a:pt x="459582" y="497682"/>
                </a:lnTo>
                <a:lnTo>
                  <a:pt x="540544" y="488157"/>
                </a:lnTo>
                <a:lnTo>
                  <a:pt x="659607" y="476250"/>
                </a:lnTo>
                <a:lnTo>
                  <a:pt x="823913" y="457200"/>
                </a:lnTo>
                <a:lnTo>
                  <a:pt x="950119" y="442913"/>
                </a:lnTo>
                <a:lnTo>
                  <a:pt x="1090613" y="428625"/>
                </a:lnTo>
                <a:lnTo>
                  <a:pt x="1359694" y="383382"/>
                </a:lnTo>
                <a:lnTo>
                  <a:pt x="1574007" y="364332"/>
                </a:lnTo>
                <a:lnTo>
                  <a:pt x="1802607" y="347663"/>
                </a:lnTo>
                <a:lnTo>
                  <a:pt x="2024063" y="328613"/>
                </a:lnTo>
                <a:lnTo>
                  <a:pt x="2216944" y="319088"/>
                </a:lnTo>
                <a:lnTo>
                  <a:pt x="2397919" y="314325"/>
                </a:lnTo>
                <a:lnTo>
                  <a:pt x="2452688" y="314325"/>
                </a:lnTo>
                <a:lnTo>
                  <a:pt x="2547938" y="307182"/>
                </a:lnTo>
                <a:lnTo>
                  <a:pt x="2612232" y="295275"/>
                </a:lnTo>
                <a:lnTo>
                  <a:pt x="2667000" y="280988"/>
                </a:lnTo>
                <a:lnTo>
                  <a:pt x="2709863" y="264319"/>
                </a:lnTo>
                <a:lnTo>
                  <a:pt x="2731294" y="247650"/>
                </a:lnTo>
                <a:lnTo>
                  <a:pt x="2743200" y="228600"/>
                </a:lnTo>
                <a:lnTo>
                  <a:pt x="2745582" y="221457"/>
                </a:lnTo>
                <a:lnTo>
                  <a:pt x="2745582" y="207169"/>
                </a:lnTo>
                <a:lnTo>
                  <a:pt x="2743200" y="192882"/>
                </a:lnTo>
                <a:lnTo>
                  <a:pt x="2733675" y="173832"/>
                </a:lnTo>
                <a:lnTo>
                  <a:pt x="2717007" y="157163"/>
                </a:lnTo>
                <a:lnTo>
                  <a:pt x="2674144" y="126207"/>
                </a:lnTo>
                <a:lnTo>
                  <a:pt x="2636044" y="102394"/>
                </a:lnTo>
                <a:lnTo>
                  <a:pt x="2569369" y="66675"/>
                </a:lnTo>
                <a:lnTo>
                  <a:pt x="2514600" y="42863"/>
                </a:lnTo>
                <a:lnTo>
                  <a:pt x="2459832" y="23813"/>
                </a:lnTo>
                <a:lnTo>
                  <a:pt x="2395538" y="9525"/>
                </a:lnTo>
                <a:lnTo>
                  <a:pt x="2345532" y="2382"/>
                </a:lnTo>
                <a:lnTo>
                  <a:pt x="2324100" y="0"/>
                </a:lnTo>
                <a:lnTo>
                  <a:pt x="2305050" y="9525"/>
                </a:lnTo>
                <a:lnTo>
                  <a:pt x="2278857" y="30957"/>
                </a:lnTo>
                <a:lnTo>
                  <a:pt x="2245519" y="54769"/>
                </a:lnTo>
                <a:lnTo>
                  <a:pt x="2150269" y="95250"/>
                </a:lnTo>
                <a:lnTo>
                  <a:pt x="2066925" y="107157"/>
                </a:lnTo>
                <a:lnTo>
                  <a:pt x="1854994" y="142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30F911EC-366A-41A0-8ED1-B1BE171B606C}"/>
              </a:ext>
            </a:extLst>
          </p:cNvPr>
          <p:cNvSpPr/>
          <p:nvPr/>
        </p:nvSpPr>
        <p:spPr>
          <a:xfrm>
            <a:off x="4649788" y="4313238"/>
            <a:ext cx="473075" cy="1339850"/>
          </a:xfrm>
          <a:custGeom>
            <a:avLst/>
            <a:gdLst>
              <a:gd name="connsiteX0" fmla="*/ 204788 w 471488"/>
              <a:gd name="connsiteY0" fmla="*/ 888206 h 1340644"/>
              <a:gd name="connsiteX1" fmla="*/ 209550 w 471488"/>
              <a:gd name="connsiteY1" fmla="*/ 1340644 h 1340644"/>
              <a:gd name="connsiteX2" fmla="*/ 428625 w 471488"/>
              <a:gd name="connsiteY2" fmla="*/ 1323975 h 1340644"/>
              <a:gd name="connsiteX3" fmla="*/ 428625 w 471488"/>
              <a:gd name="connsiteY3" fmla="*/ 1126331 h 1340644"/>
              <a:gd name="connsiteX4" fmla="*/ 428625 w 471488"/>
              <a:gd name="connsiteY4" fmla="*/ 969169 h 1340644"/>
              <a:gd name="connsiteX5" fmla="*/ 428625 w 471488"/>
              <a:gd name="connsiteY5" fmla="*/ 700087 h 1340644"/>
              <a:gd name="connsiteX6" fmla="*/ 426244 w 471488"/>
              <a:gd name="connsiteY6" fmla="*/ 571500 h 1340644"/>
              <a:gd name="connsiteX7" fmla="*/ 438150 w 471488"/>
              <a:gd name="connsiteY7" fmla="*/ 454819 h 1340644"/>
              <a:gd name="connsiteX8" fmla="*/ 461963 w 471488"/>
              <a:gd name="connsiteY8" fmla="*/ 276225 h 1340644"/>
              <a:gd name="connsiteX9" fmla="*/ 471488 w 471488"/>
              <a:gd name="connsiteY9" fmla="*/ 219075 h 1340644"/>
              <a:gd name="connsiteX10" fmla="*/ 471488 w 471488"/>
              <a:gd name="connsiteY10" fmla="*/ 211931 h 1340644"/>
              <a:gd name="connsiteX11" fmla="*/ 466725 w 471488"/>
              <a:gd name="connsiteY11" fmla="*/ 200025 h 1340644"/>
              <a:gd name="connsiteX12" fmla="*/ 447675 w 471488"/>
              <a:gd name="connsiteY12" fmla="*/ 176212 h 1340644"/>
              <a:gd name="connsiteX13" fmla="*/ 395288 w 471488"/>
              <a:gd name="connsiteY13" fmla="*/ 135731 h 1340644"/>
              <a:gd name="connsiteX14" fmla="*/ 321469 w 471488"/>
              <a:gd name="connsiteY14" fmla="*/ 85725 h 1340644"/>
              <a:gd name="connsiteX15" fmla="*/ 207169 w 471488"/>
              <a:gd name="connsiteY15" fmla="*/ 0 h 1340644"/>
              <a:gd name="connsiteX16" fmla="*/ 0 w 471488"/>
              <a:gd name="connsiteY16" fmla="*/ 88106 h 1340644"/>
              <a:gd name="connsiteX17" fmla="*/ 78582 w 471488"/>
              <a:gd name="connsiteY17" fmla="*/ 97631 h 1340644"/>
              <a:gd name="connsiteX18" fmla="*/ 111919 w 471488"/>
              <a:gd name="connsiteY18" fmla="*/ 109537 h 1340644"/>
              <a:gd name="connsiteX19" fmla="*/ 133350 w 471488"/>
              <a:gd name="connsiteY19" fmla="*/ 123825 h 1340644"/>
              <a:gd name="connsiteX20" fmla="*/ 152400 w 471488"/>
              <a:gd name="connsiteY20" fmla="*/ 145256 h 1340644"/>
              <a:gd name="connsiteX21" fmla="*/ 166688 w 471488"/>
              <a:gd name="connsiteY21" fmla="*/ 173831 h 1340644"/>
              <a:gd name="connsiteX22" fmla="*/ 178594 w 471488"/>
              <a:gd name="connsiteY22" fmla="*/ 211931 h 1340644"/>
              <a:gd name="connsiteX23" fmla="*/ 188119 w 471488"/>
              <a:gd name="connsiteY23" fmla="*/ 261937 h 1340644"/>
              <a:gd name="connsiteX24" fmla="*/ 197644 w 471488"/>
              <a:gd name="connsiteY24" fmla="*/ 326231 h 1340644"/>
              <a:gd name="connsiteX25" fmla="*/ 204788 w 471488"/>
              <a:gd name="connsiteY25" fmla="*/ 507206 h 1340644"/>
              <a:gd name="connsiteX26" fmla="*/ 204788 w 471488"/>
              <a:gd name="connsiteY26" fmla="*/ 888206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1488" h="1340644">
                <a:moveTo>
                  <a:pt x="204788" y="888206"/>
                </a:moveTo>
                <a:cubicBezTo>
                  <a:pt x="206375" y="1039019"/>
                  <a:pt x="207963" y="1189831"/>
                  <a:pt x="209550" y="1340644"/>
                </a:cubicBezTo>
                <a:lnTo>
                  <a:pt x="428625" y="1323975"/>
                </a:lnTo>
                <a:lnTo>
                  <a:pt x="428625" y="1126331"/>
                </a:lnTo>
                <a:lnTo>
                  <a:pt x="428625" y="969169"/>
                </a:lnTo>
                <a:lnTo>
                  <a:pt x="428625" y="700087"/>
                </a:lnTo>
                <a:cubicBezTo>
                  <a:pt x="427831" y="657225"/>
                  <a:pt x="427038" y="614362"/>
                  <a:pt x="426244" y="571500"/>
                </a:cubicBezTo>
                <a:lnTo>
                  <a:pt x="438150" y="454819"/>
                </a:lnTo>
                <a:lnTo>
                  <a:pt x="461963" y="276225"/>
                </a:lnTo>
                <a:lnTo>
                  <a:pt x="471488" y="219075"/>
                </a:lnTo>
                <a:lnTo>
                  <a:pt x="471488" y="211931"/>
                </a:lnTo>
                <a:lnTo>
                  <a:pt x="466725" y="200025"/>
                </a:lnTo>
                <a:lnTo>
                  <a:pt x="447675" y="176212"/>
                </a:lnTo>
                <a:lnTo>
                  <a:pt x="395288" y="135731"/>
                </a:lnTo>
                <a:lnTo>
                  <a:pt x="321469" y="85725"/>
                </a:lnTo>
                <a:lnTo>
                  <a:pt x="207169" y="0"/>
                </a:lnTo>
                <a:lnTo>
                  <a:pt x="0" y="88106"/>
                </a:lnTo>
                <a:lnTo>
                  <a:pt x="78582" y="97631"/>
                </a:lnTo>
                <a:lnTo>
                  <a:pt x="111919" y="109537"/>
                </a:lnTo>
                <a:lnTo>
                  <a:pt x="133350" y="123825"/>
                </a:lnTo>
                <a:lnTo>
                  <a:pt x="152400" y="145256"/>
                </a:lnTo>
                <a:lnTo>
                  <a:pt x="166688" y="173831"/>
                </a:lnTo>
                <a:lnTo>
                  <a:pt x="178594" y="211931"/>
                </a:lnTo>
                <a:lnTo>
                  <a:pt x="188119" y="261937"/>
                </a:lnTo>
                <a:lnTo>
                  <a:pt x="197644" y="326231"/>
                </a:lnTo>
                <a:lnTo>
                  <a:pt x="204788" y="507206"/>
                </a:lnTo>
                <a:lnTo>
                  <a:pt x="204788" y="888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70F67E5A-2288-42EC-A1A0-0D67D8BE02DC}"/>
              </a:ext>
            </a:extLst>
          </p:cNvPr>
          <p:cNvSpPr/>
          <p:nvPr/>
        </p:nvSpPr>
        <p:spPr>
          <a:xfrm>
            <a:off x="3505200" y="4724400"/>
            <a:ext cx="2824163" cy="487363"/>
          </a:xfrm>
          <a:custGeom>
            <a:avLst/>
            <a:gdLst>
              <a:gd name="connsiteX0" fmla="*/ 2071688 w 2824163"/>
              <a:gd name="connsiteY0" fmla="*/ 80963 h 488156"/>
              <a:gd name="connsiteX1" fmla="*/ 1897856 w 2824163"/>
              <a:gd name="connsiteY1" fmla="*/ 100013 h 488156"/>
              <a:gd name="connsiteX2" fmla="*/ 1719263 w 2824163"/>
              <a:gd name="connsiteY2" fmla="*/ 119063 h 488156"/>
              <a:gd name="connsiteX3" fmla="*/ 1554956 w 2824163"/>
              <a:gd name="connsiteY3" fmla="*/ 135731 h 488156"/>
              <a:gd name="connsiteX4" fmla="*/ 1297781 w 2824163"/>
              <a:gd name="connsiteY4" fmla="*/ 161925 h 488156"/>
              <a:gd name="connsiteX5" fmla="*/ 973931 w 2824163"/>
              <a:gd name="connsiteY5" fmla="*/ 197644 h 488156"/>
              <a:gd name="connsiteX6" fmla="*/ 731044 w 2824163"/>
              <a:gd name="connsiteY6" fmla="*/ 223838 h 488156"/>
              <a:gd name="connsiteX7" fmla="*/ 552450 w 2824163"/>
              <a:gd name="connsiteY7" fmla="*/ 245269 h 488156"/>
              <a:gd name="connsiteX8" fmla="*/ 357188 w 2824163"/>
              <a:gd name="connsiteY8" fmla="*/ 266700 h 488156"/>
              <a:gd name="connsiteX9" fmla="*/ 328613 w 2824163"/>
              <a:gd name="connsiteY9" fmla="*/ 266700 h 488156"/>
              <a:gd name="connsiteX10" fmla="*/ 283369 w 2824163"/>
              <a:gd name="connsiteY10" fmla="*/ 264319 h 488156"/>
              <a:gd name="connsiteX11" fmla="*/ 221456 w 2824163"/>
              <a:gd name="connsiteY11" fmla="*/ 252413 h 488156"/>
              <a:gd name="connsiteX12" fmla="*/ 159544 w 2824163"/>
              <a:gd name="connsiteY12" fmla="*/ 233363 h 488156"/>
              <a:gd name="connsiteX13" fmla="*/ 90488 w 2824163"/>
              <a:gd name="connsiteY13" fmla="*/ 204788 h 488156"/>
              <a:gd name="connsiteX14" fmla="*/ 50006 w 2824163"/>
              <a:gd name="connsiteY14" fmla="*/ 190500 h 488156"/>
              <a:gd name="connsiteX15" fmla="*/ 21431 w 2824163"/>
              <a:gd name="connsiteY15" fmla="*/ 183356 h 488156"/>
              <a:gd name="connsiteX16" fmla="*/ 7144 w 2824163"/>
              <a:gd name="connsiteY16" fmla="*/ 185738 h 488156"/>
              <a:gd name="connsiteX17" fmla="*/ 2381 w 2824163"/>
              <a:gd name="connsiteY17" fmla="*/ 192881 h 488156"/>
              <a:gd name="connsiteX18" fmla="*/ 0 w 2824163"/>
              <a:gd name="connsiteY18" fmla="*/ 200025 h 488156"/>
              <a:gd name="connsiteX19" fmla="*/ 0 w 2824163"/>
              <a:gd name="connsiteY19" fmla="*/ 214313 h 488156"/>
              <a:gd name="connsiteX20" fmla="*/ 7144 w 2824163"/>
              <a:gd name="connsiteY20" fmla="*/ 238125 h 488156"/>
              <a:gd name="connsiteX21" fmla="*/ 26194 w 2824163"/>
              <a:gd name="connsiteY21" fmla="*/ 259556 h 488156"/>
              <a:gd name="connsiteX22" fmla="*/ 80963 w 2824163"/>
              <a:gd name="connsiteY22" fmla="*/ 316706 h 488156"/>
              <a:gd name="connsiteX23" fmla="*/ 147638 w 2824163"/>
              <a:gd name="connsiteY23" fmla="*/ 376238 h 488156"/>
              <a:gd name="connsiteX24" fmla="*/ 185738 w 2824163"/>
              <a:gd name="connsiteY24" fmla="*/ 407194 h 488156"/>
              <a:gd name="connsiteX25" fmla="*/ 226219 w 2824163"/>
              <a:gd name="connsiteY25" fmla="*/ 433388 h 488156"/>
              <a:gd name="connsiteX26" fmla="*/ 271463 w 2824163"/>
              <a:gd name="connsiteY26" fmla="*/ 457200 h 488156"/>
              <a:gd name="connsiteX27" fmla="*/ 323850 w 2824163"/>
              <a:gd name="connsiteY27" fmla="*/ 478631 h 488156"/>
              <a:gd name="connsiteX28" fmla="*/ 364331 w 2824163"/>
              <a:gd name="connsiteY28" fmla="*/ 488156 h 488156"/>
              <a:gd name="connsiteX29" fmla="*/ 378619 w 2824163"/>
              <a:gd name="connsiteY29" fmla="*/ 488156 h 488156"/>
              <a:gd name="connsiteX30" fmla="*/ 452438 w 2824163"/>
              <a:gd name="connsiteY30" fmla="*/ 469106 h 488156"/>
              <a:gd name="connsiteX31" fmla="*/ 554831 w 2824163"/>
              <a:gd name="connsiteY31" fmla="*/ 447675 h 488156"/>
              <a:gd name="connsiteX32" fmla="*/ 657225 w 2824163"/>
              <a:gd name="connsiteY32" fmla="*/ 431006 h 488156"/>
              <a:gd name="connsiteX33" fmla="*/ 781050 w 2824163"/>
              <a:gd name="connsiteY33" fmla="*/ 411956 h 488156"/>
              <a:gd name="connsiteX34" fmla="*/ 978694 w 2824163"/>
              <a:gd name="connsiteY34" fmla="*/ 385763 h 488156"/>
              <a:gd name="connsiteX35" fmla="*/ 1150144 w 2824163"/>
              <a:gd name="connsiteY35" fmla="*/ 361950 h 488156"/>
              <a:gd name="connsiteX36" fmla="*/ 1285875 w 2824163"/>
              <a:gd name="connsiteY36" fmla="*/ 342900 h 488156"/>
              <a:gd name="connsiteX37" fmla="*/ 1385888 w 2824163"/>
              <a:gd name="connsiteY37" fmla="*/ 330994 h 488156"/>
              <a:gd name="connsiteX38" fmla="*/ 1569244 w 2824163"/>
              <a:gd name="connsiteY38" fmla="*/ 311944 h 488156"/>
              <a:gd name="connsiteX39" fmla="*/ 1769269 w 2824163"/>
              <a:gd name="connsiteY39" fmla="*/ 295275 h 488156"/>
              <a:gd name="connsiteX40" fmla="*/ 2026444 w 2824163"/>
              <a:gd name="connsiteY40" fmla="*/ 276225 h 488156"/>
              <a:gd name="connsiteX41" fmla="*/ 2152650 w 2824163"/>
              <a:gd name="connsiteY41" fmla="*/ 266700 h 488156"/>
              <a:gd name="connsiteX42" fmla="*/ 2262188 w 2824163"/>
              <a:gd name="connsiteY42" fmla="*/ 269081 h 488156"/>
              <a:gd name="connsiteX43" fmla="*/ 2388394 w 2824163"/>
              <a:gd name="connsiteY43" fmla="*/ 271463 h 488156"/>
              <a:gd name="connsiteX44" fmla="*/ 2538413 w 2824163"/>
              <a:gd name="connsiteY44" fmla="*/ 278606 h 488156"/>
              <a:gd name="connsiteX45" fmla="*/ 2724150 w 2824163"/>
              <a:gd name="connsiteY45" fmla="*/ 288131 h 488156"/>
              <a:gd name="connsiteX46" fmla="*/ 2745581 w 2824163"/>
              <a:gd name="connsiteY46" fmla="*/ 288131 h 488156"/>
              <a:gd name="connsiteX47" fmla="*/ 2771775 w 2824163"/>
              <a:gd name="connsiteY47" fmla="*/ 283369 h 488156"/>
              <a:gd name="connsiteX48" fmla="*/ 2797969 w 2824163"/>
              <a:gd name="connsiteY48" fmla="*/ 273844 h 488156"/>
              <a:gd name="connsiteX49" fmla="*/ 2817019 w 2824163"/>
              <a:gd name="connsiteY49" fmla="*/ 257175 h 488156"/>
              <a:gd name="connsiteX50" fmla="*/ 2824163 w 2824163"/>
              <a:gd name="connsiteY50" fmla="*/ 242888 h 488156"/>
              <a:gd name="connsiteX51" fmla="*/ 2824163 w 2824163"/>
              <a:gd name="connsiteY51" fmla="*/ 230981 h 488156"/>
              <a:gd name="connsiteX52" fmla="*/ 2821781 w 2824163"/>
              <a:gd name="connsiteY52" fmla="*/ 204788 h 488156"/>
              <a:gd name="connsiteX53" fmla="*/ 2807494 w 2824163"/>
              <a:gd name="connsiteY53" fmla="*/ 169069 h 488156"/>
              <a:gd name="connsiteX54" fmla="*/ 2788444 w 2824163"/>
              <a:gd name="connsiteY54" fmla="*/ 138113 h 488156"/>
              <a:gd name="connsiteX55" fmla="*/ 2771775 w 2824163"/>
              <a:gd name="connsiteY55" fmla="*/ 126206 h 488156"/>
              <a:gd name="connsiteX56" fmla="*/ 2717006 w 2824163"/>
              <a:gd name="connsiteY56" fmla="*/ 92869 h 488156"/>
              <a:gd name="connsiteX57" fmla="*/ 2633663 w 2824163"/>
              <a:gd name="connsiteY57" fmla="*/ 50006 h 488156"/>
              <a:gd name="connsiteX58" fmla="*/ 2550319 w 2824163"/>
              <a:gd name="connsiteY58" fmla="*/ 16669 h 488156"/>
              <a:gd name="connsiteX59" fmla="*/ 2509838 w 2824163"/>
              <a:gd name="connsiteY59" fmla="*/ 4763 h 488156"/>
              <a:gd name="connsiteX60" fmla="*/ 2493169 w 2824163"/>
              <a:gd name="connsiteY60" fmla="*/ 0 h 488156"/>
              <a:gd name="connsiteX61" fmla="*/ 2481263 w 2824163"/>
              <a:gd name="connsiteY61" fmla="*/ 2381 h 488156"/>
              <a:gd name="connsiteX62" fmla="*/ 2428875 w 2824163"/>
              <a:gd name="connsiteY62" fmla="*/ 23813 h 488156"/>
              <a:gd name="connsiteX63" fmla="*/ 2331244 w 2824163"/>
              <a:gd name="connsiteY63" fmla="*/ 50006 h 488156"/>
              <a:gd name="connsiteX64" fmla="*/ 2193131 w 2824163"/>
              <a:gd name="connsiteY64" fmla="*/ 69056 h 488156"/>
              <a:gd name="connsiteX65" fmla="*/ 2071688 w 2824163"/>
              <a:gd name="connsiteY65" fmla="*/ 80963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824163" h="488156">
                <a:moveTo>
                  <a:pt x="2071688" y="80963"/>
                </a:moveTo>
                <a:lnTo>
                  <a:pt x="1897856" y="100013"/>
                </a:lnTo>
                <a:lnTo>
                  <a:pt x="1719263" y="119063"/>
                </a:lnTo>
                <a:lnTo>
                  <a:pt x="1554956" y="135731"/>
                </a:lnTo>
                <a:lnTo>
                  <a:pt x="1297781" y="161925"/>
                </a:lnTo>
                <a:lnTo>
                  <a:pt x="973931" y="197644"/>
                </a:lnTo>
                <a:lnTo>
                  <a:pt x="731044" y="223838"/>
                </a:lnTo>
                <a:lnTo>
                  <a:pt x="552450" y="245269"/>
                </a:lnTo>
                <a:lnTo>
                  <a:pt x="357188" y="266700"/>
                </a:lnTo>
                <a:lnTo>
                  <a:pt x="328613" y="266700"/>
                </a:lnTo>
                <a:lnTo>
                  <a:pt x="283369" y="264319"/>
                </a:lnTo>
                <a:lnTo>
                  <a:pt x="221456" y="252413"/>
                </a:lnTo>
                <a:lnTo>
                  <a:pt x="159544" y="233363"/>
                </a:lnTo>
                <a:lnTo>
                  <a:pt x="90488" y="204788"/>
                </a:lnTo>
                <a:lnTo>
                  <a:pt x="50006" y="190500"/>
                </a:lnTo>
                <a:lnTo>
                  <a:pt x="21431" y="183356"/>
                </a:lnTo>
                <a:lnTo>
                  <a:pt x="7144" y="185738"/>
                </a:lnTo>
                <a:lnTo>
                  <a:pt x="2381" y="192881"/>
                </a:lnTo>
                <a:lnTo>
                  <a:pt x="0" y="200025"/>
                </a:lnTo>
                <a:lnTo>
                  <a:pt x="0" y="214313"/>
                </a:lnTo>
                <a:lnTo>
                  <a:pt x="7144" y="238125"/>
                </a:lnTo>
                <a:lnTo>
                  <a:pt x="26194" y="259556"/>
                </a:lnTo>
                <a:lnTo>
                  <a:pt x="80963" y="316706"/>
                </a:lnTo>
                <a:lnTo>
                  <a:pt x="147638" y="376238"/>
                </a:lnTo>
                <a:lnTo>
                  <a:pt x="185738" y="407194"/>
                </a:lnTo>
                <a:lnTo>
                  <a:pt x="226219" y="433388"/>
                </a:lnTo>
                <a:lnTo>
                  <a:pt x="271463" y="457200"/>
                </a:lnTo>
                <a:lnTo>
                  <a:pt x="323850" y="478631"/>
                </a:lnTo>
                <a:lnTo>
                  <a:pt x="364331" y="488156"/>
                </a:lnTo>
                <a:lnTo>
                  <a:pt x="378619" y="488156"/>
                </a:lnTo>
                <a:lnTo>
                  <a:pt x="452438" y="469106"/>
                </a:lnTo>
                <a:lnTo>
                  <a:pt x="554831" y="447675"/>
                </a:lnTo>
                <a:lnTo>
                  <a:pt x="657225" y="431006"/>
                </a:lnTo>
                <a:lnTo>
                  <a:pt x="781050" y="411956"/>
                </a:lnTo>
                <a:lnTo>
                  <a:pt x="978694" y="385763"/>
                </a:lnTo>
                <a:lnTo>
                  <a:pt x="1150144" y="361950"/>
                </a:lnTo>
                <a:lnTo>
                  <a:pt x="1285875" y="342900"/>
                </a:lnTo>
                <a:lnTo>
                  <a:pt x="1385888" y="330994"/>
                </a:lnTo>
                <a:lnTo>
                  <a:pt x="1569244" y="311944"/>
                </a:lnTo>
                <a:lnTo>
                  <a:pt x="1769269" y="295275"/>
                </a:lnTo>
                <a:lnTo>
                  <a:pt x="2026444" y="276225"/>
                </a:lnTo>
                <a:lnTo>
                  <a:pt x="2152650" y="266700"/>
                </a:lnTo>
                <a:lnTo>
                  <a:pt x="2262188" y="269081"/>
                </a:lnTo>
                <a:lnTo>
                  <a:pt x="2388394" y="271463"/>
                </a:lnTo>
                <a:lnTo>
                  <a:pt x="2538413" y="278606"/>
                </a:lnTo>
                <a:lnTo>
                  <a:pt x="2724150" y="288131"/>
                </a:lnTo>
                <a:lnTo>
                  <a:pt x="2745581" y="288131"/>
                </a:lnTo>
                <a:lnTo>
                  <a:pt x="2771775" y="283369"/>
                </a:lnTo>
                <a:lnTo>
                  <a:pt x="2797969" y="273844"/>
                </a:lnTo>
                <a:lnTo>
                  <a:pt x="2817019" y="257175"/>
                </a:lnTo>
                <a:lnTo>
                  <a:pt x="2824163" y="242888"/>
                </a:lnTo>
                <a:lnTo>
                  <a:pt x="2824163" y="230981"/>
                </a:lnTo>
                <a:lnTo>
                  <a:pt x="2821781" y="204788"/>
                </a:lnTo>
                <a:lnTo>
                  <a:pt x="2807494" y="169069"/>
                </a:lnTo>
                <a:lnTo>
                  <a:pt x="2788444" y="138113"/>
                </a:lnTo>
                <a:lnTo>
                  <a:pt x="2771775" y="126206"/>
                </a:lnTo>
                <a:lnTo>
                  <a:pt x="2717006" y="92869"/>
                </a:lnTo>
                <a:lnTo>
                  <a:pt x="2633663" y="50006"/>
                </a:lnTo>
                <a:lnTo>
                  <a:pt x="2550319" y="16669"/>
                </a:lnTo>
                <a:lnTo>
                  <a:pt x="2509838" y="4763"/>
                </a:lnTo>
                <a:lnTo>
                  <a:pt x="2493169" y="0"/>
                </a:lnTo>
                <a:lnTo>
                  <a:pt x="2481263" y="2381"/>
                </a:lnTo>
                <a:lnTo>
                  <a:pt x="2428875" y="23813"/>
                </a:lnTo>
                <a:lnTo>
                  <a:pt x="2331244" y="50006"/>
                </a:lnTo>
                <a:lnTo>
                  <a:pt x="2193131" y="69056"/>
                </a:lnTo>
                <a:lnTo>
                  <a:pt x="2071688" y="809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6615305-0276-4B3C-93F5-1C49870DC378}"/>
              </a:ext>
            </a:extLst>
          </p:cNvPr>
          <p:cNvSpPr/>
          <p:nvPr/>
        </p:nvSpPr>
        <p:spPr>
          <a:xfrm>
            <a:off x="3000375" y="5410200"/>
            <a:ext cx="4032250" cy="563563"/>
          </a:xfrm>
          <a:custGeom>
            <a:avLst/>
            <a:gdLst>
              <a:gd name="connsiteX0" fmla="*/ 2792538 w 4032570"/>
              <a:gd name="connsiteY0" fmla="*/ 85520 h 562455"/>
              <a:gd name="connsiteX1" fmla="*/ 2598475 w 4032570"/>
              <a:gd name="connsiteY1" fmla="*/ 95387 h 562455"/>
              <a:gd name="connsiteX2" fmla="*/ 2325471 w 4032570"/>
              <a:gd name="connsiteY2" fmla="*/ 108544 h 562455"/>
              <a:gd name="connsiteX3" fmla="*/ 2052466 w 4032570"/>
              <a:gd name="connsiteY3" fmla="*/ 118412 h 562455"/>
              <a:gd name="connsiteX4" fmla="*/ 1769595 w 4032570"/>
              <a:gd name="connsiteY4" fmla="*/ 151304 h 562455"/>
              <a:gd name="connsiteX5" fmla="*/ 1332130 w 4032570"/>
              <a:gd name="connsiteY5" fmla="*/ 194064 h 562455"/>
              <a:gd name="connsiteX6" fmla="*/ 1055836 w 4032570"/>
              <a:gd name="connsiteY6" fmla="*/ 223666 h 562455"/>
              <a:gd name="connsiteX7" fmla="*/ 851905 w 4032570"/>
              <a:gd name="connsiteY7" fmla="*/ 246691 h 562455"/>
              <a:gd name="connsiteX8" fmla="*/ 667710 w 4032570"/>
              <a:gd name="connsiteY8" fmla="*/ 269715 h 562455"/>
              <a:gd name="connsiteX9" fmla="*/ 592058 w 4032570"/>
              <a:gd name="connsiteY9" fmla="*/ 273005 h 562455"/>
              <a:gd name="connsiteX10" fmla="*/ 463779 w 4032570"/>
              <a:gd name="connsiteY10" fmla="*/ 273005 h 562455"/>
              <a:gd name="connsiteX11" fmla="*/ 322343 w 4032570"/>
              <a:gd name="connsiteY11" fmla="*/ 269715 h 562455"/>
              <a:gd name="connsiteX12" fmla="*/ 236823 w 4032570"/>
              <a:gd name="connsiteY12" fmla="*/ 263137 h 562455"/>
              <a:gd name="connsiteX13" fmla="*/ 174328 w 4032570"/>
              <a:gd name="connsiteY13" fmla="*/ 253269 h 562455"/>
              <a:gd name="connsiteX14" fmla="*/ 124990 w 4032570"/>
              <a:gd name="connsiteY14" fmla="*/ 236823 h 562455"/>
              <a:gd name="connsiteX15" fmla="*/ 92098 w 4032570"/>
              <a:gd name="connsiteY15" fmla="*/ 220377 h 562455"/>
              <a:gd name="connsiteX16" fmla="*/ 72363 w 4032570"/>
              <a:gd name="connsiteY16" fmla="*/ 210510 h 562455"/>
              <a:gd name="connsiteX17" fmla="*/ 39471 w 4032570"/>
              <a:gd name="connsiteY17" fmla="*/ 203931 h 562455"/>
              <a:gd name="connsiteX18" fmla="*/ 26314 w 4032570"/>
              <a:gd name="connsiteY18" fmla="*/ 203931 h 562455"/>
              <a:gd name="connsiteX19" fmla="*/ 9868 w 4032570"/>
              <a:gd name="connsiteY19" fmla="*/ 210510 h 562455"/>
              <a:gd name="connsiteX20" fmla="*/ 3289 w 4032570"/>
              <a:gd name="connsiteY20" fmla="*/ 223666 h 562455"/>
              <a:gd name="connsiteX21" fmla="*/ 0 w 4032570"/>
              <a:gd name="connsiteY21" fmla="*/ 240112 h 562455"/>
              <a:gd name="connsiteX22" fmla="*/ 6579 w 4032570"/>
              <a:gd name="connsiteY22" fmla="*/ 269715 h 562455"/>
              <a:gd name="connsiteX23" fmla="*/ 29603 w 4032570"/>
              <a:gd name="connsiteY23" fmla="*/ 296029 h 562455"/>
              <a:gd name="connsiteX24" fmla="*/ 82230 w 4032570"/>
              <a:gd name="connsiteY24" fmla="*/ 348656 h 562455"/>
              <a:gd name="connsiteX25" fmla="*/ 161171 w 4032570"/>
              <a:gd name="connsiteY25" fmla="*/ 417730 h 562455"/>
              <a:gd name="connsiteX26" fmla="*/ 213799 w 4032570"/>
              <a:gd name="connsiteY26" fmla="*/ 457200 h 562455"/>
              <a:gd name="connsiteX27" fmla="*/ 259848 w 4032570"/>
              <a:gd name="connsiteY27" fmla="*/ 490092 h 562455"/>
              <a:gd name="connsiteX28" fmla="*/ 319054 w 4032570"/>
              <a:gd name="connsiteY28" fmla="*/ 522984 h 562455"/>
              <a:gd name="connsiteX29" fmla="*/ 368392 w 4032570"/>
              <a:gd name="connsiteY29" fmla="*/ 549298 h 562455"/>
              <a:gd name="connsiteX30" fmla="*/ 404573 w 4032570"/>
              <a:gd name="connsiteY30" fmla="*/ 559166 h 562455"/>
              <a:gd name="connsiteX31" fmla="*/ 460489 w 4032570"/>
              <a:gd name="connsiteY31" fmla="*/ 562455 h 562455"/>
              <a:gd name="connsiteX32" fmla="*/ 503249 w 4032570"/>
              <a:gd name="connsiteY32" fmla="*/ 549298 h 562455"/>
              <a:gd name="connsiteX33" fmla="*/ 611793 w 4032570"/>
              <a:gd name="connsiteY33" fmla="*/ 519695 h 562455"/>
              <a:gd name="connsiteX34" fmla="*/ 700602 w 4032570"/>
              <a:gd name="connsiteY34" fmla="*/ 499960 h 562455"/>
              <a:gd name="connsiteX35" fmla="*/ 871641 w 4032570"/>
              <a:gd name="connsiteY35" fmla="*/ 467068 h 562455"/>
              <a:gd name="connsiteX36" fmla="*/ 1013077 w 4032570"/>
              <a:gd name="connsiteY36" fmla="*/ 444043 h 562455"/>
              <a:gd name="connsiteX37" fmla="*/ 1180826 w 4032570"/>
              <a:gd name="connsiteY37" fmla="*/ 421019 h 562455"/>
              <a:gd name="connsiteX38" fmla="*/ 1338708 w 4032570"/>
              <a:gd name="connsiteY38" fmla="*/ 401284 h 562455"/>
              <a:gd name="connsiteX39" fmla="*/ 1549218 w 4032570"/>
              <a:gd name="connsiteY39" fmla="*/ 378259 h 562455"/>
              <a:gd name="connsiteX40" fmla="*/ 1776173 w 4032570"/>
              <a:gd name="connsiteY40" fmla="*/ 358524 h 562455"/>
              <a:gd name="connsiteX41" fmla="*/ 1986682 w 4032570"/>
              <a:gd name="connsiteY41" fmla="*/ 342078 h 562455"/>
              <a:gd name="connsiteX42" fmla="*/ 2203770 w 4032570"/>
              <a:gd name="connsiteY42" fmla="*/ 328921 h 562455"/>
              <a:gd name="connsiteX43" fmla="*/ 2355074 w 4032570"/>
              <a:gd name="connsiteY43" fmla="*/ 319053 h 562455"/>
              <a:gd name="connsiteX44" fmla="*/ 2506377 w 4032570"/>
              <a:gd name="connsiteY44" fmla="*/ 309186 h 562455"/>
              <a:gd name="connsiteX45" fmla="*/ 2667548 w 4032570"/>
              <a:gd name="connsiteY45" fmla="*/ 302607 h 562455"/>
              <a:gd name="connsiteX46" fmla="*/ 2848455 w 4032570"/>
              <a:gd name="connsiteY46" fmla="*/ 296029 h 562455"/>
              <a:gd name="connsiteX47" fmla="*/ 3003048 w 4032570"/>
              <a:gd name="connsiteY47" fmla="*/ 292740 h 562455"/>
              <a:gd name="connsiteX48" fmla="*/ 3108302 w 4032570"/>
              <a:gd name="connsiteY48" fmla="*/ 292740 h 562455"/>
              <a:gd name="connsiteX49" fmla="*/ 3262895 w 4032570"/>
              <a:gd name="connsiteY49" fmla="*/ 289451 h 562455"/>
              <a:gd name="connsiteX50" fmla="*/ 3387885 w 4032570"/>
              <a:gd name="connsiteY50" fmla="*/ 292740 h 562455"/>
              <a:gd name="connsiteX51" fmla="*/ 3479983 w 4032570"/>
              <a:gd name="connsiteY51" fmla="*/ 296029 h 562455"/>
              <a:gd name="connsiteX52" fmla="*/ 3585238 w 4032570"/>
              <a:gd name="connsiteY52" fmla="*/ 305897 h 562455"/>
              <a:gd name="connsiteX53" fmla="*/ 3706938 w 4032570"/>
              <a:gd name="connsiteY53" fmla="*/ 315764 h 562455"/>
              <a:gd name="connsiteX54" fmla="*/ 3812193 w 4032570"/>
              <a:gd name="connsiteY54" fmla="*/ 315764 h 562455"/>
              <a:gd name="connsiteX55" fmla="*/ 3904291 w 4032570"/>
              <a:gd name="connsiteY55" fmla="*/ 319053 h 562455"/>
              <a:gd name="connsiteX56" fmla="*/ 3966786 w 4032570"/>
              <a:gd name="connsiteY56" fmla="*/ 309186 h 562455"/>
              <a:gd name="connsiteX57" fmla="*/ 3999678 w 4032570"/>
              <a:gd name="connsiteY57" fmla="*/ 296029 h 562455"/>
              <a:gd name="connsiteX58" fmla="*/ 4019413 w 4032570"/>
              <a:gd name="connsiteY58" fmla="*/ 279583 h 562455"/>
              <a:gd name="connsiteX59" fmla="*/ 4025992 w 4032570"/>
              <a:gd name="connsiteY59" fmla="*/ 266426 h 562455"/>
              <a:gd name="connsiteX60" fmla="*/ 4032570 w 4032570"/>
              <a:gd name="connsiteY60" fmla="*/ 246691 h 562455"/>
              <a:gd name="connsiteX61" fmla="*/ 4032570 w 4032570"/>
              <a:gd name="connsiteY61" fmla="*/ 223666 h 562455"/>
              <a:gd name="connsiteX62" fmla="*/ 4025992 w 4032570"/>
              <a:gd name="connsiteY62" fmla="*/ 203931 h 562455"/>
              <a:gd name="connsiteX63" fmla="*/ 4012835 w 4032570"/>
              <a:gd name="connsiteY63" fmla="*/ 184196 h 562455"/>
              <a:gd name="connsiteX64" fmla="*/ 3986521 w 4032570"/>
              <a:gd name="connsiteY64" fmla="*/ 161171 h 562455"/>
              <a:gd name="connsiteX65" fmla="*/ 3947051 w 4032570"/>
              <a:gd name="connsiteY65" fmla="*/ 134858 h 562455"/>
              <a:gd name="connsiteX66" fmla="*/ 3861531 w 4032570"/>
              <a:gd name="connsiteY66" fmla="*/ 92098 h 562455"/>
              <a:gd name="connsiteX67" fmla="*/ 3795747 w 4032570"/>
              <a:gd name="connsiteY67" fmla="*/ 65784 h 562455"/>
              <a:gd name="connsiteX68" fmla="*/ 3703649 w 4032570"/>
              <a:gd name="connsiteY68" fmla="*/ 32892 h 562455"/>
              <a:gd name="connsiteX69" fmla="*/ 3624708 w 4032570"/>
              <a:gd name="connsiteY69" fmla="*/ 9868 h 562455"/>
              <a:gd name="connsiteX70" fmla="*/ 3568792 w 4032570"/>
              <a:gd name="connsiteY70" fmla="*/ 0 h 562455"/>
              <a:gd name="connsiteX71" fmla="*/ 3539189 w 4032570"/>
              <a:gd name="connsiteY71" fmla="*/ 0 h 562455"/>
              <a:gd name="connsiteX72" fmla="*/ 3506297 w 4032570"/>
              <a:gd name="connsiteY72" fmla="*/ 16446 h 562455"/>
              <a:gd name="connsiteX73" fmla="*/ 3427356 w 4032570"/>
              <a:gd name="connsiteY73" fmla="*/ 36181 h 562455"/>
              <a:gd name="connsiteX74" fmla="*/ 3312233 w 4032570"/>
              <a:gd name="connsiteY74" fmla="*/ 52628 h 562455"/>
              <a:gd name="connsiteX75" fmla="*/ 3213557 w 4032570"/>
              <a:gd name="connsiteY75" fmla="*/ 59206 h 562455"/>
              <a:gd name="connsiteX76" fmla="*/ 3035940 w 4032570"/>
              <a:gd name="connsiteY76" fmla="*/ 72363 h 562455"/>
              <a:gd name="connsiteX77" fmla="*/ 2792538 w 4032570"/>
              <a:gd name="connsiteY77" fmla="*/ 85520 h 56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032570" h="562455">
                <a:moveTo>
                  <a:pt x="2792538" y="85520"/>
                </a:moveTo>
                <a:lnTo>
                  <a:pt x="2598475" y="95387"/>
                </a:lnTo>
                <a:lnTo>
                  <a:pt x="2325471" y="108544"/>
                </a:lnTo>
                <a:lnTo>
                  <a:pt x="2052466" y="118412"/>
                </a:lnTo>
                <a:lnTo>
                  <a:pt x="1769595" y="151304"/>
                </a:lnTo>
                <a:lnTo>
                  <a:pt x="1332130" y="194064"/>
                </a:lnTo>
                <a:lnTo>
                  <a:pt x="1055836" y="223666"/>
                </a:lnTo>
                <a:lnTo>
                  <a:pt x="851905" y="246691"/>
                </a:lnTo>
                <a:lnTo>
                  <a:pt x="667710" y="269715"/>
                </a:lnTo>
                <a:lnTo>
                  <a:pt x="592058" y="273005"/>
                </a:lnTo>
                <a:lnTo>
                  <a:pt x="463779" y="273005"/>
                </a:lnTo>
                <a:lnTo>
                  <a:pt x="322343" y="269715"/>
                </a:lnTo>
                <a:lnTo>
                  <a:pt x="236823" y="263137"/>
                </a:lnTo>
                <a:lnTo>
                  <a:pt x="174328" y="253269"/>
                </a:lnTo>
                <a:lnTo>
                  <a:pt x="124990" y="236823"/>
                </a:lnTo>
                <a:lnTo>
                  <a:pt x="92098" y="220377"/>
                </a:lnTo>
                <a:lnTo>
                  <a:pt x="72363" y="210510"/>
                </a:lnTo>
                <a:lnTo>
                  <a:pt x="39471" y="203931"/>
                </a:lnTo>
                <a:lnTo>
                  <a:pt x="26314" y="203931"/>
                </a:lnTo>
                <a:lnTo>
                  <a:pt x="9868" y="210510"/>
                </a:lnTo>
                <a:lnTo>
                  <a:pt x="3289" y="223666"/>
                </a:lnTo>
                <a:lnTo>
                  <a:pt x="0" y="240112"/>
                </a:lnTo>
                <a:lnTo>
                  <a:pt x="6579" y="269715"/>
                </a:lnTo>
                <a:lnTo>
                  <a:pt x="29603" y="296029"/>
                </a:lnTo>
                <a:lnTo>
                  <a:pt x="82230" y="348656"/>
                </a:lnTo>
                <a:lnTo>
                  <a:pt x="161171" y="417730"/>
                </a:lnTo>
                <a:lnTo>
                  <a:pt x="213799" y="457200"/>
                </a:lnTo>
                <a:lnTo>
                  <a:pt x="259848" y="490092"/>
                </a:lnTo>
                <a:lnTo>
                  <a:pt x="319054" y="522984"/>
                </a:lnTo>
                <a:lnTo>
                  <a:pt x="368392" y="549298"/>
                </a:lnTo>
                <a:lnTo>
                  <a:pt x="404573" y="559166"/>
                </a:lnTo>
                <a:lnTo>
                  <a:pt x="460489" y="562455"/>
                </a:lnTo>
                <a:lnTo>
                  <a:pt x="503249" y="549298"/>
                </a:lnTo>
                <a:lnTo>
                  <a:pt x="611793" y="519695"/>
                </a:lnTo>
                <a:lnTo>
                  <a:pt x="700602" y="499960"/>
                </a:lnTo>
                <a:lnTo>
                  <a:pt x="871641" y="467068"/>
                </a:lnTo>
                <a:lnTo>
                  <a:pt x="1013077" y="444043"/>
                </a:lnTo>
                <a:lnTo>
                  <a:pt x="1180826" y="421019"/>
                </a:lnTo>
                <a:lnTo>
                  <a:pt x="1338708" y="401284"/>
                </a:lnTo>
                <a:lnTo>
                  <a:pt x="1549218" y="378259"/>
                </a:lnTo>
                <a:lnTo>
                  <a:pt x="1776173" y="358524"/>
                </a:lnTo>
                <a:lnTo>
                  <a:pt x="1986682" y="342078"/>
                </a:lnTo>
                <a:lnTo>
                  <a:pt x="2203770" y="328921"/>
                </a:lnTo>
                <a:lnTo>
                  <a:pt x="2355074" y="319053"/>
                </a:lnTo>
                <a:lnTo>
                  <a:pt x="2506377" y="309186"/>
                </a:lnTo>
                <a:lnTo>
                  <a:pt x="2667548" y="302607"/>
                </a:lnTo>
                <a:lnTo>
                  <a:pt x="2848455" y="296029"/>
                </a:lnTo>
                <a:lnTo>
                  <a:pt x="3003048" y="292740"/>
                </a:lnTo>
                <a:lnTo>
                  <a:pt x="3108302" y="292740"/>
                </a:lnTo>
                <a:lnTo>
                  <a:pt x="3262895" y="289451"/>
                </a:lnTo>
                <a:lnTo>
                  <a:pt x="3387885" y="292740"/>
                </a:lnTo>
                <a:lnTo>
                  <a:pt x="3479983" y="296029"/>
                </a:lnTo>
                <a:lnTo>
                  <a:pt x="3585238" y="305897"/>
                </a:lnTo>
                <a:lnTo>
                  <a:pt x="3706938" y="315764"/>
                </a:lnTo>
                <a:lnTo>
                  <a:pt x="3812193" y="315764"/>
                </a:lnTo>
                <a:lnTo>
                  <a:pt x="3904291" y="319053"/>
                </a:lnTo>
                <a:lnTo>
                  <a:pt x="3966786" y="309186"/>
                </a:lnTo>
                <a:lnTo>
                  <a:pt x="3999678" y="296029"/>
                </a:lnTo>
                <a:lnTo>
                  <a:pt x="4019413" y="279583"/>
                </a:lnTo>
                <a:lnTo>
                  <a:pt x="4025992" y="266426"/>
                </a:lnTo>
                <a:lnTo>
                  <a:pt x="4032570" y="246691"/>
                </a:lnTo>
                <a:lnTo>
                  <a:pt x="4032570" y="223666"/>
                </a:lnTo>
                <a:lnTo>
                  <a:pt x="4025992" y="203931"/>
                </a:lnTo>
                <a:lnTo>
                  <a:pt x="4012835" y="184196"/>
                </a:lnTo>
                <a:lnTo>
                  <a:pt x="3986521" y="161171"/>
                </a:lnTo>
                <a:lnTo>
                  <a:pt x="3947051" y="134858"/>
                </a:lnTo>
                <a:lnTo>
                  <a:pt x="3861531" y="92098"/>
                </a:lnTo>
                <a:lnTo>
                  <a:pt x="3795747" y="65784"/>
                </a:lnTo>
                <a:lnTo>
                  <a:pt x="3703649" y="32892"/>
                </a:lnTo>
                <a:lnTo>
                  <a:pt x="3624708" y="9868"/>
                </a:lnTo>
                <a:lnTo>
                  <a:pt x="3568792" y="0"/>
                </a:lnTo>
                <a:lnTo>
                  <a:pt x="3539189" y="0"/>
                </a:lnTo>
                <a:lnTo>
                  <a:pt x="3506297" y="16446"/>
                </a:lnTo>
                <a:lnTo>
                  <a:pt x="3427356" y="36181"/>
                </a:lnTo>
                <a:lnTo>
                  <a:pt x="3312233" y="52628"/>
                </a:lnTo>
                <a:lnTo>
                  <a:pt x="3213557" y="59206"/>
                </a:lnTo>
                <a:lnTo>
                  <a:pt x="3035940" y="72363"/>
                </a:lnTo>
                <a:lnTo>
                  <a:pt x="2792538" y="855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DAECE64-9A7E-4349-8DD2-D3F89E40FC23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590675"/>
            <a:ext cx="4533900" cy="4373563"/>
            <a:chOff x="2719388" y="1752600"/>
            <a:chExt cx="4533900" cy="4373563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1A99FAC5-F6A7-462A-A299-3123806A9295}"/>
                </a:ext>
              </a:extLst>
            </p:cNvPr>
            <p:cNvSpPr/>
            <p:nvPr/>
          </p:nvSpPr>
          <p:spPr>
            <a:xfrm>
              <a:off x="2814638" y="17526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2ED6F151-6D8C-425A-8422-D02CA6830B76}"/>
                </a:ext>
              </a:extLst>
            </p:cNvPr>
            <p:cNvSpPr/>
            <p:nvPr/>
          </p:nvSpPr>
          <p:spPr>
            <a:xfrm>
              <a:off x="3286125" y="21764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863A1273-4A1F-40AC-B726-034A0A682C25}"/>
                </a:ext>
              </a:extLst>
            </p:cNvPr>
            <p:cNvSpPr/>
            <p:nvPr/>
          </p:nvSpPr>
          <p:spPr>
            <a:xfrm>
              <a:off x="3643313" y="24209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89724248-670B-4B08-BFAB-DAEF18B92FB5}"/>
                </a:ext>
              </a:extLst>
            </p:cNvPr>
            <p:cNvSpPr/>
            <p:nvPr/>
          </p:nvSpPr>
          <p:spPr>
            <a:xfrm>
              <a:off x="3652838" y="30495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9ADF4855-EB35-46E0-BF27-C2C2EA5AC030}"/>
                </a:ext>
              </a:extLst>
            </p:cNvPr>
            <p:cNvSpPr/>
            <p:nvPr/>
          </p:nvSpPr>
          <p:spPr>
            <a:xfrm>
              <a:off x="2719388" y="35448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2">
              <a:extLst>
                <a:ext uri="{FF2B5EF4-FFF2-40B4-BE49-F238E27FC236}">
                  <a16:creationId xmlns:a16="http://schemas.microsoft.com/office/drawing/2014/main" id="{E70FBBCE-B4E8-4DB6-980A-47CFF93208D3}"/>
                </a:ext>
              </a:extLst>
            </p:cNvPr>
            <p:cNvSpPr/>
            <p:nvPr/>
          </p:nvSpPr>
          <p:spPr>
            <a:xfrm>
              <a:off x="4584700" y="19780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3">
              <a:extLst>
                <a:ext uri="{FF2B5EF4-FFF2-40B4-BE49-F238E27FC236}">
                  <a16:creationId xmlns:a16="http://schemas.microsoft.com/office/drawing/2014/main" id="{17338F7B-DE8B-442F-91ED-B36D8AE77A4C}"/>
                </a:ext>
              </a:extLst>
            </p:cNvPr>
            <p:cNvSpPr/>
            <p:nvPr/>
          </p:nvSpPr>
          <p:spPr>
            <a:xfrm>
              <a:off x="5294313" y="25320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4">
              <a:extLst>
                <a:ext uri="{FF2B5EF4-FFF2-40B4-BE49-F238E27FC236}">
                  <a16:creationId xmlns:a16="http://schemas.microsoft.com/office/drawing/2014/main" id="{4B9AAC8B-3908-4E85-9C02-F9EDDC20EE3D}"/>
                </a:ext>
              </a:extLst>
            </p:cNvPr>
            <p:cNvSpPr/>
            <p:nvPr/>
          </p:nvSpPr>
          <p:spPr>
            <a:xfrm>
              <a:off x="5554663" y="24098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5">
              <a:extLst>
                <a:ext uri="{FF2B5EF4-FFF2-40B4-BE49-F238E27FC236}">
                  <a16:creationId xmlns:a16="http://schemas.microsoft.com/office/drawing/2014/main" id="{6D4127E2-831B-4675-96CE-7A6E31897F7C}"/>
                </a:ext>
              </a:extLst>
            </p:cNvPr>
            <p:cNvSpPr/>
            <p:nvPr/>
          </p:nvSpPr>
          <p:spPr>
            <a:xfrm>
              <a:off x="5762625" y="33353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6">
              <a:extLst>
                <a:ext uri="{FF2B5EF4-FFF2-40B4-BE49-F238E27FC236}">
                  <a16:creationId xmlns:a16="http://schemas.microsoft.com/office/drawing/2014/main" id="{56656BB4-7814-4F3C-88A8-529F7709EAA1}"/>
                </a:ext>
              </a:extLst>
            </p:cNvPr>
            <p:cNvSpPr/>
            <p:nvPr/>
          </p:nvSpPr>
          <p:spPr>
            <a:xfrm>
              <a:off x="3697288" y="41354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43B757F0-724A-41D8-8C02-8CF337790E75}"/>
                </a:ext>
              </a:extLst>
            </p:cNvPr>
            <p:cNvSpPr/>
            <p:nvPr/>
          </p:nvSpPr>
          <p:spPr>
            <a:xfrm>
              <a:off x="4802188" y="44656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8">
              <a:extLst>
                <a:ext uri="{FF2B5EF4-FFF2-40B4-BE49-F238E27FC236}">
                  <a16:creationId xmlns:a16="http://schemas.microsoft.com/office/drawing/2014/main" id="{EBAEFAFC-2E3B-48B1-AA99-8A422BE8EF9D}"/>
                </a:ext>
              </a:extLst>
            </p:cNvPr>
            <p:cNvSpPr/>
            <p:nvPr/>
          </p:nvSpPr>
          <p:spPr>
            <a:xfrm>
              <a:off x="3657600" y="48768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AB77D2F6-C586-43EC-AF85-0EFD90EC2F6E}"/>
                </a:ext>
              </a:extLst>
            </p:cNvPr>
            <p:cNvSpPr/>
            <p:nvPr/>
          </p:nvSpPr>
          <p:spPr>
            <a:xfrm>
              <a:off x="3152775" y="55626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932B72D0-1D69-4CB7-BA0C-7DCD7241AA44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30" name="フリーフォーム 77">
              <a:extLst>
                <a:ext uri="{FF2B5EF4-FFF2-40B4-BE49-F238E27FC236}">
                  <a16:creationId xmlns:a16="http://schemas.microsoft.com/office/drawing/2014/main" id="{FB260823-0065-4D2B-A696-FFC6D67A4DC9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8">
              <a:extLst>
                <a:ext uri="{FF2B5EF4-FFF2-40B4-BE49-F238E27FC236}">
                  <a16:creationId xmlns:a16="http://schemas.microsoft.com/office/drawing/2014/main" id="{41CD934F-C045-44FA-AA10-7BD41CC5165D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9">
              <a:extLst>
                <a:ext uri="{FF2B5EF4-FFF2-40B4-BE49-F238E27FC236}">
                  <a16:creationId xmlns:a16="http://schemas.microsoft.com/office/drawing/2014/main" id="{F787BB5D-D4FB-4078-B1E7-9AF77EDD8C9B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29BA42BE-92F2-49A2-91AF-C12CCC7F6305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1">
              <a:extLst>
                <a:ext uri="{FF2B5EF4-FFF2-40B4-BE49-F238E27FC236}">
                  <a16:creationId xmlns:a16="http://schemas.microsoft.com/office/drawing/2014/main" id="{47D6B896-B371-4B41-8A8A-630DF3EA3742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2">
              <a:extLst>
                <a:ext uri="{FF2B5EF4-FFF2-40B4-BE49-F238E27FC236}">
                  <a16:creationId xmlns:a16="http://schemas.microsoft.com/office/drawing/2014/main" id="{CE3523FB-CB07-4F78-AAF1-F95A1992FB68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3">
              <a:extLst>
                <a:ext uri="{FF2B5EF4-FFF2-40B4-BE49-F238E27FC236}">
                  <a16:creationId xmlns:a16="http://schemas.microsoft.com/office/drawing/2014/main" id="{82724E8E-80CE-4D19-A579-D518B9A56732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4">
              <a:extLst>
                <a:ext uri="{FF2B5EF4-FFF2-40B4-BE49-F238E27FC236}">
                  <a16:creationId xmlns:a16="http://schemas.microsoft.com/office/drawing/2014/main" id="{52423ED7-D592-4AE1-8BB0-1F60F4628069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9C5D6632-BAB6-4CAF-BCEE-4536DEA6099E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CB48E39A-121A-48DD-A617-D5F91E6A7BC8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7">
              <a:extLst>
                <a:ext uri="{FF2B5EF4-FFF2-40B4-BE49-F238E27FC236}">
                  <a16:creationId xmlns:a16="http://schemas.microsoft.com/office/drawing/2014/main" id="{935C3F5D-16EB-42C3-8F51-F67A4D26EA8D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8">
              <a:extLst>
                <a:ext uri="{FF2B5EF4-FFF2-40B4-BE49-F238E27FC236}">
                  <a16:creationId xmlns:a16="http://schemas.microsoft.com/office/drawing/2014/main" id="{C3C34BB5-8375-4D51-890E-F374807A4971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9">
              <a:extLst>
                <a:ext uri="{FF2B5EF4-FFF2-40B4-BE49-F238E27FC236}">
                  <a16:creationId xmlns:a16="http://schemas.microsoft.com/office/drawing/2014/main" id="{4B1555BE-167C-49F5-9C7A-C39EFAA2D50F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9201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2882" name="グループ化 1">
            <a:extLst>
              <a:ext uri="{FF2B5EF4-FFF2-40B4-BE49-F238E27FC236}">
                <a16:creationId xmlns:a16="http://schemas.microsoft.com/office/drawing/2014/main" id="{85CFEF3E-DAFC-487C-A233-FE921AA037F1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600200"/>
            <a:ext cx="4533900" cy="4373563"/>
            <a:chOff x="2566988" y="1600200"/>
            <a:chExt cx="4533900" cy="4373563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44AA0371-68A7-482F-BCE4-EE0B9A8093A4}"/>
                </a:ext>
              </a:extLst>
            </p:cNvPr>
            <p:cNvSpPr/>
            <p:nvPr/>
          </p:nvSpPr>
          <p:spPr>
            <a:xfrm>
              <a:off x="2662238" y="1600200"/>
              <a:ext cx="2359025" cy="512763"/>
            </a:xfrm>
            <a:custGeom>
              <a:avLst/>
              <a:gdLst>
                <a:gd name="connsiteX0" fmla="*/ 1697831 w 2359818"/>
                <a:gd name="connsiteY0" fmla="*/ 104775 h 511969"/>
                <a:gd name="connsiteX1" fmla="*/ 1443037 w 2359818"/>
                <a:gd name="connsiteY1" fmla="*/ 152400 h 511969"/>
                <a:gd name="connsiteX2" fmla="*/ 1171575 w 2359818"/>
                <a:gd name="connsiteY2" fmla="*/ 202406 h 511969"/>
                <a:gd name="connsiteX3" fmla="*/ 947737 w 2359818"/>
                <a:gd name="connsiteY3" fmla="*/ 245269 h 511969"/>
                <a:gd name="connsiteX4" fmla="*/ 738187 w 2359818"/>
                <a:gd name="connsiteY4" fmla="*/ 285750 h 511969"/>
                <a:gd name="connsiteX5" fmla="*/ 616743 w 2359818"/>
                <a:gd name="connsiteY5" fmla="*/ 309563 h 511969"/>
                <a:gd name="connsiteX6" fmla="*/ 581025 w 2359818"/>
                <a:gd name="connsiteY6" fmla="*/ 311944 h 511969"/>
                <a:gd name="connsiteX7" fmla="*/ 471487 w 2359818"/>
                <a:gd name="connsiteY7" fmla="*/ 309563 h 511969"/>
                <a:gd name="connsiteX8" fmla="*/ 364331 w 2359818"/>
                <a:gd name="connsiteY8" fmla="*/ 311944 h 511969"/>
                <a:gd name="connsiteX9" fmla="*/ 333375 w 2359818"/>
                <a:gd name="connsiteY9" fmla="*/ 309563 h 511969"/>
                <a:gd name="connsiteX10" fmla="*/ 292893 w 2359818"/>
                <a:gd name="connsiteY10" fmla="*/ 302419 h 511969"/>
                <a:gd name="connsiteX11" fmla="*/ 226218 w 2359818"/>
                <a:gd name="connsiteY11" fmla="*/ 283369 h 511969"/>
                <a:gd name="connsiteX12" fmla="*/ 166687 w 2359818"/>
                <a:gd name="connsiteY12" fmla="*/ 264319 h 511969"/>
                <a:gd name="connsiteX13" fmla="*/ 102393 w 2359818"/>
                <a:gd name="connsiteY13" fmla="*/ 242888 h 511969"/>
                <a:gd name="connsiteX14" fmla="*/ 73818 w 2359818"/>
                <a:gd name="connsiteY14" fmla="*/ 230981 h 511969"/>
                <a:gd name="connsiteX15" fmla="*/ 54768 w 2359818"/>
                <a:gd name="connsiteY15" fmla="*/ 223838 h 511969"/>
                <a:gd name="connsiteX16" fmla="*/ 40481 w 2359818"/>
                <a:gd name="connsiteY16" fmla="*/ 221456 h 511969"/>
                <a:gd name="connsiteX17" fmla="*/ 9525 w 2359818"/>
                <a:gd name="connsiteY17" fmla="*/ 223838 h 511969"/>
                <a:gd name="connsiteX18" fmla="*/ 2381 w 2359818"/>
                <a:gd name="connsiteY18" fmla="*/ 228600 h 511969"/>
                <a:gd name="connsiteX19" fmla="*/ 0 w 2359818"/>
                <a:gd name="connsiteY19" fmla="*/ 235744 h 511969"/>
                <a:gd name="connsiteX20" fmla="*/ 0 w 2359818"/>
                <a:gd name="connsiteY20" fmla="*/ 247650 h 511969"/>
                <a:gd name="connsiteX21" fmla="*/ 11906 w 2359818"/>
                <a:gd name="connsiteY21" fmla="*/ 269081 h 511969"/>
                <a:gd name="connsiteX22" fmla="*/ 38100 w 2359818"/>
                <a:gd name="connsiteY22" fmla="*/ 297656 h 511969"/>
                <a:gd name="connsiteX23" fmla="*/ 95250 w 2359818"/>
                <a:gd name="connsiteY23" fmla="*/ 342900 h 511969"/>
                <a:gd name="connsiteX24" fmla="*/ 130968 w 2359818"/>
                <a:gd name="connsiteY24" fmla="*/ 369094 h 511969"/>
                <a:gd name="connsiteX25" fmla="*/ 180975 w 2359818"/>
                <a:gd name="connsiteY25" fmla="*/ 400050 h 511969"/>
                <a:gd name="connsiteX26" fmla="*/ 264318 w 2359818"/>
                <a:gd name="connsiteY26" fmla="*/ 442913 h 511969"/>
                <a:gd name="connsiteX27" fmla="*/ 328612 w 2359818"/>
                <a:gd name="connsiteY27" fmla="*/ 469106 h 511969"/>
                <a:gd name="connsiteX28" fmla="*/ 395287 w 2359818"/>
                <a:gd name="connsiteY28" fmla="*/ 490538 h 511969"/>
                <a:gd name="connsiteX29" fmla="*/ 459581 w 2359818"/>
                <a:gd name="connsiteY29" fmla="*/ 507206 h 511969"/>
                <a:gd name="connsiteX30" fmla="*/ 516731 w 2359818"/>
                <a:gd name="connsiteY30" fmla="*/ 511969 h 511969"/>
                <a:gd name="connsiteX31" fmla="*/ 681037 w 2359818"/>
                <a:gd name="connsiteY31" fmla="*/ 483394 h 511969"/>
                <a:gd name="connsiteX32" fmla="*/ 997743 w 2359818"/>
                <a:gd name="connsiteY32" fmla="*/ 426244 h 511969"/>
                <a:gd name="connsiteX33" fmla="*/ 1321593 w 2359818"/>
                <a:gd name="connsiteY33" fmla="*/ 369094 h 511969"/>
                <a:gd name="connsiteX34" fmla="*/ 1562100 w 2359818"/>
                <a:gd name="connsiteY34" fmla="*/ 328613 h 511969"/>
                <a:gd name="connsiteX35" fmla="*/ 1766887 w 2359818"/>
                <a:gd name="connsiteY35" fmla="*/ 292894 h 511969"/>
                <a:gd name="connsiteX36" fmla="*/ 1905000 w 2359818"/>
                <a:gd name="connsiteY36" fmla="*/ 269081 h 511969"/>
                <a:gd name="connsiteX37" fmla="*/ 2057400 w 2359818"/>
                <a:gd name="connsiteY37" fmla="*/ 252413 h 511969"/>
                <a:gd name="connsiteX38" fmla="*/ 2166937 w 2359818"/>
                <a:gd name="connsiteY38" fmla="*/ 242888 h 511969"/>
                <a:gd name="connsiteX39" fmla="*/ 2235993 w 2359818"/>
                <a:gd name="connsiteY39" fmla="*/ 230981 h 511969"/>
                <a:gd name="connsiteX40" fmla="*/ 2269331 w 2359818"/>
                <a:gd name="connsiteY40" fmla="*/ 221456 h 511969"/>
                <a:gd name="connsiteX41" fmla="*/ 2312193 w 2359818"/>
                <a:gd name="connsiteY41" fmla="*/ 202406 h 511969"/>
                <a:gd name="connsiteX42" fmla="*/ 2338387 w 2359818"/>
                <a:gd name="connsiteY42" fmla="*/ 180975 h 511969"/>
                <a:gd name="connsiteX43" fmla="*/ 2350293 w 2359818"/>
                <a:gd name="connsiteY43" fmla="*/ 161925 h 511969"/>
                <a:gd name="connsiteX44" fmla="*/ 2357437 w 2359818"/>
                <a:gd name="connsiteY44" fmla="*/ 142875 h 511969"/>
                <a:gd name="connsiteX45" fmla="*/ 2359818 w 2359818"/>
                <a:gd name="connsiteY45" fmla="*/ 121444 h 511969"/>
                <a:gd name="connsiteX46" fmla="*/ 2357437 w 2359818"/>
                <a:gd name="connsiteY46" fmla="*/ 100013 h 511969"/>
                <a:gd name="connsiteX47" fmla="*/ 2352675 w 2359818"/>
                <a:gd name="connsiteY47" fmla="*/ 85725 h 511969"/>
                <a:gd name="connsiteX48" fmla="*/ 2333625 w 2359818"/>
                <a:gd name="connsiteY48" fmla="*/ 71438 h 511969"/>
                <a:gd name="connsiteX49" fmla="*/ 2293143 w 2359818"/>
                <a:gd name="connsiteY49" fmla="*/ 50006 h 511969"/>
                <a:gd name="connsiteX50" fmla="*/ 2243137 w 2359818"/>
                <a:gd name="connsiteY50" fmla="*/ 30956 h 511969"/>
                <a:gd name="connsiteX51" fmla="*/ 2185987 w 2359818"/>
                <a:gd name="connsiteY51" fmla="*/ 16669 h 511969"/>
                <a:gd name="connsiteX52" fmla="*/ 2105025 w 2359818"/>
                <a:gd name="connsiteY52" fmla="*/ 4763 h 511969"/>
                <a:gd name="connsiteX53" fmla="*/ 2043112 w 2359818"/>
                <a:gd name="connsiteY53" fmla="*/ 0 h 511969"/>
                <a:gd name="connsiteX54" fmla="*/ 2000250 w 2359818"/>
                <a:gd name="connsiteY54" fmla="*/ 0 h 511969"/>
                <a:gd name="connsiteX55" fmla="*/ 1985962 w 2359818"/>
                <a:gd name="connsiteY55" fmla="*/ 2381 h 511969"/>
                <a:gd name="connsiteX56" fmla="*/ 1962150 w 2359818"/>
                <a:gd name="connsiteY56" fmla="*/ 23813 h 511969"/>
                <a:gd name="connsiteX57" fmla="*/ 1907381 w 2359818"/>
                <a:gd name="connsiteY57" fmla="*/ 50006 h 511969"/>
                <a:gd name="connsiteX58" fmla="*/ 1804987 w 2359818"/>
                <a:gd name="connsiteY58" fmla="*/ 85725 h 511969"/>
                <a:gd name="connsiteX59" fmla="*/ 1697831 w 2359818"/>
                <a:gd name="connsiteY59" fmla="*/ 1047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59818" h="511969">
                  <a:moveTo>
                    <a:pt x="1697831" y="104775"/>
                  </a:moveTo>
                  <a:lnTo>
                    <a:pt x="1443037" y="152400"/>
                  </a:lnTo>
                  <a:lnTo>
                    <a:pt x="1171575" y="202406"/>
                  </a:lnTo>
                  <a:lnTo>
                    <a:pt x="947737" y="245269"/>
                  </a:lnTo>
                  <a:lnTo>
                    <a:pt x="738187" y="285750"/>
                  </a:lnTo>
                  <a:lnTo>
                    <a:pt x="616743" y="309563"/>
                  </a:lnTo>
                  <a:lnTo>
                    <a:pt x="581025" y="311944"/>
                  </a:lnTo>
                  <a:lnTo>
                    <a:pt x="471487" y="309563"/>
                  </a:lnTo>
                  <a:lnTo>
                    <a:pt x="364331" y="311944"/>
                  </a:lnTo>
                  <a:lnTo>
                    <a:pt x="333375" y="309563"/>
                  </a:lnTo>
                  <a:lnTo>
                    <a:pt x="292893" y="302419"/>
                  </a:lnTo>
                  <a:lnTo>
                    <a:pt x="226218" y="283369"/>
                  </a:lnTo>
                  <a:lnTo>
                    <a:pt x="166687" y="264319"/>
                  </a:lnTo>
                  <a:lnTo>
                    <a:pt x="102393" y="242888"/>
                  </a:lnTo>
                  <a:lnTo>
                    <a:pt x="73818" y="230981"/>
                  </a:lnTo>
                  <a:lnTo>
                    <a:pt x="54768" y="223838"/>
                  </a:lnTo>
                  <a:lnTo>
                    <a:pt x="40481" y="221456"/>
                  </a:lnTo>
                  <a:lnTo>
                    <a:pt x="9525" y="223838"/>
                  </a:lnTo>
                  <a:lnTo>
                    <a:pt x="2381" y="228600"/>
                  </a:lnTo>
                  <a:lnTo>
                    <a:pt x="0" y="235744"/>
                  </a:lnTo>
                  <a:lnTo>
                    <a:pt x="0" y="247650"/>
                  </a:lnTo>
                  <a:lnTo>
                    <a:pt x="11906" y="269081"/>
                  </a:lnTo>
                  <a:lnTo>
                    <a:pt x="38100" y="297656"/>
                  </a:lnTo>
                  <a:lnTo>
                    <a:pt x="95250" y="342900"/>
                  </a:lnTo>
                  <a:lnTo>
                    <a:pt x="130968" y="369094"/>
                  </a:lnTo>
                  <a:lnTo>
                    <a:pt x="180975" y="400050"/>
                  </a:lnTo>
                  <a:lnTo>
                    <a:pt x="264318" y="442913"/>
                  </a:lnTo>
                  <a:lnTo>
                    <a:pt x="328612" y="469106"/>
                  </a:lnTo>
                  <a:lnTo>
                    <a:pt x="395287" y="490538"/>
                  </a:lnTo>
                  <a:lnTo>
                    <a:pt x="459581" y="507206"/>
                  </a:lnTo>
                  <a:lnTo>
                    <a:pt x="516731" y="511969"/>
                  </a:lnTo>
                  <a:lnTo>
                    <a:pt x="681037" y="483394"/>
                  </a:lnTo>
                  <a:lnTo>
                    <a:pt x="997743" y="426244"/>
                  </a:lnTo>
                  <a:lnTo>
                    <a:pt x="1321593" y="369094"/>
                  </a:lnTo>
                  <a:lnTo>
                    <a:pt x="1562100" y="328613"/>
                  </a:lnTo>
                  <a:lnTo>
                    <a:pt x="1766887" y="292894"/>
                  </a:lnTo>
                  <a:lnTo>
                    <a:pt x="1905000" y="269081"/>
                  </a:lnTo>
                  <a:lnTo>
                    <a:pt x="2057400" y="252413"/>
                  </a:lnTo>
                  <a:lnTo>
                    <a:pt x="2166937" y="242888"/>
                  </a:lnTo>
                  <a:lnTo>
                    <a:pt x="2235993" y="230981"/>
                  </a:lnTo>
                  <a:lnTo>
                    <a:pt x="2269331" y="221456"/>
                  </a:lnTo>
                  <a:lnTo>
                    <a:pt x="2312193" y="202406"/>
                  </a:lnTo>
                  <a:lnTo>
                    <a:pt x="2338387" y="180975"/>
                  </a:lnTo>
                  <a:lnTo>
                    <a:pt x="2350293" y="161925"/>
                  </a:lnTo>
                  <a:lnTo>
                    <a:pt x="2357437" y="142875"/>
                  </a:lnTo>
                  <a:lnTo>
                    <a:pt x="2359818" y="121444"/>
                  </a:lnTo>
                  <a:lnTo>
                    <a:pt x="2357437" y="100013"/>
                  </a:lnTo>
                  <a:lnTo>
                    <a:pt x="2352675" y="85725"/>
                  </a:lnTo>
                  <a:lnTo>
                    <a:pt x="2333625" y="71438"/>
                  </a:lnTo>
                  <a:lnTo>
                    <a:pt x="2293143" y="50006"/>
                  </a:lnTo>
                  <a:lnTo>
                    <a:pt x="2243137" y="30956"/>
                  </a:lnTo>
                  <a:lnTo>
                    <a:pt x="2185987" y="16669"/>
                  </a:lnTo>
                  <a:lnTo>
                    <a:pt x="2105025" y="4763"/>
                  </a:lnTo>
                  <a:lnTo>
                    <a:pt x="2043112" y="0"/>
                  </a:lnTo>
                  <a:lnTo>
                    <a:pt x="2000250" y="0"/>
                  </a:lnTo>
                  <a:lnTo>
                    <a:pt x="1985962" y="2381"/>
                  </a:lnTo>
                  <a:lnTo>
                    <a:pt x="1962150" y="23813"/>
                  </a:lnTo>
                  <a:lnTo>
                    <a:pt x="1907381" y="50006"/>
                  </a:lnTo>
                  <a:lnTo>
                    <a:pt x="1804987" y="85725"/>
                  </a:lnTo>
                  <a:lnTo>
                    <a:pt x="1697831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E1C65596-EA08-4BDE-AF96-33329039957C}"/>
                </a:ext>
              </a:extLst>
            </p:cNvPr>
            <p:cNvSpPr/>
            <p:nvPr/>
          </p:nvSpPr>
          <p:spPr>
            <a:xfrm>
              <a:off x="3133725" y="2024063"/>
              <a:ext cx="430213" cy="1793875"/>
            </a:xfrm>
            <a:custGeom>
              <a:avLst/>
              <a:gdLst>
                <a:gd name="connsiteX0" fmla="*/ 204788 w 431006"/>
                <a:gd name="connsiteY0" fmla="*/ 1116806 h 1793081"/>
                <a:gd name="connsiteX1" fmla="*/ 204788 w 431006"/>
                <a:gd name="connsiteY1" fmla="*/ 1395412 h 1793081"/>
                <a:gd name="connsiteX2" fmla="*/ 204788 w 431006"/>
                <a:gd name="connsiteY2" fmla="*/ 1793081 h 1793081"/>
                <a:gd name="connsiteX3" fmla="*/ 426244 w 431006"/>
                <a:gd name="connsiteY3" fmla="*/ 1733550 h 1793081"/>
                <a:gd name="connsiteX4" fmla="*/ 428625 w 431006"/>
                <a:gd name="connsiteY4" fmla="*/ 1557337 h 1793081"/>
                <a:gd name="connsiteX5" fmla="*/ 428625 w 431006"/>
                <a:gd name="connsiteY5" fmla="*/ 1407318 h 1793081"/>
                <a:gd name="connsiteX6" fmla="*/ 426244 w 431006"/>
                <a:gd name="connsiteY6" fmla="*/ 1178718 h 1793081"/>
                <a:gd name="connsiteX7" fmla="*/ 428625 w 431006"/>
                <a:gd name="connsiteY7" fmla="*/ 909637 h 1793081"/>
                <a:gd name="connsiteX8" fmla="*/ 428625 w 431006"/>
                <a:gd name="connsiteY8" fmla="*/ 700087 h 1793081"/>
                <a:gd name="connsiteX9" fmla="*/ 428625 w 431006"/>
                <a:gd name="connsiteY9" fmla="*/ 600075 h 1793081"/>
                <a:gd name="connsiteX10" fmla="*/ 428625 w 431006"/>
                <a:gd name="connsiteY10" fmla="*/ 450056 h 1793081"/>
                <a:gd name="connsiteX11" fmla="*/ 431006 w 431006"/>
                <a:gd name="connsiteY11" fmla="*/ 411956 h 1793081"/>
                <a:gd name="connsiteX12" fmla="*/ 431006 w 431006"/>
                <a:gd name="connsiteY12" fmla="*/ 381000 h 1793081"/>
                <a:gd name="connsiteX13" fmla="*/ 431006 w 431006"/>
                <a:gd name="connsiteY13" fmla="*/ 359568 h 1793081"/>
                <a:gd name="connsiteX14" fmla="*/ 426244 w 431006"/>
                <a:gd name="connsiteY14" fmla="*/ 345281 h 1793081"/>
                <a:gd name="connsiteX15" fmla="*/ 419100 w 431006"/>
                <a:gd name="connsiteY15" fmla="*/ 330993 h 1793081"/>
                <a:gd name="connsiteX16" fmla="*/ 407194 w 431006"/>
                <a:gd name="connsiteY16" fmla="*/ 314325 h 1793081"/>
                <a:gd name="connsiteX17" fmla="*/ 395288 w 431006"/>
                <a:gd name="connsiteY17" fmla="*/ 304800 h 1793081"/>
                <a:gd name="connsiteX18" fmla="*/ 364331 w 431006"/>
                <a:gd name="connsiteY18" fmla="*/ 290512 h 1793081"/>
                <a:gd name="connsiteX19" fmla="*/ 333375 w 431006"/>
                <a:gd name="connsiteY19" fmla="*/ 278606 h 1793081"/>
                <a:gd name="connsiteX20" fmla="*/ 295275 w 431006"/>
                <a:gd name="connsiteY20" fmla="*/ 257175 h 1793081"/>
                <a:gd name="connsiteX21" fmla="*/ 273844 w 431006"/>
                <a:gd name="connsiteY21" fmla="*/ 240506 h 1793081"/>
                <a:gd name="connsiteX22" fmla="*/ 252413 w 431006"/>
                <a:gd name="connsiteY22" fmla="*/ 219075 h 1793081"/>
                <a:gd name="connsiteX23" fmla="*/ 226219 w 431006"/>
                <a:gd name="connsiteY23" fmla="*/ 190500 h 1793081"/>
                <a:gd name="connsiteX24" fmla="*/ 209550 w 431006"/>
                <a:gd name="connsiteY24" fmla="*/ 166687 h 1793081"/>
                <a:gd name="connsiteX25" fmla="*/ 190500 w 431006"/>
                <a:gd name="connsiteY25" fmla="*/ 135731 h 1793081"/>
                <a:gd name="connsiteX26" fmla="*/ 171450 w 431006"/>
                <a:gd name="connsiteY26" fmla="*/ 95250 h 1793081"/>
                <a:gd name="connsiteX27" fmla="*/ 133350 w 431006"/>
                <a:gd name="connsiteY27" fmla="*/ 0 h 1793081"/>
                <a:gd name="connsiteX28" fmla="*/ 0 w 431006"/>
                <a:gd name="connsiteY28" fmla="*/ 45243 h 1793081"/>
                <a:gd name="connsiteX29" fmla="*/ 47625 w 431006"/>
                <a:gd name="connsiteY29" fmla="*/ 107156 h 1793081"/>
                <a:gd name="connsiteX30" fmla="*/ 71438 w 431006"/>
                <a:gd name="connsiteY30" fmla="*/ 138112 h 1793081"/>
                <a:gd name="connsiteX31" fmla="*/ 92869 w 431006"/>
                <a:gd name="connsiteY31" fmla="*/ 176212 h 1793081"/>
                <a:gd name="connsiteX32" fmla="*/ 107156 w 431006"/>
                <a:gd name="connsiteY32" fmla="*/ 211931 h 1793081"/>
                <a:gd name="connsiteX33" fmla="*/ 128588 w 431006"/>
                <a:gd name="connsiteY33" fmla="*/ 278606 h 1793081"/>
                <a:gd name="connsiteX34" fmla="*/ 145256 w 431006"/>
                <a:gd name="connsiteY34" fmla="*/ 352425 h 1793081"/>
                <a:gd name="connsiteX35" fmla="*/ 161925 w 431006"/>
                <a:gd name="connsiteY35" fmla="*/ 438150 h 1793081"/>
                <a:gd name="connsiteX36" fmla="*/ 178594 w 431006"/>
                <a:gd name="connsiteY36" fmla="*/ 550068 h 1793081"/>
                <a:gd name="connsiteX37" fmla="*/ 190500 w 431006"/>
                <a:gd name="connsiteY37" fmla="*/ 652462 h 1793081"/>
                <a:gd name="connsiteX38" fmla="*/ 200025 w 431006"/>
                <a:gd name="connsiteY38" fmla="*/ 807243 h 1793081"/>
                <a:gd name="connsiteX39" fmla="*/ 204788 w 431006"/>
                <a:gd name="connsiteY39" fmla="*/ 1116806 h 1793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1006" h="1793081">
                  <a:moveTo>
                    <a:pt x="204788" y="1116806"/>
                  </a:moveTo>
                  <a:lnTo>
                    <a:pt x="204788" y="1395412"/>
                  </a:lnTo>
                  <a:lnTo>
                    <a:pt x="204788" y="1793081"/>
                  </a:lnTo>
                  <a:lnTo>
                    <a:pt x="426244" y="1733550"/>
                  </a:lnTo>
                  <a:cubicBezTo>
                    <a:pt x="427038" y="1674812"/>
                    <a:pt x="427831" y="1616075"/>
                    <a:pt x="428625" y="1557337"/>
                  </a:cubicBezTo>
                  <a:lnTo>
                    <a:pt x="428625" y="1407318"/>
                  </a:lnTo>
                  <a:cubicBezTo>
                    <a:pt x="427831" y="1331118"/>
                    <a:pt x="427038" y="1254918"/>
                    <a:pt x="426244" y="1178718"/>
                  </a:cubicBezTo>
                  <a:cubicBezTo>
                    <a:pt x="427038" y="1089024"/>
                    <a:pt x="427831" y="999331"/>
                    <a:pt x="428625" y="909637"/>
                  </a:cubicBezTo>
                  <a:lnTo>
                    <a:pt x="428625" y="700087"/>
                  </a:lnTo>
                  <a:lnTo>
                    <a:pt x="428625" y="600075"/>
                  </a:lnTo>
                  <a:lnTo>
                    <a:pt x="428625" y="450056"/>
                  </a:lnTo>
                  <a:lnTo>
                    <a:pt x="431006" y="411956"/>
                  </a:lnTo>
                  <a:lnTo>
                    <a:pt x="431006" y="381000"/>
                  </a:lnTo>
                  <a:lnTo>
                    <a:pt x="431006" y="359568"/>
                  </a:lnTo>
                  <a:lnTo>
                    <a:pt x="426244" y="345281"/>
                  </a:lnTo>
                  <a:lnTo>
                    <a:pt x="419100" y="330993"/>
                  </a:lnTo>
                  <a:lnTo>
                    <a:pt x="407194" y="314325"/>
                  </a:lnTo>
                  <a:lnTo>
                    <a:pt x="395288" y="304800"/>
                  </a:lnTo>
                  <a:lnTo>
                    <a:pt x="364331" y="290512"/>
                  </a:lnTo>
                  <a:lnTo>
                    <a:pt x="333375" y="278606"/>
                  </a:lnTo>
                  <a:lnTo>
                    <a:pt x="295275" y="257175"/>
                  </a:lnTo>
                  <a:lnTo>
                    <a:pt x="273844" y="240506"/>
                  </a:lnTo>
                  <a:lnTo>
                    <a:pt x="252413" y="219075"/>
                  </a:lnTo>
                  <a:lnTo>
                    <a:pt x="226219" y="190500"/>
                  </a:lnTo>
                  <a:lnTo>
                    <a:pt x="209550" y="166687"/>
                  </a:lnTo>
                  <a:lnTo>
                    <a:pt x="190500" y="135731"/>
                  </a:lnTo>
                  <a:lnTo>
                    <a:pt x="171450" y="95250"/>
                  </a:lnTo>
                  <a:lnTo>
                    <a:pt x="133350" y="0"/>
                  </a:lnTo>
                  <a:lnTo>
                    <a:pt x="0" y="45243"/>
                  </a:lnTo>
                  <a:lnTo>
                    <a:pt x="47625" y="107156"/>
                  </a:lnTo>
                  <a:lnTo>
                    <a:pt x="71438" y="138112"/>
                  </a:lnTo>
                  <a:lnTo>
                    <a:pt x="92869" y="176212"/>
                  </a:lnTo>
                  <a:lnTo>
                    <a:pt x="107156" y="211931"/>
                  </a:lnTo>
                  <a:lnTo>
                    <a:pt x="128588" y="278606"/>
                  </a:lnTo>
                  <a:lnTo>
                    <a:pt x="145256" y="352425"/>
                  </a:lnTo>
                  <a:lnTo>
                    <a:pt x="161925" y="438150"/>
                  </a:lnTo>
                  <a:lnTo>
                    <a:pt x="178594" y="550068"/>
                  </a:lnTo>
                  <a:lnTo>
                    <a:pt x="190500" y="652462"/>
                  </a:lnTo>
                  <a:lnTo>
                    <a:pt x="200025" y="807243"/>
                  </a:lnTo>
                  <a:cubicBezTo>
                    <a:pt x="201613" y="902493"/>
                    <a:pt x="203200" y="997743"/>
                    <a:pt x="204788" y="11168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BDC45F84-D859-4B43-AF45-789F4352D8E8}"/>
                </a:ext>
              </a:extLst>
            </p:cNvPr>
            <p:cNvSpPr/>
            <p:nvPr/>
          </p:nvSpPr>
          <p:spPr>
            <a:xfrm>
              <a:off x="3490913" y="2268538"/>
              <a:ext cx="1123950" cy="388937"/>
            </a:xfrm>
            <a:custGeom>
              <a:avLst/>
              <a:gdLst>
                <a:gd name="connsiteX0" fmla="*/ 933450 w 1123950"/>
                <a:gd name="connsiteY0" fmla="*/ 35719 h 388144"/>
                <a:gd name="connsiteX1" fmla="*/ 721518 w 1123950"/>
                <a:gd name="connsiteY1" fmla="*/ 76200 h 388144"/>
                <a:gd name="connsiteX2" fmla="*/ 500062 w 1123950"/>
                <a:gd name="connsiteY2" fmla="*/ 119063 h 388144"/>
                <a:gd name="connsiteX3" fmla="*/ 245268 w 1123950"/>
                <a:gd name="connsiteY3" fmla="*/ 166688 h 388144"/>
                <a:gd name="connsiteX4" fmla="*/ 0 w 1123950"/>
                <a:gd name="connsiteY4" fmla="*/ 211932 h 388144"/>
                <a:gd name="connsiteX5" fmla="*/ 0 w 1123950"/>
                <a:gd name="connsiteY5" fmla="*/ 388144 h 388144"/>
                <a:gd name="connsiteX6" fmla="*/ 176212 w 1123950"/>
                <a:gd name="connsiteY6" fmla="*/ 357188 h 388144"/>
                <a:gd name="connsiteX7" fmla="*/ 414337 w 1123950"/>
                <a:gd name="connsiteY7" fmla="*/ 307182 h 388144"/>
                <a:gd name="connsiteX8" fmla="*/ 638175 w 1123950"/>
                <a:gd name="connsiteY8" fmla="*/ 261938 h 388144"/>
                <a:gd name="connsiteX9" fmla="*/ 823912 w 1123950"/>
                <a:gd name="connsiteY9" fmla="*/ 223838 h 388144"/>
                <a:gd name="connsiteX10" fmla="*/ 854868 w 1123950"/>
                <a:gd name="connsiteY10" fmla="*/ 221457 h 388144"/>
                <a:gd name="connsiteX11" fmla="*/ 954881 w 1123950"/>
                <a:gd name="connsiteY11" fmla="*/ 223838 h 388144"/>
                <a:gd name="connsiteX12" fmla="*/ 1123950 w 1123950"/>
                <a:gd name="connsiteY12" fmla="*/ 223838 h 388144"/>
                <a:gd name="connsiteX13" fmla="*/ 1123950 w 1123950"/>
                <a:gd name="connsiteY13" fmla="*/ 0 h 388144"/>
                <a:gd name="connsiteX14" fmla="*/ 997743 w 1123950"/>
                <a:gd name="connsiteY14" fmla="*/ 23813 h 388144"/>
                <a:gd name="connsiteX15" fmla="*/ 933450 w 1123950"/>
                <a:gd name="connsiteY15" fmla="*/ 3571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3950" h="388144">
                  <a:moveTo>
                    <a:pt x="933450" y="35719"/>
                  </a:moveTo>
                  <a:lnTo>
                    <a:pt x="721518" y="76200"/>
                  </a:lnTo>
                  <a:lnTo>
                    <a:pt x="500062" y="119063"/>
                  </a:lnTo>
                  <a:lnTo>
                    <a:pt x="245268" y="166688"/>
                  </a:lnTo>
                  <a:lnTo>
                    <a:pt x="0" y="211932"/>
                  </a:lnTo>
                  <a:lnTo>
                    <a:pt x="0" y="388144"/>
                  </a:lnTo>
                  <a:lnTo>
                    <a:pt x="176212" y="357188"/>
                  </a:lnTo>
                  <a:lnTo>
                    <a:pt x="414337" y="307182"/>
                  </a:lnTo>
                  <a:lnTo>
                    <a:pt x="638175" y="261938"/>
                  </a:lnTo>
                  <a:lnTo>
                    <a:pt x="823912" y="223838"/>
                  </a:lnTo>
                  <a:lnTo>
                    <a:pt x="854868" y="221457"/>
                  </a:lnTo>
                  <a:lnTo>
                    <a:pt x="954881" y="223838"/>
                  </a:lnTo>
                  <a:lnTo>
                    <a:pt x="1123950" y="223838"/>
                  </a:lnTo>
                  <a:lnTo>
                    <a:pt x="1123950" y="0"/>
                  </a:lnTo>
                  <a:lnTo>
                    <a:pt x="997743" y="23813"/>
                  </a:lnTo>
                  <a:lnTo>
                    <a:pt x="933450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E35D09A-3FB4-48A0-B8EE-68710EFBABE6}"/>
                </a:ext>
              </a:extLst>
            </p:cNvPr>
            <p:cNvSpPr/>
            <p:nvPr/>
          </p:nvSpPr>
          <p:spPr>
            <a:xfrm>
              <a:off x="3500438" y="2897188"/>
              <a:ext cx="1108075" cy="339725"/>
            </a:xfrm>
            <a:custGeom>
              <a:avLst/>
              <a:gdLst>
                <a:gd name="connsiteX0" fmla="*/ 892968 w 1107281"/>
                <a:gd name="connsiteY0" fmla="*/ 33338 h 338138"/>
                <a:gd name="connsiteX1" fmla="*/ 657225 w 1107281"/>
                <a:gd name="connsiteY1" fmla="*/ 66675 h 338138"/>
                <a:gd name="connsiteX2" fmla="*/ 328612 w 1107281"/>
                <a:gd name="connsiteY2" fmla="*/ 114300 h 338138"/>
                <a:gd name="connsiteX3" fmla="*/ 4762 w 1107281"/>
                <a:gd name="connsiteY3" fmla="*/ 159544 h 338138"/>
                <a:gd name="connsiteX4" fmla="*/ 0 w 1107281"/>
                <a:gd name="connsiteY4" fmla="*/ 338138 h 338138"/>
                <a:gd name="connsiteX5" fmla="*/ 178593 w 1107281"/>
                <a:gd name="connsiteY5" fmla="*/ 309563 h 338138"/>
                <a:gd name="connsiteX6" fmla="*/ 373856 w 1107281"/>
                <a:gd name="connsiteY6" fmla="*/ 278607 h 338138"/>
                <a:gd name="connsiteX7" fmla="*/ 619125 w 1107281"/>
                <a:gd name="connsiteY7" fmla="*/ 235744 h 338138"/>
                <a:gd name="connsiteX8" fmla="*/ 802481 w 1107281"/>
                <a:gd name="connsiteY8" fmla="*/ 207169 h 338138"/>
                <a:gd name="connsiteX9" fmla="*/ 864393 w 1107281"/>
                <a:gd name="connsiteY9" fmla="*/ 195263 h 338138"/>
                <a:gd name="connsiteX10" fmla="*/ 950118 w 1107281"/>
                <a:gd name="connsiteY10" fmla="*/ 197644 h 338138"/>
                <a:gd name="connsiteX11" fmla="*/ 1107281 w 1107281"/>
                <a:gd name="connsiteY11" fmla="*/ 204788 h 338138"/>
                <a:gd name="connsiteX12" fmla="*/ 1104900 w 1107281"/>
                <a:gd name="connsiteY12" fmla="*/ 0 h 338138"/>
                <a:gd name="connsiteX13" fmla="*/ 976312 w 1107281"/>
                <a:gd name="connsiteY13" fmla="*/ 21432 h 338138"/>
                <a:gd name="connsiteX14" fmla="*/ 892968 w 1107281"/>
                <a:gd name="connsiteY14" fmla="*/ 33338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07281" h="338138">
                  <a:moveTo>
                    <a:pt x="892968" y="33338"/>
                  </a:moveTo>
                  <a:lnTo>
                    <a:pt x="657225" y="66675"/>
                  </a:lnTo>
                  <a:lnTo>
                    <a:pt x="328612" y="114300"/>
                  </a:lnTo>
                  <a:lnTo>
                    <a:pt x="4762" y="159544"/>
                  </a:lnTo>
                  <a:lnTo>
                    <a:pt x="0" y="338138"/>
                  </a:lnTo>
                  <a:lnTo>
                    <a:pt x="178593" y="309563"/>
                  </a:lnTo>
                  <a:lnTo>
                    <a:pt x="373856" y="278607"/>
                  </a:lnTo>
                  <a:lnTo>
                    <a:pt x="619125" y="235744"/>
                  </a:lnTo>
                  <a:lnTo>
                    <a:pt x="802481" y="207169"/>
                  </a:lnTo>
                  <a:lnTo>
                    <a:pt x="864393" y="195263"/>
                  </a:lnTo>
                  <a:lnTo>
                    <a:pt x="950118" y="197644"/>
                  </a:lnTo>
                  <a:lnTo>
                    <a:pt x="1107281" y="204788"/>
                  </a:lnTo>
                  <a:cubicBezTo>
                    <a:pt x="1106487" y="136525"/>
                    <a:pt x="1105694" y="68263"/>
                    <a:pt x="1104900" y="0"/>
                  </a:cubicBezTo>
                  <a:lnTo>
                    <a:pt x="976312" y="21432"/>
                  </a:lnTo>
                  <a:lnTo>
                    <a:pt x="892968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BBB2A4C6-490B-4D02-AC64-087D618C23E1}"/>
                </a:ext>
              </a:extLst>
            </p:cNvPr>
            <p:cNvSpPr/>
            <p:nvPr/>
          </p:nvSpPr>
          <p:spPr>
            <a:xfrm>
              <a:off x="2566988" y="3392488"/>
              <a:ext cx="2054225" cy="769937"/>
            </a:xfrm>
            <a:custGeom>
              <a:avLst/>
              <a:gdLst>
                <a:gd name="connsiteX0" fmla="*/ 1885950 w 2055018"/>
                <a:gd name="connsiteY0" fmla="*/ 164307 h 769144"/>
                <a:gd name="connsiteX1" fmla="*/ 1659731 w 2055018"/>
                <a:gd name="connsiteY1" fmla="*/ 242888 h 769144"/>
                <a:gd name="connsiteX2" fmla="*/ 1471612 w 2055018"/>
                <a:gd name="connsiteY2" fmla="*/ 309563 h 769144"/>
                <a:gd name="connsiteX3" fmla="*/ 1266825 w 2055018"/>
                <a:gd name="connsiteY3" fmla="*/ 381000 h 769144"/>
                <a:gd name="connsiteX4" fmla="*/ 1092993 w 2055018"/>
                <a:gd name="connsiteY4" fmla="*/ 442913 h 769144"/>
                <a:gd name="connsiteX5" fmla="*/ 895350 w 2055018"/>
                <a:gd name="connsiteY5" fmla="*/ 511969 h 769144"/>
                <a:gd name="connsiteX6" fmla="*/ 709612 w 2055018"/>
                <a:gd name="connsiteY6" fmla="*/ 576263 h 769144"/>
                <a:gd name="connsiteX7" fmla="*/ 531018 w 2055018"/>
                <a:gd name="connsiteY7" fmla="*/ 635794 h 769144"/>
                <a:gd name="connsiteX8" fmla="*/ 461962 w 2055018"/>
                <a:gd name="connsiteY8" fmla="*/ 659607 h 769144"/>
                <a:gd name="connsiteX9" fmla="*/ 428625 w 2055018"/>
                <a:gd name="connsiteY9" fmla="*/ 690563 h 769144"/>
                <a:gd name="connsiteX10" fmla="*/ 352425 w 2055018"/>
                <a:gd name="connsiteY10" fmla="*/ 766763 h 769144"/>
                <a:gd name="connsiteX11" fmla="*/ 342900 w 2055018"/>
                <a:gd name="connsiteY11" fmla="*/ 769144 h 769144"/>
                <a:gd name="connsiteX12" fmla="*/ 323850 w 2055018"/>
                <a:gd name="connsiteY12" fmla="*/ 766763 h 769144"/>
                <a:gd name="connsiteX13" fmla="*/ 292893 w 2055018"/>
                <a:gd name="connsiteY13" fmla="*/ 759619 h 769144"/>
                <a:gd name="connsiteX14" fmla="*/ 252412 w 2055018"/>
                <a:gd name="connsiteY14" fmla="*/ 742950 h 769144"/>
                <a:gd name="connsiteX15" fmla="*/ 209550 w 2055018"/>
                <a:gd name="connsiteY15" fmla="*/ 716757 h 769144"/>
                <a:gd name="connsiteX16" fmla="*/ 185737 w 2055018"/>
                <a:gd name="connsiteY16" fmla="*/ 700088 h 769144"/>
                <a:gd name="connsiteX17" fmla="*/ 159543 w 2055018"/>
                <a:gd name="connsiteY17" fmla="*/ 676275 h 769144"/>
                <a:gd name="connsiteX18" fmla="*/ 119062 w 2055018"/>
                <a:gd name="connsiteY18" fmla="*/ 631032 h 769144"/>
                <a:gd name="connsiteX19" fmla="*/ 85725 w 2055018"/>
                <a:gd name="connsiteY19" fmla="*/ 583407 h 769144"/>
                <a:gd name="connsiteX20" fmla="*/ 57150 w 2055018"/>
                <a:gd name="connsiteY20" fmla="*/ 533400 h 769144"/>
                <a:gd name="connsiteX21" fmla="*/ 28575 w 2055018"/>
                <a:gd name="connsiteY21" fmla="*/ 478632 h 769144"/>
                <a:gd name="connsiteX22" fmla="*/ 4762 w 2055018"/>
                <a:gd name="connsiteY22" fmla="*/ 421482 h 769144"/>
                <a:gd name="connsiteX23" fmla="*/ 0 w 2055018"/>
                <a:gd name="connsiteY23" fmla="*/ 402432 h 769144"/>
                <a:gd name="connsiteX24" fmla="*/ 0 w 2055018"/>
                <a:gd name="connsiteY24" fmla="*/ 392907 h 769144"/>
                <a:gd name="connsiteX25" fmla="*/ 2381 w 2055018"/>
                <a:gd name="connsiteY25" fmla="*/ 385763 h 769144"/>
                <a:gd name="connsiteX26" fmla="*/ 7143 w 2055018"/>
                <a:gd name="connsiteY26" fmla="*/ 378619 h 769144"/>
                <a:gd name="connsiteX27" fmla="*/ 16668 w 2055018"/>
                <a:gd name="connsiteY27" fmla="*/ 376238 h 769144"/>
                <a:gd name="connsiteX28" fmla="*/ 28575 w 2055018"/>
                <a:gd name="connsiteY28" fmla="*/ 378619 h 769144"/>
                <a:gd name="connsiteX29" fmla="*/ 57150 w 2055018"/>
                <a:gd name="connsiteY29" fmla="*/ 392907 h 769144"/>
                <a:gd name="connsiteX30" fmla="*/ 90487 w 2055018"/>
                <a:gd name="connsiteY30" fmla="*/ 414338 h 769144"/>
                <a:gd name="connsiteX31" fmla="*/ 138112 w 2055018"/>
                <a:gd name="connsiteY31" fmla="*/ 438150 h 769144"/>
                <a:gd name="connsiteX32" fmla="*/ 169068 w 2055018"/>
                <a:gd name="connsiteY32" fmla="*/ 447675 h 769144"/>
                <a:gd name="connsiteX33" fmla="*/ 219075 w 2055018"/>
                <a:gd name="connsiteY33" fmla="*/ 457200 h 769144"/>
                <a:gd name="connsiteX34" fmla="*/ 250031 w 2055018"/>
                <a:gd name="connsiteY34" fmla="*/ 459582 h 769144"/>
                <a:gd name="connsiteX35" fmla="*/ 269081 w 2055018"/>
                <a:gd name="connsiteY35" fmla="*/ 459582 h 769144"/>
                <a:gd name="connsiteX36" fmla="*/ 361950 w 2055018"/>
                <a:gd name="connsiteY36" fmla="*/ 438150 h 769144"/>
                <a:gd name="connsiteX37" fmla="*/ 552450 w 2055018"/>
                <a:gd name="connsiteY37" fmla="*/ 397669 h 769144"/>
                <a:gd name="connsiteX38" fmla="*/ 790575 w 2055018"/>
                <a:gd name="connsiteY38" fmla="*/ 345282 h 769144"/>
                <a:gd name="connsiteX39" fmla="*/ 964406 w 2055018"/>
                <a:gd name="connsiteY39" fmla="*/ 290513 h 769144"/>
                <a:gd name="connsiteX40" fmla="*/ 1183481 w 2055018"/>
                <a:gd name="connsiteY40" fmla="*/ 230982 h 769144"/>
                <a:gd name="connsiteX41" fmla="*/ 1485900 w 2055018"/>
                <a:gd name="connsiteY41" fmla="*/ 152400 h 769144"/>
                <a:gd name="connsiteX42" fmla="*/ 1685925 w 2055018"/>
                <a:gd name="connsiteY42" fmla="*/ 100013 h 769144"/>
                <a:gd name="connsiteX43" fmla="*/ 1905000 w 2055018"/>
                <a:gd name="connsiteY43" fmla="*/ 42863 h 769144"/>
                <a:gd name="connsiteX44" fmla="*/ 2055018 w 2055018"/>
                <a:gd name="connsiteY44" fmla="*/ 0 h 769144"/>
                <a:gd name="connsiteX45" fmla="*/ 2055018 w 2055018"/>
                <a:gd name="connsiteY45" fmla="*/ 71438 h 769144"/>
                <a:gd name="connsiteX46" fmla="*/ 1885950 w 2055018"/>
                <a:gd name="connsiteY46" fmla="*/ 164307 h 76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55018" h="769144">
                  <a:moveTo>
                    <a:pt x="1885950" y="164307"/>
                  </a:moveTo>
                  <a:lnTo>
                    <a:pt x="1659731" y="242888"/>
                  </a:lnTo>
                  <a:lnTo>
                    <a:pt x="1471612" y="309563"/>
                  </a:lnTo>
                  <a:lnTo>
                    <a:pt x="1266825" y="381000"/>
                  </a:lnTo>
                  <a:lnTo>
                    <a:pt x="1092993" y="442913"/>
                  </a:lnTo>
                  <a:lnTo>
                    <a:pt x="895350" y="511969"/>
                  </a:lnTo>
                  <a:lnTo>
                    <a:pt x="709612" y="576263"/>
                  </a:lnTo>
                  <a:lnTo>
                    <a:pt x="531018" y="635794"/>
                  </a:lnTo>
                  <a:lnTo>
                    <a:pt x="461962" y="659607"/>
                  </a:lnTo>
                  <a:lnTo>
                    <a:pt x="428625" y="690563"/>
                  </a:lnTo>
                  <a:lnTo>
                    <a:pt x="352425" y="766763"/>
                  </a:lnTo>
                  <a:lnTo>
                    <a:pt x="342900" y="769144"/>
                  </a:lnTo>
                  <a:lnTo>
                    <a:pt x="323850" y="766763"/>
                  </a:lnTo>
                  <a:lnTo>
                    <a:pt x="292893" y="759619"/>
                  </a:lnTo>
                  <a:lnTo>
                    <a:pt x="252412" y="742950"/>
                  </a:lnTo>
                  <a:lnTo>
                    <a:pt x="209550" y="716757"/>
                  </a:lnTo>
                  <a:lnTo>
                    <a:pt x="185737" y="700088"/>
                  </a:lnTo>
                  <a:lnTo>
                    <a:pt x="159543" y="676275"/>
                  </a:lnTo>
                  <a:lnTo>
                    <a:pt x="119062" y="631032"/>
                  </a:lnTo>
                  <a:lnTo>
                    <a:pt x="85725" y="583407"/>
                  </a:lnTo>
                  <a:lnTo>
                    <a:pt x="57150" y="533400"/>
                  </a:lnTo>
                  <a:lnTo>
                    <a:pt x="28575" y="478632"/>
                  </a:lnTo>
                  <a:lnTo>
                    <a:pt x="4762" y="421482"/>
                  </a:lnTo>
                  <a:lnTo>
                    <a:pt x="0" y="402432"/>
                  </a:lnTo>
                  <a:lnTo>
                    <a:pt x="0" y="392907"/>
                  </a:lnTo>
                  <a:lnTo>
                    <a:pt x="2381" y="385763"/>
                  </a:lnTo>
                  <a:lnTo>
                    <a:pt x="7143" y="378619"/>
                  </a:lnTo>
                  <a:lnTo>
                    <a:pt x="16668" y="376238"/>
                  </a:lnTo>
                  <a:lnTo>
                    <a:pt x="28575" y="378619"/>
                  </a:lnTo>
                  <a:lnTo>
                    <a:pt x="57150" y="392907"/>
                  </a:lnTo>
                  <a:lnTo>
                    <a:pt x="90487" y="414338"/>
                  </a:lnTo>
                  <a:lnTo>
                    <a:pt x="138112" y="438150"/>
                  </a:lnTo>
                  <a:lnTo>
                    <a:pt x="169068" y="447675"/>
                  </a:lnTo>
                  <a:lnTo>
                    <a:pt x="219075" y="457200"/>
                  </a:lnTo>
                  <a:lnTo>
                    <a:pt x="250031" y="459582"/>
                  </a:lnTo>
                  <a:lnTo>
                    <a:pt x="269081" y="459582"/>
                  </a:lnTo>
                  <a:lnTo>
                    <a:pt x="361950" y="438150"/>
                  </a:lnTo>
                  <a:lnTo>
                    <a:pt x="552450" y="397669"/>
                  </a:lnTo>
                  <a:lnTo>
                    <a:pt x="790575" y="345282"/>
                  </a:lnTo>
                  <a:lnTo>
                    <a:pt x="964406" y="290513"/>
                  </a:lnTo>
                  <a:lnTo>
                    <a:pt x="1183481" y="230982"/>
                  </a:lnTo>
                  <a:lnTo>
                    <a:pt x="1485900" y="152400"/>
                  </a:lnTo>
                  <a:lnTo>
                    <a:pt x="1685925" y="100013"/>
                  </a:lnTo>
                  <a:lnTo>
                    <a:pt x="1905000" y="42863"/>
                  </a:lnTo>
                  <a:lnTo>
                    <a:pt x="2055018" y="0"/>
                  </a:lnTo>
                  <a:lnTo>
                    <a:pt x="2055018" y="71438"/>
                  </a:lnTo>
                  <a:lnTo>
                    <a:pt x="1885950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CB9635B0-CAC7-4022-8F05-1CD822657504}"/>
                </a:ext>
              </a:extLst>
            </p:cNvPr>
            <p:cNvSpPr/>
            <p:nvPr/>
          </p:nvSpPr>
          <p:spPr>
            <a:xfrm>
              <a:off x="4432300" y="1825625"/>
              <a:ext cx="358775" cy="2185988"/>
            </a:xfrm>
            <a:custGeom>
              <a:avLst/>
              <a:gdLst>
                <a:gd name="connsiteX0" fmla="*/ 67317 w 359028"/>
                <a:gd name="connsiteY0" fmla="*/ 877936 h 2185023"/>
                <a:gd name="connsiteX1" fmla="*/ 67317 w 359028"/>
                <a:gd name="connsiteY1" fmla="*/ 653544 h 2185023"/>
                <a:gd name="connsiteX2" fmla="*/ 67317 w 359028"/>
                <a:gd name="connsiteY2" fmla="*/ 353418 h 2185023"/>
                <a:gd name="connsiteX3" fmla="*/ 67317 w 359028"/>
                <a:gd name="connsiteY3" fmla="*/ 274881 h 2185023"/>
                <a:gd name="connsiteX4" fmla="*/ 64512 w 359028"/>
                <a:gd name="connsiteY4" fmla="*/ 230003 h 2185023"/>
                <a:gd name="connsiteX5" fmla="*/ 58903 w 359028"/>
                <a:gd name="connsiteY5" fmla="*/ 179514 h 2185023"/>
                <a:gd name="connsiteX6" fmla="*/ 53293 w 359028"/>
                <a:gd name="connsiteY6" fmla="*/ 145855 h 2185023"/>
                <a:gd name="connsiteX7" fmla="*/ 39268 w 359028"/>
                <a:gd name="connsiteY7" fmla="*/ 98172 h 2185023"/>
                <a:gd name="connsiteX8" fmla="*/ 0 w 359028"/>
                <a:gd name="connsiteY8" fmla="*/ 16830 h 2185023"/>
                <a:gd name="connsiteX9" fmla="*/ 126220 w 359028"/>
                <a:gd name="connsiteY9" fmla="*/ 0 h 2185023"/>
                <a:gd name="connsiteX10" fmla="*/ 196343 w 359028"/>
                <a:gd name="connsiteY10" fmla="*/ 64513 h 2185023"/>
                <a:gd name="connsiteX11" fmla="*/ 252441 w 359028"/>
                <a:gd name="connsiteY11" fmla="*/ 120611 h 2185023"/>
                <a:gd name="connsiteX12" fmla="*/ 297320 w 359028"/>
                <a:gd name="connsiteY12" fmla="*/ 171099 h 2185023"/>
                <a:gd name="connsiteX13" fmla="*/ 325369 w 359028"/>
                <a:gd name="connsiteY13" fmla="*/ 210368 h 2185023"/>
                <a:gd name="connsiteX14" fmla="*/ 350613 w 359028"/>
                <a:gd name="connsiteY14" fmla="*/ 255247 h 2185023"/>
                <a:gd name="connsiteX15" fmla="*/ 359028 w 359028"/>
                <a:gd name="connsiteY15" fmla="*/ 280491 h 2185023"/>
                <a:gd name="connsiteX16" fmla="*/ 353418 w 359028"/>
                <a:gd name="connsiteY16" fmla="*/ 319760 h 2185023"/>
                <a:gd name="connsiteX17" fmla="*/ 336589 w 359028"/>
                <a:gd name="connsiteY17" fmla="*/ 440371 h 2185023"/>
                <a:gd name="connsiteX18" fmla="*/ 319759 w 359028"/>
                <a:gd name="connsiteY18" fmla="*/ 589031 h 2185023"/>
                <a:gd name="connsiteX19" fmla="*/ 305735 w 359028"/>
                <a:gd name="connsiteY19" fmla="*/ 748911 h 2185023"/>
                <a:gd name="connsiteX20" fmla="*/ 294515 w 359028"/>
                <a:gd name="connsiteY20" fmla="*/ 1051841 h 2185023"/>
                <a:gd name="connsiteX21" fmla="*/ 291710 w 359028"/>
                <a:gd name="connsiteY21" fmla="*/ 1326722 h 2185023"/>
                <a:gd name="connsiteX22" fmla="*/ 291710 w 359028"/>
                <a:gd name="connsiteY22" fmla="*/ 1590383 h 2185023"/>
                <a:gd name="connsiteX23" fmla="*/ 291710 w 359028"/>
                <a:gd name="connsiteY23" fmla="*/ 1783922 h 2185023"/>
                <a:gd name="connsiteX24" fmla="*/ 288905 w 359028"/>
                <a:gd name="connsiteY24" fmla="*/ 1851239 h 2185023"/>
                <a:gd name="connsiteX25" fmla="*/ 283295 w 359028"/>
                <a:gd name="connsiteY25" fmla="*/ 1915752 h 2185023"/>
                <a:gd name="connsiteX26" fmla="*/ 272076 w 359028"/>
                <a:gd name="connsiteY26" fmla="*/ 1969045 h 2185023"/>
                <a:gd name="connsiteX27" fmla="*/ 258051 w 359028"/>
                <a:gd name="connsiteY27" fmla="*/ 2030753 h 2185023"/>
                <a:gd name="connsiteX28" fmla="*/ 235612 w 359028"/>
                <a:gd name="connsiteY28" fmla="*/ 2092461 h 2185023"/>
                <a:gd name="connsiteX29" fmla="*/ 210368 w 359028"/>
                <a:gd name="connsiteY29" fmla="*/ 2140145 h 2185023"/>
                <a:gd name="connsiteX30" fmla="*/ 187928 w 359028"/>
                <a:gd name="connsiteY30" fmla="*/ 2170999 h 2185023"/>
                <a:gd name="connsiteX31" fmla="*/ 165489 w 359028"/>
                <a:gd name="connsiteY31" fmla="*/ 2185023 h 2185023"/>
                <a:gd name="connsiteX32" fmla="*/ 148660 w 359028"/>
                <a:gd name="connsiteY32" fmla="*/ 2185023 h 2185023"/>
                <a:gd name="connsiteX33" fmla="*/ 123416 w 359028"/>
                <a:gd name="connsiteY33" fmla="*/ 2165389 h 2185023"/>
                <a:gd name="connsiteX34" fmla="*/ 100976 w 359028"/>
                <a:gd name="connsiteY34" fmla="*/ 2137340 h 2185023"/>
                <a:gd name="connsiteX35" fmla="*/ 81342 w 359028"/>
                <a:gd name="connsiteY35" fmla="*/ 2092461 h 2185023"/>
                <a:gd name="connsiteX36" fmla="*/ 70122 w 359028"/>
                <a:gd name="connsiteY36" fmla="*/ 2047583 h 2185023"/>
                <a:gd name="connsiteX37" fmla="*/ 67317 w 359028"/>
                <a:gd name="connsiteY37" fmla="*/ 1971850 h 2185023"/>
                <a:gd name="connsiteX38" fmla="*/ 67317 w 359028"/>
                <a:gd name="connsiteY38" fmla="*/ 1828800 h 2185023"/>
                <a:gd name="connsiteX39" fmla="*/ 67317 w 359028"/>
                <a:gd name="connsiteY39" fmla="*/ 1548309 h 2185023"/>
                <a:gd name="connsiteX40" fmla="*/ 67317 w 359028"/>
                <a:gd name="connsiteY40" fmla="*/ 1256599 h 2185023"/>
                <a:gd name="connsiteX41" fmla="*/ 67317 w 359028"/>
                <a:gd name="connsiteY41" fmla="*/ 877936 h 2185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9028" h="2185023">
                  <a:moveTo>
                    <a:pt x="67317" y="877936"/>
                  </a:moveTo>
                  <a:lnTo>
                    <a:pt x="67317" y="653544"/>
                  </a:lnTo>
                  <a:lnTo>
                    <a:pt x="67317" y="353418"/>
                  </a:lnTo>
                  <a:lnTo>
                    <a:pt x="67317" y="274881"/>
                  </a:lnTo>
                  <a:lnTo>
                    <a:pt x="64512" y="230003"/>
                  </a:lnTo>
                  <a:lnTo>
                    <a:pt x="58903" y="179514"/>
                  </a:lnTo>
                  <a:lnTo>
                    <a:pt x="53293" y="145855"/>
                  </a:lnTo>
                  <a:lnTo>
                    <a:pt x="39268" y="98172"/>
                  </a:lnTo>
                  <a:lnTo>
                    <a:pt x="0" y="16830"/>
                  </a:lnTo>
                  <a:lnTo>
                    <a:pt x="126220" y="0"/>
                  </a:lnTo>
                  <a:lnTo>
                    <a:pt x="196343" y="64513"/>
                  </a:lnTo>
                  <a:lnTo>
                    <a:pt x="252441" y="120611"/>
                  </a:lnTo>
                  <a:lnTo>
                    <a:pt x="297320" y="171099"/>
                  </a:lnTo>
                  <a:lnTo>
                    <a:pt x="325369" y="210368"/>
                  </a:lnTo>
                  <a:lnTo>
                    <a:pt x="350613" y="255247"/>
                  </a:lnTo>
                  <a:lnTo>
                    <a:pt x="359028" y="280491"/>
                  </a:lnTo>
                  <a:lnTo>
                    <a:pt x="353418" y="319760"/>
                  </a:lnTo>
                  <a:lnTo>
                    <a:pt x="336589" y="440371"/>
                  </a:lnTo>
                  <a:lnTo>
                    <a:pt x="319759" y="589031"/>
                  </a:lnTo>
                  <a:lnTo>
                    <a:pt x="305735" y="748911"/>
                  </a:lnTo>
                  <a:lnTo>
                    <a:pt x="294515" y="1051841"/>
                  </a:lnTo>
                  <a:lnTo>
                    <a:pt x="291710" y="1326722"/>
                  </a:lnTo>
                  <a:lnTo>
                    <a:pt x="291710" y="1590383"/>
                  </a:lnTo>
                  <a:lnTo>
                    <a:pt x="291710" y="1783922"/>
                  </a:lnTo>
                  <a:lnTo>
                    <a:pt x="288905" y="1851239"/>
                  </a:lnTo>
                  <a:lnTo>
                    <a:pt x="283295" y="1915752"/>
                  </a:lnTo>
                  <a:lnTo>
                    <a:pt x="272076" y="1969045"/>
                  </a:lnTo>
                  <a:lnTo>
                    <a:pt x="258051" y="2030753"/>
                  </a:lnTo>
                  <a:lnTo>
                    <a:pt x="235612" y="2092461"/>
                  </a:lnTo>
                  <a:lnTo>
                    <a:pt x="210368" y="2140145"/>
                  </a:lnTo>
                  <a:lnTo>
                    <a:pt x="187928" y="2170999"/>
                  </a:lnTo>
                  <a:lnTo>
                    <a:pt x="165489" y="2185023"/>
                  </a:lnTo>
                  <a:lnTo>
                    <a:pt x="148660" y="2185023"/>
                  </a:lnTo>
                  <a:lnTo>
                    <a:pt x="123416" y="2165389"/>
                  </a:lnTo>
                  <a:lnTo>
                    <a:pt x="100976" y="2137340"/>
                  </a:lnTo>
                  <a:lnTo>
                    <a:pt x="81342" y="2092461"/>
                  </a:lnTo>
                  <a:lnTo>
                    <a:pt x="70122" y="2047583"/>
                  </a:lnTo>
                  <a:lnTo>
                    <a:pt x="67317" y="1971850"/>
                  </a:lnTo>
                  <a:lnTo>
                    <a:pt x="67317" y="1828800"/>
                  </a:lnTo>
                  <a:lnTo>
                    <a:pt x="67317" y="1548309"/>
                  </a:lnTo>
                  <a:lnTo>
                    <a:pt x="67317" y="1256599"/>
                  </a:lnTo>
                  <a:lnTo>
                    <a:pt x="67317" y="8779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2E5EE44A-EBD3-42A9-9C60-7400E4BC8BAE}"/>
                </a:ext>
              </a:extLst>
            </p:cNvPr>
            <p:cNvSpPr/>
            <p:nvPr/>
          </p:nvSpPr>
          <p:spPr>
            <a:xfrm>
              <a:off x="5141913" y="2379663"/>
              <a:ext cx="558800" cy="1162050"/>
            </a:xfrm>
            <a:custGeom>
              <a:avLst/>
              <a:gdLst>
                <a:gd name="connsiteX0" fmla="*/ 473869 w 559594"/>
                <a:gd name="connsiteY0" fmla="*/ 521494 h 1162050"/>
                <a:gd name="connsiteX1" fmla="*/ 447675 w 559594"/>
                <a:gd name="connsiteY1" fmla="*/ 366712 h 1162050"/>
                <a:gd name="connsiteX2" fmla="*/ 426244 w 559594"/>
                <a:gd name="connsiteY2" fmla="*/ 247650 h 1162050"/>
                <a:gd name="connsiteX3" fmla="*/ 314325 w 559594"/>
                <a:gd name="connsiteY3" fmla="*/ 90487 h 1162050"/>
                <a:gd name="connsiteX4" fmla="*/ 276225 w 559594"/>
                <a:gd name="connsiteY4" fmla="*/ 69056 h 1162050"/>
                <a:gd name="connsiteX5" fmla="*/ 223837 w 559594"/>
                <a:gd name="connsiteY5" fmla="*/ 47625 h 1162050"/>
                <a:gd name="connsiteX6" fmla="*/ 185737 w 559594"/>
                <a:gd name="connsiteY6" fmla="*/ 33337 h 1162050"/>
                <a:gd name="connsiteX7" fmla="*/ 128587 w 559594"/>
                <a:gd name="connsiteY7" fmla="*/ 16669 h 1162050"/>
                <a:gd name="connsiteX8" fmla="*/ 88106 w 559594"/>
                <a:gd name="connsiteY8" fmla="*/ 7144 h 1162050"/>
                <a:gd name="connsiteX9" fmla="*/ 50006 w 559594"/>
                <a:gd name="connsiteY9" fmla="*/ 0 h 1162050"/>
                <a:gd name="connsiteX10" fmla="*/ 30956 w 559594"/>
                <a:gd name="connsiteY10" fmla="*/ 0 h 1162050"/>
                <a:gd name="connsiteX11" fmla="*/ 14287 w 559594"/>
                <a:gd name="connsiteY11" fmla="*/ 4762 h 1162050"/>
                <a:gd name="connsiteX12" fmla="*/ 2381 w 559594"/>
                <a:gd name="connsiteY12" fmla="*/ 14287 h 1162050"/>
                <a:gd name="connsiteX13" fmla="*/ 0 w 559594"/>
                <a:gd name="connsiteY13" fmla="*/ 28575 h 1162050"/>
                <a:gd name="connsiteX14" fmla="*/ 7144 w 559594"/>
                <a:gd name="connsiteY14" fmla="*/ 45244 h 1162050"/>
                <a:gd name="connsiteX15" fmla="*/ 33337 w 559594"/>
                <a:gd name="connsiteY15" fmla="*/ 71437 h 1162050"/>
                <a:gd name="connsiteX16" fmla="*/ 80962 w 559594"/>
                <a:gd name="connsiteY16" fmla="*/ 123825 h 1162050"/>
                <a:gd name="connsiteX17" fmla="*/ 126206 w 559594"/>
                <a:gd name="connsiteY17" fmla="*/ 183356 h 1162050"/>
                <a:gd name="connsiteX18" fmla="*/ 154781 w 559594"/>
                <a:gd name="connsiteY18" fmla="*/ 230981 h 1162050"/>
                <a:gd name="connsiteX19" fmla="*/ 180975 w 559594"/>
                <a:gd name="connsiteY19" fmla="*/ 280987 h 1162050"/>
                <a:gd name="connsiteX20" fmla="*/ 200025 w 559594"/>
                <a:gd name="connsiteY20" fmla="*/ 323850 h 1162050"/>
                <a:gd name="connsiteX21" fmla="*/ 242887 w 559594"/>
                <a:gd name="connsiteY21" fmla="*/ 490537 h 1162050"/>
                <a:gd name="connsiteX22" fmla="*/ 283369 w 559594"/>
                <a:gd name="connsiteY22" fmla="*/ 704850 h 1162050"/>
                <a:gd name="connsiteX23" fmla="*/ 302419 w 559594"/>
                <a:gd name="connsiteY23" fmla="*/ 812006 h 1162050"/>
                <a:gd name="connsiteX24" fmla="*/ 316706 w 559594"/>
                <a:gd name="connsiteY24" fmla="*/ 895350 h 1162050"/>
                <a:gd name="connsiteX25" fmla="*/ 311944 w 559594"/>
                <a:gd name="connsiteY25" fmla="*/ 931069 h 1162050"/>
                <a:gd name="connsiteX26" fmla="*/ 309562 w 559594"/>
                <a:gd name="connsiteY26" fmla="*/ 966787 h 1162050"/>
                <a:gd name="connsiteX27" fmla="*/ 314325 w 559594"/>
                <a:gd name="connsiteY27" fmla="*/ 1004887 h 1162050"/>
                <a:gd name="connsiteX28" fmla="*/ 328612 w 559594"/>
                <a:gd name="connsiteY28" fmla="*/ 1042987 h 1162050"/>
                <a:gd name="connsiteX29" fmla="*/ 347662 w 559594"/>
                <a:gd name="connsiteY29" fmla="*/ 1076325 h 1162050"/>
                <a:gd name="connsiteX30" fmla="*/ 366712 w 559594"/>
                <a:gd name="connsiteY30" fmla="*/ 1100137 h 1162050"/>
                <a:gd name="connsiteX31" fmla="*/ 409575 w 559594"/>
                <a:gd name="connsiteY31" fmla="*/ 1135856 h 1162050"/>
                <a:gd name="connsiteX32" fmla="*/ 452437 w 559594"/>
                <a:gd name="connsiteY32" fmla="*/ 1159669 h 1162050"/>
                <a:gd name="connsiteX33" fmla="*/ 473869 w 559594"/>
                <a:gd name="connsiteY33" fmla="*/ 1162050 h 1162050"/>
                <a:gd name="connsiteX34" fmla="*/ 488156 w 559594"/>
                <a:gd name="connsiteY34" fmla="*/ 1162050 h 1162050"/>
                <a:gd name="connsiteX35" fmla="*/ 502444 w 559594"/>
                <a:gd name="connsiteY35" fmla="*/ 1154906 h 1162050"/>
                <a:gd name="connsiteX36" fmla="*/ 521494 w 559594"/>
                <a:gd name="connsiteY36" fmla="*/ 1135856 h 1162050"/>
                <a:gd name="connsiteX37" fmla="*/ 559594 w 559594"/>
                <a:gd name="connsiteY37" fmla="*/ 1081087 h 1162050"/>
                <a:gd name="connsiteX38" fmla="*/ 542925 w 559594"/>
                <a:gd name="connsiteY38" fmla="*/ 895350 h 1162050"/>
                <a:gd name="connsiteX39" fmla="*/ 516731 w 559594"/>
                <a:gd name="connsiteY39" fmla="*/ 754856 h 1162050"/>
                <a:gd name="connsiteX40" fmla="*/ 473869 w 559594"/>
                <a:gd name="connsiteY40" fmla="*/ 521494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59594" h="1162050">
                  <a:moveTo>
                    <a:pt x="473869" y="521494"/>
                  </a:moveTo>
                  <a:lnTo>
                    <a:pt x="447675" y="366712"/>
                  </a:lnTo>
                  <a:lnTo>
                    <a:pt x="426244" y="247650"/>
                  </a:lnTo>
                  <a:lnTo>
                    <a:pt x="314325" y="90487"/>
                  </a:lnTo>
                  <a:lnTo>
                    <a:pt x="276225" y="69056"/>
                  </a:lnTo>
                  <a:lnTo>
                    <a:pt x="223837" y="47625"/>
                  </a:lnTo>
                  <a:lnTo>
                    <a:pt x="185737" y="33337"/>
                  </a:lnTo>
                  <a:lnTo>
                    <a:pt x="128587" y="16669"/>
                  </a:lnTo>
                  <a:lnTo>
                    <a:pt x="88106" y="7144"/>
                  </a:lnTo>
                  <a:lnTo>
                    <a:pt x="50006" y="0"/>
                  </a:lnTo>
                  <a:lnTo>
                    <a:pt x="30956" y="0"/>
                  </a:lnTo>
                  <a:lnTo>
                    <a:pt x="14287" y="4762"/>
                  </a:lnTo>
                  <a:lnTo>
                    <a:pt x="2381" y="14287"/>
                  </a:lnTo>
                  <a:lnTo>
                    <a:pt x="0" y="28575"/>
                  </a:lnTo>
                  <a:lnTo>
                    <a:pt x="7144" y="45244"/>
                  </a:lnTo>
                  <a:lnTo>
                    <a:pt x="33337" y="71437"/>
                  </a:lnTo>
                  <a:lnTo>
                    <a:pt x="80962" y="123825"/>
                  </a:lnTo>
                  <a:lnTo>
                    <a:pt x="126206" y="183356"/>
                  </a:lnTo>
                  <a:lnTo>
                    <a:pt x="154781" y="230981"/>
                  </a:lnTo>
                  <a:lnTo>
                    <a:pt x="180975" y="280987"/>
                  </a:lnTo>
                  <a:lnTo>
                    <a:pt x="200025" y="323850"/>
                  </a:lnTo>
                  <a:lnTo>
                    <a:pt x="242887" y="490537"/>
                  </a:lnTo>
                  <a:lnTo>
                    <a:pt x="283369" y="704850"/>
                  </a:lnTo>
                  <a:lnTo>
                    <a:pt x="302419" y="812006"/>
                  </a:lnTo>
                  <a:lnTo>
                    <a:pt x="316706" y="895350"/>
                  </a:lnTo>
                  <a:lnTo>
                    <a:pt x="311944" y="931069"/>
                  </a:lnTo>
                  <a:lnTo>
                    <a:pt x="309562" y="966787"/>
                  </a:lnTo>
                  <a:lnTo>
                    <a:pt x="314325" y="1004887"/>
                  </a:lnTo>
                  <a:lnTo>
                    <a:pt x="328612" y="1042987"/>
                  </a:lnTo>
                  <a:lnTo>
                    <a:pt x="347662" y="1076325"/>
                  </a:lnTo>
                  <a:lnTo>
                    <a:pt x="366712" y="1100137"/>
                  </a:lnTo>
                  <a:lnTo>
                    <a:pt x="409575" y="1135856"/>
                  </a:lnTo>
                  <a:lnTo>
                    <a:pt x="452437" y="1159669"/>
                  </a:lnTo>
                  <a:lnTo>
                    <a:pt x="473869" y="1162050"/>
                  </a:lnTo>
                  <a:lnTo>
                    <a:pt x="488156" y="1162050"/>
                  </a:lnTo>
                  <a:lnTo>
                    <a:pt x="502444" y="1154906"/>
                  </a:lnTo>
                  <a:lnTo>
                    <a:pt x="521494" y="1135856"/>
                  </a:lnTo>
                  <a:lnTo>
                    <a:pt x="559594" y="1081087"/>
                  </a:lnTo>
                  <a:lnTo>
                    <a:pt x="542925" y="895350"/>
                  </a:lnTo>
                  <a:lnTo>
                    <a:pt x="516731" y="754856"/>
                  </a:lnTo>
                  <a:lnTo>
                    <a:pt x="473869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B825FF18-E56D-48B7-A86C-C54E8B18153C}"/>
                </a:ext>
              </a:extLst>
            </p:cNvPr>
            <p:cNvSpPr/>
            <p:nvPr/>
          </p:nvSpPr>
          <p:spPr>
            <a:xfrm>
              <a:off x="5402263" y="2257425"/>
              <a:ext cx="1698625" cy="1238250"/>
            </a:xfrm>
            <a:custGeom>
              <a:avLst/>
              <a:gdLst>
                <a:gd name="connsiteX0" fmla="*/ 928688 w 1697832"/>
                <a:gd name="connsiteY0" fmla="*/ 83344 h 1238250"/>
                <a:gd name="connsiteX1" fmla="*/ 704850 w 1697832"/>
                <a:gd name="connsiteY1" fmla="*/ 114300 h 1238250"/>
                <a:gd name="connsiteX2" fmla="*/ 526257 w 1697832"/>
                <a:gd name="connsiteY2" fmla="*/ 140494 h 1238250"/>
                <a:gd name="connsiteX3" fmla="*/ 352425 w 1697832"/>
                <a:gd name="connsiteY3" fmla="*/ 166688 h 1238250"/>
                <a:gd name="connsiteX4" fmla="*/ 214313 w 1697832"/>
                <a:gd name="connsiteY4" fmla="*/ 188119 h 1238250"/>
                <a:gd name="connsiteX5" fmla="*/ 0 w 1697832"/>
                <a:gd name="connsiteY5" fmla="*/ 219075 h 1238250"/>
                <a:gd name="connsiteX6" fmla="*/ 104775 w 1697832"/>
                <a:gd name="connsiteY6" fmla="*/ 404813 h 1238250"/>
                <a:gd name="connsiteX7" fmla="*/ 247650 w 1697832"/>
                <a:gd name="connsiteY7" fmla="*/ 369094 h 1238250"/>
                <a:gd name="connsiteX8" fmla="*/ 392907 w 1697832"/>
                <a:gd name="connsiteY8" fmla="*/ 333375 h 1238250"/>
                <a:gd name="connsiteX9" fmla="*/ 507207 w 1697832"/>
                <a:gd name="connsiteY9" fmla="*/ 304800 h 1238250"/>
                <a:gd name="connsiteX10" fmla="*/ 647700 w 1697832"/>
                <a:gd name="connsiteY10" fmla="*/ 273844 h 1238250"/>
                <a:gd name="connsiteX11" fmla="*/ 795338 w 1697832"/>
                <a:gd name="connsiteY11" fmla="*/ 247650 h 1238250"/>
                <a:gd name="connsiteX12" fmla="*/ 897732 w 1697832"/>
                <a:gd name="connsiteY12" fmla="*/ 233363 h 1238250"/>
                <a:gd name="connsiteX13" fmla="*/ 988219 w 1697832"/>
                <a:gd name="connsiteY13" fmla="*/ 223838 h 1238250"/>
                <a:gd name="connsiteX14" fmla="*/ 1100138 w 1697832"/>
                <a:gd name="connsiteY14" fmla="*/ 216694 h 1238250"/>
                <a:gd name="connsiteX15" fmla="*/ 1183482 w 1697832"/>
                <a:gd name="connsiteY15" fmla="*/ 214313 h 1238250"/>
                <a:gd name="connsiteX16" fmla="*/ 1245394 w 1697832"/>
                <a:gd name="connsiteY16" fmla="*/ 211931 h 1238250"/>
                <a:gd name="connsiteX17" fmla="*/ 1269207 w 1697832"/>
                <a:gd name="connsiteY17" fmla="*/ 214313 h 1238250"/>
                <a:gd name="connsiteX18" fmla="*/ 1290638 w 1697832"/>
                <a:gd name="connsiteY18" fmla="*/ 219075 h 1238250"/>
                <a:gd name="connsiteX19" fmla="*/ 1309688 w 1697832"/>
                <a:gd name="connsiteY19" fmla="*/ 228600 h 1238250"/>
                <a:gd name="connsiteX20" fmla="*/ 1321594 w 1697832"/>
                <a:gd name="connsiteY20" fmla="*/ 242888 h 1238250"/>
                <a:gd name="connsiteX21" fmla="*/ 1328738 w 1697832"/>
                <a:gd name="connsiteY21" fmla="*/ 257175 h 1238250"/>
                <a:gd name="connsiteX22" fmla="*/ 1333500 w 1697832"/>
                <a:gd name="connsiteY22" fmla="*/ 283369 h 1238250"/>
                <a:gd name="connsiteX23" fmla="*/ 1323975 w 1697832"/>
                <a:gd name="connsiteY23" fmla="*/ 359569 h 1238250"/>
                <a:gd name="connsiteX24" fmla="*/ 1295400 w 1697832"/>
                <a:gd name="connsiteY24" fmla="*/ 540544 h 1238250"/>
                <a:gd name="connsiteX25" fmla="*/ 1257300 w 1697832"/>
                <a:gd name="connsiteY25" fmla="*/ 812006 h 1238250"/>
                <a:gd name="connsiteX26" fmla="*/ 1235869 w 1697832"/>
                <a:gd name="connsiteY26" fmla="*/ 952500 h 1238250"/>
                <a:gd name="connsiteX27" fmla="*/ 1181100 w 1697832"/>
                <a:gd name="connsiteY27" fmla="*/ 1109663 h 1238250"/>
                <a:gd name="connsiteX28" fmla="*/ 1176338 w 1697832"/>
                <a:gd name="connsiteY28" fmla="*/ 1138238 h 1238250"/>
                <a:gd name="connsiteX29" fmla="*/ 1178719 w 1697832"/>
                <a:gd name="connsiteY29" fmla="*/ 1162050 h 1238250"/>
                <a:gd name="connsiteX30" fmla="*/ 1188244 w 1697832"/>
                <a:gd name="connsiteY30" fmla="*/ 1190625 h 1238250"/>
                <a:gd name="connsiteX31" fmla="*/ 1200150 w 1697832"/>
                <a:gd name="connsiteY31" fmla="*/ 1207294 h 1238250"/>
                <a:gd name="connsiteX32" fmla="*/ 1226344 w 1697832"/>
                <a:gd name="connsiteY32" fmla="*/ 1223963 h 1238250"/>
                <a:gd name="connsiteX33" fmla="*/ 1257300 w 1697832"/>
                <a:gd name="connsiteY33" fmla="*/ 1235869 h 1238250"/>
                <a:gd name="connsiteX34" fmla="*/ 1266825 w 1697832"/>
                <a:gd name="connsiteY34" fmla="*/ 1238250 h 1238250"/>
                <a:gd name="connsiteX35" fmla="*/ 1297782 w 1697832"/>
                <a:gd name="connsiteY35" fmla="*/ 1233488 h 1238250"/>
                <a:gd name="connsiteX36" fmla="*/ 1323975 w 1697832"/>
                <a:gd name="connsiteY36" fmla="*/ 1226344 h 1238250"/>
                <a:gd name="connsiteX37" fmla="*/ 1345407 w 1697832"/>
                <a:gd name="connsiteY37" fmla="*/ 1214438 h 1238250"/>
                <a:gd name="connsiteX38" fmla="*/ 1359694 w 1697832"/>
                <a:gd name="connsiteY38" fmla="*/ 1197769 h 1238250"/>
                <a:gd name="connsiteX39" fmla="*/ 1366838 w 1697832"/>
                <a:gd name="connsiteY39" fmla="*/ 1181100 h 1238250"/>
                <a:gd name="connsiteX40" fmla="*/ 1388269 w 1697832"/>
                <a:gd name="connsiteY40" fmla="*/ 1126331 h 1238250"/>
                <a:gd name="connsiteX41" fmla="*/ 1416844 w 1697832"/>
                <a:gd name="connsiteY41" fmla="*/ 1023938 h 1238250"/>
                <a:gd name="connsiteX42" fmla="*/ 1454944 w 1697832"/>
                <a:gd name="connsiteY42" fmla="*/ 895350 h 1238250"/>
                <a:gd name="connsiteX43" fmla="*/ 1500188 w 1697832"/>
                <a:gd name="connsiteY43" fmla="*/ 745331 h 1238250"/>
                <a:gd name="connsiteX44" fmla="*/ 1562100 w 1697832"/>
                <a:gd name="connsiteY44" fmla="*/ 533400 h 1238250"/>
                <a:gd name="connsiteX45" fmla="*/ 1588294 w 1697832"/>
                <a:gd name="connsiteY45" fmla="*/ 435769 h 1238250"/>
                <a:gd name="connsiteX46" fmla="*/ 1595438 w 1697832"/>
                <a:gd name="connsiteY46" fmla="*/ 416719 h 1238250"/>
                <a:gd name="connsiteX47" fmla="*/ 1595438 w 1697832"/>
                <a:gd name="connsiteY47" fmla="*/ 414338 h 1238250"/>
                <a:gd name="connsiteX48" fmla="*/ 1616869 w 1697832"/>
                <a:gd name="connsiteY48" fmla="*/ 395288 h 1238250"/>
                <a:gd name="connsiteX49" fmla="*/ 1640682 w 1697832"/>
                <a:gd name="connsiteY49" fmla="*/ 373856 h 1238250"/>
                <a:gd name="connsiteX50" fmla="*/ 1664494 w 1697832"/>
                <a:gd name="connsiteY50" fmla="*/ 347663 h 1238250"/>
                <a:gd name="connsiteX51" fmla="*/ 1681163 w 1697832"/>
                <a:gd name="connsiteY51" fmla="*/ 326231 h 1238250"/>
                <a:gd name="connsiteX52" fmla="*/ 1693069 w 1697832"/>
                <a:gd name="connsiteY52" fmla="*/ 302419 h 1238250"/>
                <a:gd name="connsiteX53" fmla="*/ 1697832 w 1697832"/>
                <a:gd name="connsiteY53" fmla="*/ 280988 h 1238250"/>
                <a:gd name="connsiteX54" fmla="*/ 1697832 w 1697832"/>
                <a:gd name="connsiteY54" fmla="*/ 271463 h 1238250"/>
                <a:gd name="connsiteX55" fmla="*/ 1697832 w 1697832"/>
                <a:gd name="connsiteY55" fmla="*/ 259556 h 1238250"/>
                <a:gd name="connsiteX56" fmla="*/ 1695450 w 1697832"/>
                <a:gd name="connsiteY56" fmla="*/ 242888 h 1238250"/>
                <a:gd name="connsiteX57" fmla="*/ 1676400 w 1697832"/>
                <a:gd name="connsiteY57" fmla="*/ 214313 h 1238250"/>
                <a:gd name="connsiteX58" fmla="*/ 1621632 w 1697832"/>
                <a:gd name="connsiteY58" fmla="*/ 157163 h 1238250"/>
                <a:gd name="connsiteX59" fmla="*/ 1543050 w 1697832"/>
                <a:gd name="connsiteY59" fmla="*/ 80963 h 1238250"/>
                <a:gd name="connsiteX60" fmla="*/ 1478757 w 1697832"/>
                <a:gd name="connsiteY60" fmla="*/ 23813 h 1238250"/>
                <a:gd name="connsiteX61" fmla="*/ 1454944 w 1697832"/>
                <a:gd name="connsiteY61" fmla="*/ 7144 h 1238250"/>
                <a:gd name="connsiteX62" fmla="*/ 1438275 w 1697832"/>
                <a:gd name="connsiteY62" fmla="*/ 2381 h 1238250"/>
                <a:gd name="connsiteX63" fmla="*/ 1419225 w 1697832"/>
                <a:gd name="connsiteY63" fmla="*/ 0 h 1238250"/>
                <a:gd name="connsiteX64" fmla="*/ 1402557 w 1697832"/>
                <a:gd name="connsiteY64" fmla="*/ 7144 h 1238250"/>
                <a:gd name="connsiteX65" fmla="*/ 1393032 w 1697832"/>
                <a:gd name="connsiteY65" fmla="*/ 16669 h 1238250"/>
                <a:gd name="connsiteX66" fmla="*/ 1369219 w 1697832"/>
                <a:gd name="connsiteY66" fmla="*/ 26194 h 1238250"/>
                <a:gd name="connsiteX67" fmla="*/ 1307307 w 1697832"/>
                <a:gd name="connsiteY67" fmla="*/ 33338 h 1238250"/>
                <a:gd name="connsiteX68" fmla="*/ 1202532 w 1697832"/>
                <a:gd name="connsiteY68" fmla="*/ 45244 h 1238250"/>
                <a:gd name="connsiteX69" fmla="*/ 928688 w 1697832"/>
                <a:gd name="connsiteY69" fmla="*/ 8334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697832" h="1238250">
                  <a:moveTo>
                    <a:pt x="928688" y="83344"/>
                  </a:moveTo>
                  <a:lnTo>
                    <a:pt x="704850" y="114300"/>
                  </a:lnTo>
                  <a:lnTo>
                    <a:pt x="526257" y="140494"/>
                  </a:lnTo>
                  <a:lnTo>
                    <a:pt x="352425" y="166688"/>
                  </a:lnTo>
                  <a:lnTo>
                    <a:pt x="214313" y="188119"/>
                  </a:lnTo>
                  <a:lnTo>
                    <a:pt x="0" y="219075"/>
                  </a:lnTo>
                  <a:lnTo>
                    <a:pt x="104775" y="404813"/>
                  </a:lnTo>
                  <a:lnTo>
                    <a:pt x="247650" y="369094"/>
                  </a:lnTo>
                  <a:lnTo>
                    <a:pt x="392907" y="333375"/>
                  </a:lnTo>
                  <a:lnTo>
                    <a:pt x="507207" y="304800"/>
                  </a:lnTo>
                  <a:lnTo>
                    <a:pt x="647700" y="273844"/>
                  </a:lnTo>
                  <a:lnTo>
                    <a:pt x="795338" y="247650"/>
                  </a:lnTo>
                  <a:lnTo>
                    <a:pt x="897732" y="233363"/>
                  </a:lnTo>
                  <a:lnTo>
                    <a:pt x="988219" y="223838"/>
                  </a:lnTo>
                  <a:lnTo>
                    <a:pt x="1100138" y="216694"/>
                  </a:lnTo>
                  <a:lnTo>
                    <a:pt x="1183482" y="214313"/>
                  </a:lnTo>
                  <a:lnTo>
                    <a:pt x="1245394" y="211931"/>
                  </a:lnTo>
                  <a:lnTo>
                    <a:pt x="1269207" y="214313"/>
                  </a:lnTo>
                  <a:lnTo>
                    <a:pt x="1290638" y="219075"/>
                  </a:lnTo>
                  <a:lnTo>
                    <a:pt x="1309688" y="228600"/>
                  </a:lnTo>
                  <a:lnTo>
                    <a:pt x="1321594" y="242888"/>
                  </a:lnTo>
                  <a:lnTo>
                    <a:pt x="1328738" y="257175"/>
                  </a:lnTo>
                  <a:lnTo>
                    <a:pt x="1333500" y="283369"/>
                  </a:lnTo>
                  <a:lnTo>
                    <a:pt x="1323975" y="359569"/>
                  </a:lnTo>
                  <a:lnTo>
                    <a:pt x="1295400" y="540544"/>
                  </a:lnTo>
                  <a:lnTo>
                    <a:pt x="1257300" y="812006"/>
                  </a:lnTo>
                  <a:lnTo>
                    <a:pt x="1235869" y="952500"/>
                  </a:lnTo>
                  <a:lnTo>
                    <a:pt x="1181100" y="1109663"/>
                  </a:lnTo>
                  <a:lnTo>
                    <a:pt x="1176338" y="1138238"/>
                  </a:lnTo>
                  <a:lnTo>
                    <a:pt x="1178719" y="1162050"/>
                  </a:lnTo>
                  <a:lnTo>
                    <a:pt x="1188244" y="1190625"/>
                  </a:lnTo>
                  <a:lnTo>
                    <a:pt x="1200150" y="1207294"/>
                  </a:lnTo>
                  <a:lnTo>
                    <a:pt x="1226344" y="1223963"/>
                  </a:lnTo>
                  <a:lnTo>
                    <a:pt x="1257300" y="1235869"/>
                  </a:lnTo>
                  <a:lnTo>
                    <a:pt x="1266825" y="1238250"/>
                  </a:lnTo>
                  <a:lnTo>
                    <a:pt x="1297782" y="1233488"/>
                  </a:lnTo>
                  <a:lnTo>
                    <a:pt x="1323975" y="1226344"/>
                  </a:lnTo>
                  <a:lnTo>
                    <a:pt x="1345407" y="1214438"/>
                  </a:lnTo>
                  <a:lnTo>
                    <a:pt x="1359694" y="1197769"/>
                  </a:lnTo>
                  <a:lnTo>
                    <a:pt x="1366838" y="1181100"/>
                  </a:lnTo>
                  <a:lnTo>
                    <a:pt x="1388269" y="1126331"/>
                  </a:lnTo>
                  <a:lnTo>
                    <a:pt x="1416844" y="1023938"/>
                  </a:lnTo>
                  <a:lnTo>
                    <a:pt x="1454944" y="895350"/>
                  </a:lnTo>
                  <a:lnTo>
                    <a:pt x="1500188" y="745331"/>
                  </a:lnTo>
                  <a:lnTo>
                    <a:pt x="1562100" y="533400"/>
                  </a:lnTo>
                  <a:lnTo>
                    <a:pt x="1588294" y="435769"/>
                  </a:lnTo>
                  <a:lnTo>
                    <a:pt x="1595438" y="416719"/>
                  </a:lnTo>
                  <a:lnTo>
                    <a:pt x="1595438" y="414338"/>
                  </a:lnTo>
                  <a:lnTo>
                    <a:pt x="1616869" y="395288"/>
                  </a:lnTo>
                  <a:lnTo>
                    <a:pt x="1640682" y="373856"/>
                  </a:lnTo>
                  <a:lnTo>
                    <a:pt x="1664494" y="347663"/>
                  </a:lnTo>
                  <a:lnTo>
                    <a:pt x="1681163" y="326231"/>
                  </a:lnTo>
                  <a:lnTo>
                    <a:pt x="1693069" y="302419"/>
                  </a:lnTo>
                  <a:lnTo>
                    <a:pt x="1697832" y="280988"/>
                  </a:lnTo>
                  <a:lnTo>
                    <a:pt x="1697832" y="271463"/>
                  </a:lnTo>
                  <a:lnTo>
                    <a:pt x="1697832" y="259556"/>
                  </a:lnTo>
                  <a:lnTo>
                    <a:pt x="1695450" y="242888"/>
                  </a:lnTo>
                  <a:lnTo>
                    <a:pt x="1676400" y="214313"/>
                  </a:lnTo>
                  <a:lnTo>
                    <a:pt x="1621632" y="157163"/>
                  </a:lnTo>
                  <a:lnTo>
                    <a:pt x="1543050" y="80963"/>
                  </a:lnTo>
                  <a:lnTo>
                    <a:pt x="1478757" y="23813"/>
                  </a:lnTo>
                  <a:lnTo>
                    <a:pt x="1454944" y="7144"/>
                  </a:lnTo>
                  <a:lnTo>
                    <a:pt x="1438275" y="2381"/>
                  </a:lnTo>
                  <a:lnTo>
                    <a:pt x="1419225" y="0"/>
                  </a:lnTo>
                  <a:lnTo>
                    <a:pt x="1402557" y="7144"/>
                  </a:lnTo>
                  <a:lnTo>
                    <a:pt x="1393032" y="16669"/>
                  </a:lnTo>
                  <a:lnTo>
                    <a:pt x="1369219" y="26194"/>
                  </a:lnTo>
                  <a:lnTo>
                    <a:pt x="1307307" y="33338"/>
                  </a:lnTo>
                  <a:lnTo>
                    <a:pt x="1202532" y="45244"/>
                  </a:lnTo>
                  <a:lnTo>
                    <a:pt x="928688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2B2479F-85F5-4FC5-8A92-C65E6428740F}"/>
                </a:ext>
              </a:extLst>
            </p:cNvPr>
            <p:cNvSpPr/>
            <p:nvPr/>
          </p:nvSpPr>
          <p:spPr>
            <a:xfrm>
              <a:off x="5610225" y="3182938"/>
              <a:ext cx="1087438" cy="282575"/>
            </a:xfrm>
            <a:custGeom>
              <a:avLst/>
              <a:gdLst>
                <a:gd name="connsiteX0" fmla="*/ 754856 w 1088231"/>
                <a:gd name="connsiteY0" fmla="*/ 204788 h 280988"/>
                <a:gd name="connsiteX1" fmla="*/ 619125 w 1088231"/>
                <a:gd name="connsiteY1" fmla="*/ 211932 h 280988"/>
                <a:gd name="connsiteX2" fmla="*/ 464344 w 1088231"/>
                <a:gd name="connsiteY2" fmla="*/ 223838 h 280988"/>
                <a:gd name="connsiteX3" fmla="*/ 309563 w 1088231"/>
                <a:gd name="connsiteY3" fmla="*/ 240507 h 280988"/>
                <a:gd name="connsiteX4" fmla="*/ 157163 w 1088231"/>
                <a:gd name="connsiteY4" fmla="*/ 259557 h 280988"/>
                <a:gd name="connsiteX5" fmla="*/ 9525 w 1088231"/>
                <a:gd name="connsiteY5" fmla="*/ 280988 h 280988"/>
                <a:gd name="connsiteX6" fmla="*/ 0 w 1088231"/>
                <a:gd name="connsiteY6" fmla="*/ 95250 h 280988"/>
                <a:gd name="connsiteX7" fmla="*/ 214313 w 1088231"/>
                <a:gd name="connsiteY7" fmla="*/ 69057 h 280988"/>
                <a:gd name="connsiteX8" fmla="*/ 364331 w 1088231"/>
                <a:gd name="connsiteY8" fmla="*/ 52388 h 280988"/>
                <a:gd name="connsiteX9" fmla="*/ 535781 w 1088231"/>
                <a:gd name="connsiteY9" fmla="*/ 33338 h 280988"/>
                <a:gd name="connsiteX10" fmla="*/ 702469 w 1088231"/>
                <a:gd name="connsiteY10" fmla="*/ 21432 h 280988"/>
                <a:gd name="connsiteX11" fmla="*/ 871538 w 1088231"/>
                <a:gd name="connsiteY11" fmla="*/ 9525 h 280988"/>
                <a:gd name="connsiteX12" fmla="*/ 1088231 w 1088231"/>
                <a:gd name="connsiteY12" fmla="*/ 0 h 280988"/>
                <a:gd name="connsiteX13" fmla="*/ 1054894 w 1088231"/>
                <a:gd name="connsiteY13" fmla="*/ 202407 h 280988"/>
                <a:gd name="connsiteX14" fmla="*/ 869156 w 1088231"/>
                <a:gd name="connsiteY14" fmla="*/ 202407 h 280988"/>
                <a:gd name="connsiteX15" fmla="*/ 754856 w 1088231"/>
                <a:gd name="connsiteY15" fmla="*/ 2047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8231" h="280988">
                  <a:moveTo>
                    <a:pt x="754856" y="204788"/>
                  </a:moveTo>
                  <a:lnTo>
                    <a:pt x="619125" y="211932"/>
                  </a:lnTo>
                  <a:lnTo>
                    <a:pt x="464344" y="223838"/>
                  </a:lnTo>
                  <a:lnTo>
                    <a:pt x="309563" y="240507"/>
                  </a:lnTo>
                  <a:lnTo>
                    <a:pt x="157163" y="259557"/>
                  </a:lnTo>
                  <a:lnTo>
                    <a:pt x="9525" y="280988"/>
                  </a:lnTo>
                  <a:lnTo>
                    <a:pt x="0" y="95250"/>
                  </a:lnTo>
                  <a:lnTo>
                    <a:pt x="214313" y="69057"/>
                  </a:lnTo>
                  <a:lnTo>
                    <a:pt x="364331" y="52388"/>
                  </a:lnTo>
                  <a:lnTo>
                    <a:pt x="535781" y="33338"/>
                  </a:lnTo>
                  <a:lnTo>
                    <a:pt x="702469" y="21432"/>
                  </a:lnTo>
                  <a:lnTo>
                    <a:pt x="871538" y="9525"/>
                  </a:lnTo>
                  <a:lnTo>
                    <a:pt x="1088231" y="0"/>
                  </a:lnTo>
                  <a:lnTo>
                    <a:pt x="1054894" y="202407"/>
                  </a:lnTo>
                  <a:lnTo>
                    <a:pt x="869156" y="202407"/>
                  </a:lnTo>
                  <a:lnTo>
                    <a:pt x="754856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B442C215-237C-40D6-8246-3A2FF599B70D}"/>
                </a:ext>
              </a:extLst>
            </p:cNvPr>
            <p:cNvSpPr/>
            <p:nvPr/>
          </p:nvSpPr>
          <p:spPr>
            <a:xfrm>
              <a:off x="3544888" y="3983038"/>
              <a:ext cx="2746375" cy="514350"/>
            </a:xfrm>
            <a:custGeom>
              <a:avLst/>
              <a:gdLst>
                <a:gd name="connsiteX0" fmla="*/ 1854994 w 2745582"/>
                <a:gd name="connsiteY0" fmla="*/ 142875 h 514350"/>
                <a:gd name="connsiteX1" fmla="*/ 1666875 w 2745582"/>
                <a:gd name="connsiteY1" fmla="*/ 169069 h 514350"/>
                <a:gd name="connsiteX2" fmla="*/ 1440657 w 2745582"/>
                <a:gd name="connsiteY2" fmla="*/ 200025 h 514350"/>
                <a:gd name="connsiteX3" fmla="*/ 1243013 w 2745582"/>
                <a:gd name="connsiteY3" fmla="*/ 226219 h 514350"/>
                <a:gd name="connsiteX4" fmla="*/ 1119188 w 2745582"/>
                <a:gd name="connsiteY4" fmla="*/ 245269 h 514350"/>
                <a:gd name="connsiteX5" fmla="*/ 1012032 w 2745582"/>
                <a:gd name="connsiteY5" fmla="*/ 259557 h 514350"/>
                <a:gd name="connsiteX6" fmla="*/ 921544 w 2745582"/>
                <a:gd name="connsiteY6" fmla="*/ 271463 h 514350"/>
                <a:gd name="connsiteX7" fmla="*/ 788194 w 2745582"/>
                <a:gd name="connsiteY7" fmla="*/ 288132 h 514350"/>
                <a:gd name="connsiteX8" fmla="*/ 697707 w 2745582"/>
                <a:gd name="connsiteY8" fmla="*/ 297657 h 514350"/>
                <a:gd name="connsiteX9" fmla="*/ 609600 w 2745582"/>
                <a:gd name="connsiteY9" fmla="*/ 304800 h 514350"/>
                <a:gd name="connsiteX10" fmla="*/ 526257 w 2745582"/>
                <a:gd name="connsiteY10" fmla="*/ 311944 h 514350"/>
                <a:gd name="connsiteX11" fmla="*/ 464344 w 2745582"/>
                <a:gd name="connsiteY11" fmla="*/ 314325 h 514350"/>
                <a:gd name="connsiteX12" fmla="*/ 376238 w 2745582"/>
                <a:gd name="connsiteY12" fmla="*/ 314325 h 514350"/>
                <a:gd name="connsiteX13" fmla="*/ 333375 w 2745582"/>
                <a:gd name="connsiteY13" fmla="*/ 314325 h 514350"/>
                <a:gd name="connsiteX14" fmla="*/ 288132 w 2745582"/>
                <a:gd name="connsiteY14" fmla="*/ 307182 h 514350"/>
                <a:gd name="connsiteX15" fmla="*/ 207169 w 2745582"/>
                <a:gd name="connsiteY15" fmla="*/ 285750 h 514350"/>
                <a:gd name="connsiteX16" fmla="*/ 138113 w 2745582"/>
                <a:gd name="connsiteY16" fmla="*/ 261938 h 514350"/>
                <a:gd name="connsiteX17" fmla="*/ 73819 w 2745582"/>
                <a:gd name="connsiteY17" fmla="*/ 230982 h 514350"/>
                <a:gd name="connsiteX18" fmla="*/ 26194 w 2745582"/>
                <a:gd name="connsiteY18" fmla="*/ 214313 h 514350"/>
                <a:gd name="connsiteX19" fmla="*/ 16669 w 2745582"/>
                <a:gd name="connsiteY19" fmla="*/ 211932 h 514350"/>
                <a:gd name="connsiteX20" fmla="*/ 7144 w 2745582"/>
                <a:gd name="connsiteY20" fmla="*/ 211932 h 514350"/>
                <a:gd name="connsiteX21" fmla="*/ 0 w 2745582"/>
                <a:gd name="connsiteY21" fmla="*/ 216694 h 514350"/>
                <a:gd name="connsiteX22" fmla="*/ 0 w 2745582"/>
                <a:gd name="connsiteY22" fmla="*/ 226219 h 514350"/>
                <a:gd name="connsiteX23" fmla="*/ 4763 w 2745582"/>
                <a:gd name="connsiteY23" fmla="*/ 252413 h 514350"/>
                <a:gd name="connsiteX24" fmla="*/ 19050 w 2745582"/>
                <a:gd name="connsiteY24" fmla="*/ 273844 h 514350"/>
                <a:gd name="connsiteX25" fmla="*/ 47625 w 2745582"/>
                <a:gd name="connsiteY25" fmla="*/ 302419 h 514350"/>
                <a:gd name="connsiteX26" fmla="*/ 111919 w 2745582"/>
                <a:gd name="connsiteY26" fmla="*/ 361950 h 514350"/>
                <a:gd name="connsiteX27" fmla="*/ 171450 w 2745582"/>
                <a:gd name="connsiteY27" fmla="*/ 411957 h 514350"/>
                <a:gd name="connsiteX28" fmla="*/ 226219 w 2745582"/>
                <a:gd name="connsiteY28" fmla="*/ 452438 h 514350"/>
                <a:gd name="connsiteX29" fmla="*/ 292894 w 2745582"/>
                <a:gd name="connsiteY29" fmla="*/ 490538 h 514350"/>
                <a:gd name="connsiteX30" fmla="*/ 350044 w 2745582"/>
                <a:gd name="connsiteY30" fmla="*/ 514350 h 514350"/>
                <a:gd name="connsiteX31" fmla="*/ 373857 w 2745582"/>
                <a:gd name="connsiteY31" fmla="*/ 511969 h 514350"/>
                <a:gd name="connsiteX32" fmla="*/ 459582 w 2745582"/>
                <a:gd name="connsiteY32" fmla="*/ 497682 h 514350"/>
                <a:gd name="connsiteX33" fmla="*/ 540544 w 2745582"/>
                <a:gd name="connsiteY33" fmla="*/ 488157 h 514350"/>
                <a:gd name="connsiteX34" fmla="*/ 659607 w 2745582"/>
                <a:gd name="connsiteY34" fmla="*/ 476250 h 514350"/>
                <a:gd name="connsiteX35" fmla="*/ 823913 w 2745582"/>
                <a:gd name="connsiteY35" fmla="*/ 457200 h 514350"/>
                <a:gd name="connsiteX36" fmla="*/ 950119 w 2745582"/>
                <a:gd name="connsiteY36" fmla="*/ 442913 h 514350"/>
                <a:gd name="connsiteX37" fmla="*/ 1090613 w 2745582"/>
                <a:gd name="connsiteY37" fmla="*/ 428625 h 514350"/>
                <a:gd name="connsiteX38" fmla="*/ 1359694 w 2745582"/>
                <a:gd name="connsiteY38" fmla="*/ 383382 h 514350"/>
                <a:gd name="connsiteX39" fmla="*/ 1574007 w 2745582"/>
                <a:gd name="connsiteY39" fmla="*/ 364332 h 514350"/>
                <a:gd name="connsiteX40" fmla="*/ 1802607 w 2745582"/>
                <a:gd name="connsiteY40" fmla="*/ 347663 h 514350"/>
                <a:gd name="connsiteX41" fmla="*/ 2024063 w 2745582"/>
                <a:gd name="connsiteY41" fmla="*/ 328613 h 514350"/>
                <a:gd name="connsiteX42" fmla="*/ 2216944 w 2745582"/>
                <a:gd name="connsiteY42" fmla="*/ 319088 h 514350"/>
                <a:gd name="connsiteX43" fmla="*/ 2397919 w 2745582"/>
                <a:gd name="connsiteY43" fmla="*/ 314325 h 514350"/>
                <a:gd name="connsiteX44" fmla="*/ 2452688 w 2745582"/>
                <a:gd name="connsiteY44" fmla="*/ 314325 h 514350"/>
                <a:gd name="connsiteX45" fmla="*/ 2547938 w 2745582"/>
                <a:gd name="connsiteY45" fmla="*/ 307182 h 514350"/>
                <a:gd name="connsiteX46" fmla="*/ 2612232 w 2745582"/>
                <a:gd name="connsiteY46" fmla="*/ 295275 h 514350"/>
                <a:gd name="connsiteX47" fmla="*/ 2667000 w 2745582"/>
                <a:gd name="connsiteY47" fmla="*/ 280988 h 514350"/>
                <a:gd name="connsiteX48" fmla="*/ 2709863 w 2745582"/>
                <a:gd name="connsiteY48" fmla="*/ 264319 h 514350"/>
                <a:gd name="connsiteX49" fmla="*/ 2731294 w 2745582"/>
                <a:gd name="connsiteY49" fmla="*/ 247650 h 514350"/>
                <a:gd name="connsiteX50" fmla="*/ 2743200 w 2745582"/>
                <a:gd name="connsiteY50" fmla="*/ 228600 h 514350"/>
                <a:gd name="connsiteX51" fmla="*/ 2745582 w 2745582"/>
                <a:gd name="connsiteY51" fmla="*/ 221457 h 514350"/>
                <a:gd name="connsiteX52" fmla="*/ 2745582 w 2745582"/>
                <a:gd name="connsiteY52" fmla="*/ 207169 h 514350"/>
                <a:gd name="connsiteX53" fmla="*/ 2743200 w 2745582"/>
                <a:gd name="connsiteY53" fmla="*/ 192882 h 514350"/>
                <a:gd name="connsiteX54" fmla="*/ 2733675 w 2745582"/>
                <a:gd name="connsiteY54" fmla="*/ 173832 h 514350"/>
                <a:gd name="connsiteX55" fmla="*/ 2717007 w 2745582"/>
                <a:gd name="connsiteY55" fmla="*/ 157163 h 514350"/>
                <a:gd name="connsiteX56" fmla="*/ 2674144 w 2745582"/>
                <a:gd name="connsiteY56" fmla="*/ 126207 h 514350"/>
                <a:gd name="connsiteX57" fmla="*/ 2636044 w 2745582"/>
                <a:gd name="connsiteY57" fmla="*/ 102394 h 514350"/>
                <a:gd name="connsiteX58" fmla="*/ 2569369 w 2745582"/>
                <a:gd name="connsiteY58" fmla="*/ 66675 h 514350"/>
                <a:gd name="connsiteX59" fmla="*/ 2514600 w 2745582"/>
                <a:gd name="connsiteY59" fmla="*/ 42863 h 514350"/>
                <a:gd name="connsiteX60" fmla="*/ 2459832 w 2745582"/>
                <a:gd name="connsiteY60" fmla="*/ 23813 h 514350"/>
                <a:gd name="connsiteX61" fmla="*/ 2395538 w 2745582"/>
                <a:gd name="connsiteY61" fmla="*/ 9525 h 514350"/>
                <a:gd name="connsiteX62" fmla="*/ 2345532 w 2745582"/>
                <a:gd name="connsiteY62" fmla="*/ 2382 h 514350"/>
                <a:gd name="connsiteX63" fmla="*/ 2324100 w 2745582"/>
                <a:gd name="connsiteY63" fmla="*/ 0 h 514350"/>
                <a:gd name="connsiteX64" fmla="*/ 2305050 w 2745582"/>
                <a:gd name="connsiteY64" fmla="*/ 9525 h 514350"/>
                <a:gd name="connsiteX65" fmla="*/ 2278857 w 2745582"/>
                <a:gd name="connsiteY65" fmla="*/ 30957 h 514350"/>
                <a:gd name="connsiteX66" fmla="*/ 2245519 w 2745582"/>
                <a:gd name="connsiteY66" fmla="*/ 54769 h 514350"/>
                <a:gd name="connsiteX67" fmla="*/ 2150269 w 2745582"/>
                <a:gd name="connsiteY67" fmla="*/ 95250 h 514350"/>
                <a:gd name="connsiteX68" fmla="*/ 2066925 w 2745582"/>
                <a:gd name="connsiteY68" fmla="*/ 107157 h 514350"/>
                <a:gd name="connsiteX69" fmla="*/ 1854994 w 2745582"/>
                <a:gd name="connsiteY69" fmla="*/ 1428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45582" h="514350">
                  <a:moveTo>
                    <a:pt x="1854994" y="142875"/>
                  </a:moveTo>
                  <a:lnTo>
                    <a:pt x="1666875" y="169069"/>
                  </a:lnTo>
                  <a:lnTo>
                    <a:pt x="1440657" y="200025"/>
                  </a:lnTo>
                  <a:lnTo>
                    <a:pt x="1243013" y="226219"/>
                  </a:lnTo>
                  <a:lnTo>
                    <a:pt x="1119188" y="245269"/>
                  </a:lnTo>
                  <a:lnTo>
                    <a:pt x="1012032" y="259557"/>
                  </a:lnTo>
                  <a:lnTo>
                    <a:pt x="921544" y="271463"/>
                  </a:lnTo>
                  <a:lnTo>
                    <a:pt x="788194" y="288132"/>
                  </a:lnTo>
                  <a:lnTo>
                    <a:pt x="697707" y="297657"/>
                  </a:lnTo>
                  <a:lnTo>
                    <a:pt x="609600" y="304800"/>
                  </a:lnTo>
                  <a:lnTo>
                    <a:pt x="526257" y="311944"/>
                  </a:lnTo>
                  <a:lnTo>
                    <a:pt x="464344" y="314325"/>
                  </a:lnTo>
                  <a:lnTo>
                    <a:pt x="376238" y="314325"/>
                  </a:lnTo>
                  <a:lnTo>
                    <a:pt x="333375" y="314325"/>
                  </a:lnTo>
                  <a:lnTo>
                    <a:pt x="288132" y="307182"/>
                  </a:lnTo>
                  <a:lnTo>
                    <a:pt x="207169" y="285750"/>
                  </a:lnTo>
                  <a:lnTo>
                    <a:pt x="138113" y="261938"/>
                  </a:lnTo>
                  <a:lnTo>
                    <a:pt x="73819" y="230982"/>
                  </a:lnTo>
                  <a:lnTo>
                    <a:pt x="26194" y="214313"/>
                  </a:lnTo>
                  <a:lnTo>
                    <a:pt x="16669" y="211932"/>
                  </a:lnTo>
                  <a:lnTo>
                    <a:pt x="7144" y="211932"/>
                  </a:lnTo>
                  <a:lnTo>
                    <a:pt x="0" y="216694"/>
                  </a:lnTo>
                  <a:lnTo>
                    <a:pt x="0" y="226219"/>
                  </a:lnTo>
                  <a:lnTo>
                    <a:pt x="4763" y="252413"/>
                  </a:lnTo>
                  <a:lnTo>
                    <a:pt x="19050" y="273844"/>
                  </a:lnTo>
                  <a:lnTo>
                    <a:pt x="47625" y="302419"/>
                  </a:lnTo>
                  <a:lnTo>
                    <a:pt x="111919" y="361950"/>
                  </a:lnTo>
                  <a:lnTo>
                    <a:pt x="171450" y="411957"/>
                  </a:lnTo>
                  <a:lnTo>
                    <a:pt x="226219" y="452438"/>
                  </a:lnTo>
                  <a:lnTo>
                    <a:pt x="292894" y="490538"/>
                  </a:lnTo>
                  <a:lnTo>
                    <a:pt x="350044" y="514350"/>
                  </a:lnTo>
                  <a:lnTo>
                    <a:pt x="373857" y="511969"/>
                  </a:lnTo>
                  <a:lnTo>
                    <a:pt x="459582" y="497682"/>
                  </a:lnTo>
                  <a:lnTo>
                    <a:pt x="540544" y="488157"/>
                  </a:lnTo>
                  <a:lnTo>
                    <a:pt x="659607" y="476250"/>
                  </a:lnTo>
                  <a:lnTo>
                    <a:pt x="823913" y="457200"/>
                  </a:lnTo>
                  <a:lnTo>
                    <a:pt x="950119" y="442913"/>
                  </a:lnTo>
                  <a:lnTo>
                    <a:pt x="1090613" y="428625"/>
                  </a:lnTo>
                  <a:lnTo>
                    <a:pt x="1359694" y="383382"/>
                  </a:lnTo>
                  <a:lnTo>
                    <a:pt x="1574007" y="364332"/>
                  </a:lnTo>
                  <a:lnTo>
                    <a:pt x="1802607" y="347663"/>
                  </a:lnTo>
                  <a:lnTo>
                    <a:pt x="2024063" y="328613"/>
                  </a:lnTo>
                  <a:lnTo>
                    <a:pt x="2216944" y="319088"/>
                  </a:lnTo>
                  <a:lnTo>
                    <a:pt x="2397919" y="314325"/>
                  </a:lnTo>
                  <a:lnTo>
                    <a:pt x="2452688" y="314325"/>
                  </a:lnTo>
                  <a:lnTo>
                    <a:pt x="2547938" y="307182"/>
                  </a:lnTo>
                  <a:lnTo>
                    <a:pt x="2612232" y="295275"/>
                  </a:lnTo>
                  <a:lnTo>
                    <a:pt x="2667000" y="280988"/>
                  </a:lnTo>
                  <a:lnTo>
                    <a:pt x="2709863" y="264319"/>
                  </a:lnTo>
                  <a:lnTo>
                    <a:pt x="2731294" y="247650"/>
                  </a:lnTo>
                  <a:lnTo>
                    <a:pt x="2743200" y="228600"/>
                  </a:lnTo>
                  <a:lnTo>
                    <a:pt x="2745582" y="221457"/>
                  </a:lnTo>
                  <a:lnTo>
                    <a:pt x="2745582" y="207169"/>
                  </a:lnTo>
                  <a:lnTo>
                    <a:pt x="2743200" y="192882"/>
                  </a:lnTo>
                  <a:lnTo>
                    <a:pt x="2733675" y="173832"/>
                  </a:lnTo>
                  <a:lnTo>
                    <a:pt x="2717007" y="157163"/>
                  </a:lnTo>
                  <a:lnTo>
                    <a:pt x="2674144" y="126207"/>
                  </a:lnTo>
                  <a:lnTo>
                    <a:pt x="2636044" y="102394"/>
                  </a:lnTo>
                  <a:lnTo>
                    <a:pt x="2569369" y="66675"/>
                  </a:lnTo>
                  <a:lnTo>
                    <a:pt x="2514600" y="42863"/>
                  </a:lnTo>
                  <a:lnTo>
                    <a:pt x="2459832" y="23813"/>
                  </a:lnTo>
                  <a:lnTo>
                    <a:pt x="2395538" y="9525"/>
                  </a:lnTo>
                  <a:lnTo>
                    <a:pt x="2345532" y="2382"/>
                  </a:lnTo>
                  <a:lnTo>
                    <a:pt x="2324100" y="0"/>
                  </a:lnTo>
                  <a:lnTo>
                    <a:pt x="2305050" y="9525"/>
                  </a:lnTo>
                  <a:lnTo>
                    <a:pt x="2278857" y="30957"/>
                  </a:lnTo>
                  <a:lnTo>
                    <a:pt x="2245519" y="54769"/>
                  </a:lnTo>
                  <a:lnTo>
                    <a:pt x="2150269" y="95250"/>
                  </a:lnTo>
                  <a:lnTo>
                    <a:pt x="2066925" y="107157"/>
                  </a:lnTo>
                  <a:lnTo>
                    <a:pt x="1854994" y="142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5CEF688A-7091-45F1-BD41-AAD83F89D42E}"/>
                </a:ext>
              </a:extLst>
            </p:cNvPr>
            <p:cNvSpPr/>
            <p:nvPr/>
          </p:nvSpPr>
          <p:spPr>
            <a:xfrm>
              <a:off x="4649788" y="4313238"/>
              <a:ext cx="473075" cy="1339850"/>
            </a:xfrm>
            <a:custGeom>
              <a:avLst/>
              <a:gdLst>
                <a:gd name="connsiteX0" fmla="*/ 204788 w 471488"/>
                <a:gd name="connsiteY0" fmla="*/ 888206 h 1340644"/>
                <a:gd name="connsiteX1" fmla="*/ 209550 w 471488"/>
                <a:gd name="connsiteY1" fmla="*/ 1340644 h 1340644"/>
                <a:gd name="connsiteX2" fmla="*/ 428625 w 471488"/>
                <a:gd name="connsiteY2" fmla="*/ 1323975 h 1340644"/>
                <a:gd name="connsiteX3" fmla="*/ 428625 w 471488"/>
                <a:gd name="connsiteY3" fmla="*/ 1126331 h 1340644"/>
                <a:gd name="connsiteX4" fmla="*/ 428625 w 471488"/>
                <a:gd name="connsiteY4" fmla="*/ 969169 h 1340644"/>
                <a:gd name="connsiteX5" fmla="*/ 428625 w 471488"/>
                <a:gd name="connsiteY5" fmla="*/ 700087 h 1340644"/>
                <a:gd name="connsiteX6" fmla="*/ 426244 w 471488"/>
                <a:gd name="connsiteY6" fmla="*/ 571500 h 1340644"/>
                <a:gd name="connsiteX7" fmla="*/ 438150 w 471488"/>
                <a:gd name="connsiteY7" fmla="*/ 454819 h 1340644"/>
                <a:gd name="connsiteX8" fmla="*/ 461963 w 471488"/>
                <a:gd name="connsiteY8" fmla="*/ 276225 h 1340644"/>
                <a:gd name="connsiteX9" fmla="*/ 471488 w 471488"/>
                <a:gd name="connsiteY9" fmla="*/ 219075 h 1340644"/>
                <a:gd name="connsiteX10" fmla="*/ 471488 w 471488"/>
                <a:gd name="connsiteY10" fmla="*/ 211931 h 1340644"/>
                <a:gd name="connsiteX11" fmla="*/ 466725 w 471488"/>
                <a:gd name="connsiteY11" fmla="*/ 200025 h 1340644"/>
                <a:gd name="connsiteX12" fmla="*/ 447675 w 471488"/>
                <a:gd name="connsiteY12" fmla="*/ 176212 h 1340644"/>
                <a:gd name="connsiteX13" fmla="*/ 395288 w 471488"/>
                <a:gd name="connsiteY13" fmla="*/ 135731 h 1340644"/>
                <a:gd name="connsiteX14" fmla="*/ 321469 w 471488"/>
                <a:gd name="connsiteY14" fmla="*/ 85725 h 1340644"/>
                <a:gd name="connsiteX15" fmla="*/ 207169 w 471488"/>
                <a:gd name="connsiteY15" fmla="*/ 0 h 1340644"/>
                <a:gd name="connsiteX16" fmla="*/ 0 w 471488"/>
                <a:gd name="connsiteY16" fmla="*/ 88106 h 1340644"/>
                <a:gd name="connsiteX17" fmla="*/ 78582 w 471488"/>
                <a:gd name="connsiteY17" fmla="*/ 97631 h 1340644"/>
                <a:gd name="connsiteX18" fmla="*/ 111919 w 471488"/>
                <a:gd name="connsiteY18" fmla="*/ 109537 h 1340644"/>
                <a:gd name="connsiteX19" fmla="*/ 133350 w 471488"/>
                <a:gd name="connsiteY19" fmla="*/ 123825 h 1340644"/>
                <a:gd name="connsiteX20" fmla="*/ 152400 w 471488"/>
                <a:gd name="connsiteY20" fmla="*/ 145256 h 1340644"/>
                <a:gd name="connsiteX21" fmla="*/ 166688 w 471488"/>
                <a:gd name="connsiteY21" fmla="*/ 173831 h 1340644"/>
                <a:gd name="connsiteX22" fmla="*/ 178594 w 471488"/>
                <a:gd name="connsiteY22" fmla="*/ 211931 h 1340644"/>
                <a:gd name="connsiteX23" fmla="*/ 188119 w 471488"/>
                <a:gd name="connsiteY23" fmla="*/ 261937 h 1340644"/>
                <a:gd name="connsiteX24" fmla="*/ 197644 w 471488"/>
                <a:gd name="connsiteY24" fmla="*/ 326231 h 1340644"/>
                <a:gd name="connsiteX25" fmla="*/ 204788 w 471488"/>
                <a:gd name="connsiteY25" fmla="*/ 507206 h 1340644"/>
                <a:gd name="connsiteX26" fmla="*/ 204788 w 471488"/>
                <a:gd name="connsiteY26" fmla="*/ 888206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1488" h="1340644">
                  <a:moveTo>
                    <a:pt x="204788" y="888206"/>
                  </a:moveTo>
                  <a:cubicBezTo>
                    <a:pt x="206375" y="1039019"/>
                    <a:pt x="207963" y="1189831"/>
                    <a:pt x="209550" y="1340644"/>
                  </a:cubicBezTo>
                  <a:lnTo>
                    <a:pt x="428625" y="1323975"/>
                  </a:lnTo>
                  <a:lnTo>
                    <a:pt x="428625" y="1126331"/>
                  </a:lnTo>
                  <a:lnTo>
                    <a:pt x="428625" y="969169"/>
                  </a:lnTo>
                  <a:lnTo>
                    <a:pt x="428625" y="700087"/>
                  </a:lnTo>
                  <a:cubicBezTo>
                    <a:pt x="427831" y="657225"/>
                    <a:pt x="427038" y="614362"/>
                    <a:pt x="426244" y="571500"/>
                  </a:cubicBezTo>
                  <a:lnTo>
                    <a:pt x="438150" y="454819"/>
                  </a:lnTo>
                  <a:lnTo>
                    <a:pt x="461963" y="276225"/>
                  </a:lnTo>
                  <a:lnTo>
                    <a:pt x="471488" y="219075"/>
                  </a:lnTo>
                  <a:lnTo>
                    <a:pt x="471488" y="211931"/>
                  </a:lnTo>
                  <a:lnTo>
                    <a:pt x="466725" y="200025"/>
                  </a:lnTo>
                  <a:lnTo>
                    <a:pt x="447675" y="176212"/>
                  </a:lnTo>
                  <a:lnTo>
                    <a:pt x="395288" y="135731"/>
                  </a:lnTo>
                  <a:lnTo>
                    <a:pt x="321469" y="85725"/>
                  </a:lnTo>
                  <a:lnTo>
                    <a:pt x="207169" y="0"/>
                  </a:lnTo>
                  <a:lnTo>
                    <a:pt x="0" y="88106"/>
                  </a:lnTo>
                  <a:lnTo>
                    <a:pt x="78582" y="97631"/>
                  </a:lnTo>
                  <a:lnTo>
                    <a:pt x="111919" y="109537"/>
                  </a:lnTo>
                  <a:lnTo>
                    <a:pt x="133350" y="123825"/>
                  </a:lnTo>
                  <a:lnTo>
                    <a:pt x="152400" y="145256"/>
                  </a:lnTo>
                  <a:lnTo>
                    <a:pt x="166688" y="173831"/>
                  </a:lnTo>
                  <a:lnTo>
                    <a:pt x="178594" y="211931"/>
                  </a:lnTo>
                  <a:lnTo>
                    <a:pt x="188119" y="261937"/>
                  </a:lnTo>
                  <a:lnTo>
                    <a:pt x="197644" y="326231"/>
                  </a:lnTo>
                  <a:lnTo>
                    <a:pt x="204788" y="507206"/>
                  </a:lnTo>
                  <a:lnTo>
                    <a:pt x="204788" y="888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826F901-739E-4F2E-980D-D3D6459C74C7}"/>
                </a:ext>
              </a:extLst>
            </p:cNvPr>
            <p:cNvSpPr/>
            <p:nvPr/>
          </p:nvSpPr>
          <p:spPr>
            <a:xfrm>
              <a:off x="3505200" y="4724400"/>
              <a:ext cx="2824163" cy="487363"/>
            </a:xfrm>
            <a:custGeom>
              <a:avLst/>
              <a:gdLst>
                <a:gd name="connsiteX0" fmla="*/ 2071688 w 2824163"/>
                <a:gd name="connsiteY0" fmla="*/ 80963 h 488156"/>
                <a:gd name="connsiteX1" fmla="*/ 1897856 w 2824163"/>
                <a:gd name="connsiteY1" fmla="*/ 100013 h 488156"/>
                <a:gd name="connsiteX2" fmla="*/ 1719263 w 2824163"/>
                <a:gd name="connsiteY2" fmla="*/ 119063 h 488156"/>
                <a:gd name="connsiteX3" fmla="*/ 1554956 w 2824163"/>
                <a:gd name="connsiteY3" fmla="*/ 135731 h 488156"/>
                <a:gd name="connsiteX4" fmla="*/ 1297781 w 2824163"/>
                <a:gd name="connsiteY4" fmla="*/ 161925 h 488156"/>
                <a:gd name="connsiteX5" fmla="*/ 973931 w 2824163"/>
                <a:gd name="connsiteY5" fmla="*/ 197644 h 488156"/>
                <a:gd name="connsiteX6" fmla="*/ 731044 w 2824163"/>
                <a:gd name="connsiteY6" fmla="*/ 223838 h 488156"/>
                <a:gd name="connsiteX7" fmla="*/ 552450 w 2824163"/>
                <a:gd name="connsiteY7" fmla="*/ 245269 h 488156"/>
                <a:gd name="connsiteX8" fmla="*/ 357188 w 2824163"/>
                <a:gd name="connsiteY8" fmla="*/ 266700 h 488156"/>
                <a:gd name="connsiteX9" fmla="*/ 328613 w 2824163"/>
                <a:gd name="connsiteY9" fmla="*/ 266700 h 488156"/>
                <a:gd name="connsiteX10" fmla="*/ 283369 w 2824163"/>
                <a:gd name="connsiteY10" fmla="*/ 264319 h 488156"/>
                <a:gd name="connsiteX11" fmla="*/ 221456 w 2824163"/>
                <a:gd name="connsiteY11" fmla="*/ 252413 h 488156"/>
                <a:gd name="connsiteX12" fmla="*/ 159544 w 2824163"/>
                <a:gd name="connsiteY12" fmla="*/ 233363 h 488156"/>
                <a:gd name="connsiteX13" fmla="*/ 90488 w 2824163"/>
                <a:gd name="connsiteY13" fmla="*/ 204788 h 488156"/>
                <a:gd name="connsiteX14" fmla="*/ 50006 w 2824163"/>
                <a:gd name="connsiteY14" fmla="*/ 190500 h 488156"/>
                <a:gd name="connsiteX15" fmla="*/ 21431 w 2824163"/>
                <a:gd name="connsiteY15" fmla="*/ 183356 h 488156"/>
                <a:gd name="connsiteX16" fmla="*/ 7144 w 2824163"/>
                <a:gd name="connsiteY16" fmla="*/ 185738 h 488156"/>
                <a:gd name="connsiteX17" fmla="*/ 2381 w 2824163"/>
                <a:gd name="connsiteY17" fmla="*/ 192881 h 488156"/>
                <a:gd name="connsiteX18" fmla="*/ 0 w 2824163"/>
                <a:gd name="connsiteY18" fmla="*/ 200025 h 488156"/>
                <a:gd name="connsiteX19" fmla="*/ 0 w 2824163"/>
                <a:gd name="connsiteY19" fmla="*/ 214313 h 488156"/>
                <a:gd name="connsiteX20" fmla="*/ 7144 w 2824163"/>
                <a:gd name="connsiteY20" fmla="*/ 238125 h 488156"/>
                <a:gd name="connsiteX21" fmla="*/ 26194 w 2824163"/>
                <a:gd name="connsiteY21" fmla="*/ 259556 h 488156"/>
                <a:gd name="connsiteX22" fmla="*/ 80963 w 2824163"/>
                <a:gd name="connsiteY22" fmla="*/ 316706 h 488156"/>
                <a:gd name="connsiteX23" fmla="*/ 147638 w 2824163"/>
                <a:gd name="connsiteY23" fmla="*/ 376238 h 488156"/>
                <a:gd name="connsiteX24" fmla="*/ 185738 w 2824163"/>
                <a:gd name="connsiteY24" fmla="*/ 407194 h 488156"/>
                <a:gd name="connsiteX25" fmla="*/ 226219 w 2824163"/>
                <a:gd name="connsiteY25" fmla="*/ 433388 h 488156"/>
                <a:gd name="connsiteX26" fmla="*/ 271463 w 2824163"/>
                <a:gd name="connsiteY26" fmla="*/ 457200 h 488156"/>
                <a:gd name="connsiteX27" fmla="*/ 323850 w 2824163"/>
                <a:gd name="connsiteY27" fmla="*/ 478631 h 488156"/>
                <a:gd name="connsiteX28" fmla="*/ 364331 w 2824163"/>
                <a:gd name="connsiteY28" fmla="*/ 488156 h 488156"/>
                <a:gd name="connsiteX29" fmla="*/ 378619 w 2824163"/>
                <a:gd name="connsiteY29" fmla="*/ 488156 h 488156"/>
                <a:gd name="connsiteX30" fmla="*/ 452438 w 2824163"/>
                <a:gd name="connsiteY30" fmla="*/ 469106 h 488156"/>
                <a:gd name="connsiteX31" fmla="*/ 554831 w 2824163"/>
                <a:gd name="connsiteY31" fmla="*/ 447675 h 488156"/>
                <a:gd name="connsiteX32" fmla="*/ 657225 w 2824163"/>
                <a:gd name="connsiteY32" fmla="*/ 431006 h 488156"/>
                <a:gd name="connsiteX33" fmla="*/ 781050 w 2824163"/>
                <a:gd name="connsiteY33" fmla="*/ 411956 h 488156"/>
                <a:gd name="connsiteX34" fmla="*/ 978694 w 2824163"/>
                <a:gd name="connsiteY34" fmla="*/ 385763 h 488156"/>
                <a:gd name="connsiteX35" fmla="*/ 1150144 w 2824163"/>
                <a:gd name="connsiteY35" fmla="*/ 361950 h 488156"/>
                <a:gd name="connsiteX36" fmla="*/ 1285875 w 2824163"/>
                <a:gd name="connsiteY36" fmla="*/ 342900 h 488156"/>
                <a:gd name="connsiteX37" fmla="*/ 1385888 w 2824163"/>
                <a:gd name="connsiteY37" fmla="*/ 330994 h 488156"/>
                <a:gd name="connsiteX38" fmla="*/ 1569244 w 2824163"/>
                <a:gd name="connsiteY38" fmla="*/ 311944 h 488156"/>
                <a:gd name="connsiteX39" fmla="*/ 1769269 w 2824163"/>
                <a:gd name="connsiteY39" fmla="*/ 295275 h 488156"/>
                <a:gd name="connsiteX40" fmla="*/ 2026444 w 2824163"/>
                <a:gd name="connsiteY40" fmla="*/ 276225 h 488156"/>
                <a:gd name="connsiteX41" fmla="*/ 2152650 w 2824163"/>
                <a:gd name="connsiteY41" fmla="*/ 266700 h 488156"/>
                <a:gd name="connsiteX42" fmla="*/ 2262188 w 2824163"/>
                <a:gd name="connsiteY42" fmla="*/ 269081 h 488156"/>
                <a:gd name="connsiteX43" fmla="*/ 2388394 w 2824163"/>
                <a:gd name="connsiteY43" fmla="*/ 271463 h 488156"/>
                <a:gd name="connsiteX44" fmla="*/ 2538413 w 2824163"/>
                <a:gd name="connsiteY44" fmla="*/ 278606 h 488156"/>
                <a:gd name="connsiteX45" fmla="*/ 2724150 w 2824163"/>
                <a:gd name="connsiteY45" fmla="*/ 288131 h 488156"/>
                <a:gd name="connsiteX46" fmla="*/ 2745581 w 2824163"/>
                <a:gd name="connsiteY46" fmla="*/ 288131 h 488156"/>
                <a:gd name="connsiteX47" fmla="*/ 2771775 w 2824163"/>
                <a:gd name="connsiteY47" fmla="*/ 283369 h 488156"/>
                <a:gd name="connsiteX48" fmla="*/ 2797969 w 2824163"/>
                <a:gd name="connsiteY48" fmla="*/ 273844 h 488156"/>
                <a:gd name="connsiteX49" fmla="*/ 2817019 w 2824163"/>
                <a:gd name="connsiteY49" fmla="*/ 257175 h 488156"/>
                <a:gd name="connsiteX50" fmla="*/ 2824163 w 2824163"/>
                <a:gd name="connsiteY50" fmla="*/ 242888 h 488156"/>
                <a:gd name="connsiteX51" fmla="*/ 2824163 w 2824163"/>
                <a:gd name="connsiteY51" fmla="*/ 230981 h 488156"/>
                <a:gd name="connsiteX52" fmla="*/ 2821781 w 2824163"/>
                <a:gd name="connsiteY52" fmla="*/ 204788 h 488156"/>
                <a:gd name="connsiteX53" fmla="*/ 2807494 w 2824163"/>
                <a:gd name="connsiteY53" fmla="*/ 169069 h 488156"/>
                <a:gd name="connsiteX54" fmla="*/ 2788444 w 2824163"/>
                <a:gd name="connsiteY54" fmla="*/ 138113 h 488156"/>
                <a:gd name="connsiteX55" fmla="*/ 2771775 w 2824163"/>
                <a:gd name="connsiteY55" fmla="*/ 126206 h 488156"/>
                <a:gd name="connsiteX56" fmla="*/ 2717006 w 2824163"/>
                <a:gd name="connsiteY56" fmla="*/ 92869 h 488156"/>
                <a:gd name="connsiteX57" fmla="*/ 2633663 w 2824163"/>
                <a:gd name="connsiteY57" fmla="*/ 50006 h 488156"/>
                <a:gd name="connsiteX58" fmla="*/ 2550319 w 2824163"/>
                <a:gd name="connsiteY58" fmla="*/ 16669 h 488156"/>
                <a:gd name="connsiteX59" fmla="*/ 2509838 w 2824163"/>
                <a:gd name="connsiteY59" fmla="*/ 4763 h 488156"/>
                <a:gd name="connsiteX60" fmla="*/ 2493169 w 2824163"/>
                <a:gd name="connsiteY60" fmla="*/ 0 h 488156"/>
                <a:gd name="connsiteX61" fmla="*/ 2481263 w 2824163"/>
                <a:gd name="connsiteY61" fmla="*/ 2381 h 488156"/>
                <a:gd name="connsiteX62" fmla="*/ 2428875 w 2824163"/>
                <a:gd name="connsiteY62" fmla="*/ 23813 h 488156"/>
                <a:gd name="connsiteX63" fmla="*/ 2331244 w 2824163"/>
                <a:gd name="connsiteY63" fmla="*/ 50006 h 488156"/>
                <a:gd name="connsiteX64" fmla="*/ 2193131 w 2824163"/>
                <a:gd name="connsiteY64" fmla="*/ 69056 h 488156"/>
                <a:gd name="connsiteX65" fmla="*/ 2071688 w 2824163"/>
                <a:gd name="connsiteY65" fmla="*/ 80963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824163" h="488156">
                  <a:moveTo>
                    <a:pt x="2071688" y="80963"/>
                  </a:moveTo>
                  <a:lnTo>
                    <a:pt x="1897856" y="100013"/>
                  </a:lnTo>
                  <a:lnTo>
                    <a:pt x="1719263" y="119063"/>
                  </a:lnTo>
                  <a:lnTo>
                    <a:pt x="1554956" y="135731"/>
                  </a:lnTo>
                  <a:lnTo>
                    <a:pt x="1297781" y="161925"/>
                  </a:lnTo>
                  <a:lnTo>
                    <a:pt x="973931" y="197644"/>
                  </a:lnTo>
                  <a:lnTo>
                    <a:pt x="731044" y="223838"/>
                  </a:lnTo>
                  <a:lnTo>
                    <a:pt x="552450" y="245269"/>
                  </a:lnTo>
                  <a:lnTo>
                    <a:pt x="357188" y="266700"/>
                  </a:lnTo>
                  <a:lnTo>
                    <a:pt x="328613" y="266700"/>
                  </a:lnTo>
                  <a:lnTo>
                    <a:pt x="283369" y="264319"/>
                  </a:lnTo>
                  <a:lnTo>
                    <a:pt x="221456" y="252413"/>
                  </a:lnTo>
                  <a:lnTo>
                    <a:pt x="159544" y="233363"/>
                  </a:lnTo>
                  <a:lnTo>
                    <a:pt x="90488" y="204788"/>
                  </a:lnTo>
                  <a:lnTo>
                    <a:pt x="50006" y="190500"/>
                  </a:lnTo>
                  <a:lnTo>
                    <a:pt x="21431" y="183356"/>
                  </a:lnTo>
                  <a:lnTo>
                    <a:pt x="7144" y="185738"/>
                  </a:lnTo>
                  <a:lnTo>
                    <a:pt x="2381" y="192881"/>
                  </a:lnTo>
                  <a:lnTo>
                    <a:pt x="0" y="200025"/>
                  </a:lnTo>
                  <a:lnTo>
                    <a:pt x="0" y="214313"/>
                  </a:lnTo>
                  <a:lnTo>
                    <a:pt x="7144" y="238125"/>
                  </a:lnTo>
                  <a:lnTo>
                    <a:pt x="26194" y="259556"/>
                  </a:lnTo>
                  <a:lnTo>
                    <a:pt x="80963" y="316706"/>
                  </a:lnTo>
                  <a:lnTo>
                    <a:pt x="147638" y="376238"/>
                  </a:lnTo>
                  <a:lnTo>
                    <a:pt x="185738" y="407194"/>
                  </a:lnTo>
                  <a:lnTo>
                    <a:pt x="226219" y="433388"/>
                  </a:lnTo>
                  <a:lnTo>
                    <a:pt x="271463" y="457200"/>
                  </a:lnTo>
                  <a:lnTo>
                    <a:pt x="323850" y="478631"/>
                  </a:lnTo>
                  <a:lnTo>
                    <a:pt x="364331" y="488156"/>
                  </a:lnTo>
                  <a:lnTo>
                    <a:pt x="378619" y="488156"/>
                  </a:lnTo>
                  <a:lnTo>
                    <a:pt x="452438" y="469106"/>
                  </a:lnTo>
                  <a:lnTo>
                    <a:pt x="554831" y="447675"/>
                  </a:lnTo>
                  <a:lnTo>
                    <a:pt x="657225" y="431006"/>
                  </a:lnTo>
                  <a:lnTo>
                    <a:pt x="781050" y="411956"/>
                  </a:lnTo>
                  <a:lnTo>
                    <a:pt x="978694" y="385763"/>
                  </a:lnTo>
                  <a:lnTo>
                    <a:pt x="1150144" y="361950"/>
                  </a:lnTo>
                  <a:lnTo>
                    <a:pt x="1285875" y="342900"/>
                  </a:lnTo>
                  <a:lnTo>
                    <a:pt x="1385888" y="330994"/>
                  </a:lnTo>
                  <a:lnTo>
                    <a:pt x="1569244" y="311944"/>
                  </a:lnTo>
                  <a:lnTo>
                    <a:pt x="1769269" y="295275"/>
                  </a:lnTo>
                  <a:lnTo>
                    <a:pt x="2026444" y="276225"/>
                  </a:lnTo>
                  <a:lnTo>
                    <a:pt x="2152650" y="266700"/>
                  </a:lnTo>
                  <a:lnTo>
                    <a:pt x="2262188" y="269081"/>
                  </a:lnTo>
                  <a:lnTo>
                    <a:pt x="2388394" y="271463"/>
                  </a:lnTo>
                  <a:lnTo>
                    <a:pt x="2538413" y="278606"/>
                  </a:lnTo>
                  <a:lnTo>
                    <a:pt x="2724150" y="288131"/>
                  </a:lnTo>
                  <a:lnTo>
                    <a:pt x="2745581" y="288131"/>
                  </a:lnTo>
                  <a:lnTo>
                    <a:pt x="2771775" y="283369"/>
                  </a:lnTo>
                  <a:lnTo>
                    <a:pt x="2797969" y="273844"/>
                  </a:lnTo>
                  <a:lnTo>
                    <a:pt x="2817019" y="257175"/>
                  </a:lnTo>
                  <a:lnTo>
                    <a:pt x="2824163" y="242888"/>
                  </a:lnTo>
                  <a:lnTo>
                    <a:pt x="2824163" y="230981"/>
                  </a:lnTo>
                  <a:lnTo>
                    <a:pt x="2821781" y="204788"/>
                  </a:lnTo>
                  <a:lnTo>
                    <a:pt x="2807494" y="169069"/>
                  </a:lnTo>
                  <a:lnTo>
                    <a:pt x="2788444" y="138113"/>
                  </a:lnTo>
                  <a:lnTo>
                    <a:pt x="2771775" y="126206"/>
                  </a:lnTo>
                  <a:lnTo>
                    <a:pt x="2717006" y="92869"/>
                  </a:lnTo>
                  <a:lnTo>
                    <a:pt x="2633663" y="50006"/>
                  </a:lnTo>
                  <a:lnTo>
                    <a:pt x="2550319" y="16669"/>
                  </a:lnTo>
                  <a:lnTo>
                    <a:pt x="2509838" y="4763"/>
                  </a:lnTo>
                  <a:lnTo>
                    <a:pt x="2493169" y="0"/>
                  </a:lnTo>
                  <a:lnTo>
                    <a:pt x="2481263" y="2381"/>
                  </a:lnTo>
                  <a:lnTo>
                    <a:pt x="2428875" y="23813"/>
                  </a:lnTo>
                  <a:lnTo>
                    <a:pt x="2331244" y="50006"/>
                  </a:lnTo>
                  <a:lnTo>
                    <a:pt x="2193131" y="69056"/>
                  </a:lnTo>
                  <a:lnTo>
                    <a:pt x="2071688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A604508E-6D80-4BE4-9023-D2E8137FA0E6}"/>
                </a:ext>
              </a:extLst>
            </p:cNvPr>
            <p:cNvSpPr/>
            <p:nvPr/>
          </p:nvSpPr>
          <p:spPr>
            <a:xfrm>
              <a:off x="3000375" y="5410200"/>
              <a:ext cx="4032250" cy="563563"/>
            </a:xfrm>
            <a:custGeom>
              <a:avLst/>
              <a:gdLst>
                <a:gd name="connsiteX0" fmla="*/ 2792538 w 4032570"/>
                <a:gd name="connsiteY0" fmla="*/ 85520 h 562455"/>
                <a:gd name="connsiteX1" fmla="*/ 2598475 w 4032570"/>
                <a:gd name="connsiteY1" fmla="*/ 95387 h 562455"/>
                <a:gd name="connsiteX2" fmla="*/ 2325471 w 4032570"/>
                <a:gd name="connsiteY2" fmla="*/ 108544 h 562455"/>
                <a:gd name="connsiteX3" fmla="*/ 2052466 w 4032570"/>
                <a:gd name="connsiteY3" fmla="*/ 118412 h 562455"/>
                <a:gd name="connsiteX4" fmla="*/ 1769595 w 4032570"/>
                <a:gd name="connsiteY4" fmla="*/ 151304 h 562455"/>
                <a:gd name="connsiteX5" fmla="*/ 1332130 w 4032570"/>
                <a:gd name="connsiteY5" fmla="*/ 194064 h 562455"/>
                <a:gd name="connsiteX6" fmla="*/ 1055836 w 4032570"/>
                <a:gd name="connsiteY6" fmla="*/ 223666 h 562455"/>
                <a:gd name="connsiteX7" fmla="*/ 851905 w 4032570"/>
                <a:gd name="connsiteY7" fmla="*/ 246691 h 562455"/>
                <a:gd name="connsiteX8" fmla="*/ 667710 w 4032570"/>
                <a:gd name="connsiteY8" fmla="*/ 269715 h 562455"/>
                <a:gd name="connsiteX9" fmla="*/ 592058 w 4032570"/>
                <a:gd name="connsiteY9" fmla="*/ 273005 h 562455"/>
                <a:gd name="connsiteX10" fmla="*/ 463779 w 4032570"/>
                <a:gd name="connsiteY10" fmla="*/ 273005 h 562455"/>
                <a:gd name="connsiteX11" fmla="*/ 322343 w 4032570"/>
                <a:gd name="connsiteY11" fmla="*/ 269715 h 562455"/>
                <a:gd name="connsiteX12" fmla="*/ 236823 w 4032570"/>
                <a:gd name="connsiteY12" fmla="*/ 263137 h 562455"/>
                <a:gd name="connsiteX13" fmla="*/ 174328 w 4032570"/>
                <a:gd name="connsiteY13" fmla="*/ 253269 h 562455"/>
                <a:gd name="connsiteX14" fmla="*/ 124990 w 4032570"/>
                <a:gd name="connsiteY14" fmla="*/ 236823 h 562455"/>
                <a:gd name="connsiteX15" fmla="*/ 92098 w 4032570"/>
                <a:gd name="connsiteY15" fmla="*/ 220377 h 562455"/>
                <a:gd name="connsiteX16" fmla="*/ 72363 w 4032570"/>
                <a:gd name="connsiteY16" fmla="*/ 210510 h 562455"/>
                <a:gd name="connsiteX17" fmla="*/ 39471 w 4032570"/>
                <a:gd name="connsiteY17" fmla="*/ 203931 h 562455"/>
                <a:gd name="connsiteX18" fmla="*/ 26314 w 4032570"/>
                <a:gd name="connsiteY18" fmla="*/ 203931 h 562455"/>
                <a:gd name="connsiteX19" fmla="*/ 9868 w 4032570"/>
                <a:gd name="connsiteY19" fmla="*/ 210510 h 562455"/>
                <a:gd name="connsiteX20" fmla="*/ 3289 w 4032570"/>
                <a:gd name="connsiteY20" fmla="*/ 223666 h 562455"/>
                <a:gd name="connsiteX21" fmla="*/ 0 w 4032570"/>
                <a:gd name="connsiteY21" fmla="*/ 240112 h 562455"/>
                <a:gd name="connsiteX22" fmla="*/ 6579 w 4032570"/>
                <a:gd name="connsiteY22" fmla="*/ 269715 h 562455"/>
                <a:gd name="connsiteX23" fmla="*/ 29603 w 4032570"/>
                <a:gd name="connsiteY23" fmla="*/ 296029 h 562455"/>
                <a:gd name="connsiteX24" fmla="*/ 82230 w 4032570"/>
                <a:gd name="connsiteY24" fmla="*/ 348656 h 562455"/>
                <a:gd name="connsiteX25" fmla="*/ 161171 w 4032570"/>
                <a:gd name="connsiteY25" fmla="*/ 417730 h 562455"/>
                <a:gd name="connsiteX26" fmla="*/ 213799 w 4032570"/>
                <a:gd name="connsiteY26" fmla="*/ 457200 h 562455"/>
                <a:gd name="connsiteX27" fmla="*/ 259848 w 4032570"/>
                <a:gd name="connsiteY27" fmla="*/ 490092 h 562455"/>
                <a:gd name="connsiteX28" fmla="*/ 319054 w 4032570"/>
                <a:gd name="connsiteY28" fmla="*/ 522984 h 562455"/>
                <a:gd name="connsiteX29" fmla="*/ 368392 w 4032570"/>
                <a:gd name="connsiteY29" fmla="*/ 549298 h 562455"/>
                <a:gd name="connsiteX30" fmla="*/ 404573 w 4032570"/>
                <a:gd name="connsiteY30" fmla="*/ 559166 h 562455"/>
                <a:gd name="connsiteX31" fmla="*/ 460489 w 4032570"/>
                <a:gd name="connsiteY31" fmla="*/ 562455 h 562455"/>
                <a:gd name="connsiteX32" fmla="*/ 503249 w 4032570"/>
                <a:gd name="connsiteY32" fmla="*/ 549298 h 562455"/>
                <a:gd name="connsiteX33" fmla="*/ 611793 w 4032570"/>
                <a:gd name="connsiteY33" fmla="*/ 519695 h 562455"/>
                <a:gd name="connsiteX34" fmla="*/ 700602 w 4032570"/>
                <a:gd name="connsiteY34" fmla="*/ 499960 h 562455"/>
                <a:gd name="connsiteX35" fmla="*/ 871641 w 4032570"/>
                <a:gd name="connsiteY35" fmla="*/ 467068 h 562455"/>
                <a:gd name="connsiteX36" fmla="*/ 1013077 w 4032570"/>
                <a:gd name="connsiteY36" fmla="*/ 444043 h 562455"/>
                <a:gd name="connsiteX37" fmla="*/ 1180826 w 4032570"/>
                <a:gd name="connsiteY37" fmla="*/ 421019 h 562455"/>
                <a:gd name="connsiteX38" fmla="*/ 1338708 w 4032570"/>
                <a:gd name="connsiteY38" fmla="*/ 401284 h 562455"/>
                <a:gd name="connsiteX39" fmla="*/ 1549218 w 4032570"/>
                <a:gd name="connsiteY39" fmla="*/ 378259 h 562455"/>
                <a:gd name="connsiteX40" fmla="*/ 1776173 w 4032570"/>
                <a:gd name="connsiteY40" fmla="*/ 358524 h 562455"/>
                <a:gd name="connsiteX41" fmla="*/ 1986682 w 4032570"/>
                <a:gd name="connsiteY41" fmla="*/ 342078 h 562455"/>
                <a:gd name="connsiteX42" fmla="*/ 2203770 w 4032570"/>
                <a:gd name="connsiteY42" fmla="*/ 328921 h 562455"/>
                <a:gd name="connsiteX43" fmla="*/ 2355074 w 4032570"/>
                <a:gd name="connsiteY43" fmla="*/ 319053 h 562455"/>
                <a:gd name="connsiteX44" fmla="*/ 2506377 w 4032570"/>
                <a:gd name="connsiteY44" fmla="*/ 309186 h 562455"/>
                <a:gd name="connsiteX45" fmla="*/ 2667548 w 4032570"/>
                <a:gd name="connsiteY45" fmla="*/ 302607 h 562455"/>
                <a:gd name="connsiteX46" fmla="*/ 2848455 w 4032570"/>
                <a:gd name="connsiteY46" fmla="*/ 296029 h 562455"/>
                <a:gd name="connsiteX47" fmla="*/ 3003048 w 4032570"/>
                <a:gd name="connsiteY47" fmla="*/ 292740 h 562455"/>
                <a:gd name="connsiteX48" fmla="*/ 3108302 w 4032570"/>
                <a:gd name="connsiteY48" fmla="*/ 292740 h 562455"/>
                <a:gd name="connsiteX49" fmla="*/ 3262895 w 4032570"/>
                <a:gd name="connsiteY49" fmla="*/ 289451 h 562455"/>
                <a:gd name="connsiteX50" fmla="*/ 3387885 w 4032570"/>
                <a:gd name="connsiteY50" fmla="*/ 292740 h 562455"/>
                <a:gd name="connsiteX51" fmla="*/ 3479983 w 4032570"/>
                <a:gd name="connsiteY51" fmla="*/ 296029 h 562455"/>
                <a:gd name="connsiteX52" fmla="*/ 3585238 w 4032570"/>
                <a:gd name="connsiteY52" fmla="*/ 305897 h 562455"/>
                <a:gd name="connsiteX53" fmla="*/ 3706938 w 4032570"/>
                <a:gd name="connsiteY53" fmla="*/ 315764 h 562455"/>
                <a:gd name="connsiteX54" fmla="*/ 3812193 w 4032570"/>
                <a:gd name="connsiteY54" fmla="*/ 315764 h 562455"/>
                <a:gd name="connsiteX55" fmla="*/ 3904291 w 4032570"/>
                <a:gd name="connsiteY55" fmla="*/ 319053 h 562455"/>
                <a:gd name="connsiteX56" fmla="*/ 3966786 w 4032570"/>
                <a:gd name="connsiteY56" fmla="*/ 309186 h 562455"/>
                <a:gd name="connsiteX57" fmla="*/ 3999678 w 4032570"/>
                <a:gd name="connsiteY57" fmla="*/ 296029 h 562455"/>
                <a:gd name="connsiteX58" fmla="*/ 4019413 w 4032570"/>
                <a:gd name="connsiteY58" fmla="*/ 279583 h 562455"/>
                <a:gd name="connsiteX59" fmla="*/ 4025992 w 4032570"/>
                <a:gd name="connsiteY59" fmla="*/ 266426 h 562455"/>
                <a:gd name="connsiteX60" fmla="*/ 4032570 w 4032570"/>
                <a:gd name="connsiteY60" fmla="*/ 246691 h 562455"/>
                <a:gd name="connsiteX61" fmla="*/ 4032570 w 4032570"/>
                <a:gd name="connsiteY61" fmla="*/ 223666 h 562455"/>
                <a:gd name="connsiteX62" fmla="*/ 4025992 w 4032570"/>
                <a:gd name="connsiteY62" fmla="*/ 203931 h 562455"/>
                <a:gd name="connsiteX63" fmla="*/ 4012835 w 4032570"/>
                <a:gd name="connsiteY63" fmla="*/ 184196 h 562455"/>
                <a:gd name="connsiteX64" fmla="*/ 3986521 w 4032570"/>
                <a:gd name="connsiteY64" fmla="*/ 161171 h 562455"/>
                <a:gd name="connsiteX65" fmla="*/ 3947051 w 4032570"/>
                <a:gd name="connsiteY65" fmla="*/ 134858 h 562455"/>
                <a:gd name="connsiteX66" fmla="*/ 3861531 w 4032570"/>
                <a:gd name="connsiteY66" fmla="*/ 92098 h 562455"/>
                <a:gd name="connsiteX67" fmla="*/ 3795747 w 4032570"/>
                <a:gd name="connsiteY67" fmla="*/ 65784 h 562455"/>
                <a:gd name="connsiteX68" fmla="*/ 3703649 w 4032570"/>
                <a:gd name="connsiteY68" fmla="*/ 32892 h 562455"/>
                <a:gd name="connsiteX69" fmla="*/ 3624708 w 4032570"/>
                <a:gd name="connsiteY69" fmla="*/ 9868 h 562455"/>
                <a:gd name="connsiteX70" fmla="*/ 3568792 w 4032570"/>
                <a:gd name="connsiteY70" fmla="*/ 0 h 562455"/>
                <a:gd name="connsiteX71" fmla="*/ 3539189 w 4032570"/>
                <a:gd name="connsiteY71" fmla="*/ 0 h 562455"/>
                <a:gd name="connsiteX72" fmla="*/ 3506297 w 4032570"/>
                <a:gd name="connsiteY72" fmla="*/ 16446 h 562455"/>
                <a:gd name="connsiteX73" fmla="*/ 3427356 w 4032570"/>
                <a:gd name="connsiteY73" fmla="*/ 36181 h 562455"/>
                <a:gd name="connsiteX74" fmla="*/ 3312233 w 4032570"/>
                <a:gd name="connsiteY74" fmla="*/ 52628 h 562455"/>
                <a:gd name="connsiteX75" fmla="*/ 3213557 w 4032570"/>
                <a:gd name="connsiteY75" fmla="*/ 59206 h 562455"/>
                <a:gd name="connsiteX76" fmla="*/ 3035940 w 4032570"/>
                <a:gd name="connsiteY76" fmla="*/ 72363 h 562455"/>
                <a:gd name="connsiteX77" fmla="*/ 2792538 w 4032570"/>
                <a:gd name="connsiteY77" fmla="*/ 85520 h 56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032570" h="562455">
                  <a:moveTo>
                    <a:pt x="2792538" y="85520"/>
                  </a:moveTo>
                  <a:lnTo>
                    <a:pt x="2598475" y="95387"/>
                  </a:lnTo>
                  <a:lnTo>
                    <a:pt x="2325471" y="108544"/>
                  </a:lnTo>
                  <a:lnTo>
                    <a:pt x="2052466" y="118412"/>
                  </a:lnTo>
                  <a:lnTo>
                    <a:pt x="1769595" y="151304"/>
                  </a:lnTo>
                  <a:lnTo>
                    <a:pt x="1332130" y="194064"/>
                  </a:lnTo>
                  <a:lnTo>
                    <a:pt x="1055836" y="223666"/>
                  </a:lnTo>
                  <a:lnTo>
                    <a:pt x="851905" y="246691"/>
                  </a:lnTo>
                  <a:lnTo>
                    <a:pt x="667710" y="269715"/>
                  </a:lnTo>
                  <a:lnTo>
                    <a:pt x="592058" y="273005"/>
                  </a:lnTo>
                  <a:lnTo>
                    <a:pt x="463779" y="273005"/>
                  </a:lnTo>
                  <a:lnTo>
                    <a:pt x="322343" y="269715"/>
                  </a:lnTo>
                  <a:lnTo>
                    <a:pt x="236823" y="263137"/>
                  </a:lnTo>
                  <a:lnTo>
                    <a:pt x="174328" y="253269"/>
                  </a:lnTo>
                  <a:lnTo>
                    <a:pt x="124990" y="236823"/>
                  </a:lnTo>
                  <a:lnTo>
                    <a:pt x="92098" y="220377"/>
                  </a:lnTo>
                  <a:lnTo>
                    <a:pt x="72363" y="210510"/>
                  </a:lnTo>
                  <a:lnTo>
                    <a:pt x="39471" y="203931"/>
                  </a:lnTo>
                  <a:lnTo>
                    <a:pt x="26314" y="203931"/>
                  </a:lnTo>
                  <a:lnTo>
                    <a:pt x="9868" y="210510"/>
                  </a:lnTo>
                  <a:lnTo>
                    <a:pt x="3289" y="223666"/>
                  </a:lnTo>
                  <a:lnTo>
                    <a:pt x="0" y="240112"/>
                  </a:lnTo>
                  <a:lnTo>
                    <a:pt x="6579" y="269715"/>
                  </a:lnTo>
                  <a:lnTo>
                    <a:pt x="29603" y="296029"/>
                  </a:lnTo>
                  <a:lnTo>
                    <a:pt x="82230" y="348656"/>
                  </a:lnTo>
                  <a:lnTo>
                    <a:pt x="161171" y="417730"/>
                  </a:lnTo>
                  <a:lnTo>
                    <a:pt x="213799" y="457200"/>
                  </a:lnTo>
                  <a:lnTo>
                    <a:pt x="259848" y="490092"/>
                  </a:lnTo>
                  <a:lnTo>
                    <a:pt x="319054" y="522984"/>
                  </a:lnTo>
                  <a:lnTo>
                    <a:pt x="368392" y="549298"/>
                  </a:lnTo>
                  <a:lnTo>
                    <a:pt x="404573" y="559166"/>
                  </a:lnTo>
                  <a:lnTo>
                    <a:pt x="460489" y="562455"/>
                  </a:lnTo>
                  <a:lnTo>
                    <a:pt x="503249" y="549298"/>
                  </a:lnTo>
                  <a:lnTo>
                    <a:pt x="611793" y="519695"/>
                  </a:lnTo>
                  <a:lnTo>
                    <a:pt x="700602" y="499960"/>
                  </a:lnTo>
                  <a:lnTo>
                    <a:pt x="871641" y="467068"/>
                  </a:lnTo>
                  <a:lnTo>
                    <a:pt x="1013077" y="444043"/>
                  </a:lnTo>
                  <a:lnTo>
                    <a:pt x="1180826" y="421019"/>
                  </a:lnTo>
                  <a:lnTo>
                    <a:pt x="1338708" y="401284"/>
                  </a:lnTo>
                  <a:lnTo>
                    <a:pt x="1549218" y="378259"/>
                  </a:lnTo>
                  <a:lnTo>
                    <a:pt x="1776173" y="358524"/>
                  </a:lnTo>
                  <a:lnTo>
                    <a:pt x="1986682" y="342078"/>
                  </a:lnTo>
                  <a:lnTo>
                    <a:pt x="2203770" y="328921"/>
                  </a:lnTo>
                  <a:lnTo>
                    <a:pt x="2355074" y="319053"/>
                  </a:lnTo>
                  <a:lnTo>
                    <a:pt x="2506377" y="309186"/>
                  </a:lnTo>
                  <a:lnTo>
                    <a:pt x="2667548" y="302607"/>
                  </a:lnTo>
                  <a:lnTo>
                    <a:pt x="2848455" y="296029"/>
                  </a:lnTo>
                  <a:lnTo>
                    <a:pt x="3003048" y="292740"/>
                  </a:lnTo>
                  <a:lnTo>
                    <a:pt x="3108302" y="292740"/>
                  </a:lnTo>
                  <a:lnTo>
                    <a:pt x="3262895" y="289451"/>
                  </a:lnTo>
                  <a:lnTo>
                    <a:pt x="3387885" y="292740"/>
                  </a:lnTo>
                  <a:lnTo>
                    <a:pt x="3479983" y="296029"/>
                  </a:lnTo>
                  <a:lnTo>
                    <a:pt x="3585238" y="305897"/>
                  </a:lnTo>
                  <a:lnTo>
                    <a:pt x="3706938" y="315764"/>
                  </a:lnTo>
                  <a:lnTo>
                    <a:pt x="3812193" y="315764"/>
                  </a:lnTo>
                  <a:lnTo>
                    <a:pt x="3904291" y="319053"/>
                  </a:lnTo>
                  <a:lnTo>
                    <a:pt x="3966786" y="309186"/>
                  </a:lnTo>
                  <a:lnTo>
                    <a:pt x="3999678" y="296029"/>
                  </a:lnTo>
                  <a:lnTo>
                    <a:pt x="4019413" y="279583"/>
                  </a:lnTo>
                  <a:lnTo>
                    <a:pt x="4025992" y="266426"/>
                  </a:lnTo>
                  <a:lnTo>
                    <a:pt x="4032570" y="246691"/>
                  </a:lnTo>
                  <a:lnTo>
                    <a:pt x="4032570" y="223666"/>
                  </a:lnTo>
                  <a:lnTo>
                    <a:pt x="4025992" y="203931"/>
                  </a:lnTo>
                  <a:lnTo>
                    <a:pt x="4012835" y="184196"/>
                  </a:lnTo>
                  <a:lnTo>
                    <a:pt x="3986521" y="161171"/>
                  </a:lnTo>
                  <a:lnTo>
                    <a:pt x="3947051" y="134858"/>
                  </a:lnTo>
                  <a:lnTo>
                    <a:pt x="3861531" y="92098"/>
                  </a:lnTo>
                  <a:lnTo>
                    <a:pt x="3795747" y="65784"/>
                  </a:lnTo>
                  <a:lnTo>
                    <a:pt x="3703649" y="32892"/>
                  </a:lnTo>
                  <a:lnTo>
                    <a:pt x="3624708" y="9868"/>
                  </a:lnTo>
                  <a:lnTo>
                    <a:pt x="3568792" y="0"/>
                  </a:lnTo>
                  <a:lnTo>
                    <a:pt x="3539189" y="0"/>
                  </a:lnTo>
                  <a:lnTo>
                    <a:pt x="3506297" y="16446"/>
                  </a:lnTo>
                  <a:lnTo>
                    <a:pt x="3427356" y="36181"/>
                  </a:lnTo>
                  <a:lnTo>
                    <a:pt x="3312233" y="52628"/>
                  </a:lnTo>
                  <a:lnTo>
                    <a:pt x="3213557" y="59206"/>
                  </a:lnTo>
                  <a:lnTo>
                    <a:pt x="3035940" y="72363"/>
                  </a:lnTo>
                  <a:lnTo>
                    <a:pt x="2792538" y="855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748759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雨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あたらしい漢字：俳 垂 源</a:t>
            </a:r>
          </a:p>
        </p:txBody>
      </p:sp>
    </p:spTree>
    <p:extLst>
      <p:ext uri="{BB962C8B-B14F-4D97-AF65-F5344CB8AC3E}">
        <p14:creationId xmlns:p14="http://schemas.microsoft.com/office/powerpoint/2010/main" val="3746625223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C4181D3-D502-4DEA-B83F-868338DAB20E}"/>
              </a:ext>
            </a:extLst>
          </p:cNvPr>
          <p:cNvSpPr/>
          <p:nvPr/>
        </p:nvSpPr>
        <p:spPr>
          <a:xfrm>
            <a:off x="3743325" y="1709738"/>
            <a:ext cx="2571750" cy="1539875"/>
          </a:xfrm>
          <a:custGeom>
            <a:avLst/>
            <a:gdLst>
              <a:gd name="connsiteX0" fmla="*/ 1526381 w 2571750"/>
              <a:gd name="connsiteY0" fmla="*/ 173831 h 1540668"/>
              <a:gd name="connsiteX1" fmla="*/ 1300163 w 2571750"/>
              <a:gd name="connsiteY1" fmla="*/ 221456 h 1540668"/>
              <a:gd name="connsiteX2" fmla="*/ 1028700 w 2571750"/>
              <a:gd name="connsiteY2" fmla="*/ 278606 h 1540668"/>
              <a:gd name="connsiteX3" fmla="*/ 821531 w 2571750"/>
              <a:gd name="connsiteY3" fmla="*/ 319087 h 1540668"/>
              <a:gd name="connsiteX4" fmla="*/ 635794 w 2571750"/>
              <a:gd name="connsiteY4" fmla="*/ 352425 h 1540668"/>
              <a:gd name="connsiteX5" fmla="*/ 459581 w 2571750"/>
              <a:gd name="connsiteY5" fmla="*/ 378618 h 1540668"/>
              <a:gd name="connsiteX6" fmla="*/ 304800 w 2571750"/>
              <a:gd name="connsiteY6" fmla="*/ 400050 h 1540668"/>
              <a:gd name="connsiteX7" fmla="*/ 83344 w 2571750"/>
              <a:gd name="connsiteY7" fmla="*/ 426243 h 1540668"/>
              <a:gd name="connsiteX8" fmla="*/ 0 w 2571750"/>
              <a:gd name="connsiteY8" fmla="*/ 433387 h 1540668"/>
              <a:gd name="connsiteX9" fmla="*/ 69056 w 2571750"/>
              <a:gd name="connsiteY9" fmla="*/ 588168 h 1540668"/>
              <a:gd name="connsiteX10" fmla="*/ 230981 w 2571750"/>
              <a:gd name="connsiteY10" fmla="*/ 581025 h 1540668"/>
              <a:gd name="connsiteX11" fmla="*/ 359569 w 2571750"/>
              <a:gd name="connsiteY11" fmla="*/ 571500 h 1540668"/>
              <a:gd name="connsiteX12" fmla="*/ 473869 w 2571750"/>
              <a:gd name="connsiteY12" fmla="*/ 557212 h 1540668"/>
              <a:gd name="connsiteX13" fmla="*/ 669131 w 2571750"/>
              <a:gd name="connsiteY13" fmla="*/ 521493 h 1540668"/>
              <a:gd name="connsiteX14" fmla="*/ 981075 w 2571750"/>
              <a:gd name="connsiteY14" fmla="*/ 464343 h 1540668"/>
              <a:gd name="connsiteX15" fmla="*/ 1304925 w 2571750"/>
              <a:gd name="connsiteY15" fmla="*/ 402431 h 1540668"/>
              <a:gd name="connsiteX16" fmla="*/ 1597819 w 2571750"/>
              <a:gd name="connsiteY16" fmla="*/ 342900 h 1540668"/>
              <a:gd name="connsiteX17" fmla="*/ 1843088 w 2571750"/>
              <a:gd name="connsiteY17" fmla="*/ 292893 h 1540668"/>
              <a:gd name="connsiteX18" fmla="*/ 1971675 w 2571750"/>
              <a:gd name="connsiteY18" fmla="*/ 266700 h 1540668"/>
              <a:gd name="connsiteX19" fmla="*/ 1988344 w 2571750"/>
              <a:gd name="connsiteY19" fmla="*/ 266700 h 1540668"/>
              <a:gd name="connsiteX20" fmla="*/ 2007394 w 2571750"/>
              <a:gd name="connsiteY20" fmla="*/ 271462 h 1540668"/>
              <a:gd name="connsiteX21" fmla="*/ 2026444 w 2571750"/>
              <a:gd name="connsiteY21" fmla="*/ 280987 h 1540668"/>
              <a:gd name="connsiteX22" fmla="*/ 2047875 w 2571750"/>
              <a:gd name="connsiteY22" fmla="*/ 302418 h 1540668"/>
              <a:gd name="connsiteX23" fmla="*/ 2062163 w 2571750"/>
              <a:gd name="connsiteY23" fmla="*/ 330993 h 1540668"/>
              <a:gd name="connsiteX24" fmla="*/ 2074069 w 2571750"/>
              <a:gd name="connsiteY24" fmla="*/ 361950 h 1540668"/>
              <a:gd name="connsiteX25" fmla="*/ 2081213 w 2571750"/>
              <a:gd name="connsiteY25" fmla="*/ 400050 h 1540668"/>
              <a:gd name="connsiteX26" fmla="*/ 2081213 w 2571750"/>
              <a:gd name="connsiteY26" fmla="*/ 440531 h 1540668"/>
              <a:gd name="connsiteX27" fmla="*/ 2081213 w 2571750"/>
              <a:gd name="connsiteY27" fmla="*/ 466725 h 1540668"/>
              <a:gd name="connsiteX28" fmla="*/ 2052638 w 2571750"/>
              <a:gd name="connsiteY28" fmla="*/ 616743 h 1540668"/>
              <a:gd name="connsiteX29" fmla="*/ 1997869 w 2571750"/>
              <a:gd name="connsiteY29" fmla="*/ 873918 h 1540668"/>
              <a:gd name="connsiteX30" fmla="*/ 1931194 w 2571750"/>
              <a:gd name="connsiteY30" fmla="*/ 1202531 h 1540668"/>
              <a:gd name="connsiteX31" fmla="*/ 1893094 w 2571750"/>
              <a:gd name="connsiteY31" fmla="*/ 1366837 h 1540668"/>
              <a:gd name="connsiteX32" fmla="*/ 1885950 w 2571750"/>
              <a:gd name="connsiteY32" fmla="*/ 1404937 h 1540668"/>
              <a:gd name="connsiteX33" fmla="*/ 1885950 w 2571750"/>
              <a:gd name="connsiteY33" fmla="*/ 1419225 h 1540668"/>
              <a:gd name="connsiteX34" fmla="*/ 1888331 w 2571750"/>
              <a:gd name="connsiteY34" fmla="*/ 1443037 h 1540668"/>
              <a:gd name="connsiteX35" fmla="*/ 1895475 w 2571750"/>
              <a:gd name="connsiteY35" fmla="*/ 1481137 h 1540668"/>
              <a:gd name="connsiteX36" fmla="*/ 1907381 w 2571750"/>
              <a:gd name="connsiteY36" fmla="*/ 1507331 h 1540668"/>
              <a:gd name="connsiteX37" fmla="*/ 1919288 w 2571750"/>
              <a:gd name="connsiteY37" fmla="*/ 1521618 h 1540668"/>
              <a:gd name="connsiteX38" fmla="*/ 1928813 w 2571750"/>
              <a:gd name="connsiteY38" fmla="*/ 1528762 h 1540668"/>
              <a:gd name="connsiteX39" fmla="*/ 1950244 w 2571750"/>
              <a:gd name="connsiteY39" fmla="*/ 1538287 h 1540668"/>
              <a:gd name="connsiteX40" fmla="*/ 1964531 w 2571750"/>
              <a:gd name="connsiteY40" fmla="*/ 1540668 h 1540668"/>
              <a:gd name="connsiteX41" fmla="*/ 1976438 w 2571750"/>
              <a:gd name="connsiteY41" fmla="*/ 1535906 h 1540668"/>
              <a:gd name="connsiteX42" fmla="*/ 1997869 w 2571750"/>
              <a:gd name="connsiteY42" fmla="*/ 1526381 h 1540668"/>
              <a:gd name="connsiteX43" fmla="*/ 2031206 w 2571750"/>
              <a:gd name="connsiteY43" fmla="*/ 1493043 h 1540668"/>
              <a:gd name="connsiteX44" fmla="*/ 2078831 w 2571750"/>
              <a:gd name="connsiteY44" fmla="*/ 1433512 h 1540668"/>
              <a:gd name="connsiteX45" fmla="*/ 2093119 w 2571750"/>
              <a:gd name="connsiteY45" fmla="*/ 1407318 h 1540668"/>
              <a:gd name="connsiteX46" fmla="*/ 2140744 w 2571750"/>
              <a:gd name="connsiteY46" fmla="*/ 1281112 h 1540668"/>
              <a:gd name="connsiteX47" fmla="*/ 2226469 w 2571750"/>
              <a:gd name="connsiteY47" fmla="*/ 1035843 h 1540668"/>
              <a:gd name="connsiteX48" fmla="*/ 2324100 w 2571750"/>
              <a:gd name="connsiteY48" fmla="*/ 766762 h 1540668"/>
              <a:gd name="connsiteX49" fmla="*/ 2421731 w 2571750"/>
              <a:gd name="connsiteY49" fmla="*/ 488156 h 1540668"/>
              <a:gd name="connsiteX50" fmla="*/ 2428875 w 2571750"/>
              <a:gd name="connsiteY50" fmla="*/ 469106 h 1540668"/>
              <a:gd name="connsiteX51" fmla="*/ 2452688 w 2571750"/>
              <a:gd name="connsiteY51" fmla="*/ 447675 h 1540668"/>
              <a:gd name="connsiteX52" fmla="*/ 2493169 w 2571750"/>
              <a:gd name="connsiteY52" fmla="*/ 414337 h 1540668"/>
              <a:gd name="connsiteX53" fmla="*/ 2536031 w 2571750"/>
              <a:gd name="connsiteY53" fmla="*/ 383381 h 1540668"/>
              <a:gd name="connsiteX54" fmla="*/ 2555081 w 2571750"/>
              <a:gd name="connsiteY54" fmla="*/ 366712 h 1540668"/>
              <a:gd name="connsiteX55" fmla="*/ 2564606 w 2571750"/>
              <a:gd name="connsiteY55" fmla="*/ 357187 h 1540668"/>
              <a:gd name="connsiteX56" fmla="*/ 2571750 w 2571750"/>
              <a:gd name="connsiteY56" fmla="*/ 345281 h 1540668"/>
              <a:gd name="connsiteX57" fmla="*/ 2571750 w 2571750"/>
              <a:gd name="connsiteY57" fmla="*/ 330993 h 1540668"/>
              <a:gd name="connsiteX58" fmla="*/ 2569369 w 2571750"/>
              <a:gd name="connsiteY58" fmla="*/ 311943 h 1540668"/>
              <a:gd name="connsiteX59" fmla="*/ 2555081 w 2571750"/>
              <a:gd name="connsiteY59" fmla="*/ 285750 h 1540668"/>
              <a:gd name="connsiteX60" fmla="*/ 2538413 w 2571750"/>
              <a:gd name="connsiteY60" fmla="*/ 261937 h 1540668"/>
              <a:gd name="connsiteX61" fmla="*/ 2509838 w 2571750"/>
              <a:gd name="connsiteY61" fmla="*/ 235743 h 1540668"/>
              <a:gd name="connsiteX62" fmla="*/ 2428875 w 2571750"/>
              <a:gd name="connsiteY62" fmla="*/ 176212 h 1540668"/>
              <a:gd name="connsiteX63" fmla="*/ 2307431 w 2571750"/>
              <a:gd name="connsiteY63" fmla="*/ 90487 h 1540668"/>
              <a:gd name="connsiteX64" fmla="*/ 2245519 w 2571750"/>
              <a:gd name="connsiteY64" fmla="*/ 54768 h 1540668"/>
              <a:gd name="connsiteX65" fmla="*/ 2169319 w 2571750"/>
              <a:gd name="connsiteY65" fmla="*/ 19050 h 1540668"/>
              <a:gd name="connsiteX66" fmla="*/ 2121694 w 2571750"/>
              <a:gd name="connsiteY66" fmla="*/ 0 h 1540668"/>
              <a:gd name="connsiteX67" fmla="*/ 2105025 w 2571750"/>
              <a:gd name="connsiteY67" fmla="*/ 2381 h 1540668"/>
              <a:gd name="connsiteX68" fmla="*/ 2031206 w 2571750"/>
              <a:gd name="connsiteY68" fmla="*/ 30956 h 1540668"/>
              <a:gd name="connsiteX69" fmla="*/ 1909763 w 2571750"/>
              <a:gd name="connsiteY69" fmla="*/ 83343 h 1540668"/>
              <a:gd name="connsiteX70" fmla="*/ 1883569 w 2571750"/>
              <a:gd name="connsiteY70" fmla="*/ 92868 h 1540668"/>
              <a:gd name="connsiteX71" fmla="*/ 1745456 w 2571750"/>
              <a:gd name="connsiteY71" fmla="*/ 121443 h 1540668"/>
              <a:gd name="connsiteX72" fmla="*/ 1526381 w 2571750"/>
              <a:gd name="connsiteY72" fmla="*/ 173831 h 154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571750" h="1540668">
                <a:moveTo>
                  <a:pt x="1526381" y="173831"/>
                </a:moveTo>
                <a:lnTo>
                  <a:pt x="1300163" y="221456"/>
                </a:lnTo>
                <a:lnTo>
                  <a:pt x="1028700" y="278606"/>
                </a:lnTo>
                <a:lnTo>
                  <a:pt x="821531" y="319087"/>
                </a:lnTo>
                <a:lnTo>
                  <a:pt x="635794" y="352425"/>
                </a:lnTo>
                <a:lnTo>
                  <a:pt x="459581" y="378618"/>
                </a:lnTo>
                <a:lnTo>
                  <a:pt x="304800" y="400050"/>
                </a:lnTo>
                <a:lnTo>
                  <a:pt x="83344" y="426243"/>
                </a:lnTo>
                <a:lnTo>
                  <a:pt x="0" y="433387"/>
                </a:lnTo>
                <a:lnTo>
                  <a:pt x="69056" y="588168"/>
                </a:lnTo>
                <a:lnTo>
                  <a:pt x="230981" y="581025"/>
                </a:lnTo>
                <a:lnTo>
                  <a:pt x="359569" y="571500"/>
                </a:lnTo>
                <a:lnTo>
                  <a:pt x="473869" y="557212"/>
                </a:lnTo>
                <a:lnTo>
                  <a:pt x="669131" y="521493"/>
                </a:lnTo>
                <a:lnTo>
                  <a:pt x="981075" y="464343"/>
                </a:lnTo>
                <a:lnTo>
                  <a:pt x="1304925" y="402431"/>
                </a:lnTo>
                <a:lnTo>
                  <a:pt x="1597819" y="342900"/>
                </a:lnTo>
                <a:lnTo>
                  <a:pt x="1843088" y="292893"/>
                </a:lnTo>
                <a:lnTo>
                  <a:pt x="1971675" y="266700"/>
                </a:lnTo>
                <a:lnTo>
                  <a:pt x="1988344" y="266700"/>
                </a:lnTo>
                <a:lnTo>
                  <a:pt x="2007394" y="271462"/>
                </a:lnTo>
                <a:lnTo>
                  <a:pt x="2026444" y="280987"/>
                </a:lnTo>
                <a:lnTo>
                  <a:pt x="2047875" y="302418"/>
                </a:lnTo>
                <a:lnTo>
                  <a:pt x="2062163" y="330993"/>
                </a:lnTo>
                <a:lnTo>
                  <a:pt x="2074069" y="361950"/>
                </a:lnTo>
                <a:lnTo>
                  <a:pt x="2081213" y="400050"/>
                </a:lnTo>
                <a:lnTo>
                  <a:pt x="2081213" y="440531"/>
                </a:lnTo>
                <a:lnTo>
                  <a:pt x="2081213" y="466725"/>
                </a:lnTo>
                <a:lnTo>
                  <a:pt x="2052638" y="616743"/>
                </a:lnTo>
                <a:lnTo>
                  <a:pt x="1997869" y="873918"/>
                </a:lnTo>
                <a:lnTo>
                  <a:pt x="1931194" y="1202531"/>
                </a:lnTo>
                <a:lnTo>
                  <a:pt x="1893094" y="1366837"/>
                </a:lnTo>
                <a:lnTo>
                  <a:pt x="1885950" y="1404937"/>
                </a:lnTo>
                <a:lnTo>
                  <a:pt x="1885950" y="1419225"/>
                </a:lnTo>
                <a:lnTo>
                  <a:pt x="1888331" y="1443037"/>
                </a:lnTo>
                <a:lnTo>
                  <a:pt x="1895475" y="1481137"/>
                </a:lnTo>
                <a:lnTo>
                  <a:pt x="1907381" y="1507331"/>
                </a:lnTo>
                <a:lnTo>
                  <a:pt x="1919288" y="1521618"/>
                </a:lnTo>
                <a:lnTo>
                  <a:pt x="1928813" y="1528762"/>
                </a:lnTo>
                <a:lnTo>
                  <a:pt x="1950244" y="1538287"/>
                </a:lnTo>
                <a:lnTo>
                  <a:pt x="1964531" y="1540668"/>
                </a:lnTo>
                <a:lnTo>
                  <a:pt x="1976438" y="1535906"/>
                </a:lnTo>
                <a:lnTo>
                  <a:pt x="1997869" y="1526381"/>
                </a:lnTo>
                <a:lnTo>
                  <a:pt x="2031206" y="1493043"/>
                </a:lnTo>
                <a:lnTo>
                  <a:pt x="2078831" y="1433512"/>
                </a:lnTo>
                <a:lnTo>
                  <a:pt x="2093119" y="1407318"/>
                </a:lnTo>
                <a:lnTo>
                  <a:pt x="2140744" y="1281112"/>
                </a:lnTo>
                <a:lnTo>
                  <a:pt x="2226469" y="1035843"/>
                </a:lnTo>
                <a:lnTo>
                  <a:pt x="2324100" y="766762"/>
                </a:lnTo>
                <a:lnTo>
                  <a:pt x="2421731" y="488156"/>
                </a:lnTo>
                <a:lnTo>
                  <a:pt x="2428875" y="469106"/>
                </a:lnTo>
                <a:lnTo>
                  <a:pt x="2452688" y="447675"/>
                </a:lnTo>
                <a:lnTo>
                  <a:pt x="2493169" y="414337"/>
                </a:lnTo>
                <a:lnTo>
                  <a:pt x="2536031" y="383381"/>
                </a:lnTo>
                <a:lnTo>
                  <a:pt x="2555081" y="366712"/>
                </a:lnTo>
                <a:lnTo>
                  <a:pt x="2564606" y="357187"/>
                </a:lnTo>
                <a:lnTo>
                  <a:pt x="2571750" y="345281"/>
                </a:lnTo>
                <a:lnTo>
                  <a:pt x="2571750" y="330993"/>
                </a:lnTo>
                <a:lnTo>
                  <a:pt x="2569369" y="311943"/>
                </a:lnTo>
                <a:lnTo>
                  <a:pt x="2555081" y="285750"/>
                </a:lnTo>
                <a:lnTo>
                  <a:pt x="2538413" y="261937"/>
                </a:lnTo>
                <a:lnTo>
                  <a:pt x="2509838" y="235743"/>
                </a:lnTo>
                <a:lnTo>
                  <a:pt x="2428875" y="176212"/>
                </a:lnTo>
                <a:lnTo>
                  <a:pt x="2307431" y="90487"/>
                </a:lnTo>
                <a:lnTo>
                  <a:pt x="2245519" y="54768"/>
                </a:lnTo>
                <a:lnTo>
                  <a:pt x="2169319" y="19050"/>
                </a:lnTo>
                <a:lnTo>
                  <a:pt x="2121694" y="0"/>
                </a:lnTo>
                <a:lnTo>
                  <a:pt x="2105025" y="2381"/>
                </a:lnTo>
                <a:lnTo>
                  <a:pt x="2031206" y="30956"/>
                </a:lnTo>
                <a:lnTo>
                  <a:pt x="1909763" y="83343"/>
                </a:lnTo>
                <a:lnTo>
                  <a:pt x="1883569" y="92868"/>
                </a:lnTo>
                <a:lnTo>
                  <a:pt x="1745456" y="121443"/>
                </a:lnTo>
                <a:lnTo>
                  <a:pt x="1526381" y="1738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A1705D8-FE21-4352-801A-66BABFD1E606}"/>
              </a:ext>
            </a:extLst>
          </p:cNvPr>
          <p:cNvSpPr/>
          <p:nvPr/>
        </p:nvSpPr>
        <p:spPr>
          <a:xfrm>
            <a:off x="3890963" y="2862263"/>
            <a:ext cx="1862137" cy="495300"/>
          </a:xfrm>
          <a:custGeom>
            <a:avLst/>
            <a:gdLst>
              <a:gd name="connsiteX0" fmla="*/ 1614487 w 1862137"/>
              <a:gd name="connsiteY0" fmla="*/ 33337 h 495300"/>
              <a:gd name="connsiteX1" fmla="*/ 1445418 w 1862137"/>
              <a:gd name="connsiteY1" fmla="*/ 59531 h 495300"/>
              <a:gd name="connsiteX2" fmla="*/ 1271587 w 1862137"/>
              <a:gd name="connsiteY2" fmla="*/ 90487 h 495300"/>
              <a:gd name="connsiteX3" fmla="*/ 1064418 w 1862137"/>
              <a:gd name="connsiteY3" fmla="*/ 130968 h 495300"/>
              <a:gd name="connsiteX4" fmla="*/ 854868 w 1862137"/>
              <a:gd name="connsiteY4" fmla="*/ 176212 h 495300"/>
              <a:gd name="connsiteX5" fmla="*/ 552450 w 1862137"/>
              <a:gd name="connsiteY5" fmla="*/ 245268 h 495300"/>
              <a:gd name="connsiteX6" fmla="*/ 335756 w 1862137"/>
              <a:gd name="connsiteY6" fmla="*/ 295275 h 495300"/>
              <a:gd name="connsiteX7" fmla="*/ 4762 w 1862137"/>
              <a:gd name="connsiteY7" fmla="*/ 378618 h 495300"/>
              <a:gd name="connsiteX8" fmla="*/ 0 w 1862137"/>
              <a:gd name="connsiteY8" fmla="*/ 495300 h 495300"/>
              <a:gd name="connsiteX9" fmla="*/ 130968 w 1862137"/>
              <a:gd name="connsiteY9" fmla="*/ 478631 h 495300"/>
              <a:gd name="connsiteX10" fmla="*/ 161925 w 1862137"/>
              <a:gd name="connsiteY10" fmla="*/ 478631 h 495300"/>
              <a:gd name="connsiteX11" fmla="*/ 364331 w 1862137"/>
              <a:gd name="connsiteY11" fmla="*/ 459581 h 495300"/>
              <a:gd name="connsiteX12" fmla="*/ 461962 w 1862137"/>
              <a:gd name="connsiteY12" fmla="*/ 435768 h 495300"/>
              <a:gd name="connsiteX13" fmla="*/ 576262 w 1862137"/>
              <a:gd name="connsiteY13" fmla="*/ 407193 h 495300"/>
              <a:gd name="connsiteX14" fmla="*/ 695325 w 1862137"/>
              <a:gd name="connsiteY14" fmla="*/ 381000 h 495300"/>
              <a:gd name="connsiteX15" fmla="*/ 842962 w 1862137"/>
              <a:gd name="connsiteY15" fmla="*/ 350043 h 495300"/>
              <a:gd name="connsiteX16" fmla="*/ 1009650 w 1862137"/>
              <a:gd name="connsiteY16" fmla="*/ 316706 h 495300"/>
              <a:gd name="connsiteX17" fmla="*/ 1166812 w 1862137"/>
              <a:gd name="connsiteY17" fmla="*/ 290512 h 495300"/>
              <a:gd name="connsiteX18" fmla="*/ 1331118 w 1862137"/>
              <a:gd name="connsiteY18" fmla="*/ 264318 h 495300"/>
              <a:gd name="connsiteX19" fmla="*/ 1524000 w 1862137"/>
              <a:gd name="connsiteY19" fmla="*/ 235743 h 495300"/>
              <a:gd name="connsiteX20" fmla="*/ 1678781 w 1862137"/>
              <a:gd name="connsiteY20" fmla="*/ 216693 h 495300"/>
              <a:gd name="connsiteX21" fmla="*/ 1833562 w 1862137"/>
              <a:gd name="connsiteY21" fmla="*/ 204787 h 495300"/>
              <a:gd name="connsiteX22" fmla="*/ 1862137 w 1862137"/>
              <a:gd name="connsiteY22" fmla="*/ 0 h 495300"/>
              <a:gd name="connsiteX23" fmla="*/ 1752600 w 1862137"/>
              <a:gd name="connsiteY23" fmla="*/ 14287 h 495300"/>
              <a:gd name="connsiteX24" fmla="*/ 1614487 w 1862137"/>
              <a:gd name="connsiteY24" fmla="*/ 3333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62137" h="495300">
                <a:moveTo>
                  <a:pt x="1614487" y="33337"/>
                </a:moveTo>
                <a:lnTo>
                  <a:pt x="1445418" y="59531"/>
                </a:lnTo>
                <a:lnTo>
                  <a:pt x="1271587" y="90487"/>
                </a:lnTo>
                <a:lnTo>
                  <a:pt x="1064418" y="130968"/>
                </a:lnTo>
                <a:lnTo>
                  <a:pt x="854868" y="176212"/>
                </a:lnTo>
                <a:lnTo>
                  <a:pt x="552450" y="245268"/>
                </a:lnTo>
                <a:lnTo>
                  <a:pt x="335756" y="295275"/>
                </a:lnTo>
                <a:lnTo>
                  <a:pt x="4762" y="378618"/>
                </a:lnTo>
                <a:lnTo>
                  <a:pt x="0" y="495300"/>
                </a:lnTo>
                <a:lnTo>
                  <a:pt x="130968" y="478631"/>
                </a:lnTo>
                <a:lnTo>
                  <a:pt x="161925" y="478631"/>
                </a:lnTo>
                <a:lnTo>
                  <a:pt x="364331" y="459581"/>
                </a:lnTo>
                <a:lnTo>
                  <a:pt x="461962" y="435768"/>
                </a:lnTo>
                <a:lnTo>
                  <a:pt x="576262" y="407193"/>
                </a:lnTo>
                <a:lnTo>
                  <a:pt x="695325" y="381000"/>
                </a:lnTo>
                <a:lnTo>
                  <a:pt x="842962" y="350043"/>
                </a:lnTo>
                <a:lnTo>
                  <a:pt x="1009650" y="316706"/>
                </a:lnTo>
                <a:lnTo>
                  <a:pt x="1166812" y="290512"/>
                </a:lnTo>
                <a:lnTo>
                  <a:pt x="1331118" y="264318"/>
                </a:lnTo>
                <a:lnTo>
                  <a:pt x="1524000" y="235743"/>
                </a:lnTo>
                <a:lnTo>
                  <a:pt x="1678781" y="216693"/>
                </a:lnTo>
                <a:lnTo>
                  <a:pt x="1833562" y="204787"/>
                </a:lnTo>
                <a:lnTo>
                  <a:pt x="1862137" y="0"/>
                </a:lnTo>
                <a:lnTo>
                  <a:pt x="1752600" y="14287"/>
                </a:lnTo>
                <a:lnTo>
                  <a:pt x="1614487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694A5EF-6694-4F51-A4DA-07EFF18AAE78}"/>
              </a:ext>
            </a:extLst>
          </p:cNvPr>
          <p:cNvSpPr/>
          <p:nvPr/>
        </p:nvSpPr>
        <p:spPr>
          <a:xfrm rot="16200000">
            <a:off x="1406525" y="3149600"/>
            <a:ext cx="3802063" cy="1484313"/>
          </a:xfrm>
          <a:custGeom>
            <a:avLst/>
            <a:gdLst>
              <a:gd name="connsiteX0" fmla="*/ 1853348 w 3801818"/>
              <a:gd name="connsiteY0" fmla="*/ 1104644 h 1485133"/>
              <a:gd name="connsiteX1" fmla="*/ 1678446 w 3801818"/>
              <a:gd name="connsiteY1" fmla="*/ 1058617 h 1485133"/>
              <a:gd name="connsiteX2" fmla="*/ 1552639 w 3801818"/>
              <a:gd name="connsiteY2" fmla="*/ 1018727 h 1485133"/>
              <a:gd name="connsiteX3" fmla="*/ 1362395 w 3801818"/>
              <a:gd name="connsiteY3" fmla="*/ 945084 h 1485133"/>
              <a:gd name="connsiteX4" fmla="*/ 1221246 w 3801818"/>
              <a:gd name="connsiteY4" fmla="*/ 883715 h 1485133"/>
              <a:gd name="connsiteX5" fmla="*/ 1116919 w 3801818"/>
              <a:gd name="connsiteY5" fmla="*/ 834620 h 1485133"/>
              <a:gd name="connsiteX6" fmla="*/ 984975 w 3801818"/>
              <a:gd name="connsiteY6" fmla="*/ 764045 h 1485133"/>
              <a:gd name="connsiteX7" fmla="*/ 853031 w 3801818"/>
              <a:gd name="connsiteY7" fmla="*/ 684266 h 1485133"/>
              <a:gd name="connsiteX8" fmla="*/ 730293 w 3801818"/>
              <a:gd name="connsiteY8" fmla="*/ 601417 h 1485133"/>
              <a:gd name="connsiteX9" fmla="*/ 613692 w 3801818"/>
              <a:gd name="connsiteY9" fmla="*/ 518569 h 1485133"/>
              <a:gd name="connsiteX10" fmla="*/ 506296 w 3801818"/>
              <a:gd name="connsiteY10" fmla="*/ 432652 h 1485133"/>
              <a:gd name="connsiteX11" fmla="*/ 423447 w 3801818"/>
              <a:gd name="connsiteY11" fmla="*/ 362078 h 1485133"/>
              <a:gd name="connsiteX12" fmla="*/ 309915 w 3801818"/>
              <a:gd name="connsiteY12" fmla="*/ 263887 h 1485133"/>
              <a:gd name="connsiteX13" fmla="*/ 217861 w 3801818"/>
              <a:gd name="connsiteY13" fmla="*/ 174902 h 1485133"/>
              <a:gd name="connsiteX14" fmla="*/ 125807 w 3801818"/>
              <a:gd name="connsiteY14" fmla="*/ 82848 h 1485133"/>
              <a:gd name="connsiteX15" fmla="*/ 61370 w 3801818"/>
              <a:gd name="connsiteY15" fmla="*/ 15342 h 1485133"/>
              <a:gd name="connsiteX16" fmla="*/ 46027 w 3801818"/>
              <a:gd name="connsiteY16" fmla="*/ 6137 h 1485133"/>
              <a:gd name="connsiteX17" fmla="*/ 21480 w 3801818"/>
              <a:gd name="connsiteY17" fmla="*/ 0 h 1485133"/>
              <a:gd name="connsiteX18" fmla="*/ 9206 w 3801818"/>
              <a:gd name="connsiteY18" fmla="*/ 6137 h 1485133"/>
              <a:gd name="connsiteX19" fmla="*/ 0 w 3801818"/>
              <a:gd name="connsiteY19" fmla="*/ 15342 h 1485133"/>
              <a:gd name="connsiteX20" fmla="*/ 3069 w 3801818"/>
              <a:gd name="connsiteY20" fmla="*/ 42958 h 1485133"/>
              <a:gd name="connsiteX21" fmla="*/ 18411 w 3801818"/>
              <a:gd name="connsiteY21" fmla="*/ 82848 h 1485133"/>
              <a:gd name="connsiteX22" fmla="*/ 92054 w 3801818"/>
              <a:gd name="connsiteY22" fmla="*/ 177970 h 1485133"/>
              <a:gd name="connsiteX23" fmla="*/ 227066 w 3801818"/>
              <a:gd name="connsiteY23" fmla="*/ 337530 h 1485133"/>
              <a:gd name="connsiteX24" fmla="*/ 309915 w 3801818"/>
              <a:gd name="connsiteY24" fmla="*/ 429584 h 1485133"/>
              <a:gd name="connsiteX25" fmla="*/ 408105 w 3801818"/>
              <a:gd name="connsiteY25" fmla="*/ 527774 h 1485133"/>
              <a:gd name="connsiteX26" fmla="*/ 527775 w 3801818"/>
              <a:gd name="connsiteY26" fmla="*/ 638239 h 1485133"/>
              <a:gd name="connsiteX27" fmla="*/ 644376 w 3801818"/>
              <a:gd name="connsiteY27" fmla="*/ 736429 h 1485133"/>
              <a:gd name="connsiteX28" fmla="*/ 791662 w 3801818"/>
              <a:gd name="connsiteY28" fmla="*/ 843825 h 1485133"/>
              <a:gd name="connsiteX29" fmla="*/ 917469 w 3801818"/>
              <a:gd name="connsiteY29" fmla="*/ 929742 h 1485133"/>
              <a:gd name="connsiteX30" fmla="*/ 1061686 w 3801818"/>
              <a:gd name="connsiteY30" fmla="*/ 1012590 h 1485133"/>
              <a:gd name="connsiteX31" fmla="*/ 1202835 w 3801818"/>
              <a:gd name="connsiteY31" fmla="*/ 1089302 h 1485133"/>
              <a:gd name="connsiteX32" fmla="*/ 1365464 w 3801818"/>
              <a:gd name="connsiteY32" fmla="*/ 1162945 h 1485133"/>
              <a:gd name="connsiteX33" fmla="*/ 1531160 w 3801818"/>
              <a:gd name="connsiteY33" fmla="*/ 1230451 h 1485133"/>
              <a:gd name="connsiteX34" fmla="*/ 1736747 w 3801818"/>
              <a:gd name="connsiteY34" fmla="*/ 1301025 h 1485133"/>
              <a:gd name="connsiteX35" fmla="*/ 1933128 w 3801818"/>
              <a:gd name="connsiteY35" fmla="*/ 1353189 h 1485133"/>
              <a:gd name="connsiteX36" fmla="*/ 2065072 w 3801818"/>
              <a:gd name="connsiteY36" fmla="*/ 1380805 h 1485133"/>
              <a:gd name="connsiteX37" fmla="*/ 2230768 w 3801818"/>
              <a:gd name="connsiteY37" fmla="*/ 1411490 h 1485133"/>
              <a:gd name="connsiteX38" fmla="*/ 2387259 w 3801818"/>
              <a:gd name="connsiteY38" fmla="*/ 1436037 h 1485133"/>
              <a:gd name="connsiteX39" fmla="*/ 2494655 w 3801818"/>
              <a:gd name="connsiteY39" fmla="*/ 1451380 h 1485133"/>
              <a:gd name="connsiteX40" fmla="*/ 2559093 w 3801818"/>
              <a:gd name="connsiteY40" fmla="*/ 1466722 h 1485133"/>
              <a:gd name="connsiteX41" fmla="*/ 2737064 w 3801818"/>
              <a:gd name="connsiteY41" fmla="*/ 1469790 h 1485133"/>
              <a:gd name="connsiteX42" fmla="*/ 2994814 w 3801818"/>
              <a:gd name="connsiteY42" fmla="*/ 1478996 h 1485133"/>
              <a:gd name="connsiteX43" fmla="*/ 3175853 w 3801818"/>
              <a:gd name="connsiteY43" fmla="*/ 1485133 h 1485133"/>
              <a:gd name="connsiteX44" fmla="*/ 3277112 w 3801818"/>
              <a:gd name="connsiteY44" fmla="*/ 1485133 h 1485133"/>
              <a:gd name="connsiteX45" fmla="*/ 3323139 w 3801818"/>
              <a:gd name="connsiteY45" fmla="*/ 1475927 h 1485133"/>
              <a:gd name="connsiteX46" fmla="*/ 3375302 w 3801818"/>
              <a:gd name="connsiteY46" fmla="*/ 1454448 h 1485133"/>
              <a:gd name="connsiteX47" fmla="*/ 3421329 w 3801818"/>
              <a:gd name="connsiteY47" fmla="*/ 1426832 h 1485133"/>
              <a:gd name="connsiteX48" fmla="*/ 3467356 w 3801818"/>
              <a:gd name="connsiteY48" fmla="*/ 1393079 h 1485133"/>
              <a:gd name="connsiteX49" fmla="*/ 3519520 w 3801818"/>
              <a:gd name="connsiteY49" fmla="*/ 1343984 h 1485133"/>
              <a:gd name="connsiteX50" fmla="*/ 3651464 w 3801818"/>
              <a:gd name="connsiteY50" fmla="*/ 1270341 h 1485133"/>
              <a:gd name="connsiteX51" fmla="*/ 3697490 w 3801818"/>
              <a:gd name="connsiteY51" fmla="*/ 1212040 h 1485133"/>
              <a:gd name="connsiteX52" fmla="*/ 3731243 w 3801818"/>
              <a:gd name="connsiteY52" fmla="*/ 1162945 h 1485133"/>
              <a:gd name="connsiteX53" fmla="*/ 3771133 w 3801818"/>
              <a:gd name="connsiteY53" fmla="*/ 1077028 h 1485133"/>
              <a:gd name="connsiteX54" fmla="*/ 3798749 w 3801818"/>
              <a:gd name="connsiteY54" fmla="*/ 1015659 h 1485133"/>
              <a:gd name="connsiteX55" fmla="*/ 3801818 w 3801818"/>
              <a:gd name="connsiteY55" fmla="*/ 1000317 h 1485133"/>
              <a:gd name="connsiteX56" fmla="*/ 3801818 w 3801818"/>
              <a:gd name="connsiteY56" fmla="*/ 991111 h 1485133"/>
              <a:gd name="connsiteX57" fmla="*/ 3795681 w 3801818"/>
              <a:gd name="connsiteY57" fmla="*/ 984974 h 1485133"/>
              <a:gd name="connsiteX58" fmla="*/ 3774202 w 3801818"/>
              <a:gd name="connsiteY58" fmla="*/ 984974 h 1485133"/>
              <a:gd name="connsiteX59" fmla="*/ 3718970 w 3801818"/>
              <a:gd name="connsiteY59" fmla="*/ 1012590 h 1485133"/>
              <a:gd name="connsiteX60" fmla="*/ 3590094 w 3801818"/>
              <a:gd name="connsiteY60" fmla="*/ 1086233 h 1485133"/>
              <a:gd name="connsiteX61" fmla="*/ 3482698 w 3801818"/>
              <a:gd name="connsiteY61" fmla="*/ 1144534 h 1485133"/>
              <a:gd name="connsiteX62" fmla="*/ 3415192 w 3801818"/>
              <a:gd name="connsiteY62" fmla="*/ 1175219 h 1485133"/>
              <a:gd name="connsiteX63" fmla="*/ 3347686 w 3801818"/>
              <a:gd name="connsiteY63" fmla="*/ 1196698 h 1485133"/>
              <a:gd name="connsiteX64" fmla="*/ 3267906 w 3801818"/>
              <a:gd name="connsiteY64" fmla="*/ 1215108 h 1485133"/>
              <a:gd name="connsiteX65" fmla="*/ 3206537 w 3801818"/>
              <a:gd name="connsiteY65" fmla="*/ 1221245 h 1485133"/>
              <a:gd name="connsiteX66" fmla="*/ 3059251 w 3801818"/>
              <a:gd name="connsiteY66" fmla="*/ 1221245 h 1485133"/>
              <a:gd name="connsiteX67" fmla="*/ 2887418 w 3801818"/>
              <a:gd name="connsiteY67" fmla="*/ 1221245 h 1485133"/>
              <a:gd name="connsiteX68" fmla="*/ 2595915 w 3801818"/>
              <a:gd name="connsiteY68" fmla="*/ 1208972 h 1485133"/>
              <a:gd name="connsiteX69" fmla="*/ 2442492 w 3801818"/>
              <a:gd name="connsiteY69" fmla="*/ 1196698 h 1485133"/>
              <a:gd name="connsiteX70" fmla="*/ 2172468 w 3801818"/>
              <a:gd name="connsiteY70" fmla="*/ 1166013 h 1485133"/>
              <a:gd name="connsiteX71" fmla="*/ 1994497 w 3801818"/>
              <a:gd name="connsiteY71" fmla="*/ 1135329 h 1485133"/>
              <a:gd name="connsiteX72" fmla="*/ 1853348 w 3801818"/>
              <a:gd name="connsiteY72" fmla="*/ 1104644 h 1485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01818" h="1485133">
                <a:moveTo>
                  <a:pt x="1853348" y="1104644"/>
                </a:moveTo>
                <a:lnTo>
                  <a:pt x="1678446" y="1058617"/>
                </a:lnTo>
                <a:lnTo>
                  <a:pt x="1552639" y="1018727"/>
                </a:lnTo>
                <a:lnTo>
                  <a:pt x="1362395" y="945084"/>
                </a:lnTo>
                <a:lnTo>
                  <a:pt x="1221246" y="883715"/>
                </a:lnTo>
                <a:lnTo>
                  <a:pt x="1116919" y="834620"/>
                </a:lnTo>
                <a:lnTo>
                  <a:pt x="984975" y="764045"/>
                </a:lnTo>
                <a:lnTo>
                  <a:pt x="853031" y="684266"/>
                </a:lnTo>
                <a:lnTo>
                  <a:pt x="730293" y="601417"/>
                </a:lnTo>
                <a:lnTo>
                  <a:pt x="613692" y="518569"/>
                </a:lnTo>
                <a:lnTo>
                  <a:pt x="506296" y="432652"/>
                </a:lnTo>
                <a:lnTo>
                  <a:pt x="423447" y="362078"/>
                </a:lnTo>
                <a:lnTo>
                  <a:pt x="309915" y="263887"/>
                </a:lnTo>
                <a:lnTo>
                  <a:pt x="217861" y="174902"/>
                </a:lnTo>
                <a:lnTo>
                  <a:pt x="125807" y="82848"/>
                </a:lnTo>
                <a:lnTo>
                  <a:pt x="61370" y="15342"/>
                </a:lnTo>
                <a:lnTo>
                  <a:pt x="46027" y="6137"/>
                </a:lnTo>
                <a:lnTo>
                  <a:pt x="21480" y="0"/>
                </a:lnTo>
                <a:lnTo>
                  <a:pt x="9206" y="6137"/>
                </a:lnTo>
                <a:lnTo>
                  <a:pt x="0" y="15342"/>
                </a:lnTo>
                <a:lnTo>
                  <a:pt x="3069" y="42958"/>
                </a:lnTo>
                <a:lnTo>
                  <a:pt x="18411" y="82848"/>
                </a:lnTo>
                <a:lnTo>
                  <a:pt x="92054" y="177970"/>
                </a:lnTo>
                <a:lnTo>
                  <a:pt x="227066" y="337530"/>
                </a:lnTo>
                <a:lnTo>
                  <a:pt x="309915" y="429584"/>
                </a:lnTo>
                <a:lnTo>
                  <a:pt x="408105" y="527774"/>
                </a:lnTo>
                <a:lnTo>
                  <a:pt x="527775" y="638239"/>
                </a:lnTo>
                <a:lnTo>
                  <a:pt x="644376" y="736429"/>
                </a:lnTo>
                <a:lnTo>
                  <a:pt x="791662" y="843825"/>
                </a:lnTo>
                <a:lnTo>
                  <a:pt x="917469" y="929742"/>
                </a:lnTo>
                <a:lnTo>
                  <a:pt x="1061686" y="1012590"/>
                </a:lnTo>
                <a:lnTo>
                  <a:pt x="1202835" y="1089302"/>
                </a:lnTo>
                <a:lnTo>
                  <a:pt x="1365464" y="1162945"/>
                </a:lnTo>
                <a:lnTo>
                  <a:pt x="1531160" y="1230451"/>
                </a:lnTo>
                <a:lnTo>
                  <a:pt x="1736747" y="1301025"/>
                </a:lnTo>
                <a:lnTo>
                  <a:pt x="1933128" y="1353189"/>
                </a:lnTo>
                <a:lnTo>
                  <a:pt x="2065072" y="1380805"/>
                </a:lnTo>
                <a:lnTo>
                  <a:pt x="2230768" y="1411490"/>
                </a:lnTo>
                <a:lnTo>
                  <a:pt x="2387259" y="1436037"/>
                </a:lnTo>
                <a:lnTo>
                  <a:pt x="2494655" y="1451380"/>
                </a:lnTo>
                <a:lnTo>
                  <a:pt x="2559093" y="1466722"/>
                </a:lnTo>
                <a:lnTo>
                  <a:pt x="2737064" y="1469790"/>
                </a:lnTo>
                <a:lnTo>
                  <a:pt x="2994814" y="1478996"/>
                </a:lnTo>
                <a:lnTo>
                  <a:pt x="3175853" y="1485133"/>
                </a:lnTo>
                <a:lnTo>
                  <a:pt x="3277112" y="1485133"/>
                </a:lnTo>
                <a:lnTo>
                  <a:pt x="3323139" y="1475927"/>
                </a:lnTo>
                <a:lnTo>
                  <a:pt x="3375302" y="1454448"/>
                </a:lnTo>
                <a:lnTo>
                  <a:pt x="3421329" y="1426832"/>
                </a:lnTo>
                <a:lnTo>
                  <a:pt x="3467356" y="1393079"/>
                </a:lnTo>
                <a:lnTo>
                  <a:pt x="3519520" y="1343984"/>
                </a:lnTo>
                <a:lnTo>
                  <a:pt x="3651464" y="1270341"/>
                </a:lnTo>
                <a:lnTo>
                  <a:pt x="3697490" y="1212040"/>
                </a:lnTo>
                <a:lnTo>
                  <a:pt x="3731243" y="1162945"/>
                </a:lnTo>
                <a:lnTo>
                  <a:pt x="3771133" y="1077028"/>
                </a:lnTo>
                <a:lnTo>
                  <a:pt x="3798749" y="1015659"/>
                </a:lnTo>
                <a:lnTo>
                  <a:pt x="3801818" y="1000317"/>
                </a:lnTo>
                <a:lnTo>
                  <a:pt x="3801818" y="991111"/>
                </a:lnTo>
                <a:lnTo>
                  <a:pt x="3795681" y="984974"/>
                </a:lnTo>
                <a:lnTo>
                  <a:pt x="3774202" y="984974"/>
                </a:lnTo>
                <a:lnTo>
                  <a:pt x="3718970" y="1012590"/>
                </a:lnTo>
                <a:lnTo>
                  <a:pt x="3590094" y="1086233"/>
                </a:lnTo>
                <a:lnTo>
                  <a:pt x="3482698" y="1144534"/>
                </a:lnTo>
                <a:lnTo>
                  <a:pt x="3415192" y="1175219"/>
                </a:lnTo>
                <a:lnTo>
                  <a:pt x="3347686" y="1196698"/>
                </a:lnTo>
                <a:lnTo>
                  <a:pt x="3267906" y="1215108"/>
                </a:lnTo>
                <a:lnTo>
                  <a:pt x="3206537" y="1221245"/>
                </a:lnTo>
                <a:lnTo>
                  <a:pt x="3059251" y="1221245"/>
                </a:lnTo>
                <a:lnTo>
                  <a:pt x="2887418" y="1221245"/>
                </a:lnTo>
                <a:lnTo>
                  <a:pt x="2595915" y="1208972"/>
                </a:lnTo>
                <a:lnTo>
                  <a:pt x="2442492" y="1196698"/>
                </a:lnTo>
                <a:lnTo>
                  <a:pt x="2172468" y="1166013"/>
                </a:lnTo>
                <a:lnTo>
                  <a:pt x="1994497" y="1135329"/>
                </a:lnTo>
                <a:lnTo>
                  <a:pt x="1853348" y="1104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8BC3FEE-1CE1-4A69-AB1D-0EBB36238EC1}"/>
              </a:ext>
            </a:extLst>
          </p:cNvPr>
          <p:cNvSpPr/>
          <p:nvPr/>
        </p:nvSpPr>
        <p:spPr>
          <a:xfrm>
            <a:off x="4000500" y="3270250"/>
            <a:ext cx="3317875" cy="2590800"/>
          </a:xfrm>
          <a:custGeom>
            <a:avLst/>
            <a:gdLst>
              <a:gd name="connsiteX0" fmla="*/ 1118355 w 3317674"/>
              <a:gd name="connsiteY0" fmla="*/ 1009579 h 2590233"/>
              <a:gd name="connsiteX1" fmla="*/ 975587 w 3317674"/>
              <a:gd name="connsiteY1" fmla="*/ 860012 h 2590233"/>
              <a:gd name="connsiteX2" fmla="*/ 856613 w 3317674"/>
              <a:gd name="connsiteY2" fmla="*/ 727441 h 2590233"/>
              <a:gd name="connsiteX3" fmla="*/ 717243 w 3317674"/>
              <a:gd name="connsiteY3" fmla="*/ 564276 h 2590233"/>
              <a:gd name="connsiteX4" fmla="*/ 608467 w 3317674"/>
              <a:gd name="connsiteY4" fmla="*/ 438504 h 2590233"/>
              <a:gd name="connsiteX5" fmla="*/ 431705 w 3317674"/>
              <a:gd name="connsiteY5" fmla="*/ 227750 h 2590233"/>
              <a:gd name="connsiteX6" fmla="*/ 353523 w 3317674"/>
              <a:gd name="connsiteY6" fmla="*/ 129172 h 2590233"/>
              <a:gd name="connsiteX7" fmla="*/ 309332 w 3317674"/>
              <a:gd name="connsiteY7" fmla="*/ 81582 h 2590233"/>
              <a:gd name="connsiteX8" fmla="*/ 227750 w 3317674"/>
              <a:gd name="connsiteY8" fmla="*/ 0 h 2590233"/>
              <a:gd name="connsiteX9" fmla="*/ 0 w 3317674"/>
              <a:gd name="connsiteY9" fmla="*/ 44190 h 2590233"/>
              <a:gd name="connsiteX10" fmla="*/ 88381 w 3317674"/>
              <a:gd name="connsiteY10" fmla="*/ 74783 h 2590233"/>
              <a:gd name="connsiteX11" fmla="*/ 139369 w 3317674"/>
              <a:gd name="connsiteY11" fmla="*/ 98578 h 2590233"/>
              <a:gd name="connsiteX12" fmla="*/ 186959 w 3317674"/>
              <a:gd name="connsiteY12" fmla="*/ 125772 h 2590233"/>
              <a:gd name="connsiteX13" fmla="*/ 227750 w 3317674"/>
              <a:gd name="connsiteY13" fmla="*/ 156366 h 2590233"/>
              <a:gd name="connsiteX14" fmla="*/ 292336 w 3317674"/>
              <a:gd name="connsiteY14" fmla="*/ 244746 h 2590233"/>
              <a:gd name="connsiteX15" fmla="*/ 554079 w 3317674"/>
              <a:gd name="connsiteY15" fmla="*/ 588071 h 2590233"/>
              <a:gd name="connsiteX16" fmla="*/ 707045 w 3317674"/>
              <a:gd name="connsiteY16" fmla="*/ 785228 h 2590233"/>
              <a:gd name="connsiteX17" fmla="*/ 887206 w 3317674"/>
              <a:gd name="connsiteY17" fmla="*/ 1012978 h 2590233"/>
              <a:gd name="connsiteX18" fmla="*/ 1046971 w 3317674"/>
              <a:gd name="connsiteY18" fmla="*/ 1206736 h 2590233"/>
              <a:gd name="connsiteX19" fmla="*/ 1176143 w 3317674"/>
              <a:gd name="connsiteY19" fmla="*/ 1359702 h 2590233"/>
              <a:gd name="connsiteX20" fmla="*/ 1352904 w 3317674"/>
              <a:gd name="connsiteY20" fmla="*/ 1567057 h 2590233"/>
              <a:gd name="connsiteX21" fmla="*/ 1502471 w 3317674"/>
              <a:gd name="connsiteY21" fmla="*/ 1737020 h 2590233"/>
              <a:gd name="connsiteX22" fmla="*/ 1689430 w 3317674"/>
              <a:gd name="connsiteY22" fmla="*/ 1937576 h 2590233"/>
              <a:gd name="connsiteX23" fmla="*/ 1869591 w 3317674"/>
              <a:gd name="connsiteY23" fmla="*/ 2117737 h 2590233"/>
              <a:gd name="connsiteX24" fmla="*/ 1968169 w 3317674"/>
              <a:gd name="connsiteY24" fmla="*/ 2216315 h 2590233"/>
              <a:gd name="connsiteX25" fmla="*/ 2114337 w 3317674"/>
              <a:gd name="connsiteY25" fmla="*/ 2348886 h 2590233"/>
              <a:gd name="connsiteX26" fmla="*/ 2209517 w 3317674"/>
              <a:gd name="connsiteY26" fmla="*/ 2430468 h 2590233"/>
              <a:gd name="connsiteX27" fmla="*/ 2321692 w 3317674"/>
              <a:gd name="connsiteY27" fmla="*/ 2512050 h 2590233"/>
              <a:gd name="connsiteX28" fmla="*/ 2389677 w 3317674"/>
              <a:gd name="connsiteY28" fmla="*/ 2556241 h 2590233"/>
              <a:gd name="connsiteX29" fmla="*/ 2437267 w 3317674"/>
              <a:gd name="connsiteY29" fmla="*/ 2583435 h 2590233"/>
              <a:gd name="connsiteX30" fmla="*/ 2464461 w 3317674"/>
              <a:gd name="connsiteY30" fmla="*/ 2590233 h 2590233"/>
              <a:gd name="connsiteX31" fmla="*/ 2597032 w 3317674"/>
              <a:gd name="connsiteY31" fmla="*/ 2590233 h 2590233"/>
              <a:gd name="connsiteX32" fmla="*/ 2930159 w 3317674"/>
              <a:gd name="connsiteY32" fmla="*/ 2580035 h 2590233"/>
              <a:gd name="connsiteX33" fmla="*/ 3113719 w 3317674"/>
              <a:gd name="connsiteY33" fmla="*/ 2576636 h 2590233"/>
              <a:gd name="connsiteX34" fmla="*/ 3215697 w 3317674"/>
              <a:gd name="connsiteY34" fmla="*/ 2573237 h 2590233"/>
              <a:gd name="connsiteX35" fmla="*/ 3263286 w 3317674"/>
              <a:gd name="connsiteY35" fmla="*/ 2569838 h 2590233"/>
              <a:gd name="connsiteX36" fmla="*/ 3276883 w 3317674"/>
              <a:gd name="connsiteY36" fmla="*/ 2566438 h 2590233"/>
              <a:gd name="connsiteX37" fmla="*/ 3297279 w 3317674"/>
              <a:gd name="connsiteY37" fmla="*/ 2559640 h 2590233"/>
              <a:gd name="connsiteX38" fmla="*/ 3310876 w 3317674"/>
              <a:gd name="connsiteY38" fmla="*/ 2552841 h 2590233"/>
              <a:gd name="connsiteX39" fmla="*/ 3317674 w 3317674"/>
              <a:gd name="connsiteY39" fmla="*/ 2546043 h 2590233"/>
              <a:gd name="connsiteX40" fmla="*/ 3317674 w 3317674"/>
              <a:gd name="connsiteY40" fmla="*/ 2539244 h 2590233"/>
              <a:gd name="connsiteX41" fmla="*/ 3314275 w 3317674"/>
              <a:gd name="connsiteY41" fmla="*/ 2532446 h 2590233"/>
              <a:gd name="connsiteX42" fmla="*/ 3307476 w 3317674"/>
              <a:gd name="connsiteY42" fmla="*/ 2518849 h 2590233"/>
              <a:gd name="connsiteX43" fmla="*/ 3273484 w 3317674"/>
              <a:gd name="connsiteY43" fmla="*/ 2498453 h 2590233"/>
              <a:gd name="connsiteX44" fmla="*/ 3188503 w 3317674"/>
              <a:gd name="connsiteY44" fmla="*/ 2454263 h 2590233"/>
              <a:gd name="connsiteX45" fmla="*/ 3055932 w 3317674"/>
              <a:gd name="connsiteY45" fmla="*/ 2386278 h 2590233"/>
              <a:gd name="connsiteX46" fmla="*/ 2855375 w 3317674"/>
              <a:gd name="connsiteY46" fmla="*/ 2280901 h 2590233"/>
              <a:gd name="connsiteX47" fmla="*/ 2712607 w 3317674"/>
              <a:gd name="connsiteY47" fmla="*/ 2202718 h 2590233"/>
              <a:gd name="connsiteX48" fmla="*/ 2532446 w 3317674"/>
              <a:gd name="connsiteY48" fmla="*/ 2100740 h 2590233"/>
              <a:gd name="connsiteX49" fmla="*/ 2348886 w 3317674"/>
              <a:gd name="connsiteY49" fmla="*/ 1991964 h 2590233"/>
              <a:gd name="connsiteX50" fmla="*/ 2229912 w 3317674"/>
              <a:gd name="connsiteY50" fmla="*/ 1917180 h 2590233"/>
              <a:gd name="connsiteX51" fmla="*/ 2046352 w 3317674"/>
              <a:gd name="connsiteY51" fmla="*/ 1798206 h 2590233"/>
              <a:gd name="connsiteX52" fmla="*/ 1876389 w 3317674"/>
              <a:gd name="connsiteY52" fmla="*/ 1682632 h 2590233"/>
              <a:gd name="connsiteX53" fmla="*/ 1750617 w 3317674"/>
              <a:gd name="connsiteY53" fmla="*/ 1587453 h 2590233"/>
              <a:gd name="connsiteX54" fmla="*/ 1624845 w 3317674"/>
              <a:gd name="connsiteY54" fmla="*/ 1488874 h 2590233"/>
              <a:gd name="connsiteX55" fmla="*/ 1495673 w 3317674"/>
              <a:gd name="connsiteY55" fmla="*/ 1376699 h 2590233"/>
              <a:gd name="connsiteX56" fmla="*/ 1291717 w 3317674"/>
              <a:gd name="connsiteY56" fmla="*/ 1186340 h 2590233"/>
              <a:gd name="connsiteX57" fmla="*/ 1118355 w 3317674"/>
              <a:gd name="connsiteY57" fmla="*/ 1009579 h 259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317674" h="2590233">
                <a:moveTo>
                  <a:pt x="1118355" y="1009579"/>
                </a:moveTo>
                <a:lnTo>
                  <a:pt x="975587" y="860012"/>
                </a:lnTo>
                <a:lnTo>
                  <a:pt x="856613" y="727441"/>
                </a:lnTo>
                <a:lnTo>
                  <a:pt x="717243" y="564276"/>
                </a:lnTo>
                <a:lnTo>
                  <a:pt x="608467" y="438504"/>
                </a:lnTo>
                <a:lnTo>
                  <a:pt x="431705" y="227750"/>
                </a:lnTo>
                <a:lnTo>
                  <a:pt x="353523" y="129172"/>
                </a:lnTo>
                <a:lnTo>
                  <a:pt x="309332" y="81582"/>
                </a:lnTo>
                <a:lnTo>
                  <a:pt x="227750" y="0"/>
                </a:lnTo>
                <a:lnTo>
                  <a:pt x="0" y="44190"/>
                </a:lnTo>
                <a:lnTo>
                  <a:pt x="88381" y="74783"/>
                </a:lnTo>
                <a:lnTo>
                  <a:pt x="139369" y="98578"/>
                </a:lnTo>
                <a:lnTo>
                  <a:pt x="186959" y="125772"/>
                </a:lnTo>
                <a:lnTo>
                  <a:pt x="227750" y="156366"/>
                </a:lnTo>
                <a:lnTo>
                  <a:pt x="292336" y="244746"/>
                </a:lnTo>
                <a:lnTo>
                  <a:pt x="554079" y="588071"/>
                </a:lnTo>
                <a:lnTo>
                  <a:pt x="707045" y="785228"/>
                </a:lnTo>
                <a:lnTo>
                  <a:pt x="887206" y="1012978"/>
                </a:lnTo>
                <a:lnTo>
                  <a:pt x="1046971" y="1206736"/>
                </a:lnTo>
                <a:lnTo>
                  <a:pt x="1176143" y="1359702"/>
                </a:lnTo>
                <a:lnTo>
                  <a:pt x="1352904" y="1567057"/>
                </a:lnTo>
                <a:lnTo>
                  <a:pt x="1502471" y="1737020"/>
                </a:lnTo>
                <a:lnTo>
                  <a:pt x="1689430" y="1937576"/>
                </a:lnTo>
                <a:lnTo>
                  <a:pt x="1869591" y="2117737"/>
                </a:lnTo>
                <a:lnTo>
                  <a:pt x="1968169" y="2216315"/>
                </a:lnTo>
                <a:lnTo>
                  <a:pt x="2114337" y="2348886"/>
                </a:lnTo>
                <a:lnTo>
                  <a:pt x="2209517" y="2430468"/>
                </a:lnTo>
                <a:lnTo>
                  <a:pt x="2321692" y="2512050"/>
                </a:lnTo>
                <a:lnTo>
                  <a:pt x="2389677" y="2556241"/>
                </a:lnTo>
                <a:lnTo>
                  <a:pt x="2437267" y="2583435"/>
                </a:lnTo>
                <a:lnTo>
                  <a:pt x="2464461" y="2590233"/>
                </a:lnTo>
                <a:lnTo>
                  <a:pt x="2597032" y="2590233"/>
                </a:lnTo>
                <a:lnTo>
                  <a:pt x="2930159" y="2580035"/>
                </a:lnTo>
                <a:lnTo>
                  <a:pt x="3113719" y="2576636"/>
                </a:lnTo>
                <a:lnTo>
                  <a:pt x="3215697" y="2573237"/>
                </a:lnTo>
                <a:lnTo>
                  <a:pt x="3263286" y="2569838"/>
                </a:lnTo>
                <a:lnTo>
                  <a:pt x="3276883" y="2566438"/>
                </a:lnTo>
                <a:lnTo>
                  <a:pt x="3297279" y="2559640"/>
                </a:lnTo>
                <a:lnTo>
                  <a:pt x="3310876" y="2552841"/>
                </a:lnTo>
                <a:lnTo>
                  <a:pt x="3317674" y="2546043"/>
                </a:lnTo>
                <a:lnTo>
                  <a:pt x="3317674" y="2539244"/>
                </a:lnTo>
                <a:lnTo>
                  <a:pt x="3314275" y="2532446"/>
                </a:lnTo>
                <a:lnTo>
                  <a:pt x="3307476" y="2518849"/>
                </a:lnTo>
                <a:lnTo>
                  <a:pt x="3273484" y="2498453"/>
                </a:lnTo>
                <a:lnTo>
                  <a:pt x="3188503" y="2454263"/>
                </a:lnTo>
                <a:lnTo>
                  <a:pt x="3055932" y="2386278"/>
                </a:lnTo>
                <a:lnTo>
                  <a:pt x="2855375" y="2280901"/>
                </a:lnTo>
                <a:lnTo>
                  <a:pt x="2712607" y="2202718"/>
                </a:lnTo>
                <a:lnTo>
                  <a:pt x="2532446" y="2100740"/>
                </a:lnTo>
                <a:lnTo>
                  <a:pt x="2348886" y="1991964"/>
                </a:lnTo>
                <a:lnTo>
                  <a:pt x="2229912" y="1917180"/>
                </a:lnTo>
                <a:lnTo>
                  <a:pt x="2046352" y="1798206"/>
                </a:lnTo>
                <a:lnTo>
                  <a:pt x="1876389" y="1682632"/>
                </a:lnTo>
                <a:lnTo>
                  <a:pt x="1750617" y="1587453"/>
                </a:lnTo>
                <a:lnTo>
                  <a:pt x="1624845" y="1488874"/>
                </a:lnTo>
                <a:lnTo>
                  <a:pt x="1495673" y="1376699"/>
                </a:lnTo>
                <a:lnTo>
                  <a:pt x="1291717" y="1186340"/>
                </a:lnTo>
                <a:lnTo>
                  <a:pt x="1118355" y="10095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EC7855-D56B-4A69-8D05-3E986CC8E29B}"/>
              </a:ext>
            </a:extLst>
          </p:cNvPr>
          <p:cNvGrpSpPr>
            <a:grpSpLocks/>
          </p:cNvGrpSpPr>
          <p:nvPr/>
        </p:nvGrpSpPr>
        <p:grpSpPr bwMode="auto">
          <a:xfrm>
            <a:off x="2576513" y="1709738"/>
            <a:ext cx="4752975" cy="4151312"/>
            <a:chOff x="3568700" y="2092325"/>
            <a:chExt cx="4752975" cy="4151312"/>
          </a:xfrm>
        </p:grpSpPr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B1EB3497-7602-40E2-9381-EBF9EB60B2EF}"/>
                </a:ext>
              </a:extLst>
            </p:cNvPr>
            <p:cNvSpPr/>
            <p:nvPr/>
          </p:nvSpPr>
          <p:spPr>
            <a:xfrm>
              <a:off x="4746625" y="2092325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E4C80513-BC3C-4DC6-A2FD-2A45551E8D57}"/>
                </a:ext>
              </a:extLst>
            </p:cNvPr>
            <p:cNvSpPr/>
            <p:nvPr/>
          </p:nvSpPr>
          <p:spPr>
            <a:xfrm>
              <a:off x="4894262" y="3244850"/>
              <a:ext cx="1862138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47">
              <a:extLst>
                <a:ext uri="{FF2B5EF4-FFF2-40B4-BE49-F238E27FC236}">
                  <a16:creationId xmlns:a16="http://schemas.microsoft.com/office/drawing/2014/main" id="{F0489954-8605-4323-BB24-45BE2E14D923}"/>
                </a:ext>
              </a:extLst>
            </p:cNvPr>
            <p:cNvSpPr/>
            <p:nvPr/>
          </p:nvSpPr>
          <p:spPr>
            <a:xfrm rot="16200000">
              <a:off x="2409824" y="3532188"/>
              <a:ext cx="3802063" cy="1484312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6303C0D3-F0B3-4EC0-B85A-9CC4D4AC4BD0}"/>
                </a:ext>
              </a:extLst>
            </p:cNvPr>
            <p:cNvSpPr/>
            <p:nvPr/>
          </p:nvSpPr>
          <p:spPr>
            <a:xfrm>
              <a:off x="5003800" y="3652837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E3796A3A-D049-485A-946C-FF91408B4313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91DD3B50-A514-49BF-A3C3-2B955BCD784F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4">
              <a:extLst>
                <a:ext uri="{FF2B5EF4-FFF2-40B4-BE49-F238E27FC236}">
                  <a16:creationId xmlns:a16="http://schemas.microsoft.com/office/drawing/2014/main" id="{B41DBC5D-84A3-495B-945B-3611B6559138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38FC7891-0708-4F18-9D4F-3370047A925A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5">
              <a:extLst>
                <a:ext uri="{FF2B5EF4-FFF2-40B4-BE49-F238E27FC236}">
                  <a16:creationId xmlns:a16="http://schemas.microsoft.com/office/drawing/2014/main" id="{FE04E911-D46E-4957-AD07-A007DAAEA732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32321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グループ化 1">
            <a:extLst>
              <a:ext uri="{FF2B5EF4-FFF2-40B4-BE49-F238E27FC236}">
                <a16:creationId xmlns:a16="http://schemas.microsoft.com/office/drawing/2014/main" id="{6F79C9FB-8834-4E94-B94B-A90D0094DDC3}"/>
              </a:ext>
            </a:extLst>
          </p:cNvPr>
          <p:cNvGrpSpPr>
            <a:grpSpLocks/>
          </p:cNvGrpSpPr>
          <p:nvPr/>
        </p:nvGrpSpPr>
        <p:grpSpPr bwMode="auto">
          <a:xfrm>
            <a:off x="2565400" y="1709738"/>
            <a:ext cx="4752975" cy="4151312"/>
            <a:chOff x="2565400" y="1709738"/>
            <a:chExt cx="4752975" cy="4151312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041B8BBF-815A-42CB-BD77-266FD7A84A2E}"/>
                </a:ext>
              </a:extLst>
            </p:cNvPr>
            <p:cNvSpPr/>
            <p:nvPr/>
          </p:nvSpPr>
          <p:spPr>
            <a:xfrm>
              <a:off x="3743325" y="1709738"/>
              <a:ext cx="2571750" cy="1539875"/>
            </a:xfrm>
            <a:custGeom>
              <a:avLst/>
              <a:gdLst>
                <a:gd name="connsiteX0" fmla="*/ 1526381 w 2571750"/>
                <a:gd name="connsiteY0" fmla="*/ 173831 h 1540668"/>
                <a:gd name="connsiteX1" fmla="*/ 1300163 w 2571750"/>
                <a:gd name="connsiteY1" fmla="*/ 221456 h 1540668"/>
                <a:gd name="connsiteX2" fmla="*/ 1028700 w 2571750"/>
                <a:gd name="connsiteY2" fmla="*/ 278606 h 1540668"/>
                <a:gd name="connsiteX3" fmla="*/ 821531 w 2571750"/>
                <a:gd name="connsiteY3" fmla="*/ 319087 h 1540668"/>
                <a:gd name="connsiteX4" fmla="*/ 635794 w 2571750"/>
                <a:gd name="connsiteY4" fmla="*/ 352425 h 1540668"/>
                <a:gd name="connsiteX5" fmla="*/ 459581 w 2571750"/>
                <a:gd name="connsiteY5" fmla="*/ 378618 h 1540668"/>
                <a:gd name="connsiteX6" fmla="*/ 304800 w 2571750"/>
                <a:gd name="connsiteY6" fmla="*/ 400050 h 1540668"/>
                <a:gd name="connsiteX7" fmla="*/ 83344 w 2571750"/>
                <a:gd name="connsiteY7" fmla="*/ 426243 h 1540668"/>
                <a:gd name="connsiteX8" fmla="*/ 0 w 2571750"/>
                <a:gd name="connsiteY8" fmla="*/ 433387 h 1540668"/>
                <a:gd name="connsiteX9" fmla="*/ 69056 w 2571750"/>
                <a:gd name="connsiteY9" fmla="*/ 588168 h 1540668"/>
                <a:gd name="connsiteX10" fmla="*/ 230981 w 2571750"/>
                <a:gd name="connsiteY10" fmla="*/ 581025 h 1540668"/>
                <a:gd name="connsiteX11" fmla="*/ 359569 w 2571750"/>
                <a:gd name="connsiteY11" fmla="*/ 571500 h 1540668"/>
                <a:gd name="connsiteX12" fmla="*/ 473869 w 2571750"/>
                <a:gd name="connsiteY12" fmla="*/ 557212 h 1540668"/>
                <a:gd name="connsiteX13" fmla="*/ 669131 w 2571750"/>
                <a:gd name="connsiteY13" fmla="*/ 521493 h 1540668"/>
                <a:gd name="connsiteX14" fmla="*/ 981075 w 2571750"/>
                <a:gd name="connsiteY14" fmla="*/ 464343 h 1540668"/>
                <a:gd name="connsiteX15" fmla="*/ 1304925 w 2571750"/>
                <a:gd name="connsiteY15" fmla="*/ 402431 h 1540668"/>
                <a:gd name="connsiteX16" fmla="*/ 1597819 w 2571750"/>
                <a:gd name="connsiteY16" fmla="*/ 342900 h 1540668"/>
                <a:gd name="connsiteX17" fmla="*/ 1843088 w 2571750"/>
                <a:gd name="connsiteY17" fmla="*/ 292893 h 1540668"/>
                <a:gd name="connsiteX18" fmla="*/ 1971675 w 2571750"/>
                <a:gd name="connsiteY18" fmla="*/ 266700 h 1540668"/>
                <a:gd name="connsiteX19" fmla="*/ 1988344 w 2571750"/>
                <a:gd name="connsiteY19" fmla="*/ 266700 h 1540668"/>
                <a:gd name="connsiteX20" fmla="*/ 2007394 w 2571750"/>
                <a:gd name="connsiteY20" fmla="*/ 271462 h 1540668"/>
                <a:gd name="connsiteX21" fmla="*/ 2026444 w 2571750"/>
                <a:gd name="connsiteY21" fmla="*/ 280987 h 1540668"/>
                <a:gd name="connsiteX22" fmla="*/ 2047875 w 2571750"/>
                <a:gd name="connsiteY22" fmla="*/ 302418 h 1540668"/>
                <a:gd name="connsiteX23" fmla="*/ 2062163 w 2571750"/>
                <a:gd name="connsiteY23" fmla="*/ 330993 h 1540668"/>
                <a:gd name="connsiteX24" fmla="*/ 2074069 w 2571750"/>
                <a:gd name="connsiteY24" fmla="*/ 361950 h 1540668"/>
                <a:gd name="connsiteX25" fmla="*/ 2081213 w 2571750"/>
                <a:gd name="connsiteY25" fmla="*/ 400050 h 1540668"/>
                <a:gd name="connsiteX26" fmla="*/ 2081213 w 2571750"/>
                <a:gd name="connsiteY26" fmla="*/ 440531 h 1540668"/>
                <a:gd name="connsiteX27" fmla="*/ 2081213 w 2571750"/>
                <a:gd name="connsiteY27" fmla="*/ 466725 h 1540668"/>
                <a:gd name="connsiteX28" fmla="*/ 2052638 w 2571750"/>
                <a:gd name="connsiteY28" fmla="*/ 616743 h 1540668"/>
                <a:gd name="connsiteX29" fmla="*/ 1997869 w 2571750"/>
                <a:gd name="connsiteY29" fmla="*/ 873918 h 1540668"/>
                <a:gd name="connsiteX30" fmla="*/ 1931194 w 2571750"/>
                <a:gd name="connsiteY30" fmla="*/ 1202531 h 1540668"/>
                <a:gd name="connsiteX31" fmla="*/ 1893094 w 2571750"/>
                <a:gd name="connsiteY31" fmla="*/ 1366837 h 1540668"/>
                <a:gd name="connsiteX32" fmla="*/ 1885950 w 2571750"/>
                <a:gd name="connsiteY32" fmla="*/ 1404937 h 1540668"/>
                <a:gd name="connsiteX33" fmla="*/ 1885950 w 2571750"/>
                <a:gd name="connsiteY33" fmla="*/ 1419225 h 1540668"/>
                <a:gd name="connsiteX34" fmla="*/ 1888331 w 2571750"/>
                <a:gd name="connsiteY34" fmla="*/ 1443037 h 1540668"/>
                <a:gd name="connsiteX35" fmla="*/ 1895475 w 2571750"/>
                <a:gd name="connsiteY35" fmla="*/ 1481137 h 1540668"/>
                <a:gd name="connsiteX36" fmla="*/ 1907381 w 2571750"/>
                <a:gd name="connsiteY36" fmla="*/ 1507331 h 1540668"/>
                <a:gd name="connsiteX37" fmla="*/ 1919288 w 2571750"/>
                <a:gd name="connsiteY37" fmla="*/ 1521618 h 1540668"/>
                <a:gd name="connsiteX38" fmla="*/ 1928813 w 2571750"/>
                <a:gd name="connsiteY38" fmla="*/ 1528762 h 1540668"/>
                <a:gd name="connsiteX39" fmla="*/ 1950244 w 2571750"/>
                <a:gd name="connsiteY39" fmla="*/ 1538287 h 1540668"/>
                <a:gd name="connsiteX40" fmla="*/ 1964531 w 2571750"/>
                <a:gd name="connsiteY40" fmla="*/ 1540668 h 1540668"/>
                <a:gd name="connsiteX41" fmla="*/ 1976438 w 2571750"/>
                <a:gd name="connsiteY41" fmla="*/ 1535906 h 1540668"/>
                <a:gd name="connsiteX42" fmla="*/ 1997869 w 2571750"/>
                <a:gd name="connsiteY42" fmla="*/ 1526381 h 1540668"/>
                <a:gd name="connsiteX43" fmla="*/ 2031206 w 2571750"/>
                <a:gd name="connsiteY43" fmla="*/ 1493043 h 1540668"/>
                <a:gd name="connsiteX44" fmla="*/ 2078831 w 2571750"/>
                <a:gd name="connsiteY44" fmla="*/ 1433512 h 1540668"/>
                <a:gd name="connsiteX45" fmla="*/ 2093119 w 2571750"/>
                <a:gd name="connsiteY45" fmla="*/ 1407318 h 1540668"/>
                <a:gd name="connsiteX46" fmla="*/ 2140744 w 2571750"/>
                <a:gd name="connsiteY46" fmla="*/ 1281112 h 1540668"/>
                <a:gd name="connsiteX47" fmla="*/ 2226469 w 2571750"/>
                <a:gd name="connsiteY47" fmla="*/ 1035843 h 1540668"/>
                <a:gd name="connsiteX48" fmla="*/ 2324100 w 2571750"/>
                <a:gd name="connsiteY48" fmla="*/ 766762 h 1540668"/>
                <a:gd name="connsiteX49" fmla="*/ 2421731 w 2571750"/>
                <a:gd name="connsiteY49" fmla="*/ 488156 h 1540668"/>
                <a:gd name="connsiteX50" fmla="*/ 2428875 w 2571750"/>
                <a:gd name="connsiteY50" fmla="*/ 469106 h 1540668"/>
                <a:gd name="connsiteX51" fmla="*/ 2452688 w 2571750"/>
                <a:gd name="connsiteY51" fmla="*/ 447675 h 1540668"/>
                <a:gd name="connsiteX52" fmla="*/ 2493169 w 2571750"/>
                <a:gd name="connsiteY52" fmla="*/ 414337 h 1540668"/>
                <a:gd name="connsiteX53" fmla="*/ 2536031 w 2571750"/>
                <a:gd name="connsiteY53" fmla="*/ 383381 h 1540668"/>
                <a:gd name="connsiteX54" fmla="*/ 2555081 w 2571750"/>
                <a:gd name="connsiteY54" fmla="*/ 366712 h 1540668"/>
                <a:gd name="connsiteX55" fmla="*/ 2564606 w 2571750"/>
                <a:gd name="connsiteY55" fmla="*/ 357187 h 1540668"/>
                <a:gd name="connsiteX56" fmla="*/ 2571750 w 2571750"/>
                <a:gd name="connsiteY56" fmla="*/ 345281 h 1540668"/>
                <a:gd name="connsiteX57" fmla="*/ 2571750 w 2571750"/>
                <a:gd name="connsiteY57" fmla="*/ 330993 h 1540668"/>
                <a:gd name="connsiteX58" fmla="*/ 2569369 w 2571750"/>
                <a:gd name="connsiteY58" fmla="*/ 311943 h 1540668"/>
                <a:gd name="connsiteX59" fmla="*/ 2555081 w 2571750"/>
                <a:gd name="connsiteY59" fmla="*/ 285750 h 1540668"/>
                <a:gd name="connsiteX60" fmla="*/ 2538413 w 2571750"/>
                <a:gd name="connsiteY60" fmla="*/ 261937 h 1540668"/>
                <a:gd name="connsiteX61" fmla="*/ 2509838 w 2571750"/>
                <a:gd name="connsiteY61" fmla="*/ 235743 h 1540668"/>
                <a:gd name="connsiteX62" fmla="*/ 2428875 w 2571750"/>
                <a:gd name="connsiteY62" fmla="*/ 176212 h 1540668"/>
                <a:gd name="connsiteX63" fmla="*/ 2307431 w 2571750"/>
                <a:gd name="connsiteY63" fmla="*/ 90487 h 1540668"/>
                <a:gd name="connsiteX64" fmla="*/ 2245519 w 2571750"/>
                <a:gd name="connsiteY64" fmla="*/ 54768 h 1540668"/>
                <a:gd name="connsiteX65" fmla="*/ 2169319 w 2571750"/>
                <a:gd name="connsiteY65" fmla="*/ 19050 h 1540668"/>
                <a:gd name="connsiteX66" fmla="*/ 2121694 w 2571750"/>
                <a:gd name="connsiteY66" fmla="*/ 0 h 1540668"/>
                <a:gd name="connsiteX67" fmla="*/ 2105025 w 2571750"/>
                <a:gd name="connsiteY67" fmla="*/ 2381 h 1540668"/>
                <a:gd name="connsiteX68" fmla="*/ 2031206 w 2571750"/>
                <a:gd name="connsiteY68" fmla="*/ 30956 h 1540668"/>
                <a:gd name="connsiteX69" fmla="*/ 1909763 w 2571750"/>
                <a:gd name="connsiteY69" fmla="*/ 83343 h 1540668"/>
                <a:gd name="connsiteX70" fmla="*/ 1883569 w 2571750"/>
                <a:gd name="connsiteY70" fmla="*/ 92868 h 1540668"/>
                <a:gd name="connsiteX71" fmla="*/ 1745456 w 2571750"/>
                <a:gd name="connsiteY71" fmla="*/ 121443 h 1540668"/>
                <a:gd name="connsiteX72" fmla="*/ 1526381 w 2571750"/>
                <a:gd name="connsiteY72" fmla="*/ 173831 h 154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571750" h="1540668">
                  <a:moveTo>
                    <a:pt x="1526381" y="173831"/>
                  </a:moveTo>
                  <a:lnTo>
                    <a:pt x="1300163" y="221456"/>
                  </a:lnTo>
                  <a:lnTo>
                    <a:pt x="1028700" y="278606"/>
                  </a:lnTo>
                  <a:lnTo>
                    <a:pt x="821531" y="319087"/>
                  </a:lnTo>
                  <a:lnTo>
                    <a:pt x="635794" y="352425"/>
                  </a:lnTo>
                  <a:lnTo>
                    <a:pt x="459581" y="378618"/>
                  </a:lnTo>
                  <a:lnTo>
                    <a:pt x="304800" y="400050"/>
                  </a:lnTo>
                  <a:lnTo>
                    <a:pt x="83344" y="426243"/>
                  </a:lnTo>
                  <a:lnTo>
                    <a:pt x="0" y="433387"/>
                  </a:lnTo>
                  <a:lnTo>
                    <a:pt x="69056" y="588168"/>
                  </a:lnTo>
                  <a:lnTo>
                    <a:pt x="230981" y="581025"/>
                  </a:lnTo>
                  <a:lnTo>
                    <a:pt x="359569" y="571500"/>
                  </a:lnTo>
                  <a:lnTo>
                    <a:pt x="473869" y="557212"/>
                  </a:lnTo>
                  <a:lnTo>
                    <a:pt x="669131" y="521493"/>
                  </a:lnTo>
                  <a:lnTo>
                    <a:pt x="981075" y="464343"/>
                  </a:lnTo>
                  <a:lnTo>
                    <a:pt x="1304925" y="402431"/>
                  </a:lnTo>
                  <a:lnTo>
                    <a:pt x="1597819" y="342900"/>
                  </a:lnTo>
                  <a:lnTo>
                    <a:pt x="1843088" y="292893"/>
                  </a:lnTo>
                  <a:lnTo>
                    <a:pt x="1971675" y="266700"/>
                  </a:lnTo>
                  <a:lnTo>
                    <a:pt x="1988344" y="266700"/>
                  </a:lnTo>
                  <a:lnTo>
                    <a:pt x="2007394" y="271462"/>
                  </a:lnTo>
                  <a:lnTo>
                    <a:pt x="2026444" y="280987"/>
                  </a:lnTo>
                  <a:lnTo>
                    <a:pt x="2047875" y="302418"/>
                  </a:lnTo>
                  <a:lnTo>
                    <a:pt x="2062163" y="330993"/>
                  </a:lnTo>
                  <a:lnTo>
                    <a:pt x="2074069" y="361950"/>
                  </a:lnTo>
                  <a:lnTo>
                    <a:pt x="2081213" y="400050"/>
                  </a:lnTo>
                  <a:lnTo>
                    <a:pt x="2081213" y="440531"/>
                  </a:lnTo>
                  <a:lnTo>
                    <a:pt x="2081213" y="466725"/>
                  </a:lnTo>
                  <a:lnTo>
                    <a:pt x="2052638" y="616743"/>
                  </a:lnTo>
                  <a:lnTo>
                    <a:pt x="1997869" y="873918"/>
                  </a:lnTo>
                  <a:lnTo>
                    <a:pt x="1931194" y="1202531"/>
                  </a:lnTo>
                  <a:lnTo>
                    <a:pt x="1893094" y="1366837"/>
                  </a:lnTo>
                  <a:lnTo>
                    <a:pt x="1885950" y="1404937"/>
                  </a:lnTo>
                  <a:lnTo>
                    <a:pt x="1885950" y="1419225"/>
                  </a:lnTo>
                  <a:lnTo>
                    <a:pt x="1888331" y="1443037"/>
                  </a:lnTo>
                  <a:lnTo>
                    <a:pt x="1895475" y="1481137"/>
                  </a:lnTo>
                  <a:lnTo>
                    <a:pt x="1907381" y="1507331"/>
                  </a:lnTo>
                  <a:lnTo>
                    <a:pt x="1919288" y="1521618"/>
                  </a:lnTo>
                  <a:lnTo>
                    <a:pt x="1928813" y="1528762"/>
                  </a:lnTo>
                  <a:lnTo>
                    <a:pt x="1950244" y="1538287"/>
                  </a:lnTo>
                  <a:lnTo>
                    <a:pt x="1964531" y="1540668"/>
                  </a:lnTo>
                  <a:lnTo>
                    <a:pt x="1976438" y="1535906"/>
                  </a:lnTo>
                  <a:lnTo>
                    <a:pt x="1997869" y="1526381"/>
                  </a:lnTo>
                  <a:lnTo>
                    <a:pt x="2031206" y="1493043"/>
                  </a:lnTo>
                  <a:lnTo>
                    <a:pt x="2078831" y="1433512"/>
                  </a:lnTo>
                  <a:lnTo>
                    <a:pt x="2093119" y="1407318"/>
                  </a:lnTo>
                  <a:lnTo>
                    <a:pt x="2140744" y="1281112"/>
                  </a:lnTo>
                  <a:lnTo>
                    <a:pt x="2226469" y="1035843"/>
                  </a:lnTo>
                  <a:lnTo>
                    <a:pt x="2324100" y="766762"/>
                  </a:lnTo>
                  <a:lnTo>
                    <a:pt x="2421731" y="488156"/>
                  </a:lnTo>
                  <a:lnTo>
                    <a:pt x="2428875" y="469106"/>
                  </a:lnTo>
                  <a:lnTo>
                    <a:pt x="2452688" y="447675"/>
                  </a:lnTo>
                  <a:lnTo>
                    <a:pt x="2493169" y="414337"/>
                  </a:lnTo>
                  <a:lnTo>
                    <a:pt x="2536031" y="383381"/>
                  </a:lnTo>
                  <a:lnTo>
                    <a:pt x="2555081" y="366712"/>
                  </a:lnTo>
                  <a:lnTo>
                    <a:pt x="2564606" y="357187"/>
                  </a:lnTo>
                  <a:lnTo>
                    <a:pt x="2571750" y="345281"/>
                  </a:lnTo>
                  <a:lnTo>
                    <a:pt x="2571750" y="330993"/>
                  </a:lnTo>
                  <a:lnTo>
                    <a:pt x="2569369" y="311943"/>
                  </a:lnTo>
                  <a:lnTo>
                    <a:pt x="2555081" y="285750"/>
                  </a:lnTo>
                  <a:lnTo>
                    <a:pt x="2538413" y="261937"/>
                  </a:lnTo>
                  <a:lnTo>
                    <a:pt x="2509838" y="235743"/>
                  </a:lnTo>
                  <a:lnTo>
                    <a:pt x="2428875" y="176212"/>
                  </a:lnTo>
                  <a:lnTo>
                    <a:pt x="2307431" y="90487"/>
                  </a:lnTo>
                  <a:lnTo>
                    <a:pt x="2245519" y="54768"/>
                  </a:lnTo>
                  <a:lnTo>
                    <a:pt x="2169319" y="19050"/>
                  </a:lnTo>
                  <a:lnTo>
                    <a:pt x="2121694" y="0"/>
                  </a:lnTo>
                  <a:lnTo>
                    <a:pt x="2105025" y="2381"/>
                  </a:lnTo>
                  <a:lnTo>
                    <a:pt x="2031206" y="30956"/>
                  </a:lnTo>
                  <a:lnTo>
                    <a:pt x="1909763" y="83343"/>
                  </a:lnTo>
                  <a:lnTo>
                    <a:pt x="1883569" y="92868"/>
                  </a:lnTo>
                  <a:lnTo>
                    <a:pt x="1745456" y="121443"/>
                  </a:lnTo>
                  <a:lnTo>
                    <a:pt x="1526381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3922DC69-5EE5-451B-82F0-7FB94480E28F}"/>
                </a:ext>
              </a:extLst>
            </p:cNvPr>
            <p:cNvSpPr/>
            <p:nvPr/>
          </p:nvSpPr>
          <p:spPr>
            <a:xfrm>
              <a:off x="3890963" y="2862263"/>
              <a:ext cx="1862137" cy="495300"/>
            </a:xfrm>
            <a:custGeom>
              <a:avLst/>
              <a:gdLst>
                <a:gd name="connsiteX0" fmla="*/ 1614487 w 1862137"/>
                <a:gd name="connsiteY0" fmla="*/ 33337 h 495300"/>
                <a:gd name="connsiteX1" fmla="*/ 1445418 w 1862137"/>
                <a:gd name="connsiteY1" fmla="*/ 59531 h 495300"/>
                <a:gd name="connsiteX2" fmla="*/ 1271587 w 1862137"/>
                <a:gd name="connsiteY2" fmla="*/ 90487 h 495300"/>
                <a:gd name="connsiteX3" fmla="*/ 1064418 w 1862137"/>
                <a:gd name="connsiteY3" fmla="*/ 130968 h 495300"/>
                <a:gd name="connsiteX4" fmla="*/ 854868 w 1862137"/>
                <a:gd name="connsiteY4" fmla="*/ 176212 h 495300"/>
                <a:gd name="connsiteX5" fmla="*/ 552450 w 1862137"/>
                <a:gd name="connsiteY5" fmla="*/ 245268 h 495300"/>
                <a:gd name="connsiteX6" fmla="*/ 335756 w 1862137"/>
                <a:gd name="connsiteY6" fmla="*/ 295275 h 495300"/>
                <a:gd name="connsiteX7" fmla="*/ 4762 w 1862137"/>
                <a:gd name="connsiteY7" fmla="*/ 378618 h 495300"/>
                <a:gd name="connsiteX8" fmla="*/ 0 w 1862137"/>
                <a:gd name="connsiteY8" fmla="*/ 495300 h 495300"/>
                <a:gd name="connsiteX9" fmla="*/ 130968 w 1862137"/>
                <a:gd name="connsiteY9" fmla="*/ 478631 h 495300"/>
                <a:gd name="connsiteX10" fmla="*/ 161925 w 1862137"/>
                <a:gd name="connsiteY10" fmla="*/ 478631 h 495300"/>
                <a:gd name="connsiteX11" fmla="*/ 364331 w 1862137"/>
                <a:gd name="connsiteY11" fmla="*/ 459581 h 495300"/>
                <a:gd name="connsiteX12" fmla="*/ 461962 w 1862137"/>
                <a:gd name="connsiteY12" fmla="*/ 435768 h 495300"/>
                <a:gd name="connsiteX13" fmla="*/ 576262 w 1862137"/>
                <a:gd name="connsiteY13" fmla="*/ 407193 h 495300"/>
                <a:gd name="connsiteX14" fmla="*/ 695325 w 1862137"/>
                <a:gd name="connsiteY14" fmla="*/ 381000 h 495300"/>
                <a:gd name="connsiteX15" fmla="*/ 842962 w 1862137"/>
                <a:gd name="connsiteY15" fmla="*/ 350043 h 495300"/>
                <a:gd name="connsiteX16" fmla="*/ 1009650 w 1862137"/>
                <a:gd name="connsiteY16" fmla="*/ 316706 h 495300"/>
                <a:gd name="connsiteX17" fmla="*/ 1166812 w 1862137"/>
                <a:gd name="connsiteY17" fmla="*/ 290512 h 495300"/>
                <a:gd name="connsiteX18" fmla="*/ 1331118 w 1862137"/>
                <a:gd name="connsiteY18" fmla="*/ 264318 h 495300"/>
                <a:gd name="connsiteX19" fmla="*/ 1524000 w 1862137"/>
                <a:gd name="connsiteY19" fmla="*/ 235743 h 495300"/>
                <a:gd name="connsiteX20" fmla="*/ 1678781 w 1862137"/>
                <a:gd name="connsiteY20" fmla="*/ 216693 h 495300"/>
                <a:gd name="connsiteX21" fmla="*/ 1833562 w 1862137"/>
                <a:gd name="connsiteY21" fmla="*/ 204787 h 495300"/>
                <a:gd name="connsiteX22" fmla="*/ 1862137 w 1862137"/>
                <a:gd name="connsiteY22" fmla="*/ 0 h 495300"/>
                <a:gd name="connsiteX23" fmla="*/ 1752600 w 1862137"/>
                <a:gd name="connsiteY23" fmla="*/ 14287 h 495300"/>
                <a:gd name="connsiteX24" fmla="*/ 1614487 w 1862137"/>
                <a:gd name="connsiteY24" fmla="*/ 3333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62137" h="495300">
                  <a:moveTo>
                    <a:pt x="1614487" y="33337"/>
                  </a:moveTo>
                  <a:lnTo>
                    <a:pt x="1445418" y="59531"/>
                  </a:lnTo>
                  <a:lnTo>
                    <a:pt x="1271587" y="90487"/>
                  </a:lnTo>
                  <a:lnTo>
                    <a:pt x="1064418" y="130968"/>
                  </a:lnTo>
                  <a:lnTo>
                    <a:pt x="854868" y="176212"/>
                  </a:lnTo>
                  <a:lnTo>
                    <a:pt x="552450" y="245268"/>
                  </a:lnTo>
                  <a:lnTo>
                    <a:pt x="335756" y="295275"/>
                  </a:lnTo>
                  <a:lnTo>
                    <a:pt x="4762" y="378618"/>
                  </a:lnTo>
                  <a:lnTo>
                    <a:pt x="0" y="495300"/>
                  </a:lnTo>
                  <a:lnTo>
                    <a:pt x="130968" y="478631"/>
                  </a:lnTo>
                  <a:lnTo>
                    <a:pt x="161925" y="478631"/>
                  </a:lnTo>
                  <a:lnTo>
                    <a:pt x="364331" y="459581"/>
                  </a:lnTo>
                  <a:lnTo>
                    <a:pt x="461962" y="435768"/>
                  </a:lnTo>
                  <a:lnTo>
                    <a:pt x="576262" y="407193"/>
                  </a:lnTo>
                  <a:lnTo>
                    <a:pt x="695325" y="381000"/>
                  </a:lnTo>
                  <a:lnTo>
                    <a:pt x="842962" y="350043"/>
                  </a:lnTo>
                  <a:lnTo>
                    <a:pt x="1009650" y="316706"/>
                  </a:lnTo>
                  <a:lnTo>
                    <a:pt x="1166812" y="290512"/>
                  </a:lnTo>
                  <a:lnTo>
                    <a:pt x="1331118" y="264318"/>
                  </a:lnTo>
                  <a:lnTo>
                    <a:pt x="1524000" y="235743"/>
                  </a:lnTo>
                  <a:lnTo>
                    <a:pt x="1678781" y="216693"/>
                  </a:lnTo>
                  <a:lnTo>
                    <a:pt x="1833562" y="204787"/>
                  </a:lnTo>
                  <a:lnTo>
                    <a:pt x="1862137" y="0"/>
                  </a:lnTo>
                  <a:lnTo>
                    <a:pt x="1752600" y="14287"/>
                  </a:lnTo>
                  <a:lnTo>
                    <a:pt x="1614487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DFB0E4D9-ECCC-4E6A-8043-75FD9E1CBE63}"/>
                </a:ext>
              </a:extLst>
            </p:cNvPr>
            <p:cNvSpPr/>
            <p:nvPr/>
          </p:nvSpPr>
          <p:spPr>
            <a:xfrm rot="16200000">
              <a:off x="1406525" y="3149600"/>
              <a:ext cx="3802063" cy="1484313"/>
            </a:xfrm>
            <a:custGeom>
              <a:avLst/>
              <a:gdLst>
                <a:gd name="connsiteX0" fmla="*/ 1853348 w 3801818"/>
                <a:gd name="connsiteY0" fmla="*/ 1104644 h 1485133"/>
                <a:gd name="connsiteX1" fmla="*/ 1678446 w 3801818"/>
                <a:gd name="connsiteY1" fmla="*/ 1058617 h 1485133"/>
                <a:gd name="connsiteX2" fmla="*/ 1552639 w 3801818"/>
                <a:gd name="connsiteY2" fmla="*/ 1018727 h 1485133"/>
                <a:gd name="connsiteX3" fmla="*/ 1362395 w 3801818"/>
                <a:gd name="connsiteY3" fmla="*/ 945084 h 1485133"/>
                <a:gd name="connsiteX4" fmla="*/ 1221246 w 3801818"/>
                <a:gd name="connsiteY4" fmla="*/ 883715 h 1485133"/>
                <a:gd name="connsiteX5" fmla="*/ 1116919 w 3801818"/>
                <a:gd name="connsiteY5" fmla="*/ 834620 h 1485133"/>
                <a:gd name="connsiteX6" fmla="*/ 984975 w 3801818"/>
                <a:gd name="connsiteY6" fmla="*/ 764045 h 1485133"/>
                <a:gd name="connsiteX7" fmla="*/ 853031 w 3801818"/>
                <a:gd name="connsiteY7" fmla="*/ 684266 h 1485133"/>
                <a:gd name="connsiteX8" fmla="*/ 730293 w 3801818"/>
                <a:gd name="connsiteY8" fmla="*/ 601417 h 1485133"/>
                <a:gd name="connsiteX9" fmla="*/ 613692 w 3801818"/>
                <a:gd name="connsiteY9" fmla="*/ 518569 h 1485133"/>
                <a:gd name="connsiteX10" fmla="*/ 506296 w 3801818"/>
                <a:gd name="connsiteY10" fmla="*/ 432652 h 1485133"/>
                <a:gd name="connsiteX11" fmla="*/ 423447 w 3801818"/>
                <a:gd name="connsiteY11" fmla="*/ 362078 h 1485133"/>
                <a:gd name="connsiteX12" fmla="*/ 309915 w 3801818"/>
                <a:gd name="connsiteY12" fmla="*/ 263887 h 1485133"/>
                <a:gd name="connsiteX13" fmla="*/ 217861 w 3801818"/>
                <a:gd name="connsiteY13" fmla="*/ 174902 h 1485133"/>
                <a:gd name="connsiteX14" fmla="*/ 125807 w 3801818"/>
                <a:gd name="connsiteY14" fmla="*/ 82848 h 1485133"/>
                <a:gd name="connsiteX15" fmla="*/ 61370 w 3801818"/>
                <a:gd name="connsiteY15" fmla="*/ 15342 h 1485133"/>
                <a:gd name="connsiteX16" fmla="*/ 46027 w 3801818"/>
                <a:gd name="connsiteY16" fmla="*/ 6137 h 1485133"/>
                <a:gd name="connsiteX17" fmla="*/ 21480 w 3801818"/>
                <a:gd name="connsiteY17" fmla="*/ 0 h 1485133"/>
                <a:gd name="connsiteX18" fmla="*/ 9206 w 3801818"/>
                <a:gd name="connsiteY18" fmla="*/ 6137 h 1485133"/>
                <a:gd name="connsiteX19" fmla="*/ 0 w 3801818"/>
                <a:gd name="connsiteY19" fmla="*/ 15342 h 1485133"/>
                <a:gd name="connsiteX20" fmla="*/ 3069 w 3801818"/>
                <a:gd name="connsiteY20" fmla="*/ 42958 h 1485133"/>
                <a:gd name="connsiteX21" fmla="*/ 18411 w 3801818"/>
                <a:gd name="connsiteY21" fmla="*/ 82848 h 1485133"/>
                <a:gd name="connsiteX22" fmla="*/ 92054 w 3801818"/>
                <a:gd name="connsiteY22" fmla="*/ 177970 h 1485133"/>
                <a:gd name="connsiteX23" fmla="*/ 227066 w 3801818"/>
                <a:gd name="connsiteY23" fmla="*/ 337530 h 1485133"/>
                <a:gd name="connsiteX24" fmla="*/ 309915 w 3801818"/>
                <a:gd name="connsiteY24" fmla="*/ 429584 h 1485133"/>
                <a:gd name="connsiteX25" fmla="*/ 408105 w 3801818"/>
                <a:gd name="connsiteY25" fmla="*/ 527774 h 1485133"/>
                <a:gd name="connsiteX26" fmla="*/ 527775 w 3801818"/>
                <a:gd name="connsiteY26" fmla="*/ 638239 h 1485133"/>
                <a:gd name="connsiteX27" fmla="*/ 644376 w 3801818"/>
                <a:gd name="connsiteY27" fmla="*/ 736429 h 1485133"/>
                <a:gd name="connsiteX28" fmla="*/ 791662 w 3801818"/>
                <a:gd name="connsiteY28" fmla="*/ 843825 h 1485133"/>
                <a:gd name="connsiteX29" fmla="*/ 917469 w 3801818"/>
                <a:gd name="connsiteY29" fmla="*/ 929742 h 1485133"/>
                <a:gd name="connsiteX30" fmla="*/ 1061686 w 3801818"/>
                <a:gd name="connsiteY30" fmla="*/ 1012590 h 1485133"/>
                <a:gd name="connsiteX31" fmla="*/ 1202835 w 3801818"/>
                <a:gd name="connsiteY31" fmla="*/ 1089302 h 1485133"/>
                <a:gd name="connsiteX32" fmla="*/ 1365464 w 3801818"/>
                <a:gd name="connsiteY32" fmla="*/ 1162945 h 1485133"/>
                <a:gd name="connsiteX33" fmla="*/ 1531160 w 3801818"/>
                <a:gd name="connsiteY33" fmla="*/ 1230451 h 1485133"/>
                <a:gd name="connsiteX34" fmla="*/ 1736747 w 3801818"/>
                <a:gd name="connsiteY34" fmla="*/ 1301025 h 1485133"/>
                <a:gd name="connsiteX35" fmla="*/ 1933128 w 3801818"/>
                <a:gd name="connsiteY35" fmla="*/ 1353189 h 1485133"/>
                <a:gd name="connsiteX36" fmla="*/ 2065072 w 3801818"/>
                <a:gd name="connsiteY36" fmla="*/ 1380805 h 1485133"/>
                <a:gd name="connsiteX37" fmla="*/ 2230768 w 3801818"/>
                <a:gd name="connsiteY37" fmla="*/ 1411490 h 1485133"/>
                <a:gd name="connsiteX38" fmla="*/ 2387259 w 3801818"/>
                <a:gd name="connsiteY38" fmla="*/ 1436037 h 1485133"/>
                <a:gd name="connsiteX39" fmla="*/ 2494655 w 3801818"/>
                <a:gd name="connsiteY39" fmla="*/ 1451380 h 1485133"/>
                <a:gd name="connsiteX40" fmla="*/ 2559093 w 3801818"/>
                <a:gd name="connsiteY40" fmla="*/ 1466722 h 1485133"/>
                <a:gd name="connsiteX41" fmla="*/ 2737064 w 3801818"/>
                <a:gd name="connsiteY41" fmla="*/ 1469790 h 1485133"/>
                <a:gd name="connsiteX42" fmla="*/ 2994814 w 3801818"/>
                <a:gd name="connsiteY42" fmla="*/ 1478996 h 1485133"/>
                <a:gd name="connsiteX43" fmla="*/ 3175853 w 3801818"/>
                <a:gd name="connsiteY43" fmla="*/ 1485133 h 1485133"/>
                <a:gd name="connsiteX44" fmla="*/ 3277112 w 3801818"/>
                <a:gd name="connsiteY44" fmla="*/ 1485133 h 1485133"/>
                <a:gd name="connsiteX45" fmla="*/ 3323139 w 3801818"/>
                <a:gd name="connsiteY45" fmla="*/ 1475927 h 1485133"/>
                <a:gd name="connsiteX46" fmla="*/ 3375302 w 3801818"/>
                <a:gd name="connsiteY46" fmla="*/ 1454448 h 1485133"/>
                <a:gd name="connsiteX47" fmla="*/ 3421329 w 3801818"/>
                <a:gd name="connsiteY47" fmla="*/ 1426832 h 1485133"/>
                <a:gd name="connsiteX48" fmla="*/ 3467356 w 3801818"/>
                <a:gd name="connsiteY48" fmla="*/ 1393079 h 1485133"/>
                <a:gd name="connsiteX49" fmla="*/ 3519520 w 3801818"/>
                <a:gd name="connsiteY49" fmla="*/ 1343984 h 1485133"/>
                <a:gd name="connsiteX50" fmla="*/ 3651464 w 3801818"/>
                <a:gd name="connsiteY50" fmla="*/ 1270341 h 1485133"/>
                <a:gd name="connsiteX51" fmla="*/ 3697490 w 3801818"/>
                <a:gd name="connsiteY51" fmla="*/ 1212040 h 1485133"/>
                <a:gd name="connsiteX52" fmla="*/ 3731243 w 3801818"/>
                <a:gd name="connsiteY52" fmla="*/ 1162945 h 1485133"/>
                <a:gd name="connsiteX53" fmla="*/ 3771133 w 3801818"/>
                <a:gd name="connsiteY53" fmla="*/ 1077028 h 1485133"/>
                <a:gd name="connsiteX54" fmla="*/ 3798749 w 3801818"/>
                <a:gd name="connsiteY54" fmla="*/ 1015659 h 1485133"/>
                <a:gd name="connsiteX55" fmla="*/ 3801818 w 3801818"/>
                <a:gd name="connsiteY55" fmla="*/ 1000317 h 1485133"/>
                <a:gd name="connsiteX56" fmla="*/ 3801818 w 3801818"/>
                <a:gd name="connsiteY56" fmla="*/ 991111 h 1485133"/>
                <a:gd name="connsiteX57" fmla="*/ 3795681 w 3801818"/>
                <a:gd name="connsiteY57" fmla="*/ 984974 h 1485133"/>
                <a:gd name="connsiteX58" fmla="*/ 3774202 w 3801818"/>
                <a:gd name="connsiteY58" fmla="*/ 984974 h 1485133"/>
                <a:gd name="connsiteX59" fmla="*/ 3718970 w 3801818"/>
                <a:gd name="connsiteY59" fmla="*/ 1012590 h 1485133"/>
                <a:gd name="connsiteX60" fmla="*/ 3590094 w 3801818"/>
                <a:gd name="connsiteY60" fmla="*/ 1086233 h 1485133"/>
                <a:gd name="connsiteX61" fmla="*/ 3482698 w 3801818"/>
                <a:gd name="connsiteY61" fmla="*/ 1144534 h 1485133"/>
                <a:gd name="connsiteX62" fmla="*/ 3415192 w 3801818"/>
                <a:gd name="connsiteY62" fmla="*/ 1175219 h 1485133"/>
                <a:gd name="connsiteX63" fmla="*/ 3347686 w 3801818"/>
                <a:gd name="connsiteY63" fmla="*/ 1196698 h 1485133"/>
                <a:gd name="connsiteX64" fmla="*/ 3267906 w 3801818"/>
                <a:gd name="connsiteY64" fmla="*/ 1215108 h 1485133"/>
                <a:gd name="connsiteX65" fmla="*/ 3206537 w 3801818"/>
                <a:gd name="connsiteY65" fmla="*/ 1221245 h 1485133"/>
                <a:gd name="connsiteX66" fmla="*/ 3059251 w 3801818"/>
                <a:gd name="connsiteY66" fmla="*/ 1221245 h 1485133"/>
                <a:gd name="connsiteX67" fmla="*/ 2887418 w 3801818"/>
                <a:gd name="connsiteY67" fmla="*/ 1221245 h 1485133"/>
                <a:gd name="connsiteX68" fmla="*/ 2595915 w 3801818"/>
                <a:gd name="connsiteY68" fmla="*/ 1208972 h 1485133"/>
                <a:gd name="connsiteX69" fmla="*/ 2442492 w 3801818"/>
                <a:gd name="connsiteY69" fmla="*/ 1196698 h 1485133"/>
                <a:gd name="connsiteX70" fmla="*/ 2172468 w 3801818"/>
                <a:gd name="connsiteY70" fmla="*/ 1166013 h 1485133"/>
                <a:gd name="connsiteX71" fmla="*/ 1994497 w 3801818"/>
                <a:gd name="connsiteY71" fmla="*/ 1135329 h 1485133"/>
                <a:gd name="connsiteX72" fmla="*/ 1853348 w 3801818"/>
                <a:gd name="connsiteY72" fmla="*/ 1104644 h 1485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01818" h="1485133">
                  <a:moveTo>
                    <a:pt x="1853348" y="1104644"/>
                  </a:moveTo>
                  <a:lnTo>
                    <a:pt x="1678446" y="1058617"/>
                  </a:lnTo>
                  <a:lnTo>
                    <a:pt x="1552639" y="1018727"/>
                  </a:lnTo>
                  <a:lnTo>
                    <a:pt x="1362395" y="945084"/>
                  </a:lnTo>
                  <a:lnTo>
                    <a:pt x="1221246" y="883715"/>
                  </a:lnTo>
                  <a:lnTo>
                    <a:pt x="1116919" y="834620"/>
                  </a:lnTo>
                  <a:lnTo>
                    <a:pt x="984975" y="764045"/>
                  </a:lnTo>
                  <a:lnTo>
                    <a:pt x="853031" y="684266"/>
                  </a:lnTo>
                  <a:lnTo>
                    <a:pt x="730293" y="601417"/>
                  </a:lnTo>
                  <a:lnTo>
                    <a:pt x="613692" y="518569"/>
                  </a:lnTo>
                  <a:lnTo>
                    <a:pt x="506296" y="432652"/>
                  </a:lnTo>
                  <a:lnTo>
                    <a:pt x="423447" y="362078"/>
                  </a:lnTo>
                  <a:lnTo>
                    <a:pt x="309915" y="263887"/>
                  </a:lnTo>
                  <a:lnTo>
                    <a:pt x="217861" y="174902"/>
                  </a:lnTo>
                  <a:lnTo>
                    <a:pt x="125807" y="82848"/>
                  </a:lnTo>
                  <a:lnTo>
                    <a:pt x="61370" y="15342"/>
                  </a:lnTo>
                  <a:lnTo>
                    <a:pt x="46027" y="6137"/>
                  </a:lnTo>
                  <a:lnTo>
                    <a:pt x="21480" y="0"/>
                  </a:lnTo>
                  <a:lnTo>
                    <a:pt x="9206" y="6137"/>
                  </a:lnTo>
                  <a:lnTo>
                    <a:pt x="0" y="15342"/>
                  </a:lnTo>
                  <a:lnTo>
                    <a:pt x="3069" y="42958"/>
                  </a:lnTo>
                  <a:lnTo>
                    <a:pt x="18411" y="82848"/>
                  </a:lnTo>
                  <a:lnTo>
                    <a:pt x="92054" y="177970"/>
                  </a:lnTo>
                  <a:lnTo>
                    <a:pt x="227066" y="337530"/>
                  </a:lnTo>
                  <a:lnTo>
                    <a:pt x="309915" y="429584"/>
                  </a:lnTo>
                  <a:lnTo>
                    <a:pt x="408105" y="527774"/>
                  </a:lnTo>
                  <a:lnTo>
                    <a:pt x="527775" y="638239"/>
                  </a:lnTo>
                  <a:lnTo>
                    <a:pt x="644376" y="736429"/>
                  </a:lnTo>
                  <a:lnTo>
                    <a:pt x="791662" y="843825"/>
                  </a:lnTo>
                  <a:lnTo>
                    <a:pt x="917469" y="929742"/>
                  </a:lnTo>
                  <a:lnTo>
                    <a:pt x="1061686" y="1012590"/>
                  </a:lnTo>
                  <a:lnTo>
                    <a:pt x="1202835" y="1089302"/>
                  </a:lnTo>
                  <a:lnTo>
                    <a:pt x="1365464" y="1162945"/>
                  </a:lnTo>
                  <a:lnTo>
                    <a:pt x="1531160" y="1230451"/>
                  </a:lnTo>
                  <a:lnTo>
                    <a:pt x="1736747" y="1301025"/>
                  </a:lnTo>
                  <a:lnTo>
                    <a:pt x="1933128" y="1353189"/>
                  </a:lnTo>
                  <a:lnTo>
                    <a:pt x="2065072" y="1380805"/>
                  </a:lnTo>
                  <a:lnTo>
                    <a:pt x="2230768" y="1411490"/>
                  </a:lnTo>
                  <a:lnTo>
                    <a:pt x="2387259" y="1436037"/>
                  </a:lnTo>
                  <a:lnTo>
                    <a:pt x="2494655" y="1451380"/>
                  </a:lnTo>
                  <a:lnTo>
                    <a:pt x="2559093" y="1466722"/>
                  </a:lnTo>
                  <a:lnTo>
                    <a:pt x="2737064" y="1469790"/>
                  </a:lnTo>
                  <a:lnTo>
                    <a:pt x="2994814" y="1478996"/>
                  </a:lnTo>
                  <a:lnTo>
                    <a:pt x="3175853" y="1485133"/>
                  </a:lnTo>
                  <a:lnTo>
                    <a:pt x="3277112" y="1485133"/>
                  </a:lnTo>
                  <a:lnTo>
                    <a:pt x="3323139" y="1475927"/>
                  </a:lnTo>
                  <a:lnTo>
                    <a:pt x="3375302" y="1454448"/>
                  </a:lnTo>
                  <a:lnTo>
                    <a:pt x="3421329" y="1426832"/>
                  </a:lnTo>
                  <a:lnTo>
                    <a:pt x="3467356" y="1393079"/>
                  </a:lnTo>
                  <a:lnTo>
                    <a:pt x="3519520" y="1343984"/>
                  </a:lnTo>
                  <a:lnTo>
                    <a:pt x="3651464" y="1270341"/>
                  </a:lnTo>
                  <a:lnTo>
                    <a:pt x="3697490" y="1212040"/>
                  </a:lnTo>
                  <a:lnTo>
                    <a:pt x="3731243" y="1162945"/>
                  </a:lnTo>
                  <a:lnTo>
                    <a:pt x="3771133" y="1077028"/>
                  </a:lnTo>
                  <a:lnTo>
                    <a:pt x="3798749" y="1015659"/>
                  </a:lnTo>
                  <a:lnTo>
                    <a:pt x="3801818" y="1000317"/>
                  </a:lnTo>
                  <a:lnTo>
                    <a:pt x="3801818" y="991111"/>
                  </a:lnTo>
                  <a:lnTo>
                    <a:pt x="3795681" y="984974"/>
                  </a:lnTo>
                  <a:lnTo>
                    <a:pt x="3774202" y="984974"/>
                  </a:lnTo>
                  <a:lnTo>
                    <a:pt x="3718970" y="1012590"/>
                  </a:lnTo>
                  <a:lnTo>
                    <a:pt x="3590094" y="1086233"/>
                  </a:lnTo>
                  <a:lnTo>
                    <a:pt x="3482698" y="1144534"/>
                  </a:lnTo>
                  <a:lnTo>
                    <a:pt x="3415192" y="1175219"/>
                  </a:lnTo>
                  <a:lnTo>
                    <a:pt x="3347686" y="1196698"/>
                  </a:lnTo>
                  <a:lnTo>
                    <a:pt x="3267906" y="1215108"/>
                  </a:lnTo>
                  <a:lnTo>
                    <a:pt x="3206537" y="1221245"/>
                  </a:lnTo>
                  <a:lnTo>
                    <a:pt x="3059251" y="1221245"/>
                  </a:lnTo>
                  <a:lnTo>
                    <a:pt x="2887418" y="1221245"/>
                  </a:lnTo>
                  <a:lnTo>
                    <a:pt x="2595915" y="1208972"/>
                  </a:lnTo>
                  <a:lnTo>
                    <a:pt x="2442492" y="1196698"/>
                  </a:lnTo>
                  <a:lnTo>
                    <a:pt x="2172468" y="1166013"/>
                  </a:lnTo>
                  <a:lnTo>
                    <a:pt x="1994497" y="1135329"/>
                  </a:lnTo>
                  <a:lnTo>
                    <a:pt x="1853348" y="1104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12B0466-0BDB-40F8-BBAE-08AC524F593B}"/>
                </a:ext>
              </a:extLst>
            </p:cNvPr>
            <p:cNvSpPr/>
            <p:nvPr/>
          </p:nvSpPr>
          <p:spPr>
            <a:xfrm>
              <a:off x="4000500" y="3270250"/>
              <a:ext cx="3317875" cy="2590800"/>
            </a:xfrm>
            <a:custGeom>
              <a:avLst/>
              <a:gdLst>
                <a:gd name="connsiteX0" fmla="*/ 1118355 w 3317674"/>
                <a:gd name="connsiteY0" fmla="*/ 1009579 h 2590233"/>
                <a:gd name="connsiteX1" fmla="*/ 975587 w 3317674"/>
                <a:gd name="connsiteY1" fmla="*/ 860012 h 2590233"/>
                <a:gd name="connsiteX2" fmla="*/ 856613 w 3317674"/>
                <a:gd name="connsiteY2" fmla="*/ 727441 h 2590233"/>
                <a:gd name="connsiteX3" fmla="*/ 717243 w 3317674"/>
                <a:gd name="connsiteY3" fmla="*/ 564276 h 2590233"/>
                <a:gd name="connsiteX4" fmla="*/ 608467 w 3317674"/>
                <a:gd name="connsiteY4" fmla="*/ 438504 h 2590233"/>
                <a:gd name="connsiteX5" fmla="*/ 431705 w 3317674"/>
                <a:gd name="connsiteY5" fmla="*/ 227750 h 2590233"/>
                <a:gd name="connsiteX6" fmla="*/ 353523 w 3317674"/>
                <a:gd name="connsiteY6" fmla="*/ 129172 h 2590233"/>
                <a:gd name="connsiteX7" fmla="*/ 309332 w 3317674"/>
                <a:gd name="connsiteY7" fmla="*/ 81582 h 2590233"/>
                <a:gd name="connsiteX8" fmla="*/ 227750 w 3317674"/>
                <a:gd name="connsiteY8" fmla="*/ 0 h 2590233"/>
                <a:gd name="connsiteX9" fmla="*/ 0 w 3317674"/>
                <a:gd name="connsiteY9" fmla="*/ 44190 h 2590233"/>
                <a:gd name="connsiteX10" fmla="*/ 88381 w 3317674"/>
                <a:gd name="connsiteY10" fmla="*/ 74783 h 2590233"/>
                <a:gd name="connsiteX11" fmla="*/ 139369 w 3317674"/>
                <a:gd name="connsiteY11" fmla="*/ 98578 h 2590233"/>
                <a:gd name="connsiteX12" fmla="*/ 186959 w 3317674"/>
                <a:gd name="connsiteY12" fmla="*/ 125772 h 2590233"/>
                <a:gd name="connsiteX13" fmla="*/ 227750 w 3317674"/>
                <a:gd name="connsiteY13" fmla="*/ 156366 h 2590233"/>
                <a:gd name="connsiteX14" fmla="*/ 292336 w 3317674"/>
                <a:gd name="connsiteY14" fmla="*/ 244746 h 2590233"/>
                <a:gd name="connsiteX15" fmla="*/ 554079 w 3317674"/>
                <a:gd name="connsiteY15" fmla="*/ 588071 h 2590233"/>
                <a:gd name="connsiteX16" fmla="*/ 707045 w 3317674"/>
                <a:gd name="connsiteY16" fmla="*/ 785228 h 2590233"/>
                <a:gd name="connsiteX17" fmla="*/ 887206 w 3317674"/>
                <a:gd name="connsiteY17" fmla="*/ 1012978 h 2590233"/>
                <a:gd name="connsiteX18" fmla="*/ 1046971 w 3317674"/>
                <a:gd name="connsiteY18" fmla="*/ 1206736 h 2590233"/>
                <a:gd name="connsiteX19" fmla="*/ 1176143 w 3317674"/>
                <a:gd name="connsiteY19" fmla="*/ 1359702 h 2590233"/>
                <a:gd name="connsiteX20" fmla="*/ 1352904 w 3317674"/>
                <a:gd name="connsiteY20" fmla="*/ 1567057 h 2590233"/>
                <a:gd name="connsiteX21" fmla="*/ 1502471 w 3317674"/>
                <a:gd name="connsiteY21" fmla="*/ 1737020 h 2590233"/>
                <a:gd name="connsiteX22" fmla="*/ 1689430 w 3317674"/>
                <a:gd name="connsiteY22" fmla="*/ 1937576 h 2590233"/>
                <a:gd name="connsiteX23" fmla="*/ 1869591 w 3317674"/>
                <a:gd name="connsiteY23" fmla="*/ 2117737 h 2590233"/>
                <a:gd name="connsiteX24" fmla="*/ 1968169 w 3317674"/>
                <a:gd name="connsiteY24" fmla="*/ 2216315 h 2590233"/>
                <a:gd name="connsiteX25" fmla="*/ 2114337 w 3317674"/>
                <a:gd name="connsiteY25" fmla="*/ 2348886 h 2590233"/>
                <a:gd name="connsiteX26" fmla="*/ 2209517 w 3317674"/>
                <a:gd name="connsiteY26" fmla="*/ 2430468 h 2590233"/>
                <a:gd name="connsiteX27" fmla="*/ 2321692 w 3317674"/>
                <a:gd name="connsiteY27" fmla="*/ 2512050 h 2590233"/>
                <a:gd name="connsiteX28" fmla="*/ 2389677 w 3317674"/>
                <a:gd name="connsiteY28" fmla="*/ 2556241 h 2590233"/>
                <a:gd name="connsiteX29" fmla="*/ 2437267 w 3317674"/>
                <a:gd name="connsiteY29" fmla="*/ 2583435 h 2590233"/>
                <a:gd name="connsiteX30" fmla="*/ 2464461 w 3317674"/>
                <a:gd name="connsiteY30" fmla="*/ 2590233 h 2590233"/>
                <a:gd name="connsiteX31" fmla="*/ 2597032 w 3317674"/>
                <a:gd name="connsiteY31" fmla="*/ 2590233 h 2590233"/>
                <a:gd name="connsiteX32" fmla="*/ 2930159 w 3317674"/>
                <a:gd name="connsiteY32" fmla="*/ 2580035 h 2590233"/>
                <a:gd name="connsiteX33" fmla="*/ 3113719 w 3317674"/>
                <a:gd name="connsiteY33" fmla="*/ 2576636 h 2590233"/>
                <a:gd name="connsiteX34" fmla="*/ 3215697 w 3317674"/>
                <a:gd name="connsiteY34" fmla="*/ 2573237 h 2590233"/>
                <a:gd name="connsiteX35" fmla="*/ 3263286 w 3317674"/>
                <a:gd name="connsiteY35" fmla="*/ 2569838 h 2590233"/>
                <a:gd name="connsiteX36" fmla="*/ 3276883 w 3317674"/>
                <a:gd name="connsiteY36" fmla="*/ 2566438 h 2590233"/>
                <a:gd name="connsiteX37" fmla="*/ 3297279 w 3317674"/>
                <a:gd name="connsiteY37" fmla="*/ 2559640 h 2590233"/>
                <a:gd name="connsiteX38" fmla="*/ 3310876 w 3317674"/>
                <a:gd name="connsiteY38" fmla="*/ 2552841 h 2590233"/>
                <a:gd name="connsiteX39" fmla="*/ 3317674 w 3317674"/>
                <a:gd name="connsiteY39" fmla="*/ 2546043 h 2590233"/>
                <a:gd name="connsiteX40" fmla="*/ 3317674 w 3317674"/>
                <a:gd name="connsiteY40" fmla="*/ 2539244 h 2590233"/>
                <a:gd name="connsiteX41" fmla="*/ 3314275 w 3317674"/>
                <a:gd name="connsiteY41" fmla="*/ 2532446 h 2590233"/>
                <a:gd name="connsiteX42" fmla="*/ 3307476 w 3317674"/>
                <a:gd name="connsiteY42" fmla="*/ 2518849 h 2590233"/>
                <a:gd name="connsiteX43" fmla="*/ 3273484 w 3317674"/>
                <a:gd name="connsiteY43" fmla="*/ 2498453 h 2590233"/>
                <a:gd name="connsiteX44" fmla="*/ 3188503 w 3317674"/>
                <a:gd name="connsiteY44" fmla="*/ 2454263 h 2590233"/>
                <a:gd name="connsiteX45" fmla="*/ 3055932 w 3317674"/>
                <a:gd name="connsiteY45" fmla="*/ 2386278 h 2590233"/>
                <a:gd name="connsiteX46" fmla="*/ 2855375 w 3317674"/>
                <a:gd name="connsiteY46" fmla="*/ 2280901 h 2590233"/>
                <a:gd name="connsiteX47" fmla="*/ 2712607 w 3317674"/>
                <a:gd name="connsiteY47" fmla="*/ 2202718 h 2590233"/>
                <a:gd name="connsiteX48" fmla="*/ 2532446 w 3317674"/>
                <a:gd name="connsiteY48" fmla="*/ 2100740 h 2590233"/>
                <a:gd name="connsiteX49" fmla="*/ 2348886 w 3317674"/>
                <a:gd name="connsiteY49" fmla="*/ 1991964 h 2590233"/>
                <a:gd name="connsiteX50" fmla="*/ 2229912 w 3317674"/>
                <a:gd name="connsiteY50" fmla="*/ 1917180 h 2590233"/>
                <a:gd name="connsiteX51" fmla="*/ 2046352 w 3317674"/>
                <a:gd name="connsiteY51" fmla="*/ 1798206 h 2590233"/>
                <a:gd name="connsiteX52" fmla="*/ 1876389 w 3317674"/>
                <a:gd name="connsiteY52" fmla="*/ 1682632 h 2590233"/>
                <a:gd name="connsiteX53" fmla="*/ 1750617 w 3317674"/>
                <a:gd name="connsiteY53" fmla="*/ 1587453 h 2590233"/>
                <a:gd name="connsiteX54" fmla="*/ 1624845 w 3317674"/>
                <a:gd name="connsiteY54" fmla="*/ 1488874 h 2590233"/>
                <a:gd name="connsiteX55" fmla="*/ 1495673 w 3317674"/>
                <a:gd name="connsiteY55" fmla="*/ 1376699 h 2590233"/>
                <a:gd name="connsiteX56" fmla="*/ 1291717 w 3317674"/>
                <a:gd name="connsiteY56" fmla="*/ 1186340 h 2590233"/>
                <a:gd name="connsiteX57" fmla="*/ 1118355 w 3317674"/>
                <a:gd name="connsiteY57" fmla="*/ 1009579 h 25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317674" h="2590233">
                  <a:moveTo>
                    <a:pt x="1118355" y="1009579"/>
                  </a:moveTo>
                  <a:lnTo>
                    <a:pt x="975587" y="860012"/>
                  </a:lnTo>
                  <a:lnTo>
                    <a:pt x="856613" y="727441"/>
                  </a:lnTo>
                  <a:lnTo>
                    <a:pt x="717243" y="564276"/>
                  </a:lnTo>
                  <a:lnTo>
                    <a:pt x="608467" y="438504"/>
                  </a:lnTo>
                  <a:lnTo>
                    <a:pt x="431705" y="227750"/>
                  </a:lnTo>
                  <a:lnTo>
                    <a:pt x="353523" y="129172"/>
                  </a:lnTo>
                  <a:lnTo>
                    <a:pt x="309332" y="81582"/>
                  </a:lnTo>
                  <a:lnTo>
                    <a:pt x="227750" y="0"/>
                  </a:lnTo>
                  <a:lnTo>
                    <a:pt x="0" y="44190"/>
                  </a:lnTo>
                  <a:lnTo>
                    <a:pt x="88381" y="74783"/>
                  </a:lnTo>
                  <a:lnTo>
                    <a:pt x="139369" y="98578"/>
                  </a:lnTo>
                  <a:lnTo>
                    <a:pt x="186959" y="125772"/>
                  </a:lnTo>
                  <a:lnTo>
                    <a:pt x="227750" y="156366"/>
                  </a:lnTo>
                  <a:lnTo>
                    <a:pt x="292336" y="244746"/>
                  </a:lnTo>
                  <a:lnTo>
                    <a:pt x="554079" y="588071"/>
                  </a:lnTo>
                  <a:lnTo>
                    <a:pt x="707045" y="785228"/>
                  </a:lnTo>
                  <a:lnTo>
                    <a:pt x="887206" y="1012978"/>
                  </a:lnTo>
                  <a:lnTo>
                    <a:pt x="1046971" y="1206736"/>
                  </a:lnTo>
                  <a:lnTo>
                    <a:pt x="1176143" y="1359702"/>
                  </a:lnTo>
                  <a:lnTo>
                    <a:pt x="1352904" y="1567057"/>
                  </a:lnTo>
                  <a:lnTo>
                    <a:pt x="1502471" y="1737020"/>
                  </a:lnTo>
                  <a:lnTo>
                    <a:pt x="1689430" y="1937576"/>
                  </a:lnTo>
                  <a:lnTo>
                    <a:pt x="1869591" y="2117737"/>
                  </a:lnTo>
                  <a:lnTo>
                    <a:pt x="1968169" y="2216315"/>
                  </a:lnTo>
                  <a:lnTo>
                    <a:pt x="2114337" y="2348886"/>
                  </a:lnTo>
                  <a:lnTo>
                    <a:pt x="2209517" y="2430468"/>
                  </a:lnTo>
                  <a:lnTo>
                    <a:pt x="2321692" y="2512050"/>
                  </a:lnTo>
                  <a:lnTo>
                    <a:pt x="2389677" y="2556241"/>
                  </a:lnTo>
                  <a:lnTo>
                    <a:pt x="2437267" y="2583435"/>
                  </a:lnTo>
                  <a:lnTo>
                    <a:pt x="2464461" y="2590233"/>
                  </a:lnTo>
                  <a:lnTo>
                    <a:pt x="2597032" y="2590233"/>
                  </a:lnTo>
                  <a:lnTo>
                    <a:pt x="2930159" y="2580035"/>
                  </a:lnTo>
                  <a:lnTo>
                    <a:pt x="3113719" y="2576636"/>
                  </a:lnTo>
                  <a:lnTo>
                    <a:pt x="3215697" y="2573237"/>
                  </a:lnTo>
                  <a:lnTo>
                    <a:pt x="3263286" y="2569838"/>
                  </a:lnTo>
                  <a:lnTo>
                    <a:pt x="3276883" y="2566438"/>
                  </a:lnTo>
                  <a:lnTo>
                    <a:pt x="3297279" y="2559640"/>
                  </a:lnTo>
                  <a:lnTo>
                    <a:pt x="3310876" y="2552841"/>
                  </a:lnTo>
                  <a:lnTo>
                    <a:pt x="3317674" y="2546043"/>
                  </a:lnTo>
                  <a:lnTo>
                    <a:pt x="3317674" y="2539244"/>
                  </a:lnTo>
                  <a:lnTo>
                    <a:pt x="3314275" y="2532446"/>
                  </a:lnTo>
                  <a:lnTo>
                    <a:pt x="3307476" y="2518849"/>
                  </a:lnTo>
                  <a:lnTo>
                    <a:pt x="3273484" y="2498453"/>
                  </a:lnTo>
                  <a:lnTo>
                    <a:pt x="3188503" y="2454263"/>
                  </a:lnTo>
                  <a:lnTo>
                    <a:pt x="3055932" y="2386278"/>
                  </a:lnTo>
                  <a:lnTo>
                    <a:pt x="2855375" y="2280901"/>
                  </a:lnTo>
                  <a:lnTo>
                    <a:pt x="2712607" y="2202718"/>
                  </a:lnTo>
                  <a:lnTo>
                    <a:pt x="2532446" y="2100740"/>
                  </a:lnTo>
                  <a:lnTo>
                    <a:pt x="2348886" y="1991964"/>
                  </a:lnTo>
                  <a:lnTo>
                    <a:pt x="2229912" y="1917180"/>
                  </a:lnTo>
                  <a:lnTo>
                    <a:pt x="2046352" y="1798206"/>
                  </a:lnTo>
                  <a:lnTo>
                    <a:pt x="1876389" y="1682632"/>
                  </a:lnTo>
                  <a:lnTo>
                    <a:pt x="1750617" y="1587453"/>
                  </a:lnTo>
                  <a:lnTo>
                    <a:pt x="1624845" y="1488874"/>
                  </a:lnTo>
                  <a:lnTo>
                    <a:pt x="1495673" y="1376699"/>
                  </a:lnTo>
                  <a:lnTo>
                    <a:pt x="1291717" y="1186340"/>
                  </a:lnTo>
                  <a:lnTo>
                    <a:pt x="1118355" y="10095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7574802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DF954B3F-06E9-4025-8F60-A0D030119F08}"/>
              </a:ext>
            </a:extLst>
          </p:cNvPr>
          <p:cNvSpPr/>
          <p:nvPr/>
        </p:nvSpPr>
        <p:spPr>
          <a:xfrm rot="16200000">
            <a:off x="984250" y="3435351"/>
            <a:ext cx="3908425" cy="800100"/>
          </a:xfrm>
          <a:custGeom>
            <a:avLst/>
            <a:gdLst>
              <a:gd name="connsiteX0" fmla="*/ 2339975 w 3908425"/>
              <a:gd name="connsiteY0" fmla="*/ 555625 h 800100"/>
              <a:gd name="connsiteX1" fmla="*/ 2130425 w 3908425"/>
              <a:gd name="connsiteY1" fmla="*/ 552450 h 800100"/>
              <a:gd name="connsiteX2" fmla="*/ 1997075 w 3908425"/>
              <a:gd name="connsiteY2" fmla="*/ 546100 h 800100"/>
              <a:gd name="connsiteX3" fmla="*/ 1787525 w 3908425"/>
              <a:gd name="connsiteY3" fmla="*/ 530225 h 800100"/>
              <a:gd name="connsiteX4" fmla="*/ 1574800 w 3908425"/>
              <a:gd name="connsiteY4" fmla="*/ 508000 h 800100"/>
              <a:gd name="connsiteX5" fmla="*/ 1365250 w 3908425"/>
              <a:gd name="connsiteY5" fmla="*/ 479425 h 800100"/>
              <a:gd name="connsiteX6" fmla="*/ 1158875 w 3908425"/>
              <a:gd name="connsiteY6" fmla="*/ 441325 h 800100"/>
              <a:gd name="connsiteX7" fmla="*/ 1000125 w 3908425"/>
              <a:gd name="connsiteY7" fmla="*/ 403225 h 800100"/>
              <a:gd name="connsiteX8" fmla="*/ 784225 w 3908425"/>
              <a:gd name="connsiteY8" fmla="*/ 342900 h 800100"/>
              <a:gd name="connsiteX9" fmla="*/ 654050 w 3908425"/>
              <a:gd name="connsiteY9" fmla="*/ 298450 h 800100"/>
              <a:gd name="connsiteX10" fmla="*/ 479425 w 3908425"/>
              <a:gd name="connsiteY10" fmla="*/ 228600 h 800100"/>
              <a:gd name="connsiteX11" fmla="*/ 327025 w 3908425"/>
              <a:gd name="connsiteY11" fmla="*/ 155575 h 800100"/>
              <a:gd name="connsiteX12" fmla="*/ 225425 w 3908425"/>
              <a:gd name="connsiteY12" fmla="*/ 101600 h 800100"/>
              <a:gd name="connsiteX13" fmla="*/ 130175 w 3908425"/>
              <a:gd name="connsiteY13" fmla="*/ 44450 h 800100"/>
              <a:gd name="connsiteX14" fmla="*/ 63500 w 3908425"/>
              <a:gd name="connsiteY14" fmla="*/ 3175 h 800100"/>
              <a:gd name="connsiteX15" fmla="*/ 53975 w 3908425"/>
              <a:gd name="connsiteY15" fmla="*/ 0 h 800100"/>
              <a:gd name="connsiteX16" fmla="*/ 28575 w 3908425"/>
              <a:gd name="connsiteY16" fmla="*/ 0 h 800100"/>
              <a:gd name="connsiteX17" fmla="*/ 9525 w 3908425"/>
              <a:gd name="connsiteY17" fmla="*/ 6350 h 800100"/>
              <a:gd name="connsiteX18" fmla="*/ 3175 w 3908425"/>
              <a:gd name="connsiteY18" fmla="*/ 12700 h 800100"/>
              <a:gd name="connsiteX19" fmla="*/ 0 w 3908425"/>
              <a:gd name="connsiteY19" fmla="*/ 22225 h 800100"/>
              <a:gd name="connsiteX20" fmla="*/ 6350 w 3908425"/>
              <a:gd name="connsiteY20" fmla="*/ 44450 h 800100"/>
              <a:gd name="connsiteX21" fmla="*/ 19050 w 3908425"/>
              <a:gd name="connsiteY21" fmla="*/ 66675 h 800100"/>
              <a:gd name="connsiteX22" fmla="*/ 63500 w 3908425"/>
              <a:gd name="connsiteY22" fmla="*/ 101600 h 800100"/>
              <a:gd name="connsiteX23" fmla="*/ 161925 w 3908425"/>
              <a:gd name="connsiteY23" fmla="*/ 180975 h 800100"/>
              <a:gd name="connsiteX24" fmla="*/ 276225 w 3908425"/>
              <a:gd name="connsiteY24" fmla="*/ 263525 h 800100"/>
              <a:gd name="connsiteX25" fmla="*/ 365125 w 3908425"/>
              <a:gd name="connsiteY25" fmla="*/ 320675 h 800100"/>
              <a:gd name="connsiteX26" fmla="*/ 447675 w 3908425"/>
              <a:gd name="connsiteY26" fmla="*/ 368300 h 800100"/>
              <a:gd name="connsiteX27" fmla="*/ 539750 w 3908425"/>
              <a:gd name="connsiteY27" fmla="*/ 419100 h 800100"/>
              <a:gd name="connsiteX28" fmla="*/ 663575 w 3908425"/>
              <a:gd name="connsiteY28" fmla="*/ 479425 h 800100"/>
              <a:gd name="connsiteX29" fmla="*/ 777875 w 3908425"/>
              <a:gd name="connsiteY29" fmla="*/ 527050 h 800100"/>
              <a:gd name="connsiteX30" fmla="*/ 866775 w 3908425"/>
              <a:gd name="connsiteY30" fmla="*/ 565150 h 800100"/>
              <a:gd name="connsiteX31" fmla="*/ 990600 w 3908425"/>
              <a:gd name="connsiteY31" fmla="*/ 603250 h 800100"/>
              <a:gd name="connsiteX32" fmla="*/ 1165225 w 3908425"/>
              <a:gd name="connsiteY32" fmla="*/ 644525 h 800100"/>
              <a:gd name="connsiteX33" fmla="*/ 1311275 w 3908425"/>
              <a:gd name="connsiteY33" fmla="*/ 673100 h 800100"/>
              <a:gd name="connsiteX34" fmla="*/ 1498600 w 3908425"/>
              <a:gd name="connsiteY34" fmla="*/ 704850 h 800100"/>
              <a:gd name="connsiteX35" fmla="*/ 1679575 w 3908425"/>
              <a:gd name="connsiteY35" fmla="*/ 730250 h 800100"/>
              <a:gd name="connsiteX36" fmla="*/ 1930400 w 3908425"/>
              <a:gd name="connsiteY36" fmla="*/ 762000 h 800100"/>
              <a:gd name="connsiteX37" fmla="*/ 2016125 w 3908425"/>
              <a:gd name="connsiteY37" fmla="*/ 777875 h 800100"/>
              <a:gd name="connsiteX38" fmla="*/ 2336800 w 3908425"/>
              <a:gd name="connsiteY38" fmla="*/ 787400 h 800100"/>
              <a:gd name="connsiteX39" fmla="*/ 2603500 w 3908425"/>
              <a:gd name="connsiteY39" fmla="*/ 796925 h 800100"/>
              <a:gd name="connsiteX40" fmla="*/ 2743200 w 3908425"/>
              <a:gd name="connsiteY40" fmla="*/ 800100 h 800100"/>
              <a:gd name="connsiteX41" fmla="*/ 2984500 w 3908425"/>
              <a:gd name="connsiteY41" fmla="*/ 800100 h 800100"/>
              <a:gd name="connsiteX42" fmla="*/ 3381375 w 3908425"/>
              <a:gd name="connsiteY42" fmla="*/ 800100 h 800100"/>
              <a:gd name="connsiteX43" fmla="*/ 3625850 w 3908425"/>
              <a:gd name="connsiteY43" fmla="*/ 796925 h 800100"/>
              <a:gd name="connsiteX44" fmla="*/ 3768725 w 3908425"/>
              <a:gd name="connsiteY44" fmla="*/ 730250 h 800100"/>
              <a:gd name="connsiteX45" fmla="*/ 3803650 w 3908425"/>
              <a:gd name="connsiteY45" fmla="*/ 688975 h 800100"/>
              <a:gd name="connsiteX46" fmla="*/ 3832225 w 3908425"/>
              <a:gd name="connsiteY46" fmla="*/ 644525 h 800100"/>
              <a:gd name="connsiteX47" fmla="*/ 3867150 w 3908425"/>
              <a:gd name="connsiteY47" fmla="*/ 584200 h 800100"/>
              <a:gd name="connsiteX48" fmla="*/ 3889375 w 3908425"/>
              <a:gd name="connsiteY48" fmla="*/ 539750 h 800100"/>
              <a:gd name="connsiteX49" fmla="*/ 3902075 w 3908425"/>
              <a:gd name="connsiteY49" fmla="*/ 504825 h 800100"/>
              <a:gd name="connsiteX50" fmla="*/ 3908425 w 3908425"/>
              <a:gd name="connsiteY50" fmla="*/ 473075 h 800100"/>
              <a:gd name="connsiteX51" fmla="*/ 3902075 w 3908425"/>
              <a:gd name="connsiteY51" fmla="*/ 460375 h 800100"/>
              <a:gd name="connsiteX52" fmla="*/ 3895725 w 3908425"/>
              <a:gd name="connsiteY52" fmla="*/ 447675 h 800100"/>
              <a:gd name="connsiteX53" fmla="*/ 3860800 w 3908425"/>
              <a:gd name="connsiteY53" fmla="*/ 441325 h 800100"/>
              <a:gd name="connsiteX54" fmla="*/ 3841750 w 3908425"/>
              <a:gd name="connsiteY54" fmla="*/ 444500 h 800100"/>
              <a:gd name="connsiteX55" fmla="*/ 3810000 w 3908425"/>
              <a:gd name="connsiteY55" fmla="*/ 463550 h 800100"/>
              <a:gd name="connsiteX56" fmla="*/ 3749675 w 3908425"/>
              <a:gd name="connsiteY56" fmla="*/ 501650 h 800100"/>
              <a:gd name="connsiteX57" fmla="*/ 3686175 w 3908425"/>
              <a:gd name="connsiteY57" fmla="*/ 530225 h 800100"/>
              <a:gd name="connsiteX58" fmla="*/ 3603625 w 3908425"/>
              <a:gd name="connsiteY58" fmla="*/ 549275 h 800100"/>
              <a:gd name="connsiteX59" fmla="*/ 3524250 w 3908425"/>
              <a:gd name="connsiteY59" fmla="*/ 552450 h 800100"/>
              <a:gd name="connsiteX60" fmla="*/ 3362325 w 3908425"/>
              <a:gd name="connsiteY60" fmla="*/ 555625 h 800100"/>
              <a:gd name="connsiteX61" fmla="*/ 3095625 w 3908425"/>
              <a:gd name="connsiteY61" fmla="*/ 552450 h 800100"/>
              <a:gd name="connsiteX62" fmla="*/ 2714625 w 3908425"/>
              <a:gd name="connsiteY62" fmla="*/ 552450 h 800100"/>
              <a:gd name="connsiteX63" fmla="*/ 2339975 w 3908425"/>
              <a:gd name="connsiteY63" fmla="*/ 5556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08425" h="800100">
                <a:moveTo>
                  <a:pt x="2339975" y="555625"/>
                </a:moveTo>
                <a:lnTo>
                  <a:pt x="2130425" y="552450"/>
                </a:lnTo>
                <a:lnTo>
                  <a:pt x="1997075" y="546100"/>
                </a:lnTo>
                <a:lnTo>
                  <a:pt x="1787525" y="530225"/>
                </a:lnTo>
                <a:lnTo>
                  <a:pt x="1574800" y="508000"/>
                </a:lnTo>
                <a:lnTo>
                  <a:pt x="1365250" y="479425"/>
                </a:lnTo>
                <a:lnTo>
                  <a:pt x="1158875" y="441325"/>
                </a:lnTo>
                <a:lnTo>
                  <a:pt x="1000125" y="403225"/>
                </a:lnTo>
                <a:lnTo>
                  <a:pt x="784225" y="342900"/>
                </a:lnTo>
                <a:lnTo>
                  <a:pt x="654050" y="298450"/>
                </a:lnTo>
                <a:lnTo>
                  <a:pt x="479425" y="228600"/>
                </a:lnTo>
                <a:lnTo>
                  <a:pt x="327025" y="155575"/>
                </a:lnTo>
                <a:lnTo>
                  <a:pt x="225425" y="101600"/>
                </a:lnTo>
                <a:lnTo>
                  <a:pt x="130175" y="44450"/>
                </a:lnTo>
                <a:lnTo>
                  <a:pt x="63500" y="3175"/>
                </a:lnTo>
                <a:lnTo>
                  <a:pt x="53975" y="0"/>
                </a:lnTo>
                <a:lnTo>
                  <a:pt x="28575" y="0"/>
                </a:lnTo>
                <a:lnTo>
                  <a:pt x="9525" y="6350"/>
                </a:lnTo>
                <a:lnTo>
                  <a:pt x="3175" y="12700"/>
                </a:lnTo>
                <a:lnTo>
                  <a:pt x="0" y="22225"/>
                </a:lnTo>
                <a:lnTo>
                  <a:pt x="6350" y="44450"/>
                </a:lnTo>
                <a:lnTo>
                  <a:pt x="19050" y="66675"/>
                </a:lnTo>
                <a:lnTo>
                  <a:pt x="63500" y="101600"/>
                </a:lnTo>
                <a:lnTo>
                  <a:pt x="161925" y="180975"/>
                </a:lnTo>
                <a:lnTo>
                  <a:pt x="276225" y="263525"/>
                </a:lnTo>
                <a:lnTo>
                  <a:pt x="365125" y="320675"/>
                </a:lnTo>
                <a:lnTo>
                  <a:pt x="447675" y="368300"/>
                </a:lnTo>
                <a:lnTo>
                  <a:pt x="539750" y="419100"/>
                </a:lnTo>
                <a:lnTo>
                  <a:pt x="663575" y="479425"/>
                </a:lnTo>
                <a:lnTo>
                  <a:pt x="777875" y="527050"/>
                </a:lnTo>
                <a:lnTo>
                  <a:pt x="866775" y="565150"/>
                </a:lnTo>
                <a:lnTo>
                  <a:pt x="990600" y="603250"/>
                </a:lnTo>
                <a:lnTo>
                  <a:pt x="1165225" y="644525"/>
                </a:lnTo>
                <a:lnTo>
                  <a:pt x="1311275" y="673100"/>
                </a:lnTo>
                <a:lnTo>
                  <a:pt x="1498600" y="704850"/>
                </a:lnTo>
                <a:lnTo>
                  <a:pt x="1679575" y="730250"/>
                </a:lnTo>
                <a:lnTo>
                  <a:pt x="1930400" y="762000"/>
                </a:lnTo>
                <a:lnTo>
                  <a:pt x="2016125" y="777875"/>
                </a:lnTo>
                <a:lnTo>
                  <a:pt x="2336800" y="787400"/>
                </a:lnTo>
                <a:lnTo>
                  <a:pt x="2603500" y="796925"/>
                </a:lnTo>
                <a:lnTo>
                  <a:pt x="2743200" y="800100"/>
                </a:lnTo>
                <a:lnTo>
                  <a:pt x="2984500" y="800100"/>
                </a:lnTo>
                <a:lnTo>
                  <a:pt x="3381375" y="800100"/>
                </a:lnTo>
                <a:lnTo>
                  <a:pt x="3625850" y="796925"/>
                </a:lnTo>
                <a:lnTo>
                  <a:pt x="3768725" y="730250"/>
                </a:lnTo>
                <a:lnTo>
                  <a:pt x="3803650" y="688975"/>
                </a:lnTo>
                <a:lnTo>
                  <a:pt x="3832225" y="644525"/>
                </a:lnTo>
                <a:lnTo>
                  <a:pt x="3867150" y="584200"/>
                </a:lnTo>
                <a:lnTo>
                  <a:pt x="3889375" y="539750"/>
                </a:lnTo>
                <a:lnTo>
                  <a:pt x="3902075" y="504825"/>
                </a:lnTo>
                <a:lnTo>
                  <a:pt x="3908425" y="473075"/>
                </a:lnTo>
                <a:lnTo>
                  <a:pt x="3902075" y="460375"/>
                </a:lnTo>
                <a:lnTo>
                  <a:pt x="3895725" y="447675"/>
                </a:lnTo>
                <a:lnTo>
                  <a:pt x="3860800" y="441325"/>
                </a:lnTo>
                <a:lnTo>
                  <a:pt x="3841750" y="444500"/>
                </a:lnTo>
                <a:lnTo>
                  <a:pt x="3810000" y="463550"/>
                </a:lnTo>
                <a:lnTo>
                  <a:pt x="3749675" y="501650"/>
                </a:lnTo>
                <a:lnTo>
                  <a:pt x="3686175" y="530225"/>
                </a:lnTo>
                <a:lnTo>
                  <a:pt x="3603625" y="549275"/>
                </a:lnTo>
                <a:lnTo>
                  <a:pt x="3524250" y="552450"/>
                </a:lnTo>
                <a:lnTo>
                  <a:pt x="3362325" y="555625"/>
                </a:lnTo>
                <a:lnTo>
                  <a:pt x="3095625" y="552450"/>
                </a:lnTo>
                <a:lnTo>
                  <a:pt x="2714625" y="552450"/>
                </a:lnTo>
                <a:lnTo>
                  <a:pt x="2339975" y="555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4C4F4F3F-D426-42A7-A258-5D4960822C5C}"/>
              </a:ext>
            </a:extLst>
          </p:cNvPr>
          <p:cNvSpPr/>
          <p:nvPr/>
        </p:nvSpPr>
        <p:spPr>
          <a:xfrm rot="16200000">
            <a:off x="1851026" y="3216275"/>
            <a:ext cx="3886200" cy="1158875"/>
          </a:xfrm>
          <a:custGeom>
            <a:avLst/>
            <a:gdLst>
              <a:gd name="connsiteX0" fmla="*/ 3622675 w 3886200"/>
              <a:gd name="connsiteY0" fmla="*/ 469900 h 1158875"/>
              <a:gd name="connsiteX1" fmla="*/ 3587750 w 3886200"/>
              <a:gd name="connsiteY1" fmla="*/ 269875 h 1158875"/>
              <a:gd name="connsiteX2" fmla="*/ 3543300 w 3886200"/>
              <a:gd name="connsiteY2" fmla="*/ 34925 h 1158875"/>
              <a:gd name="connsiteX3" fmla="*/ 3752850 w 3886200"/>
              <a:gd name="connsiteY3" fmla="*/ 0 h 1158875"/>
              <a:gd name="connsiteX4" fmla="*/ 3727450 w 3886200"/>
              <a:gd name="connsiteY4" fmla="*/ 38100 h 1158875"/>
              <a:gd name="connsiteX5" fmla="*/ 3717925 w 3886200"/>
              <a:gd name="connsiteY5" fmla="*/ 53975 h 1158875"/>
              <a:gd name="connsiteX6" fmla="*/ 3717925 w 3886200"/>
              <a:gd name="connsiteY6" fmla="*/ 111125 h 1158875"/>
              <a:gd name="connsiteX7" fmla="*/ 3740150 w 3886200"/>
              <a:gd name="connsiteY7" fmla="*/ 292100 h 1158875"/>
              <a:gd name="connsiteX8" fmla="*/ 3768725 w 3886200"/>
              <a:gd name="connsiteY8" fmla="*/ 425450 h 1158875"/>
              <a:gd name="connsiteX9" fmla="*/ 3797300 w 3886200"/>
              <a:gd name="connsiteY9" fmla="*/ 565150 h 1158875"/>
              <a:gd name="connsiteX10" fmla="*/ 3803650 w 3886200"/>
              <a:gd name="connsiteY10" fmla="*/ 603250 h 1158875"/>
              <a:gd name="connsiteX11" fmla="*/ 3813175 w 3886200"/>
              <a:gd name="connsiteY11" fmla="*/ 625475 h 1158875"/>
              <a:gd name="connsiteX12" fmla="*/ 3844925 w 3886200"/>
              <a:gd name="connsiteY12" fmla="*/ 679450 h 1158875"/>
              <a:gd name="connsiteX13" fmla="*/ 3863975 w 3886200"/>
              <a:gd name="connsiteY13" fmla="*/ 714375 h 1158875"/>
              <a:gd name="connsiteX14" fmla="*/ 3879850 w 3886200"/>
              <a:gd name="connsiteY14" fmla="*/ 755650 h 1158875"/>
              <a:gd name="connsiteX15" fmla="*/ 3886200 w 3886200"/>
              <a:gd name="connsiteY15" fmla="*/ 793750 h 1158875"/>
              <a:gd name="connsiteX16" fmla="*/ 3883025 w 3886200"/>
              <a:gd name="connsiteY16" fmla="*/ 825500 h 1158875"/>
              <a:gd name="connsiteX17" fmla="*/ 3870325 w 3886200"/>
              <a:gd name="connsiteY17" fmla="*/ 863600 h 1158875"/>
              <a:gd name="connsiteX18" fmla="*/ 3800475 w 3886200"/>
              <a:gd name="connsiteY18" fmla="*/ 974725 h 1158875"/>
              <a:gd name="connsiteX19" fmla="*/ 3733800 w 3886200"/>
              <a:gd name="connsiteY19" fmla="*/ 1063625 h 1158875"/>
              <a:gd name="connsiteX20" fmla="*/ 3698875 w 3886200"/>
              <a:gd name="connsiteY20" fmla="*/ 1098550 h 1158875"/>
              <a:gd name="connsiteX21" fmla="*/ 3657600 w 3886200"/>
              <a:gd name="connsiteY21" fmla="*/ 1133475 h 1158875"/>
              <a:gd name="connsiteX22" fmla="*/ 3622675 w 3886200"/>
              <a:gd name="connsiteY22" fmla="*/ 1149350 h 1158875"/>
              <a:gd name="connsiteX23" fmla="*/ 3581400 w 3886200"/>
              <a:gd name="connsiteY23" fmla="*/ 1158875 h 1158875"/>
              <a:gd name="connsiteX24" fmla="*/ 3571875 w 3886200"/>
              <a:gd name="connsiteY24" fmla="*/ 1158875 h 1158875"/>
              <a:gd name="connsiteX25" fmla="*/ 3559175 w 3886200"/>
              <a:gd name="connsiteY25" fmla="*/ 1149350 h 1158875"/>
              <a:gd name="connsiteX26" fmla="*/ 3527425 w 3886200"/>
              <a:gd name="connsiteY26" fmla="*/ 1127125 h 1158875"/>
              <a:gd name="connsiteX27" fmla="*/ 3470275 w 3886200"/>
              <a:gd name="connsiteY27" fmla="*/ 1098550 h 1158875"/>
              <a:gd name="connsiteX28" fmla="*/ 3400425 w 3886200"/>
              <a:gd name="connsiteY28" fmla="*/ 1085850 h 1158875"/>
              <a:gd name="connsiteX29" fmla="*/ 3225800 w 3886200"/>
              <a:gd name="connsiteY29" fmla="*/ 1076325 h 1158875"/>
              <a:gd name="connsiteX30" fmla="*/ 2844800 w 3886200"/>
              <a:gd name="connsiteY30" fmla="*/ 1054100 h 1158875"/>
              <a:gd name="connsiteX31" fmla="*/ 2593975 w 3886200"/>
              <a:gd name="connsiteY31" fmla="*/ 1038225 h 1158875"/>
              <a:gd name="connsiteX32" fmla="*/ 2397125 w 3886200"/>
              <a:gd name="connsiteY32" fmla="*/ 1041400 h 1158875"/>
              <a:gd name="connsiteX33" fmla="*/ 2146300 w 3886200"/>
              <a:gd name="connsiteY33" fmla="*/ 1044575 h 1158875"/>
              <a:gd name="connsiteX34" fmla="*/ 1838325 w 3886200"/>
              <a:gd name="connsiteY34" fmla="*/ 1047750 h 1158875"/>
              <a:gd name="connsiteX35" fmla="*/ 1606550 w 3886200"/>
              <a:gd name="connsiteY35" fmla="*/ 1050925 h 1158875"/>
              <a:gd name="connsiteX36" fmla="*/ 1270000 w 3886200"/>
              <a:gd name="connsiteY36" fmla="*/ 1057275 h 1158875"/>
              <a:gd name="connsiteX37" fmla="*/ 930275 w 3886200"/>
              <a:gd name="connsiteY37" fmla="*/ 1060450 h 1158875"/>
              <a:gd name="connsiteX38" fmla="*/ 679450 w 3886200"/>
              <a:gd name="connsiteY38" fmla="*/ 1063625 h 1158875"/>
              <a:gd name="connsiteX39" fmla="*/ 574675 w 3886200"/>
              <a:gd name="connsiteY39" fmla="*/ 1073150 h 1158875"/>
              <a:gd name="connsiteX40" fmla="*/ 501650 w 3886200"/>
              <a:gd name="connsiteY40" fmla="*/ 1082675 h 1158875"/>
              <a:gd name="connsiteX41" fmla="*/ 454025 w 3886200"/>
              <a:gd name="connsiteY41" fmla="*/ 1069975 h 1158875"/>
              <a:gd name="connsiteX42" fmla="*/ 336550 w 3886200"/>
              <a:gd name="connsiteY42" fmla="*/ 1031875 h 1158875"/>
              <a:gd name="connsiteX43" fmla="*/ 206375 w 3886200"/>
              <a:gd name="connsiteY43" fmla="*/ 984250 h 1158875"/>
              <a:gd name="connsiteX44" fmla="*/ 136525 w 3886200"/>
              <a:gd name="connsiteY44" fmla="*/ 955675 h 1158875"/>
              <a:gd name="connsiteX45" fmla="*/ 73025 w 3886200"/>
              <a:gd name="connsiteY45" fmla="*/ 917575 h 1158875"/>
              <a:gd name="connsiteX46" fmla="*/ 31750 w 3886200"/>
              <a:gd name="connsiteY46" fmla="*/ 889000 h 1158875"/>
              <a:gd name="connsiteX47" fmla="*/ 12700 w 3886200"/>
              <a:gd name="connsiteY47" fmla="*/ 866775 h 1158875"/>
              <a:gd name="connsiteX48" fmla="*/ 0 w 3886200"/>
              <a:gd name="connsiteY48" fmla="*/ 835025 h 1158875"/>
              <a:gd name="connsiteX49" fmla="*/ 3175 w 3886200"/>
              <a:gd name="connsiteY49" fmla="*/ 806450 h 1158875"/>
              <a:gd name="connsiteX50" fmla="*/ 19050 w 3886200"/>
              <a:gd name="connsiteY50" fmla="*/ 784225 h 1158875"/>
              <a:gd name="connsiteX51" fmla="*/ 25400 w 3886200"/>
              <a:gd name="connsiteY51" fmla="*/ 777875 h 1158875"/>
              <a:gd name="connsiteX52" fmla="*/ 44450 w 3886200"/>
              <a:gd name="connsiteY52" fmla="*/ 768350 h 1158875"/>
              <a:gd name="connsiteX53" fmla="*/ 111125 w 3886200"/>
              <a:gd name="connsiteY53" fmla="*/ 746125 h 1158875"/>
              <a:gd name="connsiteX54" fmla="*/ 603250 w 3886200"/>
              <a:gd name="connsiteY54" fmla="*/ 815975 h 1158875"/>
              <a:gd name="connsiteX55" fmla="*/ 654050 w 3886200"/>
              <a:gd name="connsiteY55" fmla="*/ 828675 h 1158875"/>
              <a:gd name="connsiteX56" fmla="*/ 828675 w 3886200"/>
              <a:gd name="connsiteY56" fmla="*/ 838200 h 1158875"/>
              <a:gd name="connsiteX57" fmla="*/ 1270000 w 3886200"/>
              <a:gd name="connsiteY57" fmla="*/ 835025 h 1158875"/>
              <a:gd name="connsiteX58" fmla="*/ 1704975 w 3886200"/>
              <a:gd name="connsiteY58" fmla="*/ 825500 h 1158875"/>
              <a:gd name="connsiteX59" fmla="*/ 1968500 w 3886200"/>
              <a:gd name="connsiteY59" fmla="*/ 819150 h 1158875"/>
              <a:gd name="connsiteX60" fmla="*/ 2212975 w 3886200"/>
              <a:gd name="connsiteY60" fmla="*/ 815975 h 1158875"/>
              <a:gd name="connsiteX61" fmla="*/ 2765425 w 3886200"/>
              <a:gd name="connsiteY61" fmla="*/ 812800 h 1158875"/>
              <a:gd name="connsiteX62" fmla="*/ 2943225 w 3886200"/>
              <a:gd name="connsiteY62" fmla="*/ 838200 h 1158875"/>
              <a:gd name="connsiteX63" fmla="*/ 3124200 w 3886200"/>
              <a:gd name="connsiteY63" fmla="*/ 838200 h 1158875"/>
              <a:gd name="connsiteX64" fmla="*/ 3540125 w 3886200"/>
              <a:gd name="connsiteY64" fmla="*/ 838200 h 1158875"/>
              <a:gd name="connsiteX65" fmla="*/ 3609975 w 3886200"/>
              <a:gd name="connsiteY65" fmla="*/ 835025 h 1158875"/>
              <a:gd name="connsiteX66" fmla="*/ 3629025 w 3886200"/>
              <a:gd name="connsiteY66" fmla="*/ 825500 h 1158875"/>
              <a:gd name="connsiteX67" fmla="*/ 3654425 w 3886200"/>
              <a:gd name="connsiteY67" fmla="*/ 803275 h 1158875"/>
              <a:gd name="connsiteX68" fmla="*/ 3660775 w 3886200"/>
              <a:gd name="connsiteY68" fmla="*/ 787400 h 1158875"/>
              <a:gd name="connsiteX69" fmla="*/ 3670300 w 3886200"/>
              <a:gd name="connsiteY69" fmla="*/ 758825 h 1158875"/>
              <a:gd name="connsiteX70" fmla="*/ 3670300 w 3886200"/>
              <a:gd name="connsiteY70" fmla="*/ 733425 h 1158875"/>
              <a:gd name="connsiteX71" fmla="*/ 3657600 w 3886200"/>
              <a:gd name="connsiteY71" fmla="*/ 654050 h 1158875"/>
              <a:gd name="connsiteX72" fmla="*/ 3622675 w 3886200"/>
              <a:gd name="connsiteY72" fmla="*/ 469900 h 115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86200" h="1158875">
                <a:moveTo>
                  <a:pt x="3622675" y="469900"/>
                </a:moveTo>
                <a:lnTo>
                  <a:pt x="3587750" y="269875"/>
                </a:lnTo>
                <a:lnTo>
                  <a:pt x="3543300" y="34925"/>
                </a:lnTo>
                <a:lnTo>
                  <a:pt x="3752850" y="0"/>
                </a:lnTo>
                <a:lnTo>
                  <a:pt x="3727450" y="38100"/>
                </a:lnTo>
                <a:lnTo>
                  <a:pt x="3717925" y="53975"/>
                </a:lnTo>
                <a:lnTo>
                  <a:pt x="3717925" y="111125"/>
                </a:lnTo>
                <a:lnTo>
                  <a:pt x="3740150" y="292100"/>
                </a:lnTo>
                <a:lnTo>
                  <a:pt x="3768725" y="425450"/>
                </a:lnTo>
                <a:lnTo>
                  <a:pt x="3797300" y="565150"/>
                </a:lnTo>
                <a:lnTo>
                  <a:pt x="3803650" y="603250"/>
                </a:lnTo>
                <a:lnTo>
                  <a:pt x="3813175" y="625475"/>
                </a:lnTo>
                <a:lnTo>
                  <a:pt x="3844925" y="679450"/>
                </a:lnTo>
                <a:lnTo>
                  <a:pt x="3863975" y="714375"/>
                </a:lnTo>
                <a:lnTo>
                  <a:pt x="3879850" y="755650"/>
                </a:lnTo>
                <a:lnTo>
                  <a:pt x="3886200" y="793750"/>
                </a:lnTo>
                <a:lnTo>
                  <a:pt x="3883025" y="825500"/>
                </a:lnTo>
                <a:lnTo>
                  <a:pt x="3870325" y="863600"/>
                </a:lnTo>
                <a:lnTo>
                  <a:pt x="3800475" y="974725"/>
                </a:lnTo>
                <a:lnTo>
                  <a:pt x="3733800" y="1063625"/>
                </a:lnTo>
                <a:lnTo>
                  <a:pt x="3698875" y="1098550"/>
                </a:lnTo>
                <a:lnTo>
                  <a:pt x="3657600" y="1133475"/>
                </a:lnTo>
                <a:lnTo>
                  <a:pt x="3622675" y="1149350"/>
                </a:lnTo>
                <a:lnTo>
                  <a:pt x="3581400" y="1158875"/>
                </a:lnTo>
                <a:lnTo>
                  <a:pt x="3571875" y="1158875"/>
                </a:lnTo>
                <a:lnTo>
                  <a:pt x="3559175" y="1149350"/>
                </a:lnTo>
                <a:lnTo>
                  <a:pt x="3527425" y="1127125"/>
                </a:lnTo>
                <a:lnTo>
                  <a:pt x="3470275" y="1098550"/>
                </a:lnTo>
                <a:lnTo>
                  <a:pt x="3400425" y="1085850"/>
                </a:lnTo>
                <a:lnTo>
                  <a:pt x="3225800" y="1076325"/>
                </a:lnTo>
                <a:lnTo>
                  <a:pt x="2844800" y="1054100"/>
                </a:lnTo>
                <a:lnTo>
                  <a:pt x="2593975" y="1038225"/>
                </a:lnTo>
                <a:lnTo>
                  <a:pt x="2397125" y="1041400"/>
                </a:lnTo>
                <a:lnTo>
                  <a:pt x="2146300" y="1044575"/>
                </a:lnTo>
                <a:lnTo>
                  <a:pt x="1838325" y="1047750"/>
                </a:lnTo>
                <a:lnTo>
                  <a:pt x="1606550" y="1050925"/>
                </a:lnTo>
                <a:lnTo>
                  <a:pt x="1270000" y="1057275"/>
                </a:lnTo>
                <a:lnTo>
                  <a:pt x="930275" y="1060450"/>
                </a:lnTo>
                <a:lnTo>
                  <a:pt x="679450" y="1063625"/>
                </a:lnTo>
                <a:lnTo>
                  <a:pt x="574675" y="1073150"/>
                </a:lnTo>
                <a:lnTo>
                  <a:pt x="501650" y="1082675"/>
                </a:lnTo>
                <a:lnTo>
                  <a:pt x="454025" y="1069975"/>
                </a:lnTo>
                <a:lnTo>
                  <a:pt x="336550" y="1031875"/>
                </a:lnTo>
                <a:lnTo>
                  <a:pt x="206375" y="984250"/>
                </a:lnTo>
                <a:lnTo>
                  <a:pt x="136525" y="955675"/>
                </a:lnTo>
                <a:lnTo>
                  <a:pt x="73025" y="917575"/>
                </a:lnTo>
                <a:lnTo>
                  <a:pt x="31750" y="889000"/>
                </a:lnTo>
                <a:lnTo>
                  <a:pt x="12700" y="866775"/>
                </a:lnTo>
                <a:lnTo>
                  <a:pt x="0" y="835025"/>
                </a:lnTo>
                <a:lnTo>
                  <a:pt x="3175" y="806450"/>
                </a:lnTo>
                <a:lnTo>
                  <a:pt x="19050" y="784225"/>
                </a:lnTo>
                <a:lnTo>
                  <a:pt x="25400" y="777875"/>
                </a:lnTo>
                <a:lnTo>
                  <a:pt x="44450" y="768350"/>
                </a:lnTo>
                <a:lnTo>
                  <a:pt x="111125" y="746125"/>
                </a:lnTo>
                <a:lnTo>
                  <a:pt x="603250" y="815975"/>
                </a:lnTo>
                <a:lnTo>
                  <a:pt x="654050" y="828675"/>
                </a:lnTo>
                <a:cubicBezTo>
                  <a:pt x="712252" y="831969"/>
                  <a:pt x="770380" y="838200"/>
                  <a:pt x="828675" y="838200"/>
                </a:cubicBezTo>
                <a:lnTo>
                  <a:pt x="1270000" y="835025"/>
                </a:lnTo>
                <a:lnTo>
                  <a:pt x="1704975" y="825500"/>
                </a:lnTo>
                <a:lnTo>
                  <a:pt x="1968500" y="819150"/>
                </a:lnTo>
                <a:lnTo>
                  <a:pt x="2212975" y="815975"/>
                </a:lnTo>
                <a:lnTo>
                  <a:pt x="2765425" y="812800"/>
                </a:lnTo>
                <a:lnTo>
                  <a:pt x="2943225" y="838200"/>
                </a:lnTo>
                <a:lnTo>
                  <a:pt x="3124200" y="838200"/>
                </a:lnTo>
                <a:lnTo>
                  <a:pt x="3540125" y="838200"/>
                </a:lnTo>
                <a:lnTo>
                  <a:pt x="3609975" y="835025"/>
                </a:lnTo>
                <a:lnTo>
                  <a:pt x="3629025" y="825500"/>
                </a:lnTo>
                <a:lnTo>
                  <a:pt x="3654425" y="803275"/>
                </a:lnTo>
                <a:lnTo>
                  <a:pt x="3660775" y="787400"/>
                </a:lnTo>
                <a:lnTo>
                  <a:pt x="3670300" y="758825"/>
                </a:lnTo>
                <a:lnTo>
                  <a:pt x="3670300" y="733425"/>
                </a:lnTo>
                <a:lnTo>
                  <a:pt x="3657600" y="654050"/>
                </a:lnTo>
                <a:lnTo>
                  <a:pt x="3622675" y="469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DECA33D2-B0DF-4997-B36C-2CBA64CDA170}"/>
              </a:ext>
            </a:extLst>
          </p:cNvPr>
          <p:cNvSpPr/>
          <p:nvPr/>
        </p:nvSpPr>
        <p:spPr>
          <a:xfrm rot="16200000">
            <a:off x="3418682" y="5101431"/>
            <a:ext cx="668338" cy="587375"/>
          </a:xfrm>
          <a:custGeom>
            <a:avLst/>
            <a:gdLst>
              <a:gd name="connsiteX0" fmla="*/ 542925 w 669131"/>
              <a:gd name="connsiteY0" fmla="*/ 214313 h 588169"/>
              <a:gd name="connsiteX1" fmla="*/ 578644 w 669131"/>
              <a:gd name="connsiteY1" fmla="*/ 116682 h 588169"/>
              <a:gd name="connsiteX2" fmla="*/ 600075 w 669131"/>
              <a:gd name="connsiteY2" fmla="*/ 64294 h 588169"/>
              <a:gd name="connsiteX3" fmla="*/ 614363 w 669131"/>
              <a:gd name="connsiteY3" fmla="*/ 26194 h 588169"/>
              <a:gd name="connsiteX4" fmla="*/ 616744 w 669131"/>
              <a:gd name="connsiteY4" fmla="*/ 7144 h 588169"/>
              <a:gd name="connsiteX5" fmla="*/ 611981 w 669131"/>
              <a:gd name="connsiteY5" fmla="*/ 2382 h 588169"/>
              <a:gd name="connsiteX6" fmla="*/ 602456 w 669131"/>
              <a:gd name="connsiteY6" fmla="*/ 0 h 588169"/>
              <a:gd name="connsiteX7" fmla="*/ 581025 w 669131"/>
              <a:gd name="connsiteY7" fmla="*/ 4763 h 588169"/>
              <a:gd name="connsiteX8" fmla="*/ 564356 w 669131"/>
              <a:gd name="connsiteY8" fmla="*/ 11907 h 588169"/>
              <a:gd name="connsiteX9" fmla="*/ 547688 w 669131"/>
              <a:gd name="connsiteY9" fmla="*/ 28575 h 588169"/>
              <a:gd name="connsiteX10" fmla="*/ 497681 w 669131"/>
              <a:gd name="connsiteY10" fmla="*/ 100013 h 588169"/>
              <a:gd name="connsiteX11" fmla="*/ 395288 w 669131"/>
              <a:gd name="connsiteY11" fmla="*/ 242888 h 588169"/>
              <a:gd name="connsiteX12" fmla="*/ 333375 w 669131"/>
              <a:gd name="connsiteY12" fmla="*/ 321469 h 588169"/>
              <a:gd name="connsiteX13" fmla="*/ 280988 w 669131"/>
              <a:gd name="connsiteY13" fmla="*/ 381000 h 588169"/>
              <a:gd name="connsiteX14" fmla="*/ 247650 w 669131"/>
              <a:gd name="connsiteY14" fmla="*/ 411957 h 588169"/>
              <a:gd name="connsiteX15" fmla="*/ 211931 w 669131"/>
              <a:gd name="connsiteY15" fmla="*/ 438150 h 588169"/>
              <a:gd name="connsiteX16" fmla="*/ 171450 w 669131"/>
              <a:gd name="connsiteY16" fmla="*/ 464344 h 588169"/>
              <a:gd name="connsiteX17" fmla="*/ 116681 w 669131"/>
              <a:gd name="connsiteY17" fmla="*/ 492919 h 588169"/>
              <a:gd name="connsiteX18" fmla="*/ 83344 w 669131"/>
              <a:gd name="connsiteY18" fmla="*/ 504825 h 588169"/>
              <a:gd name="connsiteX19" fmla="*/ 28575 w 669131"/>
              <a:gd name="connsiteY19" fmla="*/ 528638 h 588169"/>
              <a:gd name="connsiteX20" fmla="*/ 0 w 669131"/>
              <a:gd name="connsiteY20" fmla="*/ 559594 h 588169"/>
              <a:gd name="connsiteX21" fmla="*/ 669131 w 669131"/>
              <a:gd name="connsiteY21" fmla="*/ 588169 h 588169"/>
              <a:gd name="connsiteX22" fmla="*/ 602456 w 669131"/>
              <a:gd name="connsiteY22" fmla="*/ 576263 h 588169"/>
              <a:gd name="connsiteX23" fmla="*/ 571500 w 669131"/>
              <a:gd name="connsiteY23" fmla="*/ 561975 h 588169"/>
              <a:gd name="connsiteX24" fmla="*/ 550069 w 669131"/>
              <a:gd name="connsiteY24" fmla="*/ 542925 h 588169"/>
              <a:gd name="connsiteX25" fmla="*/ 531019 w 669131"/>
              <a:gd name="connsiteY25" fmla="*/ 516732 h 588169"/>
              <a:gd name="connsiteX26" fmla="*/ 514350 w 669131"/>
              <a:gd name="connsiteY26" fmla="*/ 471488 h 588169"/>
              <a:gd name="connsiteX27" fmla="*/ 507206 w 669131"/>
              <a:gd name="connsiteY27" fmla="*/ 426244 h 588169"/>
              <a:gd name="connsiteX28" fmla="*/ 507206 w 669131"/>
              <a:gd name="connsiteY28" fmla="*/ 381000 h 588169"/>
              <a:gd name="connsiteX29" fmla="*/ 509588 w 669131"/>
              <a:gd name="connsiteY29" fmla="*/ 345282 h 588169"/>
              <a:gd name="connsiteX30" fmla="*/ 542925 w 669131"/>
              <a:gd name="connsiteY30" fmla="*/ 21431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9131" h="588169">
                <a:moveTo>
                  <a:pt x="542925" y="214313"/>
                </a:moveTo>
                <a:lnTo>
                  <a:pt x="578644" y="116682"/>
                </a:lnTo>
                <a:lnTo>
                  <a:pt x="600075" y="64294"/>
                </a:lnTo>
                <a:lnTo>
                  <a:pt x="614363" y="26194"/>
                </a:lnTo>
                <a:lnTo>
                  <a:pt x="616744" y="7144"/>
                </a:lnTo>
                <a:lnTo>
                  <a:pt x="611981" y="2382"/>
                </a:lnTo>
                <a:lnTo>
                  <a:pt x="602456" y="0"/>
                </a:lnTo>
                <a:lnTo>
                  <a:pt x="581025" y="4763"/>
                </a:lnTo>
                <a:lnTo>
                  <a:pt x="564356" y="11907"/>
                </a:lnTo>
                <a:lnTo>
                  <a:pt x="547688" y="28575"/>
                </a:lnTo>
                <a:lnTo>
                  <a:pt x="497681" y="100013"/>
                </a:lnTo>
                <a:lnTo>
                  <a:pt x="395288" y="242888"/>
                </a:lnTo>
                <a:lnTo>
                  <a:pt x="333375" y="321469"/>
                </a:lnTo>
                <a:lnTo>
                  <a:pt x="280988" y="381000"/>
                </a:lnTo>
                <a:lnTo>
                  <a:pt x="247650" y="411957"/>
                </a:lnTo>
                <a:lnTo>
                  <a:pt x="211931" y="438150"/>
                </a:lnTo>
                <a:lnTo>
                  <a:pt x="171450" y="464344"/>
                </a:lnTo>
                <a:lnTo>
                  <a:pt x="116681" y="492919"/>
                </a:lnTo>
                <a:lnTo>
                  <a:pt x="83344" y="504825"/>
                </a:lnTo>
                <a:lnTo>
                  <a:pt x="28575" y="528638"/>
                </a:lnTo>
                <a:lnTo>
                  <a:pt x="0" y="559594"/>
                </a:lnTo>
                <a:lnTo>
                  <a:pt x="669131" y="588169"/>
                </a:lnTo>
                <a:lnTo>
                  <a:pt x="602456" y="576263"/>
                </a:lnTo>
                <a:lnTo>
                  <a:pt x="571500" y="561975"/>
                </a:lnTo>
                <a:lnTo>
                  <a:pt x="550069" y="542925"/>
                </a:lnTo>
                <a:lnTo>
                  <a:pt x="531019" y="516732"/>
                </a:lnTo>
                <a:lnTo>
                  <a:pt x="514350" y="471488"/>
                </a:lnTo>
                <a:lnTo>
                  <a:pt x="507206" y="426244"/>
                </a:lnTo>
                <a:lnTo>
                  <a:pt x="507206" y="381000"/>
                </a:lnTo>
                <a:lnTo>
                  <a:pt x="509588" y="345282"/>
                </a:lnTo>
                <a:lnTo>
                  <a:pt x="542925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526A2C96-5333-40BC-A09E-7C4ED38FC834}"/>
              </a:ext>
            </a:extLst>
          </p:cNvPr>
          <p:cNvSpPr/>
          <p:nvPr/>
        </p:nvSpPr>
        <p:spPr>
          <a:xfrm rot="16200000">
            <a:off x="3546475" y="2522538"/>
            <a:ext cx="288925" cy="844550"/>
          </a:xfrm>
          <a:custGeom>
            <a:avLst/>
            <a:gdLst>
              <a:gd name="connsiteX0" fmla="*/ 69057 w 288132"/>
              <a:gd name="connsiteY0" fmla="*/ 369094 h 845344"/>
              <a:gd name="connsiteX1" fmla="*/ 30957 w 288132"/>
              <a:gd name="connsiteY1" fmla="*/ 157163 h 845344"/>
              <a:gd name="connsiteX2" fmla="*/ 0 w 288132"/>
              <a:gd name="connsiteY2" fmla="*/ 0 h 845344"/>
              <a:gd name="connsiteX3" fmla="*/ 159544 w 288132"/>
              <a:gd name="connsiteY3" fmla="*/ 0 h 845344"/>
              <a:gd name="connsiteX4" fmla="*/ 190500 w 288132"/>
              <a:gd name="connsiteY4" fmla="*/ 157163 h 845344"/>
              <a:gd name="connsiteX5" fmla="*/ 219075 w 288132"/>
              <a:gd name="connsiteY5" fmla="*/ 280988 h 845344"/>
              <a:gd name="connsiteX6" fmla="*/ 242888 w 288132"/>
              <a:gd name="connsiteY6" fmla="*/ 411957 h 845344"/>
              <a:gd name="connsiteX7" fmla="*/ 257175 w 288132"/>
              <a:gd name="connsiteY7" fmla="*/ 495300 h 845344"/>
              <a:gd name="connsiteX8" fmla="*/ 266700 w 288132"/>
              <a:gd name="connsiteY8" fmla="*/ 554832 h 845344"/>
              <a:gd name="connsiteX9" fmla="*/ 276225 w 288132"/>
              <a:gd name="connsiteY9" fmla="*/ 619125 h 845344"/>
              <a:gd name="connsiteX10" fmla="*/ 283369 w 288132"/>
              <a:gd name="connsiteY10" fmla="*/ 678657 h 845344"/>
              <a:gd name="connsiteX11" fmla="*/ 288132 w 288132"/>
              <a:gd name="connsiteY11" fmla="*/ 762000 h 845344"/>
              <a:gd name="connsiteX12" fmla="*/ 285750 w 288132"/>
              <a:gd name="connsiteY12" fmla="*/ 845344 h 845344"/>
              <a:gd name="connsiteX13" fmla="*/ 138113 w 288132"/>
              <a:gd name="connsiteY13" fmla="*/ 845344 h 845344"/>
              <a:gd name="connsiteX14" fmla="*/ 107157 w 288132"/>
              <a:gd name="connsiteY14" fmla="*/ 609600 h 845344"/>
              <a:gd name="connsiteX15" fmla="*/ 69057 w 288132"/>
              <a:gd name="connsiteY15" fmla="*/ 3690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132" h="845344">
                <a:moveTo>
                  <a:pt x="69057" y="369094"/>
                </a:moveTo>
                <a:lnTo>
                  <a:pt x="30957" y="157163"/>
                </a:lnTo>
                <a:lnTo>
                  <a:pt x="0" y="0"/>
                </a:lnTo>
                <a:lnTo>
                  <a:pt x="159544" y="0"/>
                </a:lnTo>
                <a:lnTo>
                  <a:pt x="190500" y="157163"/>
                </a:lnTo>
                <a:lnTo>
                  <a:pt x="219075" y="280988"/>
                </a:lnTo>
                <a:lnTo>
                  <a:pt x="242888" y="411957"/>
                </a:lnTo>
                <a:lnTo>
                  <a:pt x="257175" y="495300"/>
                </a:lnTo>
                <a:lnTo>
                  <a:pt x="266700" y="554832"/>
                </a:lnTo>
                <a:lnTo>
                  <a:pt x="276225" y="619125"/>
                </a:lnTo>
                <a:lnTo>
                  <a:pt x="283369" y="678657"/>
                </a:lnTo>
                <a:lnTo>
                  <a:pt x="288132" y="762000"/>
                </a:lnTo>
                <a:lnTo>
                  <a:pt x="285750" y="845344"/>
                </a:lnTo>
                <a:lnTo>
                  <a:pt x="138113" y="845344"/>
                </a:lnTo>
                <a:lnTo>
                  <a:pt x="107157" y="609600"/>
                </a:lnTo>
                <a:lnTo>
                  <a:pt x="69057" y="369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BE051FC2-41D5-46E3-8DFA-C579DA4D8D8D}"/>
              </a:ext>
            </a:extLst>
          </p:cNvPr>
          <p:cNvSpPr/>
          <p:nvPr/>
        </p:nvSpPr>
        <p:spPr>
          <a:xfrm rot="16200000">
            <a:off x="3543300" y="3335338"/>
            <a:ext cx="261938" cy="874712"/>
          </a:xfrm>
          <a:custGeom>
            <a:avLst/>
            <a:gdLst>
              <a:gd name="connsiteX0" fmla="*/ 178594 w 261937"/>
              <a:gd name="connsiteY0" fmla="*/ 381000 h 873919"/>
              <a:gd name="connsiteX1" fmla="*/ 152400 w 261937"/>
              <a:gd name="connsiteY1" fmla="*/ 214313 h 873919"/>
              <a:gd name="connsiteX2" fmla="*/ 142875 w 261937"/>
              <a:gd name="connsiteY2" fmla="*/ 142875 h 873919"/>
              <a:gd name="connsiteX3" fmla="*/ 135731 w 261937"/>
              <a:gd name="connsiteY3" fmla="*/ 7144 h 873919"/>
              <a:gd name="connsiteX4" fmla="*/ 11906 w 261937"/>
              <a:gd name="connsiteY4" fmla="*/ 0 h 873919"/>
              <a:gd name="connsiteX5" fmla="*/ 0 w 261937"/>
              <a:gd name="connsiteY5" fmla="*/ 80963 h 873919"/>
              <a:gd name="connsiteX6" fmla="*/ 0 w 261937"/>
              <a:gd name="connsiteY6" fmla="*/ 130969 h 873919"/>
              <a:gd name="connsiteX7" fmla="*/ 4762 w 261937"/>
              <a:gd name="connsiteY7" fmla="*/ 195263 h 873919"/>
              <a:gd name="connsiteX8" fmla="*/ 16669 w 261937"/>
              <a:gd name="connsiteY8" fmla="*/ 316706 h 873919"/>
              <a:gd name="connsiteX9" fmla="*/ 40481 w 261937"/>
              <a:gd name="connsiteY9" fmla="*/ 478631 h 873919"/>
              <a:gd name="connsiteX10" fmla="*/ 69056 w 261937"/>
              <a:gd name="connsiteY10" fmla="*/ 652463 h 873919"/>
              <a:gd name="connsiteX11" fmla="*/ 107156 w 261937"/>
              <a:gd name="connsiteY11" fmla="*/ 873919 h 873919"/>
              <a:gd name="connsiteX12" fmla="*/ 261937 w 261937"/>
              <a:gd name="connsiteY12" fmla="*/ 857250 h 873919"/>
              <a:gd name="connsiteX13" fmla="*/ 228600 w 261937"/>
              <a:gd name="connsiteY13" fmla="*/ 683419 h 873919"/>
              <a:gd name="connsiteX14" fmla="*/ 178594 w 261937"/>
              <a:gd name="connsiteY14" fmla="*/ 381000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937" h="873919">
                <a:moveTo>
                  <a:pt x="178594" y="381000"/>
                </a:moveTo>
                <a:lnTo>
                  <a:pt x="152400" y="214313"/>
                </a:lnTo>
                <a:lnTo>
                  <a:pt x="142875" y="142875"/>
                </a:lnTo>
                <a:lnTo>
                  <a:pt x="135731" y="7144"/>
                </a:lnTo>
                <a:lnTo>
                  <a:pt x="11906" y="0"/>
                </a:lnTo>
                <a:lnTo>
                  <a:pt x="0" y="80963"/>
                </a:lnTo>
                <a:lnTo>
                  <a:pt x="0" y="130969"/>
                </a:lnTo>
                <a:lnTo>
                  <a:pt x="4762" y="195263"/>
                </a:lnTo>
                <a:lnTo>
                  <a:pt x="16669" y="316706"/>
                </a:lnTo>
                <a:lnTo>
                  <a:pt x="40481" y="478631"/>
                </a:lnTo>
                <a:lnTo>
                  <a:pt x="69056" y="652463"/>
                </a:lnTo>
                <a:lnTo>
                  <a:pt x="107156" y="873919"/>
                </a:lnTo>
                <a:lnTo>
                  <a:pt x="261937" y="857250"/>
                </a:lnTo>
                <a:lnTo>
                  <a:pt x="228600" y="683419"/>
                </a:lnTo>
                <a:lnTo>
                  <a:pt x="178594" y="381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112A7A8A-857B-44DD-83A0-EE2932FAE213}"/>
              </a:ext>
            </a:extLst>
          </p:cNvPr>
          <p:cNvSpPr/>
          <p:nvPr/>
        </p:nvSpPr>
        <p:spPr>
          <a:xfrm>
            <a:off x="5465763" y="1531938"/>
            <a:ext cx="555625" cy="828675"/>
          </a:xfrm>
          <a:custGeom>
            <a:avLst/>
            <a:gdLst>
              <a:gd name="connsiteX0" fmla="*/ 238125 w 557212"/>
              <a:gd name="connsiteY0" fmla="*/ 504825 h 828675"/>
              <a:gd name="connsiteX1" fmla="*/ 230981 w 557212"/>
              <a:gd name="connsiteY1" fmla="*/ 354806 h 828675"/>
              <a:gd name="connsiteX2" fmla="*/ 223837 w 557212"/>
              <a:gd name="connsiteY2" fmla="*/ 276225 h 828675"/>
              <a:gd name="connsiteX3" fmla="*/ 214312 w 557212"/>
              <a:gd name="connsiteY3" fmla="*/ 226219 h 828675"/>
              <a:gd name="connsiteX4" fmla="*/ 202406 w 557212"/>
              <a:gd name="connsiteY4" fmla="*/ 197644 h 828675"/>
              <a:gd name="connsiteX5" fmla="*/ 190500 w 557212"/>
              <a:gd name="connsiteY5" fmla="*/ 176212 h 828675"/>
              <a:gd name="connsiteX6" fmla="*/ 173831 w 557212"/>
              <a:gd name="connsiteY6" fmla="*/ 152400 h 828675"/>
              <a:gd name="connsiteX7" fmla="*/ 145256 w 557212"/>
              <a:gd name="connsiteY7" fmla="*/ 123825 h 828675"/>
              <a:gd name="connsiteX8" fmla="*/ 114300 w 557212"/>
              <a:gd name="connsiteY8" fmla="*/ 102394 h 828675"/>
              <a:gd name="connsiteX9" fmla="*/ 66675 w 557212"/>
              <a:gd name="connsiteY9" fmla="*/ 73819 h 828675"/>
              <a:gd name="connsiteX10" fmla="*/ 23812 w 557212"/>
              <a:gd name="connsiteY10" fmla="*/ 52387 h 828675"/>
              <a:gd name="connsiteX11" fmla="*/ 9525 w 557212"/>
              <a:gd name="connsiteY11" fmla="*/ 42862 h 828675"/>
              <a:gd name="connsiteX12" fmla="*/ 0 w 557212"/>
              <a:gd name="connsiteY12" fmla="*/ 30956 h 828675"/>
              <a:gd name="connsiteX13" fmla="*/ 2381 w 557212"/>
              <a:gd name="connsiteY13" fmla="*/ 16669 h 828675"/>
              <a:gd name="connsiteX14" fmla="*/ 14287 w 557212"/>
              <a:gd name="connsiteY14" fmla="*/ 7144 h 828675"/>
              <a:gd name="connsiteX15" fmla="*/ 38100 w 557212"/>
              <a:gd name="connsiteY15" fmla="*/ 0 h 828675"/>
              <a:gd name="connsiteX16" fmla="*/ 80962 w 557212"/>
              <a:gd name="connsiteY16" fmla="*/ 2381 h 828675"/>
              <a:gd name="connsiteX17" fmla="*/ 164306 w 557212"/>
              <a:gd name="connsiteY17" fmla="*/ 14287 h 828675"/>
              <a:gd name="connsiteX18" fmla="*/ 283369 w 557212"/>
              <a:gd name="connsiteY18" fmla="*/ 45244 h 828675"/>
              <a:gd name="connsiteX19" fmla="*/ 442912 w 557212"/>
              <a:gd name="connsiteY19" fmla="*/ 97631 h 828675"/>
              <a:gd name="connsiteX20" fmla="*/ 495300 w 557212"/>
              <a:gd name="connsiteY20" fmla="*/ 116681 h 828675"/>
              <a:gd name="connsiteX21" fmla="*/ 516731 w 557212"/>
              <a:gd name="connsiteY21" fmla="*/ 128587 h 828675"/>
              <a:gd name="connsiteX22" fmla="*/ 523875 w 557212"/>
              <a:gd name="connsiteY22" fmla="*/ 135731 h 828675"/>
              <a:gd name="connsiteX23" fmla="*/ 535781 w 557212"/>
              <a:gd name="connsiteY23" fmla="*/ 147637 h 828675"/>
              <a:gd name="connsiteX24" fmla="*/ 547687 w 557212"/>
              <a:gd name="connsiteY24" fmla="*/ 169069 h 828675"/>
              <a:gd name="connsiteX25" fmla="*/ 554831 w 557212"/>
              <a:gd name="connsiteY25" fmla="*/ 185737 h 828675"/>
              <a:gd name="connsiteX26" fmla="*/ 557212 w 557212"/>
              <a:gd name="connsiteY26" fmla="*/ 207169 h 828675"/>
              <a:gd name="connsiteX27" fmla="*/ 557212 w 557212"/>
              <a:gd name="connsiteY27" fmla="*/ 223837 h 828675"/>
              <a:gd name="connsiteX28" fmla="*/ 552450 w 557212"/>
              <a:gd name="connsiteY28" fmla="*/ 240506 h 828675"/>
              <a:gd name="connsiteX29" fmla="*/ 533400 w 557212"/>
              <a:gd name="connsiteY29" fmla="*/ 278606 h 828675"/>
              <a:gd name="connsiteX30" fmla="*/ 521494 w 557212"/>
              <a:gd name="connsiteY30" fmla="*/ 307181 h 828675"/>
              <a:gd name="connsiteX31" fmla="*/ 502444 w 557212"/>
              <a:gd name="connsiteY31" fmla="*/ 369094 h 828675"/>
              <a:gd name="connsiteX32" fmla="*/ 490537 w 557212"/>
              <a:gd name="connsiteY32" fmla="*/ 435769 h 828675"/>
              <a:gd name="connsiteX33" fmla="*/ 485775 w 557212"/>
              <a:gd name="connsiteY33" fmla="*/ 509587 h 828675"/>
              <a:gd name="connsiteX34" fmla="*/ 485775 w 557212"/>
              <a:gd name="connsiteY34" fmla="*/ 800100 h 828675"/>
              <a:gd name="connsiteX35" fmla="*/ 240506 w 557212"/>
              <a:gd name="connsiteY35" fmla="*/ 828675 h 828675"/>
              <a:gd name="connsiteX36" fmla="*/ 238125 w 557212"/>
              <a:gd name="connsiteY36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7212" h="828675">
                <a:moveTo>
                  <a:pt x="238125" y="504825"/>
                </a:moveTo>
                <a:lnTo>
                  <a:pt x="230981" y="354806"/>
                </a:lnTo>
                <a:lnTo>
                  <a:pt x="223837" y="276225"/>
                </a:lnTo>
                <a:lnTo>
                  <a:pt x="214312" y="226219"/>
                </a:lnTo>
                <a:lnTo>
                  <a:pt x="202406" y="197644"/>
                </a:lnTo>
                <a:lnTo>
                  <a:pt x="190500" y="176212"/>
                </a:lnTo>
                <a:lnTo>
                  <a:pt x="173831" y="152400"/>
                </a:lnTo>
                <a:lnTo>
                  <a:pt x="145256" y="123825"/>
                </a:lnTo>
                <a:lnTo>
                  <a:pt x="114300" y="102394"/>
                </a:lnTo>
                <a:lnTo>
                  <a:pt x="66675" y="73819"/>
                </a:lnTo>
                <a:lnTo>
                  <a:pt x="23812" y="52387"/>
                </a:lnTo>
                <a:lnTo>
                  <a:pt x="9525" y="42862"/>
                </a:lnTo>
                <a:lnTo>
                  <a:pt x="0" y="30956"/>
                </a:lnTo>
                <a:lnTo>
                  <a:pt x="2381" y="16669"/>
                </a:lnTo>
                <a:lnTo>
                  <a:pt x="14287" y="7144"/>
                </a:lnTo>
                <a:lnTo>
                  <a:pt x="38100" y="0"/>
                </a:lnTo>
                <a:lnTo>
                  <a:pt x="80962" y="2381"/>
                </a:lnTo>
                <a:lnTo>
                  <a:pt x="164306" y="14287"/>
                </a:lnTo>
                <a:lnTo>
                  <a:pt x="283369" y="45244"/>
                </a:lnTo>
                <a:lnTo>
                  <a:pt x="442912" y="97631"/>
                </a:lnTo>
                <a:lnTo>
                  <a:pt x="495300" y="116681"/>
                </a:lnTo>
                <a:lnTo>
                  <a:pt x="516731" y="128587"/>
                </a:lnTo>
                <a:lnTo>
                  <a:pt x="523875" y="135731"/>
                </a:lnTo>
                <a:lnTo>
                  <a:pt x="535781" y="147637"/>
                </a:lnTo>
                <a:lnTo>
                  <a:pt x="547687" y="169069"/>
                </a:lnTo>
                <a:lnTo>
                  <a:pt x="554831" y="185737"/>
                </a:lnTo>
                <a:lnTo>
                  <a:pt x="557212" y="207169"/>
                </a:lnTo>
                <a:lnTo>
                  <a:pt x="557212" y="223837"/>
                </a:lnTo>
                <a:lnTo>
                  <a:pt x="552450" y="240506"/>
                </a:lnTo>
                <a:lnTo>
                  <a:pt x="533400" y="278606"/>
                </a:lnTo>
                <a:lnTo>
                  <a:pt x="521494" y="307181"/>
                </a:lnTo>
                <a:lnTo>
                  <a:pt x="502444" y="369094"/>
                </a:lnTo>
                <a:lnTo>
                  <a:pt x="490537" y="435769"/>
                </a:lnTo>
                <a:lnTo>
                  <a:pt x="485775" y="509587"/>
                </a:lnTo>
                <a:lnTo>
                  <a:pt x="485775" y="800100"/>
                </a:lnTo>
                <a:lnTo>
                  <a:pt x="240506" y="828675"/>
                </a:lnTo>
                <a:cubicBezTo>
                  <a:pt x="239712" y="729456"/>
                  <a:pt x="238919" y="630238"/>
                  <a:pt x="238125" y="5048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9D48E46-D359-4005-8EC7-76893F664B35}"/>
              </a:ext>
            </a:extLst>
          </p:cNvPr>
          <p:cNvSpPr/>
          <p:nvPr/>
        </p:nvSpPr>
        <p:spPr>
          <a:xfrm>
            <a:off x="4462463" y="2093913"/>
            <a:ext cx="2809875" cy="534987"/>
          </a:xfrm>
          <a:custGeom>
            <a:avLst/>
            <a:gdLst>
              <a:gd name="connsiteX0" fmla="*/ 904875 w 2809875"/>
              <a:gd name="connsiteY0" fmla="*/ 216694 h 535781"/>
              <a:gd name="connsiteX1" fmla="*/ 1102518 w 2809875"/>
              <a:gd name="connsiteY1" fmla="*/ 178594 h 535781"/>
              <a:gd name="connsiteX2" fmla="*/ 1269206 w 2809875"/>
              <a:gd name="connsiteY2" fmla="*/ 147637 h 535781"/>
              <a:gd name="connsiteX3" fmla="*/ 1538287 w 2809875"/>
              <a:gd name="connsiteY3" fmla="*/ 126206 h 535781"/>
              <a:gd name="connsiteX4" fmla="*/ 1721643 w 2809875"/>
              <a:gd name="connsiteY4" fmla="*/ 109537 h 535781"/>
              <a:gd name="connsiteX5" fmla="*/ 2014537 w 2809875"/>
              <a:gd name="connsiteY5" fmla="*/ 76200 h 535781"/>
              <a:gd name="connsiteX6" fmla="*/ 2171700 w 2809875"/>
              <a:gd name="connsiteY6" fmla="*/ 50006 h 535781"/>
              <a:gd name="connsiteX7" fmla="*/ 2202656 w 2809875"/>
              <a:gd name="connsiteY7" fmla="*/ 38100 h 535781"/>
              <a:gd name="connsiteX8" fmla="*/ 2240756 w 2809875"/>
              <a:gd name="connsiteY8" fmla="*/ 14287 h 535781"/>
              <a:gd name="connsiteX9" fmla="*/ 2264568 w 2809875"/>
              <a:gd name="connsiteY9" fmla="*/ 2381 h 535781"/>
              <a:gd name="connsiteX10" fmla="*/ 2271712 w 2809875"/>
              <a:gd name="connsiteY10" fmla="*/ 0 h 535781"/>
              <a:gd name="connsiteX11" fmla="*/ 2297906 w 2809875"/>
              <a:gd name="connsiteY11" fmla="*/ 0 h 535781"/>
              <a:gd name="connsiteX12" fmla="*/ 2390775 w 2809875"/>
              <a:gd name="connsiteY12" fmla="*/ 9525 h 535781"/>
              <a:gd name="connsiteX13" fmla="*/ 2531268 w 2809875"/>
              <a:gd name="connsiteY13" fmla="*/ 35719 h 535781"/>
              <a:gd name="connsiteX14" fmla="*/ 2605087 w 2809875"/>
              <a:gd name="connsiteY14" fmla="*/ 57150 h 535781"/>
              <a:gd name="connsiteX15" fmla="*/ 2671762 w 2809875"/>
              <a:gd name="connsiteY15" fmla="*/ 78581 h 535781"/>
              <a:gd name="connsiteX16" fmla="*/ 2717006 w 2809875"/>
              <a:gd name="connsiteY16" fmla="*/ 97631 h 535781"/>
              <a:gd name="connsiteX17" fmla="*/ 2740818 w 2809875"/>
              <a:gd name="connsiteY17" fmla="*/ 111919 h 535781"/>
              <a:gd name="connsiteX18" fmla="*/ 2757487 w 2809875"/>
              <a:gd name="connsiteY18" fmla="*/ 123825 h 535781"/>
              <a:gd name="connsiteX19" fmla="*/ 2776537 w 2809875"/>
              <a:gd name="connsiteY19" fmla="*/ 140494 h 535781"/>
              <a:gd name="connsiteX20" fmla="*/ 2793206 w 2809875"/>
              <a:gd name="connsiteY20" fmla="*/ 164306 h 535781"/>
              <a:gd name="connsiteX21" fmla="*/ 2805112 w 2809875"/>
              <a:gd name="connsiteY21" fmla="*/ 188119 h 535781"/>
              <a:gd name="connsiteX22" fmla="*/ 2809875 w 2809875"/>
              <a:gd name="connsiteY22" fmla="*/ 214312 h 535781"/>
              <a:gd name="connsiteX23" fmla="*/ 2809875 w 2809875"/>
              <a:gd name="connsiteY23" fmla="*/ 235744 h 535781"/>
              <a:gd name="connsiteX24" fmla="*/ 2800350 w 2809875"/>
              <a:gd name="connsiteY24" fmla="*/ 257175 h 535781"/>
              <a:gd name="connsiteX25" fmla="*/ 2778918 w 2809875"/>
              <a:gd name="connsiteY25" fmla="*/ 276225 h 535781"/>
              <a:gd name="connsiteX26" fmla="*/ 2755106 w 2809875"/>
              <a:gd name="connsiteY26" fmla="*/ 283369 h 535781"/>
              <a:gd name="connsiteX27" fmla="*/ 2721768 w 2809875"/>
              <a:gd name="connsiteY27" fmla="*/ 288131 h 535781"/>
              <a:gd name="connsiteX28" fmla="*/ 2659856 w 2809875"/>
              <a:gd name="connsiteY28" fmla="*/ 280987 h 535781"/>
              <a:gd name="connsiteX29" fmla="*/ 2555081 w 2809875"/>
              <a:gd name="connsiteY29" fmla="*/ 271462 h 535781"/>
              <a:gd name="connsiteX30" fmla="*/ 2359818 w 2809875"/>
              <a:gd name="connsiteY30" fmla="*/ 266700 h 535781"/>
              <a:gd name="connsiteX31" fmla="*/ 2124075 w 2809875"/>
              <a:gd name="connsiteY31" fmla="*/ 266700 h 535781"/>
              <a:gd name="connsiteX32" fmla="*/ 1881187 w 2809875"/>
              <a:gd name="connsiteY32" fmla="*/ 278606 h 535781"/>
              <a:gd name="connsiteX33" fmla="*/ 1647825 w 2809875"/>
              <a:gd name="connsiteY33" fmla="*/ 295275 h 535781"/>
              <a:gd name="connsiteX34" fmla="*/ 1454943 w 2809875"/>
              <a:gd name="connsiteY34" fmla="*/ 316706 h 535781"/>
              <a:gd name="connsiteX35" fmla="*/ 1188243 w 2809875"/>
              <a:gd name="connsiteY35" fmla="*/ 354806 h 535781"/>
              <a:gd name="connsiteX36" fmla="*/ 928687 w 2809875"/>
              <a:gd name="connsiteY36" fmla="*/ 397669 h 535781"/>
              <a:gd name="connsiteX37" fmla="*/ 831056 w 2809875"/>
              <a:gd name="connsiteY37" fmla="*/ 414337 h 535781"/>
              <a:gd name="connsiteX38" fmla="*/ 695325 w 2809875"/>
              <a:gd name="connsiteY38" fmla="*/ 447675 h 535781"/>
              <a:gd name="connsiteX39" fmla="*/ 581025 w 2809875"/>
              <a:gd name="connsiteY39" fmla="*/ 481012 h 535781"/>
              <a:gd name="connsiteX40" fmla="*/ 450056 w 2809875"/>
              <a:gd name="connsiteY40" fmla="*/ 528637 h 535781"/>
              <a:gd name="connsiteX41" fmla="*/ 431006 w 2809875"/>
              <a:gd name="connsiteY41" fmla="*/ 535781 h 535781"/>
              <a:gd name="connsiteX42" fmla="*/ 392906 w 2809875"/>
              <a:gd name="connsiteY42" fmla="*/ 535781 h 535781"/>
              <a:gd name="connsiteX43" fmla="*/ 357187 w 2809875"/>
              <a:gd name="connsiteY43" fmla="*/ 528637 h 535781"/>
              <a:gd name="connsiteX44" fmla="*/ 307181 w 2809875"/>
              <a:gd name="connsiteY44" fmla="*/ 519112 h 535781"/>
              <a:gd name="connsiteX45" fmla="*/ 250031 w 2809875"/>
              <a:gd name="connsiteY45" fmla="*/ 492919 h 535781"/>
              <a:gd name="connsiteX46" fmla="*/ 197643 w 2809875"/>
              <a:gd name="connsiteY46" fmla="*/ 459581 h 535781"/>
              <a:gd name="connsiteX47" fmla="*/ 142875 w 2809875"/>
              <a:gd name="connsiteY47" fmla="*/ 411956 h 535781"/>
              <a:gd name="connsiteX48" fmla="*/ 76200 w 2809875"/>
              <a:gd name="connsiteY48" fmla="*/ 326231 h 535781"/>
              <a:gd name="connsiteX49" fmla="*/ 21431 w 2809875"/>
              <a:gd name="connsiteY49" fmla="*/ 233362 h 535781"/>
              <a:gd name="connsiteX50" fmla="*/ 0 w 2809875"/>
              <a:gd name="connsiteY50" fmla="*/ 183356 h 535781"/>
              <a:gd name="connsiteX51" fmla="*/ 0 w 2809875"/>
              <a:gd name="connsiteY51" fmla="*/ 169069 h 535781"/>
              <a:gd name="connsiteX52" fmla="*/ 7143 w 2809875"/>
              <a:gd name="connsiteY52" fmla="*/ 161925 h 535781"/>
              <a:gd name="connsiteX53" fmla="*/ 35718 w 2809875"/>
              <a:gd name="connsiteY53" fmla="*/ 166687 h 535781"/>
              <a:gd name="connsiteX54" fmla="*/ 54768 w 2809875"/>
              <a:gd name="connsiteY54" fmla="*/ 173831 h 535781"/>
              <a:gd name="connsiteX55" fmla="*/ 71437 w 2809875"/>
              <a:gd name="connsiteY55" fmla="*/ 192881 h 535781"/>
              <a:gd name="connsiteX56" fmla="*/ 100012 w 2809875"/>
              <a:gd name="connsiteY56" fmla="*/ 233362 h 535781"/>
              <a:gd name="connsiteX57" fmla="*/ 121443 w 2809875"/>
              <a:gd name="connsiteY57" fmla="*/ 254794 h 535781"/>
              <a:gd name="connsiteX58" fmla="*/ 152400 w 2809875"/>
              <a:gd name="connsiteY58" fmla="*/ 273844 h 535781"/>
              <a:gd name="connsiteX59" fmla="*/ 192881 w 2809875"/>
              <a:gd name="connsiteY59" fmla="*/ 292894 h 535781"/>
              <a:gd name="connsiteX60" fmla="*/ 238125 w 2809875"/>
              <a:gd name="connsiteY60" fmla="*/ 304800 h 535781"/>
              <a:gd name="connsiteX61" fmla="*/ 307181 w 2809875"/>
              <a:gd name="connsiteY61" fmla="*/ 314325 h 535781"/>
              <a:gd name="connsiteX62" fmla="*/ 385762 w 2809875"/>
              <a:gd name="connsiteY62" fmla="*/ 307181 h 535781"/>
              <a:gd name="connsiteX63" fmla="*/ 704850 w 2809875"/>
              <a:gd name="connsiteY63" fmla="*/ 252412 h 535781"/>
              <a:gd name="connsiteX64" fmla="*/ 904875 w 2809875"/>
              <a:gd name="connsiteY64" fmla="*/ 21669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09875" h="535781">
                <a:moveTo>
                  <a:pt x="904875" y="216694"/>
                </a:moveTo>
                <a:lnTo>
                  <a:pt x="1102518" y="178594"/>
                </a:lnTo>
                <a:lnTo>
                  <a:pt x="1269206" y="147637"/>
                </a:lnTo>
                <a:lnTo>
                  <a:pt x="1538287" y="126206"/>
                </a:lnTo>
                <a:lnTo>
                  <a:pt x="1721643" y="109537"/>
                </a:lnTo>
                <a:lnTo>
                  <a:pt x="2014537" y="76200"/>
                </a:lnTo>
                <a:lnTo>
                  <a:pt x="2171700" y="50006"/>
                </a:lnTo>
                <a:lnTo>
                  <a:pt x="2202656" y="38100"/>
                </a:lnTo>
                <a:lnTo>
                  <a:pt x="2240756" y="14287"/>
                </a:lnTo>
                <a:lnTo>
                  <a:pt x="2264568" y="2381"/>
                </a:lnTo>
                <a:lnTo>
                  <a:pt x="2271712" y="0"/>
                </a:lnTo>
                <a:lnTo>
                  <a:pt x="2297906" y="0"/>
                </a:lnTo>
                <a:lnTo>
                  <a:pt x="2390775" y="9525"/>
                </a:lnTo>
                <a:lnTo>
                  <a:pt x="2531268" y="35719"/>
                </a:lnTo>
                <a:lnTo>
                  <a:pt x="2605087" y="57150"/>
                </a:lnTo>
                <a:lnTo>
                  <a:pt x="2671762" y="78581"/>
                </a:lnTo>
                <a:lnTo>
                  <a:pt x="2717006" y="97631"/>
                </a:lnTo>
                <a:lnTo>
                  <a:pt x="2740818" y="111919"/>
                </a:lnTo>
                <a:lnTo>
                  <a:pt x="2757487" y="123825"/>
                </a:lnTo>
                <a:lnTo>
                  <a:pt x="2776537" y="140494"/>
                </a:lnTo>
                <a:lnTo>
                  <a:pt x="2793206" y="164306"/>
                </a:lnTo>
                <a:lnTo>
                  <a:pt x="2805112" y="188119"/>
                </a:lnTo>
                <a:lnTo>
                  <a:pt x="2809875" y="214312"/>
                </a:lnTo>
                <a:lnTo>
                  <a:pt x="2809875" y="235744"/>
                </a:lnTo>
                <a:lnTo>
                  <a:pt x="2800350" y="257175"/>
                </a:lnTo>
                <a:lnTo>
                  <a:pt x="2778918" y="276225"/>
                </a:lnTo>
                <a:lnTo>
                  <a:pt x="2755106" y="283369"/>
                </a:lnTo>
                <a:lnTo>
                  <a:pt x="2721768" y="288131"/>
                </a:lnTo>
                <a:lnTo>
                  <a:pt x="2659856" y="280987"/>
                </a:lnTo>
                <a:lnTo>
                  <a:pt x="2555081" y="271462"/>
                </a:lnTo>
                <a:lnTo>
                  <a:pt x="2359818" y="266700"/>
                </a:lnTo>
                <a:lnTo>
                  <a:pt x="2124075" y="266700"/>
                </a:lnTo>
                <a:lnTo>
                  <a:pt x="1881187" y="278606"/>
                </a:lnTo>
                <a:lnTo>
                  <a:pt x="1647825" y="295275"/>
                </a:lnTo>
                <a:lnTo>
                  <a:pt x="1454943" y="316706"/>
                </a:lnTo>
                <a:lnTo>
                  <a:pt x="1188243" y="354806"/>
                </a:lnTo>
                <a:lnTo>
                  <a:pt x="928687" y="397669"/>
                </a:lnTo>
                <a:lnTo>
                  <a:pt x="831056" y="414337"/>
                </a:lnTo>
                <a:lnTo>
                  <a:pt x="695325" y="447675"/>
                </a:lnTo>
                <a:lnTo>
                  <a:pt x="581025" y="481012"/>
                </a:lnTo>
                <a:lnTo>
                  <a:pt x="450056" y="528637"/>
                </a:lnTo>
                <a:lnTo>
                  <a:pt x="431006" y="535781"/>
                </a:lnTo>
                <a:lnTo>
                  <a:pt x="392906" y="535781"/>
                </a:lnTo>
                <a:lnTo>
                  <a:pt x="357187" y="528637"/>
                </a:lnTo>
                <a:lnTo>
                  <a:pt x="307181" y="519112"/>
                </a:lnTo>
                <a:lnTo>
                  <a:pt x="250031" y="492919"/>
                </a:lnTo>
                <a:lnTo>
                  <a:pt x="197643" y="459581"/>
                </a:lnTo>
                <a:lnTo>
                  <a:pt x="142875" y="411956"/>
                </a:lnTo>
                <a:lnTo>
                  <a:pt x="76200" y="326231"/>
                </a:lnTo>
                <a:lnTo>
                  <a:pt x="21431" y="233362"/>
                </a:lnTo>
                <a:lnTo>
                  <a:pt x="0" y="183356"/>
                </a:lnTo>
                <a:lnTo>
                  <a:pt x="0" y="169069"/>
                </a:lnTo>
                <a:lnTo>
                  <a:pt x="7143" y="161925"/>
                </a:lnTo>
                <a:lnTo>
                  <a:pt x="35718" y="166687"/>
                </a:lnTo>
                <a:lnTo>
                  <a:pt x="54768" y="173831"/>
                </a:lnTo>
                <a:lnTo>
                  <a:pt x="71437" y="192881"/>
                </a:lnTo>
                <a:lnTo>
                  <a:pt x="100012" y="233362"/>
                </a:lnTo>
                <a:lnTo>
                  <a:pt x="121443" y="254794"/>
                </a:lnTo>
                <a:lnTo>
                  <a:pt x="152400" y="273844"/>
                </a:lnTo>
                <a:lnTo>
                  <a:pt x="192881" y="292894"/>
                </a:lnTo>
                <a:lnTo>
                  <a:pt x="238125" y="304800"/>
                </a:lnTo>
                <a:lnTo>
                  <a:pt x="307181" y="314325"/>
                </a:lnTo>
                <a:lnTo>
                  <a:pt x="385762" y="307181"/>
                </a:lnTo>
                <a:lnTo>
                  <a:pt x="704850" y="252412"/>
                </a:lnTo>
                <a:lnTo>
                  <a:pt x="904875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85ECEAFF-D9A0-4614-8FAA-C50E7CDB512B}"/>
              </a:ext>
            </a:extLst>
          </p:cNvPr>
          <p:cNvSpPr/>
          <p:nvPr/>
        </p:nvSpPr>
        <p:spPr>
          <a:xfrm rot="16200000">
            <a:off x="3921919" y="3913982"/>
            <a:ext cx="1862137" cy="330200"/>
          </a:xfrm>
          <a:custGeom>
            <a:avLst/>
            <a:gdLst>
              <a:gd name="connsiteX0" fmla="*/ 992981 w 1862137"/>
              <a:gd name="connsiteY0" fmla="*/ 330994 h 330994"/>
              <a:gd name="connsiteX1" fmla="*/ 852487 w 1862137"/>
              <a:gd name="connsiteY1" fmla="*/ 330994 h 330994"/>
              <a:gd name="connsiteX2" fmla="*/ 719137 w 1862137"/>
              <a:gd name="connsiteY2" fmla="*/ 330994 h 330994"/>
              <a:gd name="connsiteX3" fmla="*/ 561975 w 1862137"/>
              <a:gd name="connsiteY3" fmla="*/ 328613 h 330994"/>
              <a:gd name="connsiteX4" fmla="*/ 373856 w 1862137"/>
              <a:gd name="connsiteY4" fmla="*/ 319088 h 330994"/>
              <a:gd name="connsiteX5" fmla="*/ 280987 w 1862137"/>
              <a:gd name="connsiteY5" fmla="*/ 311944 h 330994"/>
              <a:gd name="connsiteX6" fmla="*/ 211931 w 1862137"/>
              <a:gd name="connsiteY6" fmla="*/ 302419 h 330994"/>
              <a:gd name="connsiteX7" fmla="*/ 164306 w 1862137"/>
              <a:gd name="connsiteY7" fmla="*/ 292894 h 330994"/>
              <a:gd name="connsiteX8" fmla="*/ 126206 w 1862137"/>
              <a:gd name="connsiteY8" fmla="*/ 280988 h 330994"/>
              <a:gd name="connsiteX9" fmla="*/ 80962 w 1862137"/>
              <a:gd name="connsiteY9" fmla="*/ 259557 h 330994"/>
              <a:gd name="connsiteX10" fmla="*/ 35718 w 1862137"/>
              <a:gd name="connsiteY10" fmla="*/ 233363 h 330994"/>
              <a:gd name="connsiteX11" fmla="*/ 11906 w 1862137"/>
              <a:gd name="connsiteY11" fmla="*/ 214313 h 330994"/>
              <a:gd name="connsiteX12" fmla="*/ 2381 w 1862137"/>
              <a:gd name="connsiteY12" fmla="*/ 200025 h 330994"/>
              <a:gd name="connsiteX13" fmla="*/ 0 w 1862137"/>
              <a:gd name="connsiteY13" fmla="*/ 188119 h 330994"/>
              <a:gd name="connsiteX14" fmla="*/ 2381 w 1862137"/>
              <a:gd name="connsiteY14" fmla="*/ 173832 h 330994"/>
              <a:gd name="connsiteX15" fmla="*/ 7143 w 1862137"/>
              <a:gd name="connsiteY15" fmla="*/ 164307 h 330994"/>
              <a:gd name="connsiteX16" fmla="*/ 28575 w 1862137"/>
              <a:gd name="connsiteY16" fmla="*/ 152400 h 330994"/>
              <a:gd name="connsiteX17" fmla="*/ 83343 w 1862137"/>
              <a:gd name="connsiteY17" fmla="*/ 130969 h 330994"/>
              <a:gd name="connsiteX18" fmla="*/ 161925 w 1862137"/>
              <a:gd name="connsiteY18" fmla="*/ 109538 h 330994"/>
              <a:gd name="connsiteX19" fmla="*/ 238125 w 1862137"/>
              <a:gd name="connsiteY19" fmla="*/ 95250 h 330994"/>
              <a:gd name="connsiteX20" fmla="*/ 342900 w 1862137"/>
              <a:gd name="connsiteY20" fmla="*/ 83344 h 330994"/>
              <a:gd name="connsiteX21" fmla="*/ 440531 w 1862137"/>
              <a:gd name="connsiteY21" fmla="*/ 80963 h 330994"/>
              <a:gd name="connsiteX22" fmla="*/ 485775 w 1862137"/>
              <a:gd name="connsiteY22" fmla="*/ 92869 h 330994"/>
              <a:gd name="connsiteX23" fmla="*/ 552450 w 1862137"/>
              <a:gd name="connsiteY23" fmla="*/ 104775 h 330994"/>
              <a:gd name="connsiteX24" fmla="*/ 681037 w 1862137"/>
              <a:gd name="connsiteY24" fmla="*/ 119063 h 330994"/>
              <a:gd name="connsiteX25" fmla="*/ 876300 w 1862137"/>
              <a:gd name="connsiteY25" fmla="*/ 123825 h 330994"/>
              <a:gd name="connsiteX26" fmla="*/ 1152525 w 1862137"/>
              <a:gd name="connsiteY26" fmla="*/ 123825 h 330994"/>
              <a:gd name="connsiteX27" fmla="*/ 1476375 w 1862137"/>
              <a:gd name="connsiteY27" fmla="*/ 123825 h 330994"/>
              <a:gd name="connsiteX28" fmla="*/ 1578768 w 1862137"/>
              <a:gd name="connsiteY28" fmla="*/ 123825 h 330994"/>
              <a:gd name="connsiteX29" fmla="*/ 1614487 w 1862137"/>
              <a:gd name="connsiteY29" fmla="*/ 119063 h 330994"/>
              <a:gd name="connsiteX30" fmla="*/ 1652587 w 1862137"/>
              <a:gd name="connsiteY30" fmla="*/ 109538 h 330994"/>
              <a:gd name="connsiteX31" fmla="*/ 1702593 w 1862137"/>
              <a:gd name="connsiteY31" fmla="*/ 85725 h 330994"/>
              <a:gd name="connsiteX32" fmla="*/ 1771650 w 1862137"/>
              <a:gd name="connsiteY32" fmla="*/ 40482 h 330994"/>
              <a:gd name="connsiteX33" fmla="*/ 1802606 w 1862137"/>
              <a:gd name="connsiteY33" fmla="*/ 16669 h 330994"/>
              <a:gd name="connsiteX34" fmla="*/ 1831181 w 1862137"/>
              <a:gd name="connsiteY34" fmla="*/ 2382 h 330994"/>
              <a:gd name="connsiteX35" fmla="*/ 1852612 w 1862137"/>
              <a:gd name="connsiteY35" fmla="*/ 0 h 330994"/>
              <a:gd name="connsiteX36" fmla="*/ 1859756 w 1862137"/>
              <a:gd name="connsiteY36" fmla="*/ 4763 h 330994"/>
              <a:gd name="connsiteX37" fmla="*/ 1862137 w 1862137"/>
              <a:gd name="connsiteY37" fmla="*/ 14288 h 330994"/>
              <a:gd name="connsiteX38" fmla="*/ 1850231 w 1862137"/>
              <a:gd name="connsiteY38" fmla="*/ 50007 h 330994"/>
              <a:gd name="connsiteX39" fmla="*/ 1831181 w 1862137"/>
              <a:gd name="connsiteY39" fmla="*/ 104775 h 330994"/>
              <a:gd name="connsiteX40" fmla="*/ 1814512 w 1862137"/>
              <a:gd name="connsiteY40" fmla="*/ 147638 h 330994"/>
              <a:gd name="connsiteX41" fmla="*/ 1785937 w 1862137"/>
              <a:gd name="connsiteY41" fmla="*/ 202407 h 330994"/>
              <a:gd name="connsiteX42" fmla="*/ 1752600 w 1862137"/>
              <a:gd name="connsiteY42" fmla="*/ 254794 h 330994"/>
              <a:gd name="connsiteX43" fmla="*/ 1695450 w 1862137"/>
              <a:gd name="connsiteY43" fmla="*/ 323850 h 330994"/>
              <a:gd name="connsiteX44" fmla="*/ 1495425 w 1862137"/>
              <a:gd name="connsiteY44" fmla="*/ 326232 h 330994"/>
              <a:gd name="connsiteX45" fmla="*/ 1416843 w 1862137"/>
              <a:gd name="connsiteY45" fmla="*/ 326232 h 330994"/>
              <a:gd name="connsiteX46" fmla="*/ 1164431 w 1862137"/>
              <a:gd name="connsiteY46" fmla="*/ 330994 h 330994"/>
              <a:gd name="connsiteX47" fmla="*/ 992981 w 1862137"/>
              <a:gd name="connsiteY47" fmla="*/ 330994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62137" h="330994">
                <a:moveTo>
                  <a:pt x="992981" y="330994"/>
                </a:moveTo>
                <a:lnTo>
                  <a:pt x="852487" y="330994"/>
                </a:lnTo>
                <a:lnTo>
                  <a:pt x="719137" y="330994"/>
                </a:lnTo>
                <a:lnTo>
                  <a:pt x="561975" y="328613"/>
                </a:lnTo>
                <a:lnTo>
                  <a:pt x="373856" y="319088"/>
                </a:lnTo>
                <a:lnTo>
                  <a:pt x="280987" y="311944"/>
                </a:lnTo>
                <a:lnTo>
                  <a:pt x="211931" y="302419"/>
                </a:lnTo>
                <a:lnTo>
                  <a:pt x="164306" y="292894"/>
                </a:lnTo>
                <a:lnTo>
                  <a:pt x="126206" y="280988"/>
                </a:lnTo>
                <a:lnTo>
                  <a:pt x="80962" y="259557"/>
                </a:lnTo>
                <a:lnTo>
                  <a:pt x="35718" y="233363"/>
                </a:lnTo>
                <a:lnTo>
                  <a:pt x="11906" y="214313"/>
                </a:lnTo>
                <a:lnTo>
                  <a:pt x="2381" y="200025"/>
                </a:lnTo>
                <a:lnTo>
                  <a:pt x="0" y="188119"/>
                </a:lnTo>
                <a:lnTo>
                  <a:pt x="2381" y="173832"/>
                </a:lnTo>
                <a:lnTo>
                  <a:pt x="7143" y="164307"/>
                </a:lnTo>
                <a:lnTo>
                  <a:pt x="28575" y="152400"/>
                </a:lnTo>
                <a:lnTo>
                  <a:pt x="83343" y="130969"/>
                </a:lnTo>
                <a:lnTo>
                  <a:pt x="161925" y="109538"/>
                </a:lnTo>
                <a:lnTo>
                  <a:pt x="238125" y="95250"/>
                </a:lnTo>
                <a:lnTo>
                  <a:pt x="342900" y="83344"/>
                </a:lnTo>
                <a:lnTo>
                  <a:pt x="440531" y="80963"/>
                </a:lnTo>
                <a:lnTo>
                  <a:pt x="485775" y="92869"/>
                </a:lnTo>
                <a:lnTo>
                  <a:pt x="552450" y="104775"/>
                </a:lnTo>
                <a:lnTo>
                  <a:pt x="681037" y="119063"/>
                </a:lnTo>
                <a:lnTo>
                  <a:pt x="876300" y="123825"/>
                </a:lnTo>
                <a:lnTo>
                  <a:pt x="1152525" y="123825"/>
                </a:lnTo>
                <a:lnTo>
                  <a:pt x="1476375" y="123825"/>
                </a:lnTo>
                <a:lnTo>
                  <a:pt x="1578768" y="123825"/>
                </a:lnTo>
                <a:lnTo>
                  <a:pt x="1614487" y="119063"/>
                </a:lnTo>
                <a:lnTo>
                  <a:pt x="1652587" y="109538"/>
                </a:lnTo>
                <a:lnTo>
                  <a:pt x="1702593" y="85725"/>
                </a:lnTo>
                <a:lnTo>
                  <a:pt x="1771650" y="40482"/>
                </a:lnTo>
                <a:lnTo>
                  <a:pt x="1802606" y="16669"/>
                </a:lnTo>
                <a:lnTo>
                  <a:pt x="1831181" y="2382"/>
                </a:lnTo>
                <a:lnTo>
                  <a:pt x="1852612" y="0"/>
                </a:lnTo>
                <a:lnTo>
                  <a:pt x="1859756" y="4763"/>
                </a:lnTo>
                <a:lnTo>
                  <a:pt x="1862137" y="14288"/>
                </a:lnTo>
                <a:lnTo>
                  <a:pt x="1850231" y="50007"/>
                </a:lnTo>
                <a:lnTo>
                  <a:pt x="1831181" y="104775"/>
                </a:lnTo>
                <a:lnTo>
                  <a:pt x="1814512" y="147638"/>
                </a:lnTo>
                <a:lnTo>
                  <a:pt x="1785937" y="202407"/>
                </a:lnTo>
                <a:lnTo>
                  <a:pt x="1752600" y="254794"/>
                </a:lnTo>
                <a:lnTo>
                  <a:pt x="1695450" y="323850"/>
                </a:lnTo>
                <a:lnTo>
                  <a:pt x="1495425" y="326232"/>
                </a:lnTo>
                <a:lnTo>
                  <a:pt x="1416843" y="326232"/>
                </a:lnTo>
                <a:lnTo>
                  <a:pt x="1164431" y="330994"/>
                </a:lnTo>
                <a:lnTo>
                  <a:pt x="992981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66B06D9D-E1AD-4A62-93F6-3FC06F2BA02B}"/>
              </a:ext>
            </a:extLst>
          </p:cNvPr>
          <p:cNvSpPr/>
          <p:nvPr/>
        </p:nvSpPr>
        <p:spPr>
          <a:xfrm>
            <a:off x="4935538" y="3054350"/>
            <a:ext cx="2176462" cy="1919288"/>
          </a:xfrm>
          <a:custGeom>
            <a:avLst/>
            <a:gdLst>
              <a:gd name="connsiteX0" fmla="*/ 574556 w 2175979"/>
              <a:gd name="connsiteY0" fmla="*/ 185814 h 1919262"/>
              <a:gd name="connsiteX1" fmla="*/ 347179 w 2175979"/>
              <a:gd name="connsiteY1" fmla="*/ 222488 h 1919262"/>
              <a:gd name="connsiteX2" fmla="*/ 0 w 2175979"/>
              <a:gd name="connsiteY2" fmla="*/ 273831 h 1919262"/>
              <a:gd name="connsiteX3" fmla="*/ 17114 w 2175979"/>
              <a:gd name="connsiteY3" fmla="*/ 484094 h 1919262"/>
              <a:gd name="connsiteX4" fmla="*/ 85572 w 2175979"/>
              <a:gd name="connsiteY4" fmla="*/ 435196 h 1919262"/>
              <a:gd name="connsiteX5" fmla="*/ 95352 w 2175979"/>
              <a:gd name="connsiteY5" fmla="*/ 427861 h 1919262"/>
              <a:gd name="connsiteX6" fmla="*/ 112466 w 2175979"/>
              <a:gd name="connsiteY6" fmla="*/ 422971 h 1919262"/>
              <a:gd name="connsiteX7" fmla="*/ 234712 w 2175979"/>
              <a:gd name="connsiteY7" fmla="*/ 408301 h 1919262"/>
              <a:gd name="connsiteX8" fmla="*/ 520768 w 2175979"/>
              <a:gd name="connsiteY8" fmla="*/ 369183 h 1919262"/>
              <a:gd name="connsiteX9" fmla="*/ 789709 w 2175979"/>
              <a:gd name="connsiteY9" fmla="*/ 330064 h 1919262"/>
              <a:gd name="connsiteX10" fmla="*/ 1078210 w 2175979"/>
              <a:gd name="connsiteY10" fmla="*/ 300725 h 1919262"/>
              <a:gd name="connsiteX11" fmla="*/ 1347151 w 2175979"/>
              <a:gd name="connsiteY11" fmla="*/ 276276 h 1919262"/>
              <a:gd name="connsiteX12" fmla="*/ 1486511 w 2175979"/>
              <a:gd name="connsiteY12" fmla="*/ 266496 h 1919262"/>
              <a:gd name="connsiteX13" fmla="*/ 1616092 w 2175979"/>
              <a:gd name="connsiteY13" fmla="*/ 264051 h 1919262"/>
              <a:gd name="connsiteX14" fmla="*/ 1674770 w 2175979"/>
              <a:gd name="connsiteY14" fmla="*/ 266496 h 1919262"/>
              <a:gd name="connsiteX15" fmla="*/ 1760342 w 2175979"/>
              <a:gd name="connsiteY15" fmla="*/ 278721 h 1919262"/>
              <a:gd name="connsiteX16" fmla="*/ 1779902 w 2175979"/>
              <a:gd name="connsiteY16" fmla="*/ 283611 h 1919262"/>
              <a:gd name="connsiteX17" fmla="*/ 1792126 w 2175979"/>
              <a:gd name="connsiteY17" fmla="*/ 288500 h 1919262"/>
              <a:gd name="connsiteX18" fmla="*/ 1801906 w 2175979"/>
              <a:gd name="connsiteY18" fmla="*/ 295835 h 1919262"/>
              <a:gd name="connsiteX19" fmla="*/ 1811686 w 2175979"/>
              <a:gd name="connsiteY19" fmla="*/ 310505 h 1919262"/>
              <a:gd name="connsiteX20" fmla="*/ 1816575 w 2175979"/>
              <a:gd name="connsiteY20" fmla="*/ 359403 h 1919262"/>
              <a:gd name="connsiteX21" fmla="*/ 1819020 w 2175979"/>
              <a:gd name="connsiteY21" fmla="*/ 486539 h 1919262"/>
              <a:gd name="connsiteX22" fmla="*/ 1814131 w 2175979"/>
              <a:gd name="connsiteY22" fmla="*/ 684577 h 1919262"/>
              <a:gd name="connsiteX23" fmla="*/ 1801906 w 2175979"/>
              <a:gd name="connsiteY23" fmla="*/ 885061 h 1919262"/>
              <a:gd name="connsiteX24" fmla="*/ 1794571 w 2175979"/>
              <a:gd name="connsiteY24" fmla="*/ 1019531 h 1919262"/>
              <a:gd name="connsiteX25" fmla="*/ 1777457 w 2175979"/>
              <a:gd name="connsiteY25" fmla="*/ 1180896 h 1919262"/>
              <a:gd name="connsiteX26" fmla="*/ 1765232 w 2175979"/>
              <a:gd name="connsiteY26" fmla="*/ 1237129 h 1919262"/>
              <a:gd name="connsiteX27" fmla="*/ 1748118 w 2175979"/>
              <a:gd name="connsiteY27" fmla="*/ 1293362 h 1919262"/>
              <a:gd name="connsiteX28" fmla="*/ 1728558 w 2175979"/>
              <a:gd name="connsiteY28" fmla="*/ 1334926 h 1919262"/>
              <a:gd name="connsiteX29" fmla="*/ 1704109 w 2175979"/>
              <a:gd name="connsiteY29" fmla="*/ 1381379 h 1919262"/>
              <a:gd name="connsiteX30" fmla="*/ 1679660 w 2175979"/>
              <a:gd name="connsiteY30" fmla="*/ 1418053 h 1919262"/>
              <a:gd name="connsiteX31" fmla="*/ 1633206 w 2175979"/>
              <a:gd name="connsiteY31" fmla="*/ 1826355 h 1919262"/>
              <a:gd name="connsiteX32" fmla="*/ 1642986 w 2175979"/>
              <a:gd name="connsiteY32" fmla="*/ 1880143 h 1919262"/>
              <a:gd name="connsiteX33" fmla="*/ 1655211 w 2175979"/>
              <a:gd name="connsiteY33" fmla="*/ 1907037 h 1919262"/>
              <a:gd name="connsiteX34" fmla="*/ 1669880 w 2175979"/>
              <a:gd name="connsiteY34" fmla="*/ 1914372 h 1919262"/>
              <a:gd name="connsiteX35" fmla="*/ 1684550 w 2175979"/>
              <a:gd name="connsiteY35" fmla="*/ 1919262 h 1919262"/>
              <a:gd name="connsiteX36" fmla="*/ 1708999 w 2175979"/>
              <a:gd name="connsiteY36" fmla="*/ 1911927 h 1919262"/>
              <a:gd name="connsiteX37" fmla="*/ 1753008 w 2175979"/>
              <a:gd name="connsiteY37" fmla="*/ 1887478 h 1919262"/>
              <a:gd name="connsiteX38" fmla="*/ 1804351 w 2175979"/>
              <a:gd name="connsiteY38" fmla="*/ 1843469 h 1919262"/>
              <a:gd name="connsiteX39" fmla="*/ 1843470 w 2175979"/>
              <a:gd name="connsiteY39" fmla="*/ 1794571 h 1919262"/>
              <a:gd name="connsiteX40" fmla="*/ 1887478 w 2175979"/>
              <a:gd name="connsiteY40" fmla="*/ 1718778 h 1919262"/>
              <a:gd name="connsiteX41" fmla="*/ 1914372 w 2175979"/>
              <a:gd name="connsiteY41" fmla="*/ 1662545 h 1919262"/>
              <a:gd name="connsiteX42" fmla="*/ 1936377 w 2175979"/>
              <a:gd name="connsiteY42" fmla="*/ 1611202 h 1919262"/>
              <a:gd name="connsiteX43" fmla="*/ 1951046 w 2175979"/>
              <a:gd name="connsiteY43" fmla="*/ 1559859 h 1919262"/>
              <a:gd name="connsiteX44" fmla="*/ 1970605 w 2175979"/>
              <a:gd name="connsiteY44" fmla="*/ 1498736 h 1919262"/>
              <a:gd name="connsiteX45" fmla="*/ 1987720 w 2175979"/>
              <a:gd name="connsiteY45" fmla="*/ 1415608 h 1919262"/>
              <a:gd name="connsiteX46" fmla="*/ 2002389 w 2175979"/>
              <a:gd name="connsiteY46" fmla="*/ 1305587 h 1919262"/>
              <a:gd name="connsiteX47" fmla="*/ 2019504 w 2175979"/>
              <a:gd name="connsiteY47" fmla="*/ 1146667 h 1919262"/>
              <a:gd name="connsiteX48" fmla="*/ 2043953 w 2175979"/>
              <a:gd name="connsiteY48" fmla="*/ 894840 h 1919262"/>
              <a:gd name="connsiteX49" fmla="*/ 2043953 w 2175979"/>
              <a:gd name="connsiteY49" fmla="*/ 894840 h 1919262"/>
              <a:gd name="connsiteX50" fmla="*/ 2070847 w 2175979"/>
              <a:gd name="connsiteY50" fmla="*/ 603895 h 1919262"/>
              <a:gd name="connsiteX51" fmla="*/ 2085517 w 2175979"/>
              <a:gd name="connsiteY51" fmla="*/ 432751 h 1919262"/>
              <a:gd name="connsiteX52" fmla="*/ 2090406 w 2175979"/>
              <a:gd name="connsiteY52" fmla="*/ 420526 h 1919262"/>
              <a:gd name="connsiteX53" fmla="*/ 2119746 w 2175979"/>
              <a:gd name="connsiteY53" fmla="*/ 398522 h 1919262"/>
              <a:gd name="connsiteX54" fmla="*/ 2149085 w 2175979"/>
              <a:gd name="connsiteY54" fmla="*/ 371628 h 1919262"/>
              <a:gd name="connsiteX55" fmla="*/ 2166199 w 2175979"/>
              <a:gd name="connsiteY55" fmla="*/ 347178 h 1919262"/>
              <a:gd name="connsiteX56" fmla="*/ 2175979 w 2175979"/>
              <a:gd name="connsiteY56" fmla="*/ 322729 h 1919262"/>
              <a:gd name="connsiteX57" fmla="*/ 2175979 w 2175979"/>
              <a:gd name="connsiteY57" fmla="*/ 305615 h 1919262"/>
              <a:gd name="connsiteX58" fmla="*/ 2175979 w 2175979"/>
              <a:gd name="connsiteY58" fmla="*/ 283611 h 1919262"/>
              <a:gd name="connsiteX59" fmla="*/ 2168644 w 2175979"/>
              <a:gd name="connsiteY59" fmla="*/ 266496 h 1919262"/>
              <a:gd name="connsiteX60" fmla="*/ 2149085 w 2175979"/>
              <a:gd name="connsiteY60" fmla="*/ 237157 h 1919262"/>
              <a:gd name="connsiteX61" fmla="*/ 2083072 w 2175979"/>
              <a:gd name="connsiteY61" fmla="*/ 173589 h 1919262"/>
              <a:gd name="connsiteX62" fmla="*/ 1992610 w 2175979"/>
              <a:gd name="connsiteY62" fmla="*/ 100242 h 1919262"/>
              <a:gd name="connsiteX63" fmla="*/ 1909482 w 2175979"/>
              <a:gd name="connsiteY63" fmla="*/ 46453 h 1919262"/>
              <a:gd name="connsiteX64" fmla="*/ 1814131 w 2175979"/>
              <a:gd name="connsiteY64" fmla="*/ 2445 h 1919262"/>
              <a:gd name="connsiteX65" fmla="*/ 1799461 w 2175979"/>
              <a:gd name="connsiteY65" fmla="*/ 0 h 1919262"/>
              <a:gd name="connsiteX66" fmla="*/ 1775012 w 2175979"/>
              <a:gd name="connsiteY66" fmla="*/ 7335 h 1919262"/>
              <a:gd name="connsiteX67" fmla="*/ 1713889 w 2175979"/>
              <a:gd name="connsiteY67" fmla="*/ 39119 h 1919262"/>
              <a:gd name="connsiteX68" fmla="*/ 1652766 w 2175979"/>
              <a:gd name="connsiteY68" fmla="*/ 46453 h 1919262"/>
              <a:gd name="connsiteX69" fmla="*/ 1444948 w 2175979"/>
              <a:gd name="connsiteY69" fmla="*/ 63568 h 1919262"/>
              <a:gd name="connsiteX70" fmla="*/ 1075765 w 2175979"/>
              <a:gd name="connsiteY70" fmla="*/ 100242 h 1919262"/>
              <a:gd name="connsiteX71" fmla="*/ 929070 w 2175979"/>
              <a:gd name="connsiteY71" fmla="*/ 112466 h 1919262"/>
              <a:gd name="connsiteX72" fmla="*/ 792154 w 2175979"/>
              <a:gd name="connsiteY72" fmla="*/ 149140 h 1919262"/>
              <a:gd name="connsiteX73" fmla="*/ 574556 w 2175979"/>
              <a:gd name="connsiteY73" fmla="*/ 18581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75979" h="1919262">
                <a:moveTo>
                  <a:pt x="574556" y="185814"/>
                </a:moveTo>
                <a:lnTo>
                  <a:pt x="347179" y="222488"/>
                </a:lnTo>
                <a:lnTo>
                  <a:pt x="0" y="273831"/>
                </a:lnTo>
                <a:lnTo>
                  <a:pt x="17114" y="484094"/>
                </a:lnTo>
                <a:lnTo>
                  <a:pt x="85572" y="435196"/>
                </a:lnTo>
                <a:lnTo>
                  <a:pt x="95352" y="427861"/>
                </a:lnTo>
                <a:lnTo>
                  <a:pt x="112466" y="422971"/>
                </a:lnTo>
                <a:lnTo>
                  <a:pt x="234712" y="408301"/>
                </a:lnTo>
                <a:lnTo>
                  <a:pt x="520768" y="369183"/>
                </a:lnTo>
                <a:lnTo>
                  <a:pt x="789709" y="330064"/>
                </a:lnTo>
                <a:lnTo>
                  <a:pt x="1078210" y="300725"/>
                </a:lnTo>
                <a:lnTo>
                  <a:pt x="1347151" y="276276"/>
                </a:lnTo>
                <a:lnTo>
                  <a:pt x="1486511" y="266496"/>
                </a:lnTo>
                <a:lnTo>
                  <a:pt x="1616092" y="264051"/>
                </a:lnTo>
                <a:lnTo>
                  <a:pt x="1674770" y="266496"/>
                </a:lnTo>
                <a:lnTo>
                  <a:pt x="1760342" y="278721"/>
                </a:lnTo>
                <a:lnTo>
                  <a:pt x="1779902" y="283611"/>
                </a:lnTo>
                <a:lnTo>
                  <a:pt x="1792126" y="288500"/>
                </a:lnTo>
                <a:lnTo>
                  <a:pt x="1801906" y="295835"/>
                </a:lnTo>
                <a:lnTo>
                  <a:pt x="1811686" y="310505"/>
                </a:lnTo>
                <a:lnTo>
                  <a:pt x="1816575" y="359403"/>
                </a:lnTo>
                <a:lnTo>
                  <a:pt x="1819020" y="486539"/>
                </a:lnTo>
                <a:lnTo>
                  <a:pt x="1814131" y="684577"/>
                </a:lnTo>
                <a:lnTo>
                  <a:pt x="1801906" y="885061"/>
                </a:lnTo>
                <a:lnTo>
                  <a:pt x="1794571" y="1019531"/>
                </a:lnTo>
                <a:lnTo>
                  <a:pt x="1777457" y="1180896"/>
                </a:lnTo>
                <a:lnTo>
                  <a:pt x="1765232" y="1237129"/>
                </a:lnTo>
                <a:lnTo>
                  <a:pt x="1748118" y="1293362"/>
                </a:lnTo>
                <a:lnTo>
                  <a:pt x="1728558" y="1334926"/>
                </a:lnTo>
                <a:lnTo>
                  <a:pt x="1704109" y="1381379"/>
                </a:lnTo>
                <a:lnTo>
                  <a:pt x="1679660" y="1418053"/>
                </a:lnTo>
                <a:lnTo>
                  <a:pt x="1633206" y="1826355"/>
                </a:lnTo>
                <a:lnTo>
                  <a:pt x="1642986" y="1880143"/>
                </a:lnTo>
                <a:lnTo>
                  <a:pt x="1655211" y="1907037"/>
                </a:lnTo>
                <a:lnTo>
                  <a:pt x="1669880" y="1914372"/>
                </a:lnTo>
                <a:lnTo>
                  <a:pt x="1684550" y="1919262"/>
                </a:lnTo>
                <a:lnTo>
                  <a:pt x="1708999" y="1911927"/>
                </a:lnTo>
                <a:lnTo>
                  <a:pt x="1753008" y="1887478"/>
                </a:lnTo>
                <a:lnTo>
                  <a:pt x="1804351" y="1843469"/>
                </a:lnTo>
                <a:lnTo>
                  <a:pt x="1843470" y="1794571"/>
                </a:lnTo>
                <a:lnTo>
                  <a:pt x="1887478" y="1718778"/>
                </a:lnTo>
                <a:lnTo>
                  <a:pt x="1914372" y="1662545"/>
                </a:lnTo>
                <a:lnTo>
                  <a:pt x="1936377" y="1611202"/>
                </a:lnTo>
                <a:lnTo>
                  <a:pt x="1951046" y="1559859"/>
                </a:lnTo>
                <a:lnTo>
                  <a:pt x="1970605" y="1498736"/>
                </a:lnTo>
                <a:lnTo>
                  <a:pt x="1987720" y="1415608"/>
                </a:lnTo>
                <a:lnTo>
                  <a:pt x="2002389" y="1305587"/>
                </a:lnTo>
                <a:lnTo>
                  <a:pt x="2019504" y="1146667"/>
                </a:lnTo>
                <a:lnTo>
                  <a:pt x="2043953" y="894840"/>
                </a:lnTo>
                <a:lnTo>
                  <a:pt x="2043953" y="894840"/>
                </a:lnTo>
                <a:lnTo>
                  <a:pt x="2070847" y="603895"/>
                </a:lnTo>
                <a:lnTo>
                  <a:pt x="2085517" y="432751"/>
                </a:lnTo>
                <a:lnTo>
                  <a:pt x="2090406" y="420526"/>
                </a:lnTo>
                <a:lnTo>
                  <a:pt x="2119746" y="398522"/>
                </a:lnTo>
                <a:lnTo>
                  <a:pt x="2149085" y="371628"/>
                </a:lnTo>
                <a:lnTo>
                  <a:pt x="2166199" y="347178"/>
                </a:lnTo>
                <a:lnTo>
                  <a:pt x="2175979" y="322729"/>
                </a:lnTo>
                <a:lnTo>
                  <a:pt x="2175979" y="305615"/>
                </a:lnTo>
                <a:lnTo>
                  <a:pt x="2175979" y="283611"/>
                </a:lnTo>
                <a:lnTo>
                  <a:pt x="2168644" y="266496"/>
                </a:lnTo>
                <a:lnTo>
                  <a:pt x="2149085" y="237157"/>
                </a:lnTo>
                <a:lnTo>
                  <a:pt x="2083072" y="173589"/>
                </a:lnTo>
                <a:lnTo>
                  <a:pt x="1992610" y="100242"/>
                </a:lnTo>
                <a:lnTo>
                  <a:pt x="1909482" y="46453"/>
                </a:lnTo>
                <a:lnTo>
                  <a:pt x="1814131" y="2445"/>
                </a:lnTo>
                <a:lnTo>
                  <a:pt x="1799461" y="0"/>
                </a:lnTo>
                <a:lnTo>
                  <a:pt x="1775012" y="7335"/>
                </a:lnTo>
                <a:lnTo>
                  <a:pt x="1713889" y="39119"/>
                </a:lnTo>
                <a:lnTo>
                  <a:pt x="1652766" y="46453"/>
                </a:lnTo>
                <a:lnTo>
                  <a:pt x="1444948" y="63568"/>
                </a:lnTo>
                <a:lnTo>
                  <a:pt x="1075765" y="100242"/>
                </a:lnTo>
                <a:lnTo>
                  <a:pt x="929070" y="112466"/>
                </a:lnTo>
                <a:lnTo>
                  <a:pt x="792154" y="149140"/>
                </a:lnTo>
                <a:lnTo>
                  <a:pt x="574556" y="1858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960C8F94-F190-417B-94BC-D0BB942F85B0}"/>
              </a:ext>
            </a:extLst>
          </p:cNvPr>
          <p:cNvSpPr/>
          <p:nvPr/>
        </p:nvSpPr>
        <p:spPr>
          <a:xfrm rot="16200000">
            <a:off x="4029075" y="4014788"/>
            <a:ext cx="3449638" cy="563562"/>
          </a:xfrm>
          <a:custGeom>
            <a:avLst/>
            <a:gdLst>
              <a:gd name="connsiteX0" fmla="*/ 1862459 w 3450037"/>
              <a:gd name="connsiteY0" fmla="*/ 235612 h 563786"/>
              <a:gd name="connsiteX1" fmla="*/ 1688555 w 3450037"/>
              <a:gd name="connsiteY1" fmla="*/ 232807 h 563786"/>
              <a:gd name="connsiteX2" fmla="*/ 1483797 w 3450037"/>
              <a:gd name="connsiteY2" fmla="*/ 227197 h 563786"/>
              <a:gd name="connsiteX3" fmla="*/ 1321112 w 3450037"/>
              <a:gd name="connsiteY3" fmla="*/ 218783 h 563786"/>
              <a:gd name="connsiteX4" fmla="*/ 1110744 w 3450037"/>
              <a:gd name="connsiteY4" fmla="*/ 207563 h 563786"/>
              <a:gd name="connsiteX5" fmla="*/ 894766 w 3450037"/>
              <a:gd name="connsiteY5" fmla="*/ 196343 h 563786"/>
              <a:gd name="connsiteX6" fmla="*/ 782570 w 3450037"/>
              <a:gd name="connsiteY6" fmla="*/ 185124 h 563786"/>
              <a:gd name="connsiteX7" fmla="*/ 673178 w 3450037"/>
              <a:gd name="connsiteY7" fmla="*/ 173904 h 563786"/>
              <a:gd name="connsiteX8" fmla="*/ 597446 w 3450037"/>
              <a:gd name="connsiteY8" fmla="*/ 168294 h 563786"/>
              <a:gd name="connsiteX9" fmla="*/ 485249 w 3450037"/>
              <a:gd name="connsiteY9" fmla="*/ 168294 h 563786"/>
              <a:gd name="connsiteX10" fmla="*/ 353419 w 3450037"/>
              <a:gd name="connsiteY10" fmla="*/ 179514 h 563786"/>
              <a:gd name="connsiteX11" fmla="*/ 227198 w 3450037"/>
              <a:gd name="connsiteY11" fmla="*/ 199148 h 563786"/>
              <a:gd name="connsiteX12" fmla="*/ 100977 w 3450037"/>
              <a:gd name="connsiteY12" fmla="*/ 230002 h 563786"/>
              <a:gd name="connsiteX13" fmla="*/ 81343 w 3450037"/>
              <a:gd name="connsiteY13" fmla="*/ 238417 h 563786"/>
              <a:gd name="connsiteX14" fmla="*/ 44879 w 3450037"/>
              <a:gd name="connsiteY14" fmla="*/ 269271 h 563786"/>
              <a:gd name="connsiteX15" fmla="*/ 16830 w 3450037"/>
              <a:gd name="connsiteY15" fmla="*/ 300125 h 563786"/>
              <a:gd name="connsiteX16" fmla="*/ 2805 w 3450037"/>
              <a:gd name="connsiteY16" fmla="*/ 325369 h 563786"/>
              <a:gd name="connsiteX17" fmla="*/ 0 w 3450037"/>
              <a:gd name="connsiteY17" fmla="*/ 339394 h 563786"/>
              <a:gd name="connsiteX18" fmla="*/ 0 w 3450037"/>
              <a:gd name="connsiteY18" fmla="*/ 350613 h 563786"/>
              <a:gd name="connsiteX19" fmla="*/ 5610 w 3450037"/>
              <a:gd name="connsiteY19" fmla="*/ 364638 h 563786"/>
              <a:gd name="connsiteX20" fmla="*/ 30854 w 3450037"/>
              <a:gd name="connsiteY20" fmla="*/ 384272 h 563786"/>
              <a:gd name="connsiteX21" fmla="*/ 61708 w 3450037"/>
              <a:gd name="connsiteY21" fmla="*/ 395492 h 563786"/>
              <a:gd name="connsiteX22" fmla="*/ 112197 w 3450037"/>
              <a:gd name="connsiteY22" fmla="*/ 406712 h 563786"/>
              <a:gd name="connsiteX23" fmla="*/ 207563 w 3450037"/>
              <a:gd name="connsiteY23" fmla="*/ 429151 h 563786"/>
              <a:gd name="connsiteX24" fmla="*/ 314150 w 3450037"/>
              <a:gd name="connsiteY24" fmla="*/ 443175 h 563786"/>
              <a:gd name="connsiteX25" fmla="*/ 460005 w 3450037"/>
              <a:gd name="connsiteY25" fmla="*/ 460005 h 563786"/>
              <a:gd name="connsiteX26" fmla="*/ 633909 w 3450037"/>
              <a:gd name="connsiteY26" fmla="*/ 468420 h 563786"/>
              <a:gd name="connsiteX27" fmla="*/ 872327 w 3450037"/>
              <a:gd name="connsiteY27" fmla="*/ 465615 h 563786"/>
              <a:gd name="connsiteX28" fmla="*/ 1060255 w 3450037"/>
              <a:gd name="connsiteY28" fmla="*/ 457200 h 563786"/>
              <a:gd name="connsiteX29" fmla="*/ 1343551 w 3450037"/>
              <a:gd name="connsiteY29" fmla="*/ 457200 h 563786"/>
              <a:gd name="connsiteX30" fmla="*/ 1710994 w 3450037"/>
              <a:gd name="connsiteY30" fmla="*/ 454395 h 563786"/>
              <a:gd name="connsiteX31" fmla="*/ 1991485 w 3450037"/>
              <a:gd name="connsiteY31" fmla="*/ 454395 h 563786"/>
              <a:gd name="connsiteX32" fmla="*/ 2207463 w 3450037"/>
              <a:gd name="connsiteY32" fmla="*/ 457200 h 563786"/>
              <a:gd name="connsiteX33" fmla="*/ 2479539 w 3450037"/>
              <a:gd name="connsiteY33" fmla="*/ 457200 h 563786"/>
              <a:gd name="connsiteX34" fmla="*/ 2687102 w 3450037"/>
              <a:gd name="connsiteY34" fmla="*/ 454395 h 563786"/>
              <a:gd name="connsiteX35" fmla="*/ 2925519 w 3450037"/>
              <a:gd name="connsiteY35" fmla="*/ 460005 h 563786"/>
              <a:gd name="connsiteX36" fmla="*/ 3018081 w 3450037"/>
              <a:gd name="connsiteY36" fmla="*/ 471224 h 563786"/>
              <a:gd name="connsiteX37" fmla="*/ 3071374 w 3450037"/>
              <a:gd name="connsiteY37" fmla="*/ 479639 h 563786"/>
              <a:gd name="connsiteX38" fmla="*/ 3116253 w 3450037"/>
              <a:gd name="connsiteY38" fmla="*/ 485249 h 563786"/>
              <a:gd name="connsiteX39" fmla="*/ 3175156 w 3450037"/>
              <a:gd name="connsiteY39" fmla="*/ 507688 h 563786"/>
              <a:gd name="connsiteX40" fmla="*/ 3197595 w 3450037"/>
              <a:gd name="connsiteY40" fmla="*/ 524518 h 563786"/>
              <a:gd name="connsiteX41" fmla="*/ 3214425 w 3450037"/>
              <a:gd name="connsiteY41" fmla="*/ 544152 h 563786"/>
              <a:gd name="connsiteX42" fmla="*/ 3228449 w 3450037"/>
              <a:gd name="connsiteY42" fmla="*/ 555372 h 563786"/>
              <a:gd name="connsiteX43" fmla="*/ 3239669 w 3450037"/>
              <a:gd name="connsiteY43" fmla="*/ 560982 h 563786"/>
              <a:gd name="connsiteX44" fmla="*/ 3250889 w 3450037"/>
              <a:gd name="connsiteY44" fmla="*/ 563786 h 563786"/>
              <a:gd name="connsiteX45" fmla="*/ 3264913 w 3450037"/>
              <a:gd name="connsiteY45" fmla="*/ 560982 h 563786"/>
              <a:gd name="connsiteX46" fmla="*/ 3278938 w 3450037"/>
              <a:gd name="connsiteY46" fmla="*/ 552567 h 563786"/>
              <a:gd name="connsiteX47" fmla="*/ 3298572 w 3450037"/>
              <a:gd name="connsiteY47" fmla="*/ 527323 h 563786"/>
              <a:gd name="connsiteX48" fmla="*/ 3332231 w 3450037"/>
              <a:gd name="connsiteY48" fmla="*/ 457200 h 563786"/>
              <a:gd name="connsiteX49" fmla="*/ 3365890 w 3450037"/>
              <a:gd name="connsiteY49" fmla="*/ 378662 h 563786"/>
              <a:gd name="connsiteX50" fmla="*/ 3393939 w 3450037"/>
              <a:gd name="connsiteY50" fmla="*/ 294515 h 563786"/>
              <a:gd name="connsiteX51" fmla="*/ 3416378 w 3450037"/>
              <a:gd name="connsiteY51" fmla="*/ 213173 h 563786"/>
              <a:gd name="connsiteX52" fmla="*/ 3433208 w 3450037"/>
              <a:gd name="connsiteY52" fmla="*/ 115001 h 563786"/>
              <a:gd name="connsiteX53" fmla="*/ 3450037 w 3450037"/>
              <a:gd name="connsiteY53" fmla="*/ 28049 h 563786"/>
              <a:gd name="connsiteX54" fmla="*/ 3450037 w 3450037"/>
              <a:gd name="connsiteY54" fmla="*/ 16829 h 563786"/>
              <a:gd name="connsiteX55" fmla="*/ 3447232 w 3450037"/>
              <a:gd name="connsiteY55" fmla="*/ 5610 h 563786"/>
              <a:gd name="connsiteX56" fmla="*/ 3438817 w 3450037"/>
              <a:gd name="connsiteY56" fmla="*/ 0 h 563786"/>
              <a:gd name="connsiteX57" fmla="*/ 3430403 w 3450037"/>
              <a:gd name="connsiteY57" fmla="*/ 0 h 563786"/>
              <a:gd name="connsiteX58" fmla="*/ 3419183 w 3450037"/>
              <a:gd name="connsiteY58" fmla="*/ 0 h 563786"/>
              <a:gd name="connsiteX59" fmla="*/ 3402354 w 3450037"/>
              <a:gd name="connsiteY59" fmla="*/ 8415 h 563786"/>
              <a:gd name="connsiteX60" fmla="*/ 3379914 w 3450037"/>
              <a:gd name="connsiteY60" fmla="*/ 30854 h 563786"/>
              <a:gd name="connsiteX61" fmla="*/ 3346255 w 3450037"/>
              <a:gd name="connsiteY61" fmla="*/ 75732 h 563786"/>
              <a:gd name="connsiteX62" fmla="*/ 3304182 w 3450037"/>
              <a:gd name="connsiteY62" fmla="*/ 126221 h 563786"/>
              <a:gd name="connsiteX63" fmla="*/ 3262108 w 3450037"/>
              <a:gd name="connsiteY63" fmla="*/ 159880 h 563786"/>
              <a:gd name="connsiteX64" fmla="*/ 3197595 w 3450037"/>
              <a:gd name="connsiteY64" fmla="*/ 187929 h 563786"/>
              <a:gd name="connsiteX65" fmla="*/ 3116253 w 3450037"/>
              <a:gd name="connsiteY65" fmla="*/ 207563 h 563786"/>
              <a:gd name="connsiteX66" fmla="*/ 3001252 w 3450037"/>
              <a:gd name="connsiteY66" fmla="*/ 215978 h 563786"/>
              <a:gd name="connsiteX67" fmla="*/ 2793689 w 3450037"/>
              <a:gd name="connsiteY67" fmla="*/ 235612 h 563786"/>
              <a:gd name="connsiteX68" fmla="*/ 2426246 w 3450037"/>
              <a:gd name="connsiteY68" fmla="*/ 238417 h 563786"/>
              <a:gd name="connsiteX69" fmla="*/ 2173804 w 3450037"/>
              <a:gd name="connsiteY69" fmla="*/ 238417 h 563786"/>
              <a:gd name="connsiteX70" fmla="*/ 1862459 w 3450037"/>
              <a:gd name="connsiteY70" fmla="*/ 235612 h 56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450037" h="563786">
                <a:moveTo>
                  <a:pt x="1862459" y="235612"/>
                </a:moveTo>
                <a:lnTo>
                  <a:pt x="1688555" y="232807"/>
                </a:lnTo>
                <a:lnTo>
                  <a:pt x="1483797" y="227197"/>
                </a:lnTo>
                <a:lnTo>
                  <a:pt x="1321112" y="218783"/>
                </a:lnTo>
                <a:lnTo>
                  <a:pt x="1110744" y="207563"/>
                </a:lnTo>
                <a:lnTo>
                  <a:pt x="894766" y="196343"/>
                </a:lnTo>
                <a:lnTo>
                  <a:pt x="782570" y="185124"/>
                </a:lnTo>
                <a:lnTo>
                  <a:pt x="673178" y="173904"/>
                </a:lnTo>
                <a:lnTo>
                  <a:pt x="597446" y="168294"/>
                </a:lnTo>
                <a:lnTo>
                  <a:pt x="485249" y="168294"/>
                </a:lnTo>
                <a:lnTo>
                  <a:pt x="353419" y="179514"/>
                </a:lnTo>
                <a:lnTo>
                  <a:pt x="227198" y="199148"/>
                </a:lnTo>
                <a:lnTo>
                  <a:pt x="100977" y="230002"/>
                </a:lnTo>
                <a:lnTo>
                  <a:pt x="81343" y="238417"/>
                </a:lnTo>
                <a:lnTo>
                  <a:pt x="44879" y="269271"/>
                </a:lnTo>
                <a:lnTo>
                  <a:pt x="16830" y="300125"/>
                </a:lnTo>
                <a:lnTo>
                  <a:pt x="2805" y="325369"/>
                </a:lnTo>
                <a:lnTo>
                  <a:pt x="0" y="339394"/>
                </a:lnTo>
                <a:lnTo>
                  <a:pt x="0" y="350613"/>
                </a:lnTo>
                <a:lnTo>
                  <a:pt x="5610" y="364638"/>
                </a:lnTo>
                <a:lnTo>
                  <a:pt x="30854" y="384272"/>
                </a:lnTo>
                <a:lnTo>
                  <a:pt x="61708" y="395492"/>
                </a:lnTo>
                <a:lnTo>
                  <a:pt x="112197" y="406712"/>
                </a:lnTo>
                <a:lnTo>
                  <a:pt x="207563" y="429151"/>
                </a:lnTo>
                <a:lnTo>
                  <a:pt x="314150" y="443175"/>
                </a:lnTo>
                <a:lnTo>
                  <a:pt x="460005" y="460005"/>
                </a:lnTo>
                <a:lnTo>
                  <a:pt x="633909" y="468420"/>
                </a:lnTo>
                <a:lnTo>
                  <a:pt x="872327" y="465615"/>
                </a:lnTo>
                <a:lnTo>
                  <a:pt x="1060255" y="457200"/>
                </a:lnTo>
                <a:lnTo>
                  <a:pt x="1343551" y="457200"/>
                </a:lnTo>
                <a:lnTo>
                  <a:pt x="1710994" y="454395"/>
                </a:lnTo>
                <a:lnTo>
                  <a:pt x="1991485" y="454395"/>
                </a:lnTo>
                <a:lnTo>
                  <a:pt x="2207463" y="457200"/>
                </a:lnTo>
                <a:lnTo>
                  <a:pt x="2479539" y="457200"/>
                </a:lnTo>
                <a:lnTo>
                  <a:pt x="2687102" y="454395"/>
                </a:lnTo>
                <a:lnTo>
                  <a:pt x="2925519" y="460005"/>
                </a:lnTo>
                <a:lnTo>
                  <a:pt x="3018081" y="471224"/>
                </a:lnTo>
                <a:lnTo>
                  <a:pt x="3071374" y="479639"/>
                </a:lnTo>
                <a:lnTo>
                  <a:pt x="3116253" y="485249"/>
                </a:lnTo>
                <a:lnTo>
                  <a:pt x="3175156" y="507688"/>
                </a:lnTo>
                <a:lnTo>
                  <a:pt x="3197595" y="524518"/>
                </a:lnTo>
                <a:lnTo>
                  <a:pt x="3214425" y="544152"/>
                </a:lnTo>
                <a:lnTo>
                  <a:pt x="3228449" y="555372"/>
                </a:lnTo>
                <a:lnTo>
                  <a:pt x="3239669" y="560982"/>
                </a:lnTo>
                <a:lnTo>
                  <a:pt x="3250889" y="563786"/>
                </a:lnTo>
                <a:lnTo>
                  <a:pt x="3264913" y="560982"/>
                </a:lnTo>
                <a:lnTo>
                  <a:pt x="3278938" y="552567"/>
                </a:lnTo>
                <a:lnTo>
                  <a:pt x="3298572" y="527323"/>
                </a:lnTo>
                <a:lnTo>
                  <a:pt x="3332231" y="457200"/>
                </a:lnTo>
                <a:lnTo>
                  <a:pt x="3365890" y="378662"/>
                </a:lnTo>
                <a:lnTo>
                  <a:pt x="3393939" y="294515"/>
                </a:lnTo>
                <a:lnTo>
                  <a:pt x="3416378" y="213173"/>
                </a:lnTo>
                <a:lnTo>
                  <a:pt x="3433208" y="115001"/>
                </a:lnTo>
                <a:lnTo>
                  <a:pt x="3450037" y="28049"/>
                </a:lnTo>
                <a:lnTo>
                  <a:pt x="3450037" y="16829"/>
                </a:lnTo>
                <a:lnTo>
                  <a:pt x="3447232" y="5610"/>
                </a:lnTo>
                <a:lnTo>
                  <a:pt x="3438817" y="0"/>
                </a:lnTo>
                <a:lnTo>
                  <a:pt x="3430403" y="0"/>
                </a:lnTo>
                <a:lnTo>
                  <a:pt x="3419183" y="0"/>
                </a:lnTo>
                <a:lnTo>
                  <a:pt x="3402354" y="8415"/>
                </a:lnTo>
                <a:lnTo>
                  <a:pt x="3379914" y="30854"/>
                </a:lnTo>
                <a:lnTo>
                  <a:pt x="3346255" y="75732"/>
                </a:lnTo>
                <a:lnTo>
                  <a:pt x="3304182" y="126221"/>
                </a:lnTo>
                <a:lnTo>
                  <a:pt x="3262108" y="159880"/>
                </a:lnTo>
                <a:lnTo>
                  <a:pt x="3197595" y="187929"/>
                </a:lnTo>
                <a:lnTo>
                  <a:pt x="3116253" y="207563"/>
                </a:lnTo>
                <a:lnTo>
                  <a:pt x="3001252" y="215978"/>
                </a:lnTo>
                <a:lnTo>
                  <a:pt x="2793689" y="235612"/>
                </a:lnTo>
                <a:lnTo>
                  <a:pt x="2426246" y="238417"/>
                </a:lnTo>
                <a:lnTo>
                  <a:pt x="2173804" y="238417"/>
                </a:lnTo>
                <a:lnTo>
                  <a:pt x="1862459" y="235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4972C218-623C-49C4-BF6C-614D541C5790}"/>
              </a:ext>
            </a:extLst>
          </p:cNvPr>
          <p:cNvSpPr/>
          <p:nvPr/>
        </p:nvSpPr>
        <p:spPr>
          <a:xfrm>
            <a:off x="6113463" y="4418013"/>
            <a:ext cx="536575" cy="549275"/>
          </a:xfrm>
          <a:custGeom>
            <a:avLst/>
            <a:gdLst>
              <a:gd name="connsiteX0" fmla="*/ 197644 w 538162"/>
              <a:gd name="connsiteY0" fmla="*/ 78581 h 550069"/>
              <a:gd name="connsiteX1" fmla="*/ 283369 w 538162"/>
              <a:gd name="connsiteY1" fmla="*/ 95250 h 550069"/>
              <a:gd name="connsiteX2" fmla="*/ 340519 w 538162"/>
              <a:gd name="connsiteY2" fmla="*/ 102394 h 550069"/>
              <a:gd name="connsiteX3" fmla="*/ 385762 w 538162"/>
              <a:gd name="connsiteY3" fmla="*/ 104775 h 550069"/>
              <a:gd name="connsiteX4" fmla="*/ 421481 w 538162"/>
              <a:gd name="connsiteY4" fmla="*/ 102394 h 550069"/>
              <a:gd name="connsiteX5" fmla="*/ 450056 w 538162"/>
              <a:gd name="connsiteY5" fmla="*/ 92869 h 550069"/>
              <a:gd name="connsiteX6" fmla="*/ 476250 w 538162"/>
              <a:gd name="connsiteY6" fmla="*/ 78581 h 550069"/>
              <a:gd name="connsiteX7" fmla="*/ 495300 w 538162"/>
              <a:gd name="connsiteY7" fmla="*/ 64294 h 550069"/>
              <a:gd name="connsiteX8" fmla="*/ 504825 w 538162"/>
              <a:gd name="connsiteY8" fmla="*/ 54769 h 550069"/>
              <a:gd name="connsiteX9" fmla="*/ 538162 w 538162"/>
              <a:gd name="connsiteY9" fmla="*/ 0 h 550069"/>
              <a:gd name="connsiteX10" fmla="*/ 504825 w 538162"/>
              <a:gd name="connsiteY10" fmla="*/ 550069 h 550069"/>
              <a:gd name="connsiteX11" fmla="*/ 476250 w 538162"/>
              <a:gd name="connsiteY11" fmla="*/ 533400 h 550069"/>
              <a:gd name="connsiteX12" fmla="*/ 466725 w 538162"/>
              <a:gd name="connsiteY12" fmla="*/ 502444 h 550069"/>
              <a:gd name="connsiteX13" fmla="*/ 442912 w 538162"/>
              <a:gd name="connsiteY13" fmla="*/ 435769 h 550069"/>
              <a:gd name="connsiteX14" fmla="*/ 421481 w 538162"/>
              <a:gd name="connsiteY14" fmla="*/ 397669 h 550069"/>
              <a:gd name="connsiteX15" fmla="*/ 400050 w 538162"/>
              <a:gd name="connsiteY15" fmla="*/ 366712 h 550069"/>
              <a:gd name="connsiteX16" fmla="*/ 378619 w 538162"/>
              <a:gd name="connsiteY16" fmla="*/ 345281 h 550069"/>
              <a:gd name="connsiteX17" fmla="*/ 328612 w 538162"/>
              <a:gd name="connsiteY17" fmla="*/ 300037 h 550069"/>
              <a:gd name="connsiteX18" fmla="*/ 257175 w 538162"/>
              <a:gd name="connsiteY18" fmla="*/ 252412 h 550069"/>
              <a:gd name="connsiteX19" fmla="*/ 26194 w 538162"/>
              <a:gd name="connsiteY19" fmla="*/ 95250 h 550069"/>
              <a:gd name="connsiteX20" fmla="*/ 16669 w 538162"/>
              <a:gd name="connsiteY20" fmla="*/ 85725 h 550069"/>
              <a:gd name="connsiteX21" fmla="*/ 7144 w 538162"/>
              <a:gd name="connsiteY21" fmla="*/ 71437 h 550069"/>
              <a:gd name="connsiteX22" fmla="*/ 0 w 538162"/>
              <a:gd name="connsiteY22" fmla="*/ 50006 h 550069"/>
              <a:gd name="connsiteX23" fmla="*/ 0 w 538162"/>
              <a:gd name="connsiteY23" fmla="*/ 38100 h 550069"/>
              <a:gd name="connsiteX24" fmla="*/ 4762 w 538162"/>
              <a:gd name="connsiteY24" fmla="*/ 30956 h 550069"/>
              <a:gd name="connsiteX25" fmla="*/ 14287 w 538162"/>
              <a:gd name="connsiteY25" fmla="*/ 26194 h 550069"/>
              <a:gd name="connsiteX26" fmla="*/ 40481 w 538162"/>
              <a:gd name="connsiteY26" fmla="*/ 30956 h 550069"/>
              <a:gd name="connsiteX27" fmla="*/ 197644 w 538162"/>
              <a:gd name="connsiteY27" fmla="*/ 785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2" h="550069">
                <a:moveTo>
                  <a:pt x="197644" y="78581"/>
                </a:moveTo>
                <a:lnTo>
                  <a:pt x="283369" y="95250"/>
                </a:lnTo>
                <a:lnTo>
                  <a:pt x="340519" y="102394"/>
                </a:lnTo>
                <a:lnTo>
                  <a:pt x="385762" y="104775"/>
                </a:lnTo>
                <a:lnTo>
                  <a:pt x="421481" y="102394"/>
                </a:lnTo>
                <a:lnTo>
                  <a:pt x="450056" y="92869"/>
                </a:lnTo>
                <a:lnTo>
                  <a:pt x="476250" y="78581"/>
                </a:lnTo>
                <a:lnTo>
                  <a:pt x="495300" y="64294"/>
                </a:lnTo>
                <a:lnTo>
                  <a:pt x="504825" y="54769"/>
                </a:lnTo>
                <a:lnTo>
                  <a:pt x="538162" y="0"/>
                </a:lnTo>
                <a:lnTo>
                  <a:pt x="504825" y="550069"/>
                </a:lnTo>
                <a:lnTo>
                  <a:pt x="476250" y="533400"/>
                </a:lnTo>
                <a:lnTo>
                  <a:pt x="466725" y="502444"/>
                </a:lnTo>
                <a:lnTo>
                  <a:pt x="442912" y="435769"/>
                </a:lnTo>
                <a:lnTo>
                  <a:pt x="421481" y="397669"/>
                </a:lnTo>
                <a:lnTo>
                  <a:pt x="400050" y="366712"/>
                </a:lnTo>
                <a:lnTo>
                  <a:pt x="378619" y="345281"/>
                </a:lnTo>
                <a:lnTo>
                  <a:pt x="328612" y="300037"/>
                </a:lnTo>
                <a:lnTo>
                  <a:pt x="257175" y="252412"/>
                </a:lnTo>
                <a:lnTo>
                  <a:pt x="26194" y="95250"/>
                </a:lnTo>
                <a:lnTo>
                  <a:pt x="16669" y="85725"/>
                </a:lnTo>
                <a:lnTo>
                  <a:pt x="7144" y="71437"/>
                </a:lnTo>
                <a:lnTo>
                  <a:pt x="0" y="50006"/>
                </a:lnTo>
                <a:lnTo>
                  <a:pt x="0" y="38100"/>
                </a:lnTo>
                <a:lnTo>
                  <a:pt x="4762" y="30956"/>
                </a:lnTo>
                <a:lnTo>
                  <a:pt x="14287" y="26194"/>
                </a:lnTo>
                <a:lnTo>
                  <a:pt x="40481" y="30956"/>
                </a:lnTo>
                <a:lnTo>
                  <a:pt x="1976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CB51097-028D-44CC-839F-9C8211E937F5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50988"/>
            <a:ext cx="4733925" cy="4489450"/>
            <a:chOff x="2690813" y="1684338"/>
            <a:chExt cx="4733925" cy="4489450"/>
          </a:xfrm>
        </p:grpSpPr>
        <p:sp>
          <p:nvSpPr>
            <p:cNvPr id="13" name="フリーフォーム 124">
              <a:extLst>
                <a:ext uri="{FF2B5EF4-FFF2-40B4-BE49-F238E27FC236}">
                  <a16:creationId xmlns:a16="http://schemas.microsoft.com/office/drawing/2014/main" id="{AA98302F-9CDC-4A56-A7C4-1092CAC6B126}"/>
                </a:ext>
              </a:extLst>
            </p:cNvPr>
            <p:cNvSpPr/>
            <p:nvPr/>
          </p:nvSpPr>
          <p:spPr>
            <a:xfrm rot="16200000">
              <a:off x="1136650" y="35877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5">
              <a:extLst>
                <a:ext uri="{FF2B5EF4-FFF2-40B4-BE49-F238E27FC236}">
                  <a16:creationId xmlns:a16="http://schemas.microsoft.com/office/drawing/2014/main" id="{63B26614-C27D-4365-8E06-77383D7C7E02}"/>
                </a:ext>
              </a:extLst>
            </p:cNvPr>
            <p:cNvSpPr/>
            <p:nvPr/>
          </p:nvSpPr>
          <p:spPr>
            <a:xfrm rot="16200000">
              <a:off x="2003426" y="33686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8">
              <a:extLst>
                <a:ext uri="{FF2B5EF4-FFF2-40B4-BE49-F238E27FC236}">
                  <a16:creationId xmlns:a16="http://schemas.microsoft.com/office/drawing/2014/main" id="{68301081-40AA-44F2-AFA5-40A543490719}"/>
                </a:ext>
              </a:extLst>
            </p:cNvPr>
            <p:cNvSpPr/>
            <p:nvPr/>
          </p:nvSpPr>
          <p:spPr>
            <a:xfrm rot="16200000">
              <a:off x="3571082" y="52538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378C5727-3DFF-42DE-BF94-54E22CC6A3C7}"/>
                </a:ext>
              </a:extLst>
            </p:cNvPr>
            <p:cNvSpPr/>
            <p:nvPr/>
          </p:nvSpPr>
          <p:spPr>
            <a:xfrm rot="16200000">
              <a:off x="3698875" y="26749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6">
              <a:extLst>
                <a:ext uri="{FF2B5EF4-FFF2-40B4-BE49-F238E27FC236}">
                  <a16:creationId xmlns:a16="http://schemas.microsoft.com/office/drawing/2014/main" id="{3851B769-57D2-4A1F-9649-24CEB966CCA1}"/>
                </a:ext>
              </a:extLst>
            </p:cNvPr>
            <p:cNvSpPr/>
            <p:nvPr/>
          </p:nvSpPr>
          <p:spPr>
            <a:xfrm rot="16200000">
              <a:off x="3695701" y="3487737"/>
              <a:ext cx="261938" cy="874713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194FA7D1-8B23-4AC3-935A-9400A80AFE33}"/>
                </a:ext>
              </a:extLst>
            </p:cNvPr>
            <p:cNvSpPr/>
            <p:nvPr/>
          </p:nvSpPr>
          <p:spPr>
            <a:xfrm>
              <a:off x="5618163" y="16843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8F6378D6-B542-4D83-A85B-ED70F17D8DD3}"/>
                </a:ext>
              </a:extLst>
            </p:cNvPr>
            <p:cNvSpPr/>
            <p:nvPr/>
          </p:nvSpPr>
          <p:spPr>
            <a:xfrm>
              <a:off x="4614863" y="22463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9C54C1EC-9059-4A07-86C9-8CA3C8B89FBE}"/>
                </a:ext>
              </a:extLst>
            </p:cNvPr>
            <p:cNvSpPr/>
            <p:nvPr/>
          </p:nvSpPr>
          <p:spPr>
            <a:xfrm rot="16200000">
              <a:off x="4074319" y="40663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2">
              <a:extLst>
                <a:ext uri="{FF2B5EF4-FFF2-40B4-BE49-F238E27FC236}">
                  <a16:creationId xmlns:a16="http://schemas.microsoft.com/office/drawing/2014/main" id="{94473F32-D512-4BA3-856E-90359B1C3A94}"/>
                </a:ext>
              </a:extLst>
            </p:cNvPr>
            <p:cNvSpPr/>
            <p:nvPr/>
          </p:nvSpPr>
          <p:spPr>
            <a:xfrm>
              <a:off x="5087938" y="3206750"/>
              <a:ext cx="2176463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9">
              <a:extLst>
                <a:ext uri="{FF2B5EF4-FFF2-40B4-BE49-F238E27FC236}">
                  <a16:creationId xmlns:a16="http://schemas.microsoft.com/office/drawing/2014/main" id="{DFFDE7AA-FCB8-4616-BE02-7624D2379FBA}"/>
                </a:ext>
              </a:extLst>
            </p:cNvPr>
            <p:cNvSpPr/>
            <p:nvPr/>
          </p:nvSpPr>
          <p:spPr>
            <a:xfrm rot="16200000">
              <a:off x="4181476" y="4167187"/>
              <a:ext cx="3449638" cy="563563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3">
              <a:extLst>
                <a:ext uri="{FF2B5EF4-FFF2-40B4-BE49-F238E27FC236}">
                  <a16:creationId xmlns:a16="http://schemas.microsoft.com/office/drawing/2014/main" id="{86FDFA9B-A0BF-4A02-AEF0-2B9D6D0F5573}"/>
                </a:ext>
              </a:extLst>
            </p:cNvPr>
            <p:cNvSpPr/>
            <p:nvPr/>
          </p:nvSpPr>
          <p:spPr>
            <a:xfrm>
              <a:off x="6265863" y="45704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AF91A1FB-1815-46BE-B8DB-EC5C635EC7D7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1D1BDDAB-9B23-4DFB-BCE8-996B3DAF4EA6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5">
              <a:extLst>
                <a:ext uri="{FF2B5EF4-FFF2-40B4-BE49-F238E27FC236}">
                  <a16:creationId xmlns:a16="http://schemas.microsoft.com/office/drawing/2014/main" id="{AC8E0AA3-7A97-4E9B-B90A-F38C3E563F1E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8">
              <a:extLst>
                <a:ext uri="{FF2B5EF4-FFF2-40B4-BE49-F238E27FC236}">
                  <a16:creationId xmlns:a16="http://schemas.microsoft.com/office/drawing/2014/main" id="{4458115A-0856-4284-BE8B-1D022937BA63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E8436700-2FE5-49CA-AA0F-934FE089B424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6">
              <a:extLst>
                <a:ext uri="{FF2B5EF4-FFF2-40B4-BE49-F238E27FC236}">
                  <a16:creationId xmlns:a16="http://schemas.microsoft.com/office/drawing/2014/main" id="{3B2FC10B-9FA9-427E-AC1D-9DAFE0B4C35F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A0DDAE5F-3B2F-4586-A19B-A34F6E7C61B0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D4FA26BD-DE0B-4BBD-98BA-0D6165C014AD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973D3EBA-51D3-4F64-B4E6-D28D3A69A9A0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5FD4EBA8-AB83-4BC9-81DF-B5AA28BACB42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9343AFC2-CFFB-4F32-BCDF-DA4C428669CF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3">
              <a:extLst>
                <a:ext uri="{FF2B5EF4-FFF2-40B4-BE49-F238E27FC236}">
                  <a16:creationId xmlns:a16="http://schemas.microsoft.com/office/drawing/2014/main" id="{B5DFC2CE-C6E5-49BC-AB7F-51670C103B13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55435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0738" name="グループ化 1">
            <a:extLst>
              <a:ext uri="{FF2B5EF4-FFF2-40B4-BE49-F238E27FC236}">
                <a16:creationId xmlns:a16="http://schemas.microsoft.com/office/drawing/2014/main" id="{B0E88FF0-95F3-4E11-A7D9-A649836ADEA1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FA6AD079-F6CD-4E17-BF46-B60B82AC4A0C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92A5B8A0-22C4-4E53-BFB6-13B076E3B2A8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BEDA7F42-CA6F-4D9E-820E-D2E91BBBA947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D9638B9-D79E-4BA5-951A-67BCA24A9D78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60463841-D5C9-4FCC-A017-0AAFE8DE9A06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E43EE699-294F-4434-B304-4F6D0E43309A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F0587A7C-D459-4750-862C-D728A3E47013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67F58F5-4FEA-4334-8A57-4B88DE00500C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16694B5C-0F6B-4A21-BF1E-EB7704D5D3B2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B9A6CFEB-DE62-43E7-A841-24A1A4BED57B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D5F8231B-1943-43F6-8C86-91D95E68F554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0418429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DF00D324-D917-4E03-9410-2E05C43763E5}"/>
              </a:ext>
            </a:extLst>
          </p:cNvPr>
          <p:cNvSpPr/>
          <p:nvPr/>
        </p:nvSpPr>
        <p:spPr>
          <a:xfrm>
            <a:off x="2538413" y="1609725"/>
            <a:ext cx="1365250" cy="1200150"/>
          </a:xfrm>
          <a:custGeom>
            <a:avLst/>
            <a:gdLst>
              <a:gd name="connsiteX0" fmla="*/ 654843 w 1364456"/>
              <a:gd name="connsiteY0" fmla="*/ 628650 h 1200150"/>
              <a:gd name="connsiteX1" fmla="*/ 740568 w 1364456"/>
              <a:gd name="connsiteY1" fmla="*/ 542925 h 1200150"/>
              <a:gd name="connsiteX2" fmla="*/ 802481 w 1364456"/>
              <a:gd name="connsiteY2" fmla="*/ 481013 h 1200150"/>
              <a:gd name="connsiteX3" fmla="*/ 873918 w 1364456"/>
              <a:gd name="connsiteY3" fmla="*/ 402431 h 1200150"/>
              <a:gd name="connsiteX4" fmla="*/ 916781 w 1364456"/>
              <a:gd name="connsiteY4" fmla="*/ 347663 h 1200150"/>
              <a:gd name="connsiteX5" fmla="*/ 950118 w 1364456"/>
              <a:gd name="connsiteY5" fmla="*/ 304800 h 1200150"/>
              <a:gd name="connsiteX6" fmla="*/ 971550 w 1364456"/>
              <a:gd name="connsiteY6" fmla="*/ 269081 h 1200150"/>
              <a:gd name="connsiteX7" fmla="*/ 985837 w 1364456"/>
              <a:gd name="connsiteY7" fmla="*/ 235744 h 1200150"/>
              <a:gd name="connsiteX8" fmla="*/ 997743 w 1364456"/>
              <a:gd name="connsiteY8" fmla="*/ 204788 h 1200150"/>
              <a:gd name="connsiteX9" fmla="*/ 1002506 w 1364456"/>
              <a:gd name="connsiteY9" fmla="*/ 171450 h 1200150"/>
              <a:gd name="connsiteX10" fmla="*/ 997743 w 1364456"/>
              <a:gd name="connsiteY10" fmla="*/ 138113 h 1200150"/>
              <a:gd name="connsiteX11" fmla="*/ 990600 w 1364456"/>
              <a:gd name="connsiteY11" fmla="*/ 114300 h 1200150"/>
              <a:gd name="connsiteX12" fmla="*/ 976312 w 1364456"/>
              <a:gd name="connsiteY12" fmla="*/ 90488 h 1200150"/>
              <a:gd name="connsiteX13" fmla="*/ 959643 w 1364456"/>
              <a:gd name="connsiteY13" fmla="*/ 73819 h 1200150"/>
              <a:gd name="connsiteX14" fmla="*/ 938212 w 1364456"/>
              <a:gd name="connsiteY14" fmla="*/ 59531 h 1200150"/>
              <a:gd name="connsiteX15" fmla="*/ 928687 w 1364456"/>
              <a:gd name="connsiteY15" fmla="*/ 45244 h 1200150"/>
              <a:gd name="connsiteX16" fmla="*/ 923925 w 1364456"/>
              <a:gd name="connsiteY16" fmla="*/ 28575 h 1200150"/>
              <a:gd name="connsiteX17" fmla="*/ 923925 w 1364456"/>
              <a:gd name="connsiteY17" fmla="*/ 9525 h 1200150"/>
              <a:gd name="connsiteX18" fmla="*/ 931068 w 1364456"/>
              <a:gd name="connsiteY18" fmla="*/ 0 h 1200150"/>
              <a:gd name="connsiteX19" fmla="*/ 957262 w 1364456"/>
              <a:gd name="connsiteY19" fmla="*/ 4763 h 1200150"/>
              <a:gd name="connsiteX20" fmla="*/ 1000125 w 1364456"/>
              <a:gd name="connsiteY20" fmla="*/ 19050 h 1200150"/>
              <a:gd name="connsiteX21" fmla="*/ 1062037 w 1364456"/>
              <a:gd name="connsiteY21" fmla="*/ 47625 h 1200150"/>
              <a:gd name="connsiteX22" fmla="*/ 1114425 w 1364456"/>
              <a:gd name="connsiteY22" fmla="*/ 76200 h 1200150"/>
              <a:gd name="connsiteX23" fmla="*/ 1183481 w 1364456"/>
              <a:gd name="connsiteY23" fmla="*/ 121444 h 1200150"/>
              <a:gd name="connsiteX24" fmla="*/ 1259681 w 1364456"/>
              <a:gd name="connsiteY24" fmla="*/ 183356 h 1200150"/>
              <a:gd name="connsiteX25" fmla="*/ 1309687 w 1364456"/>
              <a:gd name="connsiteY25" fmla="*/ 228600 h 1200150"/>
              <a:gd name="connsiteX26" fmla="*/ 1343025 w 1364456"/>
              <a:gd name="connsiteY26" fmla="*/ 264319 h 1200150"/>
              <a:gd name="connsiteX27" fmla="*/ 1357312 w 1364456"/>
              <a:gd name="connsiteY27" fmla="*/ 285750 h 1200150"/>
              <a:gd name="connsiteX28" fmla="*/ 1364456 w 1364456"/>
              <a:gd name="connsiteY28" fmla="*/ 309563 h 1200150"/>
              <a:gd name="connsiteX29" fmla="*/ 1364456 w 1364456"/>
              <a:gd name="connsiteY29" fmla="*/ 333375 h 1200150"/>
              <a:gd name="connsiteX30" fmla="*/ 1352550 w 1364456"/>
              <a:gd name="connsiteY30" fmla="*/ 357188 h 1200150"/>
              <a:gd name="connsiteX31" fmla="*/ 1319212 w 1364456"/>
              <a:gd name="connsiteY31" fmla="*/ 381000 h 1200150"/>
              <a:gd name="connsiteX32" fmla="*/ 1233487 w 1364456"/>
              <a:gd name="connsiteY32" fmla="*/ 431006 h 1200150"/>
              <a:gd name="connsiteX33" fmla="*/ 1171575 w 1364456"/>
              <a:gd name="connsiteY33" fmla="*/ 464344 h 1200150"/>
              <a:gd name="connsiteX34" fmla="*/ 1076325 w 1364456"/>
              <a:gd name="connsiteY34" fmla="*/ 542925 h 1200150"/>
              <a:gd name="connsiteX35" fmla="*/ 909637 w 1364456"/>
              <a:gd name="connsiteY35" fmla="*/ 671513 h 1200150"/>
              <a:gd name="connsiteX36" fmla="*/ 766762 w 1364456"/>
              <a:gd name="connsiteY36" fmla="*/ 778669 h 1200150"/>
              <a:gd name="connsiteX37" fmla="*/ 633412 w 1364456"/>
              <a:gd name="connsiteY37" fmla="*/ 873919 h 1200150"/>
              <a:gd name="connsiteX38" fmla="*/ 490537 w 1364456"/>
              <a:gd name="connsiteY38" fmla="*/ 969169 h 1200150"/>
              <a:gd name="connsiteX39" fmla="*/ 371475 w 1364456"/>
              <a:gd name="connsiteY39" fmla="*/ 1042988 h 1200150"/>
              <a:gd name="connsiteX40" fmla="*/ 250031 w 1364456"/>
              <a:gd name="connsiteY40" fmla="*/ 1109663 h 1200150"/>
              <a:gd name="connsiteX41" fmla="*/ 157162 w 1364456"/>
              <a:gd name="connsiteY41" fmla="*/ 1154906 h 1200150"/>
              <a:gd name="connsiteX42" fmla="*/ 69056 w 1364456"/>
              <a:gd name="connsiteY42" fmla="*/ 1190625 h 1200150"/>
              <a:gd name="connsiteX43" fmla="*/ 26193 w 1364456"/>
              <a:gd name="connsiteY43" fmla="*/ 1200150 h 1200150"/>
              <a:gd name="connsiteX44" fmla="*/ 7143 w 1364456"/>
              <a:gd name="connsiteY44" fmla="*/ 1200150 h 1200150"/>
              <a:gd name="connsiteX45" fmla="*/ 0 w 1364456"/>
              <a:gd name="connsiteY45" fmla="*/ 1190625 h 1200150"/>
              <a:gd name="connsiteX46" fmla="*/ 11906 w 1364456"/>
              <a:gd name="connsiteY46" fmla="*/ 1169194 h 1200150"/>
              <a:gd name="connsiteX47" fmla="*/ 50006 w 1364456"/>
              <a:gd name="connsiteY47" fmla="*/ 1133475 h 1200150"/>
              <a:gd name="connsiteX48" fmla="*/ 164306 w 1364456"/>
              <a:gd name="connsiteY48" fmla="*/ 1042988 h 1200150"/>
              <a:gd name="connsiteX49" fmla="*/ 314325 w 1364456"/>
              <a:gd name="connsiteY49" fmla="*/ 921544 h 1200150"/>
              <a:gd name="connsiteX50" fmla="*/ 469106 w 1364456"/>
              <a:gd name="connsiteY50" fmla="*/ 792956 h 1200150"/>
              <a:gd name="connsiteX51" fmla="*/ 654843 w 1364456"/>
              <a:gd name="connsiteY51" fmla="*/ 6286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456" h="1200150">
                <a:moveTo>
                  <a:pt x="654843" y="628650"/>
                </a:moveTo>
                <a:lnTo>
                  <a:pt x="740568" y="542925"/>
                </a:lnTo>
                <a:lnTo>
                  <a:pt x="802481" y="481013"/>
                </a:lnTo>
                <a:lnTo>
                  <a:pt x="873918" y="402431"/>
                </a:lnTo>
                <a:lnTo>
                  <a:pt x="916781" y="347663"/>
                </a:lnTo>
                <a:lnTo>
                  <a:pt x="950118" y="304800"/>
                </a:lnTo>
                <a:lnTo>
                  <a:pt x="971550" y="269081"/>
                </a:lnTo>
                <a:lnTo>
                  <a:pt x="985837" y="235744"/>
                </a:lnTo>
                <a:lnTo>
                  <a:pt x="997743" y="204788"/>
                </a:lnTo>
                <a:lnTo>
                  <a:pt x="1002506" y="171450"/>
                </a:lnTo>
                <a:lnTo>
                  <a:pt x="997743" y="138113"/>
                </a:lnTo>
                <a:lnTo>
                  <a:pt x="990600" y="114300"/>
                </a:lnTo>
                <a:lnTo>
                  <a:pt x="976312" y="90488"/>
                </a:lnTo>
                <a:lnTo>
                  <a:pt x="959643" y="73819"/>
                </a:lnTo>
                <a:lnTo>
                  <a:pt x="938212" y="59531"/>
                </a:lnTo>
                <a:lnTo>
                  <a:pt x="928687" y="45244"/>
                </a:lnTo>
                <a:lnTo>
                  <a:pt x="923925" y="28575"/>
                </a:lnTo>
                <a:lnTo>
                  <a:pt x="923925" y="9525"/>
                </a:lnTo>
                <a:lnTo>
                  <a:pt x="931068" y="0"/>
                </a:lnTo>
                <a:lnTo>
                  <a:pt x="957262" y="4763"/>
                </a:lnTo>
                <a:lnTo>
                  <a:pt x="1000125" y="19050"/>
                </a:lnTo>
                <a:lnTo>
                  <a:pt x="1062037" y="47625"/>
                </a:lnTo>
                <a:lnTo>
                  <a:pt x="1114425" y="76200"/>
                </a:lnTo>
                <a:lnTo>
                  <a:pt x="1183481" y="121444"/>
                </a:lnTo>
                <a:lnTo>
                  <a:pt x="1259681" y="183356"/>
                </a:lnTo>
                <a:lnTo>
                  <a:pt x="1309687" y="228600"/>
                </a:lnTo>
                <a:lnTo>
                  <a:pt x="1343025" y="264319"/>
                </a:lnTo>
                <a:lnTo>
                  <a:pt x="1357312" y="285750"/>
                </a:lnTo>
                <a:lnTo>
                  <a:pt x="1364456" y="309563"/>
                </a:lnTo>
                <a:lnTo>
                  <a:pt x="1364456" y="333375"/>
                </a:lnTo>
                <a:lnTo>
                  <a:pt x="1352550" y="357188"/>
                </a:lnTo>
                <a:lnTo>
                  <a:pt x="1319212" y="381000"/>
                </a:lnTo>
                <a:lnTo>
                  <a:pt x="1233487" y="431006"/>
                </a:lnTo>
                <a:lnTo>
                  <a:pt x="1171575" y="464344"/>
                </a:lnTo>
                <a:lnTo>
                  <a:pt x="1076325" y="542925"/>
                </a:lnTo>
                <a:lnTo>
                  <a:pt x="909637" y="671513"/>
                </a:lnTo>
                <a:lnTo>
                  <a:pt x="766762" y="778669"/>
                </a:lnTo>
                <a:lnTo>
                  <a:pt x="633412" y="873919"/>
                </a:lnTo>
                <a:lnTo>
                  <a:pt x="490537" y="969169"/>
                </a:lnTo>
                <a:lnTo>
                  <a:pt x="371475" y="1042988"/>
                </a:lnTo>
                <a:lnTo>
                  <a:pt x="250031" y="1109663"/>
                </a:lnTo>
                <a:lnTo>
                  <a:pt x="157162" y="1154906"/>
                </a:lnTo>
                <a:lnTo>
                  <a:pt x="69056" y="1190625"/>
                </a:lnTo>
                <a:lnTo>
                  <a:pt x="26193" y="1200150"/>
                </a:lnTo>
                <a:lnTo>
                  <a:pt x="7143" y="1200150"/>
                </a:lnTo>
                <a:lnTo>
                  <a:pt x="0" y="1190625"/>
                </a:lnTo>
                <a:lnTo>
                  <a:pt x="11906" y="1169194"/>
                </a:lnTo>
                <a:lnTo>
                  <a:pt x="50006" y="1133475"/>
                </a:lnTo>
                <a:lnTo>
                  <a:pt x="164306" y="1042988"/>
                </a:lnTo>
                <a:lnTo>
                  <a:pt x="314325" y="921544"/>
                </a:lnTo>
                <a:lnTo>
                  <a:pt x="469106" y="792956"/>
                </a:lnTo>
                <a:lnTo>
                  <a:pt x="654843" y="628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136D3169-3F45-46E6-A072-34335501B9A7}"/>
              </a:ext>
            </a:extLst>
          </p:cNvPr>
          <p:cNvSpPr/>
          <p:nvPr/>
        </p:nvSpPr>
        <p:spPr>
          <a:xfrm>
            <a:off x="2374900" y="2566988"/>
            <a:ext cx="1571625" cy="1881187"/>
          </a:xfrm>
          <a:custGeom>
            <a:avLst/>
            <a:gdLst>
              <a:gd name="connsiteX0" fmla="*/ 1243013 w 1571625"/>
              <a:gd name="connsiteY0" fmla="*/ 731043 h 1881187"/>
              <a:gd name="connsiteX1" fmla="*/ 1402557 w 1571625"/>
              <a:gd name="connsiteY1" fmla="*/ 521493 h 1881187"/>
              <a:gd name="connsiteX2" fmla="*/ 1500188 w 1571625"/>
              <a:gd name="connsiteY2" fmla="*/ 392906 h 1881187"/>
              <a:gd name="connsiteX3" fmla="*/ 1562100 w 1571625"/>
              <a:gd name="connsiteY3" fmla="*/ 309562 h 1881187"/>
              <a:gd name="connsiteX4" fmla="*/ 1571625 w 1571625"/>
              <a:gd name="connsiteY4" fmla="*/ 292893 h 1881187"/>
              <a:gd name="connsiteX5" fmla="*/ 1566863 w 1571625"/>
              <a:gd name="connsiteY5" fmla="*/ 280987 h 1881187"/>
              <a:gd name="connsiteX6" fmla="*/ 1531144 w 1571625"/>
              <a:gd name="connsiteY6" fmla="*/ 242887 h 1881187"/>
              <a:gd name="connsiteX7" fmla="*/ 1493044 w 1571625"/>
              <a:gd name="connsiteY7" fmla="*/ 204787 h 1881187"/>
              <a:gd name="connsiteX8" fmla="*/ 1445419 w 1571625"/>
              <a:gd name="connsiteY8" fmla="*/ 164306 h 1881187"/>
              <a:gd name="connsiteX9" fmla="*/ 1407319 w 1571625"/>
              <a:gd name="connsiteY9" fmla="*/ 135731 h 1881187"/>
              <a:gd name="connsiteX10" fmla="*/ 1343025 w 1571625"/>
              <a:gd name="connsiteY10" fmla="*/ 90487 h 1881187"/>
              <a:gd name="connsiteX11" fmla="*/ 1293019 w 1571625"/>
              <a:gd name="connsiteY11" fmla="*/ 59531 h 1881187"/>
              <a:gd name="connsiteX12" fmla="*/ 1247775 w 1571625"/>
              <a:gd name="connsiteY12" fmla="*/ 33337 h 1881187"/>
              <a:gd name="connsiteX13" fmla="*/ 1195388 w 1571625"/>
              <a:gd name="connsiteY13" fmla="*/ 7143 h 1881187"/>
              <a:gd name="connsiteX14" fmla="*/ 1169194 w 1571625"/>
              <a:gd name="connsiteY14" fmla="*/ 0 h 1881187"/>
              <a:gd name="connsiteX15" fmla="*/ 1147763 w 1571625"/>
              <a:gd name="connsiteY15" fmla="*/ 2381 h 1881187"/>
              <a:gd name="connsiteX16" fmla="*/ 1140619 w 1571625"/>
              <a:gd name="connsiteY16" fmla="*/ 11906 h 1881187"/>
              <a:gd name="connsiteX17" fmla="*/ 1147763 w 1571625"/>
              <a:gd name="connsiteY17" fmla="*/ 33337 h 1881187"/>
              <a:gd name="connsiteX18" fmla="*/ 1166813 w 1571625"/>
              <a:gd name="connsiteY18" fmla="*/ 57150 h 1881187"/>
              <a:gd name="connsiteX19" fmla="*/ 1193007 w 1571625"/>
              <a:gd name="connsiteY19" fmla="*/ 90487 h 1881187"/>
              <a:gd name="connsiteX20" fmla="*/ 1207294 w 1571625"/>
              <a:gd name="connsiteY20" fmla="*/ 111918 h 1881187"/>
              <a:gd name="connsiteX21" fmla="*/ 1223963 w 1571625"/>
              <a:gd name="connsiteY21" fmla="*/ 150018 h 1881187"/>
              <a:gd name="connsiteX22" fmla="*/ 1231107 w 1571625"/>
              <a:gd name="connsiteY22" fmla="*/ 197643 h 1881187"/>
              <a:gd name="connsiteX23" fmla="*/ 1231107 w 1571625"/>
              <a:gd name="connsiteY23" fmla="*/ 223837 h 1881187"/>
              <a:gd name="connsiteX24" fmla="*/ 1223963 w 1571625"/>
              <a:gd name="connsiteY24" fmla="*/ 261937 h 1881187"/>
              <a:gd name="connsiteX25" fmla="*/ 1209675 w 1571625"/>
              <a:gd name="connsiteY25" fmla="*/ 302418 h 1881187"/>
              <a:gd name="connsiteX26" fmla="*/ 1176338 w 1571625"/>
              <a:gd name="connsiteY26" fmla="*/ 378618 h 1881187"/>
              <a:gd name="connsiteX27" fmla="*/ 1128713 w 1571625"/>
              <a:gd name="connsiteY27" fmla="*/ 469106 h 1881187"/>
              <a:gd name="connsiteX28" fmla="*/ 1059657 w 1571625"/>
              <a:gd name="connsiteY28" fmla="*/ 585787 h 1881187"/>
              <a:gd name="connsiteX29" fmla="*/ 981075 w 1571625"/>
              <a:gd name="connsiteY29" fmla="*/ 711993 h 1881187"/>
              <a:gd name="connsiteX30" fmla="*/ 902494 w 1571625"/>
              <a:gd name="connsiteY30" fmla="*/ 831056 h 1881187"/>
              <a:gd name="connsiteX31" fmla="*/ 826294 w 1571625"/>
              <a:gd name="connsiteY31" fmla="*/ 942975 h 1881187"/>
              <a:gd name="connsiteX32" fmla="*/ 738188 w 1571625"/>
              <a:gd name="connsiteY32" fmla="*/ 1054893 h 1881187"/>
              <a:gd name="connsiteX33" fmla="*/ 659607 w 1571625"/>
              <a:gd name="connsiteY33" fmla="*/ 1154906 h 1881187"/>
              <a:gd name="connsiteX34" fmla="*/ 550069 w 1571625"/>
              <a:gd name="connsiteY34" fmla="*/ 1285875 h 1881187"/>
              <a:gd name="connsiteX35" fmla="*/ 445294 w 1571625"/>
              <a:gd name="connsiteY35" fmla="*/ 1402556 h 1881187"/>
              <a:gd name="connsiteX36" fmla="*/ 345282 w 1571625"/>
              <a:gd name="connsiteY36" fmla="*/ 1512093 h 1881187"/>
              <a:gd name="connsiteX37" fmla="*/ 147638 w 1571625"/>
              <a:gd name="connsiteY37" fmla="*/ 1709737 h 1881187"/>
              <a:gd name="connsiteX38" fmla="*/ 85725 w 1571625"/>
              <a:gd name="connsiteY38" fmla="*/ 1769268 h 1881187"/>
              <a:gd name="connsiteX39" fmla="*/ 30957 w 1571625"/>
              <a:gd name="connsiteY39" fmla="*/ 1819275 h 1881187"/>
              <a:gd name="connsiteX40" fmla="*/ 4763 w 1571625"/>
              <a:gd name="connsiteY40" fmla="*/ 1854993 h 1881187"/>
              <a:gd name="connsiteX41" fmla="*/ 0 w 1571625"/>
              <a:gd name="connsiteY41" fmla="*/ 1866900 h 1881187"/>
              <a:gd name="connsiteX42" fmla="*/ 2382 w 1571625"/>
              <a:gd name="connsiteY42" fmla="*/ 1876425 h 1881187"/>
              <a:gd name="connsiteX43" fmla="*/ 21432 w 1571625"/>
              <a:gd name="connsiteY43" fmla="*/ 1881187 h 1881187"/>
              <a:gd name="connsiteX44" fmla="*/ 42863 w 1571625"/>
              <a:gd name="connsiteY44" fmla="*/ 1876425 h 1881187"/>
              <a:gd name="connsiteX45" fmla="*/ 88107 w 1571625"/>
              <a:gd name="connsiteY45" fmla="*/ 1857375 h 1881187"/>
              <a:gd name="connsiteX46" fmla="*/ 180975 w 1571625"/>
              <a:gd name="connsiteY46" fmla="*/ 1807368 h 1881187"/>
              <a:gd name="connsiteX47" fmla="*/ 328613 w 1571625"/>
              <a:gd name="connsiteY47" fmla="*/ 1709737 h 1881187"/>
              <a:gd name="connsiteX48" fmla="*/ 416719 w 1571625"/>
              <a:gd name="connsiteY48" fmla="*/ 1645443 h 1881187"/>
              <a:gd name="connsiteX49" fmla="*/ 511969 w 1571625"/>
              <a:gd name="connsiteY49" fmla="*/ 1566862 h 1881187"/>
              <a:gd name="connsiteX50" fmla="*/ 611982 w 1571625"/>
              <a:gd name="connsiteY50" fmla="*/ 1476375 h 1881187"/>
              <a:gd name="connsiteX51" fmla="*/ 700088 w 1571625"/>
              <a:gd name="connsiteY51" fmla="*/ 1385887 h 1881187"/>
              <a:gd name="connsiteX52" fmla="*/ 826294 w 1571625"/>
              <a:gd name="connsiteY52" fmla="*/ 1243012 h 1881187"/>
              <a:gd name="connsiteX53" fmla="*/ 914400 w 1571625"/>
              <a:gd name="connsiteY53" fmla="*/ 1128712 h 1881187"/>
              <a:gd name="connsiteX54" fmla="*/ 1014413 w 1571625"/>
              <a:gd name="connsiteY54" fmla="*/ 1033462 h 1881187"/>
              <a:gd name="connsiteX55" fmla="*/ 1069182 w 1571625"/>
              <a:gd name="connsiteY55" fmla="*/ 969168 h 1881187"/>
              <a:gd name="connsiteX56" fmla="*/ 1243013 w 1571625"/>
              <a:gd name="connsiteY56" fmla="*/ 731043 h 188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71625" h="1881187">
                <a:moveTo>
                  <a:pt x="1243013" y="731043"/>
                </a:moveTo>
                <a:lnTo>
                  <a:pt x="1402557" y="521493"/>
                </a:lnTo>
                <a:lnTo>
                  <a:pt x="1500188" y="392906"/>
                </a:lnTo>
                <a:lnTo>
                  <a:pt x="1562100" y="309562"/>
                </a:lnTo>
                <a:lnTo>
                  <a:pt x="1571625" y="292893"/>
                </a:lnTo>
                <a:lnTo>
                  <a:pt x="1566863" y="280987"/>
                </a:lnTo>
                <a:lnTo>
                  <a:pt x="1531144" y="242887"/>
                </a:lnTo>
                <a:lnTo>
                  <a:pt x="1493044" y="204787"/>
                </a:lnTo>
                <a:lnTo>
                  <a:pt x="1445419" y="164306"/>
                </a:lnTo>
                <a:lnTo>
                  <a:pt x="1407319" y="135731"/>
                </a:lnTo>
                <a:lnTo>
                  <a:pt x="1343025" y="90487"/>
                </a:lnTo>
                <a:lnTo>
                  <a:pt x="1293019" y="59531"/>
                </a:lnTo>
                <a:lnTo>
                  <a:pt x="1247775" y="33337"/>
                </a:lnTo>
                <a:lnTo>
                  <a:pt x="1195388" y="7143"/>
                </a:lnTo>
                <a:lnTo>
                  <a:pt x="1169194" y="0"/>
                </a:lnTo>
                <a:lnTo>
                  <a:pt x="1147763" y="2381"/>
                </a:lnTo>
                <a:lnTo>
                  <a:pt x="1140619" y="11906"/>
                </a:lnTo>
                <a:lnTo>
                  <a:pt x="1147763" y="33337"/>
                </a:lnTo>
                <a:lnTo>
                  <a:pt x="1166813" y="57150"/>
                </a:lnTo>
                <a:lnTo>
                  <a:pt x="1193007" y="90487"/>
                </a:lnTo>
                <a:lnTo>
                  <a:pt x="1207294" y="111918"/>
                </a:lnTo>
                <a:lnTo>
                  <a:pt x="1223963" y="150018"/>
                </a:lnTo>
                <a:lnTo>
                  <a:pt x="1231107" y="197643"/>
                </a:lnTo>
                <a:lnTo>
                  <a:pt x="1231107" y="223837"/>
                </a:lnTo>
                <a:lnTo>
                  <a:pt x="1223963" y="261937"/>
                </a:lnTo>
                <a:lnTo>
                  <a:pt x="1209675" y="302418"/>
                </a:lnTo>
                <a:lnTo>
                  <a:pt x="1176338" y="378618"/>
                </a:lnTo>
                <a:lnTo>
                  <a:pt x="1128713" y="469106"/>
                </a:lnTo>
                <a:lnTo>
                  <a:pt x="1059657" y="585787"/>
                </a:lnTo>
                <a:lnTo>
                  <a:pt x="981075" y="711993"/>
                </a:lnTo>
                <a:lnTo>
                  <a:pt x="902494" y="831056"/>
                </a:lnTo>
                <a:lnTo>
                  <a:pt x="826294" y="942975"/>
                </a:lnTo>
                <a:lnTo>
                  <a:pt x="738188" y="1054893"/>
                </a:lnTo>
                <a:lnTo>
                  <a:pt x="659607" y="1154906"/>
                </a:lnTo>
                <a:lnTo>
                  <a:pt x="550069" y="1285875"/>
                </a:lnTo>
                <a:lnTo>
                  <a:pt x="445294" y="1402556"/>
                </a:lnTo>
                <a:lnTo>
                  <a:pt x="345282" y="1512093"/>
                </a:lnTo>
                <a:lnTo>
                  <a:pt x="147638" y="1709737"/>
                </a:lnTo>
                <a:lnTo>
                  <a:pt x="85725" y="1769268"/>
                </a:lnTo>
                <a:lnTo>
                  <a:pt x="30957" y="1819275"/>
                </a:lnTo>
                <a:lnTo>
                  <a:pt x="4763" y="1854993"/>
                </a:lnTo>
                <a:lnTo>
                  <a:pt x="0" y="1866900"/>
                </a:lnTo>
                <a:lnTo>
                  <a:pt x="2382" y="1876425"/>
                </a:lnTo>
                <a:lnTo>
                  <a:pt x="21432" y="1881187"/>
                </a:lnTo>
                <a:lnTo>
                  <a:pt x="42863" y="1876425"/>
                </a:lnTo>
                <a:lnTo>
                  <a:pt x="88107" y="1857375"/>
                </a:lnTo>
                <a:lnTo>
                  <a:pt x="180975" y="1807368"/>
                </a:lnTo>
                <a:lnTo>
                  <a:pt x="328613" y="1709737"/>
                </a:lnTo>
                <a:lnTo>
                  <a:pt x="416719" y="1645443"/>
                </a:lnTo>
                <a:lnTo>
                  <a:pt x="511969" y="1566862"/>
                </a:lnTo>
                <a:lnTo>
                  <a:pt x="611982" y="1476375"/>
                </a:lnTo>
                <a:lnTo>
                  <a:pt x="700088" y="1385887"/>
                </a:lnTo>
                <a:lnTo>
                  <a:pt x="826294" y="1243012"/>
                </a:lnTo>
                <a:lnTo>
                  <a:pt x="914400" y="1128712"/>
                </a:lnTo>
                <a:lnTo>
                  <a:pt x="1014413" y="1033462"/>
                </a:lnTo>
                <a:lnTo>
                  <a:pt x="1069182" y="969168"/>
                </a:lnTo>
                <a:lnTo>
                  <a:pt x="1243013" y="731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E1E2566C-9536-4C9E-BC45-57C128978E2A}"/>
              </a:ext>
            </a:extLst>
          </p:cNvPr>
          <p:cNvSpPr/>
          <p:nvPr/>
        </p:nvSpPr>
        <p:spPr>
          <a:xfrm>
            <a:off x="3181350" y="3543300"/>
            <a:ext cx="381000" cy="2482850"/>
          </a:xfrm>
          <a:custGeom>
            <a:avLst/>
            <a:gdLst>
              <a:gd name="connsiteX0" fmla="*/ 355600 w 381000"/>
              <a:gd name="connsiteY0" fmla="*/ 857250 h 2482850"/>
              <a:gd name="connsiteX1" fmla="*/ 374650 w 381000"/>
              <a:gd name="connsiteY1" fmla="*/ 460375 h 2482850"/>
              <a:gd name="connsiteX2" fmla="*/ 381000 w 381000"/>
              <a:gd name="connsiteY2" fmla="*/ 269875 h 2482850"/>
              <a:gd name="connsiteX3" fmla="*/ 374650 w 381000"/>
              <a:gd name="connsiteY3" fmla="*/ 241300 h 2482850"/>
              <a:gd name="connsiteX4" fmla="*/ 349250 w 381000"/>
              <a:gd name="connsiteY4" fmla="*/ 180975 h 2482850"/>
              <a:gd name="connsiteX5" fmla="*/ 333375 w 381000"/>
              <a:gd name="connsiteY5" fmla="*/ 149225 h 2482850"/>
              <a:gd name="connsiteX6" fmla="*/ 304800 w 381000"/>
              <a:gd name="connsiteY6" fmla="*/ 107950 h 2482850"/>
              <a:gd name="connsiteX7" fmla="*/ 288925 w 381000"/>
              <a:gd name="connsiteY7" fmla="*/ 88900 h 2482850"/>
              <a:gd name="connsiteX8" fmla="*/ 266700 w 381000"/>
              <a:gd name="connsiteY8" fmla="*/ 69850 h 2482850"/>
              <a:gd name="connsiteX9" fmla="*/ 234950 w 381000"/>
              <a:gd name="connsiteY9" fmla="*/ 47625 h 2482850"/>
              <a:gd name="connsiteX10" fmla="*/ 174625 w 381000"/>
              <a:gd name="connsiteY10" fmla="*/ 12700 h 2482850"/>
              <a:gd name="connsiteX11" fmla="*/ 139700 w 381000"/>
              <a:gd name="connsiteY11" fmla="*/ 0 h 2482850"/>
              <a:gd name="connsiteX12" fmla="*/ 41275 w 381000"/>
              <a:gd name="connsiteY12" fmla="*/ 165100 h 2482850"/>
              <a:gd name="connsiteX13" fmla="*/ 107950 w 381000"/>
              <a:gd name="connsiteY13" fmla="*/ 184150 h 2482850"/>
              <a:gd name="connsiteX14" fmla="*/ 133350 w 381000"/>
              <a:gd name="connsiteY14" fmla="*/ 203200 h 2482850"/>
              <a:gd name="connsiteX15" fmla="*/ 155575 w 381000"/>
              <a:gd name="connsiteY15" fmla="*/ 234950 h 2482850"/>
              <a:gd name="connsiteX16" fmla="*/ 171450 w 381000"/>
              <a:gd name="connsiteY16" fmla="*/ 273050 h 2482850"/>
              <a:gd name="connsiteX17" fmla="*/ 177800 w 381000"/>
              <a:gd name="connsiteY17" fmla="*/ 307975 h 2482850"/>
              <a:gd name="connsiteX18" fmla="*/ 177800 w 381000"/>
              <a:gd name="connsiteY18" fmla="*/ 387350 h 2482850"/>
              <a:gd name="connsiteX19" fmla="*/ 168275 w 381000"/>
              <a:gd name="connsiteY19" fmla="*/ 596900 h 2482850"/>
              <a:gd name="connsiteX20" fmla="*/ 149225 w 381000"/>
              <a:gd name="connsiteY20" fmla="*/ 892175 h 2482850"/>
              <a:gd name="connsiteX21" fmla="*/ 120650 w 381000"/>
              <a:gd name="connsiteY21" fmla="*/ 1203325 h 2482850"/>
              <a:gd name="connsiteX22" fmla="*/ 95250 w 381000"/>
              <a:gd name="connsiteY22" fmla="*/ 1466850 h 2482850"/>
              <a:gd name="connsiteX23" fmla="*/ 79375 w 381000"/>
              <a:gd name="connsiteY23" fmla="*/ 1549400 h 2482850"/>
              <a:gd name="connsiteX24" fmla="*/ 44450 w 381000"/>
              <a:gd name="connsiteY24" fmla="*/ 1724025 h 2482850"/>
              <a:gd name="connsiteX25" fmla="*/ 15875 w 381000"/>
              <a:gd name="connsiteY25" fmla="*/ 1889125 h 2482850"/>
              <a:gd name="connsiteX26" fmla="*/ 0 w 381000"/>
              <a:gd name="connsiteY26" fmla="*/ 2025650 h 2482850"/>
              <a:gd name="connsiteX27" fmla="*/ 0 w 381000"/>
              <a:gd name="connsiteY27" fmla="*/ 2105025 h 2482850"/>
              <a:gd name="connsiteX28" fmla="*/ 9525 w 381000"/>
              <a:gd name="connsiteY28" fmla="*/ 2187575 h 2482850"/>
              <a:gd name="connsiteX29" fmla="*/ 34925 w 381000"/>
              <a:gd name="connsiteY29" fmla="*/ 2279650 h 2482850"/>
              <a:gd name="connsiteX30" fmla="*/ 69850 w 381000"/>
              <a:gd name="connsiteY30" fmla="*/ 2365375 h 2482850"/>
              <a:gd name="connsiteX31" fmla="*/ 101600 w 381000"/>
              <a:gd name="connsiteY31" fmla="*/ 2422525 h 2482850"/>
              <a:gd name="connsiteX32" fmla="*/ 123825 w 381000"/>
              <a:gd name="connsiteY32" fmla="*/ 2457450 h 2482850"/>
              <a:gd name="connsiteX33" fmla="*/ 146050 w 381000"/>
              <a:gd name="connsiteY33" fmla="*/ 2476500 h 2482850"/>
              <a:gd name="connsiteX34" fmla="*/ 161925 w 381000"/>
              <a:gd name="connsiteY34" fmla="*/ 2482850 h 2482850"/>
              <a:gd name="connsiteX35" fmla="*/ 177800 w 381000"/>
              <a:gd name="connsiteY35" fmla="*/ 2476500 h 2482850"/>
              <a:gd name="connsiteX36" fmla="*/ 206375 w 381000"/>
              <a:gd name="connsiteY36" fmla="*/ 2457450 h 2482850"/>
              <a:gd name="connsiteX37" fmla="*/ 228600 w 381000"/>
              <a:gd name="connsiteY37" fmla="*/ 2422525 h 2482850"/>
              <a:gd name="connsiteX38" fmla="*/ 247650 w 381000"/>
              <a:gd name="connsiteY38" fmla="*/ 2368550 h 2482850"/>
              <a:gd name="connsiteX39" fmla="*/ 266700 w 381000"/>
              <a:gd name="connsiteY39" fmla="*/ 2247900 h 2482850"/>
              <a:gd name="connsiteX40" fmla="*/ 282575 w 381000"/>
              <a:gd name="connsiteY40" fmla="*/ 2117725 h 2482850"/>
              <a:gd name="connsiteX41" fmla="*/ 298450 w 381000"/>
              <a:gd name="connsiteY41" fmla="*/ 1939925 h 2482850"/>
              <a:gd name="connsiteX42" fmla="*/ 311150 w 381000"/>
              <a:gd name="connsiteY42" fmla="*/ 1724025 h 2482850"/>
              <a:gd name="connsiteX43" fmla="*/ 330200 w 381000"/>
              <a:gd name="connsiteY43" fmla="*/ 1390650 h 2482850"/>
              <a:gd name="connsiteX44" fmla="*/ 346075 w 381000"/>
              <a:gd name="connsiteY44" fmla="*/ 1098550 h 2482850"/>
              <a:gd name="connsiteX45" fmla="*/ 355600 w 381000"/>
              <a:gd name="connsiteY45" fmla="*/ 8572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81000" h="2482850">
                <a:moveTo>
                  <a:pt x="355600" y="857250"/>
                </a:moveTo>
                <a:lnTo>
                  <a:pt x="374650" y="460375"/>
                </a:lnTo>
                <a:lnTo>
                  <a:pt x="381000" y="269875"/>
                </a:lnTo>
                <a:lnTo>
                  <a:pt x="374650" y="241300"/>
                </a:lnTo>
                <a:lnTo>
                  <a:pt x="349250" y="180975"/>
                </a:lnTo>
                <a:lnTo>
                  <a:pt x="333375" y="149225"/>
                </a:lnTo>
                <a:lnTo>
                  <a:pt x="304800" y="107950"/>
                </a:lnTo>
                <a:lnTo>
                  <a:pt x="288925" y="88900"/>
                </a:lnTo>
                <a:lnTo>
                  <a:pt x="266700" y="69850"/>
                </a:lnTo>
                <a:lnTo>
                  <a:pt x="234950" y="47625"/>
                </a:lnTo>
                <a:lnTo>
                  <a:pt x="174625" y="12700"/>
                </a:lnTo>
                <a:lnTo>
                  <a:pt x="139700" y="0"/>
                </a:lnTo>
                <a:lnTo>
                  <a:pt x="41275" y="165100"/>
                </a:lnTo>
                <a:lnTo>
                  <a:pt x="107950" y="184150"/>
                </a:lnTo>
                <a:lnTo>
                  <a:pt x="133350" y="203200"/>
                </a:lnTo>
                <a:lnTo>
                  <a:pt x="155575" y="234950"/>
                </a:lnTo>
                <a:lnTo>
                  <a:pt x="171450" y="273050"/>
                </a:lnTo>
                <a:lnTo>
                  <a:pt x="177800" y="307975"/>
                </a:lnTo>
                <a:lnTo>
                  <a:pt x="177800" y="387350"/>
                </a:lnTo>
                <a:lnTo>
                  <a:pt x="168275" y="596900"/>
                </a:lnTo>
                <a:lnTo>
                  <a:pt x="149225" y="892175"/>
                </a:lnTo>
                <a:lnTo>
                  <a:pt x="120650" y="1203325"/>
                </a:lnTo>
                <a:lnTo>
                  <a:pt x="95250" y="1466850"/>
                </a:lnTo>
                <a:lnTo>
                  <a:pt x="79375" y="1549400"/>
                </a:lnTo>
                <a:lnTo>
                  <a:pt x="44450" y="1724025"/>
                </a:lnTo>
                <a:lnTo>
                  <a:pt x="15875" y="1889125"/>
                </a:lnTo>
                <a:lnTo>
                  <a:pt x="0" y="2025650"/>
                </a:lnTo>
                <a:lnTo>
                  <a:pt x="0" y="2105025"/>
                </a:lnTo>
                <a:lnTo>
                  <a:pt x="9525" y="2187575"/>
                </a:lnTo>
                <a:lnTo>
                  <a:pt x="34925" y="2279650"/>
                </a:lnTo>
                <a:lnTo>
                  <a:pt x="69850" y="2365375"/>
                </a:lnTo>
                <a:lnTo>
                  <a:pt x="101600" y="2422525"/>
                </a:lnTo>
                <a:lnTo>
                  <a:pt x="123825" y="2457450"/>
                </a:lnTo>
                <a:lnTo>
                  <a:pt x="146050" y="2476500"/>
                </a:lnTo>
                <a:lnTo>
                  <a:pt x="161925" y="2482850"/>
                </a:lnTo>
                <a:lnTo>
                  <a:pt x="177800" y="2476500"/>
                </a:lnTo>
                <a:lnTo>
                  <a:pt x="206375" y="2457450"/>
                </a:lnTo>
                <a:lnTo>
                  <a:pt x="228600" y="2422525"/>
                </a:lnTo>
                <a:lnTo>
                  <a:pt x="247650" y="2368550"/>
                </a:lnTo>
                <a:lnTo>
                  <a:pt x="266700" y="2247900"/>
                </a:lnTo>
                <a:lnTo>
                  <a:pt x="282575" y="2117725"/>
                </a:lnTo>
                <a:lnTo>
                  <a:pt x="298450" y="1939925"/>
                </a:lnTo>
                <a:lnTo>
                  <a:pt x="311150" y="1724025"/>
                </a:lnTo>
                <a:lnTo>
                  <a:pt x="330200" y="1390650"/>
                </a:lnTo>
                <a:lnTo>
                  <a:pt x="346075" y="1098550"/>
                </a:lnTo>
                <a:lnTo>
                  <a:pt x="355600" y="857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C2E0D817-265E-4309-AA01-6830B7255959}"/>
              </a:ext>
            </a:extLst>
          </p:cNvPr>
          <p:cNvSpPr/>
          <p:nvPr/>
        </p:nvSpPr>
        <p:spPr>
          <a:xfrm>
            <a:off x="4360863" y="2019300"/>
            <a:ext cx="2282825" cy="1571625"/>
          </a:xfrm>
          <a:custGeom>
            <a:avLst/>
            <a:gdLst>
              <a:gd name="connsiteX0" fmla="*/ 1621631 w 2283619"/>
              <a:gd name="connsiteY0" fmla="*/ 254794 h 1571625"/>
              <a:gd name="connsiteX1" fmla="*/ 1433512 w 2283619"/>
              <a:gd name="connsiteY1" fmla="*/ 276225 h 1571625"/>
              <a:gd name="connsiteX2" fmla="*/ 1188244 w 2283619"/>
              <a:gd name="connsiteY2" fmla="*/ 297656 h 1571625"/>
              <a:gd name="connsiteX3" fmla="*/ 907256 w 2283619"/>
              <a:gd name="connsiteY3" fmla="*/ 345281 h 1571625"/>
              <a:gd name="connsiteX4" fmla="*/ 745331 w 2283619"/>
              <a:gd name="connsiteY4" fmla="*/ 381000 h 1571625"/>
              <a:gd name="connsiteX5" fmla="*/ 573881 w 2283619"/>
              <a:gd name="connsiteY5" fmla="*/ 423863 h 1571625"/>
              <a:gd name="connsiteX6" fmla="*/ 466725 w 2283619"/>
              <a:gd name="connsiteY6" fmla="*/ 457200 h 1571625"/>
              <a:gd name="connsiteX7" fmla="*/ 350044 w 2283619"/>
              <a:gd name="connsiteY7" fmla="*/ 500063 h 1571625"/>
              <a:gd name="connsiteX8" fmla="*/ 328612 w 2283619"/>
              <a:gd name="connsiteY8" fmla="*/ 504825 h 1571625"/>
              <a:gd name="connsiteX9" fmla="*/ 302419 w 2283619"/>
              <a:gd name="connsiteY9" fmla="*/ 504825 h 1571625"/>
              <a:gd name="connsiteX10" fmla="*/ 271462 w 2283619"/>
              <a:gd name="connsiteY10" fmla="*/ 497681 h 1571625"/>
              <a:gd name="connsiteX11" fmla="*/ 226219 w 2283619"/>
              <a:gd name="connsiteY11" fmla="*/ 473869 h 1571625"/>
              <a:gd name="connsiteX12" fmla="*/ 197644 w 2283619"/>
              <a:gd name="connsiteY12" fmla="*/ 450056 h 1571625"/>
              <a:gd name="connsiteX13" fmla="*/ 128587 w 2283619"/>
              <a:gd name="connsiteY13" fmla="*/ 378619 h 1571625"/>
              <a:gd name="connsiteX14" fmla="*/ 80962 w 2283619"/>
              <a:gd name="connsiteY14" fmla="*/ 316706 h 1571625"/>
              <a:gd name="connsiteX15" fmla="*/ 14287 w 2283619"/>
              <a:gd name="connsiteY15" fmla="*/ 221456 h 1571625"/>
              <a:gd name="connsiteX16" fmla="*/ 4762 w 2283619"/>
              <a:gd name="connsiteY16" fmla="*/ 204788 h 1571625"/>
              <a:gd name="connsiteX17" fmla="*/ 0 w 2283619"/>
              <a:gd name="connsiteY17" fmla="*/ 178594 h 1571625"/>
              <a:gd name="connsiteX18" fmla="*/ 2381 w 2283619"/>
              <a:gd name="connsiteY18" fmla="*/ 161925 h 1571625"/>
              <a:gd name="connsiteX19" fmla="*/ 7144 w 2283619"/>
              <a:gd name="connsiteY19" fmla="*/ 154781 h 1571625"/>
              <a:gd name="connsiteX20" fmla="*/ 19050 w 2283619"/>
              <a:gd name="connsiteY20" fmla="*/ 154781 h 1571625"/>
              <a:gd name="connsiteX21" fmla="*/ 35719 w 2283619"/>
              <a:gd name="connsiteY21" fmla="*/ 157163 h 1571625"/>
              <a:gd name="connsiteX22" fmla="*/ 61912 w 2283619"/>
              <a:gd name="connsiteY22" fmla="*/ 171450 h 1571625"/>
              <a:gd name="connsiteX23" fmla="*/ 90487 w 2283619"/>
              <a:gd name="connsiteY23" fmla="*/ 192881 h 1571625"/>
              <a:gd name="connsiteX24" fmla="*/ 135731 w 2283619"/>
              <a:gd name="connsiteY24" fmla="*/ 216694 h 1571625"/>
              <a:gd name="connsiteX25" fmla="*/ 183356 w 2283619"/>
              <a:gd name="connsiteY25" fmla="*/ 238125 h 1571625"/>
              <a:gd name="connsiteX26" fmla="*/ 242887 w 2283619"/>
              <a:gd name="connsiteY26" fmla="*/ 259556 h 1571625"/>
              <a:gd name="connsiteX27" fmla="*/ 290512 w 2283619"/>
              <a:gd name="connsiteY27" fmla="*/ 271463 h 1571625"/>
              <a:gd name="connsiteX28" fmla="*/ 404812 w 2283619"/>
              <a:gd name="connsiteY28" fmla="*/ 264319 h 1571625"/>
              <a:gd name="connsiteX29" fmla="*/ 633412 w 2283619"/>
              <a:gd name="connsiteY29" fmla="*/ 230981 h 1571625"/>
              <a:gd name="connsiteX30" fmla="*/ 971550 w 2283619"/>
              <a:gd name="connsiteY30" fmla="*/ 176213 h 1571625"/>
              <a:gd name="connsiteX31" fmla="*/ 1190625 w 2283619"/>
              <a:gd name="connsiteY31" fmla="*/ 138113 h 1571625"/>
              <a:gd name="connsiteX32" fmla="*/ 1412081 w 2283619"/>
              <a:gd name="connsiteY32" fmla="*/ 119063 h 1571625"/>
              <a:gd name="connsiteX33" fmla="*/ 1619250 w 2283619"/>
              <a:gd name="connsiteY33" fmla="*/ 95250 h 1571625"/>
              <a:gd name="connsiteX34" fmla="*/ 1728787 w 2283619"/>
              <a:gd name="connsiteY34" fmla="*/ 78581 h 1571625"/>
              <a:gd name="connsiteX35" fmla="*/ 1793081 w 2283619"/>
              <a:gd name="connsiteY35" fmla="*/ 69056 h 1571625"/>
              <a:gd name="connsiteX36" fmla="*/ 1833562 w 2283619"/>
              <a:gd name="connsiteY36" fmla="*/ 59531 h 1571625"/>
              <a:gd name="connsiteX37" fmla="*/ 1890712 w 2283619"/>
              <a:gd name="connsiteY37" fmla="*/ 38100 h 1571625"/>
              <a:gd name="connsiteX38" fmla="*/ 1931194 w 2283619"/>
              <a:gd name="connsiteY38" fmla="*/ 21431 h 1571625"/>
              <a:gd name="connsiteX39" fmla="*/ 1962150 w 2283619"/>
              <a:gd name="connsiteY39" fmla="*/ 7144 h 1571625"/>
              <a:gd name="connsiteX40" fmla="*/ 1981200 w 2283619"/>
              <a:gd name="connsiteY40" fmla="*/ 0 h 1571625"/>
              <a:gd name="connsiteX41" fmla="*/ 1993106 w 2283619"/>
              <a:gd name="connsiteY41" fmla="*/ 2381 h 1571625"/>
              <a:gd name="connsiteX42" fmla="*/ 2016919 w 2283619"/>
              <a:gd name="connsiteY42" fmla="*/ 9525 h 1571625"/>
              <a:gd name="connsiteX43" fmla="*/ 2074069 w 2283619"/>
              <a:gd name="connsiteY43" fmla="*/ 40481 h 1571625"/>
              <a:gd name="connsiteX44" fmla="*/ 2155031 w 2283619"/>
              <a:gd name="connsiteY44" fmla="*/ 90488 h 1571625"/>
              <a:gd name="connsiteX45" fmla="*/ 2219325 w 2283619"/>
              <a:gd name="connsiteY45" fmla="*/ 130969 h 1571625"/>
              <a:gd name="connsiteX46" fmla="*/ 2245519 w 2283619"/>
              <a:gd name="connsiteY46" fmla="*/ 154781 h 1571625"/>
              <a:gd name="connsiteX47" fmla="*/ 2264569 w 2283619"/>
              <a:gd name="connsiteY47" fmla="*/ 176213 h 1571625"/>
              <a:gd name="connsiteX48" fmla="*/ 2278856 w 2283619"/>
              <a:gd name="connsiteY48" fmla="*/ 197644 h 1571625"/>
              <a:gd name="connsiteX49" fmla="*/ 2283619 w 2283619"/>
              <a:gd name="connsiteY49" fmla="*/ 223838 h 1571625"/>
              <a:gd name="connsiteX50" fmla="*/ 2283619 w 2283619"/>
              <a:gd name="connsiteY50" fmla="*/ 242888 h 1571625"/>
              <a:gd name="connsiteX51" fmla="*/ 2271712 w 2283619"/>
              <a:gd name="connsiteY51" fmla="*/ 266700 h 1571625"/>
              <a:gd name="connsiteX52" fmla="*/ 2247900 w 2283619"/>
              <a:gd name="connsiteY52" fmla="*/ 288131 h 1571625"/>
              <a:gd name="connsiteX53" fmla="*/ 2240756 w 2283619"/>
              <a:gd name="connsiteY53" fmla="*/ 295275 h 1571625"/>
              <a:gd name="connsiteX54" fmla="*/ 2228850 w 2283619"/>
              <a:gd name="connsiteY54" fmla="*/ 321469 h 1571625"/>
              <a:gd name="connsiteX55" fmla="*/ 2205037 w 2283619"/>
              <a:gd name="connsiteY55" fmla="*/ 423863 h 1571625"/>
              <a:gd name="connsiteX56" fmla="*/ 2185987 w 2283619"/>
              <a:gd name="connsiteY56" fmla="*/ 531019 h 1571625"/>
              <a:gd name="connsiteX57" fmla="*/ 2166937 w 2283619"/>
              <a:gd name="connsiteY57" fmla="*/ 671513 h 1571625"/>
              <a:gd name="connsiteX58" fmla="*/ 2107406 w 2283619"/>
              <a:gd name="connsiteY58" fmla="*/ 933450 h 1571625"/>
              <a:gd name="connsiteX59" fmla="*/ 2028825 w 2283619"/>
              <a:gd name="connsiteY59" fmla="*/ 1259681 h 1571625"/>
              <a:gd name="connsiteX60" fmla="*/ 1988344 w 2283619"/>
              <a:gd name="connsiteY60" fmla="*/ 1421606 h 1571625"/>
              <a:gd name="connsiteX61" fmla="*/ 1971675 w 2283619"/>
              <a:gd name="connsiteY61" fmla="*/ 1469231 h 1571625"/>
              <a:gd name="connsiteX62" fmla="*/ 1955006 w 2283619"/>
              <a:gd name="connsiteY62" fmla="*/ 1504950 h 1571625"/>
              <a:gd name="connsiteX63" fmla="*/ 1938337 w 2283619"/>
              <a:gd name="connsiteY63" fmla="*/ 1533525 h 1571625"/>
              <a:gd name="connsiteX64" fmla="*/ 1914525 w 2283619"/>
              <a:gd name="connsiteY64" fmla="*/ 1557338 h 1571625"/>
              <a:gd name="connsiteX65" fmla="*/ 1890712 w 2283619"/>
              <a:gd name="connsiteY65" fmla="*/ 1569244 h 1571625"/>
              <a:gd name="connsiteX66" fmla="*/ 1869281 w 2283619"/>
              <a:gd name="connsiteY66" fmla="*/ 1571625 h 1571625"/>
              <a:gd name="connsiteX67" fmla="*/ 1843087 w 2283619"/>
              <a:gd name="connsiteY67" fmla="*/ 1566863 h 1571625"/>
              <a:gd name="connsiteX68" fmla="*/ 1800225 w 2283619"/>
              <a:gd name="connsiteY68" fmla="*/ 1545431 h 1571625"/>
              <a:gd name="connsiteX69" fmla="*/ 1771650 w 2283619"/>
              <a:gd name="connsiteY69" fmla="*/ 1526381 h 1571625"/>
              <a:gd name="connsiteX70" fmla="*/ 1793081 w 2283619"/>
              <a:gd name="connsiteY70" fmla="*/ 1321594 h 1571625"/>
              <a:gd name="connsiteX71" fmla="*/ 1831181 w 2283619"/>
              <a:gd name="connsiteY71" fmla="*/ 1059656 h 1571625"/>
              <a:gd name="connsiteX72" fmla="*/ 1859756 w 2283619"/>
              <a:gd name="connsiteY72" fmla="*/ 845344 h 1571625"/>
              <a:gd name="connsiteX73" fmla="*/ 1881187 w 2283619"/>
              <a:gd name="connsiteY73" fmla="*/ 671513 h 1571625"/>
              <a:gd name="connsiteX74" fmla="*/ 1902619 w 2283619"/>
              <a:gd name="connsiteY74" fmla="*/ 581025 h 1571625"/>
              <a:gd name="connsiteX75" fmla="*/ 1931194 w 2283619"/>
              <a:gd name="connsiteY75" fmla="*/ 438150 h 1571625"/>
              <a:gd name="connsiteX76" fmla="*/ 1945481 w 2283619"/>
              <a:gd name="connsiteY76" fmla="*/ 342900 h 1571625"/>
              <a:gd name="connsiteX77" fmla="*/ 1955006 w 2283619"/>
              <a:gd name="connsiteY77" fmla="*/ 302419 h 1571625"/>
              <a:gd name="connsiteX78" fmla="*/ 1957387 w 2283619"/>
              <a:gd name="connsiteY78" fmla="*/ 278606 h 1571625"/>
              <a:gd name="connsiteX79" fmla="*/ 1955006 w 2283619"/>
              <a:gd name="connsiteY79" fmla="*/ 264319 h 1571625"/>
              <a:gd name="connsiteX80" fmla="*/ 1947862 w 2283619"/>
              <a:gd name="connsiteY80" fmla="*/ 247650 h 1571625"/>
              <a:gd name="connsiteX81" fmla="*/ 1940719 w 2283619"/>
              <a:gd name="connsiteY81" fmla="*/ 238125 h 1571625"/>
              <a:gd name="connsiteX82" fmla="*/ 1926431 w 2283619"/>
              <a:gd name="connsiteY82" fmla="*/ 230981 h 1571625"/>
              <a:gd name="connsiteX83" fmla="*/ 1907381 w 2283619"/>
              <a:gd name="connsiteY83" fmla="*/ 226219 h 1571625"/>
              <a:gd name="connsiteX84" fmla="*/ 1885950 w 2283619"/>
              <a:gd name="connsiteY84" fmla="*/ 226219 h 1571625"/>
              <a:gd name="connsiteX85" fmla="*/ 1831181 w 2283619"/>
              <a:gd name="connsiteY85" fmla="*/ 230981 h 1571625"/>
              <a:gd name="connsiteX86" fmla="*/ 1676400 w 2283619"/>
              <a:gd name="connsiteY86" fmla="*/ 247650 h 1571625"/>
              <a:gd name="connsiteX87" fmla="*/ 1621631 w 2283619"/>
              <a:gd name="connsiteY87" fmla="*/ 254794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283619" h="1571625">
                <a:moveTo>
                  <a:pt x="1621631" y="254794"/>
                </a:moveTo>
                <a:lnTo>
                  <a:pt x="1433512" y="276225"/>
                </a:lnTo>
                <a:lnTo>
                  <a:pt x="1188244" y="297656"/>
                </a:lnTo>
                <a:lnTo>
                  <a:pt x="907256" y="345281"/>
                </a:lnTo>
                <a:lnTo>
                  <a:pt x="745331" y="381000"/>
                </a:lnTo>
                <a:lnTo>
                  <a:pt x="573881" y="423863"/>
                </a:lnTo>
                <a:lnTo>
                  <a:pt x="466725" y="457200"/>
                </a:lnTo>
                <a:lnTo>
                  <a:pt x="350044" y="500063"/>
                </a:lnTo>
                <a:lnTo>
                  <a:pt x="328612" y="504825"/>
                </a:lnTo>
                <a:lnTo>
                  <a:pt x="302419" y="504825"/>
                </a:lnTo>
                <a:lnTo>
                  <a:pt x="271462" y="497681"/>
                </a:lnTo>
                <a:lnTo>
                  <a:pt x="226219" y="473869"/>
                </a:lnTo>
                <a:lnTo>
                  <a:pt x="197644" y="450056"/>
                </a:lnTo>
                <a:lnTo>
                  <a:pt x="128587" y="378619"/>
                </a:lnTo>
                <a:lnTo>
                  <a:pt x="80962" y="316706"/>
                </a:lnTo>
                <a:lnTo>
                  <a:pt x="14287" y="221456"/>
                </a:lnTo>
                <a:lnTo>
                  <a:pt x="4762" y="204788"/>
                </a:lnTo>
                <a:lnTo>
                  <a:pt x="0" y="178594"/>
                </a:lnTo>
                <a:lnTo>
                  <a:pt x="2381" y="161925"/>
                </a:lnTo>
                <a:lnTo>
                  <a:pt x="7144" y="154781"/>
                </a:lnTo>
                <a:lnTo>
                  <a:pt x="19050" y="154781"/>
                </a:lnTo>
                <a:lnTo>
                  <a:pt x="35719" y="157163"/>
                </a:lnTo>
                <a:lnTo>
                  <a:pt x="61912" y="171450"/>
                </a:lnTo>
                <a:lnTo>
                  <a:pt x="90487" y="192881"/>
                </a:lnTo>
                <a:lnTo>
                  <a:pt x="135731" y="216694"/>
                </a:lnTo>
                <a:lnTo>
                  <a:pt x="183356" y="238125"/>
                </a:lnTo>
                <a:lnTo>
                  <a:pt x="242887" y="259556"/>
                </a:lnTo>
                <a:lnTo>
                  <a:pt x="290512" y="271463"/>
                </a:lnTo>
                <a:lnTo>
                  <a:pt x="404812" y="264319"/>
                </a:lnTo>
                <a:lnTo>
                  <a:pt x="633412" y="230981"/>
                </a:lnTo>
                <a:lnTo>
                  <a:pt x="971550" y="176213"/>
                </a:lnTo>
                <a:lnTo>
                  <a:pt x="1190625" y="138113"/>
                </a:lnTo>
                <a:lnTo>
                  <a:pt x="1412081" y="119063"/>
                </a:lnTo>
                <a:lnTo>
                  <a:pt x="1619250" y="95250"/>
                </a:lnTo>
                <a:lnTo>
                  <a:pt x="1728787" y="78581"/>
                </a:lnTo>
                <a:lnTo>
                  <a:pt x="1793081" y="69056"/>
                </a:lnTo>
                <a:lnTo>
                  <a:pt x="1833562" y="59531"/>
                </a:lnTo>
                <a:lnTo>
                  <a:pt x="1890712" y="38100"/>
                </a:lnTo>
                <a:lnTo>
                  <a:pt x="1931194" y="21431"/>
                </a:lnTo>
                <a:lnTo>
                  <a:pt x="1962150" y="7144"/>
                </a:lnTo>
                <a:lnTo>
                  <a:pt x="1981200" y="0"/>
                </a:lnTo>
                <a:lnTo>
                  <a:pt x="1993106" y="2381"/>
                </a:lnTo>
                <a:lnTo>
                  <a:pt x="2016919" y="9525"/>
                </a:lnTo>
                <a:lnTo>
                  <a:pt x="2074069" y="40481"/>
                </a:lnTo>
                <a:lnTo>
                  <a:pt x="2155031" y="90488"/>
                </a:lnTo>
                <a:lnTo>
                  <a:pt x="2219325" y="130969"/>
                </a:lnTo>
                <a:lnTo>
                  <a:pt x="2245519" y="154781"/>
                </a:lnTo>
                <a:lnTo>
                  <a:pt x="2264569" y="176213"/>
                </a:lnTo>
                <a:lnTo>
                  <a:pt x="2278856" y="197644"/>
                </a:lnTo>
                <a:lnTo>
                  <a:pt x="2283619" y="223838"/>
                </a:lnTo>
                <a:lnTo>
                  <a:pt x="2283619" y="242888"/>
                </a:lnTo>
                <a:lnTo>
                  <a:pt x="2271712" y="266700"/>
                </a:lnTo>
                <a:lnTo>
                  <a:pt x="2247900" y="288131"/>
                </a:lnTo>
                <a:lnTo>
                  <a:pt x="2240756" y="295275"/>
                </a:lnTo>
                <a:lnTo>
                  <a:pt x="2228850" y="321469"/>
                </a:lnTo>
                <a:lnTo>
                  <a:pt x="2205037" y="423863"/>
                </a:lnTo>
                <a:lnTo>
                  <a:pt x="2185987" y="531019"/>
                </a:lnTo>
                <a:lnTo>
                  <a:pt x="2166937" y="671513"/>
                </a:lnTo>
                <a:lnTo>
                  <a:pt x="2107406" y="933450"/>
                </a:lnTo>
                <a:lnTo>
                  <a:pt x="2028825" y="1259681"/>
                </a:lnTo>
                <a:lnTo>
                  <a:pt x="1988344" y="1421606"/>
                </a:lnTo>
                <a:lnTo>
                  <a:pt x="1971675" y="1469231"/>
                </a:lnTo>
                <a:lnTo>
                  <a:pt x="1955006" y="1504950"/>
                </a:lnTo>
                <a:lnTo>
                  <a:pt x="1938337" y="1533525"/>
                </a:lnTo>
                <a:lnTo>
                  <a:pt x="1914525" y="1557338"/>
                </a:lnTo>
                <a:lnTo>
                  <a:pt x="1890712" y="1569244"/>
                </a:lnTo>
                <a:lnTo>
                  <a:pt x="1869281" y="1571625"/>
                </a:lnTo>
                <a:lnTo>
                  <a:pt x="1843087" y="1566863"/>
                </a:lnTo>
                <a:lnTo>
                  <a:pt x="1800225" y="1545431"/>
                </a:lnTo>
                <a:lnTo>
                  <a:pt x="1771650" y="1526381"/>
                </a:lnTo>
                <a:lnTo>
                  <a:pt x="1793081" y="1321594"/>
                </a:lnTo>
                <a:lnTo>
                  <a:pt x="1831181" y="1059656"/>
                </a:lnTo>
                <a:lnTo>
                  <a:pt x="1859756" y="845344"/>
                </a:lnTo>
                <a:lnTo>
                  <a:pt x="1881187" y="671513"/>
                </a:lnTo>
                <a:lnTo>
                  <a:pt x="1902619" y="581025"/>
                </a:lnTo>
                <a:lnTo>
                  <a:pt x="1931194" y="438150"/>
                </a:lnTo>
                <a:lnTo>
                  <a:pt x="1945481" y="342900"/>
                </a:lnTo>
                <a:lnTo>
                  <a:pt x="1955006" y="302419"/>
                </a:lnTo>
                <a:lnTo>
                  <a:pt x="1957387" y="278606"/>
                </a:lnTo>
                <a:lnTo>
                  <a:pt x="1955006" y="264319"/>
                </a:lnTo>
                <a:lnTo>
                  <a:pt x="1947862" y="247650"/>
                </a:lnTo>
                <a:lnTo>
                  <a:pt x="1940719" y="238125"/>
                </a:lnTo>
                <a:lnTo>
                  <a:pt x="1926431" y="230981"/>
                </a:lnTo>
                <a:lnTo>
                  <a:pt x="1907381" y="226219"/>
                </a:lnTo>
                <a:lnTo>
                  <a:pt x="1885950" y="226219"/>
                </a:lnTo>
                <a:lnTo>
                  <a:pt x="1831181" y="230981"/>
                </a:lnTo>
                <a:lnTo>
                  <a:pt x="1676400" y="247650"/>
                </a:lnTo>
                <a:lnTo>
                  <a:pt x="16216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98506063-4821-4006-97BF-3EACCF62E9D8}"/>
              </a:ext>
            </a:extLst>
          </p:cNvPr>
          <p:cNvSpPr/>
          <p:nvPr/>
        </p:nvSpPr>
        <p:spPr>
          <a:xfrm>
            <a:off x="3946525" y="2582863"/>
            <a:ext cx="3360738" cy="625475"/>
          </a:xfrm>
          <a:custGeom>
            <a:avLst/>
            <a:gdLst>
              <a:gd name="connsiteX0" fmla="*/ 2160815 w 3360965"/>
              <a:gd name="connsiteY0" fmla="*/ 127907 h 625928"/>
              <a:gd name="connsiteX1" fmla="*/ 1948543 w 3360965"/>
              <a:gd name="connsiteY1" fmla="*/ 157843 h 625928"/>
              <a:gd name="connsiteX2" fmla="*/ 1709058 w 3360965"/>
              <a:gd name="connsiteY2" fmla="*/ 187778 h 625928"/>
              <a:gd name="connsiteX3" fmla="*/ 1600200 w 3360965"/>
              <a:gd name="connsiteY3" fmla="*/ 204107 h 625928"/>
              <a:gd name="connsiteX4" fmla="*/ 1338943 w 3360965"/>
              <a:gd name="connsiteY4" fmla="*/ 247650 h 625928"/>
              <a:gd name="connsiteX5" fmla="*/ 1132115 w 3360965"/>
              <a:gd name="connsiteY5" fmla="*/ 274864 h 625928"/>
              <a:gd name="connsiteX6" fmla="*/ 873579 w 3360965"/>
              <a:gd name="connsiteY6" fmla="*/ 318407 h 625928"/>
              <a:gd name="connsiteX7" fmla="*/ 742950 w 3360965"/>
              <a:gd name="connsiteY7" fmla="*/ 340178 h 625928"/>
              <a:gd name="connsiteX8" fmla="*/ 639536 w 3360965"/>
              <a:gd name="connsiteY8" fmla="*/ 353785 h 625928"/>
              <a:gd name="connsiteX9" fmla="*/ 563336 w 3360965"/>
              <a:gd name="connsiteY9" fmla="*/ 364671 h 625928"/>
              <a:gd name="connsiteX10" fmla="*/ 489858 w 3360965"/>
              <a:gd name="connsiteY10" fmla="*/ 372835 h 625928"/>
              <a:gd name="connsiteX11" fmla="*/ 408215 w 3360965"/>
              <a:gd name="connsiteY11" fmla="*/ 378278 h 625928"/>
              <a:gd name="connsiteX12" fmla="*/ 356508 w 3360965"/>
              <a:gd name="connsiteY12" fmla="*/ 378278 h 625928"/>
              <a:gd name="connsiteX13" fmla="*/ 307522 w 3360965"/>
              <a:gd name="connsiteY13" fmla="*/ 372835 h 625928"/>
              <a:gd name="connsiteX14" fmla="*/ 261258 w 3360965"/>
              <a:gd name="connsiteY14" fmla="*/ 364671 h 625928"/>
              <a:gd name="connsiteX15" fmla="*/ 201386 w 3360965"/>
              <a:gd name="connsiteY15" fmla="*/ 348343 h 625928"/>
              <a:gd name="connsiteX16" fmla="*/ 171450 w 3360965"/>
              <a:gd name="connsiteY16" fmla="*/ 337457 h 625928"/>
              <a:gd name="connsiteX17" fmla="*/ 130629 w 3360965"/>
              <a:gd name="connsiteY17" fmla="*/ 318407 h 625928"/>
              <a:gd name="connsiteX18" fmla="*/ 108858 w 3360965"/>
              <a:gd name="connsiteY18" fmla="*/ 304800 h 625928"/>
              <a:gd name="connsiteX19" fmla="*/ 84365 w 3360965"/>
              <a:gd name="connsiteY19" fmla="*/ 288471 h 625928"/>
              <a:gd name="connsiteX20" fmla="*/ 51708 w 3360965"/>
              <a:gd name="connsiteY20" fmla="*/ 277585 h 625928"/>
              <a:gd name="connsiteX21" fmla="*/ 27215 w 3360965"/>
              <a:gd name="connsiteY21" fmla="*/ 269421 h 625928"/>
              <a:gd name="connsiteX22" fmla="*/ 10886 w 3360965"/>
              <a:gd name="connsiteY22" fmla="*/ 272143 h 625928"/>
              <a:gd name="connsiteX23" fmla="*/ 0 w 3360965"/>
              <a:gd name="connsiteY23" fmla="*/ 277585 h 625928"/>
              <a:gd name="connsiteX24" fmla="*/ 0 w 3360965"/>
              <a:gd name="connsiteY24" fmla="*/ 285750 h 625928"/>
              <a:gd name="connsiteX25" fmla="*/ 10886 w 3360965"/>
              <a:gd name="connsiteY25" fmla="*/ 310243 h 625928"/>
              <a:gd name="connsiteX26" fmla="*/ 51708 w 3360965"/>
              <a:gd name="connsiteY26" fmla="*/ 370114 h 625928"/>
              <a:gd name="connsiteX27" fmla="*/ 130629 w 3360965"/>
              <a:gd name="connsiteY27" fmla="*/ 476250 h 625928"/>
              <a:gd name="connsiteX28" fmla="*/ 185058 w 3360965"/>
              <a:gd name="connsiteY28" fmla="*/ 538843 h 625928"/>
              <a:gd name="connsiteX29" fmla="*/ 234043 w 3360965"/>
              <a:gd name="connsiteY29" fmla="*/ 595993 h 625928"/>
              <a:gd name="connsiteX30" fmla="*/ 255815 w 3360965"/>
              <a:gd name="connsiteY30" fmla="*/ 615043 h 625928"/>
              <a:gd name="connsiteX31" fmla="*/ 277586 w 3360965"/>
              <a:gd name="connsiteY31" fmla="*/ 623207 h 625928"/>
              <a:gd name="connsiteX32" fmla="*/ 299358 w 3360965"/>
              <a:gd name="connsiteY32" fmla="*/ 625928 h 625928"/>
              <a:gd name="connsiteX33" fmla="*/ 329293 w 3360965"/>
              <a:gd name="connsiteY33" fmla="*/ 625928 h 625928"/>
              <a:gd name="connsiteX34" fmla="*/ 364672 w 3360965"/>
              <a:gd name="connsiteY34" fmla="*/ 615043 h 625928"/>
              <a:gd name="connsiteX35" fmla="*/ 408215 w 3360965"/>
              <a:gd name="connsiteY35" fmla="*/ 595993 h 625928"/>
              <a:gd name="connsiteX36" fmla="*/ 443593 w 3360965"/>
              <a:gd name="connsiteY36" fmla="*/ 576943 h 625928"/>
              <a:gd name="connsiteX37" fmla="*/ 612322 w 3360965"/>
              <a:gd name="connsiteY37" fmla="*/ 541564 h 625928"/>
              <a:gd name="connsiteX38" fmla="*/ 764722 w 3360965"/>
              <a:gd name="connsiteY38" fmla="*/ 511628 h 625928"/>
              <a:gd name="connsiteX39" fmla="*/ 966108 w 3360965"/>
              <a:gd name="connsiteY39" fmla="*/ 476250 h 625928"/>
              <a:gd name="connsiteX40" fmla="*/ 1186543 w 3360965"/>
              <a:gd name="connsiteY40" fmla="*/ 443593 h 625928"/>
              <a:gd name="connsiteX41" fmla="*/ 1377043 w 3360965"/>
              <a:gd name="connsiteY41" fmla="*/ 421821 h 625928"/>
              <a:gd name="connsiteX42" fmla="*/ 1608365 w 3360965"/>
              <a:gd name="connsiteY42" fmla="*/ 381000 h 625928"/>
              <a:gd name="connsiteX43" fmla="*/ 1779815 w 3360965"/>
              <a:gd name="connsiteY43" fmla="*/ 359228 h 625928"/>
              <a:gd name="connsiteX44" fmla="*/ 1967593 w 3360965"/>
              <a:gd name="connsiteY44" fmla="*/ 337457 h 625928"/>
              <a:gd name="connsiteX45" fmla="*/ 2133600 w 3360965"/>
              <a:gd name="connsiteY45" fmla="*/ 321128 h 625928"/>
              <a:gd name="connsiteX46" fmla="*/ 2283279 w 3360965"/>
              <a:gd name="connsiteY46" fmla="*/ 310243 h 625928"/>
              <a:gd name="connsiteX47" fmla="*/ 2528208 w 3360965"/>
              <a:gd name="connsiteY47" fmla="*/ 293914 h 625928"/>
              <a:gd name="connsiteX48" fmla="*/ 2656115 w 3360965"/>
              <a:gd name="connsiteY48" fmla="*/ 283028 h 625928"/>
              <a:gd name="connsiteX49" fmla="*/ 2854779 w 3360965"/>
              <a:gd name="connsiteY49" fmla="*/ 274864 h 625928"/>
              <a:gd name="connsiteX50" fmla="*/ 2993572 w 3360965"/>
              <a:gd name="connsiteY50" fmla="*/ 269421 h 625928"/>
              <a:gd name="connsiteX51" fmla="*/ 3151415 w 3360965"/>
              <a:gd name="connsiteY51" fmla="*/ 269421 h 625928"/>
              <a:gd name="connsiteX52" fmla="*/ 3235779 w 3360965"/>
              <a:gd name="connsiteY52" fmla="*/ 266700 h 625928"/>
              <a:gd name="connsiteX53" fmla="*/ 3292929 w 3360965"/>
              <a:gd name="connsiteY53" fmla="*/ 258535 h 625928"/>
              <a:gd name="connsiteX54" fmla="*/ 3331029 w 3360965"/>
              <a:gd name="connsiteY54" fmla="*/ 244928 h 625928"/>
              <a:gd name="connsiteX55" fmla="*/ 3352800 w 3360965"/>
              <a:gd name="connsiteY55" fmla="*/ 228600 h 625928"/>
              <a:gd name="connsiteX56" fmla="*/ 3358243 w 3360965"/>
              <a:gd name="connsiteY56" fmla="*/ 212271 h 625928"/>
              <a:gd name="connsiteX57" fmla="*/ 3360965 w 3360965"/>
              <a:gd name="connsiteY57" fmla="*/ 193221 h 625928"/>
              <a:gd name="connsiteX58" fmla="*/ 3347358 w 3360965"/>
              <a:gd name="connsiteY58" fmla="*/ 160564 h 625928"/>
              <a:gd name="connsiteX59" fmla="*/ 3311979 w 3360965"/>
              <a:gd name="connsiteY59" fmla="*/ 122464 h 625928"/>
              <a:gd name="connsiteX60" fmla="*/ 3271158 w 3360965"/>
              <a:gd name="connsiteY60" fmla="*/ 92528 h 625928"/>
              <a:gd name="connsiteX61" fmla="*/ 3241222 w 3360965"/>
              <a:gd name="connsiteY61" fmla="*/ 76200 h 625928"/>
              <a:gd name="connsiteX62" fmla="*/ 3192236 w 3360965"/>
              <a:gd name="connsiteY62" fmla="*/ 54428 h 625928"/>
              <a:gd name="connsiteX63" fmla="*/ 3124200 w 3360965"/>
              <a:gd name="connsiteY63" fmla="*/ 29935 h 625928"/>
              <a:gd name="connsiteX64" fmla="*/ 3045279 w 3360965"/>
              <a:gd name="connsiteY64" fmla="*/ 10885 h 625928"/>
              <a:gd name="connsiteX65" fmla="*/ 2960915 w 3360965"/>
              <a:gd name="connsiteY65" fmla="*/ 0 h 625928"/>
              <a:gd name="connsiteX66" fmla="*/ 2871108 w 3360965"/>
              <a:gd name="connsiteY66" fmla="*/ 21771 h 625928"/>
              <a:gd name="connsiteX67" fmla="*/ 2699658 w 3360965"/>
              <a:gd name="connsiteY67" fmla="*/ 51707 h 625928"/>
              <a:gd name="connsiteX68" fmla="*/ 2555422 w 3360965"/>
              <a:gd name="connsiteY68" fmla="*/ 70757 h 625928"/>
              <a:gd name="connsiteX69" fmla="*/ 2160815 w 3360965"/>
              <a:gd name="connsiteY69" fmla="*/ 127907 h 625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60965" h="625928">
                <a:moveTo>
                  <a:pt x="2160815" y="127907"/>
                </a:moveTo>
                <a:lnTo>
                  <a:pt x="1948543" y="157843"/>
                </a:lnTo>
                <a:lnTo>
                  <a:pt x="1709058" y="187778"/>
                </a:lnTo>
                <a:lnTo>
                  <a:pt x="1600200" y="204107"/>
                </a:lnTo>
                <a:lnTo>
                  <a:pt x="1338943" y="247650"/>
                </a:lnTo>
                <a:lnTo>
                  <a:pt x="1132115" y="274864"/>
                </a:lnTo>
                <a:lnTo>
                  <a:pt x="873579" y="318407"/>
                </a:lnTo>
                <a:lnTo>
                  <a:pt x="742950" y="340178"/>
                </a:lnTo>
                <a:lnTo>
                  <a:pt x="639536" y="353785"/>
                </a:lnTo>
                <a:lnTo>
                  <a:pt x="563336" y="364671"/>
                </a:lnTo>
                <a:lnTo>
                  <a:pt x="489858" y="372835"/>
                </a:lnTo>
                <a:lnTo>
                  <a:pt x="408215" y="378278"/>
                </a:lnTo>
                <a:lnTo>
                  <a:pt x="356508" y="378278"/>
                </a:lnTo>
                <a:lnTo>
                  <a:pt x="307522" y="372835"/>
                </a:lnTo>
                <a:lnTo>
                  <a:pt x="261258" y="364671"/>
                </a:lnTo>
                <a:lnTo>
                  <a:pt x="201386" y="348343"/>
                </a:lnTo>
                <a:lnTo>
                  <a:pt x="171450" y="337457"/>
                </a:lnTo>
                <a:lnTo>
                  <a:pt x="130629" y="318407"/>
                </a:lnTo>
                <a:lnTo>
                  <a:pt x="108858" y="304800"/>
                </a:lnTo>
                <a:lnTo>
                  <a:pt x="84365" y="288471"/>
                </a:lnTo>
                <a:lnTo>
                  <a:pt x="51708" y="277585"/>
                </a:lnTo>
                <a:lnTo>
                  <a:pt x="27215" y="269421"/>
                </a:lnTo>
                <a:lnTo>
                  <a:pt x="10886" y="272143"/>
                </a:lnTo>
                <a:lnTo>
                  <a:pt x="0" y="277585"/>
                </a:lnTo>
                <a:lnTo>
                  <a:pt x="0" y="285750"/>
                </a:lnTo>
                <a:lnTo>
                  <a:pt x="10886" y="310243"/>
                </a:lnTo>
                <a:lnTo>
                  <a:pt x="51708" y="370114"/>
                </a:lnTo>
                <a:lnTo>
                  <a:pt x="130629" y="476250"/>
                </a:lnTo>
                <a:lnTo>
                  <a:pt x="185058" y="538843"/>
                </a:lnTo>
                <a:lnTo>
                  <a:pt x="234043" y="595993"/>
                </a:lnTo>
                <a:lnTo>
                  <a:pt x="255815" y="615043"/>
                </a:lnTo>
                <a:lnTo>
                  <a:pt x="277586" y="623207"/>
                </a:lnTo>
                <a:lnTo>
                  <a:pt x="299358" y="625928"/>
                </a:lnTo>
                <a:lnTo>
                  <a:pt x="329293" y="625928"/>
                </a:lnTo>
                <a:lnTo>
                  <a:pt x="364672" y="615043"/>
                </a:lnTo>
                <a:lnTo>
                  <a:pt x="408215" y="595993"/>
                </a:lnTo>
                <a:lnTo>
                  <a:pt x="443593" y="576943"/>
                </a:lnTo>
                <a:lnTo>
                  <a:pt x="612322" y="541564"/>
                </a:lnTo>
                <a:lnTo>
                  <a:pt x="764722" y="511628"/>
                </a:lnTo>
                <a:lnTo>
                  <a:pt x="966108" y="476250"/>
                </a:lnTo>
                <a:lnTo>
                  <a:pt x="1186543" y="443593"/>
                </a:lnTo>
                <a:lnTo>
                  <a:pt x="1377043" y="421821"/>
                </a:lnTo>
                <a:lnTo>
                  <a:pt x="1608365" y="381000"/>
                </a:lnTo>
                <a:lnTo>
                  <a:pt x="1779815" y="359228"/>
                </a:lnTo>
                <a:lnTo>
                  <a:pt x="1967593" y="337457"/>
                </a:lnTo>
                <a:lnTo>
                  <a:pt x="2133600" y="321128"/>
                </a:lnTo>
                <a:lnTo>
                  <a:pt x="2283279" y="310243"/>
                </a:lnTo>
                <a:lnTo>
                  <a:pt x="2528208" y="293914"/>
                </a:lnTo>
                <a:lnTo>
                  <a:pt x="2656115" y="283028"/>
                </a:lnTo>
                <a:lnTo>
                  <a:pt x="2854779" y="274864"/>
                </a:lnTo>
                <a:lnTo>
                  <a:pt x="2993572" y="269421"/>
                </a:lnTo>
                <a:lnTo>
                  <a:pt x="3151415" y="269421"/>
                </a:lnTo>
                <a:lnTo>
                  <a:pt x="3235779" y="266700"/>
                </a:lnTo>
                <a:lnTo>
                  <a:pt x="3292929" y="258535"/>
                </a:lnTo>
                <a:lnTo>
                  <a:pt x="3331029" y="244928"/>
                </a:lnTo>
                <a:lnTo>
                  <a:pt x="3352800" y="228600"/>
                </a:lnTo>
                <a:lnTo>
                  <a:pt x="3358243" y="212271"/>
                </a:lnTo>
                <a:lnTo>
                  <a:pt x="3360965" y="193221"/>
                </a:lnTo>
                <a:lnTo>
                  <a:pt x="3347358" y="160564"/>
                </a:lnTo>
                <a:lnTo>
                  <a:pt x="3311979" y="122464"/>
                </a:lnTo>
                <a:lnTo>
                  <a:pt x="3271158" y="92528"/>
                </a:lnTo>
                <a:lnTo>
                  <a:pt x="3241222" y="76200"/>
                </a:lnTo>
                <a:lnTo>
                  <a:pt x="3192236" y="54428"/>
                </a:lnTo>
                <a:lnTo>
                  <a:pt x="3124200" y="29935"/>
                </a:lnTo>
                <a:lnTo>
                  <a:pt x="3045279" y="10885"/>
                </a:lnTo>
                <a:lnTo>
                  <a:pt x="2960915" y="0"/>
                </a:lnTo>
                <a:lnTo>
                  <a:pt x="2871108" y="21771"/>
                </a:lnTo>
                <a:lnTo>
                  <a:pt x="2699658" y="51707"/>
                </a:lnTo>
                <a:lnTo>
                  <a:pt x="2555422" y="70757"/>
                </a:lnTo>
                <a:lnTo>
                  <a:pt x="2160815" y="127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76E96C47-6F41-44A9-83A9-9C836C306A1A}"/>
              </a:ext>
            </a:extLst>
          </p:cNvPr>
          <p:cNvSpPr/>
          <p:nvPr/>
        </p:nvSpPr>
        <p:spPr>
          <a:xfrm>
            <a:off x="4360863" y="3352800"/>
            <a:ext cx="1885950" cy="485775"/>
          </a:xfrm>
          <a:custGeom>
            <a:avLst/>
            <a:gdLst>
              <a:gd name="connsiteX0" fmla="*/ 566737 w 1885950"/>
              <a:gd name="connsiteY0" fmla="*/ 190500 h 485775"/>
              <a:gd name="connsiteX1" fmla="*/ 752475 w 1885950"/>
              <a:gd name="connsiteY1" fmla="*/ 157163 h 485775"/>
              <a:gd name="connsiteX2" fmla="*/ 973931 w 1885950"/>
              <a:gd name="connsiteY2" fmla="*/ 114300 h 485775"/>
              <a:gd name="connsiteX3" fmla="*/ 1164431 w 1885950"/>
              <a:gd name="connsiteY3" fmla="*/ 78581 h 485775"/>
              <a:gd name="connsiteX4" fmla="*/ 1383506 w 1885950"/>
              <a:gd name="connsiteY4" fmla="*/ 59531 h 485775"/>
              <a:gd name="connsiteX5" fmla="*/ 1578769 w 1885950"/>
              <a:gd name="connsiteY5" fmla="*/ 38100 h 485775"/>
              <a:gd name="connsiteX6" fmla="*/ 1793081 w 1885950"/>
              <a:gd name="connsiteY6" fmla="*/ 9525 h 485775"/>
              <a:gd name="connsiteX7" fmla="*/ 1885950 w 1885950"/>
              <a:gd name="connsiteY7" fmla="*/ 0 h 485775"/>
              <a:gd name="connsiteX8" fmla="*/ 1821656 w 1885950"/>
              <a:gd name="connsiteY8" fmla="*/ 219075 h 485775"/>
              <a:gd name="connsiteX9" fmla="*/ 1771650 w 1885950"/>
              <a:gd name="connsiteY9" fmla="*/ 192881 h 485775"/>
              <a:gd name="connsiteX10" fmla="*/ 1754981 w 1885950"/>
              <a:gd name="connsiteY10" fmla="*/ 192881 h 485775"/>
              <a:gd name="connsiteX11" fmla="*/ 1631156 w 1885950"/>
              <a:gd name="connsiteY11" fmla="*/ 202406 h 485775"/>
              <a:gd name="connsiteX12" fmla="*/ 1428750 w 1885950"/>
              <a:gd name="connsiteY12" fmla="*/ 223838 h 485775"/>
              <a:gd name="connsiteX13" fmla="*/ 1159669 w 1885950"/>
              <a:gd name="connsiteY13" fmla="*/ 259556 h 485775"/>
              <a:gd name="connsiteX14" fmla="*/ 809625 w 1885950"/>
              <a:gd name="connsiteY14" fmla="*/ 326231 h 485775"/>
              <a:gd name="connsiteX15" fmla="*/ 659606 w 1885950"/>
              <a:gd name="connsiteY15" fmla="*/ 361950 h 485775"/>
              <a:gd name="connsiteX16" fmla="*/ 571500 w 1885950"/>
              <a:gd name="connsiteY16" fmla="*/ 385763 h 485775"/>
              <a:gd name="connsiteX17" fmla="*/ 502444 w 1885950"/>
              <a:gd name="connsiteY17" fmla="*/ 411956 h 485775"/>
              <a:gd name="connsiteX18" fmla="*/ 447675 w 1885950"/>
              <a:gd name="connsiteY18" fmla="*/ 435769 h 485775"/>
              <a:gd name="connsiteX19" fmla="*/ 392906 w 1885950"/>
              <a:gd name="connsiteY19" fmla="*/ 461963 h 485775"/>
              <a:gd name="connsiteX20" fmla="*/ 357187 w 1885950"/>
              <a:gd name="connsiteY20" fmla="*/ 476250 h 485775"/>
              <a:gd name="connsiteX21" fmla="*/ 323850 w 1885950"/>
              <a:gd name="connsiteY21" fmla="*/ 483394 h 485775"/>
              <a:gd name="connsiteX22" fmla="*/ 295275 w 1885950"/>
              <a:gd name="connsiteY22" fmla="*/ 485775 h 485775"/>
              <a:gd name="connsiteX23" fmla="*/ 273844 w 1885950"/>
              <a:gd name="connsiteY23" fmla="*/ 478631 h 485775"/>
              <a:gd name="connsiteX24" fmla="*/ 259556 w 1885950"/>
              <a:gd name="connsiteY24" fmla="*/ 466725 h 485775"/>
              <a:gd name="connsiteX25" fmla="*/ 245269 w 1885950"/>
              <a:gd name="connsiteY25" fmla="*/ 457200 h 485775"/>
              <a:gd name="connsiteX26" fmla="*/ 216694 w 1885950"/>
              <a:gd name="connsiteY26" fmla="*/ 447675 h 485775"/>
              <a:gd name="connsiteX27" fmla="*/ 176212 w 1885950"/>
              <a:gd name="connsiteY27" fmla="*/ 426244 h 485775"/>
              <a:gd name="connsiteX28" fmla="*/ 140494 w 1885950"/>
              <a:gd name="connsiteY28" fmla="*/ 397669 h 485775"/>
              <a:gd name="connsiteX29" fmla="*/ 109537 w 1885950"/>
              <a:gd name="connsiteY29" fmla="*/ 366713 h 485775"/>
              <a:gd name="connsiteX30" fmla="*/ 83344 w 1885950"/>
              <a:gd name="connsiteY30" fmla="*/ 333375 h 485775"/>
              <a:gd name="connsiteX31" fmla="*/ 52387 w 1885950"/>
              <a:gd name="connsiteY31" fmla="*/ 288131 h 485775"/>
              <a:gd name="connsiteX32" fmla="*/ 21431 w 1885950"/>
              <a:gd name="connsiteY32" fmla="*/ 230981 h 485775"/>
              <a:gd name="connsiteX33" fmla="*/ 4762 w 1885950"/>
              <a:gd name="connsiteY33" fmla="*/ 185738 h 485775"/>
              <a:gd name="connsiteX34" fmla="*/ 0 w 1885950"/>
              <a:gd name="connsiteY34" fmla="*/ 154781 h 485775"/>
              <a:gd name="connsiteX35" fmla="*/ 2381 w 1885950"/>
              <a:gd name="connsiteY35" fmla="*/ 140494 h 485775"/>
              <a:gd name="connsiteX36" fmla="*/ 14287 w 1885950"/>
              <a:gd name="connsiteY36" fmla="*/ 133350 h 485775"/>
              <a:gd name="connsiteX37" fmla="*/ 30956 w 1885950"/>
              <a:gd name="connsiteY37" fmla="*/ 135731 h 485775"/>
              <a:gd name="connsiteX38" fmla="*/ 40481 w 1885950"/>
              <a:gd name="connsiteY38" fmla="*/ 138113 h 485775"/>
              <a:gd name="connsiteX39" fmla="*/ 57150 w 1885950"/>
              <a:gd name="connsiteY39" fmla="*/ 152400 h 485775"/>
              <a:gd name="connsiteX40" fmla="*/ 88106 w 1885950"/>
              <a:gd name="connsiteY40" fmla="*/ 183356 h 485775"/>
              <a:gd name="connsiteX41" fmla="*/ 119062 w 1885950"/>
              <a:gd name="connsiteY41" fmla="*/ 202406 h 485775"/>
              <a:gd name="connsiteX42" fmla="*/ 161925 w 1885950"/>
              <a:gd name="connsiteY42" fmla="*/ 216694 h 485775"/>
              <a:gd name="connsiteX43" fmla="*/ 197644 w 1885950"/>
              <a:gd name="connsiteY43" fmla="*/ 226219 h 485775"/>
              <a:gd name="connsiteX44" fmla="*/ 245269 w 1885950"/>
              <a:gd name="connsiteY44" fmla="*/ 233363 h 485775"/>
              <a:gd name="connsiteX45" fmla="*/ 292894 w 1885950"/>
              <a:gd name="connsiteY45" fmla="*/ 230981 h 485775"/>
              <a:gd name="connsiteX46" fmla="*/ 566737 w 1885950"/>
              <a:gd name="connsiteY46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85950" h="485775">
                <a:moveTo>
                  <a:pt x="566737" y="190500"/>
                </a:moveTo>
                <a:lnTo>
                  <a:pt x="752475" y="157163"/>
                </a:lnTo>
                <a:lnTo>
                  <a:pt x="973931" y="114300"/>
                </a:lnTo>
                <a:lnTo>
                  <a:pt x="1164431" y="78581"/>
                </a:lnTo>
                <a:lnTo>
                  <a:pt x="1383506" y="59531"/>
                </a:lnTo>
                <a:lnTo>
                  <a:pt x="1578769" y="38100"/>
                </a:lnTo>
                <a:lnTo>
                  <a:pt x="1793081" y="9525"/>
                </a:lnTo>
                <a:lnTo>
                  <a:pt x="1885950" y="0"/>
                </a:lnTo>
                <a:lnTo>
                  <a:pt x="1821656" y="219075"/>
                </a:lnTo>
                <a:lnTo>
                  <a:pt x="1771650" y="192881"/>
                </a:lnTo>
                <a:lnTo>
                  <a:pt x="1754981" y="192881"/>
                </a:lnTo>
                <a:lnTo>
                  <a:pt x="1631156" y="202406"/>
                </a:lnTo>
                <a:lnTo>
                  <a:pt x="1428750" y="223838"/>
                </a:lnTo>
                <a:lnTo>
                  <a:pt x="1159669" y="259556"/>
                </a:lnTo>
                <a:lnTo>
                  <a:pt x="809625" y="326231"/>
                </a:lnTo>
                <a:lnTo>
                  <a:pt x="659606" y="361950"/>
                </a:lnTo>
                <a:lnTo>
                  <a:pt x="571500" y="385763"/>
                </a:lnTo>
                <a:lnTo>
                  <a:pt x="502444" y="411956"/>
                </a:lnTo>
                <a:lnTo>
                  <a:pt x="447675" y="435769"/>
                </a:lnTo>
                <a:lnTo>
                  <a:pt x="392906" y="461963"/>
                </a:lnTo>
                <a:lnTo>
                  <a:pt x="357187" y="476250"/>
                </a:lnTo>
                <a:lnTo>
                  <a:pt x="323850" y="483394"/>
                </a:lnTo>
                <a:lnTo>
                  <a:pt x="295275" y="485775"/>
                </a:lnTo>
                <a:lnTo>
                  <a:pt x="273844" y="478631"/>
                </a:lnTo>
                <a:lnTo>
                  <a:pt x="259556" y="466725"/>
                </a:lnTo>
                <a:lnTo>
                  <a:pt x="245269" y="457200"/>
                </a:lnTo>
                <a:lnTo>
                  <a:pt x="216694" y="447675"/>
                </a:lnTo>
                <a:lnTo>
                  <a:pt x="176212" y="426244"/>
                </a:lnTo>
                <a:lnTo>
                  <a:pt x="140494" y="397669"/>
                </a:lnTo>
                <a:lnTo>
                  <a:pt x="109537" y="366713"/>
                </a:lnTo>
                <a:lnTo>
                  <a:pt x="83344" y="333375"/>
                </a:lnTo>
                <a:lnTo>
                  <a:pt x="52387" y="288131"/>
                </a:lnTo>
                <a:lnTo>
                  <a:pt x="21431" y="230981"/>
                </a:lnTo>
                <a:lnTo>
                  <a:pt x="4762" y="185738"/>
                </a:lnTo>
                <a:lnTo>
                  <a:pt x="0" y="154781"/>
                </a:lnTo>
                <a:lnTo>
                  <a:pt x="2381" y="140494"/>
                </a:lnTo>
                <a:lnTo>
                  <a:pt x="14287" y="133350"/>
                </a:lnTo>
                <a:lnTo>
                  <a:pt x="30956" y="135731"/>
                </a:lnTo>
                <a:lnTo>
                  <a:pt x="40481" y="138113"/>
                </a:lnTo>
                <a:lnTo>
                  <a:pt x="57150" y="152400"/>
                </a:lnTo>
                <a:lnTo>
                  <a:pt x="88106" y="183356"/>
                </a:lnTo>
                <a:lnTo>
                  <a:pt x="119062" y="202406"/>
                </a:lnTo>
                <a:lnTo>
                  <a:pt x="161925" y="216694"/>
                </a:lnTo>
                <a:lnTo>
                  <a:pt x="197644" y="226219"/>
                </a:lnTo>
                <a:lnTo>
                  <a:pt x="245269" y="233363"/>
                </a:lnTo>
                <a:lnTo>
                  <a:pt x="292894" y="230981"/>
                </a:lnTo>
                <a:lnTo>
                  <a:pt x="566737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F7FC3EA7-849D-4EC0-9FC8-091ED217C07B}"/>
              </a:ext>
            </a:extLst>
          </p:cNvPr>
          <p:cNvSpPr/>
          <p:nvPr/>
        </p:nvSpPr>
        <p:spPr>
          <a:xfrm>
            <a:off x="4233863" y="3922713"/>
            <a:ext cx="2381250" cy="530225"/>
          </a:xfrm>
          <a:custGeom>
            <a:avLst/>
            <a:gdLst>
              <a:gd name="connsiteX0" fmla="*/ 1657350 w 2381250"/>
              <a:gd name="connsiteY0" fmla="*/ 297656 h 531019"/>
              <a:gd name="connsiteX1" fmla="*/ 1473993 w 2381250"/>
              <a:gd name="connsiteY1" fmla="*/ 326231 h 531019"/>
              <a:gd name="connsiteX2" fmla="*/ 1283493 w 2381250"/>
              <a:gd name="connsiteY2" fmla="*/ 361950 h 531019"/>
              <a:gd name="connsiteX3" fmla="*/ 1035843 w 2381250"/>
              <a:gd name="connsiteY3" fmla="*/ 407194 h 531019"/>
              <a:gd name="connsiteX4" fmla="*/ 845343 w 2381250"/>
              <a:gd name="connsiteY4" fmla="*/ 442912 h 531019"/>
              <a:gd name="connsiteX5" fmla="*/ 647700 w 2381250"/>
              <a:gd name="connsiteY5" fmla="*/ 478631 h 531019"/>
              <a:gd name="connsiteX6" fmla="*/ 597693 w 2381250"/>
              <a:gd name="connsiteY6" fmla="*/ 490537 h 531019"/>
              <a:gd name="connsiteX7" fmla="*/ 573881 w 2381250"/>
              <a:gd name="connsiteY7" fmla="*/ 504825 h 531019"/>
              <a:gd name="connsiteX8" fmla="*/ 531018 w 2381250"/>
              <a:gd name="connsiteY8" fmla="*/ 521494 h 531019"/>
              <a:gd name="connsiteX9" fmla="*/ 492918 w 2381250"/>
              <a:gd name="connsiteY9" fmla="*/ 528637 h 531019"/>
              <a:gd name="connsiteX10" fmla="*/ 440531 w 2381250"/>
              <a:gd name="connsiteY10" fmla="*/ 531019 h 531019"/>
              <a:gd name="connsiteX11" fmla="*/ 397668 w 2381250"/>
              <a:gd name="connsiteY11" fmla="*/ 526256 h 531019"/>
              <a:gd name="connsiteX12" fmla="*/ 340518 w 2381250"/>
              <a:gd name="connsiteY12" fmla="*/ 511969 h 531019"/>
              <a:gd name="connsiteX13" fmla="*/ 266700 w 2381250"/>
              <a:gd name="connsiteY13" fmla="*/ 481012 h 531019"/>
              <a:gd name="connsiteX14" fmla="*/ 204787 w 2381250"/>
              <a:gd name="connsiteY14" fmla="*/ 447675 h 531019"/>
              <a:gd name="connsiteX15" fmla="*/ 133350 w 2381250"/>
              <a:gd name="connsiteY15" fmla="*/ 407194 h 531019"/>
              <a:gd name="connsiteX16" fmla="*/ 83343 w 2381250"/>
              <a:gd name="connsiteY16" fmla="*/ 373856 h 531019"/>
              <a:gd name="connsiteX17" fmla="*/ 45243 w 2381250"/>
              <a:gd name="connsiteY17" fmla="*/ 342900 h 531019"/>
              <a:gd name="connsiteX18" fmla="*/ 21431 w 2381250"/>
              <a:gd name="connsiteY18" fmla="*/ 316706 h 531019"/>
              <a:gd name="connsiteX19" fmla="*/ 9525 w 2381250"/>
              <a:gd name="connsiteY19" fmla="*/ 297656 h 531019"/>
              <a:gd name="connsiteX20" fmla="*/ 2381 w 2381250"/>
              <a:gd name="connsiteY20" fmla="*/ 266700 h 531019"/>
              <a:gd name="connsiteX21" fmla="*/ 0 w 2381250"/>
              <a:gd name="connsiteY21" fmla="*/ 245269 h 531019"/>
              <a:gd name="connsiteX22" fmla="*/ 4762 w 2381250"/>
              <a:gd name="connsiteY22" fmla="*/ 228600 h 531019"/>
              <a:gd name="connsiteX23" fmla="*/ 14287 w 2381250"/>
              <a:gd name="connsiteY23" fmla="*/ 221456 h 531019"/>
              <a:gd name="connsiteX24" fmla="*/ 33337 w 2381250"/>
              <a:gd name="connsiteY24" fmla="*/ 219075 h 531019"/>
              <a:gd name="connsiteX25" fmla="*/ 59531 w 2381250"/>
              <a:gd name="connsiteY25" fmla="*/ 226219 h 531019"/>
              <a:gd name="connsiteX26" fmla="*/ 102393 w 2381250"/>
              <a:gd name="connsiteY26" fmla="*/ 247650 h 531019"/>
              <a:gd name="connsiteX27" fmla="*/ 135731 w 2381250"/>
              <a:gd name="connsiteY27" fmla="*/ 269081 h 531019"/>
              <a:gd name="connsiteX28" fmla="*/ 166687 w 2381250"/>
              <a:gd name="connsiteY28" fmla="*/ 280987 h 531019"/>
              <a:gd name="connsiteX29" fmla="*/ 216693 w 2381250"/>
              <a:gd name="connsiteY29" fmla="*/ 292894 h 531019"/>
              <a:gd name="connsiteX30" fmla="*/ 259556 w 2381250"/>
              <a:gd name="connsiteY30" fmla="*/ 300037 h 531019"/>
              <a:gd name="connsiteX31" fmla="*/ 323850 w 2381250"/>
              <a:gd name="connsiteY31" fmla="*/ 307181 h 531019"/>
              <a:gd name="connsiteX32" fmla="*/ 411956 w 2381250"/>
              <a:gd name="connsiteY32" fmla="*/ 311944 h 531019"/>
              <a:gd name="connsiteX33" fmla="*/ 447675 w 2381250"/>
              <a:gd name="connsiteY33" fmla="*/ 309562 h 531019"/>
              <a:gd name="connsiteX34" fmla="*/ 502443 w 2381250"/>
              <a:gd name="connsiteY34" fmla="*/ 297656 h 531019"/>
              <a:gd name="connsiteX35" fmla="*/ 652462 w 2381250"/>
              <a:gd name="connsiteY35" fmla="*/ 264319 h 531019"/>
              <a:gd name="connsiteX36" fmla="*/ 866775 w 2381250"/>
              <a:gd name="connsiteY36" fmla="*/ 219075 h 531019"/>
              <a:gd name="connsiteX37" fmla="*/ 1095375 w 2381250"/>
              <a:gd name="connsiteY37" fmla="*/ 171450 h 531019"/>
              <a:gd name="connsiteX38" fmla="*/ 1295400 w 2381250"/>
              <a:gd name="connsiteY38" fmla="*/ 133350 h 531019"/>
              <a:gd name="connsiteX39" fmla="*/ 1416843 w 2381250"/>
              <a:gd name="connsiteY39" fmla="*/ 123825 h 531019"/>
              <a:gd name="connsiteX40" fmla="*/ 1547812 w 2381250"/>
              <a:gd name="connsiteY40" fmla="*/ 102394 h 531019"/>
              <a:gd name="connsiteX41" fmla="*/ 1650206 w 2381250"/>
              <a:gd name="connsiteY41" fmla="*/ 80962 h 531019"/>
              <a:gd name="connsiteX42" fmla="*/ 1731168 w 2381250"/>
              <a:gd name="connsiteY42" fmla="*/ 59531 h 531019"/>
              <a:gd name="connsiteX43" fmla="*/ 1819275 w 2381250"/>
              <a:gd name="connsiteY43" fmla="*/ 33337 h 531019"/>
              <a:gd name="connsiteX44" fmla="*/ 1905000 w 2381250"/>
              <a:gd name="connsiteY44" fmla="*/ 2381 h 531019"/>
              <a:gd name="connsiteX45" fmla="*/ 1926431 w 2381250"/>
              <a:gd name="connsiteY45" fmla="*/ 0 h 531019"/>
              <a:gd name="connsiteX46" fmla="*/ 1969293 w 2381250"/>
              <a:gd name="connsiteY46" fmla="*/ 4762 h 531019"/>
              <a:gd name="connsiteX47" fmla="*/ 2074068 w 2381250"/>
              <a:gd name="connsiteY47" fmla="*/ 28575 h 531019"/>
              <a:gd name="connsiteX48" fmla="*/ 2143125 w 2381250"/>
              <a:gd name="connsiteY48" fmla="*/ 50006 h 531019"/>
              <a:gd name="connsiteX49" fmla="*/ 2188368 w 2381250"/>
              <a:gd name="connsiteY49" fmla="*/ 64294 h 531019"/>
              <a:gd name="connsiteX50" fmla="*/ 2243137 w 2381250"/>
              <a:gd name="connsiteY50" fmla="*/ 85725 h 531019"/>
              <a:gd name="connsiteX51" fmla="*/ 2309812 w 2381250"/>
              <a:gd name="connsiteY51" fmla="*/ 114300 h 531019"/>
              <a:gd name="connsiteX52" fmla="*/ 2343150 w 2381250"/>
              <a:gd name="connsiteY52" fmla="*/ 133350 h 531019"/>
              <a:gd name="connsiteX53" fmla="*/ 2362200 w 2381250"/>
              <a:gd name="connsiteY53" fmla="*/ 145256 h 531019"/>
              <a:gd name="connsiteX54" fmla="*/ 2376487 w 2381250"/>
              <a:gd name="connsiteY54" fmla="*/ 159544 h 531019"/>
              <a:gd name="connsiteX55" fmla="*/ 2381250 w 2381250"/>
              <a:gd name="connsiteY55" fmla="*/ 178594 h 531019"/>
              <a:gd name="connsiteX56" fmla="*/ 2378868 w 2381250"/>
              <a:gd name="connsiteY56" fmla="*/ 195262 h 531019"/>
              <a:gd name="connsiteX57" fmla="*/ 2362200 w 2381250"/>
              <a:gd name="connsiteY57" fmla="*/ 211931 h 531019"/>
              <a:gd name="connsiteX58" fmla="*/ 2324100 w 2381250"/>
              <a:gd name="connsiteY58" fmla="*/ 230981 h 531019"/>
              <a:gd name="connsiteX59" fmla="*/ 2286000 w 2381250"/>
              <a:gd name="connsiteY59" fmla="*/ 242887 h 531019"/>
              <a:gd name="connsiteX60" fmla="*/ 2269331 w 2381250"/>
              <a:gd name="connsiteY60" fmla="*/ 245269 h 531019"/>
              <a:gd name="connsiteX61" fmla="*/ 2226468 w 2381250"/>
              <a:gd name="connsiteY61" fmla="*/ 245269 h 531019"/>
              <a:gd name="connsiteX62" fmla="*/ 2124075 w 2381250"/>
              <a:gd name="connsiteY62" fmla="*/ 252412 h 531019"/>
              <a:gd name="connsiteX63" fmla="*/ 1962150 w 2381250"/>
              <a:gd name="connsiteY63" fmla="*/ 264319 h 531019"/>
              <a:gd name="connsiteX64" fmla="*/ 1657350 w 2381250"/>
              <a:gd name="connsiteY64" fmla="*/ 297656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381250" h="531019">
                <a:moveTo>
                  <a:pt x="1657350" y="297656"/>
                </a:moveTo>
                <a:lnTo>
                  <a:pt x="1473993" y="326231"/>
                </a:lnTo>
                <a:lnTo>
                  <a:pt x="1283493" y="361950"/>
                </a:lnTo>
                <a:lnTo>
                  <a:pt x="1035843" y="407194"/>
                </a:lnTo>
                <a:lnTo>
                  <a:pt x="845343" y="442912"/>
                </a:lnTo>
                <a:lnTo>
                  <a:pt x="647700" y="478631"/>
                </a:lnTo>
                <a:lnTo>
                  <a:pt x="597693" y="490537"/>
                </a:lnTo>
                <a:lnTo>
                  <a:pt x="573881" y="504825"/>
                </a:lnTo>
                <a:lnTo>
                  <a:pt x="531018" y="521494"/>
                </a:lnTo>
                <a:lnTo>
                  <a:pt x="492918" y="528637"/>
                </a:lnTo>
                <a:lnTo>
                  <a:pt x="440531" y="531019"/>
                </a:lnTo>
                <a:lnTo>
                  <a:pt x="397668" y="526256"/>
                </a:lnTo>
                <a:lnTo>
                  <a:pt x="340518" y="511969"/>
                </a:lnTo>
                <a:lnTo>
                  <a:pt x="266700" y="481012"/>
                </a:lnTo>
                <a:lnTo>
                  <a:pt x="204787" y="447675"/>
                </a:lnTo>
                <a:lnTo>
                  <a:pt x="133350" y="407194"/>
                </a:lnTo>
                <a:lnTo>
                  <a:pt x="83343" y="373856"/>
                </a:lnTo>
                <a:lnTo>
                  <a:pt x="45243" y="342900"/>
                </a:lnTo>
                <a:lnTo>
                  <a:pt x="21431" y="316706"/>
                </a:lnTo>
                <a:lnTo>
                  <a:pt x="9525" y="297656"/>
                </a:lnTo>
                <a:lnTo>
                  <a:pt x="2381" y="266700"/>
                </a:lnTo>
                <a:lnTo>
                  <a:pt x="0" y="245269"/>
                </a:lnTo>
                <a:lnTo>
                  <a:pt x="4762" y="228600"/>
                </a:lnTo>
                <a:lnTo>
                  <a:pt x="14287" y="221456"/>
                </a:lnTo>
                <a:lnTo>
                  <a:pt x="33337" y="219075"/>
                </a:lnTo>
                <a:lnTo>
                  <a:pt x="59531" y="226219"/>
                </a:lnTo>
                <a:lnTo>
                  <a:pt x="102393" y="247650"/>
                </a:lnTo>
                <a:lnTo>
                  <a:pt x="135731" y="269081"/>
                </a:lnTo>
                <a:lnTo>
                  <a:pt x="166687" y="280987"/>
                </a:lnTo>
                <a:lnTo>
                  <a:pt x="216693" y="292894"/>
                </a:lnTo>
                <a:lnTo>
                  <a:pt x="259556" y="300037"/>
                </a:lnTo>
                <a:lnTo>
                  <a:pt x="323850" y="307181"/>
                </a:lnTo>
                <a:lnTo>
                  <a:pt x="411956" y="311944"/>
                </a:lnTo>
                <a:lnTo>
                  <a:pt x="447675" y="309562"/>
                </a:lnTo>
                <a:lnTo>
                  <a:pt x="502443" y="297656"/>
                </a:lnTo>
                <a:lnTo>
                  <a:pt x="652462" y="264319"/>
                </a:lnTo>
                <a:lnTo>
                  <a:pt x="866775" y="219075"/>
                </a:lnTo>
                <a:lnTo>
                  <a:pt x="1095375" y="171450"/>
                </a:lnTo>
                <a:lnTo>
                  <a:pt x="1295400" y="133350"/>
                </a:lnTo>
                <a:lnTo>
                  <a:pt x="1416843" y="123825"/>
                </a:lnTo>
                <a:lnTo>
                  <a:pt x="1547812" y="102394"/>
                </a:lnTo>
                <a:lnTo>
                  <a:pt x="1650206" y="80962"/>
                </a:lnTo>
                <a:lnTo>
                  <a:pt x="1731168" y="59531"/>
                </a:lnTo>
                <a:lnTo>
                  <a:pt x="1819275" y="33337"/>
                </a:lnTo>
                <a:lnTo>
                  <a:pt x="1905000" y="2381"/>
                </a:lnTo>
                <a:lnTo>
                  <a:pt x="1926431" y="0"/>
                </a:lnTo>
                <a:lnTo>
                  <a:pt x="1969293" y="4762"/>
                </a:lnTo>
                <a:lnTo>
                  <a:pt x="2074068" y="28575"/>
                </a:lnTo>
                <a:lnTo>
                  <a:pt x="2143125" y="50006"/>
                </a:lnTo>
                <a:lnTo>
                  <a:pt x="2188368" y="64294"/>
                </a:lnTo>
                <a:lnTo>
                  <a:pt x="2243137" y="85725"/>
                </a:lnTo>
                <a:lnTo>
                  <a:pt x="2309812" y="114300"/>
                </a:lnTo>
                <a:lnTo>
                  <a:pt x="2343150" y="133350"/>
                </a:lnTo>
                <a:lnTo>
                  <a:pt x="2362200" y="145256"/>
                </a:lnTo>
                <a:lnTo>
                  <a:pt x="2376487" y="159544"/>
                </a:lnTo>
                <a:lnTo>
                  <a:pt x="2381250" y="178594"/>
                </a:lnTo>
                <a:lnTo>
                  <a:pt x="2378868" y="195262"/>
                </a:lnTo>
                <a:lnTo>
                  <a:pt x="2362200" y="211931"/>
                </a:lnTo>
                <a:lnTo>
                  <a:pt x="2324100" y="230981"/>
                </a:lnTo>
                <a:lnTo>
                  <a:pt x="2286000" y="242887"/>
                </a:lnTo>
                <a:lnTo>
                  <a:pt x="2269331" y="245269"/>
                </a:lnTo>
                <a:lnTo>
                  <a:pt x="2226468" y="245269"/>
                </a:lnTo>
                <a:lnTo>
                  <a:pt x="2124075" y="252412"/>
                </a:lnTo>
                <a:lnTo>
                  <a:pt x="1962150" y="264319"/>
                </a:lnTo>
                <a:lnTo>
                  <a:pt x="1657350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3C536D1A-1095-480F-A402-0F15EF5EE284}"/>
              </a:ext>
            </a:extLst>
          </p:cNvPr>
          <p:cNvSpPr/>
          <p:nvPr/>
        </p:nvSpPr>
        <p:spPr>
          <a:xfrm>
            <a:off x="3748088" y="4579938"/>
            <a:ext cx="3338512" cy="666750"/>
          </a:xfrm>
          <a:custGeom>
            <a:avLst/>
            <a:gdLst>
              <a:gd name="connsiteX0" fmla="*/ 996043 w 3339193"/>
              <a:gd name="connsiteY0" fmla="*/ 323850 h 666750"/>
              <a:gd name="connsiteX1" fmla="*/ 1260022 w 3339193"/>
              <a:gd name="connsiteY1" fmla="*/ 269422 h 666750"/>
              <a:gd name="connsiteX2" fmla="*/ 1581150 w 3339193"/>
              <a:gd name="connsiteY2" fmla="*/ 206829 h 666750"/>
              <a:gd name="connsiteX3" fmla="*/ 1779814 w 3339193"/>
              <a:gd name="connsiteY3" fmla="*/ 168729 h 666750"/>
              <a:gd name="connsiteX4" fmla="*/ 1975757 w 3339193"/>
              <a:gd name="connsiteY4" fmla="*/ 152400 h 666750"/>
              <a:gd name="connsiteX5" fmla="*/ 2269672 w 3339193"/>
              <a:gd name="connsiteY5" fmla="*/ 119743 h 666750"/>
              <a:gd name="connsiteX6" fmla="*/ 2479222 w 3339193"/>
              <a:gd name="connsiteY6" fmla="*/ 92529 h 666750"/>
              <a:gd name="connsiteX7" fmla="*/ 2631622 w 3339193"/>
              <a:gd name="connsiteY7" fmla="*/ 70757 h 666750"/>
              <a:gd name="connsiteX8" fmla="*/ 2773136 w 3339193"/>
              <a:gd name="connsiteY8" fmla="*/ 46265 h 666750"/>
              <a:gd name="connsiteX9" fmla="*/ 2862943 w 3339193"/>
              <a:gd name="connsiteY9" fmla="*/ 24493 h 666750"/>
              <a:gd name="connsiteX10" fmla="*/ 2928257 w 3339193"/>
              <a:gd name="connsiteY10" fmla="*/ 8165 h 666750"/>
              <a:gd name="connsiteX11" fmla="*/ 2966357 w 3339193"/>
              <a:gd name="connsiteY11" fmla="*/ 0 h 666750"/>
              <a:gd name="connsiteX12" fmla="*/ 3018064 w 3339193"/>
              <a:gd name="connsiteY12" fmla="*/ 5443 h 666750"/>
              <a:gd name="connsiteX13" fmla="*/ 3064329 w 3339193"/>
              <a:gd name="connsiteY13" fmla="*/ 19050 h 666750"/>
              <a:gd name="connsiteX14" fmla="*/ 3118757 w 3339193"/>
              <a:gd name="connsiteY14" fmla="*/ 40822 h 666750"/>
              <a:gd name="connsiteX15" fmla="*/ 3178629 w 3339193"/>
              <a:gd name="connsiteY15" fmla="*/ 73479 h 666750"/>
              <a:gd name="connsiteX16" fmla="*/ 3222172 w 3339193"/>
              <a:gd name="connsiteY16" fmla="*/ 100693 h 666750"/>
              <a:gd name="connsiteX17" fmla="*/ 3265714 w 3339193"/>
              <a:gd name="connsiteY17" fmla="*/ 133350 h 666750"/>
              <a:gd name="connsiteX18" fmla="*/ 3290207 w 3339193"/>
              <a:gd name="connsiteY18" fmla="*/ 155122 h 666750"/>
              <a:gd name="connsiteX19" fmla="*/ 3311979 w 3339193"/>
              <a:gd name="connsiteY19" fmla="*/ 182336 h 666750"/>
              <a:gd name="connsiteX20" fmla="*/ 3331029 w 3339193"/>
              <a:gd name="connsiteY20" fmla="*/ 212272 h 666750"/>
              <a:gd name="connsiteX21" fmla="*/ 3339193 w 3339193"/>
              <a:gd name="connsiteY21" fmla="*/ 234043 h 666750"/>
              <a:gd name="connsiteX22" fmla="*/ 3336472 w 3339193"/>
              <a:gd name="connsiteY22" fmla="*/ 255815 h 666750"/>
              <a:gd name="connsiteX23" fmla="*/ 3320143 w 3339193"/>
              <a:gd name="connsiteY23" fmla="*/ 277586 h 666750"/>
              <a:gd name="connsiteX24" fmla="*/ 3290207 w 3339193"/>
              <a:gd name="connsiteY24" fmla="*/ 293915 h 666750"/>
              <a:gd name="connsiteX25" fmla="*/ 3257550 w 3339193"/>
              <a:gd name="connsiteY25" fmla="*/ 299357 h 666750"/>
              <a:gd name="connsiteX26" fmla="*/ 3205843 w 3339193"/>
              <a:gd name="connsiteY26" fmla="*/ 304800 h 666750"/>
              <a:gd name="connsiteX27" fmla="*/ 3121479 w 3339193"/>
              <a:gd name="connsiteY27" fmla="*/ 296636 h 666750"/>
              <a:gd name="connsiteX28" fmla="*/ 3004457 w 3339193"/>
              <a:gd name="connsiteY28" fmla="*/ 285750 h 666750"/>
              <a:gd name="connsiteX29" fmla="*/ 2854779 w 3339193"/>
              <a:gd name="connsiteY29" fmla="*/ 280307 h 666750"/>
              <a:gd name="connsiteX30" fmla="*/ 2718707 w 3339193"/>
              <a:gd name="connsiteY30" fmla="*/ 280307 h 666750"/>
              <a:gd name="connsiteX31" fmla="*/ 2582636 w 3339193"/>
              <a:gd name="connsiteY31" fmla="*/ 285750 h 666750"/>
              <a:gd name="connsiteX32" fmla="*/ 2403022 w 3339193"/>
              <a:gd name="connsiteY32" fmla="*/ 296636 h 666750"/>
              <a:gd name="connsiteX33" fmla="*/ 2188029 w 3339193"/>
              <a:gd name="connsiteY33" fmla="*/ 315686 h 666750"/>
              <a:gd name="connsiteX34" fmla="*/ 2016579 w 3339193"/>
              <a:gd name="connsiteY34" fmla="*/ 337457 h 666750"/>
              <a:gd name="connsiteX35" fmla="*/ 1768929 w 3339193"/>
              <a:gd name="connsiteY35" fmla="*/ 375557 h 666750"/>
              <a:gd name="connsiteX36" fmla="*/ 1532164 w 3339193"/>
              <a:gd name="connsiteY36" fmla="*/ 419100 h 666750"/>
              <a:gd name="connsiteX37" fmla="*/ 1289957 w 3339193"/>
              <a:gd name="connsiteY37" fmla="*/ 459922 h 666750"/>
              <a:gd name="connsiteX38" fmla="*/ 971550 w 3339193"/>
              <a:gd name="connsiteY38" fmla="*/ 522515 h 666750"/>
              <a:gd name="connsiteX39" fmla="*/ 715736 w 3339193"/>
              <a:gd name="connsiteY39" fmla="*/ 582386 h 666750"/>
              <a:gd name="connsiteX40" fmla="*/ 593272 w 3339193"/>
              <a:gd name="connsiteY40" fmla="*/ 615043 h 666750"/>
              <a:gd name="connsiteX41" fmla="*/ 557893 w 3339193"/>
              <a:gd name="connsiteY41" fmla="*/ 634093 h 666750"/>
              <a:gd name="connsiteX42" fmla="*/ 508907 w 3339193"/>
              <a:gd name="connsiteY42" fmla="*/ 655865 h 666750"/>
              <a:gd name="connsiteX43" fmla="*/ 454479 w 3339193"/>
              <a:gd name="connsiteY43" fmla="*/ 666750 h 666750"/>
              <a:gd name="connsiteX44" fmla="*/ 413657 w 3339193"/>
              <a:gd name="connsiteY44" fmla="*/ 664029 h 666750"/>
              <a:gd name="connsiteX45" fmla="*/ 359229 w 3339193"/>
              <a:gd name="connsiteY45" fmla="*/ 653143 h 666750"/>
              <a:gd name="connsiteX46" fmla="*/ 302079 w 3339193"/>
              <a:gd name="connsiteY46" fmla="*/ 631372 h 666750"/>
              <a:gd name="connsiteX47" fmla="*/ 201386 w 3339193"/>
              <a:gd name="connsiteY47" fmla="*/ 579665 h 666750"/>
              <a:gd name="connsiteX48" fmla="*/ 133350 w 3339193"/>
              <a:gd name="connsiteY48" fmla="*/ 530679 h 666750"/>
              <a:gd name="connsiteX49" fmla="*/ 84364 w 3339193"/>
              <a:gd name="connsiteY49" fmla="*/ 487136 h 666750"/>
              <a:gd name="connsiteX50" fmla="*/ 35379 w 3339193"/>
              <a:gd name="connsiteY50" fmla="*/ 440872 h 666750"/>
              <a:gd name="connsiteX51" fmla="*/ 21772 w 3339193"/>
              <a:gd name="connsiteY51" fmla="*/ 424543 h 666750"/>
              <a:gd name="connsiteX52" fmla="*/ 5443 w 3339193"/>
              <a:gd name="connsiteY52" fmla="*/ 394607 h 666750"/>
              <a:gd name="connsiteX53" fmla="*/ 0 w 3339193"/>
              <a:gd name="connsiteY53" fmla="*/ 367393 h 666750"/>
              <a:gd name="connsiteX54" fmla="*/ 5443 w 3339193"/>
              <a:gd name="connsiteY54" fmla="*/ 359229 h 666750"/>
              <a:gd name="connsiteX55" fmla="*/ 13607 w 3339193"/>
              <a:gd name="connsiteY55" fmla="*/ 353786 h 666750"/>
              <a:gd name="connsiteX56" fmla="*/ 54429 w 3339193"/>
              <a:gd name="connsiteY56" fmla="*/ 367393 h 666750"/>
              <a:gd name="connsiteX57" fmla="*/ 163286 w 3339193"/>
              <a:gd name="connsiteY57" fmla="*/ 402772 h 666750"/>
              <a:gd name="connsiteX58" fmla="*/ 285750 w 3339193"/>
              <a:gd name="connsiteY58" fmla="*/ 432707 h 666750"/>
              <a:gd name="connsiteX59" fmla="*/ 361950 w 3339193"/>
              <a:gd name="connsiteY59" fmla="*/ 440872 h 666750"/>
              <a:gd name="connsiteX60" fmla="*/ 424543 w 3339193"/>
              <a:gd name="connsiteY60" fmla="*/ 435429 h 666750"/>
              <a:gd name="connsiteX61" fmla="*/ 666750 w 3339193"/>
              <a:gd name="connsiteY61" fmla="*/ 386443 h 666750"/>
              <a:gd name="connsiteX62" fmla="*/ 996043 w 3339193"/>
              <a:gd name="connsiteY62" fmla="*/ 3238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66750">
                <a:moveTo>
                  <a:pt x="996043" y="323850"/>
                </a:moveTo>
                <a:lnTo>
                  <a:pt x="1260022" y="269422"/>
                </a:lnTo>
                <a:lnTo>
                  <a:pt x="1581150" y="206829"/>
                </a:lnTo>
                <a:lnTo>
                  <a:pt x="1779814" y="168729"/>
                </a:lnTo>
                <a:lnTo>
                  <a:pt x="1975757" y="152400"/>
                </a:lnTo>
                <a:lnTo>
                  <a:pt x="2269672" y="119743"/>
                </a:lnTo>
                <a:lnTo>
                  <a:pt x="2479222" y="92529"/>
                </a:lnTo>
                <a:lnTo>
                  <a:pt x="2631622" y="70757"/>
                </a:lnTo>
                <a:lnTo>
                  <a:pt x="2773136" y="46265"/>
                </a:lnTo>
                <a:lnTo>
                  <a:pt x="2862943" y="24493"/>
                </a:lnTo>
                <a:lnTo>
                  <a:pt x="2928257" y="8165"/>
                </a:lnTo>
                <a:lnTo>
                  <a:pt x="2966357" y="0"/>
                </a:lnTo>
                <a:lnTo>
                  <a:pt x="3018064" y="5443"/>
                </a:lnTo>
                <a:lnTo>
                  <a:pt x="3064329" y="19050"/>
                </a:lnTo>
                <a:lnTo>
                  <a:pt x="3118757" y="40822"/>
                </a:lnTo>
                <a:lnTo>
                  <a:pt x="3178629" y="73479"/>
                </a:lnTo>
                <a:lnTo>
                  <a:pt x="3222172" y="100693"/>
                </a:lnTo>
                <a:lnTo>
                  <a:pt x="3265714" y="133350"/>
                </a:lnTo>
                <a:lnTo>
                  <a:pt x="3290207" y="155122"/>
                </a:lnTo>
                <a:lnTo>
                  <a:pt x="3311979" y="182336"/>
                </a:lnTo>
                <a:lnTo>
                  <a:pt x="3331029" y="212272"/>
                </a:lnTo>
                <a:lnTo>
                  <a:pt x="3339193" y="234043"/>
                </a:lnTo>
                <a:lnTo>
                  <a:pt x="3336472" y="255815"/>
                </a:lnTo>
                <a:lnTo>
                  <a:pt x="3320143" y="277586"/>
                </a:lnTo>
                <a:lnTo>
                  <a:pt x="3290207" y="293915"/>
                </a:lnTo>
                <a:lnTo>
                  <a:pt x="3257550" y="299357"/>
                </a:lnTo>
                <a:lnTo>
                  <a:pt x="3205843" y="304800"/>
                </a:lnTo>
                <a:lnTo>
                  <a:pt x="3121479" y="296636"/>
                </a:lnTo>
                <a:lnTo>
                  <a:pt x="3004457" y="285750"/>
                </a:lnTo>
                <a:lnTo>
                  <a:pt x="2854779" y="280307"/>
                </a:lnTo>
                <a:lnTo>
                  <a:pt x="2718707" y="280307"/>
                </a:lnTo>
                <a:lnTo>
                  <a:pt x="2582636" y="285750"/>
                </a:lnTo>
                <a:lnTo>
                  <a:pt x="2403022" y="296636"/>
                </a:lnTo>
                <a:lnTo>
                  <a:pt x="2188029" y="315686"/>
                </a:lnTo>
                <a:lnTo>
                  <a:pt x="2016579" y="337457"/>
                </a:lnTo>
                <a:lnTo>
                  <a:pt x="1768929" y="375557"/>
                </a:lnTo>
                <a:lnTo>
                  <a:pt x="1532164" y="419100"/>
                </a:lnTo>
                <a:lnTo>
                  <a:pt x="1289957" y="459922"/>
                </a:lnTo>
                <a:lnTo>
                  <a:pt x="971550" y="522515"/>
                </a:lnTo>
                <a:lnTo>
                  <a:pt x="715736" y="582386"/>
                </a:lnTo>
                <a:lnTo>
                  <a:pt x="593272" y="615043"/>
                </a:lnTo>
                <a:lnTo>
                  <a:pt x="557893" y="634093"/>
                </a:lnTo>
                <a:lnTo>
                  <a:pt x="508907" y="655865"/>
                </a:lnTo>
                <a:lnTo>
                  <a:pt x="454479" y="666750"/>
                </a:lnTo>
                <a:lnTo>
                  <a:pt x="413657" y="664029"/>
                </a:lnTo>
                <a:lnTo>
                  <a:pt x="359229" y="653143"/>
                </a:lnTo>
                <a:lnTo>
                  <a:pt x="302079" y="631372"/>
                </a:lnTo>
                <a:lnTo>
                  <a:pt x="201386" y="579665"/>
                </a:lnTo>
                <a:lnTo>
                  <a:pt x="133350" y="530679"/>
                </a:lnTo>
                <a:lnTo>
                  <a:pt x="84364" y="487136"/>
                </a:lnTo>
                <a:lnTo>
                  <a:pt x="35379" y="440872"/>
                </a:lnTo>
                <a:lnTo>
                  <a:pt x="21772" y="424543"/>
                </a:lnTo>
                <a:lnTo>
                  <a:pt x="5443" y="394607"/>
                </a:lnTo>
                <a:lnTo>
                  <a:pt x="0" y="367393"/>
                </a:lnTo>
                <a:lnTo>
                  <a:pt x="5443" y="359229"/>
                </a:lnTo>
                <a:lnTo>
                  <a:pt x="13607" y="353786"/>
                </a:lnTo>
                <a:lnTo>
                  <a:pt x="54429" y="367393"/>
                </a:lnTo>
                <a:lnTo>
                  <a:pt x="163286" y="402772"/>
                </a:lnTo>
                <a:lnTo>
                  <a:pt x="285750" y="432707"/>
                </a:lnTo>
                <a:lnTo>
                  <a:pt x="361950" y="440872"/>
                </a:lnTo>
                <a:lnTo>
                  <a:pt x="424543" y="435429"/>
                </a:lnTo>
                <a:lnTo>
                  <a:pt x="666750" y="386443"/>
                </a:lnTo>
                <a:lnTo>
                  <a:pt x="996043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3D68414F-C90B-457B-BD22-49A5C849F8AE}"/>
              </a:ext>
            </a:extLst>
          </p:cNvPr>
          <p:cNvSpPr/>
          <p:nvPr/>
        </p:nvSpPr>
        <p:spPr>
          <a:xfrm rot="16200000">
            <a:off x="3057525" y="3557588"/>
            <a:ext cx="4670425" cy="520700"/>
          </a:xfrm>
          <a:custGeom>
            <a:avLst/>
            <a:gdLst>
              <a:gd name="connsiteX0" fmla="*/ 1469036 w 4669436"/>
              <a:gd name="connsiteY0" fmla="*/ 172387 h 520908"/>
              <a:gd name="connsiteX1" fmla="*/ 1858781 w 4669436"/>
              <a:gd name="connsiteY1" fmla="*/ 168639 h 520908"/>
              <a:gd name="connsiteX2" fmla="*/ 2525843 w 4669436"/>
              <a:gd name="connsiteY2" fmla="*/ 168639 h 520908"/>
              <a:gd name="connsiteX3" fmla="*/ 3185410 w 4669436"/>
              <a:gd name="connsiteY3" fmla="*/ 172387 h 520908"/>
              <a:gd name="connsiteX4" fmla="*/ 3818745 w 4669436"/>
              <a:gd name="connsiteY4" fmla="*/ 168639 h 520908"/>
              <a:gd name="connsiteX5" fmla="*/ 4017364 w 4669436"/>
              <a:gd name="connsiteY5" fmla="*/ 176135 h 520908"/>
              <a:gd name="connsiteX6" fmla="*/ 4163518 w 4669436"/>
              <a:gd name="connsiteY6" fmla="*/ 176135 h 520908"/>
              <a:gd name="connsiteX7" fmla="*/ 4230974 w 4669436"/>
              <a:gd name="connsiteY7" fmla="*/ 176135 h 520908"/>
              <a:gd name="connsiteX8" fmla="*/ 4317168 w 4669436"/>
              <a:gd name="connsiteY8" fmla="*/ 168639 h 520908"/>
              <a:gd name="connsiteX9" fmla="*/ 4392118 w 4669436"/>
              <a:gd name="connsiteY9" fmla="*/ 157397 h 520908"/>
              <a:gd name="connsiteX10" fmla="*/ 4444584 w 4669436"/>
              <a:gd name="connsiteY10" fmla="*/ 146154 h 520908"/>
              <a:gd name="connsiteX11" fmla="*/ 4500797 w 4669436"/>
              <a:gd name="connsiteY11" fmla="*/ 116174 h 520908"/>
              <a:gd name="connsiteX12" fmla="*/ 4527030 w 4669436"/>
              <a:gd name="connsiteY12" fmla="*/ 101184 h 520908"/>
              <a:gd name="connsiteX13" fmla="*/ 4579495 w 4669436"/>
              <a:gd name="connsiteY13" fmla="*/ 52466 h 520908"/>
              <a:gd name="connsiteX14" fmla="*/ 4605728 w 4669436"/>
              <a:gd name="connsiteY14" fmla="*/ 26233 h 520908"/>
              <a:gd name="connsiteX15" fmla="*/ 4628213 w 4669436"/>
              <a:gd name="connsiteY15" fmla="*/ 7495 h 520908"/>
              <a:gd name="connsiteX16" fmla="*/ 4643204 w 4669436"/>
              <a:gd name="connsiteY16" fmla="*/ 0 h 520908"/>
              <a:gd name="connsiteX17" fmla="*/ 4654446 w 4669436"/>
              <a:gd name="connsiteY17" fmla="*/ 0 h 520908"/>
              <a:gd name="connsiteX18" fmla="*/ 4665689 w 4669436"/>
              <a:gd name="connsiteY18" fmla="*/ 11243 h 520908"/>
              <a:gd name="connsiteX19" fmla="*/ 4669436 w 4669436"/>
              <a:gd name="connsiteY19" fmla="*/ 37476 h 520908"/>
              <a:gd name="connsiteX20" fmla="*/ 4665689 w 4669436"/>
              <a:gd name="connsiteY20" fmla="*/ 89941 h 520908"/>
              <a:gd name="connsiteX21" fmla="*/ 4654446 w 4669436"/>
              <a:gd name="connsiteY21" fmla="*/ 161144 h 520908"/>
              <a:gd name="connsiteX22" fmla="*/ 4639456 w 4669436"/>
              <a:gd name="connsiteY22" fmla="*/ 221105 h 520908"/>
              <a:gd name="connsiteX23" fmla="*/ 4609476 w 4669436"/>
              <a:gd name="connsiteY23" fmla="*/ 292308 h 520908"/>
              <a:gd name="connsiteX24" fmla="*/ 4572000 w 4669436"/>
              <a:gd name="connsiteY24" fmla="*/ 363512 h 520908"/>
              <a:gd name="connsiteX25" fmla="*/ 4508292 w 4669436"/>
              <a:gd name="connsiteY25" fmla="*/ 449705 h 520908"/>
              <a:gd name="connsiteX26" fmla="*/ 4474564 w 4669436"/>
              <a:gd name="connsiteY26" fmla="*/ 494676 h 520908"/>
              <a:gd name="connsiteX27" fmla="*/ 4444584 w 4669436"/>
              <a:gd name="connsiteY27" fmla="*/ 513413 h 520908"/>
              <a:gd name="connsiteX28" fmla="*/ 4425846 w 4669436"/>
              <a:gd name="connsiteY28" fmla="*/ 517161 h 520908"/>
              <a:gd name="connsiteX29" fmla="*/ 4403361 w 4669436"/>
              <a:gd name="connsiteY29" fmla="*/ 520908 h 520908"/>
              <a:gd name="connsiteX30" fmla="*/ 4365886 w 4669436"/>
              <a:gd name="connsiteY30" fmla="*/ 509666 h 520908"/>
              <a:gd name="connsiteX31" fmla="*/ 4339653 w 4669436"/>
              <a:gd name="connsiteY31" fmla="*/ 490928 h 520908"/>
              <a:gd name="connsiteX32" fmla="*/ 4309672 w 4669436"/>
              <a:gd name="connsiteY32" fmla="*/ 475938 h 520908"/>
              <a:gd name="connsiteX33" fmla="*/ 4260954 w 4669436"/>
              <a:gd name="connsiteY33" fmla="*/ 460948 h 520908"/>
              <a:gd name="connsiteX34" fmla="*/ 4208489 w 4669436"/>
              <a:gd name="connsiteY34" fmla="*/ 449705 h 520908"/>
              <a:gd name="connsiteX35" fmla="*/ 4081072 w 4669436"/>
              <a:gd name="connsiteY35" fmla="*/ 438462 h 520908"/>
              <a:gd name="connsiteX36" fmla="*/ 3987384 w 4669436"/>
              <a:gd name="connsiteY36" fmla="*/ 438462 h 520908"/>
              <a:gd name="connsiteX37" fmla="*/ 3357797 w 4669436"/>
              <a:gd name="connsiteY37" fmla="*/ 438462 h 520908"/>
              <a:gd name="connsiteX38" fmla="*/ 3204148 w 4669436"/>
              <a:gd name="connsiteY38" fmla="*/ 438462 h 520908"/>
              <a:gd name="connsiteX39" fmla="*/ 3054246 w 4669436"/>
              <a:gd name="connsiteY39" fmla="*/ 430967 h 520908"/>
              <a:gd name="connsiteX40" fmla="*/ 2889354 w 4669436"/>
              <a:gd name="connsiteY40" fmla="*/ 419725 h 520908"/>
              <a:gd name="connsiteX41" fmla="*/ 2713220 w 4669436"/>
              <a:gd name="connsiteY41" fmla="*/ 415977 h 520908"/>
              <a:gd name="connsiteX42" fmla="*/ 2068643 w 4669436"/>
              <a:gd name="connsiteY42" fmla="*/ 415977 h 520908"/>
              <a:gd name="connsiteX43" fmla="*/ 1386590 w 4669436"/>
              <a:gd name="connsiteY43" fmla="*/ 415977 h 520908"/>
              <a:gd name="connsiteX44" fmla="*/ 903158 w 4669436"/>
              <a:gd name="connsiteY44" fmla="*/ 415977 h 520908"/>
              <a:gd name="connsiteX45" fmla="*/ 217358 w 4669436"/>
              <a:gd name="connsiteY45" fmla="*/ 415977 h 520908"/>
              <a:gd name="connsiteX46" fmla="*/ 149902 w 4669436"/>
              <a:gd name="connsiteY46" fmla="*/ 412230 h 520908"/>
              <a:gd name="connsiteX47" fmla="*/ 97436 w 4669436"/>
              <a:gd name="connsiteY47" fmla="*/ 397239 h 520908"/>
              <a:gd name="connsiteX48" fmla="*/ 48718 w 4669436"/>
              <a:gd name="connsiteY48" fmla="*/ 378502 h 520908"/>
              <a:gd name="connsiteX49" fmla="*/ 22486 w 4669436"/>
              <a:gd name="connsiteY49" fmla="*/ 363512 h 520908"/>
              <a:gd name="connsiteX50" fmla="*/ 3748 w 4669436"/>
              <a:gd name="connsiteY50" fmla="*/ 341026 h 520908"/>
              <a:gd name="connsiteX51" fmla="*/ 0 w 4669436"/>
              <a:gd name="connsiteY51" fmla="*/ 326036 h 520908"/>
              <a:gd name="connsiteX52" fmla="*/ 7495 w 4669436"/>
              <a:gd name="connsiteY52" fmla="*/ 299803 h 520908"/>
              <a:gd name="connsiteX53" fmla="*/ 26233 w 4669436"/>
              <a:gd name="connsiteY53" fmla="*/ 277318 h 520908"/>
              <a:gd name="connsiteX54" fmla="*/ 56213 w 4669436"/>
              <a:gd name="connsiteY54" fmla="*/ 251085 h 520908"/>
              <a:gd name="connsiteX55" fmla="*/ 104931 w 4669436"/>
              <a:gd name="connsiteY55" fmla="*/ 221105 h 520908"/>
              <a:gd name="connsiteX56" fmla="*/ 146154 w 4669436"/>
              <a:gd name="connsiteY56" fmla="*/ 198620 h 520908"/>
              <a:gd name="connsiteX57" fmla="*/ 206115 w 4669436"/>
              <a:gd name="connsiteY57" fmla="*/ 172387 h 520908"/>
              <a:gd name="connsiteX58" fmla="*/ 281066 w 4669436"/>
              <a:gd name="connsiteY58" fmla="*/ 149902 h 520908"/>
              <a:gd name="connsiteX59" fmla="*/ 408482 w 4669436"/>
              <a:gd name="connsiteY59" fmla="*/ 131164 h 520908"/>
              <a:gd name="connsiteX60" fmla="*/ 475938 w 4669436"/>
              <a:gd name="connsiteY60" fmla="*/ 127417 h 520908"/>
              <a:gd name="connsiteX61" fmla="*/ 573374 w 4669436"/>
              <a:gd name="connsiteY61" fmla="*/ 127417 h 520908"/>
              <a:gd name="connsiteX62" fmla="*/ 633335 w 4669436"/>
              <a:gd name="connsiteY62" fmla="*/ 134912 h 520908"/>
              <a:gd name="connsiteX63" fmla="*/ 712033 w 4669436"/>
              <a:gd name="connsiteY63" fmla="*/ 146154 h 520908"/>
              <a:gd name="connsiteX64" fmla="*/ 824459 w 4669436"/>
              <a:gd name="connsiteY64" fmla="*/ 157397 h 520908"/>
              <a:gd name="connsiteX65" fmla="*/ 959371 w 4669436"/>
              <a:gd name="connsiteY65" fmla="*/ 168639 h 520908"/>
              <a:gd name="connsiteX66" fmla="*/ 1165486 w 4669436"/>
              <a:gd name="connsiteY66" fmla="*/ 172387 h 520908"/>
              <a:gd name="connsiteX67" fmla="*/ 1469036 w 4669436"/>
              <a:gd name="connsiteY67" fmla="*/ 172387 h 520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69436" h="520908">
                <a:moveTo>
                  <a:pt x="1469036" y="172387"/>
                </a:moveTo>
                <a:lnTo>
                  <a:pt x="1858781" y="168639"/>
                </a:lnTo>
                <a:lnTo>
                  <a:pt x="2525843" y="168639"/>
                </a:lnTo>
                <a:lnTo>
                  <a:pt x="3185410" y="172387"/>
                </a:lnTo>
                <a:lnTo>
                  <a:pt x="3818745" y="168639"/>
                </a:lnTo>
                <a:lnTo>
                  <a:pt x="4017364" y="176135"/>
                </a:lnTo>
                <a:lnTo>
                  <a:pt x="4163518" y="176135"/>
                </a:lnTo>
                <a:lnTo>
                  <a:pt x="4230974" y="176135"/>
                </a:lnTo>
                <a:lnTo>
                  <a:pt x="4317168" y="168639"/>
                </a:lnTo>
                <a:lnTo>
                  <a:pt x="4392118" y="157397"/>
                </a:lnTo>
                <a:lnTo>
                  <a:pt x="4444584" y="146154"/>
                </a:lnTo>
                <a:lnTo>
                  <a:pt x="4500797" y="116174"/>
                </a:lnTo>
                <a:lnTo>
                  <a:pt x="4527030" y="101184"/>
                </a:lnTo>
                <a:lnTo>
                  <a:pt x="4579495" y="52466"/>
                </a:lnTo>
                <a:lnTo>
                  <a:pt x="4605728" y="26233"/>
                </a:lnTo>
                <a:lnTo>
                  <a:pt x="4628213" y="7495"/>
                </a:lnTo>
                <a:lnTo>
                  <a:pt x="4643204" y="0"/>
                </a:lnTo>
                <a:lnTo>
                  <a:pt x="4654446" y="0"/>
                </a:lnTo>
                <a:lnTo>
                  <a:pt x="4665689" y="11243"/>
                </a:lnTo>
                <a:lnTo>
                  <a:pt x="4669436" y="37476"/>
                </a:lnTo>
                <a:lnTo>
                  <a:pt x="4665689" y="89941"/>
                </a:lnTo>
                <a:lnTo>
                  <a:pt x="4654446" y="161144"/>
                </a:lnTo>
                <a:lnTo>
                  <a:pt x="4639456" y="221105"/>
                </a:lnTo>
                <a:lnTo>
                  <a:pt x="4609476" y="292308"/>
                </a:lnTo>
                <a:lnTo>
                  <a:pt x="4572000" y="363512"/>
                </a:lnTo>
                <a:lnTo>
                  <a:pt x="4508292" y="449705"/>
                </a:lnTo>
                <a:lnTo>
                  <a:pt x="4474564" y="494676"/>
                </a:lnTo>
                <a:lnTo>
                  <a:pt x="4444584" y="513413"/>
                </a:lnTo>
                <a:lnTo>
                  <a:pt x="4425846" y="517161"/>
                </a:lnTo>
                <a:lnTo>
                  <a:pt x="4403361" y="520908"/>
                </a:lnTo>
                <a:lnTo>
                  <a:pt x="4365886" y="509666"/>
                </a:lnTo>
                <a:lnTo>
                  <a:pt x="4339653" y="490928"/>
                </a:lnTo>
                <a:lnTo>
                  <a:pt x="4309672" y="475938"/>
                </a:lnTo>
                <a:lnTo>
                  <a:pt x="4260954" y="460948"/>
                </a:lnTo>
                <a:lnTo>
                  <a:pt x="4208489" y="449705"/>
                </a:lnTo>
                <a:lnTo>
                  <a:pt x="4081072" y="438462"/>
                </a:lnTo>
                <a:lnTo>
                  <a:pt x="3987384" y="438462"/>
                </a:lnTo>
                <a:lnTo>
                  <a:pt x="3357797" y="438462"/>
                </a:lnTo>
                <a:lnTo>
                  <a:pt x="3204148" y="438462"/>
                </a:lnTo>
                <a:lnTo>
                  <a:pt x="3054246" y="430967"/>
                </a:lnTo>
                <a:lnTo>
                  <a:pt x="2889354" y="419725"/>
                </a:lnTo>
                <a:lnTo>
                  <a:pt x="2713220" y="415977"/>
                </a:lnTo>
                <a:lnTo>
                  <a:pt x="2068643" y="415977"/>
                </a:lnTo>
                <a:lnTo>
                  <a:pt x="1386590" y="415977"/>
                </a:lnTo>
                <a:lnTo>
                  <a:pt x="903158" y="415977"/>
                </a:lnTo>
                <a:lnTo>
                  <a:pt x="217358" y="415977"/>
                </a:lnTo>
                <a:lnTo>
                  <a:pt x="149902" y="412230"/>
                </a:lnTo>
                <a:lnTo>
                  <a:pt x="97436" y="397239"/>
                </a:lnTo>
                <a:lnTo>
                  <a:pt x="48718" y="378502"/>
                </a:lnTo>
                <a:lnTo>
                  <a:pt x="22486" y="363512"/>
                </a:lnTo>
                <a:lnTo>
                  <a:pt x="3748" y="341026"/>
                </a:lnTo>
                <a:lnTo>
                  <a:pt x="0" y="326036"/>
                </a:lnTo>
                <a:lnTo>
                  <a:pt x="7495" y="299803"/>
                </a:lnTo>
                <a:lnTo>
                  <a:pt x="26233" y="277318"/>
                </a:lnTo>
                <a:lnTo>
                  <a:pt x="56213" y="251085"/>
                </a:lnTo>
                <a:lnTo>
                  <a:pt x="104931" y="221105"/>
                </a:lnTo>
                <a:lnTo>
                  <a:pt x="146154" y="198620"/>
                </a:lnTo>
                <a:lnTo>
                  <a:pt x="206115" y="172387"/>
                </a:lnTo>
                <a:lnTo>
                  <a:pt x="281066" y="149902"/>
                </a:lnTo>
                <a:lnTo>
                  <a:pt x="408482" y="131164"/>
                </a:lnTo>
                <a:lnTo>
                  <a:pt x="475938" y="127417"/>
                </a:lnTo>
                <a:lnTo>
                  <a:pt x="573374" y="127417"/>
                </a:lnTo>
                <a:lnTo>
                  <a:pt x="633335" y="134912"/>
                </a:lnTo>
                <a:lnTo>
                  <a:pt x="712033" y="146154"/>
                </a:lnTo>
                <a:lnTo>
                  <a:pt x="824459" y="157397"/>
                </a:lnTo>
                <a:lnTo>
                  <a:pt x="959371" y="168639"/>
                </a:lnTo>
                <a:lnTo>
                  <a:pt x="1165486" y="172387"/>
                </a:lnTo>
                <a:lnTo>
                  <a:pt x="1469036" y="17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61E0C9E-63F9-4931-90F0-ED46F44CD836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503363"/>
            <a:ext cx="4932363" cy="4670425"/>
            <a:chOff x="2527300" y="1635125"/>
            <a:chExt cx="4932363" cy="4670425"/>
          </a:xfrm>
        </p:grpSpPr>
        <p:sp>
          <p:nvSpPr>
            <p:cNvPr id="11" name="フリーフォーム 108">
              <a:extLst>
                <a:ext uri="{FF2B5EF4-FFF2-40B4-BE49-F238E27FC236}">
                  <a16:creationId xmlns:a16="http://schemas.microsoft.com/office/drawing/2014/main" id="{F1F7A01C-9735-4B9D-AA02-9BB169EF883B}"/>
                </a:ext>
              </a:extLst>
            </p:cNvPr>
            <p:cNvSpPr/>
            <p:nvPr/>
          </p:nvSpPr>
          <p:spPr>
            <a:xfrm>
              <a:off x="2690813" y="17621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9">
              <a:extLst>
                <a:ext uri="{FF2B5EF4-FFF2-40B4-BE49-F238E27FC236}">
                  <a16:creationId xmlns:a16="http://schemas.microsoft.com/office/drawing/2014/main" id="{0C10DE95-2D13-4443-9F04-3E561DD2CCA2}"/>
                </a:ext>
              </a:extLst>
            </p:cNvPr>
            <p:cNvSpPr/>
            <p:nvPr/>
          </p:nvSpPr>
          <p:spPr>
            <a:xfrm>
              <a:off x="2527300" y="2719387"/>
              <a:ext cx="1571625" cy="1881188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0">
              <a:extLst>
                <a:ext uri="{FF2B5EF4-FFF2-40B4-BE49-F238E27FC236}">
                  <a16:creationId xmlns:a16="http://schemas.microsoft.com/office/drawing/2014/main" id="{27960FAB-A563-4565-8B51-C98CB41688CD}"/>
                </a:ext>
              </a:extLst>
            </p:cNvPr>
            <p:cNvSpPr/>
            <p:nvPr/>
          </p:nvSpPr>
          <p:spPr>
            <a:xfrm>
              <a:off x="3333750" y="36957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773BA9A5-62E4-47FD-BDE7-C2F0E426D4C8}"/>
                </a:ext>
              </a:extLst>
            </p:cNvPr>
            <p:cNvSpPr/>
            <p:nvPr/>
          </p:nvSpPr>
          <p:spPr>
            <a:xfrm>
              <a:off x="4513263" y="21717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DF115467-B807-4CCC-B5C3-3DE7DFB057C4}"/>
                </a:ext>
              </a:extLst>
            </p:cNvPr>
            <p:cNvSpPr/>
            <p:nvPr/>
          </p:nvSpPr>
          <p:spPr>
            <a:xfrm>
              <a:off x="4098925" y="2735262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F2E9D542-24E5-4994-A20A-041475BD1A5D}"/>
                </a:ext>
              </a:extLst>
            </p:cNvPr>
            <p:cNvSpPr/>
            <p:nvPr/>
          </p:nvSpPr>
          <p:spPr>
            <a:xfrm>
              <a:off x="4513263" y="35052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3FD66AD8-624F-4CDC-9372-ABDDB707899E}"/>
                </a:ext>
              </a:extLst>
            </p:cNvPr>
            <p:cNvSpPr/>
            <p:nvPr/>
          </p:nvSpPr>
          <p:spPr>
            <a:xfrm>
              <a:off x="4386263" y="4075112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5D816C3F-F7A5-412C-BE5B-EEAFC02E87E1}"/>
                </a:ext>
              </a:extLst>
            </p:cNvPr>
            <p:cNvSpPr/>
            <p:nvPr/>
          </p:nvSpPr>
          <p:spPr>
            <a:xfrm>
              <a:off x="3900488" y="4732337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249D218B-672E-4F44-849D-B43DB419F67F}"/>
                </a:ext>
              </a:extLst>
            </p:cNvPr>
            <p:cNvSpPr/>
            <p:nvPr/>
          </p:nvSpPr>
          <p:spPr>
            <a:xfrm rot="16200000">
              <a:off x="3209925" y="37099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574EB73-15B3-4D29-87F1-83653E656F3A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A12ECD28-A2EB-4205-B153-8A94D0DBE40F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54C606C6-7703-429B-A094-70D40B1A8AE6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A61067C0-8B5C-4BDF-A094-4BF7E3501652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C563FA52-0E56-49AE-A984-AD9582AF229D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4C17BF9F-E5FD-4420-8D97-DAAC00AF2A02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CA446D6B-EFB8-49EB-97B6-572391883DD6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1EE2A873-2AB1-4CED-BBE1-15715DF86BF3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610F1DE9-70F9-4861-98C3-EC463F186A7B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45849FF7-FE12-4359-B07A-84CCD2C94058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049450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0514" name="グループ化 1">
            <a:extLst>
              <a:ext uri="{FF2B5EF4-FFF2-40B4-BE49-F238E27FC236}">
                <a16:creationId xmlns:a16="http://schemas.microsoft.com/office/drawing/2014/main" id="{4C719FD0-7877-4F04-94B4-0B39F142BA0B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69835B0F-9420-473A-A2DD-CFE23580DAED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93127072-E2A0-4BCC-BA91-5C5B386D4B30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CB1C7BF8-BD04-4DBD-BAB4-795A2FC55C8C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5286FC73-78A8-46DA-B671-B424723495D0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54DE121-6763-4E96-BB80-D0C13CFC2D19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038CC50-E59B-4655-A691-426575F4C685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4B11E94B-3AFC-4734-9231-D2251E87FA6D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36C7DDC-D3CB-4CF9-AF5B-9DF2779FE438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E4376C80-20A4-4724-B404-7F25E02DCB32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8285405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3F34F8C-F58B-4FE9-AB4F-1926A8691A64}"/>
              </a:ext>
            </a:extLst>
          </p:cNvPr>
          <p:cNvSpPr/>
          <p:nvPr/>
        </p:nvSpPr>
        <p:spPr>
          <a:xfrm>
            <a:off x="4306888" y="1443038"/>
            <a:ext cx="847725" cy="928687"/>
          </a:xfrm>
          <a:custGeom>
            <a:avLst/>
            <a:gdLst>
              <a:gd name="connsiteX0" fmla="*/ 309563 w 847725"/>
              <a:gd name="connsiteY0" fmla="*/ 485775 h 928687"/>
              <a:gd name="connsiteX1" fmla="*/ 197644 w 847725"/>
              <a:gd name="connsiteY1" fmla="*/ 647700 h 928687"/>
              <a:gd name="connsiteX2" fmla="*/ 83344 w 847725"/>
              <a:gd name="connsiteY2" fmla="*/ 809625 h 928687"/>
              <a:gd name="connsiteX3" fmla="*/ 0 w 847725"/>
              <a:gd name="connsiteY3" fmla="*/ 928687 h 928687"/>
              <a:gd name="connsiteX4" fmla="*/ 80963 w 847725"/>
              <a:gd name="connsiteY4" fmla="*/ 921543 h 928687"/>
              <a:gd name="connsiteX5" fmla="*/ 216694 w 847725"/>
              <a:gd name="connsiteY5" fmla="*/ 826293 h 928687"/>
              <a:gd name="connsiteX6" fmla="*/ 316707 w 847725"/>
              <a:gd name="connsiteY6" fmla="*/ 733425 h 928687"/>
              <a:gd name="connsiteX7" fmla="*/ 402432 w 847725"/>
              <a:gd name="connsiteY7" fmla="*/ 642937 h 928687"/>
              <a:gd name="connsiteX8" fmla="*/ 466725 w 847725"/>
              <a:gd name="connsiteY8" fmla="*/ 569118 h 928687"/>
              <a:gd name="connsiteX9" fmla="*/ 533400 w 847725"/>
              <a:gd name="connsiteY9" fmla="*/ 500062 h 928687"/>
              <a:gd name="connsiteX10" fmla="*/ 573882 w 847725"/>
              <a:gd name="connsiteY10" fmla="*/ 459581 h 928687"/>
              <a:gd name="connsiteX11" fmla="*/ 626269 w 847725"/>
              <a:gd name="connsiteY11" fmla="*/ 411956 h 928687"/>
              <a:gd name="connsiteX12" fmla="*/ 709613 w 847725"/>
              <a:gd name="connsiteY12" fmla="*/ 345281 h 928687"/>
              <a:gd name="connsiteX13" fmla="*/ 731044 w 847725"/>
              <a:gd name="connsiteY13" fmla="*/ 333375 h 928687"/>
              <a:gd name="connsiteX14" fmla="*/ 769144 w 847725"/>
              <a:gd name="connsiteY14" fmla="*/ 323850 h 928687"/>
              <a:gd name="connsiteX15" fmla="*/ 783432 w 847725"/>
              <a:gd name="connsiteY15" fmla="*/ 319087 h 928687"/>
              <a:gd name="connsiteX16" fmla="*/ 809625 w 847725"/>
              <a:gd name="connsiteY16" fmla="*/ 307181 h 928687"/>
              <a:gd name="connsiteX17" fmla="*/ 835819 w 847725"/>
              <a:gd name="connsiteY17" fmla="*/ 290512 h 928687"/>
              <a:gd name="connsiteX18" fmla="*/ 842963 w 847725"/>
              <a:gd name="connsiteY18" fmla="*/ 278606 h 928687"/>
              <a:gd name="connsiteX19" fmla="*/ 847725 w 847725"/>
              <a:gd name="connsiteY19" fmla="*/ 264318 h 928687"/>
              <a:gd name="connsiteX20" fmla="*/ 847725 w 847725"/>
              <a:gd name="connsiteY20" fmla="*/ 250031 h 928687"/>
              <a:gd name="connsiteX21" fmla="*/ 842963 w 847725"/>
              <a:gd name="connsiteY21" fmla="*/ 235743 h 928687"/>
              <a:gd name="connsiteX22" fmla="*/ 831057 w 847725"/>
              <a:gd name="connsiteY22" fmla="*/ 211931 h 928687"/>
              <a:gd name="connsiteX23" fmla="*/ 812007 w 847725"/>
              <a:gd name="connsiteY23" fmla="*/ 192881 h 928687"/>
              <a:gd name="connsiteX24" fmla="*/ 785813 w 847725"/>
              <a:gd name="connsiteY24" fmla="*/ 171450 h 928687"/>
              <a:gd name="connsiteX25" fmla="*/ 735807 w 847725"/>
              <a:gd name="connsiteY25" fmla="*/ 140493 h 928687"/>
              <a:gd name="connsiteX26" fmla="*/ 671513 w 847725"/>
              <a:gd name="connsiteY26" fmla="*/ 100012 h 928687"/>
              <a:gd name="connsiteX27" fmla="*/ 631032 w 847725"/>
              <a:gd name="connsiteY27" fmla="*/ 76200 h 928687"/>
              <a:gd name="connsiteX28" fmla="*/ 595313 w 847725"/>
              <a:gd name="connsiteY28" fmla="*/ 54768 h 928687"/>
              <a:gd name="connsiteX29" fmla="*/ 561975 w 847725"/>
              <a:gd name="connsiteY29" fmla="*/ 38100 h 928687"/>
              <a:gd name="connsiteX30" fmla="*/ 511969 w 847725"/>
              <a:gd name="connsiteY30" fmla="*/ 23812 h 928687"/>
              <a:gd name="connsiteX31" fmla="*/ 459582 w 847725"/>
              <a:gd name="connsiteY31" fmla="*/ 9525 h 928687"/>
              <a:gd name="connsiteX32" fmla="*/ 385763 w 847725"/>
              <a:gd name="connsiteY32" fmla="*/ 2381 h 928687"/>
              <a:gd name="connsiteX33" fmla="*/ 335757 w 847725"/>
              <a:gd name="connsiteY33" fmla="*/ 0 h 928687"/>
              <a:gd name="connsiteX34" fmla="*/ 316707 w 847725"/>
              <a:gd name="connsiteY34" fmla="*/ 0 h 928687"/>
              <a:gd name="connsiteX35" fmla="*/ 302419 w 847725"/>
              <a:gd name="connsiteY35" fmla="*/ 0 h 928687"/>
              <a:gd name="connsiteX36" fmla="*/ 290513 w 847725"/>
              <a:gd name="connsiteY36" fmla="*/ 2381 h 928687"/>
              <a:gd name="connsiteX37" fmla="*/ 285750 w 847725"/>
              <a:gd name="connsiteY37" fmla="*/ 14287 h 928687"/>
              <a:gd name="connsiteX38" fmla="*/ 288132 w 847725"/>
              <a:gd name="connsiteY38" fmla="*/ 21431 h 928687"/>
              <a:gd name="connsiteX39" fmla="*/ 292894 w 847725"/>
              <a:gd name="connsiteY39" fmla="*/ 35718 h 928687"/>
              <a:gd name="connsiteX40" fmla="*/ 319088 w 847725"/>
              <a:gd name="connsiteY40" fmla="*/ 64293 h 928687"/>
              <a:gd name="connsiteX41" fmla="*/ 383382 w 847725"/>
              <a:gd name="connsiteY41" fmla="*/ 116681 h 928687"/>
              <a:gd name="connsiteX42" fmla="*/ 407194 w 847725"/>
              <a:gd name="connsiteY42" fmla="*/ 140493 h 928687"/>
              <a:gd name="connsiteX43" fmla="*/ 419100 w 847725"/>
              <a:gd name="connsiteY43" fmla="*/ 159543 h 928687"/>
              <a:gd name="connsiteX44" fmla="*/ 428625 w 847725"/>
              <a:gd name="connsiteY44" fmla="*/ 180975 h 928687"/>
              <a:gd name="connsiteX45" fmla="*/ 433388 w 847725"/>
              <a:gd name="connsiteY45" fmla="*/ 202406 h 928687"/>
              <a:gd name="connsiteX46" fmla="*/ 435769 w 847725"/>
              <a:gd name="connsiteY46" fmla="*/ 226218 h 928687"/>
              <a:gd name="connsiteX47" fmla="*/ 433388 w 847725"/>
              <a:gd name="connsiteY47" fmla="*/ 247650 h 928687"/>
              <a:gd name="connsiteX48" fmla="*/ 426244 w 847725"/>
              <a:gd name="connsiteY48" fmla="*/ 276225 h 928687"/>
              <a:gd name="connsiteX49" fmla="*/ 400050 w 847725"/>
              <a:gd name="connsiteY49" fmla="*/ 342900 h 928687"/>
              <a:gd name="connsiteX50" fmla="*/ 371475 w 847725"/>
              <a:gd name="connsiteY50" fmla="*/ 392906 h 928687"/>
              <a:gd name="connsiteX51" fmla="*/ 309563 w 847725"/>
              <a:gd name="connsiteY51" fmla="*/ 485775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847725" h="928687">
                <a:moveTo>
                  <a:pt x="309563" y="485775"/>
                </a:moveTo>
                <a:lnTo>
                  <a:pt x="197644" y="647700"/>
                </a:lnTo>
                <a:lnTo>
                  <a:pt x="83344" y="809625"/>
                </a:lnTo>
                <a:lnTo>
                  <a:pt x="0" y="928687"/>
                </a:lnTo>
                <a:lnTo>
                  <a:pt x="80963" y="921543"/>
                </a:lnTo>
                <a:lnTo>
                  <a:pt x="216694" y="826293"/>
                </a:lnTo>
                <a:lnTo>
                  <a:pt x="316707" y="733425"/>
                </a:lnTo>
                <a:lnTo>
                  <a:pt x="402432" y="642937"/>
                </a:lnTo>
                <a:lnTo>
                  <a:pt x="466725" y="569118"/>
                </a:lnTo>
                <a:lnTo>
                  <a:pt x="533400" y="500062"/>
                </a:lnTo>
                <a:lnTo>
                  <a:pt x="573882" y="459581"/>
                </a:lnTo>
                <a:lnTo>
                  <a:pt x="626269" y="411956"/>
                </a:lnTo>
                <a:lnTo>
                  <a:pt x="709613" y="345281"/>
                </a:lnTo>
                <a:lnTo>
                  <a:pt x="731044" y="333375"/>
                </a:lnTo>
                <a:lnTo>
                  <a:pt x="769144" y="323850"/>
                </a:lnTo>
                <a:lnTo>
                  <a:pt x="783432" y="319087"/>
                </a:lnTo>
                <a:lnTo>
                  <a:pt x="809625" y="307181"/>
                </a:lnTo>
                <a:lnTo>
                  <a:pt x="835819" y="290512"/>
                </a:lnTo>
                <a:lnTo>
                  <a:pt x="842963" y="278606"/>
                </a:lnTo>
                <a:lnTo>
                  <a:pt x="847725" y="264318"/>
                </a:lnTo>
                <a:lnTo>
                  <a:pt x="847725" y="250031"/>
                </a:lnTo>
                <a:lnTo>
                  <a:pt x="842963" y="235743"/>
                </a:lnTo>
                <a:lnTo>
                  <a:pt x="831057" y="211931"/>
                </a:lnTo>
                <a:lnTo>
                  <a:pt x="812007" y="192881"/>
                </a:lnTo>
                <a:lnTo>
                  <a:pt x="785813" y="171450"/>
                </a:lnTo>
                <a:lnTo>
                  <a:pt x="735807" y="140493"/>
                </a:lnTo>
                <a:lnTo>
                  <a:pt x="671513" y="100012"/>
                </a:lnTo>
                <a:lnTo>
                  <a:pt x="631032" y="76200"/>
                </a:lnTo>
                <a:lnTo>
                  <a:pt x="595313" y="54768"/>
                </a:lnTo>
                <a:lnTo>
                  <a:pt x="561975" y="38100"/>
                </a:lnTo>
                <a:lnTo>
                  <a:pt x="511969" y="23812"/>
                </a:lnTo>
                <a:lnTo>
                  <a:pt x="459582" y="9525"/>
                </a:lnTo>
                <a:lnTo>
                  <a:pt x="385763" y="2381"/>
                </a:lnTo>
                <a:lnTo>
                  <a:pt x="335757" y="0"/>
                </a:lnTo>
                <a:lnTo>
                  <a:pt x="316707" y="0"/>
                </a:lnTo>
                <a:lnTo>
                  <a:pt x="302419" y="0"/>
                </a:lnTo>
                <a:lnTo>
                  <a:pt x="290513" y="2381"/>
                </a:lnTo>
                <a:lnTo>
                  <a:pt x="285750" y="14287"/>
                </a:lnTo>
                <a:lnTo>
                  <a:pt x="288132" y="21431"/>
                </a:lnTo>
                <a:lnTo>
                  <a:pt x="292894" y="35718"/>
                </a:lnTo>
                <a:lnTo>
                  <a:pt x="319088" y="64293"/>
                </a:lnTo>
                <a:lnTo>
                  <a:pt x="383382" y="116681"/>
                </a:lnTo>
                <a:lnTo>
                  <a:pt x="407194" y="140493"/>
                </a:lnTo>
                <a:lnTo>
                  <a:pt x="419100" y="159543"/>
                </a:lnTo>
                <a:lnTo>
                  <a:pt x="428625" y="180975"/>
                </a:lnTo>
                <a:lnTo>
                  <a:pt x="433388" y="202406"/>
                </a:lnTo>
                <a:lnTo>
                  <a:pt x="435769" y="226218"/>
                </a:lnTo>
                <a:lnTo>
                  <a:pt x="433388" y="247650"/>
                </a:lnTo>
                <a:lnTo>
                  <a:pt x="426244" y="276225"/>
                </a:lnTo>
                <a:lnTo>
                  <a:pt x="400050" y="342900"/>
                </a:lnTo>
                <a:lnTo>
                  <a:pt x="371475" y="392906"/>
                </a:lnTo>
                <a:lnTo>
                  <a:pt x="309563" y="485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FC55468E-A1C7-436F-9B38-603D398A64F6}"/>
              </a:ext>
            </a:extLst>
          </p:cNvPr>
          <p:cNvSpPr/>
          <p:nvPr/>
        </p:nvSpPr>
        <p:spPr>
          <a:xfrm>
            <a:off x="3524250" y="2208213"/>
            <a:ext cx="447675" cy="1089025"/>
          </a:xfrm>
          <a:custGeom>
            <a:avLst/>
            <a:gdLst>
              <a:gd name="connsiteX0" fmla="*/ 211931 w 447675"/>
              <a:gd name="connsiteY0" fmla="*/ 804862 h 1090612"/>
              <a:gd name="connsiteX1" fmla="*/ 178594 w 447675"/>
              <a:gd name="connsiteY1" fmla="*/ 583406 h 1090612"/>
              <a:gd name="connsiteX2" fmla="*/ 147638 w 447675"/>
              <a:gd name="connsiteY2" fmla="*/ 388144 h 1090612"/>
              <a:gd name="connsiteX3" fmla="*/ 126206 w 447675"/>
              <a:gd name="connsiteY3" fmla="*/ 269081 h 1090612"/>
              <a:gd name="connsiteX4" fmla="*/ 111919 w 447675"/>
              <a:gd name="connsiteY4" fmla="*/ 230981 h 1090612"/>
              <a:gd name="connsiteX5" fmla="*/ 83344 w 447675"/>
              <a:gd name="connsiteY5" fmla="*/ 171450 h 1090612"/>
              <a:gd name="connsiteX6" fmla="*/ 54769 w 447675"/>
              <a:gd name="connsiteY6" fmla="*/ 121444 h 1090612"/>
              <a:gd name="connsiteX7" fmla="*/ 40481 w 447675"/>
              <a:gd name="connsiteY7" fmla="*/ 100012 h 1090612"/>
              <a:gd name="connsiteX8" fmla="*/ 14288 w 447675"/>
              <a:gd name="connsiteY8" fmla="*/ 64294 h 1090612"/>
              <a:gd name="connsiteX9" fmla="*/ 7144 w 447675"/>
              <a:gd name="connsiteY9" fmla="*/ 47625 h 1090612"/>
              <a:gd name="connsiteX10" fmla="*/ 0 w 447675"/>
              <a:gd name="connsiteY10" fmla="*/ 28575 h 1090612"/>
              <a:gd name="connsiteX11" fmla="*/ 0 w 447675"/>
              <a:gd name="connsiteY11" fmla="*/ 16669 h 1090612"/>
              <a:gd name="connsiteX12" fmla="*/ 0 w 447675"/>
              <a:gd name="connsiteY12" fmla="*/ 7144 h 1090612"/>
              <a:gd name="connsiteX13" fmla="*/ 7144 w 447675"/>
              <a:gd name="connsiteY13" fmla="*/ 0 h 1090612"/>
              <a:gd name="connsiteX14" fmla="*/ 21431 w 447675"/>
              <a:gd name="connsiteY14" fmla="*/ 0 h 1090612"/>
              <a:gd name="connsiteX15" fmla="*/ 54769 w 447675"/>
              <a:gd name="connsiteY15" fmla="*/ 11906 h 1090612"/>
              <a:gd name="connsiteX16" fmla="*/ 80963 w 447675"/>
              <a:gd name="connsiteY16" fmla="*/ 19050 h 1090612"/>
              <a:gd name="connsiteX17" fmla="*/ 152400 w 447675"/>
              <a:gd name="connsiteY17" fmla="*/ 35719 h 1090612"/>
              <a:gd name="connsiteX18" fmla="*/ 221456 w 447675"/>
              <a:gd name="connsiteY18" fmla="*/ 59531 h 1090612"/>
              <a:gd name="connsiteX19" fmla="*/ 264319 w 447675"/>
              <a:gd name="connsiteY19" fmla="*/ 80962 h 1090612"/>
              <a:gd name="connsiteX20" fmla="*/ 304800 w 447675"/>
              <a:gd name="connsiteY20" fmla="*/ 104775 h 1090612"/>
              <a:gd name="connsiteX21" fmla="*/ 342900 w 447675"/>
              <a:gd name="connsiteY21" fmla="*/ 219075 h 1090612"/>
              <a:gd name="connsiteX22" fmla="*/ 354806 w 447675"/>
              <a:gd name="connsiteY22" fmla="*/ 278606 h 1090612"/>
              <a:gd name="connsiteX23" fmla="*/ 381000 w 447675"/>
              <a:gd name="connsiteY23" fmla="*/ 431006 h 1090612"/>
              <a:gd name="connsiteX24" fmla="*/ 402431 w 447675"/>
              <a:gd name="connsiteY24" fmla="*/ 588169 h 1090612"/>
              <a:gd name="connsiteX25" fmla="*/ 433388 w 447675"/>
              <a:gd name="connsiteY25" fmla="*/ 866775 h 1090612"/>
              <a:gd name="connsiteX26" fmla="*/ 447675 w 447675"/>
              <a:gd name="connsiteY26" fmla="*/ 1052512 h 1090612"/>
              <a:gd name="connsiteX27" fmla="*/ 252413 w 447675"/>
              <a:gd name="connsiteY27" fmla="*/ 1090612 h 1090612"/>
              <a:gd name="connsiteX28" fmla="*/ 233363 w 447675"/>
              <a:gd name="connsiteY28" fmla="*/ 938212 h 1090612"/>
              <a:gd name="connsiteX29" fmla="*/ 211931 w 447675"/>
              <a:gd name="connsiteY29" fmla="*/ 804862 h 1090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7675" h="1090612">
                <a:moveTo>
                  <a:pt x="211931" y="804862"/>
                </a:moveTo>
                <a:lnTo>
                  <a:pt x="178594" y="583406"/>
                </a:lnTo>
                <a:lnTo>
                  <a:pt x="147638" y="388144"/>
                </a:lnTo>
                <a:lnTo>
                  <a:pt x="126206" y="269081"/>
                </a:lnTo>
                <a:lnTo>
                  <a:pt x="111919" y="230981"/>
                </a:lnTo>
                <a:lnTo>
                  <a:pt x="83344" y="171450"/>
                </a:lnTo>
                <a:lnTo>
                  <a:pt x="54769" y="121444"/>
                </a:lnTo>
                <a:lnTo>
                  <a:pt x="40481" y="100012"/>
                </a:lnTo>
                <a:lnTo>
                  <a:pt x="14288" y="64294"/>
                </a:lnTo>
                <a:lnTo>
                  <a:pt x="7144" y="47625"/>
                </a:lnTo>
                <a:lnTo>
                  <a:pt x="0" y="28575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54769" y="11906"/>
                </a:lnTo>
                <a:lnTo>
                  <a:pt x="80963" y="19050"/>
                </a:lnTo>
                <a:lnTo>
                  <a:pt x="152400" y="35719"/>
                </a:lnTo>
                <a:lnTo>
                  <a:pt x="221456" y="59531"/>
                </a:lnTo>
                <a:lnTo>
                  <a:pt x="264319" y="80962"/>
                </a:lnTo>
                <a:lnTo>
                  <a:pt x="304800" y="104775"/>
                </a:lnTo>
                <a:lnTo>
                  <a:pt x="342900" y="219075"/>
                </a:lnTo>
                <a:lnTo>
                  <a:pt x="354806" y="278606"/>
                </a:lnTo>
                <a:lnTo>
                  <a:pt x="381000" y="431006"/>
                </a:lnTo>
                <a:lnTo>
                  <a:pt x="402431" y="588169"/>
                </a:lnTo>
                <a:lnTo>
                  <a:pt x="433388" y="866775"/>
                </a:lnTo>
                <a:lnTo>
                  <a:pt x="447675" y="1052512"/>
                </a:lnTo>
                <a:lnTo>
                  <a:pt x="252413" y="1090612"/>
                </a:lnTo>
                <a:lnTo>
                  <a:pt x="233363" y="938212"/>
                </a:lnTo>
                <a:lnTo>
                  <a:pt x="211931" y="8048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E65B85BF-E24E-4EE3-85B5-C7C7AED58A85}"/>
              </a:ext>
            </a:extLst>
          </p:cNvPr>
          <p:cNvSpPr/>
          <p:nvPr/>
        </p:nvSpPr>
        <p:spPr>
          <a:xfrm>
            <a:off x="4129088" y="3170238"/>
            <a:ext cx="1193800" cy="1031875"/>
          </a:xfrm>
          <a:custGeom>
            <a:avLst/>
            <a:gdLst>
              <a:gd name="connsiteX0" fmla="*/ 962025 w 1193006"/>
              <a:gd name="connsiteY0" fmla="*/ 426244 h 1033462"/>
              <a:gd name="connsiteX1" fmla="*/ 835818 w 1193006"/>
              <a:gd name="connsiteY1" fmla="*/ 514350 h 1033462"/>
              <a:gd name="connsiteX2" fmla="*/ 731043 w 1193006"/>
              <a:gd name="connsiteY2" fmla="*/ 597694 h 1033462"/>
              <a:gd name="connsiteX3" fmla="*/ 583406 w 1193006"/>
              <a:gd name="connsiteY3" fmla="*/ 709612 h 1033462"/>
              <a:gd name="connsiteX4" fmla="*/ 447675 w 1193006"/>
              <a:gd name="connsiteY4" fmla="*/ 802481 h 1033462"/>
              <a:gd name="connsiteX5" fmla="*/ 321468 w 1193006"/>
              <a:gd name="connsiteY5" fmla="*/ 881062 h 1033462"/>
              <a:gd name="connsiteX6" fmla="*/ 192881 w 1193006"/>
              <a:gd name="connsiteY6" fmla="*/ 952500 h 1033462"/>
              <a:gd name="connsiteX7" fmla="*/ 66675 w 1193006"/>
              <a:gd name="connsiteY7" fmla="*/ 1014412 h 1033462"/>
              <a:gd name="connsiteX8" fmla="*/ 35718 w 1193006"/>
              <a:gd name="connsiteY8" fmla="*/ 1028700 h 1033462"/>
              <a:gd name="connsiteX9" fmla="*/ 14287 w 1193006"/>
              <a:gd name="connsiteY9" fmla="*/ 1033462 h 1033462"/>
              <a:gd name="connsiteX10" fmla="*/ 9525 w 1193006"/>
              <a:gd name="connsiteY10" fmla="*/ 1033462 h 1033462"/>
              <a:gd name="connsiteX11" fmla="*/ 0 w 1193006"/>
              <a:gd name="connsiteY11" fmla="*/ 1028700 h 1033462"/>
              <a:gd name="connsiteX12" fmla="*/ 0 w 1193006"/>
              <a:gd name="connsiteY12" fmla="*/ 1016794 h 1033462"/>
              <a:gd name="connsiteX13" fmla="*/ 2381 w 1193006"/>
              <a:gd name="connsiteY13" fmla="*/ 995362 h 1033462"/>
              <a:gd name="connsiteX14" fmla="*/ 14287 w 1193006"/>
              <a:gd name="connsiteY14" fmla="*/ 973931 h 1033462"/>
              <a:gd name="connsiteX15" fmla="*/ 66675 w 1193006"/>
              <a:gd name="connsiteY15" fmla="*/ 935831 h 1033462"/>
              <a:gd name="connsiteX16" fmla="*/ 185737 w 1193006"/>
              <a:gd name="connsiteY16" fmla="*/ 850106 h 1033462"/>
              <a:gd name="connsiteX17" fmla="*/ 297656 w 1193006"/>
              <a:gd name="connsiteY17" fmla="*/ 759619 h 1033462"/>
              <a:gd name="connsiteX18" fmla="*/ 397668 w 1193006"/>
              <a:gd name="connsiteY18" fmla="*/ 676275 h 1033462"/>
              <a:gd name="connsiteX19" fmla="*/ 466725 w 1193006"/>
              <a:gd name="connsiteY19" fmla="*/ 609600 h 1033462"/>
              <a:gd name="connsiteX20" fmla="*/ 538162 w 1193006"/>
              <a:gd name="connsiteY20" fmla="*/ 540544 h 1033462"/>
              <a:gd name="connsiteX21" fmla="*/ 592931 w 1193006"/>
              <a:gd name="connsiteY21" fmla="*/ 481012 h 1033462"/>
              <a:gd name="connsiteX22" fmla="*/ 661987 w 1193006"/>
              <a:gd name="connsiteY22" fmla="*/ 397669 h 1033462"/>
              <a:gd name="connsiteX23" fmla="*/ 709612 w 1193006"/>
              <a:gd name="connsiteY23" fmla="*/ 333375 h 1033462"/>
              <a:gd name="connsiteX24" fmla="*/ 747712 w 1193006"/>
              <a:gd name="connsiteY24" fmla="*/ 278606 h 1033462"/>
              <a:gd name="connsiteX25" fmla="*/ 773906 w 1193006"/>
              <a:gd name="connsiteY25" fmla="*/ 235744 h 1033462"/>
              <a:gd name="connsiteX26" fmla="*/ 790575 w 1193006"/>
              <a:gd name="connsiteY26" fmla="*/ 190500 h 1033462"/>
              <a:gd name="connsiteX27" fmla="*/ 792956 w 1193006"/>
              <a:gd name="connsiteY27" fmla="*/ 166687 h 1033462"/>
              <a:gd name="connsiteX28" fmla="*/ 790575 w 1193006"/>
              <a:gd name="connsiteY28" fmla="*/ 147637 h 1033462"/>
              <a:gd name="connsiteX29" fmla="*/ 781050 w 1193006"/>
              <a:gd name="connsiteY29" fmla="*/ 130969 h 1033462"/>
              <a:gd name="connsiteX30" fmla="*/ 754856 w 1193006"/>
              <a:gd name="connsiteY30" fmla="*/ 109537 h 1033462"/>
              <a:gd name="connsiteX31" fmla="*/ 635793 w 1193006"/>
              <a:gd name="connsiteY31" fmla="*/ 21431 h 1033462"/>
              <a:gd name="connsiteX32" fmla="*/ 816768 w 1193006"/>
              <a:gd name="connsiteY32" fmla="*/ 0 h 1033462"/>
              <a:gd name="connsiteX33" fmla="*/ 933450 w 1193006"/>
              <a:gd name="connsiteY33" fmla="*/ 73819 h 1033462"/>
              <a:gd name="connsiteX34" fmla="*/ 1092993 w 1193006"/>
              <a:gd name="connsiteY34" fmla="*/ 161925 h 1033462"/>
              <a:gd name="connsiteX35" fmla="*/ 1143000 w 1193006"/>
              <a:gd name="connsiteY35" fmla="*/ 188119 h 1033462"/>
              <a:gd name="connsiteX36" fmla="*/ 1164431 w 1193006"/>
              <a:gd name="connsiteY36" fmla="*/ 204787 h 1033462"/>
              <a:gd name="connsiteX37" fmla="*/ 1176337 w 1193006"/>
              <a:gd name="connsiteY37" fmla="*/ 216694 h 1033462"/>
              <a:gd name="connsiteX38" fmla="*/ 1188243 w 1193006"/>
              <a:gd name="connsiteY38" fmla="*/ 235744 h 1033462"/>
              <a:gd name="connsiteX39" fmla="*/ 1193006 w 1193006"/>
              <a:gd name="connsiteY39" fmla="*/ 254794 h 1033462"/>
              <a:gd name="connsiteX40" fmla="*/ 1188243 w 1193006"/>
              <a:gd name="connsiteY40" fmla="*/ 273844 h 1033462"/>
              <a:gd name="connsiteX41" fmla="*/ 1176337 w 1193006"/>
              <a:gd name="connsiteY41" fmla="*/ 290512 h 1033462"/>
              <a:gd name="connsiteX42" fmla="*/ 1150143 w 1193006"/>
              <a:gd name="connsiteY42" fmla="*/ 314325 h 1033462"/>
              <a:gd name="connsiteX43" fmla="*/ 1090612 w 1193006"/>
              <a:gd name="connsiteY43" fmla="*/ 345281 h 1033462"/>
              <a:gd name="connsiteX44" fmla="*/ 962025 w 1193006"/>
              <a:gd name="connsiteY44" fmla="*/ 426244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93006" h="1033462">
                <a:moveTo>
                  <a:pt x="962025" y="426244"/>
                </a:moveTo>
                <a:lnTo>
                  <a:pt x="835818" y="514350"/>
                </a:lnTo>
                <a:lnTo>
                  <a:pt x="731043" y="597694"/>
                </a:lnTo>
                <a:lnTo>
                  <a:pt x="583406" y="709612"/>
                </a:lnTo>
                <a:lnTo>
                  <a:pt x="447675" y="802481"/>
                </a:lnTo>
                <a:lnTo>
                  <a:pt x="321468" y="881062"/>
                </a:lnTo>
                <a:lnTo>
                  <a:pt x="192881" y="952500"/>
                </a:lnTo>
                <a:lnTo>
                  <a:pt x="66675" y="1014412"/>
                </a:lnTo>
                <a:lnTo>
                  <a:pt x="35718" y="1028700"/>
                </a:lnTo>
                <a:lnTo>
                  <a:pt x="14287" y="1033462"/>
                </a:lnTo>
                <a:lnTo>
                  <a:pt x="9525" y="1033462"/>
                </a:lnTo>
                <a:lnTo>
                  <a:pt x="0" y="1028700"/>
                </a:lnTo>
                <a:lnTo>
                  <a:pt x="0" y="1016794"/>
                </a:lnTo>
                <a:lnTo>
                  <a:pt x="2381" y="995362"/>
                </a:lnTo>
                <a:lnTo>
                  <a:pt x="14287" y="973931"/>
                </a:lnTo>
                <a:lnTo>
                  <a:pt x="66675" y="935831"/>
                </a:lnTo>
                <a:lnTo>
                  <a:pt x="185737" y="850106"/>
                </a:lnTo>
                <a:lnTo>
                  <a:pt x="297656" y="759619"/>
                </a:lnTo>
                <a:lnTo>
                  <a:pt x="397668" y="676275"/>
                </a:lnTo>
                <a:lnTo>
                  <a:pt x="466725" y="609600"/>
                </a:lnTo>
                <a:lnTo>
                  <a:pt x="538162" y="540544"/>
                </a:lnTo>
                <a:lnTo>
                  <a:pt x="592931" y="481012"/>
                </a:lnTo>
                <a:lnTo>
                  <a:pt x="661987" y="397669"/>
                </a:lnTo>
                <a:lnTo>
                  <a:pt x="709612" y="333375"/>
                </a:lnTo>
                <a:lnTo>
                  <a:pt x="747712" y="278606"/>
                </a:lnTo>
                <a:lnTo>
                  <a:pt x="773906" y="235744"/>
                </a:lnTo>
                <a:lnTo>
                  <a:pt x="790575" y="190500"/>
                </a:lnTo>
                <a:lnTo>
                  <a:pt x="792956" y="166687"/>
                </a:lnTo>
                <a:lnTo>
                  <a:pt x="790575" y="147637"/>
                </a:lnTo>
                <a:lnTo>
                  <a:pt x="781050" y="130969"/>
                </a:lnTo>
                <a:lnTo>
                  <a:pt x="754856" y="109537"/>
                </a:lnTo>
                <a:lnTo>
                  <a:pt x="635793" y="21431"/>
                </a:lnTo>
                <a:lnTo>
                  <a:pt x="816768" y="0"/>
                </a:lnTo>
                <a:lnTo>
                  <a:pt x="933450" y="73819"/>
                </a:lnTo>
                <a:lnTo>
                  <a:pt x="1092993" y="161925"/>
                </a:lnTo>
                <a:lnTo>
                  <a:pt x="1143000" y="188119"/>
                </a:lnTo>
                <a:lnTo>
                  <a:pt x="1164431" y="204787"/>
                </a:lnTo>
                <a:lnTo>
                  <a:pt x="1176337" y="216694"/>
                </a:lnTo>
                <a:lnTo>
                  <a:pt x="1188243" y="235744"/>
                </a:lnTo>
                <a:lnTo>
                  <a:pt x="1193006" y="254794"/>
                </a:lnTo>
                <a:lnTo>
                  <a:pt x="1188243" y="273844"/>
                </a:lnTo>
                <a:lnTo>
                  <a:pt x="1176337" y="290512"/>
                </a:lnTo>
                <a:lnTo>
                  <a:pt x="1150143" y="314325"/>
                </a:lnTo>
                <a:lnTo>
                  <a:pt x="1090612" y="345281"/>
                </a:lnTo>
                <a:lnTo>
                  <a:pt x="962025" y="426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14DDE443-6F05-4405-B886-9909B88C4E4C}"/>
              </a:ext>
            </a:extLst>
          </p:cNvPr>
          <p:cNvSpPr/>
          <p:nvPr/>
        </p:nvSpPr>
        <p:spPr>
          <a:xfrm>
            <a:off x="2847975" y="3581400"/>
            <a:ext cx="1171575" cy="1023938"/>
          </a:xfrm>
          <a:custGeom>
            <a:avLst/>
            <a:gdLst>
              <a:gd name="connsiteX0" fmla="*/ 931069 w 1171575"/>
              <a:gd name="connsiteY0" fmla="*/ 497681 h 1023938"/>
              <a:gd name="connsiteX1" fmla="*/ 800100 w 1171575"/>
              <a:gd name="connsiteY1" fmla="*/ 585788 h 1023938"/>
              <a:gd name="connsiteX2" fmla="*/ 654844 w 1171575"/>
              <a:gd name="connsiteY2" fmla="*/ 676275 h 1023938"/>
              <a:gd name="connsiteX3" fmla="*/ 492919 w 1171575"/>
              <a:gd name="connsiteY3" fmla="*/ 773906 h 1023938"/>
              <a:gd name="connsiteX4" fmla="*/ 309563 w 1171575"/>
              <a:gd name="connsiteY4" fmla="*/ 878681 h 1023938"/>
              <a:gd name="connsiteX5" fmla="*/ 85725 w 1171575"/>
              <a:gd name="connsiteY5" fmla="*/ 997744 h 1023938"/>
              <a:gd name="connsiteX6" fmla="*/ 45244 w 1171575"/>
              <a:gd name="connsiteY6" fmla="*/ 1016794 h 1023938"/>
              <a:gd name="connsiteX7" fmla="*/ 28575 w 1171575"/>
              <a:gd name="connsiteY7" fmla="*/ 1023938 h 1023938"/>
              <a:gd name="connsiteX8" fmla="*/ 16669 w 1171575"/>
              <a:gd name="connsiteY8" fmla="*/ 1023938 h 1023938"/>
              <a:gd name="connsiteX9" fmla="*/ 4763 w 1171575"/>
              <a:gd name="connsiteY9" fmla="*/ 1016794 h 1023938"/>
              <a:gd name="connsiteX10" fmla="*/ 0 w 1171575"/>
              <a:gd name="connsiteY10" fmla="*/ 1004888 h 1023938"/>
              <a:gd name="connsiteX11" fmla="*/ 2381 w 1171575"/>
              <a:gd name="connsiteY11" fmla="*/ 990600 h 1023938"/>
              <a:gd name="connsiteX12" fmla="*/ 9525 w 1171575"/>
              <a:gd name="connsiteY12" fmla="*/ 978694 h 1023938"/>
              <a:gd name="connsiteX13" fmla="*/ 66675 w 1171575"/>
              <a:gd name="connsiteY13" fmla="*/ 938213 h 1023938"/>
              <a:gd name="connsiteX14" fmla="*/ 233363 w 1171575"/>
              <a:gd name="connsiteY14" fmla="*/ 819150 h 1023938"/>
              <a:gd name="connsiteX15" fmla="*/ 400050 w 1171575"/>
              <a:gd name="connsiteY15" fmla="*/ 692944 h 1023938"/>
              <a:gd name="connsiteX16" fmla="*/ 531019 w 1171575"/>
              <a:gd name="connsiteY16" fmla="*/ 583406 h 1023938"/>
              <a:gd name="connsiteX17" fmla="*/ 621506 w 1171575"/>
              <a:gd name="connsiteY17" fmla="*/ 502444 h 1023938"/>
              <a:gd name="connsiteX18" fmla="*/ 707231 w 1171575"/>
              <a:gd name="connsiteY18" fmla="*/ 416719 h 1023938"/>
              <a:gd name="connsiteX19" fmla="*/ 781050 w 1171575"/>
              <a:gd name="connsiteY19" fmla="*/ 335756 h 1023938"/>
              <a:gd name="connsiteX20" fmla="*/ 821531 w 1171575"/>
              <a:gd name="connsiteY20" fmla="*/ 278606 h 1023938"/>
              <a:gd name="connsiteX21" fmla="*/ 854869 w 1171575"/>
              <a:gd name="connsiteY21" fmla="*/ 228600 h 1023938"/>
              <a:gd name="connsiteX22" fmla="*/ 873919 w 1171575"/>
              <a:gd name="connsiteY22" fmla="*/ 192881 h 1023938"/>
              <a:gd name="connsiteX23" fmla="*/ 883444 w 1171575"/>
              <a:gd name="connsiteY23" fmla="*/ 166688 h 1023938"/>
              <a:gd name="connsiteX24" fmla="*/ 883444 w 1171575"/>
              <a:gd name="connsiteY24" fmla="*/ 140494 h 1023938"/>
              <a:gd name="connsiteX25" fmla="*/ 881063 w 1171575"/>
              <a:gd name="connsiteY25" fmla="*/ 128588 h 1023938"/>
              <a:gd name="connsiteX26" fmla="*/ 864394 w 1171575"/>
              <a:gd name="connsiteY26" fmla="*/ 109538 h 1023938"/>
              <a:gd name="connsiteX27" fmla="*/ 838200 w 1171575"/>
              <a:gd name="connsiteY27" fmla="*/ 85725 h 1023938"/>
              <a:gd name="connsiteX28" fmla="*/ 814388 w 1171575"/>
              <a:gd name="connsiteY28" fmla="*/ 64294 h 1023938"/>
              <a:gd name="connsiteX29" fmla="*/ 792956 w 1171575"/>
              <a:gd name="connsiteY29" fmla="*/ 35719 h 1023938"/>
              <a:gd name="connsiteX30" fmla="*/ 785813 w 1171575"/>
              <a:gd name="connsiteY30" fmla="*/ 14288 h 1023938"/>
              <a:gd name="connsiteX31" fmla="*/ 790575 w 1171575"/>
              <a:gd name="connsiteY31" fmla="*/ 4763 h 1023938"/>
              <a:gd name="connsiteX32" fmla="*/ 802481 w 1171575"/>
              <a:gd name="connsiteY32" fmla="*/ 0 h 1023938"/>
              <a:gd name="connsiteX33" fmla="*/ 819150 w 1171575"/>
              <a:gd name="connsiteY33" fmla="*/ 0 h 1023938"/>
              <a:gd name="connsiteX34" fmla="*/ 862013 w 1171575"/>
              <a:gd name="connsiteY34" fmla="*/ 7144 h 1023938"/>
              <a:gd name="connsiteX35" fmla="*/ 928688 w 1171575"/>
              <a:gd name="connsiteY35" fmla="*/ 26194 h 1023938"/>
              <a:gd name="connsiteX36" fmla="*/ 990600 w 1171575"/>
              <a:gd name="connsiteY36" fmla="*/ 54769 h 1023938"/>
              <a:gd name="connsiteX37" fmla="*/ 1033463 w 1171575"/>
              <a:gd name="connsiteY37" fmla="*/ 80963 h 1023938"/>
              <a:gd name="connsiteX38" fmla="*/ 1076325 w 1171575"/>
              <a:gd name="connsiteY38" fmla="*/ 121444 h 1023938"/>
              <a:gd name="connsiteX39" fmla="*/ 1100138 w 1171575"/>
              <a:gd name="connsiteY39" fmla="*/ 154781 h 1023938"/>
              <a:gd name="connsiteX40" fmla="*/ 1138238 w 1171575"/>
              <a:gd name="connsiteY40" fmla="*/ 219075 h 1023938"/>
              <a:gd name="connsiteX41" fmla="*/ 1169194 w 1171575"/>
              <a:gd name="connsiteY41" fmla="*/ 288131 h 1023938"/>
              <a:gd name="connsiteX42" fmla="*/ 1171575 w 1171575"/>
              <a:gd name="connsiteY42" fmla="*/ 309563 h 1023938"/>
              <a:gd name="connsiteX43" fmla="*/ 1169194 w 1171575"/>
              <a:gd name="connsiteY43" fmla="*/ 333375 h 1023938"/>
              <a:gd name="connsiteX44" fmla="*/ 1162050 w 1171575"/>
              <a:gd name="connsiteY44" fmla="*/ 347663 h 1023938"/>
              <a:gd name="connsiteX45" fmla="*/ 1147763 w 1171575"/>
              <a:gd name="connsiteY45" fmla="*/ 357188 h 1023938"/>
              <a:gd name="connsiteX46" fmla="*/ 1126331 w 1171575"/>
              <a:gd name="connsiteY46" fmla="*/ 361950 h 1023938"/>
              <a:gd name="connsiteX47" fmla="*/ 1114425 w 1171575"/>
              <a:gd name="connsiteY47" fmla="*/ 364331 h 1023938"/>
              <a:gd name="connsiteX48" fmla="*/ 1054894 w 1171575"/>
              <a:gd name="connsiteY48" fmla="*/ 407194 h 1023938"/>
              <a:gd name="connsiteX49" fmla="*/ 931069 w 1171575"/>
              <a:gd name="connsiteY49" fmla="*/ 497681 h 102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71575" h="1023938">
                <a:moveTo>
                  <a:pt x="931069" y="497681"/>
                </a:moveTo>
                <a:lnTo>
                  <a:pt x="800100" y="585788"/>
                </a:lnTo>
                <a:lnTo>
                  <a:pt x="654844" y="676275"/>
                </a:lnTo>
                <a:lnTo>
                  <a:pt x="492919" y="773906"/>
                </a:lnTo>
                <a:lnTo>
                  <a:pt x="309563" y="878681"/>
                </a:lnTo>
                <a:lnTo>
                  <a:pt x="85725" y="997744"/>
                </a:lnTo>
                <a:lnTo>
                  <a:pt x="45244" y="1016794"/>
                </a:lnTo>
                <a:lnTo>
                  <a:pt x="28575" y="1023938"/>
                </a:lnTo>
                <a:lnTo>
                  <a:pt x="16669" y="1023938"/>
                </a:lnTo>
                <a:lnTo>
                  <a:pt x="4763" y="1016794"/>
                </a:lnTo>
                <a:lnTo>
                  <a:pt x="0" y="1004888"/>
                </a:lnTo>
                <a:lnTo>
                  <a:pt x="2381" y="990600"/>
                </a:lnTo>
                <a:lnTo>
                  <a:pt x="9525" y="978694"/>
                </a:lnTo>
                <a:lnTo>
                  <a:pt x="66675" y="938213"/>
                </a:lnTo>
                <a:lnTo>
                  <a:pt x="233363" y="819150"/>
                </a:lnTo>
                <a:lnTo>
                  <a:pt x="400050" y="692944"/>
                </a:lnTo>
                <a:lnTo>
                  <a:pt x="531019" y="583406"/>
                </a:lnTo>
                <a:lnTo>
                  <a:pt x="621506" y="502444"/>
                </a:lnTo>
                <a:lnTo>
                  <a:pt x="707231" y="416719"/>
                </a:lnTo>
                <a:lnTo>
                  <a:pt x="781050" y="335756"/>
                </a:lnTo>
                <a:lnTo>
                  <a:pt x="821531" y="278606"/>
                </a:lnTo>
                <a:lnTo>
                  <a:pt x="854869" y="228600"/>
                </a:lnTo>
                <a:lnTo>
                  <a:pt x="873919" y="192881"/>
                </a:lnTo>
                <a:lnTo>
                  <a:pt x="883444" y="166688"/>
                </a:lnTo>
                <a:lnTo>
                  <a:pt x="883444" y="140494"/>
                </a:lnTo>
                <a:lnTo>
                  <a:pt x="881063" y="128588"/>
                </a:lnTo>
                <a:lnTo>
                  <a:pt x="864394" y="109538"/>
                </a:lnTo>
                <a:lnTo>
                  <a:pt x="838200" y="85725"/>
                </a:lnTo>
                <a:lnTo>
                  <a:pt x="814388" y="64294"/>
                </a:lnTo>
                <a:lnTo>
                  <a:pt x="792956" y="35719"/>
                </a:lnTo>
                <a:lnTo>
                  <a:pt x="785813" y="14288"/>
                </a:lnTo>
                <a:lnTo>
                  <a:pt x="790575" y="4763"/>
                </a:lnTo>
                <a:lnTo>
                  <a:pt x="802481" y="0"/>
                </a:lnTo>
                <a:lnTo>
                  <a:pt x="819150" y="0"/>
                </a:lnTo>
                <a:lnTo>
                  <a:pt x="862013" y="7144"/>
                </a:lnTo>
                <a:lnTo>
                  <a:pt x="928688" y="26194"/>
                </a:lnTo>
                <a:lnTo>
                  <a:pt x="990600" y="54769"/>
                </a:lnTo>
                <a:lnTo>
                  <a:pt x="1033463" y="80963"/>
                </a:lnTo>
                <a:lnTo>
                  <a:pt x="1076325" y="121444"/>
                </a:lnTo>
                <a:lnTo>
                  <a:pt x="1100138" y="154781"/>
                </a:lnTo>
                <a:lnTo>
                  <a:pt x="1138238" y="219075"/>
                </a:lnTo>
                <a:lnTo>
                  <a:pt x="1169194" y="288131"/>
                </a:lnTo>
                <a:lnTo>
                  <a:pt x="1171575" y="309563"/>
                </a:lnTo>
                <a:lnTo>
                  <a:pt x="1169194" y="333375"/>
                </a:lnTo>
                <a:lnTo>
                  <a:pt x="1162050" y="347663"/>
                </a:lnTo>
                <a:lnTo>
                  <a:pt x="1147763" y="357188"/>
                </a:lnTo>
                <a:lnTo>
                  <a:pt x="1126331" y="361950"/>
                </a:lnTo>
                <a:lnTo>
                  <a:pt x="1114425" y="364331"/>
                </a:lnTo>
                <a:lnTo>
                  <a:pt x="1054894" y="407194"/>
                </a:lnTo>
                <a:lnTo>
                  <a:pt x="931069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F057360C-BB21-4E9D-BA9B-8D29148EF33B}"/>
              </a:ext>
            </a:extLst>
          </p:cNvPr>
          <p:cNvSpPr/>
          <p:nvPr/>
        </p:nvSpPr>
        <p:spPr>
          <a:xfrm>
            <a:off x="2735263" y="4429125"/>
            <a:ext cx="1638300" cy="1382713"/>
          </a:xfrm>
          <a:custGeom>
            <a:avLst/>
            <a:gdLst>
              <a:gd name="connsiteX0" fmla="*/ 1226344 w 1638300"/>
              <a:gd name="connsiteY0" fmla="*/ 280988 h 1383506"/>
              <a:gd name="connsiteX1" fmla="*/ 1059657 w 1638300"/>
              <a:gd name="connsiteY1" fmla="*/ 457200 h 1383506"/>
              <a:gd name="connsiteX2" fmla="*/ 926307 w 1638300"/>
              <a:gd name="connsiteY2" fmla="*/ 588169 h 1383506"/>
              <a:gd name="connsiteX3" fmla="*/ 754857 w 1638300"/>
              <a:gd name="connsiteY3" fmla="*/ 750094 h 1383506"/>
              <a:gd name="connsiteX4" fmla="*/ 595313 w 1638300"/>
              <a:gd name="connsiteY4" fmla="*/ 890588 h 1383506"/>
              <a:gd name="connsiteX5" fmla="*/ 438150 w 1638300"/>
              <a:gd name="connsiteY5" fmla="*/ 1019175 h 1383506"/>
              <a:gd name="connsiteX6" fmla="*/ 219075 w 1638300"/>
              <a:gd name="connsiteY6" fmla="*/ 1188244 h 1383506"/>
              <a:gd name="connsiteX7" fmla="*/ 7144 w 1638300"/>
              <a:gd name="connsiteY7" fmla="*/ 1338263 h 1383506"/>
              <a:gd name="connsiteX8" fmla="*/ 0 w 1638300"/>
              <a:gd name="connsiteY8" fmla="*/ 1350169 h 1383506"/>
              <a:gd name="connsiteX9" fmla="*/ 0 w 1638300"/>
              <a:gd name="connsiteY9" fmla="*/ 1364456 h 1383506"/>
              <a:gd name="connsiteX10" fmla="*/ 2382 w 1638300"/>
              <a:gd name="connsiteY10" fmla="*/ 1371600 h 1383506"/>
              <a:gd name="connsiteX11" fmla="*/ 11907 w 1638300"/>
              <a:gd name="connsiteY11" fmla="*/ 1381125 h 1383506"/>
              <a:gd name="connsiteX12" fmla="*/ 26194 w 1638300"/>
              <a:gd name="connsiteY12" fmla="*/ 1383506 h 1383506"/>
              <a:gd name="connsiteX13" fmla="*/ 71438 w 1638300"/>
              <a:gd name="connsiteY13" fmla="*/ 1362075 h 1383506"/>
              <a:gd name="connsiteX14" fmla="*/ 216694 w 1638300"/>
              <a:gd name="connsiteY14" fmla="*/ 1285875 h 1383506"/>
              <a:gd name="connsiteX15" fmla="*/ 369094 w 1638300"/>
              <a:gd name="connsiteY15" fmla="*/ 1202531 h 1383506"/>
              <a:gd name="connsiteX16" fmla="*/ 576263 w 1638300"/>
              <a:gd name="connsiteY16" fmla="*/ 1081088 h 1383506"/>
              <a:gd name="connsiteX17" fmla="*/ 742950 w 1638300"/>
              <a:gd name="connsiteY17" fmla="*/ 973931 h 1383506"/>
              <a:gd name="connsiteX18" fmla="*/ 921544 w 1638300"/>
              <a:gd name="connsiteY18" fmla="*/ 845344 h 1383506"/>
              <a:gd name="connsiteX19" fmla="*/ 1071563 w 1638300"/>
              <a:gd name="connsiteY19" fmla="*/ 733425 h 1383506"/>
              <a:gd name="connsiteX20" fmla="*/ 1204913 w 1638300"/>
              <a:gd name="connsiteY20" fmla="*/ 626269 h 1383506"/>
              <a:gd name="connsiteX21" fmla="*/ 1371600 w 1638300"/>
              <a:gd name="connsiteY21" fmla="*/ 492919 h 1383506"/>
              <a:gd name="connsiteX22" fmla="*/ 1500188 w 1638300"/>
              <a:gd name="connsiteY22" fmla="*/ 385763 h 1383506"/>
              <a:gd name="connsiteX23" fmla="*/ 1526382 w 1638300"/>
              <a:gd name="connsiteY23" fmla="*/ 369094 h 1383506"/>
              <a:gd name="connsiteX24" fmla="*/ 1545432 w 1638300"/>
              <a:gd name="connsiteY24" fmla="*/ 359569 h 1383506"/>
              <a:gd name="connsiteX25" fmla="*/ 1576388 w 1638300"/>
              <a:gd name="connsiteY25" fmla="*/ 352425 h 1383506"/>
              <a:gd name="connsiteX26" fmla="*/ 1604963 w 1638300"/>
              <a:gd name="connsiteY26" fmla="*/ 342900 h 1383506"/>
              <a:gd name="connsiteX27" fmla="*/ 1628775 w 1638300"/>
              <a:gd name="connsiteY27" fmla="*/ 326231 h 1383506"/>
              <a:gd name="connsiteX28" fmla="*/ 1635919 w 1638300"/>
              <a:gd name="connsiteY28" fmla="*/ 314325 h 1383506"/>
              <a:gd name="connsiteX29" fmla="*/ 1638300 w 1638300"/>
              <a:gd name="connsiteY29" fmla="*/ 302419 h 1383506"/>
              <a:gd name="connsiteX30" fmla="*/ 1633538 w 1638300"/>
              <a:gd name="connsiteY30" fmla="*/ 283369 h 1383506"/>
              <a:gd name="connsiteX31" fmla="*/ 1626394 w 1638300"/>
              <a:gd name="connsiteY31" fmla="*/ 261938 h 1383506"/>
              <a:gd name="connsiteX32" fmla="*/ 1597819 w 1638300"/>
              <a:gd name="connsiteY32" fmla="*/ 219075 h 1383506"/>
              <a:gd name="connsiteX33" fmla="*/ 1562100 w 1638300"/>
              <a:gd name="connsiteY33" fmla="*/ 180975 h 1383506"/>
              <a:gd name="connsiteX34" fmla="*/ 1519238 w 1638300"/>
              <a:gd name="connsiteY34" fmla="*/ 135731 h 1383506"/>
              <a:gd name="connsiteX35" fmla="*/ 1478757 w 1638300"/>
              <a:gd name="connsiteY35" fmla="*/ 97631 h 1383506"/>
              <a:gd name="connsiteX36" fmla="*/ 1419225 w 1638300"/>
              <a:gd name="connsiteY36" fmla="*/ 54769 h 1383506"/>
              <a:gd name="connsiteX37" fmla="*/ 1373982 w 1638300"/>
              <a:gd name="connsiteY37" fmla="*/ 28575 h 1383506"/>
              <a:gd name="connsiteX38" fmla="*/ 1331119 w 1638300"/>
              <a:gd name="connsiteY38" fmla="*/ 9525 h 1383506"/>
              <a:gd name="connsiteX39" fmla="*/ 1290638 w 1638300"/>
              <a:gd name="connsiteY39" fmla="*/ 0 h 1383506"/>
              <a:gd name="connsiteX40" fmla="*/ 1278732 w 1638300"/>
              <a:gd name="connsiteY40" fmla="*/ 0 h 1383506"/>
              <a:gd name="connsiteX41" fmla="*/ 1269207 w 1638300"/>
              <a:gd name="connsiteY41" fmla="*/ 0 h 1383506"/>
              <a:gd name="connsiteX42" fmla="*/ 1259682 w 1638300"/>
              <a:gd name="connsiteY42" fmla="*/ 4763 h 1383506"/>
              <a:gd name="connsiteX43" fmla="*/ 1259682 w 1638300"/>
              <a:gd name="connsiteY43" fmla="*/ 23813 h 1383506"/>
              <a:gd name="connsiteX44" fmla="*/ 1283494 w 1638300"/>
              <a:gd name="connsiteY44" fmla="*/ 69056 h 1383506"/>
              <a:gd name="connsiteX45" fmla="*/ 1300163 w 1638300"/>
              <a:gd name="connsiteY45" fmla="*/ 102394 h 1383506"/>
              <a:gd name="connsiteX46" fmla="*/ 1309688 w 1638300"/>
              <a:gd name="connsiteY46" fmla="*/ 133350 h 1383506"/>
              <a:gd name="connsiteX47" fmla="*/ 1312069 w 1638300"/>
              <a:gd name="connsiteY47" fmla="*/ 161925 h 1383506"/>
              <a:gd name="connsiteX48" fmla="*/ 1307307 w 1638300"/>
              <a:gd name="connsiteY48" fmla="*/ 183356 h 1383506"/>
              <a:gd name="connsiteX49" fmla="*/ 1295400 w 1638300"/>
              <a:gd name="connsiteY49" fmla="*/ 202406 h 1383506"/>
              <a:gd name="connsiteX50" fmla="*/ 1226344 w 1638300"/>
              <a:gd name="connsiteY50" fmla="*/ 280988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8300" h="1383506">
                <a:moveTo>
                  <a:pt x="1226344" y="280988"/>
                </a:moveTo>
                <a:lnTo>
                  <a:pt x="1059657" y="457200"/>
                </a:lnTo>
                <a:lnTo>
                  <a:pt x="926307" y="588169"/>
                </a:lnTo>
                <a:lnTo>
                  <a:pt x="754857" y="750094"/>
                </a:lnTo>
                <a:lnTo>
                  <a:pt x="595313" y="890588"/>
                </a:lnTo>
                <a:lnTo>
                  <a:pt x="438150" y="1019175"/>
                </a:lnTo>
                <a:lnTo>
                  <a:pt x="219075" y="1188244"/>
                </a:lnTo>
                <a:lnTo>
                  <a:pt x="7144" y="1338263"/>
                </a:lnTo>
                <a:lnTo>
                  <a:pt x="0" y="1350169"/>
                </a:lnTo>
                <a:lnTo>
                  <a:pt x="0" y="1364456"/>
                </a:lnTo>
                <a:lnTo>
                  <a:pt x="2382" y="1371600"/>
                </a:lnTo>
                <a:lnTo>
                  <a:pt x="11907" y="1381125"/>
                </a:lnTo>
                <a:lnTo>
                  <a:pt x="26194" y="1383506"/>
                </a:lnTo>
                <a:lnTo>
                  <a:pt x="71438" y="1362075"/>
                </a:lnTo>
                <a:lnTo>
                  <a:pt x="216694" y="1285875"/>
                </a:lnTo>
                <a:lnTo>
                  <a:pt x="369094" y="1202531"/>
                </a:lnTo>
                <a:lnTo>
                  <a:pt x="576263" y="1081088"/>
                </a:lnTo>
                <a:lnTo>
                  <a:pt x="742950" y="973931"/>
                </a:lnTo>
                <a:lnTo>
                  <a:pt x="921544" y="845344"/>
                </a:lnTo>
                <a:lnTo>
                  <a:pt x="1071563" y="733425"/>
                </a:lnTo>
                <a:lnTo>
                  <a:pt x="1204913" y="626269"/>
                </a:lnTo>
                <a:lnTo>
                  <a:pt x="1371600" y="492919"/>
                </a:lnTo>
                <a:lnTo>
                  <a:pt x="1500188" y="385763"/>
                </a:lnTo>
                <a:lnTo>
                  <a:pt x="1526382" y="369094"/>
                </a:lnTo>
                <a:lnTo>
                  <a:pt x="1545432" y="359569"/>
                </a:lnTo>
                <a:lnTo>
                  <a:pt x="1576388" y="352425"/>
                </a:lnTo>
                <a:lnTo>
                  <a:pt x="1604963" y="342900"/>
                </a:lnTo>
                <a:lnTo>
                  <a:pt x="1628775" y="326231"/>
                </a:lnTo>
                <a:lnTo>
                  <a:pt x="1635919" y="314325"/>
                </a:lnTo>
                <a:lnTo>
                  <a:pt x="1638300" y="302419"/>
                </a:lnTo>
                <a:lnTo>
                  <a:pt x="1633538" y="283369"/>
                </a:lnTo>
                <a:lnTo>
                  <a:pt x="1626394" y="261938"/>
                </a:lnTo>
                <a:lnTo>
                  <a:pt x="1597819" y="219075"/>
                </a:lnTo>
                <a:lnTo>
                  <a:pt x="1562100" y="180975"/>
                </a:lnTo>
                <a:lnTo>
                  <a:pt x="1519238" y="135731"/>
                </a:lnTo>
                <a:lnTo>
                  <a:pt x="1478757" y="97631"/>
                </a:lnTo>
                <a:lnTo>
                  <a:pt x="1419225" y="54769"/>
                </a:lnTo>
                <a:lnTo>
                  <a:pt x="1373982" y="28575"/>
                </a:lnTo>
                <a:lnTo>
                  <a:pt x="1331119" y="9525"/>
                </a:lnTo>
                <a:lnTo>
                  <a:pt x="1290638" y="0"/>
                </a:lnTo>
                <a:lnTo>
                  <a:pt x="1278732" y="0"/>
                </a:lnTo>
                <a:lnTo>
                  <a:pt x="1269207" y="0"/>
                </a:lnTo>
                <a:lnTo>
                  <a:pt x="1259682" y="4763"/>
                </a:lnTo>
                <a:lnTo>
                  <a:pt x="1259682" y="23813"/>
                </a:lnTo>
                <a:lnTo>
                  <a:pt x="1283494" y="69056"/>
                </a:lnTo>
                <a:lnTo>
                  <a:pt x="1300163" y="102394"/>
                </a:lnTo>
                <a:lnTo>
                  <a:pt x="1309688" y="133350"/>
                </a:lnTo>
                <a:lnTo>
                  <a:pt x="1312069" y="161925"/>
                </a:lnTo>
                <a:lnTo>
                  <a:pt x="1307307" y="183356"/>
                </a:lnTo>
                <a:lnTo>
                  <a:pt x="1295400" y="202406"/>
                </a:lnTo>
                <a:lnTo>
                  <a:pt x="1226344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967A9FD7-E71E-48AD-9BBD-5FE93914DA96}"/>
              </a:ext>
            </a:extLst>
          </p:cNvPr>
          <p:cNvSpPr/>
          <p:nvPr/>
        </p:nvSpPr>
        <p:spPr>
          <a:xfrm>
            <a:off x="5589588" y="3414713"/>
            <a:ext cx="944562" cy="927100"/>
          </a:xfrm>
          <a:custGeom>
            <a:avLst/>
            <a:gdLst>
              <a:gd name="connsiteX0" fmla="*/ 495300 w 945356"/>
              <a:gd name="connsiteY0" fmla="*/ 319087 h 926306"/>
              <a:gd name="connsiteX1" fmla="*/ 378619 w 945356"/>
              <a:gd name="connsiteY1" fmla="*/ 452437 h 926306"/>
              <a:gd name="connsiteX2" fmla="*/ 242887 w 945356"/>
              <a:gd name="connsiteY2" fmla="*/ 611981 h 926306"/>
              <a:gd name="connsiteX3" fmla="*/ 90487 w 945356"/>
              <a:gd name="connsiteY3" fmla="*/ 790575 h 926306"/>
              <a:gd name="connsiteX4" fmla="*/ 0 w 945356"/>
              <a:gd name="connsiteY4" fmla="*/ 902493 h 926306"/>
              <a:gd name="connsiteX5" fmla="*/ 16669 w 945356"/>
              <a:gd name="connsiteY5" fmla="*/ 926306 h 926306"/>
              <a:gd name="connsiteX6" fmla="*/ 166687 w 945356"/>
              <a:gd name="connsiteY6" fmla="*/ 838200 h 926306"/>
              <a:gd name="connsiteX7" fmla="*/ 342900 w 945356"/>
              <a:gd name="connsiteY7" fmla="*/ 723900 h 926306"/>
              <a:gd name="connsiteX8" fmla="*/ 500062 w 945356"/>
              <a:gd name="connsiteY8" fmla="*/ 621506 h 926306"/>
              <a:gd name="connsiteX9" fmla="*/ 681037 w 945356"/>
              <a:gd name="connsiteY9" fmla="*/ 504825 h 926306"/>
              <a:gd name="connsiteX10" fmla="*/ 838200 w 945356"/>
              <a:gd name="connsiteY10" fmla="*/ 404812 h 926306"/>
              <a:gd name="connsiteX11" fmla="*/ 862012 w 945356"/>
              <a:gd name="connsiteY11" fmla="*/ 392906 h 926306"/>
              <a:gd name="connsiteX12" fmla="*/ 878681 w 945356"/>
              <a:gd name="connsiteY12" fmla="*/ 388143 h 926306"/>
              <a:gd name="connsiteX13" fmla="*/ 907256 w 945356"/>
              <a:gd name="connsiteY13" fmla="*/ 378618 h 926306"/>
              <a:gd name="connsiteX14" fmla="*/ 931069 w 945356"/>
              <a:gd name="connsiteY14" fmla="*/ 366712 h 926306"/>
              <a:gd name="connsiteX15" fmla="*/ 942975 w 945356"/>
              <a:gd name="connsiteY15" fmla="*/ 350043 h 926306"/>
              <a:gd name="connsiteX16" fmla="*/ 945356 w 945356"/>
              <a:gd name="connsiteY16" fmla="*/ 335756 h 926306"/>
              <a:gd name="connsiteX17" fmla="*/ 945356 w 945356"/>
              <a:gd name="connsiteY17" fmla="*/ 321468 h 926306"/>
              <a:gd name="connsiteX18" fmla="*/ 942975 w 945356"/>
              <a:gd name="connsiteY18" fmla="*/ 309562 h 926306"/>
              <a:gd name="connsiteX19" fmla="*/ 933450 w 945356"/>
              <a:gd name="connsiteY19" fmla="*/ 285750 h 926306"/>
              <a:gd name="connsiteX20" fmla="*/ 907256 w 945356"/>
              <a:gd name="connsiteY20" fmla="*/ 247650 h 926306"/>
              <a:gd name="connsiteX21" fmla="*/ 881062 w 945356"/>
              <a:gd name="connsiteY21" fmla="*/ 216693 h 926306"/>
              <a:gd name="connsiteX22" fmla="*/ 845344 w 945356"/>
              <a:gd name="connsiteY22" fmla="*/ 180975 h 926306"/>
              <a:gd name="connsiteX23" fmla="*/ 781050 w 945356"/>
              <a:gd name="connsiteY23" fmla="*/ 130968 h 926306"/>
              <a:gd name="connsiteX24" fmla="*/ 711994 w 945356"/>
              <a:gd name="connsiteY24" fmla="*/ 85725 h 926306"/>
              <a:gd name="connsiteX25" fmla="*/ 638175 w 945356"/>
              <a:gd name="connsiteY25" fmla="*/ 47625 h 926306"/>
              <a:gd name="connsiteX26" fmla="*/ 571500 w 945356"/>
              <a:gd name="connsiteY26" fmla="*/ 19050 h 926306"/>
              <a:gd name="connsiteX27" fmla="*/ 526256 w 945356"/>
              <a:gd name="connsiteY27" fmla="*/ 0 h 926306"/>
              <a:gd name="connsiteX28" fmla="*/ 519112 w 945356"/>
              <a:gd name="connsiteY28" fmla="*/ 0 h 926306"/>
              <a:gd name="connsiteX29" fmla="*/ 504825 w 945356"/>
              <a:gd name="connsiteY29" fmla="*/ 4762 h 926306"/>
              <a:gd name="connsiteX30" fmla="*/ 504825 w 945356"/>
              <a:gd name="connsiteY30" fmla="*/ 19050 h 926306"/>
              <a:gd name="connsiteX31" fmla="*/ 511969 w 945356"/>
              <a:gd name="connsiteY31" fmla="*/ 47625 h 926306"/>
              <a:gd name="connsiteX32" fmla="*/ 545306 w 945356"/>
              <a:gd name="connsiteY32" fmla="*/ 88106 h 926306"/>
              <a:gd name="connsiteX33" fmla="*/ 576262 w 945356"/>
              <a:gd name="connsiteY33" fmla="*/ 123825 h 926306"/>
              <a:gd name="connsiteX34" fmla="*/ 592931 w 945356"/>
              <a:gd name="connsiteY34" fmla="*/ 152400 h 926306"/>
              <a:gd name="connsiteX35" fmla="*/ 597694 w 945356"/>
              <a:gd name="connsiteY35" fmla="*/ 171450 h 926306"/>
              <a:gd name="connsiteX36" fmla="*/ 592931 w 945356"/>
              <a:gd name="connsiteY36" fmla="*/ 202406 h 926306"/>
              <a:gd name="connsiteX37" fmla="*/ 576262 w 945356"/>
              <a:gd name="connsiteY37" fmla="*/ 228600 h 926306"/>
              <a:gd name="connsiteX38" fmla="*/ 495300 w 945356"/>
              <a:gd name="connsiteY38" fmla="*/ 319087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926306">
                <a:moveTo>
                  <a:pt x="495300" y="319087"/>
                </a:moveTo>
                <a:lnTo>
                  <a:pt x="378619" y="452437"/>
                </a:lnTo>
                <a:lnTo>
                  <a:pt x="242887" y="611981"/>
                </a:lnTo>
                <a:lnTo>
                  <a:pt x="90487" y="790575"/>
                </a:lnTo>
                <a:lnTo>
                  <a:pt x="0" y="902493"/>
                </a:lnTo>
                <a:lnTo>
                  <a:pt x="16669" y="926306"/>
                </a:lnTo>
                <a:lnTo>
                  <a:pt x="166687" y="838200"/>
                </a:lnTo>
                <a:lnTo>
                  <a:pt x="342900" y="723900"/>
                </a:lnTo>
                <a:lnTo>
                  <a:pt x="500062" y="621506"/>
                </a:lnTo>
                <a:lnTo>
                  <a:pt x="681037" y="504825"/>
                </a:lnTo>
                <a:lnTo>
                  <a:pt x="838200" y="404812"/>
                </a:lnTo>
                <a:lnTo>
                  <a:pt x="862012" y="392906"/>
                </a:lnTo>
                <a:lnTo>
                  <a:pt x="878681" y="388143"/>
                </a:lnTo>
                <a:lnTo>
                  <a:pt x="907256" y="378618"/>
                </a:lnTo>
                <a:lnTo>
                  <a:pt x="931069" y="366712"/>
                </a:lnTo>
                <a:lnTo>
                  <a:pt x="942975" y="350043"/>
                </a:lnTo>
                <a:lnTo>
                  <a:pt x="945356" y="335756"/>
                </a:lnTo>
                <a:lnTo>
                  <a:pt x="945356" y="321468"/>
                </a:lnTo>
                <a:lnTo>
                  <a:pt x="942975" y="309562"/>
                </a:lnTo>
                <a:lnTo>
                  <a:pt x="933450" y="285750"/>
                </a:lnTo>
                <a:lnTo>
                  <a:pt x="907256" y="247650"/>
                </a:lnTo>
                <a:lnTo>
                  <a:pt x="881062" y="216693"/>
                </a:lnTo>
                <a:lnTo>
                  <a:pt x="845344" y="180975"/>
                </a:lnTo>
                <a:lnTo>
                  <a:pt x="781050" y="130968"/>
                </a:lnTo>
                <a:lnTo>
                  <a:pt x="711994" y="85725"/>
                </a:lnTo>
                <a:lnTo>
                  <a:pt x="638175" y="47625"/>
                </a:lnTo>
                <a:lnTo>
                  <a:pt x="571500" y="19050"/>
                </a:lnTo>
                <a:lnTo>
                  <a:pt x="526256" y="0"/>
                </a:lnTo>
                <a:lnTo>
                  <a:pt x="519112" y="0"/>
                </a:lnTo>
                <a:lnTo>
                  <a:pt x="504825" y="4762"/>
                </a:lnTo>
                <a:lnTo>
                  <a:pt x="504825" y="19050"/>
                </a:lnTo>
                <a:lnTo>
                  <a:pt x="511969" y="47625"/>
                </a:lnTo>
                <a:lnTo>
                  <a:pt x="545306" y="88106"/>
                </a:lnTo>
                <a:lnTo>
                  <a:pt x="576262" y="123825"/>
                </a:lnTo>
                <a:lnTo>
                  <a:pt x="592931" y="152400"/>
                </a:lnTo>
                <a:lnTo>
                  <a:pt x="597694" y="171450"/>
                </a:lnTo>
                <a:lnTo>
                  <a:pt x="592931" y="202406"/>
                </a:lnTo>
                <a:lnTo>
                  <a:pt x="576262" y="228600"/>
                </a:lnTo>
                <a:lnTo>
                  <a:pt x="495300" y="3190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20AB6ED7-4E45-4885-B9C1-8ED0FEB1B506}"/>
              </a:ext>
            </a:extLst>
          </p:cNvPr>
          <p:cNvSpPr/>
          <p:nvPr/>
        </p:nvSpPr>
        <p:spPr>
          <a:xfrm>
            <a:off x="3786188" y="2090738"/>
            <a:ext cx="2746375" cy="1003300"/>
          </a:xfrm>
          <a:custGeom>
            <a:avLst/>
            <a:gdLst>
              <a:gd name="connsiteX0" fmla="*/ 1369218 w 2745581"/>
              <a:gd name="connsiteY0" fmla="*/ 295275 h 1002506"/>
              <a:gd name="connsiteX1" fmla="*/ 1173956 w 2745581"/>
              <a:gd name="connsiteY1" fmla="*/ 311943 h 1002506"/>
              <a:gd name="connsiteX2" fmla="*/ 964406 w 2745581"/>
              <a:gd name="connsiteY2" fmla="*/ 328612 h 1002506"/>
              <a:gd name="connsiteX3" fmla="*/ 676275 w 2745581"/>
              <a:gd name="connsiteY3" fmla="*/ 357187 h 1002506"/>
              <a:gd name="connsiteX4" fmla="*/ 452437 w 2745581"/>
              <a:gd name="connsiteY4" fmla="*/ 381000 h 1002506"/>
              <a:gd name="connsiteX5" fmla="*/ 250031 w 2745581"/>
              <a:gd name="connsiteY5" fmla="*/ 400050 h 1002506"/>
              <a:gd name="connsiteX6" fmla="*/ 221456 w 2745581"/>
              <a:gd name="connsiteY6" fmla="*/ 392906 h 1002506"/>
              <a:gd name="connsiteX7" fmla="*/ 176212 w 2745581"/>
              <a:gd name="connsiteY7" fmla="*/ 381000 h 1002506"/>
              <a:gd name="connsiteX8" fmla="*/ 40481 w 2745581"/>
              <a:gd name="connsiteY8" fmla="*/ 347662 h 1002506"/>
              <a:gd name="connsiteX9" fmla="*/ 16668 w 2745581"/>
              <a:gd name="connsiteY9" fmla="*/ 347662 h 1002506"/>
              <a:gd name="connsiteX10" fmla="*/ 0 w 2745581"/>
              <a:gd name="connsiteY10" fmla="*/ 200025 h 1002506"/>
              <a:gd name="connsiteX11" fmla="*/ 45243 w 2745581"/>
              <a:gd name="connsiteY11" fmla="*/ 221456 h 1002506"/>
              <a:gd name="connsiteX12" fmla="*/ 76200 w 2745581"/>
              <a:gd name="connsiteY12" fmla="*/ 223837 h 1002506"/>
              <a:gd name="connsiteX13" fmla="*/ 154781 w 2745581"/>
              <a:gd name="connsiteY13" fmla="*/ 226218 h 1002506"/>
              <a:gd name="connsiteX14" fmla="*/ 250031 w 2745581"/>
              <a:gd name="connsiteY14" fmla="*/ 228600 h 1002506"/>
              <a:gd name="connsiteX15" fmla="*/ 319087 w 2745581"/>
              <a:gd name="connsiteY15" fmla="*/ 228600 h 1002506"/>
              <a:gd name="connsiteX16" fmla="*/ 376237 w 2745581"/>
              <a:gd name="connsiteY16" fmla="*/ 226218 h 1002506"/>
              <a:gd name="connsiteX17" fmla="*/ 447675 w 2745581"/>
              <a:gd name="connsiteY17" fmla="*/ 221456 h 1002506"/>
              <a:gd name="connsiteX18" fmla="*/ 490537 w 2745581"/>
              <a:gd name="connsiteY18" fmla="*/ 216693 h 1002506"/>
              <a:gd name="connsiteX19" fmla="*/ 569118 w 2745581"/>
              <a:gd name="connsiteY19" fmla="*/ 204787 h 1002506"/>
              <a:gd name="connsiteX20" fmla="*/ 592931 w 2745581"/>
              <a:gd name="connsiteY20" fmla="*/ 200025 h 1002506"/>
              <a:gd name="connsiteX21" fmla="*/ 795337 w 2745581"/>
              <a:gd name="connsiteY21" fmla="*/ 197643 h 1002506"/>
              <a:gd name="connsiteX22" fmla="*/ 895350 w 2745581"/>
              <a:gd name="connsiteY22" fmla="*/ 190500 h 1002506"/>
              <a:gd name="connsiteX23" fmla="*/ 1007268 w 2745581"/>
              <a:gd name="connsiteY23" fmla="*/ 176212 h 1002506"/>
              <a:gd name="connsiteX24" fmla="*/ 1166812 w 2745581"/>
              <a:gd name="connsiteY24" fmla="*/ 164306 h 1002506"/>
              <a:gd name="connsiteX25" fmla="*/ 1369218 w 2745581"/>
              <a:gd name="connsiteY25" fmla="*/ 145256 h 1002506"/>
              <a:gd name="connsiteX26" fmla="*/ 1545431 w 2745581"/>
              <a:gd name="connsiteY26" fmla="*/ 128587 h 1002506"/>
              <a:gd name="connsiteX27" fmla="*/ 1840706 w 2745581"/>
              <a:gd name="connsiteY27" fmla="*/ 97631 h 1002506"/>
              <a:gd name="connsiteX28" fmla="*/ 2047875 w 2745581"/>
              <a:gd name="connsiteY28" fmla="*/ 73818 h 1002506"/>
              <a:gd name="connsiteX29" fmla="*/ 2121693 w 2745581"/>
              <a:gd name="connsiteY29" fmla="*/ 59531 h 1002506"/>
              <a:gd name="connsiteX30" fmla="*/ 2252662 w 2745581"/>
              <a:gd name="connsiteY30" fmla="*/ 28575 h 1002506"/>
              <a:gd name="connsiteX31" fmla="*/ 2357437 w 2745581"/>
              <a:gd name="connsiteY31" fmla="*/ 9525 h 1002506"/>
              <a:gd name="connsiteX32" fmla="*/ 2414587 w 2745581"/>
              <a:gd name="connsiteY32" fmla="*/ 0 h 1002506"/>
              <a:gd name="connsiteX33" fmla="*/ 2428875 w 2745581"/>
              <a:gd name="connsiteY33" fmla="*/ 0 h 1002506"/>
              <a:gd name="connsiteX34" fmla="*/ 2459831 w 2745581"/>
              <a:gd name="connsiteY34" fmla="*/ 19050 h 1002506"/>
              <a:gd name="connsiteX35" fmla="*/ 2528887 w 2745581"/>
              <a:gd name="connsiteY35" fmla="*/ 76200 h 1002506"/>
              <a:gd name="connsiteX36" fmla="*/ 2593181 w 2745581"/>
              <a:gd name="connsiteY36" fmla="*/ 138112 h 1002506"/>
              <a:gd name="connsiteX37" fmla="*/ 2643187 w 2745581"/>
              <a:gd name="connsiteY37" fmla="*/ 190500 h 1002506"/>
              <a:gd name="connsiteX38" fmla="*/ 2695575 w 2745581"/>
              <a:gd name="connsiteY38" fmla="*/ 250031 h 1002506"/>
              <a:gd name="connsiteX39" fmla="*/ 2736056 w 2745581"/>
              <a:gd name="connsiteY39" fmla="*/ 304800 h 1002506"/>
              <a:gd name="connsiteX40" fmla="*/ 2740818 w 2745581"/>
              <a:gd name="connsiteY40" fmla="*/ 314325 h 1002506"/>
              <a:gd name="connsiteX41" fmla="*/ 2745581 w 2745581"/>
              <a:gd name="connsiteY41" fmla="*/ 333375 h 1002506"/>
              <a:gd name="connsiteX42" fmla="*/ 2745581 w 2745581"/>
              <a:gd name="connsiteY42" fmla="*/ 352425 h 1002506"/>
              <a:gd name="connsiteX43" fmla="*/ 2740818 w 2745581"/>
              <a:gd name="connsiteY43" fmla="*/ 366712 h 1002506"/>
              <a:gd name="connsiteX44" fmla="*/ 2728912 w 2745581"/>
              <a:gd name="connsiteY44" fmla="*/ 385762 h 1002506"/>
              <a:gd name="connsiteX45" fmla="*/ 2709862 w 2745581"/>
              <a:gd name="connsiteY45" fmla="*/ 400050 h 1002506"/>
              <a:gd name="connsiteX46" fmla="*/ 2681287 w 2745581"/>
              <a:gd name="connsiteY46" fmla="*/ 414337 h 1002506"/>
              <a:gd name="connsiteX47" fmla="*/ 2664618 w 2745581"/>
              <a:gd name="connsiteY47" fmla="*/ 421481 h 1002506"/>
              <a:gd name="connsiteX48" fmla="*/ 2657475 w 2745581"/>
              <a:gd name="connsiteY48" fmla="*/ 426243 h 1002506"/>
              <a:gd name="connsiteX49" fmla="*/ 2628900 w 2745581"/>
              <a:gd name="connsiteY49" fmla="*/ 521493 h 1002506"/>
              <a:gd name="connsiteX50" fmla="*/ 2559843 w 2745581"/>
              <a:gd name="connsiteY50" fmla="*/ 742950 h 1002506"/>
              <a:gd name="connsiteX51" fmla="*/ 2466975 w 2745581"/>
              <a:gd name="connsiteY51" fmla="*/ 1002506 h 1002506"/>
              <a:gd name="connsiteX52" fmla="*/ 2259806 w 2745581"/>
              <a:gd name="connsiteY52" fmla="*/ 997743 h 1002506"/>
              <a:gd name="connsiteX53" fmla="*/ 2283618 w 2745581"/>
              <a:gd name="connsiteY53" fmla="*/ 871537 h 1002506"/>
              <a:gd name="connsiteX54" fmla="*/ 2314575 w 2745581"/>
              <a:gd name="connsiteY54" fmla="*/ 726281 h 1002506"/>
              <a:gd name="connsiteX55" fmla="*/ 2328862 w 2745581"/>
              <a:gd name="connsiteY55" fmla="*/ 659606 h 1002506"/>
              <a:gd name="connsiteX56" fmla="*/ 2355056 w 2745581"/>
              <a:gd name="connsiteY56" fmla="*/ 514350 h 1002506"/>
              <a:gd name="connsiteX57" fmla="*/ 2374106 w 2745581"/>
              <a:gd name="connsiteY57" fmla="*/ 392906 h 1002506"/>
              <a:gd name="connsiteX58" fmla="*/ 2383631 w 2745581"/>
              <a:gd name="connsiteY58" fmla="*/ 319087 h 1002506"/>
              <a:gd name="connsiteX59" fmla="*/ 2386012 w 2745581"/>
              <a:gd name="connsiteY59" fmla="*/ 288131 h 1002506"/>
              <a:gd name="connsiteX60" fmla="*/ 2381250 w 2745581"/>
              <a:gd name="connsiteY60" fmla="*/ 261937 h 1002506"/>
              <a:gd name="connsiteX61" fmla="*/ 2376487 w 2745581"/>
              <a:gd name="connsiteY61" fmla="*/ 242887 h 1002506"/>
              <a:gd name="connsiteX62" fmla="*/ 2364581 w 2745581"/>
              <a:gd name="connsiteY62" fmla="*/ 226218 h 1002506"/>
              <a:gd name="connsiteX63" fmla="*/ 2350293 w 2745581"/>
              <a:gd name="connsiteY63" fmla="*/ 214312 h 1002506"/>
              <a:gd name="connsiteX64" fmla="*/ 2331243 w 2745581"/>
              <a:gd name="connsiteY64" fmla="*/ 204787 h 1002506"/>
              <a:gd name="connsiteX65" fmla="*/ 2300287 w 2745581"/>
              <a:gd name="connsiteY65" fmla="*/ 200025 h 1002506"/>
              <a:gd name="connsiteX66" fmla="*/ 2200275 w 2745581"/>
              <a:gd name="connsiteY66" fmla="*/ 214312 h 1002506"/>
              <a:gd name="connsiteX67" fmla="*/ 2007393 w 2745581"/>
              <a:gd name="connsiteY67" fmla="*/ 240506 h 1002506"/>
              <a:gd name="connsiteX68" fmla="*/ 1824037 w 2745581"/>
              <a:gd name="connsiteY68" fmla="*/ 257175 h 1002506"/>
              <a:gd name="connsiteX69" fmla="*/ 1685925 w 2745581"/>
              <a:gd name="connsiteY69" fmla="*/ 269081 h 1002506"/>
              <a:gd name="connsiteX70" fmla="*/ 1369218 w 2745581"/>
              <a:gd name="connsiteY70" fmla="*/ 29527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745581" h="1002506">
                <a:moveTo>
                  <a:pt x="1369218" y="295275"/>
                </a:moveTo>
                <a:lnTo>
                  <a:pt x="1173956" y="311943"/>
                </a:lnTo>
                <a:lnTo>
                  <a:pt x="964406" y="328612"/>
                </a:lnTo>
                <a:lnTo>
                  <a:pt x="676275" y="357187"/>
                </a:lnTo>
                <a:lnTo>
                  <a:pt x="452437" y="381000"/>
                </a:lnTo>
                <a:lnTo>
                  <a:pt x="250031" y="400050"/>
                </a:lnTo>
                <a:lnTo>
                  <a:pt x="221456" y="392906"/>
                </a:lnTo>
                <a:lnTo>
                  <a:pt x="176212" y="381000"/>
                </a:lnTo>
                <a:lnTo>
                  <a:pt x="40481" y="347662"/>
                </a:lnTo>
                <a:lnTo>
                  <a:pt x="16668" y="347662"/>
                </a:lnTo>
                <a:lnTo>
                  <a:pt x="0" y="200025"/>
                </a:lnTo>
                <a:lnTo>
                  <a:pt x="45243" y="221456"/>
                </a:lnTo>
                <a:lnTo>
                  <a:pt x="76200" y="223837"/>
                </a:lnTo>
                <a:lnTo>
                  <a:pt x="154781" y="226218"/>
                </a:lnTo>
                <a:lnTo>
                  <a:pt x="250031" y="228600"/>
                </a:lnTo>
                <a:lnTo>
                  <a:pt x="319087" y="228600"/>
                </a:lnTo>
                <a:lnTo>
                  <a:pt x="376237" y="226218"/>
                </a:lnTo>
                <a:lnTo>
                  <a:pt x="447675" y="221456"/>
                </a:lnTo>
                <a:lnTo>
                  <a:pt x="490537" y="216693"/>
                </a:lnTo>
                <a:lnTo>
                  <a:pt x="569118" y="204787"/>
                </a:lnTo>
                <a:lnTo>
                  <a:pt x="592931" y="200025"/>
                </a:lnTo>
                <a:lnTo>
                  <a:pt x="795337" y="197643"/>
                </a:lnTo>
                <a:lnTo>
                  <a:pt x="895350" y="190500"/>
                </a:lnTo>
                <a:lnTo>
                  <a:pt x="1007268" y="176212"/>
                </a:lnTo>
                <a:lnTo>
                  <a:pt x="1166812" y="164306"/>
                </a:lnTo>
                <a:lnTo>
                  <a:pt x="1369218" y="145256"/>
                </a:lnTo>
                <a:lnTo>
                  <a:pt x="1545431" y="128587"/>
                </a:lnTo>
                <a:lnTo>
                  <a:pt x="1840706" y="97631"/>
                </a:lnTo>
                <a:lnTo>
                  <a:pt x="2047875" y="73818"/>
                </a:lnTo>
                <a:lnTo>
                  <a:pt x="2121693" y="59531"/>
                </a:lnTo>
                <a:lnTo>
                  <a:pt x="2252662" y="28575"/>
                </a:lnTo>
                <a:lnTo>
                  <a:pt x="2357437" y="9525"/>
                </a:lnTo>
                <a:lnTo>
                  <a:pt x="2414587" y="0"/>
                </a:lnTo>
                <a:lnTo>
                  <a:pt x="2428875" y="0"/>
                </a:lnTo>
                <a:lnTo>
                  <a:pt x="2459831" y="19050"/>
                </a:lnTo>
                <a:lnTo>
                  <a:pt x="2528887" y="76200"/>
                </a:lnTo>
                <a:lnTo>
                  <a:pt x="2593181" y="138112"/>
                </a:lnTo>
                <a:lnTo>
                  <a:pt x="2643187" y="190500"/>
                </a:lnTo>
                <a:lnTo>
                  <a:pt x="2695575" y="250031"/>
                </a:lnTo>
                <a:lnTo>
                  <a:pt x="2736056" y="304800"/>
                </a:lnTo>
                <a:lnTo>
                  <a:pt x="2740818" y="314325"/>
                </a:lnTo>
                <a:lnTo>
                  <a:pt x="2745581" y="333375"/>
                </a:lnTo>
                <a:lnTo>
                  <a:pt x="2745581" y="352425"/>
                </a:lnTo>
                <a:lnTo>
                  <a:pt x="2740818" y="366712"/>
                </a:lnTo>
                <a:lnTo>
                  <a:pt x="2728912" y="385762"/>
                </a:lnTo>
                <a:lnTo>
                  <a:pt x="2709862" y="400050"/>
                </a:lnTo>
                <a:lnTo>
                  <a:pt x="2681287" y="414337"/>
                </a:lnTo>
                <a:lnTo>
                  <a:pt x="2664618" y="421481"/>
                </a:lnTo>
                <a:lnTo>
                  <a:pt x="2657475" y="426243"/>
                </a:lnTo>
                <a:lnTo>
                  <a:pt x="2628900" y="521493"/>
                </a:lnTo>
                <a:lnTo>
                  <a:pt x="2559843" y="742950"/>
                </a:lnTo>
                <a:lnTo>
                  <a:pt x="2466975" y="1002506"/>
                </a:lnTo>
                <a:lnTo>
                  <a:pt x="2259806" y="997743"/>
                </a:lnTo>
                <a:lnTo>
                  <a:pt x="2283618" y="871537"/>
                </a:lnTo>
                <a:lnTo>
                  <a:pt x="2314575" y="726281"/>
                </a:lnTo>
                <a:lnTo>
                  <a:pt x="2328862" y="659606"/>
                </a:lnTo>
                <a:lnTo>
                  <a:pt x="2355056" y="514350"/>
                </a:lnTo>
                <a:lnTo>
                  <a:pt x="2374106" y="392906"/>
                </a:lnTo>
                <a:lnTo>
                  <a:pt x="2383631" y="319087"/>
                </a:lnTo>
                <a:lnTo>
                  <a:pt x="2386012" y="288131"/>
                </a:lnTo>
                <a:lnTo>
                  <a:pt x="2381250" y="261937"/>
                </a:lnTo>
                <a:lnTo>
                  <a:pt x="2376487" y="242887"/>
                </a:lnTo>
                <a:lnTo>
                  <a:pt x="2364581" y="226218"/>
                </a:lnTo>
                <a:lnTo>
                  <a:pt x="2350293" y="214312"/>
                </a:lnTo>
                <a:lnTo>
                  <a:pt x="2331243" y="204787"/>
                </a:lnTo>
                <a:lnTo>
                  <a:pt x="2300287" y="200025"/>
                </a:lnTo>
                <a:lnTo>
                  <a:pt x="2200275" y="214312"/>
                </a:lnTo>
                <a:lnTo>
                  <a:pt x="2007393" y="240506"/>
                </a:lnTo>
                <a:lnTo>
                  <a:pt x="1824037" y="257175"/>
                </a:lnTo>
                <a:lnTo>
                  <a:pt x="1685925" y="269081"/>
                </a:lnTo>
                <a:lnTo>
                  <a:pt x="1369218" y="2952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F5215486-35AF-4584-A045-279BE1D62F03}"/>
              </a:ext>
            </a:extLst>
          </p:cNvPr>
          <p:cNvSpPr/>
          <p:nvPr/>
        </p:nvSpPr>
        <p:spPr>
          <a:xfrm>
            <a:off x="4475163" y="2373313"/>
            <a:ext cx="203200" cy="798512"/>
          </a:xfrm>
          <a:custGeom>
            <a:avLst/>
            <a:gdLst>
              <a:gd name="connsiteX0" fmla="*/ 2381 w 204787"/>
              <a:gd name="connsiteY0" fmla="*/ 438150 h 797719"/>
              <a:gd name="connsiteX1" fmla="*/ 2381 w 204787"/>
              <a:gd name="connsiteY1" fmla="*/ 9525 h 797719"/>
              <a:gd name="connsiteX2" fmla="*/ 200025 w 204787"/>
              <a:gd name="connsiteY2" fmla="*/ 0 h 797719"/>
              <a:gd name="connsiteX3" fmla="*/ 202406 w 204787"/>
              <a:gd name="connsiteY3" fmla="*/ 240507 h 797719"/>
              <a:gd name="connsiteX4" fmla="*/ 204787 w 204787"/>
              <a:gd name="connsiteY4" fmla="*/ 771525 h 797719"/>
              <a:gd name="connsiteX5" fmla="*/ 0 w 204787"/>
              <a:gd name="connsiteY5" fmla="*/ 797719 h 797719"/>
              <a:gd name="connsiteX6" fmla="*/ 2381 w 204787"/>
              <a:gd name="connsiteY6" fmla="*/ 438150 h 797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4787" h="797719">
                <a:moveTo>
                  <a:pt x="2381" y="438150"/>
                </a:moveTo>
                <a:lnTo>
                  <a:pt x="2381" y="9525"/>
                </a:lnTo>
                <a:lnTo>
                  <a:pt x="200025" y="0"/>
                </a:lnTo>
                <a:cubicBezTo>
                  <a:pt x="200819" y="80169"/>
                  <a:pt x="201612" y="160338"/>
                  <a:pt x="202406" y="240507"/>
                </a:cubicBezTo>
                <a:cubicBezTo>
                  <a:pt x="203200" y="417513"/>
                  <a:pt x="203993" y="594519"/>
                  <a:pt x="204787" y="771525"/>
                </a:cubicBezTo>
                <a:lnTo>
                  <a:pt x="0" y="797719"/>
                </a:lnTo>
                <a:cubicBezTo>
                  <a:pt x="794" y="685800"/>
                  <a:pt x="1587" y="573882"/>
                  <a:pt x="2381" y="4381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CF0DB0C-4307-4F1E-BA7D-80045B252C5D}"/>
              </a:ext>
            </a:extLst>
          </p:cNvPr>
          <p:cNvSpPr/>
          <p:nvPr/>
        </p:nvSpPr>
        <p:spPr>
          <a:xfrm>
            <a:off x="5237163" y="2300288"/>
            <a:ext cx="273050" cy="814387"/>
          </a:xfrm>
          <a:custGeom>
            <a:avLst/>
            <a:gdLst>
              <a:gd name="connsiteX0" fmla="*/ 11906 w 273844"/>
              <a:gd name="connsiteY0" fmla="*/ 538162 h 814387"/>
              <a:gd name="connsiteX1" fmla="*/ 16669 w 273844"/>
              <a:gd name="connsiteY1" fmla="*/ 423862 h 814387"/>
              <a:gd name="connsiteX2" fmla="*/ 19050 w 273844"/>
              <a:gd name="connsiteY2" fmla="*/ 283368 h 814387"/>
              <a:gd name="connsiteX3" fmla="*/ 21431 w 273844"/>
              <a:gd name="connsiteY3" fmla="*/ 21431 h 814387"/>
              <a:gd name="connsiteX4" fmla="*/ 273844 w 273844"/>
              <a:gd name="connsiteY4" fmla="*/ 0 h 814387"/>
              <a:gd name="connsiteX5" fmla="*/ 252412 w 273844"/>
              <a:gd name="connsiteY5" fmla="*/ 173831 h 814387"/>
              <a:gd name="connsiteX6" fmla="*/ 209550 w 273844"/>
              <a:gd name="connsiteY6" fmla="*/ 445293 h 814387"/>
              <a:gd name="connsiteX7" fmla="*/ 140494 w 273844"/>
              <a:gd name="connsiteY7" fmla="*/ 809625 h 814387"/>
              <a:gd name="connsiteX8" fmla="*/ 0 w 273844"/>
              <a:gd name="connsiteY8" fmla="*/ 814387 h 814387"/>
              <a:gd name="connsiteX9" fmla="*/ 11906 w 273844"/>
              <a:gd name="connsiteY9" fmla="*/ 538162 h 814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3844" h="814387">
                <a:moveTo>
                  <a:pt x="11906" y="538162"/>
                </a:moveTo>
                <a:lnTo>
                  <a:pt x="16669" y="423862"/>
                </a:lnTo>
                <a:cubicBezTo>
                  <a:pt x="17463" y="377031"/>
                  <a:pt x="18256" y="330199"/>
                  <a:pt x="19050" y="283368"/>
                </a:cubicBezTo>
                <a:cubicBezTo>
                  <a:pt x="19844" y="196056"/>
                  <a:pt x="20637" y="108743"/>
                  <a:pt x="21431" y="21431"/>
                </a:cubicBezTo>
                <a:lnTo>
                  <a:pt x="273844" y="0"/>
                </a:lnTo>
                <a:lnTo>
                  <a:pt x="252412" y="173831"/>
                </a:lnTo>
                <a:lnTo>
                  <a:pt x="209550" y="445293"/>
                </a:lnTo>
                <a:lnTo>
                  <a:pt x="140494" y="809625"/>
                </a:lnTo>
                <a:lnTo>
                  <a:pt x="0" y="814387"/>
                </a:lnTo>
                <a:lnTo>
                  <a:pt x="11906" y="538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D6FD25A4-654C-41EB-A2BD-77482D38CF23}"/>
              </a:ext>
            </a:extLst>
          </p:cNvPr>
          <p:cNvSpPr/>
          <p:nvPr/>
        </p:nvSpPr>
        <p:spPr>
          <a:xfrm>
            <a:off x="2898775" y="2940050"/>
            <a:ext cx="4154488" cy="557213"/>
          </a:xfrm>
          <a:custGeom>
            <a:avLst/>
            <a:gdLst>
              <a:gd name="connsiteX0" fmla="*/ 1788009 w 4153891"/>
              <a:gd name="connsiteY0" fmla="*/ 305933 h 557478"/>
              <a:gd name="connsiteX1" fmla="*/ 1539863 w 4153891"/>
              <a:gd name="connsiteY1" fmla="*/ 339926 h 557478"/>
              <a:gd name="connsiteX2" fmla="*/ 1271322 w 4153891"/>
              <a:gd name="connsiteY2" fmla="*/ 373918 h 557478"/>
              <a:gd name="connsiteX3" fmla="*/ 1060568 w 4153891"/>
              <a:gd name="connsiteY3" fmla="*/ 407911 h 557478"/>
              <a:gd name="connsiteX4" fmla="*/ 727441 w 4153891"/>
              <a:gd name="connsiteY4" fmla="*/ 479295 h 557478"/>
              <a:gd name="connsiteX5" fmla="*/ 649258 w 4153891"/>
              <a:gd name="connsiteY5" fmla="*/ 499691 h 557478"/>
              <a:gd name="connsiteX6" fmla="*/ 571075 w 4153891"/>
              <a:gd name="connsiteY6" fmla="*/ 523485 h 557478"/>
              <a:gd name="connsiteX7" fmla="*/ 496291 w 4153891"/>
              <a:gd name="connsiteY7" fmla="*/ 543881 h 557478"/>
              <a:gd name="connsiteX8" fmla="*/ 435105 w 4153891"/>
              <a:gd name="connsiteY8" fmla="*/ 557478 h 557478"/>
              <a:gd name="connsiteX9" fmla="*/ 418108 w 4153891"/>
              <a:gd name="connsiteY9" fmla="*/ 557478 h 557478"/>
              <a:gd name="connsiteX10" fmla="*/ 384116 w 4153891"/>
              <a:gd name="connsiteY10" fmla="*/ 547280 h 557478"/>
              <a:gd name="connsiteX11" fmla="*/ 346724 w 4153891"/>
              <a:gd name="connsiteY11" fmla="*/ 523485 h 557478"/>
              <a:gd name="connsiteX12" fmla="*/ 261743 w 4153891"/>
              <a:gd name="connsiteY12" fmla="*/ 458900 h 557478"/>
              <a:gd name="connsiteX13" fmla="*/ 197157 w 4153891"/>
              <a:gd name="connsiteY13" fmla="*/ 397713 h 557478"/>
              <a:gd name="connsiteX14" fmla="*/ 108776 w 4153891"/>
              <a:gd name="connsiteY14" fmla="*/ 305933 h 557478"/>
              <a:gd name="connsiteX15" fmla="*/ 57787 w 4153891"/>
              <a:gd name="connsiteY15" fmla="*/ 251545 h 557478"/>
              <a:gd name="connsiteX16" fmla="*/ 30593 w 4153891"/>
              <a:gd name="connsiteY16" fmla="*/ 224351 h 557478"/>
              <a:gd name="connsiteX17" fmla="*/ 16996 w 4153891"/>
              <a:gd name="connsiteY17" fmla="*/ 207355 h 557478"/>
              <a:gd name="connsiteX18" fmla="*/ 3399 w 4153891"/>
              <a:gd name="connsiteY18" fmla="*/ 176761 h 557478"/>
              <a:gd name="connsiteX19" fmla="*/ 0 w 4153891"/>
              <a:gd name="connsiteY19" fmla="*/ 163164 h 557478"/>
              <a:gd name="connsiteX20" fmla="*/ 0 w 4153891"/>
              <a:gd name="connsiteY20" fmla="*/ 152966 h 557478"/>
              <a:gd name="connsiteX21" fmla="*/ 3399 w 4153891"/>
              <a:gd name="connsiteY21" fmla="*/ 146168 h 557478"/>
              <a:gd name="connsiteX22" fmla="*/ 6798 w 4153891"/>
              <a:gd name="connsiteY22" fmla="*/ 142769 h 557478"/>
              <a:gd name="connsiteX23" fmla="*/ 16996 w 4153891"/>
              <a:gd name="connsiteY23" fmla="*/ 139369 h 557478"/>
              <a:gd name="connsiteX24" fmla="*/ 27194 w 4153891"/>
              <a:gd name="connsiteY24" fmla="*/ 139369 h 557478"/>
              <a:gd name="connsiteX25" fmla="*/ 61186 w 4153891"/>
              <a:gd name="connsiteY25" fmla="*/ 156366 h 557478"/>
              <a:gd name="connsiteX26" fmla="*/ 156366 w 4153891"/>
              <a:gd name="connsiteY26" fmla="*/ 220952 h 557478"/>
              <a:gd name="connsiteX27" fmla="*/ 254944 w 4153891"/>
              <a:gd name="connsiteY27" fmla="*/ 275340 h 557478"/>
              <a:gd name="connsiteX28" fmla="*/ 278739 w 4153891"/>
              <a:gd name="connsiteY28" fmla="*/ 285537 h 557478"/>
              <a:gd name="connsiteX29" fmla="*/ 302534 w 4153891"/>
              <a:gd name="connsiteY29" fmla="*/ 292336 h 557478"/>
              <a:gd name="connsiteX30" fmla="*/ 411310 w 4153891"/>
              <a:gd name="connsiteY30" fmla="*/ 305933 h 557478"/>
              <a:gd name="connsiteX31" fmla="*/ 530284 w 4153891"/>
              <a:gd name="connsiteY31" fmla="*/ 312731 h 557478"/>
              <a:gd name="connsiteX32" fmla="*/ 639060 w 4153891"/>
              <a:gd name="connsiteY32" fmla="*/ 288937 h 557478"/>
              <a:gd name="connsiteX33" fmla="*/ 764833 w 4153891"/>
              <a:gd name="connsiteY33" fmla="*/ 265142 h 557478"/>
              <a:gd name="connsiteX34" fmla="*/ 873609 w 4153891"/>
              <a:gd name="connsiteY34" fmla="*/ 244746 h 557478"/>
              <a:gd name="connsiteX35" fmla="*/ 1189740 w 4153891"/>
              <a:gd name="connsiteY35" fmla="*/ 200556 h 557478"/>
              <a:gd name="connsiteX36" fmla="*/ 1369900 w 4153891"/>
              <a:gd name="connsiteY36" fmla="*/ 176761 h 557478"/>
              <a:gd name="connsiteX37" fmla="*/ 1577255 w 4153891"/>
              <a:gd name="connsiteY37" fmla="*/ 152966 h 557478"/>
              <a:gd name="connsiteX38" fmla="*/ 1774412 w 4153891"/>
              <a:gd name="connsiteY38" fmla="*/ 132571 h 557478"/>
              <a:gd name="connsiteX39" fmla="*/ 2008960 w 4153891"/>
              <a:gd name="connsiteY39" fmla="*/ 115575 h 557478"/>
              <a:gd name="connsiteX40" fmla="*/ 2216315 w 4153891"/>
              <a:gd name="connsiteY40" fmla="*/ 98578 h 557478"/>
              <a:gd name="connsiteX41" fmla="*/ 2365882 w 4153891"/>
              <a:gd name="connsiteY41" fmla="*/ 88381 h 557478"/>
              <a:gd name="connsiteX42" fmla="*/ 2563039 w 4153891"/>
              <a:gd name="connsiteY42" fmla="*/ 88381 h 557478"/>
              <a:gd name="connsiteX43" fmla="*/ 2848577 w 4153891"/>
              <a:gd name="connsiteY43" fmla="*/ 81582 h 557478"/>
              <a:gd name="connsiteX44" fmla="*/ 3004943 w 4153891"/>
              <a:gd name="connsiteY44" fmla="*/ 74784 h 557478"/>
              <a:gd name="connsiteX45" fmla="*/ 3185103 w 4153891"/>
              <a:gd name="connsiteY45" fmla="*/ 64586 h 557478"/>
              <a:gd name="connsiteX46" fmla="*/ 3463842 w 4153891"/>
              <a:gd name="connsiteY46" fmla="*/ 61186 h 557478"/>
              <a:gd name="connsiteX47" fmla="*/ 3518230 w 4153891"/>
              <a:gd name="connsiteY47" fmla="*/ 57787 h 557478"/>
              <a:gd name="connsiteX48" fmla="*/ 3586215 w 4153891"/>
              <a:gd name="connsiteY48" fmla="*/ 47589 h 557478"/>
              <a:gd name="connsiteX49" fmla="*/ 3627006 w 4153891"/>
              <a:gd name="connsiteY49" fmla="*/ 40791 h 557478"/>
              <a:gd name="connsiteX50" fmla="*/ 3664398 w 4153891"/>
              <a:gd name="connsiteY50" fmla="*/ 30593 h 557478"/>
              <a:gd name="connsiteX51" fmla="*/ 3715387 w 4153891"/>
              <a:gd name="connsiteY51" fmla="*/ 10198 h 557478"/>
              <a:gd name="connsiteX52" fmla="*/ 3739182 w 4153891"/>
              <a:gd name="connsiteY52" fmla="*/ 0 h 557478"/>
              <a:gd name="connsiteX53" fmla="*/ 3759577 w 4153891"/>
              <a:gd name="connsiteY53" fmla="*/ 6798 h 557478"/>
              <a:gd name="connsiteX54" fmla="*/ 3847958 w 4153891"/>
              <a:gd name="connsiteY54" fmla="*/ 40791 h 557478"/>
              <a:gd name="connsiteX55" fmla="*/ 3939738 w 4153891"/>
              <a:gd name="connsiteY55" fmla="*/ 71384 h 557478"/>
              <a:gd name="connsiteX56" fmla="*/ 4011122 w 4153891"/>
              <a:gd name="connsiteY56" fmla="*/ 98578 h 557478"/>
              <a:gd name="connsiteX57" fmla="*/ 4062111 w 4153891"/>
              <a:gd name="connsiteY57" fmla="*/ 125772 h 557478"/>
              <a:gd name="connsiteX58" fmla="*/ 4096104 w 4153891"/>
              <a:gd name="connsiteY58" fmla="*/ 146168 h 557478"/>
              <a:gd name="connsiteX59" fmla="*/ 4130096 w 4153891"/>
              <a:gd name="connsiteY59" fmla="*/ 173362 h 557478"/>
              <a:gd name="connsiteX60" fmla="*/ 4147093 w 4153891"/>
              <a:gd name="connsiteY60" fmla="*/ 193757 h 557478"/>
              <a:gd name="connsiteX61" fmla="*/ 4153891 w 4153891"/>
              <a:gd name="connsiteY61" fmla="*/ 210754 h 557478"/>
              <a:gd name="connsiteX62" fmla="*/ 4153891 w 4153891"/>
              <a:gd name="connsiteY62" fmla="*/ 217552 h 557478"/>
              <a:gd name="connsiteX63" fmla="*/ 4150492 w 4153891"/>
              <a:gd name="connsiteY63" fmla="*/ 231149 h 557478"/>
              <a:gd name="connsiteX64" fmla="*/ 4136895 w 4153891"/>
              <a:gd name="connsiteY64" fmla="*/ 248146 h 557478"/>
              <a:gd name="connsiteX65" fmla="*/ 4099503 w 4153891"/>
              <a:gd name="connsiteY65" fmla="*/ 271940 h 557478"/>
              <a:gd name="connsiteX66" fmla="*/ 4055313 w 4153891"/>
              <a:gd name="connsiteY66" fmla="*/ 285537 h 557478"/>
              <a:gd name="connsiteX67" fmla="*/ 4034917 w 4153891"/>
              <a:gd name="connsiteY67" fmla="*/ 285537 h 557478"/>
              <a:gd name="connsiteX68" fmla="*/ 3936339 w 4153891"/>
              <a:gd name="connsiteY68" fmla="*/ 268541 h 557478"/>
              <a:gd name="connsiteX69" fmla="*/ 3735783 w 4153891"/>
              <a:gd name="connsiteY69" fmla="*/ 251545 h 557478"/>
              <a:gd name="connsiteX70" fmla="*/ 3538626 w 4153891"/>
              <a:gd name="connsiteY70" fmla="*/ 244746 h 557478"/>
              <a:gd name="connsiteX71" fmla="*/ 3399256 w 4153891"/>
              <a:gd name="connsiteY71" fmla="*/ 241347 h 557478"/>
              <a:gd name="connsiteX72" fmla="*/ 3205499 w 4153891"/>
              <a:gd name="connsiteY72" fmla="*/ 234549 h 557478"/>
              <a:gd name="connsiteX73" fmla="*/ 3011741 w 4153891"/>
              <a:gd name="connsiteY73" fmla="*/ 234549 h 557478"/>
              <a:gd name="connsiteX74" fmla="*/ 2733002 w 4153891"/>
              <a:gd name="connsiteY74" fmla="*/ 237948 h 557478"/>
              <a:gd name="connsiteX75" fmla="*/ 2410073 w 4153891"/>
              <a:gd name="connsiteY75" fmla="*/ 244746 h 557478"/>
              <a:gd name="connsiteX76" fmla="*/ 2155128 w 4153891"/>
              <a:gd name="connsiteY76" fmla="*/ 261743 h 557478"/>
              <a:gd name="connsiteX77" fmla="*/ 1788009 w 4153891"/>
              <a:gd name="connsiteY77" fmla="*/ 305933 h 557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153891" h="557478">
                <a:moveTo>
                  <a:pt x="1788009" y="305933"/>
                </a:moveTo>
                <a:lnTo>
                  <a:pt x="1539863" y="339926"/>
                </a:lnTo>
                <a:lnTo>
                  <a:pt x="1271322" y="373918"/>
                </a:lnTo>
                <a:lnTo>
                  <a:pt x="1060568" y="407911"/>
                </a:lnTo>
                <a:lnTo>
                  <a:pt x="727441" y="479295"/>
                </a:lnTo>
                <a:lnTo>
                  <a:pt x="649258" y="499691"/>
                </a:lnTo>
                <a:lnTo>
                  <a:pt x="571075" y="523485"/>
                </a:lnTo>
                <a:lnTo>
                  <a:pt x="496291" y="543881"/>
                </a:lnTo>
                <a:lnTo>
                  <a:pt x="435105" y="557478"/>
                </a:lnTo>
                <a:lnTo>
                  <a:pt x="418108" y="557478"/>
                </a:lnTo>
                <a:lnTo>
                  <a:pt x="384116" y="547280"/>
                </a:lnTo>
                <a:lnTo>
                  <a:pt x="346724" y="523485"/>
                </a:lnTo>
                <a:lnTo>
                  <a:pt x="261743" y="458900"/>
                </a:lnTo>
                <a:lnTo>
                  <a:pt x="197157" y="397713"/>
                </a:lnTo>
                <a:lnTo>
                  <a:pt x="108776" y="305933"/>
                </a:lnTo>
                <a:lnTo>
                  <a:pt x="57787" y="251545"/>
                </a:lnTo>
                <a:lnTo>
                  <a:pt x="30593" y="224351"/>
                </a:lnTo>
                <a:lnTo>
                  <a:pt x="16996" y="207355"/>
                </a:lnTo>
                <a:lnTo>
                  <a:pt x="3399" y="176761"/>
                </a:lnTo>
                <a:lnTo>
                  <a:pt x="0" y="163164"/>
                </a:lnTo>
                <a:lnTo>
                  <a:pt x="0" y="152966"/>
                </a:lnTo>
                <a:lnTo>
                  <a:pt x="3399" y="146168"/>
                </a:lnTo>
                <a:lnTo>
                  <a:pt x="6798" y="142769"/>
                </a:lnTo>
                <a:lnTo>
                  <a:pt x="16996" y="139369"/>
                </a:lnTo>
                <a:lnTo>
                  <a:pt x="27194" y="139369"/>
                </a:lnTo>
                <a:lnTo>
                  <a:pt x="61186" y="156366"/>
                </a:lnTo>
                <a:lnTo>
                  <a:pt x="156366" y="220952"/>
                </a:lnTo>
                <a:lnTo>
                  <a:pt x="254944" y="275340"/>
                </a:lnTo>
                <a:lnTo>
                  <a:pt x="278739" y="285537"/>
                </a:lnTo>
                <a:lnTo>
                  <a:pt x="302534" y="292336"/>
                </a:lnTo>
                <a:lnTo>
                  <a:pt x="411310" y="305933"/>
                </a:lnTo>
                <a:lnTo>
                  <a:pt x="530284" y="312731"/>
                </a:lnTo>
                <a:lnTo>
                  <a:pt x="639060" y="288937"/>
                </a:lnTo>
                <a:lnTo>
                  <a:pt x="764833" y="265142"/>
                </a:lnTo>
                <a:lnTo>
                  <a:pt x="873609" y="244746"/>
                </a:lnTo>
                <a:lnTo>
                  <a:pt x="1189740" y="200556"/>
                </a:lnTo>
                <a:lnTo>
                  <a:pt x="1369900" y="176761"/>
                </a:lnTo>
                <a:lnTo>
                  <a:pt x="1577255" y="152966"/>
                </a:lnTo>
                <a:lnTo>
                  <a:pt x="1774412" y="132571"/>
                </a:lnTo>
                <a:lnTo>
                  <a:pt x="2008960" y="115575"/>
                </a:lnTo>
                <a:lnTo>
                  <a:pt x="2216315" y="98578"/>
                </a:lnTo>
                <a:lnTo>
                  <a:pt x="2365882" y="88381"/>
                </a:lnTo>
                <a:lnTo>
                  <a:pt x="2563039" y="88381"/>
                </a:lnTo>
                <a:lnTo>
                  <a:pt x="2848577" y="81582"/>
                </a:lnTo>
                <a:lnTo>
                  <a:pt x="3004943" y="74784"/>
                </a:lnTo>
                <a:lnTo>
                  <a:pt x="3185103" y="64586"/>
                </a:lnTo>
                <a:lnTo>
                  <a:pt x="3463842" y="61186"/>
                </a:lnTo>
                <a:lnTo>
                  <a:pt x="3518230" y="57787"/>
                </a:lnTo>
                <a:lnTo>
                  <a:pt x="3586215" y="47589"/>
                </a:lnTo>
                <a:lnTo>
                  <a:pt x="3627006" y="40791"/>
                </a:lnTo>
                <a:lnTo>
                  <a:pt x="3664398" y="30593"/>
                </a:lnTo>
                <a:lnTo>
                  <a:pt x="3715387" y="10198"/>
                </a:lnTo>
                <a:lnTo>
                  <a:pt x="3739182" y="0"/>
                </a:lnTo>
                <a:lnTo>
                  <a:pt x="3759577" y="6798"/>
                </a:lnTo>
                <a:lnTo>
                  <a:pt x="3847958" y="40791"/>
                </a:lnTo>
                <a:lnTo>
                  <a:pt x="3939738" y="71384"/>
                </a:lnTo>
                <a:lnTo>
                  <a:pt x="4011122" y="98578"/>
                </a:lnTo>
                <a:lnTo>
                  <a:pt x="4062111" y="125772"/>
                </a:lnTo>
                <a:lnTo>
                  <a:pt x="4096104" y="146168"/>
                </a:lnTo>
                <a:lnTo>
                  <a:pt x="4130096" y="173362"/>
                </a:lnTo>
                <a:lnTo>
                  <a:pt x="4147093" y="193757"/>
                </a:lnTo>
                <a:lnTo>
                  <a:pt x="4153891" y="210754"/>
                </a:lnTo>
                <a:lnTo>
                  <a:pt x="4153891" y="217552"/>
                </a:lnTo>
                <a:lnTo>
                  <a:pt x="4150492" y="231149"/>
                </a:lnTo>
                <a:lnTo>
                  <a:pt x="4136895" y="248146"/>
                </a:lnTo>
                <a:lnTo>
                  <a:pt x="4099503" y="271940"/>
                </a:lnTo>
                <a:lnTo>
                  <a:pt x="4055313" y="285537"/>
                </a:lnTo>
                <a:lnTo>
                  <a:pt x="4034917" y="285537"/>
                </a:lnTo>
                <a:lnTo>
                  <a:pt x="3936339" y="268541"/>
                </a:lnTo>
                <a:lnTo>
                  <a:pt x="3735783" y="251545"/>
                </a:lnTo>
                <a:lnTo>
                  <a:pt x="3538626" y="244746"/>
                </a:lnTo>
                <a:lnTo>
                  <a:pt x="3399256" y="241347"/>
                </a:lnTo>
                <a:lnTo>
                  <a:pt x="3205499" y="234549"/>
                </a:lnTo>
                <a:lnTo>
                  <a:pt x="3011741" y="234549"/>
                </a:lnTo>
                <a:lnTo>
                  <a:pt x="2733002" y="237948"/>
                </a:lnTo>
                <a:lnTo>
                  <a:pt x="2410073" y="244746"/>
                </a:lnTo>
                <a:lnTo>
                  <a:pt x="2155128" y="261743"/>
                </a:lnTo>
                <a:lnTo>
                  <a:pt x="1788009" y="30593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C5A7C4D0-27F8-45B1-AE2C-4200AEBA8E7E}"/>
              </a:ext>
            </a:extLst>
          </p:cNvPr>
          <p:cNvSpPr/>
          <p:nvPr/>
        </p:nvSpPr>
        <p:spPr>
          <a:xfrm>
            <a:off x="4718050" y="3752850"/>
            <a:ext cx="323850" cy="2290763"/>
          </a:xfrm>
          <a:custGeom>
            <a:avLst/>
            <a:gdLst>
              <a:gd name="connsiteX0" fmla="*/ 110204 w 324656"/>
              <a:gd name="connsiteY0" fmla="*/ 1009712 h 2290468"/>
              <a:gd name="connsiteX1" fmla="*/ 116161 w 324656"/>
              <a:gd name="connsiteY1" fmla="*/ 658249 h 2290468"/>
              <a:gd name="connsiteX2" fmla="*/ 116161 w 324656"/>
              <a:gd name="connsiteY2" fmla="*/ 440818 h 2290468"/>
              <a:gd name="connsiteX3" fmla="*/ 116161 w 324656"/>
              <a:gd name="connsiteY3" fmla="*/ 387205 h 2290468"/>
              <a:gd name="connsiteX4" fmla="*/ 110204 w 324656"/>
              <a:gd name="connsiteY4" fmla="*/ 348485 h 2290468"/>
              <a:gd name="connsiteX5" fmla="*/ 104247 w 324656"/>
              <a:gd name="connsiteY5" fmla="*/ 312743 h 2290468"/>
              <a:gd name="connsiteX6" fmla="*/ 95312 w 324656"/>
              <a:gd name="connsiteY6" fmla="*/ 265087 h 2290468"/>
              <a:gd name="connsiteX7" fmla="*/ 80419 w 324656"/>
              <a:gd name="connsiteY7" fmla="*/ 220409 h 2290468"/>
              <a:gd name="connsiteX8" fmla="*/ 65527 w 324656"/>
              <a:gd name="connsiteY8" fmla="*/ 178710 h 2290468"/>
              <a:gd name="connsiteX9" fmla="*/ 47656 w 324656"/>
              <a:gd name="connsiteY9" fmla="*/ 142968 h 2290468"/>
              <a:gd name="connsiteX10" fmla="*/ 0 w 324656"/>
              <a:gd name="connsiteY10" fmla="*/ 59570 h 2290468"/>
              <a:gd name="connsiteX11" fmla="*/ 92333 w 324656"/>
              <a:gd name="connsiteY11" fmla="*/ 0 h 2290468"/>
              <a:gd name="connsiteX12" fmla="*/ 175731 w 324656"/>
              <a:gd name="connsiteY12" fmla="*/ 98291 h 2290468"/>
              <a:gd name="connsiteX13" fmla="*/ 244237 w 324656"/>
              <a:gd name="connsiteY13" fmla="*/ 184667 h 2290468"/>
              <a:gd name="connsiteX14" fmla="*/ 294871 w 324656"/>
              <a:gd name="connsiteY14" fmla="*/ 253173 h 2290468"/>
              <a:gd name="connsiteX15" fmla="*/ 312742 w 324656"/>
              <a:gd name="connsiteY15" fmla="*/ 282958 h 2290468"/>
              <a:gd name="connsiteX16" fmla="*/ 318699 w 324656"/>
              <a:gd name="connsiteY16" fmla="*/ 300829 h 2290468"/>
              <a:gd name="connsiteX17" fmla="*/ 324656 w 324656"/>
              <a:gd name="connsiteY17" fmla="*/ 327635 h 2290468"/>
              <a:gd name="connsiteX18" fmla="*/ 324656 w 324656"/>
              <a:gd name="connsiteY18" fmla="*/ 354442 h 2290468"/>
              <a:gd name="connsiteX19" fmla="*/ 318699 w 324656"/>
              <a:gd name="connsiteY19" fmla="*/ 408055 h 2290468"/>
              <a:gd name="connsiteX20" fmla="*/ 318699 w 324656"/>
              <a:gd name="connsiteY20" fmla="*/ 577829 h 2290468"/>
              <a:gd name="connsiteX21" fmla="*/ 318699 w 324656"/>
              <a:gd name="connsiteY21" fmla="*/ 982906 h 2290468"/>
              <a:gd name="connsiteX22" fmla="*/ 318699 w 324656"/>
              <a:gd name="connsiteY22" fmla="*/ 1310541 h 2290468"/>
              <a:gd name="connsiteX23" fmla="*/ 318699 w 324656"/>
              <a:gd name="connsiteY23" fmla="*/ 1617326 h 2290468"/>
              <a:gd name="connsiteX24" fmla="*/ 318699 w 324656"/>
              <a:gd name="connsiteY24" fmla="*/ 2010489 h 2290468"/>
              <a:gd name="connsiteX25" fmla="*/ 315721 w 324656"/>
              <a:gd name="connsiteY25" fmla="*/ 2064102 h 2290468"/>
              <a:gd name="connsiteX26" fmla="*/ 303807 w 324656"/>
              <a:gd name="connsiteY26" fmla="*/ 2129629 h 2290468"/>
              <a:gd name="connsiteX27" fmla="*/ 285936 w 324656"/>
              <a:gd name="connsiteY27" fmla="*/ 2189199 h 2290468"/>
              <a:gd name="connsiteX28" fmla="*/ 262108 w 324656"/>
              <a:gd name="connsiteY28" fmla="*/ 2242812 h 2290468"/>
              <a:gd name="connsiteX29" fmla="*/ 247215 w 324656"/>
              <a:gd name="connsiteY29" fmla="*/ 2266640 h 2290468"/>
              <a:gd name="connsiteX30" fmla="*/ 229344 w 324656"/>
              <a:gd name="connsiteY30" fmla="*/ 2281532 h 2290468"/>
              <a:gd name="connsiteX31" fmla="*/ 211473 w 324656"/>
              <a:gd name="connsiteY31" fmla="*/ 2290468 h 2290468"/>
              <a:gd name="connsiteX32" fmla="*/ 199559 w 324656"/>
              <a:gd name="connsiteY32" fmla="*/ 2290468 h 2290468"/>
              <a:gd name="connsiteX33" fmla="*/ 169774 w 324656"/>
              <a:gd name="connsiteY33" fmla="*/ 2275575 h 2290468"/>
              <a:gd name="connsiteX34" fmla="*/ 148925 w 324656"/>
              <a:gd name="connsiteY34" fmla="*/ 2257704 h 2290468"/>
              <a:gd name="connsiteX35" fmla="*/ 122118 w 324656"/>
              <a:gd name="connsiteY35" fmla="*/ 2221962 h 2290468"/>
              <a:gd name="connsiteX36" fmla="*/ 92333 w 324656"/>
              <a:gd name="connsiteY36" fmla="*/ 2165371 h 2290468"/>
              <a:gd name="connsiteX37" fmla="*/ 74462 w 324656"/>
              <a:gd name="connsiteY37" fmla="*/ 2120693 h 2290468"/>
              <a:gd name="connsiteX38" fmla="*/ 65527 w 324656"/>
              <a:gd name="connsiteY38" fmla="*/ 2070059 h 2290468"/>
              <a:gd name="connsiteX39" fmla="*/ 53613 w 324656"/>
              <a:gd name="connsiteY39" fmla="*/ 1959854 h 2290468"/>
              <a:gd name="connsiteX40" fmla="*/ 50634 w 324656"/>
              <a:gd name="connsiteY40" fmla="*/ 1876456 h 2290468"/>
              <a:gd name="connsiteX41" fmla="*/ 50634 w 324656"/>
              <a:gd name="connsiteY41" fmla="*/ 1831779 h 2290468"/>
              <a:gd name="connsiteX42" fmla="*/ 62548 w 324656"/>
              <a:gd name="connsiteY42" fmla="*/ 1730509 h 2290468"/>
              <a:gd name="connsiteX43" fmla="*/ 74462 w 324656"/>
              <a:gd name="connsiteY43" fmla="*/ 1650090 h 2290468"/>
              <a:gd name="connsiteX44" fmla="*/ 92333 w 324656"/>
              <a:gd name="connsiteY44" fmla="*/ 1551799 h 2290468"/>
              <a:gd name="connsiteX45" fmla="*/ 98290 w 324656"/>
              <a:gd name="connsiteY45" fmla="*/ 1468401 h 2290468"/>
              <a:gd name="connsiteX46" fmla="*/ 110204 w 324656"/>
              <a:gd name="connsiteY46" fmla="*/ 1009712 h 2290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24656" h="2290468">
                <a:moveTo>
                  <a:pt x="110204" y="1009712"/>
                </a:moveTo>
                <a:cubicBezTo>
                  <a:pt x="112190" y="892558"/>
                  <a:pt x="114175" y="775403"/>
                  <a:pt x="116161" y="658249"/>
                </a:cubicBezTo>
                <a:lnTo>
                  <a:pt x="116161" y="440818"/>
                </a:lnTo>
                <a:lnTo>
                  <a:pt x="116161" y="387205"/>
                </a:lnTo>
                <a:lnTo>
                  <a:pt x="110204" y="348485"/>
                </a:lnTo>
                <a:lnTo>
                  <a:pt x="104247" y="312743"/>
                </a:lnTo>
                <a:lnTo>
                  <a:pt x="95312" y="265087"/>
                </a:lnTo>
                <a:lnTo>
                  <a:pt x="80419" y="220409"/>
                </a:lnTo>
                <a:lnTo>
                  <a:pt x="65527" y="178710"/>
                </a:lnTo>
                <a:lnTo>
                  <a:pt x="47656" y="142968"/>
                </a:lnTo>
                <a:lnTo>
                  <a:pt x="0" y="59570"/>
                </a:lnTo>
                <a:lnTo>
                  <a:pt x="92333" y="0"/>
                </a:lnTo>
                <a:lnTo>
                  <a:pt x="175731" y="98291"/>
                </a:lnTo>
                <a:lnTo>
                  <a:pt x="244237" y="184667"/>
                </a:lnTo>
                <a:lnTo>
                  <a:pt x="294871" y="253173"/>
                </a:lnTo>
                <a:lnTo>
                  <a:pt x="312742" y="282958"/>
                </a:lnTo>
                <a:lnTo>
                  <a:pt x="318699" y="300829"/>
                </a:lnTo>
                <a:lnTo>
                  <a:pt x="324656" y="327635"/>
                </a:lnTo>
                <a:lnTo>
                  <a:pt x="324656" y="354442"/>
                </a:lnTo>
                <a:lnTo>
                  <a:pt x="318699" y="408055"/>
                </a:lnTo>
                <a:lnTo>
                  <a:pt x="318699" y="577829"/>
                </a:lnTo>
                <a:lnTo>
                  <a:pt x="318699" y="982906"/>
                </a:lnTo>
                <a:lnTo>
                  <a:pt x="318699" y="1310541"/>
                </a:lnTo>
                <a:lnTo>
                  <a:pt x="318699" y="1617326"/>
                </a:lnTo>
                <a:lnTo>
                  <a:pt x="318699" y="2010489"/>
                </a:lnTo>
                <a:lnTo>
                  <a:pt x="315721" y="2064102"/>
                </a:lnTo>
                <a:lnTo>
                  <a:pt x="303807" y="2129629"/>
                </a:lnTo>
                <a:lnTo>
                  <a:pt x="285936" y="2189199"/>
                </a:lnTo>
                <a:lnTo>
                  <a:pt x="262108" y="2242812"/>
                </a:lnTo>
                <a:lnTo>
                  <a:pt x="247215" y="2266640"/>
                </a:lnTo>
                <a:lnTo>
                  <a:pt x="229344" y="2281532"/>
                </a:lnTo>
                <a:lnTo>
                  <a:pt x="211473" y="2290468"/>
                </a:lnTo>
                <a:lnTo>
                  <a:pt x="199559" y="2290468"/>
                </a:lnTo>
                <a:lnTo>
                  <a:pt x="169774" y="2275575"/>
                </a:lnTo>
                <a:lnTo>
                  <a:pt x="148925" y="2257704"/>
                </a:lnTo>
                <a:lnTo>
                  <a:pt x="122118" y="2221962"/>
                </a:lnTo>
                <a:lnTo>
                  <a:pt x="92333" y="2165371"/>
                </a:lnTo>
                <a:lnTo>
                  <a:pt x="74462" y="2120693"/>
                </a:lnTo>
                <a:lnTo>
                  <a:pt x="65527" y="2070059"/>
                </a:lnTo>
                <a:lnTo>
                  <a:pt x="53613" y="1959854"/>
                </a:lnTo>
                <a:lnTo>
                  <a:pt x="50634" y="1876456"/>
                </a:lnTo>
                <a:lnTo>
                  <a:pt x="50634" y="1831779"/>
                </a:lnTo>
                <a:lnTo>
                  <a:pt x="62548" y="1730509"/>
                </a:lnTo>
                <a:lnTo>
                  <a:pt x="74462" y="1650090"/>
                </a:lnTo>
                <a:lnTo>
                  <a:pt x="92333" y="1551799"/>
                </a:lnTo>
                <a:lnTo>
                  <a:pt x="98290" y="1468401"/>
                </a:lnTo>
                <a:lnTo>
                  <a:pt x="110204" y="1009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97291A71-F0ED-40A5-8252-E8C61D66C0A2}"/>
              </a:ext>
            </a:extLst>
          </p:cNvPr>
          <p:cNvSpPr/>
          <p:nvPr/>
        </p:nvSpPr>
        <p:spPr>
          <a:xfrm>
            <a:off x="5141913" y="3817938"/>
            <a:ext cx="2085975" cy="1844675"/>
          </a:xfrm>
          <a:custGeom>
            <a:avLst/>
            <a:gdLst>
              <a:gd name="connsiteX0" fmla="*/ 790575 w 2085975"/>
              <a:gd name="connsiteY0" fmla="*/ 1104900 h 1845469"/>
              <a:gd name="connsiteX1" fmla="*/ 559594 w 2085975"/>
              <a:gd name="connsiteY1" fmla="*/ 771525 h 1845469"/>
              <a:gd name="connsiteX2" fmla="*/ 335756 w 2085975"/>
              <a:gd name="connsiteY2" fmla="*/ 459581 h 1845469"/>
              <a:gd name="connsiteX3" fmla="*/ 240506 w 2085975"/>
              <a:gd name="connsiteY3" fmla="*/ 333375 h 1845469"/>
              <a:gd name="connsiteX4" fmla="*/ 154781 w 2085975"/>
              <a:gd name="connsiteY4" fmla="*/ 221456 h 1845469"/>
              <a:gd name="connsiteX5" fmla="*/ 54769 w 2085975"/>
              <a:gd name="connsiteY5" fmla="*/ 104775 h 1845469"/>
              <a:gd name="connsiteX6" fmla="*/ 35719 w 2085975"/>
              <a:gd name="connsiteY6" fmla="*/ 88106 h 1845469"/>
              <a:gd name="connsiteX7" fmla="*/ 19050 w 2085975"/>
              <a:gd name="connsiteY7" fmla="*/ 69056 h 1845469"/>
              <a:gd name="connsiteX8" fmla="*/ 7144 w 2085975"/>
              <a:gd name="connsiteY8" fmla="*/ 50006 h 1845469"/>
              <a:gd name="connsiteX9" fmla="*/ 0 w 2085975"/>
              <a:gd name="connsiteY9" fmla="*/ 23812 h 1845469"/>
              <a:gd name="connsiteX10" fmla="*/ 2381 w 2085975"/>
              <a:gd name="connsiteY10" fmla="*/ 9525 h 1845469"/>
              <a:gd name="connsiteX11" fmla="*/ 9525 w 2085975"/>
              <a:gd name="connsiteY11" fmla="*/ 0 h 1845469"/>
              <a:gd name="connsiteX12" fmla="*/ 28575 w 2085975"/>
              <a:gd name="connsiteY12" fmla="*/ 0 h 1845469"/>
              <a:gd name="connsiteX13" fmla="*/ 73819 w 2085975"/>
              <a:gd name="connsiteY13" fmla="*/ 9525 h 1845469"/>
              <a:gd name="connsiteX14" fmla="*/ 130969 w 2085975"/>
              <a:gd name="connsiteY14" fmla="*/ 30956 h 1845469"/>
              <a:gd name="connsiteX15" fmla="*/ 142875 w 2085975"/>
              <a:gd name="connsiteY15" fmla="*/ 38100 h 1845469"/>
              <a:gd name="connsiteX16" fmla="*/ 197644 w 2085975"/>
              <a:gd name="connsiteY16" fmla="*/ 92869 h 1845469"/>
              <a:gd name="connsiteX17" fmla="*/ 373856 w 2085975"/>
              <a:gd name="connsiteY17" fmla="*/ 285750 h 1845469"/>
              <a:gd name="connsiteX18" fmla="*/ 521494 w 2085975"/>
              <a:gd name="connsiteY18" fmla="*/ 461962 h 1845469"/>
              <a:gd name="connsiteX19" fmla="*/ 642937 w 2085975"/>
              <a:gd name="connsiteY19" fmla="*/ 581025 h 1845469"/>
              <a:gd name="connsiteX20" fmla="*/ 876300 w 2085975"/>
              <a:gd name="connsiteY20" fmla="*/ 814387 h 1845469"/>
              <a:gd name="connsiteX21" fmla="*/ 1102519 w 2085975"/>
              <a:gd name="connsiteY21" fmla="*/ 1040606 h 1845469"/>
              <a:gd name="connsiteX22" fmla="*/ 1278731 w 2085975"/>
              <a:gd name="connsiteY22" fmla="*/ 1207294 h 1845469"/>
              <a:gd name="connsiteX23" fmla="*/ 1390650 w 2085975"/>
              <a:gd name="connsiteY23" fmla="*/ 1314450 h 1845469"/>
              <a:gd name="connsiteX24" fmla="*/ 1481137 w 2085975"/>
              <a:gd name="connsiteY24" fmla="*/ 1395412 h 1845469"/>
              <a:gd name="connsiteX25" fmla="*/ 1678781 w 2085975"/>
              <a:gd name="connsiteY25" fmla="*/ 1540669 h 1845469"/>
              <a:gd name="connsiteX26" fmla="*/ 1885950 w 2085975"/>
              <a:gd name="connsiteY26" fmla="*/ 1676400 h 1845469"/>
              <a:gd name="connsiteX27" fmla="*/ 2050256 w 2085975"/>
              <a:gd name="connsiteY27" fmla="*/ 1785937 h 1845469"/>
              <a:gd name="connsiteX28" fmla="*/ 2074069 w 2085975"/>
              <a:gd name="connsiteY28" fmla="*/ 1802606 h 1845469"/>
              <a:gd name="connsiteX29" fmla="*/ 2081212 w 2085975"/>
              <a:gd name="connsiteY29" fmla="*/ 1809750 h 1845469"/>
              <a:gd name="connsiteX30" fmla="*/ 2085975 w 2085975"/>
              <a:gd name="connsiteY30" fmla="*/ 1821656 h 1845469"/>
              <a:gd name="connsiteX31" fmla="*/ 2076450 w 2085975"/>
              <a:gd name="connsiteY31" fmla="*/ 1833562 h 1845469"/>
              <a:gd name="connsiteX32" fmla="*/ 2059781 w 2085975"/>
              <a:gd name="connsiteY32" fmla="*/ 1840706 h 1845469"/>
              <a:gd name="connsiteX33" fmla="*/ 2009775 w 2085975"/>
              <a:gd name="connsiteY33" fmla="*/ 1845469 h 1845469"/>
              <a:gd name="connsiteX34" fmla="*/ 1885950 w 2085975"/>
              <a:gd name="connsiteY34" fmla="*/ 1835944 h 1845469"/>
              <a:gd name="connsiteX35" fmla="*/ 1704975 w 2085975"/>
              <a:gd name="connsiteY35" fmla="*/ 1819275 h 1845469"/>
              <a:gd name="connsiteX36" fmla="*/ 1509712 w 2085975"/>
              <a:gd name="connsiteY36" fmla="*/ 1797844 h 1845469"/>
              <a:gd name="connsiteX37" fmla="*/ 1390650 w 2085975"/>
              <a:gd name="connsiteY37" fmla="*/ 1781175 h 1845469"/>
              <a:gd name="connsiteX38" fmla="*/ 1343025 w 2085975"/>
              <a:gd name="connsiteY38" fmla="*/ 1776412 h 1845469"/>
              <a:gd name="connsiteX39" fmla="*/ 1309687 w 2085975"/>
              <a:gd name="connsiteY39" fmla="*/ 1771650 h 1845469"/>
              <a:gd name="connsiteX40" fmla="*/ 1283494 w 2085975"/>
              <a:gd name="connsiteY40" fmla="*/ 1766887 h 1845469"/>
              <a:gd name="connsiteX41" fmla="*/ 1247775 w 2085975"/>
              <a:gd name="connsiteY41" fmla="*/ 1750219 h 1845469"/>
              <a:gd name="connsiteX42" fmla="*/ 1212056 w 2085975"/>
              <a:gd name="connsiteY42" fmla="*/ 1716881 h 1845469"/>
              <a:gd name="connsiteX43" fmla="*/ 1145381 w 2085975"/>
              <a:gd name="connsiteY43" fmla="*/ 1626394 h 1845469"/>
              <a:gd name="connsiteX44" fmla="*/ 1038225 w 2085975"/>
              <a:gd name="connsiteY44" fmla="*/ 1471612 h 1845469"/>
              <a:gd name="connsiteX45" fmla="*/ 923925 w 2085975"/>
              <a:gd name="connsiteY45" fmla="*/ 1302544 h 1845469"/>
              <a:gd name="connsiteX46" fmla="*/ 790575 w 2085975"/>
              <a:gd name="connsiteY46" fmla="*/ 1104900 h 184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85975" h="1845469">
                <a:moveTo>
                  <a:pt x="790575" y="1104900"/>
                </a:moveTo>
                <a:lnTo>
                  <a:pt x="559594" y="771525"/>
                </a:lnTo>
                <a:lnTo>
                  <a:pt x="335756" y="459581"/>
                </a:lnTo>
                <a:lnTo>
                  <a:pt x="240506" y="333375"/>
                </a:lnTo>
                <a:lnTo>
                  <a:pt x="154781" y="221456"/>
                </a:lnTo>
                <a:lnTo>
                  <a:pt x="54769" y="104775"/>
                </a:lnTo>
                <a:lnTo>
                  <a:pt x="35719" y="88106"/>
                </a:lnTo>
                <a:lnTo>
                  <a:pt x="19050" y="69056"/>
                </a:lnTo>
                <a:lnTo>
                  <a:pt x="7144" y="50006"/>
                </a:lnTo>
                <a:lnTo>
                  <a:pt x="0" y="23812"/>
                </a:lnTo>
                <a:lnTo>
                  <a:pt x="2381" y="9525"/>
                </a:lnTo>
                <a:lnTo>
                  <a:pt x="9525" y="0"/>
                </a:lnTo>
                <a:lnTo>
                  <a:pt x="28575" y="0"/>
                </a:lnTo>
                <a:lnTo>
                  <a:pt x="73819" y="9525"/>
                </a:lnTo>
                <a:lnTo>
                  <a:pt x="130969" y="30956"/>
                </a:lnTo>
                <a:lnTo>
                  <a:pt x="142875" y="38100"/>
                </a:lnTo>
                <a:lnTo>
                  <a:pt x="197644" y="92869"/>
                </a:lnTo>
                <a:lnTo>
                  <a:pt x="373856" y="285750"/>
                </a:lnTo>
                <a:lnTo>
                  <a:pt x="521494" y="461962"/>
                </a:lnTo>
                <a:lnTo>
                  <a:pt x="642937" y="581025"/>
                </a:lnTo>
                <a:lnTo>
                  <a:pt x="876300" y="814387"/>
                </a:lnTo>
                <a:lnTo>
                  <a:pt x="1102519" y="1040606"/>
                </a:lnTo>
                <a:lnTo>
                  <a:pt x="1278731" y="1207294"/>
                </a:lnTo>
                <a:lnTo>
                  <a:pt x="1390650" y="1314450"/>
                </a:lnTo>
                <a:lnTo>
                  <a:pt x="1481137" y="1395412"/>
                </a:lnTo>
                <a:lnTo>
                  <a:pt x="1678781" y="1540669"/>
                </a:lnTo>
                <a:lnTo>
                  <a:pt x="1885950" y="1676400"/>
                </a:lnTo>
                <a:lnTo>
                  <a:pt x="2050256" y="1785937"/>
                </a:lnTo>
                <a:lnTo>
                  <a:pt x="2074069" y="1802606"/>
                </a:lnTo>
                <a:lnTo>
                  <a:pt x="2081212" y="1809750"/>
                </a:lnTo>
                <a:lnTo>
                  <a:pt x="2085975" y="1821656"/>
                </a:lnTo>
                <a:lnTo>
                  <a:pt x="2076450" y="1833562"/>
                </a:lnTo>
                <a:lnTo>
                  <a:pt x="2059781" y="1840706"/>
                </a:lnTo>
                <a:lnTo>
                  <a:pt x="2009775" y="1845469"/>
                </a:lnTo>
                <a:lnTo>
                  <a:pt x="1885950" y="1835944"/>
                </a:lnTo>
                <a:lnTo>
                  <a:pt x="1704975" y="1819275"/>
                </a:lnTo>
                <a:lnTo>
                  <a:pt x="1509712" y="1797844"/>
                </a:lnTo>
                <a:lnTo>
                  <a:pt x="1390650" y="1781175"/>
                </a:lnTo>
                <a:lnTo>
                  <a:pt x="1343025" y="1776412"/>
                </a:lnTo>
                <a:lnTo>
                  <a:pt x="1309687" y="1771650"/>
                </a:lnTo>
                <a:lnTo>
                  <a:pt x="1283494" y="1766887"/>
                </a:lnTo>
                <a:lnTo>
                  <a:pt x="1247775" y="1750219"/>
                </a:lnTo>
                <a:lnTo>
                  <a:pt x="1212056" y="1716881"/>
                </a:lnTo>
                <a:lnTo>
                  <a:pt x="1145381" y="1626394"/>
                </a:lnTo>
                <a:lnTo>
                  <a:pt x="1038225" y="1471612"/>
                </a:lnTo>
                <a:lnTo>
                  <a:pt x="923925" y="1302544"/>
                </a:lnTo>
                <a:lnTo>
                  <a:pt x="790575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6ADBBBC-478D-401F-8C27-17AA3F911554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52563"/>
            <a:ext cx="4492625" cy="4600575"/>
            <a:chOff x="2887663" y="1595438"/>
            <a:chExt cx="4492625" cy="4600575"/>
          </a:xfrm>
        </p:grpSpPr>
        <p:sp>
          <p:nvSpPr>
            <p:cNvPr id="14" name="フリーフォーム 109">
              <a:extLst>
                <a:ext uri="{FF2B5EF4-FFF2-40B4-BE49-F238E27FC236}">
                  <a16:creationId xmlns:a16="http://schemas.microsoft.com/office/drawing/2014/main" id="{9E014353-CFE0-486B-A401-9377567DD52E}"/>
                </a:ext>
              </a:extLst>
            </p:cNvPr>
            <p:cNvSpPr/>
            <p:nvPr/>
          </p:nvSpPr>
          <p:spPr>
            <a:xfrm>
              <a:off x="4459288" y="15954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0">
              <a:extLst>
                <a:ext uri="{FF2B5EF4-FFF2-40B4-BE49-F238E27FC236}">
                  <a16:creationId xmlns:a16="http://schemas.microsoft.com/office/drawing/2014/main" id="{9426BE42-1A9F-4EB0-B180-E0D3A3997CC1}"/>
                </a:ext>
              </a:extLst>
            </p:cNvPr>
            <p:cNvSpPr/>
            <p:nvPr/>
          </p:nvSpPr>
          <p:spPr>
            <a:xfrm>
              <a:off x="3676650" y="23606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5">
              <a:extLst>
                <a:ext uri="{FF2B5EF4-FFF2-40B4-BE49-F238E27FC236}">
                  <a16:creationId xmlns:a16="http://schemas.microsoft.com/office/drawing/2014/main" id="{0556C8BF-8472-48F0-832D-32B91C5D7311}"/>
                </a:ext>
              </a:extLst>
            </p:cNvPr>
            <p:cNvSpPr/>
            <p:nvPr/>
          </p:nvSpPr>
          <p:spPr>
            <a:xfrm>
              <a:off x="4281488" y="33226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7">
              <a:extLst>
                <a:ext uri="{FF2B5EF4-FFF2-40B4-BE49-F238E27FC236}">
                  <a16:creationId xmlns:a16="http://schemas.microsoft.com/office/drawing/2014/main" id="{8FE6D024-8BAF-4D9C-84DC-C1EEDC93E72A}"/>
                </a:ext>
              </a:extLst>
            </p:cNvPr>
            <p:cNvSpPr/>
            <p:nvPr/>
          </p:nvSpPr>
          <p:spPr>
            <a:xfrm>
              <a:off x="3000375" y="37338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8">
              <a:extLst>
                <a:ext uri="{FF2B5EF4-FFF2-40B4-BE49-F238E27FC236}">
                  <a16:creationId xmlns:a16="http://schemas.microsoft.com/office/drawing/2014/main" id="{8CC145D2-FF0A-49B1-9722-87D535FAA985}"/>
                </a:ext>
              </a:extLst>
            </p:cNvPr>
            <p:cNvSpPr/>
            <p:nvPr/>
          </p:nvSpPr>
          <p:spPr>
            <a:xfrm>
              <a:off x="2887663" y="45815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0243FC78-376D-4D50-98BF-D1236C235338}"/>
                </a:ext>
              </a:extLst>
            </p:cNvPr>
            <p:cNvSpPr/>
            <p:nvPr/>
          </p:nvSpPr>
          <p:spPr>
            <a:xfrm>
              <a:off x="5741988" y="35671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1">
              <a:extLst>
                <a:ext uri="{FF2B5EF4-FFF2-40B4-BE49-F238E27FC236}">
                  <a16:creationId xmlns:a16="http://schemas.microsoft.com/office/drawing/2014/main" id="{CCEF6EB9-8D6F-45A1-B1B2-8BEE73564ADB}"/>
                </a:ext>
              </a:extLst>
            </p:cNvPr>
            <p:cNvSpPr/>
            <p:nvPr/>
          </p:nvSpPr>
          <p:spPr>
            <a:xfrm>
              <a:off x="3938588" y="22431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3">
              <a:extLst>
                <a:ext uri="{FF2B5EF4-FFF2-40B4-BE49-F238E27FC236}">
                  <a16:creationId xmlns:a16="http://schemas.microsoft.com/office/drawing/2014/main" id="{50592A3A-71D5-4921-B0AC-CADD28D40399}"/>
                </a:ext>
              </a:extLst>
            </p:cNvPr>
            <p:cNvSpPr/>
            <p:nvPr/>
          </p:nvSpPr>
          <p:spPr>
            <a:xfrm>
              <a:off x="4627563" y="25257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12">
              <a:extLst>
                <a:ext uri="{FF2B5EF4-FFF2-40B4-BE49-F238E27FC236}">
                  <a16:creationId xmlns:a16="http://schemas.microsoft.com/office/drawing/2014/main" id="{0AD69410-82B3-4DE4-A2AE-CDE61266592F}"/>
                </a:ext>
              </a:extLst>
            </p:cNvPr>
            <p:cNvSpPr/>
            <p:nvPr/>
          </p:nvSpPr>
          <p:spPr>
            <a:xfrm>
              <a:off x="5389563" y="24526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4">
              <a:extLst>
                <a:ext uri="{FF2B5EF4-FFF2-40B4-BE49-F238E27FC236}">
                  <a16:creationId xmlns:a16="http://schemas.microsoft.com/office/drawing/2014/main" id="{B5D03309-1537-46DE-8103-45B58759311C}"/>
                </a:ext>
              </a:extLst>
            </p:cNvPr>
            <p:cNvSpPr/>
            <p:nvPr/>
          </p:nvSpPr>
          <p:spPr>
            <a:xfrm>
              <a:off x="3051175" y="30924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6">
              <a:extLst>
                <a:ext uri="{FF2B5EF4-FFF2-40B4-BE49-F238E27FC236}">
                  <a16:creationId xmlns:a16="http://schemas.microsoft.com/office/drawing/2014/main" id="{8985698C-392A-49B5-B382-A638CB04A5AC}"/>
                </a:ext>
              </a:extLst>
            </p:cNvPr>
            <p:cNvSpPr/>
            <p:nvPr/>
          </p:nvSpPr>
          <p:spPr>
            <a:xfrm>
              <a:off x="4870450" y="39052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0">
              <a:extLst>
                <a:ext uri="{FF2B5EF4-FFF2-40B4-BE49-F238E27FC236}">
                  <a16:creationId xmlns:a16="http://schemas.microsoft.com/office/drawing/2014/main" id="{29E750B6-F933-40AD-8682-141B83116915}"/>
                </a:ext>
              </a:extLst>
            </p:cNvPr>
            <p:cNvSpPr/>
            <p:nvPr/>
          </p:nvSpPr>
          <p:spPr>
            <a:xfrm>
              <a:off x="5294313" y="39703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C897F02-CE18-42AE-8BF2-81CA5A67EBA1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28" name="フリーフォーム 109">
              <a:extLst>
                <a:ext uri="{FF2B5EF4-FFF2-40B4-BE49-F238E27FC236}">
                  <a16:creationId xmlns:a16="http://schemas.microsoft.com/office/drawing/2014/main" id="{ED767783-D3F5-4473-84A5-8C6196F90042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0">
              <a:extLst>
                <a:ext uri="{FF2B5EF4-FFF2-40B4-BE49-F238E27FC236}">
                  <a16:creationId xmlns:a16="http://schemas.microsoft.com/office/drawing/2014/main" id="{62ED0A01-A6DC-41EE-90AA-3B432D1B5743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5">
              <a:extLst>
                <a:ext uri="{FF2B5EF4-FFF2-40B4-BE49-F238E27FC236}">
                  <a16:creationId xmlns:a16="http://schemas.microsoft.com/office/drawing/2014/main" id="{A19F5E90-2569-42C5-942D-901CAE0CF3D7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7">
              <a:extLst>
                <a:ext uri="{FF2B5EF4-FFF2-40B4-BE49-F238E27FC236}">
                  <a16:creationId xmlns:a16="http://schemas.microsoft.com/office/drawing/2014/main" id="{1F541221-AF7C-4699-B768-63450E05A945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35AF4048-CE5C-4CD4-8995-51F6A30D124D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9">
              <a:extLst>
                <a:ext uri="{FF2B5EF4-FFF2-40B4-BE49-F238E27FC236}">
                  <a16:creationId xmlns:a16="http://schemas.microsoft.com/office/drawing/2014/main" id="{E5072D26-284F-4532-9F98-E7C11A708955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1">
              <a:extLst>
                <a:ext uri="{FF2B5EF4-FFF2-40B4-BE49-F238E27FC236}">
                  <a16:creationId xmlns:a16="http://schemas.microsoft.com/office/drawing/2014/main" id="{75B6820B-E27F-4F0A-A241-3FAE027031DA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3">
              <a:extLst>
                <a:ext uri="{FF2B5EF4-FFF2-40B4-BE49-F238E27FC236}">
                  <a16:creationId xmlns:a16="http://schemas.microsoft.com/office/drawing/2014/main" id="{855278BC-DD64-4BC3-8A8C-41B6A2920032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CBA51660-5D9F-4052-A64F-3CF1CE629C30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4">
              <a:extLst>
                <a:ext uri="{FF2B5EF4-FFF2-40B4-BE49-F238E27FC236}">
                  <a16:creationId xmlns:a16="http://schemas.microsoft.com/office/drawing/2014/main" id="{4F1D6E85-3175-40D0-9886-47B51A57B276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6">
              <a:extLst>
                <a:ext uri="{FF2B5EF4-FFF2-40B4-BE49-F238E27FC236}">
                  <a16:creationId xmlns:a16="http://schemas.microsoft.com/office/drawing/2014/main" id="{A5919AF3-F399-4A44-8CB2-CE25B4605129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0">
              <a:extLst>
                <a:ext uri="{FF2B5EF4-FFF2-40B4-BE49-F238E27FC236}">
                  <a16:creationId xmlns:a16="http://schemas.microsoft.com/office/drawing/2014/main" id="{4A8EAA88-2793-4E9C-8BD9-E3894E0A397B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04441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3250" name="グループ化 1">
            <a:extLst>
              <a:ext uri="{FF2B5EF4-FFF2-40B4-BE49-F238E27FC236}">
                <a16:creationId xmlns:a16="http://schemas.microsoft.com/office/drawing/2014/main" id="{2FE9D1AB-1302-4252-B24A-2620F337FFCE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43038"/>
            <a:ext cx="4492625" cy="4600575"/>
            <a:chOff x="2735263" y="1443038"/>
            <a:chExt cx="4492625" cy="4600575"/>
          </a:xfrm>
        </p:grpSpPr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7683D831-E89F-43D7-8C5E-241E65215F56}"/>
                </a:ext>
              </a:extLst>
            </p:cNvPr>
            <p:cNvSpPr/>
            <p:nvPr/>
          </p:nvSpPr>
          <p:spPr>
            <a:xfrm>
              <a:off x="4306888" y="1443038"/>
              <a:ext cx="847725" cy="928687"/>
            </a:xfrm>
            <a:custGeom>
              <a:avLst/>
              <a:gdLst>
                <a:gd name="connsiteX0" fmla="*/ 309563 w 847725"/>
                <a:gd name="connsiteY0" fmla="*/ 485775 h 928687"/>
                <a:gd name="connsiteX1" fmla="*/ 197644 w 847725"/>
                <a:gd name="connsiteY1" fmla="*/ 647700 h 928687"/>
                <a:gd name="connsiteX2" fmla="*/ 83344 w 847725"/>
                <a:gd name="connsiteY2" fmla="*/ 809625 h 928687"/>
                <a:gd name="connsiteX3" fmla="*/ 0 w 847725"/>
                <a:gd name="connsiteY3" fmla="*/ 928687 h 928687"/>
                <a:gd name="connsiteX4" fmla="*/ 80963 w 847725"/>
                <a:gd name="connsiteY4" fmla="*/ 921543 h 928687"/>
                <a:gd name="connsiteX5" fmla="*/ 216694 w 847725"/>
                <a:gd name="connsiteY5" fmla="*/ 826293 h 928687"/>
                <a:gd name="connsiteX6" fmla="*/ 316707 w 847725"/>
                <a:gd name="connsiteY6" fmla="*/ 733425 h 928687"/>
                <a:gd name="connsiteX7" fmla="*/ 402432 w 847725"/>
                <a:gd name="connsiteY7" fmla="*/ 642937 h 928687"/>
                <a:gd name="connsiteX8" fmla="*/ 466725 w 847725"/>
                <a:gd name="connsiteY8" fmla="*/ 569118 h 928687"/>
                <a:gd name="connsiteX9" fmla="*/ 533400 w 847725"/>
                <a:gd name="connsiteY9" fmla="*/ 500062 h 928687"/>
                <a:gd name="connsiteX10" fmla="*/ 573882 w 847725"/>
                <a:gd name="connsiteY10" fmla="*/ 459581 h 928687"/>
                <a:gd name="connsiteX11" fmla="*/ 626269 w 847725"/>
                <a:gd name="connsiteY11" fmla="*/ 411956 h 928687"/>
                <a:gd name="connsiteX12" fmla="*/ 709613 w 847725"/>
                <a:gd name="connsiteY12" fmla="*/ 345281 h 928687"/>
                <a:gd name="connsiteX13" fmla="*/ 731044 w 847725"/>
                <a:gd name="connsiteY13" fmla="*/ 333375 h 928687"/>
                <a:gd name="connsiteX14" fmla="*/ 769144 w 847725"/>
                <a:gd name="connsiteY14" fmla="*/ 323850 h 928687"/>
                <a:gd name="connsiteX15" fmla="*/ 783432 w 847725"/>
                <a:gd name="connsiteY15" fmla="*/ 319087 h 928687"/>
                <a:gd name="connsiteX16" fmla="*/ 809625 w 847725"/>
                <a:gd name="connsiteY16" fmla="*/ 307181 h 928687"/>
                <a:gd name="connsiteX17" fmla="*/ 835819 w 847725"/>
                <a:gd name="connsiteY17" fmla="*/ 290512 h 928687"/>
                <a:gd name="connsiteX18" fmla="*/ 842963 w 847725"/>
                <a:gd name="connsiteY18" fmla="*/ 278606 h 928687"/>
                <a:gd name="connsiteX19" fmla="*/ 847725 w 847725"/>
                <a:gd name="connsiteY19" fmla="*/ 264318 h 928687"/>
                <a:gd name="connsiteX20" fmla="*/ 847725 w 847725"/>
                <a:gd name="connsiteY20" fmla="*/ 250031 h 928687"/>
                <a:gd name="connsiteX21" fmla="*/ 842963 w 847725"/>
                <a:gd name="connsiteY21" fmla="*/ 235743 h 928687"/>
                <a:gd name="connsiteX22" fmla="*/ 831057 w 847725"/>
                <a:gd name="connsiteY22" fmla="*/ 211931 h 928687"/>
                <a:gd name="connsiteX23" fmla="*/ 812007 w 847725"/>
                <a:gd name="connsiteY23" fmla="*/ 192881 h 928687"/>
                <a:gd name="connsiteX24" fmla="*/ 785813 w 847725"/>
                <a:gd name="connsiteY24" fmla="*/ 171450 h 928687"/>
                <a:gd name="connsiteX25" fmla="*/ 735807 w 847725"/>
                <a:gd name="connsiteY25" fmla="*/ 140493 h 928687"/>
                <a:gd name="connsiteX26" fmla="*/ 671513 w 847725"/>
                <a:gd name="connsiteY26" fmla="*/ 100012 h 928687"/>
                <a:gd name="connsiteX27" fmla="*/ 631032 w 847725"/>
                <a:gd name="connsiteY27" fmla="*/ 76200 h 928687"/>
                <a:gd name="connsiteX28" fmla="*/ 595313 w 847725"/>
                <a:gd name="connsiteY28" fmla="*/ 54768 h 928687"/>
                <a:gd name="connsiteX29" fmla="*/ 561975 w 847725"/>
                <a:gd name="connsiteY29" fmla="*/ 38100 h 928687"/>
                <a:gd name="connsiteX30" fmla="*/ 511969 w 847725"/>
                <a:gd name="connsiteY30" fmla="*/ 23812 h 928687"/>
                <a:gd name="connsiteX31" fmla="*/ 459582 w 847725"/>
                <a:gd name="connsiteY31" fmla="*/ 9525 h 928687"/>
                <a:gd name="connsiteX32" fmla="*/ 385763 w 847725"/>
                <a:gd name="connsiteY32" fmla="*/ 2381 h 928687"/>
                <a:gd name="connsiteX33" fmla="*/ 335757 w 847725"/>
                <a:gd name="connsiteY33" fmla="*/ 0 h 928687"/>
                <a:gd name="connsiteX34" fmla="*/ 316707 w 847725"/>
                <a:gd name="connsiteY34" fmla="*/ 0 h 928687"/>
                <a:gd name="connsiteX35" fmla="*/ 302419 w 847725"/>
                <a:gd name="connsiteY35" fmla="*/ 0 h 928687"/>
                <a:gd name="connsiteX36" fmla="*/ 290513 w 847725"/>
                <a:gd name="connsiteY36" fmla="*/ 2381 h 928687"/>
                <a:gd name="connsiteX37" fmla="*/ 285750 w 847725"/>
                <a:gd name="connsiteY37" fmla="*/ 14287 h 928687"/>
                <a:gd name="connsiteX38" fmla="*/ 288132 w 847725"/>
                <a:gd name="connsiteY38" fmla="*/ 21431 h 928687"/>
                <a:gd name="connsiteX39" fmla="*/ 292894 w 847725"/>
                <a:gd name="connsiteY39" fmla="*/ 35718 h 928687"/>
                <a:gd name="connsiteX40" fmla="*/ 319088 w 847725"/>
                <a:gd name="connsiteY40" fmla="*/ 64293 h 928687"/>
                <a:gd name="connsiteX41" fmla="*/ 383382 w 847725"/>
                <a:gd name="connsiteY41" fmla="*/ 116681 h 928687"/>
                <a:gd name="connsiteX42" fmla="*/ 407194 w 847725"/>
                <a:gd name="connsiteY42" fmla="*/ 140493 h 928687"/>
                <a:gd name="connsiteX43" fmla="*/ 419100 w 847725"/>
                <a:gd name="connsiteY43" fmla="*/ 159543 h 928687"/>
                <a:gd name="connsiteX44" fmla="*/ 428625 w 847725"/>
                <a:gd name="connsiteY44" fmla="*/ 180975 h 928687"/>
                <a:gd name="connsiteX45" fmla="*/ 433388 w 847725"/>
                <a:gd name="connsiteY45" fmla="*/ 202406 h 928687"/>
                <a:gd name="connsiteX46" fmla="*/ 435769 w 847725"/>
                <a:gd name="connsiteY46" fmla="*/ 226218 h 928687"/>
                <a:gd name="connsiteX47" fmla="*/ 433388 w 847725"/>
                <a:gd name="connsiteY47" fmla="*/ 247650 h 928687"/>
                <a:gd name="connsiteX48" fmla="*/ 426244 w 847725"/>
                <a:gd name="connsiteY48" fmla="*/ 276225 h 928687"/>
                <a:gd name="connsiteX49" fmla="*/ 400050 w 847725"/>
                <a:gd name="connsiteY49" fmla="*/ 342900 h 928687"/>
                <a:gd name="connsiteX50" fmla="*/ 371475 w 847725"/>
                <a:gd name="connsiteY50" fmla="*/ 392906 h 928687"/>
                <a:gd name="connsiteX51" fmla="*/ 309563 w 847725"/>
                <a:gd name="connsiteY51" fmla="*/ 485775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847725" h="928687">
                  <a:moveTo>
                    <a:pt x="309563" y="485775"/>
                  </a:moveTo>
                  <a:lnTo>
                    <a:pt x="197644" y="647700"/>
                  </a:lnTo>
                  <a:lnTo>
                    <a:pt x="83344" y="809625"/>
                  </a:lnTo>
                  <a:lnTo>
                    <a:pt x="0" y="928687"/>
                  </a:lnTo>
                  <a:lnTo>
                    <a:pt x="80963" y="921543"/>
                  </a:lnTo>
                  <a:lnTo>
                    <a:pt x="216694" y="826293"/>
                  </a:lnTo>
                  <a:lnTo>
                    <a:pt x="316707" y="733425"/>
                  </a:lnTo>
                  <a:lnTo>
                    <a:pt x="402432" y="642937"/>
                  </a:lnTo>
                  <a:lnTo>
                    <a:pt x="466725" y="569118"/>
                  </a:lnTo>
                  <a:lnTo>
                    <a:pt x="533400" y="500062"/>
                  </a:lnTo>
                  <a:lnTo>
                    <a:pt x="573882" y="459581"/>
                  </a:lnTo>
                  <a:lnTo>
                    <a:pt x="626269" y="411956"/>
                  </a:lnTo>
                  <a:lnTo>
                    <a:pt x="709613" y="345281"/>
                  </a:lnTo>
                  <a:lnTo>
                    <a:pt x="731044" y="333375"/>
                  </a:lnTo>
                  <a:lnTo>
                    <a:pt x="769144" y="323850"/>
                  </a:lnTo>
                  <a:lnTo>
                    <a:pt x="783432" y="319087"/>
                  </a:lnTo>
                  <a:lnTo>
                    <a:pt x="809625" y="307181"/>
                  </a:lnTo>
                  <a:lnTo>
                    <a:pt x="835819" y="290512"/>
                  </a:lnTo>
                  <a:lnTo>
                    <a:pt x="842963" y="278606"/>
                  </a:lnTo>
                  <a:lnTo>
                    <a:pt x="847725" y="264318"/>
                  </a:lnTo>
                  <a:lnTo>
                    <a:pt x="847725" y="250031"/>
                  </a:lnTo>
                  <a:lnTo>
                    <a:pt x="842963" y="235743"/>
                  </a:lnTo>
                  <a:lnTo>
                    <a:pt x="831057" y="211931"/>
                  </a:lnTo>
                  <a:lnTo>
                    <a:pt x="812007" y="192881"/>
                  </a:lnTo>
                  <a:lnTo>
                    <a:pt x="785813" y="171450"/>
                  </a:lnTo>
                  <a:lnTo>
                    <a:pt x="735807" y="140493"/>
                  </a:lnTo>
                  <a:lnTo>
                    <a:pt x="671513" y="100012"/>
                  </a:lnTo>
                  <a:lnTo>
                    <a:pt x="631032" y="76200"/>
                  </a:lnTo>
                  <a:lnTo>
                    <a:pt x="595313" y="54768"/>
                  </a:lnTo>
                  <a:lnTo>
                    <a:pt x="561975" y="38100"/>
                  </a:lnTo>
                  <a:lnTo>
                    <a:pt x="511969" y="23812"/>
                  </a:lnTo>
                  <a:lnTo>
                    <a:pt x="459582" y="9525"/>
                  </a:lnTo>
                  <a:lnTo>
                    <a:pt x="385763" y="2381"/>
                  </a:lnTo>
                  <a:lnTo>
                    <a:pt x="335757" y="0"/>
                  </a:lnTo>
                  <a:lnTo>
                    <a:pt x="316707" y="0"/>
                  </a:lnTo>
                  <a:lnTo>
                    <a:pt x="302419" y="0"/>
                  </a:lnTo>
                  <a:lnTo>
                    <a:pt x="290513" y="2381"/>
                  </a:lnTo>
                  <a:lnTo>
                    <a:pt x="285750" y="14287"/>
                  </a:lnTo>
                  <a:lnTo>
                    <a:pt x="288132" y="21431"/>
                  </a:lnTo>
                  <a:lnTo>
                    <a:pt x="292894" y="35718"/>
                  </a:lnTo>
                  <a:lnTo>
                    <a:pt x="319088" y="64293"/>
                  </a:lnTo>
                  <a:lnTo>
                    <a:pt x="383382" y="116681"/>
                  </a:lnTo>
                  <a:lnTo>
                    <a:pt x="407194" y="140493"/>
                  </a:lnTo>
                  <a:lnTo>
                    <a:pt x="419100" y="159543"/>
                  </a:lnTo>
                  <a:lnTo>
                    <a:pt x="428625" y="180975"/>
                  </a:lnTo>
                  <a:lnTo>
                    <a:pt x="433388" y="202406"/>
                  </a:lnTo>
                  <a:lnTo>
                    <a:pt x="435769" y="226218"/>
                  </a:lnTo>
                  <a:lnTo>
                    <a:pt x="433388" y="247650"/>
                  </a:lnTo>
                  <a:lnTo>
                    <a:pt x="426244" y="276225"/>
                  </a:lnTo>
                  <a:lnTo>
                    <a:pt x="400050" y="342900"/>
                  </a:lnTo>
                  <a:lnTo>
                    <a:pt x="371475" y="392906"/>
                  </a:lnTo>
                  <a:lnTo>
                    <a:pt x="309563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70E8C8A-5BA2-4F74-B7B7-38F5E0BCA6D4}"/>
                </a:ext>
              </a:extLst>
            </p:cNvPr>
            <p:cNvSpPr/>
            <p:nvPr/>
          </p:nvSpPr>
          <p:spPr>
            <a:xfrm>
              <a:off x="3524250" y="2208213"/>
              <a:ext cx="447675" cy="1089025"/>
            </a:xfrm>
            <a:custGeom>
              <a:avLst/>
              <a:gdLst>
                <a:gd name="connsiteX0" fmla="*/ 211931 w 447675"/>
                <a:gd name="connsiteY0" fmla="*/ 804862 h 1090612"/>
                <a:gd name="connsiteX1" fmla="*/ 178594 w 447675"/>
                <a:gd name="connsiteY1" fmla="*/ 583406 h 1090612"/>
                <a:gd name="connsiteX2" fmla="*/ 147638 w 447675"/>
                <a:gd name="connsiteY2" fmla="*/ 388144 h 1090612"/>
                <a:gd name="connsiteX3" fmla="*/ 126206 w 447675"/>
                <a:gd name="connsiteY3" fmla="*/ 269081 h 1090612"/>
                <a:gd name="connsiteX4" fmla="*/ 111919 w 447675"/>
                <a:gd name="connsiteY4" fmla="*/ 230981 h 1090612"/>
                <a:gd name="connsiteX5" fmla="*/ 83344 w 447675"/>
                <a:gd name="connsiteY5" fmla="*/ 171450 h 1090612"/>
                <a:gd name="connsiteX6" fmla="*/ 54769 w 447675"/>
                <a:gd name="connsiteY6" fmla="*/ 121444 h 1090612"/>
                <a:gd name="connsiteX7" fmla="*/ 40481 w 447675"/>
                <a:gd name="connsiteY7" fmla="*/ 100012 h 1090612"/>
                <a:gd name="connsiteX8" fmla="*/ 14288 w 447675"/>
                <a:gd name="connsiteY8" fmla="*/ 64294 h 1090612"/>
                <a:gd name="connsiteX9" fmla="*/ 7144 w 447675"/>
                <a:gd name="connsiteY9" fmla="*/ 47625 h 1090612"/>
                <a:gd name="connsiteX10" fmla="*/ 0 w 447675"/>
                <a:gd name="connsiteY10" fmla="*/ 28575 h 1090612"/>
                <a:gd name="connsiteX11" fmla="*/ 0 w 447675"/>
                <a:gd name="connsiteY11" fmla="*/ 16669 h 1090612"/>
                <a:gd name="connsiteX12" fmla="*/ 0 w 447675"/>
                <a:gd name="connsiteY12" fmla="*/ 7144 h 1090612"/>
                <a:gd name="connsiteX13" fmla="*/ 7144 w 447675"/>
                <a:gd name="connsiteY13" fmla="*/ 0 h 1090612"/>
                <a:gd name="connsiteX14" fmla="*/ 21431 w 447675"/>
                <a:gd name="connsiteY14" fmla="*/ 0 h 1090612"/>
                <a:gd name="connsiteX15" fmla="*/ 54769 w 447675"/>
                <a:gd name="connsiteY15" fmla="*/ 11906 h 1090612"/>
                <a:gd name="connsiteX16" fmla="*/ 80963 w 447675"/>
                <a:gd name="connsiteY16" fmla="*/ 19050 h 1090612"/>
                <a:gd name="connsiteX17" fmla="*/ 152400 w 447675"/>
                <a:gd name="connsiteY17" fmla="*/ 35719 h 1090612"/>
                <a:gd name="connsiteX18" fmla="*/ 221456 w 447675"/>
                <a:gd name="connsiteY18" fmla="*/ 59531 h 1090612"/>
                <a:gd name="connsiteX19" fmla="*/ 264319 w 447675"/>
                <a:gd name="connsiteY19" fmla="*/ 80962 h 1090612"/>
                <a:gd name="connsiteX20" fmla="*/ 304800 w 447675"/>
                <a:gd name="connsiteY20" fmla="*/ 104775 h 1090612"/>
                <a:gd name="connsiteX21" fmla="*/ 342900 w 447675"/>
                <a:gd name="connsiteY21" fmla="*/ 219075 h 1090612"/>
                <a:gd name="connsiteX22" fmla="*/ 354806 w 447675"/>
                <a:gd name="connsiteY22" fmla="*/ 278606 h 1090612"/>
                <a:gd name="connsiteX23" fmla="*/ 381000 w 447675"/>
                <a:gd name="connsiteY23" fmla="*/ 431006 h 1090612"/>
                <a:gd name="connsiteX24" fmla="*/ 402431 w 447675"/>
                <a:gd name="connsiteY24" fmla="*/ 588169 h 1090612"/>
                <a:gd name="connsiteX25" fmla="*/ 433388 w 447675"/>
                <a:gd name="connsiteY25" fmla="*/ 866775 h 1090612"/>
                <a:gd name="connsiteX26" fmla="*/ 447675 w 447675"/>
                <a:gd name="connsiteY26" fmla="*/ 1052512 h 1090612"/>
                <a:gd name="connsiteX27" fmla="*/ 252413 w 447675"/>
                <a:gd name="connsiteY27" fmla="*/ 1090612 h 1090612"/>
                <a:gd name="connsiteX28" fmla="*/ 233363 w 447675"/>
                <a:gd name="connsiteY28" fmla="*/ 938212 h 1090612"/>
                <a:gd name="connsiteX29" fmla="*/ 211931 w 447675"/>
                <a:gd name="connsiteY29" fmla="*/ 804862 h 1090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7675" h="1090612">
                  <a:moveTo>
                    <a:pt x="211931" y="804862"/>
                  </a:moveTo>
                  <a:lnTo>
                    <a:pt x="178594" y="583406"/>
                  </a:lnTo>
                  <a:lnTo>
                    <a:pt x="147638" y="388144"/>
                  </a:lnTo>
                  <a:lnTo>
                    <a:pt x="126206" y="269081"/>
                  </a:lnTo>
                  <a:lnTo>
                    <a:pt x="111919" y="230981"/>
                  </a:lnTo>
                  <a:lnTo>
                    <a:pt x="83344" y="171450"/>
                  </a:lnTo>
                  <a:lnTo>
                    <a:pt x="54769" y="121444"/>
                  </a:lnTo>
                  <a:lnTo>
                    <a:pt x="40481" y="100012"/>
                  </a:lnTo>
                  <a:lnTo>
                    <a:pt x="14288" y="64294"/>
                  </a:lnTo>
                  <a:lnTo>
                    <a:pt x="7144" y="47625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54769" y="11906"/>
                  </a:lnTo>
                  <a:lnTo>
                    <a:pt x="80963" y="19050"/>
                  </a:lnTo>
                  <a:lnTo>
                    <a:pt x="152400" y="35719"/>
                  </a:lnTo>
                  <a:lnTo>
                    <a:pt x="221456" y="59531"/>
                  </a:lnTo>
                  <a:lnTo>
                    <a:pt x="264319" y="80962"/>
                  </a:lnTo>
                  <a:lnTo>
                    <a:pt x="304800" y="104775"/>
                  </a:lnTo>
                  <a:lnTo>
                    <a:pt x="342900" y="219075"/>
                  </a:lnTo>
                  <a:lnTo>
                    <a:pt x="354806" y="278606"/>
                  </a:lnTo>
                  <a:lnTo>
                    <a:pt x="381000" y="431006"/>
                  </a:lnTo>
                  <a:lnTo>
                    <a:pt x="402431" y="588169"/>
                  </a:lnTo>
                  <a:lnTo>
                    <a:pt x="433388" y="866775"/>
                  </a:lnTo>
                  <a:lnTo>
                    <a:pt x="447675" y="1052512"/>
                  </a:lnTo>
                  <a:lnTo>
                    <a:pt x="252413" y="1090612"/>
                  </a:lnTo>
                  <a:lnTo>
                    <a:pt x="233363" y="938212"/>
                  </a:lnTo>
                  <a:lnTo>
                    <a:pt x="211931" y="804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713AECB4-B8F1-48B6-8A1E-58F50F70F3A4}"/>
                </a:ext>
              </a:extLst>
            </p:cNvPr>
            <p:cNvSpPr/>
            <p:nvPr/>
          </p:nvSpPr>
          <p:spPr>
            <a:xfrm>
              <a:off x="4129088" y="3170238"/>
              <a:ext cx="1193800" cy="1031875"/>
            </a:xfrm>
            <a:custGeom>
              <a:avLst/>
              <a:gdLst>
                <a:gd name="connsiteX0" fmla="*/ 962025 w 1193006"/>
                <a:gd name="connsiteY0" fmla="*/ 426244 h 1033462"/>
                <a:gd name="connsiteX1" fmla="*/ 835818 w 1193006"/>
                <a:gd name="connsiteY1" fmla="*/ 514350 h 1033462"/>
                <a:gd name="connsiteX2" fmla="*/ 731043 w 1193006"/>
                <a:gd name="connsiteY2" fmla="*/ 597694 h 1033462"/>
                <a:gd name="connsiteX3" fmla="*/ 583406 w 1193006"/>
                <a:gd name="connsiteY3" fmla="*/ 709612 h 1033462"/>
                <a:gd name="connsiteX4" fmla="*/ 447675 w 1193006"/>
                <a:gd name="connsiteY4" fmla="*/ 802481 h 1033462"/>
                <a:gd name="connsiteX5" fmla="*/ 321468 w 1193006"/>
                <a:gd name="connsiteY5" fmla="*/ 881062 h 1033462"/>
                <a:gd name="connsiteX6" fmla="*/ 192881 w 1193006"/>
                <a:gd name="connsiteY6" fmla="*/ 952500 h 1033462"/>
                <a:gd name="connsiteX7" fmla="*/ 66675 w 1193006"/>
                <a:gd name="connsiteY7" fmla="*/ 1014412 h 1033462"/>
                <a:gd name="connsiteX8" fmla="*/ 35718 w 1193006"/>
                <a:gd name="connsiteY8" fmla="*/ 1028700 h 1033462"/>
                <a:gd name="connsiteX9" fmla="*/ 14287 w 1193006"/>
                <a:gd name="connsiteY9" fmla="*/ 1033462 h 1033462"/>
                <a:gd name="connsiteX10" fmla="*/ 9525 w 1193006"/>
                <a:gd name="connsiteY10" fmla="*/ 1033462 h 1033462"/>
                <a:gd name="connsiteX11" fmla="*/ 0 w 1193006"/>
                <a:gd name="connsiteY11" fmla="*/ 1028700 h 1033462"/>
                <a:gd name="connsiteX12" fmla="*/ 0 w 1193006"/>
                <a:gd name="connsiteY12" fmla="*/ 1016794 h 1033462"/>
                <a:gd name="connsiteX13" fmla="*/ 2381 w 1193006"/>
                <a:gd name="connsiteY13" fmla="*/ 995362 h 1033462"/>
                <a:gd name="connsiteX14" fmla="*/ 14287 w 1193006"/>
                <a:gd name="connsiteY14" fmla="*/ 973931 h 1033462"/>
                <a:gd name="connsiteX15" fmla="*/ 66675 w 1193006"/>
                <a:gd name="connsiteY15" fmla="*/ 935831 h 1033462"/>
                <a:gd name="connsiteX16" fmla="*/ 185737 w 1193006"/>
                <a:gd name="connsiteY16" fmla="*/ 850106 h 1033462"/>
                <a:gd name="connsiteX17" fmla="*/ 297656 w 1193006"/>
                <a:gd name="connsiteY17" fmla="*/ 759619 h 1033462"/>
                <a:gd name="connsiteX18" fmla="*/ 397668 w 1193006"/>
                <a:gd name="connsiteY18" fmla="*/ 676275 h 1033462"/>
                <a:gd name="connsiteX19" fmla="*/ 466725 w 1193006"/>
                <a:gd name="connsiteY19" fmla="*/ 609600 h 1033462"/>
                <a:gd name="connsiteX20" fmla="*/ 538162 w 1193006"/>
                <a:gd name="connsiteY20" fmla="*/ 540544 h 1033462"/>
                <a:gd name="connsiteX21" fmla="*/ 592931 w 1193006"/>
                <a:gd name="connsiteY21" fmla="*/ 481012 h 1033462"/>
                <a:gd name="connsiteX22" fmla="*/ 661987 w 1193006"/>
                <a:gd name="connsiteY22" fmla="*/ 397669 h 1033462"/>
                <a:gd name="connsiteX23" fmla="*/ 709612 w 1193006"/>
                <a:gd name="connsiteY23" fmla="*/ 333375 h 1033462"/>
                <a:gd name="connsiteX24" fmla="*/ 747712 w 1193006"/>
                <a:gd name="connsiteY24" fmla="*/ 278606 h 1033462"/>
                <a:gd name="connsiteX25" fmla="*/ 773906 w 1193006"/>
                <a:gd name="connsiteY25" fmla="*/ 235744 h 1033462"/>
                <a:gd name="connsiteX26" fmla="*/ 790575 w 1193006"/>
                <a:gd name="connsiteY26" fmla="*/ 190500 h 1033462"/>
                <a:gd name="connsiteX27" fmla="*/ 792956 w 1193006"/>
                <a:gd name="connsiteY27" fmla="*/ 166687 h 1033462"/>
                <a:gd name="connsiteX28" fmla="*/ 790575 w 1193006"/>
                <a:gd name="connsiteY28" fmla="*/ 147637 h 1033462"/>
                <a:gd name="connsiteX29" fmla="*/ 781050 w 1193006"/>
                <a:gd name="connsiteY29" fmla="*/ 130969 h 1033462"/>
                <a:gd name="connsiteX30" fmla="*/ 754856 w 1193006"/>
                <a:gd name="connsiteY30" fmla="*/ 109537 h 1033462"/>
                <a:gd name="connsiteX31" fmla="*/ 635793 w 1193006"/>
                <a:gd name="connsiteY31" fmla="*/ 21431 h 1033462"/>
                <a:gd name="connsiteX32" fmla="*/ 816768 w 1193006"/>
                <a:gd name="connsiteY32" fmla="*/ 0 h 1033462"/>
                <a:gd name="connsiteX33" fmla="*/ 933450 w 1193006"/>
                <a:gd name="connsiteY33" fmla="*/ 73819 h 1033462"/>
                <a:gd name="connsiteX34" fmla="*/ 1092993 w 1193006"/>
                <a:gd name="connsiteY34" fmla="*/ 161925 h 1033462"/>
                <a:gd name="connsiteX35" fmla="*/ 1143000 w 1193006"/>
                <a:gd name="connsiteY35" fmla="*/ 188119 h 1033462"/>
                <a:gd name="connsiteX36" fmla="*/ 1164431 w 1193006"/>
                <a:gd name="connsiteY36" fmla="*/ 204787 h 1033462"/>
                <a:gd name="connsiteX37" fmla="*/ 1176337 w 1193006"/>
                <a:gd name="connsiteY37" fmla="*/ 216694 h 1033462"/>
                <a:gd name="connsiteX38" fmla="*/ 1188243 w 1193006"/>
                <a:gd name="connsiteY38" fmla="*/ 235744 h 1033462"/>
                <a:gd name="connsiteX39" fmla="*/ 1193006 w 1193006"/>
                <a:gd name="connsiteY39" fmla="*/ 254794 h 1033462"/>
                <a:gd name="connsiteX40" fmla="*/ 1188243 w 1193006"/>
                <a:gd name="connsiteY40" fmla="*/ 273844 h 1033462"/>
                <a:gd name="connsiteX41" fmla="*/ 1176337 w 1193006"/>
                <a:gd name="connsiteY41" fmla="*/ 290512 h 1033462"/>
                <a:gd name="connsiteX42" fmla="*/ 1150143 w 1193006"/>
                <a:gd name="connsiteY42" fmla="*/ 314325 h 1033462"/>
                <a:gd name="connsiteX43" fmla="*/ 1090612 w 1193006"/>
                <a:gd name="connsiteY43" fmla="*/ 345281 h 1033462"/>
                <a:gd name="connsiteX44" fmla="*/ 962025 w 1193006"/>
                <a:gd name="connsiteY44" fmla="*/ 426244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93006" h="1033462">
                  <a:moveTo>
                    <a:pt x="962025" y="426244"/>
                  </a:moveTo>
                  <a:lnTo>
                    <a:pt x="835818" y="514350"/>
                  </a:lnTo>
                  <a:lnTo>
                    <a:pt x="731043" y="597694"/>
                  </a:lnTo>
                  <a:lnTo>
                    <a:pt x="583406" y="709612"/>
                  </a:lnTo>
                  <a:lnTo>
                    <a:pt x="447675" y="802481"/>
                  </a:lnTo>
                  <a:lnTo>
                    <a:pt x="321468" y="881062"/>
                  </a:lnTo>
                  <a:lnTo>
                    <a:pt x="192881" y="952500"/>
                  </a:lnTo>
                  <a:lnTo>
                    <a:pt x="66675" y="1014412"/>
                  </a:lnTo>
                  <a:lnTo>
                    <a:pt x="35718" y="1028700"/>
                  </a:lnTo>
                  <a:lnTo>
                    <a:pt x="14287" y="1033462"/>
                  </a:lnTo>
                  <a:lnTo>
                    <a:pt x="9525" y="1033462"/>
                  </a:lnTo>
                  <a:lnTo>
                    <a:pt x="0" y="1028700"/>
                  </a:lnTo>
                  <a:lnTo>
                    <a:pt x="0" y="1016794"/>
                  </a:lnTo>
                  <a:lnTo>
                    <a:pt x="2381" y="995362"/>
                  </a:lnTo>
                  <a:lnTo>
                    <a:pt x="14287" y="973931"/>
                  </a:lnTo>
                  <a:lnTo>
                    <a:pt x="66675" y="935831"/>
                  </a:lnTo>
                  <a:lnTo>
                    <a:pt x="185737" y="850106"/>
                  </a:lnTo>
                  <a:lnTo>
                    <a:pt x="297656" y="759619"/>
                  </a:lnTo>
                  <a:lnTo>
                    <a:pt x="397668" y="676275"/>
                  </a:lnTo>
                  <a:lnTo>
                    <a:pt x="466725" y="609600"/>
                  </a:lnTo>
                  <a:lnTo>
                    <a:pt x="538162" y="540544"/>
                  </a:lnTo>
                  <a:lnTo>
                    <a:pt x="592931" y="481012"/>
                  </a:lnTo>
                  <a:lnTo>
                    <a:pt x="661987" y="397669"/>
                  </a:lnTo>
                  <a:lnTo>
                    <a:pt x="709612" y="333375"/>
                  </a:lnTo>
                  <a:lnTo>
                    <a:pt x="747712" y="278606"/>
                  </a:lnTo>
                  <a:lnTo>
                    <a:pt x="773906" y="235744"/>
                  </a:lnTo>
                  <a:lnTo>
                    <a:pt x="790575" y="190500"/>
                  </a:lnTo>
                  <a:lnTo>
                    <a:pt x="792956" y="166687"/>
                  </a:lnTo>
                  <a:lnTo>
                    <a:pt x="790575" y="147637"/>
                  </a:lnTo>
                  <a:lnTo>
                    <a:pt x="781050" y="130969"/>
                  </a:lnTo>
                  <a:lnTo>
                    <a:pt x="754856" y="109537"/>
                  </a:lnTo>
                  <a:lnTo>
                    <a:pt x="635793" y="21431"/>
                  </a:lnTo>
                  <a:lnTo>
                    <a:pt x="816768" y="0"/>
                  </a:lnTo>
                  <a:lnTo>
                    <a:pt x="933450" y="73819"/>
                  </a:lnTo>
                  <a:lnTo>
                    <a:pt x="1092993" y="161925"/>
                  </a:lnTo>
                  <a:lnTo>
                    <a:pt x="1143000" y="188119"/>
                  </a:lnTo>
                  <a:lnTo>
                    <a:pt x="1164431" y="204787"/>
                  </a:lnTo>
                  <a:lnTo>
                    <a:pt x="1176337" y="216694"/>
                  </a:lnTo>
                  <a:lnTo>
                    <a:pt x="1188243" y="235744"/>
                  </a:lnTo>
                  <a:lnTo>
                    <a:pt x="1193006" y="254794"/>
                  </a:lnTo>
                  <a:lnTo>
                    <a:pt x="1188243" y="273844"/>
                  </a:lnTo>
                  <a:lnTo>
                    <a:pt x="1176337" y="290512"/>
                  </a:lnTo>
                  <a:lnTo>
                    <a:pt x="1150143" y="314325"/>
                  </a:lnTo>
                  <a:lnTo>
                    <a:pt x="1090612" y="345281"/>
                  </a:lnTo>
                  <a:lnTo>
                    <a:pt x="96202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E3A96DAC-90E1-468E-88EC-528BFEE32123}"/>
                </a:ext>
              </a:extLst>
            </p:cNvPr>
            <p:cNvSpPr/>
            <p:nvPr/>
          </p:nvSpPr>
          <p:spPr>
            <a:xfrm>
              <a:off x="2847975" y="3581400"/>
              <a:ext cx="1171575" cy="1023938"/>
            </a:xfrm>
            <a:custGeom>
              <a:avLst/>
              <a:gdLst>
                <a:gd name="connsiteX0" fmla="*/ 931069 w 1171575"/>
                <a:gd name="connsiteY0" fmla="*/ 497681 h 1023938"/>
                <a:gd name="connsiteX1" fmla="*/ 800100 w 1171575"/>
                <a:gd name="connsiteY1" fmla="*/ 585788 h 1023938"/>
                <a:gd name="connsiteX2" fmla="*/ 654844 w 1171575"/>
                <a:gd name="connsiteY2" fmla="*/ 676275 h 1023938"/>
                <a:gd name="connsiteX3" fmla="*/ 492919 w 1171575"/>
                <a:gd name="connsiteY3" fmla="*/ 773906 h 1023938"/>
                <a:gd name="connsiteX4" fmla="*/ 309563 w 1171575"/>
                <a:gd name="connsiteY4" fmla="*/ 878681 h 1023938"/>
                <a:gd name="connsiteX5" fmla="*/ 85725 w 1171575"/>
                <a:gd name="connsiteY5" fmla="*/ 997744 h 1023938"/>
                <a:gd name="connsiteX6" fmla="*/ 45244 w 1171575"/>
                <a:gd name="connsiteY6" fmla="*/ 1016794 h 1023938"/>
                <a:gd name="connsiteX7" fmla="*/ 28575 w 1171575"/>
                <a:gd name="connsiteY7" fmla="*/ 1023938 h 1023938"/>
                <a:gd name="connsiteX8" fmla="*/ 16669 w 1171575"/>
                <a:gd name="connsiteY8" fmla="*/ 1023938 h 1023938"/>
                <a:gd name="connsiteX9" fmla="*/ 4763 w 1171575"/>
                <a:gd name="connsiteY9" fmla="*/ 1016794 h 1023938"/>
                <a:gd name="connsiteX10" fmla="*/ 0 w 1171575"/>
                <a:gd name="connsiteY10" fmla="*/ 1004888 h 1023938"/>
                <a:gd name="connsiteX11" fmla="*/ 2381 w 1171575"/>
                <a:gd name="connsiteY11" fmla="*/ 990600 h 1023938"/>
                <a:gd name="connsiteX12" fmla="*/ 9525 w 1171575"/>
                <a:gd name="connsiteY12" fmla="*/ 978694 h 1023938"/>
                <a:gd name="connsiteX13" fmla="*/ 66675 w 1171575"/>
                <a:gd name="connsiteY13" fmla="*/ 938213 h 1023938"/>
                <a:gd name="connsiteX14" fmla="*/ 233363 w 1171575"/>
                <a:gd name="connsiteY14" fmla="*/ 819150 h 1023938"/>
                <a:gd name="connsiteX15" fmla="*/ 400050 w 1171575"/>
                <a:gd name="connsiteY15" fmla="*/ 692944 h 1023938"/>
                <a:gd name="connsiteX16" fmla="*/ 531019 w 1171575"/>
                <a:gd name="connsiteY16" fmla="*/ 583406 h 1023938"/>
                <a:gd name="connsiteX17" fmla="*/ 621506 w 1171575"/>
                <a:gd name="connsiteY17" fmla="*/ 502444 h 1023938"/>
                <a:gd name="connsiteX18" fmla="*/ 707231 w 1171575"/>
                <a:gd name="connsiteY18" fmla="*/ 416719 h 1023938"/>
                <a:gd name="connsiteX19" fmla="*/ 781050 w 1171575"/>
                <a:gd name="connsiteY19" fmla="*/ 335756 h 1023938"/>
                <a:gd name="connsiteX20" fmla="*/ 821531 w 1171575"/>
                <a:gd name="connsiteY20" fmla="*/ 278606 h 1023938"/>
                <a:gd name="connsiteX21" fmla="*/ 854869 w 1171575"/>
                <a:gd name="connsiteY21" fmla="*/ 228600 h 1023938"/>
                <a:gd name="connsiteX22" fmla="*/ 873919 w 1171575"/>
                <a:gd name="connsiteY22" fmla="*/ 192881 h 1023938"/>
                <a:gd name="connsiteX23" fmla="*/ 883444 w 1171575"/>
                <a:gd name="connsiteY23" fmla="*/ 166688 h 1023938"/>
                <a:gd name="connsiteX24" fmla="*/ 883444 w 1171575"/>
                <a:gd name="connsiteY24" fmla="*/ 140494 h 1023938"/>
                <a:gd name="connsiteX25" fmla="*/ 881063 w 1171575"/>
                <a:gd name="connsiteY25" fmla="*/ 128588 h 1023938"/>
                <a:gd name="connsiteX26" fmla="*/ 864394 w 1171575"/>
                <a:gd name="connsiteY26" fmla="*/ 109538 h 1023938"/>
                <a:gd name="connsiteX27" fmla="*/ 838200 w 1171575"/>
                <a:gd name="connsiteY27" fmla="*/ 85725 h 1023938"/>
                <a:gd name="connsiteX28" fmla="*/ 814388 w 1171575"/>
                <a:gd name="connsiteY28" fmla="*/ 64294 h 1023938"/>
                <a:gd name="connsiteX29" fmla="*/ 792956 w 1171575"/>
                <a:gd name="connsiteY29" fmla="*/ 35719 h 1023938"/>
                <a:gd name="connsiteX30" fmla="*/ 785813 w 1171575"/>
                <a:gd name="connsiteY30" fmla="*/ 14288 h 1023938"/>
                <a:gd name="connsiteX31" fmla="*/ 790575 w 1171575"/>
                <a:gd name="connsiteY31" fmla="*/ 4763 h 1023938"/>
                <a:gd name="connsiteX32" fmla="*/ 802481 w 1171575"/>
                <a:gd name="connsiteY32" fmla="*/ 0 h 1023938"/>
                <a:gd name="connsiteX33" fmla="*/ 819150 w 1171575"/>
                <a:gd name="connsiteY33" fmla="*/ 0 h 1023938"/>
                <a:gd name="connsiteX34" fmla="*/ 862013 w 1171575"/>
                <a:gd name="connsiteY34" fmla="*/ 7144 h 1023938"/>
                <a:gd name="connsiteX35" fmla="*/ 928688 w 1171575"/>
                <a:gd name="connsiteY35" fmla="*/ 26194 h 1023938"/>
                <a:gd name="connsiteX36" fmla="*/ 990600 w 1171575"/>
                <a:gd name="connsiteY36" fmla="*/ 54769 h 1023938"/>
                <a:gd name="connsiteX37" fmla="*/ 1033463 w 1171575"/>
                <a:gd name="connsiteY37" fmla="*/ 80963 h 1023938"/>
                <a:gd name="connsiteX38" fmla="*/ 1076325 w 1171575"/>
                <a:gd name="connsiteY38" fmla="*/ 121444 h 1023938"/>
                <a:gd name="connsiteX39" fmla="*/ 1100138 w 1171575"/>
                <a:gd name="connsiteY39" fmla="*/ 154781 h 1023938"/>
                <a:gd name="connsiteX40" fmla="*/ 1138238 w 1171575"/>
                <a:gd name="connsiteY40" fmla="*/ 219075 h 1023938"/>
                <a:gd name="connsiteX41" fmla="*/ 1169194 w 1171575"/>
                <a:gd name="connsiteY41" fmla="*/ 288131 h 1023938"/>
                <a:gd name="connsiteX42" fmla="*/ 1171575 w 1171575"/>
                <a:gd name="connsiteY42" fmla="*/ 309563 h 1023938"/>
                <a:gd name="connsiteX43" fmla="*/ 1169194 w 1171575"/>
                <a:gd name="connsiteY43" fmla="*/ 333375 h 1023938"/>
                <a:gd name="connsiteX44" fmla="*/ 1162050 w 1171575"/>
                <a:gd name="connsiteY44" fmla="*/ 347663 h 1023938"/>
                <a:gd name="connsiteX45" fmla="*/ 1147763 w 1171575"/>
                <a:gd name="connsiteY45" fmla="*/ 357188 h 1023938"/>
                <a:gd name="connsiteX46" fmla="*/ 1126331 w 1171575"/>
                <a:gd name="connsiteY46" fmla="*/ 361950 h 1023938"/>
                <a:gd name="connsiteX47" fmla="*/ 1114425 w 1171575"/>
                <a:gd name="connsiteY47" fmla="*/ 364331 h 1023938"/>
                <a:gd name="connsiteX48" fmla="*/ 1054894 w 1171575"/>
                <a:gd name="connsiteY48" fmla="*/ 407194 h 1023938"/>
                <a:gd name="connsiteX49" fmla="*/ 931069 w 1171575"/>
                <a:gd name="connsiteY49" fmla="*/ 497681 h 102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71575" h="1023938">
                  <a:moveTo>
                    <a:pt x="931069" y="497681"/>
                  </a:moveTo>
                  <a:lnTo>
                    <a:pt x="800100" y="585788"/>
                  </a:lnTo>
                  <a:lnTo>
                    <a:pt x="654844" y="676275"/>
                  </a:lnTo>
                  <a:lnTo>
                    <a:pt x="492919" y="773906"/>
                  </a:lnTo>
                  <a:lnTo>
                    <a:pt x="309563" y="878681"/>
                  </a:lnTo>
                  <a:lnTo>
                    <a:pt x="85725" y="997744"/>
                  </a:lnTo>
                  <a:lnTo>
                    <a:pt x="45244" y="1016794"/>
                  </a:lnTo>
                  <a:lnTo>
                    <a:pt x="28575" y="1023938"/>
                  </a:lnTo>
                  <a:lnTo>
                    <a:pt x="16669" y="1023938"/>
                  </a:lnTo>
                  <a:lnTo>
                    <a:pt x="4763" y="1016794"/>
                  </a:lnTo>
                  <a:lnTo>
                    <a:pt x="0" y="1004888"/>
                  </a:lnTo>
                  <a:lnTo>
                    <a:pt x="2381" y="990600"/>
                  </a:lnTo>
                  <a:lnTo>
                    <a:pt x="9525" y="978694"/>
                  </a:lnTo>
                  <a:lnTo>
                    <a:pt x="66675" y="938213"/>
                  </a:lnTo>
                  <a:lnTo>
                    <a:pt x="233363" y="819150"/>
                  </a:lnTo>
                  <a:lnTo>
                    <a:pt x="400050" y="692944"/>
                  </a:lnTo>
                  <a:lnTo>
                    <a:pt x="531019" y="583406"/>
                  </a:lnTo>
                  <a:lnTo>
                    <a:pt x="621506" y="502444"/>
                  </a:lnTo>
                  <a:lnTo>
                    <a:pt x="707231" y="416719"/>
                  </a:lnTo>
                  <a:lnTo>
                    <a:pt x="781050" y="335756"/>
                  </a:lnTo>
                  <a:lnTo>
                    <a:pt x="821531" y="278606"/>
                  </a:lnTo>
                  <a:lnTo>
                    <a:pt x="854869" y="228600"/>
                  </a:lnTo>
                  <a:lnTo>
                    <a:pt x="873919" y="192881"/>
                  </a:lnTo>
                  <a:lnTo>
                    <a:pt x="883444" y="166688"/>
                  </a:lnTo>
                  <a:lnTo>
                    <a:pt x="883444" y="140494"/>
                  </a:lnTo>
                  <a:lnTo>
                    <a:pt x="881063" y="128588"/>
                  </a:lnTo>
                  <a:lnTo>
                    <a:pt x="864394" y="109538"/>
                  </a:lnTo>
                  <a:lnTo>
                    <a:pt x="838200" y="85725"/>
                  </a:lnTo>
                  <a:lnTo>
                    <a:pt x="814388" y="64294"/>
                  </a:lnTo>
                  <a:lnTo>
                    <a:pt x="792956" y="35719"/>
                  </a:lnTo>
                  <a:lnTo>
                    <a:pt x="785813" y="14288"/>
                  </a:lnTo>
                  <a:lnTo>
                    <a:pt x="790575" y="4763"/>
                  </a:lnTo>
                  <a:lnTo>
                    <a:pt x="802481" y="0"/>
                  </a:lnTo>
                  <a:lnTo>
                    <a:pt x="819150" y="0"/>
                  </a:lnTo>
                  <a:lnTo>
                    <a:pt x="862013" y="7144"/>
                  </a:lnTo>
                  <a:lnTo>
                    <a:pt x="928688" y="26194"/>
                  </a:lnTo>
                  <a:lnTo>
                    <a:pt x="990600" y="54769"/>
                  </a:lnTo>
                  <a:lnTo>
                    <a:pt x="1033463" y="80963"/>
                  </a:lnTo>
                  <a:lnTo>
                    <a:pt x="1076325" y="121444"/>
                  </a:lnTo>
                  <a:lnTo>
                    <a:pt x="1100138" y="154781"/>
                  </a:lnTo>
                  <a:lnTo>
                    <a:pt x="1138238" y="219075"/>
                  </a:lnTo>
                  <a:lnTo>
                    <a:pt x="1169194" y="288131"/>
                  </a:lnTo>
                  <a:lnTo>
                    <a:pt x="1171575" y="309563"/>
                  </a:lnTo>
                  <a:lnTo>
                    <a:pt x="1169194" y="333375"/>
                  </a:lnTo>
                  <a:lnTo>
                    <a:pt x="1162050" y="347663"/>
                  </a:lnTo>
                  <a:lnTo>
                    <a:pt x="1147763" y="357188"/>
                  </a:lnTo>
                  <a:lnTo>
                    <a:pt x="1126331" y="361950"/>
                  </a:lnTo>
                  <a:lnTo>
                    <a:pt x="1114425" y="364331"/>
                  </a:lnTo>
                  <a:lnTo>
                    <a:pt x="1054894" y="407194"/>
                  </a:lnTo>
                  <a:lnTo>
                    <a:pt x="931069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874FA71-122D-4894-8711-B81F003D01BB}"/>
                </a:ext>
              </a:extLst>
            </p:cNvPr>
            <p:cNvSpPr/>
            <p:nvPr/>
          </p:nvSpPr>
          <p:spPr>
            <a:xfrm>
              <a:off x="2735263" y="4429125"/>
              <a:ext cx="1638300" cy="1382713"/>
            </a:xfrm>
            <a:custGeom>
              <a:avLst/>
              <a:gdLst>
                <a:gd name="connsiteX0" fmla="*/ 1226344 w 1638300"/>
                <a:gd name="connsiteY0" fmla="*/ 280988 h 1383506"/>
                <a:gd name="connsiteX1" fmla="*/ 1059657 w 1638300"/>
                <a:gd name="connsiteY1" fmla="*/ 457200 h 1383506"/>
                <a:gd name="connsiteX2" fmla="*/ 926307 w 1638300"/>
                <a:gd name="connsiteY2" fmla="*/ 588169 h 1383506"/>
                <a:gd name="connsiteX3" fmla="*/ 754857 w 1638300"/>
                <a:gd name="connsiteY3" fmla="*/ 750094 h 1383506"/>
                <a:gd name="connsiteX4" fmla="*/ 595313 w 1638300"/>
                <a:gd name="connsiteY4" fmla="*/ 890588 h 1383506"/>
                <a:gd name="connsiteX5" fmla="*/ 438150 w 1638300"/>
                <a:gd name="connsiteY5" fmla="*/ 1019175 h 1383506"/>
                <a:gd name="connsiteX6" fmla="*/ 219075 w 1638300"/>
                <a:gd name="connsiteY6" fmla="*/ 1188244 h 1383506"/>
                <a:gd name="connsiteX7" fmla="*/ 7144 w 1638300"/>
                <a:gd name="connsiteY7" fmla="*/ 1338263 h 1383506"/>
                <a:gd name="connsiteX8" fmla="*/ 0 w 1638300"/>
                <a:gd name="connsiteY8" fmla="*/ 1350169 h 1383506"/>
                <a:gd name="connsiteX9" fmla="*/ 0 w 1638300"/>
                <a:gd name="connsiteY9" fmla="*/ 1364456 h 1383506"/>
                <a:gd name="connsiteX10" fmla="*/ 2382 w 1638300"/>
                <a:gd name="connsiteY10" fmla="*/ 1371600 h 1383506"/>
                <a:gd name="connsiteX11" fmla="*/ 11907 w 1638300"/>
                <a:gd name="connsiteY11" fmla="*/ 1381125 h 1383506"/>
                <a:gd name="connsiteX12" fmla="*/ 26194 w 1638300"/>
                <a:gd name="connsiteY12" fmla="*/ 1383506 h 1383506"/>
                <a:gd name="connsiteX13" fmla="*/ 71438 w 1638300"/>
                <a:gd name="connsiteY13" fmla="*/ 1362075 h 1383506"/>
                <a:gd name="connsiteX14" fmla="*/ 216694 w 1638300"/>
                <a:gd name="connsiteY14" fmla="*/ 1285875 h 1383506"/>
                <a:gd name="connsiteX15" fmla="*/ 369094 w 1638300"/>
                <a:gd name="connsiteY15" fmla="*/ 1202531 h 1383506"/>
                <a:gd name="connsiteX16" fmla="*/ 576263 w 1638300"/>
                <a:gd name="connsiteY16" fmla="*/ 1081088 h 1383506"/>
                <a:gd name="connsiteX17" fmla="*/ 742950 w 1638300"/>
                <a:gd name="connsiteY17" fmla="*/ 973931 h 1383506"/>
                <a:gd name="connsiteX18" fmla="*/ 921544 w 1638300"/>
                <a:gd name="connsiteY18" fmla="*/ 845344 h 1383506"/>
                <a:gd name="connsiteX19" fmla="*/ 1071563 w 1638300"/>
                <a:gd name="connsiteY19" fmla="*/ 733425 h 1383506"/>
                <a:gd name="connsiteX20" fmla="*/ 1204913 w 1638300"/>
                <a:gd name="connsiteY20" fmla="*/ 626269 h 1383506"/>
                <a:gd name="connsiteX21" fmla="*/ 1371600 w 1638300"/>
                <a:gd name="connsiteY21" fmla="*/ 492919 h 1383506"/>
                <a:gd name="connsiteX22" fmla="*/ 1500188 w 1638300"/>
                <a:gd name="connsiteY22" fmla="*/ 385763 h 1383506"/>
                <a:gd name="connsiteX23" fmla="*/ 1526382 w 1638300"/>
                <a:gd name="connsiteY23" fmla="*/ 369094 h 1383506"/>
                <a:gd name="connsiteX24" fmla="*/ 1545432 w 1638300"/>
                <a:gd name="connsiteY24" fmla="*/ 359569 h 1383506"/>
                <a:gd name="connsiteX25" fmla="*/ 1576388 w 1638300"/>
                <a:gd name="connsiteY25" fmla="*/ 352425 h 1383506"/>
                <a:gd name="connsiteX26" fmla="*/ 1604963 w 1638300"/>
                <a:gd name="connsiteY26" fmla="*/ 342900 h 1383506"/>
                <a:gd name="connsiteX27" fmla="*/ 1628775 w 1638300"/>
                <a:gd name="connsiteY27" fmla="*/ 326231 h 1383506"/>
                <a:gd name="connsiteX28" fmla="*/ 1635919 w 1638300"/>
                <a:gd name="connsiteY28" fmla="*/ 314325 h 1383506"/>
                <a:gd name="connsiteX29" fmla="*/ 1638300 w 1638300"/>
                <a:gd name="connsiteY29" fmla="*/ 302419 h 1383506"/>
                <a:gd name="connsiteX30" fmla="*/ 1633538 w 1638300"/>
                <a:gd name="connsiteY30" fmla="*/ 283369 h 1383506"/>
                <a:gd name="connsiteX31" fmla="*/ 1626394 w 1638300"/>
                <a:gd name="connsiteY31" fmla="*/ 261938 h 1383506"/>
                <a:gd name="connsiteX32" fmla="*/ 1597819 w 1638300"/>
                <a:gd name="connsiteY32" fmla="*/ 219075 h 1383506"/>
                <a:gd name="connsiteX33" fmla="*/ 1562100 w 1638300"/>
                <a:gd name="connsiteY33" fmla="*/ 180975 h 1383506"/>
                <a:gd name="connsiteX34" fmla="*/ 1519238 w 1638300"/>
                <a:gd name="connsiteY34" fmla="*/ 135731 h 1383506"/>
                <a:gd name="connsiteX35" fmla="*/ 1478757 w 1638300"/>
                <a:gd name="connsiteY35" fmla="*/ 97631 h 1383506"/>
                <a:gd name="connsiteX36" fmla="*/ 1419225 w 1638300"/>
                <a:gd name="connsiteY36" fmla="*/ 54769 h 1383506"/>
                <a:gd name="connsiteX37" fmla="*/ 1373982 w 1638300"/>
                <a:gd name="connsiteY37" fmla="*/ 28575 h 1383506"/>
                <a:gd name="connsiteX38" fmla="*/ 1331119 w 1638300"/>
                <a:gd name="connsiteY38" fmla="*/ 9525 h 1383506"/>
                <a:gd name="connsiteX39" fmla="*/ 1290638 w 1638300"/>
                <a:gd name="connsiteY39" fmla="*/ 0 h 1383506"/>
                <a:gd name="connsiteX40" fmla="*/ 1278732 w 1638300"/>
                <a:gd name="connsiteY40" fmla="*/ 0 h 1383506"/>
                <a:gd name="connsiteX41" fmla="*/ 1269207 w 1638300"/>
                <a:gd name="connsiteY41" fmla="*/ 0 h 1383506"/>
                <a:gd name="connsiteX42" fmla="*/ 1259682 w 1638300"/>
                <a:gd name="connsiteY42" fmla="*/ 4763 h 1383506"/>
                <a:gd name="connsiteX43" fmla="*/ 1259682 w 1638300"/>
                <a:gd name="connsiteY43" fmla="*/ 23813 h 1383506"/>
                <a:gd name="connsiteX44" fmla="*/ 1283494 w 1638300"/>
                <a:gd name="connsiteY44" fmla="*/ 69056 h 1383506"/>
                <a:gd name="connsiteX45" fmla="*/ 1300163 w 1638300"/>
                <a:gd name="connsiteY45" fmla="*/ 102394 h 1383506"/>
                <a:gd name="connsiteX46" fmla="*/ 1309688 w 1638300"/>
                <a:gd name="connsiteY46" fmla="*/ 133350 h 1383506"/>
                <a:gd name="connsiteX47" fmla="*/ 1312069 w 1638300"/>
                <a:gd name="connsiteY47" fmla="*/ 161925 h 1383506"/>
                <a:gd name="connsiteX48" fmla="*/ 1307307 w 1638300"/>
                <a:gd name="connsiteY48" fmla="*/ 183356 h 1383506"/>
                <a:gd name="connsiteX49" fmla="*/ 1295400 w 1638300"/>
                <a:gd name="connsiteY49" fmla="*/ 202406 h 1383506"/>
                <a:gd name="connsiteX50" fmla="*/ 1226344 w 1638300"/>
                <a:gd name="connsiteY50" fmla="*/ 280988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8300" h="1383506">
                  <a:moveTo>
                    <a:pt x="1226344" y="280988"/>
                  </a:moveTo>
                  <a:lnTo>
                    <a:pt x="1059657" y="457200"/>
                  </a:lnTo>
                  <a:lnTo>
                    <a:pt x="926307" y="588169"/>
                  </a:lnTo>
                  <a:lnTo>
                    <a:pt x="754857" y="750094"/>
                  </a:lnTo>
                  <a:lnTo>
                    <a:pt x="595313" y="890588"/>
                  </a:lnTo>
                  <a:lnTo>
                    <a:pt x="438150" y="1019175"/>
                  </a:lnTo>
                  <a:lnTo>
                    <a:pt x="219075" y="1188244"/>
                  </a:lnTo>
                  <a:lnTo>
                    <a:pt x="7144" y="1338263"/>
                  </a:lnTo>
                  <a:lnTo>
                    <a:pt x="0" y="1350169"/>
                  </a:lnTo>
                  <a:lnTo>
                    <a:pt x="0" y="1364456"/>
                  </a:lnTo>
                  <a:lnTo>
                    <a:pt x="2382" y="1371600"/>
                  </a:lnTo>
                  <a:lnTo>
                    <a:pt x="11907" y="1381125"/>
                  </a:lnTo>
                  <a:lnTo>
                    <a:pt x="26194" y="1383506"/>
                  </a:lnTo>
                  <a:lnTo>
                    <a:pt x="71438" y="1362075"/>
                  </a:lnTo>
                  <a:lnTo>
                    <a:pt x="216694" y="1285875"/>
                  </a:lnTo>
                  <a:lnTo>
                    <a:pt x="369094" y="1202531"/>
                  </a:lnTo>
                  <a:lnTo>
                    <a:pt x="576263" y="1081088"/>
                  </a:lnTo>
                  <a:lnTo>
                    <a:pt x="742950" y="973931"/>
                  </a:lnTo>
                  <a:lnTo>
                    <a:pt x="921544" y="845344"/>
                  </a:lnTo>
                  <a:lnTo>
                    <a:pt x="1071563" y="733425"/>
                  </a:lnTo>
                  <a:lnTo>
                    <a:pt x="1204913" y="626269"/>
                  </a:lnTo>
                  <a:lnTo>
                    <a:pt x="1371600" y="492919"/>
                  </a:lnTo>
                  <a:lnTo>
                    <a:pt x="1500188" y="385763"/>
                  </a:lnTo>
                  <a:lnTo>
                    <a:pt x="1526382" y="369094"/>
                  </a:lnTo>
                  <a:lnTo>
                    <a:pt x="1545432" y="359569"/>
                  </a:lnTo>
                  <a:lnTo>
                    <a:pt x="1576388" y="352425"/>
                  </a:lnTo>
                  <a:lnTo>
                    <a:pt x="1604963" y="342900"/>
                  </a:lnTo>
                  <a:lnTo>
                    <a:pt x="1628775" y="326231"/>
                  </a:lnTo>
                  <a:lnTo>
                    <a:pt x="1635919" y="314325"/>
                  </a:lnTo>
                  <a:lnTo>
                    <a:pt x="1638300" y="302419"/>
                  </a:lnTo>
                  <a:lnTo>
                    <a:pt x="1633538" y="283369"/>
                  </a:lnTo>
                  <a:lnTo>
                    <a:pt x="1626394" y="261938"/>
                  </a:lnTo>
                  <a:lnTo>
                    <a:pt x="1597819" y="219075"/>
                  </a:lnTo>
                  <a:lnTo>
                    <a:pt x="1562100" y="180975"/>
                  </a:lnTo>
                  <a:lnTo>
                    <a:pt x="1519238" y="135731"/>
                  </a:lnTo>
                  <a:lnTo>
                    <a:pt x="1478757" y="97631"/>
                  </a:lnTo>
                  <a:lnTo>
                    <a:pt x="1419225" y="54769"/>
                  </a:lnTo>
                  <a:lnTo>
                    <a:pt x="1373982" y="28575"/>
                  </a:lnTo>
                  <a:lnTo>
                    <a:pt x="1331119" y="9525"/>
                  </a:lnTo>
                  <a:lnTo>
                    <a:pt x="1290638" y="0"/>
                  </a:lnTo>
                  <a:lnTo>
                    <a:pt x="1278732" y="0"/>
                  </a:lnTo>
                  <a:lnTo>
                    <a:pt x="1269207" y="0"/>
                  </a:lnTo>
                  <a:lnTo>
                    <a:pt x="1259682" y="4763"/>
                  </a:lnTo>
                  <a:lnTo>
                    <a:pt x="1259682" y="23813"/>
                  </a:lnTo>
                  <a:lnTo>
                    <a:pt x="1283494" y="69056"/>
                  </a:lnTo>
                  <a:lnTo>
                    <a:pt x="1300163" y="102394"/>
                  </a:lnTo>
                  <a:lnTo>
                    <a:pt x="1309688" y="133350"/>
                  </a:lnTo>
                  <a:lnTo>
                    <a:pt x="1312069" y="161925"/>
                  </a:lnTo>
                  <a:lnTo>
                    <a:pt x="1307307" y="183356"/>
                  </a:lnTo>
                  <a:lnTo>
                    <a:pt x="1295400" y="202406"/>
                  </a:lnTo>
                  <a:lnTo>
                    <a:pt x="1226344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CB1F9B69-608D-4411-AE34-CF60B3D89B99}"/>
                </a:ext>
              </a:extLst>
            </p:cNvPr>
            <p:cNvSpPr/>
            <p:nvPr/>
          </p:nvSpPr>
          <p:spPr>
            <a:xfrm>
              <a:off x="5589588" y="3414713"/>
              <a:ext cx="944562" cy="927100"/>
            </a:xfrm>
            <a:custGeom>
              <a:avLst/>
              <a:gdLst>
                <a:gd name="connsiteX0" fmla="*/ 495300 w 945356"/>
                <a:gd name="connsiteY0" fmla="*/ 319087 h 926306"/>
                <a:gd name="connsiteX1" fmla="*/ 378619 w 945356"/>
                <a:gd name="connsiteY1" fmla="*/ 452437 h 926306"/>
                <a:gd name="connsiteX2" fmla="*/ 242887 w 945356"/>
                <a:gd name="connsiteY2" fmla="*/ 611981 h 926306"/>
                <a:gd name="connsiteX3" fmla="*/ 90487 w 945356"/>
                <a:gd name="connsiteY3" fmla="*/ 790575 h 926306"/>
                <a:gd name="connsiteX4" fmla="*/ 0 w 945356"/>
                <a:gd name="connsiteY4" fmla="*/ 902493 h 926306"/>
                <a:gd name="connsiteX5" fmla="*/ 16669 w 945356"/>
                <a:gd name="connsiteY5" fmla="*/ 926306 h 926306"/>
                <a:gd name="connsiteX6" fmla="*/ 166687 w 945356"/>
                <a:gd name="connsiteY6" fmla="*/ 838200 h 926306"/>
                <a:gd name="connsiteX7" fmla="*/ 342900 w 945356"/>
                <a:gd name="connsiteY7" fmla="*/ 723900 h 926306"/>
                <a:gd name="connsiteX8" fmla="*/ 500062 w 945356"/>
                <a:gd name="connsiteY8" fmla="*/ 621506 h 926306"/>
                <a:gd name="connsiteX9" fmla="*/ 681037 w 945356"/>
                <a:gd name="connsiteY9" fmla="*/ 504825 h 926306"/>
                <a:gd name="connsiteX10" fmla="*/ 838200 w 945356"/>
                <a:gd name="connsiteY10" fmla="*/ 404812 h 926306"/>
                <a:gd name="connsiteX11" fmla="*/ 862012 w 945356"/>
                <a:gd name="connsiteY11" fmla="*/ 392906 h 926306"/>
                <a:gd name="connsiteX12" fmla="*/ 878681 w 945356"/>
                <a:gd name="connsiteY12" fmla="*/ 388143 h 926306"/>
                <a:gd name="connsiteX13" fmla="*/ 907256 w 945356"/>
                <a:gd name="connsiteY13" fmla="*/ 378618 h 926306"/>
                <a:gd name="connsiteX14" fmla="*/ 931069 w 945356"/>
                <a:gd name="connsiteY14" fmla="*/ 366712 h 926306"/>
                <a:gd name="connsiteX15" fmla="*/ 942975 w 945356"/>
                <a:gd name="connsiteY15" fmla="*/ 350043 h 926306"/>
                <a:gd name="connsiteX16" fmla="*/ 945356 w 945356"/>
                <a:gd name="connsiteY16" fmla="*/ 335756 h 926306"/>
                <a:gd name="connsiteX17" fmla="*/ 945356 w 945356"/>
                <a:gd name="connsiteY17" fmla="*/ 321468 h 926306"/>
                <a:gd name="connsiteX18" fmla="*/ 942975 w 945356"/>
                <a:gd name="connsiteY18" fmla="*/ 309562 h 926306"/>
                <a:gd name="connsiteX19" fmla="*/ 933450 w 945356"/>
                <a:gd name="connsiteY19" fmla="*/ 285750 h 926306"/>
                <a:gd name="connsiteX20" fmla="*/ 907256 w 945356"/>
                <a:gd name="connsiteY20" fmla="*/ 247650 h 926306"/>
                <a:gd name="connsiteX21" fmla="*/ 881062 w 945356"/>
                <a:gd name="connsiteY21" fmla="*/ 216693 h 926306"/>
                <a:gd name="connsiteX22" fmla="*/ 845344 w 945356"/>
                <a:gd name="connsiteY22" fmla="*/ 180975 h 926306"/>
                <a:gd name="connsiteX23" fmla="*/ 781050 w 945356"/>
                <a:gd name="connsiteY23" fmla="*/ 130968 h 926306"/>
                <a:gd name="connsiteX24" fmla="*/ 711994 w 945356"/>
                <a:gd name="connsiteY24" fmla="*/ 85725 h 926306"/>
                <a:gd name="connsiteX25" fmla="*/ 638175 w 945356"/>
                <a:gd name="connsiteY25" fmla="*/ 47625 h 926306"/>
                <a:gd name="connsiteX26" fmla="*/ 571500 w 945356"/>
                <a:gd name="connsiteY26" fmla="*/ 19050 h 926306"/>
                <a:gd name="connsiteX27" fmla="*/ 526256 w 945356"/>
                <a:gd name="connsiteY27" fmla="*/ 0 h 926306"/>
                <a:gd name="connsiteX28" fmla="*/ 519112 w 945356"/>
                <a:gd name="connsiteY28" fmla="*/ 0 h 926306"/>
                <a:gd name="connsiteX29" fmla="*/ 504825 w 945356"/>
                <a:gd name="connsiteY29" fmla="*/ 4762 h 926306"/>
                <a:gd name="connsiteX30" fmla="*/ 504825 w 945356"/>
                <a:gd name="connsiteY30" fmla="*/ 19050 h 926306"/>
                <a:gd name="connsiteX31" fmla="*/ 511969 w 945356"/>
                <a:gd name="connsiteY31" fmla="*/ 47625 h 926306"/>
                <a:gd name="connsiteX32" fmla="*/ 545306 w 945356"/>
                <a:gd name="connsiteY32" fmla="*/ 88106 h 926306"/>
                <a:gd name="connsiteX33" fmla="*/ 576262 w 945356"/>
                <a:gd name="connsiteY33" fmla="*/ 123825 h 926306"/>
                <a:gd name="connsiteX34" fmla="*/ 592931 w 945356"/>
                <a:gd name="connsiteY34" fmla="*/ 152400 h 926306"/>
                <a:gd name="connsiteX35" fmla="*/ 597694 w 945356"/>
                <a:gd name="connsiteY35" fmla="*/ 171450 h 926306"/>
                <a:gd name="connsiteX36" fmla="*/ 592931 w 945356"/>
                <a:gd name="connsiteY36" fmla="*/ 202406 h 926306"/>
                <a:gd name="connsiteX37" fmla="*/ 576262 w 945356"/>
                <a:gd name="connsiteY37" fmla="*/ 228600 h 926306"/>
                <a:gd name="connsiteX38" fmla="*/ 495300 w 945356"/>
                <a:gd name="connsiteY38" fmla="*/ 319087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926306">
                  <a:moveTo>
                    <a:pt x="495300" y="319087"/>
                  </a:moveTo>
                  <a:lnTo>
                    <a:pt x="378619" y="452437"/>
                  </a:lnTo>
                  <a:lnTo>
                    <a:pt x="242887" y="611981"/>
                  </a:lnTo>
                  <a:lnTo>
                    <a:pt x="90487" y="790575"/>
                  </a:lnTo>
                  <a:lnTo>
                    <a:pt x="0" y="902493"/>
                  </a:lnTo>
                  <a:lnTo>
                    <a:pt x="16669" y="926306"/>
                  </a:lnTo>
                  <a:lnTo>
                    <a:pt x="166687" y="838200"/>
                  </a:lnTo>
                  <a:lnTo>
                    <a:pt x="342900" y="723900"/>
                  </a:lnTo>
                  <a:lnTo>
                    <a:pt x="500062" y="621506"/>
                  </a:lnTo>
                  <a:lnTo>
                    <a:pt x="681037" y="504825"/>
                  </a:lnTo>
                  <a:lnTo>
                    <a:pt x="838200" y="404812"/>
                  </a:lnTo>
                  <a:lnTo>
                    <a:pt x="862012" y="392906"/>
                  </a:lnTo>
                  <a:lnTo>
                    <a:pt x="878681" y="388143"/>
                  </a:lnTo>
                  <a:lnTo>
                    <a:pt x="907256" y="378618"/>
                  </a:lnTo>
                  <a:lnTo>
                    <a:pt x="931069" y="366712"/>
                  </a:lnTo>
                  <a:lnTo>
                    <a:pt x="942975" y="350043"/>
                  </a:lnTo>
                  <a:lnTo>
                    <a:pt x="945356" y="335756"/>
                  </a:lnTo>
                  <a:lnTo>
                    <a:pt x="945356" y="321468"/>
                  </a:lnTo>
                  <a:lnTo>
                    <a:pt x="942975" y="309562"/>
                  </a:lnTo>
                  <a:lnTo>
                    <a:pt x="933450" y="285750"/>
                  </a:lnTo>
                  <a:lnTo>
                    <a:pt x="907256" y="247650"/>
                  </a:lnTo>
                  <a:lnTo>
                    <a:pt x="881062" y="216693"/>
                  </a:lnTo>
                  <a:lnTo>
                    <a:pt x="845344" y="180975"/>
                  </a:lnTo>
                  <a:lnTo>
                    <a:pt x="781050" y="130968"/>
                  </a:lnTo>
                  <a:lnTo>
                    <a:pt x="711994" y="85725"/>
                  </a:lnTo>
                  <a:lnTo>
                    <a:pt x="638175" y="47625"/>
                  </a:lnTo>
                  <a:lnTo>
                    <a:pt x="571500" y="19050"/>
                  </a:lnTo>
                  <a:lnTo>
                    <a:pt x="526256" y="0"/>
                  </a:lnTo>
                  <a:lnTo>
                    <a:pt x="519112" y="0"/>
                  </a:lnTo>
                  <a:lnTo>
                    <a:pt x="504825" y="4762"/>
                  </a:lnTo>
                  <a:lnTo>
                    <a:pt x="504825" y="19050"/>
                  </a:lnTo>
                  <a:lnTo>
                    <a:pt x="511969" y="47625"/>
                  </a:lnTo>
                  <a:lnTo>
                    <a:pt x="545306" y="88106"/>
                  </a:lnTo>
                  <a:lnTo>
                    <a:pt x="576262" y="123825"/>
                  </a:lnTo>
                  <a:lnTo>
                    <a:pt x="592931" y="152400"/>
                  </a:lnTo>
                  <a:lnTo>
                    <a:pt x="597694" y="171450"/>
                  </a:lnTo>
                  <a:lnTo>
                    <a:pt x="592931" y="202406"/>
                  </a:lnTo>
                  <a:lnTo>
                    <a:pt x="576262" y="228600"/>
                  </a:lnTo>
                  <a:lnTo>
                    <a:pt x="495300" y="319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2F5511A9-C4DB-4B71-B5BA-5A2181712505}"/>
                </a:ext>
              </a:extLst>
            </p:cNvPr>
            <p:cNvSpPr/>
            <p:nvPr/>
          </p:nvSpPr>
          <p:spPr>
            <a:xfrm>
              <a:off x="3786188" y="2090738"/>
              <a:ext cx="2746375" cy="1003300"/>
            </a:xfrm>
            <a:custGeom>
              <a:avLst/>
              <a:gdLst>
                <a:gd name="connsiteX0" fmla="*/ 1369218 w 2745581"/>
                <a:gd name="connsiteY0" fmla="*/ 295275 h 1002506"/>
                <a:gd name="connsiteX1" fmla="*/ 1173956 w 2745581"/>
                <a:gd name="connsiteY1" fmla="*/ 311943 h 1002506"/>
                <a:gd name="connsiteX2" fmla="*/ 964406 w 2745581"/>
                <a:gd name="connsiteY2" fmla="*/ 328612 h 1002506"/>
                <a:gd name="connsiteX3" fmla="*/ 676275 w 2745581"/>
                <a:gd name="connsiteY3" fmla="*/ 357187 h 1002506"/>
                <a:gd name="connsiteX4" fmla="*/ 452437 w 2745581"/>
                <a:gd name="connsiteY4" fmla="*/ 381000 h 1002506"/>
                <a:gd name="connsiteX5" fmla="*/ 250031 w 2745581"/>
                <a:gd name="connsiteY5" fmla="*/ 400050 h 1002506"/>
                <a:gd name="connsiteX6" fmla="*/ 221456 w 2745581"/>
                <a:gd name="connsiteY6" fmla="*/ 392906 h 1002506"/>
                <a:gd name="connsiteX7" fmla="*/ 176212 w 2745581"/>
                <a:gd name="connsiteY7" fmla="*/ 381000 h 1002506"/>
                <a:gd name="connsiteX8" fmla="*/ 40481 w 2745581"/>
                <a:gd name="connsiteY8" fmla="*/ 347662 h 1002506"/>
                <a:gd name="connsiteX9" fmla="*/ 16668 w 2745581"/>
                <a:gd name="connsiteY9" fmla="*/ 347662 h 1002506"/>
                <a:gd name="connsiteX10" fmla="*/ 0 w 2745581"/>
                <a:gd name="connsiteY10" fmla="*/ 200025 h 1002506"/>
                <a:gd name="connsiteX11" fmla="*/ 45243 w 2745581"/>
                <a:gd name="connsiteY11" fmla="*/ 221456 h 1002506"/>
                <a:gd name="connsiteX12" fmla="*/ 76200 w 2745581"/>
                <a:gd name="connsiteY12" fmla="*/ 223837 h 1002506"/>
                <a:gd name="connsiteX13" fmla="*/ 154781 w 2745581"/>
                <a:gd name="connsiteY13" fmla="*/ 226218 h 1002506"/>
                <a:gd name="connsiteX14" fmla="*/ 250031 w 2745581"/>
                <a:gd name="connsiteY14" fmla="*/ 228600 h 1002506"/>
                <a:gd name="connsiteX15" fmla="*/ 319087 w 2745581"/>
                <a:gd name="connsiteY15" fmla="*/ 228600 h 1002506"/>
                <a:gd name="connsiteX16" fmla="*/ 376237 w 2745581"/>
                <a:gd name="connsiteY16" fmla="*/ 226218 h 1002506"/>
                <a:gd name="connsiteX17" fmla="*/ 447675 w 2745581"/>
                <a:gd name="connsiteY17" fmla="*/ 221456 h 1002506"/>
                <a:gd name="connsiteX18" fmla="*/ 490537 w 2745581"/>
                <a:gd name="connsiteY18" fmla="*/ 216693 h 1002506"/>
                <a:gd name="connsiteX19" fmla="*/ 569118 w 2745581"/>
                <a:gd name="connsiteY19" fmla="*/ 204787 h 1002506"/>
                <a:gd name="connsiteX20" fmla="*/ 592931 w 2745581"/>
                <a:gd name="connsiteY20" fmla="*/ 200025 h 1002506"/>
                <a:gd name="connsiteX21" fmla="*/ 795337 w 2745581"/>
                <a:gd name="connsiteY21" fmla="*/ 197643 h 1002506"/>
                <a:gd name="connsiteX22" fmla="*/ 895350 w 2745581"/>
                <a:gd name="connsiteY22" fmla="*/ 190500 h 1002506"/>
                <a:gd name="connsiteX23" fmla="*/ 1007268 w 2745581"/>
                <a:gd name="connsiteY23" fmla="*/ 176212 h 1002506"/>
                <a:gd name="connsiteX24" fmla="*/ 1166812 w 2745581"/>
                <a:gd name="connsiteY24" fmla="*/ 164306 h 1002506"/>
                <a:gd name="connsiteX25" fmla="*/ 1369218 w 2745581"/>
                <a:gd name="connsiteY25" fmla="*/ 145256 h 1002506"/>
                <a:gd name="connsiteX26" fmla="*/ 1545431 w 2745581"/>
                <a:gd name="connsiteY26" fmla="*/ 128587 h 1002506"/>
                <a:gd name="connsiteX27" fmla="*/ 1840706 w 2745581"/>
                <a:gd name="connsiteY27" fmla="*/ 97631 h 1002506"/>
                <a:gd name="connsiteX28" fmla="*/ 2047875 w 2745581"/>
                <a:gd name="connsiteY28" fmla="*/ 73818 h 1002506"/>
                <a:gd name="connsiteX29" fmla="*/ 2121693 w 2745581"/>
                <a:gd name="connsiteY29" fmla="*/ 59531 h 1002506"/>
                <a:gd name="connsiteX30" fmla="*/ 2252662 w 2745581"/>
                <a:gd name="connsiteY30" fmla="*/ 28575 h 1002506"/>
                <a:gd name="connsiteX31" fmla="*/ 2357437 w 2745581"/>
                <a:gd name="connsiteY31" fmla="*/ 9525 h 1002506"/>
                <a:gd name="connsiteX32" fmla="*/ 2414587 w 2745581"/>
                <a:gd name="connsiteY32" fmla="*/ 0 h 1002506"/>
                <a:gd name="connsiteX33" fmla="*/ 2428875 w 2745581"/>
                <a:gd name="connsiteY33" fmla="*/ 0 h 1002506"/>
                <a:gd name="connsiteX34" fmla="*/ 2459831 w 2745581"/>
                <a:gd name="connsiteY34" fmla="*/ 19050 h 1002506"/>
                <a:gd name="connsiteX35" fmla="*/ 2528887 w 2745581"/>
                <a:gd name="connsiteY35" fmla="*/ 76200 h 1002506"/>
                <a:gd name="connsiteX36" fmla="*/ 2593181 w 2745581"/>
                <a:gd name="connsiteY36" fmla="*/ 138112 h 1002506"/>
                <a:gd name="connsiteX37" fmla="*/ 2643187 w 2745581"/>
                <a:gd name="connsiteY37" fmla="*/ 190500 h 1002506"/>
                <a:gd name="connsiteX38" fmla="*/ 2695575 w 2745581"/>
                <a:gd name="connsiteY38" fmla="*/ 250031 h 1002506"/>
                <a:gd name="connsiteX39" fmla="*/ 2736056 w 2745581"/>
                <a:gd name="connsiteY39" fmla="*/ 304800 h 1002506"/>
                <a:gd name="connsiteX40" fmla="*/ 2740818 w 2745581"/>
                <a:gd name="connsiteY40" fmla="*/ 314325 h 1002506"/>
                <a:gd name="connsiteX41" fmla="*/ 2745581 w 2745581"/>
                <a:gd name="connsiteY41" fmla="*/ 333375 h 1002506"/>
                <a:gd name="connsiteX42" fmla="*/ 2745581 w 2745581"/>
                <a:gd name="connsiteY42" fmla="*/ 352425 h 1002506"/>
                <a:gd name="connsiteX43" fmla="*/ 2740818 w 2745581"/>
                <a:gd name="connsiteY43" fmla="*/ 366712 h 1002506"/>
                <a:gd name="connsiteX44" fmla="*/ 2728912 w 2745581"/>
                <a:gd name="connsiteY44" fmla="*/ 385762 h 1002506"/>
                <a:gd name="connsiteX45" fmla="*/ 2709862 w 2745581"/>
                <a:gd name="connsiteY45" fmla="*/ 400050 h 1002506"/>
                <a:gd name="connsiteX46" fmla="*/ 2681287 w 2745581"/>
                <a:gd name="connsiteY46" fmla="*/ 414337 h 1002506"/>
                <a:gd name="connsiteX47" fmla="*/ 2664618 w 2745581"/>
                <a:gd name="connsiteY47" fmla="*/ 421481 h 1002506"/>
                <a:gd name="connsiteX48" fmla="*/ 2657475 w 2745581"/>
                <a:gd name="connsiteY48" fmla="*/ 426243 h 1002506"/>
                <a:gd name="connsiteX49" fmla="*/ 2628900 w 2745581"/>
                <a:gd name="connsiteY49" fmla="*/ 521493 h 1002506"/>
                <a:gd name="connsiteX50" fmla="*/ 2559843 w 2745581"/>
                <a:gd name="connsiteY50" fmla="*/ 742950 h 1002506"/>
                <a:gd name="connsiteX51" fmla="*/ 2466975 w 2745581"/>
                <a:gd name="connsiteY51" fmla="*/ 1002506 h 1002506"/>
                <a:gd name="connsiteX52" fmla="*/ 2259806 w 2745581"/>
                <a:gd name="connsiteY52" fmla="*/ 997743 h 1002506"/>
                <a:gd name="connsiteX53" fmla="*/ 2283618 w 2745581"/>
                <a:gd name="connsiteY53" fmla="*/ 871537 h 1002506"/>
                <a:gd name="connsiteX54" fmla="*/ 2314575 w 2745581"/>
                <a:gd name="connsiteY54" fmla="*/ 726281 h 1002506"/>
                <a:gd name="connsiteX55" fmla="*/ 2328862 w 2745581"/>
                <a:gd name="connsiteY55" fmla="*/ 659606 h 1002506"/>
                <a:gd name="connsiteX56" fmla="*/ 2355056 w 2745581"/>
                <a:gd name="connsiteY56" fmla="*/ 514350 h 1002506"/>
                <a:gd name="connsiteX57" fmla="*/ 2374106 w 2745581"/>
                <a:gd name="connsiteY57" fmla="*/ 392906 h 1002506"/>
                <a:gd name="connsiteX58" fmla="*/ 2383631 w 2745581"/>
                <a:gd name="connsiteY58" fmla="*/ 319087 h 1002506"/>
                <a:gd name="connsiteX59" fmla="*/ 2386012 w 2745581"/>
                <a:gd name="connsiteY59" fmla="*/ 288131 h 1002506"/>
                <a:gd name="connsiteX60" fmla="*/ 2381250 w 2745581"/>
                <a:gd name="connsiteY60" fmla="*/ 261937 h 1002506"/>
                <a:gd name="connsiteX61" fmla="*/ 2376487 w 2745581"/>
                <a:gd name="connsiteY61" fmla="*/ 242887 h 1002506"/>
                <a:gd name="connsiteX62" fmla="*/ 2364581 w 2745581"/>
                <a:gd name="connsiteY62" fmla="*/ 226218 h 1002506"/>
                <a:gd name="connsiteX63" fmla="*/ 2350293 w 2745581"/>
                <a:gd name="connsiteY63" fmla="*/ 214312 h 1002506"/>
                <a:gd name="connsiteX64" fmla="*/ 2331243 w 2745581"/>
                <a:gd name="connsiteY64" fmla="*/ 204787 h 1002506"/>
                <a:gd name="connsiteX65" fmla="*/ 2300287 w 2745581"/>
                <a:gd name="connsiteY65" fmla="*/ 200025 h 1002506"/>
                <a:gd name="connsiteX66" fmla="*/ 2200275 w 2745581"/>
                <a:gd name="connsiteY66" fmla="*/ 214312 h 1002506"/>
                <a:gd name="connsiteX67" fmla="*/ 2007393 w 2745581"/>
                <a:gd name="connsiteY67" fmla="*/ 240506 h 1002506"/>
                <a:gd name="connsiteX68" fmla="*/ 1824037 w 2745581"/>
                <a:gd name="connsiteY68" fmla="*/ 257175 h 1002506"/>
                <a:gd name="connsiteX69" fmla="*/ 1685925 w 2745581"/>
                <a:gd name="connsiteY69" fmla="*/ 269081 h 1002506"/>
                <a:gd name="connsiteX70" fmla="*/ 1369218 w 2745581"/>
                <a:gd name="connsiteY70" fmla="*/ 29527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745581" h="1002506">
                  <a:moveTo>
                    <a:pt x="1369218" y="295275"/>
                  </a:moveTo>
                  <a:lnTo>
                    <a:pt x="1173956" y="311943"/>
                  </a:lnTo>
                  <a:lnTo>
                    <a:pt x="964406" y="328612"/>
                  </a:lnTo>
                  <a:lnTo>
                    <a:pt x="676275" y="357187"/>
                  </a:lnTo>
                  <a:lnTo>
                    <a:pt x="452437" y="381000"/>
                  </a:lnTo>
                  <a:lnTo>
                    <a:pt x="250031" y="400050"/>
                  </a:lnTo>
                  <a:lnTo>
                    <a:pt x="221456" y="392906"/>
                  </a:lnTo>
                  <a:lnTo>
                    <a:pt x="176212" y="381000"/>
                  </a:lnTo>
                  <a:lnTo>
                    <a:pt x="40481" y="347662"/>
                  </a:lnTo>
                  <a:lnTo>
                    <a:pt x="16668" y="347662"/>
                  </a:lnTo>
                  <a:lnTo>
                    <a:pt x="0" y="200025"/>
                  </a:lnTo>
                  <a:lnTo>
                    <a:pt x="45243" y="221456"/>
                  </a:lnTo>
                  <a:lnTo>
                    <a:pt x="76200" y="223837"/>
                  </a:lnTo>
                  <a:lnTo>
                    <a:pt x="154781" y="226218"/>
                  </a:lnTo>
                  <a:lnTo>
                    <a:pt x="250031" y="228600"/>
                  </a:lnTo>
                  <a:lnTo>
                    <a:pt x="319087" y="228600"/>
                  </a:lnTo>
                  <a:lnTo>
                    <a:pt x="376237" y="226218"/>
                  </a:lnTo>
                  <a:lnTo>
                    <a:pt x="447675" y="221456"/>
                  </a:lnTo>
                  <a:lnTo>
                    <a:pt x="490537" y="216693"/>
                  </a:lnTo>
                  <a:lnTo>
                    <a:pt x="569118" y="204787"/>
                  </a:lnTo>
                  <a:lnTo>
                    <a:pt x="592931" y="200025"/>
                  </a:lnTo>
                  <a:lnTo>
                    <a:pt x="795337" y="197643"/>
                  </a:lnTo>
                  <a:lnTo>
                    <a:pt x="895350" y="190500"/>
                  </a:lnTo>
                  <a:lnTo>
                    <a:pt x="1007268" y="176212"/>
                  </a:lnTo>
                  <a:lnTo>
                    <a:pt x="1166812" y="164306"/>
                  </a:lnTo>
                  <a:lnTo>
                    <a:pt x="1369218" y="145256"/>
                  </a:lnTo>
                  <a:lnTo>
                    <a:pt x="1545431" y="128587"/>
                  </a:lnTo>
                  <a:lnTo>
                    <a:pt x="1840706" y="97631"/>
                  </a:lnTo>
                  <a:lnTo>
                    <a:pt x="2047875" y="73818"/>
                  </a:lnTo>
                  <a:lnTo>
                    <a:pt x="2121693" y="59531"/>
                  </a:lnTo>
                  <a:lnTo>
                    <a:pt x="2252662" y="28575"/>
                  </a:lnTo>
                  <a:lnTo>
                    <a:pt x="2357437" y="9525"/>
                  </a:lnTo>
                  <a:lnTo>
                    <a:pt x="2414587" y="0"/>
                  </a:lnTo>
                  <a:lnTo>
                    <a:pt x="2428875" y="0"/>
                  </a:lnTo>
                  <a:lnTo>
                    <a:pt x="2459831" y="19050"/>
                  </a:lnTo>
                  <a:lnTo>
                    <a:pt x="2528887" y="76200"/>
                  </a:lnTo>
                  <a:lnTo>
                    <a:pt x="2593181" y="138112"/>
                  </a:lnTo>
                  <a:lnTo>
                    <a:pt x="2643187" y="190500"/>
                  </a:lnTo>
                  <a:lnTo>
                    <a:pt x="2695575" y="250031"/>
                  </a:lnTo>
                  <a:lnTo>
                    <a:pt x="2736056" y="304800"/>
                  </a:lnTo>
                  <a:lnTo>
                    <a:pt x="2740818" y="314325"/>
                  </a:lnTo>
                  <a:lnTo>
                    <a:pt x="2745581" y="333375"/>
                  </a:lnTo>
                  <a:lnTo>
                    <a:pt x="2745581" y="352425"/>
                  </a:lnTo>
                  <a:lnTo>
                    <a:pt x="2740818" y="366712"/>
                  </a:lnTo>
                  <a:lnTo>
                    <a:pt x="2728912" y="385762"/>
                  </a:lnTo>
                  <a:lnTo>
                    <a:pt x="2709862" y="400050"/>
                  </a:lnTo>
                  <a:lnTo>
                    <a:pt x="2681287" y="414337"/>
                  </a:lnTo>
                  <a:lnTo>
                    <a:pt x="2664618" y="421481"/>
                  </a:lnTo>
                  <a:lnTo>
                    <a:pt x="2657475" y="426243"/>
                  </a:lnTo>
                  <a:lnTo>
                    <a:pt x="2628900" y="521493"/>
                  </a:lnTo>
                  <a:lnTo>
                    <a:pt x="2559843" y="742950"/>
                  </a:lnTo>
                  <a:lnTo>
                    <a:pt x="2466975" y="1002506"/>
                  </a:lnTo>
                  <a:lnTo>
                    <a:pt x="2259806" y="997743"/>
                  </a:lnTo>
                  <a:lnTo>
                    <a:pt x="2283618" y="871537"/>
                  </a:lnTo>
                  <a:lnTo>
                    <a:pt x="2314575" y="726281"/>
                  </a:lnTo>
                  <a:lnTo>
                    <a:pt x="2328862" y="659606"/>
                  </a:lnTo>
                  <a:lnTo>
                    <a:pt x="2355056" y="514350"/>
                  </a:lnTo>
                  <a:lnTo>
                    <a:pt x="2374106" y="392906"/>
                  </a:lnTo>
                  <a:lnTo>
                    <a:pt x="2383631" y="319087"/>
                  </a:lnTo>
                  <a:lnTo>
                    <a:pt x="2386012" y="288131"/>
                  </a:lnTo>
                  <a:lnTo>
                    <a:pt x="2381250" y="261937"/>
                  </a:lnTo>
                  <a:lnTo>
                    <a:pt x="2376487" y="242887"/>
                  </a:lnTo>
                  <a:lnTo>
                    <a:pt x="2364581" y="226218"/>
                  </a:lnTo>
                  <a:lnTo>
                    <a:pt x="2350293" y="214312"/>
                  </a:lnTo>
                  <a:lnTo>
                    <a:pt x="2331243" y="204787"/>
                  </a:lnTo>
                  <a:lnTo>
                    <a:pt x="2300287" y="200025"/>
                  </a:lnTo>
                  <a:lnTo>
                    <a:pt x="2200275" y="214312"/>
                  </a:lnTo>
                  <a:lnTo>
                    <a:pt x="2007393" y="240506"/>
                  </a:lnTo>
                  <a:lnTo>
                    <a:pt x="1824037" y="257175"/>
                  </a:lnTo>
                  <a:lnTo>
                    <a:pt x="1685925" y="269081"/>
                  </a:lnTo>
                  <a:lnTo>
                    <a:pt x="1369218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B4DEB88B-97B9-467D-A21B-DC39DD0DDC91}"/>
                </a:ext>
              </a:extLst>
            </p:cNvPr>
            <p:cNvSpPr/>
            <p:nvPr/>
          </p:nvSpPr>
          <p:spPr>
            <a:xfrm>
              <a:off x="4475163" y="2373313"/>
              <a:ext cx="203200" cy="798512"/>
            </a:xfrm>
            <a:custGeom>
              <a:avLst/>
              <a:gdLst>
                <a:gd name="connsiteX0" fmla="*/ 2381 w 204787"/>
                <a:gd name="connsiteY0" fmla="*/ 438150 h 797719"/>
                <a:gd name="connsiteX1" fmla="*/ 2381 w 204787"/>
                <a:gd name="connsiteY1" fmla="*/ 9525 h 797719"/>
                <a:gd name="connsiteX2" fmla="*/ 200025 w 204787"/>
                <a:gd name="connsiteY2" fmla="*/ 0 h 797719"/>
                <a:gd name="connsiteX3" fmla="*/ 202406 w 204787"/>
                <a:gd name="connsiteY3" fmla="*/ 240507 h 797719"/>
                <a:gd name="connsiteX4" fmla="*/ 204787 w 204787"/>
                <a:gd name="connsiteY4" fmla="*/ 771525 h 797719"/>
                <a:gd name="connsiteX5" fmla="*/ 0 w 204787"/>
                <a:gd name="connsiteY5" fmla="*/ 797719 h 797719"/>
                <a:gd name="connsiteX6" fmla="*/ 2381 w 204787"/>
                <a:gd name="connsiteY6" fmla="*/ 438150 h 797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4787" h="797719">
                  <a:moveTo>
                    <a:pt x="2381" y="438150"/>
                  </a:moveTo>
                  <a:lnTo>
                    <a:pt x="2381" y="9525"/>
                  </a:lnTo>
                  <a:lnTo>
                    <a:pt x="200025" y="0"/>
                  </a:lnTo>
                  <a:cubicBezTo>
                    <a:pt x="200819" y="80169"/>
                    <a:pt x="201612" y="160338"/>
                    <a:pt x="202406" y="240507"/>
                  </a:cubicBezTo>
                  <a:cubicBezTo>
                    <a:pt x="203200" y="417513"/>
                    <a:pt x="203993" y="594519"/>
                    <a:pt x="204787" y="771525"/>
                  </a:cubicBezTo>
                  <a:lnTo>
                    <a:pt x="0" y="797719"/>
                  </a:lnTo>
                  <a:cubicBezTo>
                    <a:pt x="794" y="685800"/>
                    <a:pt x="1587" y="573882"/>
                    <a:pt x="2381" y="4381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AF83F22-42C2-43B0-9261-20C4DBAB98B9}"/>
                </a:ext>
              </a:extLst>
            </p:cNvPr>
            <p:cNvSpPr/>
            <p:nvPr/>
          </p:nvSpPr>
          <p:spPr>
            <a:xfrm>
              <a:off x="5237163" y="2300288"/>
              <a:ext cx="273050" cy="814387"/>
            </a:xfrm>
            <a:custGeom>
              <a:avLst/>
              <a:gdLst>
                <a:gd name="connsiteX0" fmla="*/ 11906 w 273844"/>
                <a:gd name="connsiteY0" fmla="*/ 538162 h 814387"/>
                <a:gd name="connsiteX1" fmla="*/ 16669 w 273844"/>
                <a:gd name="connsiteY1" fmla="*/ 423862 h 814387"/>
                <a:gd name="connsiteX2" fmla="*/ 19050 w 273844"/>
                <a:gd name="connsiteY2" fmla="*/ 283368 h 814387"/>
                <a:gd name="connsiteX3" fmla="*/ 21431 w 273844"/>
                <a:gd name="connsiteY3" fmla="*/ 21431 h 814387"/>
                <a:gd name="connsiteX4" fmla="*/ 273844 w 273844"/>
                <a:gd name="connsiteY4" fmla="*/ 0 h 814387"/>
                <a:gd name="connsiteX5" fmla="*/ 252412 w 273844"/>
                <a:gd name="connsiteY5" fmla="*/ 173831 h 814387"/>
                <a:gd name="connsiteX6" fmla="*/ 209550 w 273844"/>
                <a:gd name="connsiteY6" fmla="*/ 445293 h 814387"/>
                <a:gd name="connsiteX7" fmla="*/ 140494 w 273844"/>
                <a:gd name="connsiteY7" fmla="*/ 809625 h 814387"/>
                <a:gd name="connsiteX8" fmla="*/ 0 w 273844"/>
                <a:gd name="connsiteY8" fmla="*/ 814387 h 814387"/>
                <a:gd name="connsiteX9" fmla="*/ 11906 w 273844"/>
                <a:gd name="connsiteY9" fmla="*/ 538162 h 814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3844" h="814387">
                  <a:moveTo>
                    <a:pt x="11906" y="538162"/>
                  </a:moveTo>
                  <a:lnTo>
                    <a:pt x="16669" y="423862"/>
                  </a:lnTo>
                  <a:cubicBezTo>
                    <a:pt x="17463" y="377031"/>
                    <a:pt x="18256" y="330199"/>
                    <a:pt x="19050" y="283368"/>
                  </a:cubicBezTo>
                  <a:cubicBezTo>
                    <a:pt x="19844" y="196056"/>
                    <a:pt x="20637" y="108743"/>
                    <a:pt x="21431" y="21431"/>
                  </a:cubicBezTo>
                  <a:lnTo>
                    <a:pt x="273844" y="0"/>
                  </a:lnTo>
                  <a:lnTo>
                    <a:pt x="252412" y="173831"/>
                  </a:lnTo>
                  <a:lnTo>
                    <a:pt x="209550" y="445293"/>
                  </a:lnTo>
                  <a:lnTo>
                    <a:pt x="140494" y="809625"/>
                  </a:lnTo>
                  <a:lnTo>
                    <a:pt x="0" y="814387"/>
                  </a:lnTo>
                  <a:lnTo>
                    <a:pt x="11906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4CFBB3D8-3C27-487D-A152-80EFE44F7162}"/>
                </a:ext>
              </a:extLst>
            </p:cNvPr>
            <p:cNvSpPr/>
            <p:nvPr/>
          </p:nvSpPr>
          <p:spPr>
            <a:xfrm>
              <a:off x="2898775" y="2940050"/>
              <a:ext cx="4154488" cy="557213"/>
            </a:xfrm>
            <a:custGeom>
              <a:avLst/>
              <a:gdLst>
                <a:gd name="connsiteX0" fmla="*/ 1788009 w 4153891"/>
                <a:gd name="connsiteY0" fmla="*/ 305933 h 557478"/>
                <a:gd name="connsiteX1" fmla="*/ 1539863 w 4153891"/>
                <a:gd name="connsiteY1" fmla="*/ 339926 h 557478"/>
                <a:gd name="connsiteX2" fmla="*/ 1271322 w 4153891"/>
                <a:gd name="connsiteY2" fmla="*/ 373918 h 557478"/>
                <a:gd name="connsiteX3" fmla="*/ 1060568 w 4153891"/>
                <a:gd name="connsiteY3" fmla="*/ 407911 h 557478"/>
                <a:gd name="connsiteX4" fmla="*/ 727441 w 4153891"/>
                <a:gd name="connsiteY4" fmla="*/ 479295 h 557478"/>
                <a:gd name="connsiteX5" fmla="*/ 649258 w 4153891"/>
                <a:gd name="connsiteY5" fmla="*/ 499691 h 557478"/>
                <a:gd name="connsiteX6" fmla="*/ 571075 w 4153891"/>
                <a:gd name="connsiteY6" fmla="*/ 523485 h 557478"/>
                <a:gd name="connsiteX7" fmla="*/ 496291 w 4153891"/>
                <a:gd name="connsiteY7" fmla="*/ 543881 h 557478"/>
                <a:gd name="connsiteX8" fmla="*/ 435105 w 4153891"/>
                <a:gd name="connsiteY8" fmla="*/ 557478 h 557478"/>
                <a:gd name="connsiteX9" fmla="*/ 418108 w 4153891"/>
                <a:gd name="connsiteY9" fmla="*/ 557478 h 557478"/>
                <a:gd name="connsiteX10" fmla="*/ 384116 w 4153891"/>
                <a:gd name="connsiteY10" fmla="*/ 547280 h 557478"/>
                <a:gd name="connsiteX11" fmla="*/ 346724 w 4153891"/>
                <a:gd name="connsiteY11" fmla="*/ 523485 h 557478"/>
                <a:gd name="connsiteX12" fmla="*/ 261743 w 4153891"/>
                <a:gd name="connsiteY12" fmla="*/ 458900 h 557478"/>
                <a:gd name="connsiteX13" fmla="*/ 197157 w 4153891"/>
                <a:gd name="connsiteY13" fmla="*/ 397713 h 557478"/>
                <a:gd name="connsiteX14" fmla="*/ 108776 w 4153891"/>
                <a:gd name="connsiteY14" fmla="*/ 305933 h 557478"/>
                <a:gd name="connsiteX15" fmla="*/ 57787 w 4153891"/>
                <a:gd name="connsiteY15" fmla="*/ 251545 h 557478"/>
                <a:gd name="connsiteX16" fmla="*/ 30593 w 4153891"/>
                <a:gd name="connsiteY16" fmla="*/ 224351 h 557478"/>
                <a:gd name="connsiteX17" fmla="*/ 16996 w 4153891"/>
                <a:gd name="connsiteY17" fmla="*/ 207355 h 557478"/>
                <a:gd name="connsiteX18" fmla="*/ 3399 w 4153891"/>
                <a:gd name="connsiteY18" fmla="*/ 176761 h 557478"/>
                <a:gd name="connsiteX19" fmla="*/ 0 w 4153891"/>
                <a:gd name="connsiteY19" fmla="*/ 163164 h 557478"/>
                <a:gd name="connsiteX20" fmla="*/ 0 w 4153891"/>
                <a:gd name="connsiteY20" fmla="*/ 152966 h 557478"/>
                <a:gd name="connsiteX21" fmla="*/ 3399 w 4153891"/>
                <a:gd name="connsiteY21" fmla="*/ 146168 h 557478"/>
                <a:gd name="connsiteX22" fmla="*/ 6798 w 4153891"/>
                <a:gd name="connsiteY22" fmla="*/ 142769 h 557478"/>
                <a:gd name="connsiteX23" fmla="*/ 16996 w 4153891"/>
                <a:gd name="connsiteY23" fmla="*/ 139369 h 557478"/>
                <a:gd name="connsiteX24" fmla="*/ 27194 w 4153891"/>
                <a:gd name="connsiteY24" fmla="*/ 139369 h 557478"/>
                <a:gd name="connsiteX25" fmla="*/ 61186 w 4153891"/>
                <a:gd name="connsiteY25" fmla="*/ 156366 h 557478"/>
                <a:gd name="connsiteX26" fmla="*/ 156366 w 4153891"/>
                <a:gd name="connsiteY26" fmla="*/ 220952 h 557478"/>
                <a:gd name="connsiteX27" fmla="*/ 254944 w 4153891"/>
                <a:gd name="connsiteY27" fmla="*/ 275340 h 557478"/>
                <a:gd name="connsiteX28" fmla="*/ 278739 w 4153891"/>
                <a:gd name="connsiteY28" fmla="*/ 285537 h 557478"/>
                <a:gd name="connsiteX29" fmla="*/ 302534 w 4153891"/>
                <a:gd name="connsiteY29" fmla="*/ 292336 h 557478"/>
                <a:gd name="connsiteX30" fmla="*/ 411310 w 4153891"/>
                <a:gd name="connsiteY30" fmla="*/ 305933 h 557478"/>
                <a:gd name="connsiteX31" fmla="*/ 530284 w 4153891"/>
                <a:gd name="connsiteY31" fmla="*/ 312731 h 557478"/>
                <a:gd name="connsiteX32" fmla="*/ 639060 w 4153891"/>
                <a:gd name="connsiteY32" fmla="*/ 288937 h 557478"/>
                <a:gd name="connsiteX33" fmla="*/ 764833 w 4153891"/>
                <a:gd name="connsiteY33" fmla="*/ 265142 h 557478"/>
                <a:gd name="connsiteX34" fmla="*/ 873609 w 4153891"/>
                <a:gd name="connsiteY34" fmla="*/ 244746 h 557478"/>
                <a:gd name="connsiteX35" fmla="*/ 1189740 w 4153891"/>
                <a:gd name="connsiteY35" fmla="*/ 200556 h 557478"/>
                <a:gd name="connsiteX36" fmla="*/ 1369900 w 4153891"/>
                <a:gd name="connsiteY36" fmla="*/ 176761 h 557478"/>
                <a:gd name="connsiteX37" fmla="*/ 1577255 w 4153891"/>
                <a:gd name="connsiteY37" fmla="*/ 152966 h 557478"/>
                <a:gd name="connsiteX38" fmla="*/ 1774412 w 4153891"/>
                <a:gd name="connsiteY38" fmla="*/ 132571 h 557478"/>
                <a:gd name="connsiteX39" fmla="*/ 2008960 w 4153891"/>
                <a:gd name="connsiteY39" fmla="*/ 115575 h 557478"/>
                <a:gd name="connsiteX40" fmla="*/ 2216315 w 4153891"/>
                <a:gd name="connsiteY40" fmla="*/ 98578 h 557478"/>
                <a:gd name="connsiteX41" fmla="*/ 2365882 w 4153891"/>
                <a:gd name="connsiteY41" fmla="*/ 88381 h 557478"/>
                <a:gd name="connsiteX42" fmla="*/ 2563039 w 4153891"/>
                <a:gd name="connsiteY42" fmla="*/ 88381 h 557478"/>
                <a:gd name="connsiteX43" fmla="*/ 2848577 w 4153891"/>
                <a:gd name="connsiteY43" fmla="*/ 81582 h 557478"/>
                <a:gd name="connsiteX44" fmla="*/ 3004943 w 4153891"/>
                <a:gd name="connsiteY44" fmla="*/ 74784 h 557478"/>
                <a:gd name="connsiteX45" fmla="*/ 3185103 w 4153891"/>
                <a:gd name="connsiteY45" fmla="*/ 64586 h 557478"/>
                <a:gd name="connsiteX46" fmla="*/ 3463842 w 4153891"/>
                <a:gd name="connsiteY46" fmla="*/ 61186 h 557478"/>
                <a:gd name="connsiteX47" fmla="*/ 3518230 w 4153891"/>
                <a:gd name="connsiteY47" fmla="*/ 57787 h 557478"/>
                <a:gd name="connsiteX48" fmla="*/ 3586215 w 4153891"/>
                <a:gd name="connsiteY48" fmla="*/ 47589 h 557478"/>
                <a:gd name="connsiteX49" fmla="*/ 3627006 w 4153891"/>
                <a:gd name="connsiteY49" fmla="*/ 40791 h 557478"/>
                <a:gd name="connsiteX50" fmla="*/ 3664398 w 4153891"/>
                <a:gd name="connsiteY50" fmla="*/ 30593 h 557478"/>
                <a:gd name="connsiteX51" fmla="*/ 3715387 w 4153891"/>
                <a:gd name="connsiteY51" fmla="*/ 10198 h 557478"/>
                <a:gd name="connsiteX52" fmla="*/ 3739182 w 4153891"/>
                <a:gd name="connsiteY52" fmla="*/ 0 h 557478"/>
                <a:gd name="connsiteX53" fmla="*/ 3759577 w 4153891"/>
                <a:gd name="connsiteY53" fmla="*/ 6798 h 557478"/>
                <a:gd name="connsiteX54" fmla="*/ 3847958 w 4153891"/>
                <a:gd name="connsiteY54" fmla="*/ 40791 h 557478"/>
                <a:gd name="connsiteX55" fmla="*/ 3939738 w 4153891"/>
                <a:gd name="connsiteY55" fmla="*/ 71384 h 557478"/>
                <a:gd name="connsiteX56" fmla="*/ 4011122 w 4153891"/>
                <a:gd name="connsiteY56" fmla="*/ 98578 h 557478"/>
                <a:gd name="connsiteX57" fmla="*/ 4062111 w 4153891"/>
                <a:gd name="connsiteY57" fmla="*/ 125772 h 557478"/>
                <a:gd name="connsiteX58" fmla="*/ 4096104 w 4153891"/>
                <a:gd name="connsiteY58" fmla="*/ 146168 h 557478"/>
                <a:gd name="connsiteX59" fmla="*/ 4130096 w 4153891"/>
                <a:gd name="connsiteY59" fmla="*/ 173362 h 557478"/>
                <a:gd name="connsiteX60" fmla="*/ 4147093 w 4153891"/>
                <a:gd name="connsiteY60" fmla="*/ 193757 h 557478"/>
                <a:gd name="connsiteX61" fmla="*/ 4153891 w 4153891"/>
                <a:gd name="connsiteY61" fmla="*/ 210754 h 557478"/>
                <a:gd name="connsiteX62" fmla="*/ 4153891 w 4153891"/>
                <a:gd name="connsiteY62" fmla="*/ 217552 h 557478"/>
                <a:gd name="connsiteX63" fmla="*/ 4150492 w 4153891"/>
                <a:gd name="connsiteY63" fmla="*/ 231149 h 557478"/>
                <a:gd name="connsiteX64" fmla="*/ 4136895 w 4153891"/>
                <a:gd name="connsiteY64" fmla="*/ 248146 h 557478"/>
                <a:gd name="connsiteX65" fmla="*/ 4099503 w 4153891"/>
                <a:gd name="connsiteY65" fmla="*/ 271940 h 557478"/>
                <a:gd name="connsiteX66" fmla="*/ 4055313 w 4153891"/>
                <a:gd name="connsiteY66" fmla="*/ 285537 h 557478"/>
                <a:gd name="connsiteX67" fmla="*/ 4034917 w 4153891"/>
                <a:gd name="connsiteY67" fmla="*/ 285537 h 557478"/>
                <a:gd name="connsiteX68" fmla="*/ 3936339 w 4153891"/>
                <a:gd name="connsiteY68" fmla="*/ 268541 h 557478"/>
                <a:gd name="connsiteX69" fmla="*/ 3735783 w 4153891"/>
                <a:gd name="connsiteY69" fmla="*/ 251545 h 557478"/>
                <a:gd name="connsiteX70" fmla="*/ 3538626 w 4153891"/>
                <a:gd name="connsiteY70" fmla="*/ 244746 h 557478"/>
                <a:gd name="connsiteX71" fmla="*/ 3399256 w 4153891"/>
                <a:gd name="connsiteY71" fmla="*/ 241347 h 557478"/>
                <a:gd name="connsiteX72" fmla="*/ 3205499 w 4153891"/>
                <a:gd name="connsiteY72" fmla="*/ 234549 h 557478"/>
                <a:gd name="connsiteX73" fmla="*/ 3011741 w 4153891"/>
                <a:gd name="connsiteY73" fmla="*/ 234549 h 557478"/>
                <a:gd name="connsiteX74" fmla="*/ 2733002 w 4153891"/>
                <a:gd name="connsiteY74" fmla="*/ 237948 h 557478"/>
                <a:gd name="connsiteX75" fmla="*/ 2410073 w 4153891"/>
                <a:gd name="connsiteY75" fmla="*/ 244746 h 557478"/>
                <a:gd name="connsiteX76" fmla="*/ 2155128 w 4153891"/>
                <a:gd name="connsiteY76" fmla="*/ 261743 h 557478"/>
                <a:gd name="connsiteX77" fmla="*/ 1788009 w 4153891"/>
                <a:gd name="connsiteY77" fmla="*/ 305933 h 557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153891" h="557478">
                  <a:moveTo>
                    <a:pt x="1788009" y="305933"/>
                  </a:moveTo>
                  <a:lnTo>
                    <a:pt x="1539863" y="339926"/>
                  </a:lnTo>
                  <a:lnTo>
                    <a:pt x="1271322" y="373918"/>
                  </a:lnTo>
                  <a:lnTo>
                    <a:pt x="1060568" y="407911"/>
                  </a:lnTo>
                  <a:lnTo>
                    <a:pt x="727441" y="479295"/>
                  </a:lnTo>
                  <a:lnTo>
                    <a:pt x="649258" y="499691"/>
                  </a:lnTo>
                  <a:lnTo>
                    <a:pt x="571075" y="523485"/>
                  </a:lnTo>
                  <a:lnTo>
                    <a:pt x="496291" y="543881"/>
                  </a:lnTo>
                  <a:lnTo>
                    <a:pt x="435105" y="557478"/>
                  </a:lnTo>
                  <a:lnTo>
                    <a:pt x="418108" y="557478"/>
                  </a:lnTo>
                  <a:lnTo>
                    <a:pt x="384116" y="547280"/>
                  </a:lnTo>
                  <a:lnTo>
                    <a:pt x="346724" y="523485"/>
                  </a:lnTo>
                  <a:lnTo>
                    <a:pt x="261743" y="458900"/>
                  </a:lnTo>
                  <a:lnTo>
                    <a:pt x="197157" y="397713"/>
                  </a:lnTo>
                  <a:lnTo>
                    <a:pt x="108776" y="305933"/>
                  </a:lnTo>
                  <a:lnTo>
                    <a:pt x="57787" y="251545"/>
                  </a:lnTo>
                  <a:lnTo>
                    <a:pt x="30593" y="224351"/>
                  </a:lnTo>
                  <a:lnTo>
                    <a:pt x="16996" y="207355"/>
                  </a:lnTo>
                  <a:lnTo>
                    <a:pt x="3399" y="176761"/>
                  </a:lnTo>
                  <a:lnTo>
                    <a:pt x="0" y="163164"/>
                  </a:lnTo>
                  <a:lnTo>
                    <a:pt x="0" y="152966"/>
                  </a:lnTo>
                  <a:lnTo>
                    <a:pt x="3399" y="146168"/>
                  </a:lnTo>
                  <a:lnTo>
                    <a:pt x="6798" y="142769"/>
                  </a:lnTo>
                  <a:lnTo>
                    <a:pt x="16996" y="139369"/>
                  </a:lnTo>
                  <a:lnTo>
                    <a:pt x="27194" y="139369"/>
                  </a:lnTo>
                  <a:lnTo>
                    <a:pt x="61186" y="156366"/>
                  </a:lnTo>
                  <a:lnTo>
                    <a:pt x="156366" y="220952"/>
                  </a:lnTo>
                  <a:lnTo>
                    <a:pt x="254944" y="275340"/>
                  </a:lnTo>
                  <a:lnTo>
                    <a:pt x="278739" y="285537"/>
                  </a:lnTo>
                  <a:lnTo>
                    <a:pt x="302534" y="292336"/>
                  </a:lnTo>
                  <a:lnTo>
                    <a:pt x="411310" y="305933"/>
                  </a:lnTo>
                  <a:lnTo>
                    <a:pt x="530284" y="312731"/>
                  </a:lnTo>
                  <a:lnTo>
                    <a:pt x="639060" y="288937"/>
                  </a:lnTo>
                  <a:lnTo>
                    <a:pt x="764833" y="265142"/>
                  </a:lnTo>
                  <a:lnTo>
                    <a:pt x="873609" y="244746"/>
                  </a:lnTo>
                  <a:lnTo>
                    <a:pt x="1189740" y="200556"/>
                  </a:lnTo>
                  <a:lnTo>
                    <a:pt x="1369900" y="176761"/>
                  </a:lnTo>
                  <a:lnTo>
                    <a:pt x="1577255" y="152966"/>
                  </a:lnTo>
                  <a:lnTo>
                    <a:pt x="1774412" y="132571"/>
                  </a:lnTo>
                  <a:lnTo>
                    <a:pt x="2008960" y="115575"/>
                  </a:lnTo>
                  <a:lnTo>
                    <a:pt x="2216315" y="98578"/>
                  </a:lnTo>
                  <a:lnTo>
                    <a:pt x="2365882" y="88381"/>
                  </a:lnTo>
                  <a:lnTo>
                    <a:pt x="2563039" y="88381"/>
                  </a:lnTo>
                  <a:lnTo>
                    <a:pt x="2848577" y="81582"/>
                  </a:lnTo>
                  <a:lnTo>
                    <a:pt x="3004943" y="74784"/>
                  </a:lnTo>
                  <a:lnTo>
                    <a:pt x="3185103" y="64586"/>
                  </a:lnTo>
                  <a:lnTo>
                    <a:pt x="3463842" y="61186"/>
                  </a:lnTo>
                  <a:lnTo>
                    <a:pt x="3518230" y="57787"/>
                  </a:lnTo>
                  <a:lnTo>
                    <a:pt x="3586215" y="47589"/>
                  </a:lnTo>
                  <a:lnTo>
                    <a:pt x="3627006" y="40791"/>
                  </a:lnTo>
                  <a:lnTo>
                    <a:pt x="3664398" y="30593"/>
                  </a:lnTo>
                  <a:lnTo>
                    <a:pt x="3715387" y="10198"/>
                  </a:lnTo>
                  <a:lnTo>
                    <a:pt x="3739182" y="0"/>
                  </a:lnTo>
                  <a:lnTo>
                    <a:pt x="3759577" y="6798"/>
                  </a:lnTo>
                  <a:lnTo>
                    <a:pt x="3847958" y="40791"/>
                  </a:lnTo>
                  <a:lnTo>
                    <a:pt x="3939738" y="71384"/>
                  </a:lnTo>
                  <a:lnTo>
                    <a:pt x="4011122" y="98578"/>
                  </a:lnTo>
                  <a:lnTo>
                    <a:pt x="4062111" y="125772"/>
                  </a:lnTo>
                  <a:lnTo>
                    <a:pt x="4096104" y="146168"/>
                  </a:lnTo>
                  <a:lnTo>
                    <a:pt x="4130096" y="173362"/>
                  </a:lnTo>
                  <a:lnTo>
                    <a:pt x="4147093" y="193757"/>
                  </a:lnTo>
                  <a:lnTo>
                    <a:pt x="4153891" y="210754"/>
                  </a:lnTo>
                  <a:lnTo>
                    <a:pt x="4153891" y="217552"/>
                  </a:lnTo>
                  <a:lnTo>
                    <a:pt x="4150492" y="231149"/>
                  </a:lnTo>
                  <a:lnTo>
                    <a:pt x="4136895" y="248146"/>
                  </a:lnTo>
                  <a:lnTo>
                    <a:pt x="4099503" y="271940"/>
                  </a:lnTo>
                  <a:lnTo>
                    <a:pt x="4055313" y="285537"/>
                  </a:lnTo>
                  <a:lnTo>
                    <a:pt x="4034917" y="285537"/>
                  </a:lnTo>
                  <a:lnTo>
                    <a:pt x="3936339" y="268541"/>
                  </a:lnTo>
                  <a:lnTo>
                    <a:pt x="3735783" y="251545"/>
                  </a:lnTo>
                  <a:lnTo>
                    <a:pt x="3538626" y="244746"/>
                  </a:lnTo>
                  <a:lnTo>
                    <a:pt x="3399256" y="241347"/>
                  </a:lnTo>
                  <a:lnTo>
                    <a:pt x="3205499" y="234549"/>
                  </a:lnTo>
                  <a:lnTo>
                    <a:pt x="3011741" y="234549"/>
                  </a:lnTo>
                  <a:lnTo>
                    <a:pt x="2733002" y="237948"/>
                  </a:lnTo>
                  <a:lnTo>
                    <a:pt x="2410073" y="244746"/>
                  </a:lnTo>
                  <a:lnTo>
                    <a:pt x="2155128" y="261743"/>
                  </a:lnTo>
                  <a:lnTo>
                    <a:pt x="1788009" y="3059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2E811A5B-D3C8-486E-A2FF-B8AD6CF78745}"/>
                </a:ext>
              </a:extLst>
            </p:cNvPr>
            <p:cNvSpPr/>
            <p:nvPr/>
          </p:nvSpPr>
          <p:spPr>
            <a:xfrm>
              <a:off x="4718050" y="3752850"/>
              <a:ext cx="323850" cy="2290763"/>
            </a:xfrm>
            <a:custGeom>
              <a:avLst/>
              <a:gdLst>
                <a:gd name="connsiteX0" fmla="*/ 110204 w 324656"/>
                <a:gd name="connsiteY0" fmla="*/ 1009712 h 2290468"/>
                <a:gd name="connsiteX1" fmla="*/ 116161 w 324656"/>
                <a:gd name="connsiteY1" fmla="*/ 658249 h 2290468"/>
                <a:gd name="connsiteX2" fmla="*/ 116161 w 324656"/>
                <a:gd name="connsiteY2" fmla="*/ 440818 h 2290468"/>
                <a:gd name="connsiteX3" fmla="*/ 116161 w 324656"/>
                <a:gd name="connsiteY3" fmla="*/ 387205 h 2290468"/>
                <a:gd name="connsiteX4" fmla="*/ 110204 w 324656"/>
                <a:gd name="connsiteY4" fmla="*/ 348485 h 2290468"/>
                <a:gd name="connsiteX5" fmla="*/ 104247 w 324656"/>
                <a:gd name="connsiteY5" fmla="*/ 312743 h 2290468"/>
                <a:gd name="connsiteX6" fmla="*/ 95312 w 324656"/>
                <a:gd name="connsiteY6" fmla="*/ 265087 h 2290468"/>
                <a:gd name="connsiteX7" fmla="*/ 80419 w 324656"/>
                <a:gd name="connsiteY7" fmla="*/ 220409 h 2290468"/>
                <a:gd name="connsiteX8" fmla="*/ 65527 w 324656"/>
                <a:gd name="connsiteY8" fmla="*/ 178710 h 2290468"/>
                <a:gd name="connsiteX9" fmla="*/ 47656 w 324656"/>
                <a:gd name="connsiteY9" fmla="*/ 142968 h 2290468"/>
                <a:gd name="connsiteX10" fmla="*/ 0 w 324656"/>
                <a:gd name="connsiteY10" fmla="*/ 59570 h 2290468"/>
                <a:gd name="connsiteX11" fmla="*/ 92333 w 324656"/>
                <a:gd name="connsiteY11" fmla="*/ 0 h 2290468"/>
                <a:gd name="connsiteX12" fmla="*/ 175731 w 324656"/>
                <a:gd name="connsiteY12" fmla="*/ 98291 h 2290468"/>
                <a:gd name="connsiteX13" fmla="*/ 244237 w 324656"/>
                <a:gd name="connsiteY13" fmla="*/ 184667 h 2290468"/>
                <a:gd name="connsiteX14" fmla="*/ 294871 w 324656"/>
                <a:gd name="connsiteY14" fmla="*/ 253173 h 2290468"/>
                <a:gd name="connsiteX15" fmla="*/ 312742 w 324656"/>
                <a:gd name="connsiteY15" fmla="*/ 282958 h 2290468"/>
                <a:gd name="connsiteX16" fmla="*/ 318699 w 324656"/>
                <a:gd name="connsiteY16" fmla="*/ 300829 h 2290468"/>
                <a:gd name="connsiteX17" fmla="*/ 324656 w 324656"/>
                <a:gd name="connsiteY17" fmla="*/ 327635 h 2290468"/>
                <a:gd name="connsiteX18" fmla="*/ 324656 w 324656"/>
                <a:gd name="connsiteY18" fmla="*/ 354442 h 2290468"/>
                <a:gd name="connsiteX19" fmla="*/ 318699 w 324656"/>
                <a:gd name="connsiteY19" fmla="*/ 408055 h 2290468"/>
                <a:gd name="connsiteX20" fmla="*/ 318699 w 324656"/>
                <a:gd name="connsiteY20" fmla="*/ 577829 h 2290468"/>
                <a:gd name="connsiteX21" fmla="*/ 318699 w 324656"/>
                <a:gd name="connsiteY21" fmla="*/ 982906 h 2290468"/>
                <a:gd name="connsiteX22" fmla="*/ 318699 w 324656"/>
                <a:gd name="connsiteY22" fmla="*/ 1310541 h 2290468"/>
                <a:gd name="connsiteX23" fmla="*/ 318699 w 324656"/>
                <a:gd name="connsiteY23" fmla="*/ 1617326 h 2290468"/>
                <a:gd name="connsiteX24" fmla="*/ 318699 w 324656"/>
                <a:gd name="connsiteY24" fmla="*/ 2010489 h 2290468"/>
                <a:gd name="connsiteX25" fmla="*/ 315721 w 324656"/>
                <a:gd name="connsiteY25" fmla="*/ 2064102 h 2290468"/>
                <a:gd name="connsiteX26" fmla="*/ 303807 w 324656"/>
                <a:gd name="connsiteY26" fmla="*/ 2129629 h 2290468"/>
                <a:gd name="connsiteX27" fmla="*/ 285936 w 324656"/>
                <a:gd name="connsiteY27" fmla="*/ 2189199 h 2290468"/>
                <a:gd name="connsiteX28" fmla="*/ 262108 w 324656"/>
                <a:gd name="connsiteY28" fmla="*/ 2242812 h 2290468"/>
                <a:gd name="connsiteX29" fmla="*/ 247215 w 324656"/>
                <a:gd name="connsiteY29" fmla="*/ 2266640 h 2290468"/>
                <a:gd name="connsiteX30" fmla="*/ 229344 w 324656"/>
                <a:gd name="connsiteY30" fmla="*/ 2281532 h 2290468"/>
                <a:gd name="connsiteX31" fmla="*/ 211473 w 324656"/>
                <a:gd name="connsiteY31" fmla="*/ 2290468 h 2290468"/>
                <a:gd name="connsiteX32" fmla="*/ 199559 w 324656"/>
                <a:gd name="connsiteY32" fmla="*/ 2290468 h 2290468"/>
                <a:gd name="connsiteX33" fmla="*/ 169774 w 324656"/>
                <a:gd name="connsiteY33" fmla="*/ 2275575 h 2290468"/>
                <a:gd name="connsiteX34" fmla="*/ 148925 w 324656"/>
                <a:gd name="connsiteY34" fmla="*/ 2257704 h 2290468"/>
                <a:gd name="connsiteX35" fmla="*/ 122118 w 324656"/>
                <a:gd name="connsiteY35" fmla="*/ 2221962 h 2290468"/>
                <a:gd name="connsiteX36" fmla="*/ 92333 w 324656"/>
                <a:gd name="connsiteY36" fmla="*/ 2165371 h 2290468"/>
                <a:gd name="connsiteX37" fmla="*/ 74462 w 324656"/>
                <a:gd name="connsiteY37" fmla="*/ 2120693 h 2290468"/>
                <a:gd name="connsiteX38" fmla="*/ 65527 w 324656"/>
                <a:gd name="connsiteY38" fmla="*/ 2070059 h 2290468"/>
                <a:gd name="connsiteX39" fmla="*/ 53613 w 324656"/>
                <a:gd name="connsiteY39" fmla="*/ 1959854 h 2290468"/>
                <a:gd name="connsiteX40" fmla="*/ 50634 w 324656"/>
                <a:gd name="connsiteY40" fmla="*/ 1876456 h 2290468"/>
                <a:gd name="connsiteX41" fmla="*/ 50634 w 324656"/>
                <a:gd name="connsiteY41" fmla="*/ 1831779 h 2290468"/>
                <a:gd name="connsiteX42" fmla="*/ 62548 w 324656"/>
                <a:gd name="connsiteY42" fmla="*/ 1730509 h 2290468"/>
                <a:gd name="connsiteX43" fmla="*/ 74462 w 324656"/>
                <a:gd name="connsiteY43" fmla="*/ 1650090 h 2290468"/>
                <a:gd name="connsiteX44" fmla="*/ 92333 w 324656"/>
                <a:gd name="connsiteY44" fmla="*/ 1551799 h 2290468"/>
                <a:gd name="connsiteX45" fmla="*/ 98290 w 324656"/>
                <a:gd name="connsiteY45" fmla="*/ 1468401 h 2290468"/>
                <a:gd name="connsiteX46" fmla="*/ 110204 w 324656"/>
                <a:gd name="connsiteY46" fmla="*/ 1009712 h 2290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24656" h="2290468">
                  <a:moveTo>
                    <a:pt x="110204" y="1009712"/>
                  </a:moveTo>
                  <a:cubicBezTo>
                    <a:pt x="112190" y="892558"/>
                    <a:pt x="114175" y="775403"/>
                    <a:pt x="116161" y="658249"/>
                  </a:cubicBezTo>
                  <a:lnTo>
                    <a:pt x="116161" y="440818"/>
                  </a:lnTo>
                  <a:lnTo>
                    <a:pt x="116161" y="387205"/>
                  </a:lnTo>
                  <a:lnTo>
                    <a:pt x="110204" y="348485"/>
                  </a:lnTo>
                  <a:lnTo>
                    <a:pt x="104247" y="312743"/>
                  </a:lnTo>
                  <a:lnTo>
                    <a:pt x="95312" y="265087"/>
                  </a:lnTo>
                  <a:lnTo>
                    <a:pt x="80419" y="220409"/>
                  </a:lnTo>
                  <a:lnTo>
                    <a:pt x="65527" y="178710"/>
                  </a:lnTo>
                  <a:lnTo>
                    <a:pt x="47656" y="142968"/>
                  </a:lnTo>
                  <a:lnTo>
                    <a:pt x="0" y="59570"/>
                  </a:lnTo>
                  <a:lnTo>
                    <a:pt x="92333" y="0"/>
                  </a:lnTo>
                  <a:lnTo>
                    <a:pt x="175731" y="98291"/>
                  </a:lnTo>
                  <a:lnTo>
                    <a:pt x="244237" y="184667"/>
                  </a:lnTo>
                  <a:lnTo>
                    <a:pt x="294871" y="253173"/>
                  </a:lnTo>
                  <a:lnTo>
                    <a:pt x="312742" y="282958"/>
                  </a:lnTo>
                  <a:lnTo>
                    <a:pt x="318699" y="300829"/>
                  </a:lnTo>
                  <a:lnTo>
                    <a:pt x="324656" y="327635"/>
                  </a:lnTo>
                  <a:lnTo>
                    <a:pt x="324656" y="354442"/>
                  </a:lnTo>
                  <a:lnTo>
                    <a:pt x="318699" y="408055"/>
                  </a:lnTo>
                  <a:lnTo>
                    <a:pt x="318699" y="577829"/>
                  </a:lnTo>
                  <a:lnTo>
                    <a:pt x="318699" y="982906"/>
                  </a:lnTo>
                  <a:lnTo>
                    <a:pt x="318699" y="1310541"/>
                  </a:lnTo>
                  <a:lnTo>
                    <a:pt x="318699" y="1617326"/>
                  </a:lnTo>
                  <a:lnTo>
                    <a:pt x="318699" y="2010489"/>
                  </a:lnTo>
                  <a:lnTo>
                    <a:pt x="315721" y="2064102"/>
                  </a:lnTo>
                  <a:lnTo>
                    <a:pt x="303807" y="2129629"/>
                  </a:lnTo>
                  <a:lnTo>
                    <a:pt x="285936" y="2189199"/>
                  </a:lnTo>
                  <a:lnTo>
                    <a:pt x="262108" y="2242812"/>
                  </a:lnTo>
                  <a:lnTo>
                    <a:pt x="247215" y="2266640"/>
                  </a:lnTo>
                  <a:lnTo>
                    <a:pt x="229344" y="2281532"/>
                  </a:lnTo>
                  <a:lnTo>
                    <a:pt x="211473" y="2290468"/>
                  </a:lnTo>
                  <a:lnTo>
                    <a:pt x="199559" y="2290468"/>
                  </a:lnTo>
                  <a:lnTo>
                    <a:pt x="169774" y="2275575"/>
                  </a:lnTo>
                  <a:lnTo>
                    <a:pt x="148925" y="2257704"/>
                  </a:lnTo>
                  <a:lnTo>
                    <a:pt x="122118" y="2221962"/>
                  </a:lnTo>
                  <a:lnTo>
                    <a:pt x="92333" y="2165371"/>
                  </a:lnTo>
                  <a:lnTo>
                    <a:pt x="74462" y="2120693"/>
                  </a:lnTo>
                  <a:lnTo>
                    <a:pt x="65527" y="2070059"/>
                  </a:lnTo>
                  <a:lnTo>
                    <a:pt x="53613" y="1959854"/>
                  </a:lnTo>
                  <a:lnTo>
                    <a:pt x="50634" y="1876456"/>
                  </a:lnTo>
                  <a:lnTo>
                    <a:pt x="50634" y="1831779"/>
                  </a:lnTo>
                  <a:lnTo>
                    <a:pt x="62548" y="1730509"/>
                  </a:lnTo>
                  <a:lnTo>
                    <a:pt x="74462" y="1650090"/>
                  </a:lnTo>
                  <a:lnTo>
                    <a:pt x="92333" y="1551799"/>
                  </a:lnTo>
                  <a:lnTo>
                    <a:pt x="98290" y="1468401"/>
                  </a:lnTo>
                  <a:lnTo>
                    <a:pt x="110204" y="1009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8AFF2A7E-CB26-4BC2-81B4-16F452E42A0F}"/>
                </a:ext>
              </a:extLst>
            </p:cNvPr>
            <p:cNvSpPr/>
            <p:nvPr/>
          </p:nvSpPr>
          <p:spPr>
            <a:xfrm>
              <a:off x="5141913" y="3817938"/>
              <a:ext cx="2085975" cy="1844675"/>
            </a:xfrm>
            <a:custGeom>
              <a:avLst/>
              <a:gdLst>
                <a:gd name="connsiteX0" fmla="*/ 790575 w 2085975"/>
                <a:gd name="connsiteY0" fmla="*/ 1104900 h 1845469"/>
                <a:gd name="connsiteX1" fmla="*/ 559594 w 2085975"/>
                <a:gd name="connsiteY1" fmla="*/ 771525 h 1845469"/>
                <a:gd name="connsiteX2" fmla="*/ 335756 w 2085975"/>
                <a:gd name="connsiteY2" fmla="*/ 459581 h 1845469"/>
                <a:gd name="connsiteX3" fmla="*/ 240506 w 2085975"/>
                <a:gd name="connsiteY3" fmla="*/ 333375 h 1845469"/>
                <a:gd name="connsiteX4" fmla="*/ 154781 w 2085975"/>
                <a:gd name="connsiteY4" fmla="*/ 221456 h 1845469"/>
                <a:gd name="connsiteX5" fmla="*/ 54769 w 2085975"/>
                <a:gd name="connsiteY5" fmla="*/ 104775 h 1845469"/>
                <a:gd name="connsiteX6" fmla="*/ 35719 w 2085975"/>
                <a:gd name="connsiteY6" fmla="*/ 88106 h 1845469"/>
                <a:gd name="connsiteX7" fmla="*/ 19050 w 2085975"/>
                <a:gd name="connsiteY7" fmla="*/ 69056 h 1845469"/>
                <a:gd name="connsiteX8" fmla="*/ 7144 w 2085975"/>
                <a:gd name="connsiteY8" fmla="*/ 50006 h 1845469"/>
                <a:gd name="connsiteX9" fmla="*/ 0 w 2085975"/>
                <a:gd name="connsiteY9" fmla="*/ 23812 h 1845469"/>
                <a:gd name="connsiteX10" fmla="*/ 2381 w 2085975"/>
                <a:gd name="connsiteY10" fmla="*/ 9525 h 1845469"/>
                <a:gd name="connsiteX11" fmla="*/ 9525 w 2085975"/>
                <a:gd name="connsiteY11" fmla="*/ 0 h 1845469"/>
                <a:gd name="connsiteX12" fmla="*/ 28575 w 2085975"/>
                <a:gd name="connsiteY12" fmla="*/ 0 h 1845469"/>
                <a:gd name="connsiteX13" fmla="*/ 73819 w 2085975"/>
                <a:gd name="connsiteY13" fmla="*/ 9525 h 1845469"/>
                <a:gd name="connsiteX14" fmla="*/ 130969 w 2085975"/>
                <a:gd name="connsiteY14" fmla="*/ 30956 h 1845469"/>
                <a:gd name="connsiteX15" fmla="*/ 142875 w 2085975"/>
                <a:gd name="connsiteY15" fmla="*/ 38100 h 1845469"/>
                <a:gd name="connsiteX16" fmla="*/ 197644 w 2085975"/>
                <a:gd name="connsiteY16" fmla="*/ 92869 h 1845469"/>
                <a:gd name="connsiteX17" fmla="*/ 373856 w 2085975"/>
                <a:gd name="connsiteY17" fmla="*/ 285750 h 1845469"/>
                <a:gd name="connsiteX18" fmla="*/ 521494 w 2085975"/>
                <a:gd name="connsiteY18" fmla="*/ 461962 h 1845469"/>
                <a:gd name="connsiteX19" fmla="*/ 642937 w 2085975"/>
                <a:gd name="connsiteY19" fmla="*/ 581025 h 1845469"/>
                <a:gd name="connsiteX20" fmla="*/ 876300 w 2085975"/>
                <a:gd name="connsiteY20" fmla="*/ 814387 h 1845469"/>
                <a:gd name="connsiteX21" fmla="*/ 1102519 w 2085975"/>
                <a:gd name="connsiteY21" fmla="*/ 1040606 h 1845469"/>
                <a:gd name="connsiteX22" fmla="*/ 1278731 w 2085975"/>
                <a:gd name="connsiteY22" fmla="*/ 1207294 h 1845469"/>
                <a:gd name="connsiteX23" fmla="*/ 1390650 w 2085975"/>
                <a:gd name="connsiteY23" fmla="*/ 1314450 h 1845469"/>
                <a:gd name="connsiteX24" fmla="*/ 1481137 w 2085975"/>
                <a:gd name="connsiteY24" fmla="*/ 1395412 h 1845469"/>
                <a:gd name="connsiteX25" fmla="*/ 1678781 w 2085975"/>
                <a:gd name="connsiteY25" fmla="*/ 1540669 h 1845469"/>
                <a:gd name="connsiteX26" fmla="*/ 1885950 w 2085975"/>
                <a:gd name="connsiteY26" fmla="*/ 1676400 h 1845469"/>
                <a:gd name="connsiteX27" fmla="*/ 2050256 w 2085975"/>
                <a:gd name="connsiteY27" fmla="*/ 1785937 h 1845469"/>
                <a:gd name="connsiteX28" fmla="*/ 2074069 w 2085975"/>
                <a:gd name="connsiteY28" fmla="*/ 1802606 h 1845469"/>
                <a:gd name="connsiteX29" fmla="*/ 2081212 w 2085975"/>
                <a:gd name="connsiteY29" fmla="*/ 1809750 h 1845469"/>
                <a:gd name="connsiteX30" fmla="*/ 2085975 w 2085975"/>
                <a:gd name="connsiteY30" fmla="*/ 1821656 h 1845469"/>
                <a:gd name="connsiteX31" fmla="*/ 2076450 w 2085975"/>
                <a:gd name="connsiteY31" fmla="*/ 1833562 h 1845469"/>
                <a:gd name="connsiteX32" fmla="*/ 2059781 w 2085975"/>
                <a:gd name="connsiteY32" fmla="*/ 1840706 h 1845469"/>
                <a:gd name="connsiteX33" fmla="*/ 2009775 w 2085975"/>
                <a:gd name="connsiteY33" fmla="*/ 1845469 h 1845469"/>
                <a:gd name="connsiteX34" fmla="*/ 1885950 w 2085975"/>
                <a:gd name="connsiteY34" fmla="*/ 1835944 h 1845469"/>
                <a:gd name="connsiteX35" fmla="*/ 1704975 w 2085975"/>
                <a:gd name="connsiteY35" fmla="*/ 1819275 h 1845469"/>
                <a:gd name="connsiteX36" fmla="*/ 1509712 w 2085975"/>
                <a:gd name="connsiteY36" fmla="*/ 1797844 h 1845469"/>
                <a:gd name="connsiteX37" fmla="*/ 1390650 w 2085975"/>
                <a:gd name="connsiteY37" fmla="*/ 1781175 h 1845469"/>
                <a:gd name="connsiteX38" fmla="*/ 1343025 w 2085975"/>
                <a:gd name="connsiteY38" fmla="*/ 1776412 h 1845469"/>
                <a:gd name="connsiteX39" fmla="*/ 1309687 w 2085975"/>
                <a:gd name="connsiteY39" fmla="*/ 1771650 h 1845469"/>
                <a:gd name="connsiteX40" fmla="*/ 1283494 w 2085975"/>
                <a:gd name="connsiteY40" fmla="*/ 1766887 h 1845469"/>
                <a:gd name="connsiteX41" fmla="*/ 1247775 w 2085975"/>
                <a:gd name="connsiteY41" fmla="*/ 1750219 h 1845469"/>
                <a:gd name="connsiteX42" fmla="*/ 1212056 w 2085975"/>
                <a:gd name="connsiteY42" fmla="*/ 1716881 h 1845469"/>
                <a:gd name="connsiteX43" fmla="*/ 1145381 w 2085975"/>
                <a:gd name="connsiteY43" fmla="*/ 1626394 h 1845469"/>
                <a:gd name="connsiteX44" fmla="*/ 1038225 w 2085975"/>
                <a:gd name="connsiteY44" fmla="*/ 1471612 h 1845469"/>
                <a:gd name="connsiteX45" fmla="*/ 923925 w 2085975"/>
                <a:gd name="connsiteY45" fmla="*/ 1302544 h 1845469"/>
                <a:gd name="connsiteX46" fmla="*/ 790575 w 2085975"/>
                <a:gd name="connsiteY46" fmla="*/ 1104900 h 1845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85975" h="1845469">
                  <a:moveTo>
                    <a:pt x="790575" y="1104900"/>
                  </a:moveTo>
                  <a:lnTo>
                    <a:pt x="559594" y="771525"/>
                  </a:lnTo>
                  <a:lnTo>
                    <a:pt x="335756" y="459581"/>
                  </a:lnTo>
                  <a:lnTo>
                    <a:pt x="240506" y="333375"/>
                  </a:lnTo>
                  <a:lnTo>
                    <a:pt x="154781" y="221456"/>
                  </a:lnTo>
                  <a:lnTo>
                    <a:pt x="54769" y="104775"/>
                  </a:lnTo>
                  <a:lnTo>
                    <a:pt x="35719" y="88106"/>
                  </a:lnTo>
                  <a:lnTo>
                    <a:pt x="19050" y="69056"/>
                  </a:lnTo>
                  <a:lnTo>
                    <a:pt x="7144" y="50006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73819" y="9525"/>
                  </a:lnTo>
                  <a:lnTo>
                    <a:pt x="130969" y="30956"/>
                  </a:lnTo>
                  <a:lnTo>
                    <a:pt x="142875" y="38100"/>
                  </a:lnTo>
                  <a:lnTo>
                    <a:pt x="197644" y="92869"/>
                  </a:lnTo>
                  <a:lnTo>
                    <a:pt x="373856" y="285750"/>
                  </a:lnTo>
                  <a:lnTo>
                    <a:pt x="521494" y="461962"/>
                  </a:lnTo>
                  <a:lnTo>
                    <a:pt x="642937" y="581025"/>
                  </a:lnTo>
                  <a:lnTo>
                    <a:pt x="876300" y="814387"/>
                  </a:lnTo>
                  <a:lnTo>
                    <a:pt x="1102519" y="1040606"/>
                  </a:lnTo>
                  <a:lnTo>
                    <a:pt x="1278731" y="1207294"/>
                  </a:lnTo>
                  <a:lnTo>
                    <a:pt x="1390650" y="1314450"/>
                  </a:lnTo>
                  <a:lnTo>
                    <a:pt x="1481137" y="1395412"/>
                  </a:lnTo>
                  <a:lnTo>
                    <a:pt x="1678781" y="1540669"/>
                  </a:lnTo>
                  <a:lnTo>
                    <a:pt x="1885950" y="1676400"/>
                  </a:lnTo>
                  <a:lnTo>
                    <a:pt x="2050256" y="1785937"/>
                  </a:lnTo>
                  <a:lnTo>
                    <a:pt x="2074069" y="1802606"/>
                  </a:lnTo>
                  <a:lnTo>
                    <a:pt x="2081212" y="1809750"/>
                  </a:lnTo>
                  <a:lnTo>
                    <a:pt x="2085975" y="1821656"/>
                  </a:lnTo>
                  <a:lnTo>
                    <a:pt x="2076450" y="1833562"/>
                  </a:lnTo>
                  <a:lnTo>
                    <a:pt x="2059781" y="1840706"/>
                  </a:lnTo>
                  <a:lnTo>
                    <a:pt x="2009775" y="1845469"/>
                  </a:lnTo>
                  <a:lnTo>
                    <a:pt x="1885950" y="1835944"/>
                  </a:lnTo>
                  <a:lnTo>
                    <a:pt x="1704975" y="1819275"/>
                  </a:lnTo>
                  <a:lnTo>
                    <a:pt x="1509712" y="1797844"/>
                  </a:lnTo>
                  <a:lnTo>
                    <a:pt x="1390650" y="1781175"/>
                  </a:lnTo>
                  <a:lnTo>
                    <a:pt x="1343025" y="1776412"/>
                  </a:lnTo>
                  <a:lnTo>
                    <a:pt x="1309687" y="1771650"/>
                  </a:lnTo>
                  <a:lnTo>
                    <a:pt x="1283494" y="1766887"/>
                  </a:lnTo>
                  <a:lnTo>
                    <a:pt x="1247775" y="1750219"/>
                  </a:lnTo>
                  <a:lnTo>
                    <a:pt x="1212056" y="1716881"/>
                  </a:lnTo>
                  <a:lnTo>
                    <a:pt x="1145381" y="1626394"/>
                  </a:lnTo>
                  <a:lnTo>
                    <a:pt x="1038225" y="1471612"/>
                  </a:lnTo>
                  <a:lnTo>
                    <a:pt x="923925" y="1302544"/>
                  </a:lnTo>
                  <a:lnTo>
                    <a:pt x="790575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088642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92E51C0-B687-412E-A2ED-6852BE26AF6B}"/>
              </a:ext>
            </a:extLst>
          </p:cNvPr>
          <p:cNvSpPr/>
          <p:nvPr/>
        </p:nvSpPr>
        <p:spPr>
          <a:xfrm>
            <a:off x="3228975" y="1662113"/>
            <a:ext cx="533400" cy="1719262"/>
          </a:xfrm>
          <a:custGeom>
            <a:avLst/>
            <a:gdLst>
              <a:gd name="connsiteX0" fmla="*/ 228600 w 533400"/>
              <a:gd name="connsiteY0" fmla="*/ 1000125 h 1719262"/>
              <a:gd name="connsiteX1" fmla="*/ 207169 w 533400"/>
              <a:gd name="connsiteY1" fmla="*/ 738187 h 1719262"/>
              <a:gd name="connsiteX2" fmla="*/ 190500 w 533400"/>
              <a:gd name="connsiteY2" fmla="*/ 547687 h 1719262"/>
              <a:gd name="connsiteX3" fmla="*/ 169069 w 533400"/>
              <a:gd name="connsiteY3" fmla="*/ 373856 h 1719262"/>
              <a:gd name="connsiteX4" fmla="*/ 152400 w 533400"/>
              <a:gd name="connsiteY4" fmla="*/ 288131 h 1719262"/>
              <a:gd name="connsiteX5" fmla="*/ 133350 w 533400"/>
              <a:gd name="connsiteY5" fmla="*/ 226218 h 1719262"/>
              <a:gd name="connsiteX6" fmla="*/ 107156 w 533400"/>
              <a:gd name="connsiteY6" fmla="*/ 166687 h 1719262"/>
              <a:gd name="connsiteX7" fmla="*/ 69056 w 533400"/>
              <a:gd name="connsiteY7" fmla="*/ 109537 h 1719262"/>
              <a:gd name="connsiteX8" fmla="*/ 26194 w 533400"/>
              <a:gd name="connsiteY8" fmla="*/ 54768 h 1719262"/>
              <a:gd name="connsiteX9" fmla="*/ 7144 w 533400"/>
              <a:gd name="connsiteY9" fmla="*/ 35718 h 1719262"/>
              <a:gd name="connsiteX10" fmla="*/ 0 w 533400"/>
              <a:gd name="connsiteY10" fmla="*/ 21431 h 1719262"/>
              <a:gd name="connsiteX11" fmla="*/ 2381 w 533400"/>
              <a:gd name="connsiteY11" fmla="*/ 7143 h 1719262"/>
              <a:gd name="connsiteX12" fmla="*/ 14288 w 533400"/>
              <a:gd name="connsiteY12" fmla="*/ 0 h 1719262"/>
              <a:gd name="connsiteX13" fmla="*/ 69056 w 533400"/>
              <a:gd name="connsiteY13" fmla="*/ 2381 h 1719262"/>
              <a:gd name="connsiteX14" fmla="*/ 128588 w 533400"/>
              <a:gd name="connsiteY14" fmla="*/ 7143 h 1719262"/>
              <a:gd name="connsiteX15" fmla="*/ 171450 w 533400"/>
              <a:gd name="connsiteY15" fmla="*/ 11906 h 1719262"/>
              <a:gd name="connsiteX16" fmla="*/ 214313 w 533400"/>
              <a:gd name="connsiteY16" fmla="*/ 23812 h 1719262"/>
              <a:gd name="connsiteX17" fmla="*/ 266700 w 533400"/>
              <a:gd name="connsiteY17" fmla="*/ 47625 h 1719262"/>
              <a:gd name="connsiteX18" fmla="*/ 304800 w 533400"/>
              <a:gd name="connsiteY18" fmla="*/ 69056 h 1719262"/>
              <a:gd name="connsiteX19" fmla="*/ 359569 w 533400"/>
              <a:gd name="connsiteY19" fmla="*/ 111918 h 1719262"/>
              <a:gd name="connsiteX20" fmla="*/ 376238 w 533400"/>
              <a:gd name="connsiteY20" fmla="*/ 304800 h 1719262"/>
              <a:gd name="connsiteX21" fmla="*/ 421481 w 533400"/>
              <a:gd name="connsiteY21" fmla="*/ 778668 h 1719262"/>
              <a:gd name="connsiteX22" fmla="*/ 442913 w 533400"/>
              <a:gd name="connsiteY22" fmla="*/ 950118 h 1719262"/>
              <a:gd name="connsiteX23" fmla="*/ 511969 w 533400"/>
              <a:gd name="connsiteY23" fmla="*/ 1423987 h 1719262"/>
              <a:gd name="connsiteX24" fmla="*/ 533400 w 533400"/>
              <a:gd name="connsiteY24" fmla="*/ 1614487 h 1719262"/>
              <a:gd name="connsiteX25" fmla="*/ 528638 w 533400"/>
              <a:gd name="connsiteY25" fmla="*/ 1657350 h 1719262"/>
              <a:gd name="connsiteX26" fmla="*/ 519113 w 533400"/>
              <a:gd name="connsiteY26" fmla="*/ 1690687 h 1719262"/>
              <a:gd name="connsiteX27" fmla="*/ 504825 w 533400"/>
              <a:gd name="connsiteY27" fmla="*/ 1712118 h 1719262"/>
              <a:gd name="connsiteX28" fmla="*/ 488156 w 533400"/>
              <a:gd name="connsiteY28" fmla="*/ 1719262 h 1719262"/>
              <a:gd name="connsiteX29" fmla="*/ 469106 w 533400"/>
              <a:gd name="connsiteY29" fmla="*/ 1716881 h 1719262"/>
              <a:gd name="connsiteX30" fmla="*/ 426244 w 533400"/>
              <a:gd name="connsiteY30" fmla="*/ 1693068 h 1719262"/>
              <a:gd name="connsiteX31" fmla="*/ 378619 w 533400"/>
              <a:gd name="connsiteY31" fmla="*/ 1657350 h 1719262"/>
              <a:gd name="connsiteX32" fmla="*/ 342900 w 533400"/>
              <a:gd name="connsiteY32" fmla="*/ 1616868 h 1719262"/>
              <a:gd name="connsiteX33" fmla="*/ 314325 w 533400"/>
              <a:gd name="connsiteY33" fmla="*/ 1576387 h 1719262"/>
              <a:gd name="connsiteX34" fmla="*/ 283369 w 533400"/>
              <a:gd name="connsiteY34" fmla="*/ 1509712 h 1719262"/>
              <a:gd name="connsiteX35" fmla="*/ 264319 w 533400"/>
              <a:gd name="connsiteY35" fmla="*/ 1431131 h 1719262"/>
              <a:gd name="connsiteX36" fmla="*/ 250031 w 533400"/>
              <a:gd name="connsiteY36" fmla="*/ 1352550 h 1719262"/>
              <a:gd name="connsiteX37" fmla="*/ 238125 w 533400"/>
              <a:gd name="connsiteY37" fmla="*/ 1207293 h 1719262"/>
              <a:gd name="connsiteX38" fmla="*/ 228600 w 533400"/>
              <a:gd name="connsiteY38" fmla="*/ 1000125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3400" h="1719262">
                <a:moveTo>
                  <a:pt x="228600" y="1000125"/>
                </a:moveTo>
                <a:lnTo>
                  <a:pt x="207169" y="738187"/>
                </a:lnTo>
                <a:lnTo>
                  <a:pt x="190500" y="547687"/>
                </a:lnTo>
                <a:lnTo>
                  <a:pt x="169069" y="373856"/>
                </a:lnTo>
                <a:lnTo>
                  <a:pt x="152400" y="288131"/>
                </a:lnTo>
                <a:lnTo>
                  <a:pt x="133350" y="226218"/>
                </a:lnTo>
                <a:lnTo>
                  <a:pt x="107156" y="166687"/>
                </a:lnTo>
                <a:lnTo>
                  <a:pt x="69056" y="109537"/>
                </a:lnTo>
                <a:lnTo>
                  <a:pt x="26194" y="54768"/>
                </a:lnTo>
                <a:lnTo>
                  <a:pt x="7144" y="35718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69056" y="2381"/>
                </a:lnTo>
                <a:lnTo>
                  <a:pt x="128588" y="7143"/>
                </a:lnTo>
                <a:lnTo>
                  <a:pt x="171450" y="11906"/>
                </a:lnTo>
                <a:lnTo>
                  <a:pt x="214313" y="23812"/>
                </a:lnTo>
                <a:lnTo>
                  <a:pt x="266700" y="47625"/>
                </a:lnTo>
                <a:lnTo>
                  <a:pt x="304800" y="69056"/>
                </a:lnTo>
                <a:lnTo>
                  <a:pt x="359569" y="111918"/>
                </a:lnTo>
                <a:lnTo>
                  <a:pt x="376238" y="304800"/>
                </a:lnTo>
                <a:lnTo>
                  <a:pt x="421481" y="778668"/>
                </a:lnTo>
                <a:lnTo>
                  <a:pt x="442913" y="950118"/>
                </a:lnTo>
                <a:lnTo>
                  <a:pt x="511969" y="1423987"/>
                </a:lnTo>
                <a:lnTo>
                  <a:pt x="533400" y="1614487"/>
                </a:lnTo>
                <a:lnTo>
                  <a:pt x="528638" y="1657350"/>
                </a:lnTo>
                <a:lnTo>
                  <a:pt x="519113" y="1690687"/>
                </a:lnTo>
                <a:lnTo>
                  <a:pt x="504825" y="1712118"/>
                </a:lnTo>
                <a:lnTo>
                  <a:pt x="488156" y="1719262"/>
                </a:lnTo>
                <a:lnTo>
                  <a:pt x="469106" y="1716881"/>
                </a:lnTo>
                <a:lnTo>
                  <a:pt x="426244" y="1693068"/>
                </a:lnTo>
                <a:lnTo>
                  <a:pt x="378619" y="1657350"/>
                </a:lnTo>
                <a:lnTo>
                  <a:pt x="342900" y="1616868"/>
                </a:lnTo>
                <a:lnTo>
                  <a:pt x="314325" y="1576387"/>
                </a:lnTo>
                <a:lnTo>
                  <a:pt x="283369" y="1509712"/>
                </a:lnTo>
                <a:lnTo>
                  <a:pt x="264319" y="1431131"/>
                </a:lnTo>
                <a:lnTo>
                  <a:pt x="250031" y="1352550"/>
                </a:lnTo>
                <a:lnTo>
                  <a:pt x="238125" y="1207293"/>
                </a:lnTo>
                <a:lnTo>
                  <a:pt x="228600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E751BD7-FC9E-434E-941C-4EB22485C159}"/>
              </a:ext>
            </a:extLst>
          </p:cNvPr>
          <p:cNvSpPr/>
          <p:nvPr/>
        </p:nvSpPr>
        <p:spPr>
          <a:xfrm rot="16200000">
            <a:off x="2725738" y="4662487"/>
            <a:ext cx="2478088" cy="360363"/>
          </a:xfrm>
          <a:custGeom>
            <a:avLst/>
            <a:gdLst>
              <a:gd name="connsiteX0" fmla="*/ 1488281 w 2478881"/>
              <a:gd name="connsiteY0" fmla="*/ 357187 h 359568"/>
              <a:gd name="connsiteX1" fmla="*/ 1112044 w 2478881"/>
              <a:gd name="connsiteY1" fmla="*/ 354806 h 359568"/>
              <a:gd name="connsiteX2" fmla="*/ 907256 w 2478881"/>
              <a:gd name="connsiteY2" fmla="*/ 335756 h 359568"/>
              <a:gd name="connsiteX3" fmla="*/ 676275 w 2478881"/>
              <a:gd name="connsiteY3" fmla="*/ 314325 h 359568"/>
              <a:gd name="connsiteX4" fmla="*/ 431006 w 2478881"/>
              <a:gd name="connsiteY4" fmla="*/ 292893 h 359568"/>
              <a:gd name="connsiteX5" fmla="*/ 230981 w 2478881"/>
              <a:gd name="connsiteY5" fmla="*/ 276225 h 359568"/>
              <a:gd name="connsiteX6" fmla="*/ 130969 w 2478881"/>
              <a:gd name="connsiteY6" fmla="*/ 269081 h 359568"/>
              <a:gd name="connsiteX7" fmla="*/ 90488 w 2478881"/>
              <a:gd name="connsiteY7" fmla="*/ 261937 h 359568"/>
              <a:gd name="connsiteX8" fmla="*/ 50006 w 2478881"/>
              <a:gd name="connsiteY8" fmla="*/ 247650 h 359568"/>
              <a:gd name="connsiteX9" fmla="*/ 26194 w 2478881"/>
              <a:gd name="connsiteY9" fmla="*/ 238125 h 359568"/>
              <a:gd name="connsiteX10" fmla="*/ 9525 w 2478881"/>
              <a:gd name="connsiteY10" fmla="*/ 223837 h 359568"/>
              <a:gd name="connsiteX11" fmla="*/ 0 w 2478881"/>
              <a:gd name="connsiteY11" fmla="*/ 204787 h 359568"/>
              <a:gd name="connsiteX12" fmla="*/ 0 w 2478881"/>
              <a:gd name="connsiteY12" fmla="*/ 180975 h 359568"/>
              <a:gd name="connsiteX13" fmla="*/ 11906 w 2478881"/>
              <a:gd name="connsiteY13" fmla="*/ 142875 h 359568"/>
              <a:gd name="connsiteX14" fmla="*/ 47625 w 2478881"/>
              <a:gd name="connsiteY14" fmla="*/ 104775 h 359568"/>
              <a:gd name="connsiteX15" fmla="*/ 92869 w 2478881"/>
              <a:gd name="connsiteY15" fmla="*/ 76200 h 359568"/>
              <a:gd name="connsiteX16" fmla="*/ 138113 w 2478881"/>
              <a:gd name="connsiteY16" fmla="*/ 54768 h 359568"/>
              <a:gd name="connsiteX17" fmla="*/ 173831 w 2478881"/>
              <a:gd name="connsiteY17" fmla="*/ 38100 h 359568"/>
              <a:gd name="connsiteX18" fmla="*/ 235744 w 2478881"/>
              <a:gd name="connsiteY18" fmla="*/ 16668 h 359568"/>
              <a:gd name="connsiteX19" fmla="*/ 302419 w 2478881"/>
              <a:gd name="connsiteY19" fmla="*/ 7143 h 359568"/>
              <a:gd name="connsiteX20" fmla="*/ 416719 w 2478881"/>
              <a:gd name="connsiteY20" fmla="*/ 0 h 359568"/>
              <a:gd name="connsiteX21" fmla="*/ 447675 w 2478881"/>
              <a:gd name="connsiteY21" fmla="*/ 7143 h 359568"/>
              <a:gd name="connsiteX22" fmla="*/ 492919 w 2478881"/>
              <a:gd name="connsiteY22" fmla="*/ 23812 h 359568"/>
              <a:gd name="connsiteX23" fmla="*/ 559594 w 2478881"/>
              <a:gd name="connsiteY23" fmla="*/ 47625 h 359568"/>
              <a:gd name="connsiteX24" fmla="*/ 619125 w 2478881"/>
              <a:gd name="connsiteY24" fmla="*/ 64293 h 359568"/>
              <a:gd name="connsiteX25" fmla="*/ 664369 w 2478881"/>
              <a:gd name="connsiteY25" fmla="*/ 76200 h 359568"/>
              <a:gd name="connsiteX26" fmla="*/ 721519 w 2478881"/>
              <a:gd name="connsiteY26" fmla="*/ 85725 h 359568"/>
              <a:gd name="connsiteX27" fmla="*/ 778669 w 2478881"/>
              <a:gd name="connsiteY27" fmla="*/ 95250 h 359568"/>
              <a:gd name="connsiteX28" fmla="*/ 883444 w 2478881"/>
              <a:gd name="connsiteY28" fmla="*/ 109537 h 359568"/>
              <a:gd name="connsiteX29" fmla="*/ 1019175 w 2478881"/>
              <a:gd name="connsiteY29" fmla="*/ 121443 h 359568"/>
              <a:gd name="connsiteX30" fmla="*/ 1295400 w 2478881"/>
              <a:gd name="connsiteY30" fmla="*/ 133350 h 359568"/>
              <a:gd name="connsiteX31" fmla="*/ 1571625 w 2478881"/>
              <a:gd name="connsiteY31" fmla="*/ 135731 h 359568"/>
              <a:gd name="connsiteX32" fmla="*/ 1859756 w 2478881"/>
              <a:gd name="connsiteY32" fmla="*/ 133350 h 359568"/>
              <a:gd name="connsiteX33" fmla="*/ 2078831 w 2478881"/>
              <a:gd name="connsiteY33" fmla="*/ 135731 h 359568"/>
              <a:gd name="connsiteX34" fmla="*/ 2174081 w 2478881"/>
              <a:gd name="connsiteY34" fmla="*/ 133350 h 359568"/>
              <a:gd name="connsiteX35" fmla="*/ 2243138 w 2478881"/>
              <a:gd name="connsiteY35" fmla="*/ 128587 h 359568"/>
              <a:gd name="connsiteX36" fmla="*/ 2293144 w 2478881"/>
              <a:gd name="connsiteY36" fmla="*/ 116681 h 359568"/>
              <a:gd name="connsiteX37" fmla="*/ 2357438 w 2478881"/>
              <a:gd name="connsiteY37" fmla="*/ 97631 h 359568"/>
              <a:gd name="connsiteX38" fmla="*/ 2405063 w 2478881"/>
              <a:gd name="connsiteY38" fmla="*/ 71437 h 359568"/>
              <a:gd name="connsiteX39" fmla="*/ 2436019 w 2478881"/>
              <a:gd name="connsiteY39" fmla="*/ 52387 h 359568"/>
              <a:gd name="connsiteX40" fmla="*/ 2452688 w 2478881"/>
              <a:gd name="connsiteY40" fmla="*/ 42862 h 359568"/>
              <a:gd name="connsiteX41" fmla="*/ 2466975 w 2478881"/>
              <a:gd name="connsiteY41" fmla="*/ 45243 h 359568"/>
              <a:gd name="connsiteX42" fmla="*/ 2478881 w 2478881"/>
              <a:gd name="connsiteY42" fmla="*/ 61912 h 359568"/>
              <a:gd name="connsiteX43" fmla="*/ 2478881 w 2478881"/>
              <a:gd name="connsiteY43" fmla="*/ 92868 h 359568"/>
              <a:gd name="connsiteX44" fmla="*/ 2466975 w 2478881"/>
              <a:gd name="connsiteY44" fmla="*/ 183356 h 359568"/>
              <a:gd name="connsiteX45" fmla="*/ 2450306 w 2478881"/>
              <a:gd name="connsiteY45" fmla="*/ 242887 h 359568"/>
              <a:gd name="connsiteX46" fmla="*/ 2426494 w 2478881"/>
              <a:gd name="connsiteY46" fmla="*/ 302418 h 359568"/>
              <a:gd name="connsiteX47" fmla="*/ 2393156 w 2478881"/>
              <a:gd name="connsiteY47" fmla="*/ 350043 h 359568"/>
              <a:gd name="connsiteX48" fmla="*/ 2185988 w 2478881"/>
              <a:gd name="connsiteY48" fmla="*/ 359568 h 359568"/>
              <a:gd name="connsiteX49" fmla="*/ 1759744 w 2478881"/>
              <a:gd name="connsiteY49" fmla="*/ 359568 h 359568"/>
              <a:gd name="connsiteX50" fmla="*/ 1488281 w 2478881"/>
              <a:gd name="connsiteY50" fmla="*/ 357187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359568">
                <a:moveTo>
                  <a:pt x="1488281" y="357187"/>
                </a:moveTo>
                <a:lnTo>
                  <a:pt x="1112044" y="354806"/>
                </a:lnTo>
                <a:lnTo>
                  <a:pt x="907256" y="335756"/>
                </a:lnTo>
                <a:lnTo>
                  <a:pt x="676275" y="314325"/>
                </a:lnTo>
                <a:lnTo>
                  <a:pt x="431006" y="292893"/>
                </a:lnTo>
                <a:lnTo>
                  <a:pt x="230981" y="276225"/>
                </a:lnTo>
                <a:lnTo>
                  <a:pt x="130969" y="269081"/>
                </a:lnTo>
                <a:lnTo>
                  <a:pt x="90488" y="261937"/>
                </a:lnTo>
                <a:lnTo>
                  <a:pt x="50006" y="247650"/>
                </a:lnTo>
                <a:lnTo>
                  <a:pt x="26194" y="238125"/>
                </a:lnTo>
                <a:lnTo>
                  <a:pt x="9525" y="223837"/>
                </a:lnTo>
                <a:lnTo>
                  <a:pt x="0" y="204787"/>
                </a:lnTo>
                <a:lnTo>
                  <a:pt x="0" y="180975"/>
                </a:lnTo>
                <a:lnTo>
                  <a:pt x="11906" y="142875"/>
                </a:lnTo>
                <a:lnTo>
                  <a:pt x="47625" y="104775"/>
                </a:lnTo>
                <a:lnTo>
                  <a:pt x="92869" y="76200"/>
                </a:lnTo>
                <a:lnTo>
                  <a:pt x="138113" y="54768"/>
                </a:lnTo>
                <a:lnTo>
                  <a:pt x="173831" y="38100"/>
                </a:lnTo>
                <a:lnTo>
                  <a:pt x="235744" y="16668"/>
                </a:lnTo>
                <a:lnTo>
                  <a:pt x="302419" y="7143"/>
                </a:lnTo>
                <a:lnTo>
                  <a:pt x="416719" y="0"/>
                </a:lnTo>
                <a:lnTo>
                  <a:pt x="447675" y="7143"/>
                </a:lnTo>
                <a:lnTo>
                  <a:pt x="492919" y="23812"/>
                </a:lnTo>
                <a:lnTo>
                  <a:pt x="559594" y="47625"/>
                </a:lnTo>
                <a:lnTo>
                  <a:pt x="619125" y="64293"/>
                </a:lnTo>
                <a:lnTo>
                  <a:pt x="664369" y="76200"/>
                </a:lnTo>
                <a:lnTo>
                  <a:pt x="721519" y="85725"/>
                </a:lnTo>
                <a:lnTo>
                  <a:pt x="778669" y="95250"/>
                </a:lnTo>
                <a:lnTo>
                  <a:pt x="883444" y="109537"/>
                </a:lnTo>
                <a:lnTo>
                  <a:pt x="1019175" y="121443"/>
                </a:lnTo>
                <a:lnTo>
                  <a:pt x="1295400" y="133350"/>
                </a:lnTo>
                <a:lnTo>
                  <a:pt x="1571625" y="135731"/>
                </a:lnTo>
                <a:lnTo>
                  <a:pt x="1859756" y="133350"/>
                </a:lnTo>
                <a:lnTo>
                  <a:pt x="2078831" y="135731"/>
                </a:lnTo>
                <a:cubicBezTo>
                  <a:pt x="2110580" y="134917"/>
                  <a:pt x="2142728" y="135334"/>
                  <a:pt x="2174081" y="133350"/>
                </a:cubicBezTo>
                <a:lnTo>
                  <a:pt x="2243138" y="128587"/>
                </a:lnTo>
                <a:lnTo>
                  <a:pt x="2293144" y="116681"/>
                </a:lnTo>
                <a:lnTo>
                  <a:pt x="2357438" y="97631"/>
                </a:lnTo>
                <a:lnTo>
                  <a:pt x="2405063" y="71437"/>
                </a:lnTo>
                <a:lnTo>
                  <a:pt x="2436019" y="52387"/>
                </a:lnTo>
                <a:lnTo>
                  <a:pt x="2452688" y="42862"/>
                </a:lnTo>
                <a:lnTo>
                  <a:pt x="2466975" y="45243"/>
                </a:lnTo>
                <a:lnTo>
                  <a:pt x="2478881" y="61912"/>
                </a:lnTo>
                <a:lnTo>
                  <a:pt x="2478881" y="92868"/>
                </a:lnTo>
                <a:lnTo>
                  <a:pt x="2466975" y="183356"/>
                </a:lnTo>
                <a:lnTo>
                  <a:pt x="2450306" y="242887"/>
                </a:lnTo>
                <a:lnTo>
                  <a:pt x="2426494" y="302418"/>
                </a:lnTo>
                <a:lnTo>
                  <a:pt x="2393156" y="350043"/>
                </a:lnTo>
                <a:lnTo>
                  <a:pt x="2185988" y="359568"/>
                </a:lnTo>
                <a:lnTo>
                  <a:pt x="1759744" y="359568"/>
                </a:lnTo>
                <a:lnTo>
                  <a:pt x="1488281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B477788-DD20-46B7-9826-42236395DC69}"/>
              </a:ext>
            </a:extLst>
          </p:cNvPr>
          <p:cNvSpPr/>
          <p:nvPr/>
        </p:nvSpPr>
        <p:spPr>
          <a:xfrm>
            <a:off x="3503613" y="1555750"/>
            <a:ext cx="3186112" cy="1766888"/>
          </a:xfrm>
          <a:custGeom>
            <a:avLst/>
            <a:gdLst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544865 w 3186233"/>
              <a:gd name="connsiteY40" fmla="*/ 1568647 h 1766981"/>
              <a:gd name="connsiteX41" fmla="*/ 2673654 w 3186233"/>
              <a:gd name="connsiteY41" fmla="*/ 1403797 h 1766981"/>
              <a:gd name="connsiteX42" fmla="*/ 2717442 w 3186233"/>
              <a:gd name="connsiteY42" fmla="*/ 1192584 h 1766981"/>
              <a:gd name="connsiteX43" fmla="*/ 2748351 w 3186233"/>
              <a:gd name="connsiteY43" fmla="*/ 1012279 h 1766981"/>
              <a:gd name="connsiteX44" fmla="*/ 2761230 w 3186233"/>
              <a:gd name="connsiteY44" fmla="*/ 868036 h 1766981"/>
              <a:gd name="connsiteX45" fmla="*/ 2786988 w 3186233"/>
              <a:gd name="connsiteY45" fmla="*/ 710914 h 1766981"/>
              <a:gd name="connsiteX46" fmla="*/ 2802442 w 3186233"/>
              <a:gd name="connsiteY46" fmla="*/ 430154 h 1766981"/>
              <a:gd name="connsiteX47" fmla="*/ 2802442 w 3186233"/>
              <a:gd name="connsiteY47" fmla="*/ 337426 h 1766981"/>
              <a:gd name="connsiteX48" fmla="*/ 2802442 w 3186233"/>
              <a:gd name="connsiteY48" fmla="*/ 311669 h 1766981"/>
              <a:gd name="connsiteX49" fmla="*/ 2797291 w 3186233"/>
              <a:gd name="connsiteY49" fmla="*/ 285911 h 1766981"/>
              <a:gd name="connsiteX50" fmla="*/ 2786988 w 3186233"/>
              <a:gd name="connsiteY50" fmla="*/ 267880 h 1766981"/>
              <a:gd name="connsiteX51" fmla="*/ 2771533 w 3186233"/>
              <a:gd name="connsiteY51" fmla="*/ 255002 h 1766981"/>
              <a:gd name="connsiteX52" fmla="*/ 2735472 w 3186233"/>
              <a:gd name="connsiteY52" fmla="*/ 247274 h 1766981"/>
              <a:gd name="connsiteX53" fmla="*/ 2475319 w 3186233"/>
              <a:gd name="connsiteY53" fmla="*/ 252426 h 1766981"/>
              <a:gd name="connsiteX54" fmla="*/ 2145620 w 3186233"/>
              <a:gd name="connsiteY54" fmla="*/ 265305 h 1766981"/>
              <a:gd name="connsiteX55" fmla="*/ 1857133 w 3186233"/>
              <a:gd name="connsiteY55" fmla="*/ 275608 h 1766981"/>
              <a:gd name="connsiteX56" fmla="*/ 1527434 w 3186233"/>
              <a:gd name="connsiteY56" fmla="*/ 288487 h 1766981"/>
              <a:gd name="connsiteX57" fmla="*/ 1282735 w 3186233"/>
              <a:gd name="connsiteY57" fmla="*/ 309093 h 1766981"/>
              <a:gd name="connsiteX58" fmla="*/ 865460 w 3186233"/>
              <a:gd name="connsiteY58" fmla="*/ 340002 h 1766981"/>
              <a:gd name="connsiteX59" fmla="*/ 450760 w 3186233"/>
              <a:gd name="connsiteY59" fmla="*/ 370911 h 1766981"/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673654 w 3186233"/>
              <a:gd name="connsiteY40" fmla="*/ 1403797 h 1766981"/>
              <a:gd name="connsiteX41" fmla="*/ 2717442 w 3186233"/>
              <a:gd name="connsiteY41" fmla="*/ 1192584 h 1766981"/>
              <a:gd name="connsiteX42" fmla="*/ 2748351 w 3186233"/>
              <a:gd name="connsiteY42" fmla="*/ 1012279 h 1766981"/>
              <a:gd name="connsiteX43" fmla="*/ 2761230 w 3186233"/>
              <a:gd name="connsiteY43" fmla="*/ 868036 h 1766981"/>
              <a:gd name="connsiteX44" fmla="*/ 2786988 w 3186233"/>
              <a:gd name="connsiteY44" fmla="*/ 710914 h 1766981"/>
              <a:gd name="connsiteX45" fmla="*/ 2802442 w 3186233"/>
              <a:gd name="connsiteY45" fmla="*/ 430154 h 1766981"/>
              <a:gd name="connsiteX46" fmla="*/ 2802442 w 3186233"/>
              <a:gd name="connsiteY46" fmla="*/ 337426 h 1766981"/>
              <a:gd name="connsiteX47" fmla="*/ 2802442 w 3186233"/>
              <a:gd name="connsiteY47" fmla="*/ 311669 h 1766981"/>
              <a:gd name="connsiteX48" fmla="*/ 2797291 w 3186233"/>
              <a:gd name="connsiteY48" fmla="*/ 285911 h 1766981"/>
              <a:gd name="connsiteX49" fmla="*/ 2786988 w 3186233"/>
              <a:gd name="connsiteY49" fmla="*/ 267880 h 1766981"/>
              <a:gd name="connsiteX50" fmla="*/ 2771533 w 3186233"/>
              <a:gd name="connsiteY50" fmla="*/ 255002 h 1766981"/>
              <a:gd name="connsiteX51" fmla="*/ 2735472 w 3186233"/>
              <a:gd name="connsiteY51" fmla="*/ 247274 h 1766981"/>
              <a:gd name="connsiteX52" fmla="*/ 2475319 w 3186233"/>
              <a:gd name="connsiteY52" fmla="*/ 252426 h 1766981"/>
              <a:gd name="connsiteX53" fmla="*/ 2145620 w 3186233"/>
              <a:gd name="connsiteY53" fmla="*/ 265305 h 1766981"/>
              <a:gd name="connsiteX54" fmla="*/ 1857133 w 3186233"/>
              <a:gd name="connsiteY54" fmla="*/ 275608 h 1766981"/>
              <a:gd name="connsiteX55" fmla="*/ 1527434 w 3186233"/>
              <a:gd name="connsiteY55" fmla="*/ 288487 h 1766981"/>
              <a:gd name="connsiteX56" fmla="*/ 1282735 w 3186233"/>
              <a:gd name="connsiteY56" fmla="*/ 309093 h 1766981"/>
              <a:gd name="connsiteX57" fmla="*/ 865460 w 3186233"/>
              <a:gd name="connsiteY57" fmla="*/ 340002 h 1766981"/>
              <a:gd name="connsiteX58" fmla="*/ 450760 w 3186233"/>
              <a:gd name="connsiteY58" fmla="*/ 370911 h 176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86233" h="1766981">
                <a:moveTo>
                  <a:pt x="450760" y="370911"/>
                </a:moveTo>
                <a:lnTo>
                  <a:pt x="54091" y="406972"/>
                </a:lnTo>
                <a:lnTo>
                  <a:pt x="0" y="221517"/>
                </a:lnTo>
                <a:lnTo>
                  <a:pt x="200910" y="211213"/>
                </a:lnTo>
                <a:lnTo>
                  <a:pt x="468791" y="190607"/>
                </a:lnTo>
                <a:lnTo>
                  <a:pt x="916975" y="157122"/>
                </a:lnTo>
                <a:lnTo>
                  <a:pt x="1385766" y="126213"/>
                </a:lnTo>
                <a:lnTo>
                  <a:pt x="1872588" y="100455"/>
                </a:lnTo>
                <a:lnTo>
                  <a:pt x="2300166" y="85000"/>
                </a:lnTo>
                <a:lnTo>
                  <a:pt x="2418652" y="66970"/>
                </a:lnTo>
                <a:lnTo>
                  <a:pt x="2562895" y="51515"/>
                </a:lnTo>
                <a:lnTo>
                  <a:pt x="2673654" y="43788"/>
                </a:lnTo>
                <a:lnTo>
                  <a:pt x="2738048" y="43788"/>
                </a:lnTo>
                <a:lnTo>
                  <a:pt x="2823049" y="0"/>
                </a:lnTo>
                <a:lnTo>
                  <a:pt x="2835927" y="0"/>
                </a:lnTo>
                <a:lnTo>
                  <a:pt x="2871988" y="10303"/>
                </a:lnTo>
                <a:lnTo>
                  <a:pt x="2962140" y="59243"/>
                </a:lnTo>
                <a:lnTo>
                  <a:pt x="3075474" y="139092"/>
                </a:lnTo>
                <a:lnTo>
                  <a:pt x="3134717" y="185456"/>
                </a:lnTo>
                <a:lnTo>
                  <a:pt x="3157899" y="206062"/>
                </a:lnTo>
                <a:lnTo>
                  <a:pt x="3173354" y="229244"/>
                </a:lnTo>
                <a:lnTo>
                  <a:pt x="3183657" y="260153"/>
                </a:lnTo>
                <a:lnTo>
                  <a:pt x="3186233" y="293638"/>
                </a:lnTo>
                <a:lnTo>
                  <a:pt x="3170778" y="319396"/>
                </a:lnTo>
                <a:lnTo>
                  <a:pt x="3139869" y="352881"/>
                </a:lnTo>
                <a:lnTo>
                  <a:pt x="3114111" y="394093"/>
                </a:lnTo>
                <a:lnTo>
                  <a:pt x="3088353" y="476518"/>
                </a:lnTo>
                <a:lnTo>
                  <a:pt x="3031686" y="868036"/>
                </a:lnTo>
                <a:lnTo>
                  <a:pt x="2980171" y="1200311"/>
                </a:lnTo>
                <a:lnTo>
                  <a:pt x="2944110" y="1421827"/>
                </a:lnTo>
                <a:lnTo>
                  <a:pt x="2923504" y="1553192"/>
                </a:lnTo>
                <a:lnTo>
                  <a:pt x="2910625" y="1625314"/>
                </a:lnTo>
                <a:lnTo>
                  <a:pt x="2895170" y="1666526"/>
                </a:lnTo>
                <a:lnTo>
                  <a:pt x="2869412" y="1715466"/>
                </a:lnTo>
                <a:lnTo>
                  <a:pt x="2835927" y="1754102"/>
                </a:lnTo>
                <a:lnTo>
                  <a:pt x="2823049" y="1761830"/>
                </a:lnTo>
                <a:lnTo>
                  <a:pt x="2794715" y="1766981"/>
                </a:lnTo>
                <a:lnTo>
                  <a:pt x="2756078" y="1759254"/>
                </a:lnTo>
                <a:lnTo>
                  <a:pt x="2712290" y="1733496"/>
                </a:lnTo>
                <a:lnTo>
                  <a:pt x="2640169" y="1666526"/>
                </a:lnTo>
                <a:lnTo>
                  <a:pt x="2673654" y="1403797"/>
                </a:lnTo>
                <a:lnTo>
                  <a:pt x="2717442" y="1192584"/>
                </a:lnTo>
                <a:lnTo>
                  <a:pt x="2748351" y="1012279"/>
                </a:lnTo>
                <a:lnTo>
                  <a:pt x="2761230" y="868036"/>
                </a:lnTo>
                <a:lnTo>
                  <a:pt x="2786988" y="710914"/>
                </a:lnTo>
                <a:lnTo>
                  <a:pt x="2802442" y="430154"/>
                </a:lnTo>
                <a:lnTo>
                  <a:pt x="2802442" y="337426"/>
                </a:lnTo>
                <a:lnTo>
                  <a:pt x="2802442" y="311669"/>
                </a:lnTo>
                <a:lnTo>
                  <a:pt x="2797291" y="285911"/>
                </a:lnTo>
                <a:lnTo>
                  <a:pt x="2786988" y="267880"/>
                </a:lnTo>
                <a:lnTo>
                  <a:pt x="2771533" y="255002"/>
                </a:lnTo>
                <a:lnTo>
                  <a:pt x="2735472" y="247274"/>
                </a:lnTo>
                <a:lnTo>
                  <a:pt x="2475319" y="252426"/>
                </a:lnTo>
                <a:lnTo>
                  <a:pt x="2145620" y="265305"/>
                </a:lnTo>
                <a:lnTo>
                  <a:pt x="1857133" y="275608"/>
                </a:lnTo>
                <a:lnTo>
                  <a:pt x="1527434" y="288487"/>
                </a:lnTo>
                <a:lnTo>
                  <a:pt x="1282735" y="309093"/>
                </a:lnTo>
                <a:lnTo>
                  <a:pt x="865460" y="340002"/>
                </a:lnTo>
                <a:lnTo>
                  <a:pt x="450760" y="370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79929B6-F383-4D12-9F44-54B87B09B90D}"/>
              </a:ext>
            </a:extLst>
          </p:cNvPr>
          <p:cNvSpPr/>
          <p:nvPr/>
        </p:nvSpPr>
        <p:spPr>
          <a:xfrm>
            <a:off x="4784725" y="1776413"/>
            <a:ext cx="254000" cy="1304925"/>
          </a:xfrm>
          <a:custGeom>
            <a:avLst/>
            <a:gdLst>
              <a:gd name="connsiteX0" fmla="*/ 7144 w 254794"/>
              <a:gd name="connsiteY0" fmla="*/ 376237 h 1304925"/>
              <a:gd name="connsiteX1" fmla="*/ 0 w 254794"/>
              <a:gd name="connsiteY1" fmla="*/ 35718 h 1304925"/>
              <a:gd name="connsiteX2" fmla="*/ 247650 w 254794"/>
              <a:gd name="connsiteY2" fmla="*/ 0 h 1304925"/>
              <a:gd name="connsiteX3" fmla="*/ 250032 w 254794"/>
              <a:gd name="connsiteY3" fmla="*/ 578643 h 1304925"/>
              <a:gd name="connsiteX4" fmla="*/ 254794 w 254794"/>
              <a:gd name="connsiteY4" fmla="*/ 1288256 h 1304925"/>
              <a:gd name="connsiteX5" fmla="*/ 4763 w 254794"/>
              <a:gd name="connsiteY5" fmla="*/ 1304925 h 1304925"/>
              <a:gd name="connsiteX6" fmla="*/ 7144 w 254794"/>
              <a:gd name="connsiteY6" fmla="*/ 37623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4" h="1304925">
                <a:moveTo>
                  <a:pt x="7144" y="376237"/>
                </a:moveTo>
                <a:lnTo>
                  <a:pt x="0" y="35718"/>
                </a:lnTo>
                <a:lnTo>
                  <a:pt x="247650" y="0"/>
                </a:lnTo>
                <a:lnTo>
                  <a:pt x="250032" y="578643"/>
                </a:lnTo>
                <a:cubicBezTo>
                  <a:pt x="251619" y="815181"/>
                  <a:pt x="253207" y="1051718"/>
                  <a:pt x="254794" y="1288256"/>
                </a:cubicBezTo>
                <a:lnTo>
                  <a:pt x="4763" y="1304925"/>
                </a:lnTo>
                <a:cubicBezTo>
                  <a:pt x="5557" y="993775"/>
                  <a:pt x="6350" y="682625"/>
                  <a:pt x="7144" y="3762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F4B7637-B3B2-4B98-A654-54CF5E52DE38}"/>
              </a:ext>
            </a:extLst>
          </p:cNvPr>
          <p:cNvSpPr/>
          <p:nvPr/>
        </p:nvSpPr>
        <p:spPr>
          <a:xfrm>
            <a:off x="3565525" y="2262188"/>
            <a:ext cx="2798763" cy="349250"/>
          </a:xfrm>
          <a:custGeom>
            <a:avLst/>
            <a:gdLst>
              <a:gd name="connsiteX0" fmla="*/ 940158 w 2799867"/>
              <a:gd name="connsiteY0" fmla="*/ 273032 h 350305"/>
              <a:gd name="connsiteX1" fmla="*/ 491973 w 2799867"/>
              <a:gd name="connsiteY1" fmla="*/ 311669 h 350305"/>
              <a:gd name="connsiteX2" fmla="*/ 48940 w 2799867"/>
              <a:gd name="connsiteY2" fmla="*/ 350305 h 350305"/>
              <a:gd name="connsiteX3" fmla="*/ 0 w 2799867"/>
              <a:gd name="connsiteY3" fmla="*/ 193183 h 350305"/>
              <a:gd name="connsiteX4" fmla="*/ 494549 w 2799867"/>
              <a:gd name="connsiteY4" fmla="*/ 154547 h 350305"/>
              <a:gd name="connsiteX5" fmla="*/ 996825 w 2799867"/>
              <a:gd name="connsiteY5" fmla="*/ 113334 h 350305"/>
              <a:gd name="connsiteX6" fmla="*/ 1218342 w 2799867"/>
              <a:gd name="connsiteY6" fmla="*/ 95304 h 350305"/>
              <a:gd name="connsiteX7" fmla="*/ 1478495 w 2799867"/>
              <a:gd name="connsiteY7" fmla="*/ 69546 h 350305"/>
              <a:gd name="connsiteX8" fmla="*/ 1844255 w 2799867"/>
              <a:gd name="connsiteY8" fmla="*/ 51516 h 350305"/>
              <a:gd name="connsiteX9" fmla="*/ 2271833 w 2799867"/>
              <a:gd name="connsiteY9" fmla="*/ 30909 h 350305"/>
              <a:gd name="connsiteX10" fmla="*/ 2586078 w 2799867"/>
              <a:gd name="connsiteY10" fmla="*/ 10303 h 350305"/>
              <a:gd name="connsiteX11" fmla="*/ 2789564 w 2799867"/>
              <a:gd name="connsiteY11" fmla="*/ 0 h 350305"/>
              <a:gd name="connsiteX12" fmla="*/ 2799867 w 2799867"/>
              <a:gd name="connsiteY12" fmla="*/ 167425 h 350305"/>
              <a:gd name="connsiteX13" fmla="*/ 2655624 w 2799867"/>
              <a:gd name="connsiteY13" fmla="*/ 162274 h 350305"/>
              <a:gd name="connsiteX14" fmla="*/ 2446986 w 2799867"/>
              <a:gd name="connsiteY14" fmla="*/ 177729 h 350305"/>
              <a:gd name="connsiteX15" fmla="*/ 2068347 w 2799867"/>
              <a:gd name="connsiteY15" fmla="*/ 198335 h 350305"/>
              <a:gd name="connsiteX16" fmla="*/ 1694860 w 2799867"/>
              <a:gd name="connsiteY16" fmla="*/ 218941 h 350305"/>
              <a:gd name="connsiteX17" fmla="*/ 1468192 w 2799867"/>
              <a:gd name="connsiteY17" fmla="*/ 231820 h 350305"/>
              <a:gd name="connsiteX18" fmla="*/ 1200311 w 2799867"/>
              <a:gd name="connsiteY18" fmla="*/ 255002 h 350305"/>
              <a:gd name="connsiteX19" fmla="*/ 940158 w 2799867"/>
              <a:gd name="connsiteY19" fmla="*/ 273032 h 350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99867" h="350305">
                <a:moveTo>
                  <a:pt x="940158" y="273032"/>
                </a:moveTo>
                <a:lnTo>
                  <a:pt x="491973" y="311669"/>
                </a:lnTo>
                <a:lnTo>
                  <a:pt x="48940" y="350305"/>
                </a:lnTo>
                <a:lnTo>
                  <a:pt x="0" y="193183"/>
                </a:lnTo>
                <a:lnTo>
                  <a:pt x="494549" y="154547"/>
                </a:lnTo>
                <a:lnTo>
                  <a:pt x="996825" y="113334"/>
                </a:lnTo>
                <a:lnTo>
                  <a:pt x="1218342" y="95304"/>
                </a:lnTo>
                <a:lnTo>
                  <a:pt x="1478495" y="69546"/>
                </a:lnTo>
                <a:lnTo>
                  <a:pt x="1844255" y="51516"/>
                </a:lnTo>
                <a:lnTo>
                  <a:pt x="2271833" y="30909"/>
                </a:lnTo>
                <a:lnTo>
                  <a:pt x="2586078" y="10303"/>
                </a:lnTo>
                <a:lnTo>
                  <a:pt x="2789564" y="0"/>
                </a:lnTo>
                <a:lnTo>
                  <a:pt x="2799867" y="167425"/>
                </a:lnTo>
                <a:lnTo>
                  <a:pt x="2655624" y="162274"/>
                </a:lnTo>
                <a:lnTo>
                  <a:pt x="2446986" y="177729"/>
                </a:lnTo>
                <a:lnTo>
                  <a:pt x="2068347" y="198335"/>
                </a:lnTo>
                <a:lnTo>
                  <a:pt x="1694860" y="218941"/>
                </a:lnTo>
                <a:lnTo>
                  <a:pt x="1468192" y="231820"/>
                </a:lnTo>
                <a:lnTo>
                  <a:pt x="1200311" y="255002"/>
                </a:lnTo>
                <a:lnTo>
                  <a:pt x="940158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46960D-1596-48FE-BF5D-BFBFE3A56EE1}"/>
              </a:ext>
            </a:extLst>
          </p:cNvPr>
          <p:cNvSpPr/>
          <p:nvPr/>
        </p:nvSpPr>
        <p:spPr>
          <a:xfrm>
            <a:off x="3689350" y="2936875"/>
            <a:ext cx="2533650" cy="342900"/>
          </a:xfrm>
          <a:custGeom>
            <a:avLst/>
            <a:gdLst>
              <a:gd name="connsiteX0" fmla="*/ 419100 w 2533650"/>
              <a:gd name="connsiteY0" fmla="*/ 136525 h 342900"/>
              <a:gd name="connsiteX1" fmla="*/ 1171575 w 2533650"/>
              <a:gd name="connsiteY1" fmla="*/ 82550 h 342900"/>
              <a:gd name="connsiteX2" fmla="*/ 1517650 w 2533650"/>
              <a:gd name="connsiteY2" fmla="*/ 53975 h 342900"/>
              <a:gd name="connsiteX3" fmla="*/ 2051050 w 2533650"/>
              <a:gd name="connsiteY3" fmla="*/ 19050 h 342900"/>
              <a:gd name="connsiteX4" fmla="*/ 2317750 w 2533650"/>
              <a:gd name="connsiteY4" fmla="*/ 0 h 342900"/>
              <a:gd name="connsiteX5" fmla="*/ 2390775 w 2533650"/>
              <a:gd name="connsiteY5" fmla="*/ 9525 h 342900"/>
              <a:gd name="connsiteX6" fmla="*/ 2533650 w 2533650"/>
              <a:gd name="connsiteY6" fmla="*/ 31750 h 342900"/>
              <a:gd name="connsiteX7" fmla="*/ 2492375 w 2533650"/>
              <a:gd name="connsiteY7" fmla="*/ 301625 h 342900"/>
              <a:gd name="connsiteX8" fmla="*/ 2454275 w 2533650"/>
              <a:gd name="connsiteY8" fmla="*/ 285750 h 342900"/>
              <a:gd name="connsiteX9" fmla="*/ 2393950 w 2533650"/>
              <a:gd name="connsiteY9" fmla="*/ 225425 h 342900"/>
              <a:gd name="connsiteX10" fmla="*/ 2359025 w 2533650"/>
              <a:gd name="connsiteY10" fmla="*/ 184150 h 342900"/>
              <a:gd name="connsiteX11" fmla="*/ 2336800 w 2533650"/>
              <a:gd name="connsiteY11" fmla="*/ 184150 h 342900"/>
              <a:gd name="connsiteX12" fmla="*/ 2238375 w 2533650"/>
              <a:gd name="connsiteY12" fmla="*/ 190500 h 342900"/>
              <a:gd name="connsiteX13" fmla="*/ 1123950 w 2533650"/>
              <a:gd name="connsiteY13" fmla="*/ 263525 h 342900"/>
              <a:gd name="connsiteX14" fmla="*/ 31750 w 2533650"/>
              <a:gd name="connsiteY14" fmla="*/ 342900 h 342900"/>
              <a:gd name="connsiteX15" fmla="*/ 0 w 2533650"/>
              <a:gd name="connsiteY15" fmla="*/ 161925 h 342900"/>
              <a:gd name="connsiteX16" fmla="*/ 171450 w 2533650"/>
              <a:gd name="connsiteY16" fmla="*/ 152400 h 342900"/>
              <a:gd name="connsiteX17" fmla="*/ 419100 w 2533650"/>
              <a:gd name="connsiteY17" fmla="*/ 136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33650" h="342900">
                <a:moveTo>
                  <a:pt x="419100" y="136525"/>
                </a:moveTo>
                <a:lnTo>
                  <a:pt x="1171575" y="82550"/>
                </a:lnTo>
                <a:lnTo>
                  <a:pt x="1517650" y="53975"/>
                </a:lnTo>
                <a:lnTo>
                  <a:pt x="2051050" y="19050"/>
                </a:lnTo>
                <a:lnTo>
                  <a:pt x="2317750" y="0"/>
                </a:lnTo>
                <a:lnTo>
                  <a:pt x="2390775" y="9525"/>
                </a:lnTo>
                <a:lnTo>
                  <a:pt x="2533650" y="31750"/>
                </a:lnTo>
                <a:lnTo>
                  <a:pt x="2492375" y="301625"/>
                </a:lnTo>
                <a:lnTo>
                  <a:pt x="2454275" y="285750"/>
                </a:lnTo>
                <a:lnTo>
                  <a:pt x="2393950" y="225425"/>
                </a:lnTo>
                <a:lnTo>
                  <a:pt x="2359025" y="184150"/>
                </a:lnTo>
                <a:lnTo>
                  <a:pt x="2336800" y="184150"/>
                </a:lnTo>
                <a:lnTo>
                  <a:pt x="2238375" y="190500"/>
                </a:lnTo>
                <a:lnTo>
                  <a:pt x="1123950" y="263525"/>
                </a:lnTo>
                <a:lnTo>
                  <a:pt x="31750" y="342900"/>
                </a:lnTo>
                <a:lnTo>
                  <a:pt x="0" y="161925"/>
                </a:lnTo>
                <a:lnTo>
                  <a:pt x="171450" y="152400"/>
                </a:lnTo>
                <a:lnTo>
                  <a:pt x="419100" y="13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76F1CD4A-6D08-4C53-8562-C935E3C4A2D4}"/>
              </a:ext>
            </a:extLst>
          </p:cNvPr>
          <p:cNvSpPr/>
          <p:nvPr/>
        </p:nvSpPr>
        <p:spPr>
          <a:xfrm rot="16200000">
            <a:off x="3694113" y="3754438"/>
            <a:ext cx="2720975" cy="2124075"/>
          </a:xfrm>
          <a:custGeom>
            <a:avLst/>
            <a:gdLst>
              <a:gd name="connsiteX0" fmla="*/ 2378075 w 2720975"/>
              <a:gd name="connsiteY0" fmla="*/ 673100 h 2124075"/>
              <a:gd name="connsiteX1" fmla="*/ 2339975 w 2720975"/>
              <a:gd name="connsiteY1" fmla="*/ 403225 h 2124075"/>
              <a:gd name="connsiteX2" fmla="*/ 2289175 w 2720975"/>
              <a:gd name="connsiteY2" fmla="*/ 101600 h 2124075"/>
              <a:gd name="connsiteX3" fmla="*/ 2476500 w 2720975"/>
              <a:gd name="connsiteY3" fmla="*/ 0 h 2124075"/>
              <a:gd name="connsiteX4" fmla="*/ 2498725 w 2720975"/>
              <a:gd name="connsiteY4" fmla="*/ 117475 h 2124075"/>
              <a:gd name="connsiteX5" fmla="*/ 2501900 w 2720975"/>
              <a:gd name="connsiteY5" fmla="*/ 269875 h 2124075"/>
              <a:gd name="connsiteX6" fmla="*/ 2501900 w 2720975"/>
              <a:gd name="connsiteY6" fmla="*/ 352425 h 2124075"/>
              <a:gd name="connsiteX7" fmla="*/ 2527300 w 2720975"/>
              <a:gd name="connsiteY7" fmla="*/ 568325 h 2124075"/>
              <a:gd name="connsiteX8" fmla="*/ 2562225 w 2720975"/>
              <a:gd name="connsiteY8" fmla="*/ 854075 h 2124075"/>
              <a:gd name="connsiteX9" fmla="*/ 2590800 w 2720975"/>
              <a:gd name="connsiteY9" fmla="*/ 1111250 h 2124075"/>
              <a:gd name="connsiteX10" fmla="*/ 2616200 w 2720975"/>
              <a:gd name="connsiteY10" fmla="*/ 1320800 h 2124075"/>
              <a:gd name="connsiteX11" fmla="*/ 2635250 w 2720975"/>
              <a:gd name="connsiteY11" fmla="*/ 1501775 h 2124075"/>
              <a:gd name="connsiteX12" fmla="*/ 2654300 w 2720975"/>
              <a:gd name="connsiteY12" fmla="*/ 1663700 h 2124075"/>
              <a:gd name="connsiteX13" fmla="*/ 2670175 w 2720975"/>
              <a:gd name="connsiteY13" fmla="*/ 1724025 h 2124075"/>
              <a:gd name="connsiteX14" fmla="*/ 2689225 w 2720975"/>
              <a:gd name="connsiteY14" fmla="*/ 1774825 h 2124075"/>
              <a:gd name="connsiteX15" fmla="*/ 2708275 w 2720975"/>
              <a:gd name="connsiteY15" fmla="*/ 1806575 h 2124075"/>
              <a:gd name="connsiteX16" fmla="*/ 2720975 w 2720975"/>
              <a:gd name="connsiteY16" fmla="*/ 1825625 h 2124075"/>
              <a:gd name="connsiteX17" fmla="*/ 2714625 w 2720975"/>
              <a:gd name="connsiteY17" fmla="*/ 1844675 h 2124075"/>
              <a:gd name="connsiteX18" fmla="*/ 2673350 w 2720975"/>
              <a:gd name="connsiteY18" fmla="*/ 1924050 h 2124075"/>
              <a:gd name="connsiteX19" fmla="*/ 2609850 w 2720975"/>
              <a:gd name="connsiteY19" fmla="*/ 2012950 h 2124075"/>
              <a:gd name="connsiteX20" fmla="*/ 2562225 w 2720975"/>
              <a:gd name="connsiteY20" fmla="*/ 2076450 h 2124075"/>
              <a:gd name="connsiteX21" fmla="*/ 2533650 w 2720975"/>
              <a:gd name="connsiteY21" fmla="*/ 2101850 h 2124075"/>
              <a:gd name="connsiteX22" fmla="*/ 2498725 w 2720975"/>
              <a:gd name="connsiteY22" fmla="*/ 2117725 h 2124075"/>
              <a:gd name="connsiteX23" fmla="*/ 2466975 w 2720975"/>
              <a:gd name="connsiteY23" fmla="*/ 2124075 h 2124075"/>
              <a:gd name="connsiteX24" fmla="*/ 2438400 w 2720975"/>
              <a:gd name="connsiteY24" fmla="*/ 2124075 h 2124075"/>
              <a:gd name="connsiteX25" fmla="*/ 2406650 w 2720975"/>
              <a:gd name="connsiteY25" fmla="*/ 2108200 h 2124075"/>
              <a:gd name="connsiteX26" fmla="*/ 2378075 w 2720975"/>
              <a:gd name="connsiteY26" fmla="*/ 2085975 h 2124075"/>
              <a:gd name="connsiteX27" fmla="*/ 2330450 w 2720975"/>
              <a:gd name="connsiteY27" fmla="*/ 2063750 h 2124075"/>
              <a:gd name="connsiteX28" fmla="*/ 2257425 w 2720975"/>
              <a:gd name="connsiteY28" fmla="*/ 2044700 h 2124075"/>
              <a:gd name="connsiteX29" fmla="*/ 2187575 w 2720975"/>
              <a:gd name="connsiteY29" fmla="*/ 2044700 h 2124075"/>
              <a:gd name="connsiteX30" fmla="*/ 1762125 w 2720975"/>
              <a:gd name="connsiteY30" fmla="*/ 2060575 h 2124075"/>
              <a:gd name="connsiteX31" fmla="*/ 1130300 w 2720975"/>
              <a:gd name="connsiteY31" fmla="*/ 2076450 h 2124075"/>
              <a:gd name="connsiteX32" fmla="*/ 768350 w 2720975"/>
              <a:gd name="connsiteY32" fmla="*/ 2085975 h 2124075"/>
              <a:gd name="connsiteX33" fmla="*/ 511175 w 2720975"/>
              <a:gd name="connsiteY33" fmla="*/ 2092325 h 2124075"/>
              <a:gd name="connsiteX34" fmla="*/ 415925 w 2720975"/>
              <a:gd name="connsiteY34" fmla="*/ 2089150 h 2124075"/>
              <a:gd name="connsiteX35" fmla="*/ 339725 w 2720975"/>
              <a:gd name="connsiteY35" fmla="*/ 2082800 h 2124075"/>
              <a:gd name="connsiteX36" fmla="*/ 257175 w 2720975"/>
              <a:gd name="connsiteY36" fmla="*/ 2063750 h 2124075"/>
              <a:gd name="connsiteX37" fmla="*/ 149225 w 2720975"/>
              <a:gd name="connsiteY37" fmla="*/ 2028825 h 2124075"/>
              <a:gd name="connsiteX38" fmla="*/ 76200 w 2720975"/>
              <a:gd name="connsiteY38" fmla="*/ 1997075 h 2124075"/>
              <a:gd name="connsiteX39" fmla="*/ 34925 w 2720975"/>
              <a:gd name="connsiteY39" fmla="*/ 1965325 h 2124075"/>
              <a:gd name="connsiteX40" fmla="*/ 15875 w 2720975"/>
              <a:gd name="connsiteY40" fmla="*/ 1949450 h 2124075"/>
              <a:gd name="connsiteX41" fmla="*/ 3175 w 2720975"/>
              <a:gd name="connsiteY41" fmla="*/ 1920875 h 2124075"/>
              <a:gd name="connsiteX42" fmla="*/ 0 w 2720975"/>
              <a:gd name="connsiteY42" fmla="*/ 1879600 h 2124075"/>
              <a:gd name="connsiteX43" fmla="*/ 12700 w 2720975"/>
              <a:gd name="connsiteY43" fmla="*/ 1844675 h 2124075"/>
              <a:gd name="connsiteX44" fmla="*/ 41275 w 2720975"/>
              <a:gd name="connsiteY44" fmla="*/ 1816100 h 2124075"/>
              <a:gd name="connsiteX45" fmla="*/ 98425 w 2720975"/>
              <a:gd name="connsiteY45" fmla="*/ 1765300 h 2124075"/>
              <a:gd name="connsiteX46" fmla="*/ 187325 w 2720975"/>
              <a:gd name="connsiteY46" fmla="*/ 1704975 h 2124075"/>
              <a:gd name="connsiteX47" fmla="*/ 523875 w 2720975"/>
              <a:gd name="connsiteY47" fmla="*/ 1784350 h 2124075"/>
              <a:gd name="connsiteX48" fmla="*/ 549275 w 2720975"/>
              <a:gd name="connsiteY48" fmla="*/ 1793875 h 2124075"/>
              <a:gd name="connsiteX49" fmla="*/ 593725 w 2720975"/>
              <a:gd name="connsiteY49" fmla="*/ 1797050 h 2124075"/>
              <a:gd name="connsiteX50" fmla="*/ 650875 w 2720975"/>
              <a:gd name="connsiteY50" fmla="*/ 1803400 h 2124075"/>
              <a:gd name="connsiteX51" fmla="*/ 1108075 w 2720975"/>
              <a:gd name="connsiteY51" fmla="*/ 1800225 h 2124075"/>
              <a:gd name="connsiteX52" fmla="*/ 1317625 w 2720975"/>
              <a:gd name="connsiteY52" fmla="*/ 1800225 h 2124075"/>
              <a:gd name="connsiteX53" fmla="*/ 1781175 w 2720975"/>
              <a:gd name="connsiteY53" fmla="*/ 1803400 h 2124075"/>
              <a:gd name="connsiteX54" fmla="*/ 1955800 w 2720975"/>
              <a:gd name="connsiteY54" fmla="*/ 1778000 h 2124075"/>
              <a:gd name="connsiteX55" fmla="*/ 2197100 w 2720975"/>
              <a:gd name="connsiteY55" fmla="*/ 1781175 h 2124075"/>
              <a:gd name="connsiteX56" fmla="*/ 2355850 w 2720975"/>
              <a:gd name="connsiteY56" fmla="*/ 1778000 h 2124075"/>
              <a:gd name="connsiteX57" fmla="*/ 2409825 w 2720975"/>
              <a:gd name="connsiteY57" fmla="*/ 1768475 h 2124075"/>
              <a:gd name="connsiteX58" fmla="*/ 2432050 w 2720975"/>
              <a:gd name="connsiteY58" fmla="*/ 1749425 h 2124075"/>
              <a:gd name="connsiteX59" fmla="*/ 2444750 w 2720975"/>
              <a:gd name="connsiteY59" fmla="*/ 1720850 h 2124075"/>
              <a:gd name="connsiteX60" fmla="*/ 2451100 w 2720975"/>
              <a:gd name="connsiteY60" fmla="*/ 1689100 h 2124075"/>
              <a:gd name="connsiteX61" fmla="*/ 2457450 w 2720975"/>
              <a:gd name="connsiteY61" fmla="*/ 1609725 h 2124075"/>
              <a:gd name="connsiteX62" fmla="*/ 2447925 w 2720975"/>
              <a:gd name="connsiteY62" fmla="*/ 1285875 h 2124075"/>
              <a:gd name="connsiteX63" fmla="*/ 2419350 w 2720975"/>
              <a:gd name="connsiteY63" fmla="*/ 1016000 h 2124075"/>
              <a:gd name="connsiteX64" fmla="*/ 2378075 w 2720975"/>
              <a:gd name="connsiteY64" fmla="*/ 6731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720975" h="2124075">
                <a:moveTo>
                  <a:pt x="2378075" y="673100"/>
                </a:moveTo>
                <a:lnTo>
                  <a:pt x="2339975" y="403225"/>
                </a:lnTo>
                <a:lnTo>
                  <a:pt x="2289175" y="101600"/>
                </a:lnTo>
                <a:lnTo>
                  <a:pt x="2476500" y="0"/>
                </a:lnTo>
                <a:lnTo>
                  <a:pt x="2498725" y="117475"/>
                </a:lnTo>
                <a:cubicBezTo>
                  <a:pt x="2499783" y="168275"/>
                  <a:pt x="2500842" y="219075"/>
                  <a:pt x="2501900" y="269875"/>
                </a:cubicBezTo>
                <a:lnTo>
                  <a:pt x="2501900" y="352425"/>
                </a:lnTo>
                <a:lnTo>
                  <a:pt x="2527300" y="568325"/>
                </a:lnTo>
                <a:lnTo>
                  <a:pt x="2562225" y="854075"/>
                </a:lnTo>
                <a:lnTo>
                  <a:pt x="2590800" y="1111250"/>
                </a:lnTo>
                <a:lnTo>
                  <a:pt x="2616200" y="1320800"/>
                </a:lnTo>
                <a:lnTo>
                  <a:pt x="2635250" y="1501775"/>
                </a:lnTo>
                <a:lnTo>
                  <a:pt x="2654300" y="1663700"/>
                </a:lnTo>
                <a:lnTo>
                  <a:pt x="2670175" y="1724025"/>
                </a:lnTo>
                <a:lnTo>
                  <a:pt x="2689225" y="1774825"/>
                </a:lnTo>
                <a:lnTo>
                  <a:pt x="2708275" y="1806575"/>
                </a:lnTo>
                <a:lnTo>
                  <a:pt x="2720975" y="1825625"/>
                </a:lnTo>
                <a:lnTo>
                  <a:pt x="2714625" y="1844675"/>
                </a:lnTo>
                <a:lnTo>
                  <a:pt x="2673350" y="1924050"/>
                </a:lnTo>
                <a:lnTo>
                  <a:pt x="2609850" y="2012950"/>
                </a:lnTo>
                <a:lnTo>
                  <a:pt x="2562225" y="2076450"/>
                </a:lnTo>
                <a:lnTo>
                  <a:pt x="2533650" y="2101850"/>
                </a:lnTo>
                <a:lnTo>
                  <a:pt x="2498725" y="2117725"/>
                </a:lnTo>
                <a:lnTo>
                  <a:pt x="2466975" y="2124075"/>
                </a:lnTo>
                <a:lnTo>
                  <a:pt x="2438400" y="2124075"/>
                </a:lnTo>
                <a:lnTo>
                  <a:pt x="2406650" y="2108200"/>
                </a:lnTo>
                <a:lnTo>
                  <a:pt x="2378075" y="2085975"/>
                </a:lnTo>
                <a:lnTo>
                  <a:pt x="2330450" y="2063750"/>
                </a:lnTo>
                <a:lnTo>
                  <a:pt x="2257425" y="2044700"/>
                </a:lnTo>
                <a:lnTo>
                  <a:pt x="2187575" y="2044700"/>
                </a:lnTo>
                <a:lnTo>
                  <a:pt x="1762125" y="2060575"/>
                </a:lnTo>
                <a:lnTo>
                  <a:pt x="1130300" y="2076450"/>
                </a:lnTo>
                <a:lnTo>
                  <a:pt x="768350" y="2085975"/>
                </a:lnTo>
                <a:lnTo>
                  <a:pt x="511175" y="2092325"/>
                </a:lnTo>
                <a:lnTo>
                  <a:pt x="415925" y="2089150"/>
                </a:lnTo>
                <a:lnTo>
                  <a:pt x="339725" y="2082800"/>
                </a:lnTo>
                <a:lnTo>
                  <a:pt x="257175" y="2063750"/>
                </a:lnTo>
                <a:lnTo>
                  <a:pt x="149225" y="2028825"/>
                </a:lnTo>
                <a:lnTo>
                  <a:pt x="76200" y="1997075"/>
                </a:lnTo>
                <a:lnTo>
                  <a:pt x="34925" y="1965325"/>
                </a:lnTo>
                <a:lnTo>
                  <a:pt x="15875" y="1949450"/>
                </a:lnTo>
                <a:lnTo>
                  <a:pt x="3175" y="1920875"/>
                </a:lnTo>
                <a:lnTo>
                  <a:pt x="0" y="1879600"/>
                </a:lnTo>
                <a:lnTo>
                  <a:pt x="12700" y="1844675"/>
                </a:lnTo>
                <a:lnTo>
                  <a:pt x="41275" y="1816100"/>
                </a:lnTo>
                <a:lnTo>
                  <a:pt x="98425" y="1765300"/>
                </a:lnTo>
                <a:lnTo>
                  <a:pt x="187325" y="1704975"/>
                </a:lnTo>
                <a:lnTo>
                  <a:pt x="523875" y="1784350"/>
                </a:lnTo>
                <a:lnTo>
                  <a:pt x="549275" y="1793875"/>
                </a:lnTo>
                <a:cubicBezTo>
                  <a:pt x="589484" y="1797226"/>
                  <a:pt x="574631" y="1797050"/>
                  <a:pt x="593725" y="1797050"/>
                </a:cubicBezTo>
                <a:lnTo>
                  <a:pt x="650875" y="1803400"/>
                </a:lnTo>
                <a:lnTo>
                  <a:pt x="1108075" y="1800225"/>
                </a:lnTo>
                <a:lnTo>
                  <a:pt x="1317625" y="1800225"/>
                </a:lnTo>
                <a:lnTo>
                  <a:pt x="1781175" y="1803400"/>
                </a:lnTo>
                <a:lnTo>
                  <a:pt x="1955800" y="1778000"/>
                </a:lnTo>
                <a:lnTo>
                  <a:pt x="2197100" y="1781175"/>
                </a:lnTo>
                <a:lnTo>
                  <a:pt x="2355850" y="1778000"/>
                </a:lnTo>
                <a:lnTo>
                  <a:pt x="2409825" y="1768475"/>
                </a:lnTo>
                <a:lnTo>
                  <a:pt x="2432050" y="1749425"/>
                </a:lnTo>
                <a:lnTo>
                  <a:pt x="2444750" y="1720850"/>
                </a:lnTo>
                <a:lnTo>
                  <a:pt x="2451100" y="1689100"/>
                </a:lnTo>
                <a:lnTo>
                  <a:pt x="2457450" y="1609725"/>
                </a:lnTo>
                <a:lnTo>
                  <a:pt x="2447925" y="1285875"/>
                </a:lnTo>
                <a:lnTo>
                  <a:pt x="2419350" y="1016000"/>
                </a:lnTo>
                <a:lnTo>
                  <a:pt x="2378075" y="673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90F0F65-D2DF-4D01-BACF-260F26C0BFBB}"/>
              </a:ext>
            </a:extLst>
          </p:cNvPr>
          <p:cNvSpPr/>
          <p:nvPr/>
        </p:nvSpPr>
        <p:spPr>
          <a:xfrm>
            <a:off x="5237163" y="5567363"/>
            <a:ext cx="600075" cy="471487"/>
          </a:xfrm>
          <a:custGeom>
            <a:avLst/>
            <a:gdLst>
              <a:gd name="connsiteX0" fmla="*/ 245269 w 600075"/>
              <a:gd name="connsiteY0" fmla="*/ 107156 h 471487"/>
              <a:gd name="connsiteX1" fmla="*/ 392906 w 600075"/>
              <a:gd name="connsiteY1" fmla="*/ 133350 h 471487"/>
              <a:gd name="connsiteX2" fmla="*/ 438150 w 600075"/>
              <a:gd name="connsiteY2" fmla="*/ 140493 h 471487"/>
              <a:gd name="connsiteX3" fmla="*/ 461962 w 600075"/>
              <a:gd name="connsiteY3" fmla="*/ 142875 h 471487"/>
              <a:gd name="connsiteX4" fmla="*/ 488156 w 600075"/>
              <a:gd name="connsiteY4" fmla="*/ 140493 h 471487"/>
              <a:gd name="connsiteX5" fmla="*/ 507206 w 600075"/>
              <a:gd name="connsiteY5" fmla="*/ 130968 h 471487"/>
              <a:gd name="connsiteX6" fmla="*/ 523875 w 600075"/>
              <a:gd name="connsiteY6" fmla="*/ 114300 h 471487"/>
              <a:gd name="connsiteX7" fmla="*/ 600075 w 600075"/>
              <a:gd name="connsiteY7" fmla="*/ 0 h 471487"/>
              <a:gd name="connsiteX8" fmla="*/ 497681 w 600075"/>
              <a:gd name="connsiteY8" fmla="*/ 471487 h 471487"/>
              <a:gd name="connsiteX9" fmla="*/ 450056 w 600075"/>
              <a:gd name="connsiteY9" fmla="*/ 407193 h 471487"/>
              <a:gd name="connsiteX10" fmla="*/ 404812 w 600075"/>
              <a:gd name="connsiteY10" fmla="*/ 369093 h 471487"/>
              <a:gd name="connsiteX11" fmla="*/ 314325 w 600075"/>
              <a:gd name="connsiteY11" fmla="*/ 307181 h 471487"/>
              <a:gd name="connsiteX12" fmla="*/ 190500 w 600075"/>
              <a:gd name="connsiteY12" fmla="*/ 226218 h 471487"/>
              <a:gd name="connsiteX13" fmla="*/ 92869 w 600075"/>
              <a:gd name="connsiteY13" fmla="*/ 169068 h 471487"/>
              <a:gd name="connsiteX14" fmla="*/ 35719 w 600075"/>
              <a:gd name="connsiteY14" fmla="*/ 135731 h 471487"/>
              <a:gd name="connsiteX15" fmla="*/ 7144 w 600075"/>
              <a:gd name="connsiteY15" fmla="*/ 111918 h 471487"/>
              <a:gd name="connsiteX16" fmla="*/ 0 w 600075"/>
              <a:gd name="connsiteY16" fmla="*/ 100012 h 471487"/>
              <a:gd name="connsiteX17" fmla="*/ 2381 w 600075"/>
              <a:gd name="connsiteY17" fmla="*/ 80962 h 471487"/>
              <a:gd name="connsiteX18" fmla="*/ 11906 w 600075"/>
              <a:gd name="connsiteY18" fmla="*/ 71437 h 471487"/>
              <a:gd name="connsiteX19" fmla="*/ 38100 w 600075"/>
              <a:gd name="connsiteY19" fmla="*/ 66675 h 471487"/>
              <a:gd name="connsiteX20" fmla="*/ 245269 w 600075"/>
              <a:gd name="connsiteY20" fmla="*/ 1071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0075" h="471487">
                <a:moveTo>
                  <a:pt x="245269" y="107156"/>
                </a:moveTo>
                <a:lnTo>
                  <a:pt x="392906" y="133350"/>
                </a:lnTo>
                <a:lnTo>
                  <a:pt x="438150" y="140493"/>
                </a:lnTo>
                <a:lnTo>
                  <a:pt x="461962" y="142875"/>
                </a:lnTo>
                <a:lnTo>
                  <a:pt x="488156" y="140493"/>
                </a:lnTo>
                <a:lnTo>
                  <a:pt x="507206" y="130968"/>
                </a:lnTo>
                <a:lnTo>
                  <a:pt x="523875" y="114300"/>
                </a:lnTo>
                <a:lnTo>
                  <a:pt x="600075" y="0"/>
                </a:lnTo>
                <a:lnTo>
                  <a:pt x="497681" y="471487"/>
                </a:lnTo>
                <a:lnTo>
                  <a:pt x="450056" y="407193"/>
                </a:lnTo>
                <a:lnTo>
                  <a:pt x="404812" y="369093"/>
                </a:lnTo>
                <a:lnTo>
                  <a:pt x="314325" y="307181"/>
                </a:lnTo>
                <a:lnTo>
                  <a:pt x="190500" y="226218"/>
                </a:lnTo>
                <a:lnTo>
                  <a:pt x="92869" y="169068"/>
                </a:lnTo>
                <a:lnTo>
                  <a:pt x="35719" y="135731"/>
                </a:lnTo>
                <a:lnTo>
                  <a:pt x="7144" y="111918"/>
                </a:lnTo>
                <a:lnTo>
                  <a:pt x="0" y="100012"/>
                </a:lnTo>
                <a:lnTo>
                  <a:pt x="2381" y="80962"/>
                </a:lnTo>
                <a:lnTo>
                  <a:pt x="11906" y="71437"/>
                </a:lnTo>
                <a:lnTo>
                  <a:pt x="38100" y="66675"/>
                </a:lnTo>
                <a:lnTo>
                  <a:pt x="245269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EE6E3E9-C6D2-4DAF-8570-83A50BA091D5}"/>
              </a:ext>
            </a:extLst>
          </p:cNvPr>
          <p:cNvSpPr/>
          <p:nvPr/>
        </p:nvSpPr>
        <p:spPr>
          <a:xfrm>
            <a:off x="4041775" y="4200525"/>
            <a:ext cx="1831975" cy="307975"/>
          </a:xfrm>
          <a:custGeom>
            <a:avLst/>
            <a:gdLst>
              <a:gd name="connsiteX0" fmla="*/ 501650 w 1831975"/>
              <a:gd name="connsiteY0" fmla="*/ 269875 h 307975"/>
              <a:gd name="connsiteX1" fmla="*/ 9525 w 1831975"/>
              <a:gd name="connsiteY1" fmla="*/ 307975 h 307975"/>
              <a:gd name="connsiteX2" fmla="*/ 0 w 1831975"/>
              <a:gd name="connsiteY2" fmla="*/ 120650 h 307975"/>
              <a:gd name="connsiteX3" fmla="*/ 174625 w 1831975"/>
              <a:gd name="connsiteY3" fmla="*/ 114300 h 307975"/>
              <a:gd name="connsiteX4" fmla="*/ 434975 w 1831975"/>
              <a:gd name="connsiteY4" fmla="*/ 98425 h 307975"/>
              <a:gd name="connsiteX5" fmla="*/ 777875 w 1831975"/>
              <a:gd name="connsiteY5" fmla="*/ 73025 h 307975"/>
              <a:gd name="connsiteX6" fmla="*/ 1143000 w 1831975"/>
              <a:gd name="connsiteY6" fmla="*/ 47625 h 307975"/>
              <a:gd name="connsiteX7" fmla="*/ 1489075 w 1831975"/>
              <a:gd name="connsiteY7" fmla="*/ 25400 h 307975"/>
              <a:gd name="connsiteX8" fmla="*/ 1812925 w 1831975"/>
              <a:gd name="connsiteY8" fmla="*/ 0 h 307975"/>
              <a:gd name="connsiteX9" fmla="*/ 1831975 w 1831975"/>
              <a:gd name="connsiteY9" fmla="*/ 187325 h 307975"/>
              <a:gd name="connsiteX10" fmla="*/ 1600200 w 1831975"/>
              <a:gd name="connsiteY10" fmla="*/ 196850 h 307975"/>
              <a:gd name="connsiteX11" fmla="*/ 1276350 w 1831975"/>
              <a:gd name="connsiteY11" fmla="*/ 219075 h 307975"/>
              <a:gd name="connsiteX12" fmla="*/ 936625 w 1831975"/>
              <a:gd name="connsiteY12" fmla="*/ 244475 h 307975"/>
              <a:gd name="connsiteX13" fmla="*/ 501650 w 1831975"/>
              <a:gd name="connsiteY13" fmla="*/ 269875 h 30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1975" h="307975">
                <a:moveTo>
                  <a:pt x="501650" y="269875"/>
                </a:moveTo>
                <a:lnTo>
                  <a:pt x="9525" y="307975"/>
                </a:lnTo>
                <a:lnTo>
                  <a:pt x="0" y="120650"/>
                </a:lnTo>
                <a:lnTo>
                  <a:pt x="174625" y="114300"/>
                </a:lnTo>
                <a:lnTo>
                  <a:pt x="434975" y="98425"/>
                </a:lnTo>
                <a:lnTo>
                  <a:pt x="777875" y="73025"/>
                </a:lnTo>
                <a:lnTo>
                  <a:pt x="1143000" y="47625"/>
                </a:lnTo>
                <a:lnTo>
                  <a:pt x="1489075" y="25400"/>
                </a:lnTo>
                <a:lnTo>
                  <a:pt x="1812925" y="0"/>
                </a:lnTo>
                <a:lnTo>
                  <a:pt x="1831975" y="187325"/>
                </a:lnTo>
                <a:lnTo>
                  <a:pt x="1600200" y="196850"/>
                </a:lnTo>
                <a:lnTo>
                  <a:pt x="1276350" y="219075"/>
                </a:lnTo>
                <a:lnTo>
                  <a:pt x="936625" y="244475"/>
                </a:lnTo>
                <a:lnTo>
                  <a:pt x="5016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2D0B5C8-8F55-4F44-955D-1BF9A8737AE7}"/>
              </a:ext>
            </a:extLst>
          </p:cNvPr>
          <p:cNvSpPr/>
          <p:nvPr/>
        </p:nvSpPr>
        <p:spPr>
          <a:xfrm>
            <a:off x="4043363" y="4849813"/>
            <a:ext cx="1831975" cy="327025"/>
          </a:xfrm>
          <a:custGeom>
            <a:avLst/>
            <a:gdLst>
              <a:gd name="connsiteX0" fmla="*/ 876300 w 1831181"/>
              <a:gd name="connsiteY0" fmla="*/ 266700 h 326232"/>
              <a:gd name="connsiteX1" fmla="*/ 569118 w 1831181"/>
              <a:gd name="connsiteY1" fmla="*/ 285750 h 326232"/>
              <a:gd name="connsiteX2" fmla="*/ 345281 w 1831181"/>
              <a:gd name="connsiteY2" fmla="*/ 302419 h 326232"/>
              <a:gd name="connsiteX3" fmla="*/ 7143 w 1831181"/>
              <a:gd name="connsiteY3" fmla="*/ 326232 h 326232"/>
              <a:gd name="connsiteX4" fmla="*/ 0 w 1831181"/>
              <a:gd name="connsiteY4" fmla="*/ 114300 h 326232"/>
              <a:gd name="connsiteX5" fmla="*/ 140493 w 1831181"/>
              <a:gd name="connsiteY5" fmla="*/ 119063 h 326232"/>
              <a:gd name="connsiteX6" fmla="*/ 295275 w 1831181"/>
              <a:gd name="connsiteY6" fmla="*/ 116682 h 326232"/>
              <a:gd name="connsiteX7" fmla="*/ 361950 w 1831181"/>
              <a:gd name="connsiteY7" fmla="*/ 114300 h 326232"/>
              <a:gd name="connsiteX8" fmla="*/ 538162 w 1831181"/>
              <a:gd name="connsiteY8" fmla="*/ 100013 h 326232"/>
              <a:gd name="connsiteX9" fmla="*/ 797718 w 1831181"/>
              <a:gd name="connsiteY9" fmla="*/ 80963 h 326232"/>
              <a:gd name="connsiteX10" fmla="*/ 1097756 w 1831181"/>
              <a:gd name="connsiteY10" fmla="*/ 57150 h 326232"/>
              <a:gd name="connsiteX11" fmla="*/ 1383506 w 1831181"/>
              <a:gd name="connsiteY11" fmla="*/ 35719 h 326232"/>
              <a:gd name="connsiteX12" fmla="*/ 1645443 w 1831181"/>
              <a:gd name="connsiteY12" fmla="*/ 16669 h 326232"/>
              <a:gd name="connsiteX13" fmla="*/ 1821656 w 1831181"/>
              <a:gd name="connsiteY13" fmla="*/ 0 h 326232"/>
              <a:gd name="connsiteX14" fmla="*/ 1831181 w 1831181"/>
              <a:gd name="connsiteY14" fmla="*/ 209550 h 326232"/>
              <a:gd name="connsiteX15" fmla="*/ 1602581 w 1831181"/>
              <a:gd name="connsiteY15" fmla="*/ 219075 h 326232"/>
              <a:gd name="connsiteX16" fmla="*/ 1314450 w 1831181"/>
              <a:gd name="connsiteY16" fmla="*/ 238125 h 326232"/>
              <a:gd name="connsiteX17" fmla="*/ 1033462 w 1831181"/>
              <a:gd name="connsiteY17" fmla="*/ 259557 h 326232"/>
              <a:gd name="connsiteX18" fmla="*/ 876300 w 1831181"/>
              <a:gd name="connsiteY18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1181" h="326232">
                <a:moveTo>
                  <a:pt x="876300" y="266700"/>
                </a:moveTo>
                <a:lnTo>
                  <a:pt x="569118" y="285750"/>
                </a:lnTo>
                <a:lnTo>
                  <a:pt x="345281" y="302419"/>
                </a:lnTo>
                <a:lnTo>
                  <a:pt x="7143" y="326232"/>
                </a:lnTo>
                <a:lnTo>
                  <a:pt x="0" y="114300"/>
                </a:lnTo>
                <a:lnTo>
                  <a:pt x="140493" y="119063"/>
                </a:lnTo>
                <a:lnTo>
                  <a:pt x="295275" y="116682"/>
                </a:lnTo>
                <a:lnTo>
                  <a:pt x="361950" y="114300"/>
                </a:lnTo>
                <a:lnTo>
                  <a:pt x="538162" y="100013"/>
                </a:lnTo>
                <a:lnTo>
                  <a:pt x="797718" y="80963"/>
                </a:lnTo>
                <a:lnTo>
                  <a:pt x="1097756" y="57150"/>
                </a:lnTo>
                <a:lnTo>
                  <a:pt x="1383506" y="35719"/>
                </a:lnTo>
                <a:lnTo>
                  <a:pt x="1645443" y="16669"/>
                </a:lnTo>
                <a:lnTo>
                  <a:pt x="1821656" y="0"/>
                </a:lnTo>
                <a:lnTo>
                  <a:pt x="1831181" y="209550"/>
                </a:lnTo>
                <a:lnTo>
                  <a:pt x="1602581" y="219075"/>
                </a:lnTo>
                <a:lnTo>
                  <a:pt x="1314450" y="238125"/>
                </a:lnTo>
                <a:lnTo>
                  <a:pt x="1033462" y="259557"/>
                </a:lnTo>
                <a:lnTo>
                  <a:pt x="876300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338BE1-CC91-4707-8714-380D7062F332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1555750"/>
            <a:ext cx="3460750" cy="4621213"/>
            <a:chOff x="3381375" y="1708150"/>
            <a:chExt cx="3460750" cy="46212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67B5D159-DC3A-4A00-9E2A-14CEEA502C87}"/>
                </a:ext>
              </a:extLst>
            </p:cNvPr>
            <p:cNvSpPr/>
            <p:nvPr/>
          </p:nvSpPr>
          <p:spPr>
            <a:xfrm>
              <a:off x="3381375" y="18145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0E55BDCD-E95C-4737-B120-E7DB3061EF53}"/>
                </a:ext>
              </a:extLst>
            </p:cNvPr>
            <p:cNvSpPr/>
            <p:nvPr/>
          </p:nvSpPr>
          <p:spPr>
            <a:xfrm rot="16200000">
              <a:off x="2878137" y="4814888"/>
              <a:ext cx="2478088" cy="360362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2C7D958-2D29-48BC-A3C8-38629242BD5A}"/>
                </a:ext>
              </a:extLst>
            </p:cNvPr>
            <p:cNvSpPr/>
            <p:nvPr/>
          </p:nvSpPr>
          <p:spPr>
            <a:xfrm>
              <a:off x="3656012" y="1708150"/>
              <a:ext cx="3186113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BB229CB6-074D-41F0-BA5B-996A9399F025}"/>
                </a:ext>
              </a:extLst>
            </p:cNvPr>
            <p:cNvSpPr/>
            <p:nvPr/>
          </p:nvSpPr>
          <p:spPr>
            <a:xfrm>
              <a:off x="4937125" y="19288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C92012D6-68D2-44AD-84CA-497F87F20302}"/>
                </a:ext>
              </a:extLst>
            </p:cNvPr>
            <p:cNvSpPr/>
            <p:nvPr/>
          </p:nvSpPr>
          <p:spPr>
            <a:xfrm>
              <a:off x="3717925" y="2414588"/>
              <a:ext cx="2798762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39DD5853-293E-4D58-A194-7C10F4201EAE}"/>
                </a:ext>
              </a:extLst>
            </p:cNvPr>
            <p:cNvSpPr/>
            <p:nvPr/>
          </p:nvSpPr>
          <p:spPr>
            <a:xfrm>
              <a:off x="3841750" y="30892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69035CCD-202B-4DEB-9D3A-B65F5AEEFF1D}"/>
                </a:ext>
              </a:extLst>
            </p:cNvPr>
            <p:cNvSpPr/>
            <p:nvPr/>
          </p:nvSpPr>
          <p:spPr>
            <a:xfrm rot="16200000">
              <a:off x="3846512" y="39068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B52D7541-DA00-4644-AB8D-BF024B0C8316}"/>
                </a:ext>
              </a:extLst>
            </p:cNvPr>
            <p:cNvSpPr/>
            <p:nvPr/>
          </p:nvSpPr>
          <p:spPr>
            <a:xfrm>
              <a:off x="5389562" y="57197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21D2FC4-0DCC-4BCB-9F12-C6CF270C5376}"/>
                </a:ext>
              </a:extLst>
            </p:cNvPr>
            <p:cNvSpPr/>
            <p:nvPr/>
          </p:nvSpPr>
          <p:spPr>
            <a:xfrm>
              <a:off x="4194175" y="43529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2C0BA544-F84C-42B9-B498-D9320603C0B0}"/>
                </a:ext>
              </a:extLst>
            </p:cNvPr>
            <p:cNvSpPr/>
            <p:nvPr/>
          </p:nvSpPr>
          <p:spPr>
            <a:xfrm>
              <a:off x="4195762" y="50022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7BC62423-F502-45EC-AA3A-F2E3043445F1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C1119D4B-6F1A-4550-8061-E9485DC91D4E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63AAC35D-5381-48FF-884C-B016D60BC2BE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4F38C8C0-7C54-41FE-9F50-A27C2AD77D36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B381F27F-21DA-4446-83AE-8D613BDA6CAA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6E8C2FA3-671A-4862-9574-28396A152262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021E8334-508A-43A5-8601-F98B3894C582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61A10909-375E-4991-8659-13A4056A483B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85E6DE6B-071B-456C-8261-FC71F98045F7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7A4A6283-BE0C-4D66-810D-82863CD748EB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AB71D025-6EDA-4FDE-8164-7218C763C86D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5255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546" name="グループ化 1">
            <a:extLst>
              <a:ext uri="{FF2B5EF4-FFF2-40B4-BE49-F238E27FC236}">
                <a16:creationId xmlns:a16="http://schemas.microsoft.com/office/drawing/2014/main" id="{0A7BCDB5-D4C8-4B52-9870-7E72974B107C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6D94803-FF90-4C68-A9AC-B44951D0A016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ABDB6AB-02C2-41E8-8409-AF1E567098EE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FF235FE-6C4A-4EB6-A057-826AD084B9B2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B6E565C-561D-4FA4-8B11-C4D1166DA5C1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95BFCB4B-B7F3-4C6F-BEFA-AB55F39EC6AD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1974BC9F-19E8-4ADA-B23A-26AE5156E614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87153ED-0C5D-447C-8BE6-535E3619A376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C8DFEC18-F7CD-4711-9AFA-905D307FCC20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7B10292-4DF2-49A9-94A6-89AB250F5180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096A977-C706-418F-99AB-140303701A4F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6535964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C8B39E2-9B0B-49E9-94D0-362E858547A0}"/>
              </a:ext>
            </a:extLst>
          </p:cNvPr>
          <p:cNvSpPr/>
          <p:nvPr/>
        </p:nvSpPr>
        <p:spPr>
          <a:xfrm>
            <a:off x="3509963" y="1362075"/>
            <a:ext cx="2384425" cy="839788"/>
          </a:xfrm>
          <a:custGeom>
            <a:avLst/>
            <a:gdLst>
              <a:gd name="connsiteX0" fmla="*/ 1764506 w 2383631"/>
              <a:gd name="connsiteY0" fmla="*/ 261938 h 840581"/>
              <a:gd name="connsiteX1" fmla="*/ 1659731 w 2383631"/>
              <a:gd name="connsiteY1" fmla="*/ 307181 h 840581"/>
              <a:gd name="connsiteX2" fmla="*/ 1533525 w 2383631"/>
              <a:gd name="connsiteY2" fmla="*/ 364331 h 840581"/>
              <a:gd name="connsiteX3" fmla="*/ 1426368 w 2383631"/>
              <a:gd name="connsiteY3" fmla="*/ 409575 h 840581"/>
              <a:gd name="connsiteX4" fmla="*/ 1314450 w 2383631"/>
              <a:gd name="connsiteY4" fmla="*/ 450056 h 840581"/>
              <a:gd name="connsiteX5" fmla="*/ 1202531 w 2383631"/>
              <a:gd name="connsiteY5" fmla="*/ 492919 h 840581"/>
              <a:gd name="connsiteX6" fmla="*/ 1076325 w 2383631"/>
              <a:gd name="connsiteY6" fmla="*/ 535781 h 840581"/>
              <a:gd name="connsiteX7" fmla="*/ 981075 w 2383631"/>
              <a:gd name="connsiteY7" fmla="*/ 564356 h 840581"/>
              <a:gd name="connsiteX8" fmla="*/ 866775 w 2383631"/>
              <a:gd name="connsiteY8" fmla="*/ 595313 h 840581"/>
              <a:gd name="connsiteX9" fmla="*/ 752475 w 2383631"/>
              <a:gd name="connsiteY9" fmla="*/ 623888 h 840581"/>
              <a:gd name="connsiteX10" fmla="*/ 609600 w 2383631"/>
              <a:gd name="connsiteY10" fmla="*/ 657225 h 840581"/>
              <a:gd name="connsiteX11" fmla="*/ 481012 w 2383631"/>
              <a:gd name="connsiteY11" fmla="*/ 685800 h 840581"/>
              <a:gd name="connsiteX12" fmla="*/ 323850 w 2383631"/>
              <a:gd name="connsiteY12" fmla="*/ 716756 h 840581"/>
              <a:gd name="connsiteX13" fmla="*/ 192881 w 2383631"/>
              <a:gd name="connsiteY13" fmla="*/ 742950 h 840581"/>
              <a:gd name="connsiteX14" fmla="*/ 47625 w 2383631"/>
              <a:gd name="connsiteY14" fmla="*/ 769144 h 840581"/>
              <a:gd name="connsiteX15" fmla="*/ 30956 w 2383631"/>
              <a:gd name="connsiteY15" fmla="*/ 771525 h 840581"/>
              <a:gd name="connsiteX16" fmla="*/ 14287 w 2383631"/>
              <a:gd name="connsiteY16" fmla="*/ 778669 h 840581"/>
              <a:gd name="connsiteX17" fmla="*/ 7143 w 2383631"/>
              <a:gd name="connsiteY17" fmla="*/ 785813 h 840581"/>
              <a:gd name="connsiteX18" fmla="*/ 0 w 2383631"/>
              <a:gd name="connsiteY18" fmla="*/ 797719 h 840581"/>
              <a:gd name="connsiteX19" fmla="*/ 4762 w 2383631"/>
              <a:gd name="connsiteY19" fmla="*/ 812006 h 840581"/>
              <a:gd name="connsiteX20" fmla="*/ 28575 w 2383631"/>
              <a:gd name="connsiteY20" fmla="*/ 826294 h 840581"/>
              <a:gd name="connsiteX21" fmla="*/ 57150 w 2383631"/>
              <a:gd name="connsiteY21" fmla="*/ 835819 h 840581"/>
              <a:gd name="connsiteX22" fmla="*/ 83343 w 2383631"/>
              <a:gd name="connsiteY22" fmla="*/ 840581 h 840581"/>
              <a:gd name="connsiteX23" fmla="*/ 197643 w 2383631"/>
              <a:gd name="connsiteY23" fmla="*/ 835819 h 840581"/>
              <a:gd name="connsiteX24" fmla="*/ 366712 w 2383631"/>
              <a:gd name="connsiteY24" fmla="*/ 826294 h 840581"/>
              <a:gd name="connsiteX25" fmla="*/ 500062 w 2383631"/>
              <a:gd name="connsiteY25" fmla="*/ 814388 h 840581"/>
              <a:gd name="connsiteX26" fmla="*/ 626268 w 2383631"/>
              <a:gd name="connsiteY26" fmla="*/ 800100 h 840581"/>
              <a:gd name="connsiteX27" fmla="*/ 764381 w 2383631"/>
              <a:gd name="connsiteY27" fmla="*/ 781050 h 840581"/>
              <a:gd name="connsiteX28" fmla="*/ 923925 w 2383631"/>
              <a:gd name="connsiteY28" fmla="*/ 754856 h 840581"/>
              <a:gd name="connsiteX29" fmla="*/ 1073943 w 2383631"/>
              <a:gd name="connsiteY29" fmla="*/ 723900 h 840581"/>
              <a:gd name="connsiteX30" fmla="*/ 1290637 w 2383631"/>
              <a:gd name="connsiteY30" fmla="*/ 678656 h 840581"/>
              <a:gd name="connsiteX31" fmla="*/ 1466850 w 2383631"/>
              <a:gd name="connsiteY31" fmla="*/ 633413 h 840581"/>
              <a:gd name="connsiteX32" fmla="*/ 1647825 w 2383631"/>
              <a:gd name="connsiteY32" fmla="*/ 578644 h 840581"/>
              <a:gd name="connsiteX33" fmla="*/ 1809750 w 2383631"/>
              <a:gd name="connsiteY33" fmla="*/ 523875 h 840581"/>
              <a:gd name="connsiteX34" fmla="*/ 1950243 w 2383631"/>
              <a:gd name="connsiteY34" fmla="*/ 471488 h 840581"/>
              <a:gd name="connsiteX35" fmla="*/ 2028825 w 2383631"/>
              <a:gd name="connsiteY35" fmla="*/ 440531 h 840581"/>
              <a:gd name="connsiteX36" fmla="*/ 2074068 w 2383631"/>
              <a:gd name="connsiteY36" fmla="*/ 428625 h 840581"/>
              <a:gd name="connsiteX37" fmla="*/ 2133600 w 2383631"/>
              <a:gd name="connsiteY37" fmla="*/ 419100 h 840581"/>
              <a:gd name="connsiteX38" fmla="*/ 2233612 w 2383631"/>
              <a:gd name="connsiteY38" fmla="*/ 414338 h 840581"/>
              <a:gd name="connsiteX39" fmla="*/ 2290762 w 2383631"/>
              <a:gd name="connsiteY39" fmla="*/ 414338 h 840581"/>
              <a:gd name="connsiteX40" fmla="*/ 2331243 w 2383631"/>
              <a:gd name="connsiteY40" fmla="*/ 409575 h 840581"/>
              <a:gd name="connsiteX41" fmla="*/ 2357437 w 2383631"/>
              <a:gd name="connsiteY41" fmla="*/ 400050 h 840581"/>
              <a:gd name="connsiteX42" fmla="*/ 2374106 w 2383631"/>
              <a:gd name="connsiteY42" fmla="*/ 388144 h 840581"/>
              <a:gd name="connsiteX43" fmla="*/ 2378868 w 2383631"/>
              <a:gd name="connsiteY43" fmla="*/ 378619 h 840581"/>
              <a:gd name="connsiteX44" fmla="*/ 2383631 w 2383631"/>
              <a:gd name="connsiteY44" fmla="*/ 369094 h 840581"/>
              <a:gd name="connsiteX45" fmla="*/ 2376487 w 2383631"/>
              <a:gd name="connsiteY45" fmla="*/ 342900 h 840581"/>
              <a:gd name="connsiteX46" fmla="*/ 2364581 w 2383631"/>
              <a:gd name="connsiteY46" fmla="*/ 321469 h 840581"/>
              <a:gd name="connsiteX47" fmla="*/ 2340768 w 2383631"/>
              <a:gd name="connsiteY47" fmla="*/ 290513 h 840581"/>
              <a:gd name="connsiteX48" fmla="*/ 2305050 w 2383631"/>
              <a:gd name="connsiteY48" fmla="*/ 252413 h 840581"/>
              <a:gd name="connsiteX49" fmla="*/ 2283618 w 2383631"/>
              <a:gd name="connsiteY49" fmla="*/ 235744 h 840581"/>
              <a:gd name="connsiteX50" fmla="*/ 2221706 w 2383631"/>
              <a:gd name="connsiteY50" fmla="*/ 192881 h 840581"/>
              <a:gd name="connsiteX51" fmla="*/ 2135981 w 2383631"/>
              <a:gd name="connsiteY51" fmla="*/ 133350 h 840581"/>
              <a:gd name="connsiteX52" fmla="*/ 2052637 w 2383631"/>
              <a:gd name="connsiteY52" fmla="*/ 80963 h 840581"/>
              <a:gd name="connsiteX53" fmla="*/ 1985962 w 2383631"/>
              <a:gd name="connsiteY53" fmla="*/ 42863 h 840581"/>
              <a:gd name="connsiteX54" fmla="*/ 1931193 w 2383631"/>
              <a:gd name="connsiteY54" fmla="*/ 14288 h 840581"/>
              <a:gd name="connsiteX55" fmla="*/ 1888331 w 2383631"/>
              <a:gd name="connsiteY55" fmla="*/ 4763 h 840581"/>
              <a:gd name="connsiteX56" fmla="*/ 1862137 w 2383631"/>
              <a:gd name="connsiteY56" fmla="*/ 0 h 840581"/>
              <a:gd name="connsiteX57" fmla="*/ 1840706 w 2383631"/>
              <a:gd name="connsiteY57" fmla="*/ 0 h 840581"/>
              <a:gd name="connsiteX58" fmla="*/ 1828800 w 2383631"/>
              <a:gd name="connsiteY58" fmla="*/ 2381 h 840581"/>
              <a:gd name="connsiteX59" fmla="*/ 1819275 w 2383631"/>
              <a:gd name="connsiteY59" fmla="*/ 11906 h 840581"/>
              <a:gd name="connsiteX60" fmla="*/ 1819275 w 2383631"/>
              <a:gd name="connsiteY60" fmla="*/ 23813 h 840581"/>
              <a:gd name="connsiteX61" fmla="*/ 1821656 w 2383631"/>
              <a:gd name="connsiteY61" fmla="*/ 47625 h 840581"/>
              <a:gd name="connsiteX62" fmla="*/ 1835943 w 2383631"/>
              <a:gd name="connsiteY62" fmla="*/ 76200 h 840581"/>
              <a:gd name="connsiteX63" fmla="*/ 1866900 w 2383631"/>
              <a:gd name="connsiteY63" fmla="*/ 111919 h 840581"/>
              <a:gd name="connsiteX64" fmla="*/ 1885950 w 2383631"/>
              <a:gd name="connsiteY64" fmla="*/ 133350 h 840581"/>
              <a:gd name="connsiteX65" fmla="*/ 1905000 w 2383631"/>
              <a:gd name="connsiteY65" fmla="*/ 164306 h 840581"/>
              <a:gd name="connsiteX66" fmla="*/ 1905000 w 2383631"/>
              <a:gd name="connsiteY66" fmla="*/ 180975 h 840581"/>
              <a:gd name="connsiteX67" fmla="*/ 1897856 w 2383631"/>
              <a:gd name="connsiteY67" fmla="*/ 195263 h 840581"/>
              <a:gd name="connsiteX68" fmla="*/ 1847850 w 2383631"/>
              <a:gd name="connsiteY68" fmla="*/ 221456 h 840581"/>
              <a:gd name="connsiteX69" fmla="*/ 1764506 w 2383631"/>
              <a:gd name="connsiteY69" fmla="*/ 261938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3631" h="840581">
                <a:moveTo>
                  <a:pt x="1764506" y="261938"/>
                </a:moveTo>
                <a:lnTo>
                  <a:pt x="1659731" y="307181"/>
                </a:lnTo>
                <a:lnTo>
                  <a:pt x="1533525" y="364331"/>
                </a:lnTo>
                <a:lnTo>
                  <a:pt x="1426368" y="409575"/>
                </a:lnTo>
                <a:lnTo>
                  <a:pt x="1314450" y="450056"/>
                </a:lnTo>
                <a:lnTo>
                  <a:pt x="1202531" y="492919"/>
                </a:lnTo>
                <a:lnTo>
                  <a:pt x="1076325" y="535781"/>
                </a:lnTo>
                <a:lnTo>
                  <a:pt x="981075" y="564356"/>
                </a:lnTo>
                <a:lnTo>
                  <a:pt x="866775" y="595313"/>
                </a:lnTo>
                <a:lnTo>
                  <a:pt x="752475" y="623888"/>
                </a:lnTo>
                <a:lnTo>
                  <a:pt x="609600" y="657225"/>
                </a:lnTo>
                <a:lnTo>
                  <a:pt x="481012" y="685800"/>
                </a:lnTo>
                <a:lnTo>
                  <a:pt x="323850" y="716756"/>
                </a:lnTo>
                <a:lnTo>
                  <a:pt x="192881" y="742950"/>
                </a:lnTo>
                <a:lnTo>
                  <a:pt x="47625" y="769144"/>
                </a:lnTo>
                <a:lnTo>
                  <a:pt x="30956" y="771525"/>
                </a:lnTo>
                <a:lnTo>
                  <a:pt x="14287" y="778669"/>
                </a:lnTo>
                <a:lnTo>
                  <a:pt x="7143" y="785813"/>
                </a:lnTo>
                <a:lnTo>
                  <a:pt x="0" y="797719"/>
                </a:lnTo>
                <a:lnTo>
                  <a:pt x="4762" y="812006"/>
                </a:lnTo>
                <a:lnTo>
                  <a:pt x="28575" y="826294"/>
                </a:lnTo>
                <a:lnTo>
                  <a:pt x="57150" y="835819"/>
                </a:lnTo>
                <a:lnTo>
                  <a:pt x="83343" y="840581"/>
                </a:lnTo>
                <a:lnTo>
                  <a:pt x="197643" y="835819"/>
                </a:lnTo>
                <a:lnTo>
                  <a:pt x="366712" y="826294"/>
                </a:lnTo>
                <a:lnTo>
                  <a:pt x="500062" y="814388"/>
                </a:lnTo>
                <a:lnTo>
                  <a:pt x="626268" y="800100"/>
                </a:lnTo>
                <a:lnTo>
                  <a:pt x="764381" y="781050"/>
                </a:lnTo>
                <a:lnTo>
                  <a:pt x="923925" y="754856"/>
                </a:lnTo>
                <a:lnTo>
                  <a:pt x="1073943" y="723900"/>
                </a:lnTo>
                <a:lnTo>
                  <a:pt x="1290637" y="678656"/>
                </a:lnTo>
                <a:lnTo>
                  <a:pt x="1466850" y="633413"/>
                </a:lnTo>
                <a:lnTo>
                  <a:pt x="1647825" y="578644"/>
                </a:lnTo>
                <a:lnTo>
                  <a:pt x="1809750" y="523875"/>
                </a:lnTo>
                <a:lnTo>
                  <a:pt x="1950243" y="471488"/>
                </a:lnTo>
                <a:lnTo>
                  <a:pt x="2028825" y="440531"/>
                </a:lnTo>
                <a:lnTo>
                  <a:pt x="2074068" y="428625"/>
                </a:lnTo>
                <a:lnTo>
                  <a:pt x="2133600" y="419100"/>
                </a:lnTo>
                <a:lnTo>
                  <a:pt x="2233612" y="414338"/>
                </a:lnTo>
                <a:lnTo>
                  <a:pt x="2290762" y="414338"/>
                </a:lnTo>
                <a:lnTo>
                  <a:pt x="2331243" y="409575"/>
                </a:lnTo>
                <a:lnTo>
                  <a:pt x="2357437" y="400050"/>
                </a:lnTo>
                <a:lnTo>
                  <a:pt x="2374106" y="388144"/>
                </a:lnTo>
                <a:lnTo>
                  <a:pt x="2378868" y="378619"/>
                </a:lnTo>
                <a:lnTo>
                  <a:pt x="2383631" y="369094"/>
                </a:lnTo>
                <a:lnTo>
                  <a:pt x="2376487" y="342900"/>
                </a:lnTo>
                <a:lnTo>
                  <a:pt x="2364581" y="321469"/>
                </a:lnTo>
                <a:lnTo>
                  <a:pt x="2340768" y="290513"/>
                </a:lnTo>
                <a:lnTo>
                  <a:pt x="2305050" y="252413"/>
                </a:lnTo>
                <a:lnTo>
                  <a:pt x="2283618" y="235744"/>
                </a:lnTo>
                <a:lnTo>
                  <a:pt x="2221706" y="192881"/>
                </a:lnTo>
                <a:lnTo>
                  <a:pt x="2135981" y="133350"/>
                </a:lnTo>
                <a:lnTo>
                  <a:pt x="2052637" y="80963"/>
                </a:lnTo>
                <a:lnTo>
                  <a:pt x="1985962" y="42863"/>
                </a:lnTo>
                <a:lnTo>
                  <a:pt x="1931193" y="14288"/>
                </a:lnTo>
                <a:lnTo>
                  <a:pt x="1888331" y="4763"/>
                </a:lnTo>
                <a:lnTo>
                  <a:pt x="1862137" y="0"/>
                </a:lnTo>
                <a:lnTo>
                  <a:pt x="1840706" y="0"/>
                </a:lnTo>
                <a:lnTo>
                  <a:pt x="1828800" y="2381"/>
                </a:lnTo>
                <a:lnTo>
                  <a:pt x="1819275" y="11906"/>
                </a:lnTo>
                <a:lnTo>
                  <a:pt x="1819275" y="23813"/>
                </a:lnTo>
                <a:lnTo>
                  <a:pt x="1821656" y="47625"/>
                </a:lnTo>
                <a:lnTo>
                  <a:pt x="1835943" y="76200"/>
                </a:lnTo>
                <a:lnTo>
                  <a:pt x="1866900" y="111919"/>
                </a:lnTo>
                <a:lnTo>
                  <a:pt x="1885950" y="133350"/>
                </a:lnTo>
                <a:lnTo>
                  <a:pt x="1905000" y="164306"/>
                </a:lnTo>
                <a:lnTo>
                  <a:pt x="1905000" y="180975"/>
                </a:lnTo>
                <a:lnTo>
                  <a:pt x="1897856" y="195263"/>
                </a:lnTo>
                <a:lnTo>
                  <a:pt x="1847850" y="221456"/>
                </a:lnTo>
                <a:lnTo>
                  <a:pt x="1764506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BC4607E-507F-4A3B-BB51-0E050AC355D6}"/>
              </a:ext>
            </a:extLst>
          </p:cNvPr>
          <p:cNvSpPr/>
          <p:nvPr/>
        </p:nvSpPr>
        <p:spPr>
          <a:xfrm>
            <a:off x="3214688" y="2425700"/>
            <a:ext cx="3449637" cy="561975"/>
          </a:xfrm>
          <a:custGeom>
            <a:avLst/>
            <a:gdLst>
              <a:gd name="connsiteX0" fmla="*/ 2538441 w 3450036"/>
              <a:gd name="connsiteY0" fmla="*/ 302930 h 560982"/>
              <a:gd name="connsiteX1" fmla="*/ 2325268 w 3450036"/>
              <a:gd name="connsiteY1" fmla="*/ 316955 h 560982"/>
              <a:gd name="connsiteX2" fmla="*/ 2156974 w 3450036"/>
              <a:gd name="connsiteY2" fmla="*/ 328175 h 560982"/>
              <a:gd name="connsiteX3" fmla="*/ 1966240 w 3450036"/>
              <a:gd name="connsiteY3" fmla="*/ 342199 h 560982"/>
              <a:gd name="connsiteX4" fmla="*/ 1797946 w 3450036"/>
              <a:gd name="connsiteY4" fmla="*/ 356224 h 560982"/>
              <a:gd name="connsiteX5" fmla="*/ 1567943 w 3450036"/>
              <a:gd name="connsiteY5" fmla="*/ 378663 h 560982"/>
              <a:gd name="connsiteX6" fmla="*/ 1416478 w 3450036"/>
              <a:gd name="connsiteY6" fmla="*/ 401102 h 560982"/>
              <a:gd name="connsiteX7" fmla="*/ 1113548 w 3450036"/>
              <a:gd name="connsiteY7" fmla="*/ 445981 h 560982"/>
              <a:gd name="connsiteX8" fmla="*/ 805008 w 3450036"/>
              <a:gd name="connsiteY8" fmla="*/ 496469 h 560982"/>
              <a:gd name="connsiteX9" fmla="*/ 546957 w 3450036"/>
              <a:gd name="connsiteY9" fmla="*/ 544153 h 560982"/>
              <a:gd name="connsiteX10" fmla="*/ 454395 w 3450036"/>
              <a:gd name="connsiteY10" fmla="*/ 560982 h 560982"/>
              <a:gd name="connsiteX11" fmla="*/ 364638 w 3450036"/>
              <a:gd name="connsiteY11" fmla="*/ 560982 h 560982"/>
              <a:gd name="connsiteX12" fmla="*/ 336588 w 3450036"/>
              <a:gd name="connsiteY12" fmla="*/ 555372 h 560982"/>
              <a:gd name="connsiteX13" fmla="*/ 302930 w 3450036"/>
              <a:gd name="connsiteY13" fmla="*/ 541348 h 560982"/>
              <a:gd name="connsiteX14" fmla="*/ 274881 w 3450036"/>
              <a:gd name="connsiteY14" fmla="*/ 521713 h 560982"/>
              <a:gd name="connsiteX15" fmla="*/ 235612 w 3450036"/>
              <a:gd name="connsiteY15" fmla="*/ 490859 h 560982"/>
              <a:gd name="connsiteX16" fmla="*/ 187928 w 3450036"/>
              <a:gd name="connsiteY16" fmla="*/ 440371 h 560982"/>
              <a:gd name="connsiteX17" fmla="*/ 137440 w 3450036"/>
              <a:gd name="connsiteY17" fmla="*/ 384273 h 560982"/>
              <a:gd name="connsiteX18" fmla="*/ 78537 w 3450036"/>
              <a:gd name="connsiteY18" fmla="*/ 311345 h 560982"/>
              <a:gd name="connsiteX19" fmla="*/ 33658 w 3450036"/>
              <a:gd name="connsiteY19" fmla="*/ 252442 h 560982"/>
              <a:gd name="connsiteX20" fmla="*/ 5609 w 3450036"/>
              <a:gd name="connsiteY20" fmla="*/ 204759 h 560982"/>
              <a:gd name="connsiteX21" fmla="*/ 0 w 3450036"/>
              <a:gd name="connsiteY21" fmla="*/ 185124 h 560982"/>
              <a:gd name="connsiteX22" fmla="*/ 0 w 3450036"/>
              <a:gd name="connsiteY22" fmla="*/ 173905 h 560982"/>
              <a:gd name="connsiteX23" fmla="*/ 5609 w 3450036"/>
              <a:gd name="connsiteY23" fmla="*/ 168295 h 560982"/>
              <a:gd name="connsiteX24" fmla="*/ 11219 w 3450036"/>
              <a:gd name="connsiteY24" fmla="*/ 165490 h 560982"/>
              <a:gd name="connsiteX25" fmla="*/ 25244 w 3450036"/>
              <a:gd name="connsiteY25" fmla="*/ 165490 h 560982"/>
              <a:gd name="connsiteX26" fmla="*/ 64512 w 3450036"/>
              <a:gd name="connsiteY26" fmla="*/ 179515 h 560982"/>
              <a:gd name="connsiteX27" fmla="*/ 140245 w 3450036"/>
              <a:gd name="connsiteY27" fmla="*/ 215978 h 560982"/>
              <a:gd name="connsiteX28" fmla="*/ 224392 w 3450036"/>
              <a:gd name="connsiteY28" fmla="*/ 249637 h 560982"/>
              <a:gd name="connsiteX29" fmla="*/ 308539 w 3450036"/>
              <a:gd name="connsiteY29" fmla="*/ 280491 h 560982"/>
              <a:gd name="connsiteX30" fmla="*/ 364638 w 3450036"/>
              <a:gd name="connsiteY30" fmla="*/ 294516 h 560982"/>
              <a:gd name="connsiteX31" fmla="*/ 415126 w 3450036"/>
              <a:gd name="connsiteY31" fmla="*/ 302930 h 560982"/>
              <a:gd name="connsiteX32" fmla="*/ 471224 w 3450036"/>
              <a:gd name="connsiteY32" fmla="*/ 308540 h 560982"/>
              <a:gd name="connsiteX33" fmla="*/ 549762 w 3450036"/>
              <a:gd name="connsiteY33" fmla="*/ 308540 h 560982"/>
              <a:gd name="connsiteX34" fmla="*/ 619884 w 3450036"/>
              <a:gd name="connsiteY34" fmla="*/ 308540 h 560982"/>
              <a:gd name="connsiteX35" fmla="*/ 718056 w 3450036"/>
              <a:gd name="connsiteY35" fmla="*/ 297321 h 560982"/>
              <a:gd name="connsiteX36" fmla="*/ 953668 w 3450036"/>
              <a:gd name="connsiteY36" fmla="*/ 272076 h 560982"/>
              <a:gd name="connsiteX37" fmla="*/ 1239769 w 3450036"/>
              <a:gd name="connsiteY37" fmla="*/ 238418 h 560982"/>
              <a:gd name="connsiteX38" fmla="*/ 1607212 w 3450036"/>
              <a:gd name="connsiteY38" fmla="*/ 193539 h 560982"/>
              <a:gd name="connsiteX39" fmla="*/ 1929776 w 3450036"/>
              <a:gd name="connsiteY39" fmla="*/ 165490 h 560982"/>
              <a:gd name="connsiteX40" fmla="*/ 2252341 w 3450036"/>
              <a:gd name="connsiteY40" fmla="*/ 131831 h 560982"/>
              <a:gd name="connsiteX41" fmla="*/ 2524417 w 3450036"/>
              <a:gd name="connsiteY41" fmla="*/ 100977 h 560982"/>
              <a:gd name="connsiteX42" fmla="*/ 2793688 w 3450036"/>
              <a:gd name="connsiteY42" fmla="*/ 70123 h 560982"/>
              <a:gd name="connsiteX43" fmla="*/ 2846981 w 3450036"/>
              <a:gd name="connsiteY43" fmla="*/ 61708 h 560982"/>
              <a:gd name="connsiteX44" fmla="*/ 2886250 w 3450036"/>
              <a:gd name="connsiteY44" fmla="*/ 44879 h 560982"/>
              <a:gd name="connsiteX45" fmla="*/ 2959177 w 3450036"/>
              <a:gd name="connsiteY45" fmla="*/ 14025 h 560982"/>
              <a:gd name="connsiteX46" fmla="*/ 2995641 w 3450036"/>
              <a:gd name="connsiteY46" fmla="*/ 0 h 560982"/>
              <a:gd name="connsiteX47" fmla="*/ 3026495 w 3450036"/>
              <a:gd name="connsiteY47" fmla="*/ 0 h 560982"/>
              <a:gd name="connsiteX48" fmla="*/ 3082593 w 3450036"/>
              <a:gd name="connsiteY48" fmla="*/ 5610 h 560982"/>
              <a:gd name="connsiteX49" fmla="*/ 3163936 w 3450036"/>
              <a:gd name="connsiteY49" fmla="*/ 22440 h 560982"/>
              <a:gd name="connsiteX50" fmla="*/ 3220034 w 3450036"/>
              <a:gd name="connsiteY50" fmla="*/ 42074 h 560982"/>
              <a:gd name="connsiteX51" fmla="*/ 3276132 w 3450036"/>
              <a:gd name="connsiteY51" fmla="*/ 64513 h 560982"/>
              <a:gd name="connsiteX52" fmla="*/ 3337840 w 3450036"/>
              <a:gd name="connsiteY52" fmla="*/ 100977 h 560982"/>
              <a:gd name="connsiteX53" fmla="*/ 3391133 w 3450036"/>
              <a:gd name="connsiteY53" fmla="*/ 140246 h 560982"/>
              <a:gd name="connsiteX54" fmla="*/ 3427597 w 3450036"/>
              <a:gd name="connsiteY54" fmla="*/ 171100 h 560982"/>
              <a:gd name="connsiteX55" fmla="*/ 3438817 w 3450036"/>
              <a:gd name="connsiteY55" fmla="*/ 190734 h 560982"/>
              <a:gd name="connsiteX56" fmla="*/ 3447231 w 3450036"/>
              <a:gd name="connsiteY56" fmla="*/ 213173 h 560982"/>
              <a:gd name="connsiteX57" fmla="*/ 3450036 w 3450036"/>
              <a:gd name="connsiteY57" fmla="*/ 244027 h 560982"/>
              <a:gd name="connsiteX58" fmla="*/ 3444427 w 3450036"/>
              <a:gd name="connsiteY58" fmla="*/ 263662 h 560982"/>
              <a:gd name="connsiteX59" fmla="*/ 3433207 w 3450036"/>
              <a:gd name="connsiteY59" fmla="*/ 274881 h 560982"/>
              <a:gd name="connsiteX60" fmla="*/ 3413573 w 3450036"/>
              <a:gd name="connsiteY60" fmla="*/ 283296 h 560982"/>
              <a:gd name="connsiteX61" fmla="*/ 3382719 w 3450036"/>
              <a:gd name="connsiteY61" fmla="*/ 286101 h 560982"/>
              <a:gd name="connsiteX62" fmla="*/ 3273327 w 3450036"/>
              <a:gd name="connsiteY62" fmla="*/ 288906 h 560982"/>
              <a:gd name="connsiteX63" fmla="*/ 3068569 w 3450036"/>
              <a:gd name="connsiteY63" fmla="*/ 288906 h 560982"/>
              <a:gd name="connsiteX64" fmla="*/ 2782468 w 3450036"/>
              <a:gd name="connsiteY64" fmla="*/ 291711 h 560982"/>
              <a:gd name="connsiteX65" fmla="*/ 2538441 w 3450036"/>
              <a:gd name="connsiteY65" fmla="*/ 302930 h 56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450036" h="560982">
                <a:moveTo>
                  <a:pt x="2538441" y="302930"/>
                </a:moveTo>
                <a:lnTo>
                  <a:pt x="2325268" y="316955"/>
                </a:lnTo>
                <a:lnTo>
                  <a:pt x="2156974" y="328175"/>
                </a:lnTo>
                <a:lnTo>
                  <a:pt x="1966240" y="342199"/>
                </a:lnTo>
                <a:lnTo>
                  <a:pt x="1797946" y="356224"/>
                </a:lnTo>
                <a:lnTo>
                  <a:pt x="1567943" y="378663"/>
                </a:lnTo>
                <a:lnTo>
                  <a:pt x="1416478" y="401102"/>
                </a:lnTo>
                <a:lnTo>
                  <a:pt x="1113548" y="445981"/>
                </a:lnTo>
                <a:lnTo>
                  <a:pt x="805008" y="496469"/>
                </a:lnTo>
                <a:lnTo>
                  <a:pt x="546957" y="544153"/>
                </a:lnTo>
                <a:lnTo>
                  <a:pt x="454395" y="560982"/>
                </a:lnTo>
                <a:lnTo>
                  <a:pt x="364638" y="560982"/>
                </a:lnTo>
                <a:lnTo>
                  <a:pt x="336588" y="555372"/>
                </a:lnTo>
                <a:lnTo>
                  <a:pt x="302930" y="541348"/>
                </a:lnTo>
                <a:lnTo>
                  <a:pt x="274881" y="521713"/>
                </a:lnTo>
                <a:lnTo>
                  <a:pt x="235612" y="490859"/>
                </a:lnTo>
                <a:lnTo>
                  <a:pt x="187928" y="440371"/>
                </a:lnTo>
                <a:lnTo>
                  <a:pt x="137440" y="384273"/>
                </a:lnTo>
                <a:lnTo>
                  <a:pt x="78537" y="311345"/>
                </a:lnTo>
                <a:lnTo>
                  <a:pt x="33658" y="252442"/>
                </a:lnTo>
                <a:lnTo>
                  <a:pt x="5609" y="204759"/>
                </a:lnTo>
                <a:lnTo>
                  <a:pt x="0" y="185124"/>
                </a:lnTo>
                <a:lnTo>
                  <a:pt x="0" y="173905"/>
                </a:lnTo>
                <a:lnTo>
                  <a:pt x="5609" y="168295"/>
                </a:lnTo>
                <a:lnTo>
                  <a:pt x="11219" y="165490"/>
                </a:lnTo>
                <a:lnTo>
                  <a:pt x="25244" y="165490"/>
                </a:lnTo>
                <a:lnTo>
                  <a:pt x="64512" y="179515"/>
                </a:lnTo>
                <a:lnTo>
                  <a:pt x="140245" y="215978"/>
                </a:lnTo>
                <a:lnTo>
                  <a:pt x="224392" y="249637"/>
                </a:lnTo>
                <a:lnTo>
                  <a:pt x="308539" y="280491"/>
                </a:lnTo>
                <a:lnTo>
                  <a:pt x="364638" y="294516"/>
                </a:lnTo>
                <a:lnTo>
                  <a:pt x="415126" y="302930"/>
                </a:lnTo>
                <a:lnTo>
                  <a:pt x="471224" y="308540"/>
                </a:lnTo>
                <a:lnTo>
                  <a:pt x="549762" y="308540"/>
                </a:lnTo>
                <a:lnTo>
                  <a:pt x="619884" y="308540"/>
                </a:lnTo>
                <a:lnTo>
                  <a:pt x="718056" y="297321"/>
                </a:lnTo>
                <a:lnTo>
                  <a:pt x="953668" y="272076"/>
                </a:lnTo>
                <a:lnTo>
                  <a:pt x="1239769" y="238418"/>
                </a:lnTo>
                <a:lnTo>
                  <a:pt x="1607212" y="193539"/>
                </a:lnTo>
                <a:lnTo>
                  <a:pt x="1929776" y="165490"/>
                </a:lnTo>
                <a:lnTo>
                  <a:pt x="2252341" y="131831"/>
                </a:lnTo>
                <a:lnTo>
                  <a:pt x="2524417" y="100977"/>
                </a:lnTo>
                <a:lnTo>
                  <a:pt x="2793688" y="70123"/>
                </a:lnTo>
                <a:lnTo>
                  <a:pt x="2846981" y="61708"/>
                </a:lnTo>
                <a:lnTo>
                  <a:pt x="2886250" y="44879"/>
                </a:lnTo>
                <a:lnTo>
                  <a:pt x="2959177" y="14025"/>
                </a:lnTo>
                <a:lnTo>
                  <a:pt x="2995641" y="0"/>
                </a:lnTo>
                <a:lnTo>
                  <a:pt x="3026495" y="0"/>
                </a:lnTo>
                <a:lnTo>
                  <a:pt x="3082593" y="5610"/>
                </a:lnTo>
                <a:lnTo>
                  <a:pt x="3163936" y="22440"/>
                </a:lnTo>
                <a:lnTo>
                  <a:pt x="3220034" y="42074"/>
                </a:lnTo>
                <a:lnTo>
                  <a:pt x="3276132" y="64513"/>
                </a:lnTo>
                <a:lnTo>
                  <a:pt x="3337840" y="100977"/>
                </a:lnTo>
                <a:lnTo>
                  <a:pt x="3391133" y="140246"/>
                </a:lnTo>
                <a:lnTo>
                  <a:pt x="3427597" y="171100"/>
                </a:lnTo>
                <a:lnTo>
                  <a:pt x="3438817" y="190734"/>
                </a:lnTo>
                <a:lnTo>
                  <a:pt x="3447231" y="213173"/>
                </a:lnTo>
                <a:lnTo>
                  <a:pt x="3450036" y="244027"/>
                </a:lnTo>
                <a:lnTo>
                  <a:pt x="3444427" y="263662"/>
                </a:lnTo>
                <a:lnTo>
                  <a:pt x="3433207" y="274881"/>
                </a:lnTo>
                <a:lnTo>
                  <a:pt x="3413573" y="283296"/>
                </a:lnTo>
                <a:lnTo>
                  <a:pt x="3382719" y="286101"/>
                </a:lnTo>
                <a:lnTo>
                  <a:pt x="3273327" y="288906"/>
                </a:lnTo>
                <a:lnTo>
                  <a:pt x="3068569" y="288906"/>
                </a:lnTo>
                <a:lnTo>
                  <a:pt x="2782468" y="291711"/>
                </a:lnTo>
                <a:lnTo>
                  <a:pt x="2538441" y="30293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E85AA8-A147-4FB2-84FF-4A814D51FE1E}"/>
              </a:ext>
            </a:extLst>
          </p:cNvPr>
          <p:cNvSpPr/>
          <p:nvPr/>
        </p:nvSpPr>
        <p:spPr>
          <a:xfrm>
            <a:off x="2887663" y="3341688"/>
            <a:ext cx="4022725" cy="622300"/>
          </a:xfrm>
          <a:custGeom>
            <a:avLst/>
            <a:gdLst>
              <a:gd name="connsiteX0" fmla="*/ 2772803 w 4022702"/>
              <a:gd name="connsiteY0" fmla="*/ 276293 h 621660"/>
              <a:gd name="connsiteX1" fmla="*/ 2611632 w 4022702"/>
              <a:gd name="connsiteY1" fmla="*/ 286161 h 621660"/>
              <a:gd name="connsiteX2" fmla="*/ 2493220 w 4022702"/>
              <a:gd name="connsiteY2" fmla="*/ 296029 h 621660"/>
              <a:gd name="connsiteX3" fmla="*/ 2351784 w 4022702"/>
              <a:gd name="connsiteY3" fmla="*/ 309186 h 621660"/>
              <a:gd name="connsiteX4" fmla="*/ 2170878 w 4022702"/>
              <a:gd name="connsiteY4" fmla="*/ 328921 h 621660"/>
              <a:gd name="connsiteX5" fmla="*/ 2121540 w 4022702"/>
              <a:gd name="connsiteY5" fmla="*/ 335499 h 621660"/>
              <a:gd name="connsiteX6" fmla="*/ 1888006 w 4022702"/>
              <a:gd name="connsiteY6" fmla="*/ 355235 h 621660"/>
              <a:gd name="connsiteX7" fmla="*/ 1690653 w 4022702"/>
              <a:gd name="connsiteY7" fmla="*/ 381548 h 621660"/>
              <a:gd name="connsiteX8" fmla="*/ 1470276 w 4022702"/>
              <a:gd name="connsiteY8" fmla="*/ 411151 h 621660"/>
              <a:gd name="connsiteX9" fmla="*/ 1269635 w 4022702"/>
              <a:gd name="connsiteY9" fmla="*/ 444043 h 621660"/>
              <a:gd name="connsiteX10" fmla="*/ 1111753 w 4022702"/>
              <a:gd name="connsiteY10" fmla="*/ 473646 h 621660"/>
              <a:gd name="connsiteX11" fmla="*/ 911111 w 4022702"/>
              <a:gd name="connsiteY11" fmla="*/ 486803 h 621660"/>
              <a:gd name="connsiteX12" fmla="*/ 776253 w 4022702"/>
              <a:gd name="connsiteY12" fmla="*/ 516406 h 621660"/>
              <a:gd name="connsiteX13" fmla="*/ 654553 w 4022702"/>
              <a:gd name="connsiteY13" fmla="*/ 539430 h 621660"/>
              <a:gd name="connsiteX14" fmla="*/ 539430 w 4022702"/>
              <a:gd name="connsiteY14" fmla="*/ 555876 h 621660"/>
              <a:gd name="connsiteX15" fmla="*/ 506538 w 4022702"/>
              <a:gd name="connsiteY15" fmla="*/ 569033 h 621660"/>
              <a:gd name="connsiteX16" fmla="*/ 434176 w 4022702"/>
              <a:gd name="connsiteY16" fmla="*/ 592058 h 621660"/>
              <a:gd name="connsiteX17" fmla="*/ 351946 w 4022702"/>
              <a:gd name="connsiteY17" fmla="*/ 611793 h 621660"/>
              <a:gd name="connsiteX18" fmla="*/ 299318 w 4022702"/>
              <a:gd name="connsiteY18" fmla="*/ 621660 h 621660"/>
              <a:gd name="connsiteX19" fmla="*/ 282872 w 4022702"/>
              <a:gd name="connsiteY19" fmla="*/ 618371 h 621660"/>
              <a:gd name="connsiteX20" fmla="*/ 233534 w 4022702"/>
              <a:gd name="connsiteY20" fmla="*/ 582190 h 621660"/>
              <a:gd name="connsiteX21" fmla="*/ 157882 w 4022702"/>
              <a:gd name="connsiteY21" fmla="*/ 516406 h 621660"/>
              <a:gd name="connsiteX22" fmla="*/ 118412 w 4022702"/>
              <a:gd name="connsiteY22" fmla="*/ 473646 h 621660"/>
              <a:gd name="connsiteX23" fmla="*/ 72363 w 4022702"/>
              <a:gd name="connsiteY23" fmla="*/ 414440 h 621660"/>
              <a:gd name="connsiteX24" fmla="*/ 42760 w 4022702"/>
              <a:gd name="connsiteY24" fmla="*/ 371681 h 621660"/>
              <a:gd name="connsiteX25" fmla="*/ 13157 w 4022702"/>
              <a:gd name="connsiteY25" fmla="*/ 328921 h 621660"/>
              <a:gd name="connsiteX26" fmla="*/ 0 w 4022702"/>
              <a:gd name="connsiteY26" fmla="*/ 302607 h 621660"/>
              <a:gd name="connsiteX27" fmla="*/ 0 w 4022702"/>
              <a:gd name="connsiteY27" fmla="*/ 279583 h 621660"/>
              <a:gd name="connsiteX28" fmla="*/ 9868 w 4022702"/>
              <a:gd name="connsiteY28" fmla="*/ 266426 h 621660"/>
              <a:gd name="connsiteX29" fmla="*/ 23025 w 4022702"/>
              <a:gd name="connsiteY29" fmla="*/ 263137 h 621660"/>
              <a:gd name="connsiteX30" fmla="*/ 42760 w 4022702"/>
              <a:gd name="connsiteY30" fmla="*/ 266426 h 621660"/>
              <a:gd name="connsiteX31" fmla="*/ 62495 w 4022702"/>
              <a:gd name="connsiteY31" fmla="*/ 279583 h 621660"/>
              <a:gd name="connsiteX32" fmla="*/ 101966 w 4022702"/>
              <a:gd name="connsiteY32" fmla="*/ 312475 h 621660"/>
              <a:gd name="connsiteX33" fmla="*/ 134858 w 4022702"/>
              <a:gd name="connsiteY33" fmla="*/ 332210 h 621660"/>
              <a:gd name="connsiteX34" fmla="*/ 194063 w 4022702"/>
              <a:gd name="connsiteY34" fmla="*/ 358524 h 621660"/>
              <a:gd name="connsiteX35" fmla="*/ 263137 w 4022702"/>
              <a:gd name="connsiteY35" fmla="*/ 374970 h 621660"/>
              <a:gd name="connsiteX36" fmla="*/ 335499 w 4022702"/>
              <a:gd name="connsiteY36" fmla="*/ 378259 h 621660"/>
              <a:gd name="connsiteX37" fmla="*/ 440754 w 4022702"/>
              <a:gd name="connsiteY37" fmla="*/ 374970 h 621660"/>
              <a:gd name="connsiteX38" fmla="*/ 657842 w 4022702"/>
              <a:gd name="connsiteY38" fmla="*/ 355235 h 621660"/>
              <a:gd name="connsiteX39" fmla="*/ 904533 w 4022702"/>
              <a:gd name="connsiteY39" fmla="*/ 328921 h 621660"/>
              <a:gd name="connsiteX40" fmla="*/ 1121620 w 4022702"/>
              <a:gd name="connsiteY40" fmla="*/ 292740 h 621660"/>
              <a:gd name="connsiteX41" fmla="*/ 1318973 w 4022702"/>
              <a:gd name="connsiteY41" fmla="*/ 266426 h 621660"/>
              <a:gd name="connsiteX42" fmla="*/ 1476855 w 4022702"/>
              <a:gd name="connsiteY42" fmla="*/ 243401 h 621660"/>
              <a:gd name="connsiteX43" fmla="*/ 1713678 w 4022702"/>
              <a:gd name="connsiteY43" fmla="*/ 207220 h 621660"/>
              <a:gd name="connsiteX44" fmla="*/ 1930766 w 4022702"/>
              <a:gd name="connsiteY44" fmla="*/ 171039 h 621660"/>
              <a:gd name="connsiteX45" fmla="*/ 2180746 w 4022702"/>
              <a:gd name="connsiteY45" fmla="*/ 148014 h 621660"/>
              <a:gd name="connsiteX46" fmla="*/ 2466907 w 4022702"/>
              <a:gd name="connsiteY46" fmla="*/ 115122 h 621660"/>
              <a:gd name="connsiteX47" fmla="*/ 2749779 w 4022702"/>
              <a:gd name="connsiteY47" fmla="*/ 85519 h 621660"/>
              <a:gd name="connsiteX48" fmla="*/ 3003048 w 4022702"/>
              <a:gd name="connsiteY48" fmla="*/ 62495 h 621660"/>
              <a:gd name="connsiteX49" fmla="*/ 3318812 w 4022702"/>
              <a:gd name="connsiteY49" fmla="*/ 62495 h 621660"/>
              <a:gd name="connsiteX50" fmla="*/ 3427356 w 4022702"/>
              <a:gd name="connsiteY50" fmla="*/ 65784 h 621660"/>
              <a:gd name="connsiteX51" fmla="*/ 3447091 w 4022702"/>
              <a:gd name="connsiteY51" fmla="*/ 62495 h 621660"/>
              <a:gd name="connsiteX52" fmla="*/ 3516164 w 4022702"/>
              <a:gd name="connsiteY52" fmla="*/ 36181 h 621660"/>
              <a:gd name="connsiteX53" fmla="*/ 3595105 w 4022702"/>
              <a:gd name="connsiteY53" fmla="*/ 6578 h 621660"/>
              <a:gd name="connsiteX54" fmla="*/ 3618130 w 4022702"/>
              <a:gd name="connsiteY54" fmla="*/ 0 h 621660"/>
              <a:gd name="connsiteX55" fmla="*/ 3627997 w 4022702"/>
              <a:gd name="connsiteY55" fmla="*/ 0 h 621660"/>
              <a:gd name="connsiteX56" fmla="*/ 3706938 w 4022702"/>
              <a:gd name="connsiteY56" fmla="*/ 16446 h 621660"/>
              <a:gd name="connsiteX57" fmla="*/ 3825350 w 4022702"/>
              <a:gd name="connsiteY57" fmla="*/ 49338 h 621660"/>
              <a:gd name="connsiteX58" fmla="*/ 3861531 w 4022702"/>
              <a:gd name="connsiteY58" fmla="*/ 59206 h 621660"/>
              <a:gd name="connsiteX59" fmla="*/ 3924026 w 4022702"/>
              <a:gd name="connsiteY59" fmla="*/ 95387 h 621660"/>
              <a:gd name="connsiteX60" fmla="*/ 3993099 w 4022702"/>
              <a:gd name="connsiteY60" fmla="*/ 144725 h 621660"/>
              <a:gd name="connsiteX61" fmla="*/ 4009546 w 4022702"/>
              <a:gd name="connsiteY61" fmla="*/ 164460 h 621660"/>
              <a:gd name="connsiteX62" fmla="*/ 4022702 w 4022702"/>
              <a:gd name="connsiteY62" fmla="*/ 184196 h 621660"/>
              <a:gd name="connsiteX63" fmla="*/ 4022702 w 4022702"/>
              <a:gd name="connsiteY63" fmla="*/ 194063 h 621660"/>
              <a:gd name="connsiteX64" fmla="*/ 4022702 w 4022702"/>
              <a:gd name="connsiteY64" fmla="*/ 220377 h 621660"/>
              <a:gd name="connsiteX65" fmla="*/ 4016124 w 4022702"/>
              <a:gd name="connsiteY65" fmla="*/ 236823 h 621660"/>
              <a:gd name="connsiteX66" fmla="*/ 3999678 w 4022702"/>
              <a:gd name="connsiteY66" fmla="*/ 259847 h 621660"/>
              <a:gd name="connsiteX67" fmla="*/ 3976653 w 4022702"/>
              <a:gd name="connsiteY67" fmla="*/ 276293 h 621660"/>
              <a:gd name="connsiteX68" fmla="*/ 3943761 w 4022702"/>
              <a:gd name="connsiteY68" fmla="*/ 286161 h 621660"/>
              <a:gd name="connsiteX69" fmla="*/ 3897712 w 4022702"/>
              <a:gd name="connsiteY69" fmla="*/ 286161 h 621660"/>
              <a:gd name="connsiteX70" fmla="*/ 3749698 w 4022702"/>
              <a:gd name="connsiteY70" fmla="*/ 276293 h 621660"/>
              <a:gd name="connsiteX71" fmla="*/ 3595105 w 4022702"/>
              <a:gd name="connsiteY71" fmla="*/ 266426 h 621660"/>
              <a:gd name="connsiteX72" fmla="*/ 3430645 w 4022702"/>
              <a:gd name="connsiteY72" fmla="*/ 266426 h 621660"/>
              <a:gd name="connsiteX73" fmla="*/ 3216846 w 4022702"/>
              <a:gd name="connsiteY73" fmla="*/ 266426 h 621660"/>
              <a:gd name="connsiteX74" fmla="*/ 2927396 w 4022702"/>
              <a:gd name="connsiteY74" fmla="*/ 266426 h 621660"/>
              <a:gd name="connsiteX75" fmla="*/ 2772803 w 4022702"/>
              <a:gd name="connsiteY75" fmla="*/ 276293 h 6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22702" h="621660">
                <a:moveTo>
                  <a:pt x="2772803" y="276293"/>
                </a:moveTo>
                <a:lnTo>
                  <a:pt x="2611632" y="286161"/>
                </a:lnTo>
                <a:lnTo>
                  <a:pt x="2493220" y="296029"/>
                </a:lnTo>
                <a:lnTo>
                  <a:pt x="2351784" y="309186"/>
                </a:lnTo>
                <a:lnTo>
                  <a:pt x="2170878" y="328921"/>
                </a:lnTo>
                <a:lnTo>
                  <a:pt x="2121540" y="335499"/>
                </a:lnTo>
                <a:lnTo>
                  <a:pt x="1888006" y="355235"/>
                </a:lnTo>
                <a:lnTo>
                  <a:pt x="1690653" y="381548"/>
                </a:lnTo>
                <a:lnTo>
                  <a:pt x="1470276" y="411151"/>
                </a:lnTo>
                <a:lnTo>
                  <a:pt x="1269635" y="444043"/>
                </a:lnTo>
                <a:lnTo>
                  <a:pt x="1111753" y="473646"/>
                </a:lnTo>
                <a:lnTo>
                  <a:pt x="911111" y="486803"/>
                </a:lnTo>
                <a:lnTo>
                  <a:pt x="776253" y="516406"/>
                </a:lnTo>
                <a:lnTo>
                  <a:pt x="654553" y="539430"/>
                </a:lnTo>
                <a:lnTo>
                  <a:pt x="539430" y="555876"/>
                </a:lnTo>
                <a:lnTo>
                  <a:pt x="506538" y="569033"/>
                </a:lnTo>
                <a:lnTo>
                  <a:pt x="434176" y="592058"/>
                </a:lnTo>
                <a:lnTo>
                  <a:pt x="351946" y="611793"/>
                </a:lnTo>
                <a:lnTo>
                  <a:pt x="299318" y="621660"/>
                </a:lnTo>
                <a:lnTo>
                  <a:pt x="282872" y="618371"/>
                </a:lnTo>
                <a:lnTo>
                  <a:pt x="233534" y="582190"/>
                </a:lnTo>
                <a:lnTo>
                  <a:pt x="157882" y="516406"/>
                </a:lnTo>
                <a:lnTo>
                  <a:pt x="118412" y="473646"/>
                </a:lnTo>
                <a:lnTo>
                  <a:pt x="72363" y="414440"/>
                </a:lnTo>
                <a:lnTo>
                  <a:pt x="42760" y="371681"/>
                </a:lnTo>
                <a:lnTo>
                  <a:pt x="13157" y="328921"/>
                </a:lnTo>
                <a:lnTo>
                  <a:pt x="0" y="302607"/>
                </a:lnTo>
                <a:lnTo>
                  <a:pt x="0" y="279583"/>
                </a:lnTo>
                <a:lnTo>
                  <a:pt x="9868" y="266426"/>
                </a:lnTo>
                <a:lnTo>
                  <a:pt x="23025" y="263137"/>
                </a:lnTo>
                <a:lnTo>
                  <a:pt x="42760" y="266426"/>
                </a:lnTo>
                <a:lnTo>
                  <a:pt x="62495" y="279583"/>
                </a:lnTo>
                <a:lnTo>
                  <a:pt x="101966" y="312475"/>
                </a:lnTo>
                <a:lnTo>
                  <a:pt x="134858" y="332210"/>
                </a:lnTo>
                <a:lnTo>
                  <a:pt x="194063" y="358524"/>
                </a:lnTo>
                <a:lnTo>
                  <a:pt x="263137" y="374970"/>
                </a:lnTo>
                <a:lnTo>
                  <a:pt x="335499" y="378259"/>
                </a:lnTo>
                <a:lnTo>
                  <a:pt x="440754" y="374970"/>
                </a:lnTo>
                <a:lnTo>
                  <a:pt x="657842" y="355235"/>
                </a:lnTo>
                <a:lnTo>
                  <a:pt x="904533" y="328921"/>
                </a:lnTo>
                <a:lnTo>
                  <a:pt x="1121620" y="292740"/>
                </a:lnTo>
                <a:lnTo>
                  <a:pt x="1318973" y="266426"/>
                </a:lnTo>
                <a:lnTo>
                  <a:pt x="1476855" y="243401"/>
                </a:lnTo>
                <a:lnTo>
                  <a:pt x="1713678" y="207220"/>
                </a:lnTo>
                <a:lnTo>
                  <a:pt x="1930766" y="171039"/>
                </a:lnTo>
                <a:lnTo>
                  <a:pt x="2180746" y="148014"/>
                </a:lnTo>
                <a:lnTo>
                  <a:pt x="2466907" y="115122"/>
                </a:lnTo>
                <a:lnTo>
                  <a:pt x="2749779" y="85519"/>
                </a:lnTo>
                <a:lnTo>
                  <a:pt x="3003048" y="62495"/>
                </a:lnTo>
                <a:lnTo>
                  <a:pt x="3318812" y="62495"/>
                </a:lnTo>
                <a:lnTo>
                  <a:pt x="3427356" y="65784"/>
                </a:lnTo>
                <a:lnTo>
                  <a:pt x="3447091" y="62495"/>
                </a:lnTo>
                <a:lnTo>
                  <a:pt x="3516164" y="36181"/>
                </a:lnTo>
                <a:lnTo>
                  <a:pt x="3595105" y="6578"/>
                </a:lnTo>
                <a:lnTo>
                  <a:pt x="3618130" y="0"/>
                </a:lnTo>
                <a:lnTo>
                  <a:pt x="3627997" y="0"/>
                </a:lnTo>
                <a:lnTo>
                  <a:pt x="3706938" y="16446"/>
                </a:lnTo>
                <a:lnTo>
                  <a:pt x="3825350" y="49338"/>
                </a:lnTo>
                <a:lnTo>
                  <a:pt x="3861531" y="59206"/>
                </a:lnTo>
                <a:lnTo>
                  <a:pt x="3924026" y="95387"/>
                </a:lnTo>
                <a:lnTo>
                  <a:pt x="3993099" y="144725"/>
                </a:lnTo>
                <a:lnTo>
                  <a:pt x="4009546" y="164460"/>
                </a:lnTo>
                <a:lnTo>
                  <a:pt x="4022702" y="184196"/>
                </a:lnTo>
                <a:lnTo>
                  <a:pt x="4022702" y="194063"/>
                </a:lnTo>
                <a:lnTo>
                  <a:pt x="4022702" y="220377"/>
                </a:lnTo>
                <a:lnTo>
                  <a:pt x="4016124" y="236823"/>
                </a:lnTo>
                <a:lnTo>
                  <a:pt x="3999678" y="259847"/>
                </a:lnTo>
                <a:lnTo>
                  <a:pt x="3976653" y="276293"/>
                </a:lnTo>
                <a:lnTo>
                  <a:pt x="3943761" y="286161"/>
                </a:lnTo>
                <a:lnTo>
                  <a:pt x="3897712" y="286161"/>
                </a:lnTo>
                <a:lnTo>
                  <a:pt x="3749698" y="276293"/>
                </a:lnTo>
                <a:lnTo>
                  <a:pt x="3595105" y="266426"/>
                </a:lnTo>
                <a:lnTo>
                  <a:pt x="3430645" y="266426"/>
                </a:lnTo>
                <a:lnTo>
                  <a:pt x="3216846" y="266426"/>
                </a:lnTo>
                <a:lnTo>
                  <a:pt x="2927396" y="266426"/>
                </a:lnTo>
                <a:lnTo>
                  <a:pt x="2772803" y="2762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B848751A-0848-49A7-B95A-94060AB0DCFD}"/>
              </a:ext>
            </a:extLst>
          </p:cNvPr>
          <p:cNvSpPr/>
          <p:nvPr/>
        </p:nvSpPr>
        <p:spPr>
          <a:xfrm>
            <a:off x="3560763" y="2933700"/>
            <a:ext cx="515937" cy="1760538"/>
          </a:xfrm>
          <a:custGeom>
            <a:avLst/>
            <a:gdLst>
              <a:gd name="connsiteX0" fmla="*/ 242887 w 516731"/>
              <a:gd name="connsiteY0" fmla="*/ 1104900 h 1759744"/>
              <a:gd name="connsiteX1" fmla="*/ 276225 w 516731"/>
              <a:gd name="connsiteY1" fmla="*/ 1481138 h 1759744"/>
              <a:gd name="connsiteX2" fmla="*/ 302419 w 516731"/>
              <a:gd name="connsiteY2" fmla="*/ 1759744 h 1759744"/>
              <a:gd name="connsiteX3" fmla="*/ 516731 w 516731"/>
              <a:gd name="connsiteY3" fmla="*/ 1728788 h 1759744"/>
              <a:gd name="connsiteX4" fmla="*/ 511969 w 516731"/>
              <a:gd name="connsiteY4" fmla="*/ 1578769 h 1759744"/>
              <a:gd name="connsiteX5" fmla="*/ 502444 w 516731"/>
              <a:gd name="connsiteY5" fmla="*/ 1414463 h 1759744"/>
              <a:gd name="connsiteX6" fmla="*/ 492919 w 516731"/>
              <a:gd name="connsiteY6" fmla="*/ 1266825 h 1759744"/>
              <a:gd name="connsiteX7" fmla="*/ 488156 w 516731"/>
              <a:gd name="connsiteY7" fmla="*/ 1162050 h 1759744"/>
              <a:gd name="connsiteX8" fmla="*/ 478631 w 516731"/>
              <a:gd name="connsiteY8" fmla="*/ 1028700 h 1759744"/>
              <a:gd name="connsiteX9" fmla="*/ 466725 w 516731"/>
              <a:gd name="connsiteY9" fmla="*/ 842963 h 1759744"/>
              <a:gd name="connsiteX10" fmla="*/ 473869 w 516731"/>
              <a:gd name="connsiteY10" fmla="*/ 711994 h 1759744"/>
              <a:gd name="connsiteX11" fmla="*/ 454819 w 516731"/>
              <a:gd name="connsiteY11" fmla="*/ 566738 h 1759744"/>
              <a:gd name="connsiteX12" fmla="*/ 428625 w 516731"/>
              <a:gd name="connsiteY12" fmla="*/ 371475 h 1759744"/>
              <a:gd name="connsiteX13" fmla="*/ 428625 w 516731"/>
              <a:gd name="connsiteY13" fmla="*/ 359569 h 1759744"/>
              <a:gd name="connsiteX14" fmla="*/ 438150 w 516731"/>
              <a:gd name="connsiteY14" fmla="*/ 342900 h 1759744"/>
              <a:gd name="connsiteX15" fmla="*/ 452437 w 516731"/>
              <a:gd name="connsiteY15" fmla="*/ 316706 h 1759744"/>
              <a:gd name="connsiteX16" fmla="*/ 459581 w 516731"/>
              <a:gd name="connsiteY16" fmla="*/ 300038 h 1759744"/>
              <a:gd name="connsiteX17" fmla="*/ 459581 w 516731"/>
              <a:gd name="connsiteY17" fmla="*/ 280988 h 1759744"/>
              <a:gd name="connsiteX18" fmla="*/ 454819 w 516731"/>
              <a:gd name="connsiteY18" fmla="*/ 259556 h 1759744"/>
              <a:gd name="connsiteX19" fmla="*/ 445294 w 516731"/>
              <a:gd name="connsiteY19" fmla="*/ 240506 h 1759744"/>
              <a:gd name="connsiteX20" fmla="*/ 433387 w 516731"/>
              <a:gd name="connsiteY20" fmla="*/ 223838 h 1759744"/>
              <a:gd name="connsiteX21" fmla="*/ 409575 w 516731"/>
              <a:gd name="connsiteY21" fmla="*/ 207169 h 1759744"/>
              <a:gd name="connsiteX22" fmla="*/ 378619 w 516731"/>
              <a:gd name="connsiteY22" fmla="*/ 192881 h 1759744"/>
              <a:gd name="connsiteX23" fmla="*/ 328612 w 516731"/>
              <a:gd name="connsiteY23" fmla="*/ 166688 h 1759744"/>
              <a:gd name="connsiteX24" fmla="*/ 250031 w 516731"/>
              <a:gd name="connsiteY24" fmla="*/ 123825 h 1759744"/>
              <a:gd name="connsiteX25" fmla="*/ 178594 w 516731"/>
              <a:gd name="connsiteY25" fmla="*/ 78581 h 1759744"/>
              <a:gd name="connsiteX26" fmla="*/ 88106 w 516731"/>
              <a:gd name="connsiteY26" fmla="*/ 0 h 1759744"/>
              <a:gd name="connsiteX27" fmla="*/ 19050 w 516731"/>
              <a:gd name="connsiteY27" fmla="*/ 0 h 1759744"/>
              <a:gd name="connsiteX28" fmla="*/ 2381 w 516731"/>
              <a:gd name="connsiteY28" fmla="*/ 50006 h 1759744"/>
              <a:gd name="connsiteX29" fmla="*/ 0 w 516731"/>
              <a:gd name="connsiteY29" fmla="*/ 71438 h 1759744"/>
              <a:gd name="connsiteX30" fmla="*/ 2381 w 516731"/>
              <a:gd name="connsiteY30" fmla="*/ 88106 h 1759744"/>
              <a:gd name="connsiteX31" fmla="*/ 16669 w 516731"/>
              <a:gd name="connsiteY31" fmla="*/ 116681 h 1759744"/>
              <a:gd name="connsiteX32" fmla="*/ 45244 w 516731"/>
              <a:gd name="connsiteY32" fmla="*/ 154781 h 1759744"/>
              <a:gd name="connsiteX33" fmla="*/ 71437 w 516731"/>
              <a:gd name="connsiteY33" fmla="*/ 183356 h 1759744"/>
              <a:gd name="connsiteX34" fmla="*/ 90487 w 516731"/>
              <a:gd name="connsiteY34" fmla="*/ 200025 h 1759744"/>
              <a:gd name="connsiteX35" fmla="*/ 107156 w 516731"/>
              <a:gd name="connsiteY35" fmla="*/ 226219 h 1759744"/>
              <a:gd name="connsiteX36" fmla="*/ 133350 w 516731"/>
              <a:gd name="connsiteY36" fmla="*/ 278606 h 1759744"/>
              <a:gd name="connsiteX37" fmla="*/ 157162 w 516731"/>
              <a:gd name="connsiteY37" fmla="*/ 345281 h 1759744"/>
              <a:gd name="connsiteX38" fmla="*/ 173831 w 516731"/>
              <a:gd name="connsiteY38" fmla="*/ 404813 h 1759744"/>
              <a:gd name="connsiteX39" fmla="*/ 190500 w 516731"/>
              <a:gd name="connsiteY39" fmla="*/ 492919 h 1759744"/>
              <a:gd name="connsiteX40" fmla="*/ 197644 w 516731"/>
              <a:gd name="connsiteY40" fmla="*/ 550069 h 1759744"/>
              <a:gd name="connsiteX41" fmla="*/ 200025 w 516731"/>
              <a:gd name="connsiteY41" fmla="*/ 611981 h 1759744"/>
              <a:gd name="connsiteX42" fmla="*/ 202406 w 516731"/>
              <a:gd name="connsiteY42" fmla="*/ 702469 h 1759744"/>
              <a:gd name="connsiteX43" fmla="*/ 202406 w 516731"/>
              <a:gd name="connsiteY43" fmla="*/ 754856 h 1759744"/>
              <a:gd name="connsiteX44" fmla="*/ 221456 w 516731"/>
              <a:gd name="connsiteY44" fmla="*/ 881063 h 1759744"/>
              <a:gd name="connsiteX45" fmla="*/ 242887 w 516731"/>
              <a:gd name="connsiteY45" fmla="*/ 1104900 h 1759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6731" h="1759744">
                <a:moveTo>
                  <a:pt x="242887" y="1104900"/>
                </a:moveTo>
                <a:lnTo>
                  <a:pt x="276225" y="1481138"/>
                </a:lnTo>
                <a:lnTo>
                  <a:pt x="302419" y="1759744"/>
                </a:lnTo>
                <a:lnTo>
                  <a:pt x="516731" y="1728788"/>
                </a:lnTo>
                <a:lnTo>
                  <a:pt x="511969" y="1578769"/>
                </a:lnTo>
                <a:lnTo>
                  <a:pt x="502444" y="1414463"/>
                </a:lnTo>
                <a:lnTo>
                  <a:pt x="492919" y="1266825"/>
                </a:lnTo>
                <a:lnTo>
                  <a:pt x="488156" y="1162050"/>
                </a:lnTo>
                <a:lnTo>
                  <a:pt x="478631" y="1028700"/>
                </a:lnTo>
                <a:lnTo>
                  <a:pt x="466725" y="842963"/>
                </a:lnTo>
                <a:lnTo>
                  <a:pt x="473869" y="711994"/>
                </a:lnTo>
                <a:lnTo>
                  <a:pt x="454819" y="566738"/>
                </a:lnTo>
                <a:lnTo>
                  <a:pt x="428625" y="371475"/>
                </a:lnTo>
                <a:lnTo>
                  <a:pt x="428625" y="359569"/>
                </a:lnTo>
                <a:lnTo>
                  <a:pt x="438150" y="342900"/>
                </a:lnTo>
                <a:lnTo>
                  <a:pt x="452437" y="316706"/>
                </a:lnTo>
                <a:lnTo>
                  <a:pt x="459581" y="300038"/>
                </a:lnTo>
                <a:lnTo>
                  <a:pt x="459581" y="280988"/>
                </a:lnTo>
                <a:lnTo>
                  <a:pt x="454819" y="259556"/>
                </a:lnTo>
                <a:lnTo>
                  <a:pt x="445294" y="240506"/>
                </a:lnTo>
                <a:lnTo>
                  <a:pt x="433387" y="223838"/>
                </a:lnTo>
                <a:lnTo>
                  <a:pt x="409575" y="207169"/>
                </a:lnTo>
                <a:lnTo>
                  <a:pt x="378619" y="192881"/>
                </a:lnTo>
                <a:lnTo>
                  <a:pt x="328612" y="166688"/>
                </a:lnTo>
                <a:lnTo>
                  <a:pt x="250031" y="123825"/>
                </a:lnTo>
                <a:lnTo>
                  <a:pt x="178594" y="78581"/>
                </a:lnTo>
                <a:lnTo>
                  <a:pt x="88106" y="0"/>
                </a:lnTo>
                <a:lnTo>
                  <a:pt x="19050" y="0"/>
                </a:lnTo>
                <a:lnTo>
                  <a:pt x="2381" y="50006"/>
                </a:lnTo>
                <a:lnTo>
                  <a:pt x="0" y="71438"/>
                </a:lnTo>
                <a:lnTo>
                  <a:pt x="2381" y="88106"/>
                </a:lnTo>
                <a:lnTo>
                  <a:pt x="16669" y="116681"/>
                </a:lnTo>
                <a:lnTo>
                  <a:pt x="45244" y="154781"/>
                </a:lnTo>
                <a:lnTo>
                  <a:pt x="71437" y="183356"/>
                </a:lnTo>
                <a:lnTo>
                  <a:pt x="90487" y="200025"/>
                </a:lnTo>
                <a:lnTo>
                  <a:pt x="107156" y="226219"/>
                </a:lnTo>
                <a:lnTo>
                  <a:pt x="133350" y="278606"/>
                </a:lnTo>
                <a:lnTo>
                  <a:pt x="157162" y="345281"/>
                </a:lnTo>
                <a:lnTo>
                  <a:pt x="173831" y="404813"/>
                </a:lnTo>
                <a:lnTo>
                  <a:pt x="190500" y="492919"/>
                </a:lnTo>
                <a:lnTo>
                  <a:pt x="197644" y="550069"/>
                </a:lnTo>
                <a:cubicBezTo>
                  <a:pt x="198438" y="570706"/>
                  <a:pt x="199231" y="591344"/>
                  <a:pt x="200025" y="611981"/>
                </a:cubicBezTo>
                <a:cubicBezTo>
                  <a:pt x="200819" y="642144"/>
                  <a:pt x="201612" y="672306"/>
                  <a:pt x="202406" y="702469"/>
                </a:cubicBezTo>
                <a:lnTo>
                  <a:pt x="202406" y="754856"/>
                </a:lnTo>
                <a:lnTo>
                  <a:pt x="221456" y="881063"/>
                </a:lnTo>
                <a:lnTo>
                  <a:pt x="242887" y="11049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338F44B-E7C3-488A-B186-B2D8E19DFBBD}"/>
              </a:ext>
            </a:extLst>
          </p:cNvPr>
          <p:cNvSpPr/>
          <p:nvPr/>
        </p:nvSpPr>
        <p:spPr>
          <a:xfrm>
            <a:off x="5689600" y="2849563"/>
            <a:ext cx="525463" cy="1682750"/>
          </a:xfrm>
          <a:custGeom>
            <a:avLst/>
            <a:gdLst>
              <a:gd name="connsiteX0" fmla="*/ 90488 w 526257"/>
              <a:gd name="connsiteY0" fmla="*/ 1112044 h 1681163"/>
              <a:gd name="connsiteX1" fmla="*/ 128588 w 526257"/>
              <a:gd name="connsiteY1" fmla="*/ 881063 h 1681163"/>
              <a:gd name="connsiteX2" fmla="*/ 154782 w 526257"/>
              <a:gd name="connsiteY2" fmla="*/ 723900 h 1681163"/>
              <a:gd name="connsiteX3" fmla="*/ 169069 w 526257"/>
              <a:gd name="connsiteY3" fmla="*/ 569119 h 1681163"/>
              <a:gd name="connsiteX4" fmla="*/ 195263 w 526257"/>
              <a:gd name="connsiteY4" fmla="*/ 409575 h 1681163"/>
              <a:gd name="connsiteX5" fmla="*/ 214313 w 526257"/>
              <a:gd name="connsiteY5" fmla="*/ 304800 h 1681163"/>
              <a:gd name="connsiteX6" fmla="*/ 214313 w 526257"/>
              <a:gd name="connsiteY6" fmla="*/ 280988 h 1681163"/>
              <a:gd name="connsiteX7" fmla="*/ 207169 w 526257"/>
              <a:gd name="connsiteY7" fmla="*/ 230982 h 1681163"/>
              <a:gd name="connsiteX8" fmla="*/ 195263 w 526257"/>
              <a:gd name="connsiteY8" fmla="*/ 188119 h 1681163"/>
              <a:gd name="connsiteX9" fmla="*/ 180975 w 526257"/>
              <a:gd name="connsiteY9" fmla="*/ 147638 h 1681163"/>
              <a:gd name="connsiteX10" fmla="*/ 169069 w 526257"/>
              <a:gd name="connsiteY10" fmla="*/ 123825 h 1681163"/>
              <a:gd name="connsiteX11" fmla="*/ 152400 w 526257"/>
              <a:gd name="connsiteY11" fmla="*/ 100013 h 1681163"/>
              <a:gd name="connsiteX12" fmla="*/ 135732 w 526257"/>
              <a:gd name="connsiteY12" fmla="*/ 83344 h 1681163"/>
              <a:gd name="connsiteX13" fmla="*/ 111919 w 526257"/>
              <a:gd name="connsiteY13" fmla="*/ 69057 h 1681163"/>
              <a:gd name="connsiteX14" fmla="*/ 95250 w 526257"/>
              <a:gd name="connsiteY14" fmla="*/ 54769 h 1681163"/>
              <a:gd name="connsiteX15" fmla="*/ 85725 w 526257"/>
              <a:gd name="connsiteY15" fmla="*/ 45244 h 1681163"/>
              <a:gd name="connsiteX16" fmla="*/ 78582 w 526257"/>
              <a:gd name="connsiteY16" fmla="*/ 26194 h 1681163"/>
              <a:gd name="connsiteX17" fmla="*/ 80963 w 526257"/>
              <a:gd name="connsiteY17" fmla="*/ 14288 h 1681163"/>
              <a:gd name="connsiteX18" fmla="*/ 90488 w 526257"/>
              <a:gd name="connsiteY18" fmla="*/ 4763 h 1681163"/>
              <a:gd name="connsiteX19" fmla="*/ 109538 w 526257"/>
              <a:gd name="connsiteY19" fmla="*/ 0 h 1681163"/>
              <a:gd name="connsiteX20" fmla="*/ 152400 w 526257"/>
              <a:gd name="connsiteY20" fmla="*/ 0 h 1681163"/>
              <a:gd name="connsiteX21" fmla="*/ 216694 w 526257"/>
              <a:gd name="connsiteY21" fmla="*/ 7144 h 1681163"/>
              <a:gd name="connsiteX22" fmla="*/ 273844 w 526257"/>
              <a:gd name="connsiteY22" fmla="*/ 21432 h 1681163"/>
              <a:gd name="connsiteX23" fmla="*/ 338138 w 526257"/>
              <a:gd name="connsiteY23" fmla="*/ 47625 h 1681163"/>
              <a:gd name="connsiteX24" fmla="*/ 381000 w 526257"/>
              <a:gd name="connsiteY24" fmla="*/ 71438 h 1681163"/>
              <a:gd name="connsiteX25" fmla="*/ 440532 w 526257"/>
              <a:gd name="connsiteY25" fmla="*/ 111919 h 1681163"/>
              <a:gd name="connsiteX26" fmla="*/ 488157 w 526257"/>
              <a:gd name="connsiteY26" fmla="*/ 152400 h 1681163"/>
              <a:gd name="connsiteX27" fmla="*/ 509588 w 526257"/>
              <a:gd name="connsiteY27" fmla="*/ 176213 h 1681163"/>
              <a:gd name="connsiteX28" fmla="*/ 521494 w 526257"/>
              <a:gd name="connsiteY28" fmla="*/ 195263 h 1681163"/>
              <a:gd name="connsiteX29" fmla="*/ 526257 w 526257"/>
              <a:gd name="connsiteY29" fmla="*/ 216694 h 1681163"/>
              <a:gd name="connsiteX30" fmla="*/ 523875 w 526257"/>
              <a:gd name="connsiteY30" fmla="*/ 235744 h 1681163"/>
              <a:gd name="connsiteX31" fmla="*/ 511969 w 526257"/>
              <a:gd name="connsiteY31" fmla="*/ 261938 h 1681163"/>
              <a:gd name="connsiteX32" fmla="*/ 497682 w 526257"/>
              <a:gd name="connsiteY32" fmla="*/ 278607 h 1681163"/>
              <a:gd name="connsiteX33" fmla="*/ 488157 w 526257"/>
              <a:gd name="connsiteY33" fmla="*/ 290513 h 1681163"/>
              <a:gd name="connsiteX34" fmla="*/ 485775 w 526257"/>
              <a:gd name="connsiteY34" fmla="*/ 295275 h 1681163"/>
              <a:gd name="connsiteX35" fmla="*/ 473869 w 526257"/>
              <a:gd name="connsiteY35" fmla="*/ 366713 h 1681163"/>
              <a:gd name="connsiteX36" fmla="*/ 435769 w 526257"/>
              <a:gd name="connsiteY36" fmla="*/ 588169 h 1681163"/>
              <a:gd name="connsiteX37" fmla="*/ 397669 w 526257"/>
              <a:gd name="connsiteY37" fmla="*/ 738188 h 1681163"/>
              <a:gd name="connsiteX38" fmla="*/ 333375 w 526257"/>
              <a:gd name="connsiteY38" fmla="*/ 1090613 h 1681163"/>
              <a:gd name="connsiteX39" fmla="*/ 271463 w 526257"/>
              <a:gd name="connsiteY39" fmla="*/ 1404938 h 1681163"/>
              <a:gd name="connsiteX40" fmla="*/ 216694 w 526257"/>
              <a:gd name="connsiteY40" fmla="*/ 1681163 h 1681163"/>
              <a:gd name="connsiteX41" fmla="*/ 0 w 526257"/>
              <a:gd name="connsiteY41" fmla="*/ 1662113 h 1681163"/>
              <a:gd name="connsiteX42" fmla="*/ 23813 w 526257"/>
              <a:gd name="connsiteY42" fmla="*/ 1512094 h 1681163"/>
              <a:gd name="connsiteX43" fmla="*/ 66675 w 526257"/>
              <a:gd name="connsiteY43" fmla="*/ 1252538 h 1681163"/>
              <a:gd name="connsiteX44" fmla="*/ 90488 w 526257"/>
              <a:gd name="connsiteY44" fmla="*/ 1112044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26257" h="1681163">
                <a:moveTo>
                  <a:pt x="90488" y="1112044"/>
                </a:moveTo>
                <a:lnTo>
                  <a:pt x="128588" y="881063"/>
                </a:lnTo>
                <a:lnTo>
                  <a:pt x="154782" y="723900"/>
                </a:lnTo>
                <a:lnTo>
                  <a:pt x="169069" y="569119"/>
                </a:lnTo>
                <a:lnTo>
                  <a:pt x="195263" y="409575"/>
                </a:lnTo>
                <a:lnTo>
                  <a:pt x="214313" y="304800"/>
                </a:lnTo>
                <a:lnTo>
                  <a:pt x="214313" y="280988"/>
                </a:lnTo>
                <a:lnTo>
                  <a:pt x="207169" y="230982"/>
                </a:lnTo>
                <a:lnTo>
                  <a:pt x="195263" y="188119"/>
                </a:lnTo>
                <a:lnTo>
                  <a:pt x="180975" y="147638"/>
                </a:lnTo>
                <a:lnTo>
                  <a:pt x="169069" y="123825"/>
                </a:lnTo>
                <a:lnTo>
                  <a:pt x="152400" y="100013"/>
                </a:lnTo>
                <a:lnTo>
                  <a:pt x="135732" y="83344"/>
                </a:lnTo>
                <a:lnTo>
                  <a:pt x="111919" y="69057"/>
                </a:lnTo>
                <a:lnTo>
                  <a:pt x="95250" y="54769"/>
                </a:lnTo>
                <a:lnTo>
                  <a:pt x="85725" y="45244"/>
                </a:lnTo>
                <a:lnTo>
                  <a:pt x="78582" y="26194"/>
                </a:lnTo>
                <a:lnTo>
                  <a:pt x="80963" y="14288"/>
                </a:lnTo>
                <a:lnTo>
                  <a:pt x="90488" y="4763"/>
                </a:lnTo>
                <a:lnTo>
                  <a:pt x="109538" y="0"/>
                </a:lnTo>
                <a:lnTo>
                  <a:pt x="152400" y="0"/>
                </a:lnTo>
                <a:lnTo>
                  <a:pt x="216694" y="7144"/>
                </a:lnTo>
                <a:lnTo>
                  <a:pt x="273844" y="21432"/>
                </a:lnTo>
                <a:lnTo>
                  <a:pt x="338138" y="47625"/>
                </a:lnTo>
                <a:lnTo>
                  <a:pt x="381000" y="71438"/>
                </a:lnTo>
                <a:lnTo>
                  <a:pt x="440532" y="111919"/>
                </a:lnTo>
                <a:lnTo>
                  <a:pt x="488157" y="152400"/>
                </a:lnTo>
                <a:lnTo>
                  <a:pt x="509588" y="176213"/>
                </a:lnTo>
                <a:lnTo>
                  <a:pt x="521494" y="195263"/>
                </a:lnTo>
                <a:lnTo>
                  <a:pt x="526257" y="216694"/>
                </a:lnTo>
                <a:lnTo>
                  <a:pt x="523875" y="235744"/>
                </a:lnTo>
                <a:lnTo>
                  <a:pt x="511969" y="261938"/>
                </a:lnTo>
                <a:lnTo>
                  <a:pt x="497682" y="278607"/>
                </a:lnTo>
                <a:lnTo>
                  <a:pt x="488157" y="290513"/>
                </a:lnTo>
                <a:lnTo>
                  <a:pt x="485775" y="295275"/>
                </a:lnTo>
                <a:lnTo>
                  <a:pt x="473869" y="366713"/>
                </a:lnTo>
                <a:lnTo>
                  <a:pt x="435769" y="588169"/>
                </a:lnTo>
                <a:lnTo>
                  <a:pt x="397669" y="738188"/>
                </a:lnTo>
                <a:lnTo>
                  <a:pt x="333375" y="1090613"/>
                </a:lnTo>
                <a:lnTo>
                  <a:pt x="271463" y="1404938"/>
                </a:lnTo>
                <a:lnTo>
                  <a:pt x="216694" y="1681163"/>
                </a:lnTo>
                <a:lnTo>
                  <a:pt x="0" y="1662113"/>
                </a:lnTo>
                <a:lnTo>
                  <a:pt x="23813" y="1512094"/>
                </a:lnTo>
                <a:lnTo>
                  <a:pt x="66675" y="1252538"/>
                </a:lnTo>
                <a:lnTo>
                  <a:pt x="90488" y="11120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7A8B79E-7D06-4486-B612-4DDCB5F87199}"/>
              </a:ext>
            </a:extLst>
          </p:cNvPr>
          <p:cNvSpPr/>
          <p:nvPr/>
        </p:nvSpPr>
        <p:spPr>
          <a:xfrm>
            <a:off x="3414713" y="4389438"/>
            <a:ext cx="3101975" cy="446087"/>
          </a:xfrm>
          <a:custGeom>
            <a:avLst/>
            <a:gdLst>
              <a:gd name="connsiteX0" fmla="*/ 2096857 w 3101444"/>
              <a:gd name="connsiteY0" fmla="*/ 225468 h 445927"/>
              <a:gd name="connsiteX1" fmla="*/ 1964081 w 3101444"/>
              <a:gd name="connsiteY1" fmla="*/ 227974 h 445927"/>
              <a:gd name="connsiteX2" fmla="*/ 1833810 w 3101444"/>
              <a:gd name="connsiteY2" fmla="*/ 232984 h 445927"/>
              <a:gd name="connsiteX3" fmla="*/ 1696024 w 3101444"/>
              <a:gd name="connsiteY3" fmla="*/ 240500 h 445927"/>
              <a:gd name="connsiteX4" fmla="*/ 1588300 w 3101444"/>
              <a:gd name="connsiteY4" fmla="*/ 250521 h 445927"/>
              <a:gd name="connsiteX5" fmla="*/ 1320243 w 3101444"/>
              <a:gd name="connsiteY5" fmla="*/ 275573 h 445927"/>
              <a:gd name="connsiteX6" fmla="*/ 1167426 w 3101444"/>
              <a:gd name="connsiteY6" fmla="*/ 295614 h 445927"/>
              <a:gd name="connsiteX7" fmla="*/ 997072 w 3101444"/>
              <a:gd name="connsiteY7" fmla="*/ 320666 h 445927"/>
              <a:gd name="connsiteX8" fmla="*/ 834233 w 3101444"/>
              <a:gd name="connsiteY8" fmla="*/ 345718 h 445927"/>
              <a:gd name="connsiteX9" fmla="*/ 681416 w 3101444"/>
              <a:gd name="connsiteY9" fmla="*/ 373276 h 445927"/>
              <a:gd name="connsiteX10" fmla="*/ 633817 w 3101444"/>
              <a:gd name="connsiteY10" fmla="*/ 380791 h 445927"/>
              <a:gd name="connsiteX11" fmla="*/ 588723 w 3101444"/>
              <a:gd name="connsiteY11" fmla="*/ 393317 h 445927"/>
              <a:gd name="connsiteX12" fmla="*/ 518578 w 3101444"/>
              <a:gd name="connsiteY12" fmla="*/ 410854 h 445927"/>
              <a:gd name="connsiteX13" fmla="*/ 438411 w 3101444"/>
              <a:gd name="connsiteY13" fmla="*/ 425885 h 445927"/>
              <a:gd name="connsiteX14" fmla="*/ 365760 w 3101444"/>
              <a:gd name="connsiteY14" fmla="*/ 438411 h 445927"/>
              <a:gd name="connsiteX15" fmla="*/ 300625 w 3101444"/>
              <a:gd name="connsiteY15" fmla="*/ 445927 h 445927"/>
              <a:gd name="connsiteX16" fmla="*/ 275573 w 3101444"/>
              <a:gd name="connsiteY16" fmla="*/ 438411 h 445927"/>
              <a:gd name="connsiteX17" fmla="*/ 248015 w 3101444"/>
              <a:gd name="connsiteY17" fmla="*/ 425885 h 445927"/>
              <a:gd name="connsiteX18" fmla="*/ 217953 w 3101444"/>
              <a:gd name="connsiteY18" fmla="*/ 408348 h 445927"/>
              <a:gd name="connsiteX19" fmla="*/ 180375 w 3101444"/>
              <a:gd name="connsiteY19" fmla="*/ 378286 h 445927"/>
              <a:gd name="connsiteX20" fmla="*/ 150312 w 3101444"/>
              <a:gd name="connsiteY20" fmla="*/ 348224 h 445927"/>
              <a:gd name="connsiteX21" fmla="*/ 102713 w 3101444"/>
              <a:gd name="connsiteY21" fmla="*/ 295614 h 445927"/>
              <a:gd name="connsiteX22" fmla="*/ 40083 w 3101444"/>
              <a:gd name="connsiteY22" fmla="*/ 220458 h 445927"/>
              <a:gd name="connsiteX23" fmla="*/ 20042 w 3101444"/>
              <a:gd name="connsiteY23" fmla="*/ 190396 h 445927"/>
              <a:gd name="connsiteX24" fmla="*/ 2505 w 3101444"/>
              <a:gd name="connsiteY24" fmla="*/ 157828 h 445927"/>
              <a:gd name="connsiteX25" fmla="*/ 0 w 3101444"/>
              <a:gd name="connsiteY25" fmla="*/ 135281 h 445927"/>
              <a:gd name="connsiteX26" fmla="*/ 2505 w 3101444"/>
              <a:gd name="connsiteY26" fmla="*/ 125260 h 445927"/>
              <a:gd name="connsiteX27" fmla="*/ 7516 w 3101444"/>
              <a:gd name="connsiteY27" fmla="*/ 120250 h 445927"/>
              <a:gd name="connsiteX28" fmla="*/ 20042 w 3101444"/>
              <a:gd name="connsiteY28" fmla="*/ 120250 h 445927"/>
              <a:gd name="connsiteX29" fmla="*/ 50104 w 3101444"/>
              <a:gd name="connsiteY29" fmla="*/ 130271 h 445927"/>
              <a:gd name="connsiteX30" fmla="*/ 87682 w 3101444"/>
              <a:gd name="connsiteY30" fmla="*/ 150312 h 445927"/>
              <a:gd name="connsiteX31" fmla="*/ 135281 w 3101444"/>
              <a:gd name="connsiteY31" fmla="*/ 172859 h 445927"/>
              <a:gd name="connsiteX32" fmla="*/ 185385 w 3101444"/>
              <a:gd name="connsiteY32" fmla="*/ 187890 h 445927"/>
              <a:gd name="connsiteX33" fmla="*/ 240500 w 3101444"/>
              <a:gd name="connsiteY33" fmla="*/ 197911 h 445927"/>
              <a:gd name="connsiteX34" fmla="*/ 315656 w 3101444"/>
              <a:gd name="connsiteY34" fmla="*/ 202922 h 445927"/>
              <a:gd name="connsiteX35" fmla="*/ 398328 w 3101444"/>
              <a:gd name="connsiteY35" fmla="*/ 202922 h 445927"/>
              <a:gd name="connsiteX36" fmla="*/ 493526 w 3101444"/>
              <a:gd name="connsiteY36" fmla="*/ 202922 h 445927"/>
              <a:gd name="connsiteX37" fmla="*/ 784129 w 3101444"/>
              <a:gd name="connsiteY37" fmla="*/ 162838 h 445927"/>
              <a:gd name="connsiteX38" fmla="*/ 1054692 w 3101444"/>
              <a:gd name="connsiteY38" fmla="*/ 127765 h 445927"/>
              <a:gd name="connsiteX39" fmla="*/ 1245087 w 3101444"/>
              <a:gd name="connsiteY39" fmla="*/ 105219 h 445927"/>
              <a:gd name="connsiteX40" fmla="*/ 1415441 w 3101444"/>
              <a:gd name="connsiteY40" fmla="*/ 87682 h 445927"/>
              <a:gd name="connsiteX41" fmla="*/ 1603332 w 3101444"/>
              <a:gd name="connsiteY41" fmla="*/ 70146 h 445927"/>
              <a:gd name="connsiteX42" fmla="*/ 1786212 w 3101444"/>
              <a:gd name="connsiteY42" fmla="*/ 57620 h 445927"/>
              <a:gd name="connsiteX43" fmla="*/ 2041743 w 3101444"/>
              <a:gd name="connsiteY43" fmla="*/ 40083 h 445927"/>
              <a:gd name="connsiteX44" fmla="*/ 2324831 w 3101444"/>
              <a:gd name="connsiteY44" fmla="*/ 22547 h 445927"/>
              <a:gd name="connsiteX45" fmla="*/ 2490174 w 3101444"/>
              <a:gd name="connsiteY45" fmla="*/ 25052 h 445927"/>
              <a:gd name="connsiteX46" fmla="*/ 2607919 w 3101444"/>
              <a:gd name="connsiteY46" fmla="*/ 10021 h 445927"/>
              <a:gd name="connsiteX47" fmla="*/ 2725664 w 3101444"/>
              <a:gd name="connsiteY47" fmla="*/ 0 h 445927"/>
              <a:gd name="connsiteX48" fmla="*/ 2760737 w 3101444"/>
              <a:gd name="connsiteY48" fmla="*/ 0 h 445927"/>
              <a:gd name="connsiteX49" fmla="*/ 2803325 w 3101444"/>
              <a:gd name="connsiteY49" fmla="*/ 10021 h 445927"/>
              <a:gd name="connsiteX50" fmla="*/ 2878481 w 3101444"/>
              <a:gd name="connsiteY50" fmla="*/ 32568 h 445927"/>
              <a:gd name="connsiteX51" fmla="*/ 2938606 w 3101444"/>
              <a:gd name="connsiteY51" fmla="*/ 55115 h 445927"/>
              <a:gd name="connsiteX52" fmla="*/ 2976184 w 3101444"/>
              <a:gd name="connsiteY52" fmla="*/ 72651 h 445927"/>
              <a:gd name="connsiteX53" fmla="*/ 3001236 w 3101444"/>
              <a:gd name="connsiteY53" fmla="*/ 90187 h 445927"/>
              <a:gd name="connsiteX54" fmla="*/ 3028793 w 3101444"/>
              <a:gd name="connsiteY54" fmla="*/ 110229 h 445927"/>
              <a:gd name="connsiteX55" fmla="*/ 3063866 w 3101444"/>
              <a:gd name="connsiteY55" fmla="*/ 145302 h 445927"/>
              <a:gd name="connsiteX56" fmla="*/ 3091424 w 3101444"/>
              <a:gd name="connsiteY56" fmla="*/ 177870 h 445927"/>
              <a:gd name="connsiteX57" fmla="*/ 3098939 w 3101444"/>
              <a:gd name="connsiteY57" fmla="*/ 190396 h 445927"/>
              <a:gd name="connsiteX58" fmla="*/ 3101444 w 3101444"/>
              <a:gd name="connsiteY58" fmla="*/ 200416 h 445927"/>
              <a:gd name="connsiteX59" fmla="*/ 3101444 w 3101444"/>
              <a:gd name="connsiteY59" fmla="*/ 222963 h 445927"/>
              <a:gd name="connsiteX60" fmla="*/ 3086413 w 3101444"/>
              <a:gd name="connsiteY60" fmla="*/ 243005 h 445927"/>
              <a:gd name="connsiteX61" fmla="*/ 3061361 w 3101444"/>
              <a:gd name="connsiteY61" fmla="*/ 265552 h 445927"/>
              <a:gd name="connsiteX62" fmla="*/ 3038814 w 3101444"/>
              <a:gd name="connsiteY62" fmla="*/ 270562 h 445927"/>
              <a:gd name="connsiteX63" fmla="*/ 2951132 w 3101444"/>
              <a:gd name="connsiteY63" fmla="*/ 263047 h 445927"/>
              <a:gd name="connsiteX64" fmla="*/ 2805830 w 3101444"/>
              <a:gd name="connsiteY64" fmla="*/ 255531 h 445927"/>
              <a:gd name="connsiteX65" fmla="*/ 2640487 w 3101444"/>
              <a:gd name="connsiteY65" fmla="*/ 248015 h 445927"/>
              <a:gd name="connsiteX66" fmla="*/ 2477648 w 3101444"/>
              <a:gd name="connsiteY66" fmla="*/ 237995 h 445927"/>
              <a:gd name="connsiteX67" fmla="*/ 2312305 w 3101444"/>
              <a:gd name="connsiteY67" fmla="*/ 230479 h 445927"/>
              <a:gd name="connsiteX68" fmla="*/ 2156982 w 3101444"/>
              <a:gd name="connsiteY68" fmla="*/ 222963 h 445927"/>
              <a:gd name="connsiteX69" fmla="*/ 2096857 w 3101444"/>
              <a:gd name="connsiteY69" fmla="*/ 225468 h 445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101444" h="445927">
                <a:moveTo>
                  <a:pt x="2096857" y="225468"/>
                </a:moveTo>
                <a:lnTo>
                  <a:pt x="1964081" y="227974"/>
                </a:lnTo>
                <a:lnTo>
                  <a:pt x="1833810" y="232984"/>
                </a:lnTo>
                <a:lnTo>
                  <a:pt x="1696024" y="240500"/>
                </a:lnTo>
                <a:lnTo>
                  <a:pt x="1588300" y="250521"/>
                </a:lnTo>
                <a:lnTo>
                  <a:pt x="1320243" y="275573"/>
                </a:lnTo>
                <a:lnTo>
                  <a:pt x="1167426" y="295614"/>
                </a:lnTo>
                <a:lnTo>
                  <a:pt x="997072" y="320666"/>
                </a:lnTo>
                <a:lnTo>
                  <a:pt x="834233" y="345718"/>
                </a:lnTo>
                <a:lnTo>
                  <a:pt x="681416" y="373276"/>
                </a:lnTo>
                <a:lnTo>
                  <a:pt x="633817" y="380791"/>
                </a:lnTo>
                <a:lnTo>
                  <a:pt x="588723" y="393317"/>
                </a:lnTo>
                <a:lnTo>
                  <a:pt x="518578" y="410854"/>
                </a:lnTo>
                <a:lnTo>
                  <a:pt x="438411" y="425885"/>
                </a:lnTo>
                <a:lnTo>
                  <a:pt x="365760" y="438411"/>
                </a:lnTo>
                <a:lnTo>
                  <a:pt x="300625" y="445927"/>
                </a:lnTo>
                <a:lnTo>
                  <a:pt x="275573" y="438411"/>
                </a:lnTo>
                <a:lnTo>
                  <a:pt x="248015" y="425885"/>
                </a:lnTo>
                <a:lnTo>
                  <a:pt x="217953" y="408348"/>
                </a:lnTo>
                <a:lnTo>
                  <a:pt x="180375" y="378286"/>
                </a:lnTo>
                <a:lnTo>
                  <a:pt x="150312" y="348224"/>
                </a:lnTo>
                <a:lnTo>
                  <a:pt x="102713" y="295614"/>
                </a:lnTo>
                <a:lnTo>
                  <a:pt x="40083" y="220458"/>
                </a:lnTo>
                <a:lnTo>
                  <a:pt x="20042" y="190396"/>
                </a:lnTo>
                <a:lnTo>
                  <a:pt x="2505" y="157828"/>
                </a:lnTo>
                <a:lnTo>
                  <a:pt x="0" y="135281"/>
                </a:lnTo>
                <a:lnTo>
                  <a:pt x="2505" y="125260"/>
                </a:lnTo>
                <a:lnTo>
                  <a:pt x="7516" y="120250"/>
                </a:lnTo>
                <a:lnTo>
                  <a:pt x="20042" y="120250"/>
                </a:lnTo>
                <a:lnTo>
                  <a:pt x="50104" y="130271"/>
                </a:lnTo>
                <a:lnTo>
                  <a:pt x="87682" y="150312"/>
                </a:lnTo>
                <a:lnTo>
                  <a:pt x="135281" y="172859"/>
                </a:lnTo>
                <a:lnTo>
                  <a:pt x="185385" y="187890"/>
                </a:lnTo>
                <a:lnTo>
                  <a:pt x="240500" y="197911"/>
                </a:lnTo>
                <a:lnTo>
                  <a:pt x="315656" y="202922"/>
                </a:lnTo>
                <a:lnTo>
                  <a:pt x="398328" y="202922"/>
                </a:lnTo>
                <a:lnTo>
                  <a:pt x="493526" y="202922"/>
                </a:lnTo>
                <a:lnTo>
                  <a:pt x="784129" y="162838"/>
                </a:lnTo>
                <a:lnTo>
                  <a:pt x="1054692" y="127765"/>
                </a:lnTo>
                <a:lnTo>
                  <a:pt x="1245087" y="105219"/>
                </a:lnTo>
                <a:lnTo>
                  <a:pt x="1415441" y="87682"/>
                </a:lnTo>
                <a:lnTo>
                  <a:pt x="1603332" y="70146"/>
                </a:lnTo>
                <a:lnTo>
                  <a:pt x="1786212" y="57620"/>
                </a:lnTo>
                <a:lnTo>
                  <a:pt x="2041743" y="40083"/>
                </a:lnTo>
                <a:lnTo>
                  <a:pt x="2324831" y="22547"/>
                </a:lnTo>
                <a:lnTo>
                  <a:pt x="2490174" y="25052"/>
                </a:lnTo>
                <a:lnTo>
                  <a:pt x="2607919" y="10021"/>
                </a:lnTo>
                <a:lnTo>
                  <a:pt x="2725664" y="0"/>
                </a:lnTo>
                <a:lnTo>
                  <a:pt x="2760737" y="0"/>
                </a:lnTo>
                <a:lnTo>
                  <a:pt x="2803325" y="10021"/>
                </a:lnTo>
                <a:lnTo>
                  <a:pt x="2878481" y="32568"/>
                </a:lnTo>
                <a:lnTo>
                  <a:pt x="2938606" y="55115"/>
                </a:lnTo>
                <a:lnTo>
                  <a:pt x="2976184" y="72651"/>
                </a:lnTo>
                <a:lnTo>
                  <a:pt x="3001236" y="90187"/>
                </a:lnTo>
                <a:lnTo>
                  <a:pt x="3028793" y="110229"/>
                </a:lnTo>
                <a:lnTo>
                  <a:pt x="3063866" y="145302"/>
                </a:lnTo>
                <a:lnTo>
                  <a:pt x="3091424" y="177870"/>
                </a:lnTo>
                <a:lnTo>
                  <a:pt x="3098939" y="190396"/>
                </a:lnTo>
                <a:lnTo>
                  <a:pt x="3101444" y="200416"/>
                </a:lnTo>
                <a:lnTo>
                  <a:pt x="3101444" y="222963"/>
                </a:lnTo>
                <a:lnTo>
                  <a:pt x="3086413" y="243005"/>
                </a:lnTo>
                <a:lnTo>
                  <a:pt x="3061361" y="265552"/>
                </a:lnTo>
                <a:lnTo>
                  <a:pt x="3038814" y="270562"/>
                </a:lnTo>
                <a:lnTo>
                  <a:pt x="2951132" y="263047"/>
                </a:lnTo>
                <a:lnTo>
                  <a:pt x="2805830" y="255531"/>
                </a:lnTo>
                <a:lnTo>
                  <a:pt x="2640487" y="248015"/>
                </a:lnTo>
                <a:lnTo>
                  <a:pt x="2477648" y="237995"/>
                </a:lnTo>
                <a:lnTo>
                  <a:pt x="2312305" y="230479"/>
                </a:lnTo>
                <a:lnTo>
                  <a:pt x="2156982" y="222963"/>
                </a:lnTo>
                <a:lnTo>
                  <a:pt x="2096857" y="2254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E8AC358-A5BF-4D31-9DB2-BD54E19F552B}"/>
              </a:ext>
            </a:extLst>
          </p:cNvPr>
          <p:cNvSpPr/>
          <p:nvPr/>
        </p:nvSpPr>
        <p:spPr>
          <a:xfrm rot="16200000">
            <a:off x="3070225" y="3419476"/>
            <a:ext cx="3494087" cy="646112"/>
          </a:xfrm>
          <a:custGeom>
            <a:avLst/>
            <a:gdLst>
              <a:gd name="connsiteX0" fmla="*/ 2463400 w 3493182"/>
              <a:gd name="connsiteY0" fmla="*/ 542294 h 646137"/>
              <a:gd name="connsiteX1" fmla="*/ 2212445 w 3493182"/>
              <a:gd name="connsiteY1" fmla="*/ 542294 h 646137"/>
              <a:gd name="connsiteX2" fmla="*/ 1975912 w 3493182"/>
              <a:gd name="connsiteY2" fmla="*/ 539409 h 646137"/>
              <a:gd name="connsiteX3" fmla="*/ 1667266 w 3493182"/>
              <a:gd name="connsiteY3" fmla="*/ 539409 h 646137"/>
              <a:gd name="connsiteX4" fmla="*/ 1335544 w 3493182"/>
              <a:gd name="connsiteY4" fmla="*/ 539409 h 646137"/>
              <a:gd name="connsiteX5" fmla="*/ 998052 w 3493182"/>
              <a:gd name="connsiteY5" fmla="*/ 539409 h 646137"/>
              <a:gd name="connsiteX6" fmla="*/ 666330 w 3493182"/>
              <a:gd name="connsiteY6" fmla="*/ 542294 h 646137"/>
              <a:gd name="connsiteX7" fmla="*/ 513449 w 3493182"/>
              <a:gd name="connsiteY7" fmla="*/ 539409 h 646137"/>
              <a:gd name="connsiteX8" fmla="*/ 236533 w 3493182"/>
              <a:gd name="connsiteY8" fmla="*/ 542294 h 646137"/>
              <a:gd name="connsiteX9" fmla="*/ 23077 w 3493182"/>
              <a:gd name="connsiteY9" fmla="*/ 539409 h 646137"/>
              <a:gd name="connsiteX10" fmla="*/ 0 w 3493182"/>
              <a:gd name="connsiteY10" fmla="*/ 294223 h 646137"/>
              <a:gd name="connsiteX11" fmla="*/ 207688 w 3493182"/>
              <a:gd name="connsiteY11" fmla="*/ 294223 h 646137"/>
              <a:gd name="connsiteX12" fmla="*/ 550948 w 3493182"/>
              <a:gd name="connsiteY12" fmla="*/ 294223 h 646137"/>
              <a:gd name="connsiteX13" fmla="*/ 839402 w 3493182"/>
              <a:gd name="connsiteY13" fmla="*/ 294223 h 646137"/>
              <a:gd name="connsiteX14" fmla="*/ 1427849 w 3493182"/>
              <a:gd name="connsiteY14" fmla="*/ 294223 h 646137"/>
              <a:gd name="connsiteX15" fmla="*/ 1802840 w 3493182"/>
              <a:gd name="connsiteY15" fmla="*/ 294223 h 646137"/>
              <a:gd name="connsiteX16" fmla="*/ 2198022 w 3493182"/>
              <a:gd name="connsiteY16" fmla="*/ 294223 h 646137"/>
              <a:gd name="connsiteX17" fmla="*/ 2720124 w 3493182"/>
              <a:gd name="connsiteY17" fmla="*/ 294223 h 646137"/>
              <a:gd name="connsiteX18" fmla="*/ 3023001 w 3493182"/>
              <a:gd name="connsiteY18" fmla="*/ 294223 h 646137"/>
              <a:gd name="connsiteX19" fmla="*/ 3126845 w 3493182"/>
              <a:gd name="connsiteY19" fmla="*/ 288454 h 646137"/>
              <a:gd name="connsiteX20" fmla="*/ 3201843 w 3493182"/>
              <a:gd name="connsiteY20" fmla="*/ 276916 h 646137"/>
              <a:gd name="connsiteX21" fmla="*/ 3256649 w 3493182"/>
              <a:gd name="connsiteY21" fmla="*/ 262493 h 646137"/>
              <a:gd name="connsiteX22" fmla="*/ 3282610 w 3493182"/>
              <a:gd name="connsiteY22" fmla="*/ 250955 h 646137"/>
              <a:gd name="connsiteX23" fmla="*/ 3299917 w 3493182"/>
              <a:gd name="connsiteY23" fmla="*/ 233648 h 646137"/>
              <a:gd name="connsiteX24" fmla="*/ 3328763 w 3493182"/>
              <a:gd name="connsiteY24" fmla="*/ 199033 h 646137"/>
              <a:gd name="connsiteX25" fmla="*/ 3351839 w 3493182"/>
              <a:gd name="connsiteY25" fmla="*/ 164419 h 646137"/>
              <a:gd name="connsiteX26" fmla="*/ 3374915 w 3493182"/>
              <a:gd name="connsiteY26" fmla="*/ 124035 h 646137"/>
              <a:gd name="connsiteX27" fmla="*/ 3429722 w 3493182"/>
              <a:gd name="connsiteY27" fmla="*/ 0 h 646137"/>
              <a:gd name="connsiteX28" fmla="*/ 3493182 w 3493182"/>
              <a:gd name="connsiteY28" fmla="*/ 259609 h 646137"/>
              <a:gd name="connsiteX29" fmla="*/ 3412414 w 3493182"/>
              <a:gd name="connsiteY29" fmla="*/ 325953 h 646137"/>
              <a:gd name="connsiteX30" fmla="*/ 3389338 w 3493182"/>
              <a:gd name="connsiteY30" fmla="*/ 349029 h 646137"/>
              <a:gd name="connsiteX31" fmla="*/ 3377800 w 3493182"/>
              <a:gd name="connsiteY31" fmla="*/ 363452 h 646137"/>
              <a:gd name="connsiteX32" fmla="*/ 3372031 w 3493182"/>
              <a:gd name="connsiteY32" fmla="*/ 400951 h 646137"/>
              <a:gd name="connsiteX33" fmla="*/ 3360493 w 3493182"/>
              <a:gd name="connsiteY33" fmla="*/ 458642 h 646137"/>
              <a:gd name="connsiteX34" fmla="*/ 3337416 w 3493182"/>
              <a:gd name="connsiteY34" fmla="*/ 533640 h 646137"/>
              <a:gd name="connsiteX35" fmla="*/ 3311455 w 3493182"/>
              <a:gd name="connsiteY35" fmla="*/ 597100 h 646137"/>
              <a:gd name="connsiteX36" fmla="*/ 3297033 w 3493182"/>
              <a:gd name="connsiteY36" fmla="*/ 625945 h 646137"/>
              <a:gd name="connsiteX37" fmla="*/ 3282610 w 3493182"/>
              <a:gd name="connsiteY37" fmla="*/ 640368 h 646137"/>
              <a:gd name="connsiteX38" fmla="*/ 3256649 w 3493182"/>
              <a:gd name="connsiteY38" fmla="*/ 646137 h 646137"/>
              <a:gd name="connsiteX39" fmla="*/ 3219150 w 3493182"/>
              <a:gd name="connsiteY39" fmla="*/ 637484 h 646137"/>
              <a:gd name="connsiteX40" fmla="*/ 3172997 w 3493182"/>
              <a:gd name="connsiteY40" fmla="*/ 614407 h 646137"/>
              <a:gd name="connsiteX41" fmla="*/ 3132614 w 3493182"/>
              <a:gd name="connsiteY41" fmla="*/ 585562 h 646137"/>
              <a:gd name="connsiteX42" fmla="*/ 3109537 w 3493182"/>
              <a:gd name="connsiteY42" fmla="*/ 568255 h 646137"/>
              <a:gd name="connsiteX43" fmla="*/ 3057616 w 3493182"/>
              <a:gd name="connsiteY43" fmla="*/ 559601 h 646137"/>
              <a:gd name="connsiteX44" fmla="*/ 2875889 w 3493182"/>
              <a:gd name="connsiteY44" fmla="*/ 542294 h 646137"/>
              <a:gd name="connsiteX45" fmla="*/ 2645126 w 3493182"/>
              <a:gd name="connsiteY45" fmla="*/ 542294 h 646137"/>
              <a:gd name="connsiteX46" fmla="*/ 2463400 w 3493182"/>
              <a:gd name="connsiteY46" fmla="*/ 542294 h 646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493182" h="646137">
                <a:moveTo>
                  <a:pt x="2463400" y="542294"/>
                </a:moveTo>
                <a:lnTo>
                  <a:pt x="2212445" y="542294"/>
                </a:lnTo>
                <a:lnTo>
                  <a:pt x="1975912" y="539409"/>
                </a:lnTo>
                <a:lnTo>
                  <a:pt x="1667266" y="539409"/>
                </a:lnTo>
                <a:lnTo>
                  <a:pt x="1335544" y="539409"/>
                </a:lnTo>
                <a:lnTo>
                  <a:pt x="998052" y="539409"/>
                </a:lnTo>
                <a:lnTo>
                  <a:pt x="666330" y="542294"/>
                </a:lnTo>
                <a:lnTo>
                  <a:pt x="513449" y="539409"/>
                </a:lnTo>
                <a:lnTo>
                  <a:pt x="236533" y="542294"/>
                </a:lnTo>
                <a:lnTo>
                  <a:pt x="23077" y="539409"/>
                </a:lnTo>
                <a:lnTo>
                  <a:pt x="0" y="294223"/>
                </a:lnTo>
                <a:lnTo>
                  <a:pt x="207688" y="294223"/>
                </a:lnTo>
                <a:lnTo>
                  <a:pt x="550948" y="294223"/>
                </a:lnTo>
                <a:lnTo>
                  <a:pt x="839402" y="294223"/>
                </a:lnTo>
                <a:lnTo>
                  <a:pt x="1427849" y="294223"/>
                </a:lnTo>
                <a:lnTo>
                  <a:pt x="1802840" y="294223"/>
                </a:lnTo>
                <a:lnTo>
                  <a:pt x="2198022" y="294223"/>
                </a:lnTo>
                <a:lnTo>
                  <a:pt x="2720124" y="294223"/>
                </a:lnTo>
                <a:lnTo>
                  <a:pt x="3023001" y="294223"/>
                </a:lnTo>
                <a:lnTo>
                  <a:pt x="3126845" y="288454"/>
                </a:lnTo>
                <a:lnTo>
                  <a:pt x="3201843" y="276916"/>
                </a:lnTo>
                <a:lnTo>
                  <a:pt x="3256649" y="262493"/>
                </a:lnTo>
                <a:lnTo>
                  <a:pt x="3282610" y="250955"/>
                </a:lnTo>
                <a:lnTo>
                  <a:pt x="3299917" y="233648"/>
                </a:lnTo>
                <a:lnTo>
                  <a:pt x="3328763" y="199033"/>
                </a:lnTo>
                <a:lnTo>
                  <a:pt x="3351839" y="164419"/>
                </a:lnTo>
                <a:lnTo>
                  <a:pt x="3374915" y="124035"/>
                </a:lnTo>
                <a:lnTo>
                  <a:pt x="3429722" y="0"/>
                </a:lnTo>
                <a:lnTo>
                  <a:pt x="3493182" y="259609"/>
                </a:lnTo>
                <a:lnTo>
                  <a:pt x="3412414" y="325953"/>
                </a:lnTo>
                <a:lnTo>
                  <a:pt x="3389338" y="349029"/>
                </a:lnTo>
                <a:lnTo>
                  <a:pt x="3377800" y="363452"/>
                </a:lnTo>
                <a:lnTo>
                  <a:pt x="3372031" y="400951"/>
                </a:lnTo>
                <a:lnTo>
                  <a:pt x="3360493" y="458642"/>
                </a:lnTo>
                <a:lnTo>
                  <a:pt x="3337416" y="533640"/>
                </a:lnTo>
                <a:lnTo>
                  <a:pt x="3311455" y="597100"/>
                </a:lnTo>
                <a:lnTo>
                  <a:pt x="3297033" y="625945"/>
                </a:lnTo>
                <a:lnTo>
                  <a:pt x="3282610" y="640368"/>
                </a:lnTo>
                <a:lnTo>
                  <a:pt x="3256649" y="646137"/>
                </a:lnTo>
                <a:lnTo>
                  <a:pt x="3219150" y="637484"/>
                </a:lnTo>
                <a:lnTo>
                  <a:pt x="3172997" y="614407"/>
                </a:lnTo>
                <a:lnTo>
                  <a:pt x="3132614" y="585562"/>
                </a:lnTo>
                <a:lnTo>
                  <a:pt x="3109537" y="568255"/>
                </a:lnTo>
                <a:lnTo>
                  <a:pt x="3057616" y="559601"/>
                </a:lnTo>
                <a:lnTo>
                  <a:pt x="2875889" y="542294"/>
                </a:lnTo>
                <a:lnTo>
                  <a:pt x="2645126" y="542294"/>
                </a:lnTo>
                <a:lnTo>
                  <a:pt x="2463400" y="5422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C33F270-3F57-467E-B1D7-00B3A6BEBCA4}"/>
              </a:ext>
            </a:extLst>
          </p:cNvPr>
          <p:cNvSpPr/>
          <p:nvPr/>
        </p:nvSpPr>
        <p:spPr>
          <a:xfrm>
            <a:off x="2989263" y="5327650"/>
            <a:ext cx="4013200" cy="465138"/>
          </a:xfrm>
          <a:custGeom>
            <a:avLst/>
            <a:gdLst>
              <a:gd name="connsiteX0" fmla="*/ 2788436 w 4013021"/>
              <a:gd name="connsiteY0" fmla="*/ 48467 h 465278"/>
              <a:gd name="connsiteX1" fmla="*/ 2594570 w 4013021"/>
              <a:gd name="connsiteY1" fmla="*/ 51698 h 465278"/>
              <a:gd name="connsiteX2" fmla="*/ 2397473 w 4013021"/>
              <a:gd name="connsiteY2" fmla="*/ 54929 h 465278"/>
              <a:gd name="connsiteX3" fmla="*/ 2171296 w 4013021"/>
              <a:gd name="connsiteY3" fmla="*/ 61391 h 465278"/>
              <a:gd name="connsiteX4" fmla="*/ 2022666 w 4013021"/>
              <a:gd name="connsiteY4" fmla="*/ 64622 h 465278"/>
              <a:gd name="connsiteX5" fmla="*/ 1802951 w 4013021"/>
              <a:gd name="connsiteY5" fmla="*/ 87240 h 465278"/>
              <a:gd name="connsiteX6" fmla="*/ 1576775 w 4013021"/>
              <a:gd name="connsiteY6" fmla="*/ 103395 h 465278"/>
              <a:gd name="connsiteX7" fmla="*/ 1279514 w 4013021"/>
              <a:gd name="connsiteY7" fmla="*/ 126013 h 465278"/>
              <a:gd name="connsiteX8" fmla="*/ 891783 w 4013021"/>
              <a:gd name="connsiteY8" fmla="*/ 158324 h 465278"/>
              <a:gd name="connsiteX9" fmla="*/ 617139 w 4013021"/>
              <a:gd name="connsiteY9" fmla="*/ 184173 h 465278"/>
              <a:gd name="connsiteX10" fmla="*/ 474971 w 4013021"/>
              <a:gd name="connsiteY10" fmla="*/ 197097 h 465278"/>
              <a:gd name="connsiteX11" fmla="*/ 400656 w 4013021"/>
              <a:gd name="connsiteY11" fmla="*/ 200328 h 465278"/>
              <a:gd name="connsiteX12" fmla="*/ 294030 w 4013021"/>
              <a:gd name="connsiteY12" fmla="*/ 197097 h 465278"/>
              <a:gd name="connsiteX13" fmla="*/ 219715 w 4013021"/>
              <a:gd name="connsiteY13" fmla="*/ 187404 h 465278"/>
              <a:gd name="connsiteX14" fmla="*/ 177710 w 4013021"/>
              <a:gd name="connsiteY14" fmla="*/ 177711 h 465278"/>
              <a:gd name="connsiteX15" fmla="*/ 129244 w 4013021"/>
              <a:gd name="connsiteY15" fmla="*/ 164786 h 465278"/>
              <a:gd name="connsiteX16" fmla="*/ 96933 w 4013021"/>
              <a:gd name="connsiteY16" fmla="*/ 151862 h 465278"/>
              <a:gd name="connsiteX17" fmla="*/ 51698 w 4013021"/>
              <a:gd name="connsiteY17" fmla="*/ 129244 h 465278"/>
              <a:gd name="connsiteX18" fmla="*/ 19387 w 4013021"/>
              <a:gd name="connsiteY18" fmla="*/ 119551 h 465278"/>
              <a:gd name="connsiteX19" fmla="*/ 3231 w 4013021"/>
              <a:gd name="connsiteY19" fmla="*/ 122782 h 465278"/>
              <a:gd name="connsiteX20" fmla="*/ 0 w 4013021"/>
              <a:gd name="connsiteY20" fmla="*/ 132475 h 465278"/>
              <a:gd name="connsiteX21" fmla="*/ 6462 w 4013021"/>
              <a:gd name="connsiteY21" fmla="*/ 161555 h 465278"/>
              <a:gd name="connsiteX22" fmla="*/ 48467 w 4013021"/>
              <a:gd name="connsiteY22" fmla="*/ 216484 h 465278"/>
              <a:gd name="connsiteX23" fmla="*/ 116320 w 4013021"/>
              <a:gd name="connsiteY23" fmla="*/ 287568 h 465278"/>
              <a:gd name="connsiteX24" fmla="*/ 171248 w 4013021"/>
              <a:gd name="connsiteY24" fmla="*/ 339265 h 465278"/>
              <a:gd name="connsiteX25" fmla="*/ 235870 w 4013021"/>
              <a:gd name="connsiteY25" fmla="*/ 390963 h 465278"/>
              <a:gd name="connsiteX26" fmla="*/ 294030 w 4013021"/>
              <a:gd name="connsiteY26" fmla="*/ 429736 h 465278"/>
              <a:gd name="connsiteX27" fmla="*/ 345727 w 4013021"/>
              <a:gd name="connsiteY27" fmla="*/ 452354 h 465278"/>
              <a:gd name="connsiteX28" fmla="*/ 387732 w 4013021"/>
              <a:gd name="connsiteY28" fmla="*/ 465278 h 465278"/>
              <a:gd name="connsiteX29" fmla="*/ 426505 w 4013021"/>
              <a:gd name="connsiteY29" fmla="*/ 455585 h 465278"/>
              <a:gd name="connsiteX30" fmla="*/ 536362 w 4013021"/>
              <a:gd name="connsiteY30" fmla="*/ 420043 h 465278"/>
              <a:gd name="connsiteX31" fmla="*/ 665606 w 4013021"/>
              <a:gd name="connsiteY31" fmla="*/ 387732 h 465278"/>
              <a:gd name="connsiteX32" fmla="*/ 817467 w 4013021"/>
              <a:gd name="connsiteY32" fmla="*/ 358652 h 465278"/>
              <a:gd name="connsiteX33" fmla="*/ 956404 w 4013021"/>
              <a:gd name="connsiteY33" fmla="*/ 332803 h 465278"/>
              <a:gd name="connsiteX34" fmla="*/ 1159964 w 4013021"/>
              <a:gd name="connsiteY34" fmla="*/ 303723 h 465278"/>
              <a:gd name="connsiteX35" fmla="*/ 1431376 w 4013021"/>
              <a:gd name="connsiteY35" fmla="*/ 277875 h 465278"/>
              <a:gd name="connsiteX36" fmla="*/ 1592930 w 4013021"/>
              <a:gd name="connsiteY36" fmla="*/ 264950 h 465278"/>
              <a:gd name="connsiteX37" fmla="*/ 1790027 w 4013021"/>
              <a:gd name="connsiteY37" fmla="*/ 248795 h 465278"/>
              <a:gd name="connsiteX38" fmla="*/ 1987124 w 4013021"/>
              <a:gd name="connsiteY38" fmla="*/ 235870 h 465278"/>
              <a:gd name="connsiteX39" fmla="*/ 2219763 w 4013021"/>
              <a:gd name="connsiteY39" fmla="*/ 229408 h 465278"/>
              <a:gd name="connsiteX40" fmla="*/ 2420091 w 4013021"/>
              <a:gd name="connsiteY40" fmla="*/ 222946 h 465278"/>
              <a:gd name="connsiteX41" fmla="*/ 2617188 w 4013021"/>
              <a:gd name="connsiteY41" fmla="*/ 222946 h 465278"/>
              <a:gd name="connsiteX42" fmla="*/ 2817515 w 4013021"/>
              <a:gd name="connsiteY42" fmla="*/ 222946 h 465278"/>
              <a:gd name="connsiteX43" fmla="*/ 2982301 w 4013021"/>
              <a:gd name="connsiteY43" fmla="*/ 226177 h 465278"/>
              <a:gd name="connsiteX44" fmla="*/ 3101852 w 4013021"/>
              <a:gd name="connsiteY44" fmla="*/ 232639 h 465278"/>
              <a:gd name="connsiteX45" fmla="*/ 3205247 w 4013021"/>
              <a:gd name="connsiteY45" fmla="*/ 239101 h 465278"/>
              <a:gd name="connsiteX46" fmla="*/ 3350646 w 4013021"/>
              <a:gd name="connsiteY46" fmla="*/ 252026 h 465278"/>
              <a:gd name="connsiteX47" fmla="*/ 3496045 w 4013021"/>
              <a:gd name="connsiteY47" fmla="*/ 268181 h 465278"/>
              <a:gd name="connsiteX48" fmla="*/ 3693142 w 4013021"/>
              <a:gd name="connsiteY48" fmla="*/ 297261 h 465278"/>
              <a:gd name="connsiteX49" fmla="*/ 3828848 w 4013021"/>
              <a:gd name="connsiteY49" fmla="*/ 319879 h 465278"/>
              <a:gd name="connsiteX50" fmla="*/ 3890239 w 4013021"/>
              <a:gd name="connsiteY50" fmla="*/ 329572 h 465278"/>
              <a:gd name="connsiteX51" fmla="*/ 3912857 w 4013021"/>
              <a:gd name="connsiteY51" fmla="*/ 329572 h 465278"/>
              <a:gd name="connsiteX52" fmla="*/ 3951630 w 4013021"/>
              <a:gd name="connsiteY52" fmla="*/ 323110 h 465278"/>
              <a:gd name="connsiteX53" fmla="*/ 3987172 w 4013021"/>
              <a:gd name="connsiteY53" fmla="*/ 310185 h 465278"/>
              <a:gd name="connsiteX54" fmla="*/ 4003327 w 4013021"/>
              <a:gd name="connsiteY54" fmla="*/ 294030 h 465278"/>
              <a:gd name="connsiteX55" fmla="*/ 4009790 w 4013021"/>
              <a:gd name="connsiteY55" fmla="*/ 277875 h 465278"/>
              <a:gd name="connsiteX56" fmla="*/ 4013021 w 4013021"/>
              <a:gd name="connsiteY56" fmla="*/ 261719 h 465278"/>
              <a:gd name="connsiteX57" fmla="*/ 4009790 w 4013021"/>
              <a:gd name="connsiteY57" fmla="*/ 242332 h 465278"/>
              <a:gd name="connsiteX58" fmla="*/ 4003327 w 4013021"/>
              <a:gd name="connsiteY58" fmla="*/ 222946 h 465278"/>
              <a:gd name="connsiteX59" fmla="*/ 3980710 w 4013021"/>
              <a:gd name="connsiteY59" fmla="*/ 190635 h 465278"/>
              <a:gd name="connsiteX60" fmla="*/ 3964554 w 4013021"/>
              <a:gd name="connsiteY60" fmla="*/ 174479 h 465278"/>
              <a:gd name="connsiteX61" fmla="*/ 3919319 w 4013021"/>
              <a:gd name="connsiteY61" fmla="*/ 148631 h 465278"/>
              <a:gd name="connsiteX62" fmla="*/ 3838542 w 4013021"/>
              <a:gd name="connsiteY62" fmla="*/ 103395 h 465278"/>
              <a:gd name="connsiteX63" fmla="*/ 3754533 w 4013021"/>
              <a:gd name="connsiteY63" fmla="*/ 64622 h 465278"/>
              <a:gd name="connsiteX64" fmla="*/ 3683449 w 4013021"/>
              <a:gd name="connsiteY64" fmla="*/ 35542 h 465278"/>
              <a:gd name="connsiteX65" fmla="*/ 3612365 w 4013021"/>
              <a:gd name="connsiteY65" fmla="*/ 16156 h 465278"/>
              <a:gd name="connsiteX66" fmla="*/ 3538050 w 4013021"/>
              <a:gd name="connsiteY66" fmla="*/ 0 h 465278"/>
              <a:gd name="connsiteX67" fmla="*/ 3515432 w 4013021"/>
              <a:gd name="connsiteY67" fmla="*/ 0 h 465278"/>
              <a:gd name="connsiteX68" fmla="*/ 3399113 w 4013021"/>
              <a:gd name="connsiteY68" fmla="*/ 16156 h 465278"/>
              <a:gd name="connsiteX69" fmla="*/ 3198785 w 4013021"/>
              <a:gd name="connsiteY69" fmla="*/ 38773 h 465278"/>
              <a:gd name="connsiteX70" fmla="*/ 3160012 w 4013021"/>
              <a:gd name="connsiteY70" fmla="*/ 42005 h 465278"/>
              <a:gd name="connsiteX71" fmla="*/ 3072772 w 4013021"/>
              <a:gd name="connsiteY71" fmla="*/ 42005 h 465278"/>
              <a:gd name="connsiteX72" fmla="*/ 2788436 w 4013021"/>
              <a:gd name="connsiteY72" fmla="*/ 48467 h 46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013021" h="465278">
                <a:moveTo>
                  <a:pt x="2788436" y="48467"/>
                </a:moveTo>
                <a:lnTo>
                  <a:pt x="2594570" y="51698"/>
                </a:lnTo>
                <a:lnTo>
                  <a:pt x="2397473" y="54929"/>
                </a:lnTo>
                <a:lnTo>
                  <a:pt x="2171296" y="61391"/>
                </a:lnTo>
                <a:lnTo>
                  <a:pt x="2022666" y="64622"/>
                </a:lnTo>
                <a:lnTo>
                  <a:pt x="1802951" y="87240"/>
                </a:lnTo>
                <a:lnTo>
                  <a:pt x="1576775" y="103395"/>
                </a:lnTo>
                <a:lnTo>
                  <a:pt x="1279514" y="126013"/>
                </a:lnTo>
                <a:lnTo>
                  <a:pt x="891783" y="158324"/>
                </a:lnTo>
                <a:lnTo>
                  <a:pt x="617139" y="184173"/>
                </a:lnTo>
                <a:lnTo>
                  <a:pt x="474971" y="197097"/>
                </a:lnTo>
                <a:lnTo>
                  <a:pt x="400656" y="200328"/>
                </a:lnTo>
                <a:lnTo>
                  <a:pt x="294030" y="197097"/>
                </a:lnTo>
                <a:lnTo>
                  <a:pt x="219715" y="187404"/>
                </a:lnTo>
                <a:lnTo>
                  <a:pt x="177710" y="177711"/>
                </a:lnTo>
                <a:lnTo>
                  <a:pt x="129244" y="164786"/>
                </a:lnTo>
                <a:lnTo>
                  <a:pt x="96933" y="151862"/>
                </a:lnTo>
                <a:lnTo>
                  <a:pt x="51698" y="129244"/>
                </a:lnTo>
                <a:lnTo>
                  <a:pt x="19387" y="119551"/>
                </a:lnTo>
                <a:lnTo>
                  <a:pt x="3231" y="122782"/>
                </a:lnTo>
                <a:lnTo>
                  <a:pt x="0" y="132475"/>
                </a:lnTo>
                <a:lnTo>
                  <a:pt x="6462" y="161555"/>
                </a:lnTo>
                <a:lnTo>
                  <a:pt x="48467" y="216484"/>
                </a:lnTo>
                <a:lnTo>
                  <a:pt x="116320" y="287568"/>
                </a:lnTo>
                <a:lnTo>
                  <a:pt x="171248" y="339265"/>
                </a:lnTo>
                <a:lnTo>
                  <a:pt x="235870" y="390963"/>
                </a:lnTo>
                <a:lnTo>
                  <a:pt x="294030" y="429736"/>
                </a:lnTo>
                <a:lnTo>
                  <a:pt x="345727" y="452354"/>
                </a:lnTo>
                <a:lnTo>
                  <a:pt x="387732" y="465278"/>
                </a:lnTo>
                <a:lnTo>
                  <a:pt x="426505" y="455585"/>
                </a:lnTo>
                <a:lnTo>
                  <a:pt x="536362" y="420043"/>
                </a:lnTo>
                <a:lnTo>
                  <a:pt x="665606" y="387732"/>
                </a:lnTo>
                <a:lnTo>
                  <a:pt x="817467" y="358652"/>
                </a:lnTo>
                <a:lnTo>
                  <a:pt x="956404" y="332803"/>
                </a:lnTo>
                <a:lnTo>
                  <a:pt x="1159964" y="303723"/>
                </a:lnTo>
                <a:lnTo>
                  <a:pt x="1431376" y="277875"/>
                </a:lnTo>
                <a:lnTo>
                  <a:pt x="1592930" y="264950"/>
                </a:lnTo>
                <a:lnTo>
                  <a:pt x="1790027" y="248795"/>
                </a:lnTo>
                <a:lnTo>
                  <a:pt x="1987124" y="235870"/>
                </a:lnTo>
                <a:lnTo>
                  <a:pt x="2219763" y="229408"/>
                </a:lnTo>
                <a:lnTo>
                  <a:pt x="2420091" y="222946"/>
                </a:lnTo>
                <a:lnTo>
                  <a:pt x="2617188" y="222946"/>
                </a:lnTo>
                <a:lnTo>
                  <a:pt x="2817515" y="222946"/>
                </a:lnTo>
                <a:lnTo>
                  <a:pt x="2982301" y="226177"/>
                </a:lnTo>
                <a:lnTo>
                  <a:pt x="3101852" y="232639"/>
                </a:lnTo>
                <a:lnTo>
                  <a:pt x="3205247" y="239101"/>
                </a:lnTo>
                <a:lnTo>
                  <a:pt x="3350646" y="252026"/>
                </a:lnTo>
                <a:lnTo>
                  <a:pt x="3496045" y="268181"/>
                </a:lnTo>
                <a:lnTo>
                  <a:pt x="3693142" y="297261"/>
                </a:lnTo>
                <a:lnTo>
                  <a:pt x="3828848" y="319879"/>
                </a:lnTo>
                <a:lnTo>
                  <a:pt x="3890239" y="329572"/>
                </a:lnTo>
                <a:lnTo>
                  <a:pt x="3912857" y="329572"/>
                </a:lnTo>
                <a:lnTo>
                  <a:pt x="3951630" y="323110"/>
                </a:lnTo>
                <a:lnTo>
                  <a:pt x="3987172" y="310185"/>
                </a:lnTo>
                <a:lnTo>
                  <a:pt x="4003327" y="294030"/>
                </a:lnTo>
                <a:lnTo>
                  <a:pt x="4009790" y="277875"/>
                </a:lnTo>
                <a:lnTo>
                  <a:pt x="4013021" y="261719"/>
                </a:lnTo>
                <a:lnTo>
                  <a:pt x="4009790" y="242332"/>
                </a:lnTo>
                <a:lnTo>
                  <a:pt x="4003327" y="222946"/>
                </a:lnTo>
                <a:lnTo>
                  <a:pt x="3980710" y="190635"/>
                </a:lnTo>
                <a:lnTo>
                  <a:pt x="3964554" y="174479"/>
                </a:lnTo>
                <a:lnTo>
                  <a:pt x="3919319" y="148631"/>
                </a:lnTo>
                <a:lnTo>
                  <a:pt x="3838542" y="103395"/>
                </a:lnTo>
                <a:lnTo>
                  <a:pt x="3754533" y="64622"/>
                </a:lnTo>
                <a:lnTo>
                  <a:pt x="3683449" y="35542"/>
                </a:lnTo>
                <a:lnTo>
                  <a:pt x="3612365" y="16156"/>
                </a:lnTo>
                <a:lnTo>
                  <a:pt x="3538050" y="0"/>
                </a:lnTo>
                <a:lnTo>
                  <a:pt x="3515432" y="0"/>
                </a:lnTo>
                <a:lnTo>
                  <a:pt x="3399113" y="16156"/>
                </a:lnTo>
                <a:lnTo>
                  <a:pt x="3198785" y="38773"/>
                </a:lnTo>
                <a:lnTo>
                  <a:pt x="3160012" y="42005"/>
                </a:lnTo>
                <a:lnTo>
                  <a:pt x="3072772" y="42005"/>
                </a:lnTo>
                <a:lnTo>
                  <a:pt x="2788436" y="484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37B5D62-EE21-467B-87D4-19A22F41CDD2}"/>
              </a:ext>
            </a:extLst>
          </p:cNvPr>
          <p:cNvGrpSpPr>
            <a:grpSpLocks/>
          </p:cNvGrpSpPr>
          <p:nvPr/>
        </p:nvGrpSpPr>
        <p:grpSpPr bwMode="auto">
          <a:xfrm>
            <a:off x="2908300" y="1362075"/>
            <a:ext cx="4114800" cy="4430713"/>
            <a:chOff x="3040063" y="1514475"/>
            <a:chExt cx="4114800" cy="4430713"/>
          </a:xfrm>
        </p:grpSpPr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32C3086B-D31A-4935-84BA-88B92D864BC9}"/>
                </a:ext>
              </a:extLst>
            </p:cNvPr>
            <p:cNvSpPr/>
            <p:nvPr/>
          </p:nvSpPr>
          <p:spPr>
            <a:xfrm>
              <a:off x="3662363" y="15144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35">
              <a:extLst>
                <a:ext uri="{FF2B5EF4-FFF2-40B4-BE49-F238E27FC236}">
                  <a16:creationId xmlns:a16="http://schemas.microsoft.com/office/drawing/2014/main" id="{3B677F17-51ED-4995-B821-8B7AC121E5D4}"/>
                </a:ext>
              </a:extLst>
            </p:cNvPr>
            <p:cNvSpPr/>
            <p:nvPr/>
          </p:nvSpPr>
          <p:spPr>
            <a:xfrm>
              <a:off x="3367088" y="2578100"/>
              <a:ext cx="3449638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6">
              <a:extLst>
                <a:ext uri="{FF2B5EF4-FFF2-40B4-BE49-F238E27FC236}">
                  <a16:creationId xmlns:a16="http://schemas.microsoft.com/office/drawing/2014/main" id="{96F59AA7-FF9F-4A1D-9BA9-492E16E379CB}"/>
                </a:ext>
              </a:extLst>
            </p:cNvPr>
            <p:cNvSpPr/>
            <p:nvPr/>
          </p:nvSpPr>
          <p:spPr>
            <a:xfrm>
              <a:off x="3040063" y="34940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33282861-F3AA-435F-B5F8-66075771B40D}"/>
                </a:ext>
              </a:extLst>
            </p:cNvPr>
            <p:cNvSpPr/>
            <p:nvPr/>
          </p:nvSpPr>
          <p:spPr>
            <a:xfrm>
              <a:off x="3713163" y="3086100"/>
              <a:ext cx="515938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8">
              <a:extLst>
                <a:ext uri="{FF2B5EF4-FFF2-40B4-BE49-F238E27FC236}">
                  <a16:creationId xmlns:a16="http://schemas.microsoft.com/office/drawing/2014/main" id="{B8807E02-8E91-4225-AF9A-A1961BF8BAF0}"/>
                </a:ext>
              </a:extLst>
            </p:cNvPr>
            <p:cNvSpPr/>
            <p:nvPr/>
          </p:nvSpPr>
          <p:spPr>
            <a:xfrm>
              <a:off x="5842001" y="3001963"/>
              <a:ext cx="525462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B799C54D-7228-46E6-A608-67E482153EFC}"/>
                </a:ext>
              </a:extLst>
            </p:cNvPr>
            <p:cNvSpPr/>
            <p:nvPr/>
          </p:nvSpPr>
          <p:spPr>
            <a:xfrm>
              <a:off x="3567113" y="45418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9E296C4A-DA55-455C-A4DF-D71CEFF94339}"/>
                </a:ext>
              </a:extLst>
            </p:cNvPr>
            <p:cNvSpPr/>
            <p:nvPr/>
          </p:nvSpPr>
          <p:spPr>
            <a:xfrm rot="16200000">
              <a:off x="3222626" y="3571875"/>
              <a:ext cx="3494087" cy="646113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61F4B159-9F61-4C36-AC56-DBAD36A89ABC}"/>
                </a:ext>
              </a:extLst>
            </p:cNvPr>
            <p:cNvSpPr/>
            <p:nvPr/>
          </p:nvSpPr>
          <p:spPr>
            <a:xfrm>
              <a:off x="3141663" y="54800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6ED9426-4F01-4F7F-8387-03537EAFD71D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1C6E82F1-CE79-4269-A188-6D13CF031F26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DC829383-05CE-4275-8646-17798185E749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9211D62B-D85C-416E-95F4-F4EBCF547A84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6AE9A940-321C-402A-95B0-75B18D692838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C755DD42-0941-4391-8C0A-88EACF7DDB51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477F09CC-4536-4A27-9D56-217AF06FE7A3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2">
              <a:extLst>
                <a:ext uri="{FF2B5EF4-FFF2-40B4-BE49-F238E27FC236}">
                  <a16:creationId xmlns:a16="http://schemas.microsoft.com/office/drawing/2014/main" id="{D6B757A9-9AF7-4E0C-AC96-773ED673B0D6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0">
              <a:extLst>
                <a:ext uri="{FF2B5EF4-FFF2-40B4-BE49-F238E27FC236}">
                  <a16:creationId xmlns:a16="http://schemas.microsoft.com/office/drawing/2014/main" id="{14931880-3A5A-4102-B40D-A29148151CAC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305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543062B8-47D3-434F-A112-76DC89585749}"/>
              </a:ext>
            </a:extLst>
          </p:cNvPr>
          <p:cNvSpPr/>
          <p:nvPr/>
        </p:nvSpPr>
        <p:spPr>
          <a:xfrm>
            <a:off x="4622800" y="1562100"/>
            <a:ext cx="549275" cy="1398588"/>
          </a:xfrm>
          <a:custGeom>
            <a:avLst/>
            <a:gdLst>
              <a:gd name="connsiteX0" fmla="*/ 409575 w 550069"/>
              <a:gd name="connsiteY0" fmla="*/ 395288 h 1397794"/>
              <a:gd name="connsiteX1" fmla="*/ 388144 w 550069"/>
              <a:gd name="connsiteY1" fmla="*/ 235744 h 1397794"/>
              <a:gd name="connsiteX2" fmla="*/ 364332 w 550069"/>
              <a:gd name="connsiteY2" fmla="*/ 83344 h 1397794"/>
              <a:gd name="connsiteX3" fmla="*/ 330994 w 550069"/>
              <a:gd name="connsiteY3" fmla="*/ 95250 h 1397794"/>
              <a:gd name="connsiteX4" fmla="*/ 311944 w 550069"/>
              <a:gd name="connsiteY4" fmla="*/ 95250 h 1397794"/>
              <a:gd name="connsiteX5" fmla="*/ 269082 w 550069"/>
              <a:gd name="connsiteY5" fmla="*/ 88106 h 1397794"/>
              <a:gd name="connsiteX6" fmla="*/ 207169 w 550069"/>
              <a:gd name="connsiteY6" fmla="*/ 71438 h 1397794"/>
              <a:gd name="connsiteX7" fmla="*/ 135732 w 550069"/>
              <a:gd name="connsiteY7" fmla="*/ 42863 h 1397794"/>
              <a:gd name="connsiteX8" fmla="*/ 80963 w 550069"/>
              <a:gd name="connsiteY8" fmla="*/ 14288 h 1397794"/>
              <a:gd name="connsiteX9" fmla="*/ 50007 w 550069"/>
              <a:gd name="connsiteY9" fmla="*/ 2381 h 1397794"/>
              <a:gd name="connsiteX10" fmla="*/ 23813 w 550069"/>
              <a:gd name="connsiteY10" fmla="*/ 0 h 1397794"/>
              <a:gd name="connsiteX11" fmla="*/ 9525 w 550069"/>
              <a:gd name="connsiteY11" fmla="*/ 0 h 1397794"/>
              <a:gd name="connsiteX12" fmla="*/ 0 w 550069"/>
              <a:gd name="connsiteY12" fmla="*/ 11906 h 1397794"/>
              <a:gd name="connsiteX13" fmla="*/ 0 w 550069"/>
              <a:gd name="connsiteY13" fmla="*/ 33338 h 1397794"/>
              <a:gd name="connsiteX14" fmla="*/ 9525 w 550069"/>
              <a:gd name="connsiteY14" fmla="*/ 57150 h 1397794"/>
              <a:gd name="connsiteX15" fmla="*/ 30957 w 550069"/>
              <a:gd name="connsiteY15" fmla="*/ 80963 h 1397794"/>
              <a:gd name="connsiteX16" fmla="*/ 88107 w 550069"/>
              <a:gd name="connsiteY16" fmla="*/ 138113 h 1397794"/>
              <a:gd name="connsiteX17" fmla="*/ 164307 w 550069"/>
              <a:gd name="connsiteY17" fmla="*/ 221456 h 1397794"/>
              <a:gd name="connsiteX18" fmla="*/ 190500 w 550069"/>
              <a:gd name="connsiteY18" fmla="*/ 259556 h 1397794"/>
              <a:gd name="connsiteX19" fmla="*/ 207169 w 550069"/>
              <a:gd name="connsiteY19" fmla="*/ 366713 h 1397794"/>
              <a:gd name="connsiteX20" fmla="*/ 219075 w 550069"/>
              <a:gd name="connsiteY20" fmla="*/ 464344 h 1397794"/>
              <a:gd name="connsiteX21" fmla="*/ 238125 w 550069"/>
              <a:gd name="connsiteY21" fmla="*/ 635794 h 1397794"/>
              <a:gd name="connsiteX22" fmla="*/ 252413 w 550069"/>
              <a:gd name="connsiteY22" fmla="*/ 795338 h 1397794"/>
              <a:gd name="connsiteX23" fmla="*/ 254794 w 550069"/>
              <a:gd name="connsiteY23" fmla="*/ 850106 h 1397794"/>
              <a:gd name="connsiteX24" fmla="*/ 257175 w 550069"/>
              <a:gd name="connsiteY24" fmla="*/ 966788 h 1397794"/>
              <a:gd name="connsiteX25" fmla="*/ 254794 w 550069"/>
              <a:gd name="connsiteY25" fmla="*/ 1138238 h 1397794"/>
              <a:gd name="connsiteX26" fmla="*/ 261938 w 550069"/>
              <a:gd name="connsiteY26" fmla="*/ 1173956 h 1397794"/>
              <a:gd name="connsiteX27" fmla="*/ 283369 w 550069"/>
              <a:gd name="connsiteY27" fmla="*/ 1228725 h 1397794"/>
              <a:gd name="connsiteX28" fmla="*/ 307182 w 550069"/>
              <a:gd name="connsiteY28" fmla="*/ 1273969 h 1397794"/>
              <a:gd name="connsiteX29" fmla="*/ 333375 w 550069"/>
              <a:gd name="connsiteY29" fmla="*/ 1319213 h 1397794"/>
              <a:gd name="connsiteX30" fmla="*/ 364332 w 550069"/>
              <a:gd name="connsiteY30" fmla="*/ 1350169 h 1397794"/>
              <a:gd name="connsiteX31" fmla="*/ 397669 w 550069"/>
              <a:gd name="connsiteY31" fmla="*/ 1373981 h 1397794"/>
              <a:gd name="connsiteX32" fmla="*/ 421482 w 550069"/>
              <a:gd name="connsiteY32" fmla="*/ 1385888 h 1397794"/>
              <a:gd name="connsiteX33" fmla="*/ 461963 w 550069"/>
              <a:gd name="connsiteY33" fmla="*/ 1397794 h 1397794"/>
              <a:gd name="connsiteX34" fmla="*/ 488157 w 550069"/>
              <a:gd name="connsiteY34" fmla="*/ 1397794 h 1397794"/>
              <a:gd name="connsiteX35" fmla="*/ 502444 w 550069"/>
              <a:gd name="connsiteY35" fmla="*/ 1390650 h 1397794"/>
              <a:gd name="connsiteX36" fmla="*/ 514350 w 550069"/>
              <a:gd name="connsiteY36" fmla="*/ 1376363 h 1397794"/>
              <a:gd name="connsiteX37" fmla="*/ 526257 w 550069"/>
              <a:gd name="connsiteY37" fmla="*/ 1352550 h 1397794"/>
              <a:gd name="connsiteX38" fmla="*/ 538163 w 550069"/>
              <a:gd name="connsiteY38" fmla="*/ 1319213 h 1397794"/>
              <a:gd name="connsiteX39" fmla="*/ 547688 w 550069"/>
              <a:gd name="connsiteY39" fmla="*/ 1276350 h 1397794"/>
              <a:gd name="connsiteX40" fmla="*/ 550069 w 550069"/>
              <a:gd name="connsiteY40" fmla="*/ 1245394 h 1397794"/>
              <a:gd name="connsiteX41" fmla="*/ 507207 w 550069"/>
              <a:gd name="connsiteY41" fmla="*/ 1128713 h 1397794"/>
              <a:gd name="connsiteX42" fmla="*/ 492919 w 550069"/>
              <a:gd name="connsiteY42" fmla="*/ 1033463 h 1397794"/>
              <a:gd name="connsiteX43" fmla="*/ 464344 w 550069"/>
              <a:gd name="connsiteY43" fmla="*/ 807244 h 1397794"/>
              <a:gd name="connsiteX44" fmla="*/ 454819 w 550069"/>
              <a:gd name="connsiteY44" fmla="*/ 726281 h 1397794"/>
              <a:gd name="connsiteX45" fmla="*/ 409575 w 550069"/>
              <a:gd name="connsiteY45" fmla="*/ 395288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0069" h="1397794">
                <a:moveTo>
                  <a:pt x="409575" y="395288"/>
                </a:moveTo>
                <a:lnTo>
                  <a:pt x="388144" y="235744"/>
                </a:lnTo>
                <a:lnTo>
                  <a:pt x="364332" y="83344"/>
                </a:lnTo>
                <a:lnTo>
                  <a:pt x="330994" y="95250"/>
                </a:lnTo>
                <a:lnTo>
                  <a:pt x="311944" y="95250"/>
                </a:lnTo>
                <a:lnTo>
                  <a:pt x="269082" y="88106"/>
                </a:lnTo>
                <a:lnTo>
                  <a:pt x="207169" y="71438"/>
                </a:lnTo>
                <a:lnTo>
                  <a:pt x="135732" y="42863"/>
                </a:lnTo>
                <a:lnTo>
                  <a:pt x="80963" y="14288"/>
                </a:lnTo>
                <a:lnTo>
                  <a:pt x="50007" y="2381"/>
                </a:lnTo>
                <a:lnTo>
                  <a:pt x="23813" y="0"/>
                </a:lnTo>
                <a:lnTo>
                  <a:pt x="9525" y="0"/>
                </a:lnTo>
                <a:lnTo>
                  <a:pt x="0" y="11906"/>
                </a:lnTo>
                <a:lnTo>
                  <a:pt x="0" y="33338"/>
                </a:lnTo>
                <a:lnTo>
                  <a:pt x="9525" y="57150"/>
                </a:lnTo>
                <a:lnTo>
                  <a:pt x="30957" y="80963"/>
                </a:lnTo>
                <a:lnTo>
                  <a:pt x="88107" y="138113"/>
                </a:lnTo>
                <a:lnTo>
                  <a:pt x="164307" y="221456"/>
                </a:lnTo>
                <a:lnTo>
                  <a:pt x="190500" y="259556"/>
                </a:lnTo>
                <a:lnTo>
                  <a:pt x="207169" y="366713"/>
                </a:lnTo>
                <a:lnTo>
                  <a:pt x="219075" y="464344"/>
                </a:lnTo>
                <a:lnTo>
                  <a:pt x="238125" y="635794"/>
                </a:lnTo>
                <a:lnTo>
                  <a:pt x="252413" y="795338"/>
                </a:lnTo>
                <a:lnTo>
                  <a:pt x="254794" y="850106"/>
                </a:lnTo>
                <a:cubicBezTo>
                  <a:pt x="255588" y="889000"/>
                  <a:pt x="256381" y="927894"/>
                  <a:pt x="257175" y="966788"/>
                </a:cubicBezTo>
                <a:cubicBezTo>
                  <a:pt x="256381" y="1023938"/>
                  <a:pt x="255588" y="1081088"/>
                  <a:pt x="254794" y="1138238"/>
                </a:cubicBezTo>
                <a:lnTo>
                  <a:pt x="261938" y="1173956"/>
                </a:lnTo>
                <a:lnTo>
                  <a:pt x="283369" y="1228725"/>
                </a:lnTo>
                <a:lnTo>
                  <a:pt x="307182" y="1273969"/>
                </a:lnTo>
                <a:lnTo>
                  <a:pt x="333375" y="1319213"/>
                </a:lnTo>
                <a:lnTo>
                  <a:pt x="364332" y="1350169"/>
                </a:lnTo>
                <a:lnTo>
                  <a:pt x="397669" y="1373981"/>
                </a:lnTo>
                <a:lnTo>
                  <a:pt x="421482" y="1385888"/>
                </a:lnTo>
                <a:lnTo>
                  <a:pt x="461963" y="1397794"/>
                </a:lnTo>
                <a:lnTo>
                  <a:pt x="488157" y="1397794"/>
                </a:lnTo>
                <a:lnTo>
                  <a:pt x="502444" y="1390650"/>
                </a:lnTo>
                <a:lnTo>
                  <a:pt x="514350" y="1376363"/>
                </a:lnTo>
                <a:lnTo>
                  <a:pt x="526257" y="1352550"/>
                </a:lnTo>
                <a:lnTo>
                  <a:pt x="538163" y="1319213"/>
                </a:lnTo>
                <a:lnTo>
                  <a:pt x="547688" y="1276350"/>
                </a:lnTo>
                <a:lnTo>
                  <a:pt x="550069" y="1245394"/>
                </a:lnTo>
                <a:lnTo>
                  <a:pt x="507207" y="1128713"/>
                </a:lnTo>
                <a:lnTo>
                  <a:pt x="492919" y="1033463"/>
                </a:lnTo>
                <a:lnTo>
                  <a:pt x="464344" y="807244"/>
                </a:lnTo>
                <a:lnTo>
                  <a:pt x="454819" y="726281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C4CBE15-3D3C-4BE2-A5FA-EE80AF107704}"/>
              </a:ext>
            </a:extLst>
          </p:cNvPr>
          <p:cNvSpPr/>
          <p:nvPr/>
        </p:nvSpPr>
        <p:spPr>
          <a:xfrm>
            <a:off x="4202113" y="3028950"/>
            <a:ext cx="3022600" cy="469900"/>
          </a:xfrm>
          <a:custGeom>
            <a:avLst/>
            <a:gdLst>
              <a:gd name="connsiteX0" fmla="*/ 1432723 w 3021921"/>
              <a:gd name="connsiteY0" fmla="*/ 154030 h 469424"/>
              <a:gd name="connsiteX1" fmla="*/ 1652766 w 3021921"/>
              <a:gd name="connsiteY1" fmla="*/ 129580 h 469424"/>
              <a:gd name="connsiteX2" fmla="*/ 1838580 w 3021921"/>
              <a:gd name="connsiteY2" fmla="*/ 110021 h 469424"/>
              <a:gd name="connsiteX3" fmla="*/ 2041508 w 3021921"/>
              <a:gd name="connsiteY3" fmla="*/ 92907 h 469424"/>
              <a:gd name="connsiteX4" fmla="*/ 2273776 w 3021921"/>
              <a:gd name="connsiteY4" fmla="*/ 73347 h 469424"/>
              <a:gd name="connsiteX5" fmla="*/ 2391132 w 3021921"/>
              <a:gd name="connsiteY5" fmla="*/ 66012 h 469424"/>
              <a:gd name="connsiteX6" fmla="*/ 2471814 w 3021921"/>
              <a:gd name="connsiteY6" fmla="*/ 41563 h 469424"/>
              <a:gd name="connsiteX7" fmla="*/ 2552496 w 3021921"/>
              <a:gd name="connsiteY7" fmla="*/ 14669 h 469424"/>
              <a:gd name="connsiteX8" fmla="*/ 2589170 w 3021921"/>
              <a:gd name="connsiteY8" fmla="*/ 0 h 469424"/>
              <a:gd name="connsiteX9" fmla="*/ 2601395 w 3021921"/>
              <a:gd name="connsiteY9" fmla="*/ 0 h 469424"/>
              <a:gd name="connsiteX10" fmla="*/ 2623399 w 3021921"/>
              <a:gd name="connsiteY10" fmla="*/ 0 h 469424"/>
              <a:gd name="connsiteX11" fmla="*/ 2684522 w 3021921"/>
              <a:gd name="connsiteY11" fmla="*/ 9779 h 469424"/>
              <a:gd name="connsiteX12" fmla="*/ 2772539 w 3021921"/>
              <a:gd name="connsiteY12" fmla="*/ 31784 h 469424"/>
              <a:gd name="connsiteX13" fmla="*/ 2843442 w 3021921"/>
              <a:gd name="connsiteY13" fmla="*/ 53788 h 469424"/>
              <a:gd name="connsiteX14" fmla="*/ 2916789 w 3021921"/>
              <a:gd name="connsiteY14" fmla="*/ 80682 h 469424"/>
              <a:gd name="connsiteX15" fmla="*/ 2968133 w 3021921"/>
              <a:gd name="connsiteY15" fmla="*/ 97796 h 469424"/>
              <a:gd name="connsiteX16" fmla="*/ 2997472 w 3021921"/>
              <a:gd name="connsiteY16" fmla="*/ 107576 h 469424"/>
              <a:gd name="connsiteX17" fmla="*/ 3004807 w 3021921"/>
              <a:gd name="connsiteY17" fmla="*/ 114911 h 469424"/>
              <a:gd name="connsiteX18" fmla="*/ 3012141 w 3021921"/>
              <a:gd name="connsiteY18" fmla="*/ 132025 h 469424"/>
              <a:gd name="connsiteX19" fmla="*/ 3017031 w 3021921"/>
              <a:gd name="connsiteY19" fmla="*/ 151585 h 469424"/>
              <a:gd name="connsiteX20" fmla="*/ 3021921 w 3021921"/>
              <a:gd name="connsiteY20" fmla="*/ 173589 h 469424"/>
              <a:gd name="connsiteX21" fmla="*/ 3019476 w 3021921"/>
              <a:gd name="connsiteY21" fmla="*/ 190703 h 469424"/>
              <a:gd name="connsiteX22" fmla="*/ 3004807 w 3021921"/>
              <a:gd name="connsiteY22" fmla="*/ 215153 h 469424"/>
              <a:gd name="connsiteX23" fmla="*/ 2987692 w 3021921"/>
              <a:gd name="connsiteY23" fmla="*/ 237157 h 469424"/>
              <a:gd name="connsiteX24" fmla="*/ 2968133 w 3021921"/>
              <a:gd name="connsiteY24" fmla="*/ 251826 h 469424"/>
              <a:gd name="connsiteX25" fmla="*/ 2931459 w 3021921"/>
              <a:gd name="connsiteY25" fmla="*/ 264051 h 469424"/>
              <a:gd name="connsiteX26" fmla="*/ 2902120 w 3021921"/>
              <a:gd name="connsiteY26" fmla="*/ 266496 h 469424"/>
              <a:gd name="connsiteX27" fmla="*/ 2826327 w 3021921"/>
              <a:gd name="connsiteY27" fmla="*/ 264051 h 469424"/>
              <a:gd name="connsiteX28" fmla="*/ 2723641 w 3021921"/>
              <a:gd name="connsiteY28" fmla="*/ 259161 h 469424"/>
              <a:gd name="connsiteX29" fmla="*/ 2554941 w 3021921"/>
              <a:gd name="connsiteY29" fmla="*/ 254271 h 469424"/>
              <a:gd name="connsiteX30" fmla="*/ 2347123 w 3021921"/>
              <a:gd name="connsiteY30" fmla="*/ 259161 h 469424"/>
              <a:gd name="connsiteX31" fmla="*/ 2090407 w 3021921"/>
              <a:gd name="connsiteY31" fmla="*/ 273831 h 469424"/>
              <a:gd name="connsiteX32" fmla="*/ 1853249 w 3021921"/>
              <a:gd name="connsiteY32" fmla="*/ 290945 h 469424"/>
              <a:gd name="connsiteX33" fmla="*/ 1647876 w 3021921"/>
              <a:gd name="connsiteY33" fmla="*/ 305615 h 469424"/>
              <a:gd name="connsiteX34" fmla="*/ 1400939 w 3021921"/>
              <a:gd name="connsiteY34" fmla="*/ 325174 h 469424"/>
              <a:gd name="connsiteX35" fmla="*/ 1149112 w 3021921"/>
              <a:gd name="connsiteY35" fmla="*/ 339843 h 469424"/>
              <a:gd name="connsiteX36" fmla="*/ 897286 w 3021921"/>
              <a:gd name="connsiteY36" fmla="*/ 356958 h 469424"/>
              <a:gd name="connsiteX37" fmla="*/ 723696 w 3021921"/>
              <a:gd name="connsiteY37" fmla="*/ 420526 h 469424"/>
              <a:gd name="connsiteX38" fmla="*/ 657684 w 3021921"/>
              <a:gd name="connsiteY38" fmla="*/ 425416 h 469424"/>
              <a:gd name="connsiteX39" fmla="*/ 584336 w 3021921"/>
              <a:gd name="connsiteY39" fmla="*/ 440085 h 469424"/>
              <a:gd name="connsiteX40" fmla="*/ 501209 w 3021921"/>
              <a:gd name="connsiteY40" fmla="*/ 454755 h 469424"/>
              <a:gd name="connsiteX41" fmla="*/ 396077 w 3021921"/>
              <a:gd name="connsiteY41" fmla="*/ 466979 h 469424"/>
              <a:gd name="connsiteX42" fmla="*/ 339844 w 3021921"/>
              <a:gd name="connsiteY42" fmla="*/ 469424 h 469424"/>
              <a:gd name="connsiteX43" fmla="*/ 283611 w 3021921"/>
              <a:gd name="connsiteY43" fmla="*/ 435195 h 469424"/>
              <a:gd name="connsiteX44" fmla="*/ 212708 w 3021921"/>
              <a:gd name="connsiteY44" fmla="*/ 386297 h 469424"/>
              <a:gd name="connsiteX45" fmla="*/ 146695 w 3021921"/>
              <a:gd name="connsiteY45" fmla="*/ 332509 h 469424"/>
              <a:gd name="connsiteX46" fmla="*/ 80682 w 3021921"/>
              <a:gd name="connsiteY46" fmla="*/ 273831 h 469424"/>
              <a:gd name="connsiteX47" fmla="*/ 14670 w 3021921"/>
              <a:gd name="connsiteY47" fmla="*/ 210263 h 469424"/>
              <a:gd name="connsiteX48" fmla="*/ 2445 w 3021921"/>
              <a:gd name="connsiteY48" fmla="*/ 195593 h 469424"/>
              <a:gd name="connsiteX49" fmla="*/ 0 w 3021921"/>
              <a:gd name="connsiteY49" fmla="*/ 178479 h 469424"/>
              <a:gd name="connsiteX50" fmla="*/ 4890 w 3021921"/>
              <a:gd name="connsiteY50" fmla="*/ 161364 h 469424"/>
              <a:gd name="connsiteX51" fmla="*/ 14670 w 3021921"/>
              <a:gd name="connsiteY51" fmla="*/ 151585 h 469424"/>
              <a:gd name="connsiteX52" fmla="*/ 31784 w 3021921"/>
              <a:gd name="connsiteY52" fmla="*/ 151585 h 469424"/>
              <a:gd name="connsiteX53" fmla="*/ 58678 w 3021921"/>
              <a:gd name="connsiteY53" fmla="*/ 161364 h 469424"/>
              <a:gd name="connsiteX54" fmla="*/ 83127 w 3021921"/>
              <a:gd name="connsiteY54" fmla="*/ 176034 h 469424"/>
              <a:gd name="connsiteX55" fmla="*/ 136916 w 3021921"/>
              <a:gd name="connsiteY55" fmla="*/ 198038 h 469424"/>
              <a:gd name="connsiteX56" fmla="*/ 202928 w 3021921"/>
              <a:gd name="connsiteY56" fmla="*/ 217597 h 469424"/>
              <a:gd name="connsiteX57" fmla="*/ 271386 w 3021921"/>
              <a:gd name="connsiteY57" fmla="*/ 232267 h 469424"/>
              <a:gd name="connsiteX58" fmla="*/ 378963 w 3021921"/>
              <a:gd name="connsiteY58" fmla="*/ 242047 h 469424"/>
              <a:gd name="connsiteX59" fmla="*/ 506099 w 3021921"/>
              <a:gd name="connsiteY59" fmla="*/ 244492 h 469424"/>
              <a:gd name="connsiteX60" fmla="*/ 662573 w 3021921"/>
              <a:gd name="connsiteY60" fmla="*/ 244492 h 469424"/>
              <a:gd name="connsiteX61" fmla="*/ 699247 w 3021921"/>
              <a:gd name="connsiteY61" fmla="*/ 242047 h 469424"/>
              <a:gd name="connsiteX62" fmla="*/ 880171 w 3021921"/>
              <a:gd name="connsiteY62" fmla="*/ 217597 h 469424"/>
              <a:gd name="connsiteX63" fmla="*/ 1166227 w 3021921"/>
              <a:gd name="connsiteY63" fmla="*/ 183369 h 469424"/>
              <a:gd name="connsiteX64" fmla="*/ 1432723 w 3021921"/>
              <a:gd name="connsiteY64" fmla="*/ 154030 h 46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1921" h="469424">
                <a:moveTo>
                  <a:pt x="1432723" y="154030"/>
                </a:moveTo>
                <a:lnTo>
                  <a:pt x="1652766" y="129580"/>
                </a:lnTo>
                <a:lnTo>
                  <a:pt x="1838580" y="110021"/>
                </a:lnTo>
                <a:lnTo>
                  <a:pt x="2041508" y="92907"/>
                </a:lnTo>
                <a:lnTo>
                  <a:pt x="2273776" y="73347"/>
                </a:lnTo>
                <a:lnTo>
                  <a:pt x="2391132" y="66012"/>
                </a:lnTo>
                <a:lnTo>
                  <a:pt x="2471814" y="41563"/>
                </a:lnTo>
                <a:lnTo>
                  <a:pt x="2552496" y="14669"/>
                </a:lnTo>
                <a:lnTo>
                  <a:pt x="2589170" y="0"/>
                </a:lnTo>
                <a:lnTo>
                  <a:pt x="2601395" y="0"/>
                </a:lnTo>
                <a:lnTo>
                  <a:pt x="2623399" y="0"/>
                </a:lnTo>
                <a:lnTo>
                  <a:pt x="2684522" y="9779"/>
                </a:lnTo>
                <a:lnTo>
                  <a:pt x="2772539" y="31784"/>
                </a:lnTo>
                <a:lnTo>
                  <a:pt x="2843442" y="53788"/>
                </a:lnTo>
                <a:lnTo>
                  <a:pt x="2916789" y="80682"/>
                </a:lnTo>
                <a:lnTo>
                  <a:pt x="2968133" y="97796"/>
                </a:lnTo>
                <a:lnTo>
                  <a:pt x="2997472" y="107576"/>
                </a:lnTo>
                <a:lnTo>
                  <a:pt x="3004807" y="114911"/>
                </a:lnTo>
                <a:lnTo>
                  <a:pt x="3012141" y="132025"/>
                </a:lnTo>
                <a:lnTo>
                  <a:pt x="3017031" y="151585"/>
                </a:lnTo>
                <a:lnTo>
                  <a:pt x="3021921" y="173589"/>
                </a:lnTo>
                <a:lnTo>
                  <a:pt x="3019476" y="190703"/>
                </a:lnTo>
                <a:lnTo>
                  <a:pt x="3004807" y="215153"/>
                </a:lnTo>
                <a:lnTo>
                  <a:pt x="2987692" y="237157"/>
                </a:lnTo>
                <a:lnTo>
                  <a:pt x="2968133" y="251826"/>
                </a:lnTo>
                <a:lnTo>
                  <a:pt x="2931459" y="264051"/>
                </a:lnTo>
                <a:lnTo>
                  <a:pt x="2902120" y="266496"/>
                </a:lnTo>
                <a:lnTo>
                  <a:pt x="2826327" y="264051"/>
                </a:lnTo>
                <a:lnTo>
                  <a:pt x="2723641" y="259161"/>
                </a:lnTo>
                <a:lnTo>
                  <a:pt x="2554941" y="254271"/>
                </a:lnTo>
                <a:lnTo>
                  <a:pt x="2347123" y="259161"/>
                </a:lnTo>
                <a:lnTo>
                  <a:pt x="2090407" y="273831"/>
                </a:lnTo>
                <a:lnTo>
                  <a:pt x="1853249" y="290945"/>
                </a:lnTo>
                <a:lnTo>
                  <a:pt x="1647876" y="305615"/>
                </a:lnTo>
                <a:lnTo>
                  <a:pt x="1400939" y="325174"/>
                </a:lnTo>
                <a:lnTo>
                  <a:pt x="1149112" y="339843"/>
                </a:lnTo>
                <a:lnTo>
                  <a:pt x="897286" y="356958"/>
                </a:lnTo>
                <a:lnTo>
                  <a:pt x="723696" y="420526"/>
                </a:lnTo>
                <a:lnTo>
                  <a:pt x="657684" y="425416"/>
                </a:lnTo>
                <a:lnTo>
                  <a:pt x="584336" y="440085"/>
                </a:lnTo>
                <a:lnTo>
                  <a:pt x="501209" y="454755"/>
                </a:lnTo>
                <a:lnTo>
                  <a:pt x="396077" y="466979"/>
                </a:lnTo>
                <a:lnTo>
                  <a:pt x="339844" y="469424"/>
                </a:lnTo>
                <a:lnTo>
                  <a:pt x="283611" y="435195"/>
                </a:lnTo>
                <a:lnTo>
                  <a:pt x="212708" y="386297"/>
                </a:lnTo>
                <a:lnTo>
                  <a:pt x="146695" y="332509"/>
                </a:lnTo>
                <a:lnTo>
                  <a:pt x="80682" y="273831"/>
                </a:lnTo>
                <a:lnTo>
                  <a:pt x="14670" y="210263"/>
                </a:lnTo>
                <a:lnTo>
                  <a:pt x="2445" y="195593"/>
                </a:lnTo>
                <a:lnTo>
                  <a:pt x="0" y="178479"/>
                </a:lnTo>
                <a:lnTo>
                  <a:pt x="4890" y="161364"/>
                </a:lnTo>
                <a:lnTo>
                  <a:pt x="14670" y="151585"/>
                </a:lnTo>
                <a:lnTo>
                  <a:pt x="31784" y="151585"/>
                </a:lnTo>
                <a:lnTo>
                  <a:pt x="58678" y="161364"/>
                </a:lnTo>
                <a:lnTo>
                  <a:pt x="83127" y="176034"/>
                </a:lnTo>
                <a:lnTo>
                  <a:pt x="136916" y="198038"/>
                </a:lnTo>
                <a:lnTo>
                  <a:pt x="202928" y="217597"/>
                </a:lnTo>
                <a:lnTo>
                  <a:pt x="271386" y="232267"/>
                </a:lnTo>
                <a:lnTo>
                  <a:pt x="378963" y="242047"/>
                </a:lnTo>
                <a:lnTo>
                  <a:pt x="506099" y="244492"/>
                </a:lnTo>
                <a:lnTo>
                  <a:pt x="662573" y="244492"/>
                </a:lnTo>
                <a:lnTo>
                  <a:pt x="699247" y="242047"/>
                </a:lnTo>
                <a:lnTo>
                  <a:pt x="880171" y="217597"/>
                </a:lnTo>
                <a:lnTo>
                  <a:pt x="1166227" y="183369"/>
                </a:lnTo>
                <a:lnTo>
                  <a:pt x="1432723" y="1540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67E6AF5A-BD82-4242-BD4C-CA2CE1ED3B02}"/>
              </a:ext>
            </a:extLst>
          </p:cNvPr>
          <p:cNvSpPr/>
          <p:nvPr/>
        </p:nvSpPr>
        <p:spPr>
          <a:xfrm rot="16200000">
            <a:off x="919956" y="3348832"/>
            <a:ext cx="4011613" cy="641350"/>
          </a:xfrm>
          <a:custGeom>
            <a:avLst/>
            <a:gdLst>
              <a:gd name="connsiteX0" fmla="*/ 2178924 w 4011123"/>
              <a:gd name="connsiteY0" fmla="*/ 407911 h 642459"/>
              <a:gd name="connsiteX1" fmla="*/ 2386278 w 4011123"/>
              <a:gd name="connsiteY1" fmla="*/ 414709 h 642459"/>
              <a:gd name="connsiteX2" fmla="*/ 2580036 w 4011123"/>
              <a:gd name="connsiteY2" fmla="*/ 418108 h 642459"/>
              <a:gd name="connsiteX3" fmla="*/ 2817984 w 4011123"/>
              <a:gd name="connsiteY3" fmla="*/ 421508 h 642459"/>
              <a:gd name="connsiteX4" fmla="*/ 3072928 w 4011123"/>
              <a:gd name="connsiteY4" fmla="*/ 421508 h 642459"/>
              <a:gd name="connsiteX5" fmla="*/ 3293880 w 4011123"/>
              <a:gd name="connsiteY5" fmla="*/ 421508 h 642459"/>
              <a:gd name="connsiteX6" fmla="*/ 3508033 w 4011123"/>
              <a:gd name="connsiteY6" fmla="*/ 421508 h 642459"/>
              <a:gd name="connsiteX7" fmla="*/ 3603212 w 4011123"/>
              <a:gd name="connsiteY7" fmla="*/ 421508 h 642459"/>
              <a:gd name="connsiteX8" fmla="*/ 3647403 w 4011123"/>
              <a:gd name="connsiteY8" fmla="*/ 421508 h 642459"/>
              <a:gd name="connsiteX9" fmla="*/ 3694992 w 4011123"/>
              <a:gd name="connsiteY9" fmla="*/ 418108 h 642459"/>
              <a:gd name="connsiteX10" fmla="*/ 3749380 w 4011123"/>
              <a:gd name="connsiteY10" fmla="*/ 407911 h 642459"/>
              <a:gd name="connsiteX11" fmla="*/ 3796970 w 4011123"/>
              <a:gd name="connsiteY11" fmla="*/ 387515 h 642459"/>
              <a:gd name="connsiteX12" fmla="*/ 3837761 w 4011123"/>
              <a:gd name="connsiteY12" fmla="*/ 363720 h 642459"/>
              <a:gd name="connsiteX13" fmla="*/ 3881951 w 4011123"/>
              <a:gd name="connsiteY13" fmla="*/ 322929 h 642459"/>
              <a:gd name="connsiteX14" fmla="*/ 3915944 w 4011123"/>
              <a:gd name="connsiteY14" fmla="*/ 275340 h 642459"/>
              <a:gd name="connsiteX15" fmla="*/ 3943138 w 4011123"/>
              <a:gd name="connsiteY15" fmla="*/ 241347 h 642459"/>
              <a:gd name="connsiteX16" fmla="*/ 3963533 w 4011123"/>
              <a:gd name="connsiteY16" fmla="*/ 224351 h 642459"/>
              <a:gd name="connsiteX17" fmla="*/ 3987328 w 4011123"/>
              <a:gd name="connsiteY17" fmla="*/ 214153 h 642459"/>
              <a:gd name="connsiteX18" fmla="*/ 4000925 w 4011123"/>
              <a:gd name="connsiteY18" fmla="*/ 217552 h 642459"/>
              <a:gd name="connsiteX19" fmla="*/ 4007724 w 4011123"/>
              <a:gd name="connsiteY19" fmla="*/ 234549 h 642459"/>
              <a:gd name="connsiteX20" fmla="*/ 4011123 w 4011123"/>
              <a:gd name="connsiteY20" fmla="*/ 251545 h 642459"/>
              <a:gd name="connsiteX21" fmla="*/ 4007724 w 4011123"/>
              <a:gd name="connsiteY21" fmla="*/ 292336 h 642459"/>
              <a:gd name="connsiteX22" fmla="*/ 3997526 w 4011123"/>
              <a:gd name="connsiteY22" fmla="*/ 343325 h 642459"/>
              <a:gd name="connsiteX23" fmla="*/ 3980530 w 4011123"/>
              <a:gd name="connsiteY23" fmla="*/ 407911 h 642459"/>
              <a:gd name="connsiteX24" fmla="*/ 3953336 w 4011123"/>
              <a:gd name="connsiteY24" fmla="*/ 492892 h 642459"/>
              <a:gd name="connsiteX25" fmla="*/ 3915944 w 4011123"/>
              <a:gd name="connsiteY25" fmla="*/ 588071 h 642459"/>
              <a:gd name="connsiteX26" fmla="*/ 3759578 w 4011123"/>
              <a:gd name="connsiteY26" fmla="*/ 642459 h 642459"/>
              <a:gd name="connsiteX27" fmla="*/ 3630406 w 4011123"/>
              <a:gd name="connsiteY27" fmla="*/ 642459 h 642459"/>
              <a:gd name="connsiteX28" fmla="*/ 3338070 w 4011123"/>
              <a:gd name="connsiteY28" fmla="*/ 642459 h 642459"/>
              <a:gd name="connsiteX29" fmla="*/ 3079727 w 4011123"/>
              <a:gd name="connsiteY29" fmla="*/ 642459 h 642459"/>
              <a:gd name="connsiteX30" fmla="*/ 2936958 w 4011123"/>
              <a:gd name="connsiteY30" fmla="*/ 642459 h 642459"/>
              <a:gd name="connsiteX31" fmla="*/ 2739801 w 4011123"/>
              <a:gd name="connsiteY31" fmla="*/ 642459 h 642459"/>
              <a:gd name="connsiteX32" fmla="*/ 2501853 w 4011123"/>
              <a:gd name="connsiteY32" fmla="*/ 642459 h 642459"/>
              <a:gd name="connsiteX33" fmla="*/ 2209517 w 4011123"/>
              <a:gd name="connsiteY33" fmla="*/ 632262 h 642459"/>
              <a:gd name="connsiteX34" fmla="*/ 1985166 w 4011123"/>
              <a:gd name="connsiteY34" fmla="*/ 618665 h 642459"/>
              <a:gd name="connsiteX35" fmla="*/ 1815203 w 4011123"/>
              <a:gd name="connsiteY35" fmla="*/ 598269 h 642459"/>
              <a:gd name="connsiteX36" fmla="*/ 1655438 w 4011123"/>
              <a:gd name="connsiteY36" fmla="*/ 574474 h 642459"/>
              <a:gd name="connsiteX37" fmla="*/ 1458281 w 4011123"/>
              <a:gd name="connsiteY37" fmla="*/ 547280 h 642459"/>
              <a:gd name="connsiteX38" fmla="*/ 1237330 w 4011123"/>
              <a:gd name="connsiteY38" fmla="*/ 509888 h 642459"/>
              <a:gd name="connsiteX39" fmla="*/ 1063968 w 4011123"/>
              <a:gd name="connsiteY39" fmla="*/ 475896 h 642459"/>
              <a:gd name="connsiteX40" fmla="*/ 914400 w 4011123"/>
              <a:gd name="connsiteY40" fmla="*/ 438504 h 642459"/>
              <a:gd name="connsiteX41" fmla="*/ 778430 w 4011123"/>
              <a:gd name="connsiteY41" fmla="*/ 401112 h 642459"/>
              <a:gd name="connsiteX42" fmla="*/ 618665 w 4011123"/>
              <a:gd name="connsiteY42" fmla="*/ 343325 h 642459"/>
              <a:gd name="connsiteX43" fmla="*/ 482695 w 4011123"/>
              <a:gd name="connsiteY43" fmla="*/ 288937 h 642459"/>
              <a:gd name="connsiteX44" fmla="*/ 312732 w 4011123"/>
              <a:gd name="connsiteY44" fmla="*/ 214153 h 642459"/>
              <a:gd name="connsiteX45" fmla="*/ 200556 w 4011123"/>
              <a:gd name="connsiteY45" fmla="*/ 159765 h 642459"/>
              <a:gd name="connsiteX46" fmla="*/ 71385 w 4011123"/>
              <a:gd name="connsiteY46" fmla="*/ 88381 h 642459"/>
              <a:gd name="connsiteX47" fmla="*/ 27194 w 4011123"/>
              <a:gd name="connsiteY47" fmla="*/ 61187 h 642459"/>
              <a:gd name="connsiteX48" fmla="*/ 6799 w 4011123"/>
              <a:gd name="connsiteY48" fmla="*/ 37392 h 642459"/>
              <a:gd name="connsiteX49" fmla="*/ 0 w 4011123"/>
              <a:gd name="connsiteY49" fmla="*/ 13597 h 642459"/>
              <a:gd name="connsiteX50" fmla="*/ 3400 w 4011123"/>
              <a:gd name="connsiteY50" fmla="*/ 3399 h 642459"/>
              <a:gd name="connsiteX51" fmla="*/ 16997 w 4011123"/>
              <a:gd name="connsiteY51" fmla="*/ 0 h 642459"/>
              <a:gd name="connsiteX52" fmla="*/ 57788 w 4011123"/>
              <a:gd name="connsiteY52" fmla="*/ 6798 h 642459"/>
              <a:gd name="connsiteX53" fmla="*/ 112176 w 4011123"/>
              <a:gd name="connsiteY53" fmla="*/ 27194 h 642459"/>
              <a:gd name="connsiteX54" fmla="*/ 207355 w 4011123"/>
              <a:gd name="connsiteY54" fmla="*/ 57787 h 642459"/>
              <a:gd name="connsiteX55" fmla="*/ 329728 w 4011123"/>
              <a:gd name="connsiteY55" fmla="*/ 101978 h 642459"/>
              <a:gd name="connsiteX56" fmla="*/ 475896 w 4011123"/>
              <a:gd name="connsiteY56" fmla="*/ 149567 h 642459"/>
              <a:gd name="connsiteX57" fmla="*/ 656057 w 4011123"/>
              <a:gd name="connsiteY57" fmla="*/ 200556 h 642459"/>
              <a:gd name="connsiteX58" fmla="*/ 839617 w 4011123"/>
              <a:gd name="connsiteY58" fmla="*/ 248146 h 642459"/>
              <a:gd name="connsiteX59" fmla="*/ 972188 w 4011123"/>
              <a:gd name="connsiteY59" fmla="*/ 278739 h 642459"/>
              <a:gd name="connsiteX60" fmla="*/ 1138751 w 4011123"/>
              <a:gd name="connsiteY60" fmla="*/ 312732 h 642459"/>
              <a:gd name="connsiteX61" fmla="*/ 1318912 w 4011123"/>
              <a:gd name="connsiteY61" fmla="*/ 343325 h 642459"/>
              <a:gd name="connsiteX62" fmla="*/ 1454882 w 4011123"/>
              <a:gd name="connsiteY62" fmla="*/ 363720 h 642459"/>
              <a:gd name="connsiteX63" fmla="*/ 1638442 w 4011123"/>
              <a:gd name="connsiteY63" fmla="*/ 380717 h 642459"/>
              <a:gd name="connsiteX64" fmla="*/ 1910382 w 4011123"/>
              <a:gd name="connsiteY64" fmla="*/ 397713 h 642459"/>
              <a:gd name="connsiteX65" fmla="*/ 2114338 w 4011123"/>
              <a:gd name="connsiteY65" fmla="*/ 407911 h 642459"/>
              <a:gd name="connsiteX66" fmla="*/ 2178924 w 4011123"/>
              <a:gd name="connsiteY66" fmla="*/ 407911 h 64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11123" h="642459">
                <a:moveTo>
                  <a:pt x="2178924" y="407911"/>
                </a:moveTo>
                <a:lnTo>
                  <a:pt x="2386278" y="414709"/>
                </a:lnTo>
                <a:lnTo>
                  <a:pt x="2580036" y="418108"/>
                </a:lnTo>
                <a:lnTo>
                  <a:pt x="2817984" y="421508"/>
                </a:lnTo>
                <a:lnTo>
                  <a:pt x="3072928" y="421508"/>
                </a:lnTo>
                <a:lnTo>
                  <a:pt x="3293880" y="421508"/>
                </a:lnTo>
                <a:lnTo>
                  <a:pt x="3508033" y="421508"/>
                </a:lnTo>
                <a:lnTo>
                  <a:pt x="3603212" y="421508"/>
                </a:lnTo>
                <a:lnTo>
                  <a:pt x="3647403" y="421508"/>
                </a:lnTo>
                <a:lnTo>
                  <a:pt x="3694992" y="418108"/>
                </a:lnTo>
                <a:lnTo>
                  <a:pt x="3749380" y="407911"/>
                </a:lnTo>
                <a:lnTo>
                  <a:pt x="3796970" y="387515"/>
                </a:lnTo>
                <a:lnTo>
                  <a:pt x="3837761" y="363720"/>
                </a:lnTo>
                <a:lnTo>
                  <a:pt x="3881951" y="322929"/>
                </a:lnTo>
                <a:lnTo>
                  <a:pt x="3915944" y="275340"/>
                </a:lnTo>
                <a:lnTo>
                  <a:pt x="3943138" y="241347"/>
                </a:lnTo>
                <a:lnTo>
                  <a:pt x="3963533" y="224351"/>
                </a:lnTo>
                <a:lnTo>
                  <a:pt x="3987328" y="214153"/>
                </a:lnTo>
                <a:lnTo>
                  <a:pt x="4000925" y="217552"/>
                </a:lnTo>
                <a:lnTo>
                  <a:pt x="4007724" y="234549"/>
                </a:lnTo>
                <a:lnTo>
                  <a:pt x="4011123" y="251545"/>
                </a:lnTo>
                <a:lnTo>
                  <a:pt x="4007724" y="292336"/>
                </a:lnTo>
                <a:lnTo>
                  <a:pt x="3997526" y="343325"/>
                </a:lnTo>
                <a:lnTo>
                  <a:pt x="3980530" y="407911"/>
                </a:lnTo>
                <a:lnTo>
                  <a:pt x="3953336" y="492892"/>
                </a:lnTo>
                <a:lnTo>
                  <a:pt x="3915944" y="588071"/>
                </a:lnTo>
                <a:lnTo>
                  <a:pt x="3759578" y="642459"/>
                </a:lnTo>
                <a:lnTo>
                  <a:pt x="3630406" y="642459"/>
                </a:lnTo>
                <a:lnTo>
                  <a:pt x="3338070" y="642459"/>
                </a:lnTo>
                <a:lnTo>
                  <a:pt x="3079727" y="642459"/>
                </a:lnTo>
                <a:lnTo>
                  <a:pt x="2936958" y="642459"/>
                </a:lnTo>
                <a:lnTo>
                  <a:pt x="2739801" y="642459"/>
                </a:lnTo>
                <a:lnTo>
                  <a:pt x="2501853" y="642459"/>
                </a:lnTo>
                <a:lnTo>
                  <a:pt x="2209517" y="632262"/>
                </a:lnTo>
                <a:lnTo>
                  <a:pt x="1985166" y="618665"/>
                </a:lnTo>
                <a:lnTo>
                  <a:pt x="1815203" y="598269"/>
                </a:lnTo>
                <a:lnTo>
                  <a:pt x="1655438" y="574474"/>
                </a:lnTo>
                <a:lnTo>
                  <a:pt x="1458281" y="547280"/>
                </a:lnTo>
                <a:lnTo>
                  <a:pt x="1237330" y="509888"/>
                </a:lnTo>
                <a:lnTo>
                  <a:pt x="1063968" y="475896"/>
                </a:lnTo>
                <a:lnTo>
                  <a:pt x="914400" y="438504"/>
                </a:lnTo>
                <a:lnTo>
                  <a:pt x="778430" y="401112"/>
                </a:lnTo>
                <a:lnTo>
                  <a:pt x="618665" y="343325"/>
                </a:lnTo>
                <a:lnTo>
                  <a:pt x="482695" y="288937"/>
                </a:lnTo>
                <a:lnTo>
                  <a:pt x="312732" y="214153"/>
                </a:lnTo>
                <a:lnTo>
                  <a:pt x="200556" y="159765"/>
                </a:lnTo>
                <a:lnTo>
                  <a:pt x="71385" y="88381"/>
                </a:lnTo>
                <a:lnTo>
                  <a:pt x="27194" y="61187"/>
                </a:lnTo>
                <a:lnTo>
                  <a:pt x="6799" y="37392"/>
                </a:lnTo>
                <a:lnTo>
                  <a:pt x="0" y="13597"/>
                </a:lnTo>
                <a:lnTo>
                  <a:pt x="3400" y="3399"/>
                </a:lnTo>
                <a:lnTo>
                  <a:pt x="16997" y="0"/>
                </a:lnTo>
                <a:lnTo>
                  <a:pt x="57788" y="6798"/>
                </a:lnTo>
                <a:lnTo>
                  <a:pt x="112176" y="27194"/>
                </a:lnTo>
                <a:lnTo>
                  <a:pt x="207355" y="57787"/>
                </a:lnTo>
                <a:lnTo>
                  <a:pt x="329728" y="101978"/>
                </a:lnTo>
                <a:lnTo>
                  <a:pt x="475896" y="149567"/>
                </a:lnTo>
                <a:lnTo>
                  <a:pt x="656057" y="200556"/>
                </a:lnTo>
                <a:lnTo>
                  <a:pt x="839617" y="248146"/>
                </a:lnTo>
                <a:lnTo>
                  <a:pt x="972188" y="278739"/>
                </a:lnTo>
                <a:lnTo>
                  <a:pt x="1138751" y="312732"/>
                </a:lnTo>
                <a:lnTo>
                  <a:pt x="1318912" y="343325"/>
                </a:lnTo>
                <a:lnTo>
                  <a:pt x="1454882" y="363720"/>
                </a:lnTo>
                <a:lnTo>
                  <a:pt x="1638442" y="380717"/>
                </a:lnTo>
                <a:lnTo>
                  <a:pt x="1910382" y="397713"/>
                </a:lnTo>
                <a:lnTo>
                  <a:pt x="2114338" y="407911"/>
                </a:lnTo>
                <a:lnTo>
                  <a:pt x="2178924" y="407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FDAEC3D-36F9-4910-AC1E-6FA7678FCD46}"/>
              </a:ext>
            </a:extLst>
          </p:cNvPr>
          <p:cNvSpPr/>
          <p:nvPr/>
        </p:nvSpPr>
        <p:spPr>
          <a:xfrm rot="16200000">
            <a:off x="1615282" y="3115469"/>
            <a:ext cx="4133850" cy="1100137"/>
          </a:xfrm>
          <a:custGeom>
            <a:avLst/>
            <a:gdLst>
              <a:gd name="connsiteX0" fmla="*/ 2474659 w 4133496"/>
              <a:gd name="connsiteY0" fmla="*/ 764832 h 1101359"/>
              <a:gd name="connsiteX1" fmla="*/ 3025338 w 4133496"/>
              <a:gd name="connsiteY1" fmla="*/ 764832 h 1101359"/>
              <a:gd name="connsiteX2" fmla="*/ 3300678 w 4133496"/>
              <a:gd name="connsiteY2" fmla="*/ 764832 h 1101359"/>
              <a:gd name="connsiteX3" fmla="*/ 3576018 w 4133496"/>
              <a:gd name="connsiteY3" fmla="*/ 764832 h 1101359"/>
              <a:gd name="connsiteX4" fmla="*/ 3793570 w 4133496"/>
              <a:gd name="connsiteY4" fmla="*/ 764832 h 1101359"/>
              <a:gd name="connsiteX5" fmla="*/ 3847958 w 4133496"/>
              <a:gd name="connsiteY5" fmla="*/ 754635 h 1101359"/>
              <a:gd name="connsiteX6" fmla="*/ 3868354 w 4133496"/>
              <a:gd name="connsiteY6" fmla="*/ 741038 h 1101359"/>
              <a:gd name="connsiteX7" fmla="*/ 3881951 w 4133496"/>
              <a:gd name="connsiteY7" fmla="*/ 724041 h 1101359"/>
              <a:gd name="connsiteX8" fmla="*/ 3885350 w 4133496"/>
              <a:gd name="connsiteY8" fmla="*/ 700247 h 1101359"/>
              <a:gd name="connsiteX9" fmla="*/ 3878552 w 4133496"/>
              <a:gd name="connsiteY9" fmla="*/ 652657 h 1101359"/>
              <a:gd name="connsiteX10" fmla="*/ 3854757 w 4133496"/>
              <a:gd name="connsiteY10" fmla="*/ 482694 h 1101359"/>
              <a:gd name="connsiteX11" fmla="*/ 3827563 w 4133496"/>
              <a:gd name="connsiteY11" fmla="*/ 305933 h 1101359"/>
              <a:gd name="connsiteX12" fmla="*/ 3786772 w 4133496"/>
              <a:gd name="connsiteY12" fmla="*/ 54388 h 1101359"/>
              <a:gd name="connsiteX13" fmla="*/ 3990727 w 4133496"/>
              <a:gd name="connsiteY13" fmla="*/ 0 h 1101359"/>
              <a:gd name="connsiteX14" fmla="*/ 3977130 w 4133496"/>
              <a:gd name="connsiteY14" fmla="*/ 61186 h 1101359"/>
              <a:gd name="connsiteX15" fmla="*/ 3977130 w 4133496"/>
              <a:gd name="connsiteY15" fmla="*/ 108776 h 1101359"/>
              <a:gd name="connsiteX16" fmla="*/ 3980529 w 4133496"/>
              <a:gd name="connsiteY16" fmla="*/ 210754 h 1101359"/>
              <a:gd name="connsiteX17" fmla="*/ 3994126 w 4133496"/>
              <a:gd name="connsiteY17" fmla="*/ 336526 h 1101359"/>
              <a:gd name="connsiteX18" fmla="*/ 4014522 w 4133496"/>
              <a:gd name="connsiteY18" fmla="*/ 465698 h 1101359"/>
              <a:gd name="connsiteX19" fmla="*/ 4038317 w 4133496"/>
              <a:gd name="connsiteY19" fmla="*/ 591470 h 1101359"/>
              <a:gd name="connsiteX20" fmla="*/ 4072309 w 4133496"/>
              <a:gd name="connsiteY20" fmla="*/ 666254 h 1101359"/>
              <a:gd name="connsiteX21" fmla="*/ 4092705 w 4133496"/>
              <a:gd name="connsiteY21" fmla="*/ 710444 h 1101359"/>
              <a:gd name="connsiteX22" fmla="*/ 4126697 w 4133496"/>
              <a:gd name="connsiteY22" fmla="*/ 798825 h 1101359"/>
              <a:gd name="connsiteX23" fmla="*/ 4133496 w 4133496"/>
              <a:gd name="connsiteY23" fmla="*/ 822620 h 1101359"/>
              <a:gd name="connsiteX24" fmla="*/ 4113100 w 4133496"/>
              <a:gd name="connsiteY24" fmla="*/ 853213 h 1101359"/>
              <a:gd name="connsiteX25" fmla="*/ 4068910 w 4133496"/>
              <a:gd name="connsiteY25" fmla="*/ 904202 h 1101359"/>
              <a:gd name="connsiteX26" fmla="*/ 4000925 w 4133496"/>
              <a:gd name="connsiteY26" fmla="*/ 989183 h 1101359"/>
              <a:gd name="connsiteX27" fmla="*/ 3953335 w 4133496"/>
              <a:gd name="connsiteY27" fmla="*/ 1046971 h 1101359"/>
              <a:gd name="connsiteX28" fmla="*/ 3922742 w 4133496"/>
              <a:gd name="connsiteY28" fmla="*/ 1084363 h 1101359"/>
              <a:gd name="connsiteX29" fmla="*/ 3905746 w 4133496"/>
              <a:gd name="connsiteY29" fmla="*/ 1094560 h 1101359"/>
              <a:gd name="connsiteX30" fmla="*/ 3885350 w 4133496"/>
              <a:gd name="connsiteY30" fmla="*/ 1101359 h 1101359"/>
              <a:gd name="connsiteX31" fmla="*/ 3871753 w 4133496"/>
              <a:gd name="connsiteY31" fmla="*/ 1101359 h 1101359"/>
              <a:gd name="connsiteX32" fmla="*/ 3847958 w 4133496"/>
              <a:gd name="connsiteY32" fmla="*/ 1084363 h 1101359"/>
              <a:gd name="connsiteX33" fmla="*/ 3827563 w 4133496"/>
              <a:gd name="connsiteY33" fmla="*/ 1070765 h 1101359"/>
              <a:gd name="connsiteX34" fmla="*/ 3732384 w 4133496"/>
              <a:gd name="connsiteY34" fmla="*/ 1029974 h 1101359"/>
              <a:gd name="connsiteX35" fmla="*/ 3640604 w 4133496"/>
              <a:gd name="connsiteY35" fmla="*/ 1002780 h 1101359"/>
              <a:gd name="connsiteX36" fmla="*/ 3538626 w 4133496"/>
              <a:gd name="connsiteY36" fmla="*/ 989183 h 1101359"/>
              <a:gd name="connsiteX37" fmla="*/ 3395857 w 4133496"/>
              <a:gd name="connsiteY37" fmla="*/ 989183 h 1101359"/>
              <a:gd name="connsiteX38" fmla="*/ 3106920 w 4133496"/>
              <a:gd name="connsiteY38" fmla="*/ 989183 h 1101359"/>
              <a:gd name="connsiteX39" fmla="*/ 2783991 w 4133496"/>
              <a:gd name="connsiteY39" fmla="*/ 989183 h 1101359"/>
              <a:gd name="connsiteX40" fmla="*/ 2206117 w 4133496"/>
              <a:gd name="connsiteY40" fmla="*/ 989183 h 1101359"/>
              <a:gd name="connsiteX41" fmla="*/ 1740419 w 4133496"/>
              <a:gd name="connsiteY41" fmla="*/ 989183 h 1101359"/>
              <a:gd name="connsiteX42" fmla="*/ 873609 w 4133496"/>
              <a:gd name="connsiteY42" fmla="*/ 989183 h 1101359"/>
              <a:gd name="connsiteX43" fmla="*/ 591471 w 4133496"/>
              <a:gd name="connsiteY43" fmla="*/ 989183 h 1101359"/>
              <a:gd name="connsiteX44" fmla="*/ 533683 w 4133496"/>
              <a:gd name="connsiteY44" fmla="*/ 989183 h 1101359"/>
              <a:gd name="connsiteX45" fmla="*/ 472497 w 4133496"/>
              <a:gd name="connsiteY45" fmla="*/ 995982 h 1101359"/>
              <a:gd name="connsiteX46" fmla="*/ 401112 w 4133496"/>
              <a:gd name="connsiteY46" fmla="*/ 995982 h 1101359"/>
              <a:gd name="connsiteX47" fmla="*/ 326329 w 4133496"/>
              <a:gd name="connsiteY47" fmla="*/ 989183 h 1101359"/>
              <a:gd name="connsiteX48" fmla="*/ 258343 w 4133496"/>
              <a:gd name="connsiteY48" fmla="*/ 968788 h 1101359"/>
              <a:gd name="connsiteX49" fmla="*/ 190358 w 4133496"/>
              <a:gd name="connsiteY49" fmla="*/ 955191 h 1101359"/>
              <a:gd name="connsiteX50" fmla="*/ 132571 w 4133496"/>
              <a:gd name="connsiteY50" fmla="*/ 938194 h 1101359"/>
              <a:gd name="connsiteX51" fmla="*/ 78183 w 4133496"/>
              <a:gd name="connsiteY51" fmla="*/ 914400 h 1101359"/>
              <a:gd name="connsiteX52" fmla="*/ 50989 w 4133496"/>
              <a:gd name="connsiteY52" fmla="*/ 897403 h 1101359"/>
              <a:gd name="connsiteX53" fmla="*/ 23795 w 4133496"/>
              <a:gd name="connsiteY53" fmla="*/ 877008 h 1101359"/>
              <a:gd name="connsiteX54" fmla="*/ 6798 w 4133496"/>
              <a:gd name="connsiteY54" fmla="*/ 849814 h 1101359"/>
              <a:gd name="connsiteX55" fmla="*/ 0 w 4133496"/>
              <a:gd name="connsiteY55" fmla="*/ 822620 h 1101359"/>
              <a:gd name="connsiteX56" fmla="*/ 0 w 4133496"/>
              <a:gd name="connsiteY56" fmla="*/ 809023 h 1101359"/>
              <a:gd name="connsiteX57" fmla="*/ 6798 w 4133496"/>
              <a:gd name="connsiteY57" fmla="*/ 785228 h 1101359"/>
              <a:gd name="connsiteX58" fmla="*/ 20396 w 4133496"/>
              <a:gd name="connsiteY58" fmla="*/ 768232 h 1101359"/>
              <a:gd name="connsiteX59" fmla="*/ 40791 w 4133496"/>
              <a:gd name="connsiteY59" fmla="*/ 751235 h 1101359"/>
              <a:gd name="connsiteX60" fmla="*/ 571075 w 4133496"/>
              <a:gd name="connsiteY60" fmla="*/ 761433 h 1101359"/>
              <a:gd name="connsiteX61" fmla="*/ 635661 w 4133496"/>
              <a:gd name="connsiteY61" fmla="*/ 764832 h 1101359"/>
              <a:gd name="connsiteX62" fmla="*/ 788627 w 4133496"/>
              <a:gd name="connsiteY62" fmla="*/ 764832 h 1101359"/>
              <a:gd name="connsiteX63" fmla="*/ 1519468 w 4133496"/>
              <a:gd name="connsiteY63" fmla="*/ 764832 h 1101359"/>
              <a:gd name="connsiteX64" fmla="*/ 2474659 w 4133496"/>
              <a:gd name="connsiteY64" fmla="*/ 764832 h 110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3496" h="1101359">
                <a:moveTo>
                  <a:pt x="2474659" y="764832"/>
                </a:moveTo>
                <a:lnTo>
                  <a:pt x="3025338" y="764832"/>
                </a:lnTo>
                <a:lnTo>
                  <a:pt x="3300678" y="764832"/>
                </a:lnTo>
                <a:lnTo>
                  <a:pt x="3576018" y="764832"/>
                </a:lnTo>
                <a:lnTo>
                  <a:pt x="3793570" y="764832"/>
                </a:lnTo>
                <a:lnTo>
                  <a:pt x="3847958" y="754635"/>
                </a:lnTo>
                <a:lnTo>
                  <a:pt x="3868354" y="741038"/>
                </a:lnTo>
                <a:lnTo>
                  <a:pt x="3881951" y="724041"/>
                </a:lnTo>
                <a:lnTo>
                  <a:pt x="3885350" y="700247"/>
                </a:lnTo>
                <a:lnTo>
                  <a:pt x="3878552" y="652657"/>
                </a:lnTo>
                <a:lnTo>
                  <a:pt x="3854757" y="482694"/>
                </a:lnTo>
                <a:lnTo>
                  <a:pt x="3827563" y="305933"/>
                </a:lnTo>
                <a:lnTo>
                  <a:pt x="3786772" y="54388"/>
                </a:lnTo>
                <a:lnTo>
                  <a:pt x="3990727" y="0"/>
                </a:lnTo>
                <a:lnTo>
                  <a:pt x="3977130" y="61186"/>
                </a:lnTo>
                <a:lnTo>
                  <a:pt x="3977130" y="108776"/>
                </a:lnTo>
                <a:lnTo>
                  <a:pt x="3980529" y="210754"/>
                </a:lnTo>
                <a:lnTo>
                  <a:pt x="3994126" y="336526"/>
                </a:lnTo>
                <a:lnTo>
                  <a:pt x="4014522" y="465698"/>
                </a:lnTo>
                <a:lnTo>
                  <a:pt x="4038317" y="591470"/>
                </a:lnTo>
                <a:lnTo>
                  <a:pt x="4072309" y="666254"/>
                </a:lnTo>
                <a:lnTo>
                  <a:pt x="4092705" y="710444"/>
                </a:lnTo>
                <a:lnTo>
                  <a:pt x="4126697" y="798825"/>
                </a:lnTo>
                <a:lnTo>
                  <a:pt x="4133496" y="822620"/>
                </a:lnTo>
                <a:lnTo>
                  <a:pt x="4113100" y="853213"/>
                </a:lnTo>
                <a:lnTo>
                  <a:pt x="4068910" y="904202"/>
                </a:lnTo>
                <a:lnTo>
                  <a:pt x="4000925" y="989183"/>
                </a:lnTo>
                <a:lnTo>
                  <a:pt x="3953335" y="1046971"/>
                </a:lnTo>
                <a:lnTo>
                  <a:pt x="3922742" y="1084363"/>
                </a:lnTo>
                <a:lnTo>
                  <a:pt x="3905746" y="1094560"/>
                </a:lnTo>
                <a:lnTo>
                  <a:pt x="3885350" y="1101359"/>
                </a:lnTo>
                <a:lnTo>
                  <a:pt x="3871753" y="1101359"/>
                </a:lnTo>
                <a:lnTo>
                  <a:pt x="3847958" y="1084363"/>
                </a:lnTo>
                <a:lnTo>
                  <a:pt x="3827563" y="1070765"/>
                </a:lnTo>
                <a:lnTo>
                  <a:pt x="3732384" y="1029974"/>
                </a:lnTo>
                <a:lnTo>
                  <a:pt x="3640604" y="1002780"/>
                </a:lnTo>
                <a:lnTo>
                  <a:pt x="3538626" y="989183"/>
                </a:lnTo>
                <a:lnTo>
                  <a:pt x="3395857" y="989183"/>
                </a:lnTo>
                <a:lnTo>
                  <a:pt x="3106920" y="989183"/>
                </a:lnTo>
                <a:lnTo>
                  <a:pt x="2783991" y="989183"/>
                </a:lnTo>
                <a:lnTo>
                  <a:pt x="2206117" y="989183"/>
                </a:lnTo>
                <a:lnTo>
                  <a:pt x="1740419" y="989183"/>
                </a:lnTo>
                <a:lnTo>
                  <a:pt x="873609" y="989183"/>
                </a:lnTo>
                <a:lnTo>
                  <a:pt x="591471" y="989183"/>
                </a:lnTo>
                <a:lnTo>
                  <a:pt x="533683" y="989183"/>
                </a:lnTo>
                <a:lnTo>
                  <a:pt x="472497" y="995982"/>
                </a:lnTo>
                <a:lnTo>
                  <a:pt x="401112" y="995982"/>
                </a:lnTo>
                <a:lnTo>
                  <a:pt x="326329" y="989183"/>
                </a:lnTo>
                <a:lnTo>
                  <a:pt x="258343" y="968788"/>
                </a:lnTo>
                <a:lnTo>
                  <a:pt x="190358" y="955191"/>
                </a:lnTo>
                <a:lnTo>
                  <a:pt x="132571" y="938194"/>
                </a:lnTo>
                <a:lnTo>
                  <a:pt x="78183" y="914400"/>
                </a:lnTo>
                <a:lnTo>
                  <a:pt x="50989" y="897403"/>
                </a:lnTo>
                <a:lnTo>
                  <a:pt x="23795" y="877008"/>
                </a:lnTo>
                <a:lnTo>
                  <a:pt x="6798" y="849814"/>
                </a:lnTo>
                <a:lnTo>
                  <a:pt x="0" y="822620"/>
                </a:lnTo>
                <a:lnTo>
                  <a:pt x="0" y="809023"/>
                </a:lnTo>
                <a:lnTo>
                  <a:pt x="6798" y="785228"/>
                </a:lnTo>
                <a:lnTo>
                  <a:pt x="20396" y="768232"/>
                </a:lnTo>
                <a:lnTo>
                  <a:pt x="40791" y="751235"/>
                </a:lnTo>
                <a:lnTo>
                  <a:pt x="571075" y="761433"/>
                </a:lnTo>
                <a:lnTo>
                  <a:pt x="635661" y="764832"/>
                </a:lnTo>
                <a:lnTo>
                  <a:pt x="788627" y="764832"/>
                </a:lnTo>
                <a:lnTo>
                  <a:pt x="1519468" y="764832"/>
                </a:lnTo>
                <a:lnTo>
                  <a:pt x="2474659" y="7648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23626045-AEC6-407E-AEF2-6D6413BB708F}"/>
              </a:ext>
            </a:extLst>
          </p:cNvPr>
          <p:cNvSpPr/>
          <p:nvPr/>
        </p:nvSpPr>
        <p:spPr>
          <a:xfrm rot="16200000">
            <a:off x="3302001" y="5049837"/>
            <a:ext cx="722312" cy="633413"/>
          </a:xfrm>
          <a:custGeom>
            <a:avLst/>
            <a:gdLst>
              <a:gd name="connsiteX0" fmla="*/ 457200 w 721519"/>
              <a:gd name="connsiteY0" fmla="*/ 180975 h 633412"/>
              <a:gd name="connsiteX1" fmla="*/ 535782 w 721519"/>
              <a:gd name="connsiteY1" fmla="*/ 71437 h 633412"/>
              <a:gd name="connsiteX2" fmla="*/ 578644 w 721519"/>
              <a:gd name="connsiteY2" fmla="*/ 11906 h 633412"/>
              <a:gd name="connsiteX3" fmla="*/ 595313 w 721519"/>
              <a:gd name="connsiteY3" fmla="*/ 0 h 633412"/>
              <a:gd name="connsiteX4" fmla="*/ 607219 w 721519"/>
              <a:gd name="connsiteY4" fmla="*/ 0 h 633412"/>
              <a:gd name="connsiteX5" fmla="*/ 614363 w 721519"/>
              <a:gd name="connsiteY5" fmla="*/ 0 h 633412"/>
              <a:gd name="connsiteX6" fmla="*/ 623888 w 721519"/>
              <a:gd name="connsiteY6" fmla="*/ 4762 h 633412"/>
              <a:gd name="connsiteX7" fmla="*/ 626269 w 721519"/>
              <a:gd name="connsiteY7" fmla="*/ 21431 h 633412"/>
              <a:gd name="connsiteX8" fmla="*/ 623888 w 721519"/>
              <a:gd name="connsiteY8" fmla="*/ 50006 h 633412"/>
              <a:gd name="connsiteX9" fmla="*/ 592932 w 721519"/>
              <a:gd name="connsiteY9" fmla="*/ 147637 h 633412"/>
              <a:gd name="connsiteX10" fmla="*/ 542925 w 721519"/>
              <a:gd name="connsiteY10" fmla="*/ 278606 h 633412"/>
              <a:gd name="connsiteX11" fmla="*/ 528638 w 721519"/>
              <a:gd name="connsiteY11" fmla="*/ 319087 h 633412"/>
              <a:gd name="connsiteX12" fmla="*/ 516732 w 721519"/>
              <a:gd name="connsiteY12" fmla="*/ 364331 h 633412"/>
              <a:gd name="connsiteX13" fmla="*/ 509588 w 721519"/>
              <a:gd name="connsiteY13" fmla="*/ 404812 h 633412"/>
              <a:gd name="connsiteX14" fmla="*/ 509588 w 721519"/>
              <a:gd name="connsiteY14" fmla="*/ 445293 h 633412"/>
              <a:gd name="connsiteX15" fmla="*/ 514350 w 721519"/>
              <a:gd name="connsiteY15" fmla="*/ 471487 h 633412"/>
              <a:gd name="connsiteX16" fmla="*/ 523875 w 721519"/>
              <a:gd name="connsiteY16" fmla="*/ 497681 h 633412"/>
              <a:gd name="connsiteX17" fmla="*/ 538163 w 721519"/>
              <a:gd name="connsiteY17" fmla="*/ 521493 h 633412"/>
              <a:gd name="connsiteX18" fmla="*/ 554832 w 721519"/>
              <a:gd name="connsiteY18" fmla="*/ 535781 h 633412"/>
              <a:gd name="connsiteX19" fmla="*/ 578644 w 721519"/>
              <a:gd name="connsiteY19" fmla="*/ 545306 h 633412"/>
              <a:gd name="connsiteX20" fmla="*/ 616744 w 721519"/>
              <a:gd name="connsiteY20" fmla="*/ 552450 h 633412"/>
              <a:gd name="connsiteX21" fmla="*/ 721519 w 721519"/>
              <a:gd name="connsiteY21" fmla="*/ 557212 h 633412"/>
              <a:gd name="connsiteX22" fmla="*/ 7144 w 721519"/>
              <a:gd name="connsiteY22" fmla="*/ 633412 h 633412"/>
              <a:gd name="connsiteX23" fmla="*/ 0 w 721519"/>
              <a:gd name="connsiteY23" fmla="*/ 597693 h 633412"/>
              <a:gd name="connsiteX24" fmla="*/ 4763 w 721519"/>
              <a:gd name="connsiteY24" fmla="*/ 573881 h 633412"/>
              <a:gd name="connsiteX25" fmla="*/ 30957 w 721519"/>
              <a:gd name="connsiteY25" fmla="*/ 542925 h 633412"/>
              <a:gd name="connsiteX26" fmla="*/ 38100 w 721519"/>
              <a:gd name="connsiteY26" fmla="*/ 535781 h 633412"/>
              <a:gd name="connsiteX27" fmla="*/ 80963 w 721519"/>
              <a:gd name="connsiteY27" fmla="*/ 509587 h 633412"/>
              <a:gd name="connsiteX28" fmla="*/ 140494 w 721519"/>
              <a:gd name="connsiteY28" fmla="*/ 478631 h 633412"/>
              <a:gd name="connsiteX29" fmla="*/ 207169 w 721519"/>
              <a:gd name="connsiteY29" fmla="*/ 450056 h 633412"/>
              <a:gd name="connsiteX30" fmla="*/ 278607 w 721519"/>
              <a:gd name="connsiteY30" fmla="*/ 421481 h 633412"/>
              <a:gd name="connsiteX31" fmla="*/ 297657 w 721519"/>
              <a:gd name="connsiteY31" fmla="*/ 404812 h 633412"/>
              <a:gd name="connsiteX32" fmla="*/ 340519 w 721519"/>
              <a:gd name="connsiteY32" fmla="*/ 342900 h 633412"/>
              <a:gd name="connsiteX33" fmla="*/ 457200 w 721519"/>
              <a:gd name="connsiteY33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1519" h="633412">
                <a:moveTo>
                  <a:pt x="457200" y="180975"/>
                </a:moveTo>
                <a:lnTo>
                  <a:pt x="535782" y="71437"/>
                </a:lnTo>
                <a:lnTo>
                  <a:pt x="578644" y="11906"/>
                </a:lnTo>
                <a:lnTo>
                  <a:pt x="595313" y="0"/>
                </a:lnTo>
                <a:lnTo>
                  <a:pt x="607219" y="0"/>
                </a:lnTo>
                <a:lnTo>
                  <a:pt x="614363" y="0"/>
                </a:lnTo>
                <a:lnTo>
                  <a:pt x="623888" y="4762"/>
                </a:lnTo>
                <a:lnTo>
                  <a:pt x="626269" y="21431"/>
                </a:lnTo>
                <a:lnTo>
                  <a:pt x="623888" y="50006"/>
                </a:lnTo>
                <a:lnTo>
                  <a:pt x="592932" y="147637"/>
                </a:lnTo>
                <a:lnTo>
                  <a:pt x="542925" y="278606"/>
                </a:lnTo>
                <a:lnTo>
                  <a:pt x="528638" y="319087"/>
                </a:lnTo>
                <a:lnTo>
                  <a:pt x="516732" y="364331"/>
                </a:lnTo>
                <a:lnTo>
                  <a:pt x="509588" y="404812"/>
                </a:lnTo>
                <a:lnTo>
                  <a:pt x="509588" y="445293"/>
                </a:lnTo>
                <a:lnTo>
                  <a:pt x="514350" y="471487"/>
                </a:lnTo>
                <a:lnTo>
                  <a:pt x="523875" y="497681"/>
                </a:lnTo>
                <a:lnTo>
                  <a:pt x="538163" y="521493"/>
                </a:lnTo>
                <a:lnTo>
                  <a:pt x="554832" y="535781"/>
                </a:lnTo>
                <a:lnTo>
                  <a:pt x="578644" y="545306"/>
                </a:lnTo>
                <a:lnTo>
                  <a:pt x="616744" y="552450"/>
                </a:lnTo>
                <a:lnTo>
                  <a:pt x="721519" y="557212"/>
                </a:lnTo>
                <a:lnTo>
                  <a:pt x="7144" y="633412"/>
                </a:lnTo>
                <a:lnTo>
                  <a:pt x="0" y="597693"/>
                </a:lnTo>
                <a:lnTo>
                  <a:pt x="4763" y="573881"/>
                </a:lnTo>
                <a:lnTo>
                  <a:pt x="30957" y="542925"/>
                </a:lnTo>
                <a:lnTo>
                  <a:pt x="38100" y="535781"/>
                </a:lnTo>
                <a:lnTo>
                  <a:pt x="80963" y="509587"/>
                </a:lnTo>
                <a:lnTo>
                  <a:pt x="140494" y="478631"/>
                </a:lnTo>
                <a:lnTo>
                  <a:pt x="207169" y="450056"/>
                </a:lnTo>
                <a:lnTo>
                  <a:pt x="278607" y="421481"/>
                </a:lnTo>
                <a:lnTo>
                  <a:pt x="297657" y="404812"/>
                </a:lnTo>
                <a:lnTo>
                  <a:pt x="340519" y="342900"/>
                </a:lnTo>
                <a:lnTo>
                  <a:pt x="457200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16A9435-942C-4958-A2B7-96EE984FBD34}"/>
              </a:ext>
            </a:extLst>
          </p:cNvPr>
          <p:cNvSpPr/>
          <p:nvPr/>
        </p:nvSpPr>
        <p:spPr>
          <a:xfrm rot="16200000">
            <a:off x="3413919" y="2356644"/>
            <a:ext cx="323850" cy="750888"/>
          </a:xfrm>
          <a:custGeom>
            <a:avLst/>
            <a:gdLst>
              <a:gd name="connsiteX0" fmla="*/ 52387 w 323850"/>
              <a:gd name="connsiteY0" fmla="*/ 328613 h 750094"/>
              <a:gd name="connsiteX1" fmla="*/ 0 w 323850"/>
              <a:gd name="connsiteY1" fmla="*/ 140494 h 750094"/>
              <a:gd name="connsiteX2" fmla="*/ 4762 w 323850"/>
              <a:gd name="connsiteY2" fmla="*/ 104775 h 750094"/>
              <a:gd name="connsiteX3" fmla="*/ 30956 w 323850"/>
              <a:gd name="connsiteY3" fmla="*/ 0 h 750094"/>
              <a:gd name="connsiteX4" fmla="*/ 176212 w 323850"/>
              <a:gd name="connsiteY4" fmla="*/ 14288 h 750094"/>
              <a:gd name="connsiteX5" fmla="*/ 178594 w 323850"/>
              <a:gd name="connsiteY5" fmla="*/ 135732 h 750094"/>
              <a:gd name="connsiteX6" fmla="*/ 192881 w 323850"/>
              <a:gd name="connsiteY6" fmla="*/ 204788 h 750094"/>
              <a:gd name="connsiteX7" fmla="*/ 238125 w 323850"/>
              <a:gd name="connsiteY7" fmla="*/ 381000 h 750094"/>
              <a:gd name="connsiteX8" fmla="*/ 323850 w 323850"/>
              <a:gd name="connsiteY8" fmla="*/ 738188 h 750094"/>
              <a:gd name="connsiteX9" fmla="*/ 169069 w 323850"/>
              <a:gd name="connsiteY9" fmla="*/ 750094 h 750094"/>
              <a:gd name="connsiteX10" fmla="*/ 107156 w 323850"/>
              <a:gd name="connsiteY10" fmla="*/ 516732 h 750094"/>
              <a:gd name="connsiteX11" fmla="*/ 52387 w 323850"/>
              <a:gd name="connsiteY11" fmla="*/ 3286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50" h="750094">
                <a:moveTo>
                  <a:pt x="52387" y="328613"/>
                </a:moveTo>
                <a:lnTo>
                  <a:pt x="0" y="140494"/>
                </a:lnTo>
                <a:lnTo>
                  <a:pt x="4762" y="104775"/>
                </a:lnTo>
                <a:lnTo>
                  <a:pt x="30956" y="0"/>
                </a:lnTo>
                <a:lnTo>
                  <a:pt x="176212" y="14288"/>
                </a:lnTo>
                <a:lnTo>
                  <a:pt x="178594" y="135732"/>
                </a:lnTo>
                <a:lnTo>
                  <a:pt x="192881" y="204788"/>
                </a:lnTo>
                <a:lnTo>
                  <a:pt x="238125" y="381000"/>
                </a:lnTo>
                <a:lnTo>
                  <a:pt x="323850" y="738188"/>
                </a:lnTo>
                <a:lnTo>
                  <a:pt x="169069" y="750094"/>
                </a:lnTo>
                <a:lnTo>
                  <a:pt x="107156" y="516732"/>
                </a:lnTo>
                <a:lnTo>
                  <a:pt x="52387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4555DE2-682C-4BA1-9AEF-C3DB32E6974D}"/>
              </a:ext>
            </a:extLst>
          </p:cNvPr>
          <p:cNvSpPr/>
          <p:nvPr/>
        </p:nvSpPr>
        <p:spPr>
          <a:xfrm rot="16200000">
            <a:off x="3390107" y="3291681"/>
            <a:ext cx="319088" cy="803275"/>
          </a:xfrm>
          <a:custGeom>
            <a:avLst/>
            <a:gdLst>
              <a:gd name="connsiteX0" fmla="*/ 66675 w 319088"/>
              <a:gd name="connsiteY0" fmla="*/ 454819 h 802481"/>
              <a:gd name="connsiteX1" fmla="*/ 0 w 319088"/>
              <a:gd name="connsiteY1" fmla="*/ 154781 h 802481"/>
              <a:gd name="connsiteX2" fmla="*/ 0 w 319088"/>
              <a:gd name="connsiteY2" fmla="*/ 140494 h 802481"/>
              <a:gd name="connsiteX3" fmla="*/ 7144 w 319088"/>
              <a:gd name="connsiteY3" fmla="*/ 100012 h 802481"/>
              <a:gd name="connsiteX4" fmla="*/ 33338 w 319088"/>
              <a:gd name="connsiteY4" fmla="*/ 0 h 802481"/>
              <a:gd name="connsiteX5" fmla="*/ 200025 w 319088"/>
              <a:gd name="connsiteY5" fmla="*/ 19050 h 802481"/>
              <a:gd name="connsiteX6" fmla="*/ 197644 w 319088"/>
              <a:gd name="connsiteY6" fmla="*/ 154781 h 802481"/>
              <a:gd name="connsiteX7" fmla="*/ 200025 w 319088"/>
              <a:gd name="connsiteY7" fmla="*/ 197644 h 802481"/>
              <a:gd name="connsiteX8" fmla="*/ 228600 w 319088"/>
              <a:gd name="connsiteY8" fmla="*/ 340519 h 802481"/>
              <a:gd name="connsiteX9" fmla="*/ 319088 w 319088"/>
              <a:gd name="connsiteY9" fmla="*/ 792956 h 802481"/>
              <a:gd name="connsiteX10" fmla="*/ 142875 w 319088"/>
              <a:gd name="connsiteY10" fmla="*/ 802481 h 802481"/>
              <a:gd name="connsiteX11" fmla="*/ 66675 w 319088"/>
              <a:gd name="connsiteY11" fmla="*/ 45481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088" h="802481">
                <a:moveTo>
                  <a:pt x="66675" y="454819"/>
                </a:moveTo>
                <a:lnTo>
                  <a:pt x="0" y="154781"/>
                </a:lnTo>
                <a:lnTo>
                  <a:pt x="0" y="140494"/>
                </a:lnTo>
                <a:lnTo>
                  <a:pt x="7144" y="100012"/>
                </a:lnTo>
                <a:lnTo>
                  <a:pt x="33338" y="0"/>
                </a:lnTo>
                <a:lnTo>
                  <a:pt x="200025" y="19050"/>
                </a:lnTo>
                <a:cubicBezTo>
                  <a:pt x="199231" y="64294"/>
                  <a:pt x="198438" y="109537"/>
                  <a:pt x="197644" y="154781"/>
                </a:cubicBezTo>
                <a:lnTo>
                  <a:pt x="200025" y="197644"/>
                </a:lnTo>
                <a:lnTo>
                  <a:pt x="228600" y="340519"/>
                </a:lnTo>
                <a:lnTo>
                  <a:pt x="319088" y="792956"/>
                </a:lnTo>
                <a:lnTo>
                  <a:pt x="142875" y="802481"/>
                </a:lnTo>
                <a:lnTo>
                  <a:pt x="66675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A0BF044-B56A-43CC-9619-61EF9BC76BED}"/>
              </a:ext>
            </a:extLst>
          </p:cNvPr>
          <p:cNvSpPr/>
          <p:nvPr/>
        </p:nvSpPr>
        <p:spPr>
          <a:xfrm>
            <a:off x="4919663" y="1466850"/>
            <a:ext cx="1647825" cy="1373188"/>
          </a:xfrm>
          <a:custGeom>
            <a:avLst/>
            <a:gdLst>
              <a:gd name="connsiteX0" fmla="*/ 478631 w 1647825"/>
              <a:gd name="connsiteY0" fmla="*/ 140494 h 1373981"/>
              <a:gd name="connsiteX1" fmla="*/ 347662 w 1647825"/>
              <a:gd name="connsiteY1" fmla="*/ 152400 h 1373981"/>
              <a:gd name="connsiteX2" fmla="*/ 197643 w 1647825"/>
              <a:gd name="connsiteY2" fmla="*/ 166688 h 1373981"/>
              <a:gd name="connsiteX3" fmla="*/ 83343 w 1647825"/>
              <a:gd name="connsiteY3" fmla="*/ 176213 h 1373981"/>
              <a:gd name="connsiteX4" fmla="*/ 61912 w 1647825"/>
              <a:gd name="connsiteY4" fmla="*/ 178594 h 1373981"/>
              <a:gd name="connsiteX5" fmla="*/ 35718 w 1647825"/>
              <a:gd name="connsiteY5" fmla="*/ 190500 h 1373981"/>
              <a:gd name="connsiteX6" fmla="*/ 0 w 1647825"/>
              <a:gd name="connsiteY6" fmla="*/ 200025 h 1373981"/>
              <a:gd name="connsiteX7" fmla="*/ 50006 w 1647825"/>
              <a:gd name="connsiteY7" fmla="*/ 361950 h 1373981"/>
              <a:gd name="connsiteX8" fmla="*/ 319087 w 1647825"/>
              <a:gd name="connsiteY8" fmla="*/ 328613 h 1373981"/>
              <a:gd name="connsiteX9" fmla="*/ 723900 w 1647825"/>
              <a:gd name="connsiteY9" fmla="*/ 273844 h 1373981"/>
              <a:gd name="connsiteX10" fmla="*/ 1009650 w 1647825"/>
              <a:gd name="connsiteY10" fmla="*/ 240506 h 1373981"/>
              <a:gd name="connsiteX11" fmla="*/ 1254918 w 1647825"/>
              <a:gd name="connsiteY11" fmla="*/ 207169 h 1373981"/>
              <a:gd name="connsiteX12" fmla="*/ 1297781 w 1647825"/>
              <a:gd name="connsiteY12" fmla="*/ 202406 h 1373981"/>
              <a:gd name="connsiteX13" fmla="*/ 1307306 w 1647825"/>
              <a:gd name="connsiteY13" fmla="*/ 202406 h 1373981"/>
              <a:gd name="connsiteX14" fmla="*/ 1314450 w 1647825"/>
              <a:gd name="connsiteY14" fmla="*/ 204788 h 1373981"/>
              <a:gd name="connsiteX15" fmla="*/ 1321593 w 1647825"/>
              <a:gd name="connsiteY15" fmla="*/ 209550 h 1373981"/>
              <a:gd name="connsiteX16" fmla="*/ 1316831 w 1647825"/>
              <a:gd name="connsiteY16" fmla="*/ 269081 h 1373981"/>
              <a:gd name="connsiteX17" fmla="*/ 1297781 w 1647825"/>
              <a:gd name="connsiteY17" fmla="*/ 564356 h 1373981"/>
              <a:gd name="connsiteX18" fmla="*/ 1276350 w 1647825"/>
              <a:gd name="connsiteY18" fmla="*/ 711994 h 1373981"/>
              <a:gd name="connsiteX19" fmla="*/ 1252537 w 1647825"/>
              <a:gd name="connsiteY19" fmla="*/ 1150144 h 1373981"/>
              <a:gd name="connsiteX20" fmla="*/ 1316831 w 1647825"/>
              <a:gd name="connsiteY20" fmla="*/ 1347788 h 1373981"/>
              <a:gd name="connsiteX21" fmla="*/ 1326356 w 1647825"/>
              <a:gd name="connsiteY21" fmla="*/ 1364456 h 1373981"/>
              <a:gd name="connsiteX22" fmla="*/ 1340643 w 1647825"/>
              <a:gd name="connsiteY22" fmla="*/ 1371600 h 1373981"/>
              <a:gd name="connsiteX23" fmla="*/ 1364456 w 1647825"/>
              <a:gd name="connsiteY23" fmla="*/ 1373981 h 1373981"/>
              <a:gd name="connsiteX24" fmla="*/ 1383506 w 1647825"/>
              <a:gd name="connsiteY24" fmla="*/ 1371600 h 1373981"/>
              <a:gd name="connsiteX25" fmla="*/ 1402556 w 1647825"/>
              <a:gd name="connsiteY25" fmla="*/ 1357313 h 1373981"/>
              <a:gd name="connsiteX26" fmla="*/ 1421606 w 1647825"/>
              <a:gd name="connsiteY26" fmla="*/ 1333500 h 1373981"/>
              <a:gd name="connsiteX27" fmla="*/ 1431131 w 1647825"/>
              <a:gd name="connsiteY27" fmla="*/ 1312069 h 1373981"/>
              <a:gd name="connsiteX28" fmla="*/ 1447800 w 1647825"/>
              <a:gd name="connsiteY28" fmla="*/ 1240631 h 1373981"/>
              <a:gd name="connsiteX29" fmla="*/ 1464468 w 1647825"/>
              <a:gd name="connsiteY29" fmla="*/ 1126331 h 1373981"/>
              <a:gd name="connsiteX30" fmla="*/ 1495425 w 1647825"/>
              <a:gd name="connsiteY30" fmla="*/ 876300 h 1373981"/>
              <a:gd name="connsiteX31" fmla="*/ 1535906 w 1647825"/>
              <a:gd name="connsiteY31" fmla="*/ 566738 h 1373981"/>
              <a:gd name="connsiteX32" fmla="*/ 1564481 w 1647825"/>
              <a:gd name="connsiteY32" fmla="*/ 342900 h 1373981"/>
              <a:gd name="connsiteX33" fmla="*/ 1569243 w 1647825"/>
              <a:gd name="connsiteY33" fmla="*/ 328613 h 1373981"/>
              <a:gd name="connsiteX34" fmla="*/ 1593056 w 1647825"/>
              <a:gd name="connsiteY34" fmla="*/ 307181 h 1373981"/>
              <a:gd name="connsiteX35" fmla="*/ 1609725 w 1647825"/>
              <a:gd name="connsiteY35" fmla="*/ 295275 h 1373981"/>
              <a:gd name="connsiteX36" fmla="*/ 1633537 w 1647825"/>
              <a:gd name="connsiteY36" fmla="*/ 269081 h 1373981"/>
              <a:gd name="connsiteX37" fmla="*/ 1645443 w 1647825"/>
              <a:gd name="connsiteY37" fmla="*/ 240506 h 1373981"/>
              <a:gd name="connsiteX38" fmla="*/ 1647825 w 1647825"/>
              <a:gd name="connsiteY38" fmla="*/ 221456 h 1373981"/>
              <a:gd name="connsiteX39" fmla="*/ 1640681 w 1647825"/>
              <a:gd name="connsiteY39" fmla="*/ 204788 h 1373981"/>
              <a:gd name="connsiteX40" fmla="*/ 1590675 w 1647825"/>
              <a:gd name="connsiteY40" fmla="*/ 166688 h 1373981"/>
              <a:gd name="connsiteX41" fmla="*/ 1485900 w 1647825"/>
              <a:gd name="connsiteY41" fmla="*/ 88106 h 1373981"/>
              <a:gd name="connsiteX42" fmla="*/ 1388268 w 1647825"/>
              <a:gd name="connsiteY42" fmla="*/ 14288 h 1373981"/>
              <a:gd name="connsiteX43" fmla="*/ 1369218 w 1647825"/>
              <a:gd name="connsiteY43" fmla="*/ 0 h 1373981"/>
              <a:gd name="connsiteX44" fmla="*/ 1343025 w 1647825"/>
              <a:gd name="connsiteY44" fmla="*/ 2381 h 1373981"/>
              <a:gd name="connsiteX45" fmla="*/ 1181100 w 1647825"/>
              <a:gd name="connsiteY45" fmla="*/ 33338 h 1373981"/>
              <a:gd name="connsiteX46" fmla="*/ 985837 w 1647825"/>
              <a:gd name="connsiteY46" fmla="*/ 69056 h 1373981"/>
              <a:gd name="connsiteX47" fmla="*/ 678656 w 1647825"/>
              <a:gd name="connsiteY47" fmla="*/ 114300 h 1373981"/>
              <a:gd name="connsiteX48" fmla="*/ 478631 w 1647825"/>
              <a:gd name="connsiteY48" fmla="*/ 140494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47825" h="1373981">
                <a:moveTo>
                  <a:pt x="478631" y="140494"/>
                </a:moveTo>
                <a:lnTo>
                  <a:pt x="347662" y="152400"/>
                </a:lnTo>
                <a:lnTo>
                  <a:pt x="197643" y="166688"/>
                </a:lnTo>
                <a:lnTo>
                  <a:pt x="83343" y="176213"/>
                </a:lnTo>
                <a:lnTo>
                  <a:pt x="61912" y="178594"/>
                </a:lnTo>
                <a:lnTo>
                  <a:pt x="35718" y="190500"/>
                </a:lnTo>
                <a:lnTo>
                  <a:pt x="0" y="200025"/>
                </a:lnTo>
                <a:lnTo>
                  <a:pt x="50006" y="361950"/>
                </a:lnTo>
                <a:lnTo>
                  <a:pt x="319087" y="328613"/>
                </a:lnTo>
                <a:lnTo>
                  <a:pt x="723900" y="273844"/>
                </a:lnTo>
                <a:lnTo>
                  <a:pt x="1009650" y="240506"/>
                </a:lnTo>
                <a:lnTo>
                  <a:pt x="1254918" y="207169"/>
                </a:lnTo>
                <a:lnTo>
                  <a:pt x="1297781" y="202406"/>
                </a:lnTo>
                <a:lnTo>
                  <a:pt x="1307306" y="202406"/>
                </a:lnTo>
                <a:lnTo>
                  <a:pt x="1314450" y="204788"/>
                </a:lnTo>
                <a:lnTo>
                  <a:pt x="1321593" y="209550"/>
                </a:lnTo>
                <a:lnTo>
                  <a:pt x="1316831" y="269081"/>
                </a:lnTo>
                <a:lnTo>
                  <a:pt x="1297781" y="564356"/>
                </a:lnTo>
                <a:lnTo>
                  <a:pt x="1276350" y="711994"/>
                </a:lnTo>
                <a:lnTo>
                  <a:pt x="1252537" y="1150144"/>
                </a:lnTo>
                <a:lnTo>
                  <a:pt x="1316831" y="1347788"/>
                </a:lnTo>
                <a:lnTo>
                  <a:pt x="1326356" y="1364456"/>
                </a:lnTo>
                <a:lnTo>
                  <a:pt x="1340643" y="1371600"/>
                </a:lnTo>
                <a:lnTo>
                  <a:pt x="1364456" y="1373981"/>
                </a:lnTo>
                <a:lnTo>
                  <a:pt x="1383506" y="1371600"/>
                </a:lnTo>
                <a:lnTo>
                  <a:pt x="1402556" y="1357313"/>
                </a:lnTo>
                <a:lnTo>
                  <a:pt x="1421606" y="1333500"/>
                </a:lnTo>
                <a:lnTo>
                  <a:pt x="1431131" y="1312069"/>
                </a:lnTo>
                <a:lnTo>
                  <a:pt x="1447800" y="1240631"/>
                </a:lnTo>
                <a:lnTo>
                  <a:pt x="1464468" y="1126331"/>
                </a:lnTo>
                <a:lnTo>
                  <a:pt x="1495425" y="876300"/>
                </a:lnTo>
                <a:lnTo>
                  <a:pt x="1535906" y="566738"/>
                </a:lnTo>
                <a:lnTo>
                  <a:pt x="1564481" y="342900"/>
                </a:lnTo>
                <a:lnTo>
                  <a:pt x="1569243" y="328613"/>
                </a:lnTo>
                <a:lnTo>
                  <a:pt x="1593056" y="307181"/>
                </a:lnTo>
                <a:lnTo>
                  <a:pt x="1609725" y="295275"/>
                </a:lnTo>
                <a:lnTo>
                  <a:pt x="1633537" y="269081"/>
                </a:lnTo>
                <a:lnTo>
                  <a:pt x="1645443" y="240506"/>
                </a:lnTo>
                <a:lnTo>
                  <a:pt x="1647825" y="221456"/>
                </a:lnTo>
                <a:lnTo>
                  <a:pt x="1640681" y="204788"/>
                </a:lnTo>
                <a:lnTo>
                  <a:pt x="1590675" y="166688"/>
                </a:lnTo>
                <a:lnTo>
                  <a:pt x="1485900" y="88106"/>
                </a:lnTo>
                <a:lnTo>
                  <a:pt x="1388268" y="14288"/>
                </a:lnTo>
                <a:lnTo>
                  <a:pt x="1369218" y="0"/>
                </a:lnTo>
                <a:lnTo>
                  <a:pt x="1343025" y="2381"/>
                </a:lnTo>
                <a:lnTo>
                  <a:pt x="1181100" y="33338"/>
                </a:lnTo>
                <a:lnTo>
                  <a:pt x="985837" y="69056"/>
                </a:lnTo>
                <a:lnTo>
                  <a:pt x="678656" y="114300"/>
                </a:lnTo>
                <a:lnTo>
                  <a:pt x="478631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62AFC5D5-36EA-46DC-82FE-CB02EB326F53}"/>
              </a:ext>
            </a:extLst>
          </p:cNvPr>
          <p:cNvSpPr/>
          <p:nvPr/>
        </p:nvSpPr>
        <p:spPr>
          <a:xfrm>
            <a:off x="5014913" y="1998663"/>
            <a:ext cx="1241425" cy="320675"/>
          </a:xfrm>
          <a:custGeom>
            <a:avLst/>
            <a:gdLst>
              <a:gd name="connsiteX0" fmla="*/ 523875 w 1240631"/>
              <a:gd name="connsiteY0" fmla="*/ 80962 h 321469"/>
              <a:gd name="connsiteX1" fmla="*/ 790575 w 1240631"/>
              <a:gd name="connsiteY1" fmla="*/ 50006 h 321469"/>
              <a:gd name="connsiteX2" fmla="*/ 1023937 w 1240631"/>
              <a:gd name="connsiteY2" fmla="*/ 21431 h 321469"/>
              <a:gd name="connsiteX3" fmla="*/ 1240631 w 1240631"/>
              <a:gd name="connsiteY3" fmla="*/ 0 h 321469"/>
              <a:gd name="connsiteX4" fmla="*/ 1240631 w 1240631"/>
              <a:gd name="connsiteY4" fmla="*/ 195262 h 321469"/>
              <a:gd name="connsiteX5" fmla="*/ 1019175 w 1240631"/>
              <a:gd name="connsiteY5" fmla="*/ 219075 h 321469"/>
              <a:gd name="connsiteX6" fmla="*/ 735806 w 1240631"/>
              <a:gd name="connsiteY6" fmla="*/ 247650 h 321469"/>
              <a:gd name="connsiteX7" fmla="*/ 554831 w 1240631"/>
              <a:gd name="connsiteY7" fmla="*/ 266700 h 321469"/>
              <a:gd name="connsiteX8" fmla="*/ 366712 w 1240631"/>
              <a:gd name="connsiteY8" fmla="*/ 285750 h 321469"/>
              <a:gd name="connsiteX9" fmla="*/ 145256 w 1240631"/>
              <a:gd name="connsiteY9" fmla="*/ 307181 h 321469"/>
              <a:gd name="connsiteX10" fmla="*/ 9525 w 1240631"/>
              <a:gd name="connsiteY10" fmla="*/ 321469 h 321469"/>
              <a:gd name="connsiteX11" fmla="*/ 0 w 1240631"/>
              <a:gd name="connsiteY11" fmla="*/ 142875 h 321469"/>
              <a:gd name="connsiteX12" fmla="*/ 326231 w 1240631"/>
              <a:gd name="connsiteY12" fmla="*/ 104775 h 321469"/>
              <a:gd name="connsiteX13" fmla="*/ 523875 w 1240631"/>
              <a:gd name="connsiteY13" fmla="*/ 80962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0631" h="321469">
                <a:moveTo>
                  <a:pt x="523875" y="80962"/>
                </a:moveTo>
                <a:lnTo>
                  <a:pt x="790575" y="50006"/>
                </a:lnTo>
                <a:lnTo>
                  <a:pt x="1023937" y="21431"/>
                </a:lnTo>
                <a:lnTo>
                  <a:pt x="1240631" y="0"/>
                </a:lnTo>
                <a:lnTo>
                  <a:pt x="1240631" y="195262"/>
                </a:lnTo>
                <a:lnTo>
                  <a:pt x="1019175" y="219075"/>
                </a:lnTo>
                <a:lnTo>
                  <a:pt x="735806" y="247650"/>
                </a:lnTo>
                <a:lnTo>
                  <a:pt x="554831" y="266700"/>
                </a:lnTo>
                <a:lnTo>
                  <a:pt x="366712" y="285750"/>
                </a:lnTo>
                <a:lnTo>
                  <a:pt x="145256" y="307181"/>
                </a:lnTo>
                <a:lnTo>
                  <a:pt x="9525" y="321469"/>
                </a:lnTo>
                <a:lnTo>
                  <a:pt x="0" y="142875"/>
                </a:lnTo>
                <a:lnTo>
                  <a:pt x="326231" y="104775"/>
                </a:lnTo>
                <a:lnTo>
                  <a:pt x="523875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3AAD089-66E2-4061-9E73-700C3DB12B7A}"/>
              </a:ext>
            </a:extLst>
          </p:cNvPr>
          <p:cNvSpPr/>
          <p:nvPr/>
        </p:nvSpPr>
        <p:spPr>
          <a:xfrm>
            <a:off x="5075238" y="2579688"/>
            <a:ext cx="1214437" cy="258762"/>
          </a:xfrm>
          <a:custGeom>
            <a:avLst/>
            <a:gdLst>
              <a:gd name="connsiteX0" fmla="*/ 200025 w 1214437"/>
              <a:gd name="connsiteY0" fmla="*/ 92869 h 259556"/>
              <a:gd name="connsiteX1" fmla="*/ 300037 w 1214437"/>
              <a:gd name="connsiteY1" fmla="*/ 90487 h 259556"/>
              <a:gd name="connsiteX2" fmla="*/ 392906 w 1214437"/>
              <a:gd name="connsiteY2" fmla="*/ 80962 h 259556"/>
              <a:gd name="connsiteX3" fmla="*/ 640556 w 1214437"/>
              <a:gd name="connsiteY3" fmla="*/ 52387 h 259556"/>
              <a:gd name="connsiteX4" fmla="*/ 935831 w 1214437"/>
              <a:gd name="connsiteY4" fmla="*/ 19050 h 259556"/>
              <a:gd name="connsiteX5" fmla="*/ 1143000 w 1214437"/>
              <a:gd name="connsiteY5" fmla="*/ 0 h 259556"/>
              <a:gd name="connsiteX6" fmla="*/ 1214437 w 1214437"/>
              <a:gd name="connsiteY6" fmla="*/ 259556 h 259556"/>
              <a:gd name="connsiteX7" fmla="*/ 1188244 w 1214437"/>
              <a:gd name="connsiteY7" fmla="*/ 257175 h 259556"/>
              <a:gd name="connsiteX8" fmla="*/ 1169194 w 1214437"/>
              <a:gd name="connsiteY8" fmla="*/ 247650 h 259556"/>
              <a:gd name="connsiteX9" fmla="*/ 1152525 w 1214437"/>
              <a:gd name="connsiteY9" fmla="*/ 219075 h 259556"/>
              <a:gd name="connsiteX10" fmla="*/ 1135856 w 1214437"/>
              <a:gd name="connsiteY10" fmla="*/ 207169 h 259556"/>
              <a:gd name="connsiteX11" fmla="*/ 1102519 w 1214437"/>
              <a:gd name="connsiteY11" fmla="*/ 195262 h 259556"/>
              <a:gd name="connsiteX12" fmla="*/ 1033462 w 1214437"/>
              <a:gd name="connsiteY12" fmla="*/ 185737 h 259556"/>
              <a:gd name="connsiteX13" fmla="*/ 935831 w 1214437"/>
              <a:gd name="connsiteY13" fmla="*/ 180975 h 259556"/>
              <a:gd name="connsiteX14" fmla="*/ 826294 w 1214437"/>
              <a:gd name="connsiteY14" fmla="*/ 183356 h 259556"/>
              <a:gd name="connsiteX15" fmla="*/ 688181 w 1214437"/>
              <a:gd name="connsiteY15" fmla="*/ 190500 h 259556"/>
              <a:gd name="connsiteX16" fmla="*/ 519112 w 1214437"/>
              <a:gd name="connsiteY16" fmla="*/ 204787 h 259556"/>
              <a:gd name="connsiteX17" fmla="*/ 273844 w 1214437"/>
              <a:gd name="connsiteY17" fmla="*/ 228600 h 259556"/>
              <a:gd name="connsiteX18" fmla="*/ 121444 w 1214437"/>
              <a:gd name="connsiteY18" fmla="*/ 245269 h 259556"/>
              <a:gd name="connsiteX19" fmla="*/ 28575 w 1214437"/>
              <a:gd name="connsiteY19" fmla="*/ 250031 h 259556"/>
              <a:gd name="connsiteX20" fmla="*/ 0 w 1214437"/>
              <a:gd name="connsiteY20" fmla="*/ 90487 h 259556"/>
              <a:gd name="connsiteX21" fmla="*/ 200025 w 1214437"/>
              <a:gd name="connsiteY21" fmla="*/ 92869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4437" h="259556">
                <a:moveTo>
                  <a:pt x="200025" y="92869"/>
                </a:moveTo>
                <a:lnTo>
                  <a:pt x="300037" y="90487"/>
                </a:lnTo>
                <a:lnTo>
                  <a:pt x="392906" y="80962"/>
                </a:lnTo>
                <a:lnTo>
                  <a:pt x="640556" y="52387"/>
                </a:lnTo>
                <a:lnTo>
                  <a:pt x="935831" y="19050"/>
                </a:lnTo>
                <a:lnTo>
                  <a:pt x="1143000" y="0"/>
                </a:lnTo>
                <a:lnTo>
                  <a:pt x="1214437" y="259556"/>
                </a:lnTo>
                <a:lnTo>
                  <a:pt x="1188244" y="257175"/>
                </a:lnTo>
                <a:lnTo>
                  <a:pt x="1169194" y="247650"/>
                </a:lnTo>
                <a:lnTo>
                  <a:pt x="1152525" y="219075"/>
                </a:lnTo>
                <a:lnTo>
                  <a:pt x="1135856" y="207169"/>
                </a:lnTo>
                <a:lnTo>
                  <a:pt x="1102519" y="195262"/>
                </a:lnTo>
                <a:lnTo>
                  <a:pt x="1033462" y="185737"/>
                </a:lnTo>
                <a:lnTo>
                  <a:pt x="935831" y="180975"/>
                </a:lnTo>
                <a:lnTo>
                  <a:pt x="826294" y="183356"/>
                </a:lnTo>
                <a:lnTo>
                  <a:pt x="688181" y="190500"/>
                </a:lnTo>
                <a:lnTo>
                  <a:pt x="519112" y="204787"/>
                </a:lnTo>
                <a:lnTo>
                  <a:pt x="273844" y="228600"/>
                </a:lnTo>
                <a:lnTo>
                  <a:pt x="121444" y="245269"/>
                </a:lnTo>
                <a:lnTo>
                  <a:pt x="28575" y="250031"/>
                </a:lnTo>
                <a:lnTo>
                  <a:pt x="0" y="90487"/>
                </a:lnTo>
                <a:lnTo>
                  <a:pt x="2000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FCF891DF-569C-4E48-9209-BA81E528BB75}"/>
              </a:ext>
            </a:extLst>
          </p:cNvPr>
          <p:cNvSpPr/>
          <p:nvPr/>
        </p:nvSpPr>
        <p:spPr>
          <a:xfrm>
            <a:off x="4024313" y="3349625"/>
            <a:ext cx="1284287" cy="1181100"/>
          </a:xfrm>
          <a:custGeom>
            <a:avLst/>
            <a:gdLst>
              <a:gd name="connsiteX0" fmla="*/ 738366 w 1283583"/>
              <a:gd name="connsiteY0" fmla="*/ 408302 h 1180896"/>
              <a:gd name="connsiteX1" fmla="*/ 809268 w 1283583"/>
              <a:gd name="connsiteY1" fmla="*/ 308060 h 1180896"/>
              <a:gd name="connsiteX2" fmla="*/ 877726 w 1283583"/>
              <a:gd name="connsiteY2" fmla="*/ 205373 h 1180896"/>
              <a:gd name="connsiteX3" fmla="*/ 916845 w 1283583"/>
              <a:gd name="connsiteY3" fmla="*/ 141805 h 1180896"/>
              <a:gd name="connsiteX4" fmla="*/ 921735 w 1283583"/>
              <a:gd name="connsiteY4" fmla="*/ 124691 h 1180896"/>
              <a:gd name="connsiteX5" fmla="*/ 919290 w 1283583"/>
              <a:gd name="connsiteY5" fmla="*/ 110021 h 1180896"/>
              <a:gd name="connsiteX6" fmla="*/ 867946 w 1283583"/>
              <a:gd name="connsiteY6" fmla="*/ 53788 h 1180896"/>
              <a:gd name="connsiteX7" fmla="*/ 1043981 w 1283583"/>
              <a:gd name="connsiteY7" fmla="*/ 0 h 1180896"/>
              <a:gd name="connsiteX8" fmla="*/ 1185786 w 1283583"/>
              <a:gd name="connsiteY8" fmla="*/ 78238 h 1180896"/>
              <a:gd name="connsiteX9" fmla="*/ 1229795 w 1283583"/>
              <a:gd name="connsiteY9" fmla="*/ 105132 h 1180896"/>
              <a:gd name="connsiteX10" fmla="*/ 1266468 w 1283583"/>
              <a:gd name="connsiteY10" fmla="*/ 132026 h 1180896"/>
              <a:gd name="connsiteX11" fmla="*/ 1278693 w 1283583"/>
              <a:gd name="connsiteY11" fmla="*/ 144250 h 1180896"/>
              <a:gd name="connsiteX12" fmla="*/ 1283583 w 1283583"/>
              <a:gd name="connsiteY12" fmla="*/ 156475 h 1180896"/>
              <a:gd name="connsiteX13" fmla="*/ 1283583 w 1283583"/>
              <a:gd name="connsiteY13" fmla="*/ 168700 h 1180896"/>
              <a:gd name="connsiteX14" fmla="*/ 1278693 w 1283583"/>
              <a:gd name="connsiteY14" fmla="*/ 185814 h 1180896"/>
              <a:gd name="connsiteX15" fmla="*/ 1261579 w 1283583"/>
              <a:gd name="connsiteY15" fmla="*/ 202928 h 1180896"/>
              <a:gd name="connsiteX16" fmla="*/ 1237129 w 1283583"/>
              <a:gd name="connsiteY16" fmla="*/ 210263 h 1180896"/>
              <a:gd name="connsiteX17" fmla="*/ 1193121 w 1283583"/>
              <a:gd name="connsiteY17" fmla="*/ 215153 h 1180896"/>
              <a:gd name="connsiteX18" fmla="*/ 1149112 w 1283583"/>
              <a:gd name="connsiteY18" fmla="*/ 268941 h 1180896"/>
              <a:gd name="connsiteX19" fmla="*/ 1009752 w 1283583"/>
              <a:gd name="connsiteY19" fmla="*/ 435196 h 1180896"/>
              <a:gd name="connsiteX20" fmla="*/ 860612 w 1283583"/>
              <a:gd name="connsiteY20" fmla="*/ 584336 h 1180896"/>
              <a:gd name="connsiteX21" fmla="*/ 762815 w 1283583"/>
              <a:gd name="connsiteY21" fmla="*/ 677243 h 1180896"/>
              <a:gd name="connsiteX22" fmla="*/ 584336 w 1283583"/>
              <a:gd name="connsiteY22" fmla="*/ 821493 h 1180896"/>
              <a:gd name="connsiteX23" fmla="*/ 427861 w 1283583"/>
              <a:gd name="connsiteY23" fmla="*/ 936404 h 1180896"/>
              <a:gd name="connsiteX24" fmla="*/ 344734 w 1283583"/>
              <a:gd name="connsiteY24" fmla="*/ 990193 h 1180896"/>
              <a:gd name="connsiteX25" fmla="*/ 222488 w 1283583"/>
              <a:gd name="connsiteY25" fmla="*/ 1063540 h 1180896"/>
              <a:gd name="connsiteX26" fmla="*/ 107576 w 1283583"/>
              <a:gd name="connsiteY26" fmla="*/ 1127108 h 1180896"/>
              <a:gd name="connsiteX27" fmla="*/ 0 w 1283583"/>
              <a:gd name="connsiteY27" fmla="*/ 1180896 h 1180896"/>
              <a:gd name="connsiteX28" fmla="*/ 0 w 1283583"/>
              <a:gd name="connsiteY28" fmla="*/ 1105104 h 1180896"/>
              <a:gd name="connsiteX29" fmla="*/ 190704 w 1283583"/>
              <a:gd name="connsiteY29" fmla="*/ 975523 h 1180896"/>
              <a:gd name="connsiteX30" fmla="*/ 305615 w 1283583"/>
              <a:gd name="connsiteY30" fmla="*/ 882616 h 1180896"/>
              <a:gd name="connsiteX31" fmla="*/ 398522 w 1283583"/>
              <a:gd name="connsiteY31" fmla="*/ 801934 h 1180896"/>
              <a:gd name="connsiteX32" fmla="*/ 493874 w 1283583"/>
              <a:gd name="connsiteY32" fmla="*/ 706582 h 1180896"/>
              <a:gd name="connsiteX33" fmla="*/ 589226 w 1283583"/>
              <a:gd name="connsiteY33" fmla="*/ 603895 h 1180896"/>
              <a:gd name="connsiteX34" fmla="*/ 701692 w 1283583"/>
              <a:gd name="connsiteY34" fmla="*/ 464535 h 1180896"/>
              <a:gd name="connsiteX35" fmla="*/ 738366 w 1283583"/>
              <a:gd name="connsiteY35" fmla="*/ 408302 h 118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83583" h="1180896">
                <a:moveTo>
                  <a:pt x="738366" y="408302"/>
                </a:moveTo>
                <a:lnTo>
                  <a:pt x="809268" y="308060"/>
                </a:lnTo>
                <a:lnTo>
                  <a:pt x="877726" y="205373"/>
                </a:lnTo>
                <a:lnTo>
                  <a:pt x="916845" y="141805"/>
                </a:lnTo>
                <a:lnTo>
                  <a:pt x="921735" y="124691"/>
                </a:lnTo>
                <a:lnTo>
                  <a:pt x="919290" y="110021"/>
                </a:lnTo>
                <a:lnTo>
                  <a:pt x="867946" y="53788"/>
                </a:lnTo>
                <a:lnTo>
                  <a:pt x="1043981" y="0"/>
                </a:lnTo>
                <a:lnTo>
                  <a:pt x="1185786" y="78238"/>
                </a:lnTo>
                <a:lnTo>
                  <a:pt x="1229795" y="105132"/>
                </a:lnTo>
                <a:lnTo>
                  <a:pt x="1266468" y="132026"/>
                </a:lnTo>
                <a:lnTo>
                  <a:pt x="1278693" y="144250"/>
                </a:lnTo>
                <a:lnTo>
                  <a:pt x="1283583" y="156475"/>
                </a:lnTo>
                <a:lnTo>
                  <a:pt x="1283583" y="168700"/>
                </a:lnTo>
                <a:lnTo>
                  <a:pt x="1278693" y="185814"/>
                </a:lnTo>
                <a:lnTo>
                  <a:pt x="1261579" y="202928"/>
                </a:lnTo>
                <a:lnTo>
                  <a:pt x="1237129" y="210263"/>
                </a:lnTo>
                <a:lnTo>
                  <a:pt x="1193121" y="215153"/>
                </a:lnTo>
                <a:lnTo>
                  <a:pt x="1149112" y="268941"/>
                </a:lnTo>
                <a:lnTo>
                  <a:pt x="1009752" y="435196"/>
                </a:lnTo>
                <a:lnTo>
                  <a:pt x="860612" y="584336"/>
                </a:lnTo>
                <a:lnTo>
                  <a:pt x="762815" y="677243"/>
                </a:lnTo>
                <a:lnTo>
                  <a:pt x="584336" y="821493"/>
                </a:lnTo>
                <a:lnTo>
                  <a:pt x="427861" y="936404"/>
                </a:lnTo>
                <a:lnTo>
                  <a:pt x="344734" y="990193"/>
                </a:lnTo>
                <a:lnTo>
                  <a:pt x="222488" y="1063540"/>
                </a:lnTo>
                <a:lnTo>
                  <a:pt x="107576" y="1127108"/>
                </a:lnTo>
                <a:lnTo>
                  <a:pt x="0" y="1180896"/>
                </a:lnTo>
                <a:lnTo>
                  <a:pt x="0" y="1105104"/>
                </a:lnTo>
                <a:lnTo>
                  <a:pt x="190704" y="975523"/>
                </a:lnTo>
                <a:lnTo>
                  <a:pt x="305615" y="882616"/>
                </a:lnTo>
                <a:lnTo>
                  <a:pt x="398522" y="801934"/>
                </a:lnTo>
                <a:lnTo>
                  <a:pt x="493874" y="706582"/>
                </a:lnTo>
                <a:lnTo>
                  <a:pt x="589226" y="603895"/>
                </a:lnTo>
                <a:lnTo>
                  <a:pt x="701692" y="464535"/>
                </a:lnTo>
                <a:lnTo>
                  <a:pt x="738366" y="4083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5732E80-6384-4D6C-9D8A-B4D712714C7A}"/>
              </a:ext>
            </a:extLst>
          </p:cNvPr>
          <p:cNvSpPr/>
          <p:nvPr/>
        </p:nvSpPr>
        <p:spPr>
          <a:xfrm>
            <a:off x="4852988" y="3602038"/>
            <a:ext cx="2271712" cy="393700"/>
          </a:xfrm>
          <a:custGeom>
            <a:avLst/>
            <a:gdLst>
              <a:gd name="connsiteX0" fmla="*/ 695325 w 2271712"/>
              <a:gd name="connsiteY0" fmla="*/ 152400 h 392907"/>
              <a:gd name="connsiteX1" fmla="*/ 1128712 w 2271712"/>
              <a:gd name="connsiteY1" fmla="*/ 104775 h 392907"/>
              <a:gd name="connsiteX2" fmla="*/ 1350168 w 2271712"/>
              <a:gd name="connsiteY2" fmla="*/ 80963 h 392907"/>
              <a:gd name="connsiteX3" fmla="*/ 1564481 w 2271712"/>
              <a:gd name="connsiteY3" fmla="*/ 59532 h 392907"/>
              <a:gd name="connsiteX4" fmla="*/ 1650206 w 2271712"/>
              <a:gd name="connsiteY4" fmla="*/ 50007 h 392907"/>
              <a:gd name="connsiteX5" fmla="*/ 1704975 w 2271712"/>
              <a:gd name="connsiteY5" fmla="*/ 33338 h 392907"/>
              <a:gd name="connsiteX6" fmla="*/ 1778793 w 2271712"/>
              <a:gd name="connsiteY6" fmla="*/ 14288 h 392907"/>
              <a:gd name="connsiteX7" fmla="*/ 1838325 w 2271712"/>
              <a:gd name="connsiteY7" fmla="*/ 2382 h 392907"/>
              <a:gd name="connsiteX8" fmla="*/ 1893093 w 2271712"/>
              <a:gd name="connsiteY8" fmla="*/ 0 h 392907"/>
              <a:gd name="connsiteX9" fmla="*/ 1924050 w 2271712"/>
              <a:gd name="connsiteY9" fmla="*/ 4763 h 392907"/>
              <a:gd name="connsiteX10" fmla="*/ 1966912 w 2271712"/>
              <a:gd name="connsiteY10" fmla="*/ 33338 h 392907"/>
              <a:gd name="connsiteX11" fmla="*/ 2059781 w 2271712"/>
              <a:gd name="connsiteY11" fmla="*/ 104775 h 392907"/>
              <a:gd name="connsiteX12" fmla="*/ 2140743 w 2271712"/>
              <a:gd name="connsiteY12" fmla="*/ 164307 h 392907"/>
              <a:gd name="connsiteX13" fmla="*/ 2202656 w 2271712"/>
              <a:gd name="connsiteY13" fmla="*/ 207169 h 392907"/>
              <a:gd name="connsiteX14" fmla="*/ 2243137 w 2271712"/>
              <a:gd name="connsiteY14" fmla="*/ 235744 h 392907"/>
              <a:gd name="connsiteX15" fmla="*/ 2264568 w 2271712"/>
              <a:gd name="connsiteY15" fmla="*/ 254794 h 392907"/>
              <a:gd name="connsiteX16" fmla="*/ 2271712 w 2271712"/>
              <a:gd name="connsiteY16" fmla="*/ 266700 h 392907"/>
              <a:gd name="connsiteX17" fmla="*/ 2271712 w 2271712"/>
              <a:gd name="connsiteY17" fmla="*/ 285750 h 392907"/>
              <a:gd name="connsiteX18" fmla="*/ 2262187 w 2271712"/>
              <a:gd name="connsiteY18" fmla="*/ 311944 h 392907"/>
              <a:gd name="connsiteX19" fmla="*/ 2240756 w 2271712"/>
              <a:gd name="connsiteY19" fmla="*/ 335757 h 392907"/>
              <a:gd name="connsiteX20" fmla="*/ 2212181 w 2271712"/>
              <a:gd name="connsiteY20" fmla="*/ 366713 h 392907"/>
              <a:gd name="connsiteX21" fmla="*/ 2193131 w 2271712"/>
              <a:gd name="connsiteY21" fmla="*/ 383382 h 392907"/>
              <a:gd name="connsiteX22" fmla="*/ 1821656 w 2271712"/>
              <a:gd name="connsiteY22" fmla="*/ 252413 h 392907"/>
              <a:gd name="connsiteX23" fmla="*/ 1762125 w 2271712"/>
              <a:gd name="connsiteY23" fmla="*/ 252413 h 392907"/>
              <a:gd name="connsiteX24" fmla="*/ 1600200 w 2271712"/>
              <a:gd name="connsiteY24" fmla="*/ 250032 h 392907"/>
              <a:gd name="connsiteX25" fmla="*/ 1321593 w 2271712"/>
              <a:gd name="connsiteY25" fmla="*/ 250032 h 392907"/>
              <a:gd name="connsiteX26" fmla="*/ 1171575 w 2271712"/>
              <a:gd name="connsiteY26" fmla="*/ 247650 h 392907"/>
              <a:gd name="connsiteX27" fmla="*/ 1035843 w 2271712"/>
              <a:gd name="connsiteY27" fmla="*/ 273844 h 392907"/>
              <a:gd name="connsiteX28" fmla="*/ 871537 w 2271712"/>
              <a:gd name="connsiteY28" fmla="*/ 290513 h 392907"/>
              <a:gd name="connsiteX29" fmla="*/ 604837 w 2271712"/>
              <a:gd name="connsiteY29" fmla="*/ 321469 h 392907"/>
              <a:gd name="connsiteX30" fmla="*/ 383381 w 2271712"/>
              <a:gd name="connsiteY30" fmla="*/ 392907 h 392907"/>
              <a:gd name="connsiteX31" fmla="*/ 261937 w 2271712"/>
              <a:gd name="connsiteY31" fmla="*/ 357188 h 392907"/>
              <a:gd name="connsiteX32" fmla="*/ 90487 w 2271712"/>
              <a:gd name="connsiteY32" fmla="*/ 302419 h 392907"/>
              <a:gd name="connsiteX33" fmla="*/ 26193 w 2271712"/>
              <a:gd name="connsiteY33" fmla="*/ 283369 h 392907"/>
              <a:gd name="connsiteX34" fmla="*/ 0 w 2271712"/>
              <a:gd name="connsiteY34" fmla="*/ 271463 h 392907"/>
              <a:gd name="connsiteX35" fmla="*/ 80962 w 2271712"/>
              <a:gd name="connsiteY35" fmla="*/ 180975 h 392907"/>
              <a:gd name="connsiteX36" fmla="*/ 364331 w 2271712"/>
              <a:gd name="connsiteY36" fmla="*/ 183357 h 392907"/>
              <a:gd name="connsiteX37" fmla="*/ 409575 w 2271712"/>
              <a:gd name="connsiteY37" fmla="*/ 180975 h 392907"/>
              <a:gd name="connsiteX38" fmla="*/ 626268 w 2271712"/>
              <a:gd name="connsiteY38" fmla="*/ 159544 h 392907"/>
              <a:gd name="connsiteX39" fmla="*/ 695325 w 2271712"/>
              <a:gd name="connsiteY39" fmla="*/ 152400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1712" h="392907">
                <a:moveTo>
                  <a:pt x="695325" y="152400"/>
                </a:moveTo>
                <a:lnTo>
                  <a:pt x="1128712" y="104775"/>
                </a:lnTo>
                <a:lnTo>
                  <a:pt x="1350168" y="80963"/>
                </a:lnTo>
                <a:lnTo>
                  <a:pt x="1564481" y="59532"/>
                </a:lnTo>
                <a:lnTo>
                  <a:pt x="1650206" y="50007"/>
                </a:lnTo>
                <a:lnTo>
                  <a:pt x="1704975" y="33338"/>
                </a:lnTo>
                <a:lnTo>
                  <a:pt x="1778793" y="14288"/>
                </a:lnTo>
                <a:lnTo>
                  <a:pt x="1838325" y="2382"/>
                </a:lnTo>
                <a:lnTo>
                  <a:pt x="1893093" y="0"/>
                </a:lnTo>
                <a:lnTo>
                  <a:pt x="1924050" y="4763"/>
                </a:lnTo>
                <a:lnTo>
                  <a:pt x="1966912" y="33338"/>
                </a:lnTo>
                <a:lnTo>
                  <a:pt x="2059781" y="104775"/>
                </a:lnTo>
                <a:lnTo>
                  <a:pt x="2140743" y="164307"/>
                </a:lnTo>
                <a:lnTo>
                  <a:pt x="2202656" y="207169"/>
                </a:lnTo>
                <a:lnTo>
                  <a:pt x="2243137" y="235744"/>
                </a:lnTo>
                <a:lnTo>
                  <a:pt x="2264568" y="254794"/>
                </a:lnTo>
                <a:lnTo>
                  <a:pt x="2271712" y="266700"/>
                </a:lnTo>
                <a:lnTo>
                  <a:pt x="2271712" y="285750"/>
                </a:lnTo>
                <a:lnTo>
                  <a:pt x="2262187" y="311944"/>
                </a:lnTo>
                <a:lnTo>
                  <a:pt x="2240756" y="335757"/>
                </a:lnTo>
                <a:lnTo>
                  <a:pt x="2212181" y="366713"/>
                </a:lnTo>
                <a:lnTo>
                  <a:pt x="2193131" y="383382"/>
                </a:lnTo>
                <a:lnTo>
                  <a:pt x="1821656" y="252413"/>
                </a:lnTo>
                <a:lnTo>
                  <a:pt x="1762125" y="252413"/>
                </a:lnTo>
                <a:lnTo>
                  <a:pt x="1600200" y="250032"/>
                </a:lnTo>
                <a:lnTo>
                  <a:pt x="1321593" y="250032"/>
                </a:lnTo>
                <a:lnTo>
                  <a:pt x="1171575" y="247650"/>
                </a:lnTo>
                <a:lnTo>
                  <a:pt x="1035843" y="273844"/>
                </a:lnTo>
                <a:lnTo>
                  <a:pt x="871537" y="290513"/>
                </a:lnTo>
                <a:lnTo>
                  <a:pt x="604837" y="321469"/>
                </a:lnTo>
                <a:lnTo>
                  <a:pt x="383381" y="392907"/>
                </a:lnTo>
                <a:lnTo>
                  <a:pt x="261937" y="357188"/>
                </a:lnTo>
                <a:lnTo>
                  <a:pt x="90487" y="302419"/>
                </a:lnTo>
                <a:lnTo>
                  <a:pt x="26193" y="283369"/>
                </a:lnTo>
                <a:lnTo>
                  <a:pt x="0" y="271463"/>
                </a:lnTo>
                <a:lnTo>
                  <a:pt x="80962" y="180975"/>
                </a:lnTo>
                <a:lnTo>
                  <a:pt x="364331" y="183357"/>
                </a:lnTo>
                <a:lnTo>
                  <a:pt x="409575" y="180975"/>
                </a:lnTo>
                <a:lnTo>
                  <a:pt x="626268" y="159544"/>
                </a:lnTo>
                <a:lnTo>
                  <a:pt x="695325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1F9EF7-D0CC-4D02-971A-9BB1214B879B}"/>
              </a:ext>
            </a:extLst>
          </p:cNvPr>
          <p:cNvSpPr/>
          <p:nvPr/>
        </p:nvSpPr>
        <p:spPr>
          <a:xfrm>
            <a:off x="5607050" y="3851275"/>
            <a:ext cx="1506538" cy="2225675"/>
          </a:xfrm>
          <a:custGeom>
            <a:avLst/>
            <a:gdLst>
              <a:gd name="connsiteX0" fmla="*/ 908631 w 1505731"/>
              <a:gd name="connsiteY0" fmla="*/ 810557 h 2226867"/>
              <a:gd name="connsiteX1" fmla="*/ 951899 w 1505731"/>
              <a:gd name="connsiteY1" fmla="*/ 721136 h 2226867"/>
              <a:gd name="connsiteX2" fmla="*/ 986513 w 1505731"/>
              <a:gd name="connsiteY2" fmla="*/ 637484 h 2226867"/>
              <a:gd name="connsiteX3" fmla="*/ 1021128 w 1505731"/>
              <a:gd name="connsiteY3" fmla="*/ 550948 h 2226867"/>
              <a:gd name="connsiteX4" fmla="*/ 1052858 w 1505731"/>
              <a:gd name="connsiteY4" fmla="*/ 461527 h 2226867"/>
              <a:gd name="connsiteX5" fmla="*/ 1081703 w 1505731"/>
              <a:gd name="connsiteY5" fmla="*/ 372106 h 2226867"/>
              <a:gd name="connsiteX6" fmla="*/ 1124971 w 1505731"/>
              <a:gd name="connsiteY6" fmla="*/ 245186 h 2226867"/>
              <a:gd name="connsiteX7" fmla="*/ 1145163 w 1505731"/>
              <a:gd name="connsiteY7" fmla="*/ 158650 h 2226867"/>
              <a:gd name="connsiteX8" fmla="*/ 1145163 w 1505731"/>
              <a:gd name="connsiteY8" fmla="*/ 132689 h 2226867"/>
              <a:gd name="connsiteX9" fmla="*/ 1133625 w 1505731"/>
              <a:gd name="connsiteY9" fmla="*/ 83652 h 2226867"/>
              <a:gd name="connsiteX10" fmla="*/ 1122087 w 1505731"/>
              <a:gd name="connsiteY10" fmla="*/ 57691 h 2226867"/>
              <a:gd name="connsiteX11" fmla="*/ 1101895 w 1505731"/>
              <a:gd name="connsiteY11" fmla="*/ 31730 h 2226867"/>
              <a:gd name="connsiteX12" fmla="*/ 1075934 w 1505731"/>
              <a:gd name="connsiteY12" fmla="*/ 8654 h 2226867"/>
              <a:gd name="connsiteX13" fmla="*/ 1038435 w 1505731"/>
              <a:gd name="connsiteY13" fmla="*/ 0 h 2226867"/>
              <a:gd name="connsiteX14" fmla="*/ 1505731 w 1505731"/>
              <a:gd name="connsiteY14" fmla="*/ 57691 h 2226867"/>
              <a:gd name="connsiteX15" fmla="*/ 1465347 w 1505731"/>
              <a:gd name="connsiteY15" fmla="*/ 106728 h 2226867"/>
              <a:gd name="connsiteX16" fmla="*/ 1439387 w 1505731"/>
              <a:gd name="connsiteY16" fmla="*/ 132689 h 2226867"/>
              <a:gd name="connsiteX17" fmla="*/ 1404772 w 1505731"/>
              <a:gd name="connsiteY17" fmla="*/ 213457 h 2226867"/>
              <a:gd name="connsiteX18" fmla="*/ 1335543 w 1505731"/>
              <a:gd name="connsiteY18" fmla="*/ 398067 h 2226867"/>
              <a:gd name="connsiteX19" fmla="*/ 1274968 w 1505731"/>
              <a:gd name="connsiteY19" fmla="*/ 550948 h 2226867"/>
              <a:gd name="connsiteX20" fmla="*/ 1168240 w 1505731"/>
              <a:gd name="connsiteY20" fmla="*/ 793250 h 2226867"/>
              <a:gd name="connsiteX21" fmla="*/ 1052858 w 1505731"/>
              <a:gd name="connsiteY21" fmla="*/ 1026898 h 2226867"/>
              <a:gd name="connsiteX22" fmla="*/ 931707 w 1505731"/>
              <a:gd name="connsiteY22" fmla="*/ 1240354 h 2226867"/>
              <a:gd name="connsiteX23" fmla="*/ 850940 w 1505731"/>
              <a:gd name="connsiteY23" fmla="*/ 1364389 h 2226867"/>
              <a:gd name="connsiteX24" fmla="*/ 796134 w 1505731"/>
              <a:gd name="connsiteY24" fmla="*/ 1445156 h 2226867"/>
              <a:gd name="connsiteX25" fmla="*/ 721135 w 1505731"/>
              <a:gd name="connsiteY25" fmla="*/ 1563422 h 2226867"/>
              <a:gd name="connsiteX26" fmla="*/ 634599 w 1505731"/>
              <a:gd name="connsiteY26" fmla="*/ 1684573 h 2226867"/>
              <a:gd name="connsiteX27" fmla="*/ 548063 w 1505731"/>
              <a:gd name="connsiteY27" fmla="*/ 1791301 h 2226867"/>
              <a:gd name="connsiteX28" fmla="*/ 481718 w 1505731"/>
              <a:gd name="connsiteY28" fmla="*/ 1863415 h 2226867"/>
              <a:gd name="connsiteX29" fmla="*/ 403836 w 1505731"/>
              <a:gd name="connsiteY29" fmla="*/ 1947067 h 2226867"/>
              <a:gd name="connsiteX30" fmla="*/ 291339 w 1505731"/>
              <a:gd name="connsiteY30" fmla="*/ 2050910 h 2226867"/>
              <a:gd name="connsiteX31" fmla="*/ 170188 w 1505731"/>
              <a:gd name="connsiteY31" fmla="*/ 2148985 h 2226867"/>
              <a:gd name="connsiteX32" fmla="*/ 126920 w 1505731"/>
              <a:gd name="connsiteY32" fmla="*/ 2183599 h 2226867"/>
              <a:gd name="connsiteX33" fmla="*/ 83652 w 1505731"/>
              <a:gd name="connsiteY33" fmla="*/ 2218214 h 2226867"/>
              <a:gd name="connsiteX34" fmla="*/ 69229 w 1505731"/>
              <a:gd name="connsiteY34" fmla="*/ 2223983 h 2226867"/>
              <a:gd name="connsiteX35" fmla="*/ 51922 w 1505731"/>
              <a:gd name="connsiteY35" fmla="*/ 2226867 h 2226867"/>
              <a:gd name="connsiteX36" fmla="*/ 28845 w 1505731"/>
              <a:gd name="connsiteY36" fmla="*/ 2218214 h 2226867"/>
              <a:gd name="connsiteX37" fmla="*/ 11538 w 1505731"/>
              <a:gd name="connsiteY37" fmla="*/ 2200906 h 2226867"/>
              <a:gd name="connsiteX38" fmla="*/ 2884 w 1505731"/>
              <a:gd name="connsiteY38" fmla="*/ 2177830 h 2226867"/>
              <a:gd name="connsiteX39" fmla="*/ 0 w 1505731"/>
              <a:gd name="connsiteY39" fmla="*/ 2151869 h 2226867"/>
              <a:gd name="connsiteX40" fmla="*/ 175957 w 1505731"/>
              <a:gd name="connsiteY40" fmla="*/ 1805724 h 2226867"/>
              <a:gd name="connsiteX41" fmla="*/ 271147 w 1505731"/>
              <a:gd name="connsiteY41" fmla="*/ 1724957 h 2226867"/>
              <a:gd name="connsiteX42" fmla="*/ 357683 w 1505731"/>
              <a:gd name="connsiteY42" fmla="*/ 1638421 h 2226867"/>
              <a:gd name="connsiteX43" fmla="*/ 449988 w 1505731"/>
              <a:gd name="connsiteY43" fmla="*/ 1537462 h 2226867"/>
              <a:gd name="connsiteX44" fmla="*/ 527871 w 1505731"/>
              <a:gd name="connsiteY44" fmla="*/ 1436503 h 2226867"/>
              <a:gd name="connsiteX45" fmla="*/ 608638 w 1505731"/>
              <a:gd name="connsiteY45" fmla="*/ 1324005 h 2226867"/>
              <a:gd name="connsiteX46" fmla="*/ 700944 w 1505731"/>
              <a:gd name="connsiteY46" fmla="*/ 1188432 h 2226867"/>
              <a:gd name="connsiteX47" fmla="*/ 819210 w 1505731"/>
              <a:gd name="connsiteY47" fmla="*/ 986514 h 2226867"/>
              <a:gd name="connsiteX48" fmla="*/ 908631 w 1505731"/>
              <a:gd name="connsiteY48" fmla="*/ 810557 h 222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05731" h="2226867">
                <a:moveTo>
                  <a:pt x="908631" y="810557"/>
                </a:moveTo>
                <a:lnTo>
                  <a:pt x="951899" y="721136"/>
                </a:lnTo>
                <a:lnTo>
                  <a:pt x="986513" y="637484"/>
                </a:lnTo>
                <a:lnTo>
                  <a:pt x="1021128" y="550948"/>
                </a:lnTo>
                <a:lnTo>
                  <a:pt x="1052858" y="461527"/>
                </a:lnTo>
                <a:lnTo>
                  <a:pt x="1081703" y="372106"/>
                </a:lnTo>
                <a:lnTo>
                  <a:pt x="1124971" y="245186"/>
                </a:lnTo>
                <a:lnTo>
                  <a:pt x="1145163" y="158650"/>
                </a:lnTo>
                <a:lnTo>
                  <a:pt x="1145163" y="132689"/>
                </a:lnTo>
                <a:lnTo>
                  <a:pt x="1133625" y="83652"/>
                </a:lnTo>
                <a:lnTo>
                  <a:pt x="1122087" y="57691"/>
                </a:lnTo>
                <a:lnTo>
                  <a:pt x="1101895" y="31730"/>
                </a:lnTo>
                <a:lnTo>
                  <a:pt x="1075934" y="8654"/>
                </a:lnTo>
                <a:lnTo>
                  <a:pt x="1038435" y="0"/>
                </a:lnTo>
                <a:lnTo>
                  <a:pt x="1505731" y="57691"/>
                </a:lnTo>
                <a:lnTo>
                  <a:pt x="1465347" y="106728"/>
                </a:lnTo>
                <a:lnTo>
                  <a:pt x="1439387" y="132689"/>
                </a:lnTo>
                <a:lnTo>
                  <a:pt x="1404772" y="213457"/>
                </a:lnTo>
                <a:lnTo>
                  <a:pt x="1335543" y="398067"/>
                </a:lnTo>
                <a:lnTo>
                  <a:pt x="1274968" y="550948"/>
                </a:lnTo>
                <a:lnTo>
                  <a:pt x="1168240" y="793250"/>
                </a:lnTo>
                <a:lnTo>
                  <a:pt x="1052858" y="1026898"/>
                </a:lnTo>
                <a:lnTo>
                  <a:pt x="931707" y="1240354"/>
                </a:lnTo>
                <a:lnTo>
                  <a:pt x="850940" y="1364389"/>
                </a:lnTo>
                <a:lnTo>
                  <a:pt x="796134" y="1445156"/>
                </a:lnTo>
                <a:lnTo>
                  <a:pt x="721135" y="1563422"/>
                </a:lnTo>
                <a:lnTo>
                  <a:pt x="634599" y="1684573"/>
                </a:lnTo>
                <a:lnTo>
                  <a:pt x="548063" y="1791301"/>
                </a:lnTo>
                <a:lnTo>
                  <a:pt x="481718" y="1863415"/>
                </a:lnTo>
                <a:lnTo>
                  <a:pt x="403836" y="1947067"/>
                </a:lnTo>
                <a:lnTo>
                  <a:pt x="291339" y="2050910"/>
                </a:lnTo>
                <a:lnTo>
                  <a:pt x="170188" y="2148985"/>
                </a:lnTo>
                <a:lnTo>
                  <a:pt x="126920" y="2183599"/>
                </a:lnTo>
                <a:lnTo>
                  <a:pt x="83652" y="2218214"/>
                </a:lnTo>
                <a:lnTo>
                  <a:pt x="69229" y="2223983"/>
                </a:lnTo>
                <a:lnTo>
                  <a:pt x="51922" y="2226867"/>
                </a:lnTo>
                <a:lnTo>
                  <a:pt x="28845" y="2218214"/>
                </a:lnTo>
                <a:lnTo>
                  <a:pt x="11538" y="2200906"/>
                </a:lnTo>
                <a:lnTo>
                  <a:pt x="2884" y="2177830"/>
                </a:lnTo>
                <a:lnTo>
                  <a:pt x="0" y="2151869"/>
                </a:lnTo>
                <a:lnTo>
                  <a:pt x="175957" y="1805724"/>
                </a:lnTo>
                <a:lnTo>
                  <a:pt x="271147" y="1724957"/>
                </a:lnTo>
                <a:lnTo>
                  <a:pt x="357683" y="1638421"/>
                </a:lnTo>
                <a:lnTo>
                  <a:pt x="449988" y="1537462"/>
                </a:lnTo>
                <a:lnTo>
                  <a:pt x="527871" y="1436503"/>
                </a:lnTo>
                <a:lnTo>
                  <a:pt x="608638" y="1324005"/>
                </a:lnTo>
                <a:lnTo>
                  <a:pt x="700944" y="1188432"/>
                </a:lnTo>
                <a:lnTo>
                  <a:pt x="819210" y="986514"/>
                </a:lnTo>
                <a:lnTo>
                  <a:pt x="908631" y="810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90B0D1F-9718-4015-80C9-330A537469D1}"/>
              </a:ext>
            </a:extLst>
          </p:cNvPr>
          <p:cNvSpPr/>
          <p:nvPr/>
        </p:nvSpPr>
        <p:spPr>
          <a:xfrm>
            <a:off x="5229225" y="5411788"/>
            <a:ext cx="608013" cy="660400"/>
          </a:xfrm>
          <a:custGeom>
            <a:avLst/>
            <a:gdLst>
              <a:gd name="connsiteX0" fmla="*/ 216694 w 607219"/>
              <a:gd name="connsiteY0" fmla="*/ 100013 h 659607"/>
              <a:gd name="connsiteX1" fmla="*/ 359569 w 607219"/>
              <a:gd name="connsiteY1" fmla="*/ 183357 h 659607"/>
              <a:gd name="connsiteX2" fmla="*/ 447675 w 607219"/>
              <a:gd name="connsiteY2" fmla="*/ 233363 h 659607"/>
              <a:gd name="connsiteX3" fmla="*/ 478631 w 607219"/>
              <a:gd name="connsiteY3" fmla="*/ 250032 h 659607"/>
              <a:gd name="connsiteX4" fmla="*/ 509588 w 607219"/>
              <a:gd name="connsiteY4" fmla="*/ 252413 h 659607"/>
              <a:gd name="connsiteX5" fmla="*/ 552450 w 607219"/>
              <a:gd name="connsiteY5" fmla="*/ 245269 h 659607"/>
              <a:gd name="connsiteX6" fmla="*/ 607219 w 607219"/>
              <a:gd name="connsiteY6" fmla="*/ 207169 h 659607"/>
              <a:gd name="connsiteX7" fmla="*/ 438150 w 607219"/>
              <a:gd name="connsiteY7" fmla="*/ 659607 h 659607"/>
              <a:gd name="connsiteX8" fmla="*/ 397669 w 607219"/>
              <a:gd name="connsiteY8" fmla="*/ 642938 h 659607"/>
              <a:gd name="connsiteX9" fmla="*/ 385763 w 607219"/>
              <a:gd name="connsiteY9" fmla="*/ 619125 h 659607"/>
              <a:gd name="connsiteX10" fmla="*/ 378619 w 607219"/>
              <a:gd name="connsiteY10" fmla="*/ 590550 h 659607"/>
              <a:gd name="connsiteX11" fmla="*/ 364331 w 607219"/>
              <a:gd name="connsiteY11" fmla="*/ 540544 h 659607"/>
              <a:gd name="connsiteX12" fmla="*/ 345281 w 607219"/>
              <a:gd name="connsiteY12" fmla="*/ 490538 h 659607"/>
              <a:gd name="connsiteX13" fmla="*/ 304800 w 607219"/>
              <a:gd name="connsiteY13" fmla="*/ 409575 h 659607"/>
              <a:gd name="connsiteX14" fmla="*/ 269081 w 607219"/>
              <a:gd name="connsiteY14" fmla="*/ 345282 h 659607"/>
              <a:gd name="connsiteX15" fmla="*/ 219075 w 607219"/>
              <a:gd name="connsiteY15" fmla="*/ 271463 h 659607"/>
              <a:gd name="connsiteX16" fmla="*/ 171450 w 607219"/>
              <a:gd name="connsiteY16" fmla="*/ 209550 h 659607"/>
              <a:gd name="connsiteX17" fmla="*/ 114300 w 607219"/>
              <a:gd name="connsiteY17" fmla="*/ 150019 h 659607"/>
              <a:gd name="connsiteX18" fmla="*/ 59531 w 607219"/>
              <a:gd name="connsiteY18" fmla="*/ 97632 h 659607"/>
              <a:gd name="connsiteX19" fmla="*/ 16669 w 607219"/>
              <a:gd name="connsiteY19" fmla="*/ 59532 h 659607"/>
              <a:gd name="connsiteX20" fmla="*/ 4763 w 607219"/>
              <a:gd name="connsiteY20" fmla="*/ 47625 h 659607"/>
              <a:gd name="connsiteX21" fmla="*/ 0 w 607219"/>
              <a:gd name="connsiteY21" fmla="*/ 28575 h 659607"/>
              <a:gd name="connsiteX22" fmla="*/ 2381 w 607219"/>
              <a:gd name="connsiteY22" fmla="*/ 14288 h 659607"/>
              <a:gd name="connsiteX23" fmla="*/ 7144 w 607219"/>
              <a:gd name="connsiteY23" fmla="*/ 4763 h 659607"/>
              <a:gd name="connsiteX24" fmla="*/ 19050 w 607219"/>
              <a:gd name="connsiteY24" fmla="*/ 0 h 659607"/>
              <a:gd name="connsiteX25" fmla="*/ 45244 w 607219"/>
              <a:gd name="connsiteY25" fmla="*/ 2382 h 659607"/>
              <a:gd name="connsiteX26" fmla="*/ 76200 w 607219"/>
              <a:gd name="connsiteY26" fmla="*/ 16669 h 659607"/>
              <a:gd name="connsiteX27" fmla="*/ 152400 w 607219"/>
              <a:gd name="connsiteY27" fmla="*/ 61913 h 659607"/>
              <a:gd name="connsiteX28" fmla="*/ 216694 w 607219"/>
              <a:gd name="connsiteY28" fmla="*/ 100013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07219" h="659607">
                <a:moveTo>
                  <a:pt x="216694" y="100013"/>
                </a:moveTo>
                <a:lnTo>
                  <a:pt x="359569" y="183357"/>
                </a:lnTo>
                <a:lnTo>
                  <a:pt x="447675" y="233363"/>
                </a:lnTo>
                <a:lnTo>
                  <a:pt x="478631" y="250032"/>
                </a:lnTo>
                <a:lnTo>
                  <a:pt x="509588" y="252413"/>
                </a:lnTo>
                <a:lnTo>
                  <a:pt x="552450" y="245269"/>
                </a:lnTo>
                <a:lnTo>
                  <a:pt x="607219" y="207169"/>
                </a:lnTo>
                <a:lnTo>
                  <a:pt x="438150" y="659607"/>
                </a:lnTo>
                <a:lnTo>
                  <a:pt x="397669" y="642938"/>
                </a:lnTo>
                <a:lnTo>
                  <a:pt x="385763" y="619125"/>
                </a:lnTo>
                <a:lnTo>
                  <a:pt x="378619" y="590550"/>
                </a:lnTo>
                <a:lnTo>
                  <a:pt x="364331" y="540544"/>
                </a:lnTo>
                <a:lnTo>
                  <a:pt x="345281" y="490538"/>
                </a:lnTo>
                <a:lnTo>
                  <a:pt x="304800" y="409575"/>
                </a:lnTo>
                <a:lnTo>
                  <a:pt x="269081" y="345282"/>
                </a:lnTo>
                <a:lnTo>
                  <a:pt x="219075" y="271463"/>
                </a:lnTo>
                <a:lnTo>
                  <a:pt x="171450" y="209550"/>
                </a:lnTo>
                <a:lnTo>
                  <a:pt x="114300" y="150019"/>
                </a:lnTo>
                <a:lnTo>
                  <a:pt x="59531" y="97632"/>
                </a:lnTo>
                <a:lnTo>
                  <a:pt x="16669" y="59532"/>
                </a:lnTo>
                <a:lnTo>
                  <a:pt x="4763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7144" y="4763"/>
                </a:lnTo>
                <a:lnTo>
                  <a:pt x="19050" y="0"/>
                </a:lnTo>
                <a:lnTo>
                  <a:pt x="45244" y="2382"/>
                </a:lnTo>
                <a:lnTo>
                  <a:pt x="76200" y="16669"/>
                </a:lnTo>
                <a:lnTo>
                  <a:pt x="152400" y="61913"/>
                </a:lnTo>
                <a:lnTo>
                  <a:pt x="216694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9A70ABCC-FFA7-404F-9F86-73479B26D557}"/>
              </a:ext>
            </a:extLst>
          </p:cNvPr>
          <p:cNvSpPr/>
          <p:nvPr/>
        </p:nvSpPr>
        <p:spPr>
          <a:xfrm>
            <a:off x="4281488" y="3875088"/>
            <a:ext cx="1252537" cy="1120775"/>
          </a:xfrm>
          <a:custGeom>
            <a:avLst/>
            <a:gdLst>
              <a:gd name="connsiteX0" fmla="*/ 702468 w 1252537"/>
              <a:gd name="connsiteY0" fmla="*/ 428625 h 1121569"/>
              <a:gd name="connsiteX1" fmla="*/ 764381 w 1252537"/>
              <a:gd name="connsiteY1" fmla="*/ 352425 h 1121569"/>
              <a:gd name="connsiteX2" fmla="*/ 838200 w 1252537"/>
              <a:gd name="connsiteY2" fmla="*/ 254794 h 1121569"/>
              <a:gd name="connsiteX3" fmla="*/ 892968 w 1252537"/>
              <a:gd name="connsiteY3" fmla="*/ 173831 h 1121569"/>
              <a:gd name="connsiteX4" fmla="*/ 973931 w 1252537"/>
              <a:gd name="connsiteY4" fmla="*/ 40481 h 1121569"/>
              <a:gd name="connsiteX5" fmla="*/ 1178718 w 1252537"/>
              <a:gd name="connsiteY5" fmla="*/ 0 h 1121569"/>
              <a:gd name="connsiteX6" fmla="*/ 1231106 w 1252537"/>
              <a:gd name="connsiteY6" fmla="*/ 111919 h 1121569"/>
              <a:gd name="connsiteX7" fmla="*/ 1247775 w 1252537"/>
              <a:gd name="connsiteY7" fmla="*/ 142875 h 1121569"/>
              <a:gd name="connsiteX8" fmla="*/ 1252537 w 1252537"/>
              <a:gd name="connsiteY8" fmla="*/ 157162 h 1121569"/>
              <a:gd name="connsiteX9" fmla="*/ 1252537 w 1252537"/>
              <a:gd name="connsiteY9" fmla="*/ 176212 h 1121569"/>
              <a:gd name="connsiteX10" fmla="*/ 1233487 w 1252537"/>
              <a:gd name="connsiteY10" fmla="*/ 190500 h 1121569"/>
              <a:gd name="connsiteX11" fmla="*/ 1190625 w 1252537"/>
              <a:gd name="connsiteY11" fmla="*/ 200025 h 1121569"/>
              <a:gd name="connsiteX12" fmla="*/ 1138237 w 1252537"/>
              <a:gd name="connsiteY12" fmla="*/ 204787 h 1121569"/>
              <a:gd name="connsiteX13" fmla="*/ 1123950 w 1252537"/>
              <a:gd name="connsiteY13" fmla="*/ 211931 h 1121569"/>
              <a:gd name="connsiteX14" fmla="*/ 1059656 w 1252537"/>
              <a:gd name="connsiteY14" fmla="*/ 297656 h 1121569"/>
              <a:gd name="connsiteX15" fmla="*/ 962025 w 1252537"/>
              <a:gd name="connsiteY15" fmla="*/ 416719 h 1121569"/>
              <a:gd name="connsiteX16" fmla="*/ 878681 w 1252537"/>
              <a:gd name="connsiteY16" fmla="*/ 511969 h 1121569"/>
              <a:gd name="connsiteX17" fmla="*/ 769143 w 1252537"/>
              <a:gd name="connsiteY17" fmla="*/ 623887 h 1121569"/>
              <a:gd name="connsiteX18" fmla="*/ 671512 w 1252537"/>
              <a:gd name="connsiteY18" fmla="*/ 719137 h 1121569"/>
              <a:gd name="connsiteX19" fmla="*/ 573881 w 1252537"/>
              <a:gd name="connsiteY19" fmla="*/ 802481 h 1121569"/>
              <a:gd name="connsiteX20" fmla="*/ 461962 w 1252537"/>
              <a:gd name="connsiteY20" fmla="*/ 881062 h 1121569"/>
              <a:gd name="connsiteX21" fmla="*/ 273843 w 1252537"/>
              <a:gd name="connsiteY21" fmla="*/ 992981 h 1121569"/>
              <a:gd name="connsiteX22" fmla="*/ 130968 w 1252537"/>
              <a:gd name="connsiteY22" fmla="*/ 1071562 h 1121569"/>
              <a:gd name="connsiteX23" fmla="*/ 40481 w 1252537"/>
              <a:gd name="connsiteY23" fmla="*/ 1116806 h 1121569"/>
              <a:gd name="connsiteX24" fmla="*/ 19050 w 1252537"/>
              <a:gd name="connsiteY24" fmla="*/ 1121569 h 1121569"/>
              <a:gd name="connsiteX25" fmla="*/ 2381 w 1252537"/>
              <a:gd name="connsiteY25" fmla="*/ 1119187 h 1121569"/>
              <a:gd name="connsiteX26" fmla="*/ 0 w 1252537"/>
              <a:gd name="connsiteY26" fmla="*/ 1109662 h 1121569"/>
              <a:gd name="connsiteX27" fmla="*/ 2381 w 1252537"/>
              <a:gd name="connsiteY27" fmla="*/ 1095375 h 1121569"/>
              <a:gd name="connsiteX28" fmla="*/ 14287 w 1252537"/>
              <a:gd name="connsiteY28" fmla="*/ 1071562 h 1121569"/>
              <a:gd name="connsiteX29" fmla="*/ 66675 w 1252537"/>
              <a:gd name="connsiteY29" fmla="*/ 1033462 h 1121569"/>
              <a:gd name="connsiteX30" fmla="*/ 190500 w 1252537"/>
              <a:gd name="connsiteY30" fmla="*/ 935831 h 1121569"/>
              <a:gd name="connsiteX31" fmla="*/ 297656 w 1252537"/>
              <a:gd name="connsiteY31" fmla="*/ 850106 h 1121569"/>
              <a:gd name="connsiteX32" fmla="*/ 404812 w 1252537"/>
              <a:gd name="connsiteY32" fmla="*/ 750094 h 1121569"/>
              <a:gd name="connsiteX33" fmla="*/ 519112 w 1252537"/>
              <a:gd name="connsiteY33" fmla="*/ 635794 h 1121569"/>
              <a:gd name="connsiteX34" fmla="*/ 702468 w 1252537"/>
              <a:gd name="connsiteY34" fmla="*/ 42862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52537" h="1121569">
                <a:moveTo>
                  <a:pt x="702468" y="428625"/>
                </a:moveTo>
                <a:lnTo>
                  <a:pt x="764381" y="352425"/>
                </a:lnTo>
                <a:lnTo>
                  <a:pt x="838200" y="254794"/>
                </a:lnTo>
                <a:lnTo>
                  <a:pt x="892968" y="173831"/>
                </a:lnTo>
                <a:lnTo>
                  <a:pt x="973931" y="40481"/>
                </a:lnTo>
                <a:lnTo>
                  <a:pt x="1178718" y="0"/>
                </a:lnTo>
                <a:lnTo>
                  <a:pt x="1231106" y="111919"/>
                </a:lnTo>
                <a:lnTo>
                  <a:pt x="1247775" y="142875"/>
                </a:lnTo>
                <a:lnTo>
                  <a:pt x="1252537" y="157162"/>
                </a:lnTo>
                <a:lnTo>
                  <a:pt x="1252537" y="176212"/>
                </a:lnTo>
                <a:lnTo>
                  <a:pt x="1233487" y="190500"/>
                </a:lnTo>
                <a:lnTo>
                  <a:pt x="1190625" y="200025"/>
                </a:lnTo>
                <a:lnTo>
                  <a:pt x="1138237" y="204787"/>
                </a:lnTo>
                <a:lnTo>
                  <a:pt x="1123950" y="211931"/>
                </a:lnTo>
                <a:lnTo>
                  <a:pt x="1059656" y="297656"/>
                </a:lnTo>
                <a:lnTo>
                  <a:pt x="962025" y="416719"/>
                </a:lnTo>
                <a:lnTo>
                  <a:pt x="878681" y="511969"/>
                </a:lnTo>
                <a:lnTo>
                  <a:pt x="769143" y="623887"/>
                </a:lnTo>
                <a:lnTo>
                  <a:pt x="671512" y="719137"/>
                </a:lnTo>
                <a:lnTo>
                  <a:pt x="573881" y="802481"/>
                </a:lnTo>
                <a:lnTo>
                  <a:pt x="461962" y="881062"/>
                </a:lnTo>
                <a:lnTo>
                  <a:pt x="273843" y="992981"/>
                </a:lnTo>
                <a:lnTo>
                  <a:pt x="130968" y="1071562"/>
                </a:lnTo>
                <a:lnTo>
                  <a:pt x="40481" y="1116806"/>
                </a:lnTo>
                <a:lnTo>
                  <a:pt x="19050" y="1121569"/>
                </a:lnTo>
                <a:lnTo>
                  <a:pt x="2381" y="1119187"/>
                </a:lnTo>
                <a:lnTo>
                  <a:pt x="0" y="1109662"/>
                </a:lnTo>
                <a:lnTo>
                  <a:pt x="2381" y="1095375"/>
                </a:lnTo>
                <a:lnTo>
                  <a:pt x="14287" y="1071562"/>
                </a:lnTo>
                <a:lnTo>
                  <a:pt x="66675" y="1033462"/>
                </a:lnTo>
                <a:lnTo>
                  <a:pt x="190500" y="935831"/>
                </a:lnTo>
                <a:lnTo>
                  <a:pt x="297656" y="850106"/>
                </a:lnTo>
                <a:lnTo>
                  <a:pt x="404812" y="750094"/>
                </a:lnTo>
                <a:lnTo>
                  <a:pt x="519112" y="635794"/>
                </a:lnTo>
                <a:lnTo>
                  <a:pt x="70246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C95180A-9C3B-43C7-A318-3B5099576DAB}"/>
              </a:ext>
            </a:extLst>
          </p:cNvPr>
          <p:cNvSpPr/>
          <p:nvPr/>
        </p:nvSpPr>
        <p:spPr>
          <a:xfrm>
            <a:off x="4484688" y="3824288"/>
            <a:ext cx="1800225" cy="1822450"/>
          </a:xfrm>
          <a:custGeom>
            <a:avLst/>
            <a:gdLst>
              <a:gd name="connsiteX0" fmla="*/ 1262062 w 1800225"/>
              <a:gd name="connsiteY0" fmla="*/ 550068 h 1821656"/>
              <a:gd name="connsiteX1" fmla="*/ 1321594 w 1800225"/>
              <a:gd name="connsiteY1" fmla="*/ 461962 h 1821656"/>
              <a:gd name="connsiteX2" fmla="*/ 1364456 w 1800225"/>
              <a:gd name="connsiteY2" fmla="*/ 390525 h 1821656"/>
              <a:gd name="connsiteX3" fmla="*/ 1409700 w 1800225"/>
              <a:gd name="connsiteY3" fmla="*/ 311943 h 1821656"/>
              <a:gd name="connsiteX4" fmla="*/ 1443037 w 1800225"/>
              <a:gd name="connsiteY4" fmla="*/ 247650 h 1821656"/>
              <a:gd name="connsiteX5" fmla="*/ 1464469 w 1800225"/>
              <a:gd name="connsiteY5" fmla="*/ 204787 h 1821656"/>
              <a:gd name="connsiteX6" fmla="*/ 1473994 w 1800225"/>
              <a:gd name="connsiteY6" fmla="*/ 176212 h 1821656"/>
              <a:gd name="connsiteX7" fmla="*/ 1478756 w 1800225"/>
              <a:gd name="connsiteY7" fmla="*/ 147637 h 1821656"/>
              <a:gd name="connsiteX8" fmla="*/ 1476375 w 1800225"/>
              <a:gd name="connsiteY8" fmla="*/ 128587 h 1821656"/>
              <a:gd name="connsiteX9" fmla="*/ 1466850 w 1800225"/>
              <a:gd name="connsiteY9" fmla="*/ 104775 h 1821656"/>
              <a:gd name="connsiteX10" fmla="*/ 1452562 w 1800225"/>
              <a:gd name="connsiteY10" fmla="*/ 83343 h 1821656"/>
              <a:gd name="connsiteX11" fmla="*/ 1421606 w 1800225"/>
              <a:gd name="connsiteY11" fmla="*/ 61912 h 1821656"/>
              <a:gd name="connsiteX12" fmla="*/ 1328737 w 1800225"/>
              <a:gd name="connsiteY12" fmla="*/ 19050 h 1821656"/>
              <a:gd name="connsiteX13" fmla="*/ 1545431 w 1800225"/>
              <a:gd name="connsiteY13" fmla="*/ 0 h 1821656"/>
              <a:gd name="connsiteX14" fmla="*/ 1581150 w 1800225"/>
              <a:gd name="connsiteY14" fmla="*/ 47625 h 1821656"/>
              <a:gd name="connsiteX15" fmla="*/ 1614487 w 1800225"/>
              <a:gd name="connsiteY15" fmla="*/ 78581 h 1821656"/>
              <a:gd name="connsiteX16" fmla="*/ 1643062 w 1800225"/>
              <a:gd name="connsiteY16" fmla="*/ 95250 h 1821656"/>
              <a:gd name="connsiteX17" fmla="*/ 1688306 w 1800225"/>
              <a:gd name="connsiteY17" fmla="*/ 121443 h 1821656"/>
              <a:gd name="connsiteX18" fmla="*/ 1754981 w 1800225"/>
              <a:gd name="connsiteY18" fmla="*/ 152400 h 1821656"/>
              <a:gd name="connsiteX19" fmla="*/ 1776412 w 1800225"/>
              <a:gd name="connsiteY19" fmla="*/ 159543 h 1821656"/>
              <a:gd name="connsiteX20" fmla="*/ 1785937 w 1800225"/>
              <a:gd name="connsiteY20" fmla="*/ 166687 h 1821656"/>
              <a:gd name="connsiteX21" fmla="*/ 1795462 w 1800225"/>
              <a:gd name="connsiteY21" fmla="*/ 188118 h 1821656"/>
              <a:gd name="connsiteX22" fmla="*/ 1800225 w 1800225"/>
              <a:gd name="connsiteY22" fmla="*/ 209550 h 1821656"/>
              <a:gd name="connsiteX23" fmla="*/ 1800225 w 1800225"/>
              <a:gd name="connsiteY23" fmla="*/ 233362 h 1821656"/>
              <a:gd name="connsiteX24" fmla="*/ 1790700 w 1800225"/>
              <a:gd name="connsiteY24" fmla="*/ 261937 h 1821656"/>
              <a:gd name="connsiteX25" fmla="*/ 1776412 w 1800225"/>
              <a:gd name="connsiteY25" fmla="*/ 276225 h 1821656"/>
              <a:gd name="connsiteX26" fmla="*/ 1740694 w 1800225"/>
              <a:gd name="connsiteY26" fmla="*/ 290512 h 1821656"/>
              <a:gd name="connsiteX27" fmla="*/ 1695450 w 1800225"/>
              <a:gd name="connsiteY27" fmla="*/ 316706 h 1821656"/>
              <a:gd name="connsiteX28" fmla="*/ 1676400 w 1800225"/>
              <a:gd name="connsiteY28" fmla="*/ 333375 h 1821656"/>
              <a:gd name="connsiteX29" fmla="*/ 1614487 w 1800225"/>
              <a:gd name="connsiteY29" fmla="*/ 433387 h 1821656"/>
              <a:gd name="connsiteX30" fmla="*/ 1509712 w 1800225"/>
              <a:gd name="connsiteY30" fmla="*/ 583406 h 1821656"/>
              <a:gd name="connsiteX31" fmla="*/ 1354931 w 1800225"/>
              <a:gd name="connsiteY31" fmla="*/ 778668 h 1821656"/>
              <a:gd name="connsiteX32" fmla="*/ 1202531 w 1800225"/>
              <a:gd name="connsiteY32" fmla="*/ 950118 h 1821656"/>
              <a:gd name="connsiteX33" fmla="*/ 1071562 w 1800225"/>
              <a:gd name="connsiteY33" fmla="*/ 1081087 h 1821656"/>
              <a:gd name="connsiteX34" fmla="*/ 923925 w 1800225"/>
              <a:gd name="connsiteY34" fmla="*/ 1214437 h 1821656"/>
              <a:gd name="connsiteX35" fmla="*/ 714375 w 1800225"/>
              <a:gd name="connsiteY35" fmla="*/ 1378743 h 1821656"/>
              <a:gd name="connsiteX36" fmla="*/ 492919 w 1800225"/>
              <a:gd name="connsiteY36" fmla="*/ 1540668 h 1821656"/>
              <a:gd name="connsiteX37" fmla="*/ 266700 w 1800225"/>
              <a:gd name="connsiteY37" fmla="*/ 1688306 h 1821656"/>
              <a:gd name="connsiteX38" fmla="*/ 69056 w 1800225"/>
              <a:gd name="connsiteY38" fmla="*/ 1809750 h 1821656"/>
              <a:gd name="connsiteX39" fmla="*/ 35719 w 1800225"/>
              <a:gd name="connsiteY39" fmla="*/ 1821656 h 1821656"/>
              <a:gd name="connsiteX40" fmla="*/ 19050 w 1800225"/>
              <a:gd name="connsiteY40" fmla="*/ 1821656 h 1821656"/>
              <a:gd name="connsiteX41" fmla="*/ 4762 w 1800225"/>
              <a:gd name="connsiteY41" fmla="*/ 1816893 h 1821656"/>
              <a:gd name="connsiteX42" fmla="*/ 0 w 1800225"/>
              <a:gd name="connsiteY42" fmla="*/ 1807368 h 1821656"/>
              <a:gd name="connsiteX43" fmla="*/ 2381 w 1800225"/>
              <a:gd name="connsiteY43" fmla="*/ 1795462 h 1821656"/>
              <a:gd name="connsiteX44" fmla="*/ 9525 w 1800225"/>
              <a:gd name="connsiteY44" fmla="*/ 1778793 h 1821656"/>
              <a:gd name="connsiteX45" fmla="*/ 19050 w 1800225"/>
              <a:gd name="connsiteY45" fmla="*/ 1766887 h 1821656"/>
              <a:gd name="connsiteX46" fmla="*/ 100012 w 1800225"/>
              <a:gd name="connsiteY46" fmla="*/ 1712118 h 1821656"/>
              <a:gd name="connsiteX47" fmla="*/ 223837 w 1800225"/>
              <a:gd name="connsiteY47" fmla="*/ 1624012 h 1821656"/>
              <a:gd name="connsiteX48" fmla="*/ 347662 w 1800225"/>
              <a:gd name="connsiteY48" fmla="*/ 1531143 h 1821656"/>
              <a:gd name="connsiteX49" fmla="*/ 459581 w 1800225"/>
              <a:gd name="connsiteY49" fmla="*/ 1440656 h 1821656"/>
              <a:gd name="connsiteX50" fmla="*/ 592931 w 1800225"/>
              <a:gd name="connsiteY50" fmla="*/ 1328737 h 1821656"/>
              <a:gd name="connsiteX51" fmla="*/ 728662 w 1800225"/>
              <a:gd name="connsiteY51" fmla="*/ 1204912 h 1821656"/>
              <a:gd name="connsiteX52" fmla="*/ 845344 w 1800225"/>
              <a:gd name="connsiteY52" fmla="*/ 1081087 h 1821656"/>
              <a:gd name="connsiteX53" fmla="*/ 969169 w 1800225"/>
              <a:gd name="connsiteY53" fmla="*/ 940593 h 1821656"/>
              <a:gd name="connsiteX54" fmla="*/ 1038225 w 1800225"/>
              <a:gd name="connsiteY54" fmla="*/ 857250 h 1821656"/>
              <a:gd name="connsiteX55" fmla="*/ 1097756 w 1800225"/>
              <a:gd name="connsiteY55" fmla="*/ 781050 h 1821656"/>
              <a:gd name="connsiteX56" fmla="*/ 1169194 w 1800225"/>
              <a:gd name="connsiteY56" fmla="*/ 685800 h 1821656"/>
              <a:gd name="connsiteX57" fmla="*/ 1262062 w 1800225"/>
              <a:gd name="connsiteY57" fmla="*/ 550068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00225" h="1821656">
                <a:moveTo>
                  <a:pt x="1262062" y="550068"/>
                </a:moveTo>
                <a:lnTo>
                  <a:pt x="1321594" y="461962"/>
                </a:lnTo>
                <a:lnTo>
                  <a:pt x="1364456" y="390525"/>
                </a:lnTo>
                <a:lnTo>
                  <a:pt x="1409700" y="311943"/>
                </a:lnTo>
                <a:lnTo>
                  <a:pt x="1443037" y="247650"/>
                </a:lnTo>
                <a:lnTo>
                  <a:pt x="1464469" y="204787"/>
                </a:lnTo>
                <a:lnTo>
                  <a:pt x="1473994" y="176212"/>
                </a:lnTo>
                <a:lnTo>
                  <a:pt x="1478756" y="147637"/>
                </a:lnTo>
                <a:lnTo>
                  <a:pt x="1476375" y="128587"/>
                </a:lnTo>
                <a:lnTo>
                  <a:pt x="1466850" y="104775"/>
                </a:lnTo>
                <a:lnTo>
                  <a:pt x="1452562" y="83343"/>
                </a:lnTo>
                <a:lnTo>
                  <a:pt x="1421606" y="61912"/>
                </a:lnTo>
                <a:lnTo>
                  <a:pt x="1328737" y="19050"/>
                </a:lnTo>
                <a:lnTo>
                  <a:pt x="1545431" y="0"/>
                </a:lnTo>
                <a:lnTo>
                  <a:pt x="1581150" y="47625"/>
                </a:lnTo>
                <a:lnTo>
                  <a:pt x="1614487" y="78581"/>
                </a:lnTo>
                <a:lnTo>
                  <a:pt x="1643062" y="95250"/>
                </a:lnTo>
                <a:lnTo>
                  <a:pt x="1688306" y="121443"/>
                </a:lnTo>
                <a:lnTo>
                  <a:pt x="1754981" y="152400"/>
                </a:lnTo>
                <a:lnTo>
                  <a:pt x="1776412" y="159543"/>
                </a:lnTo>
                <a:lnTo>
                  <a:pt x="1785937" y="166687"/>
                </a:lnTo>
                <a:lnTo>
                  <a:pt x="1795462" y="188118"/>
                </a:lnTo>
                <a:lnTo>
                  <a:pt x="1800225" y="209550"/>
                </a:lnTo>
                <a:lnTo>
                  <a:pt x="1800225" y="233362"/>
                </a:lnTo>
                <a:lnTo>
                  <a:pt x="1790700" y="261937"/>
                </a:lnTo>
                <a:lnTo>
                  <a:pt x="1776412" y="276225"/>
                </a:lnTo>
                <a:lnTo>
                  <a:pt x="1740694" y="290512"/>
                </a:lnTo>
                <a:lnTo>
                  <a:pt x="1695450" y="316706"/>
                </a:lnTo>
                <a:lnTo>
                  <a:pt x="1676400" y="333375"/>
                </a:lnTo>
                <a:lnTo>
                  <a:pt x="1614487" y="433387"/>
                </a:lnTo>
                <a:lnTo>
                  <a:pt x="1509712" y="583406"/>
                </a:lnTo>
                <a:lnTo>
                  <a:pt x="1354931" y="778668"/>
                </a:lnTo>
                <a:lnTo>
                  <a:pt x="1202531" y="950118"/>
                </a:lnTo>
                <a:lnTo>
                  <a:pt x="1071562" y="1081087"/>
                </a:lnTo>
                <a:lnTo>
                  <a:pt x="923925" y="1214437"/>
                </a:lnTo>
                <a:lnTo>
                  <a:pt x="714375" y="1378743"/>
                </a:lnTo>
                <a:lnTo>
                  <a:pt x="492919" y="1540668"/>
                </a:lnTo>
                <a:lnTo>
                  <a:pt x="266700" y="1688306"/>
                </a:lnTo>
                <a:lnTo>
                  <a:pt x="69056" y="1809750"/>
                </a:lnTo>
                <a:lnTo>
                  <a:pt x="35719" y="1821656"/>
                </a:lnTo>
                <a:lnTo>
                  <a:pt x="19050" y="1821656"/>
                </a:lnTo>
                <a:lnTo>
                  <a:pt x="4762" y="1816893"/>
                </a:lnTo>
                <a:lnTo>
                  <a:pt x="0" y="1807368"/>
                </a:lnTo>
                <a:lnTo>
                  <a:pt x="2381" y="1795462"/>
                </a:lnTo>
                <a:lnTo>
                  <a:pt x="9525" y="1778793"/>
                </a:lnTo>
                <a:lnTo>
                  <a:pt x="19050" y="1766887"/>
                </a:lnTo>
                <a:lnTo>
                  <a:pt x="100012" y="1712118"/>
                </a:lnTo>
                <a:lnTo>
                  <a:pt x="223837" y="1624012"/>
                </a:lnTo>
                <a:lnTo>
                  <a:pt x="347662" y="1531143"/>
                </a:lnTo>
                <a:lnTo>
                  <a:pt x="459581" y="1440656"/>
                </a:lnTo>
                <a:lnTo>
                  <a:pt x="592931" y="1328737"/>
                </a:lnTo>
                <a:lnTo>
                  <a:pt x="728662" y="1204912"/>
                </a:lnTo>
                <a:lnTo>
                  <a:pt x="845344" y="1081087"/>
                </a:lnTo>
                <a:lnTo>
                  <a:pt x="969169" y="940593"/>
                </a:lnTo>
                <a:lnTo>
                  <a:pt x="1038225" y="857250"/>
                </a:lnTo>
                <a:lnTo>
                  <a:pt x="1097756" y="781050"/>
                </a:lnTo>
                <a:lnTo>
                  <a:pt x="1169194" y="685800"/>
                </a:lnTo>
                <a:lnTo>
                  <a:pt x="1262062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CCDE74E-5213-4743-93B4-C30F8FAA41CE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462088"/>
            <a:ext cx="4619625" cy="4610100"/>
            <a:chOff x="2757488" y="1619250"/>
            <a:chExt cx="4619625" cy="4610100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3413B137-9242-490B-A654-98F79C06ED3B}"/>
                </a:ext>
              </a:extLst>
            </p:cNvPr>
            <p:cNvSpPr/>
            <p:nvPr/>
          </p:nvSpPr>
          <p:spPr>
            <a:xfrm>
              <a:off x="4775201" y="1714500"/>
              <a:ext cx="549275" cy="1398587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5FFCFA7B-26A2-4EDD-8AB0-1E83FA21D4E7}"/>
                </a:ext>
              </a:extLst>
            </p:cNvPr>
            <p:cNvSpPr/>
            <p:nvPr/>
          </p:nvSpPr>
          <p:spPr>
            <a:xfrm>
              <a:off x="4354513" y="31813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017945DE-5F18-4B6D-B4C2-E9416B282C56}"/>
                </a:ext>
              </a:extLst>
            </p:cNvPr>
            <p:cNvSpPr/>
            <p:nvPr/>
          </p:nvSpPr>
          <p:spPr>
            <a:xfrm rot="16200000">
              <a:off x="1072357" y="3501231"/>
              <a:ext cx="4011612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EA4C3725-8BA8-40BC-B756-E354F64024D8}"/>
                </a:ext>
              </a:extLst>
            </p:cNvPr>
            <p:cNvSpPr/>
            <p:nvPr/>
          </p:nvSpPr>
          <p:spPr>
            <a:xfrm rot="16200000">
              <a:off x="1767682" y="3267868"/>
              <a:ext cx="4133850" cy="1100138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2FD6BC57-E13C-47B3-8CE2-E63111151BA0}"/>
                </a:ext>
              </a:extLst>
            </p:cNvPr>
            <p:cNvSpPr/>
            <p:nvPr/>
          </p:nvSpPr>
          <p:spPr>
            <a:xfrm rot="16200000">
              <a:off x="3454400" y="5202238"/>
              <a:ext cx="722313" cy="633412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D7B8109A-43EA-42D4-8B76-A280A564730F}"/>
                </a:ext>
              </a:extLst>
            </p:cNvPr>
            <p:cNvSpPr/>
            <p:nvPr/>
          </p:nvSpPr>
          <p:spPr>
            <a:xfrm rot="16200000">
              <a:off x="3566320" y="2509043"/>
              <a:ext cx="323850" cy="750887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05D5E04A-829C-495A-8E8F-B83D978526F5}"/>
                </a:ext>
              </a:extLst>
            </p:cNvPr>
            <p:cNvSpPr/>
            <p:nvPr/>
          </p:nvSpPr>
          <p:spPr>
            <a:xfrm rot="16200000">
              <a:off x="3542507" y="3444081"/>
              <a:ext cx="319087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4CE549B6-9E44-4676-AA12-B61C747C1AF0}"/>
                </a:ext>
              </a:extLst>
            </p:cNvPr>
            <p:cNvSpPr/>
            <p:nvPr/>
          </p:nvSpPr>
          <p:spPr>
            <a:xfrm>
              <a:off x="5072063" y="1619250"/>
              <a:ext cx="1647825" cy="1373187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5">
              <a:extLst>
                <a:ext uri="{FF2B5EF4-FFF2-40B4-BE49-F238E27FC236}">
                  <a16:creationId xmlns:a16="http://schemas.microsoft.com/office/drawing/2014/main" id="{DDD4372D-6656-42F6-B164-293F48035D6B}"/>
                </a:ext>
              </a:extLst>
            </p:cNvPr>
            <p:cNvSpPr/>
            <p:nvPr/>
          </p:nvSpPr>
          <p:spPr>
            <a:xfrm>
              <a:off x="5167313" y="2151062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91185C77-87B9-438C-9B98-F6672AFFA9DC}"/>
                </a:ext>
              </a:extLst>
            </p:cNvPr>
            <p:cNvSpPr/>
            <p:nvPr/>
          </p:nvSpPr>
          <p:spPr>
            <a:xfrm>
              <a:off x="5227638" y="2732087"/>
              <a:ext cx="1214438" cy="258763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B6124A98-CFCE-4CDC-8E3E-B8475976541D}"/>
                </a:ext>
              </a:extLst>
            </p:cNvPr>
            <p:cNvSpPr/>
            <p:nvPr/>
          </p:nvSpPr>
          <p:spPr>
            <a:xfrm>
              <a:off x="4176713" y="3502025"/>
              <a:ext cx="1284288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B340F93B-B69F-445E-9F2E-212B1003AA0D}"/>
                </a:ext>
              </a:extLst>
            </p:cNvPr>
            <p:cNvSpPr/>
            <p:nvPr/>
          </p:nvSpPr>
          <p:spPr>
            <a:xfrm>
              <a:off x="5005388" y="3754437"/>
              <a:ext cx="2271713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15F51FFA-3419-476C-93C9-E8EDFCFBAEF6}"/>
                </a:ext>
              </a:extLst>
            </p:cNvPr>
            <p:cNvSpPr/>
            <p:nvPr/>
          </p:nvSpPr>
          <p:spPr>
            <a:xfrm>
              <a:off x="5759451" y="4003675"/>
              <a:ext cx="1506537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D62EC869-73F6-4992-BD7C-B079FC714961}"/>
                </a:ext>
              </a:extLst>
            </p:cNvPr>
            <p:cNvSpPr/>
            <p:nvPr/>
          </p:nvSpPr>
          <p:spPr>
            <a:xfrm>
              <a:off x="5381626" y="5564187"/>
              <a:ext cx="608012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C9136FEA-7D90-4138-9BFF-27BA74B131F3}"/>
                </a:ext>
              </a:extLst>
            </p:cNvPr>
            <p:cNvSpPr/>
            <p:nvPr/>
          </p:nvSpPr>
          <p:spPr>
            <a:xfrm>
              <a:off x="4433888" y="4027487"/>
              <a:ext cx="1252538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5868870D-A274-4483-B636-3E788CDAFA4A}"/>
                </a:ext>
              </a:extLst>
            </p:cNvPr>
            <p:cNvSpPr/>
            <p:nvPr/>
          </p:nvSpPr>
          <p:spPr>
            <a:xfrm>
              <a:off x="4637088" y="3976687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7FE9755E-F519-4852-B313-132F3E71DF4C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2581CD9D-7D6A-44F5-B496-C06F3AA47BBB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51CEF13C-7C15-4F75-9F7B-E0D60EBC807F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A3C3CA1A-C056-46D9-8698-4D2DE52F75B6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149D8D1C-F614-469A-9C47-91BA87A8C9FD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0B2E6EDE-47B8-4154-83B9-F48265E57C06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9">
              <a:extLst>
                <a:ext uri="{FF2B5EF4-FFF2-40B4-BE49-F238E27FC236}">
                  <a16:creationId xmlns:a16="http://schemas.microsoft.com/office/drawing/2014/main" id="{B8AAE177-CEAA-4D26-ABF2-084516F1FFB3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580C127A-64D5-4A53-A395-FB9F6B20EA55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4">
              <a:extLst>
                <a:ext uri="{FF2B5EF4-FFF2-40B4-BE49-F238E27FC236}">
                  <a16:creationId xmlns:a16="http://schemas.microsoft.com/office/drawing/2014/main" id="{AEAC6C92-38F3-4A24-8993-B72B62EA73D0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5">
              <a:extLst>
                <a:ext uri="{FF2B5EF4-FFF2-40B4-BE49-F238E27FC236}">
                  <a16:creationId xmlns:a16="http://schemas.microsoft.com/office/drawing/2014/main" id="{804310A3-A369-436E-B6FE-266A204FE5BF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F3902595-3D73-4924-B534-F2F9DB47BB67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15288A44-2268-4634-98BB-A9E13ACC22A0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49">
              <a:extLst>
                <a:ext uri="{FF2B5EF4-FFF2-40B4-BE49-F238E27FC236}">
                  <a16:creationId xmlns:a16="http://schemas.microsoft.com/office/drawing/2014/main" id="{59D58BDA-A7C3-4BA5-9ED4-2549C79607E4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2">
              <a:extLst>
                <a:ext uri="{FF2B5EF4-FFF2-40B4-BE49-F238E27FC236}">
                  <a16:creationId xmlns:a16="http://schemas.microsoft.com/office/drawing/2014/main" id="{31A37109-8EC1-4BB7-829B-432201153DBC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3">
              <a:extLst>
                <a:ext uri="{FF2B5EF4-FFF2-40B4-BE49-F238E27FC236}">
                  <a16:creationId xmlns:a16="http://schemas.microsoft.com/office/drawing/2014/main" id="{B89941F3-FB13-4315-8F60-5B18C51161EB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0">
              <a:extLst>
                <a:ext uri="{FF2B5EF4-FFF2-40B4-BE49-F238E27FC236}">
                  <a16:creationId xmlns:a16="http://schemas.microsoft.com/office/drawing/2014/main" id="{4ED43057-2F07-43BB-B55C-4C5B27B2BE25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1">
              <a:extLst>
                <a:ext uri="{FF2B5EF4-FFF2-40B4-BE49-F238E27FC236}">
                  <a16:creationId xmlns:a16="http://schemas.microsoft.com/office/drawing/2014/main" id="{BDA3FD61-C40F-4146-B74B-491925F4403D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019780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6642" name="グループ化 1">
            <a:extLst>
              <a:ext uri="{FF2B5EF4-FFF2-40B4-BE49-F238E27FC236}">
                <a16:creationId xmlns:a16="http://schemas.microsoft.com/office/drawing/2014/main" id="{3C4540D3-AAF4-4D81-B3DB-2E6EBDD9CA5E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67783A7F-134E-4E58-B79C-0765A37354D7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2FCEAA8-36DA-4D09-95D2-866B0DF1D580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4F07EF5E-7759-4C06-8321-2A6955117173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57AD547-3F6B-4D26-BD0A-26C311DBF42A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812F78C6-7AF1-4048-9CDF-14A12F27802E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6D396EC-45FA-4724-BF5C-5BFDF5B58260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B3D39A5F-4347-409D-9191-B3AD0AFB5776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FC2FA0F-35C8-4F04-A019-B567EFE7ADCF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921F6F90-86CE-400B-B586-43E13251C33F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1523C5F9-79DF-4D86-99A9-1135DBF0D1DE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92CD2B19-46C8-4B53-806D-E18AD87B0082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E2382E3C-8391-4AB8-A13F-3866B1D2D729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A31C9FF4-BE90-4C91-AA67-E3CB6785D536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3CD6447-B5B4-49E8-93E7-1BAD067F726E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82BE8153-2471-4DFE-B2B4-8A0260688676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2E927FBF-FA91-49BE-8BD4-559BBEA3A97F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4090904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うれしさって何？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あたらしい漢字：誕</a:t>
            </a:r>
          </a:p>
        </p:txBody>
      </p:sp>
    </p:spTree>
    <p:extLst>
      <p:ext uri="{BB962C8B-B14F-4D97-AF65-F5344CB8AC3E}">
        <p14:creationId xmlns:p14="http://schemas.microsoft.com/office/powerpoint/2010/main" val="55053025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63F3147A-4A30-4CA3-857C-C578848AA9C3}"/>
              </a:ext>
            </a:extLst>
          </p:cNvPr>
          <p:cNvSpPr/>
          <p:nvPr/>
        </p:nvSpPr>
        <p:spPr>
          <a:xfrm>
            <a:off x="4249738" y="4086225"/>
            <a:ext cx="3176587" cy="1663700"/>
          </a:xfrm>
          <a:custGeom>
            <a:avLst/>
            <a:gdLst>
              <a:gd name="connsiteX0" fmla="*/ 1612092 w 3176615"/>
              <a:gd name="connsiteY0" fmla="*/ 940828 h 1664948"/>
              <a:gd name="connsiteX1" fmla="*/ 1516952 w 3176615"/>
              <a:gd name="connsiteY1" fmla="*/ 890616 h 1664948"/>
              <a:gd name="connsiteX2" fmla="*/ 1416527 w 3176615"/>
              <a:gd name="connsiteY2" fmla="*/ 835117 h 1664948"/>
              <a:gd name="connsiteX3" fmla="*/ 1318744 w 3176615"/>
              <a:gd name="connsiteY3" fmla="*/ 779619 h 1664948"/>
              <a:gd name="connsiteX4" fmla="*/ 1213033 w 3176615"/>
              <a:gd name="connsiteY4" fmla="*/ 718835 h 1664948"/>
              <a:gd name="connsiteX5" fmla="*/ 1091465 w 3176615"/>
              <a:gd name="connsiteY5" fmla="*/ 647480 h 1664948"/>
              <a:gd name="connsiteX6" fmla="*/ 1009539 w 3176615"/>
              <a:gd name="connsiteY6" fmla="*/ 599910 h 1664948"/>
              <a:gd name="connsiteX7" fmla="*/ 919685 w 3176615"/>
              <a:gd name="connsiteY7" fmla="*/ 547055 h 1664948"/>
              <a:gd name="connsiteX8" fmla="*/ 790189 w 3176615"/>
              <a:gd name="connsiteY8" fmla="*/ 470414 h 1664948"/>
              <a:gd name="connsiteX9" fmla="*/ 528554 w 3176615"/>
              <a:gd name="connsiteY9" fmla="*/ 314491 h 1664948"/>
              <a:gd name="connsiteX10" fmla="*/ 422843 w 3176615"/>
              <a:gd name="connsiteY10" fmla="*/ 251064 h 1664948"/>
              <a:gd name="connsiteX11" fmla="*/ 354131 w 3176615"/>
              <a:gd name="connsiteY11" fmla="*/ 208780 h 1664948"/>
              <a:gd name="connsiteX12" fmla="*/ 266920 w 3176615"/>
              <a:gd name="connsiteY12" fmla="*/ 153281 h 1664948"/>
              <a:gd name="connsiteX13" fmla="*/ 182351 w 3176615"/>
              <a:gd name="connsiteY13" fmla="*/ 100426 h 1664948"/>
              <a:gd name="connsiteX14" fmla="*/ 105710 w 3176615"/>
              <a:gd name="connsiteY14" fmla="*/ 47570 h 1664948"/>
              <a:gd name="connsiteX15" fmla="*/ 47569 w 3176615"/>
              <a:gd name="connsiteY15" fmla="*/ 10572 h 1664948"/>
              <a:gd name="connsiteX16" fmla="*/ 26427 w 3176615"/>
              <a:gd name="connsiteY16" fmla="*/ 0 h 1664948"/>
              <a:gd name="connsiteX17" fmla="*/ 7928 w 3176615"/>
              <a:gd name="connsiteY17" fmla="*/ 0 h 1664948"/>
              <a:gd name="connsiteX18" fmla="*/ 0 w 3176615"/>
              <a:gd name="connsiteY18" fmla="*/ 5286 h 1664948"/>
              <a:gd name="connsiteX19" fmla="*/ 0 w 3176615"/>
              <a:gd name="connsiteY19" fmla="*/ 15857 h 1664948"/>
              <a:gd name="connsiteX20" fmla="*/ 2642 w 3176615"/>
              <a:gd name="connsiteY20" fmla="*/ 44928 h 1664948"/>
              <a:gd name="connsiteX21" fmla="*/ 5285 w 3176615"/>
              <a:gd name="connsiteY21" fmla="*/ 73998 h 1664948"/>
              <a:gd name="connsiteX22" fmla="*/ 10571 w 3176615"/>
              <a:gd name="connsiteY22" fmla="*/ 100426 h 1664948"/>
              <a:gd name="connsiteX23" fmla="*/ 21142 w 3176615"/>
              <a:gd name="connsiteY23" fmla="*/ 129496 h 1664948"/>
              <a:gd name="connsiteX24" fmla="*/ 36998 w 3176615"/>
              <a:gd name="connsiteY24" fmla="*/ 155924 h 1664948"/>
              <a:gd name="connsiteX25" fmla="*/ 60783 w 3176615"/>
              <a:gd name="connsiteY25" fmla="*/ 184995 h 1664948"/>
              <a:gd name="connsiteX26" fmla="*/ 95139 w 3176615"/>
              <a:gd name="connsiteY26" fmla="*/ 214065 h 1664948"/>
              <a:gd name="connsiteX27" fmla="*/ 145352 w 3176615"/>
              <a:gd name="connsiteY27" fmla="*/ 243136 h 1664948"/>
              <a:gd name="connsiteX28" fmla="*/ 200850 w 3176615"/>
              <a:gd name="connsiteY28" fmla="*/ 272206 h 1664948"/>
              <a:gd name="connsiteX29" fmla="*/ 274848 w 3176615"/>
              <a:gd name="connsiteY29" fmla="*/ 319776 h 1664948"/>
              <a:gd name="connsiteX30" fmla="*/ 367345 w 3176615"/>
              <a:gd name="connsiteY30" fmla="*/ 377917 h 1664948"/>
              <a:gd name="connsiteX31" fmla="*/ 486270 w 3176615"/>
              <a:gd name="connsiteY31" fmla="*/ 459843 h 1664948"/>
              <a:gd name="connsiteX32" fmla="*/ 549697 w 3176615"/>
              <a:gd name="connsiteY32" fmla="*/ 512699 h 1664948"/>
              <a:gd name="connsiteX33" fmla="*/ 732048 w 3176615"/>
              <a:gd name="connsiteY33" fmla="*/ 610481 h 1664948"/>
              <a:gd name="connsiteX34" fmla="*/ 895900 w 3176615"/>
              <a:gd name="connsiteY34" fmla="*/ 713550 h 1664948"/>
              <a:gd name="connsiteX35" fmla="*/ 1057109 w 3176615"/>
              <a:gd name="connsiteY35" fmla="*/ 819261 h 1664948"/>
              <a:gd name="connsiteX36" fmla="*/ 1178677 w 3176615"/>
              <a:gd name="connsiteY36" fmla="*/ 901187 h 1664948"/>
              <a:gd name="connsiteX37" fmla="*/ 1313458 w 3176615"/>
              <a:gd name="connsiteY37" fmla="*/ 998969 h 1664948"/>
              <a:gd name="connsiteX38" fmla="*/ 1458811 w 3176615"/>
              <a:gd name="connsiteY38" fmla="*/ 1107323 h 1664948"/>
              <a:gd name="connsiteX39" fmla="*/ 1593593 w 3176615"/>
              <a:gd name="connsiteY39" fmla="*/ 1213034 h 1664948"/>
              <a:gd name="connsiteX40" fmla="*/ 1736302 w 3176615"/>
              <a:gd name="connsiteY40" fmla="*/ 1331959 h 1664948"/>
              <a:gd name="connsiteX41" fmla="*/ 1879012 w 3176615"/>
              <a:gd name="connsiteY41" fmla="*/ 1461455 h 1664948"/>
              <a:gd name="connsiteX42" fmla="*/ 1995294 w 3176615"/>
              <a:gd name="connsiteY42" fmla="*/ 1577737 h 1664948"/>
              <a:gd name="connsiteX43" fmla="*/ 2079863 w 3176615"/>
              <a:gd name="connsiteY43" fmla="*/ 1659663 h 1664948"/>
              <a:gd name="connsiteX44" fmla="*/ 2087791 w 3176615"/>
              <a:gd name="connsiteY44" fmla="*/ 1664948 h 1664948"/>
              <a:gd name="connsiteX45" fmla="*/ 2249001 w 3176615"/>
              <a:gd name="connsiteY45" fmla="*/ 1662306 h 1664948"/>
              <a:gd name="connsiteX46" fmla="*/ 2486850 w 3176615"/>
              <a:gd name="connsiteY46" fmla="*/ 1646449 h 1664948"/>
              <a:gd name="connsiteX47" fmla="*/ 2780198 w 3176615"/>
              <a:gd name="connsiteY47" fmla="*/ 1625307 h 1664948"/>
              <a:gd name="connsiteX48" fmla="*/ 3049761 w 3176615"/>
              <a:gd name="connsiteY48" fmla="*/ 1604165 h 1664948"/>
              <a:gd name="connsiteX49" fmla="*/ 3158115 w 3176615"/>
              <a:gd name="connsiteY49" fmla="*/ 1596236 h 1664948"/>
              <a:gd name="connsiteX50" fmla="*/ 3166043 w 3176615"/>
              <a:gd name="connsiteY50" fmla="*/ 1593594 h 1664948"/>
              <a:gd name="connsiteX51" fmla="*/ 3173972 w 3176615"/>
              <a:gd name="connsiteY51" fmla="*/ 1585665 h 1664948"/>
              <a:gd name="connsiteX52" fmla="*/ 3176615 w 3176615"/>
              <a:gd name="connsiteY52" fmla="*/ 1575094 h 1664948"/>
              <a:gd name="connsiteX53" fmla="*/ 3168686 w 3176615"/>
              <a:gd name="connsiteY53" fmla="*/ 1551309 h 1664948"/>
              <a:gd name="connsiteX54" fmla="*/ 3158115 w 3176615"/>
              <a:gd name="connsiteY54" fmla="*/ 1535453 h 1664948"/>
              <a:gd name="connsiteX55" fmla="*/ 3136973 w 3176615"/>
              <a:gd name="connsiteY55" fmla="*/ 1527524 h 1664948"/>
              <a:gd name="connsiteX56" fmla="*/ 3002191 w 3176615"/>
              <a:gd name="connsiteY56" fmla="*/ 1487883 h 1664948"/>
              <a:gd name="connsiteX57" fmla="*/ 2843625 w 3176615"/>
              <a:gd name="connsiteY57" fmla="*/ 1437670 h 1664948"/>
              <a:gd name="connsiteX58" fmla="*/ 2677130 w 3176615"/>
              <a:gd name="connsiteY58" fmla="*/ 1384814 h 1664948"/>
              <a:gd name="connsiteX59" fmla="*/ 2539706 w 3176615"/>
              <a:gd name="connsiteY59" fmla="*/ 1342530 h 1664948"/>
              <a:gd name="connsiteX60" fmla="*/ 2399639 w 3176615"/>
              <a:gd name="connsiteY60" fmla="*/ 1294960 h 1664948"/>
              <a:gd name="connsiteX61" fmla="*/ 2270143 w 3176615"/>
              <a:gd name="connsiteY61" fmla="*/ 1250033 h 1664948"/>
              <a:gd name="connsiteX62" fmla="*/ 2005865 w 3176615"/>
              <a:gd name="connsiteY62" fmla="*/ 1141679 h 1664948"/>
              <a:gd name="connsiteX63" fmla="*/ 1797086 w 3176615"/>
              <a:gd name="connsiteY63" fmla="*/ 1038611 h 1664948"/>
              <a:gd name="connsiteX64" fmla="*/ 1612092 w 3176615"/>
              <a:gd name="connsiteY64" fmla="*/ 940828 h 1664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176615" h="1664948">
                <a:moveTo>
                  <a:pt x="1612092" y="940828"/>
                </a:moveTo>
                <a:lnTo>
                  <a:pt x="1516952" y="890616"/>
                </a:lnTo>
                <a:lnTo>
                  <a:pt x="1416527" y="835117"/>
                </a:lnTo>
                <a:lnTo>
                  <a:pt x="1318744" y="779619"/>
                </a:lnTo>
                <a:lnTo>
                  <a:pt x="1213033" y="718835"/>
                </a:lnTo>
                <a:lnTo>
                  <a:pt x="1091465" y="647480"/>
                </a:lnTo>
                <a:lnTo>
                  <a:pt x="1009539" y="599910"/>
                </a:lnTo>
                <a:lnTo>
                  <a:pt x="919685" y="547055"/>
                </a:lnTo>
                <a:lnTo>
                  <a:pt x="790189" y="470414"/>
                </a:lnTo>
                <a:lnTo>
                  <a:pt x="528554" y="314491"/>
                </a:lnTo>
                <a:lnTo>
                  <a:pt x="422843" y="251064"/>
                </a:lnTo>
                <a:lnTo>
                  <a:pt x="354131" y="208780"/>
                </a:lnTo>
                <a:lnTo>
                  <a:pt x="266920" y="153281"/>
                </a:lnTo>
                <a:lnTo>
                  <a:pt x="182351" y="100426"/>
                </a:lnTo>
                <a:lnTo>
                  <a:pt x="105710" y="47570"/>
                </a:lnTo>
                <a:lnTo>
                  <a:pt x="47569" y="10572"/>
                </a:lnTo>
                <a:lnTo>
                  <a:pt x="26427" y="0"/>
                </a:lnTo>
                <a:lnTo>
                  <a:pt x="7928" y="0"/>
                </a:lnTo>
                <a:lnTo>
                  <a:pt x="0" y="5286"/>
                </a:lnTo>
                <a:lnTo>
                  <a:pt x="0" y="15857"/>
                </a:lnTo>
                <a:lnTo>
                  <a:pt x="2642" y="44928"/>
                </a:lnTo>
                <a:lnTo>
                  <a:pt x="5285" y="73998"/>
                </a:lnTo>
                <a:lnTo>
                  <a:pt x="10571" y="100426"/>
                </a:lnTo>
                <a:lnTo>
                  <a:pt x="21142" y="129496"/>
                </a:lnTo>
                <a:lnTo>
                  <a:pt x="36998" y="155924"/>
                </a:lnTo>
                <a:lnTo>
                  <a:pt x="60783" y="184995"/>
                </a:lnTo>
                <a:lnTo>
                  <a:pt x="95139" y="214065"/>
                </a:lnTo>
                <a:lnTo>
                  <a:pt x="145352" y="243136"/>
                </a:lnTo>
                <a:lnTo>
                  <a:pt x="200850" y="272206"/>
                </a:lnTo>
                <a:lnTo>
                  <a:pt x="274848" y="319776"/>
                </a:lnTo>
                <a:lnTo>
                  <a:pt x="367345" y="377917"/>
                </a:lnTo>
                <a:lnTo>
                  <a:pt x="486270" y="459843"/>
                </a:lnTo>
                <a:lnTo>
                  <a:pt x="549697" y="512699"/>
                </a:lnTo>
                <a:lnTo>
                  <a:pt x="732048" y="610481"/>
                </a:lnTo>
                <a:lnTo>
                  <a:pt x="895900" y="713550"/>
                </a:lnTo>
                <a:lnTo>
                  <a:pt x="1057109" y="819261"/>
                </a:lnTo>
                <a:lnTo>
                  <a:pt x="1178677" y="901187"/>
                </a:lnTo>
                <a:lnTo>
                  <a:pt x="1313458" y="998969"/>
                </a:lnTo>
                <a:lnTo>
                  <a:pt x="1458811" y="1107323"/>
                </a:lnTo>
                <a:lnTo>
                  <a:pt x="1593593" y="1213034"/>
                </a:lnTo>
                <a:lnTo>
                  <a:pt x="1736302" y="1331959"/>
                </a:lnTo>
                <a:lnTo>
                  <a:pt x="1879012" y="1461455"/>
                </a:lnTo>
                <a:lnTo>
                  <a:pt x="1995294" y="1577737"/>
                </a:lnTo>
                <a:lnTo>
                  <a:pt x="2079863" y="1659663"/>
                </a:lnTo>
                <a:lnTo>
                  <a:pt x="2087791" y="1664948"/>
                </a:lnTo>
                <a:lnTo>
                  <a:pt x="2249001" y="1662306"/>
                </a:lnTo>
                <a:lnTo>
                  <a:pt x="2486850" y="1646449"/>
                </a:lnTo>
                <a:lnTo>
                  <a:pt x="2780198" y="1625307"/>
                </a:lnTo>
                <a:lnTo>
                  <a:pt x="3049761" y="1604165"/>
                </a:lnTo>
                <a:lnTo>
                  <a:pt x="3158115" y="1596236"/>
                </a:lnTo>
                <a:lnTo>
                  <a:pt x="3166043" y="1593594"/>
                </a:lnTo>
                <a:lnTo>
                  <a:pt x="3173972" y="1585665"/>
                </a:lnTo>
                <a:lnTo>
                  <a:pt x="3176615" y="1575094"/>
                </a:lnTo>
                <a:lnTo>
                  <a:pt x="3168686" y="1551309"/>
                </a:lnTo>
                <a:lnTo>
                  <a:pt x="3158115" y="1535453"/>
                </a:lnTo>
                <a:lnTo>
                  <a:pt x="3136973" y="1527524"/>
                </a:lnTo>
                <a:lnTo>
                  <a:pt x="3002191" y="1487883"/>
                </a:lnTo>
                <a:lnTo>
                  <a:pt x="2843625" y="1437670"/>
                </a:lnTo>
                <a:lnTo>
                  <a:pt x="2677130" y="1384814"/>
                </a:lnTo>
                <a:lnTo>
                  <a:pt x="2539706" y="1342530"/>
                </a:lnTo>
                <a:lnTo>
                  <a:pt x="2399639" y="1294960"/>
                </a:lnTo>
                <a:lnTo>
                  <a:pt x="2270143" y="1250033"/>
                </a:lnTo>
                <a:lnTo>
                  <a:pt x="2005865" y="1141679"/>
                </a:lnTo>
                <a:lnTo>
                  <a:pt x="1797086" y="1038611"/>
                </a:lnTo>
                <a:lnTo>
                  <a:pt x="1612092" y="94082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4CC7E08D-677E-4C9A-9447-EA3E2AE06BA5}"/>
              </a:ext>
            </a:extLst>
          </p:cNvPr>
          <p:cNvSpPr/>
          <p:nvPr/>
        </p:nvSpPr>
        <p:spPr>
          <a:xfrm>
            <a:off x="3021013" y="1571625"/>
            <a:ext cx="808037" cy="608013"/>
          </a:xfrm>
          <a:custGeom>
            <a:avLst/>
            <a:gdLst>
              <a:gd name="connsiteX0" fmla="*/ 400050 w 807244"/>
              <a:gd name="connsiteY0" fmla="*/ 152400 h 607219"/>
              <a:gd name="connsiteX1" fmla="*/ 554832 w 807244"/>
              <a:gd name="connsiteY1" fmla="*/ 204788 h 607219"/>
              <a:gd name="connsiteX2" fmla="*/ 588169 w 807244"/>
              <a:gd name="connsiteY2" fmla="*/ 219075 h 607219"/>
              <a:gd name="connsiteX3" fmla="*/ 609600 w 807244"/>
              <a:gd name="connsiteY3" fmla="*/ 230981 h 607219"/>
              <a:gd name="connsiteX4" fmla="*/ 638175 w 807244"/>
              <a:gd name="connsiteY4" fmla="*/ 257175 h 607219"/>
              <a:gd name="connsiteX5" fmla="*/ 664369 w 807244"/>
              <a:gd name="connsiteY5" fmla="*/ 285750 h 607219"/>
              <a:gd name="connsiteX6" fmla="*/ 695325 w 807244"/>
              <a:gd name="connsiteY6" fmla="*/ 326231 h 607219"/>
              <a:gd name="connsiteX7" fmla="*/ 740569 w 807244"/>
              <a:gd name="connsiteY7" fmla="*/ 392906 h 607219"/>
              <a:gd name="connsiteX8" fmla="*/ 795338 w 807244"/>
              <a:gd name="connsiteY8" fmla="*/ 490538 h 607219"/>
              <a:gd name="connsiteX9" fmla="*/ 807244 w 807244"/>
              <a:gd name="connsiteY9" fmla="*/ 514350 h 607219"/>
              <a:gd name="connsiteX10" fmla="*/ 807244 w 807244"/>
              <a:gd name="connsiteY10" fmla="*/ 526256 h 607219"/>
              <a:gd name="connsiteX11" fmla="*/ 802482 w 807244"/>
              <a:gd name="connsiteY11" fmla="*/ 554831 h 607219"/>
              <a:gd name="connsiteX12" fmla="*/ 792957 w 807244"/>
              <a:gd name="connsiteY12" fmla="*/ 578644 h 607219"/>
              <a:gd name="connsiteX13" fmla="*/ 776288 w 807244"/>
              <a:gd name="connsiteY13" fmla="*/ 595313 h 607219"/>
              <a:gd name="connsiteX14" fmla="*/ 759619 w 807244"/>
              <a:gd name="connsiteY14" fmla="*/ 604838 h 607219"/>
              <a:gd name="connsiteX15" fmla="*/ 738188 w 807244"/>
              <a:gd name="connsiteY15" fmla="*/ 607219 h 607219"/>
              <a:gd name="connsiteX16" fmla="*/ 711994 w 807244"/>
              <a:gd name="connsiteY16" fmla="*/ 607219 h 607219"/>
              <a:gd name="connsiteX17" fmla="*/ 669132 w 807244"/>
              <a:gd name="connsiteY17" fmla="*/ 604838 h 607219"/>
              <a:gd name="connsiteX18" fmla="*/ 626269 w 807244"/>
              <a:gd name="connsiteY18" fmla="*/ 597694 h 607219"/>
              <a:gd name="connsiteX19" fmla="*/ 576263 w 807244"/>
              <a:gd name="connsiteY19" fmla="*/ 585788 h 607219"/>
              <a:gd name="connsiteX20" fmla="*/ 523875 w 807244"/>
              <a:gd name="connsiteY20" fmla="*/ 564356 h 607219"/>
              <a:gd name="connsiteX21" fmla="*/ 469107 w 807244"/>
              <a:gd name="connsiteY21" fmla="*/ 533400 h 607219"/>
              <a:gd name="connsiteX22" fmla="*/ 423863 w 807244"/>
              <a:gd name="connsiteY22" fmla="*/ 495300 h 607219"/>
              <a:gd name="connsiteX23" fmla="*/ 369094 w 807244"/>
              <a:gd name="connsiteY23" fmla="*/ 450056 h 607219"/>
              <a:gd name="connsiteX24" fmla="*/ 307182 w 807244"/>
              <a:gd name="connsiteY24" fmla="*/ 395288 h 607219"/>
              <a:gd name="connsiteX25" fmla="*/ 254794 w 807244"/>
              <a:gd name="connsiteY25" fmla="*/ 340519 h 607219"/>
              <a:gd name="connsiteX26" fmla="*/ 197644 w 807244"/>
              <a:gd name="connsiteY26" fmla="*/ 278606 h 607219"/>
              <a:gd name="connsiteX27" fmla="*/ 119063 w 807244"/>
              <a:gd name="connsiteY27" fmla="*/ 190500 h 607219"/>
              <a:gd name="connsiteX28" fmla="*/ 26194 w 807244"/>
              <a:gd name="connsiteY28" fmla="*/ 76200 h 607219"/>
              <a:gd name="connsiteX29" fmla="*/ 7144 w 807244"/>
              <a:gd name="connsiteY29" fmla="*/ 52388 h 607219"/>
              <a:gd name="connsiteX30" fmla="*/ 0 w 807244"/>
              <a:gd name="connsiteY30" fmla="*/ 35719 h 607219"/>
              <a:gd name="connsiteX31" fmla="*/ 0 w 807244"/>
              <a:gd name="connsiteY31" fmla="*/ 21431 h 607219"/>
              <a:gd name="connsiteX32" fmla="*/ 2382 w 807244"/>
              <a:gd name="connsiteY32" fmla="*/ 7144 h 607219"/>
              <a:gd name="connsiteX33" fmla="*/ 9525 w 807244"/>
              <a:gd name="connsiteY33" fmla="*/ 2381 h 607219"/>
              <a:gd name="connsiteX34" fmla="*/ 23813 w 807244"/>
              <a:gd name="connsiteY34" fmla="*/ 0 h 607219"/>
              <a:gd name="connsiteX35" fmla="*/ 42863 w 807244"/>
              <a:gd name="connsiteY35" fmla="*/ 2381 h 607219"/>
              <a:gd name="connsiteX36" fmla="*/ 92869 w 807244"/>
              <a:gd name="connsiteY36" fmla="*/ 26194 h 607219"/>
              <a:gd name="connsiteX37" fmla="*/ 228600 w 807244"/>
              <a:gd name="connsiteY37" fmla="*/ 92869 h 607219"/>
              <a:gd name="connsiteX38" fmla="*/ 283369 w 807244"/>
              <a:gd name="connsiteY38" fmla="*/ 114300 h 607219"/>
              <a:gd name="connsiteX39" fmla="*/ 400050 w 807244"/>
              <a:gd name="connsiteY39" fmla="*/ 152400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7244" h="607219">
                <a:moveTo>
                  <a:pt x="400050" y="152400"/>
                </a:moveTo>
                <a:lnTo>
                  <a:pt x="554832" y="204788"/>
                </a:lnTo>
                <a:lnTo>
                  <a:pt x="588169" y="219075"/>
                </a:lnTo>
                <a:lnTo>
                  <a:pt x="609600" y="230981"/>
                </a:lnTo>
                <a:lnTo>
                  <a:pt x="638175" y="257175"/>
                </a:lnTo>
                <a:lnTo>
                  <a:pt x="664369" y="285750"/>
                </a:lnTo>
                <a:lnTo>
                  <a:pt x="695325" y="326231"/>
                </a:lnTo>
                <a:lnTo>
                  <a:pt x="740569" y="392906"/>
                </a:lnTo>
                <a:lnTo>
                  <a:pt x="795338" y="490538"/>
                </a:lnTo>
                <a:lnTo>
                  <a:pt x="807244" y="514350"/>
                </a:lnTo>
                <a:lnTo>
                  <a:pt x="807244" y="526256"/>
                </a:lnTo>
                <a:lnTo>
                  <a:pt x="802482" y="554831"/>
                </a:lnTo>
                <a:lnTo>
                  <a:pt x="792957" y="578644"/>
                </a:lnTo>
                <a:lnTo>
                  <a:pt x="776288" y="595313"/>
                </a:lnTo>
                <a:lnTo>
                  <a:pt x="759619" y="604838"/>
                </a:lnTo>
                <a:lnTo>
                  <a:pt x="738188" y="607219"/>
                </a:lnTo>
                <a:lnTo>
                  <a:pt x="711994" y="607219"/>
                </a:lnTo>
                <a:lnTo>
                  <a:pt x="669132" y="604838"/>
                </a:lnTo>
                <a:lnTo>
                  <a:pt x="626269" y="597694"/>
                </a:lnTo>
                <a:lnTo>
                  <a:pt x="576263" y="585788"/>
                </a:lnTo>
                <a:lnTo>
                  <a:pt x="523875" y="564356"/>
                </a:lnTo>
                <a:lnTo>
                  <a:pt x="469107" y="533400"/>
                </a:lnTo>
                <a:lnTo>
                  <a:pt x="423863" y="495300"/>
                </a:lnTo>
                <a:lnTo>
                  <a:pt x="369094" y="450056"/>
                </a:lnTo>
                <a:lnTo>
                  <a:pt x="307182" y="395288"/>
                </a:lnTo>
                <a:lnTo>
                  <a:pt x="254794" y="340519"/>
                </a:lnTo>
                <a:lnTo>
                  <a:pt x="197644" y="278606"/>
                </a:lnTo>
                <a:lnTo>
                  <a:pt x="119063" y="190500"/>
                </a:lnTo>
                <a:lnTo>
                  <a:pt x="26194" y="76200"/>
                </a:lnTo>
                <a:lnTo>
                  <a:pt x="7144" y="52388"/>
                </a:lnTo>
                <a:lnTo>
                  <a:pt x="0" y="35719"/>
                </a:lnTo>
                <a:lnTo>
                  <a:pt x="0" y="21431"/>
                </a:lnTo>
                <a:lnTo>
                  <a:pt x="2382" y="7144"/>
                </a:lnTo>
                <a:lnTo>
                  <a:pt x="9525" y="2381"/>
                </a:lnTo>
                <a:lnTo>
                  <a:pt x="23813" y="0"/>
                </a:lnTo>
                <a:lnTo>
                  <a:pt x="42863" y="2381"/>
                </a:lnTo>
                <a:lnTo>
                  <a:pt x="92869" y="26194"/>
                </a:lnTo>
                <a:lnTo>
                  <a:pt x="228600" y="92869"/>
                </a:lnTo>
                <a:lnTo>
                  <a:pt x="283369" y="114300"/>
                </a:lnTo>
                <a:lnTo>
                  <a:pt x="400050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0114E4F-D3B6-4FBF-B398-77F72512AEF2}"/>
              </a:ext>
            </a:extLst>
          </p:cNvPr>
          <p:cNvSpPr/>
          <p:nvPr/>
        </p:nvSpPr>
        <p:spPr>
          <a:xfrm>
            <a:off x="2430463" y="2328863"/>
            <a:ext cx="1931987" cy="539750"/>
          </a:xfrm>
          <a:custGeom>
            <a:avLst/>
            <a:gdLst>
              <a:gd name="connsiteX0" fmla="*/ 1685925 w 1931194"/>
              <a:gd name="connsiteY0" fmla="*/ 250031 h 540543"/>
              <a:gd name="connsiteX1" fmla="*/ 1550194 w 1931194"/>
              <a:gd name="connsiteY1" fmla="*/ 266700 h 540543"/>
              <a:gd name="connsiteX2" fmla="*/ 1438275 w 1931194"/>
              <a:gd name="connsiteY2" fmla="*/ 283368 h 540543"/>
              <a:gd name="connsiteX3" fmla="*/ 1328738 w 1931194"/>
              <a:gd name="connsiteY3" fmla="*/ 300037 h 540543"/>
              <a:gd name="connsiteX4" fmla="*/ 1190625 w 1931194"/>
              <a:gd name="connsiteY4" fmla="*/ 323850 h 540543"/>
              <a:gd name="connsiteX5" fmla="*/ 1050132 w 1931194"/>
              <a:gd name="connsiteY5" fmla="*/ 352425 h 540543"/>
              <a:gd name="connsiteX6" fmla="*/ 964407 w 1931194"/>
              <a:gd name="connsiteY6" fmla="*/ 371475 h 540543"/>
              <a:gd name="connsiteX7" fmla="*/ 859632 w 1931194"/>
              <a:gd name="connsiteY7" fmla="*/ 397668 h 540543"/>
              <a:gd name="connsiteX8" fmla="*/ 766763 w 1931194"/>
              <a:gd name="connsiteY8" fmla="*/ 428625 h 540543"/>
              <a:gd name="connsiteX9" fmla="*/ 673894 w 1931194"/>
              <a:gd name="connsiteY9" fmla="*/ 459581 h 540543"/>
              <a:gd name="connsiteX10" fmla="*/ 616744 w 1931194"/>
              <a:gd name="connsiteY10" fmla="*/ 488156 h 540543"/>
              <a:gd name="connsiteX11" fmla="*/ 585788 w 1931194"/>
              <a:gd name="connsiteY11" fmla="*/ 504825 h 540543"/>
              <a:gd name="connsiteX12" fmla="*/ 535782 w 1931194"/>
              <a:gd name="connsiteY12" fmla="*/ 526256 h 540543"/>
              <a:gd name="connsiteX13" fmla="*/ 490538 w 1931194"/>
              <a:gd name="connsiteY13" fmla="*/ 540543 h 540543"/>
              <a:gd name="connsiteX14" fmla="*/ 481013 w 1931194"/>
              <a:gd name="connsiteY14" fmla="*/ 540543 h 540543"/>
              <a:gd name="connsiteX15" fmla="*/ 457200 w 1931194"/>
              <a:gd name="connsiteY15" fmla="*/ 538162 h 540543"/>
              <a:gd name="connsiteX16" fmla="*/ 419100 w 1931194"/>
              <a:gd name="connsiteY16" fmla="*/ 531018 h 540543"/>
              <a:gd name="connsiteX17" fmla="*/ 378619 w 1931194"/>
              <a:gd name="connsiteY17" fmla="*/ 519112 h 540543"/>
              <a:gd name="connsiteX18" fmla="*/ 326232 w 1931194"/>
              <a:gd name="connsiteY18" fmla="*/ 500062 h 540543"/>
              <a:gd name="connsiteX19" fmla="*/ 280988 w 1931194"/>
              <a:gd name="connsiteY19" fmla="*/ 481012 h 540543"/>
              <a:gd name="connsiteX20" fmla="*/ 235744 w 1931194"/>
              <a:gd name="connsiteY20" fmla="*/ 457200 h 540543"/>
              <a:gd name="connsiteX21" fmla="*/ 200025 w 1931194"/>
              <a:gd name="connsiteY21" fmla="*/ 435768 h 540543"/>
              <a:gd name="connsiteX22" fmla="*/ 154782 w 1931194"/>
              <a:gd name="connsiteY22" fmla="*/ 402431 h 540543"/>
              <a:gd name="connsiteX23" fmla="*/ 128588 w 1931194"/>
              <a:gd name="connsiteY23" fmla="*/ 381000 h 540543"/>
              <a:gd name="connsiteX24" fmla="*/ 104775 w 1931194"/>
              <a:gd name="connsiteY24" fmla="*/ 357187 h 540543"/>
              <a:gd name="connsiteX25" fmla="*/ 76200 w 1931194"/>
              <a:gd name="connsiteY25" fmla="*/ 328612 h 540543"/>
              <a:gd name="connsiteX26" fmla="*/ 52388 w 1931194"/>
              <a:gd name="connsiteY26" fmla="*/ 304800 h 540543"/>
              <a:gd name="connsiteX27" fmla="*/ 30957 w 1931194"/>
              <a:gd name="connsiteY27" fmla="*/ 276225 h 540543"/>
              <a:gd name="connsiteX28" fmla="*/ 9525 w 1931194"/>
              <a:gd name="connsiteY28" fmla="*/ 245268 h 540543"/>
              <a:gd name="connsiteX29" fmla="*/ 2382 w 1931194"/>
              <a:gd name="connsiteY29" fmla="*/ 226218 h 540543"/>
              <a:gd name="connsiteX30" fmla="*/ 0 w 1931194"/>
              <a:gd name="connsiteY30" fmla="*/ 211931 h 540543"/>
              <a:gd name="connsiteX31" fmla="*/ 0 w 1931194"/>
              <a:gd name="connsiteY31" fmla="*/ 204787 h 540543"/>
              <a:gd name="connsiteX32" fmla="*/ 7144 w 1931194"/>
              <a:gd name="connsiteY32" fmla="*/ 195262 h 540543"/>
              <a:gd name="connsiteX33" fmla="*/ 16669 w 1931194"/>
              <a:gd name="connsiteY33" fmla="*/ 195262 h 540543"/>
              <a:gd name="connsiteX34" fmla="*/ 26194 w 1931194"/>
              <a:gd name="connsiteY34" fmla="*/ 195262 h 540543"/>
              <a:gd name="connsiteX35" fmla="*/ 64294 w 1931194"/>
              <a:gd name="connsiteY35" fmla="*/ 211931 h 540543"/>
              <a:gd name="connsiteX36" fmla="*/ 147638 w 1931194"/>
              <a:gd name="connsiteY36" fmla="*/ 250031 h 540543"/>
              <a:gd name="connsiteX37" fmla="*/ 209550 w 1931194"/>
              <a:gd name="connsiteY37" fmla="*/ 271462 h 540543"/>
              <a:gd name="connsiteX38" fmla="*/ 292894 w 1931194"/>
              <a:gd name="connsiteY38" fmla="*/ 295275 h 540543"/>
              <a:gd name="connsiteX39" fmla="*/ 338138 w 1931194"/>
              <a:gd name="connsiteY39" fmla="*/ 304800 h 540543"/>
              <a:gd name="connsiteX40" fmla="*/ 378619 w 1931194"/>
              <a:gd name="connsiteY40" fmla="*/ 307181 h 540543"/>
              <a:gd name="connsiteX41" fmla="*/ 464344 w 1931194"/>
              <a:gd name="connsiteY41" fmla="*/ 297656 h 540543"/>
              <a:gd name="connsiteX42" fmla="*/ 619125 w 1931194"/>
              <a:gd name="connsiteY42" fmla="*/ 261937 h 540543"/>
              <a:gd name="connsiteX43" fmla="*/ 854869 w 1931194"/>
              <a:gd name="connsiteY43" fmla="*/ 200025 h 540543"/>
              <a:gd name="connsiteX44" fmla="*/ 1152525 w 1931194"/>
              <a:gd name="connsiteY44" fmla="*/ 126206 h 540543"/>
              <a:gd name="connsiteX45" fmla="*/ 1376363 w 1931194"/>
              <a:gd name="connsiteY45" fmla="*/ 73818 h 540543"/>
              <a:gd name="connsiteX46" fmla="*/ 1402557 w 1931194"/>
              <a:gd name="connsiteY46" fmla="*/ 57150 h 540543"/>
              <a:gd name="connsiteX47" fmla="*/ 1445419 w 1931194"/>
              <a:gd name="connsiteY47" fmla="*/ 35718 h 540543"/>
              <a:gd name="connsiteX48" fmla="*/ 1495425 w 1931194"/>
              <a:gd name="connsiteY48" fmla="*/ 16668 h 540543"/>
              <a:gd name="connsiteX49" fmla="*/ 1538288 w 1931194"/>
              <a:gd name="connsiteY49" fmla="*/ 4762 h 540543"/>
              <a:gd name="connsiteX50" fmla="*/ 1578769 w 1931194"/>
              <a:gd name="connsiteY50" fmla="*/ 0 h 540543"/>
              <a:gd name="connsiteX51" fmla="*/ 1640682 w 1931194"/>
              <a:gd name="connsiteY51" fmla="*/ 9525 h 540543"/>
              <a:gd name="connsiteX52" fmla="*/ 1726407 w 1931194"/>
              <a:gd name="connsiteY52" fmla="*/ 30956 h 540543"/>
              <a:gd name="connsiteX53" fmla="*/ 1797844 w 1931194"/>
              <a:gd name="connsiteY53" fmla="*/ 54768 h 540543"/>
              <a:gd name="connsiteX54" fmla="*/ 1876425 w 1931194"/>
              <a:gd name="connsiteY54" fmla="*/ 88106 h 540543"/>
              <a:gd name="connsiteX55" fmla="*/ 1890713 w 1931194"/>
              <a:gd name="connsiteY55" fmla="*/ 95250 h 540543"/>
              <a:gd name="connsiteX56" fmla="*/ 1907382 w 1931194"/>
              <a:gd name="connsiteY56" fmla="*/ 107156 h 540543"/>
              <a:gd name="connsiteX57" fmla="*/ 1919288 w 1931194"/>
              <a:gd name="connsiteY57" fmla="*/ 119062 h 540543"/>
              <a:gd name="connsiteX58" fmla="*/ 1926432 w 1931194"/>
              <a:gd name="connsiteY58" fmla="*/ 128587 h 540543"/>
              <a:gd name="connsiteX59" fmla="*/ 1931194 w 1931194"/>
              <a:gd name="connsiteY59" fmla="*/ 142875 h 540543"/>
              <a:gd name="connsiteX60" fmla="*/ 1931194 w 1931194"/>
              <a:gd name="connsiteY60" fmla="*/ 159543 h 540543"/>
              <a:gd name="connsiteX61" fmla="*/ 1924050 w 1931194"/>
              <a:gd name="connsiteY61" fmla="*/ 180975 h 540543"/>
              <a:gd name="connsiteX62" fmla="*/ 1907382 w 1931194"/>
              <a:gd name="connsiteY62" fmla="*/ 202406 h 540543"/>
              <a:gd name="connsiteX63" fmla="*/ 1885950 w 1931194"/>
              <a:gd name="connsiteY63" fmla="*/ 219075 h 540543"/>
              <a:gd name="connsiteX64" fmla="*/ 1862138 w 1931194"/>
              <a:gd name="connsiteY64" fmla="*/ 228600 h 540543"/>
              <a:gd name="connsiteX65" fmla="*/ 1819275 w 1931194"/>
              <a:gd name="connsiteY65" fmla="*/ 233362 h 540543"/>
              <a:gd name="connsiteX66" fmla="*/ 1685925 w 1931194"/>
              <a:gd name="connsiteY66" fmla="*/ 250031 h 540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931194" h="540543">
                <a:moveTo>
                  <a:pt x="1685925" y="250031"/>
                </a:moveTo>
                <a:lnTo>
                  <a:pt x="1550194" y="266700"/>
                </a:lnTo>
                <a:lnTo>
                  <a:pt x="1438275" y="283368"/>
                </a:lnTo>
                <a:lnTo>
                  <a:pt x="1328738" y="300037"/>
                </a:lnTo>
                <a:lnTo>
                  <a:pt x="1190625" y="323850"/>
                </a:lnTo>
                <a:lnTo>
                  <a:pt x="1050132" y="352425"/>
                </a:lnTo>
                <a:lnTo>
                  <a:pt x="964407" y="371475"/>
                </a:lnTo>
                <a:lnTo>
                  <a:pt x="859632" y="397668"/>
                </a:lnTo>
                <a:lnTo>
                  <a:pt x="766763" y="428625"/>
                </a:lnTo>
                <a:lnTo>
                  <a:pt x="673894" y="459581"/>
                </a:lnTo>
                <a:lnTo>
                  <a:pt x="616744" y="488156"/>
                </a:lnTo>
                <a:lnTo>
                  <a:pt x="585788" y="504825"/>
                </a:lnTo>
                <a:lnTo>
                  <a:pt x="535782" y="526256"/>
                </a:lnTo>
                <a:lnTo>
                  <a:pt x="490538" y="540543"/>
                </a:lnTo>
                <a:lnTo>
                  <a:pt x="481013" y="540543"/>
                </a:lnTo>
                <a:lnTo>
                  <a:pt x="457200" y="538162"/>
                </a:lnTo>
                <a:lnTo>
                  <a:pt x="419100" y="531018"/>
                </a:lnTo>
                <a:lnTo>
                  <a:pt x="378619" y="519112"/>
                </a:lnTo>
                <a:lnTo>
                  <a:pt x="326232" y="500062"/>
                </a:lnTo>
                <a:lnTo>
                  <a:pt x="280988" y="481012"/>
                </a:lnTo>
                <a:lnTo>
                  <a:pt x="235744" y="457200"/>
                </a:lnTo>
                <a:lnTo>
                  <a:pt x="200025" y="435768"/>
                </a:lnTo>
                <a:lnTo>
                  <a:pt x="154782" y="402431"/>
                </a:lnTo>
                <a:lnTo>
                  <a:pt x="128588" y="381000"/>
                </a:lnTo>
                <a:lnTo>
                  <a:pt x="104775" y="357187"/>
                </a:lnTo>
                <a:lnTo>
                  <a:pt x="76200" y="328612"/>
                </a:lnTo>
                <a:lnTo>
                  <a:pt x="52388" y="304800"/>
                </a:lnTo>
                <a:lnTo>
                  <a:pt x="30957" y="276225"/>
                </a:lnTo>
                <a:lnTo>
                  <a:pt x="9525" y="245268"/>
                </a:lnTo>
                <a:lnTo>
                  <a:pt x="2382" y="226218"/>
                </a:lnTo>
                <a:lnTo>
                  <a:pt x="0" y="211931"/>
                </a:lnTo>
                <a:lnTo>
                  <a:pt x="0" y="204787"/>
                </a:lnTo>
                <a:lnTo>
                  <a:pt x="7144" y="195262"/>
                </a:lnTo>
                <a:lnTo>
                  <a:pt x="16669" y="195262"/>
                </a:lnTo>
                <a:lnTo>
                  <a:pt x="26194" y="195262"/>
                </a:lnTo>
                <a:lnTo>
                  <a:pt x="64294" y="211931"/>
                </a:lnTo>
                <a:lnTo>
                  <a:pt x="147638" y="250031"/>
                </a:lnTo>
                <a:lnTo>
                  <a:pt x="209550" y="271462"/>
                </a:lnTo>
                <a:lnTo>
                  <a:pt x="292894" y="295275"/>
                </a:lnTo>
                <a:lnTo>
                  <a:pt x="338138" y="304800"/>
                </a:lnTo>
                <a:lnTo>
                  <a:pt x="378619" y="307181"/>
                </a:lnTo>
                <a:lnTo>
                  <a:pt x="464344" y="297656"/>
                </a:lnTo>
                <a:lnTo>
                  <a:pt x="619125" y="261937"/>
                </a:lnTo>
                <a:lnTo>
                  <a:pt x="854869" y="200025"/>
                </a:lnTo>
                <a:lnTo>
                  <a:pt x="1152525" y="126206"/>
                </a:lnTo>
                <a:lnTo>
                  <a:pt x="1376363" y="73818"/>
                </a:lnTo>
                <a:lnTo>
                  <a:pt x="1402557" y="57150"/>
                </a:lnTo>
                <a:lnTo>
                  <a:pt x="1445419" y="35718"/>
                </a:lnTo>
                <a:lnTo>
                  <a:pt x="1495425" y="16668"/>
                </a:lnTo>
                <a:lnTo>
                  <a:pt x="1538288" y="4762"/>
                </a:lnTo>
                <a:lnTo>
                  <a:pt x="1578769" y="0"/>
                </a:lnTo>
                <a:lnTo>
                  <a:pt x="1640682" y="9525"/>
                </a:lnTo>
                <a:lnTo>
                  <a:pt x="1726407" y="30956"/>
                </a:lnTo>
                <a:lnTo>
                  <a:pt x="1797844" y="54768"/>
                </a:lnTo>
                <a:lnTo>
                  <a:pt x="1876425" y="88106"/>
                </a:lnTo>
                <a:lnTo>
                  <a:pt x="1890713" y="95250"/>
                </a:lnTo>
                <a:lnTo>
                  <a:pt x="1907382" y="107156"/>
                </a:lnTo>
                <a:lnTo>
                  <a:pt x="1919288" y="119062"/>
                </a:lnTo>
                <a:lnTo>
                  <a:pt x="1926432" y="128587"/>
                </a:lnTo>
                <a:lnTo>
                  <a:pt x="1931194" y="142875"/>
                </a:lnTo>
                <a:lnTo>
                  <a:pt x="1931194" y="159543"/>
                </a:lnTo>
                <a:lnTo>
                  <a:pt x="1924050" y="180975"/>
                </a:lnTo>
                <a:lnTo>
                  <a:pt x="1907382" y="202406"/>
                </a:lnTo>
                <a:lnTo>
                  <a:pt x="1885950" y="219075"/>
                </a:lnTo>
                <a:lnTo>
                  <a:pt x="1862138" y="228600"/>
                </a:lnTo>
                <a:lnTo>
                  <a:pt x="1819275" y="233362"/>
                </a:lnTo>
                <a:lnTo>
                  <a:pt x="1685925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F47792A0-90AE-4B43-971C-45C32E5CE9AC}"/>
              </a:ext>
            </a:extLst>
          </p:cNvPr>
          <p:cNvSpPr/>
          <p:nvPr/>
        </p:nvSpPr>
        <p:spPr>
          <a:xfrm>
            <a:off x="2878138" y="3138488"/>
            <a:ext cx="1193800" cy="336550"/>
          </a:xfrm>
          <a:custGeom>
            <a:avLst/>
            <a:gdLst>
              <a:gd name="connsiteX0" fmla="*/ 1040607 w 1193007"/>
              <a:gd name="connsiteY0" fmla="*/ 219075 h 335756"/>
              <a:gd name="connsiteX1" fmla="*/ 900113 w 1193007"/>
              <a:gd name="connsiteY1" fmla="*/ 245268 h 335756"/>
              <a:gd name="connsiteX2" fmla="*/ 750094 w 1193007"/>
              <a:gd name="connsiteY2" fmla="*/ 273843 h 335756"/>
              <a:gd name="connsiteX3" fmla="*/ 609600 w 1193007"/>
              <a:gd name="connsiteY3" fmla="*/ 300037 h 335756"/>
              <a:gd name="connsiteX4" fmla="*/ 488157 w 1193007"/>
              <a:gd name="connsiteY4" fmla="*/ 321468 h 335756"/>
              <a:gd name="connsiteX5" fmla="*/ 419100 w 1193007"/>
              <a:gd name="connsiteY5" fmla="*/ 335756 h 335756"/>
              <a:gd name="connsiteX6" fmla="*/ 369094 w 1193007"/>
              <a:gd name="connsiteY6" fmla="*/ 335756 h 335756"/>
              <a:gd name="connsiteX7" fmla="*/ 266700 w 1193007"/>
              <a:gd name="connsiteY7" fmla="*/ 335756 h 335756"/>
              <a:gd name="connsiteX8" fmla="*/ 242888 w 1193007"/>
              <a:gd name="connsiteY8" fmla="*/ 333375 h 335756"/>
              <a:gd name="connsiteX9" fmla="*/ 209550 w 1193007"/>
              <a:gd name="connsiteY9" fmla="*/ 326231 h 335756"/>
              <a:gd name="connsiteX10" fmla="*/ 183357 w 1193007"/>
              <a:gd name="connsiteY10" fmla="*/ 316706 h 335756"/>
              <a:gd name="connsiteX11" fmla="*/ 157163 w 1193007"/>
              <a:gd name="connsiteY11" fmla="*/ 304800 h 335756"/>
              <a:gd name="connsiteX12" fmla="*/ 121444 w 1193007"/>
              <a:gd name="connsiteY12" fmla="*/ 288131 h 335756"/>
              <a:gd name="connsiteX13" fmla="*/ 92869 w 1193007"/>
              <a:gd name="connsiteY13" fmla="*/ 269081 h 335756"/>
              <a:gd name="connsiteX14" fmla="*/ 64294 w 1193007"/>
              <a:gd name="connsiteY14" fmla="*/ 245268 h 335756"/>
              <a:gd name="connsiteX15" fmla="*/ 40482 w 1193007"/>
              <a:gd name="connsiteY15" fmla="*/ 221456 h 335756"/>
              <a:gd name="connsiteX16" fmla="*/ 21432 w 1193007"/>
              <a:gd name="connsiteY16" fmla="*/ 197643 h 335756"/>
              <a:gd name="connsiteX17" fmla="*/ 2382 w 1193007"/>
              <a:gd name="connsiteY17" fmla="*/ 161925 h 335756"/>
              <a:gd name="connsiteX18" fmla="*/ 0 w 1193007"/>
              <a:gd name="connsiteY18" fmla="*/ 142875 h 335756"/>
              <a:gd name="connsiteX19" fmla="*/ 0 w 1193007"/>
              <a:gd name="connsiteY19" fmla="*/ 130968 h 335756"/>
              <a:gd name="connsiteX20" fmla="*/ 2382 w 1193007"/>
              <a:gd name="connsiteY20" fmla="*/ 123825 h 335756"/>
              <a:gd name="connsiteX21" fmla="*/ 9525 w 1193007"/>
              <a:gd name="connsiteY21" fmla="*/ 119062 h 335756"/>
              <a:gd name="connsiteX22" fmla="*/ 21432 w 1193007"/>
              <a:gd name="connsiteY22" fmla="*/ 119062 h 335756"/>
              <a:gd name="connsiteX23" fmla="*/ 42863 w 1193007"/>
              <a:gd name="connsiteY23" fmla="*/ 126206 h 335756"/>
              <a:gd name="connsiteX24" fmla="*/ 76200 w 1193007"/>
              <a:gd name="connsiteY24" fmla="*/ 138112 h 335756"/>
              <a:gd name="connsiteX25" fmla="*/ 114300 w 1193007"/>
              <a:gd name="connsiteY25" fmla="*/ 145256 h 335756"/>
              <a:gd name="connsiteX26" fmla="*/ 169069 w 1193007"/>
              <a:gd name="connsiteY26" fmla="*/ 152400 h 335756"/>
              <a:gd name="connsiteX27" fmla="*/ 235744 w 1193007"/>
              <a:gd name="connsiteY27" fmla="*/ 157162 h 335756"/>
              <a:gd name="connsiteX28" fmla="*/ 288132 w 1193007"/>
              <a:gd name="connsiteY28" fmla="*/ 152400 h 335756"/>
              <a:gd name="connsiteX29" fmla="*/ 395288 w 1193007"/>
              <a:gd name="connsiteY29" fmla="*/ 135731 h 335756"/>
              <a:gd name="connsiteX30" fmla="*/ 516732 w 1193007"/>
              <a:gd name="connsiteY30" fmla="*/ 114300 h 335756"/>
              <a:gd name="connsiteX31" fmla="*/ 600075 w 1193007"/>
              <a:gd name="connsiteY31" fmla="*/ 95250 h 335756"/>
              <a:gd name="connsiteX32" fmla="*/ 709613 w 1193007"/>
              <a:gd name="connsiteY32" fmla="*/ 64293 h 335756"/>
              <a:gd name="connsiteX33" fmla="*/ 792957 w 1193007"/>
              <a:gd name="connsiteY33" fmla="*/ 33337 h 335756"/>
              <a:gd name="connsiteX34" fmla="*/ 816769 w 1193007"/>
              <a:gd name="connsiteY34" fmla="*/ 23812 h 335756"/>
              <a:gd name="connsiteX35" fmla="*/ 883444 w 1193007"/>
              <a:gd name="connsiteY35" fmla="*/ 9525 h 335756"/>
              <a:gd name="connsiteX36" fmla="*/ 931069 w 1193007"/>
              <a:gd name="connsiteY36" fmla="*/ 0 h 335756"/>
              <a:gd name="connsiteX37" fmla="*/ 952500 w 1193007"/>
              <a:gd name="connsiteY37" fmla="*/ 7143 h 335756"/>
              <a:gd name="connsiteX38" fmla="*/ 1004888 w 1193007"/>
              <a:gd name="connsiteY38" fmla="*/ 28575 h 335756"/>
              <a:gd name="connsiteX39" fmla="*/ 1066800 w 1193007"/>
              <a:gd name="connsiteY39" fmla="*/ 47625 h 335756"/>
              <a:gd name="connsiteX40" fmla="*/ 1147763 w 1193007"/>
              <a:gd name="connsiteY40" fmla="*/ 66675 h 335756"/>
              <a:gd name="connsiteX41" fmla="*/ 1162050 w 1193007"/>
              <a:gd name="connsiteY41" fmla="*/ 73818 h 335756"/>
              <a:gd name="connsiteX42" fmla="*/ 1181100 w 1193007"/>
              <a:gd name="connsiteY42" fmla="*/ 95250 h 335756"/>
              <a:gd name="connsiteX43" fmla="*/ 1190625 w 1193007"/>
              <a:gd name="connsiteY43" fmla="*/ 111918 h 335756"/>
              <a:gd name="connsiteX44" fmla="*/ 1193007 w 1193007"/>
              <a:gd name="connsiteY44" fmla="*/ 130968 h 335756"/>
              <a:gd name="connsiteX45" fmla="*/ 1185863 w 1193007"/>
              <a:gd name="connsiteY45" fmla="*/ 152400 h 335756"/>
              <a:gd name="connsiteX46" fmla="*/ 1169194 w 1193007"/>
              <a:gd name="connsiteY46" fmla="*/ 176212 h 335756"/>
              <a:gd name="connsiteX47" fmla="*/ 1143000 w 1193007"/>
              <a:gd name="connsiteY47" fmla="*/ 195262 h 335756"/>
              <a:gd name="connsiteX48" fmla="*/ 1040607 w 1193007"/>
              <a:gd name="connsiteY48" fmla="*/ 2190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93007" h="335756">
                <a:moveTo>
                  <a:pt x="1040607" y="219075"/>
                </a:moveTo>
                <a:lnTo>
                  <a:pt x="900113" y="245268"/>
                </a:lnTo>
                <a:lnTo>
                  <a:pt x="750094" y="273843"/>
                </a:lnTo>
                <a:lnTo>
                  <a:pt x="609600" y="300037"/>
                </a:lnTo>
                <a:lnTo>
                  <a:pt x="488157" y="321468"/>
                </a:lnTo>
                <a:lnTo>
                  <a:pt x="419100" y="335756"/>
                </a:lnTo>
                <a:lnTo>
                  <a:pt x="369094" y="335756"/>
                </a:lnTo>
                <a:lnTo>
                  <a:pt x="266700" y="335756"/>
                </a:lnTo>
                <a:lnTo>
                  <a:pt x="242888" y="333375"/>
                </a:lnTo>
                <a:lnTo>
                  <a:pt x="209550" y="326231"/>
                </a:lnTo>
                <a:lnTo>
                  <a:pt x="183357" y="316706"/>
                </a:lnTo>
                <a:lnTo>
                  <a:pt x="157163" y="304800"/>
                </a:lnTo>
                <a:lnTo>
                  <a:pt x="121444" y="288131"/>
                </a:lnTo>
                <a:lnTo>
                  <a:pt x="92869" y="269081"/>
                </a:lnTo>
                <a:lnTo>
                  <a:pt x="64294" y="245268"/>
                </a:lnTo>
                <a:lnTo>
                  <a:pt x="40482" y="221456"/>
                </a:lnTo>
                <a:lnTo>
                  <a:pt x="21432" y="197643"/>
                </a:lnTo>
                <a:lnTo>
                  <a:pt x="2382" y="161925"/>
                </a:lnTo>
                <a:lnTo>
                  <a:pt x="0" y="142875"/>
                </a:lnTo>
                <a:lnTo>
                  <a:pt x="0" y="130968"/>
                </a:lnTo>
                <a:lnTo>
                  <a:pt x="2382" y="123825"/>
                </a:lnTo>
                <a:lnTo>
                  <a:pt x="9525" y="119062"/>
                </a:lnTo>
                <a:lnTo>
                  <a:pt x="21432" y="119062"/>
                </a:lnTo>
                <a:lnTo>
                  <a:pt x="42863" y="126206"/>
                </a:lnTo>
                <a:lnTo>
                  <a:pt x="76200" y="138112"/>
                </a:lnTo>
                <a:lnTo>
                  <a:pt x="114300" y="145256"/>
                </a:lnTo>
                <a:lnTo>
                  <a:pt x="169069" y="152400"/>
                </a:lnTo>
                <a:lnTo>
                  <a:pt x="235744" y="157162"/>
                </a:lnTo>
                <a:lnTo>
                  <a:pt x="288132" y="152400"/>
                </a:lnTo>
                <a:lnTo>
                  <a:pt x="395288" y="135731"/>
                </a:lnTo>
                <a:lnTo>
                  <a:pt x="516732" y="114300"/>
                </a:lnTo>
                <a:lnTo>
                  <a:pt x="600075" y="95250"/>
                </a:lnTo>
                <a:lnTo>
                  <a:pt x="709613" y="64293"/>
                </a:lnTo>
                <a:lnTo>
                  <a:pt x="792957" y="33337"/>
                </a:lnTo>
                <a:lnTo>
                  <a:pt x="816769" y="23812"/>
                </a:lnTo>
                <a:lnTo>
                  <a:pt x="883444" y="9525"/>
                </a:lnTo>
                <a:lnTo>
                  <a:pt x="931069" y="0"/>
                </a:lnTo>
                <a:lnTo>
                  <a:pt x="952500" y="7143"/>
                </a:lnTo>
                <a:lnTo>
                  <a:pt x="1004888" y="28575"/>
                </a:lnTo>
                <a:lnTo>
                  <a:pt x="1066800" y="47625"/>
                </a:lnTo>
                <a:lnTo>
                  <a:pt x="1147763" y="66675"/>
                </a:lnTo>
                <a:lnTo>
                  <a:pt x="1162050" y="73818"/>
                </a:lnTo>
                <a:lnTo>
                  <a:pt x="1181100" y="95250"/>
                </a:lnTo>
                <a:lnTo>
                  <a:pt x="1190625" y="111918"/>
                </a:lnTo>
                <a:lnTo>
                  <a:pt x="1193007" y="130968"/>
                </a:lnTo>
                <a:lnTo>
                  <a:pt x="1185863" y="152400"/>
                </a:lnTo>
                <a:lnTo>
                  <a:pt x="1169194" y="176212"/>
                </a:lnTo>
                <a:lnTo>
                  <a:pt x="1143000" y="195262"/>
                </a:lnTo>
                <a:lnTo>
                  <a:pt x="1040607" y="219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A9A0756-2AA0-4EB9-9565-FCEDA9804135}"/>
              </a:ext>
            </a:extLst>
          </p:cNvPr>
          <p:cNvSpPr/>
          <p:nvPr/>
        </p:nvSpPr>
        <p:spPr>
          <a:xfrm>
            <a:off x="2836863" y="3786188"/>
            <a:ext cx="1225550" cy="357187"/>
          </a:xfrm>
          <a:custGeom>
            <a:avLst/>
            <a:gdLst>
              <a:gd name="connsiteX0" fmla="*/ 1042987 w 1226344"/>
              <a:gd name="connsiteY0" fmla="*/ 238125 h 357187"/>
              <a:gd name="connsiteX1" fmla="*/ 952500 w 1226344"/>
              <a:gd name="connsiteY1" fmla="*/ 247650 h 357187"/>
              <a:gd name="connsiteX2" fmla="*/ 876300 w 1226344"/>
              <a:gd name="connsiteY2" fmla="*/ 261937 h 357187"/>
              <a:gd name="connsiteX3" fmla="*/ 750094 w 1226344"/>
              <a:gd name="connsiteY3" fmla="*/ 285750 h 357187"/>
              <a:gd name="connsiteX4" fmla="*/ 647700 w 1226344"/>
              <a:gd name="connsiteY4" fmla="*/ 309562 h 357187"/>
              <a:gd name="connsiteX5" fmla="*/ 602456 w 1226344"/>
              <a:gd name="connsiteY5" fmla="*/ 321468 h 357187"/>
              <a:gd name="connsiteX6" fmla="*/ 552450 w 1226344"/>
              <a:gd name="connsiteY6" fmla="*/ 330993 h 357187"/>
              <a:gd name="connsiteX7" fmla="*/ 490537 w 1226344"/>
              <a:gd name="connsiteY7" fmla="*/ 342900 h 357187"/>
              <a:gd name="connsiteX8" fmla="*/ 435769 w 1226344"/>
              <a:gd name="connsiteY8" fmla="*/ 350043 h 357187"/>
              <a:gd name="connsiteX9" fmla="*/ 383381 w 1226344"/>
              <a:gd name="connsiteY9" fmla="*/ 354806 h 357187"/>
              <a:gd name="connsiteX10" fmla="*/ 342900 w 1226344"/>
              <a:gd name="connsiteY10" fmla="*/ 357187 h 357187"/>
              <a:gd name="connsiteX11" fmla="*/ 311944 w 1226344"/>
              <a:gd name="connsiteY11" fmla="*/ 357187 h 357187"/>
              <a:gd name="connsiteX12" fmla="*/ 266700 w 1226344"/>
              <a:gd name="connsiteY12" fmla="*/ 352425 h 357187"/>
              <a:gd name="connsiteX13" fmla="*/ 216694 w 1226344"/>
              <a:gd name="connsiteY13" fmla="*/ 338137 h 357187"/>
              <a:gd name="connsiteX14" fmla="*/ 152400 w 1226344"/>
              <a:gd name="connsiteY14" fmla="*/ 311943 h 357187"/>
              <a:gd name="connsiteX15" fmla="*/ 102394 w 1226344"/>
              <a:gd name="connsiteY15" fmla="*/ 288131 h 357187"/>
              <a:gd name="connsiteX16" fmla="*/ 59531 w 1226344"/>
              <a:gd name="connsiteY16" fmla="*/ 264318 h 357187"/>
              <a:gd name="connsiteX17" fmla="*/ 28575 w 1226344"/>
              <a:gd name="connsiteY17" fmla="*/ 242887 h 357187"/>
              <a:gd name="connsiteX18" fmla="*/ 4762 w 1226344"/>
              <a:gd name="connsiteY18" fmla="*/ 214312 h 357187"/>
              <a:gd name="connsiteX19" fmla="*/ 0 w 1226344"/>
              <a:gd name="connsiteY19" fmla="*/ 197643 h 357187"/>
              <a:gd name="connsiteX20" fmla="*/ 0 w 1226344"/>
              <a:gd name="connsiteY20" fmla="*/ 188118 h 357187"/>
              <a:gd name="connsiteX21" fmla="*/ 9525 w 1226344"/>
              <a:gd name="connsiteY21" fmla="*/ 180975 h 357187"/>
              <a:gd name="connsiteX22" fmla="*/ 33337 w 1226344"/>
              <a:gd name="connsiteY22" fmla="*/ 178593 h 357187"/>
              <a:gd name="connsiteX23" fmla="*/ 114300 w 1226344"/>
              <a:gd name="connsiteY23" fmla="*/ 185737 h 357187"/>
              <a:gd name="connsiteX24" fmla="*/ 200025 w 1226344"/>
              <a:gd name="connsiteY24" fmla="*/ 190500 h 357187"/>
              <a:gd name="connsiteX25" fmla="*/ 276225 w 1226344"/>
              <a:gd name="connsiteY25" fmla="*/ 185737 h 357187"/>
              <a:gd name="connsiteX26" fmla="*/ 345281 w 1226344"/>
              <a:gd name="connsiteY26" fmla="*/ 173831 h 357187"/>
              <a:gd name="connsiteX27" fmla="*/ 497681 w 1226344"/>
              <a:gd name="connsiteY27" fmla="*/ 140493 h 357187"/>
              <a:gd name="connsiteX28" fmla="*/ 640556 w 1226344"/>
              <a:gd name="connsiteY28" fmla="*/ 104775 h 357187"/>
              <a:gd name="connsiteX29" fmla="*/ 776287 w 1226344"/>
              <a:gd name="connsiteY29" fmla="*/ 59531 h 357187"/>
              <a:gd name="connsiteX30" fmla="*/ 823912 w 1226344"/>
              <a:gd name="connsiteY30" fmla="*/ 40481 h 357187"/>
              <a:gd name="connsiteX31" fmla="*/ 845344 w 1226344"/>
              <a:gd name="connsiteY31" fmla="*/ 28575 h 357187"/>
              <a:gd name="connsiteX32" fmla="*/ 883444 w 1226344"/>
              <a:gd name="connsiteY32" fmla="*/ 16668 h 357187"/>
              <a:gd name="connsiteX33" fmla="*/ 945356 w 1226344"/>
              <a:gd name="connsiteY33" fmla="*/ 7143 h 357187"/>
              <a:gd name="connsiteX34" fmla="*/ 1019175 w 1226344"/>
              <a:gd name="connsiteY34" fmla="*/ 0 h 357187"/>
              <a:gd name="connsiteX35" fmla="*/ 1066800 w 1226344"/>
              <a:gd name="connsiteY35" fmla="*/ 2381 h 357187"/>
              <a:gd name="connsiteX36" fmla="*/ 1102519 w 1226344"/>
              <a:gd name="connsiteY36" fmla="*/ 16668 h 357187"/>
              <a:gd name="connsiteX37" fmla="*/ 1145381 w 1226344"/>
              <a:gd name="connsiteY37" fmla="*/ 42862 h 357187"/>
              <a:gd name="connsiteX38" fmla="*/ 1190625 w 1226344"/>
              <a:gd name="connsiteY38" fmla="*/ 80962 h 357187"/>
              <a:gd name="connsiteX39" fmla="*/ 1212056 w 1226344"/>
              <a:gd name="connsiteY39" fmla="*/ 100012 h 357187"/>
              <a:gd name="connsiteX40" fmla="*/ 1223962 w 1226344"/>
              <a:gd name="connsiteY40" fmla="*/ 116681 h 357187"/>
              <a:gd name="connsiteX41" fmla="*/ 1226344 w 1226344"/>
              <a:gd name="connsiteY41" fmla="*/ 130968 h 357187"/>
              <a:gd name="connsiteX42" fmla="*/ 1223962 w 1226344"/>
              <a:gd name="connsiteY42" fmla="*/ 152400 h 357187"/>
              <a:gd name="connsiteX43" fmla="*/ 1207294 w 1226344"/>
              <a:gd name="connsiteY43" fmla="*/ 183356 h 357187"/>
              <a:gd name="connsiteX44" fmla="*/ 1176337 w 1226344"/>
              <a:gd name="connsiteY44" fmla="*/ 221456 h 357187"/>
              <a:gd name="connsiteX45" fmla="*/ 1042987 w 1226344"/>
              <a:gd name="connsiteY45" fmla="*/ 23812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26344" h="357187">
                <a:moveTo>
                  <a:pt x="1042987" y="238125"/>
                </a:moveTo>
                <a:lnTo>
                  <a:pt x="952500" y="247650"/>
                </a:lnTo>
                <a:lnTo>
                  <a:pt x="876300" y="261937"/>
                </a:lnTo>
                <a:lnTo>
                  <a:pt x="750094" y="285750"/>
                </a:lnTo>
                <a:lnTo>
                  <a:pt x="647700" y="309562"/>
                </a:lnTo>
                <a:lnTo>
                  <a:pt x="602456" y="321468"/>
                </a:lnTo>
                <a:lnTo>
                  <a:pt x="552450" y="330993"/>
                </a:lnTo>
                <a:lnTo>
                  <a:pt x="490537" y="342900"/>
                </a:lnTo>
                <a:lnTo>
                  <a:pt x="435769" y="350043"/>
                </a:lnTo>
                <a:lnTo>
                  <a:pt x="383381" y="354806"/>
                </a:lnTo>
                <a:lnTo>
                  <a:pt x="342900" y="357187"/>
                </a:lnTo>
                <a:lnTo>
                  <a:pt x="311944" y="357187"/>
                </a:lnTo>
                <a:lnTo>
                  <a:pt x="266700" y="352425"/>
                </a:lnTo>
                <a:lnTo>
                  <a:pt x="216694" y="338137"/>
                </a:lnTo>
                <a:lnTo>
                  <a:pt x="152400" y="311943"/>
                </a:lnTo>
                <a:lnTo>
                  <a:pt x="102394" y="288131"/>
                </a:lnTo>
                <a:lnTo>
                  <a:pt x="59531" y="264318"/>
                </a:lnTo>
                <a:lnTo>
                  <a:pt x="28575" y="242887"/>
                </a:lnTo>
                <a:lnTo>
                  <a:pt x="4762" y="214312"/>
                </a:lnTo>
                <a:lnTo>
                  <a:pt x="0" y="197643"/>
                </a:lnTo>
                <a:lnTo>
                  <a:pt x="0" y="188118"/>
                </a:lnTo>
                <a:lnTo>
                  <a:pt x="9525" y="180975"/>
                </a:lnTo>
                <a:lnTo>
                  <a:pt x="33337" y="178593"/>
                </a:lnTo>
                <a:lnTo>
                  <a:pt x="114300" y="185737"/>
                </a:lnTo>
                <a:lnTo>
                  <a:pt x="200025" y="190500"/>
                </a:lnTo>
                <a:lnTo>
                  <a:pt x="276225" y="185737"/>
                </a:lnTo>
                <a:lnTo>
                  <a:pt x="345281" y="173831"/>
                </a:lnTo>
                <a:lnTo>
                  <a:pt x="497681" y="140493"/>
                </a:lnTo>
                <a:lnTo>
                  <a:pt x="640556" y="104775"/>
                </a:lnTo>
                <a:lnTo>
                  <a:pt x="776287" y="59531"/>
                </a:lnTo>
                <a:lnTo>
                  <a:pt x="823912" y="40481"/>
                </a:lnTo>
                <a:lnTo>
                  <a:pt x="845344" y="28575"/>
                </a:lnTo>
                <a:lnTo>
                  <a:pt x="883444" y="16668"/>
                </a:lnTo>
                <a:lnTo>
                  <a:pt x="945356" y="7143"/>
                </a:lnTo>
                <a:lnTo>
                  <a:pt x="1019175" y="0"/>
                </a:lnTo>
                <a:lnTo>
                  <a:pt x="1066800" y="2381"/>
                </a:lnTo>
                <a:lnTo>
                  <a:pt x="1102519" y="16668"/>
                </a:lnTo>
                <a:lnTo>
                  <a:pt x="1145381" y="42862"/>
                </a:lnTo>
                <a:lnTo>
                  <a:pt x="1190625" y="80962"/>
                </a:lnTo>
                <a:lnTo>
                  <a:pt x="1212056" y="100012"/>
                </a:lnTo>
                <a:lnTo>
                  <a:pt x="1223962" y="116681"/>
                </a:lnTo>
                <a:lnTo>
                  <a:pt x="1226344" y="130968"/>
                </a:lnTo>
                <a:lnTo>
                  <a:pt x="1223962" y="152400"/>
                </a:lnTo>
                <a:lnTo>
                  <a:pt x="1207294" y="183356"/>
                </a:lnTo>
                <a:lnTo>
                  <a:pt x="1176337" y="221456"/>
                </a:lnTo>
                <a:lnTo>
                  <a:pt x="1042987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FB75654-52BA-486C-98B8-833DA276094A}"/>
              </a:ext>
            </a:extLst>
          </p:cNvPr>
          <p:cNvSpPr/>
          <p:nvPr/>
        </p:nvSpPr>
        <p:spPr>
          <a:xfrm>
            <a:off x="2617788" y="4630738"/>
            <a:ext cx="630237" cy="1114425"/>
          </a:xfrm>
          <a:custGeom>
            <a:avLst/>
            <a:gdLst>
              <a:gd name="connsiteX0" fmla="*/ 476250 w 631031"/>
              <a:gd name="connsiteY0" fmla="*/ 395288 h 1114425"/>
              <a:gd name="connsiteX1" fmla="*/ 445294 w 631031"/>
              <a:gd name="connsiteY1" fmla="*/ 292894 h 1114425"/>
              <a:gd name="connsiteX2" fmla="*/ 421481 w 631031"/>
              <a:gd name="connsiteY2" fmla="*/ 226219 h 1114425"/>
              <a:gd name="connsiteX3" fmla="*/ 314325 w 631031"/>
              <a:gd name="connsiteY3" fmla="*/ 90488 h 1114425"/>
              <a:gd name="connsiteX4" fmla="*/ 264319 w 631031"/>
              <a:gd name="connsiteY4" fmla="*/ 73819 h 1114425"/>
              <a:gd name="connsiteX5" fmla="*/ 178594 w 631031"/>
              <a:gd name="connsiteY5" fmla="*/ 45244 h 1114425"/>
              <a:gd name="connsiteX6" fmla="*/ 83344 w 631031"/>
              <a:gd name="connsiteY6" fmla="*/ 14288 h 1114425"/>
              <a:gd name="connsiteX7" fmla="*/ 40481 w 631031"/>
              <a:gd name="connsiteY7" fmla="*/ 2382 h 1114425"/>
              <a:gd name="connsiteX8" fmla="*/ 16669 w 631031"/>
              <a:gd name="connsiteY8" fmla="*/ 0 h 1114425"/>
              <a:gd name="connsiteX9" fmla="*/ 4762 w 631031"/>
              <a:gd name="connsiteY9" fmla="*/ 4763 h 1114425"/>
              <a:gd name="connsiteX10" fmla="*/ 0 w 631031"/>
              <a:gd name="connsiteY10" fmla="*/ 21432 h 1114425"/>
              <a:gd name="connsiteX11" fmla="*/ 4762 w 631031"/>
              <a:gd name="connsiteY11" fmla="*/ 40482 h 1114425"/>
              <a:gd name="connsiteX12" fmla="*/ 33337 w 631031"/>
              <a:gd name="connsiteY12" fmla="*/ 69057 h 1114425"/>
              <a:gd name="connsiteX13" fmla="*/ 78581 w 631031"/>
              <a:gd name="connsiteY13" fmla="*/ 116682 h 1114425"/>
              <a:gd name="connsiteX14" fmla="*/ 111919 w 631031"/>
              <a:gd name="connsiteY14" fmla="*/ 157163 h 1114425"/>
              <a:gd name="connsiteX15" fmla="*/ 154781 w 631031"/>
              <a:gd name="connsiteY15" fmla="*/ 223838 h 1114425"/>
              <a:gd name="connsiteX16" fmla="*/ 176212 w 631031"/>
              <a:gd name="connsiteY16" fmla="*/ 264319 h 1114425"/>
              <a:gd name="connsiteX17" fmla="*/ 197644 w 631031"/>
              <a:gd name="connsiteY17" fmla="*/ 314325 h 1114425"/>
              <a:gd name="connsiteX18" fmla="*/ 207169 w 631031"/>
              <a:gd name="connsiteY18" fmla="*/ 335757 h 1114425"/>
              <a:gd name="connsiteX19" fmla="*/ 223837 w 631031"/>
              <a:gd name="connsiteY19" fmla="*/ 426244 h 1114425"/>
              <a:gd name="connsiteX20" fmla="*/ 269081 w 631031"/>
              <a:gd name="connsiteY20" fmla="*/ 647700 h 1114425"/>
              <a:gd name="connsiteX21" fmla="*/ 316706 w 631031"/>
              <a:gd name="connsiteY21" fmla="*/ 854869 h 1114425"/>
              <a:gd name="connsiteX22" fmla="*/ 323850 w 631031"/>
              <a:gd name="connsiteY22" fmla="*/ 876300 h 1114425"/>
              <a:gd name="connsiteX23" fmla="*/ 352425 w 631031"/>
              <a:gd name="connsiteY23" fmla="*/ 914400 h 1114425"/>
              <a:gd name="connsiteX24" fmla="*/ 397669 w 631031"/>
              <a:gd name="connsiteY24" fmla="*/ 973932 h 1114425"/>
              <a:gd name="connsiteX25" fmla="*/ 426244 w 631031"/>
              <a:gd name="connsiteY25" fmla="*/ 1009650 h 1114425"/>
              <a:gd name="connsiteX26" fmla="*/ 464344 w 631031"/>
              <a:gd name="connsiteY26" fmla="*/ 1059657 h 1114425"/>
              <a:gd name="connsiteX27" fmla="*/ 488156 w 631031"/>
              <a:gd name="connsiteY27" fmla="*/ 1085850 h 1114425"/>
              <a:gd name="connsiteX28" fmla="*/ 504825 w 631031"/>
              <a:gd name="connsiteY28" fmla="*/ 1100138 h 1114425"/>
              <a:gd name="connsiteX29" fmla="*/ 528637 w 631031"/>
              <a:gd name="connsiteY29" fmla="*/ 1112044 h 1114425"/>
              <a:gd name="connsiteX30" fmla="*/ 545306 w 631031"/>
              <a:gd name="connsiteY30" fmla="*/ 1114425 h 1114425"/>
              <a:gd name="connsiteX31" fmla="*/ 566737 w 631031"/>
              <a:gd name="connsiteY31" fmla="*/ 1109663 h 1114425"/>
              <a:gd name="connsiteX32" fmla="*/ 588169 w 631031"/>
              <a:gd name="connsiteY32" fmla="*/ 1095375 h 1114425"/>
              <a:gd name="connsiteX33" fmla="*/ 602456 w 631031"/>
              <a:gd name="connsiteY33" fmla="*/ 1073944 h 1114425"/>
              <a:gd name="connsiteX34" fmla="*/ 609600 w 631031"/>
              <a:gd name="connsiteY34" fmla="*/ 1054894 h 1114425"/>
              <a:gd name="connsiteX35" fmla="*/ 626269 w 631031"/>
              <a:gd name="connsiteY35" fmla="*/ 971550 h 1114425"/>
              <a:gd name="connsiteX36" fmla="*/ 631031 w 631031"/>
              <a:gd name="connsiteY36" fmla="*/ 923925 h 1114425"/>
              <a:gd name="connsiteX37" fmla="*/ 588169 w 631031"/>
              <a:gd name="connsiteY37" fmla="*/ 757238 h 1114425"/>
              <a:gd name="connsiteX38" fmla="*/ 538162 w 631031"/>
              <a:gd name="connsiteY38" fmla="*/ 585788 h 1114425"/>
              <a:gd name="connsiteX39" fmla="*/ 476250 w 631031"/>
              <a:gd name="connsiteY39" fmla="*/ 395288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1" h="1114425">
                <a:moveTo>
                  <a:pt x="476250" y="395288"/>
                </a:moveTo>
                <a:lnTo>
                  <a:pt x="445294" y="292894"/>
                </a:lnTo>
                <a:lnTo>
                  <a:pt x="421481" y="226219"/>
                </a:lnTo>
                <a:lnTo>
                  <a:pt x="314325" y="90488"/>
                </a:lnTo>
                <a:lnTo>
                  <a:pt x="264319" y="73819"/>
                </a:lnTo>
                <a:lnTo>
                  <a:pt x="178594" y="45244"/>
                </a:lnTo>
                <a:lnTo>
                  <a:pt x="83344" y="14288"/>
                </a:lnTo>
                <a:lnTo>
                  <a:pt x="40481" y="2382"/>
                </a:lnTo>
                <a:lnTo>
                  <a:pt x="16669" y="0"/>
                </a:lnTo>
                <a:lnTo>
                  <a:pt x="4762" y="4763"/>
                </a:lnTo>
                <a:lnTo>
                  <a:pt x="0" y="21432"/>
                </a:lnTo>
                <a:lnTo>
                  <a:pt x="4762" y="40482"/>
                </a:lnTo>
                <a:lnTo>
                  <a:pt x="33337" y="69057"/>
                </a:lnTo>
                <a:lnTo>
                  <a:pt x="78581" y="116682"/>
                </a:lnTo>
                <a:lnTo>
                  <a:pt x="111919" y="157163"/>
                </a:lnTo>
                <a:lnTo>
                  <a:pt x="154781" y="223838"/>
                </a:lnTo>
                <a:lnTo>
                  <a:pt x="176212" y="264319"/>
                </a:lnTo>
                <a:lnTo>
                  <a:pt x="197644" y="314325"/>
                </a:lnTo>
                <a:lnTo>
                  <a:pt x="207169" y="335757"/>
                </a:lnTo>
                <a:lnTo>
                  <a:pt x="223837" y="426244"/>
                </a:lnTo>
                <a:lnTo>
                  <a:pt x="269081" y="647700"/>
                </a:lnTo>
                <a:lnTo>
                  <a:pt x="316706" y="854869"/>
                </a:lnTo>
                <a:lnTo>
                  <a:pt x="323850" y="876300"/>
                </a:lnTo>
                <a:lnTo>
                  <a:pt x="352425" y="914400"/>
                </a:lnTo>
                <a:lnTo>
                  <a:pt x="397669" y="973932"/>
                </a:lnTo>
                <a:lnTo>
                  <a:pt x="426244" y="1009650"/>
                </a:lnTo>
                <a:lnTo>
                  <a:pt x="464344" y="1059657"/>
                </a:lnTo>
                <a:lnTo>
                  <a:pt x="488156" y="1085850"/>
                </a:lnTo>
                <a:lnTo>
                  <a:pt x="504825" y="1100138"/>
                </a:lnTo>
                <a:lnTo>
                  <a:pt x="528637" y="1112044"/>
                </a:lnTo>
                <a:lnTo>
                  <a:pt x="545306" y="1114425"/>
                </a:lnTo>
                <a:lnTo>
                  <a:pt x="566737" y="1109663"/>
                </a:lnTo>
                <a:lnTo>
                  <a:pt x="588169" y="1095375"/>
                </a:lnTo>
                <a:lnTo>
                  <a:pt x="602456" y="1073944"/>
                </a:lnTo>
                <a:lnTo>
                  <a:pt x="609600" y="1054894"/>
                </a:lnTo>
                <a:lnTo>
                  <a:pt x="626269" y="971550"/>
                </a:lnTo>
                <a:lnTo>
                  <a:pt x="631031" y="923925"/>
                </a:lnTo>
                <a:lnTo>
                  <a:pt x="588169" y="757238"/>
                </a:lnTo>
                <a:lnTo>
                  <a:pt x="538162" y="585788"/>
                </a:lnTo>
                <a:lnTo>
                  <a:pt x="476250" y="3952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BF8229FA-61EB-4B8C-B158-CD63E1C4E495}"/>
              </a:ext>
            </a:extLst>
          </p:cNvPr>
          <p:cNvSpPr/>
          <p:nvPr/>
        </p:nvSpPr>
        <p:spPr>
          <a:xfrm>
            <a:off x="2876550" y="4457700"/>
            <a:ext cx="1331913" cy="1066800"/>
          </a:xfrm>
          <a:custGeom>
            <a:avLst/>
            <a:gdLst>
              <a:gd name="connsiteX0" fmla="*/ 816769 w 1331119"/>
              <a:gd name="connsiteY0" fmla="*/ 288131 h 1066800"/>
              <a:gd name="connsiteX1" fmla="*/ 664369 w 1331119"/>
              <a:gd name="connsiteY1" fmla="*/ 316706 h 1066800"/>
              <a:gd name="connsiteX2" fmla="*/ 538163 w 1331119"/>
              <a:gd name="connsiteY2" fmla="*/ 345281 h 1066800"/>
              <a:gd name="connsiteX3" fmla="*/ 395288 w 1331119"/>
              <a:gd name="connsiteY3" fmla="*/ 376238 h 1066800"/>
              <a:gd name="connsiteX4" fmla="*/ 104775 w 1331119"/>
              <a:gd name="connsiteY4" fmla="*/ 438150 h 1066800"/>
              <a:gd name="connsiteX5" fmla="*/ 0 w 1331119"/>
              <a:gd name="connsiteY5" fmla="*/ 250031 h 1066800"/>
              <a:gd name="connsiteX6" fmla="*/ 57150 w 1331119"/>
              <a:gd name="connsiteY6" fmla="*/ 264319 h 1066800"/>
              <a:gd name="connsiteX7" fmla="*/ 76200 w 1331119"/>
              <a:gd name="connsiteY7" fmla="*/ 261938 h 1066800"/>
              <a:gd name="connsiteX8" fmla="*/ 197644 w 1331119"/>
              <a:gd name="connsiteY8" fmla="*/ 233363 h 1066800"/>
              <a:gd name="connsiteX9" fmla="*/ 371475 w 1331119"/>
              <a:gd name="connsiteY9" fmla="*/ 188119 h 1066800"/>
              <a:gd name="connsiteX10" fmla="*/ 561975 w 1331119"/>
              <a:gd name="connsiteY10" fmla="*/ 140494 h 1066800"/>
              <a:gd name="connsiteX11" fmla="*/ 800100 w 1331119"/>
              <a:gd name="connsiteY11" fmla="*/ 80963 h 1066800"/>
              <a:gd name="connsiteX12" fmla="*/ 864394 w 1331119"/>
              <a:gd name="connsiteY12" fmla="*/ 64294 h 1066800"/>
              <a:gd name="connsiteX13" fmla="*/ 966788 w 1331119"/>
              <a:gd name="connsiteY13" fmla="*/ 26194 h 1066800"/>
              <a:gd name="connsiteX14" fmla="*/ 1038225 w 1331119"/>
              <a:gd name="connsiteY14" fmla="*/ 0 h 1066800"/>
              <a:gd name="connsiteX15" fmla="*/ 1042988 w 1331119"/>
              <a:gd name="connsiteY15" fmla="*/ 0 h 1066800"/>
              <a:gd name="connsiteX16" fmla="*/ 1059656 w 1331119"/>
              <a:gd name="connsiteY16" fmla="*/ 7144 h 1066800"/>
              <a:gd name="connsiteX17" fmla="*/ 1123950 w 1331119"/>
              <a:gd name="connsiteY17" fmla="*/ 54769 h 1066800"/>
              <a:gd name="connsiteX18" fmla="*/ 1219200 w 1331119"/>
              <a:gd name="connsiteY18" fmla="*/ 130969 h 1066800"/>
              <a:gd name="connsiteX19" fmla="*/ 1278731 w 1331119"/>
              <a:gd name="connsiteY19" fmla="*/ 185738 h 1066800"/>
              <a:gd name="connsiteX20" fmla="*/ 1302544 w 1331119"/>
              <a:gd name="connsiteY20" fmla="*/ 207169 h 1066800"/>
              <a:gd name="connsiteX21" fmla="*/ 1319213 w 1331119"/>
              <a:gd name="connsiteY21" fmla="*/ 226219 h 1066800"/>
              <a:gd name="connsiteX22" fmla="*/ 1326356 w 1331119"/>
              <a:gd name="connsiteY22" fmla="*/ 240506 h 1066800"/>
              <a:gd name="connsiteX23" fmla="*/ 1328738 w 1331119"/>
              <a:gd name="connsiteY23" fmla="*/ 250031 h 1066800"/>
              <a:gd name="connsiteX24" fmla="*/ 1331119 w 1331119"/>
              <a:gd name="connsiteY24" fmla="*/ 271463 h 1066800"/>
              <a:gd name="connsiteX25" fmla="*/ 1326356 w 1331119"/>
              <a:gd name="connsiteY25" fmla="*/ 285750 h 1066800"/>
              <a:gd name="connsiteX26" fmla="*/ 1309688 w 1331119"/>
              <a:gd name="connsiteY26" fmla="*/ 297656 h 1066800"/>
              <a:gd name="connsiteX27" fmla="*/ 1290638 w 1331119"/>
              <a:gd name="connsiteY27" fmla="*/ 309563 h 1066800"/>
              <a:gd name="connsiteX28" fmla="*/ 1269206 w 1331119"/>
              <a:gd name="connsiteY28" fmla="*/ 330994 h 1066800"/>
              <a:gd name="connsiteX29" fmla="*/ 1235869 w 1331119"/>
              <a:gd name="connsiteY29" fmla="*/ 373856 h 1066800"/>
              <a:gd name="connsiteX30" fmla="*/ 1204913 w 1331119"/>
              <a:gd name="connsiteY30" fmla="*/ 433388 h 1066800"/>
              <a:gd name="connsiteX31" fmla="*/ 1193006 w 1331119"/>
              <a:gd name="connsiteY31" fmla="*/ 473869 h 1066800"/>
              <a:gd name="connsiteX32" fmla="*/ 1135856 w 1331119"/>
              <a:gd name="connsiteY32" fmla="*/ 728663 h 1066800"/>
              <a:gd name="connsiteX33" fmla="*/ 1069181 w 1331119"/>
              <a:gd name="connsiteY33" fmla="*/ 1028700 h 1066800"/>
              <a:gd name="connsiteX34" fmla="*/ 1064419 w 1331119"/>
              <a:gd name="connsiteY34" fmla="*/ 1042988 h 1066800"/>
              <a:gd name="connsiteX35" fmla="*/ 1057275 w 1331119"/>
              <a:gd name="connsiteY35" fmla="*/ 1047750 h 1066800"/>
              <a:gd name="connsiteX36" fmla="*/ 1019175 w 1331119"/>
              <a:gd name="connsiteY36" fmla="*/ 1062038 h 1066800"/>
              <a:gd name="connsiteX37" fmla="*/ 995363 w 1331119"/>
              <a:gd name="connsiteY37" fmla="*/ 1066800 h 1066800"/>
              <a:gd name="connsiteX38" fmla="*/ 966788 w 1331119"/>
              <a:gd name="connsiteY38" fmla="*/ 1047750 h 1066800"/>
              <a:gd name="connsiteX39" fmla="*/ 864394 w 1331119"/>
              <a:gd name="connsiteY39" fmla="*/ 854869 h 1066800"/>
              <a:gd name="connsiteX40" fmla="*/ 885825 w 1331119"/>
              <a:gd name="connsiteY40" fmla="*/ 731044 h 1066800"/>
              <a:gd name="connsiteX41" fmla="*/ 921544 w 1331119"/>
              <a:gd name="connsiteY41" fmla="*/ 571500 h 1066800"/>
              <a:gd name="connsiteX42" fmla="*/ 969169 w 1331119"/>
              <a:gd name="connsiteY42" fmla="*/ 354806 h 1066800"/>
              <a:gd name="connsiteX43" fmla="*/ 973931 w 1331119"/>
              <a:gd name="connsiteY43" fmla="*/ 328613 h 1066800"/>
              <a:gd name="connsiteX44" fmla="*/ 973931 w 1331119"/>
              <a:gd name="connsiteY44" fmla="*/ 314325 h 1066800"/>
              <a:gd name="connsiteX45" fmla="*/ 971550 w 1331119"/>
              <a:gd name="connsiteY45" fmla="*/ 300038 h 1066800"/>
              <a:gd name="connsiteX46" fmla="*/ 966788 w 1331119"/>
              <a:gd name="connsiteY46" fmla="*/ 283369 h 1066800"/>
              <a:gd name="connsiteX47" fmla="*/ 957263 w 1331119"/>
              <a:gd name="connsiteY47" fmla="*/ 271463 h 1066800"/>
              <a:gd name="connsiteX48" fmla="*/ 947738 w 1331119"/>
              <a:gd name="connsiteY48" fmla="*/ 266700 h 1066800"/>
              <a:gd name="connsiteX49" fmla="*/ 931069 w 1331119"/>
              <a:gd name="connsiteY49" fmla="*/ 266700 h 1066800"/>
              <a:gd name="connsiteX50" fmla="*/ 816769 w 1331119"/>
              <a:gd name="connsiteY50" fmla="*/ 288131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31119" h="1066800">
                <a:moveTo>
                  <a:pt x="816769" y="288131"/>
                </a:moveTo>
                <a:lnTo>
                  <a:pt x="664369" y="316706"/>
                </a:lnTo>
                <a:lnTo>
                  <a:pt x="538163" y="345281"/>
                </a:lnTo>
                <a:lnTo>
                  <a:pt x="395288" y="376238"/>
                </a:lnTo>
                <a:lnTo>
                  <a:pt x="104775" y="438150"/>
                </a:lnTo>
                <a:lnTo>
                  <a:pt x="0" y="250031"/>
                </a:lnTo>
                <a:lnTo>
                  <a:pt x="57150" y="264319"/>
                </a:lnTo>
                <a:lnTo>
                  <a:pt x="76200" y="261938"/>
                </a:lnTo>
                <a:lnTo>
                  <a:pt x="197644" y="233363"/>
                </a:lnTo>
                <a:lnTo>
                  <a:pt x="371475" y="188119"/>
                </a:lnTo>
                <a:lnTo>
                  <a:pt x="561975" y="140494"/>
                </a:lnTo>
                <a:lnTo>
                  <a:pt x="800100" y="80963"/>
                </a:lnTo>
                <a:lnTo>
                  <a:pt x="864394" y="64294"/>
                </a:lnTo>
                <a:lnTo>
                  <a:pt x="966788" y="26194"/>
                </a:lnTo>
                <a:lnTo>
                  <a:pt x="1038225" y="0"/>
                </a:lnTo>
                <a:lnTo>
                  <a:pt x="1042988" y="0"/>
                </a:lnTo>
                <a:lnTo>
                  <a:pt x="1059656" y="7144"/>
                </a:lnTo>
                <a:lnTo>
                  <a:pt x="1123950" y="54769"/>
                </a:lnTo>
                <a:lnTo>
                  <a:pt x="1219200" y="130969"/>
                </a:lnTo>
                <a:lnTo>
                  <a:pt x="1278731" y="185738"/>
                </a:lnTo>
                <a:lnTo>
                  <a:pt x="1302544" y="207169"/>
                </a:lnTo>
                <a:lnTo>
                  <a:pt x="1319213" y="226219"/>
                </a:lnTo>
                <a:lnTo>
                  <a:pt x="1326356" y="240506"/>
                </a:lnTo>
                <a:lnTo>
                  <a:pt x="1328738" y="250031"/>
                </a:lnTo>
                <a:lnTo>
                  <a:pt x="1331119" y="271463"/>
                </a:lnTo>
                <a:lnTo>
                  <a:pt x="1326356" y="285750"/>
                </a:lnTo>
                <a:lnTo>
                  <a:pt x="1309688" y="297656"/>
                </a:lnTo>
                <a:lnTo>
                  <a:pt x="1290638" y="309563"/>
                </a:lnTo>
                <a:lnTo>
                  <a:pt x="1269206" y="330994"/>
                </a:lnTo>
                <a:lnTo>
                  <a:pt x="1235869" y="373856"/>
                </a:lnTo>
                <a:lnTo>
                  <a:pt x="1204913" y="433388"/>
                </a:lnTo>
                <a:lnTo>
                  <a:pt x="1193006" y="473869"/>
                </a:lnTo>
                <a:lnTo>
                  <a:pt x="1135856" y="728663"/>
                </a:lnTo>
                <a:lnTo>
                  <a:pt x="1069181" y="1028700"/>
                </a:lnTo>
                <a:lnTo>
                  <a:pt x="1064419" y="1042988"/>
                </a:lnTo>
                <a:lnTo>
                  <a:pt x="1057275" y="1047750"/>
                </a:lnTo>
                <a:lnTo>
                  <a:pt x="1019175" y="1062038"/>
                </a:lnTo>
                <a:lnTo>
                  <a:pt x="995363" y="1066800"/>
                </a:lnTo>
                <a:lnTo>
                  <a:pt x="966788" y="1047750"/>
                </a:lnTo>
                <a:lnTo>
                  <a:pt x="864394" y="854869"/>
                </a:lnTo>
                <a:lnTo>
                  <a:pt x="885825" y="731044"/>
                </a:lnTo>
                <a:lnTo>
                  <a:pt x="921544" y="571500"/>
                </a:lnTo>
                <a:lnTo>
                  <a:pt x="969169" y="354806"/>
                </a:lnTo>
                <a:lnTo>
                  <a:pt x="973931" y="328613"/>
                </a:lnTo>
                <a:lnTo>
                  <a:pt x="973931" y="314325"/>
                </a:lnTo>
                <a:lnTo>
                  <a:pt x="971550" y="300038"/>
                </a:lnTo>
                <a:lnTo>
                  <a:pt x="966788" y="283369"/>
                </a:lnTo>
                <a:lnTo>
                  <a:pt x="957263" y="271463"/>
                </a:lnTo>
                <a:lnTo>
                  <a:pt x="947738" y="266700"/>
                </a:lnTo>
                <a:lnTo>
                  <a:pt x="931069" y="266700"/>
                </a:lnTo>
                <a:lnTo>
                  <a:pt x="81676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DEE6DE28-2118-4A9A-8D38-43B666FCDEE8}"/>
              </a:ext>
            </a:extLst>
          </p:cNvPr>
          <p:cNvSpPr/>
          <p:nvPr/>
        </p:nvSpPr>
        <p:spPr>
          <a:xfrm>
            <a:off x="3148013" y="5267325"/>
            <a:ext cx="768350" cy="325438"/>
          </a:xfrm>
          <a:custGeom>
            <a:avLst/>
            <a:gdLst>
              <a:gd name="connsiteX0" fmla="*/ 514350 w 769143"/>
              <a:gd name="connsiteY0" fmla="*/ 33338 h 326231"/>
              <a:gd name="connsiteX1" fmla="*/ 311943 w 769143"/>
              <a:gd name="connsiteY1" fmla="*/ 73819 h 326231"/>
              <a:gd name="connsiteX2" fmla="*/ 150018 w 769143"/>
              <a:gd name="connsiteY2" fmla="*/ 107156 h 326231"/>
              <a:gd name="connsiteX3" fmla="*/ 0 w 769143"/>
              <a:gd name="connsiteY3" fmla="*/ 138113 h 326231"/>
              <a:gd name="connsiteX4" fmla="*/ 47625 w 769143"/>
              <a:gd name="connsiteY4" fmla="*/ 326231 h 326231"/>
              <a:gd name="connsiteX5" fmla="*/ 128587 w 769143"/>
              <a:gd name="connsiteY5" fmla="*/ 297656 h 326231"/>
              <a:gd name="connsiteX6" fmla="*/ 261937 w 769143"/>
              <a:gd name="connsiteY6" fmla="*/ 264319 h 326231"/>
              <a:gd name="connsiteX7" fmla="*/ 431006 w 769143"/>
              <a:gd name="connsiteY7" fmla="*/ 228600 h 326231"/>
              <a:gd name="connsiteX8" fmla="*/ 526256 w 769143"/>
              <a:gd name="connsiteY8" fmla="*/ 216694 h 326231"/>
              <a:gd name="connsiteX9" fmla="*/ 573881 w 769143"/>
              <a:gd name="connsiteY9" fmla="*/ 216694 h 326231"/>
              <a:gd name="connsiteX10" fmla="*/ 626268 w 769143"/>
              <a:gd name="connsiteY10" fmla="*/ 219075 h 326231"/>
              <a:gd name="connsiteX11" fmla="*/ 664368 w 769143"/>
              <a:gd name="connsiteY11" fmla="*/ 226219 h 326231"/>
              <a:gd name="connsiteX12" fmla="*/ 685800 w 769143"/>
              <a:gd name="connsiteY12" fmla="*/ 233363 h 326231"/>
              <a:gd name="connsiteX13" fmla="*/ 714375 w 769143"/>
              <a:gd name="connsiteY13" fmla="*/ 250031 h 326231"/>
              <a:gd name="connsiteX14" fmla="*/ 726281 w 769143"/>
              <a:gd name="connsiteY14" fmla="*/ 252413 h 326231"/>
              <a:gd name="connsiteX15" fmla="*/ 769143 w 769143"/>
              <a:gd name="connsiteY15" fmla="*/ 240506 h 326231"/>
              <a:gd name="connsiteX16" fmla="*/ 683418 w 769143"/>
              <a:gd name="connsiteY16" fmla="*/ 0 h 326231"/>
              <a:gd name="connsiteX17" fmla="*/ 514350 w 769143"/>
              <a:gd name="connsiteY17" fmla="*/ 33338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69143" h="326231">
                <a:moveTo>
                  <a:pt x="514350" y="33338"/>
                </a:moveTo>
                <a:lnTo>
                  <a:pt x="311943" y="73819"/>
                </a:lnTo>
                <a:lnTo>
                  <a:pt x="150018" y="107156"/>
                </a:lnTo>
                <a:lnTo>
                  <a:pt x="0" y="138113"/>
                </a:lnTo>
                <a:lnTo>
                  <a:pt x="47625" y="326231"/>
                </a:lnTo>
                <a:lnTo>
                  <a:pt x="128587" y="297656"/>
                </a:lnTo>
                <a:lnTo>
                  <a:pt x="261937" y="264319"/>
                </a:lnTo>
                <a:lnTo>
                  <a:pt x="431006" y="228600"/>
                </a:lnTo>
                <a:lnTo>
                  <a:pt x="526256" y="216694"/>
                </a:lnTo>
                <a:lnTo>
                  <a:pt x="573881" y="216694"/>
                </a:lnTo>
                <a:lnTo>
                  <a:pt x="626268" y="219075"/>
                </a:lnTo>
                <a:lnTo>
                  <a:pt x="664368" y="226219"/>
                </a:lnTo>
                <a:lnTo>
                  <a:pt x="685800" y="233363"/>
                </a:lnTo>
                <a:lnTo>
                  <a:pt x="714375" y="250031"/>
                </a:lnTo>
                <a:lnTo>
                  <a:pt x="726281" y="252413"/>
                </a:lnTo>
                <a:lnTo>
                  <a:pt x="769143" y="240506"/>
                </a:lnTo>
                <a:lnTo>
                  <a:pt x="683418" y="0"/>
                </a:lnTo>
                <a:lnTo>
                  <a:pt x="514350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EFD15E4-3CDC-491A-8403-9EA786C7B507}"/>
              </a:ext>
            </a:extLst>
          </p:cNvPr>
          <p:cNvSpPr/>
          <p:nvPr/>
        </p:nvSpPr>
        <p:spPr>
          <a:xfrm>
            <a:off x="5141913" y="1458913"/>
            <a:ext cx="1714500" cy="987425"/>
          </a:xfrm>
          <a:custGeom>
            <a:avLst/>
            <a:gdLst>
              <a:gd name="connsiteX0" fmla="*/ 1112044 w 1714500"/>
              <a:gd name="connsiteY0" fmla="*/ 347663 h 985838"/>
              <a:gd name="connsiteX1" fmla="*/ 997744 w 1714500"/>
              <a:gd name="connsiteY1" fmla="*/ 419100 h 985838"/>
              <a:gd name="connsiteX2" fmla="*/ 888206 w 1714500"/>
              <a:gd name="connsiteY2" fmla="*/ 481013 h 985838"/>
              <a:gd name="connsiteX3" fmla="*/ 769144 w 1714500"/>
              <a:gd name="connsiteY3" fmla="*/ 547688 h 985838"/>
              <a:gd name="connsiteX4" fmla="*/ 647700 w 1714500"/>
              <a:gd name="connsiteY4" fmla="*/ 614363 h 985838"/>
              <a:gd name="connsiteX5" fmla="*/ 507206 w 1714500"/>
              <a:gd name="connsiteY5" fmla="*/ 685800 h 985838"/>
              <a:gd name="connsiteX6" fmla="*/ 326231 w 1714500"/>
              <a:gd name="connsiteY6" fmla="*/ 776288 h 985838"/>
              <a:gd name="connsiteX7" fmla="*/ 188119 w 1714500"/>
              <a:gd name="connsiteY7" fmla="*/ 842963 h 985838"/>
              <a:gd name="connsiteX8" fmla="*/ 88106 w 1714500"/>
              <a:gd name="connsiteY8" fmla="*/ 892969 h 985838"/>
              <a:gd name="connsiteX9" fmla="*/ 26194 w 1714500"/>
              <a:gd name="connsiteY9" fmla="*/ 921544 h 985838"/>
              <a:gd name="connsiteX10" fmla="*/ 14287 w 1714500"/>
              <a:gd name="connsiteY10" fmla="*/ 933450 h 985838"/>
              <a:gd name="connsiteX11" fmla="*/ 4762 w 1714500"/>
              <a:gd name="connsiteY11" fmla="*/ 950119 h 985838"/>
              <a:gd name="connsiteX12" fmla="*/ 0 w 1714500"/>
              <a:gd name="connsiteY12" fmla="*/ 964407 h 985838"/>
              <a:gd name="connsiteX13" fmla="*/ 2381 w 1714500"/>
              <a:gd name="connsiteY13" fmla="*/ 973932 h 985838"/>
              <a:gd name="connsiteX14" fmla="*/ 9525 w 1714500"/>
              <a:gd name="connsiteY14" fmla="*/ 981075 h 985838"/>
              <a:gd name="connsiteX15" fmla="*/ 21431 w 1714500"/>
              <a:gd name="connsiteY15" fmla="*/ 985838 h 985838"/>
              <a:gd name="connsiteX16" fmla="*/ 50006 w 1714500"/>
              <a:gd name="connsiteY16" fmla="*/ 985838 h 985838"/>
              <a:gd name="connsiteX17" fmla="*/ 142875 w 1714500"/>
              <a:gd name="connsiteY17" fmla="*/ 959644 h 985838"/>
              <a:gd name="connsiteX18" fmla="*/ 395287 w 1714500"/>
              <a:gd name="connsiteY18" fmla="*/ 885825 h 985838"/>
              <a:gd name="connsiteX19" fmla="*/ 611981 w 1714500"/>
              <a:gd name="connsiteY19" fmla="*/ 821532 h 985838"/>
              <a:gd name="connsiteX20" fmla="*/ 800100 w 1714500"/>
              <a:gd name="connsiteY20" fmla="*/ 766763 h 985838"/>
              <a:gd name="connsiteX21" fmla="*/ 976312 w 1714500"/>
              <a:gd name="connsiteY21" fmla="*/ 692944 h 985838"/>
              <a:gd name="connsiteX22" fmla="*/ 1176337 w 1714500"/>
              <a:gd name="connsiteY22" fmla="*/ 611982 h 985838"/>
              <a:gd name="connsiteX23" fmla="*/ 1366837 w 1714500"/>
              <a:gd name="connsiteY23" fmla="*/ 528638 h 985838"/>
              <a:gd name="connsiteX24" fmla="*/ 1459706 w 1714500"/>
              <a:gd name="connsiteY24" fmla="*/ 483394 h 985838"/>
              <a:gd name="connsiteX25" fmla="*/ 1514475 w 1714500"/>
              <a:gd name="connsiteY25" fmla="*/ 457200 h 985838"/>
              <a:gd name="connsiteX26" fmla="*/ 1550194 w 1714500"/>
              <a:gd name="connsiteY26" fmla="*/ 445294 h 985838"/>
              <a:gd name="connsiteX27" fmla="*/ 1602581 w 1714500"/>
              <a:gd name="connsiteY27" fmla="*/ 433388 h 985838"/>
              <a:gd name="connsiteX28" fmla="*/ 1652587 w 1714500"/>
              <a:gd name="connsiteY28" fmla="*/ 428625 h 985838"/>
              <a:gd name="connsiteX29" fmla="*/ 1676400 w 1714500"/>
              <a:gd name="connsiteY29" fmla="*/ 428625 h 985838"/>
              <a:gd name="connsiteX30" fmla="*/ 1688306 w 1714500"/>
              <a:gd name="connsiteY30" fmla="*/ 421482 h 985838"/>
              <a:gd name="connsiteX31" fmla="*/ 1700212 w 1714500"/>
              <a:gd name="connsiteY31" fmla="*/ 409575 h 985838"/>
              <a:gd name="connsiteX32" fmla="*/ 1712119 w 1714500"/>
              <a:gd name="connsiteY32" fmla="*/ 388144 h 985838"/>
              <a:gd name="connsiteX33" fmla="*/ 1714500 w 1714500"/>
              <a:gd name="connsiteY33" fmla="*/ 366713 h 985838"/>
              <a:gd name="connsiteX34" fmla="*/ 1714500 w 1714500"/>
              <a:gd name="connsiteY34" fmla="*/ 352425 h 985838"/>
              <a:gd name="connsiteX35" fmla="*/ 1709737 w 1714500"/>
              <a:gd name="connsiteY35" fmla="*/ 328613 h 985838"/>
              <a:gd name="connsiteX36" fmla="*/ 1695450 w 1714500"/>
              <a:gd name="connsiteY36" fmla="*/ 304800 h 985838"/>
              <a:gd name="connsiteX37" fmla="*/ 1654969 w 1714500"/>
              <a:gd name="connsiteY37" fmla="*/ 269082 h 985838"/>
              <a:gd name="connsiteX38" fmla="*/ 1557337 w 1714500"/>
              <a:gd name="connsiteY38" fmla="*/ 185738 h 985838"/>
              <a:gd name="connsiteX39" fmla="*/ 1478756 w 1714500"/>
              <a:gd name="connsiteY39" fmla="*/ 123825 h 985838"/>
              <a:gd name="connsiteX40" fmla="*/ 1393031 w 1714500"/>
              <a:gd name="connsiteY40" fmla="*/ 61913 h 985838"/>
              <a:gd name="connsiteX41" fmla="*/ 1350169 w 1714500"/>
              <a:gd name="connsiteY41" fmla="*/ 30957 h 985838"/>
              <a:gd name="connsiteX42" fmla="*/ 1328737 w 1714500"/>
              <a:gd name="connsiteY42" fmla="*/ 23813 h 985838"/>
              <a:gd name="connsiteX43" fmla="*/ 1207294 w 1714500"/>
              <a:gd name="connsiteY43" fmla="*/ 4763 h 985838"/>
              <a:gd name="connsiteX44" fmla="*/ 1164431 w 1714500"/>
              <a:gd name="connsiteY44" fmla="*/ 0 h 985838"/>
              <a:gd name="connsiteX45" fmla="*/ 1150144 w 1714500"/>
              <a:gd name="connsiteY45" fmla="*/ 0 h 985838"/>
              <a:gd name="connsiteX46" fmla="*/ 1140619 w 1714500"/>
              <a:gd name="connsiteY46" fmla="*/ 7144 h 985838"/>
              <a:gd name="connsiteX47" fmla="*/ 1135856 w 1714500"/>
              <a:gd name="connsiteY47" fmla="*/ 30957 h 985838"/>
              <a:gd name="connsiteX48" fmla="*/ 1147762 w 1714500"/>
              <a:gd name="connsiteY48" fmla="*/ 52388 h 985838"/>
              <a:gd name="connsiteX49" fmla="*/ 1181100 w 1714500"/>
              <a:gd name="connsiteY49" fmla="*/ 80963 h 985838"/>
              <a:gd name="connsiteX50" fmla="*/ 1221581 w 1714500"/>
              <a:gd name="connsiteY50" fmla="*/ 121444 h 985838"/>
              <a:gd name="connsiteX51" fmla="*/ 1243012 w 1714500"/>
              <a:gd name="connsiteY51" fmla="*/ 152400 h 985838"/>
              <a:gd name="connsiteX52" fmla="*/ 1257300 w 1714500"/>
              <a:gd name="connsiteY52" fmla="*/ 178594 h 985838"/>
              <a:gd name="connsiteX53" fmla="*/ 1257300 w 1714500"/>
              <a:gd name="connsiteY53" fmla="*/ 190500 h 985838"/>
              <a:gd name="connsiteX54" fmla="*/ 1247775 w 1714500"/>
              <a:gd name="connsiteY54" fmla="*/ 219075 h 985838"/>
              <a:gd name="connsiteX55" fmla="*/ 1221581 w 1714500"/>
              <a:gd name="connsiteY55" fmla="*/ 259557 h 985838"/>
              <a:gd name="connsiteX56" fmla="*/ 1207294 w 1714500"/>
              <a:gd name="connsiteY56" fmla="*/ 276225 h 985838"/>
              <a:gd name="connsiteX57" fmla="*/ 1112044 w 1714500"/>
              <a:gd name="connsiteY57" fmla="*/ 3476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714500" h="985838">
                <a:moveTo>
                  <a:pt x="1112044" y="347663"/>
                </a:moveTo>
                <a:lnTo>
                  <a:pt x="997744" y="419100"/>
                </a:lnTo>
                <a:lnTo>
                  <a:pt x="888206" y="481013"/>
                </a:lnTo>
                <a:lnTo>
                  <a:pt x="769144" y="547688"/>
                </a:lnTo>
                <a:lnTo>
                  <a:pt x="647700" y="614363"/>
                </a:lnTo>
                <a:lnTo>
                  <a:pt x="507206" y="685800"/>
                </a:lnTo>
                <a:lnTo>
                  <a:pt x="326231" y="776288"/>
                </a:lnTo>
                <a:lnTo>
                  <a:pt x="188119" y="842963"/>
                </a:lnTo>
                <a:lnTo>
                  <a:pt x="88106" y="892969"/>
                </a:lnTo>
                <a:lnTo>
                  <a:pt x="26194" y="921544"/>
                </a:lnTo>
                <a:lnTo>
                  <a:pt x="14287" y="933450"/>
                </a:lnTo>
                <a:lnTo>
                  <a:pt x="4762" y="950119"/>
                </a:lnTo>
                <a:lnTo>
                  <a:pt x="0" y="964407"/>
                </a:lnTo>
                <a:lnTo>
                  <a:pt x="2381" y="973932"/>
                </a:lnTo>
                <a:lnTo>
                  <a:pt x="9525" y="981075"/>
                </a:lnTo>
                <a:lnTo>
                  <a:pt x="21431" y="985838"/>
                </a:lnTo>
                <a:lnTo>
                  <a:pt x="50006" y="985838"/>
                </a:lnTo>
                <a:lnTo>
                  <a:pt x="142875" y="959644"/>
                </a:lnTo>
                <a:lnTo>
                  <a:pt x="395287" y="885825"/>
                </a:lnTo>
                <a:lnTo>
                  <a:pt x="611981" y="821532"/>
                </a:lnTo>
                <a:lnTo>
                  <a:pt x="800100" y="766763"/>
                </a:lnTo>
                <a:lnTo>
                  <a:pt x="976312" y="692944"/>
                </a:lnTo>
                <a:lnTo>
                  <a:pt x="1176337" y="611982"/>
                </a:lnTo>
                <a:lnTo>
                  <a:pt x="1366837" y="528638"/>
                </a:lnTo>
                <a:lnTo>
                  <a:pt x="1459706" y="483394"/>
                </a:lnTo>
                <a:lnTo>
                  <a:pt x="1514475" y="457200"/>
                </a:lnTo>
                <a:lnTo>
                  <a:pt x="1550194" y="445294"/>
                </a:lnTo>
                <a:lnTo>
                  <a:pt x="1602581" y="433388"/>
                </a:lnTo>
                <a:lnTo>
                  <a:pt x="1652587" y="428625"/>
                </a:lnTo>
                <a:lnTo>
                  <a:pt x="1676400" y="428625"/>
                </a:lnTo>
                <a:lnTo>
                  <a:pt x="1688306" y="421482"/>
                </a:lnTo>
                <a:lnTo>
                  <a:pt x="1700212" y="409575"/>
                </a:lnTo>
                <a:lnTo>
                  <a:pt x="1712119" y="388144"/>
                </a:lnTo>
                <a:lnTo>
                  <a:pt x="1714500" y="366713"/>
                </a:lnTo>
                <a:lnTo>
                  <a:pt x="1714500" y="352425"/>
                </a:lnTo>
                <a:lnTo>
                  <a:pt x="1709737" y="328613"/>
                </a:lnTo>
                <a:lnTo>
                  <a:pt x="1695450" y="304800"/>
                </a:lnTo>
                <a:lnTo>
                  <a:pt x="1654969" y="269082"/>
                </a:lnTo>
                <a:lnTo>
                  <a:pt x="1557337" y="185738"/>
                </a:lnTo>
                <a:lnTo>
                  <a:pt x="1478756" y="123825"/>
                </a:lnTo>
                <a:lnTo>
                  <a:pt x="1393031" y="61913"/>
                </a:lnTo>
                <a:lnTo>
                  <a:pt x="1350169" y="30957"/>
                </a:lnTo>
                <a:lnTo>
                  <a:pt x="1328737" y="23813"/>
                </a:lnTo>
                <a:lnTo>
                  <a:pt x="1207294" y="4763"/>
                </a:lnTo>
                <a:lnTo>
                  <a:pt x="1164431" y="0"/>
                </a:lnTo>
                <a:lnTo>
                  <a:pt x="1150144" y="0"/>
                </a:lnTo>
                <a:lnTo>
                  <a:pt x="1140619" y="7144"/>
                </a:lnTo>
                <a:lnTo>
                  <a:pt x="1135856" y="30957"/>
                </a:lnTo>
                <a:lnTo>
                  <a:pt x="1147762" y="52388"/>
                </a:lnTo>
                <a:lnTo>
                  <a:pt x="1181100" y="80963"/>
                </a:lnTo>
                <a:lnTo>
                  <a:pt x="1221581" y="121444"/>
                </a:lnTo>
                <a:lnTo>
                  <a:pt x="1243012" y="152400"/>
                </a:lnTo>
                <a:lnTo>
                  <a:pt x="1257300" y="178594"/>
                </a:lnTo>
                <a:lnTo>
                  <a:pt x="1257300" y="190500"/>
                </a:lnTo>
                <a:lnTo>
                  <a:pt x="1247775" y="219075"/>
                </a:lnTo>
                <a:lnTo>
                  <a:pt x="1221581" y="259557"/>
                </a:lnTo>
                <a:lnTo>
                  <a:pt x="1207294" y="276225"/>
                </a:lnTo>
                <a:lnTo>
                  <a:pt x="1112044" y="3476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95CFDACD-A579-4356-B078-6DA8AB4CBF3B}"/>
              </a:ext>
            </a:extLst>
          </p:cNvPr>
          <p:cNvSpPr/>
          <p:nvPr/>
        </p:nvSpPr>
        <p:spPr>
          <a:xfrm>
            <a:off x="5911850" y="2120900"/>
            <a:ext cx="458788" cy="2338388"/>
          </a:xfrm>
          <a:custGeom>
            <a:avLst/>
            <a:gdLst>
              <a:gd name="connsiteX0" fmla="*/ 148925 w 458689"/>
              <a:gd name="connsiteY0" fmla="*/ 1125874 h 2338124"/>
              <a:gd name="connsiteX1" fmla="*/ 148925 w 458689"/>
              <a:gd name="connsiteY1" fmla="*/ 836959 h 2338124"/>
              <a:gd name="connsiteX2" fmla="*/ 148925 w 458689"/>
              <a:gd name="connsiteY2" fmla="*/ 533152 h 2338124"/>
              <a:gd name="connsiteX3" fmla="*/ 148925 w 458689"/>
              <a:gd name="connsiteY3" fmla="*/ 366356 h 2338124"/>
              <a:gd name="connsiteX4" fmla="*/ 148925 w 458689"/>
              <a:gd name="connsiteY4" fmla="*/ 354442 h 2338124"/>
              <a:gd name="connsiteX5" fmla="*/ 142968 w 458689"/>
              <a:gd name="connsiteY5" fmla="*/ 327635 h 2338124"/>
              <a:gd name="connsiteX6" fmla="*/ 134032 w 458689"/>
              <a:gd name="connsiteY6" fmla="*/ 291893 h 2338124"/>
              <a:gd name="connsiteX7" fmla="*/ 101269 w 458689"/>
              <a:gd name="connsiteY7" fmla="*/ 214452 h 2338124"/>
              <a:gd name="connsiteX8" fmla="*/ 56591 w 458689"/>
              <a:gd name="connsiteY8" fmla="*/ 134033 h 2338124"/>
              <a:gd name="connsiteX9" fmla="*/ 0 w 458689"/>
              <a:gd name="connsiteY9" fmla="*/ 47656 h 2338124"/>
              <a:gd name="connsiteX10" fmla="*/ 145946 w 458689"/>
              <a:gd name="connsiteY10" fmla="*/ 0 h 2338124"/>
              <a:gd name="connsiteX11" fmla="*/ 294871 w 458689"/>
              <a:gd name="connsiteY11" fmla="*/ 104248 h 2338124"/>
              <a:gd name="connsiteX12" fmla="*/ 369334 w 458689"/>
              <a:gd name="connsiteY12" fmla="*/ 157861 h 2338124"/>
              <a:gd name="connsiteX13" fmla="*/ 422947 w 458689"/>
              <a:gd name="connsiteY13" fmla="*/ 199560 h 2338124"/>
              <a:gd name="connsiteX14" fmla="*/ 440818 w 458689"/>
              <a:gd name="connsiteY14" fmla="*/ 214452 h 2338124"/>
              <a:gd name="connsiteX15" fmla="*/ 452732 w 458689"/>
              <a:gd name="connsiteY15" fmla="*/ 232323 h 2338124"/>
              <a:gd name="connsiteX16" fmla="*/ 458689 w 458689"/>
              <a:gd name="connsiteY16" fmla="*/ 250194 h 2338124"/>
              <a:gd name="connsiteX17" fmla="*/ 458689 w 458689"/>
              <a:gd name="connsiteY17" fmla="*/ 268065 h 2338124"/>
              <a:gd name="connsiteX18" fmla="*/ 452732 w 458689"/>
              <a:gd name="connsiteY18" fmla="*/ 300829 h 2338124"/>
              <a:gd name="connsiteX19" fmla="*/ 431882 w 458689"/>
              <a:gd name="connsiteY19" fmla="*/ 351463 h 2338124"/>
              <a:gd name="connsiteX20" fmla="*/ 419968 w 458689"/>
              <a:gd name="connsiteY20" fmla="*/ 372313 h 2338124"/>
              <a:gd name="connsiteX21" fmla="*/ 414011 w 458689"/>
              <a:gd name="connsiteY21" fmla="*/ 509324 h 2338124"/>
              <a:gd name="connsiteX22" fmla="*/ 402097 w 458689"/>
              <a:gd name="connsiteY22" fmla="*/ 816110 h 2338124"/>
              <a:gd name="connsiteX23" fmla="*/ 393162 w 458689"/>
              <a:gd name="connsiteY23" fmla="*/ 1006734 h 2338124"/>
              <a:gd name="connsiteX24" fmla="*/ 396140 w 458689"/>
              <a:gd name="connsiteY24" fmla="*/ 1122895 h 2338124"/>
              <a:gd name="connsiteX25" fmla="*/ 390183 w 458689"/>
              <a:gd name="connsiteY25" fmla="*/ 1438616 h 2338124"/>
              <a:gd name="connsiteX26" fmla="*/ 384226 w 458689"/>
              <a:gd name="connsiteY26" fmla="*/ 1751359 h 2338124"/>
              <a:gd name="connsiteX27" fmla="*/ 378269 w 458689"/>
              <a:gd name="connsiteY27" fmla="*/ 2022403 h 2338124"/>
              <a:gd name="connsiteX28" fmla="*/ 372312 w 458689"/>
              <a:gd name="connsiteY28" fmla="*/ 2314296 h 2338124"/>
              <a:gd name="connsiteX29" fmla="*/ 151903 w 458689"/>
              <a:gd name="connsiteY29" fmla="*/ 2338124 h 2338124"/>
              <a:gd name="connsiteX30" fmla="*/ 148925 w 458689"/>
              <a:gd name="connsiteY30" fmla="*/ 2189199 h 2338124"/>
              <a:gd name="connsiteX31" fmla="*/ 148925 w 458689"/>
              <a:gd name="connsiteY31" fmla="*/ 1968790 h 2338124"/>
              <a:gd name="connsiteX32" fmla="*/ 148925 w 458689"/>
              <a:gd name="connsiteY32" fmla="*/ 1611370 h 2338124"/>
              <a:gd name="connsiteX33" fmla="*/ 148925 w 458689"/>
              <a:gd name="connsiteY33" fmla="*/ 1125874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58689" h="2338124">
                <a:moveTo>
                  <a:pt x="148925" y="1125874"/>
                </a:moveTo>
                <a:lnTo>
                  <a:pt x="148925" y="836959"/>
                </a:lnTo>
                <a:lnTo>
                  <a:pt x="148925" y="533152"/>
                </a:lnTo>
                <a:lnTo>
                  <a:pt x="148925" y="366356"/>
                </a:lnTo>
                <a:lnTo>
                  <a:pt x="148925" y="354442"/>
                </a:lnTo>
                <a:lnTo>
                  <a:pt x="142968" y="327635"/>
                </a:lnTo>
                <a:lnTo>
                  <a:pt x="134032" y="291893"/>
                </a:lnTo>
                <a:lnTo>
                  <a:pt x="101269" y="214452"/>
                </a:lnTo>
                <a:lnTo>
                  <a:pt x="56591" y="134033"/>
                </a:lnTo>
                <a:lnTo>
                  <a:pt x="0" y="47656"/>
                </a:lnTo>
                <a:lnTo>
                  <a:pt x="145946" y="0"/>
                </a:lnTo>
                <a:lnTo>
                  <a:pt x="294871" y="104248"/>
                </a:lnTo>
                <a:lnTo>
                  <a:pt x="369334" y="157861"/>
                </a:lnTo>
                <a:lnTo>
                  <a:pt x="422947" y="199560"/>
                </a:lnTo>
                <a:lnTo>
                  <a:pt x="440818" y="214452"/>
                </a:lnTo>
                <a:lnTo>
                  <a:pt x="452732" y="232323"/>
                </a:lnTo>
                <a:lnTo>
                  <a:pt x="458689" y="250194"/>
                </a:lnTo>
                <a:lnTo>
                  <a:pt x="458689" y="268065"/>
                </a:lnTo>
                <a:lnTo>
                  <a:pt x="452732" y="300829"/>
                </a:lnTo>
                <a:lnTo>
                  <a:pt x="431882" y="351463"/>
                </a:lnTo>
                <a:lnTo>
                  <a:pt x="419968" y="372313"/>
                </a:lnTo>
                <a:lnTo>
                  <a:pt x="414011" y="509324"/>
                </a:lnTo>
                <a:lnTo>
                  <a:pt x="402097" y="816110"/>
                </a:lnTo>
                <a:lnTo>
                  <a:pt x="393162" y="1006734"/>
                </a:lnTo>
                <a:cubicBezTo>
                  <a:pt x="394155" y="1045454"/>
                  <a:pt x="395147" y="1084175"/>
                  <a:pt x="396140" y="1122895"/>
                </a:cubicBezTo>
                <a:lnTo>
                  <a:pt x="390183" y="1438616"/>
                </a:lnTo>
                <a:lnTo>
                  <a:pt x="384226" y="1751359"/>
                </a:lnTo>
                <a:lnTo>
                  <a:pt x="378269" y="2022403"/>
                </a:lnTo>
                <a:lnTo>
                  <a:pt x="372312" y="2314296"/>
                </a:lnTo>
                <a:lnTo>
                  <a:pt x="151903" y="2338124"/>
                </a:lnTo>
                <a:cubicBezTo>
                  <a:pt x="150910" y="2288482"/>
                  <a:pt x="149918" y="2238841"/>
                  <a:pt x="148925" y="2189199"/>
                </a:cubicBezTo>
                <a:lnTo>
                  <a:pt x="148925" y="1968790"/>
                </a:lnTo>
                <a:lnTo>
                  <a:pt x="148925" y="1611370"/>
                </a:lnTo>
                <a:lnTo>
                  <a:pt x="148925" y="112587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7A1FB07C-CA65-42AD-B055-2DC449373C37}"/>
              </a:ext>
            </a:extLst>
          </p:cNvPr>
          <p:cNvSpPr/>
          <p:nvPr/>
        </p:nvSpPr>
        <p:spPr>
          <a:xfrm>
            <a:off x="6238875" y="2938463"/>
            <a:ext cx="790575" cy="311150"/>
          </a:xfrm>
          <a:custGeom>
            <a:avLst/>
            <a:gdLst>
              <a:gd name="connsiteX0" fmla="*/ 364331 w 790575"/>
              <a:gd name="connsiteY0" fmla="*/ 73818 h 311943"/>
              <a:gd name="connsiteX1" fmla="*/ 264319 w 790575"/>
              <a:gd name="connsiteY1" fmla="*/ 107156 h 311943"/>
              <a:gd name="connsiteX2" fmla="*/ 145256 w 790575"/>
              <a:gd name="connsiteY2" fmla="*/ 138112 h 311943"/>
              <a:gd name="connsiteX3" fmla="*/ 2381 w 790575"/>
              <a:gd name="connsiteY3" fmla="*/ 171450 h 311943"/>
              <a:gd name="connsiteX4" fmla="*/ 0 w 790575"/>
              <a:gd name="connsiteY4" fmla="*/ 311943 h 311943"/>
              <a:gd name="connsiteX5" fmla="*/ 135731 w 790575"/>
              <a:gd name="connsiteY5" fmla="*/ 309562 h 311943"/>
              <a:gd name="connsiteX6" fmla="*/ 240506 w 790575"/>
              <a:gd name="connsiteY6" fmla="*/ 302418 h 311943"/>
              <a:gd name="connsiteX7" fmla="*/ 352425 w 790575"/>
              <a:gd name="connsiteY7" fmla="*/ 290512 h 311943"/>
              <a:gd name="connsiteX8" fmla="*/ 435769 w 790575"/>
              <a:gd name="connsiteY8" fmla="*/ 278606 h 311943"/>
              <a:gd name="connsiteX9" fmla="*/ 533400 w 790575"/>
              <a:gd name="connsiteY9" fmla="*/ 257175 h 311943"/>
              <a:gd name="connsiteX10" fmla="*/ 638175 w 790575"/>
              <a:gd name="connsiteY10" fmla="*/ 230981 h 311943"/>
              <a:gd name="connsiteX11" fmla="*/ 723900 w 790575"/>
              <a:gd name="connsiteY11" fmla="*/ 204787 h 311943"/>
              <a:gd name="connsiteX12" fmla="*/ 742950 w 790575"/>
              <a:gd name="connsiteY12" fmla="*/ 197643 h 311943"/>
              <a:gd name="connsiteX13" fmla="*/ 762000 w 790575"/>
              <a:gd name="connsiteY13" fmla="*/ 178593 h 311943"/>
              <a:gd name="connsiteX14" fmla="*/ 781050 w 790575"/>
              <a:gd name="connsiteY14" fmla="*/ 150018 h 311943"/>
              <a:gd name="connsiteX15" fmla="*/ 790575 w 790575"/>
              <a:gd name="connsiteY15" fmla="*/ 126206 h 311943"/>
              <a:gd name="connsiteX16" fmla="*/ 790575 w 790575"/>
              <a:gd name="connsiteY16" fmla="*/ 109537 h 311943"/>
              <a:gd name="connsiteX17" fmla="*/ 785813 w 790575"/>
              <a:gd name="connsiteY17" fmla="*/ 92868 h 311943"/>
              <a:gd name="connsiteX18" fmla="*/ 776288 w 790575"/>
              <a:gd name="connsiteY18" fmla="*/ 78581 h 311943"/>
              <a:gd name="connsiteX19" fmla="*/ 752475 w 790575"/>
              <a:gd name="connsiteY19" fmla="*/ 61912 h 311943"/>
              <a:gd name="connsiteX20" fmla="*/ 688181 w 790575"/>
              <a:gd name="connsiteY20" fmla="*/ 30956 h 311943"/>
              <a:gd name="connsiteX21" fmla="*/ 621506 w 790575"/>
              <a:gd name="connsiteY21" fmla="*/ 9525 h 311943"/>
              <a:gd name="connsiteX22" fmla="*/ 559594 w 790575"/>
              <a:gd name="connsiteY22" fmla="*/ 0 h 311943"/>
              <a:gd name="connsiteX23" fmla="*/ 535781 w 790575"/>
              <a:gd name="connsiteY23" fmla="*/ 0 h 311943"/>
              <a:gd name="connsiteX24" fmla="*/ 514350 w 790575"/>
              <a:gd name="connsiteY24" fmla="*/ 2381 h 311943"/>
              <a:gd name="connsiteX25" fmla="*/ 478631 w 790575"/>
              <a:gd name="connsiteY25" fmla="*/ 14287 h 311943"/>
              <a:gd name="connsiteX26" fmla="*/ 428625 w 790575"/>
              <a:gd name="connsiteY26" fmla="*/ 40481 h 311943"/>
              <a:gd name="connsiteX27" fmla="*/ 364331 w 790575"/>
              <a:gd name="connsiteY27" fmla="*/ 73818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90575" h="311943">
                <a:moveTo>
                  <a:pt x="364331" y="73818"/>
                </a:moveTo>
                <a:lnTo>
                  <a:pt x="264319" y="107156"/>
                </a:lnTo>
                <a:lnTo>
                  <a:pt x="145256" y="138112"/>
                </a:lnTo>
                <a:lnTo>
                  <a:pt x="2381" y="171450"/>
                </a:lnTo>
                <a:cubicBezTo>
                  <a:pt x="1587" y="218281"/>
                  <a:pt x="794" y="265112"/>
                  <a:pt x="0" y="311943"/>
                </a:cubicBezTo>
                <a:lnTo>
                  <a:pt x="135731" y="309562"/>
                </a:lnTo>
                <a:lnTo>
                  <a:pt x="240506" y="302418"/>
                </a:lnTo>
                <a:lnTo>
                  <a:pt x="352425" y="290512"/>
                </a:lnTo>
                <a:lnTo>
                  <a:pt x="435769" y="278606"/>
                </a:lnTo>
                <a:lnTo>
                  <a:pt x="533400" y="257175"/>
                </a:lnTo>
                <a:lnTo>
                  <a:pt x="638175" y="230981"/>
                </a:lnTo>
                <a:lnTo>
                  <a:pt x="723900" y="204787"/>
                </a:lnTo>
                <a:lnTo>
                  <a:pt x="742950" y="197643"/>
                </a:lnTo>
                <a:lnTo>
                  <a:pt x="762000" y="178593"/>
                </a:lnTo>
                <a:lnTo>
                  <a:pt x="781050" y="150018"/>
                </a:lnTo>
                <a:lnTo>
                  <a:pt x="790575" y="126206"/>
                </a:lnTo>
                <a:lnTo>
                  <a:pt x="790575" y="109537"/>
                </a:lnTo>
                <a:lnTo>
                  <a:pt x="785813" y="92868"/>
                </a:lnTo>
                <a:lnTo>
                  <a:pt x="776288" y="78581"/>
                </a:lnTo>
                <a:lnTo>
                  <a:pt x="752475" y="61912"/>
                </a:lnTo>
                <a:lnTo>
                  <a:pt x="688181" y="30956"/>
                </a:lnTo>
                <a:lnTo>
                  <a:pt x="621506" y="9525"/>
                </a:lnTo>
                <a:lnTo>
                  <a:pt x="559594" y="0"/>
                </a:lnTo>
                <a:lnTo>
                  <a:pt x="535781" y="0"/>
                </a:lnTo>
                <a:lnTo>
                  <a:pt x="514350" y="2381"/>
                </a:lnTo>
                <a:lnTo>
                  <a:pt x="478631" y="14287"/>
                </a:lnTo>
                <a:lnTo>
                  <a:pt x="428625" y="40481"/>
                </a:lnTo>
                <a:lnTo>
                  <a:pt x="364331" y="738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46A14CC-CACC-4314-BBD3-29A3418D57C0}"/>
              </a:ext>
            </a:extLst>
          </p:cNvPr>
          <p:cNvSpPr/>
          <p:nvPr/>
        </p:nvSpPr>
        <p:spPr>
          <a:xfrm>
            <a:off x="5310188" y="3067050"/>
            <a:ext cx="469900" cy="1452563"/>
          </a:xfrm>
          <a:custGeom>
            <a:avLst/>
            <a:gdLst>
              <a:gd name="connsiteX0" fmla="*/ 223837 w 469106"/>
              <a:gd name="connsiteY0" fmla="*/ 731044 h 1452563"/>
              <a:gd name="connsiteX1" fmla="*/ 230981 w 469106"/>
              <a:gd name="connsiteY1" fmla="*/ 1073944 h 1452563"/>
              <a:gd name="connsiteX2" fmla="*/ 240506 w 469106"/>
              <a:gd name="connsiteY2" fmla="*/ 1452563 h 1452563"/>
              <a:gd name="connsiteX3" fmla="*/ 438150 w 469106"/>
              <a:gd name="connsiteY3" fmla="*/ 1414463 h 1452563"/>
              <a:gd name="connsiteX4" fmla="*/ 438150 w 469106"/>
              <a:gd name="connsiteY4" fmla="*/ 1240631 h 1452563"/>
              <a:gd name="connsiteX5" fmla="*/ 438150 w 469106"/>
              <a:gd name="connsiteY5" fmla="*/ 942975 h 1452563"/>
              <a:gd name="connsiteX6" fmla="*/ 438150 w 469106"/>
              <a:gd name="connsiteY6" fmla="*/ 776288 h 1452563"/>
              <a:gd name="connsiteX7" fmla="*/ 438150 w 469106"/>
              <a:gd name="connsiteY7" fmla="*/ 611981 h 1452563"/>
              <a:gd name="connsiteX8" fmla="*/ 440531 w 469106"/>
              <a:gd name="connsiteY8" fmla="*/ 511969 h 1452563"/>
              <a:gd name="connsiteX9" fmla="*/ 442912 w 469106"/>
              <a:gd name="connsiteY9" fmla="*/ 488156 h 1452563"/>
              <a:gd name="connsiteX10" fmla="*/ 445293 w 469106"/>
              <a:gd name="connsiteY10" fmla="*/ 464344 h 1452563"/>
              <a:gd name="connsiteX11" fmla="*/ 452437 w 469106"/>
              <a:gd name="connsiteY11" fmla="*/ 438150 h 1452563"/>
              <a:gd name="connsiteX12" fmla="*/ 461962 w 469106"/>
              <a:gd name="connsiteY12" fmla="*/ 409575 h 1452563"/>
              <a:gd name="connsiteX13" fmla="*/ 466725 w 469106"/>
              <a:gd name="connsiteY13" fmla="*/ 383381 h 1452563"/>
              <a:gd name="connsiteX14" fmla="*/ 469106 w 469106"/>
              <a:gd name="connsiteY14" fmla="*/ 352425 h 1452563"/>
              <a:gd name="connsiteX15" fmla="*/ 469106 w 469106"/>
              <a:gd name="connsiteY15" fmla="*/ 321469 h 1452563"/>
              <a:gd name="connsiteX16" fmla="*/ 469106 w 469106"/>
              <a:gd name="connsiteY16" fmla="*/ 292894 h 1452563"/>
              <a:gd name="connsiteX17" fmla="*/ 464343 w 469106"/>
              <a:gd name="connsiteY17" fmla="*/ 271463 h 1452563"/>
              <a:gd name="connsiteX18" fmla="*/ 450056 w 469106"/>
              <a:gd name="connsiteY18" fmla="*/ 240506 h 1452563"/>
              <a:gd name="connsiteX19" fmla="*/ 431006 w 469106"/>
              <a:gd name="connsiteY19" fmla="*/ 214313 h 1452563"/>
              <a:gd name="connsiteX20" fmla="*/ 390525 w 469106"/>
              <a:gd name="connsiteY20" fmla="*/ 173831 h 1452563"/>
              <a:gd name="connsiteX21" fmla="*/ 357187 w 469106"/>
              <a:gd name="connsiteY21" fmla="*/ 140494 h 1452563"/>
              <a:gd name="connsiteX22" fmla="*/ 314325 w 469106"/>
              <a:gd name="connsiteY22" fmla="*/ 104775 h 1452563"/>
              <a:gd name="connsiteX23" fmla="*/ 273843 w 469106"/>
              <a:gd name="connsiteY23" fmla="*/ 78581 h 1452563"/>
              <a:gd name="connsiteX24" fmla="*/ 238125 w 469106"/>
              <a:gd name="connsiteY24" fmla="*/ 57150 h 1452563"/>
              <a:gd name="connsiteX25" fmla="*/ 202406 w 469106"/>
              <a:gd name="connsiteY25" fmla="*/ 42863 h 1452563"/>
              <a:gd name="connsiteX26" fmla="*/ 111918 w 469106"/>
              <a:gd name="connsiteY26" fmla="*/ 16669 h 1452563"/>
              <a:gd name="connsiteX27" fmla="*/ 61912 w 469106"/>
              <a:gd name="connsiteY27" fmla="*/ 4763 h 1452563"/>
              <a:gd name="connsiteX28" fmla="*/ 26193 w 469106"/>
              <a:gd name="connsiteY28" fmla="*/ 0 h 1452563"/>
              <a:gd name="connsiteX29" fmla="*/ 11906 w 469106"/>
              <a:gd name="connsiteY29" fmla="*/ 2381 h 1452563"/>
              <a:gd name="connsiteX30" fmla="*/ 2381 w 469106"/>
              <a:gd name="connsiteY30" fmla="*/ 9525 h 1452563"/>
              <a:gd name="connsiteX31" fmla="*/ 0 w 469106"/>
              <a:gd name="connsiteY31" fmla="*/ 21431 h 1452563"/>
              <a:gd name="connsiteX32" fmla="*/ 9525 w 469106"/>
              <a:gd name="connsiteY32" fmla="*/ 40481 h 1452563"/>
              <a:gd name="connsiteX33" fmla="*/ 26193 w 469106"/>
              <a:gd name="connsiteY33" fmla="*/ 54769 h 1452563"/>
              <a:gd name="connsiteX34" fmla="*/ 78581 w 469106"/>
              <a:gd name="connsiteY34" fmla="*/ 97631 h 1452563"/>
              <a:gd name="connsiteX35" fmla="*/ 116681 w 469106"/>
              <a:gd name="connsiteY35" fmla="*/ 130969 h 1452563"/>
              <a:gd name="connsiteX36" fmla="*/ 138112 w 469106"/>
              <a:gd name="connsiteY36" fmla="*/ 154781 h 1452563"/>
              <a:gd name="connsiteX37" fmla="*/ 159543 w 469106"/>
              <a:gd name="connsiteY37" fmla="*/ 183356 h 1452563"/>
              <a:gd name="connsiteX38" fmla="*/ 180975 w 469106"/>
              <a:gd name="connsiteY38" fmla="*/ 219075 h 1452563"/>
              <a:gd name="connsiteX39" fmla="*/ 197643 w 469106"/>
              <a:gd name="connsiteY39" fmla="*/ 252413 h 1452563"/>
              <a:gd name="connsiteX40" fmla="*/ 204787 w 469106"/>
              <a:gd name="connsiteY40" fmla="*/ 278606 h 1452563"/>
              <a:gd name="connsiteX41" fmla="*/ 214312 w 469106"/>
              <a:gd name="connsiteY41" fmla="*/ 321469 h 1452563"/>
              <a:gd name="connsiteX42" fmla="*/ 216693 w 469106"/>
              <a:gd name="connsiteY42" fmla="*/ 381000 h 1452563"/>
              <a:gd name="connsiteX43" fmla="*/ 223837 w 469106"/>
              <a:gd name="connsiteY43" fmla="*/ 731044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69106" h="1452563">
                <a:moveTo>
                  <a:pt x="223837" y="731044"/>
                </a:moveTo>
                <a:lnTo>
                  <a:pt x="230981" y="1073944"/>
                </a:lnTo>
                <a:lnTo>
                  <a:pt x="240506" y="1452563"/>
                </a:lnTo>
                <a:lnTo>
                  <a:pt x="438150" y="1414463"/>
                </a:lnTo>
                <a:lnTo>
                  <a:pt x="438150" y="1240631"/>
                </a:lnTo>
                <a:lnTo>
                  <a:pt x="438150" y="942975"/>
                </a:lnTo>
                <a:lnTo>
                  <a:pt x="438150" y="776288"/>
                </a:lnTo>
                <a:lnTo>
                  <a:pt x="438150" y="611981"/>
                </a:lnTo>
                <a:cubicBezTo>
                  <a:pt x="438944" y="578644"/>
                  <a:pt x="439737" y="545306"/>
                  <a:pt x="440531" y="511969"/>
                </a:cubicBezTo>
                <a:lnTo>
                  <a:pt x="442912" y="488156"/>
                </a:lnTo>
                <a:lnTo>
                  <a:pt x="445293" y="464344"/>
                </a:lnTo>
                <a:lnTo>
                  <a:pt x="452437" y="438150"/>
                </a:lnTo>
                <a:lnTo>
                  <a:pt x="461962" y="409575"/>
                </a:lnTo>
                <a:lnTo>
                  <a:pt x="466725" y="383381"/>
                </a:lnTo>
                <a:lnTo>
                  <a:pt x="469106" y="352425"/>
                </a:lnTo>
                <a:lnTo>
                  <a:pt x="469106" y="321469"/>
                </a:lnTo>
                <a:lnTo>
                  <a:pt x="469106" y="292894"/>
                </a:lnTo>
                <a:lnTo>
                  <a:pt x="464343" y="271463"/>
                </a:lnTo>
                <a:lnTo>
                  <a:pt x="450056" y="240506"/>
                </a:lnTo>
                <a:lnTo>
                  <a:pt x="431006" y="214313"/>
                </a:lnTo>
                <a:lnTo>
                  <a:pt x="390525" y="173831"/>
                </a:lnTo>
                <a:lnTo>
                  <a:pt x="357187" y="140494"/>
                </a:lnTo>
                <a:lnTo>
                  <a:pt x="314325" y="104775"/>
                </a:lnTo>
                <a:lnTo>
                  <a:pt x="273843" y="78581"/>
                </a:lnTo>
                <a:lnTo>
                  <a:pt x="238125" y="57150"/>
                </a:lnTo>
                <a:lnTo>
                  <a:pt x="202406" y="42863"/>
                </a:lnTo>
                <a:lnTo>
                  <a:pt x="111918" y="16669"/>
                </a:lnTo>
                <a:lnTo>
                  <a:pt x="61912" y="4763"/>
                </a:lnTo>
                <a:lnTo>
                  <a:pt x="26193" y="0"/>
                </a:lnTo>
                <a:lnTo>
                  <a:pt x="11906" y="2381"/>
                </a:lnTo>
                <a:lnTo>
                  <a:pt x="2381" y="9525"/>
                </a:lnTo>
                <a:lnTo>
                  <a:pt x="0" y="21431"/>
                </a:lnTo>
                <a:lnTo>
                  <a:pt x="9525" y="40481"/>
                </a:lnTo>
                <a:lnTo>
                  <a:pt x="26193" y="54769"/>
                </a:lnTo>
                <a:lnTo>
                  <a:pt x="78581" y="97631"/>
                </a:lnTo>
                <a:lnTo>
                  <a:pt x="116681" y="130969"/>
                </a:lnTo>
                <a:lnTo>
                  <a:pt x="138112" y="154781"/>
                </a:lnTo>
                <a:lnTo>
                  <a:pt x="159543" y="183356"/>
                </a:lnTo>
                <a:lnTo>
                  <a:pt x="180975" y="219075"/>
                </a:lnTo>
                <a:lnTo>
                  <a:pt x="197643" y="252413"/>
                </a:lnTo>
                <a:lnTo>
                  <a:pt x="204787" y="278606"/>
                </a:lnTo>
                <a:lnTo>
                  <a:pt x="214312" y="321469"/>
                </a:lnTo>
                <a:cubicBezTo>
                  <a:pt x="215106" y="341313"/>
                  <a:pt x="215899" y="361156"/>
                  <a:pt x="216693" y="381000"/>
                </a:cubicBezTo>
                <a:cubicBezTo>
                  <a:pt x="218281" y="488156"/>
                  <a:pt x="219868" y="595313"/>
                  <a:pt x="223837" y="731044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2850683A-A61D-460C-AC5E-D5327FC3D780}"/>
              </a:ext>
            </a:extLst>
          </p:cNvPr>
          <p:cNvSpPr/>
          <p:nvPr/>
        </p:nvSpPr>
        <p:spPr>
          <a:xfrm>
            <a:off x="5229225" y="4211638"/>
            <a:ext cx="1938338" cy="422275"/>
          </a:xfrm>
          <a:custGeom>
            <a:avLst/>
            <a:gdLst>
              <a:gd name="connsiteX0" fmla="*/ 1254919 w 1938338"/>
              <a:gd name="connsiteY0" fmla="*/ 295275 h 421482"/>
              <a:gd name="connsiteX1" fmla="*/ 1126331 w 1938338"/>
              <a:gd name="connsiteY1" fmla="*/ 309563 h 421482"/>
              <a:gd name="connsiteX2" fmla="*/ 962025 w 1938338"/>
              <a:gd name="connsiteY2" fmla="*/ 328613 h 421482"/>
              <a:gd name="connsiteX3" fmla="*/ 735806 w 1938338"/>
              <a:gd name="connsiteY3" fmla="*/ 357188 h 421482"/>
              <a:gd name="connsiteX4" fmla="*/ 559594 w 1938338"/>
              <a:gd name="connsiteY4" fmla="*/ 383382 h 421482"/>
              <a:gd name="connsiteX5" fmla="*/ 442913 w 1938338"/>
              <a:gd name="connsiteY5" fmla="*/ 404813 h 421482"/>
              <a:gd name="connsiteX6" fmla="*/ 383381 w 1938338"/>
              <a:gd name="connsiteY6" fmla="*/ 419100 h 421482"/>
              <a:gd name="connsiteX7" fmla="*/ 364331 w 1938338"/>
              <a:gd name="connsiteY7" fmla="*/ 421482 h 421482"/>
              <a:gd name="connsiteX8" fmla="*/ 328613 w 1938338"/>
              <a:gd name="connsiteY8" fmla="*/ 414338 h 421482"/>
              <a:gd name="connsiteX9" fmla="*/ 273844 w 1938338"/>
              <a:gd name="connsiteY9" fmla="*/ 397669 h 421482"/>
              <a:gd name="connsiteX10" fmla="*/ 240506 w 1938338"/>
              <a:gd name="connsiteY10" fmla="*/ 385763 h 421482"/>
              <a:gd name="connsiteX11" fmla="*/ 190500 w 1938338"/>
              <a:gd name="connsiteY11" fmla="*/ 364332 h 421482"/>
              <a:gd name="connsiteX12" fmla="*/ 147638 w 1938338"/>
              <a:gd name="connsiteY12" fmla="*/ 340519 h 421482"/>
              <a:gd name="connsiteX13" fmla="*/ 109538 w 1938338"/>
              <a:gd name="connsiteY13" fmla="*/ 316707 h 421482"/>
              <a:gd name="connsiteX14" fmla="*/ 76200 w 1938338"/>
              <a:gd name="connsiteY14" fmla="*/ 292894 h 421482"/>
              <a:gd name="connsiteX15" fmla="*/ 52388 w 1938338"/>
              <a:gd name="connsiteY15" fmla="*/ 271463 h 421482"/>
              <a:gd name="connsiteX16" fmla="*/ 21431 w 1938338"/>
              <a:gd name="connsiteY16" fmla="*/ 240507 h 421482"/>
              <a:gd name="connsiteX17" fmla="*/ 11906 w 1938338"/>
              <a:gd name="connsiteY17" fmla="*/ 228600 h 421482"/>
              <a:gd name="connsiteX18" fmla="*/ 4763 w 1938338"/>
              <a:gd name="connsiteY18" fmla="*/ 216694 h 421482"/>
              <a:gd name="connsiteX19" fmla="*/ 0 w 1938338"/>
              <a:gd name="connsiteY19" fmla="*/ 190500 h 421482"/>
              <a:gd name="connsiteX20" fmla="*/ 4763 w 1938338"/>
              <a:gd name="connsiteY20" fmla="*/ 180975 h 421482"/>
              <a:gd name="connsiteX21" fmla="*/ 14288 w 1938338"/>
              <a:gd name="connsiteY21" fmla="*/ 173832 h 421482"/>
              <a:gd name="connsiteX22" fmla="*/ 30956 w 1938338"/>
              <a:gd name="connsiteY22" fmla="*/ 173832 h 421482"/>
              <a:gd name="connsiteX23" fmla="*/ 85725 w 1938338"/>
              <a:gd name="connsiteY23" fmla="*/ 188119 h 421482"/>
              <a:gd name="connsiteX24" fmla="*/ 135731 w 1938338"/>
              <a:gd name="connsiteY24" fmla="*/ 202407 h 421482"/>
              <a:gd name="connsiteX25" fmla="*/ 176213 w 1938338"/>
              <a:gd name="connsiteY25" fmla="*/ 209550 h 421482"/>
              <a:gd name="connsiteX26" fmla="*/ 233363 w 1938338"/>
              <a:gd name="connsiteY26" fmla="*/ 216694 h 421482"/>
              <a:gd name="connsiteX27" fmla="*/ 295275 w 1938338"/>
              <a:gd name="connsiteY27" fmla="*/ 221457 h 421482"/>
              <a:gd name="connsiteX28" fmla="*/ 345281 w 1938338"/>
              <a:gd name="connsiteY28" fmla="*/ 221457 h 421482"/>
              <a:gd name="connsiteX29" fmla="*/ 657225 w 1938338"/>
              <a:gd name="connsiteY29" fmla="*/ 180975 h 421482"/>
              <a:gd name="connsiteX30" fmla="*/ 864394 w 1938338"/>
              <a:gd name="connsiteY30" fmla="*/ 150019 h 421482"/>
              <a:gd name="connsiteX31" fmla="*/ 1040606 w 1938338"/>
              <a:gd name="connsiteY31" fmla="*/ 111919 h 421482"/>
              <a:gd name="connsiteX32" fmla="*/ 1247775 w 1938338"/>
              <a:gd name="connsiteY32" fmla="*/ 78582 h 421482"/>
              <a:gd name="connsiteX33" fmla="*/ 1328738 w 1938338"/>
              <a:gd name="connsiteY33" fmla="*/ 64294 h 421482"/>
              <a:gd name="connsiteX34" fmla="*/ 1385888 w 1938338"/>
              <a:gd name="connsiteY34" fmla="*/ 35719 h 421482"/>
              <a:gd name="connsiteX35" fmla="*/ 1471613 w 1938338"/>
              <a:gd name="connsiteY35" fmla="*/ 2382 h 421482"/>
              <a:gd name="connsiteX36" fmla="*/ 1485900 w 1938338"/>
              <a:gd name="connsiteY36" fmla="*/ 0 h 421482"/>
              <a:gd name="connsiteX37" fmla="*/ 1557338 w 1938338"/>
              <a:gd name="connsiteY37" fmla="*/ 11907 h 421482"/>
              <a:gd name="connsiteX38" fmla="*/ 1669256 w 1938338"/>
              <a:gd name="connsiteY38" fmla="*/ 42863 h 421482"/>
              <a:gd name="connsiteX39" fmla="*/ 1754981 w 1938338"/>
              <a:gd name="connsiteY39" fmla="*/ 73819 h 421482"/>
              <a:gd name="connsiteX40" fmla="*/ 1821656 w 1938338"/>
              <a:gd name="connsiteY40" fmla="*/ 97632 h 421482"/>
              <a:gd name="connsiteX41" fmla="*/ 1859756 w 1938338"/>
              <a:gd name="connsiteY41" fmla="*/ 116682 h 421482"/>
              <a:gd name="connsiteX42" fmla="*/ 1905000 w 1938338"/>
              <a:gd name="connsiteY42" fmla="*/ 142875 h 421482"/>
              <a:gd name="connsiteX43" fmla="*/ 1924050 w 1938338"/>
              <a:gd name="connsiteY43" fmla="*/ 157163 h 421482"/>
              <a:gd name="connsiteX44" fmla="*/ 1933575 w 1938338"/>
              <a:gd name="connsiteY44" fmla="*/ 171450 h 421482"/>
              <a:gd name="connsiteX45" fmla="*/ 1938338 w 1938338"/>
              <a:gd name="connsiteY45" fmla="*/ 183357 h 421482"/>
              <a:gd name="connsiteX46" fmla="*/ 1933575 w 1938338"/>
              <a:gd name="connsiteY46" fmla="*/ 204788 h 421482"/>
              <a:gd name="connsiteX47" fmla="*/ 1919288 w 1938338"/>
              <a:gd name="connsiteY47" fmla="*/ 230982 h 421482"/>
              <a:gd name="connsiteX48" fmla="*/ 1907381 w 1938338"/>
              <a:gd name="connsiteY48" fmla="*/ 242888 h 421482"/>
              <a:gd name="connsiteX49" fmla="*/ 1869281 w 1938338"/>
              <a:gd name="connsiteY49" fmla="*/ 250032 h 421482"/>
              <a:gd name="connsiteX50" fmla="*/ 1774031 w 1938338"/>
              <a:gd name="connsiteY50" fmla="*/ 266700 h 421482"/>
              <a:gd name="connsiteX51" fmla="*/ 1719263 w 1938338"/>
              <a:gd name="connsiteY51" fmla="*/ 269082 h 421482"/>
              <a:gd name="connsiteX52" fmla="*/ 1628775 w 1938338"/>
              <a:gd name="connsiteY52" fmla="*/ 269082 h 421482"/>
              <a:gd name="connsiteX53" fmla="*/ 1512094 w 1938338"/>
              <a:gd name="connsiteY53" fmla="*/ 273844 h 421482"/>
              <a:gd name="connsiteX54" fmla="*/ 1390650 w 1938338"/>
              <a:gd name="connsiteY54" fmla="*/ 285750 h 421482"/>
              <a:gd name="connsiteX55" fmla="*/ 1254919 w 1938338"/>
              <a:gd name="connsiteY55" fmla="*/ 295275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38338" h="421482">
                <a:moveTo>
                  <a:pt x="1254919" y="295275"/>
                </a:moveTo>
                <a:lnTo>
                  <a:pt x="1126331" y="309563"/>
                </a:lnTo>
                <a:lnTo>
                  <a:pt x="962025" y="328613"/>
                </a:lnTo>
                <a:lnTo>
                  <a:pt x="735806" y="357188"/>
                </a:lnTo>
                <a:lnTo>
                  <a:pt x="559594" y="383382"/>
                </a:lnTo>
                <a:lnTo>
                  <a:pt x="442913" y="404813"/>
                </a:lnTo>
                <a:lnTo>
                  <a:pt x="383381" y="419100"/>
                </a:lnTo>
                <a:lnTo>
                  <a:pt x="364331" y="421482"/>
                </a:lnTo>
                <a:lnTo>
                  <a:pt x="328613" y="414338"/>
                </a:lnTo>
                <a:lnTo>
                  <a:pt x="273844" y="397669"/>
                </a:lnTo>
                <a:lnTo>
                  <a:pt x="240506" y="385763"/>
                </a:lnTo>
                <a:lnTo>
                  <a:pt x="190500" y="364332"/>
                </a:lnTo>
                <a:lnTo>
                  <a:pt x="147638" y="340519"/>
                </a:lnTo>
                <a:lnTo>
                  <a:pt x="109538" y="316707"/>
                </a:lnTo>
                <a:lnTo>
                  <a:pt x="76200" y="292894"/>
                </a:lnTo>
                <a:lnTo>
                  <a:pt x="52388" y="271463"/>
                </a:lnTo>
                <a:lnTo>
                  <a:pt x="21431" y="240507"/>
                </a:lnTo>
                <a:lnTo>
                  <a:pt x="11906" y="228600"/>
                </a:lnTo>
                <a:lnTo>
                  <a:pt x="4763" y="216694"/>
                </a:lnTo>
                <a:lnTo>
                  <a:pt x="0" y="190500"/>
                </a:lnTo>
                <a:lnTo>
                  <a:pt x="4763" y="180975"/>
                </a:lnTo>
                <a:lnTo>
                  <a:pt x="14288" y="173832"/>
                </a:lnTo>
                <a:lnTo>
                  <a:pt x="30956" y="173832"/>
                </a:lnTo>
                <a:lnTo>
                  <a:pt x="85725" y="188119"/>
                </a:lnTo>
                <a:lnTo>
                  <a:pt x="135731" y="202407"/>
                </a:lnTo>
                <a:lnTo>
                  <a:pt x="176213" y="209550"/>
                </a:lnTo>
                <a:lnTo>
                  <a:pt x="233363" y="216694"/>
                </a:lnTo>
                <a:lnTo>
                  <a:pt x="295275" y="221457"/>
                </a:lnTo>
                <a:lnTo>
                  <a:pt x="345281" y="221457"/>
                </a:lnTo>
                <a:lnTo>
                  <a:pt x="657225" y="180975"/>
                </a:lnTo>
                <a:lnTo>
                  <a:pt x="864394" y="150019"/>
                </a:lnTo>
                <a:lnTo>
                  <a:pt x="1040606" y="111919"/>
                </a:lnTo>
                <a:lnTo>
                  <a:pt x="1247775" y="78582"/>
                </a:lnTo>
                <a:lnTo>
                  <a:pt x="1328738" y="64294"/>
                </a:lnTo>
                <a:lnTo>
                  <a:pt x="1385888" y="35719"/>
                </a:lnTo>
                <a:lnTo>
                  <a:pt x="1471613" y="2382"/>
                </a:lnTo>
                <a:lnTo>
                  <a:pt x="1485900" y="0"/>
                </a:lnTo>
                <a:lnTo>
                  <a:pt x="1557338" y="11907"/>
                </a:lnTo>
                <a:lnTo>
                  <a:pt x="1669256" y="42863"/>
                </a:lnTo>
                <a:lnTo>
                  <a:pt x="1754981" y="73819"/>
                </a:lnTo>
                <a:lnTo>
                  <a:pt x="1821656" y="97632"/>
                </a:lnTo>
                <a:lnTo>
                  <a:pt x="1859756" y="116682"/>
                </a:lnTo>
                <a:lnTo>
                  <a:pt x="1905000" y="142875"/>
                </a:lnTo>
                <a:lnTo>
                  <a:pt x="1924050" y="157163"/>
                </a:lnTo>
                <a:lnTo>
                  <a:pt x="1933575" y="171450"/>
                </a:lnTo>
                <a:lnTo>
                  <a:pt x="1938338" y="183357"/>
                </a:lnTo>
                <a:lnTo>
                  <a:pt x="1933575" y="204788"/>
                </a:lnTo>
                <a:lnTo>
                  <a:pt x="1919288" y="230982"/>
                </a:lnTo>
                <a:lnTo>
                  <a:pt x="1907381" y="242888"/>
                </a:lnTo>
                <a:lnTo>
                  <a:pt x="1869281" y="250032"/>
                </a:lnTo>
                <a:lnTo>
                  <a:pt x="1774031" y="266700"/>
                </a:lnTo>
                <a:lnTo>
                  <a:pt x="1719263" y="269082"/>
                </a:lnTo>
                <a:lnTo>
                  <a:pt x="1628775" y="269082"/>
                </a:lnTo>
                <a:lnTo>
                  <a:pt x="1512094" y="273844"/>
                </a:lnTo>
                <a:lnTo>
                  <a:pt x="1390650" y="285750"/>
                </a:lnTo>
                <a:lnTo>
                  <a:pt x="1254919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11CD068B-3A3C-41CA-9579-681027D281A3}"/>
              </a:ext>
            </a:extLst>
          </p:cNvPr>
          <p:cNvSpPr/>
          <p:nvPr/>
        </p:nvSpPr>
        <p:spPr>
          <a:xfrm>
            <a:off x="4164013" y="2590800"/>
            <a:ext cx="1101725" cy="496888"/>
          </a:xfrm>
          <a:custGeom>
            <a:avLst/>
            <a:gdLst>
              <a:gd name="connsiteX0" fmla="*/ 566738 w 1100433"/>
              <a:gd name="connsiteY0" fmla="*/ 338138 h 497681"/>
              <a:gd name="connsiteX1" fmla="*/ 471488 w 1100433"/>
              <a:gd name="connsiteY1" fmla="*/ 390525 h 497681"/>
              <a:gd name="connsiteX2" fmla="*/ 395288 w 1100433"/>
              <a:gd name="connsiteY2" fmla="*/ 435769 h 497681"/>
              <a:gd name="connsiteX3" fmla="*/ 338138 w 1100433"/>
              <a:gd name="connsiteY3" fmla="*/ 469106 h 497681"/>
              <a:gd name="connsiteX4" fmla="*/ 307182 w 1100433"/>
              <a:gd name="connsiteY4" fmla="*/ 483394 h 497681"/>
              <a:gd name="connsiteX5" fmla="*/ 271463 w 1100433"/>
              <a:gd name="connsiteY5" fmla="*/ 492919 h 497681"/>
              <a:gd name="connsiteX6" fmla="*/ 250032 w 1100433"/>
              <a:gd name="connsiteY6" fmla="*/ 497681 h 497681"/>
              <a:gd name="connsiteX7" fmla="*/ 226219 w 1100433"/>
              <a:gd name="connsiteY7" fmla="*/ 497681 h 497681"/>
              <a:gd name="connsiteX8" fmla="*/ 209550 w 1100433"/>
              <a:gd name="connsiteY8" fmla="*/ 495300 h 497681"/>
              <a:gd name="connsiteX9" fmla="*/ 188119 w 1100433"/>
              <a:gd name="connsiteY9" fmla="*/ 492919 h 497681"/>
              <a:gd name="connsiteX10" fmla="*/ 169069 w 1100433"/>
              <a:gd name="connsiteY10" fmla="*/ 485775 h 497681"/>
              <a:gd name="connsiteX11" fmla="*/ 147638 w 1100433"/>
              <a:gd name="connsiteY11" fmla="*/ 471488 h 497681"/>
              <a:gd name="connsiteX12" fmla="*/ 126207 w 1100433"/>
              <a:gd name="connsiteY12" fmla="*/ 452438 h 497681"/>
              <a:gd name="connsiteX13" fmla="*/ 92869 w 1100433"/>
              <a:gd name="connsiteY13" fmla="*/ 407194 h 497681"/>
              <a:gd name="connsiteX14" fmla="*/ 54769 w 1100433"/>
              <a:gd name="connsiteY14" fmla="*/ 347663 h 497681"/>
              <a:gd name="connsiteX15" fmla="*/ 40482 w 1100433"/>
              <a:gd name="connsiteY15" fmla="*/ 323850 h 497681"/>
              <a:gd name="connsiteX16" fmla="*/ 26194 w 1100433"/>
              <a:gd name="connsiteY16" fmla="*/ 292894 h 497681"/>
              <a:gd name="connsiteX17" fmla="*/ 14288 w 1100433"/>
              <a:gd name="connsiteY17" fmla="*/ 250031 h 497681"/>
              <a:gd name="connsiteX18" fmla="*/ 4763 w 1100433"/>
              <a:gd name="connsiteY18" fmla="*/ 197644 h 497681"/>
              <a:gd name="connsiteX19" fmla="*/ 0 w 1100433"/>
              <a:gd name="connsiteY19" fmla="*/ 159544 h 497681"/>
              <a:gd name="connsiteX20" fmla="*/ 2382 w 1100433"/>
              <a:gd name="connsiteY20" fmla="*/ 116681 h 497681"/>
              <a:gd name="connsiteX21" fmla="*/ 7144 w 1100433"/>
              <a:gd name="connsiteY21" fmla="*/ 90488 h 497681"/>
              <a:gd name="connsiteX22" fmla="*/ 14288 w 1100433"/>
              <a:gd name="connsiteY22" fmla="*/ 78581 h 497681"/>
              <a:gd name="connsiteX23" fmla="*/ 23813 w 1100433"/>
              <a:gd name="connsiteY23" fmla="*/ 76200 h 497681"/>
              <a:gd name="connsiteX24" fmla="*/ 38100 w 1100433"/>
              <a:gd name="connsiteY24" fmla="*/ 78581 h 497681"/>
              <a:gd name="connsiteX25" fmla="*/ 50007 w 1100433"/>
              <a:gd name="connsiteY25" fmla="*/ 92869 h 497681"/>
              <a:gd name="connsiteX26" fmla="*/ 71438 w 1100433"/>
              <a:gd name="connsiteY26" fmla="*/ 133350 h 497681"/>
              <a:gd name="connsiteX27" fmla="*/ 102394 w 1100433"/>
              <a:gd name="connsiteY27" fmla="*/ 176213 h 497681"/>
              <a:gd name="connsiteX28" fmla="*/ 123825 w 1100433"/>
              <a:gd name="connsiteY28" fmla="*/ 202406 h 497681"/>
              <a:gd name="connsiteX29" fmla="*/ 147638 w 1100433"/>
              <a:gd name="connsiteY29" fmla="*/ 221456 h 497681"/>
              <a:gd name="connsiteX30" fmla="*/ 180975 w 1100433"/>
              <a:gd name="connsiteY30" fmla="*/ 238125 h 497681"/>
              <a:gd name="connsiteX31" fmla="*/ 211932 w 1100433"/>
              <a:gd name="connsiteY31" fmla="*/ 245269 h 497681"/>
              <a:gd name="connsiteX32" fmla="*/ 242888 w 1100433"/>
              <a:gd name="connsiteY32" fmla="*/ 242888 h 497681"/>
              <a:gd name="connsiteX33" fmla="*/ 309563 w 1100433"/>
              <a:gd name="connsiteY33" fmla="*/ 221456 h 497681"/>
              <a:gd name="connsiteX34" fmla="*/ 504825 w 1100433"/>
              <a:gd name="connsiteY34" fmla="*/ 152400 h 497681"/>
              <a:gd name="connsiteX35" fmla="*/ 666750 w 1100433"/>
              <a:gd name="connsiteY35" fmla="*/ 95250 h 497681"/>
              <a:gd name="connsiteX36" fmla="*/ 719138 w 1100433"/>
              <a:gd name="connsiteY36" fmla="*/ 76200 h 497681"/>
              <a:gd name="connsiteX37" fmla="*/ 754857 w 1100433"/>
              <a:gd name="connsiteY37" fmla="*/ 50006 h 497681"/>
              <a:gd name="connsiteX38" fmla="*/ 783432 w 1100433"/>
              <a:gd name="connsiteY38" fmla="*/ 28575 h 497681"/>
              <a:gd name="connsiteX39" fmla="*/ 807244 w 1100433"/>
              <a:gd name="connsiteY39" fmla="*/ 14288 h 497681"/>
              <a:gd name="connsiteX40" fmla="*/ 835819 w 1100433"/>
              <a:gd name="connsiteY40" fmla="*/ 2381 h 497681"/>
              <a:gd name="connsiteX41" fmla="*/ 859632 w 1100433"/>
              <a:gd name="connsiteY41" fmla="*/ 0 h 497681"/>
              <a:gd name="connsiteX42" fmla="*/ 869157 w 1100433"/>
              <a:gd name="connsiteY42" fmla="*/ 2381 h 497681"/>
              <a:gd name="connsiteX43" fmla="*/ 888207 w 1100433"/>
              <a:gd name="connsiteY43" fmla="*/ 7144 h 497681"/>
              <a:gd name="connsiteX44" fmla="*/ 940594 w 1100433"/>
              <a:gd name="connsiteY44" fmla="*/ 59531 h 497681"/>
              <a:gd name="connsiteX45" fmla="*/ 997744 w 1100433"/>
              <a:gd name="connsiteY45" fmla="*/ 119063 h 497681"/>
              <a:gd name="connsiteX46" fmla="*/ 1069182 w 1100433"/>
              <a:gd name="connsiteY46" fmla="*/ 188119 h 497681"/>
              <a:gd name="connsiteX47" fmla="*/ 1085850 w 1100433"/>
              <a:gd name="connsiteY47" fmla="*/ 204788 h 497681"/>
              <a:gd name="connsiteX48" fmla="*/ 1095375 w 1100433"/>
              <a:gd name="connsiteY48" fmla="*/ 221456 h 497681"/>
              <a:gd name="connsiteX49" fmla="*/ 1100138 w 1100433"/>
              <a:gd name="connsiteY49" fmla="*/ 235744 h 497681"/>
              <a:gd name="connsiteX50" fmla="*/ 1100138 w 1100433"/>
              <a:gd name="connsiteY50" fmla="*/ 250031 h 497681"/>
              <a:gd name="connsiteX51" fmla="*/ 1095375 w 1100433"/>
              <a:gd name="connsiteY51" fmla="*/ 271463 h 497681"/>
              <a:gd name="connsiteX52" fmla="*/ 1081088 w 1100433"/>
              <a:gd name="connsiteY52" fmla="*/ 295275 h 497681"/>
              <a:gd name="connsiteX53" fmla="*/ 1057275 w 1100433"/>
              <a:gd name="connsiteY53" fmla="*/ 319088 h 497681"/>
              <a:gd name="connsiteX54" fmla="*/ 1028700 w 1100433"/>
              <a:gd name="connsiteY54" fmla="*/ 333375 h 497681"/>
              <a:gd name="connsiteX55" fmla="*/ 688182 w 1100433"/>
              <a:gd name="connsiteY55" fmla="*/ 283369 h 497681"/>
              <a:gd name="connsiteX56" fmla="*/ 673894 w 1100433"/>
              <a:gd name="connsiteY56" fmla="*/ 283369 h 497681"/>
              <a:gd name="connsiteX57" fmla="*/ 566738 w 1100433"/>
              <a:gd name="connsiteY57" fmla="*/ 338138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100433" h="497681">
                <a:moveTo>
                  <a:pt x="566738" y="338138"/>
                </a:moveTo>
                <a:lnTo>
                  <a:pt x="471488" y="390525"/>
                </a:lnTo>
                <a:lnTo>
                  <a:pt x="395288" y="435769"/>
                </a:lnTo>
                <a:lnTo>
                  <a:pt x="338138" y="469106"/>
                </a:lnTo>
                <a:lnTo>
                  <a:pt x="307182" y="483394"/>
                </a:lnTo>
                <a:lnTo>
                  <a:pt x="271463" y="492919"/>
                </a:lnTo>
                <a:lnTo>
                  <a:pt x="250032" y="497681"/>
                </a:lnTo>
                <a:lnTo>
                  <a:pt x="226219" y="497681"/>
                </a:lnTo>
                <a:lnTo>
                  <a:pt x="209550" y="495300"/>
                </a:lnTo>
                <a:lnTo>
                  <a:pt x="188119" y="492919"/>
                </a:lnTo>
                <a:lnTo>
                  <a:pt x="169069" y="485775"/>
                </a:lnTo>
                <a:lnTo>
                  <a:pt x="147638" y="471488"/>
                </a:lnTo>
                <a:lnTo>
                  <a:pt x="126207" y="452438"/>
                </a:lnTo>
                <a:lnTo>
                  <a:pt x="92869" y="407194"/>
                </a:lnTo>
                <a:lnTo>
                  <a:pt x="54769" y="347663"/>
                </a:lnTo>
                <a:lnTo>
                  <a:pt x="40482" y="323850"/>
                </a:lnTo>
                <a:lnTo>
                  <a:pt x="26194" y="292894"/>
                </a:lnTo>
                <a:lnTo>
                  <a:pt x="14288" y="250031"/>
                </a:lnTo>
                <a:lnTo>
                  <a:pt x="4763" y="197644"/>
                </a:lnTo>
                <a:lnTo>
                  <a:pt x="0" y="159544"/>
                </a:lnTo>
                <a:lnTo>
                  <a:pt x="2382" y="116681"/>
                </a:lnTo>
                <a:lnTo>
                  <a:pt x="7144" y="90488"/>
                </a:lnTo>
                <a:lnTo>
                  <a:pt x="14288" y="78581"/>
                </a:lnTo>
                <a:lnTo>
                  <a:pt x="23813" y="76200"/>
                </a:lnTo>
                <a:lnTo>
                  <a:pt x="38100" y="78581"/>
                </a:lnTo>
                <a:lnTo>
                  <a:pt x="50007" y="92869"/>
                </a:lnTo>
                <a:lnTo>
                  <a:pt x="71438" y="133350"/>
                </a:lnTo>
                <a:lnTo>
                  <a:pt x="102394" y="176213"/>
                </a:lnTo>
                <a:lnTo>
                  <a:pt x="123825" y="202406"/>
                </a:lnTo>
                <a:lnTo>
                  <a:pt x="147638" y="221456"/>
                </a:lnTo>
                <a:lnTo>
                  <a:pt x="180975" y="238125"/>
                </a:lnTo>
                <a:lnTo>
                  <a:pt x="211932" y="245269"/>
                </a:lnTo>
                <a:lnTo>
                  <a:pt x="242888" y="242888"/>
                </a:lnTo>
                <a:lnTo>
                  <a:pt x="309563" y="221456"/>
                </a:lnTo>
                <a:lnTo>
                  <a:pt x="504825" y="152400"/>
                </a:lnTo>
                <a:lnTo>
                  <a:pt x="666750" y="95250"/>
                </a:lnTo>
                <a:lnTo>
                  <a:pt x="719138" y="76200"/>
                </a:lnTo>
                <a:lnTo>
                  <a:pt x="754857" y="50006"/>
                </a:lnTo>
                <a:lnTo>
                  <a:pt x="783432" y="28575"/>
                </a:lnTo>
                <a:lnTo>
                  <a:pt x="807244" y="14288"/>
                </a:lnTo>
                <a:lnTo>
                  <a:pt x="835819" y="2381"/>
                </a:lnTo>
                <a:lnTo>
                  <a:pt x="859632" y="0"/>
                </a:lnTo>
                <a:lnTo>
                  <a:pt x="869157" y="2381"/>
                </a:lnTo>
                <a:lnTo>
                  <a:pt x="888207" y="7144"/>
                </a:lnTo>
                <a:lnTo>
                  <a:pt x="940594" y="59531"/>
                </a:lnTo>
                <a:lnTo>
                  <a:pt x="997744" y="119063"/>
                </a:lnTo>
                <a:lnTo>
                  <a:pt x="1069182" y="188119"/>
                </a:lnTo>
                <a:lnTo>
                  <a:pt x="1085850" y="204788"/>
                </a:lnTo>
                <a:lnTo>
                  <a:pt x="1095375" y="221456"/>
                </a:lnTo>
                <a:cubicBezTo>
                  <a:pt x="1100433" y="234100"/>
                  <a:pt x="1100138" y="229088"/>
                  <a:pt x="1100138" y="235744"/>
                </a:cubicBezTo>
                <a:lnTo>
                  <a:pt x="1100138" y="250031"/>
                </a:lnTo>
                <a:lnTo>
                  <a:pt x="1095375" y="271463"/>
                </a:lnTo>
                <a:lnTo>
                  <a:pt x="1081088" y="295275"/>
                </a:lnTo>
                <a:lnTo>
                  <a:pt x="1057275" y="319088"/>
                </a:lnTo>
                <a:lnTo>
                  <a:pt x="1028700" y="333375"/>
                </a:lnTo>
                <a:lnTo>
                  <a:pt x="688182" y="283369"/>
                </a:lnTo>
                <a:lnTo>
                  <a:pt x="673894" y="283369"/>
                </a:lnTo>
                <a:lnTo>
                  <a:pt x="566738" y="3381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BE68D687-666A-482E-B6E2-2F3EDD8AFEFA}"/>
              </a:ext>
            </a:extLst>
          </p:cNvPr>
          <p:cNvSpPr/>
          <p:nvPr/>
        </p:nvSpPr>
        <p:spPr>
          <a:xfrm>
            <a:off x="4608513" y="2809875"/>
            <a:ext cx="649287" cy="947738"/>
          </a:xfrm>
          <a:custGeom>
            <a:avLst/>
            <a:gdLst>
              <a:gd name="connsiteX0" fmla="*/ 438150 w 650081"/>
              <a:gd name="connsiteY0" fmla="*/ 319088 h 947738"/>
              <a:gd name="connsiteX1" fmla="*/ 345281 w 650081"/>
              <a:gd name="connsiteY1" fmla="*/ 466725 h 947738"/>
              <a:gd name="connsiteX2" fmla="*/ 264319 w 650081"/>
              <a:gd name="connsiteY2" fmla="*/ 597694 h 947738"/>
              <a:gd name="connsiteX3" fmla="*/ 180975 w 650081"/>
              <a:gd name="connsiteY3" fmla="*/ 738188 h 947738"/>
              <a:gd name="connsiteX4" fmla="*/ 164306 w 650081"/>
              <a:gd name="connsiteY4" fmla="*/ 766763 h 947738"/>
              <a:gd name="connsiteX5" fmla="*/ 52387 w 650081"/>
              <a:gd name="connsiteY5" fmla="*/ 947738 h 947738"/>
              <a:gd name="connsiteX6" fmla="*/ 47625 w 650081"/>
              <a:gd name="connsiteY6" fmla="*/ 947738 h 947738"/>
              <a:gd name="connsiteX7" fmla="*/ 33337 w 650081"/>
              <a:gd name="connsiteY7" fmla="*/ 942975 h 947738"/>
              <a:gd name="connsiteX8" fmla="*/ 16669 w 650081"/>
              <a:gd name="connsiteY8" fmla="*/ 921544 h 947738"/>
              <a:gd name="connsiteX9" fmla="*/ 7144 w 650081"/>
              <a:gd name="connsiteY9" fmla="*/ 900113 h 947738"/>
              <a:gd name="connsiteX10" fmla="*/ 0 w 650081"/>
              <a:gd name="connsiteY10" fmla="*/ 871538 h 947738"/>
              <a:gd name="connsiteX11" fmla="*/ 0 w 650081"/>
              <a:gd name="connsiteY11" fmla="*/ 847725 h 947738"/>
              <a:gd name="connsiteX12" fmla="*/ 7144 w 650081"/>
              <a:gd name="connsiteY12" fmla="*/ 807244 h 947738"/>
              <a:gd name="connsiteX13" fmla="*/ 42862 w 650081"/>
              <a:gd name="connsiteY13" fmla="*/ 714375 h 947738"/>
              <a:gd name="connsiteX14" fmla="*/ 104775 w 650081"/>
              <a:gd name="connsiteY14" fmla="*/ 554831 h 947738"/>
              <a:gd name="connsiteX15" fmla="*/ 188119 w 650081"/>
              <a:gd name="connsiteY15" fmla="*/ 342900 h 947738"/>
              <a:gd name="connsiteX16" fmla="*/ 250031 w 650081"/>
              <a:gd name="connsiteY16" fmla="*/ 183356 h 947738"/>
              <a:gd name="connsiteX17" fmla="*/ 269081 w 650081"/>
              <a:gd name="connsiteY17" fmla="*/ 128588 h 947738"/>
              <a:gd name="connsiteX18" fmla="*/ 269081 w 650081"/>
              <a:gd name="connsiteY18" fmla="*/ 111919 h 947738"/>
              <a:gd name="connsiteX19" fmla="*/ 266700 w 650081"/>
              <a:gd name="connsiteY19" fmla="*/ 100013 h 947738"/>
              <a:gd name="connsiteX20" fmla="*/ 261937 w 650081"/>
              <a:gd name="connsiteY20" fmla="*/ 85725 h 947738"/>
              <a:gd name="connsiteX21" fmla="*/ 257175 w 650081"/>
              <a:gd name="connsiteY21" fmla="*/ 78581 h 947738"/>
              <a:gd name="connsiteX22" fmla="*/ 247650 w 650081"/>
              <a:gd name="connsiteY22" fmla="*/ 69056 h 947738"/>
              <a:gd name="connsiteX23" fmla="*/ 228600 w 650081"/>
              <a:gd name="connsiteY23" fmla="*/ 54769 h 947738"/>
              <a:gd name="connsiteX24" fmla="*/ 173831 w 650081"/>
              <a:gd name="connsiteY24" fmla="*/ 0 h 947738"/>
              <a:gd name="connsiteX25" fmla="*/ 650081 w 650081"/>
              <a:gd name="connsiteY25" fmla="*/ 47625 h 947738"/>
              <a:gd name="connsiteX26" fmla="*/ 628650 w 650081"/>
              <a:gd name="connsiteY26" fmla="*/ 83344 h 947738"/>
              <a:gd name="connsiteX27" fmla="*/ 611981 w 650081"/>
              <a:gd name="connsiteY27" fmla="*/ 95250 h 947738"/>
              <a:gd name="connsiteX28" fmla="*/ 585787 w 650081"/>
              <a:gd name="connsiteY28" fmla="*/ 114300 h 947738"/>
              <a:gd name="connsiteX29" fmla="*/ 559594 w 650081"/>
              <a:gd name="connsiteY29" fmla="*/ 135731 h 947738"/>
              <a:gd name="connsiteX30" fmla="*/ 538162 w 650081"/>
              <a:gd name="connsiteY30" fmla="*/ 154781 h 947738"/>
              <a:gd name="connsiteX31" fmla="*/ 521494 w 650081"/>
              <a:gd name="connsiteY31" fmla="*/ 178594 h 947738"/>
              <a:gd name="connsiteX32" fmla="*/ 500062 w 650081"/>
              <a:gd name="connsiteY32" fmla="*/ 209550 h 947738"/>
              <a:gd name="connsiteX33" fmla="*/ 473869 w 650081"/>
              <a:gd name="connsiteY33" fmla="*/ 259556 h 947738"/>
              <a:gd name="connsiteX34" fmla="*/ 438150 w 650081"/>
              <a:gd name="connsiteY34" fmla="*/ 319088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0081" h="947738">
                <a:moveTo>
                  <a:pt x="438150" y="319088"/>
                </a:moveTo>
                <a:lnTo>
                  <a:pt x="345281" y="466725"/>
                </a:lnTo>
                <a:lnTo>
                  <a:pt x="264319" y="597694"/>
                </a:lnTo>
                <a:lnTo>
                  <a:pt x="180975" y="738188"/>
                </a:lnTo>
                <a:lnTo>
                  <a:pt x="164306" y="766763"/>
                </a:lnTo>
                <a:lnTo>
                  <a:pt x="52387" y="947738"/>
                </a:lnTo>
                <a:lnTo>
                  <a:pt x="47625" y="947738"/>
                </a:lnTo>
                <a:lnTo>
                  <a:pt x="33337" y="942975"/>
                </a:lnTo>
                <a:lnTo>
                  <a:pt x="16669" y="921544"/>
                </a:lnTo>
                <a:lnTo>
                  <a:pt x="7144" y="900113"/>
                </a:lnTo>
                <a:lnTo>
                  <a:pt x="0" y="871538"/>
                </a:lnTo>
                <a:lnTo>
                  <a:pt x="0" y="847725"/>
                </a:lnTo>
                <a:lnTo>
                  <a:pt x="7144" y="807244"/>
                </a:lnTo>
                <a:lnTo>
                  <a:pt x="42862" y="714375"/>
                </a:lnTo>
                <a:lnTo>
                  <a:pt x="104775" y="554831"/>
                </a:lnTo>
                <a:lnTo>
                  <a:pt x="188119" y="342900"/>
                </a:lnTo>
                <a:lnTo>
                  <a:pt x="250031" y="183356"/>
                </a:lnTo>
                <a:lnTo>
                  <a:pt x="269081" y="128588"/>
                </a:lnTo>
                <a:lnTo>
                  <a:pt x="269081" y="111919"/>
                </a:lnTo>
                <a:lnTo>
                  <a:pt x="266700" y="100013"/>
                </a:lnTo>
                <a:lnTo>
                  <a:pt x="261937" y="85725"/>
                </a:lnTo>
                <a:lnTo>
                  <a:pt x="257175" y="78581"/>
                </a:lnTo>
                <a:lnTo>
                  <a:pt x="247650" y="69056"/>
                </a:lnTo>
                <a:lnTo>
                  <a:pt x="228600" y="54769"/>
                </a:lnTo>
                <a:lnTo>
                  <a:pt x="173831" y="0"/>
                </a:lnTo>
                <a:lnTo>
                  <a:pt x="650081" y="47625"/>
                </a:lnTo>
                <a:lnTo>
                  <a:pt x="628650" y="83344"/>
                </a:lnTo>
                <a:lnTo>
                  <a:pt x="611981" y="95250"/>
                </a:lnTo>
                <a:lnTo>
                  <a:pt x="585787" y="114300"/>
                </a:lnTo>
                <a:lnTo>
                  <a:pt x="559594" y="135731"/>
                </a:lnTo>
                <a:lnTo>
                  <a:pt x="538162" y="154781"/>
                </a:lnTo>
                <a:lnTo>
                  <a:pt x="521494" y="178594"/>
                </a:lnTo>
                <a:lnTo>
                  <a:pt x="500062" y="209550"/>
                </a:lnTo>
                <a:lnTo>
                  <a:pt x="473869" y="259556"/>
                </a:lnTo>
                <a:lnTo>
                  <a:pt x="438150" y="3190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F30DFE25-D209-4488-8F56-86CE5C26AEEE}"/>
              </a:ext>
            </a:extLst>
          </p:cNvPr>
          <p:cNvSpPr/>
          <p:nvPr/>
        </p:nvSpPr>
        <p:spPr>
          <a:xfrm>
            <a:off x="4610100" y="3529013"/>
            <a:ext cx="750888" cy="454025"/>
          </a:xfrm>
          <a:custGeom>
            <a:avLst/>
            <a:gdLst>
              <a:gd name="connsiteX0" fmla="*/ 428625 w 750094"/>
              <a:gd name="connsiteY0" fmla="*/ 178593 h 454818"/>
              <a:gd name="connsiteX1" fmla="*/ 483394 w 750094"/>
              <a:gd name="connsiteY1" fmla="*/ 185737 h 454818"/>
              <a:gd name="connsiteX2" fmla="*/ 538163 w 750094"/>
              <a:gd name="connsiteY2" fmla="*/ 190500 h 454818"/>
              <a:gd name="connsiteX3" fmla="*/ 564356 w 750094"/>
              <a:gd name="connsiteY3" fmla="*/ 192881 h 454818"/>
              <a:gd name="connsiteX4" fmla="*/ 604838 w 750094"/>
              <a:gd name="connsiteY4" fmla="*/ 219075 h 454818"/>
              <a:gd name="connsiteX5" fmla="*/ 671513 w 750094"/>
              <a:gd name="connsiteY5" fmla="*/ 269081 h 454818"/>
              <a:gd name="connsiteX6" fmla="*/ 721519 w 750094"/>
              <a:gd name="connsiteY6" fmla="*/ 304800 h 454818"/>
              <a:gd name="connsiteX7" fmla="*/ 738188 w 750094"/>
              <a:gd name="connsiteY7" fmla="*/ 319087 h 454818"/>
              <a:gd name="connsiteX8" fmla="*/ 745331 w 750094"/>
              <a:gd name="connsiteY8" fmla="*/ 328612 h 454818"/>
              <a:gd name="connsiteX9" fmla="*/ 750094 w 750094"/>
              <a:gd name="connsiteY9" fmla="*/ 342900 h 454818"/>
              <a:gd name="connsiteX10" fmla="*/ 750094 w 750094"/>
              <a:gd name="connsiteY10" fmla="*/ 364331 h 454818"/>
              <a:gd name="connsiteX11" fmla="*/ 742950 w 750094"/>
              <a:gd name="connsiteY11" fmla="*/ 390525 h 454818"/>
              <a:gd name="connsiteX12" fmla="*/ 726281 w 750094"/>
              <a:gd name="connsiteY12" fmla="*/ 411956 h 454818"/>
              <a:gd name="connsiteX13" fmla="*/ 711994 w 750094"/>
              <a:gd name="connsiteY13" fmla="*/ 426243 h 454818"/>
              <a:gd name="connsiteX14" fmla="*/ 685800 w 750094"/>
              <a:gd name="connsiteY14" fmla="*/ 445293 h 454818"/>
              <a:gd name="connsiteX15" fmla="*/ 671513 w 750094"/>
              <a:gd name="connsiteY15" fmla="*/ 454818 h 454818"/>
              <a:gd name="connsiteX16" fmla="*/ 371475 w 750094"/>
              <a:gd name="connsiteY16" fmla="*/ 369093 h 454818"/>
              <a:gd name="connsiteX17" fmla="*/ 314325 w 750094"/>
              <a:gd name="connsiteY17" fmla="*/ 354806 h 454818"/>
              <a:gd name="connsiteX18" fmla="*/ 245269 w 750094"/>
              <a:gd name="connsiteY18" fmla="*/ 333375 h 454818"/>
              <a:gd name="connsiteX19" fmla="*/ 195263 w 750094"/>
              <a:gd name="connsiteY19" fmla="*/ 314325 h 454818"/>
              <a:gd name="connsiteX20" fmla="*/ 147638 w 750094"/>
              <a:gd name="connsiteY20" fmla="*/ 292893 h 454818"/>
              <a:gd name="connsiteX21" fmla="*/ 100013 w 750094"/>
              <a:gd name="connsiteY21" fmla="*/ 264318 h 454818"/>
              <a:gd name="connsiteX22" fmla="*/ 59531 w 750094"/>
              <a:gd name="connsiteY22" fmla="*/ 242887 h 454818"/>
              <a:gd name="connsiteX23" fmla="*/ 38100 w 750094"/>
              <a:gd name="connsiteY23" fmla="*/ 230981 h 454818"/>
              <a:gd name="connsiteX24" fmla="*/ 28575 w 750094"/>
              <a:gd name="connsiteY24" fmla="*/ 219075 h 454818"/>
              <a:gd name="connsiteX25" fmla="*/ 11906 w 750094"/>
              <a:gd name="connsiteY25" fmla="*/ 192881 h 454818"/>
              <a:gd name="connsiteX26" fmla="*/ 0 w 750094"/>
              <a:gd name="connsiteY26" fmla="*/ 147637 h 454818"/>
              <a:gd name="connsiteX27" fmla="*/ 183356 w 750094"/>
              <a:gd name="connsiteY27" fmla="*/ 0 h 454818"/>
              <a:gd name="connsiteX28" fmla="*/ 161925 w 750094"/>
              <a:gd name="connsiteY28" fmla="*/ 45243 h 454818"/>
              <a:gd name="connsiteX29" fmla="*/ 157163 w 750094"/>
              <a:gd name="connsiteY29" fmla="*/ 69056 h 454818"/>
              <a:gd name="connsiteX30" fmla="*/ 157163 w 750094"/>
              <a:gd name="connsiteY30" fmla="*/ 83343 h 454818"/>
              <a:gd name="connsiteX31" fmla="*/ 164306 w 750094"/>
              <a:gd name="connsiteY31" fmla="*/ 100012 h 454818"/>
              <a:gd name="connsiteX32" fmla="*/ 176213 w 750094"/>
              <a:gd name="connsiteY32" fmla="*/ 109537 h 454818"/>
              <a:gd name="connsiteX33" fmla="*/ 190500 w 750094"/>
              <a:gd name="connsiteY33" fmla="*/ 116681 h 454818"/>
              <a:gd name="connsiteX34" fmla="*/ 223838 w 750094"/>
              <a:gd name="connsiteY34" fmla="*/ 121443 h 454818"/>
              <a:gd name="connsiteX35" fmla="*/ 245269 w 750094"/>
              <a:gd name="connsiteY35" fmla="*/ 123825 h 454818"/>
              <a:gd name="connsiteX36" fmla="*/ 311944 w 750094"/>
              <a:gd name="connsiteY36" fmla="*/ 147637 h 454818"/>
              <a:gd name="connsiteX37" fmla="*/ 371475 w 750094"/>
              <a:gd name="connsiteY37" fmla="*/ 166687 h 454818"/>
              <a:gd name="connsiteX38" fmla="*/ 428625 w 750094"/>
              <a:gd name="connsiteY38" fmla="*/ 178593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50094" h="454818">
                <a:moveTo>
                  <a:pt x="428625" y="178593"/>
                </a:moveTo>
                <a:lnTo>
                  <a:pt x="483394" y="185737"/>
                </a:lnTo>
                <a:lnTo>
                  <a:pt x="538163" y="190500"/>
                </a:lnTo>
                <a:lnTo>
                  <a:pt x="564356" y="192881"/>
                </a:lnTo>
                <a:lnTo>
                  <a:pt x="604838" y="219075"/>
                </a:lnTo>
                <a:lnTo>
                  <a:pt x="671513" y="269081"/>
                </a:lnTo>
                <a:lnTo>
                  <a:pt x="721519" y="304800"/>
                </a:lnTo>
                <a:lnTo>
                  <a:pt x="738188" y="319087"/>
                </a:lnTo>
                <a:lnTo>
                  <a:pt x="745331" y="328612"/>
                </a:lnTo>
                <a:lnTo>
                  <a:pt x="750094" y="342900"/>
                </a:lnTo>
                <a:lnTo>
                  <a:pt x="750094" y="364331"/>
                </a:lnTo>
                <a:lnTo>
                  <a:pt x="742950" y="390525"/>
                </a:lnTo>
                <a:lnTo>
                  <a:pt x="726281" y="411956"/>
                </a:lnTo>
                <a:lnTo>
                  <a:pt x="711994" y="426243"/>
                </a:lnTo>
                <a:lnTo>
                  <a:pt x="685800" y="445293"/>
                </a:lnTo>
                <a:lnTo>
                  <a:pt x="671513" y="454818"/>
                </a:lnTo>
                <a:lnTo>
                  <a:pt x="371475" y="369093"/>
                </a:lnTo>
                <a:lnTo>
                  <a:pt x="314325" y="354806"/>
                </a:lnTo>
                <a:lnTo>
                  <a:pt x="245269" y="333375"/>
                </a:lnTo>
                <a:lnTo>
                  <a:pt x="195263" y="314325"/>
                </a:lnTo>
                <a:lnTo>
                  <a:pt x="147638" y="292893"/>
                </a:lnTo>
                <a:lnTo>
                  <a:pt x="100013" y="264318"/>
                </a:lnTo>
                <a:lnTo>
                  <a:pt x="59531" y="242887"/>
                </a:lnTo>
                <a:lnTo>
                  <a:pt x="38100" y="230981"/>
                </a:lnTo>
                <a:lnTo>
                  <a:pt x="28575" y="219075"/>
                </a:lnTo>
                <a:lnTo>
                  <a:pt x="11906" y="192881"/>
                </a:lnTo>
                <a:lnTo>
                  <a:pt x="0" y="147637"/>
                </a:lnTo>
                <a:lnTo>
                  <a:pt x="183356" y="0"/>
                </a:lnTo>
                <a:lnTo>
                  <a:pt x="161925" y="45243"/>
                </a:lnTo>
                <a:lnTo>
                  <a:pt x="157163" y="69056"/>
                </a:lnTo>
                <a:lnTo>
                  <a:pt x="157163" y="83343"/>
                </a:lnTo>
                <a:lnTo>
                  <a:pt x="164306" y="100012"/>
                </a:lnTo>
                <a:lnTo>
                  <a:pt x="176213" y="109537"/>
                </a:lnTo>
                <a:lnTo>
                  <a:pt x="190500" y="116681"/>
                </a:lnTo>
                <a:lnTo>
                  <a:pt x="223838" y="121443"/>
                </a:lnTo>
                <a:lnTo>
                  <a:pt x="245269" y="123825"/>
                </a:lnTo>
                <a:lnTo>
                  <a:pt x="311944" y="147637"/>
                </a:lnTo>
                <a:lnTo>
                  <a:pt x="371475" y="166687"/>
                </a:lnTo>
                <a:lnTo>
                  <a:pt x="428625" y="1785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66750BF-357B-4FDB-B908-9EBA79FDF257}"/>
              </a:ext>
            </a:extLst>
          </p:cNvPr>
          <p:cNvSpPr/>
          <p:nvPr/>
        </p:nvSpPr>
        <p:spPr>
          <a:xfrm>
            <a:off x="4014788" y="3833813"/>
            <a:ext cx="1320800" cy="1843087"/>
          </a:xfrm>
          <a:custGeom>
            <a:avLst/>
            <a:gdLst>
              <a:gd name="connsiteX0" fmla="*/ 926306 w 1321593"/>
              <a:gd name="connsiteY0" fmla="*/ 266700 h 1843087"/>
              <a:gd name="connsiteX1" fmla="*/ 947737 w 1321593"/>
              <a:gd name="connsiteY1" fmla="*/ 176212 h 1843087"/>
              <a:gd name="connsiteX2" fmla="*/ 964406 w 1321593"/>
              <a:gd name="connsiteY2" fmla="*/ 107156 h 1843087"/>
              <a:gd name="connsiteX3" fmla="*/ 981075 w 1321593"/>
              <a:gd name="connsiteY3" fmla="*/ 21431 h 1843087"/>
              <a:gd name="connsiteX4" fmla="*/ 981075 w 1321593"/>
              <a:gd name="connsiteY4" fmla="*/ 0 h 1843087"/>
              <a:gd name="connsiteX5" fmla="*/ 1321593 w 1321593"/>
              <a:gd name="connsiteY5" fmla="*/ 100012 h 1843087"/>
              <a:gd name="connsiteX6" fmla="*/ 1295400 w 1321593"/>
              <a:gd name="connsiteY6" fmla="*/ 128587 h 1843087"/>
              <a:gd name="connsiteX7" fmla="*/ 1266825 w 1321593"/>
              <a:gd name="connsiteY7" fmla="*/ 150018 h 1843087"/>
              <a:gd name="connsiteX8" fmla="*/ 1250156 w 1321593"/>
              <a:gd name="connsiteY8" fmla="*/ 207168 h 1843087"/>
              <a:gd name="connsiteX9" fmla="*/ 1221581 w 1321593"/>
              <a:gd name="connsiteY9" fmla="*/ 290512 h 1843087"/>
              <a:gd name="connsiteX10" fmla="*/ 1176337 w 1321593"/>
              <a:gd name="connsiteY10" fmla="*/ 419100 h 1843087"/>
              <a:gd name="connsiteX11" fmla="*/ 1145381 w 1321593"/>
              <a:gd name="connsiteY11" fmla="*/ 504825 h 1843087"/>
              <a:gd name="connsiteX12" fmla="*/ 1104900 w 1321593"/>
              <a:gd name="connsiteY12" fmla="*/ 600075 h 1843087"/>
              <a:gd name="connsiteX13" fmla="*/ 1052512 w 1321593"/>
              <a:gd name="connsiteY13" fmla="*/ 711993 h 1843087"/>
              <a:gd name="connsiteX14" fmla="*/ 1028700 w 1321593"/>
              <a:gd name="connsiteY14" fmla="*/ 757237 h 1843087"/>
              <a:gd name="connsiteX15" fmla="*/ 988218 w 1321593"/>
              <a:gd name="connsiteY15" fmla="*/ 845343 h 1843087"/>
              <a:gd name="connsiteX16" fmla="*/ 923925 w 1321593"/>
              <a:gd name="connsiteY16" fmla="*/ 950118 h 1843087"/>
              <a:gd name="connsiteX17" fmla="*/ 864393 w 1321593"/>
              <a:gd name="connsiteY17" fmla="*/ 1035843 h 1843087"/>
              <a:gd name="connsiteX18" fmla="*/ 795337 w 1321593"/>
              <a:gd name="connsiteY18" fmla="*/ 1128712 h 1843087"/>
              <a:gd name="connsiteX19" fmla="*/ 742950 w 1321593"/>
              <a:gd name="connsiteY19" fmla="*/ 1197768 h 1843087"/>
              <a:gd name="connsiteX20" fmla="*/ 690562 w 1321593"/>
              <a:gd name="connsiteY20" fmla="*/ 1266825 h 1843087"/>
              <a:gd name="connsiteX21" fmla="*/ 621506 w 1321593"/>
              <a:gd name="connsiteY21" fmla="*/ 1345406 h 1843087"/>
              <a:gd name="connsiteX22" fmla="*/ 545306 w 1321593"/>
              <a:gd name="connsiteY22" fmla="*/ 1431131 h 1843087"/>
              <a:gd name="connsiteX23" fmla="*/ 469106 w 1321593"/>
              <a:gd name="connsiteY23" fmla="*/ 1509712 h 1843087"/>
              <a:gd name="connsiteX24" fmla="*/ 381000 w 1321593"/>
              <a:gd name="connsiteY24" fmla="*/ 1593056 h 1843087"/>
              <a:gd name="connsiteX25" fmla="*/ 292893 w 1321593"/>
              <a:gd name="connsiteY25" fmla="*/ 1669256 h 1843087"/>
              <a:gd name="connsiteX26" fmla="*/ 185737 w 1321593"/>
              <a:gd name="connsiteY26" fmla="*/ 1747837 h 1843087"/>
              <a:gd name="connsiteX27" fmla="*/ 57150 w 1321593"/>
              <a:gd name="connsiteY27" fmla="*/ 1828800 h 1843087"/>
              <a:gd name="connsiteX28" fmla="*/ 26193 w 1321593"/>
              <a:gd name="connsiteY28" fmla="*/ 1840706 h 1843087"/>
              <a:gd name="connsiteX29" fmla="*/ 14287 w 1321593"/>
              <a:gd name="connsiteY29" fmla="*/ 1843087 h 1843087"/>
              <a:gd name="connsiteX30" fmla="*/ 7143 w 1321593"/>
              <a:gd name="connsiteY30" fmla="*/ 1840706 h 1843087"/>
              <a:gd name="connsiteX31" fmla="*/ 0 w 1321593"/>
              <a:gd name="connsiteY31" fmla="*/ 1831181 h 1843087"/>
              <a:gd name="connsiteX32" fmla="*/ 0 w 1321593"/>
              <a:gd name="connsiteY32" fmla="*/ 1819275 h 1843087"/>
              <a:gd name="connsiteX33" fmla="*/ 7143 w 1321593"/>
              <a:gd name="connsiteY33" fmla="*/ 1797843 h 1843087"/>
              <a:gd name="connsiteX34" fmla="*/ 21431 w 1321593"/>
              <a:gd name="connsiteY34" fmla="*/ 1776412 h 1843087"/>
              <a:gd name="connsiteX35" fmla="*/ 114300 w 1321593"/>
              <a:gd name="connsiteY35" fmla="*/ 1688306 h 1843087"/>
              <a:gd name="connsiteX36" fmla="*/ 192881 w 1321593"/>
              <a:gd name="connsiteY36" fmla="*/ 1609725 h 1843087"/>
              <a:gd name="connsiteX37" fmla="*/ 266700 w 1321593"/>
              <a:gd name="connsiteY37" fmla="*/ 1533525 h 1843087"/>
              <a:gd name="connsiteX38" fmla="*/ 342900 w 1321593"/>
              <a:gd name="connsiteY38" fmla="*/ 1440656 h 1843087"/>
              <a:gd name="connsiteX39" fmla="*/ 404812 w 1321593"/>
              <a:gd name="connsiteY39" fmla="*/ 1364456 h 1843087"/>
              <a:gd name="connsiteX40" fmla="*/ 469106 w 1321593"/>
              <a:gd name="connsiteY40" fmla="*/ 1273968 h 1843087"/>
              <a:gd name="connsiteX41" fmla="*/ 528637 w 1321593"/>
              <a:gd name="connsiteY41" fmla="*/ 1183481 h 1843087"/>
              <a:gd name="connsiteX42" fmla="*/ 569118 w 1321593"/>
              <a:gd name="connsiteY42" fmla="*/ 1119187 h 1843087"/>
              <a:gd name="connsiteX43" fmla="*/ 623887 w 1321593"/>
              <a:gd name="connsiteY43" fmla="*/ 1033462 h 1843087"/>
              <a:gd name="connsiteX44" fmla="*/ 671512 w 1321593"/>
              <a:gd name="connsiteY44" fmla="*/ 947737 h 1843087"/>
              <a:gd name="connsiteX45" fmla="*/ 719137 w 1321593"/>
              <a:gd name="connsiteY45" fmla="*/ 862012 h 1843087"/>
              <a:gd name="connsiteX46" fmla="*/ 762000 w 1321593"/>
              <a:gd name="connsiteY46" fmla="*/ 778668 h 1843087"/>
              <a:gd name="connsiteX47" fmla="*/ 783431 w 1321593"/>
              <a:gd name="connsiteY47" fmla="*/ 731043 h 1843087"/>
              <a:gd name="connsiteX48" fmla="*/ 814387 w 1321593"/>
              <a:gd name="connsiteY48" fmla="*/ 619125 h 1843087"/>
              <a:gd name="connsiteX49" fmla="*/ 850106 w 1321593"/>
              <a:gd name="connsiteY49" fmla="*/ 523875 h 1843087"/>
              <a:gd name="connsiteX50" fmla="*/ 881062 w 1321593"/>
              <a:gd name="connsiteY50" fmla="*/ 428625 h 1843087"/>
              <a:gd name="connsiteX51" fmla="*/ 926306 w 1321593"/>
              <a:gd name="connsiteY51" fmla="*/ 266700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21593" h="1843087">
                <a:moveTo>
                  <a:pt x="926306" y="266700"/>
                </a:moveTo>
                <a:lnTo>
                  <a:pt x="947737" y="176212"/>
                </a:lnTo>
                <a:lnTo>
                  <a:pt x="964406" y="107156"/>
                </a:lnTo>
                <a:lnTo>
                  <a:pt x="981075" y="21431"/>
                </a:lnTo>
                <a:lnTo>
                  <a:pt x="981075" y="0"/>
                </a:lnTo>
                <a:lnTo>
                  <a:pt x="1321593" y="100012"/>
                </a:lnTo>
                <a:lnTo>
                  <a:pt x="1295400" y="128587"/>
                </a:lnTo>
                <a:lnTo>
                  <a:pt x="1266825" y="150018"/>
                </a:lnTo>
                <a:lnTo>
                  <a:pt x="1250156" y="207168"/>
                </a:lnTo>
                <a:lnTo>
                  <a:pt x="1221581" y="290512"/>
                </a:lnTo>
                <a:lnTo>
                  <a:pt x="1176337" y="419100"/>
                </a:lnTo>
                <a:lnTo>
                  <a:pt x="1145381" y="504825"/>
                </a:lnTo>
                <a:lnTo>
                  <a:pt x="1104900" y="600075"/>
                </a:lnTo>
                <a:lnTo>
                  <a:pt x="1052512" y="711993"/>
                </a:lnTo>
                <a:lnTo>
                  <a:pt x="1028700" y="757237"/>
                </a:lnTo>
                <a:lnTo>
                  <a:pt x="988218" y="845343"/>
                </a:lnTo>
                <a:lnTo>
                  <a:pt x="923925" y="950118"/>
                </a:lnTo>
                <a:lnTo>
                  <a:pt x="864393" y="1035843"/>
                </a:lnTo>
                <a:lnTo>
                  <a:pt x="795337" y="1128712"/>
                </a:lnTo>
                <a:lnTo>
                  <a:pt x="742950" y="1197768"/>
                </a:lnTo>
                <a:lnTo>
                  <a:pt x="690562" y="1266825"/>
                </a:lnTo>
                <a:lnTo>
                  <a:pt x="621506" y="1345406"/>
                </a:lnTo>
                <a:lnTo>
                  <a:pt x="545306" y="1431131"/>
                </a:lnTo>
                <a:lnTo>
                  <a:pt x="469106" y="1509712"/>
                </a:lnTo>
                <a:lnTo>
                  <a:pt x="381000" y="1593056"/>
                </a:lnTo>
                <a:lnTo>
                  <a:pt x="292893" y="1669256"/>
                </a:lnTo>
                <a:lnTo>
                  <a:pt x="185737" y="1747837"/>
                </a:lnTo>
                <a:lnTo>
                  <a:pt x="57150" y="1828800"/>
                </a:lnTo>
                <a:lnTo>
                  <a:pt x="26193" y="1840706"/>
                </a:lnTo>
                <a:lnTo>
                  <a:pt x="14287" y="1843087"/>
                </a:lnTo>
                <a:lnTo>
                  <a:pt x="7143" y="1840706"/>
                </a:lnTo>
                <a:lnTo>
                  <a:pt x="0" y="1831181"/>
                </a:lnTo>
                <a:lnTo>
                  <a:pt x="0" y="1819275"/>
                </a:lnTo>
                <a:lnTo>
                  <a:pt x="7143" y="1797843"/>
                </a:lnTo>
                <a:lnTo>
                  <a:pt x="21431" y="1776412"/>
                </a:lnTo>
                <a:lnTo>
                  <a:pt x="114300" y="1688306"/>
                </a:lnTo>
                <a:lnTo>
                  <a:pt x="192881" y="1609725"/>
                </a:lnTo>
                <a:lnTo>
                  <a:pt x="266700" y="1533525"/>
                </a:lnTo>
                <a:lnTo>
                  <a:pt x="342900" y="1440656"/>
                </a:lnTo>
                <a:lnTo>
                  <a:pt x="404812" y="1364456"/>
                </a:lnTo>
                <a:lnTo>
                  <a:pt x="469106" y="1273968"/>
                </a:lnTo>
                <a:lnTo>
                  <a:pt x="528637" y="1183481"/>
                </a:lnTo>
                <a:lnTo>
                  <a:pt x="569118" y="1119187"/>
                </a:lnTo>
                <a:lnTo>
                  <a:pt x="623887" y="1033462"/>
                </a:lnTo>
                <a:lnTo>
                  <a:pt x="671512" y="947737"/>
                </a:lnTo>
                <a:lnTo>
                  <a:pt x="719137" y="862012"/>
                </a:lnTo>
                <a:lnTo>
                  <a:pt x="762000" y="778668"/>
                </a:lnTo>
                <a:lnTo>
                  <a:pt x="783431" y="731043"/>
                </a:lnTo>
                <a:lnTo>
                  <a:pt x="814387" y="619125"/>
                </a:lnTo>
                <a:lnTo>
                  <a:pt x="850106" y="523875"/>
                </a:lnTo>
                <a:lnTo>
                  <a:pt x="881062" y="428625"/>
                </a:lnTo>
                <a:lnTo>
                  <a:pt x="926306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3CAD9B-D07C-4B51-B2A7-CFCD851ED6FD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8913"/>
            <a:ext cx="4994275" cy="4291012"/>
            <a:chOff x="2582863" y="1611313"/>
            <a:chExt cx="4995862" cy="4291012"/>
          </a:xfrm>
        </p:grpSpPr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CD519E72-05E9-4637-B6C4-C94F942AA516}"/>
                </a:ext>
              </a:extLst>
            </p:cNvPr>
            <p:cNvSpPr/>
            <p:nvPr/>
          </p:nvSpPr>
          <p:spPr>
            <a:xfrm>
              <a:off x="4402716" y="4238625"/>
              <a:ext cx="3176009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4">
              <a:extLst>
                <a:ext uri="{FF2B5EF4-FFF2-40B4-BE49-F238E27FC236}">
                  <a16:creationId xmlns:a16="http://schemas.microsoft.com/office/drawing/2014/main" id="{2ACCAA59-6EF5-4267-B1F6-2DF26B09651F}"/>
                </a:ext>
              </a:extLst>
            </p:cNvPr>
            <p:cNvSpPr/>
            <p:nvPr/>
          </p:nvSpPr>
          <p:spPr>
            <a:xfrm>
              <a:off x="3173601" y="1724025"/>
              <a:ext cx="808294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5">
              <a:extLst>
                <a:ext uri="{FF2B5EF4-FFF2-40B4-BE49-F238E27FC236}">
                  <a16:creationId xmlns:a16="http://schemas.microsoft.com/office/drawing/2014/main" id="{FE791119-DB35-4A03-B133-2394EA458BEC}"/>
                </a:ext>
              </a:extLst>
            </p:cNvPr>
            <p:cNvSpPr/>
            <p:nvPr/>
          </p:nvSpPr>
          <p:spPr>
            <a:xfrm>
              <a:off x="2582863" y="2481263"/>
              <a:ext cx="1932601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6">
              <a:extLst>
                <a:ext uri="{FF2B5EF4-FFF2-40B4-BE49-F238E27FC236}">
                  <a16:creationId xmlns:a16="http://schemas.microsoft.com/office/drawing/2014/main" id="{1CFF81FB-7F27-46BE-8666-A78AD2254C5E}"/>
                </a:ext>
              </a:extLst>
            </p:cNvPr>
            <p:cNvSpPr/>
            <p:nvPr/>
          </p:nvSpPr>
          <p:spPr>
            <a:xfrm>
              <a:off x="3030680" y="3290888"/>
              <a:ext cx="1194179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8B9F4D0F-CC59-4B53-9826-2FCECBFAAB02}"/>
                </a:ext>
              </a:extLst>
            </p:cNvPr>
            <p:cNvSpPr/>
            <p:nvPr/>
          </p:nvSpPr>
          <p:spPr>
            <a:xfrm>
              <a:off x="2989392" y="3938588"/>
              <a:ext cx="1225939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8">
              <a:extLst>
                <a:ext uri="{FF2B5EF4-FFF2-40B4-BE49-F238E27FC236}">
                  <a16:creationId xmlns:a16="http://schemas.microsoft.com/office/drawing/2014/main" id="{D20E9F05-5DDC-40EF-BC22-BCB74D5A569D}"/>
                </a:ext>
              </a:extLst>
            </p:cNvPr>
            <p:cNvSpPr/>
            <p:nvPr/>
          </p:nvSpPr>
          <p:spPr>
            <a:xfrm>
              <a:off x="2770248" y="4783138"/>
              <a:ext cx="6304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9">
              <a:extLst>
                <a:ext uri="{FF2B5EF4-FFF2-40B4-BE49-F238E27FC236}">
                  <a16:creationId xmlns:a16="http://schemas.microsoft.com/office/drawing/2014/main" id="{D80B965A-4931-4D39-BB59-175F94EFAB60}"/>
                </a:ext>
              </a:extLst>
            </p:cNvPr>
            <p:cNvSpPr/>
            <p:nvPr/>
          </p:nvSpPr>
          <p:spPr>
            <a:xfrm>
              <a:off x="3029092" y="4610100"/>
              <a:ext cx="1332336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B95E5486-AD25-486A-AF45-04E8A5B55B1A}"/>
                </a:ext>
              </a:extLst>
            </p:cNvPr>
            <p:cNvSpPr/>
            <p:nvPr/>
          </p:nvSpPr>
          <p:spPr>
            <a:xfrm>
              <a:off x="3300641" y="5419725"/>
              <a:ext cx="768594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1">
              <a:extLst>
                <a:ext uri="{FF2B5EF4-FFF2-40B4-BE49-F238E27FC236}">
                  <a16:creationId xmlns:a16="http://schemas.microsoft.com/office/drawing/2014/main" id="{6B707600-C47E-46A6-AE87-E899EF4791A4}"/>
                </a:ext>
              </a:extLst>
            </p:cNvPr>
            <p:cNvSpPr/>
            <p:nvPr/>
          </p:nvSpPr>
          <p:spPr>
            <a:xfrm>
              <a:off x="5293586" y="1611313"/>
              <a:ext cx="1715045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2">
              <a:extLst>
                <a:ext uri="{FF2B5EF4-FFF2-40B4-BE49-F238E27FC236}">
                  <a16:creationId xmlns:a16="http://schemas.microsoft.com/office/drawing/2014/main" id="{D2CAA9A8-E002-42BF-BAA8-F11908D0B2E6}"/>
                </a:ext>
              </a:extLst>
            </p:cNvPr>
            <p:cNvSpPr/>
            <p:nvPr/>
          </p:nvSpPr>
          <p:spPr>
            <a:xfrm>
              <a:off x="6063769" y="2273300"/>
              <a:ext cx="458933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3">
              <a:extLst>
                <a:ext uri="{FF2B5EF4-FFF2-40B4-BE49-F238E27FC236}">
                  <a16:creationId xmlns:a16="http://schemas.microsoft.com/office/drawing/2014/main" id="{ACDB2142-C577-41C1-8B8F-BAA2A289A159}"/>
                </a:ext>
              </a:extLst>
            </p:cNvPr>
            <p:cNvSpPr/>
            <p:nvPr/>
          </p:nvSpPr>
          <p:spPr>
            <a:xfrm>
              <a:off x="6390898" y="3090863"/>
              <a:ext cx="790826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4">
              <a:extLst>
                <a:ext uri="{FF2B5EF4-FFF2-40B4-BE49-F238E27FC236}">
                  <a16:creationId xmlns:a16="http://schemas.microsoft.com/office/drawing/2014/main" id="{B2B09E6F-CA7F-496E-88ED-EF75830C881E}"/>
                </a:ext>
              </a:extLst>
            </p:cNvPr>
            <p:cNvSpPr/>
            <p:nvPr/>
          </p:nvSpPr>
          <p:spPr>
            <a:xfrm>
              <a:off x="5461915" y="3219450"/>
              <a:ext cx="470049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5">
              <a:extLst>
                <a:ext uri="{FF2B5EF4-FFF2-40B4-BE49-F238E27FC236}">
                  <a16:creationId xmlns:a16="http://schemas.microsoft.com/office/drawing/2014/main" id="{E8957B3A-5BC5-4AB6-A1C0-CF6622E3115C}"/>
                </a:ext>
              </a:extLst>
            </p:cNvPr>
            <p:cNvSpPr/>
            <p:nvPr/>
          </p:nvSpPr>
          <p:spPr>
            <a:xfrm>
              <a:off x="5380927" y="4364038"/>
              <a:ext cx="1938953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40FEBDB3-124B-4833-9D21-D3F43BDD8A27}"/>
                </a:ext>
              </a:extLst>
            </p:cNvPr>
            <p:cNvSpPr/>
            <p:nvPr/>
          </p:nvSpPr>
          <p:spPr>
            <a:xfrm>
              <a:off x="4316964" y="2743200"/>
              <a:ext cx="1100487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7">
              <a:extLst>
                <a:ext uri="{FF2B5EF4-FFF2-40B4-BE49-F238E27FC236}">
                  <a16:creationId xmlns:a16="http://schemas.microsoft.com/office/drawing/2014/main" id="{614CB737-4929-4ED6-AFFD-A6B6E32D30C7}"/>
                </a:ext>
              </a:extLst>
            </p:cNvPr>
            <p:cNvSpPr/>
            <p:nvPr/>
          </p:nvSpPr>
          <p:spPr>
            <a:xfrm>
              <a:off x="4761605" y="2962275"/>
              <a:ext cx="647906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8">
              <a:extLst>
                <a:ext uri="{FF2B5EF4-FFF2-40B4-BE49-F238E27FC236}">
                  <a16:creationId xmlns:a16="http://schemas.microsoft.com/office/drawing/2014/main" id="{4B4A5488-BF2C-4EAF-A8E2-A0620F54E705}"/>
                </a:ext>
              </a:extLst>
            </p:cNvPr>
            <p:cNvSpPr/>
            <p:nvPr/>
          </p:nvSpPr>
          <p:spPr>
            <a:xfrm>
              <a:off x="4763193" y="3681413"/>
              <a:ext cx="74953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9">
              <a:extLst>
                <a:ext uri="{FF2B5EF4-FFF2-40B4-BE49-F238E27FC236}">
                  <a16:creationId xmlns:a16="http://schemas.microsoft.com/office/drawing/2014/main" id="{192C39EE-5FEA-4B6E-9654-6EE36A25769D}"/>
                </a:ext>
              </a:extLst>
            </p:cNvPr>
            <p:cNvSpPr/>
            <p:nvPr/>
          </p:nvSpPr>
          <p:spPr>
            <a:xfrm>
              <a:off x="4167691" y="3986213"/>
              <a:ext cx="1319631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421250F-E6E5-4B91-815D-EAFE8C5E1D10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1FDA0625-1A20-491C-A2E8-40826E28793E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4">
              <a:extLst>
                <a:ext uri="{FF2B5EF4-FFF2-40B4-BE49-F238E27FC236}">
                  <a16:creationId xmlns:a16="http://schemas.microsoft.com/office/drawing/2014/main" id="{0ABAF149-3B08-4F0D-99C6-92891349796F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5">
              <a:extLst>
                <a:ext uri="{FF2B5EF4-FFF2-40B4-BE49-F238E27FC236}">
                  <a16:creationId xmlns:a16="http://schemas.microsoft.com/office/drawing/2014/main" id="{70E04784-D19B-45BF-B255-5D256601213F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6">
              <a:extLst>
                <a:ext uri="{FF2B5EF4-FFF2-40B4-BE49-F238E27FC236}">
                  <a16:creationId xmlns:a16="http://schemas.microsoft.com/office/drawing/2014/main" id="{42525A94-D007-441E-A8A7-AF2F13387EB2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7">
              <a:extLst>
                <a:ext uri="{FF2B5EF4-FFF2-40B4-BE49-F238E27FC236}">
                  <a16:creationId xmlns:a16="http://schemas.microsoft.com/office/drawing/2014/main" id="{A02CE621-3974-4516-A0D1-1AAA2F54F231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8">
              <a:extLst>
                <a:ext uri="{FF2B5EF4-FFF2-40B4-BE49-F238E27FC236}">
                  <a16:creationId xmlns:a16="http://schemas.microsoft.com/office/drawing/2014/main" id="{21CFF5C4-3AF4-493B-A88E-11C449E3C712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9">
              <a:extLst>
                <a:ext uri="{FF2B5EF4-FFF2-40B4-BE49-F238E27FC236}">
                  <a16:creationId xmlns:a16="http://schemas.microsoft.com/office/drawing/2014/main" id="{7D58D5C4-68CD-4072-BD3F-CD5C51A1DD12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0">
              <a:extLst>
                <a:ext uri="{FF2B5EF4-FFF2-40B4-BE49-F238E27FC236}">
                  <a16:creationId xmlns:a16="http://schemas.microsoft.com/office/drawing/2014/main" id="{DA0F03F1-3DD4-4A62-8823-4D1F4E16A77E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1">
              <a:extLst>
                <a:ext uri="{FF2B5EF4-FFF2-40B4-BE49-F238E27FC236}">
                  <a16:creationId xmlns:a16="http://schemas.microsoft.com/office/drawing/2014/main" id="{607032A4-0040-48B8-B16F-BBF85A516C70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2">
              <a:extLst>
                <a:ext uri="{FF2B5EF4-FFF2-40B4-BE49-F238E27FC236}">
                  <a16:creationId xmlns:a16="http://schemas.microsoft.com/office/drawing/2014/main" id="{5A77F696-1E54-4D51-AE51-C8ACFA3A9A13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3">
              <a:extLst>
                <a:ext uri="{FF2B5EF4-FFF2-40B4-BE49-F238E27FC236}">
                  <a16:creationId xmlns:a16="http://schemas.microsoft.com/office/drawing/2014/main" id="{CB4CCA91-5CA6-45F9-8E70-F06F055B8BD6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47EFF9E2-E37F-47AC-A66D-3B3B55AF9B76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163AC709-29E6-4E15-80F9-490FB67DDC71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6">
              <a:extLst>
                <a:ext uri="{FF2B5EF4-FFF2-40B4-BE49-F238E27FC236}">
                  <a16:creationId xmlns:a16="http://schemas.microsoft.com/office/drawing/2014/main" id="{4B68F8E0-E3E0-4FF1-A4CF-00B6D1E0B774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7">
              <a:extLst>
                <a:ext uri="{FF2B5EF4-FFF2-40B4-BE49-F238E27FC236}">
                  <a16:creationId xmlns:a16="http://schemas.microsoft.com/office/drawing/2014/main" id="{0F2A0461-79AF-4BEA-ADEC-2C077C0C8A79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88">
              <a:extLst>
                <a:ext uri="{FF2B5EF4-FFF2-40B4-BE49-F238E27FC236}">
                  <a16:creationId xmlns:a16="http://schemas.microsoft.com/office/drawing/2014/main" id="{3DBB2216-4DA3-436C-A4B9-1FA6AA8C891F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9">
              <a:extLst>
                <a:ext uri="{FF2B5EF4-FFF2-40B4-BE49-F238E27FC236}">
                  <a16:creationId xmlns:a16="http://schemas.microsoft.com/office/drawing/2014/main" id="{7C906A68-5FC0-4276-AAC0-828D9DA1D615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73834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0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994" name="グループ化 1">
            <a:extLst>
              <a:ext uri="{FF2B5EF4-FFF2-40B4-BE49-F238E27FC236}">
                <a16:creationId xmlns:a16="http://schemas.microsoft.com/office/drawing/2014/main" id="{7CD42A14-1FB2-46D2-8F6E-8755D8857E9C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458913"/>
            <a:ext cx="4995862" cy="4291012"/>
            <a:chOff x="2430463" y="1458913"/>
            <a:chExt cx="4995862" cy="429101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88B95F1A-7B1C-494D-85B9-E1DC363A4DC1}"/>
                </a:ext>
              </a:extLst>
            </p:cNvPr>
            <p:cNvSpPr/>
            <p:nvPr/>
          </p:nvSpPr>
          <p:spPr>
            <a:xfrm>
              <a:off x="4249738" y="4086225"/>
              <a:ext cx="3176587" cy="1663700"/>
            </a:xfrm>
            <a:custGeom>
              <a:avLst/>
              <a:gdLst>
                <a:gd name="connsiteX0" fmla="*/ 1612092 w 3176615"/>
                <a:gd name="connsiteY0" fmla="*/ 940828 h 1664948"/>
                <a:gd name="connsiteX1" fmla="*/ 1516952 w 3176615"/>
                <a:gd name="connsiteY1" fmla="*/ 890616 h 1664948"/>
                <a:gd name="connsiteX2" fmla="*/ 1416527 w 3176615"/>
                <a:gd name="connsiteY2" fmla="*/ 835117 h 1664948"/>
                <a:gd name="connsiteX3" fmla="*/ 1318744 w 3176615"/>
                <a:gd name="connsiteY3" fmla="*/ 779619 h 1664948"/>
                <a:gd name="connsiteX4" fmla="*/ 1213033 w 3176615"/>
                <a:gd name="connsiteY4" fmla="*/ 718835 h 1664948"/>
                <a:gd name="connsiteX5" fmla="*/ 1091465 w 3176615"/>
                <a:gd name="connsiteY5" fmla="*/ 647480 h 1664948"/>
                <a:gd name="connsiteX6" fmla="*/ 1009539 w 3176615"/>
                <a:gd name="connsiteY6" fmla="*/ 599910 h 1664948"/>
                <a:gd name="connsiteX7" fmla="*/ 919685 w 3176615"/>
                <a:gd name="connsiteY7" fmla="*/ 547055 h 1664948"/>
                <a:gd name="connsiteX8" fmla="*/ 790189 w 3176615"/>
                <a:gd name="connsiteY8" fmla="*/ 470414 h 1664948"/>
                <a:gd name="connsiteX9" fmla="*/ 528554 w 3176615"/>
                <a:gd name="connsiteY9" fmla="*/ 314491 h 1664948"/>
                <a:gd name="connsiteX10" fmla="*/ 422843 w 3176615"/>
                <a:gd name="connsiteY10" fmla="*/ 251064 h 1664948"/>
                <a:gd name="connsiteX11" fmla="*/ 354131 w 3176615"/>
                <a:gd name="connsiteY11" fmla="*/ 208780 h 1664948"/>
                <a:gd name="connsiteX12" fmla="*/ 266920 w 3176615"/>
                <a:gd name="connsiteY12" fmla="*/ 153281 h 1664948"/>
                <a:gd name="connsiteX13" fmla="*/ 182351 w 3176615"/>
                <a:gd name="connsiteY13" fmla="*/ 100426 h 1664948"/>
                <a:gd name="connsiteX14" fmla="*/ 105710 w 3176615"/>
                <a:gd name="connsiteY14" fmla="*/ 47570 h 1664948"/>
                <a:gd name="connsiteX15" fmla="*/ 47569 w 3176615"/>
                <a:gd name="connsiteY15" fmla="*/ 10572 h 1664948"/>
                <a:gd name="connsiteX16" fmla="*/ 26427 w 3176615"/>
                <a:gd name="connsiteY16" fmla="*/ 0 h 1664948"/>
                <a:gd name="connsiteX17" fmla="*/ 7928 w 3176615"/>
                <a:gd name="connsiteY17" fmla="*/ 0 h 1664948"/>
                <a:gd name="connsiteX18" fmla="*/ 0 w 3176615"/>
                <a:gd name="connsiteY18" fmla="*/ 5286 h 1664948"/>
                <a:gd name="connsiteX19" fmla="*/ 0 w 3176615"/>
                <a:gd name="connsiteY19" fmla="*/ 15857 h 1664948"/>
                <a:gd name="connsiteX20" fmla="*/ 2642 w 3176615"/>
                <a:gd name="connsiteY20" fmla="*/ 44928 h 1664948"/>
                <a:gd name="connsiteX21" fmla="*/ 5285 w 3176615"/>
                <a:gd name="connsiteY21" fmla="*/ 73998 h 1664948"/>
                <a:gd name="connsiteX22" fmla="*/ 10571 w 3176615"/>
                <a:gd name="connsiteY22" fmla="*/ 100426 h 1664948"/>
                <a:gd name="connsiteX23" fmla="*/ 21142 w 3176615"/>
                <a:gd name="connsiteY23" fmla="*/ 129496 h 1664948"/>
                <a:gd name="connsiteX24" fmla="*/ 36998 w 3176615"/>
                <a:gd name="connsiteY24" fmla="*/ 155924 h 1664948"/>
                <a:gd name="connsiteX25" fmla="*/ 60783 w 3176615"/>
                <a:gd name="connsiteY25" fmla="*/ 184995 h 1664948"/>
                <a:gd name="connsiteX26" fmla="*/ 95139 w 3176615"/>
                <a:gd name="connsiteY26" fmla="*/ 214065 h 1664948"/>
                <a:gd name="connsiteX27" fmla="*/ 145352 w 3176615"/>
                <a:gd name="connsiteY27" fmla="*/ 243136 h 1664948"/>
                <a:gd name="connsiteX28" fmla="*/ 200850 w 3176615"/>
                <a:gd name="connsiteY28" fmla="*/ 272206 h 1664948"/>
                <a:gd name="connsiteX29" fmla="*/ 274848 w 3176615"/>
                <a:gd name="connsiteY29" fmla="*/ 319776 h 1664948"/>
                <a:gd name="connsiteX30" fmla="*/ 367345 w 3176615"/>
                <a:gd name="connsiteY30" fmla="*/ 377917 h 1664948"/>
                <a:gd name="connsiteX31" fmla="*/ 486270 w 3176615"/>
                <a:gd name="connsiteY31" fmla="*/ 459843 h 1664948"/>
                <a:gd name="connsiteX32" fmla="*/ 549697 w 3176615"/>
                <a:gd name="connsiteY32" fmla="*/ 512699 h 1664948"/>
                <a:gd name="connsiteX33" fmla="*/ 732048 w 3176615"/>
                <a:gd name="connsiteY33" fmla="*/ 610481 h 1664948"/>
                <a:gd name="connsiteX34" fmla="*/ 895900 w 3176615"/>
                <a:gd name="connsiteY34" fmla="*/ 713550 h 1664948"/>
                <a:gd name="connsiteX35" fmla="*/ 1057109 w 3176615"/>
                <a:gd name="connsiteY35" fmla="*/ 819261 h 1664948"/>
                <a:gd name="connsiteX36" fmla="*/ 1178677 w 3176615"/>
                <a:gd name="connsiteY36" fmla="*/ 901187 h 1664948"/>
                <a:gd name="connsiteX37" fmla="*/ 1313458 w 3176615"/>
                <a:gd name="connsiteY37" fmla="*/ 998969 h 1664948"/>
                <a:gd name="connsiteX38" fmla="*/ 1458811 w 3176615"/>
                <a:gd name="connsiteY38" fmla="*/ 1107323 h 1664948"/>
                <a:gd name="connsiteX39" fmla="*/ 1593593 w 3176615"/>
                <a:gd name="connsiteY39" fmla="*/ 1213034 h 1664948"/>
                <a:gd name="connsiteX40" fmla="*/ 1736302 w 3176615"/>
                <a:gd name="connsiteY40" fmla="*/ 1331959 h 1664948"/>
                <a:gd name="connsiteX41" fmla="*/ 1879012 w 3176615"/>
                <a:gd name="connsiteY41" fmla="*/ 1461455 h 1664948"/>
                <a:gd name="connsiteX42" fmla="*/ 1995294 w 3176615"/>
                <a:gd name="connsiteY42" fmla="*/ 1577737 h 1664948"/>
                <a:gd name="connsiteX43" fmla="*/ 2079863 w 3176615"/>
                <a:gd name="connsiteY43" fmla="*/ 1659663 h 1664948"/>
                <a:gd name="connsiteX44" fmla="*/ 2087791 w 3176615"/>
                <a:gd name="connsiteY44" fmla="*/ 1664948 h 1664948"/>
                <a:gd name="connsiteX45" fmla="*/ 2249001 w 3176615"/>
                <a:gd name="connsiteY45" fmla="*/ 1662306 h 1664948"/>
                <a:gd name="connsiteX46" fmla="*/ 2486850 w 3176615"/>
                <a:gd name="connsiteY46" fmla="*/ 1646449 h 1664948"/>
                <a:gd name="connsiteX47" fmla="*/ 2780198 w 3176615"/>
                <a:gd name="connsiteY47" fmla="*/ 1625307 h 1664948"/>
                <a:gd name="connsiteX48" fmla="*/ 3049761 w 3176615"/>
                <a:gd name="connsiteY48" fmla="*/ 1604165 h 1664948"/>
                <a:gd name="connsiteX49" fmla="*/ 3158115 w 3176615"/>
                <a:gd name="connsiteY49" fmla="*/ 1596236 h 1664948"/>
                <a:gd name="connsiteX50" fmla="*/ 3166043 w 3176615"/>
                <a:gd name="connsiteY50" fmla="*/ 1593594 h 1664948"/>
                <a:gd name="connsiteX51" fmla="*/ 3173972 w 3176615"/>
                <a:gd name="connsiteY51" fmla="*/ 1585665 h 1664948"/>
                <a:gd name="connsiteX52" fmla="*/ 3176615 w 3176615"/>
                <a:gd name="connsiteY52" fmla="*/ 1575094 h 1664948"/>
                <a:gd name="connsiteX53" fmla="*/ 3168686 w 3176615"/>
                <a:gd name="connsiteY53" fmla="*/ 1551309 h 1664948"/>
                <a:gd name="connsiteX54" fmla="*/ 3158115 w 3176615"/>
                <a:gd name="connsiteY54" fmla="*/ 1535453 h 1664948"/>
                <a:gd name="connsiteX55" fmla="*/ 3136973 w 3176615"/>
                <a:gd name="connsiteY55" fmla="*/ 1527524 h 1664948"/>
                <a:gd name="connsiteX56" fmla="*/ 3002191 w 3176615"/>
                <a:gd name="connsiteY56" fmla="*/ 1487883 h 1664948"/>
                <a:gd name="connsiteX57" fmla="*/ 2843625 w 3176615"/>
                <a:gd name="connsiteY57" fmla="*/ 1437670 h 1664948"/>
                <a:gd name="connsiteX58" fmla="*/ 2677130 w 3176615"/>
                <a:gd name="connsiteY58" fmla="*/ 1384814 h 1664948"/>
                <a:gd name="connsiteX59" fmla="*/ 2539706 w 3176615"/>
                <a:gd name="connsiteY59" fmla="*/ 1342530 h 1664948"/>
                <a:gd name="connsiteX60" fmla="*/ 2399639 w 3176615"/>
                <a:gd name="connsiteY60" fmla="*/ 1294960 h 1664948"/>
                <a:gd name="connsiteX61" fmla="*/ 2270143 w 3176615"/>
                <a:gd name="connsiteY61" fmla="*/ 1250033 h 1664948"/>
                <a:gd name="connsiteX62" fmla="*/ 2005865 w 3176615"/>
                <a:gd name="connsiteY62" fmla="*/ 1141679 h 1664948"/>
                <a:gd name="connsiteX63" fmla="*/ 1797086 w 3176615"/>
                <a:gd name="connsiteY63" fmla="*/ 1038611 h 1664948"/>
                <a:gd name="connsiteX64" fmla="*/ 1612092 w 3176615"/>
                <a:gd name="connsiteY64" fmla="*/ 940828 h 166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176615" h="1664948">
                  <a:moveTo>
                    <a:pt x="1612092" y="940828"/>
                  </a:moveTo>
                  <a:lnTo>
                    <a:pt x="1516952" y="890616"/>
                  </a:lnTo>
                  <a:lnTo>
                    <a:pt x="1416527" y="835117"/>
                  </a:lnTo>
                  <a:lnTo>
                    <a:pt x="1318744" y="779619"/>
                  </a:lnTo>
                  <a:lnTo>
                    <a:pt x="1213033" y="718835"/>
                  </a:lnTo>
                  <a:lnTo>
                    <a:pt x="1091465" y="647480"/>
                  </a:lnTo>
                  <a:lnTo>
                    <a:pt x="1009539" y="599910"/>
                  </a:lnTo>
                  <a:lnTo>
                    <a:pt x="919685" y="547055"/>
                  </a:lnTo>
                  <a:lnTo>
                    <a:pt x="790189" y="470414"/>
                  </a:lnTo>
                  <a:lnTo>
                    <a:pt x="528554" y="314491"/>
                  </a:lnTo>
                  <a:lnTo>
                    <a:pt x="422843" y="251064"/>
                  </a:lnTo>
                  <a:lnTo>
                    <a:pt x="354131" y="208780"/>
                  </a:lnTo>
                  <a:lnTo>
                    <a:pt x="266920" y="153281"/>
                  </a:lnTo>
                  <a:lnTo>
                    <a:pt x="182351" y="100426"/>
                  </a:lnTo>
                  <a:lnTo>
                    <a:pt x="105710" y="47570"/>
                  </a:lnTo>
                  <a:lnTo>
                    <a:pt x="47569" y="10572"/>
                  </a:lnTo>
                  <a:lnTo>
                    <a:pt x="26427" y="0"/>
                  </a:lnTo>
                  <a:lnTo>
                    <a:pt x="7928" y="0"/>
                  </a:lnTo>
                  <a:lnTo>
                    <a:pt x="0" y="5286"/>
                  </a:lnTo>
                  <a:lnTo>
                    <a:pt x="0" y="15857"/>
                  </a:lnTo>
                  <a:lnTo>
                    <a:pt x="2642" y="44928"/>
                  </a:lnTo>
                  <a:lnTo>
                    <a:pt x="5285" y="73998"/>
                  </a:lnTo>
                  <a:lnTo>
                    <a:pt x="10571" y="100426"/>
                  </a:lnTo>
                  <a:lnTo>
                    <a:pt x="21142" y="129496"/>
                  </a:lnTo>
                  <a:lnTo>
                    <a:pt x="36998" y="155924"/>
                  </a:lnTo>
                  <a:lnTo>
                    <a:pt x="60783" y="184995"/>
                  </a:lnTo>
                  <a:lnTo>
                    <a:pt x="95139" y="214065"/>
                  </a:lnTo>
                  <a:lnTo>
                    <a:pt x="145352" y="243136"/>
                  </a:lnTo>
                  <a:lnTo>
                    <a:pt x="200850" y="272206"/>
                  </a:lnTo>
                  <a:lnTo>
                    <a:pt x="274848" y="319776"/>
                  </a:lnTo>
                  <a:lnTo>
                    <a:pt x="367345" y="377917"/>
                  </a:lnTo>
                  <a:lnTo>
                    <a:pt x="486270" y="459843"/>
                  </a:lnTo>
                  <a:lnTo>
                    <a:pt x="549697" y="512699"/>
                  </a:lnTo>
                  <a:lnTo>
                    <a:pt x="732048" y="610481"/>
                  </a:lnTo>
                  <a:lnTo>
                    <a:pt x="895900" y="713550"/>
                  </a:lnTo>
                  <a:lnTo>
                    <a:pt x="1057109" y="819261"/>
                  </a:lnTo>
                  <a:lnTo>
                    <a:pt x="1178677" y="901187"/>
                  </a:lnTo>
                  <a:lnTo>
                    <a:pt x="1313458" y="998969"/>
                  </a:lnTo>
                  <a:lnTo>
                    <a:pt x="1458811" y="1107323"/>
                  </a:lnTo>
                  <a:lnTo>
                    <a:pt x="1593593" y="1213034"/>
                  </a:lnTo>
                  <a:lnTo>
                    <a:pt x="1736302" y="1331959"/>
                  </a:lnTo>
                  <a:lnTo>
                    <a:pt x="1879012" y="1461455"/>
                  </a:lnTo>
                  <a:lnTo>
                    <a:pt x="1995294" y="1577737"/>
                  </a:lnTo>
                  <a:lnTo>
                    <a:pt x="2079863" y="1659663"/>
                  </a:lnTo>
                  <a:lnTo>
                    <a:pt x="2087791" y="1664948"/>
                  </a:lnTo>
                  <a:lnTo>
                    <a:pt x="2249001" y="1662306"/>
                  </a:lnTo>
                  <a:lnTo>
                    <a:pt x="2486850" y="1646449"/>
                  </a:lnTo>
                  <a:lnTo>
                    <a:pt x="2780198" y="1625307"/>
                  </a:lnTo>
                  <a:lnTo>
                    <a:pt x="3049761" y="1604165"/>
                  </a:lnTo>
                  <a:lnTo>
                    <a:pt x="3158115" y="1596236"/>
                  </a:lnTo>
                  <a:lnTo>
                    <a:pt x="3166043" y="1593594"/>
                  </a:lnTo>
                  <a:lnTo>
                    <a:pt x="3173972" y="1585665"/>
                  </a:lnTo>
                  <a:lnTo>
                    <a:pt x="3176615" y="1575094"/>
                  </a:lnTo>
                  <a:lnTo>
                    <a:pt x="3168686" y="1551309"/>
                  </a:lnTo>
                  <a:lnTo>
                    <a:pt x="3158115" y="1535453"/>
                  </a:lnTo>
                  <a:lnTo>
                    <a:pt x="3136973" y="1527524"/>
                  </a:lnTo>
                  <a:lnTo>
                    <a:pt x="3002191" y="1487883"/>
                  </a:lnTo>
                  <a:lnTo>
                    <a:pt x="2843625" y="1437670"/>
                  </a:lnTo>
                  <a:lnTo>
                    <a:pt x="2677130" y="1384814"/>
                  </a:lnTo>
                  <a:lnTo>
                    <a:pt x="2539706" y="1342530"/>
                  </a:lnTo>
                  <a:lnTo>
                    <a:pt x="2399639" y="1294960"/>
                  </a:lnTo>
                  <a:lnTo>
                    <a:pt x="2270143" y="1250033"/>
                  </a:lnTo>
                  <a:lnTo>
                    <a:pt x="2005865" y="1141679"/>
                  </a:lnTo>
                  <a:lnTo>
                    <a:pt x="1797086" y="1038611"/>
                  </a:lnTo>
                  <a:lnTo>
                    <a:pt x="1612092" y="9408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25FC4D25-E631-4B73-AEA8-20D097E5B187}"/>
                </a:ext>
              </a:extLst>
            </p:cNvPr>
            <p:cNvSpPr/>
            <p:nvPr/>
          </p:nvSpPr>
          <p:spPr>
            <a:xfrm>
              <a:off x="3021013" y="1571625"/>
              <a:ext cx="808037" cy="608013"/>
            </a:xfrm>
            <a:custGeom>
              <a:avLst/>
              <a:gdLst>
                <a:gd name="connsiteX0" fmla="*/ 400050 w 807244"/>
                <a:gd name="connsiteY0" fmla="*/ 152400 h 607219"/>
                <a:gd name="connsiteX1" fmla="*/ 554832 w 807244"/>
                <a:gd name="connsiteY1" fmla="*/ 204788 h 607219"/>
                <a:gd name="connsiteX2" fmla="*/ 588169 w 807244"/>
                <a:gd name="connsiteY2" fmla="*/ 219075 h 607219"/>
                <a:gd name="connsiteX3" fmla="*/ 609600 w 807244"/>
                <a:gd name="connsiteY3" fmla="*/ 230981 h 607219"/>
                <a:gd name="connsiteX4" fmla="*/ 638175 w 807244"/>
                <a:gd name="connsiteY4" fmla="*/ 257175 h 607219"/>
                <a:gd name="connsiteX5" fmla="*/ 664369 w 807244"/>
                <a:gd name="connsiteY5" fmla="*/ 285750 h 607219"/>
                <a:gd name="connsiteX6" fmla="*/ 695325 w 807244"/>
                <a:gd name="connsiteY6" fmla="*/ 326231 h 607219"/>
                <a:gd name="connsiteX7" fmla="*/ 740569 w 807244"/>
                <a:gd name="connsiteY7" fmla="*/ 392906 h 607219"/>
                <a:gd name="connsiteX8" fmla="*/ 795338 w 807244"/>
                <a:gd name="connsiteY8" fmla="*/ 490538 h 607219"/>
                <a:gd name="connsiteX9" fmla="*/ 807244 w 807244"/>
                <a:gd name="connsiteY9" fmla="*/ 514350 h 607219"/>
                <a:gd name="connsiteX10" fmla="*/ 807244 w 807244"/>
                <a:gd name="connsiteY10" fmla="*/ 526256 h 607219"/>
                <a:gd name="connsiteX11" fmla="*/ 802482 w 807244"/>
                <a:gd name="connsiteY11" fmla="*/ 554831 h 607219"/>
                <a:gd name="connsiteX12" fmla="*/ 792957 w 807244"/>
                <a:gd name="connsiteY12" fmla="*/ 578644 h 607219"/>
                <a:gd name="connsiteX13" fmla="*/ 776288 w 807244"/>
                <a:gd name="connsiteY13" fmla="*/ 595313 h 607219"/>
                <a:gd name="connsiteX14" fmla="*/ 759619 w 807244"/>
                <a:gd name="connsiteY14" fmla="*/ 604838 h 607219"/>
                <a:gd name="connsiteX15" fmla="*/ 738188 w 807244"/>
                <a:gd name="connsiteY15" fmla="*/ 607219 h 607219"/>
                <a:gd name="connsiteX16" fmla="*/ 711994 w 807244"/>
                <a:gd name="connsiteY16" fmla="*/ 607219 h 607219"/>
                <a:gd name="connsiteX17" fmla="*/ 669132 w 807244"/>
                <a:gd name="connsiteY17" fmla="*/ 604838 h 607219"/>
                <a:gd name="connsiteX18" fmla="*/ 626269 w 807244"/>
                <a:gd name="connsiteY18" fmla="*/ 597694 h 607219"/>
                <a:gd name="connsiteX19" fmla="*/ 576263 w 807244"/>
                <a:gd name="connsiteY19" fmla="*/ 585788 h 607219"/>
                <a:gd name="connsiteX20" fmla="*/ 523875 w 807244"/>
                <a:gd name="connsiteY20" fmla="*/ 564356 h 607219"/>
                <a:gd name="connsiteX21" fmla="*/ 469107 w 807244"/>
                <a:gd name="connsiteY21" fmla="*/ 533400 h 607219"/>
                <a:gd name="connsiteX22" fmla="*/ 423863 w 807244"/>
                <a:gd name="connsiteY22" fmla="*/ 495300 h 607219"/>
                <a:gd name="connsiteX23" fmla="*/ 369094 w 807244"/>
                <a:gd name="connsiteY23" fmla="*/ 450056 h 607219"/>
                <a:gd name="connsiteX24" fmla="*/ 307182 w 807244"/>
                <a:gd name="connsiteY24" fmla="*/ 395288 h 607219"/>
                <a:gd name="connsiteX25" fmla="*/ 254794 w 807244"/>
                <a:gd name="connsiteY25" fmla="*/ 340519 h 607219"/>
                <a:gd name="connsiteX26" fmla="*/ 197644 w 807244"/>
                <a:gd name="connsiteY26" fmla="*/ 278606 h 607219"/>
                <a:gd name="connsiteX27" fmla="*/ 119063 w 807244"/>
                <a:gd name="connsiteY27" fmla="*/ 190500 h 607219"/>
                <a:gd name="connsiteX28" fmla="*/ 26194 w 807244"/>
                <a:gd name="connsiteY28" fmla="*/ 76200 h 607219"/>
                <a:gd name="connsiteX29" fmla="*/ 7144 w 807244"/>
                <a:gd name="connsiteY29" fmla="*/ 52388 h 607219"/>
                <a:gd name="connsiteX30" fmla="*/ 0 w 807244"/>
                <a:gd name="connsiteY30" fmla="*/ 35719 h 607219"/>
                <a:gd name="connsiteX31" fmla="*/ 0 w 807244"/>
                <a:gd name="connsiteY31" fmla="*/ 21431 h 607219"/>
                <a:gd name="connsiteX32" fmla="*/ 2382 w 807244"/>
                <a:gd name="connsiteY32" fmla="*/ 7144 h 607219"/>
                <a:gd name="connsiteX33" fmla="*/ 9525 w 807244"/>
                <a:gd name="connsiteY33" fmla="*/ 2381 h 607219"/>
                <a:gd name="connsiteX34" fmla="*/ 23813 w 807244"/>
                <a:gd name="connsiteY34" fmla="*/ 0 h 607219"/>
                <a:gd name="connsiteX35" fmla="*/ 42863 w 807244"/>
                <a:gd name="connsiteY35" fmla="*/ 2381 h 607219"/>
                <a:gd name="connsiteX36" fmla="*/ 92869 w 807244"/>
                <a:gd name="connsiteY36" fmla="*/ 26194 h 607219"/>
                <a:gd name="connsiteX37" fmla="*/ 228600 w 807244"/>
                <a:gd name="connsiteY37" fmla="*/ 92869 h 607219"/>
                <a:gd name="connsiteX38" fmla="*/ 283369 w 807244"/>
                <a:gd name="connsiteY38" fmla="*/ 114300 h 607219"/>
                <a:gd name="connsiteX39" fmla="*/ 400050 w 807244"/>
                <a:gd name="connsiteY39" fmla="*/ 152400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7244" h="607219">
                  <a:moveTo>
                    <a:pt x="400050" y="152400"/>
                  </a:moveTo>
                  <a:lnTo>
                    <a:pt x="554832" y="204788"/>
                  </a:lnTo>
                  <a:lnTo>
                    <a:pt x="588169" y="219075"/>
                  </a:lnTo>
                  <a:lnTo>
                    <a:pt x="609600" y="230981"/>
                  </a:lnTo>
                  <a:lnTo>
                    <a:pt x="638175" y="257175"/>
                  </a:lnTo>
                  <a:lnTo>
                    <a:pt x="664369" y="285750"/>
                  </a:lnTo>
                  <a:lnTo>
                    <a:pt x="695325" y="326231"/>
                  </a:lnTo>
                  <a:lnTo>
                    <a:pt x="740569" y="392906"/>
                  </a:lnTo>
                  <a:lnTo>
                    <a:pt x="795338" y="490538"/>
                  </a:lnTo>
                  <a:lnTo>
                    <a:pt x="807244" y="514350"/>
                  </a:lnTo>
                  <a:lnTo>
                    <a:pt x="807244" y="526256"/>
                  </a:lnTo>
                  <a:lnTo>
                    <a:pt x="802482" y="554831"/>
                  </a:lnTo>
                  <a:lnTo>
                    <a:pt x="792957" y="578644"/>
                  </a:lnTo>
                  <a:lnTo>
                    <a:pt x="776288" y="595313"/>
                  </a:lnTo>
                  <a:lnTo>
                    <a:pt x="759619" y="604838"/>
                  </a:lnTo>
                  <a:lnTo>
                    <a:pt x="738188" y="607219"/>
                  </a:lnTo>
                  <a:lnTo>
                    <a:pt x="711994" y="607219"/>
                  </a:lnTo>
                  <a:lnTo>
                    <a:pt x="669132" y="604838"/>
                  </a:lnTo>
                  <a:lnTo>
                    <a:pt x="626269" y="597694"/>
                  </a:lnTo>
                  <a:lnTo>
                    <a:pt x="576263" y="585788"/>
                  </a:lnTo>
                  <a:lnTo>
                    <a:pt x="523875" y="564356"/>
                  </a:lnTo>
                  <a:lnTo>
                    <a:pt x="469107" y="533400"/>
                  </a:lnTo>
                  <a:lnTo>
                    <a:pt x="423863" y="495300"/>
                  </a:lnTo>
                  <a:lnTo>
                    <a:pt x="369094" y="450056"/>
                  </a:lnTo>
                  <a:lnTo>
                    <a:pt x="307182" y="395288"/>
                  </a:lnTo>
                  <a:lnTo>
                    <a:pt x="254794" y="340519"/>
                  </a:lnTo>
                  <a:lnTo>
                    <a:pt x="197644" y="278606"/>
                  </a:lnTo>
                  <a:lnTo>
                    <a:pt x="119063" y="190500"/>
                  </a:lnTo>
                  <a:lnTo>
                    <a:pt x="26194" y="76200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2382" y="7144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42863" y="2381"/>
                  </a:lnTo>
                  <a:lnTo>
                    <a:pt x="92869" y="26194"/>
                  </a:lnTo>
                  <a:lnTo>
                    <a:pt x="228600" y="92869"/>
                  </a:lnTo>
                  <a:lnTo>
                    <a:pt x="283369" y="114300"/>
                  </a:lnTo>
                  <a:lnTo>
                    <a:pt x="400050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06633673-D0AE-44CE-B783-44E96C8CA109}"/>
                </a:ext>
              </a:extLst>
            </p:cNvPr>
            <p:cNvSpPr/>
            <p:nvPr/>
          </p:nvSpPr>
          <p:spPr>
            <a:xfrm>
              <a:off x="2430463" y="2328863"/>
              <a:ext cx="1931987" cy="539750"/>
            </a:xfrm>
            <a:custGeom>
              <a:avLst/>
              <a:gdLst>
                <a:gd name="connsiteX0" fmla="*/ 1685925 w 1931194"/>
                <a:gd name="connsiteY0" fmla="*/ 250031 h 540543"/>
                <a:gd name="connsiteX1" fmla="*/ 1550194 w 1931194"/>
                <a:gd name="connsiteY1" fmla="*/ 266700 h 540543"/>
                <a:gd name="connsiteX2" fmla="*/ 1438275 w 1931194"/>
                <a:gd name="connsiteY2" fmla="*/ 283368 h 540543"/>
                <a:gd name="connsiteX3" fmla="*/ 1328738 w 1931194"/>
                <a:gd name="connsiteY3" fmla="*/ 300037 h 540543"/>
                <a:gd name="connsiteX4" fmla="*/ 1190625 w 1931194"/>
                <a:gd name="connsiteY4" fmla="*/ 323850 h 540543"/>
                <a:gd name="connsiteX5" fmla="*/ 1050132 w 1931194"/>
                <a:gd name="connsiteY5" fmla="*/ 352425 h 540543"/>
                <a:gd name="connsiteX6" fmla="*/ 964407 w 1931194"/>
                <a:gd name="connsiteY6" fmla="*/ 371475 h 540543"/>
                <a:gd name="connsiteX7" fmla="*/ 859632 w 1931194"/>
                <a:gd name="connsiteY7" fmla="*/ 397668 h 540543"/>
                <a:gd name="connsiteX8" fmla="*/ 766763 w 1931194"/>
                <a:gd name="connsiteY8" fmla="*/ 428625 h 540543"/>
                <a:gd name="connsiteX9" fmla="*/ 673894 w 1931194"/>
                <a:gd name="connsiteY9" fmla="*/ 459581 h 540543"/>
                <a:gd name="connsiteX10" fmla="*/ 616744 w 1931194"/>
                <a:gd name="connsiteY10" fmla="*/ 488156 h 540543"/>
                <a:gd name="connsiteX11" fmla="*/ 585788 w 1931194"/>
                <a:gd name="connsiteY11" fmla="*/ 504825 h 540543"/>
                <a:gd name="connsiteX12" fmla="*/ 535782 w 1931194"/>
                <a:gd name="connsiteY12" fmla="*/ 526256 h 540543"/>
                <a:gd name="connsiteX13" fmla="*/ 490538 w 1931194"/>
                <a:gd name="connsiteY13" fmla="*/ 540543 h 540543"/>
                <a:gd name="connsiteX14" fmla="*/ 481013 w 1931194"/>
                <a:gd name="connsiteY14" fmla="*/ 540543 h 540543"/>
                <a:gd name="connsiteX15" fmla="*/ 457200 w 1931194"/>
                <a:gd name="connsiteY15" fmla="*/ 538162 h 540543"/>
                <a:gd name="connsiteX16" fmla="*/ 419100 w 1931194"/>
                <a:gd name="connsiteY16" fmla="*/ 531018 h 540543"/>
                <a:gd name="connsiteX17" fmla="*/ 378619 w 1931194"/>
                <a:gd name="connsiteY17" fmla="*/ 519112 h 540543"/>
                <a:gd name="connsiteX18" fmla="*/ 326232 w 1931194"/>
                <a:gd name="connsiteY18" fmla="*/ 500062 h 540543"/>
                <a:gd name="connsiteX19" fmla="*/ 280988 w 1931194"/>
                <a:gd name="connsiteY19" fmla="*/ 481012 h 540543"/>
                <a:gd name="connsiteX20" fmla="*/ 235744 w 1931194"/>
                <a:gd name="connsiteY20" fmla="*/ 457200 h 540543"/>
                <a:gd name="connsiteX21" fmla="*/ 200025 w 1931194"/>
                <a:gd name="connsiteY21" fmla="*/ 435768 h 540543"/>
                <a:gd name="connsiteX22" fmla="*/ 154782 w 1931194"/>
                <a:gd name="connsiteY22" fmla="*/ 402431 h 540543"/>
                <a:gd name="connsiteX23" fmla="*/ 128588 w 1931194"/>
                <a:gd name="connsiteY23" fmla="*/ 381000 h 540543"/>
                <a:gd name="connsiteX24" fmla="*/ 104775 w 1931194"/>
                <a:gd name="connsiteY24" fmla="*/ 357187 h 540543"/>
                <a:gd name="connsiteX25" fmla="*/ 76200 w 1931194"/>
                <a:gd name="connsiteY25" fmla="*/ 328612 h 540543"/>
                <a:gd name="connsiteX26" fmla="*/ 52388 w 1931194"/>
                <a:gd name="connsiteY26" fmla="*/ 304800 h 540543"/>
                <a:gd name="connsiteX27" fmla="*/ 30957 w 1931194"/>
                <a:gd name="connsiteY27" fmla="*/ 276225 h 540543"/>
                <a:gd name="connsiteX28" fmla="*/ 9525 w 1931194"/>
                <a:gd name="connsiteY28" fmla="*/ 245268 h 540543"/>
                <a:gd name="connsiteX29" fmla="*/ 2382 w 1931194"/>
                <a:gd name="connsiteY29" fmla="*/ 226218 h 540543"/>
                <a:gd name="connsiteX30" fmla="*/ 0 w 1931194"/>
                <a:gd name="connsiteY30" fmla="*/ 211931 h 540543"/>
                <a:gd name="connsiteX31" fmla="*/ 0 w 1931194"/>
                <a:gd name="connsiteY31" fmla="*/ 204787 h 540543"/>
                <a:gd name="connsiteX32" fmla="*/ 7144 w 1931194"/>
                <a:gd name="connsiteY32" fmla="*/ 195262 h 540543"/>
                <a:gd name="connsiteX33" fmla="*/ 16669 w 1931194"/>
                <a:gd name="connsiteY33" fmla="*/ 195262 h 540543"/>
                <a:gd name="connsiteX34" fmla="*/ 26194 w 1931194"/>
                <a:gd name="connsiteY34" fmla="*/ 195262 h 540543"/>
                <a:gd name="connsiteX35" fmla="*/ 64294 w 1931194"/>
                <a:gd name="connsiteY35" fmla="*/ 211931 h 540543"/>
                <a:gd name="connsiteX36" fmla="*/ 147638 w 1931194"/>
                <a:gd name="connsiteY36" fmla="*/ 250031 h 540543"/>
                <a:gd name="connsiteX37" fmla="*/ 209550 w 1931194"/>
                <a:gd name="connsiteY37" fmla="*/ 271462 h 540543"/>
                <a:gd name="connsiteX38" fmla="*/ 292894 w 1931194"/>
                <a:gd name="connsiteY38" fmla="*/ 295275 h 540543"/>
                <a:gd name="connsiteX39" fmla="*/ 338138 w 1931194"/>
                <a:gd name="connsiteY39" fmla="*/ 304800 h 540543"/>
                <a:gd name="connsiteX40" fmla="*/ 378619 w 1931194"/>
                <a:gd name="connsiteY40" fmla="*/ 307181 h 540543"/>
                <a:gd name="connsiteX41" fmla="*/ 464344 w 1931194"/>
                <a:gd name="connsiteY41" fmla="*/ 297656 h 540543"/>
                <a:gd name="connsiteX42" fmla="*/ 619125 w 1931194"/>
                <a:gd name="connsiteY42" fmla="*/ 261937 h 540543"/>
                <a:gd name="connsiteX43" fmla="*/ 854869 w 1931194"/>
                <a:gd name="connsiteY43" fmla="*/ 200025 h 540543"/>
                <a:gd name="connsiteX44" fmla="*/ 1152525 w 1931194"/>
                <a:gd name="connsiteY44" fmla="*/ 126206 h 540543"/>
                <a:gd name="connsiteX45" fmla="*/ 1376363 w 1931194"/>
                <a:gd name="connsiteY45" fmla="*/ 73818 h 540543"/>
                <a:gd name="connsiteX46" fmla="*/ 1402557 w 1931194"/>
                <a:gd name="connsiteY46" fmla="*/ 57150 h 540543"/>
                <a:gd name="connsiteX47" fmla="*/ 1445419 w 1931194"/>
                <a:gd name="connsiteY47" fmla="*/ 35718 h 540543"/>
                <a:gd name="connsiteX48" fmla="*/ 1495425 w 1931194"/>
                <a:gd name="connsiteY48" fmla="*/ 16668 h 540543"/>
                <a:gd name="connsiteX49" fmla="*/ 1538288 w 1931194"/>
                <a:gd name="connsiteY49" fmla="*/ 4762 h 540543"/>
                <a:gd name="connsiteX50" fmla="*/ 1578769 w 1931194"/>
                <a:gd name="connsiteY50" fmla="*/ 0 h 540543"/>
                <a:gd name="connsiteX51" fmla="*/ 1640682 w 1931194"/>
                <a:gd name="connsiteY51" fmla="*/ 9525 h 540543"/>
                <a:gd name="connsiteX52" fmla="*/ 1726407 w 1931194"/>
                <a:gd name="connsiteY52" fmla="*/ 30956 h 540543"/>
                <a:gd name="connsiteX53" fmla="*/ 1797844 w 1931194"/>
                <a:gd name="connsiteY53" fmla="*/ 54768 h 540543"/>
                <a:gd name="connsiteX54" fmla="*/ 1876425 w 1931194"/>
                <a:gd name="connsiteY54" fmla="*/ 88106 h 540543"/>
                <a:gd name="connsiteX55" fmla="*/ 1890713 w 1931194"/>
                <a:gd name="connsiteY55" fmla="*/ 95250 h 540543"/>
                <a:gd name="connsiteX56" fmla="*/ 1907382 w 1931194"/>
                <a:gd name="connsiteY56" fmla="*/ 107156 h 540543"/>
                <a:gd name="connsiteX57" fmla="*/ 1919288 w 1931194"/>
                <a:gd name="connsiteY57" fmla="*/ 119062 h 540543"/>
                <a:gd name="connsiteX58" fmla="*/ 1926432 w 1931194"/>
                <a:gd name="connsiteY58" fmla="*/ 128587 h 540543"/>
                <a:gd name="connsiteX59" fmla="*/ 1931194 w 1931194"/>
                <a:gd name="connsiteY59" fmla="*/ 142875 h 540543"/>
                <a:gd name="connsiteX60" fmla="*/ 1931194 w 1931194"/>
                <a:gd name="connsiteY60" fmla="*/ 159543 h 540543"/>
                <a:gd name="connsiteX61" fmla="*/ 1924050 w 1931194"/>
                <a:gd name="connsiteY61" fmla="*/ 180975 h 540543"/>
                <a:gd name="connsiteX62" fmla="*/ 1907382 w 1931194"/>
                <a:gd name="connsiteY62" fmla="*/ 202406 h 540543"/>
                <a:gd name="connsiteX63" fmla="*/ 1885950 w 1931194"/>
                <a:gd name="connsiteY63" fmla="*/ 219075 h 540543"/>
                <a:gd name="connsiteX64" fmla="*/ 1862138 w 1931194"/>
                <a:gd name="connsiteY64" fmla="*/ 228600 h 540543"/>
                <a:gd name="connsiteX65" fmla="*/ 1819275 w 1931194"/>
                <a:gd name="connsiteY65" fmla="*/ 233362 h 540543"/>
                <a:gd name="connsiteX66" fmla="*/ 1685925 w 1931194"/>
                <a:gd name="connsiteY66" fmla="*/ 250031 h 5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931194" h="540543">
                  <a:moveTo>
                    <a:pt x="1685925" y="250031"/>
                  </a:moveTo>
                  <a:lnTo>
                    <a:pt x="1550194" y="266700"/>
                  </a:lnTo>
                  <a:lnTo>
                    <a:pt x="1438275" y="283368"/>
                  </a:lnTo>
                  <a:lnTo>
                    <a:pt x="1328738" y="300037"/>
                  </a:lnTo>
                  <a:lnTo>
                    <a:pt x="1190625" y="323850"/>
                  </a:lnTo>
                  <a:lnTo>
                    <a:pt x="1050132" y="352425"/>
                  </a:lnTo>
                  <a:lnTo>
                    <a:pt x="964407" y="371475"/>
                  </a:lnTo>
                  <a:lnTo>
                    <a:pt x="859632" y="397668"/>
                  </a:lnTo>
                  <a:lnTo>
                    <a:pt x="766763" y="428625"/>
                  </a:lnTo>
                  <a:lnTo>
                    <a:pt x="673894" y="459581"/>
                  </a:lnTo>
                  <a:lnTo>
                    <a:pt x="616744" y="488156"/>
                  </a:lnTo>
                  <a:lnTo>
                    <a:pt x="585788" y="504825"/>
                  </a:lnTo>
                  <a:lnTo>
                    <a:pt x="535782" y="526256"/>
                  </a:lnTo>
                  <a:lnTo>
                    <a:pt x="490538" y="540543"/>
                  </a:lnTo>
                  <a:lnTo>
                    <a:pt x="481013" y="540543"/>
                  </a:lnTo>
                  <a:lnTo>
                    <a:pt x="457200" y="538162"/>
                  </a:lnTo>
                  <a:lnTo>
                    <a:pt x="419100" y="531018"/>
                  </a:lnTo>
                  <a:lnTo>
                    <a:pt x="378619" y="519112"/>
                  </a:lnTo>
                  <a:lnTo>
                    <a:pt x="326232" y="500062"/>
                  </a:lnTo>
                  <a:lnTo>
                    <a:pt x="280988" y="481012"/>
                  </a:lnTo>
                  <a:lnTo>
                    <a:pt x="235744" y="457200"/>
                  </a:lnTo>
                  <a:lnTo>
                    <a:pt x="200025" y="435768"/>
                  </a:lnTo>
                  <a:lnTo>
                    <a:pt x="154782" y="402431"/>
                  </a:lnTo>
                  <a:lnTo>
                    <a:pt x="128588" y="381000"/>
                  </a:lnTo>
                  <a:lnTo>
                    <a:pt x="104775" y="357187"/>
                  </a:lnTo>
                  <a:lnTo>
                    <a:pt x="76200" y="328612"/>
                  </a:lnTo>
                  <a:lnTo>
                    <a:pt x="52388" y="304800"/>
                  </a:lnTo>
                  <a:lnTo>
                    <a:pt x="30957" y="276225"/>
                  </a:lnTo>
                  <a:lnTo>
                    <a:pt x="9525" y="245268"/>
                  </a:lnTo>
                  <a:lnTo>
                    <a:pt x="2382" y="226218"/>
                  </a:lnTo>
                  <a:lnTo>
                    <a:pt x="0" y="211931"/>
                  </a:lnTo>
                  <a:lnTo>
                    <a:pt x="0" y="204787"/>
                  </a:lnTo>
                  <a:lnTo>
                    <a:pt x="7144" y="195262"/>
                  </a:lnTo>
                  <a:lnTo>
                    <a:pt x="16669" y="195262"/>
                  </a:lnTo>
                  <a:lnTo>
                    <a:pt x="26194" y="195262"/>
                  </a:lnTo>
                  <a:lnTo>
                    <a:pt x="64294" y="211931"/>
                  </a:lnTo>
                  <a:lnTo>
                    <a:pt x="147638" y="250031"/>
                  </a:lnTo>
                  <a:lnTo>
                    <a:pt x="209550" y="271462"/>
                  </a:lnTo>
                  <a:lnTo>
                    <a:pt x="292894" y="295275"/>
                  </a:lnTo>
                  <a:lnTo>
                    <a:pt x="338138" y="304800"/>
                  </a:lnTo>
                  <a:lnTo>
                    <a:pt x="378619" y="307181"/>
                  </a:lnTo>
                  <a:lnTo>
                    <a:pt x="464344" y="297656"/>
                  </a:lnTo>
                  <a:lnTo>
                    <a:pt x="619125" y="261937"/>
                  </a:lnTo>
                  <a:lnTo>
                    <a:pt x="854869" y="200025"/>
                  </a:lnTo>
                  <a:lnTo>
                    <a:pt x="1152525" y="126206"/>
                  </a:lnTo>
                  <a:lnTo>
                    <a:pt x="1376363" y="73818"/>
                  </a:lnTo>
                  <a:lnTo>
                    <a:pt x="1402557" y="57150"/>
                  </a:lnTo>
                  <a:lnTo>
                    <a:pt x="1445419" y="35718"/>
                  </a:lnTo>
                  <a:lnTo>
                    <a:pt x="1495425" y="16668"/>
                  </a:lnTo>
                  <a:lnTo>
                    <a:pt x="1538288" y="4762"/>
                  </a:lnTo>
                  <a:lnTo>
                    <a:pt x="1578769" y="0"/>
                  </a:lnTo>
                  <a:lnTo>
                    <a:pt x="1640682" y="9525"/>
                  </a:lnTo>
                  <a:lnTo>
                    <a:pt x="1726407" y="30956"/>
                  </a:lnTo>
                  <a:lnTo>
                    <a:pt x="1797844" y="54768"/>
                  </a:lnTo>
                  <a:lnTo>
                    <a:pt x="1876425" y="88106"/>
                  </a:lnTo>
                  <a:lnTo>
                    <a:pt x="1890713" y="95250"/>
                  </a:lnTo>
                  <a:lnTo>
                    <a:pt x="1907382" y="107156"/>
                  </a:lnTo>
                  <a:lnTo>
                    <a:pt x="1919288" y="119062"/>
                  </a:lnTo>
                  <a:lnTo>
                    <a:pt x="1926432" y="128587"/>
                  </a:lnTo>
                  <a:lnTo>
                    <a:pt x="1931194" y="142875"/>
                  </a:lnTo>
                  <a:lnTo>
                    <a:pt x="1931194" y="159543"/>
                  </a:lnTo>
                  <a:lnTo>
                    <a:pt x="1924050" y="180975"/>
                  </a:lnTo>
                  <a:lnTo>
                    <a:pt x="1907382" y="202406"/>
                  </a:lnTo>
                  <a:lnTo>
                    <a:pt x="1885950" y="219075"/>
                  </a:lnTo>
                  <a:lnTo>
                    <a:pt x="1862138" y="228600"/>
                  </a:lnTo>
                  <a:lnTo>
                    <a:pt x="1819275" y="233362"/>
                  </a:lnTo>
                  <a:lnTo>
                    <a:pt x="1685925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05B38CE-E244-477C-AEAB-3AFC95A9B9E1}"/>
                </a:ext>
              </a:extLst>
            </p:cNvPr>
            <p:cNvSpPr/>
            <p:nvPr/>
          </p:nvSpPr>
          <p:spPr>
            <a:xfrm>
              <a:off x="2878138" y="3138488"/>
              <a:ext cx="1193800" cy="336550"/>
            </a:xfrm>
            <a:custGeom>
              <a:avLst/>
              <a:gdLst>
                <a:gd name="connsiteX0" fmla="*/ 1040607 w 1193007"/>
                <a:gd name="connsiteY0" fmla="*/ 219075 h 335756"/>
                <a:gd name="connsiteX1" fmla="*/ 900113 w 1193007"/>
                <a:gd name="connsiteY1" fmla="*/ 245268 h 335756"/>
                <a:gd name="connsiteX2" fmla="*/ 750094 w 1193007"/>
                <a:gd name="connsiteY2" fmla="*/ 273843 h 335756"/>
                <a:gd name="connsiteX3" fmla="*/ 609600 w 1193007"/>
                <a:gd name="connsiteY3" fmla="*/ 300037 h 335756"/>
                <a:gd name="connsiteX4" fmla="*/ 488157 w 1193007"/>
                <a:gd name="connsiteY4" fmla="*/ 321468 h 335756"/>
                <a:gd name="connsiteX5" fmla="*/ 419100 w 1193007"/>
                <a:gd name="connsiteY5" fmla="*/ 335756 h 335756"/>
                <a:gd name="connsiteX6" fmla="*/ 369094 w 1193007"/>
                <a:gd name="connsiteY6" fmla="*/ 335756 h 335756"/>
                <a:gd name="connsiteX7" fmla="*/ 266700 w 1193007"/>
                <a:gd name="connsiteY7" fmla="*/ 335756 h 335756"/>
                <a:gd name="connsiteX8" fmla="*/ 242888 w 1193007"/>
                <a:gd name="connsiteY8" fmla="*/ 333375 h 335756"/>
                <a:gd name="connsiteX9" fmla="*/ 209550 w 1193007"/>
                <a:gd name="connsiteY9" fmla="*/ 326231 h 335756"/>
                <a:gd name="connsiteX10" fmla="*/ 183357 w 1193007"/>
                <a:gd name="connsiteY10" fmla="*/ 316706 h 335756"/>
                <a:gd name="connsiteX11" fmla="*/ 157163 w 1193007"/>
                <a:gd name="connsiteY11" fmla="*/ 304800 h 335756"/>
                <a:gd name="connsiteX12" fmla="*/ 121444 w 1193007"/>
                <a:gd name="connsiteY12" fmla="*/ 288131 h 335756"/>
                <a:gd name="connsiteX13" fmla="*/ 92869 w 1193007"/>
                <a:gd name="connsiteY13" fmla="*/ 269081 h 335756"/>
                <a:gd name="connsiteX14" fmla="*/ 64294 w 1193007"/>
                <a:gd name="connsiteY14" fmla="*/ 245268 h 335756"/>
                <a:gd name="connsiteX15" fmla="*/ 40482 w 1193007"/>
                <a:gd name="connsiteY15" fmla="*/ 221456 h 335756"/>
                <a:gd name="connsiteX16" fmla="*/ 21432 w 1193007"/>
                <a:gd name="connsiteY16" fmla="*/ 197643 h 335756"/>
                <a:gd name="connsiteX17" fmla="*/ 2382 w 1193007"/>
                <a:gd name="connsiteY17" fmla="*/ 161925 h 335756"/>
                <a:gd name="connsiteX18" fmla="*/ 0 w 1193007"/>
                <a:gd name="connsiteY18" fmla="*/ 142875 h 335756"/>
                <a:gd name="connsiteX19" fmla="*/ 0 w 1193007"/>
                <a:gd name="connsiteY19" fmla="*/ 130968 h 335756"/>
                <a:gd name="connsiteX20" fmla="*/ 2382 w 1193007"/>
                <a:gd name="connsiteY20" fmla="*/ 123825 h 335756"/>
                <a:gd name="connsiteX21" fmla="*/ 9525 w 1193007"/>
                <a:gd name="connsiteY21" fmla="*/ 119062 h 335756"/>
                <a:gd name="connsiteX22" fmla="*/ 21432 w 1193007"/>
                <a:gd name="connsiteY22" fmla="*/ 119062 h 335756"/>
                <a:gd name="connsiteX23" fmla="*/ 42863 w 1193007"/>
                <a:gd name="connsiteY23" fmla="*/ 126206 h 335756"/>
                <a:gd name="connsiteX24" fmla="*/ 76200 w 1193007"/>
                <a:gd name="connsiteY24" fmla="*/ 138112 h 335756"/>
                <a:gd name="connsiteX25" fmla="*/ 114300 w 1193007"/>
                <a:gd name="connsiteY25" fmla="*/ 145256 h 335756"/>
                <a:gd name="connsiteX26" fmla="*/ 169069 w 1193007"/>
                <a:gd name="connsiteY26" fmla="*/ 152400 h 335756"/>
                <a:gd name="connsiteX27" fmla="*/ 235744 w 1193007"/>
                <a:gd name="connsiteY27" fmla="*/ 157162 h 335756"/>
                <a:gd name="connsiteX28" fmla="*/ 288132 w 1193007"/>
                <a:gd name="connsiteY28" fmla="*/ 152400 h 335756"/>
                <a:gd name="connsiteX29" fmla="*/ 395288 w 1193007"/>
                <a:gd name="connsiteY29" fmla="*/ 135731 h 335756"/>
                <a:gd name="connsiteX30" fmla="*/ 516732 w 1193007"/>
                <a:gd name="connsiteY30" fmla="*/ 114300 h 335756"/>
                <a:gd name="connsiteX31" fmla="*/ 600075 w 1193007"/>
                <a:gd name="connsiteY31" fmla="*/ 95250 h 335756"/>
                <a:gd name="connsiteX32" fmla="*/ 709613 w 1193007"/>
                <a:gd name="connsiteY32" fmla="*/ 64293 h 335756"/>
                <a:gd name="connsiteX33" fmla="*/ 792957 w 1193007"/>
                <a:gd name="connsiteY33" fmla="*/ 33337 h 335756"/>
                <a:gd name="connsiteX34" fmla="*/ 816769 w 1193007"/>
                <a:gd name="connsiteY34" fmla="*/ 23812 h 335756"/>
                <a:gd name="connsiteX35" fmla="*/ 883444 w 1193007"/>
                <a:gd name="connsiteY35" fmla="*/ 9525 h 335756"/>
                <a:gd name="connsiteX36" fmla="*/ 931069 w 1193007"/>
                <a:gd name="connsiteY36" fmla="*/ 0 h 335756"/>
                <a:gd name="connsiteX37" fmla="*/ 952500 w 1193007"/>
                <a:gd name="connsiteY37" fmla="*/ 7143 h 335756"/>
                <a:gd name="connsiteX38" fmla="*/ 1004888 w 1193007"/>
                <a:gd name="connsiteY38" fmla="*/ 28575 h 335756"/>
                <a:gd name="connsiteX39" fmla="*/ 1066800 w 1193007"/>
                <a:gd name="connsiteY39" fmla="*/ 47625 h 335756"/>
                <a:gd name="connsiteX40" fmla="*/ 1147763 w 1193007"/>
                <a:gd name="connsiteY40" fmla="*/ 66675 h 335756"/>
                <a:gd name="connsiteX41" fmla="*/ 1162050 w 1193007"/>
                <a:gd name="connsiteY41" fmla="*/ 73818 h 335756"/>
                <a:gd name="connsiteX42" fmla="*/ 1181100 w 1193007"/>
                <a:gd name="connsiteY42" fmla="*/ 95250 h 335756"/>
                <a:gd name="connsiteX43" fmla="*/ 1190625 w 1193007"/>
                <a:gd name="connsiteY43" fmla="*/ 111918 h 335756"/>
                <a:gd name="connsiteX44" fmla="*/ 1193007 w 1193007"/>
                <a:gd name="connsiteY44" fmla="*/ 130968 h 335756"/>
                <a:gd name="connsiteX45" fmla="*/ 1185863 w 1193007"/>
                <a:gd name="connsiteY45" fmla="*/ 152400 h 335756"/>
                <a:gd name="connsiteX46" fmla="*/ 1169194 w 1193007"/>
                <a:gd name="connsiteY46" fmla="*/ 176212 h 335756"/>
                <a:gd name="connsiteX47" fmla="*/ 1143000 w 1193007"/>
                <a:gd name="connsiteY47" fmla="*/ 195262 h 335756"/>
                <a:gd name="connsiteX48" fmla="*/ 1040607 w 1193007"/>
                <a:gd name="connsiteY48" fmla="*/ 2190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93007" h="335756">
                  <a:moveTo>
                    <a:pt x="1040607" y="219075"/>
                  </a:moveTo>
                  <a:lnTo>
                    <a:pt x="900113" y="245268"/>
                  </a:lnTo>
                  <a:lnTo>
                    <a:pt x="750094" y="273843"/>
                  </a:lnTo>
                  <a:lnTo>
                    <a:pt x="609600" y="300037"/>
                  </a:lnTo>
                  <a:lnTo>
                    <a:pt x="488157" y="321468"/>
                  </a:lnTo>
                  <a:lnTo>
                    <a:pt x="419100" y="335756"/>
                  </a:lnTo>
                  <a:lnTo>
                    <a:pt x="369094" y="335756"/>
                  </a:lnTo>
                  <a:lnTo>
                    <a:pt x="266700" y="335756"/>
                  </a:lnTo>
                  <a:lnTo>
                    <a:pt x="242888" y="333375"/>
                  </a:lnTo>
                  <a:lnTo>
                    <a:pt x="209550" y="326231"/>
                  </a:lnTo>
                  <a:lnTo>
                    <a:pt x="183357" y="316706"/>
                  </a:lnTo>
                  <a:lnTo>
                    <a:pt x="157163" y="304800"/>
                  </a:lnTo>
                  <a:lnTo>
                    <a:pt x="121444" y="288131"/>
                  </a:lnTo>
                  <a:lnTo>
                    <a:pt x="92869" y="269081"/>
                  </a:lnTo>
                  <a:lnTo>
                    <a:pt x="64294" y="245268"/>
                  </a:lnTo>
                  <a:lnTo>
                    <a:pt x="40482" y="221456"/>
                  </a:lnTo>
                  <a:lnTo>
                    <a:pt x="21432" y="197643"/>
                  </a:lnTo>
                  <a:lnTo>
                    <a:pt x="2382" y="161925"/>
                  </a:lnTo>
                  <a:lnTo>
                    <a:pt x="0" y="142875"/>
                  </a:lnTo>
                  <a:lnTo>
                    <a:pt x="0" y="130968"/>
                  </a:lnTo>
                  <a:lnTo>
                    <a:pt x="2382" y="123825"/>
                  </a:lnTo>
                  <a:lnTo>
                    <a:pt x="9525" y="119062"/>
                  </a:lnTo>
                  <a:lnTo>
                    <a:pt x="21432" y="119062"/>
                  </a:lnTo>
                  <a:lnTo>
                    <a:pt x="42863" y="126206"/>
                  </a:lnTo>
                  <a:lnTo>
                    <a:pt x="76200" y="138112"/>
                  </a:lnTo>
                  <a:lnTo>
                    <a:pt x="114300" y="145256"/>
                  </a:lnTo>
                  <a:lnTo>
                    <a:pt x="169069" y="152400"/>
                  </a:lnTo>
                  <a:lnTo>
                    <a:pt x="235744" y="157162"/>
                  </a:lnTo>
                  <a:lnTo>
                    <a:pt x="288132" y="152400"/>
                  </a:lnTo>
                  <a:lnTo>
                    <a:pt x="395288" y="135731"/>
                  </a:lnTo>
                  <a:lnTo>
                    <a:pt x="516732" y="114300"/>
                  </a:lnTo>
                  <a:lnTo>
                    <a:pt x="600075" y="95250"/>
                  </a:lnTo>
                  <a:lnTo>
                    <a:pt x="709613" y="64293"/>
                  </a:lnTo>
                  <a:lnTo>
                    <a:pt x="792957" y="33337"/>
                  </a:lnTo>
                  <a:lnTo>
                    <a:pt x="816769" y="23812"/>
                  </a:lnTo>
                  <a:lnTo>
                    <a:pt x="883444" y="9525"/>
                  </a:lnTo>
                  <a:lnTo>
                    <a:pt x="931069" y="0"/>
                  </a:lnTo>
                  <a:lnTo>
                    <a:pt x="952500" y="7143"/>
                  </a:lnTo>
                  <a:lnTo>
                    <a:pt x="1004888" y="28575"/>
                  </a:lnTo>
                  <a:lnTo>
                    <a:pt x="1066800" y="47625"/>
                  </a:lnTo>
                  <a:lnTo>
                    <a:pt x="1147763" y="66675"/>
                  </a:lnTo>
                  <a:lnTo>
                    <a:pt x="1162050" y="73818"/>
                  </a:lnTo>
                  <a:lnTo>
                    <a:pt x="1181100" y="95250"/>
                  </a:lnTo>
                  <a:lnTo>
                    <a:pt x="1190625" y="111918"/>
                  </a:lnTo>
                  <a:lnTo>
                    <a:pt x="1193007" y="130968"/>
                  </a:lnTo>
                  <a:lnTo>
                    <a:pt x="1185863" y="152400"/>
                  </a:lnTo>
                  <a:lnTo>
                    <a:pt x="1169194" y="176212"/>
                  </a:lnTo>
                  <a:lnTo>
                    <a:pt x="1143000" y="195262"/>
                  </a:lnTo>
                  <a:lnTo>
                    <a:pt x="1040607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6C3D7C95-34A1-4FB7-923E-7C6FA8099F7F}"/>
                </a:ext>
              </a:extLst>
            </p:cNvPr>
            <p:cNvSpPr/>
            <p:nvPr/>
          </p:nvSpPr>
          <p:spPr>
            <a:xfrm>
              <a:off x="2836863" y="3786188"/>
              <a:ext cx="1225550" cy="357187"/>
            </a:xfrm>
            <a:custGeom>
              <a:avLst/>
              <a:gdLst>
                <a:gd name="connsiteX0" fmla="*/ 1042987 w 1226344"/>
                <a:gd name="connsiteY0" fmla="*/ 238125 h 357187"/>
                <a:gd name="connsiteX1" fmla="*/ 952500 w 1226344"/>
                <a:gd name="connsiteY1" fmla="*/ 247650 h 357187"/>
                <a:gd name="connsiteX2" fmla="*/ 876300 w 1226344"/>
                <a:gd name="connsiteY2" fmla="*/ 261937 h 357187"/>
                <a:gd name="connsiteX3" fmla="*/ 750094 w 1226344"/>
                <a:gd name="connsiteY3" fmla="*/ 285750 h 357187"/>
                <a:gd name="connsiteX4" fmla="*/ 647700 w 1226344"/>
                <a:gd name="connsiteY4" fmla="*/ 309562 h 357187"/>
                <a:gd name="connsiteX5" fmla="*/ 602456 w 1226344"/>
                <a:gd name="connsiteY5" fmla="*/ 321468 h 357187"/>
                <a:gd name="connsiteX6" fmla="*/ 552450 w 1226344"/>
                <a:gd name="connsiteY6" fmla="*/ 330993 h 357187"/>
                <a:gd name="connsiteX7" fmla="*/ 490537 w 1226344"/>
                <a:gd name="connsiteY7" fmla="*/ 342900 h 357187"/>
                <a:gd name="connsiteX8" fmla="*/ 435769 w 1226344"/>
                <a:gd name="connsiteY8" fmla="*/ 350043 h 357187"/>
                <a:gd name="connsiteX9" fmla="*/ 383381 w 1226344"/>
                <a:gd name="connsiteY9" fmla="*/ 354806 h 357187"/>
                <a:gd name="connsiteX10" fmla="*/ 342900 w 1226344"/>
                <a:gd name="connsiteY10" fmla="*/ 357187 h 357187"/>
                <a:gd name="connsiteX11" fmla="*/ 311944 w 1226344"/>
                <a:gd name="connsiteY11" fmla="*/ 357187 h 357187"/>
                <a:gd name="connsiteX12" fmla="*/ 266700 w 1226344"/>
                <a:gd name="connsiteY12" fmla="*/ 352425 h 357187"/>
                <a:gd name="connsiteX13" fmla="*/ 216694 w 1226344"/>
                <a:gd name="connsiteY13" fmla="*/ 338137 h 357187"/>
                <a:gd name="connsiteX14" fmla="*/ 152400 w 1226344"/>
                <a:gd name="connsiteY14" fmla="*/ 311943 h 357187"/>
                <a:gd name="connsiteX15" fmla="*/ 102394 w 1226344"/>
                <a:gd name="connsiteY15" fmla="*/ 288131 h 357187"/>
                <a:gd name="connsiteX16" fmla="*/ 59531 w 1226344"/>
                <a:gd name="connsiteY16" fmla="*/ 264318 h 357187"/>
                <a:gd name="connsiteX17" fmla="*/ 28575 w 1226344"/>
                <a:gd name="connsiteY17" fmla="*/ 242887 h 357187"/>
                <a:gd name="connsiteX18" fmla="*/ 4762 w 1226344"/>
                <a:gd name="connsiteY18" fmla="*/ 214312 h 357187"/>
                <a:gd name="connsiteX19" fmla="*/ 0 w 1226344"/>
                <a:gd name="connsiteY19" fmla="*/ 197643 h 357187"/>
                <a:gd name="connsiteX20" fmla="*/ 0 w 1226344"/>
                <a:gd name="connsiteY20" fmla="*/ 188118 h 357187"/>
                <a:gd name="connsiteX21" fmla="*/ 9525 w 1226344"/>
                <a:gd name="connsiteY21" fmla="*/ 180975 h 357187"/>
                <a:gd name="connsiteX22" fmla="*/ 33337 w 1226344"/>
                <a:gd name="connsiteY22" fmla="*/ 178593 h 357187"/>
                <a:gd name="connsiteX23" fmla="*/ 114300 w 1226344"/>
                <a:gd name="connsiteY23" fmla="*/ 185737 h 357187"/>
                <a:gd name="connsiteX24" fmla="*/ 200025 w 1226344"/>
                <a:gd name="connsiteY24" fmla="*/ 190500 h 357187"/>
                <a:gd name="connsiteX25" fmla="*/ 276225 w 1226344"/>
                <a:gd name="connsiteY25" fmla="*/ 185737 h 357187"/>
                <a:gd name="connsiteX26" fmla="*/ 345281 w 1226344"/>
                <a:gd name="connsiteY26" fmla="*/ 173831 h 357187"/>
                <a:gd name="connsiteX27" fmla="*/ 497681 w 1226344"/>
                <a:gd name="connsiteY27" fmla="*/ 140493 h 357187"/>
                <a:gd name="connsiteX28" fmla="*/ 640556 w 1226344"/>
                <a:gd name="connsiteY28" fmla="*/ 104775 h 357187"/>
                <a:gd name="connsiteX29" fmla="*/ 776287 w 1226344"/>
                <a:gd name="connsiteY29" fmla="*/ 59531 h 357187"/>
                <a:gd name="connsiteX30" fmla="*/ 823912 w 1226344"/>
                <a:gd name="connsiteY30" fmla="*/ 40481 h 357187"/>
                <a:gd name="connsiteX31" fmla="*/ 845344 w 1226344"/>
                <a:gd name="connsiteY31" fmla="*/ 28575 h 357187"/>
                <a:gd name="connsiteX32" fmla="*/ 883444 w 1226344"/>
                <a:gd name="connsiteY32" fmla="*/ 16668 h 357187"/>
                <a:gd name="connsiteX33" fmla="*/ 945356 w 1226344"/>
                <a:gd name="connsiteY33" fmla="*/ 7143 h 357187"/>
                <a:gd name="connsiteX34" fmla="*/ 1019175 w 1226344"/>
                <a:gd name="connsiteY34" fmla="*/ 0 h 357187"/>
                <a:gd name="connsiteX35" fmla="*/ 1066800 w 1226344"/>
                <a:gd name="connsiteY35" fmla="*/ 2381 h 357187"/>
                <a:gd name="connsiteX36" fmla="*/ 1102519 w 1226344"/>
                <a:gd name="connsiteY36" fmla="*/ 16668 h 357187"/>
                <a:gd name="connsiteX37" fmla="*/ 1145381 w 1226344"/>
                <a:gd name="connsiteY37" fmla="*/ 42862 h 357187"/>
                <a:gd name="connsiteX38" fmla="*/ 1190625 w 1226344"/>
                <a:gd name="connsiteY38" fmla="*/ 80962 h 357187"/>
                <a:gd name="connsiteX39" fmla="*/ 1212056 w 1226344"/>
                <a:gd name="connsiteY39" fmla="*/ 100012 h 357187"/>
                <a:gd name="connsiteX40" fmla="*/ 1223962 w 1226344"/>
                <a:gd name="connsiteY40" fmla="*/ 116681 h 357187"/>
                <a:gd name="connsiteX41" fmla="*/ 1226344 w 1226344"/>
                <a:gd name="connsiteY41" fmla="*/ 130968 h 357187"/>
                <a:gd name="connsiteX42" fmla="*/ 1223962 w 1226344"/>
                <a:gd name="connsiteY42" fmla="*/ 152400 h 357187"/>
                <a:gd name="connsiteX43" fmla="*/ 1207294 w 1226344"/>
                <a:gd name="connsiteY43" fmla="*/ 183356 h 357187"/>
                <a:gd name="connsiteX44" fmla="*/ 1176337 w 1226344"/>
                <a:gd name="connsiteY44" fmla="*/ 221456 h 357187"/>
                <a:gd name="connsiteX45" fmla="*/ 1042987 w 1226344"/>
                <a:gd name="connsiteY45" fmla="*/ 23812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26344" h="357187">
                  <a:moveTo>
                    <a:pt x="1042987" y="238125"/>
                  </a:moveTo>
                  <a:lnTo>
                    <a:pt x="952500" y="247650"/>
                  </a:lnTo>
                  <a:lnTo>
                    <a:pt x="876300" y="261937"/>
                  </a:lnTo>
                  <a:lnTo>
                    <a:pt x="750094" y="285750"/>
                  </a:lnTo>
                  <a:lnTo>
                    <a:pt x="647700" y="309562"/>
                  </a:lnTo>
                  <a:lnTo>
                    <a:pt x="602456" y="321468"/>
                  </a:lnTo>
                  <a:lnTo>
                    <a:pt x="552450" y="330993"/>
                  </a:lnTo>
                  <a:lnTo>
                    <a:pt x="490537" y="342900"/>
                  </a:lnTo>
                  <a:lnTo>
                    <a:pt x="435769" y="350043"/>
                  </a:lnTo>
                  <a:lnTo>
                    <a:pt x="383381" y="354806"/>
                  </a:lnTo>
                  <a:lnTo>
                    <a:pt x="342900" y="357187"/>
                  </a:lnTo>
                  <a:lnTo>
                    <a:pt x="311944" y="357187"/>
                  </a:lnTo>
                  <a:lnTo>
                    <a:pt x="266700" y="352425"/>
                  </a:lnTo>
                  <a:lnTo>
                    <a:pt x="216694" y="338137"/>
                  </a:lnTo>
                  <a:lnTo>
                    <a:pt x="152400" y="311943"/>
                  </a:lnTo>
                  <a:lnTo>
                    <a:pt x="102394" y="288131"/>
                  </a:lnTo>
                  <a:lnTo>
                    <a:pt x="59531" y="264318"/>
                  </a:lnTo>
                  <a:lnTo>
                    <a:pt x="28575" y="242887"/>
                  </a:lnTo>
                  <a:lnTo>
                    <a:pt x="4762" y="214312"/>
                  </a:lnTo>
                  <a:lnTo>
                    <a:pt x="0" y="197643"/>
                  </a:lnTo>
                  <a:lnTo>
                    <a:pt x="0" y="188118"/>
                  </a:lnTo>
                  <a:lnTo>
                    <a:pt x="9525" y="180975"/>
                  </a:lnTo>
                  <a:lnTo>
                    <a:pt x="33337" y="178593"/>
                  </a:lnTo>
                  <a:lnTo>
                    <a:pt x="114300" y="185737"/>
                  </a:lnTo>
                  <a:lnTo>
                    <a:pt x="200025" y="190500"/>
                  </a:lnTo>
                  <a:lnTo>
                    <a:pt x="276225" y="185737"/>
                  </a:lnTo>
                  <a:lnTo>
                    <a:pt x="345281" y="173831"/>
                  </a:lnTo>
                  <a:lnTo>
                    <a:pt x="497681" y="140493"/>
                  </a:lnTo>
                  <a:lnTo>
                    <a:pt x="640556" y="104775"/>
                  </a:lnTo>
                  <a:lnTo>
                    <a:pt x="776287" y="59531"/>
                  </a:lnTo>
                  <a:lnTo>
                    <a:pt x="823912" y="40481"/>
                  </a:lnTo>
                  <a:lnTo>
                    <a:pt x="845344" y="28575"/>
                  </a:lnTo>
                  <a:lnTo>
                    <a:pt x="883444" y="16668"/>
                  </a:lnTo>
                  <a:lnTo>
                    <a:pt x="945356" y="7143"/>
                  </a:lnTo>
                  <a:lnTo>
                    <a:pt x="1019175" y="0"/>
                  </a:lnTo>
                  <a:lnTo>
                    <a:pt x="1066800" y="2381"/>
                  </a:lnTo>
                  <a:lnTo>
                    <a:pt x="1102519" y="16668"/>
                  </a:lnTo>
                  <a:lnTo>
                    <a:pt x="1145381" y="42862"/>
                  </a:lnTo>
                  <a:lnTo>
                    <a:pt x="1190625" y="80962"/>
                  </a:lnTo>
                  <a:lnTo>
                    <a:pt x="1212056" y="100012"/>
                  </a:lnTo>
                  <a:lnTo>
                    <a:pt x="1223962" y="116681"/>
                  </a:lnTo>
                  <a:lnTo>
                    <a:pt x="1226344" y="130968"/>
                  </a:lnTo>
                  <a:lnTo>
                    <a:pt x="1223962" y="152400"/>
                  </a:lnTo>
                  <a:lnTo>
                    <a:pt x="1207294" y="183356"/>
                  </a:lnTo>
                  <a:lnTo>
                    <a:pt x="1176337" y="221456"/>
                  </a:lnTo>
                  <a:lnTo>
                    <a:pt x="104298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FC4EF87A-125F-4AEE-862E-6634FC902D83}"/>
                </a:ext>
              </a:extLst>
            </p:cNvPr>
            <p:cNvSpPr/>
            <p:nvPr/>
          </p:nvSpPr>
          <p:spPr>
            <a:xfrm>
              <a:off x="2617788" y="4630738"/>
              <a:ext cx="630237" cy="1114425"/>
            </a:xfrm>
            <a:custGeom>
              <a:avLst/>
              <a:gdLst>
                <a:gd name="connsiteX0" fmla="*/ 476250 w 631031"/>
                <a:gd name="connsiteY0" fmla="*/ 395288 h 1114425"/>
                <a:gd name="connsiteX1" fmla="*/ 445294 w 631031"/>
                <a:gd name="connsiteY1" fmla="*/ 292894 h 1114425"/>
                <a:gd name="connsiteX2" fmla="*/ 421481 w 631031"/>
                <a:gd name="connsiteY2" fmla="*/ 226219 h 1114425"/>
                <a:gd name="connsiteX3" fmla="*/ 314325 w 631031"/>
                <a:gd name="connsiteY3" fmla="*/ 90488 h 1114425"/>
                <a:gd name="connsiteX4" fmla="*/ 264319 w 631031"/>
                <a:gd name="connsiteY4" fmla="*/ 73819 h 1114425"/>
                <a:gd name="connsiteX5" fmla="*/ 178594 w 631031"/>
                <a:gd name="connsiteY5" fmla="*/ 45244 h 1114425"/>
                <a:gd name="connsiteX6" fmla="*/ 83344 w 631031"/>
                <a:gd name="connsiteY6" fmla="*/ 14288 h 1114425"/>
                <a:gd name="connsiteX7" fmla="*/ 40481 w 631031"/>
                <a:gd name="connsiteY7" fmla="*/ 2382 h 1114425"/>
                <a:gd name="connsiteX8" fmla="*/ 16669 w 631031"/>
                <a:gd name="connsiteY8" fmla="*/ 0 h 1114425"/>
                <a:gd name="connsiteX9" fmla="*/ 4762 w 631031"/>
                <a:gd name="connsiteY9" fmla="*/ 4763 h 1114425"/>
                <a:gd name="connsiteX10" fmla="*/ 0 w 631031"/>
                <a:gd name="connsiteY10" fmla="*/ 21432 h 1114425"/>
                <a:gd name="connsiteX11" fmla="*/ 4762 w 631031"/>
                <a:gd name="connsiteY11" fmla="*/ 40482 h 1114425"/>
                <a:gd name="connsiteX12" fmla="*/ 33337 w 631031"/>
                <a:gd name="connsiteY12" fmla="*/ 69057 h 1114425"/>
                <a:gd name="connsiteX13" fmla="*/ 78581 w 631031"/>
                <a:gd name="connsiteY13" fmla="*/ 116682 h 1114425"/>
                <a:gd name="connsiteX14" fmla="*/ 111919 w 631031"/>
                <a:gd name="connsiteY14" fmla="*/ 157163 h 1114425"/>
                <a:gd name="connsiteX15" fmla="*/ 154781 w 631031"/>
                <a:gd name="connsiteY15" fmla="*/ 223838 h 1114425"/>
                <a:gd name="connsiteX16" fmla="*/ 176212 w 631031"/>
                <a:gd name="connsiteY16" fmla="*/ 264319 h 1114425"/>
                <a:gd name="connsiteX17" fmla="*/ 197644 w 631031"/>
                <a:gd name="connsiteY17" fmla="*/ 314325 h 1114425"/>
                <a:gd name="connsiteX18" fmla="*/ 207169 w 631031"/>
                <a:gd name="connsiteY18" fmla="*/ 335757 h 1114425"/>
                <a:gd name="connsiteX19" fmla="*/ 223837 w 631031"/>
                <a:gd name="connsiteY19" fmla="*/ 426244 h 1114425"/>
                <a:gd name="connsiteX20" fmla="*/ 269081 w 631031"/>
                <a:gd name="connsiteY20" fmla="*/ 647700 h 1114425"/>
                <a:gd name="connsiteX21" fmla="*/ 316706 w 631031"/>
                <a:gd name="connsiteY21" fmla="*/ 854869 h 1114425"/>
                <a:gd name="connsiteX22" fmla="*/ 323850 w 631031"/>
                <a:gd name="connsiteY22" fmla="*/ 876300 h 1114425"/>
                <a:gd name="connsiteX23" fmla="*/ 352425 w 631031"/>
                <a:gd name="connsiteY23" fmla="*/ 914400 h 1114425"/>
                <a:gd name="connsiteX24" fmla="*/ 397669 w 631031"/>
                <a:gd name="connsiteY24" fmla="*/ 973932 h 1114425"/>
                <a:gd name="connsiteX25" fmla="*/ 426244 w 631031"/>
                <a:gd name="connsiteY25" fmla="*/ 1009650 h 1114425"/>
                <a:gd name="connsiteX26" fmla="*/ 464344 w 631031"/>
                <a:gd name="connsiteY26" fmla="*/ 1059657 h 1114425"/>
                <a:gd name="connsiteX27" fmla="*/ 488156 w 631031"/>
                <a:gd name="connsiteY27" fmla="*/ 1085850 h 1114425"/>
                <a:gd name="connsiteX28" fmla="*/ 504825 w 631031"/>
                <a:gd name="connsiteY28" fmla="*/ 1100138 h 1114425"/>
                <a:gd name="connsiteX29" fmla="*/ 528637 w 631031"/>
                <a:gd name="connsiteY29" fmla="*/ 1112044 h 1114425"/>
                <a:gd name="connsiteX30" fmla="*/ 545306 w 631031"/>
                <a:gd name="connsiteY30" fmla="*/ 1114425 h 1114425"/>
                <a:gd name="connsiteX31" fmla="*/ 566737 w 631031"/>
                <a:gd name="connsiteY31" fmla="*/ 1109663 h 1114425"/>
                <a:gd name="connsiteX32" fmla="*/ 588169 w 631031"/>
                <a:gd name="connsiteY32" fmla="*/ 1095375 h 1114425"/>
                <a:gd name="connsiteX33" fmla="*/ 602456 w 631031"/>
                <a:gd name="connsiteY33" fmla="*/ 1073944 h 1114425"/>
                <a:gd name="connsiteX34" fmla="*/ 609600 w 631031"/>
                <a:gd name="connsiteY34" fmla="*/ 1054894 h 1114425"/>
                <a:gd name="connsiteX35" fmla="*/ 626269 w 631031"/>
                <a:gd name="connsiteY35" fmla="*/ 971550 h 1114425"/>
                <a:gd name="connsiteX36" fmla="*/ 631031 w 631031"/>
                <a:gd name="connsiteY36" fmla="*/ 923925 h 1114425"/>
                <a:gd name="connsiteX37" fmla="*/ 588169 w 631031"/>
                <a:gd name="connsiteY37" fmla="*/ 757238 h 1114425"/>
                <a:gd name="connsiteX38" fmla="*/ 538162 w 631031"/>
                <a:gd name="connsiteY38" fmla="*/ 585788 h 1114425"/>
                <a:gd name="connsiteX39" fmla="*/ 476250 w 631031"/>
                <a:gd name="connsiteY39" fmla="*/ 395288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1" h="1114425">
                  <a:moveTo>
                    <a:pt x="476250" y="395288"/>
                  </a:moveTo>
                  <a:lnTo>
                    <a:pt x="445294" y="292894"/>
                  </a:lnTo>
                  <a:lnTo>
                    <a:pt x="421481" y="226219"/>
                  </a:lnTo>
                  <a:lnTo>
                    <a:pt x="314325" y="90488"/>
                  </a:lnTo>
                  <a:lnTo>
                    <a:pt x="264319" y="73819"/>
                  </a:lnTo>
                  <a:lnTo>
                    <a:pt x="178594" y="45244"/>
                  </a:lnTo>
                  <a:lnTo>
                    <a:pt x="83344" y="14288"/>
                  </a:lnTo>
                  <a:lnTo>
                    <a:pt x="40481" y="2382"/>
                  </a:lnTo>
                  <a:lnTo>
                    <a:pt x="16669" y="0"/>
                  </a:lnTo>
                  <a:lnTo>
                    <a:pt x="4762" y="4763"/>
                  </a:lnTo>
                  <a:lnTo>
                    <a:pt x="0" y="21432"/>
                  </a:lnTo>
                  <a:lnTo>
                    <a:pt x="4762" y="40482"/>
                  </a:lnTo>
                  <a:lnTo>
                    <a:pt x="33337" y="69057"/>
                  </a:lnTo>
                  <a:lnTo>
                    <a:pt x="78581" y="116682"/>
                  </a:lnTo>
                  <a:lnTo>
                    <a:pt x="111919" y="157163"/>
                  </a:lnTo>
                  <a:lnTo>
                    <a:pt x="154781" y="223838"/>
                  </a:lnTo>
                  <a:lnTo>
                    <a:pt x="176212" y="264319"/>
                  </a:lnTo>
                  <a:lnTo>
                    <a:pt x="197644" y="314325"/>
                  </a:lnTo>
                  <a:lnTo>
                    <a:pt x="207169" y="335757"/>
                  </a:lnTo>
                  <a:lnTo>
                    <a:pt x="223837" y="426244"/>
                  </a:lnTo>
                  <a:lnTo>
                    <a:pt x="269081" y="647700"/>
                  </a:lnTo>
                  <a:lnTo>
                    <a:pt x="316706" y="854869"/>
                  </a:lnTo>
                  <a:lnTo>
                    <a:pt x="323850" y="876300"/>
                  </a:lnTo>
                  <a:lnTo>
                    <a:pt x="352425" y="914400"/>
                  </a:lnTo>
                  <a:lnTo>
                    <a:pt x="397669" y="973932"/>
                  </a:lnTo>
                  <a:lnTo>
                    <a:pt x="426244" y="1009650"/>
                  </a:lnTo>
                  <a:lnTo>
                    <a:pt x="464344" y="1059657"/>
                  </a:lnTo>
                  <a:lnTo>
                    <a:pt x="488156" y="1085850"/>
                  </a:lnTo>
                  <a:lnTo>
                    <a:pt x="504825" y="1100138"/>
                  </a:lnTo>
                  <a:lnTo>
                    <a:pt x="528637" y="1112044"/>
                  </a:lnTo>
                  <a:lnTo>
                    <a:pt x="545306" y="1114425"/>
                  </a:lnTo>
                  <a:lnTo>
                    <a:pt x="566737" y="1109663"/>
                  </a:lnTo>
                  <a:lnTo>
                    <a:pt x="588169" y="1095375"/>
                  </a:lnTo>
                  <a:lnTo>
                    <a:pt x="602456" y="1073944"/>
                  </a:lnTo>
                  <a:lnTo>
                    <a:pt x="609600" y="1054894"/>
                  </a:lnTo>
                  <a:lnTo>
                    <a:pt x="626269" y="971550"/>
                  </a:lnTo>
                  <a:lnTo>
                    <a:pt x="631031" y="923925"/>
                  </a:lnTo>
                  <a:lnTo>
                    <a:pt x="588169" y="757238"/>
                  </a:lnTo>
                  <a:lnTo>
                    <a:pt x="538162" y="585788"/>
                  </a:lnTo>
                  <a:lnTo>
                    <a:pt x="476250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9098689-5087-44FF-8D87-20434378B2CF}"/>
                </a:ext>
              </a:extLst>
            </p:cNvPr>
            <p:cNvSpPr/>
            <p:nvPr/>
          </p:nvSpPr>
          <p:spPr>
            <a:xfrm>
              <a:off x="2876550" y="4457700"/>
              <a:ext cx="1331913" cy="1066800"/>
            </a:xfrm>
            <a:custGeom>
              <a:avLst/>
              <a:gdLst>
                <a:gd name="connsiteX0" fmla="*/ 816769 w 1331119"/>
                <a:gd name="connsiteY0" fmla="*/ 288131 h 1066800"/>
                <a:gd name="connsiteX1" fmla="*/ 664369 w 1331119"/>
                <a:gd name="connsiteY1" fmla="*/ 316706 h 1066800"/>
                <a:gd name="connsiteX2" fmla="*/ 538163 w 1331119"/>
                <a:gd name="connsiteY2" fmla="*/ 345281 h 1066800"/>
                <a:gd name="connsiteX3" fmla="*/ 395288 w 1331119"/>
                <a:gd name="connsiteY3" fmla="*/ 376238 h 1066800"/>
                <a:gd name="connsiteX4" fmla="*/ 104775 w 1331119"/>
                <a:gd name="connsiteY4" fmla="*/ 438150 h 1066800"/>
                <a:gd name="connsiteX5" fmla="*/ 0 w 1331119"/>
                <a:gd name="connsiteY5" fmla="*/ 250031 h 1066800"/>
                <a:gd name="connsiteX6" fmla="*/ 57150 w 1331119"/>
                <a:gd name="connsiteY6" fmla="*/ 264319 h 1066800"/>
                <a:gd name="connsiteX7" fmla="*/ 76200 w 1331119"/>
                <a:gd name="connsiteY7" fmla="*/ 261938 h 1066800"/>
                <a:gd name="connsiteX8" fmla="*/ 197644 w 1331119"/>
                <a:gd name="connsiteY8" fmla="*/ 233363 h 1066800"/>
                <a:gd name="connsiteX9" fmla="*/ 371475 w 1331119"/>
                <a:gd name="connsiteY9" fmla="*/ 188119 h 1066800"/>
                <a:gd name="connsiteX10" fmla="*/ 561975 w 1331119"/>
                <a:gd name="connsiteY10" fmla="*/ 140494 h 1066800"/>
                <a:gd name="connsiteX11" fmla="*/ 800100 w 1331119"/>
                <a:gd name="connsiteY11" fmla="*/ 80963 h 1066800"/>
                <a:gd name="connsiteX12" fmla="*/ 864394 w 1331119"/>
                <a:gd name="connsiteY12" fmla="*/ 64294 h 1066800"/>
                <a:gd name="connsiteX13" fmla="*/ 966788 w 1331119"/>
                <a:gd name="connsiteY13" fmla="*/ 26194 h 1066800"/>
                <a:gd name="connsiteX14" fmla="*/ 1038225 w 1331119"/>
                <a:gd name="connsiteY14" fmla="*/ 0 h 1066800"/>
                <a:gd name="connsiteX15" fmla="*/ 1042988 w 1331119"/>
                <a:gd name="connsiteY15" fmla="*/ 0 h 1066800"/>
                <a:gd name="connsiteX16" fmla="*/ 1059656 w 1331119"/>
                <a:gd name="connsiteY16" fmla="*/ 7144 h 1066800"/>
                <a:gd name="connsiteX17" fmla="*/ 1123950 w 1331119"/>
                <a:gd name="connsiteY17" fmla="*/ 54769 h 1066800"/>
                <a:gd name="connsiteX18" fmla="*/ 1219200 w 1331119"/>
                <a:gd name="connsiteY18" fmla="*/ 130969 h 1066800"/>
                <a:gd name="connsiteX19" fmla="*/ 1278731 w 1331119"/>
                <a:gd name="connsiteY19" fmla="*/ 185738 h 1066800"/>
                <a:gd name="connsiteX20" fmla="*/ 1302544 w 1331119"/>
                <a:gd name="connsiteY20" fmla="*/ 207169 h 1066800"/>
                <a:gd name="connsiteX21" fmla="*/ 1319213 w 1331119"/>
                <a:gd name="connsiteY21" fmla="*/ 226219 h 1066800"/>
                <a:gd name="connsiteX22" fmla="*/ 1326356 w 1331119"/>
                <a:gd name="connsiteY22" fmla="*/ 240506 h 1066800"/>
                <a:gd name="connsiteX23" fmla="*/ 1328738 w 1331119"/>
                <a:gd name="connsiteY23" fmla="*/ 250031 h 1066800"/>
                <a:gd name="connsiteX24" fmla="*/ 1331119 w 1331119"/>
                <a:gd name="connsiteY24" fmla="*/ 271463 h 1066800"/>
                <a:gd name="connsiteX25" fmla="*/ 1326356 w 1331119"/>
                <a:gd name="connsiteY25" fmla="*/ 285750 h 1066800"/>
                <a:gd name="connsiteX26" fmla="*/ 1309688 w 1331119"/>
                <a:gd name="connsiteY26" fmla="*/ 297656 h 1066800"/>
                <a:gd name="connsiteX27" fmla="*/ 1290638 w 1331119"/>
                <a:gd name="connsiteY27" fmla="*/ 309563 h 1066800"/>
                <a:gd name="connsiteX28" fmla="*/ 1269206 w 1331119"/>
                <a:gd name="connsiteY28" fmla="*/ 330994 h 1066800"/>
                <a:gd name="connsiteX29" fmla="*/ 1235869 w 1331119"/>
                <a:gd name="connsiteY29" fmla="*/ 373856 h 1066800"/>
                <a:gd name="connsiteX30" fmla="*/ 1204913 w 1331119"/>
                <a:gd name="connsiteY30" fmla="*/ 433388 h 1066800"/>
                <a:gd name="connsiteX31" fmla="*/ 1193006 w 1331119"/>
                <a:gd name="connsiteY31" fmla="*/ 473869 h 1066800"/>
                <a:gd name="connsiteX32" fmla="*/ 1135856 w 1331119"/>
                <a:gd name="connsiteY32" fmla="*/ 728663 h 1066800"/>
                <a:gd name="connsiteX33" fmla="*/ 1069181 w 1331119"/>
                <a:gd name="connsiteY33" fmla="*/ 1028700 h 1066800"/>
                <a:gd name="connsiteX34" fmla="*/ 1064419 w 1331119"/>
                <a:gd name="connsiteY34" fmla="*/ 1042988 h 1066800"/>
                <a:gd name="connsiteX35" fmla="*/ 1057275 w 1331119"/>
                <a:gd name="connsiteY35" fmla="*/ 1047750 h 1066800"/>
                <a:gd name="connsiteX36" fmla="*/ 1019175 w 1331119"/>
                <a:gd name="connsiteY36" fmla="*/ 1062038 h 1066800"/>
                <a:gd name="connsiteX37" fmla="*/ 995363 w 1331119"/>
                <a:gd name="connsiteY37" fmla="*/ 1066800 h 1066800"/>
                <a:gd name="connsiteX38" fmla="*/ 966788 w 1331119"/>
                <a:gd name="connsiteY38" fmla="*/ 1047750 h 1066800"/>
                <a:gd name="connsiteX39" fmla="*/ 864394 w 1331119"/>
                <a:gd name="connsiteY39" fmla="*/ 854869 h 1066800"/>
                <a:gd name="connsiteX40" fmla="*/ 885825 w 1331119"/>
                <a:gd name="connsiteY40" fmla="*/ 731044 h 1066800"/>
                <a:gd name="connsiteX41" fmla="*/ 921544 w 1331119"/>
                <a:gd name="connsiteY41" fmla="*/ 571500 h 1066800"/>
                <a:gd name="connsiteX42" fmla="*/ 969169 w 1331119"/>
                <a:gd name="connsiteY42" fmla="*/ 354806 h 1066800"/>
                <a:gd name="connsiteX43" fmla="*/ 973931 w 1331119"/>
                <a:gd name="connsiteY43" fmla="*/ 328613 h 1066800"/>
                <a:gd name="connsiteX44" fmla="*/ 973931 w 1331119"/>
                <a:gd name="connsiteY44" fmla="*/ 314325 h 1066800"/>
                <a:gd name="connsiteX45" fmla="*/ 971550 w 1331119"/>
                <a:gd name="connsiteY45" fmla="*/ 300038 h 1066800"/>
                <a:gd name="connsiteX46" fmla="*/ 966788 w 1331119"/>
                <a:gd name="connsiteY46" fmla="*/ 283369 h 1066800"/>
                <a:gd name="connsiteX47" fmla="*/ 957263 w 1331119"/>
                <a:gd name="connsiteY47" fmla="*/ 271463 h 1066800"/>
                <a:gd name="connsiteX48" fmla="*/ 947738 w 1331119"/>
                <a:gd name="connsiteY48" fmla="*/ 266700 h 1066800"/>
                <a:gd name="connsiteX49" fmla="*/ 931069 w 1331119"/>
                <a:gd name="connsiteY49" fmla="*/ 266700 h 1066800"/>
                <a:gd name="connsiteX50" fmla="*/ 816769 w 1331119"/>
                <a:gd name="connsiteY50" fmla="*/ 288131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31119" h="1066800">
                  <a:moveTo>
                    <a:pt x="816769" y="288131"/>
                  </a:moveTo>
                  <a:lnTo>
                    <a:pt x="664369" y="316706"/>
                  </a:lnTo>
                  <a:lnTo>
                    <a:pt x="538163" y="345281"/>
                  </a:lnTo>
                  <a:lnTo>
                    <a:pt x="395288" y="376238"/>
                  </a:lnTo>
                  <a:lnTo>
                    <a:pt x="104775" y="438150"/>
                  </a:lnTo>
                  <a:lnTo>
                    <a:pt x="0" y="250031"/>
                  </a:lnTo>
                  <a:lnTo>
                    <a:pt x="57150" y="264319"/>
                  </a:lnTo>
                  <a:lnTo>
                    <a:pt x="76200" y="261938"/>
                  </a:lnTo>
                  <a:lnTo>
                    <a:pt x="197644" y="233363"/>
                  </a:lnTo>
                  <a:lnTo>
                    <a:pt x="371475" y="188119"/>
                  </a:lnTo>
                  <a:lnTo>
                    <a:pt x="561975" y="140494"/>
                  </a:lnTo>
                  <a:lnTo>
                    <a:pt x="800100" y="80963"/>
                  </a:lnTo>
                  <a:lnTo>
                    <a:pt x="864394" y="64294"/>
                  </a:lnTo>
                  <a:lnTo>
                    <a:pt x="966788" y="26194"/>
                  </a:lnTo>
                  <a:lnTo>
                    <a:pt x="1038225" y="0"/>
                  </a:lnTo>
                  <a:lnTo>
                    <a:pt x="1042988" y="0"/>
                  </a:lnTo>
                  <a:lnTo>
                    <a:pt x="1059656" y="7144"/>
                  </a:lnTo>
                  <a:lnTo>
                    <a:pt x="1123950" y="54769"/>
                  </a:lnTo>
                  <a:lnTo>
                    <a:pt x="1219200" y="130969"/>
                  </a:lnTo>
                  <a:lnTo>
                    <a:pt x="1278731" y="185738"/>
                  </a:lnTo>
                  <a:lnTo>
                    <a:pt x="1302544" y="207169"/>
                  </a:lnTo>
                  <a:lnTo>
                    <a:pt x="1319213" y="226219"/>
                  </a:lnTo>
                  <a:lnTo>
                    <a:pt x="1326356" y="240506"/>
                  </a:lnTo>
                  <a:lnTo>
                    <a:pt x="1328738" y="250031"/>
                  </a:lnTo>
                  <a:lnTo>
                    <a:pt x="1331119" y="271463"/>
                  </a:lnTo>
                  <a:lnTo>
                    <a:pt x="1326356" y="285750"/>
                  </a:lnTo>
                  <a:lnTo>
                    <a:pt x="1309688" y="297656"/>
                  </a:lnTo>
                  <a:lnTo>
                    <a:pt x="1290638" y="309563"/>
                  </a:lnTo>
                  <a:lnTo>
                    <a:pt x="1269206" y="330994"/>
                  </a:lnTo>
                  <a:lnTo>
                    <a:pt x="1235869" y="373856"/>
                  </a:lnTo>
                  <a:lnTo>
                    <a:pt x="1204913" y="433388"/>
                  </a:lnTo>
                  <a:lnTo>
                    <a:pt x="1193006" y="473869"/>
                  </a:lnTo>
                  <a:lnTo>
                    <a:pt x="1135856" y="728663"/>
                  </a:lnTo>
                  <a:lnTo>
                    <a:pt x="1069181" y="1028700"/>
                  </a:lnTo>
                  <a:lnTo>
                    <a:pt x="1064419" y="1042988"/>
                  </a:lnTo>
                  <a:lnTo>
                    <a:pt x="1057275" y="1047750"/>
                  </a:lnTo>
                  <a:lnTo>
                    <a:pt x="1019175" y="1062038"/>
                  </a:lnTo>
                  <a:lnTo>
                    <a:pt x="995363" y="1066800"/>
                  </a:lnTo>
                  <a:lnTo>
                    <a:pt x="966788" y="1047750"/>
                  </a:lnTo>
                  <a:lnTo>
                    <a:pt x="864394" y="854869"/>
                  </a:lnTo>
                  <a:lnTo>
                    <a:pt x="885825" y="731044"/>
                  </a:lnTo>
                  <a:lnTo>
                    <a:pt x="921544" y="571500"/>
                  </a:lnTo>
                  <a:lnTo>
                    <a:pt x="969169" y="354806"/>
                  </a:lnTo>
                  <a:lnTo>
                    <a:pt x="973931" y="328613"/>
                  </a:lnTo>
                  <a:lnTo>
                    <a:pt x="973931" y="314325"/>
                  </a:lnTo>
                  <a:lnTo>
                    <a:pt x="971550" y="300038"/>
                  </a:lnTo>
                  <a:lnTo>
                    <a:pt x="966788" y="283369"/>
                  </a:lnTo>
                  <a:lnTo>
                    <a:pt x="957263" y="271463"/>
                  </a:lnTo>
                  <a:lnTo>
                    <a:pt x="947738" y="266700"/>
                  </a:lnTo>
                  <a:lnTo>
                    <a:pt x="931069" y="266700"/>
                  </a:lnTo>
                  <a:lnTo>
                    <a:pt x="816769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9E765C11-DDB3-4FC5-9158-EAA96B0F77D6}"/>
                </a:ext>
              </a:extLst>
            </p:cNvPr>
            <p:cNvSpPr/>
            <p:nvPr/>
          </p:nvSpPr>
          <p:spPr>
            <a:xfrm>
              <a:off x="3148013" y="5267325"/>
              <a:ext cx="768350" cy="325438"/>
            </a:xfrm>
            <a:custGeom>
              <a:avLst/>
              <a:gdLst>
                <a:gd name="connsiteX0" fmla="*/ 514350 w 769143"/>
                <a:gd name="connsiteY0" fmla="*/ 33338 h 326231"/>
                <a:gd name="connsiteX1" fmla="*/ 311943 w 769143"/>
                <a:gd name="connsiteY1" fmla="*/ 73819 h 326231"/>
                <a:gd name="connsiteX2" fmla="*/ 150018 w 769143"/>
                <a:gd name="connsiteY2" fmla="*/ 107156 h 326231"/>
                <a:gd name="connsiteX3" fmla="*/ 0 w 769143"/>
                <a:gd name="connsiteY3" fmla="*/ 138113 h 326231"/>
                <a:gd name="connsiteX4" fmla="*/ 47625 w 769143"/>
                <a:gd name="connsiteY4" fmla="*/ 326231 h 326231"/>
                <a:gd name="connsiteX5" fmla="*/ 128587 w 769143"/>
                <a:gd name="connsiteY5" fmla="*/ 297656 h 326231"/>
                <a:gd name="connsiteX6" fmla="*/ 261937 w 769143"/>
                <a:gd name="connsiteY6" fmla="*/ 264319 h 326231"/>
                <a:gd name="connsiteX7" fmla="*/ 431006 w 769143"/>
                <a:gd name="connsiteY7" fmla="*/ 228600 h 326231"/>
                <a:gd name="connsiteX8" fmla="*/ 526256 w 769143"/>
                <a:gd name="connsiteY8" fmla="*/ 216694 h 326231"/>
                <a:gd name="connsiteX9" fmla="*/ 573881 w 769143"/>
                <a:gd name="connsiteY9" fmla="*/ 216694 h 326231"/>
                <a:gd name="connsiteX10" fmla="*/ 626268 w 769143"/>
                <a:gd name="connsiteY10" fmla="*/ 219075 h 326231"/>
                <a:gd name="connsiteX11" fmla="*/ 664368 w 769143"/>
                <a:gd name="connsiteY11" fmla="*/ 226219 h 326231"/>
                <a:gd name="connsiteX12" fmla="*/ 685800 w 769143"/>
                <a:gd name="connsiteY12" fmla="*/ 233363 h 326231"/>
                <a:gd name="connsiteX13" fmla="*/ 714375 w 769143"/>
                <a:gd name="connsiteY13" fmla="*/ 250031 h 326231"/>
                <a:gd name="connsiteX14" fmla="*/ 726281 w 769143"/>
                <a:gd name="connsiteY14" fmla="*/ 252413 h 326231"/>
                <a:gd name="connsiteX15" fmla="*/ 769143 w 769143"/>
                <a:gd name="connsiteY15" fmla="*/ 240506 h 326231"/>
                <a:gd name="connsiteX16" fmla="*/ 683418 w 769143"/>
                <a:gd name="connsiteY16" fmla="*/ 0 h 326231"/>
                <a:gd name="connsiteX17" fmla="*/ 514350 w 769143"/>
                <a:gd name="connsiteY17" fmla="*/ 33338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69143" h="326231">
                  <a:moveTo>
                    <a:pt x="514350" y="33338"/>
                  </a:moveTo>
                  <a:lnTo>
                    <a:pt x="311943" y="73819"/>
                  </a:lnTo>
                  <a:lnTo>
                    <a:pt x="150018" y="107156"/>
                  </a:lnTo>
                  <a:lnTo>
                    <a:pt x="0" y="138113"/>
                  </a:lnTo>
                  <a:lnTo>
                    <a:pt x="47625" y="326231"/>
                  </a:lnTo>
                  <a:lnTo>
                    <a:pt x="128587" y="297656"/>
                  </a:lnTo>
                  <a:lnTo>
                    <a:pt x="261937" y="264319"/>
                  </a:lnTo>
                  <a:lnTo>
                    <a:pt x="431006" y="228600"/>
                  </a:lnTo>
                  <a:lnTo>
                    <a:pt x="526256" y="216694"/>
                  </a:lnTo>
                  <a:lnTo>
                    <a:pt x="573881" y="216694"/>
                  </a:lnTo>
                  <a:lnTo>
                    <a:pt x="626268" y="219075"/>
                  </a:lnTo>
                  <a:lnTo>
                    <a:pt x="664368" y="226219"/>
                  </a:lnTo>
                  <a:lnTo>
                    <a:pt x="685800" y="233363"/>
                  </a:lnTo>
                  <a:lnTo>
                    <a:pt x="714375" y="250031"/>
                  </a:lnTo>
                  <a:lnTo>
                    <a:pt x="726281" y="252413"/>
                  </a:lnTo>
                  <a:lnTo>
                    <a:pt x="769143" y="240506"/>
                  </a:lnTo>
                  <a:lnTo>
                    <a:pt x="683418" y="0"/>
                  </a:lnTo>
                  <a:lnTo>
                    <a:pt x="514350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CE323200-E583-442D-A333-F04C95090D1B}"/>
                </a:ext>
              </a:extLst>
            </p:cNvPr>
            <p:cNvSpPr/>
            <p:nvPr/>
          </p:nvSpPr>
          <p:spPr>
            <a:xfrm>
              <a:off x="5141913" y="1458913"/>
              <a:ext cx="1714500" cy="987425"/>
            </a:xfrm>
            <a:custGeom>
              <a:avLst/>
              <a:gdLst>
                <a:gd name="connsiteX0" fmla="*/ 1112044 w 1714500"/>
                <a:gd name="connsiteY0" fmla="*/ 347663 h 985838"/>
                <a:gd name="connsiteX1" fmla="*/ 997744 w 1714500"/>
                <a:gd name="connsiteY1" fmla="*/ 419100 h 985838"/>
                <a:gd name="connsiteX2" fmla="*/ 888206 w 1714500"/>
                <a:gd name="connsiteY2" fmla="*/ 481013 h 985838"/>
                <a:gd name="connsiteX3" fmla="*/ 769144 w 1714500"/>
                <a:gd name="connsiteY3" fmla="*/ 547688 h 985838"/>
                <a:gd name="connsiteX4" fmla="*/ 647700 w 1714500"/>
                <a:gd name="connsiteY4" fmla="*/ 614363 h 985838"/>
                <a:gd name="connsiteX5" fmla="*/ 507206 w 1714500"/>
                <a:gd name="connsiteY5" fmla="*/ 685800 h 985838"/>
                <a:gd name="connsiteX6" fmla="*/ 326231 w 1714500"/>
                <a:gd name="connsiteY6" fmla="*/ 776288 h 985838"/>
                <a:gd name="connsiteX7" fmla="*/ 188119 w 1714500"/>
                <a:gd name="connsiteY7" fmla="*/ 842963 h 985838"/>
                <a:gd name="connsiteX8" fmla="*/ 88106 w 1714500"/>
                <a:gd name="connsiteY8" fmla="*/ 892969 h 985838"/>
                <a:gd name="connsiteX9" fmla="*/ 26194 w 1714500"/>
                <a:gd name="connsiteY9" fmla="*/ 921544 h 985838"/>
                <a:gd name="connsiteX10" fmla="*/ 14287 w 1714500"/>
                <a:gd name="connsiteY10" fmla="*/ 933450 h 985838"/>
                <a:gd name="connsiteX11" fmla="*/ 4762 w 1714500"/>
                <a:gd name="connsiteY11" fmla="*/ 950119 h 985838"/>
                <a:gd name="connsiteX12" fmla="*/ 0 w 1714500"/>
                <a:gd name="connsiteY12" fmla="*/ 964407 h 985838"/>
                <a:gd name="connsiteX13" fmla="*/ 2381 w 1714500"/>
                <a:gd name="connsiteY13" fmla="*/ 973932 h 985838"/>
                <a:gd name="connsiteX14" fmla="*/ 9525 w 1714500"/>
                <a:gd name="connsiteY14" fmla="*/ 981075 h 985838"/>
                <a:gd name="connsiteX15" fmla="*/ 21431 w 1714500"/>
                <a:gd name="connsiteY15" fmla="*/ 985838 h 985838"/>
                <a:gd name="connsiteX16" fmla="*/ 50006 w 1714500"/>
                <a:gd name="connsiteY16" fmla="*/ 985838 h 985838"/>
                <a:gd name="connsiteX17" fmla="*/ 142875 w 1714500"/>
                <a:gd name="connsiteY17" fmla="*/ 959644 h 985838"/>
                <a:gd name="connsiteX18" fmla="*/ 395287 w 1714500"/>
                <a:gd name="connsiteY18" fmla="*/ 885825 h 985838"/>
                <a:gd name="connsiteX19" fmla="*/ 611981 w 1714500"/>
                <a:gd name="connsiteY19" fmla="*/ 821532 h 985838"/>
                <a:gd name="connsiteX20" fmla="*/ 800100 w 1714500"/>
                <a:gd name="connsiteY20" fmla="*/ 766763 h 985838"/>
                <a:gd name="connsiteX21" fmla="*/ 976312 w 1714500"/>
                <a:gd name="connsiteY21" fmla="*/ 692944 h 985838"/>
                <a:gd name="connsiteX22" fmla="*/ 1176337 w 1714500"/>
                <a:gd name="connsiteY22" fmla="*/ 611982 h 985838"/>
                <a:gd name="connsiteX23" fmla="*/ 1366837 w 1714500"/>
                <a:gd name="connsiteY23" fmla="*/ 528638 h 985838"/>
                <a:gd name="connsiteX24" fmla="*/ 1459706 w 1714500"/>
                <a:gd name="connsiteY24" fmla="*/ 483394 h 985838"/>
                <a:gd name="connsiteX25" fmla="*/ 1514475 w 1714500"/>
                <a:gd name="connsiteY25" fmla="*/ 457200 h 985838"/>
                <a:gd name="connsiteX26" fmla="*/ 1550194 w 1714500"/>
                <a:gd name="connsiteY26" fmla="*/ 445294 h 985838"/>
                <a:gd name="connsiteX27" fmla="*/ 1602581 w 1714500"/>
                <a:gd name="connsiteY27" fmla="*/ 433388 h 985838"/>
                <a:gd name="connsiteX28" fmla="*/ 1652587 w 1714500"/>
                <a:gd name="connsiteY28" fmla="*/ 428625 h 985838"/>
                <a:gd name="connsiteX29" fmla="*/ 1676400 w 1714500"/>
                <a:gd name="connsiteY29" fmla="*/ 428625 h 985838"/>
                <a:gd name="connsiteX30" fmla="*/ 1688306 w 1714500"/>
                <a:gd name="connsiteY30" fmla="*/ 421482 h 985838"/>
                <a:gd name="connsiteX31" fmla="*/ 1700212 w 1714500"/>
                <a:gd name="connsiteY31" fmla="*/ 409575 h 985838"/>
                <a:gd name="connsiteX32" fmla="*/ 1712119 w 1714500"/>
                <a:gd name="connsiteY32" fmla="*/ 388144 h 985838"/>
                <a:gd name="connsiteX33" fmla="*/ 1714500 w 1714500"/>
                <a:gd name="connsiteY33" fmla="*/ 366713 h 985838"/>
                <a:gd name="connsiteX34" fmla="*/ 1714500 w 1714500"/>
                <a:gd name="connsiteY34" fmla="*/ 352425 h 985838"/>
                <a:gd name="connsiteX35" fmla="*/ 1709737 w 1714500"/>
                <a:gd name="connsiteY35" fmla="*/ 328613 h 985838"/>
                <a:gd name="connsiteX36" fmla="*/ 1695450 w 1714500"/>
                <a:gd name="connsiteY36" fmla="*/ 304800 h 985838"/>
                <a:gd name="connsiteX37" fmla="*/ 1654969 w 1714500"/>
                <a:gd name="connsiteY37" fmla="*/ 269082 h 985838"/>
                <a:gd name="connsiteX38" fmla="*/ 1557337 w 1714500"/>
                <a:gd name="connsiteY38" fmla="*/ 185738 h 985838"/>
                <a:gd name="connsiteX39" fmla="*/ 1478756 w 1714500"/>
                <a:gd name="connsiteY39" fmla="*/ 123825 h 985838"/>
                <a:gd name="connsiteX40" fmla="*/ 1393031 w 1714500"/>
                <a:gd name="connsiteY40" fmla="*/ 61913 h 985838"/>
                <a:gd name="connsiteX41" fmla="*/ 1350169 w 1714500"/>
                <a:gd name="connsiteY41" fmla="*/ 30957 h 985838"/>
                <a:gd name="connsiteX42" fmla="*/ 1328737 w 1714500"/>
                <a:gd name="connsiteY42" fmla="*/ 23813 h 985838"/>
                <a:gd name="connsiteX43" fmla="*/ 1207294 w 1714500"/>
                <a:gd name="connsiteY43" fmla="*/ 4763 h 985838"/>
                <a:gd name="connsiteX44" fmla="*/ 1164431 w 1714500"/>
                <a:gd name="connsiteY44" fmla="*/ 0 h 985838"/>
                <a:gd name="connsiteX45" fmla="*/ 1150144 w 1714500"/>
                <a:gd name="connsiteY45" fmla="*/ 0 h 985838"/>
                <a:gd name="connsiteX46" fmla="*/ 1140619 w 1714500"/>
                <a:gd name="connsiteY46" fmla="*/ 7144 h 985838"/>
                <a:gd name="connsiteX47" fmla="*/ 1135856 w 1714500"/>
                <a:gd name="connsiteY47" fmla="*/ 30957 h 985838"/>
                <a:gd name="connsiteX48" fmla="*/ 1147762 w 1714500"/>
                <a:gd name="connsiteY48" fmla="*/ 52388 h 985838"/>
                <a:gd name="connsiteX49" fmla="*/ 1181100 w 1714500"/>
                <a:gd name="connsiteY49" fmla="*/ 80963 h 985838"/>
                <a:gd name="connsiteX50" fmla="*/ 1221581 w 1714500"/>
                <a:gd name="connsiteY50" fmla="*/ 121444 h 985838"/>
                <a:gd name="connsiteX51" fmla="*/ 1243012 w 1714500"/>
                <a:gd name="connsiteY51" fmla="*/ 152400 h 985838"/>
                <a:gd name="connsiteX52" fmla="*/ 1257300 w 1714500"/>
                <a:gd name="connsiteY52" fmla="*/ 178594 h 985838"/>
                <a:gd name="connsiteX53" fmla="*/ 1257300 w 1714500"/>
                <a:gd name="connsiteY53" fmla="*/ 190500 h 985838"/>
                <a:gd name="connsiteX54" fmla="*/ 1247775 w 1714500"/>
                <a:gd name="connsiteY54" fmla="*/ 219075 h 985838"/>
                <a:gd name="connsiteX55" fmla="*/ 1221581 w 1714500"/>
                <a:gd name="connsiteY55" fmla="*/ 259557 h 985838"/>
                <a:gd name="connsiteX56" fmla="*/ 1207294 w 1714500"/>
                <a:gd name="connsiteY56" fmla="*/ 276225 h 985838"/>
                <a:gd name="connsiteX57" fmla="*/ 1112044 w 1714500"/>
                <a:gd name="connsiteY57" fmla="*/ 3476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714500" h="985838">
                  <a:moveTo>
                    <a:pt x="1112044" y="347663"/>
                  </a:moveTo>
                  <a:lnTo>
                    <a:pt x="997744" y="419100"/>
                  </a:lnTo>
                  <a:lnTo>
                    <a:pt x="888206" y="481013"/>
                  </a:lnTo>
                  <a:lnTo>
                    <a:pt x="769144" y="547688"/>
                  </a:lnTo>
                  <a:lnTo>
                    <a:pt x="647700" y="614363"/>
                  </a:lnTo>
                  <a:lnTo>
                    <a:pt x="507206" y="685800"/>
                  </a:lnTo>
                  <a:lnTo>
                    <a:pt x="326231" y="776288"/>
                  </a:lnTo>
                  <a:lnTo>
                    <a:pt x="188119" y="842963"/>
                  </a:lnTo>
                  <a:lnTo>
                    <a:pt x="88106" y="892969"/>
                  </a:lnTo>
                  <a:lnTo>
                    <a:pt x="26194" y="921544"/>
                  </a:lnTo>
                  <a:lnTo>
                    <a:pt x="14287" y="933450"/>
                  </a:lnTo>
                  <a:lnTo>
                    <a:pt x="4762" y="950119"/>
                  </a:lnTo>
                  <a:lnTo>
                    <a:pt x="0" y="964407"/>
                  </a:lnTo>
                  <a:lnTo>
                    <a:pt x="2381" y="973932"/>
                  </a:lnTo>
                  <a:lnTo>
                    <a:pt x="9525" y="981075"/>
                  </a:lnTo>
                  <a:lnTo>
                    <a:pt x="21431" y="985838"/>
                  </a:lnTo>
                  <a:lnTo>
                    <a:pt x="50006" y="985838"/>
                  </a:lnTo>
                  <a:lnTo>
                    <a:pt x="142875" y="959644"/>
                  </a:lnTo>
                  <a:lnTo>
                    <a:pt x="395287" y="885825"/>
                  </a:lnTo>
                  <a:lnTo>
                    <a:pt x="611981" y="821532"/>
                  </a:lnTo>
                  <a:lnTo>
                    <a:pt x="800100" y="766763"/>
                  </a:lnTo>
                  <a:lnTo>
                    <a:pt x="976312" y="692944"/>
                  </a:lnTo>
                  <a:lnTo>
                    <a:pt x="1176337" y="611982"/>
                  </a:lnTo>
                  <a:lnTo>
                    <a:pt x="1366837" y="528638"/>
                  </a:lnTo>
                  <a:lnTo>
                    <a:pt x="1459706" y="483394"/>
                  </a:lnTo>
                  <a:lnTo>
                    <a:pt x="1514475" y="457200"/>
                  </a:lnTo>
                  <a:lnTo>
                    <a:pt x="1550194" y="445294"/>
                  </a:lnTo>
                  <a:lnTo>
                    <a:pt x="1602581" y="433388"/>
                  </a:lnTo>
                  <a:lnTo>
                    <a:pt x="1652587" y="428625"/>
                  </a:lnTo>
                  <a:lnTo>
                    <a:pt x="1676400" y="428625"/>
                  </a:lnTo>
                  <a:lnTo>
                    <a:pt x="1688306" y="421482"/>
                  </a:lnTo>
                  <a:lnTo>
                    <a:pt x="1700212" y="409575"/>
                  </a:lnTo>
                  <a:lnTo>
                    <a:pt x="1712119" y="388144"/>
                  </a:lnTo>
                  <a:lnTo>
                    <a:pt x="1714500" y="366713"/>
                  </a:lnTo>
                  <a:lnTo>
                    <a:pt x="1714500" y="352425"/>
                  </a:lnTo>
                  <a:lnTo>
                    <a:pt x="1709737" y="328613"/>
                  </a:lnTo>
                  <a:lnTo>
                    <a:pt x="1695450" y="304800"/>
                  </a:lnTo>
                  <a:lnTo>
                    <a:pt x="1654969" y="269082"/>
                  </a:lnTo>
                  <a:lnTo>
                    <a:pt x="1557337" y="185738"/>
                  </a:lnTo>
                  <a:lnTo>
                    <a:pt x="1478756" y="123825"/>
                  </a:lnTo>
                  <a:lnTo>
                    <a:pt x="1393031" y="61913"/>
                  </a:lnTo>
                  <a:lnTo>
                    <a:pt x="1350169" y="30957"/>
                  </a:lnTo>
                  <a:lnTo>
                    <a:pt x="1328737" y="23813"/>
                  </a:lnTo>
                  <a:lnTo>
                    <a:pt x="1207294" y="4763"/>
                  </a:lnTo>
                  <a:lnTo>
                    <a:pt x="1164431" y="0"/>
                  </a:lnTo>
                  <a:lnTo>
                    <a:pt x="1150144" y="0"/>
                  </a:lnTo>
                  <a:lnTo>
                    <a:pt x="1140619" y="7144"/>
                  </a:lnTo>
                  <a:lnTo>
                    <a:pt x="1135856" y="30957"/>
                  </a:lnTo>
                  <a:lnTo>
                    <a:pt x="1147762" y="52388"/>
                  </a:lnTo>
                  <a:lnTo>
                    <a:pt x="1181100" y="80963"/>
                  </a:lnTo>
                  <a:lnTo>
                    <a:pt x="1221581" y="121444"/>
                  </a:lnTo>
                  <a:lnTo>
                    <a:pt x="1243012" y="152400"/>
                  </a:lnTo>
                  <a:lnTo>
                    <a:pt x="1257300" y="178594"/>
                  </a:lnTo>
                  <a:lnTo>
                    <a:pt x="1257300" y="190500"/>
                  </a:lnTo>
                  <a:lnTo>
                    <a:pt x="1247775" y="219075"/>
                  </a:lnTo>
                  <a:lnTo>
                    <a:pt x="1221581" y="259557"/>
                  </a:lnTo>
                  <a:lnTo>
                    <a:pt x="1207294" y="276225"/>
                  </a:lnTo>
                  <a:lnTo>
                    <a:pt x="1112044" y="347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5AFAD8F0-03BF-4545-A90C-B365D017345B}"/>
                </a:ext>
              </a:extLst>
            </p:cNvPr>
            <p:cNvSpPr/>
            <p:nvPr/>
          </p:nvSpPr>
          <p:spPr>
            <a:xfrm>
              <a:off x="5911850" y="2120900"/>
              <a:ext cx="458788" cy="2338388"/>
            </a:xfrm>
            <a:custGeom>
              <a:avLst/>
              <a:gdLst>
                <a:gd name="connsiteX0" fmla="*/ 148925 w 458689"/>
                <a:gd name="connsiteY0" fmla="*/ 1125874 h 2338124"/>
                <a:gd name="connsiteX1" fmla="*/ 148925 w 458689"/>
                <a:gd name="connsiteY1" fmla="*/ 836959 h 2338124"/>
                <a:gd name="connsiteX2" fmla="*/ 148925 w 458689"/>
                <a:gd name="connsiteY2" fmla="*/ 533152 h 2338124"/>
                <a:gd name="connsiteX3" fmla="*/ 148925 w 458689"/>
                <a:gd name="connsiteY3" fmla="*/ 366356 h 2338124"/>
                <a:gd name="connsiteX4" fmla="*/ 148925 w 458689"/>
                <a:gd name="connsiteY4" fmla="*/ 354442 h 2338124"/>
                <a:gd name="connsiteX5" fmla="*/ 142968 w 458689"/>
                <a:gd name="connsiteY5" fmla="*/ 327635 h 2338124"/>
                <a:gd name="connsiteX6" fmla="*/ 134032 w 458689"/>
                <a:gd name="connsiteY6" fmla="*/ 291893 h 2338124"/>
                <a:gd name="connsiteX7" fmla="*/ 101269 w 458689"/>
                <a:gd name="connsiteY7" fmla="*/ 214452 h 2338124"/>
                <a:gd name="connsiteX8" fmla="*/ 56591 w 458689"/>
                <a:gd name="connsiteY8" fmla="*/ 134033 h 2338124"/>
                <a:gd name="connsiteX9" fmla="*/ 0 w 458689"/>
                <a:gd name="connsiteY9" fmla="*/ 47656 h 2338124"/>
                <a:gd name="connsiteX10" fmla="*/ 145946 w 458689"/>
                <a:gd name="connsiteY10" fmla="*/ 0 h 2338124"/>
                <a:gd name="connsiteX11" fmla="*/ 294871 w 458689"/>
                <a:gd name="connsiteY11" fmla="*/ 104248 h 2338124"/>
                <a:gd name="connsiteX12" fmla="*/ 369334 w 458689"/>
                <a:gd name="connsiteY12" fmla="*/ 157861 h 2338124"/>
                <a:gd name="connsiteX13" fmla="*/ 422947 w 458689"/>
                <a:gd name="connsiteY13" fmla="*/ 199560 h 2338124"/>
                <a:gd name="connsiteX14" fmla="*/ 440818 w 458689"/>
                <a:gd name="connsiteY14" fmla="*/ 214452 h 2338124"/>
                <a:gd name="connsiteX15" fmla="*/ 452732 w 458689"/>
                <a:gd name="connsiteY15" fmla="*/ 232323 h 2338124"/>
                <a:gd name="connsiteX16" fmla="*/ 458689 w 458689"/>
                <a:gd name="connsiteY16" fmla="*/ 250194 h 2338124"/>
                <a:gd name="connsiteX17" fmla="*/ 458689 w 458689"/>
                <a:gd name="connsiteY17" fmla="*/ 268065 h 2338124"/>
                <a:gd name="connsiteX18" fmla="*/ 452732 w 458689"/>
                <a:gd name="connsiteY18" fmla="*/ 300829 h 2338124"/>
                <a:gd name="connsiteX19" fmla="*/ 431882 w 458689"/>
                <a:gd name="connsiteY19" fmla="*/ 351463 h 2338124"/>
                <a:gd name="connsiteX20" fmla="*/ 419968 w 458689"/>
                <a:gd name="connsiteY20" fmla="*/ 372313 h 2338124"/>
                <a:gd name="connsiteX21" fmla="*/ 414011 w 458689"/>
                <a:gd name="connsiteY21" fmla="*/ 509324 h 2338124"/>
                <a:gd name="connsiteX22" fmla="*/ 402097 w 458689"/>
                <a:gd name="connsiteY22" fmla="*/ 816110 h 2338124"/>
                <a:gd name="connsiteX23" fmla="*/ 393162 w 458689"/>
                <a:gd name="connsiteY23" fmla="*/ 1006734 h 2338124"/>
                <a:gd name="connsiteX24" fmla="*/ 396140 w 458689"/>
                <a:gd name="connsiteY24" fmla="*/ 1122895 h 2338124"/>
                <a:gd name="connsiteX25" fmla="*/ 390183 w 458689"/>
                <a:gd name="connsiteY25" fmla="*/ 1438616 h 2338124"/>
                <a:gd name="connsiteX26" fmla="*/ 384226 w 458689"/>
                <a:gd name="connsiteY26" fmla="*/ 1751359 h 2338124"/>
                <a:gd name="connsiteX27" fmla="*/ 378269 w 458689"/>
                <a:gd name="connsiteY27" fmla="*/ 2022403 h 2338124"/>
                <a:gd name="connsiteX28" fmla="*/ 372312 w 458689"/>
                <a:gd name="connsiteY28" fmla="*/ 2314296 h 2338124"/>
                <a:gd name="connsiteX29" fmla="*/ 151903 w 458689"/>
                <a:gd name="connsiteY29" fmla="*/ 2338124 h 2338124"/>
                <a:gd name="connsiteX30" fmla="*/ 148925 w 458689"/>
                <a:gd name="connsiteY30" fmla="*/ 2189199 h 2338124"/>
                <a:gd name="connsiteX31" fmla="*/ 148925 w 458689"/>
                <a:gd name="connsiteY31" fmla="*/ 1968790 h 2338124"/>
                <a:gd name="connsiteX32" fmla="*/ 148925 w 458689"/>
                <a:gd name="connsiteY32" fmla="*/ 1611370 h 2338124"/>
                <a:gd name="connsiteX33" fmla="*/ 148925 w 458689"/>
                <a:gd name="connsiteY33" fmla="*/ 1125874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58689" h="2338124">
                  <a:moveTo>
                    <a:pt x="148925" y="1125874"/>
                  </a:moveTo>
                  <a:lnTo>
                    <a:pt x="148925" y="836959"/>
                  </a:lnTo>
                  <a:lnTo>
                    <a:pt x="148925" y="533152"/>
                  </a:lnTo>
                  <a:lnTo>
                    <a:pt x="148925" y="366356"/>
                  </a:lnTo>
                  <a:lnTo>
                    <a:pt x="148925" y="354442"/>
                  </a:lnTo>
                  <a:lnTo>
                    <a:pt x="142968" y="327635"/>
                  </a:lnTo>
                  <a:lnTo>
                    <a:pt x="134032" y="291893"/>
                  </a:lnTo>
                  <a:lnTo>
                    <a:pt x="101269" y="214452"/>
                  </a:lnTo>
                  <a:lnTo>
                    <a:pt x="56591" y="134033"/>
                  </a:lnTo>
                  <a:lnTo>
                    <a:pt x="0" y="47656"/>
                  </a:lnTo>
                  <a:lnTo>
                    <a:pt x="145946" y="0"/>
                  </a:lnTo>
                  <a:lnTo>
                    <a:pt x="294871" y="104248"/>
                  </a:lnTo>
                  <a:lnTo>
                    <a:pt x="369334" y="157861"/>
                  </a:lnTo>
                  <a:lnTo>
                    <a:pt x="422947" y="199560"/>
                  </a:lnTo>
                  <a:lnTo>
                    <a:pt x="440818" y="214452"/>
                  </a:lnTo>
                  <a:lnTo>
                    <a:pt x="452732" y="232323"/>
                  </a:lnTo>
                  <a:lnTo>
                    <a:pt x="458689" y="250194"/>
                  </a:lnTo>
                  <a:lnTo>
                    <a:pt x="458689" y="268065"/>
                  </a:lnTo>
                  <a:lnTo>
                    <a:pt x="452732" y="300829"/>
                  </a:lnTo>
                  <a:lnTo>
                    <a:pt x="431882" y="351463"/>
                  </a:lnTo>
                  <a:lnTo>
                    <a:pt x="419968" y="372313"/>
                  </a:lnTo>
                  <a:lnTo>
                    <a:pt x="414011" y="509324"/>
                  </a:lnTo>
                  <a:lnTo>
                    <a:pt x="402097" y="816110"/>
                  </a:lnTo>
                  <a:lnTo>
                    <a:pt x="393162" y="1006734"/>
                  </a:lnTo>
                  <a:cubicBezTo>
                    <a:pt x="394155" y="1045454"/>
                    <a:pt x="395147" y="1084175"/>
                    <a:pt x="396140" y="1122895"/>
                  </a:cubicBezTo>
                  <a:lnTo>
                    <a:pt x="390183" y="1438616"/>
                  </a:lnTo>
                  <a:lnTo>
                    <a:pt x="384226" y="1751359"/>
                  </a:lnTo>
                  <a:lnTo>
                    <a:pt x="378269" y="2022403"/>
                  </a:lnTo>
                  <a:lnTo>
                    <a:pt x="372312" y="2314296"/>
                  </a:lnTo>
                  <a:lnTo>
                    <a:pt x="151903" y="2338124"/>
                  </a:lnTo>
                  <a:cubicBezTo>
                    <a:pt x="150910" y="2288482"/>
                    <a:pt x="149918" y="2238841"/>
                    <a:pt x="148925" y="2189199"/>
                  </a:cubicBezTo>
                  <a:lnTo>
                    <a:pt x="148925" y="1968790"/>
                  </a:lnTo>
                  <a:lnTo>
                    <a:pt x="148925" y="1611370"/>
                  </a:lnTo>
                  <a:lnTo>
                    <a:pt x="148925" y="11258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D4A5CB4E-C6C5-4EAC-AEA1-FD547CE7B63B}"/>
                </a:ext>
              </a:extLst>
            </p:cNvPr>
            <p:cNvSpPr/>
            <p:nvPr/>
          </p:nvSpPr>
          <p:spPr>
            <a:xfrm>
              <a:off x="6238875" y="2938463"/>
              <a:ext cx="790575" cy="311150"/>
            </a:xfrm>
            <a:custGeom>
              <a:avLst/>
              <a:gdLst>
                <a:gd name="connsiteX0" fmla="*/ 364331 w 790575"/>
                <a:gd name="connsiteY0" fmla="*/ 73818 h 311943"/>
                <a:gd name="connsiteX1" fmla="*/ 264319 w 790575"/>
                <a:gd name="connsiteY1" fmla="*/ 107156 h 311943"/>
                <a:gd name="connsiteX2" fmla="*/ 145256 w 790575"/>
                <a:gd name="connsiteY2" fmla="*/ 138112 h 311943"/>
                <a:gd name="connsiteX3" fmla="*/ 2381 w 790575"/>
                <a:gd name="connsiteY3" fmla="*/ 171450 h 311943"/>
                <a:gd name="connsiteX4" fmla="*/ 0 w 790575"/>
                <a:gd name="connsiteY4" fmla="*/ 311943 h 311943"/>
                <a:gd name="connsiteX5" fmla="*/ 135731 w 790575"/>
                <a:gd name="connsiteY5" fmla="*/ 309562 h 311943"/>
                <a:gd name="connsiteX6" fmla="*/ 240506 w 790575"/>
                <a:gd name="connsiteY6" fmla="*/ 302418 h 311943"/>
                <a:gd name="connsiteX7" fmla="*/ 352425 w 790575"/>
                <a:gd name="connsiteY7" fmla="*/ 290512 h 311943"/>
                <a:gd name="connsiteX8" fmla="*/ 435769 w 790575"/>
                <a:gd name="connsiteY8" fmla="*/ 278606 h 311943"/>
                <a:gd name="connsiteX9" fmla="*/ 533400 w 790575"/>
                <a:gd name="connsiteY9" fmla="*/ 257175 h 311943"/>
                <a:gd name="connsiteX10" fmla="*/ 638175 w 790575"/>
                <a:gd name="connsiteY10" fmla="*/ 230981 h 311943"/>
                <a:gd name="connsiteX11" fmla="*/ 723900 w 790575"/>
                <a:gd name="connsiteY11" fmla="*/ 204787 h 311943"/>
                <a:gd name="connsiteX12" fmla="*/ 742950 w 790575"/>
                <a:gd name="connsiteY12" fmla="*/ 197643 h 311943"/>
                <a:gd name="connsiteX13" fmla="*/ 762000 w 790575"/>
                <a:gd name="connsiteY13" fmla="*/ 178593 h 311943"/>
                <a:gd name="connsiteX14" fmla="*/ 781050 w 790575"/>
                <a:gd name="connsiteY14" fmla="*/ 150018 h 311943"/>
                <a:gd name="connsiteX15" fmla="*/ 790575 w 790575"/>
                <a:gd name="connsiteY15" fmla="*/ 126206 h 311943"/>
                <a:gd name="connsiteX16" fmla="*/ 790575 w 790575"/>
                <a:gd name="connsiteY16" fmla="*/ 109537 h 311943"/>
                <a:gd name="connsiteX17" fmla="*/ 785813 w 790575"/>
                <a:gd name="connsiteY17" fmla="*/ 92868 h 311943"/>
                <a:gd name="connsiteX18" fmla="*/ 776288 w 790575"/>
                <a:gd name="connsiteY18" fmla="*/ 78581 h 311943"/>
                <a:gd name="connsiteX19" fmla="*/ 752475 w 790575"/>
                <a:gd name="connsiteY19" fmla="*/ 61912 h 311943"/>
                <a:gd name="connsiteX20" fmla="*/ 688181 w 790575"/>
                <a:gd name="connsiteY20" fmla="*/ 30956 h 311943"/>
                <a:gd name="connsiteX21" fmla="*/ 621506 w 790575"/>
                <a:gd name="connsiteY21" fmla="*/ 9525 h 311943"/>
                <a:gd name="connsiteX22" fmla="*/ 559594 w 790575"/>
                <a:gd name="connsiteY22" fmla="*/ 0 h 311943"/>
                <a:gd name="connsiteX23" fmla="*/ 535781 w 790575"/>
                <a:gd name="connsiteY23" fmla="*/ 0 h 311943"/>
                <a:gd name="connsiteX24" fmla="*/ 514350 w 790575"/>
                <a:gd name="connsiteY24" fmla="*/ 2381 h 311943"/>
                <a:gd name="connsiteX25" fmla="*/ 478631 w 790575"/>
                <a:gd name="connsiteY25" fmla="*/ 14287 h 311943"/>
                <a:gd name="connsiteX26" fmla="*/ 428625 w 790575"/>
                <a:gd name="connsiteY26" fmla="*/ 40481 h 311943"/>
                <a:gd name="connsiteX27" fmla="*/ 364331 w 790575"/>
                <a:gd name="connsiteY27" fmla="*/ 73818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0575" h="311943">
                  <a:moveTo>
                    <a:pt x="364331" y="73818"/>
                  </a:moveTo>
                  <a:lnTo>
                    <a:pt x="264319" y="107156"/>
                  </a:lnTo>
                  <a:lnTo>
                    <a:pt x="145256" y="138112"/>
                  </a:lnTo>
                  <a:lnTo>
                    <a:pt x="2381" y="171450"/>
                  </a:lnTo>
                  <a:cubicBezTo>
                    <a:pt x="1587" y="218281"/>
                    <a:pt x="794" y="265112"/>
                    <a:pt x="0" y="311943"/>
                  </a:cubicBezTo>
                  <a:lnTo>
                    <a:pt x="135731" y="309562"/>
                  </a:lnTo>
                  <a:lnTo>
                    <a:pt x="240506" y="302418"/>
                  </a:lnTo>
                  <a:lnTo>
                    <a:pt x="352425" y="290512"/>
                  </a:lnTo>
                  <a:lnTo>
                    <a:pt x="435769" y="278606"/>
                  </a:lnTo>
                  <a:lnTo>
                    <a:pt x="533400" y="257175"/>
                  </a:lnTo>
                  <a:lnTo>
                    <a:pt x="638175" y="230981"/>
                  </a:lnTo>
                  <a:lnTo>
                    <a:pt x="723900" y="204787"/>
                  </a:lnTo>
                  <a:lnTo>
                    <a:pt x="742950" y="197643"/>
                  </a:lnTo>
                  <a:lnTo>
                    <a:pt x="762000" y="178593"/>
                  </a:lnTo>
                  <a:lnTo>
                    <a:pt x="781050" y="150018"/>
                  </a:lnTo>
                  <a:lnTo>
                    <a:pt x="790575" y="126206"/>
                  </a:lnTo>
                  <a:lnTo>
                    <a:pt x="790575" y="109537"/>
                  </a:lnTo>
                  <a:lnTo>
                    <a:pt x="785813" y="92868"/>
                  </a:lnTo>
                  <a:lnTo>
                    <a:pt x="776288" y="78581"/>
                  </a:lnTo>
                  <a:lnTo>
                    <a:pt x="752475" y="61912"/>
                  </a:lnTo>
                  <a:lnTo>
                    <a:pt x="688181" y="30956"/>
                  </a:lnTo>
                  <a:lnTo>
                    <a:pt x="621506" y="9525"/>
                  </a:lnTo>
                  <a:lnTo>
                    <a:pt x="559594" y="0"/>
                  </a:lnTo>
                  <a:lnTo>
                    <a:pt x="535781" y="0"/>
                  </a:lnTo>
                  <a:lnTo>
                    <a:pt x="514350" y="2381"/>
                  </a:lnTo>
                  <a:lnTo>
                    <a:pt x="478631" y="14287"/>
                  </a:lnTo>
                  <a:lnTo>
                    <a:pt x="428625" y="40481"/>
                  </a:lnTo>
                  <a:lnTo>
                    <a:pt x="364331" y="738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046DFD99-6A1A-4AE0-827B-FDE92C128F56}"/>
                </a:ext>
              </a:extLst>
            </p:cNvPr>
            <p:cNvSpPr/>
            <p:nvPr/>
          </p:nvSpPr>
          <p:spPr>
            <a:xfrm>
              <a:off x="5310188" y="3067050"/>
              <a:ext cx="469900" cy="1452563"/>
            </a:xfrm>
            <a:custGeom>
              <a:avLst/>
              <a:gdLst>
                <a:gd name="connsiteX0" fmla="*/ 223837 w 469106"/>
                <a:gd name="connsiteY0" fmla="*/ 731044 h 1452563"/>
                <a:gd name="connsiteX1" fmla="*/ 230981 w 469106"/>
                <a:gd name="connsiteY1" fmla="*/ 1073944 h 1452563"/>
                <a:gd name="connsiteX2" fmla="*/ 240506 w 469106"/>
                <a:gd name="connsiteY2" fmla="*/ 1452563 h 1452563"/>
                <a:gd name="connsiteX3" fmla="*/ 438150 w 469106"/>
                <a:gd name="connsiteY3" fmla="*/ 1414463 h 1452563"/>
                <a:gd name="connsiteX4" fmla="*/ 438150 w 469106"/>
                <a:gd name="connsiteY4" fmla="*/ 1240631 h 1452563"/>
                <a:gd name="connsiteX5" fmla="*/ 438150 w 469106"/>
                <a:gd name="connsiteY5" fmla="*/ 942975 h 1452563"/>
                <a:gd name="connsiteX6" fmla="*/ 438150 w 469106"/>
                <a:gd name="connsiteY6" fmla="*/ 776288 h 1452563"/>
                <a:gd name="connsiteX7" fmla="*/ 438150 w 469106"/>
                <a:gd name="connsiteY7" fmla="*/ 611981 h 1452563"/>
                <a:gd name="connsiteX8" fmla="*/ 440531 w 469106"/>
                <a:gd name="connsiteY8" fmla="*/ 511969 h 1452563"/>
                <a:gd name="connsiteX9" fmla="*/ 442912 w 469106"/>
                <a:gd name="connsiteY9" fmla="*/ 488156 h 1452563"/>
                <a:gd name="connsiteX10" fmla="*/ 445293 w 469106"/>
                <a:gd name="connsiteY10" fmla="*/ 464344 h 1452563"/>
                <a:gd name="connsiteX11" fmla="*/ 452437 w 469106"/>
                <a:gd name="connsiteY11" fmla="*/ 438150 h 1452563"/>
                <a:gd name="connsiteX12" fmla="*/ 461962 w 469106"/>
                <a:gd name="connsiteY12" fmla="*/ 409575 h 1452563"/>
                <a:gd name="connsiteX13" fmla="*/ 466725 w 469106"/>
                <a:gd name="connsiteY13" fmla="*/ 383381 h 1452563"/>
                <a:gd name="connsiteX14" fmla="*/ 469106 w 469106"/>
                <a:gd name="connsiteY14" fmla="*/ 352425 h 1452563"/>
                <a:gd name="connsiteX15" fmla="*/ 469106 w 469106"/>
                <a:gd name="connsiteY15" fmla="*/ 321469 h 1452563"/>
                <a:gd name="connsiteX16" fmla="*/ 469106 w 469106"/>
                <a:gd name="connsiteY16" fmla="*/ 292894 h 1452563"/>
                <a:gd name="connsiteX17" fmla="*/ 464343 w 469106"/>
                <a:gd name="connsiteY17" fmla="*/ 271463 h 1452563"/>
                <a:gd name="connsiteX18" fmla="*/ 450056 w 469106"/>
                <a:gd name="connsiteY18" fmla="*/ 240506 h 1452563"/>
                <a:gd name="connsiteX19" fmla="*/ 431006 w 469106"/>
                <a:gd name="connsiteY19" fmla="*/ 214313 h 1452563"/>
                <a:gd name="connsiteX20" fmla="*/ 390525 w 469106"/>
                <a:gd name="connsiteY20" fmla="*/ 173831 h 1452563"/>
                <a:gd name="connsiteX21" fmla="*/ 357187 w 469106"/>
                <a:gd name="connsiteY21" fmla="*/ 140494 h 1452563"/>
                <a:gd name="connsiteX22" fmla="*/ 314325 w 469106"/>
                <a:gd name="connsiteY22" fmla="*/ 104775 h 1452563"/>
                <a:gd name="connsiteX23" fmla="*/ 273843 w 469106"/>
                <a:gd name="connsiteY23" fmla="*/ 78581 h 1452563"/>
                <a:gd name="connsiteX24" fmla="*/ 238125 w 469106"/>
                <a:gd name="connsiteY24" fmla="*/ 57150 h 1452563"/>
                <a:gd name="connsiteX25" fmla="*/ 202406 w 469106"/>
                <a:gd name="connsiteY25" fmla="*/ 42863 h 1452563"/>
                <a:gd name="connsiteX26" fmla="*/ 111918 w 469106"/>
                <a:gd name="connsiteY26" fmla="*/ 16669 h 1452563"/>
                <a:gd name="connsiteX27" fmla="*/ 61912 w 469106"/>
                <a:gd name="connsiteY27" fmla="*/ 4763 h 1452563"/>
                <a:gd name="connsiteX28" fmla="*/ 26193 w 469106"/>
                <a:gd name="connsiteY28" fmla="*/ 0 h 1452563"/>
                <a:gd name="connsiteX29" fmla="*/ 11906 w 469106"/>
                <a:gd name="connsiteY29" fmla="*/ 2381 h 1452563"/>
                <a:gd name="connsiteX30" fmla="*/ 2381 w 469106"/>
                <a:gd name="connsiteY30" fmla="*/ 9525 h 1452563"/>
                <a:gd name="connsiteX31" fmla="*/ 0 w 469106"/>
                <a:gd name="connsiteY31" fmla="*/ 21431 h 1452563"/>
                <a:gd name="connsiteX32" fmla="*/ 9525 w 469106"/>
                <a:gd name="connsiteY32" fmla="*/ 40481 h 1452563"/>
                <a:gd name="connsiteX33" fmla="*/ 26193 w 469106"/>
                <a:gd name="connsiteY33" fmla="*/ 54769 h 1452563"/>
                <a:gd name="connsiteX34" fmla="*/ 78581 w 469106"/>
                <a:gd name="connsiteY34" fmla="*/ 97631 h 1452563"/>
                <a:gd name="connsiteX35" fmla="*/ 116681 w 469106"/>
                <a:gd name="connsiteY35" fmla="*/ 130969 h 1452563"/>
                <a:gd name="connsiteX36" fmla="*/ 138112 w 469106"/>
                <a:gd name="connsiteY36" fmla="*/ 154781 h 1452563"/>
                <a:gd name="connsiteX37" fmla="*/ 159543 w 469106"/>
                <a:gd name="connsiteY37" fmla="*/ 183356 h 1452563"/>
                <a:gd name="connsiteX38" fmla="*/ 180975 w 469106"/>
                <a:gd name="connsiteY38" fmla="*/ 219075 h 1452563"/>
                <a:gd name="connsiteX39" fmla="*/ 197643 w 469106"/>
                <a:gd name="connsiteY39" fmla="*/ 252413 h 1452563"/>
                <a:gd name="connsiteX40" fmla="*/ 204787 w 469106"/>
                <a:gd name="connsiteY40" fmla="*/ 278606 h 1452563"/>
                <a:gd name="connsiteX41" fmla="*/ 214312 w 469106"/>
                <a:gd name="connsiteY41" fmla="*/ 321469 h 1452563"/>
                <a:gd name="connsiteX42" fmla="*/ 216693 w 469106"/>
                <a:gd name="connsiteY42" fmla="*/ 381000 h 1452563"/>
                <a:gd name="connsiteX43" fmla="*/ 223837 w 469106"/>
                <a:gd name="connsiteY43" fmla="*/ 731044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69106" h="1452563">
                  <a:moveTo>
                    <a:pt x="223837" y="731044"/>
                  </a:moveTo>
                  <a:lnTo>
                    <a:pt x="230981" y="1073944"/>
                  </a:lnTo>
                  <a:lnTo>
                    <a:pt x="240506" y="1452563"/>
                  </a:lnTo>
                  <a:lnTo>
                    <a:pt x="438150" y="1414463"/>
                  </a:lnTo>
                  <a:lnTo>
                    <a:pt x="438150" y="1240631"/>
                  </a:lnTo>
                  <a:lnTo>
                    <a:pt x="438150" y="942975"/>
                  </a:lnTo>
                  <a:lnTo>
                    <a:pt x="438150" y="776288"/>
                  </a:lnTo>
                  <a:lnTo>
                    <a:pt x="438150" y="611981"/>
                  </a:lnTo>
                  <a:cubicBezTo>
                    <a:pt x="438944" y="578644"/>
                    <a:pt x="439737" y="545306"/>
                    <a:pt x="440531" y="511969"/>
                  </a:cubicBezTo>
                  <a:lnTo>
                    <a:pt x="442912" y="488156"/>
                  </a:lnTo>
                  <a:lnTo>
                    <a:pt x="445293" y="464344"/>
                  </a:lnTo>
                  <a:lnTo>
                    <a:pt x="452437" y="438150"/>
                  </a:lnTo>
                  <a:lnTo>
                    <a:pt x="461962" y="409575"/>
                  </a:lnTo>
                  <a:lnTo>
                    <a:pt x="466725" y="383381"/>
                  </a:lnTo>
                  <a:lnTo>
                    <a:pt x="469106" y="352425"/>
                  </a:lnTo>
                  <a:lnTo>
                    <a:pt x="469106" y="321469"/>
                  </a:lnTo>
                  <a:lnTo>
                    <a:pt x="469106" y="292894"/>
                  </a:lnTo>
                  <a:lnTo>
                    <a:pt x="464343" y="271463"/>
                  </a:lnTo>
                  <a:lnTo>
                    <a:pt x="450056" y="240506"/>
                  </a:lnTo>
                  <a:lnTo>
                    <a:pt x="431006" y="214313"/>
                  </a:lnTo>
                  <a:lnTo>
                    <a:pt x="390525" y="173831"/>
                  </a:lnTo>
                  <a:lnTo>
                    <a:pt x="357187" y="140494"/>
                  </a:lnTo>
                  <a:lnTo>
                    <a:pt x="314325" y="104775"/>
                  </a:lnTo>
                  <a:lnTo>
                    <a:pt x="273843" y="78581"/>
                  </a:lnTo>
                  <a:lnTo>
                    <a:pt x="238125" y="57150"/>
                  </a:lnTo>
                  <a:lnTo>
                    <a:pt x="202406" y="42863"/>
                  </a:lnTo>
                  <a:lnTo>
                    <a:pt x="111918" y="16669"/>
                  </a:lnTo>
                  <a:lnTo>
                    <a:pt x="61912" y="4763"/>
                  </a:lnTo>
                  <a:lnTo>
                    <a:pt x="26193" y="0"/>
                  </a:lnTo>
                  <a:lnTo>
                    <a:pt x="11906" y="2381"/>
                  </a:lnTo>
                  <a:lnTo>
                    <a:pt x="2381" y="9525"/>
                  </a:lnTo>
                  <a:lnTo>
                    <a:pt x="0" y="21431"/>
                  </a:lnTo>
                  <a:lnTo>
                    <a:pt x="9525" y="40481"/>
                  </a:lnTo>
                  <a:lnTo>
                    <a:pt x="26193" y="54769"/>
                  </a:lnTo>
                  <a:lnTo>
                    <a:pt x="78581" y="97631"/>
                  </a:lnTo>
                  <a:lnTo>
                    <a:pt x="116681" y="130969"/>
                  </a:lnTo>
                  <a:lnTo>
                    <a:pt x="138112" y="154781"/>
                  </a:lnTo>
                  <a:lnTo>
                    <a:pt x="159543" y="183356"/>
                  </a:lnTo>
                  <a:lnTo>
                    <a:pt x="180975" y="219075"/>
                  </a:lnTo>
                  <a:lnTo>
                    <a:pt x="197643" y="252413"/>
                  </a:lnTo>
                  <a:lnTo>
                    <a:pt x="204787" y="278606"/>
                  </a:lnTo>
                  <a:lnTo>
                    <a:pt x="214312" y="321469"/>
                  </a:lnTo>
                  <a:cubicBezTo>
                    <a:pt x="215106" y="341313"/>
                    <a:pt x="215899" y="361156"/>
                    <a:pt x="216693" y="381000"/>
                  </a:cubicBezTo>
                  <a:cubicBezTo>
                    <a:pt x="218281" y="488156"/>
                    <a:pt x="219868" y="595313"/>
                    <a:pt x="223837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3530E824-296B-45AE-AE6C-BE571150BD1D}"/>
                </a:ext>
              </a:extLst>
            </p:cNvPr>
            <p:cNvSpPr/>
            <p:nvPr/>
          </p:nvSpPr>
          <p:spPr>
            <a:xfrm>
              <a:off x="5229225" y="4211638"/>
              <a:ext cx="1938338" cy="422275"/>
            </a:xfrm>
            <a:custGeom>
              <a:avLst/>
              <a:gdLst>
                <a:gd name="connsiteX0" fmla="*/ 1254919 w 1938338"/>
                <a:gd name="connsiteY0" fmla="*/ 295275 h 421482"/>
                <a:gd name="connsiteX1" fmla="*/ 1126331 w 1938338"/>
                <a:gd name="connsiteY1" fmla="*/ 309563 h 421482"/>
                <a:gd name="connsiteX2" fmla="*/ 962025 w 1938338"/>
                <a:gd name="connsiteY2" fmla="*/ 328613 h 421482"/>
                <a:gd name="connsiteX3" fmla="*/ 735806 w 1938338"/>
                <a:gd name="connsiteY3" fmla="*/ 357188 h 421482"/>
                <a:gd name="connsiteX4" fmla="*/ 559594 w 1938338"/>
                <a:gd name="connsiteY4" fmla="*/ 383382 h 421482"/>
                <a:gd name="connsiteX5" fmla="*/ 442913 w 1938338"/>
                <a:gd name="connsiteY5" fmla="*/ 404813 h 421482"/>
                <a:gd name="connsiteX6" fmla="*/ 383381 w 1938338"/>
                <a:gd name="connsiteY6" fmla="*/ 419100 h 421482"/>
                <a:gd name="connsiteX7" fmla="*/ 364331 w 1938338"/>
                <a:gd name="connsiteY7" fmla="*/ 421482 h 421482"/>
                <a:gd name="connsiteX8" fmla="*/ 328613 w 1938338"/>
                <a:gd name="connsiteY8" fmla="*/ 414338 h 421482"/>
                <a:gd name="connsiteX9" fmla="*/ 273844 w 1938338"/>
                <a:gd name="connsiteY9" fmla="*/ 397669 h 421482"/>
                <a:gd name="connsiteX10" fmla="*/ 240506 w 1938338"/>
                <a:gd name="connsiteY10" fmla="*/ 385763 h 421482"/>
                <a:gd name="connsiteX11" fmla="*/ 190500 w 1938338"/>
                <a:gd name="connsiteY11" fmla="*/ 364332 h 421482"/>
                <a:gd name="connsiteX12" fmla="*/ 147638 w 1938338"/>
                <a:gd name="connsiteY12" fmla="*/ 340519 h 421482"/>
                <a:gd name="connsiteX13" fmla="*/ 109538 w 1938338"/>
                <a:gd name="connsiteY13" fmla="*/ 316707 h 421482"/>
                <a:gd name="connsiteX14" fmla="*/ 76200 w 1938338"/>
                <a:gd name="connsiteY14" fmla="*/ 292894 h 421482"/>
                <a:gd name="connsiteX15" fmla="*/ 52388 w 1938338"/>
                <a:gd name="connsiteY15" fmla="*/ 271463 h 421482"/>
                <a:gd name="connsiteX16" fmla="*/ 21431 w 1938338"/>
                <a:gd name="connsiteY16" fmla="*/ 240507 h 421482"/>
                <a:gd name="connsiteX17" fmla="*/ 11906 w 1938338"/>
                <a:gd name="connsiteY17" fmla="*/ 228600 h 421482"/>
                <a:gd name="connsiteX18" fmla="*/ 4763 w 1938338"/>
                <a:gd name="connsiteY18" fmla="*/ 216694 h 421482"/>
                <a:gd name="connsiteX19" fmla="*/ 0 w 1938338"/>
                <a:gd name="connsiteY19" fmla="*/ 190500 h 421482"/>
                <a:gd name="connsiteX20" fmla="*/ 4763 w 1938338"/>
                <a:gd name="connsiteY20" fmla="*/ 180975 h 421482"/>
                <a:gd name="connsiteX21" fmla="*/ 14288 w 1938338"/>
                <a:gd name="connsiteY21" fmla="*/ 173832 h 421482"/>
                <a:gd name="connsiteX22" fmla="*/ 30956 w 1938338"/>
                <a:gd name="connsiteY22" fmla="*/ 173832 h 421482"/>
                <a:gd name="connsiteX23" fmla="*/ 85725 w 1938338"/>
                <a:gd name="connsiteY23" fmla="*/ 188119 h 421482"/>
                <a:gd name="connsiteX24" fmla="*/ 135731 w 1938338"/>
                <a:gd name="connsiteY24" fmla="*/ 202407 h 421482"/>
                <a:gd name="connsiteX25" fmla="*/ 176213 w 1938338"/>
                <a:gd name="connsiteY25" fmla="*/ 209550 h 421482"/>
                <a:gd name="connsiteX26" fmla="*/ 233363 w 1938338"/>
                <a:gd name="connsiteY26" fmla="*/ 216694 h 421482"/>
                <a:gd name="connsiteX27" fmla="*/ 295275 w 1938338"/>
                <a:gd name="connsiteY27" fmla="*/ 221457 h 421482"/>
                <a:gd name="connsiteX28" fmla="*/ 345281 w 1938338"/>
                <a:gd name="connsiteY28" fmla="*/ 221457 h 421482"/>
                <a:gd name="connsiteX29" fmla="*/ 657225 w 1938338"/>
                <a:gd name="connsiteY29" fmla="*/ 180975 h 421482"/>
                <a:gd name="connsiteX30" fmla="*/ 864394 w 1938338"/>
                <a:gd name="connsiteY30" fmla="*/ 150019 h 421482"/>
                <a:gd name="connsiteX31" fmla="*/ 1040606 w 1938338"/>
                <a:gd name="connsiteY31" fmla="*/ 111919 h 421482"/>
                <a:gd name="connsiteX32" fmla="*/ 1247775 w 1938338"/>
                <a:gd name="connsiteY32" fmla="*/ 78582 h 421482"/>
                <a:gd name="connsiteX33" fmla="*/ 1328738 w 1938338"/>
                <a:gd name="connsiteY33" fmla="*/ 64294 h 421482"/>
                <a:gd name="connsiteX34" fmla="*/ 1385888 w 1938338"/>
                <a:gd name="connsiteY34" fmla="*/ 35719 h 421482"/>
                <a:gd name="connsiteX35" fmla="*/ 1471613 w 1938338"/>
                <a:gd name="connsiteY35" fmla="*/ 2382 h 421482"/>
                <a:gd name="connsiteX36" fmla="*/ 1485900 w 1938338"/>
                <a:gd name="connsiteY36" fmla="*/ 0 h 421482"/>
                <a:gd name="connsiteX37" fmla="*/ 1557338 w 1938338"/>
                <a:gd name="connsiteY37" fmla="*/ 11907 h 421482"/>
                <a:gd name="connsiteX38" fmla="*/ 1669256 w 1938338"/>
                <a:gd name="connsiteY38" fmla="*/ 42863 h 421482"/>
                <a:gd name="connsiteX39" fmla="*/ 1754981 w 1938338"/>
                <a:gd name="connsiteY39" fmla="*/ 73819 h 421482"/>
                <a:gd name="connsiteX40" fmla="*/ 1821656 w 1938338"/>
                <a:gd name="connsiteY40" fmla="*/ 97632 h 421482"/>
                <a:gd name="connsiteX41" fmla="*/ 1859756 w 1938338"/>
                <a:gd name="connsiteY41" fmla="*/ 116682 h 421482"/>
                <a:gd name="connsiteX42" fmla="*/ 1905000 w 1938338"/>
                <a:gd name="connsiteY42" fmla="*/ 142875 h 421482"/>
                <a:gd name="connsiteX43" fmla="*/ 1924050 w 1938338"/>
                <a:gd name="connsiteY43" fmla="*/ 157163 h 421482"/>
                <a:gd name="connsiteX44" fmla="*/ 1933575 w 1938338"/>
                <a:gd name="connsiteY44" fmla="*/ 171450 h 421482"/>
                <a:gd name="connsiteX45" fmla="*/ 1938338 w 1938338"/>
                <a:gd name="connsiteY45" fmla="*/ 183357 h 421482"/>
                <a:gd name="connsiteX46" fmla="*/ 1933575 w 1938338"/>
                <a:gd name="connsiteY46" fmla="*/ 204788 h 421482"/>
                <a:gd name="connsiteX47" fmla="*/ 1919288 w 1938338"/>
                <a:gd name="connsiteY47" fmla="*/ 230982 h 421482"/>
                <a:gd name="connsiteX48" fmla="*/ 1907381 w 1938338"/>
                <a:gd name="connsiteY48" fmla="*/ 242888 h 421482"/>
                <a:gd name="connsiteX49" fmla="*/ 1869281 w 1938338"/>
                <a:gd name="connsiteY49" fmla="*/ 250032 h 421482"/>
                <a:gd name="connsiteX50" fmla="*/ 1774031 w 1938338"/>
                <a:gd name="connsiteY50" fmla="*/ 266700 h 421482"/>
                <a:gd name="connsiteX51" fmla="*/ 1719263 w 1938338"/>
                <a:gd name="connsiteY51" fmla="*/ 269082 h 421482"/>
                <a:gd name="connsiteX52" fmla="*/ 1628775 w 1938338"/>
                <a:gd name="connsiteY52" fmla="*/ 269082 h 421482"/>
                <a:gd name="connsiteX53" fmla="*/ 1512094 w 1938338"/>
                <a:gd name="connsiteY53" fmla="*/ 273844 h 421482"/>
                <a:gd name="connsiteX54" fmla="*/ 1390650 w 1938338"/>
                <a:gd name="connsiteY54" fmla="*/ 285750 h 421482"/>
                <a:gd name="connsiteX55" fmla="*/ 1254919 w 1938338"/>
                <a:gd name="connsiteY55" fmla="*/ 295275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38338" h="421482">
                  <a:moveTo>
                    <a:pt x="1254919" y="295275"/>
                  </a:moveTo>
                  <a:lnTo>
                    <a:pt x="1126331" y="309563"/>
                  </a:lnTo>
                  <a:lnTo>
                    <a:pt x="962025" y="328613"/>
                  </a:lnTo>
                  <a:lnTo>
                    <a:pt x="735806" y="357188"/>
                  </a:lnTo>
                  <a:lnTo>
                    <a:pt x="559594" y="383382"/>
                  </a:lnTo>
                  <a:lnTo>
                    <a:pt x="442913" y="404813"/>
                  </a:lnTo>
                  <a:lnTo>
                    <a:pt x="383381" y="419100"/>
                  </a:lnTo>
                  <a:lnTo>
                    <a:pt x="364331" y="421482"/>
                  </a:lnTo>
                  <a:lnTo>
                    <a:pt x="328613" y="414338"/>
                  </a:lnTo>
                  <a:lnTo>
                    <a:pt x="273844" y="397669"/>
                  </a:lnTo>
                  <a:lnTo>
                    <a:pt x="240506" y="385763"/>
                  </a:lnTo>
                  <a:lnTo>
                    <a:pt x="190500" y="364332"/>
                  </a:lnTo>
                  <a:lnTo>
                    <a:pt x="147638" y="340519"/>
                  </a:lnTo>
                  <a:lnTo>
                    <a:pt x="109538" y="316707"/>
                  </a:lnTo>
                  <a:lnTo>
                    <a:pt x="76200" y="292894"/>
                  </a:lnTo>
                  <a:lnTo>
                    <a:pt x="52388" y="271463"/>
                  </a:lnTo>
                  <a:lnTo>
                    <a:pt x="21431" y="240507"/>
                  </a:lnTo>
                  <a:lnTo>
                    <a:pt x="11906" y="228600"/>
                  </a:lnTo>
                  <a:lnTo>
                    <a:pt x="4763" y="216694"/>
                  </a:lnTo>
                  <a:lnTo>
                    <a:pt x="0" y="190500"/>
                  </a:lnTo>
                  <a:lnTo>
                    <a:pt x="4763" y="180975"/>
                  </a:lnTo>
                  <a:lnTo>
                    <a:pt x="14288" y="173832"/>
                  </a:lnTo>
                  <a:lnTo>
                    <a:pt x="30956" y="173832"/>
                  </a:lnTo>
                  <a:lnTo>
                    <a:pt x="85725" y="188119"/>
                  </a:lnTo>
                  <a:lnTo>
                    <a:pt x="135731" y="202407"/>
                  </a:lnTo>
                  <a:lnTo>
                    <a:pt x="176213" y="209550"/>
                  </a:lnTo>
                  <a:lnTo>
                    <a:pt x="233363" y="216694"/>
                  </a:lnTo>
                  <a:lnTo>
                    <a:pt x="295275" y="221457"/>
                  </a:lnTo>
                  <a:lnTo>
                    <a:pt x="345281" y="221457"/>
                  </a:lnTo>
                  <a:lnTo>
                    <a:pt x="657225" y="180975"/>
                  </a:lnTo>
                  <a:lnTo>
                    <a:pt x="864394" y="150019"/>
                  </a:lnTo>
                  <a:lnTo>
                    <a:pt x="1040606" y="111919"/>
                  </a:lnTo>
                  <a:lnTo>
                    <a:pt x="1247775" y="78582"/>
                  </a:lnTo>
                  <a:lnTo>
                    <a:pt x="1328738" y="64294"/>
                  </a:lnTo>
                  <a:lnTo>
                    <a:pt x="1385888" y="35719"/>
                  </a:lnTo>
                  <a:lnTo>
                    <a:pt x="1471613" y="2382"/>
                  </a:lnTo>
                  <a:lnTo>
                    <a:pt x="1485900" y="0"/>
                  </a:lnTo>
                  <a:lnTo>
                    <a:pt x="1557338" y="11907"/>
                  </a:lnTo>
                  <a:lnTo>
                    <a:pt x="1669256" y="42863"/>
                  </a:lnTo>
                  <a:lnTo>
                    <a:pt x="1754981" y="73819"/>
                  </a:lnTo>
                  <a:lnTo>
                    <a:pt x="1821656" y="97632"/>
                  </a:lnTo>
                  <a:lnTo>
                    <a:pt x="1859756" y="116682"/>
                  </a:lnTo>
                  <a:lnTo>
                    <a:pt x="1905000" y="142875"/>
                  </a:lnTo>
                  <a:lnTo>
                    <a:pt x="1924050" y="157163"/>
                  </a:lnTo>
                  <a:lnTo>
                    <a:pt x="1933575" y="171450"/>
                  </a:lnTo>
                  <a:lnTo>
                    <a:pt x="1938338" y="183357"/>
                  </a:lnTo>
                  <a:lnTo>
                    <a:pt x="1933575" y="204788"/>
                  </a:lnTo>
                  <a:lnTo>
                    <a:pt x="1919288" y="230982"/>
                  </a:lnTo>
                  <a:lnTo>
                    <a:pt x="1907381" y="242888"/>
                  </a:lnTo>
                  <a:lnTo>
                    <a:pt x="1869281" y="250032"/>
                  </a:lnTo>
                  <a:lnTo>
                    <a:pt x="1774031" y="266700"/>
                  </a:lnTo>
                  <a:lnTo>
                    <a:pt x="1719263" y="269082"/>
                  </a:lnTo>
                  <a:lnTo>
                    <a:pt x="1628775" y="269082"/>
                  </a:lnTo>
                  <a:lnTo>
                    <a:pt x="1512094" y="273844"/>
                  </a:lnTo>
                  <a:lnTo>
                    <a:pt x="1390650" y="285750"/>
                  </a:lnTo>
                  <a:lnTo>
                    <a:pt x="1254919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291E6F25-84E4-4037-9AC3-986AB5E21F52}"/>
                </a:ext>
              </a:extLst>
            </p:cNvPr>
            <p:cNvSpPr/>
            <p:nvPr/>
          </p:nvSpPr>
          <p:spPr>
            <a:xfrm>
              <a:off x="4164013" y="2590800"/>
              <a:ext cx="1101725" cy="496888"/>
            </a:xfrm>
            <a:custGeom>
              <a:avLst/>
              <a:gdLst>
                <a:gd name="connsiteX0" fmla="*/ 566738 w 1100433"/>
                <a:gd name="connsiteY0" fmla="*/ 338138 h 497681"/>
                <a:gd name="connsiteX1" fmla="*/ 471488 w 1100433"/>
                <a:gd name="connsiteY1" fmla="*/ 390525 h 497681"/>
                <a:gd name="connsiteX2" fmla="*/ 395288 w 1100433"/>
                <a:gd name="connsiteY2" fmla="*/ 435769 h 497681"/>
                <a:gd name="connsiteX3" fmla="*/ 338138 w 1100433"/>
                <a:gd name="connsiteY3" fmla="*/ 469106 h 497681"/>
                <a:gd name="connsiteX4" fmla="*/ 307182 w 1100433"/>
                <a:gd name="connsiteY4" fmla="*/ 483394 h 497681"/>
                <a:gd name="connsiteX5" fmla="*/ 271463 w 1100433"/>
                <a:gd name="connsiteY5" fmla="*/ 492919 h 497681"/>
                <a:gd name="connsiteX6" fmla="*/ 250032 w 1100433"/>
                <a:gd name="connsiteY6" fmla="*/ 497681 h 497681"/>
                <a:gd name="connsiteX7" fmla="*/ 226219 w 1100433"/>
                <a:gd name="connsiteY7" fmla="*/ 497681 h 497681"/>
                <a:gd name="connsiteX8" fmla="*/ 209550 w 1100433"/>
                <a:gd name="connsiteY8" fmla="*/ 495300 h 497681"/>
                <a:gd name="connsiteX9" fmla="*/ 188119 w 1100433"/>
                <a:gd name="connsiteY9" fmla="*/ 492919 h 497681"/>
                <a:gd name="connsiteX10" fmla="*/ 169069 w 1100433"/>
                <a:gd name="connsiteY10" fmla="*/ 485775 h 497681"/>
                <a:gd name="connsiteX11" fmla="*/ 147638 w 1100433"/>
                <a:gd name="connsiteY11" fmla="*/ 471488 h 497681"/>
                <a:gd name="connsiteX12" fmla="*/ 126207 w 1100433"/>
                <a:gd name="connsiteY12" fmla="*/ 452438 h 497681"/>
                <a:gd name="connsiteX13" fmla="*/ 92869 w 1100433"/>
                <a:gd name="connsiteY13" fmla="*/ 407194 h 497681"/>
                <a:gd name="connsiteX14" fmla="*/ 54769 w 1100433"/>
                <a:gd name="connsiteY14" fmla="*/ 347663 h 497681"/>
                <a:gd name="connsiteX15" fmla="*/ 40482 w 1100433"/>
                <a:gd name="connsiteY15" fmla="*/ 323850 h 497681"/>
                <a:gd name="connsiteX16" fmla="*/ 26194 w 1100433"/>
                <a:gd name="connsiteY16" fmla="*/ 292894 h 497681"/>
                <a:gd name="connsiteX17" fmla="*/ 14288 w 1100433"/>
                <a:gd name="connsiteY17" fmla="*/ 250031 h 497681"/>
                <a:gd name="connsiteX18" fmla="*/ 4763 w 1100433"/>
                <a:gd name="connsiteY18" fmla="*/ 197644 h 497681"/>
                <a:gd name="connsiteX19" fmla="*/ 0 w 1100433"/>
                <a:gd name="connsiteY19" fmla="*/ 159544 h 497681"/>
                <a:gd name="connsiteX20" fmla="*/ 2382 w 1100433"/>
                <a:gd name="connsiteY20" fmla="*/ 116681 h 497681"/>
                <a:gd name="connsiteX21" fmla="*/ 7144 w 1100433"/>
                <a:gd name="connsiteY21" fmla="*/ 90488 h 497681"/>
                <a:gd name="connsiteX22" fmla="*/ 14288 w 1100433"/>
                <a:gd name="connsiteY22" fmla="*/ 78581 h 497681"/>
                <a:gd name="connsiteX23" fmla="*/ 23813 w 1100433"/>
                <a:gd name="connsiteY23" fmla="*/ 76200 h 497681"/>
                <a:gd name="connsiteX24" fmla="*/ 38100 w 1100433"/>
                <a:gd name="connsiteY24" fmla="*/ 78581 h 497681"/>
                <a:gd name="connsiteX25" fmla="*/ 50007 w 1100433"/>
                <a:gd name="connsiteY25" fmla="*/ 92869 h 497681"/>
                <a:gd name="connsiteX26" fmla="*/ 71438 w 1100433"/>
                <a:gd name="connsiteY26" fmla="*/ 133350 h 497681"/>
                <a:gd name="connsiteX27" fmla="*/ 102394 w 1100433"/>
                <a:gd name="connsiteY27" fmla="*/ 176213 h 497681"/>
                <a:gd name="connsiteX28" fmla="*/ 123825 w 1100433"/>
                <a:gd name="connsiteY28" fmla="*/ 202406 h 497681"/>
                <a:gd name="connsiteX29" fmla="*/ 147638 w 1100433"/>
                <a:gd name="connsiteY29" fmla="*/ 221456 h 497681"/>
                <a:gd name="connsiteX30" fmla="*/ 180975 w 1100433"/>
                <a:gd name="connsiteY30" fmla="*/ 238125 h 497681"/>
                <a:gd name="connsiteX31" fmla="*/ 211932 w 1100433"/>
                <a:gd name="connsiteY31" fmla="*/ 245269 h 497681"/>
                <a:gd name="connsiteX32" fmla="*/ 242888 w 1100433"/>
                <a:gd name="connsiteY32" fmla="*/ 242888 h 497681"/>
                <a:gd name="connsiteX33" fmla="*/ 309563 w 1100433"/>
                <a:gd name="connsiteY33" fmla="*/ 221456 h 497681"/>
                <a:gd name="connsiteX34" fmla="*/ 504825 w 1100433"/>
                <a:gd name="connsiteY34" fmla="*/ 152400 h 497681"/>
                <a:gd name="connsiteX35" fmla="*/ 666750 w 1100433"/>
                <a:gd name="connsiteY35" fmla="*/ 95250 h 497681"/>
                <a:gd name="connsiteX36" fmla="*/ 719138 w 1100433"/>
                <a:gd name="connsiteY36" fmla="*/ 76200 h 497681"/>
                <a:gd name="connsiteX37" fmla="*/ 754857 w 1100433"/>
                <a:gd name="connsiteY37" fmla="*/ 50006 h 497681"/>
                <a:gd name="connsiteX38" fmla="*/ 783432 w 1100433"/>
                <a:gd name="connsiteY38" fmla="*/ 28575 h 497681"/>
                <a:gd name="connsiteX39" fmla="*/ 807244 w 1100433"/>
                <a:gd name="connsiteY39" fmla="*/ 14288 h 497681"/>
                <a:gd name="connsiteX40" fmla="*/ 835819 w 1100433"/>
                <a:gd name="connsiteY40" fmla="*/ 2381 h 497681"/>
                <a:gd name="connsiteX41" fmla="*/ 859632 w 1100433"/>
                <a:gd name="connsiteY41" fmla="*/ 0 h 497681"/>
                <a:gd name="connsiteX42" fmla="*/ 869157 w 1100433"/>
                <a:gd name="connsiteY42" fmla="*/ 2381 h 497681"/>
                <a:gd name="connsiteX43" fmla="*/ 888207 w 1100433"/>
                <a:gd name="connsiteY43" fmla="*/ 7144 h 497681"/>
                <a:gd name="connsiteX44" fmla="*/ 940594 w 1100433"/>
                <a:gd name="connsiteY44" fmla="*/ 59531 h 497681"/>
                <a:gd name="connsiteX45" fmla="*/ 997744 w 1100433"/>
                <a:gd name="connsiteY45" fmla="*/ 119063 h 497681"/>
                <a:gd name="connsiteX46" fmla="*/ 1069182 w 1100433"/>
                <a:gd name="connsiteY46" fmla="*/ 188119 h 497681"/>
                <a:gd name="connsiteX47" fmla="*/ 1085850 w 1100433"/>
                <a:gd name="connsiteY47" fmla="*/ 204788 h 497681"/>
                <a:gd name="connsiteX48" fmla="*/ 1095375 w 1100433"/>
                <a:gd name="connsiteY48" fmla="*/ 221456 h 497681"/>
                <a:gd name="connsiteX49" fmla="*/ 1100138 w 1100433"/>
                <a:gd name="connsiteY49" fmla="*/ 235744 h 497681"/>
                <a:gd name="connsiteX50" fmla="*/ 1100138 w 1100433"/>
                <a:gd name="connsiteY50" fmla="*/ 250031 h 497681"/>
                <a:gd name="connsiteX51" fmla="*/ 1095375 w 1100433"/>
                <a:gd name="connsiteY51" fmla="*/ 271463 h 497681"/>
                <a:gd name="connsiteX52" fmla="*/ 1081088 w 1100433"/>
                <a:gd name="connsiteY52" fmla="*/ 295275 h 497681"/>
                <a:gd name="connsiteX53" fmla="*/ 1057275 w 1100433"/>
                <a:gd name="connsiteY53" fmla="*/ 319088 h 497681"/>
                <a:gd name="connsiteX54" fmla="*/ 1028700 w 1100433"/>
                <a:gd name="connsiteY54" fmla="*/ 333375 h 497681"/>
                <a:gd name="connsiteX55" fmla="*/ 688182 w 1100433"/>
                <a:gd name="connsiteY55" fmla="*/ 283369 h 497681"/>
                <a:gd name="connsiteX56" fmla="*/ 673894 w 1100433"/>
                <a:gd name="connsiteY56" fmla="*/ 283369 h 497681"/>
                <a:gd name="connsiteX57" fmla="*/ 566738 w 1100433"/>
                <a:gd name="connsiteY57" fmla="*/ 338138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00433" h="497681">
                  <a:moveTo>
                    <a:pt x="566738" y="338138"/>
                  </a:moveTo>
                  <a:lnTo>
                    <a:pt x="471488" y="390525"/>
                  </a:lnTo>
                  <a:lnTo>
                    <a:pt x="395288" y="435769"/>
                  </a:lnTo>
                  <a:lnTo>
                    <a:pt x="338138" y="469106"/>
                  </a:lnTo>
                  <a:lnTo>
                    <a:pt x="307182" y="483394"/>
                  </a:lnTo>
                  <a:lnTo>
                    <a:pt x="271463" y="492919"/>
                  </a:lnTo>
                  <a:lnTo>
                    <a:pt x="250032" y="497681"/>
                  </a:lnTo>
                  <a:lnTo>
                    <a:pt x="226219" y="497681"/>
                  </a:lnTo>
                  <a:lnTo>
                    <a:pt x="209550" y="495300"/>
                  </a:lnTo>
                  <a:lnTo>
                    <a:pt x="188119" y="492919"/>
                  </a:lnTo>
                  <a:lnTo>
                    <a:pt x="169069" y="485775"/>
                  </a:lnTo>
                  <a:lnTo>
                    <a:pt x="147638" y="471488"/>
                  </a:lnTo>
                  <a:lnTo>
                    <a:pt x="126207" y="452438"/>
                  </a:lnTo>
                  <a:lnTo>
                    <a:pt x="92869" y="407194"/>
                  </a:lnTo>
                  <a:lnTo>
                    <a:pt x="54769" y="347663"/>
                  </a:lnTo>
                  <a:lnTo>
                    <a:pt x="40482" y="323850"/>
                  </a:lnTo>
                  <a:lnTo>
                    <a:pt x="26194" y="292894"/>
                  </a:lnTo>
                  <a:lnTo>
                    <a:pt x="14288" y="250031"/>
                  </a:lnTo>
                  <a:lnTo>
                    <a:pt x="4763" y="197644"/>
                  </a:lnTo>
                  <a:lnTo>
                    <a:pt x="0" y="159544"/>
                  </a:lnTo>
                  <a:lnTo>
                    <a:pt x="2382" y="116681"/>
                  </a:lnTo>
                  <a:lnTo>
                    <a:pt x="7144" y="90488"/>
                  </a:lnTo>
                  <a:lnTo>
                    <a:pt x="14288" y="78581"/>
                  </a:lnTo>
                  <a:lnTo>
                    <a:pt x="23813" y="76200"/>
                  </a:lnTo>
                  <a:lnTo>
                    <a:pt x="38100" y="78581"/>
                  </a:lnTo>
                  <a:lnTo>
                    <a:pt x="50007" y="92869"/>
                  </a:lnTo>
                  <a:lnTo>
                    <a:pt x="71438" y="133350"/>
                  </a:lnTo>
                  <a:lnTo>
                    <a:pt x="102394" y="176213"/>
                  </a:lnTo>
                  <a:lnTo>
                    <a:pt x="123825" y="202406"/>
                  </a:lnTo>
                  <a:lnTo>
                    <a:pt x="147638" y="221456"/>
                  </a:lnTo>
                  <a:lnTo>
                    <a:pt x="180975" y="238125"/>
                  </a:lnTo>
                  <a:lnTo>
                    <a:pt x="211932" y="245269"/>
                  </a:lnTo>
                  <a:lnTo>
                    <a:pt x="242888" y="242888"/>
                  </a:lnTo>
                  <a:lnTo>
                    <a:pt x="309563" y="221456"/>
                  </a:lnTo>
                  <a:lnTo>
                    <a:pt x="504825" y="152400"/>
                  </a:lnTo>
                  <a:lnTo>
                    <a:pt x="666750" y="95250"/>
                  </a:lnTo>
                  <a:lnTo>
                    <a:pt x="719138" y="76200"/>
                  </a:lnTo>
                  <a:lnTo>
                    <a:pt x="754857" y="50006"/>
                  </a:lnTo>
                  <a:lnTo>
                    <a:pt x="783432" y="28575"/>
                  </a:lnTo>
                  <a:lnTo>
                    <a:pt x="807244" y="14288"/>
                  </a:lnTo>
                  <a:lnTo>
                    <a:pt x="835819" y="2381"/>
                  </a:lnTo>
                  <a:lnTo>
                    <a:pt x="859632" y="0"/>
                  </a:lnTo>
                  <a:lnTo>
                    <a:pt x="869157" y="2381"/>
                  </a:lnTo>
                  <a:lnTo>
                    <a:pt x="888207" y="7144"/>
                  </a:lnTo>
                  <a:lnTo>
                    <a:pt x="940594" y="59531"/>
                  </a:lnTo>
                  <a:lnTo>
                    <a:pt x="997744" y="119063"/>
                  </a:lnTo>
                  <a:lnTo>
                    <a:pt x="1069182" y="188119"/>
                  </a:lnTo>
                  <a:lnTo>
                    <a:pt x="1085850" y="204788"/>
                  </a:lnTo>
                  <a:lnTo>
                    <a:pt x="1095375" y="221456"/>
                  </a:lnTo>
                  <a:cubicBezTo>
                    <a:pt x="1100433" y="234100"/>
                    <a:pt x="1100138" y="229088"/>
                    <a:pt x="1100138" y="235744"/>
                  </a:cubicBezTo>
                  <a:lnTo>
                    <a:pt x="1100138" y="250031"/>
                  </a:lnTo>
                  <a:lnTo>
                    <a:pt x="1095375" y="271463"/>
                  </a:lnTo>
                  <a:lnTo>
                    <a:pt x="1081088" y="295275"/>
                  </a:lnTo>
                  <a:lnTo>
                    <a:pt x="1057275" y="319088"/>
                  </a:lnTo>
                  <a:lnTo>
                    <a:pt x="1028700" y="333375"/>
                  </a:lnTo>
                  <a:lnTo>
                    <a:pt x="688182" y="283369"/>
                  </a:lnTo>
                  <a:lnTo>
                    <a:pt x="673894" y="283369"/>
                  </a:lnTo>
                  <a:lnTo>
                    <a:pt x="566738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4C6094C4-37A6-4606-AD85-834F150BB1DE}"/>
                </a:ext>
              </a:extLst>
            </p:cNvPr>
            <p:cNvSpPr/>
            <p:nvPr/>
          </p:nvSpPr>
          <p:spPr>
            <a:xfrm>
              <a:off x="4608513" y="2809875"/>
              <a:ext cx="649287" cy="947738"/>
            </a:xfrm>
            <a:custGeom>
              <a:avLst/>
              <a:gdLst>
                <a:gd name="connsiteX0" fmla="*/ 438150 w 650081"/>
                <a:gd name="connsiteY0" fmla="*/ 319088 h 947738"/>
                <a:gd name="connsiteX1" fmla="*/ 345281 w 650081"/>
                <a:gd name="connsiteY1" fmla="*/ 466725 h 947738"/>
                <a:gd name="connsiteX2" fmla="*/ 264319 w 650081"/>
                <a:gd name="connsiteY2" fmla="*/ 597694 h 947738"/>
                <a:gd name="connsiteX3" fmla="*/ 180975 w 650081"/>
                <a:gd name="connsiteY3" fmla="*/ 738188 h 947738"/>
                <a:gd name="connsiteX4" fmla="*/ 164306 w 650081"/>
                <a:gd name="connsiteY4" fmla="*/ 766763 h 947738"/>
                <a:gd name="connsiteX5" fmla="*/ 52387 w 650081"/>
                <a:gd name="connsiteY5" fmla="*/ 947738 h 947738"/>
                <a:gd name="connsiteX6" fmla="*/ 47625 w 650081"/>
                <a:gd name="connsiteY6" fmla="*/ 947738 h 947738"/>
                <a:gd name="connsiteX7" fmla="*/ 33337 w 650081"/>
                <a:gd name="connsiteY7" fmla="*/ 942975 h 947738"/>
                <a:gd name="connsiteX8" fmla="*/ 16669 w 650081"/>
                <a:gd name="connsiteY8" fmla="*/ 921544 h 947738"/>
                <a:gd name="connsiteX9" fmla="*/ 7144 w 650081"/>
                <a:gd name="connsiteY9" fmla="*/ 900113 h 947738"/>
                <a:gd name="connsiteX10" fmla="*/ 0 w 650081"/>
                <a:gd name="connsiteY10" fmla="*/ 871538 h 947738"/>
                <a:gd name="connsiteX11" fmla="*/ 0 w 650081"/>
                <a:gd name="connsiteY11" fmla="*/ 847725 h 947738"/>
                <a:gd name="connsiteX12" fmla="*/ 7144 w 650081"/>
                <a:gd name="connsiteY12" fmla="*/ 807244 h 947738"/>
                <a:gd name="connsiteX13" fmla="*/ 42862 w 650081"/>
                <a:gd name="connsiteY13" fmla="*/ 714375 h 947738"/>
                <a:gd name="connsiteX14" fmla="*/ 104775 w 650081"/>
                <a:gd name="connsiteY14" fmla="*/ 554831 h 947738"/>
                <a:gd name="connsiteX15" fmla="*/ 188119 w 650081"/>
                <a:gd name="connsiteY15" fmla="*/ 342900 h 947738"/>
                <a:gd name="connsiteX16" fmla="*/ 250031 w 650081"/>
                <a:gd name="connsiteY16" fmla="*/ 183356 h 947738"/>
                <a:gd name="connsiteX17" fmla="*/ 269081 w 650081"/>
                <a:gd name="connsiteY17" fmla="*/ 128588 h 947738"/>
                <a:gd name="connsiteX18" fmla="*/ 269081 w 650081"/>
                <a:gd name="connsiteY18" fmla="*/ 111919 h 947738"/>
                <a:gd name="connsiteX19" fmla="*/ 266700 w 650081"/>
                <a:gd name="connsiteY19" fmla="*/ 100013 h 947738"/>
                <a:gd name="connsiteX20" fmla="*/ 261937 w 650081"/>
                <a:gd name="connsiteY20" fmla="*/ 85725 h 947738"/>
                <a:gd name="connsiteX21" fmla="*/ 257175 w 650081"/>
                <a:gd name="connsiteY21" fmla="*/ 78581 h 947738"/>
                <a:gd name="connsiteX22" fmla="*/ 247650 w 650081"/>
                <a:gd name="connsiteY22" fmla="*/ 69056 h 947738"/>
                <a:gd name="connsiteX23" fmla="*/ 228600 w 650081"/>
                <a:gd name="connsiteY23" fmla="*/ 54769 h 947738"/>
                <a:gd name="connsiteX24" fmla="*/ 173831 w 650081"/>
                <a:gd name="connsiteY24" fmla="*/ 0 h 947738"/>
                <a:gd name="connsiteX25" fmla="*/ 650081 w 650081"/>
                <a:gd name="connsiteY25" fmla="*/ 47625 h 947738"/>
                <a:gd name="connsiteX26" fmla="*/ 628650 w 650081"/>
                <a:gd name="connsiteY26" fmla="*/ 83344 h 947738"/>
                <a:gd name="connsiteX27" fmla="*/ 611981 w 650081"/>
                <a:gd name="connsiteY27" fmla="*/ 95250 h 947738"/>
                <a:gd name="connsiteX28" fmla="*/ 585787 w 650081"/>
                <a:gd name="connsiteY28" fmla="*/ 114300 h 947738"/>
                <a:gd name="connsiteX29" fmla="*/ 559594 w 650081"/>
                <a:gd name="connsiteY29" fmla="*/ 135731 h 947738"/>
                <a:gd name="connsiteX30" fmla="*/ 538162 w 650081"/>
                <a:gd name="connsiteY30" fmla="*/ 154781 h 947738"/>
                <a:gd name="connsiteX31" fmla="*/ 521494 w 650081"/>
                <a:gd name="connsiteY31" fmla="*/ 178594 h 947738"/>
                <a:gd name="connsiteX32" fmla="*/ 500062 w 650081"/>
                <a:gd name="connsiteY32" fmla="*/ 209550 h 947738"/>
                <a:gd name="connsiteX33" fmla="*/ 473869 w 650081"/>
                <a:gd name="connsiteY33" fmla="*/ 259556 h 947738"/>
                <a:gd name="connsiteX34" fmla="*/ 438150 w 650081"/>
                <a:gd name="connsiteY34" fmla="*/ 319088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0081" h="947738">
                  <a:moveTo>
                    <a:pt x="438150" y="319088"/>
                  </a:moveTo>
                  <a:lnTo>
                    <a:pt x="345281" y="466725"/>
                  </a:lnTo>
                  <a:lnTo>
                    <a:pt x="264319" y="597694"/>
                  </a:lnTo>
                  <a:lnTo>
                    <a:pt x="180975" y="738188"/>
                  </a:lnTo>
                  <a:lnTo>
                    <a:pt x="164306" y="766763"/>
                  </a:lnTo>
                  <a:lnTo>
                    <a:pt x="52387" y="947738"/>
                  </a:lnTo>
                  <a:lnTo>
                    <a:pt x="47625" y="947738"/>
                  </a:lnTo>
                  <a:lnTo>
                    <a:pt x="33337" y="942975"/>
                  </a:lnTo>
                  <a:lnTo>
                    <a:pt x="16669" y="921544"/>
                  </a:lnTo>
                  <a:lnTo>
                    <a:pt x="7144" y="900113"/>
                  </a:lnTo>
                  <a:lnTo>
                    <a:pt x="0" y="871538"/>
                  </a:lnTo>
                  <a:lnTo>
                    <a:pt x="0" y="847725"/>
                  </a:lnTo>
                  <a:lnTo>
                    <a:pt x="7144" y="807244"/>
                  </a:lnTo>
                  <a:lnTo>
                    <a:pt x="42862" y="714375"/>
                  </a:lnTo>
                  <a:lnTo>
                    <a:pt x="104775" y="554831"/>
                  </a:lnTo>
                  <a:lnTo>
                    <a:pt x="188119" y="342900"/>
                  </a:lnTo>
                  <a:lnTo>
                    <a:pt x="250031" y="183356"/>
                  </a:lnTo>
                  <a:lnTo>
                    <a:pt x="269081" y="128588"/>
                  </a:lnTo>
                  <a:lnTo>
                    <a:pt x="269081" y="111919"/>
                  </a:lnTo>
                  <a:lnTo>
                    <a:pt x="266700" y="100013"/>
                  </a:lnTo>
                  <a:lnTo>
                    <a:pt x="261937" y="85725"/>
                  </a:lnTo>
                  <a:lnTo>
                    <a:pt x="257175" y="78581"/>
                  </a:lnTo>
                  <a:lnTo>
                    <a:pt x="247650" y="69056"/>
                  </a:lnTo>
                  <a:lnTo>
                    <a:pt x="228600" y="54769"/>
                  </a:lnTo>
                  <a:lnTo>
                    <a:pt x="173831" y="0"/>
                  </a:lnTo>
                  <a:lnTo>
                    <a:pt x="650081" y="47625"/>
                  </a:lnTo>
                  <a:lnTo>
                    <a:pt x="628650" y="83344"/>
                  </a:lnTo>
                  <a:lnTo>
                    <a:pt x="611981" y="95250"/>
                  </a:lnTo>
                  <a:lnTo>
                    <a:pt x="585787" y="114300"/>
                  </a:lnTo>
                  <a:lnTo>
                    <a:pt x="559594" y="135731"/>
                  </a:lnTo>
                  <a:lnTo>
                    <a:pt x="538162" y="154781"/>
                  </a:lnTo>
                  <a:lnTo>
                    <a:pt x="521494" y="178594"/>
                  </a:lnTo>
                  <a:lnTo>
                    <a:pt x="500062" y="209550"/>
                  </a:lnTo>
                  <a:lnTo>
                    <a:pt x="473869" y="259556"/>
                  </a:lnTo>
                  <a:lnTo>
                    <a:pt x="438150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0E2C6F6-5E3E-4EBE-A6AC-9450FBBFD5A9}"/>
                </a:ext>
              </a:extLst>
            </p:cNvPr>
            <p:cNvSpPr/>
            <p:nvPr/>
          </p:nvSpPr>
          <p:spPr>
            <a:xfrm>
              <a:off x="4610100" y="3529013"/>
              <a:ext cx="750888" cy="454025"/>
            </a:xfrm>
            <a:custGeom>
              <a:avLst/>
              <a:gdLst>
                <a:gd name="connsiteX0" fmla="*/ 428625 w 750094"/>
                <a:gd name="connsiteY0" fmla="*/ 178593 h 454818"/>
                <a:gd name="connsiteX1" fmla="*/ 483394 w 750094"/>
                <a:gd name="connsiteY1" fmla="*/ 185737 h 454818"/>
                <a:gd name="connsiteX2" fmla="*/ 538163 w 750094"/>
                <a:gd name="connsiteY2" fmla="*/ 190500 h 454818"/>
                <a:gd name="connsiteX3" fmla="*/ 564356 w 750094"/>
                <a:gd name="connsiteY3" fmla="*/ 192881 h 454818"/>
                <a:gd name="connsiteX4" fmla="*/ 604838 w 750094"/>
                <a:gd name="connsiteY4" fmla="*/ 219075 h 454818"/>
                <a:gd name="connsiteX5" fmla="*/ 671513 w 750094"/>
                <a:gd name="connsiteY5" fmla="*/ 269081 h 454818"/>
                <a:gd name="connsiteX6" fmla="*/ 721519 w 750094"/>
                <a:gd name="connsiteY6" fmla="*/ 304800 h 454818"/>
                <a:gd name="connsiteX7" fmla="*/ 738188 w 750094"/>
                <a:gd name="connsiteY7" fmla="*/ 319087 h 454818"/>
                <a:gd name="connsiteX8" fmla="*/ 745331 w 750094"/>
                <a:gd name="connsiteY8" fmla="*/ 328612 h 454818"/>
                <a:gd name="connsiteX9" fmla="*/ 750094 w 750094"/>
                <a:gd name="connsiteY9" fmla="*/ 342900 h 454818"/>
                <a:gd name="connsiteX10" fmla="*/ 750094 w 750094"/>
                <a:gd name="connsiteY10" fmla="*/ 364331 h 454818"/>
                <a:gd name="connsiteX11" fmla="*/ 742950 w 750094"/>
                <a:gd name="connsiteY11" fmla="*/ 390525 h 454818"/>
                <a:gd name="connsiteX12" fmla="*/ 726281 w 750094"/>
                <a:gd name="connsiteY12" fmla="*/ 411956 h 454818"/>
                <a:gd name="connsiteX13" fmla="*/ 711994 w 750094"/>
                <a:gd name="connsiteY13" fmla="*/ 426243 h 454818"/>
                <a:gd name="connsiteX14" fmla="*/ 685800 w 750094"/>
                <a:gd name="connsiteY14" fmla="*/ 445293 h 454818"/>
                <a:gd name="connsiteX15" fmla="*/ 671513 w 750094"/>
                <a:gd name="connsiteY15" fmla="*/ 454818 h 454818"/>
                <a:gd name="connsiteX16" fmla="*/ 371475 w 750094"/>
                <a:gd name="connsiteY16" fmla="*/ 369093 h 454818"/>
                <a:gd name="connsiteX17" fmla="*/ 314325 w 750094"/>
                <a:gd name="connsiteY17" fmla="*/ 354806 h 454818"/>
                <a:gd name="connsiteX18" fmla="*/ 245269 w 750094"/>
                <a:gd name="connsiteY18" fmla="*/ 333375 h 454818"/>
                <a:gd name="connsiteX19" fmla="*/ 195263 w 750094"/>
                <a:gd name="connsiteY19" fmla="*/ 314325 h 454818"/>
                <a:gd name="connsiteX20" fmla="*/ 147638 w 750094"/>
                <a:gd name="connsiteY20" fmla="*/ 292893 h 454818"/>
                <a:gd name="connsiteX21" fmla="*/ 100013 w 750094"/>
                <a:gd name="connsiteY21" fmla="*/ 264318 h 454818"/>
                <a:gd name="connsiteX22" fmla="*/ 59531 w 750094"/>
                <a:gd name="connsiteY22" fmla="*/ 242887 h 454818"/>
                <a:gd name="connsiteX23" fmla="*/ 38100 w 750094"/>
                <a:gd name="connsiteY23" fmla="*/ 230981 h 454818"/>
                <a:gd name="connsiteX24" fmla="*/ 28575 w 750094"/>
                <a:gd name="connsiteY24" fmla="*/ 219075 h 454818"/>
                <a:gd name="connsiteX25" fmla="*/ 11906 w 750094"/>
                <a:gd name="connsiteY25" fmla="*/ 192881 h 454818"/>
                <a:gd name="connsiteX26" fmla="*/ 0 w 750094"/>
                <a:gd name="connsiteY26" fmla="*/ 147637 h 454818"/>
                <a:gd name="connsiteX27" fmla="*/ 183356 w 750094"/>
                <a:gd name="connsiteY27" fmla="*/ 0 h 454818"/>
                <a:gd name="connsiteX28" fmla="*/ 161925 w 750094"/>
                <a:gd name="connsiteY28" fmla="*/ 45243 h 454818"/>
                <a:gd name="connsiteX29" fmla="*/ 157163 w 750094"/>
                <a:gd name="connsiteY29" fmla="*/ 69056 h 454818"/>
                <a:gd name="connsiteX30" fmla="*/ 157163 w 750094"/>
                <a:gd name="connsiteY30" fmla="*/ 83343 h 454818"/>
                <a:gd name="connsiteX31" fmla="*/ 164306 w 750094"/>
                <a:gd name="connsiteY31" fmla="*/ 100012 h 454818"/>
                <a:gd name="connsiteX32" fmla="*/ 176213 w 750094"/>
                <a:gd name="connsiteY32" fmla="*/ 109537 h 454818"/>
                <a:gd name="connsiteX33" fmla="*/ 190500 w 750094"/>
                <a:gd name="connsiteY33" fmla="*/ 116681 h 454818"/>
                <a:gd name="connsiteX34" fmla="*/ 223838 w 750094"/>
                <a:gd name="connsiteY34" fmla="*/ 121443 h 454818"/>
                <a:gd name="connsiteX35" fmla="*/ 245269 w 750094"/>
                <a:gd name="connsiteY35" fmla="*/ 123825 h 454818"/>
                <a:gd name="connsiteX36" fmla="*/ 311944 w 750094"/>
                <a:gd name="connsiteY36" fmla="*/ 147637 h 454818"/>
                <a:gd name="connsiteX37" fmla="*/ 371475 w 750094"/>
                <a:gd name="connsiteY37" fmla="*/ 166687 h 454818"/>
                <a:gd name="connsiteX38" fmla="*/ 428625 w 750094"/>
                <a:gd name="connsiteY38" fmla="*/ 178593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50094" h="454818">
                  <a:moveTo>
                    <a:pt x="428625" y="178593"/>
                  </a:moveTo>
                  <a:lnTo>
                    <a:pt x="483394" y="185737"/>
                  </a:lnTo>
                  <a:lnTo>
                    <a:pt x="538163" y="190500"/>
                  </a:lnTo>
                  <a:lnTo>
                    <a:pt x="564356" y="192881"/>
                  </a:lnTo>
                  <a:lnTo>
                    <a:pt x="604838" y="219075"/>
                  </a:lnTo>
                  <a:lnTo>
                    <a:pt x="671513" y="269081"/>
                  </a:lnTo>
                  <a:lnTo>
                    <a:pt x="721519" y="304800"/>
                  </a:lnTo>
                  <a:lnTo>
                    <a:pt x="738188" y="319087"/>
                  </a:lnTo>
                  <a:lnTo>
                    <a:pt x="745331" y="328612"/>
                  </a:lnTo>
                  <a:lnTo>
                    <a:pt x="750094" y="342900"/>
                  </a:lnTo>
                  <a:lnTo>
                    <a:pt x="750094" y="364331"/>
                  </a:lnTo>
                  <a:lnTo>
                    <a:pt x="742950" y="390525"/>
                  </a:lnTo>
                  <a:lnTo>
                    <a:pt x="726281" y="411956"/>
                  </a:lnTo>
                  <a:lnTo>
                    <a:pt x="711994" y="426243"/>
                  </a:lnTo>
                  <a:lnTo>
                    <a:pt x="685800" y="445293"/>
                  </a:lnTo>
                  <a:lnTo>
                    <a:pt x="671513" y="454818"/>
                  </a:lnTo>
                  <a:lnTo>
                    <a:pt x="371475" y="369093"/>
                  </a:lnTo>
                  <a:lnTo>
                    <a:pt x="314325" y="354806"/>
                  </a:lnTo>
                  <a:lnTo>
                    <a:pt x="245269" y="333375"/>
                  </a:lnTo>
                  <a:lnTo>
                    <a:pt x="195263" y="314325"/>
                  </a:lnTo>
                  <a:lnTo>
                    <a:pt x="147638" y="292893"/>
                  </a:lnTo>
                  <a:lnTo>
                    <a:pt x="100013" y="264318"/>
                  </a:lnTo>
                  <a:lnTo>
                    <a:pt x="59531" y="242887"/>
                  </a:lnTo>
                  <a:lnTo>
                    <a:pt x="38100" y="230981"/>
                  </a:lnTo>
                  <a:lnTo>
                    <a:pt x="28575" y="219075"/>
                  </a:lnTo>
                  <a:lnTo>
                    <a:pt x="11906" y="192881"/>
                  </a:lnTo>
                  <a:lnTo>
                    <a:pt x="0" y="147637"/>
                  </a:lnTo>
                  <a:lnTo>
                    <a:pt x="183356" y="0"/>
                  </a:lnTo>
                  <a:lnTo>
                    <a:pt x="161925" y="45243"/>
                  </a:lnTo>
                  <a:lnTo>
                    <a:pt x="157163" y="69056"/>
                  </a:lnTo>
                  <a:lnTo>
                    <a:pt x="157163" y="83343"/>
                  </a:lnTo>
                  <a:lnTo>
                    <a:pt x="164306" y="100012"/>
                  </a:lnTo>
                  <a:lnTo>
                    <a:pt x="176213" y="109537"/>
                  </a:lnTo>
                  <a:lnTo>
                    <a:pt x="190500" y="116681"/>
                  </a:lnTo>
                  <a:lnTo>
                    <a:pt x="223838" y="121443"/>
                  </a:lnTo>
                  <a:lnTo>
                    <a:pt x="245269" y="123825"/>
                  </a:lnTo>
                  <a:lnTo>
                    <a:pt x="311944" y="147637"/>
                  </a:lnTo>
                  <a:lnTo>
                    <a:pt x="371475" y="166687"/>
                  </a:lnTo>
                  <a:lnTo>
                    <a:pt x="428625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31C5982F-69C6-4958-B663-B39719A1ECC8}"/>
                </a:ext>
              </a:extLst>
            </p:cNvPr>
            <p:cNvSpPr/>
            <p:nvPr/>
          </p:nvSpPr>
          <p:spPr>
            <a:xfrm>
              <a:off x="4014788" y="3833813"/>
              <a:ext cx="1320800" cy="1843087"/>
            </a:xfrm>
            <a:custGeom>
              <a:avLst/>
              <a:gdLst>
                <a:gd name="connsiteX0" fmla="*/ 926306 w 1321593"/>
                <a:gd name="connsiteY0" fmla="*/ 266700 h 1843087"/>
                <a:gd name="connsiteX1" fmla="*/ 947737 w 1321593"/>
                <a:gd name="connsiteY1" fmla="*/ 176212 h 1843087"/>
                <a:gd name="connsiteX2" fmla="*/ 964406 w 1321593"/>
                <a:gd name="connsiteY2" fmla="*/ 107156 h 1843087"/>
                <a:gd name="connsiteX3" fmla="*/ 981075 w 1321593"/>
                <a:gd name="connsiteY3" fmla="*/ 21431 h 1843087"/>
                <a:gd name="connsiteX4" fmla="*/ 981075 w 1321593"/>
                <a:gd name="connsiteY4" fmla="*/ 0 h 1843087"/>
                <a:gd name="connsiteX5" fmla="*/ 1321593 w 1321593"/>
                <a:gd name="connsiteY5" fmla="*/ 100012 h 1843087"/>
                <a:gd name="connsiteX6" fmla="*/ 1295400 w 1321593"/>
                <a:gd name="connsiteY6" fmla="*/ 128587 h 1843087"/>
                <a:gd name="connsiteX7" fmla="*/ 1266825 w 1321593"/>
                <a:gd name="connsiteY7" fmla="*/ 150018 h 1843087"/>
                <a:gd name="connsiteX8" fmla="*/ 1250156 w 1321593"/>
                <a:gd name="connsiteY8" fmla="*/ 207168 h 1843087"/>
                <a:gd name="connsiteX9" fmla="*/ 1221581 w 1321593"/>
                <a:gd name="connsiteY9" fmla="*/ 290512 h 1843087"/>
                <a:gd name="connsiteX10" fmla="*/ 1176337 w 1321593"/>
                <a:gd name="connsiteY10" fmla="*/ 419100 h 1843087"/>
                <a:gd name="connsiteX11" fmla="*/ 1145381 w 1321593"/>
                <a:gd name="connsiteY11" fmla="*/ 504825 h 1843087"/>
                <a:gd name="connsiteX12" fmla="*/ 1104900 w 1321593"/>
                <a:gd name="connsiteY12" fmla="*/ 600075 h 1843087"/>
                <a:gd name="connsiteX13" fmla="*/ 1052512 w 1321593"/>
                <a:gd name="connsiteY13" fmla="*/ 711993 h 1843087"/>
                <a:gd name="connsiteX14" fmla="*/ 1028700 w 1321593"/>
                <a:gd name="connsiteY14" fmla="*/ 757237 h 1843087"/>
                <a:gd name="connsiteX15" fmla="*/ 988218 w 1321593"/>
                <a:gd name="connsiteY15" fmla="*/ 845343 h 1843087"/>
                <a:gd name="connsiteX16" fmla="*/ 923925 w 1321593"/>
                <a:gd name="connsiteY16" fmla="*/ 950118 h 1843087"/>
                <a:gd name="connsiteX17" fmla="*/ 864393 w 1321593"/>
                <a:gd name="connsiteY17" fmla="*/ 1035843 h 1843087"/>
                <a:gd name="connsiteX18" fmla="*/ 795337 w 1321593"/>
                <a:gd name="connsiteY18" fmla="*/ 1128712 h 1843087"/>
                <a:gd name="connsiteX19" fmla="*/ 742950 w 1321593"/>
                <a:gd name="connsiteY19" fmla="*/ 1197768 h 1843087"/>
                <a:gd name="connsiteX20" fmla="*/ 690562 w 1321593"/>
                <a:gd name="connsiteY20" fmla="*/ 1266825 h 1843087"/>
                <a:gd name="connsiteX21" fmla="*/ 621506 w 1321593"/>
                <a:gd name="connsiteY21" fmla="*/ 1345406 h 1843087"/>
                <a:gd name="connsiteX22" fmla="*/ 545306 w 1321593"/>
                <a:gd name="connsiteY22" fmla="*/ 1431131 h 1843087"/>
                <a:gd name="connsiteX23" fmla="*/ 469106 w 1321593"/>
                <a:gd name="connsiteY23" fmla="*/ 1509712 h 1843087"/>
                <a:gd name="connsiteX24" fmla="*/ 381000 w 1321593"/>
                <a:gd name="connsiteY24" fmla="*/ 1593056 h 1843087"/>
                <a:gd name="connsiteX25" fmla="*/ 292893 w 1321593"/>
                <a:gd name="connsiteY25" fmla="*/ 1669256 h 1843087"/>
                <a:gd name="connsiteX26" fmla="*/ 185737 w 1321593"/>
                <a:gd name="connsiteY26" fmla="*/ 1747837 h 1843087"/>
                <a:gd name="connsiteX27" fmla="*/ 57150 w 1321593"/>
                <a:gd name="connsiteY27" fmla="*/ 1828800 h 1843087"/>
                <a:gd name="connsiteX28" fmla="*/ 26193 w 1321593"/>
                <a:gd name="connsiteY28" fmla="*/ 1840706 h 1843087"/>
                <a:gd name="connsiteX29" fmla="*/ 14287 w 1321593"/>
                <a:gd name="connsiteY29" fmla="*/ 1843087 h 1843087"/>
                <a:gd name="connsiteX30" fmla="*/ 7143 w 1321593"/>
                <a:gd name="connsiteY30" fmla="*/ 1840706 h 1843087"/>
                <a:gd name="connsiteX31" fmla="*/ 0 w 1321593"/>
                <a:gd name="connsiteY31" fmla="*/ 1831181 h 1843087"/>
                <a:gd name="connsiteX32" fmla="*/ 0 w 1321593"/>
                <a:gd name="connsiteY32" fmla="*/ 1819275 h 1843087"/>
                <a:gd name="connsiteX33" fmla="*/ 7143 w 1321593"/>
                <a:gd name="connsiteY33" fmla="*/ 1797843 h 1843087"/>
                <a:gd name="connsiteX34" fmla="*/ 21431 w 1321593"/>
                <a:gd name="connsiteY34" fmla="*/ 1776412 h 1843087"/>
                <a:gd name="connsiteX35" fmla="*/ 114300 w 1321593"/>
                <a:gd name="connsiteY35" fmla="*/ 1688306 h 1843087"/>
                <a:gd name="connsiteX36" fmla="*/ 192881 w 1321593"/>
                <a:gd name="connsiteY36" fmla="*/ 1609725 h 1843087"/>
                <a:gd name="connsiteX37" fmla="*/ 266700 w 1321593"/>
                <a:gd name="connsiteY37" fmla="*/ 1533525 h 1843087"/>
                <a:gd name="connsiteX38" fmla="*/ 342900 w 1321593"/>
                <a:gd name="connsiteY38" fmla="*/ 1440656 h 1843087"/>
                <a:gd name="connsiteX39" fmla="*/ 404812 w 1321593"/>
                <a:gd name="connsiteY39" fmla="*/ 1364456 h 1843087"/>
                <a:gd name="connsiteX40" fmla="*/ 469106 w 1321593"/>
                <a:gd name="connsiteY40" fmla="*/ 1273968 h 1843087"/>
                <a:gd name="connsiteX41" fmla="*/ 528637 w 1321593"/>
                <a:gd name="connsiteY41" fmla="*/ 1183481 h 1843087"/>
                <a:gd name="connsiteX42" fmla="*/ 569118 w 1321593"/>
                <a:gd name="connsiteY42" fmla="*/ 1119187 h 1843087"/>
                <a:gd name="connsiteX43" fmla="*/ 623887 w 1321593"/>
                <a:gd name="connsiteY43" fmla="*/ 1033462 h 1843087"/>
                <a:gd name="connsiteX44" fmla="*/ 671512 w 1321593"/>
                <a:gd name="connsiteY44" fmla="*/ 947737 h 1843087"/>
                <a:gd name="connsiteX45" fmla="*/ 719137 w 1321593"/>
                <a:gd name="connsiteY45" fmla="*/ 862012 h 1843087"/>
                <a:gd name="connsiteX46" fmla="*/ 762000 w 1321593"/>
                <a:gd name="connsiteY46" fmla="*/ 778668 h 1843087"/>
                <a:gd name="connsiteX47" fmla="*/ 783431 w 1321593"/>
                <a:gd name="connsiteY47" fmla="*/ 731043 h 1843087"/>
                <a:gd name="connsiteX48" fmla="*/ 814387 w 1321593"/>
                <a:gd name="connsiteY48" fmla="*/ 619125 h 1843087"/>
                <a:gd name="connsiteX49" fmla="*/ 850106 w 1321593"/>
                <a:gd name="connsiteY49" fmla="*/ 523875 h 1843087"/>
                <a:gd name="connsiteX50" fmla="*/ 881062 w 1321593"/>
                <a:gd name="connsiteY50" fmla="*/ 428625 h 1843087"/>
                <a:gd name="connsiteX51" fmla="*/ 926306 w 1321593"/>
                <a:gd name="connsiteY51" fmla="*/ 266700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21593" h="1843087">
                  <a:moveTo>
                    <a:pt x="926306" y="266700"/>
                  </a:moveTo>
                  <a:lnTo>
                    <a:pt x="947737" y="176212"/>
                  </a:lnTo>
                  <a:lnTo>
                    <a:pt x="964406" y="107156"/>
                  </a:lnTo>
                  <a:lnTo>
                    <a:pt x="981075" y="21431"/>
                  </a:lnTo>
                  <a:lnTo>
                    <a:pt x="981075" y="0"/>
                  </a:lnTo>
                  <a:lnTo>
                    <a:pt x="1321593" y="100012"/>
                  </a:lnTo>
                  <a:lnTo>
                    <a:pt x="1295400" y="128587"/>
                  </a:lnTo>
                  <a:lnTo>
                    <a:pt x="1266825" y="150018"/>
                  </a:lnTo>
                  <a:lnTo>
                    <a:pt x="1250156" y="207168"/>
                  </a:lnTo>
                  <a:lnTo>
                    <a:pt x="1221581" y="290512"/>
                  </a:lnTo>
                  <a:lnTo>
                    <a:pt x="1176337" y="419100"/>
                  </a:lnTo>
                  <a:lnTo>
                    <a:pt x="1145381" y="504825"/>
                  </a:lnTo>
                  <a:lnTo>
                    <a:pt x="1104900" y="600075"/>
                  </a:lnTo>
                  <a:lnTo>
                    <a:pt x="1052512" y="711993"/>
                  </a:lnTo>
                  <a:lnTo>
                    <a:pt x="1028700" y="757237"/>
                  </a:lnTo>
                  <a:lnTo>
                    <a:pt x="988218" y="845343"/>
                  </a:lnTo>
                  <a:lnTo>
                    <a:pt x="923925" y="950118"/>
                  </a:lnTo>
                  <a:lnTo>
                    <a:pt x="864393" y="1035843"/>
                  </a:lnTo>
                  <a:lnTo>
                    <a:pt x="795337" y="1128712"/>
                  </a:lnTo>
                  <a:lnTo>
                    <a:pt x="742950" y="1197768"/>
                  </a:lnTo>
                  <a:lnTo>
                    <a:pt x="690562" y="1266825"/>
                  </a:lnTo>
                  <a:lnTo>
                    <a:pt x="621506" y="1345406"/>
                  </a:lnTo>
                  <a:lnTo>
                    <a:pt x="545306" y="1431131"/>
                  </a:lnTo>
                  <a:lnTo>
                    <a:pt x="469106" y="1509712"/>
                  </a:lnTo>
                  <a:lnTo>
                    <a:pt x="381000" y="1593056"/>
                  </a:lnTo>
                  <a:lnTo>
                    <a:pt x="292893" y="1669256"/>
                  </a:lnTo>
                  <a:lnTo>
                    <a:pt x="185737" y="1747837"/>
                  </a:lnTo>
                  <a:lnTo>
                    <a:pt x="57150" y="1828800"/>
                  </a:lnTo>
                  <a:lnTo>
                    <a:pt x="26193" y="1840706"/>
                  </a:lnTo>
                  <a:lnTo>
                    <a:pt x="14287" y="1843087"/>
                  </a:lnTo>
                  <a:lnTo>
                    <a:pt x="7143" y="1840706"/>
                  </a:lnTo>
                  <a:lnTo>
                    <a:pt x="0" y="1831181"/>
                  </a:lnTo>
                  <a:lnTo>
                    <a:pt x="0" y="1819275"/>
                  </a:lnTo>
                  <a:lnTo>
                    <a:pt x="7143" y="1797843"/>
                  </a:lnTo>
                  <a:lnTo>
                    <a:pt x="21431" y="1776412"/>
                  </a:lnTo>
                  <a:lnTo>
                    <a:pt x="114300" y="1688306"/>
                  </a:lnTo>
                  <a:lnTo>
                    <a:pt x="192881" y="1609725"/>
                  </a:lnTo>
                  <a:lnTo>
                    <a:pt x="266700" y="1533525"/>
                  </a:lnTo>
                  <a:lnTo>
                    <a:pt x="342900" y="1440656"/>
                  </a:lnTo>
                  <a:lnTo>
                    <a:pt x="404812" y="1364456"/>
                  </a:lnTo>
                  <a:lnTo>
                    <a:pt x="469106" y="1273968"/>
                  </a:lnTo>
                  <a:lnTo>
                    <a:pt x="528637" y="1183481"/>
                  </a:lnTo>
                  <a:lnTo>
                    <a:pt x="569118" y="1119187"/>
                  </a:lnTo>
                  <a:lnTo>
                    <a:pt x="623887" y="1033462"/>
                  </a:lnTo>
                  <a:lnTo>
                    <a:pt x="671512" y="947737"/>
                  </a:lnTo>
                  <a:lnTo>
                    <a:pt x="719137" y="862012"/>
                  </a:lnTo>
                  <a:lnTo>
                    <a:pt x="762000" y="778668"/>
                  </a:lnTo>
                  <a:lnTo>
                    <a:pt x="783431" y="731043"/>
                  </a:lnTo>
                  <a:lnTo>
                    <a:pt x="814387" y="619125"/>
                  </a:lnTo>
                  <a:lnTo>
                    <a:pt x="850106" y="523875"/>
                  </a:lnTo>
                  <a:lnTo>
                    <a:pt x="881062" y="428625"/>
                  </a:lnTo>
                  <a:lnTo>
                    <a:pt x="926306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8473899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言葉は時代とともに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あたらしい漢字：机</a:t>
            </a:r>
          </a:p>
        </p:txBody>
      </p:sp>
    </p:spTree>
    <p:extLst>
      <p:ext uri="{BB962C8B-B14F-4D97-AF65-F5344CB8AC3E}">
        <p14:creationId xmlns:p14="http://schemas.microsoft.com/office/powerpoint/2010/main" val="2852769692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B5C5E74-30CE-40EC-986A-58B5FD189178}"/>
              </a:ext>
            </a:extLst>
          </p:cNvPr>
          <p:cNvSpPr/>
          <p:nvPr/>
        </p:nvSpPr>
        <p:spPr>
          <a:xfrm>
            <a:off x="2589213" y="2376488"/>
            <a:ext cx="1982787" cy="652462"/>
          </a:xfrm>
          <a:custGeom>
            <a:avLst/>
            <a:gdLst>
              <a:gd name="connsiteX0" fmla="*/ 1526381 w 1983581"/>
              <a:gd name="connsiteY0" fmla="*/ 345281 h 652462"/>
              <a:gd name="connsiteX1" fmla="*/ 1257300 w 1983581"/>
              <a:gd name="connsiteY1" fmla="*/ 414337 h 652462"/>
              <a:gd name="connsiteX2" fmla="*/ 1016794 w 1983581"/>
              <a:gd name="connsiteY2" fmla="*/ 466725 h 652462"/>
              <a:gd name="connsiteX3" fmla="*/ 771525 w 1983581"/>
              <a:gd name="connsiteY3" fmla="*/ 538162 h 652462"/>
              <a:gd name="connsiteX4" fmla="*/ 538162 w 1983581"/>
              <a:gd name="connsiteY4" fmla="*/ 607218 h 652462"/>
              <a:gd name="connsiteX5" fmla="*/ 400050 w 1983581"/>
              <a:gd name="connsiteY5" fmla="*/ 645318 h 652462"/>
              <a:gd name="connsiteX6" fmla="*/ 361950 w 1983581"/>
              <a:gd name="connsiteY6" fmla="*/ 652462 h 652462"/>
              <a:gd name="connsiteX7" fmla="*/ 326231 w 1983581"/>
              <a:gd name="connsiteY7" fmla="*/ 650081 h 652462"/>
              <a:gd name="connsiteX8" fmla="*/ 269081 w 1983581"/>
              <a:gd name="connsiteY8" fmla="*/ 633412 h 652462"/>
              <a:gd name="connsiteX9" fmla="*/ 200025 w 1983581"/>
              <a:gd name="connsiteY9" fmla="*/ 590550 h 652462"/>
              <a:gd name="connsiteX10" fmla="*/ 157162 w 1983581"/>
              <a:gd name="connsiteY10" fmla="*/ 554831 h 652462"/>
              <a:gd name="connsiteX11" fmla="*/ 104775 w 1983581"/>
              <a:gd name="connsiteY11" fmla="*/ 502443 h 652462"/>
              <a:gd name="connsiteX12" fmla="*/ 64294 w 1983581"/>
              <a:gd name="connsiteY12" fmla="*/ 447675 h 652462"/>
              <a:gd name="connsiteX13" fmla="*/ 35719 w 1983581"/>
              <a:gd name="connsiteY13" fmla="*/ 404812 h 652462"/>
              <a:gd name="connsiteX14" fmla="*/ 11906 w 1983581"/>
              <a:gd name="connsiteY14" fmla="*/ 369093 h 652462"/>
              <a:gd name="connsiteX15" fmla="*/ 0 w 1983581"/>
              <a:gd name="connsiteY15" fmla="*/ 342900 h 652462"/>
              <a:gd name="connsiteX16" fmla="*/ 0 w 1983581"/>
              <a:gd name="connsiteY16" fmla="*/ 319087 h 652462"/>
              <a:gd name="connsiteX17" fmla="*/ 7144 w 1983581"/>
              <a:gd name="connsiteY17" fmla="*/ 304800 h 652462"/>
              <a:gd name="connsiteX18" fmla="*/ 21431 w 1983581"/>
              <a:gd name="connsiteY18" fmla="*/ 297656 h 652462"/>
              <a:gd name="connsiteX19" fmla="*/ 57150 w 1983581"/>
              <a:gd name="connsiteY19" fmla="*/ 304800 h 652462"/>
              <a:gd name="connsiteX20" fmla="*/ 83344 w 1983581"/>
              <a:gd name="connsiteY20" fmla="*/ 319087 h 652462"/>
              <a:gd name="connsiteX21" fmla="*/ 142875 w 1983581"/>
              <a:gd name="connsiteY21" fmla="*/ 371475 h 652462"/>
              <a:gd name="connsiteX22" fmla="*/ 183356 w 1983581"/>
              <a:gd name="connsiteY22" fmla="*/ 397668 h 652462"/>
              <a:gd name="connsiteX23" fmla="*/ 233362 w 1983581"/>
              <a:gd name="connsiteY23" fmla="*/ 421481 h 652462"/>
              <a:gd name="connsiteX24" fmla="*/ 283369 w 1983581"/>
              <a:gd name="connsiteY24" fmla="*/ 431006 h 652462"/>
              <a:gd name="connsiteX25" fmla="*/ 330994 w 1983581"/>
              <a:gd name="connsiteY25" fmla="*/ 431006 h 652462"/>
              <a:gd name="connsiteX26" fmla="*/ 385762 w 1983581"/>
              <a:gd name="connsiteY26" fmla="*/ 419100 h 652462"/>
              <a:gd name="connsiteX27" fmla="*/ 676275 w 1983581"/>
              <a:gd name="connsiteY27" fmla="*/ 347662 h 652462"/>
              <a:gd name="connsiteX28" fmla="*/ 892969 w 1983581"/>
              <a:gd name="connsiteY28" fmla="*/ 292893 h 652462"/>
              <a:gd name="connsiteX29" fmla="*/ 1088231 w 1983581"/>
              <a:gd name="connsiteY29" fmla="*/ 242887 h 652462"/>
              <a:gd name="connsiteX30" fmla="*/ 1262062 w 1983581"/>
              <a:gd name="connsiteY30" fmla="*/ 188118 h 652462"/>
              <a:gd name="connsiteX31" fmla="*/ 1328737 w 1983581"/>
              <a:gd name="connsiteY31" fmla="*/ 171450 h 652462"/>
              <a:gd name="connsiteX32" fmla="*/ 1428750 w 1983581"/>
              <a:gd name="connsiteY32" fmla="*/ 145256 h 652462"/>
              <a:gd name="connsiteX33" fmla="*/ 1495425 w 1983581"/>
              <a:gd name="connsiteY33" fmla="*/ 121443 h 652462"/>
              <a:gd name="connsiteX34" fmla="*/ 1559719 w 1983581"/>
              <a:gd name="connsiteY34" fmla="*/ 92868 h 652462"/>
              <a:gd name="connsiteX35" fmla="*/ 1628775 w 1983581"/>
              <a:gd name="connsiteY35" fmla="*/ 54768 h 652462"/>
              <a:gd name="connsiteX36" fmla="*/ 1712119 w 1983581"/>
              <a:gd name="connsiteY36" fmla="*/ 0 h 652462"/>
              <a:gd name="connsiteX37" fmla="*/ 1785937 w 1983581"/>
              <a:gd name="connsiteY37" fmla="*/ 16668 h 652462"/>
              <a:gd name="connsiteX38" fmla="*/ 1854994 w 1983581"/>
              <a:gd name="connsiteY38" fmla="*/ 40481 h 652462"/>
              <a:gd name="connsiteX39" fmla="*/ 1895475 w 1983581"/>
              <a:gd name="connsiteY39" fmla="*/ 64293 h 652462"/>
              <a:gd name="connsiteX40" fmla="*/ 1950244 w 1983581"/>
              <a:gd name="connsiteY40" fmla="*/ 100012 h 652462"/>
              <a:gd name="connsiteX41" fmla="*/ 1978819 w 1983581"/>
              <a:gd name="connsiteY41" fmla="*/ 126206 h 652462"/>
              <a:gd name="connsiteX42" fmla="*/ 1983581 w 1983581"/>
              <a:gd name="connsiteY42" fmla="*/ 140493 h 652462"/>
              <a:gd name="connsiteX43" fmla="*/ 1981200 w 1983581"/>
              <a:gd name="connsiteY43" fmla="*/ 161925 h 652462"/>
              <a:gd name="connsiteX44" fmla="*/ 1969294 w 1983581"/>
              <a:gd name="connsiteY44" fmla="*/ 190500 h 652462"/>
              <a:gd name="connsiteX45" fmla="*/ 1921669 w 1983581"/>
              <a:gd name="connsiteY45" fmla="*/ 240506 h 652462"/>
              <a:gd name="connsiteX46" fmla="*/ 1900237 w 1983581"/>
              <a:gd name="connsiteY46" fmla="*/ 254793 h 652462"/>
              <a:gd name="connsiteX47" fmla="*/ 1526381 w 1983581"/>
              <a:gd name="connsiteY47" fmla="*/ 345281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3581" h="652462">
                <a:moveTo>
                  <a:pt x="1526381" y="345281"/>
                </a:moveTo>
                <a:lnTo>
                  <a:pt x="1257300" y="414337"/>
                </a:lnTo>
                <a:lnTo>
                  <a:pt x="1016794" y="466725"/>
                </a:lnTo>
                <a:lnTo>
                  <a:pt x="771525" y="538162"/>
                </a:lnTo>
                <a:lnTo>
                  <a:pt x="538162" y="607218"/>
                </a:lnTo>
                <a:lnTo>
                  <a:pt x="400050" y="645318"/>
                </a:lnTo>
                <a:lnTo>
                  <a:pt x="361950" y="652462"/>
                </a:lnTo>
                <a:lnTo>
                  <a:pt x="326231" y="650081"/>
                </a:lnTo>
                <a:lnTo>
                  <a:pt x="269081" y="633412"/>
                </a:lnTo>
                <a:lnTo>
                  <a:pt x="200025" y="590550"/>
                </a:lnTo>
                <a:lnTo>
                  <a:pt x="157162" y="554831"/>
                </a:lnTo>
                <a:lnTo>
                  <a:pt x="104775" y="502443"/>
                </a:lnTo>
                <a:lnTo>
                  <a:pt x="64294" y="447675"/>
                </a:lnTo>
                <a:lnTo>
                  <a:pt x="35719" y="404812"/>
                </a:lnTo>
                <a:lnTo>
                  <a:pt x="11906" y="369093"/>
                </a:lnTo>
                <a:lnTo>
                  <a:pt x="0" y="342900"/>
                </a:lnTo>
                <a:lnTo>
                  <a:pt x="0" y="319087"/>
                </a:lnTo>
                <a:lnTo>
                  <a:pt x="7144" y="304800"/>
                </a:lnTo>
                <a:lnTo>
                  <a:pt x="21431" y="297656"/>
                </a:lnTo>
                <a:lnTo>
                  <a:pt x="57150" y="304800"/>
                </a:lnTo>
                <a:lnTo>
                  <a:pt x="83344" y="319087"/>
                </a:lnTo>
                <a:lnTo>
                  <a:pt x="142875" y="371475"/>
                </a:lnTo>
                <a:lnTo>
                  <a:pt x="183356" y="397668"/>
                </a:lnTo>
                <a:lnTo>
                  <a:pt x="233362" y="421481"/>
                </a:lnTo>
                <a:lnTo>
                  <a:pt x="283369" y="431006"/>
                </a:lnTo>
                <a:lnTo>
                  <a:pt x="330994" y="431006"/>
                </a:lnTo>
                <a:lnTo>
                  <a:pt x="385762" y="419100"/>
                </a:lnTo>
                <a:lnTo>
                  <a:pt x="676275" y="347662"/>
                </a:lnTo>
                <a:lnTo>
                  <a:pt x="892969" y="292893"/>
                </a:lnTo>
                <a:lnTo>
                  <a:pt x="1088231" y="242887"/>
                </a:lnTo>
                <a:lnTo>
                  <a:pt x="1262062" y="188118"/>
                </a:lnTo>
                <a:lnTo>
                  <a:pt x="1328737" y="171450"/>
                </a:lnTo>
                <a:lnTo>
                  <a:pt x="1428750" y="145256"/>
                </a:lnTo>
                <a:lnTo>
                  <a:pt x="1495425" y="121443"/>
                </a:lnTo>
                <a:lnTo>
                  <a:pt x="1559719" y="92868"/>
                </a:lnTo>
                <a:lnTo>
                  <a:pt x="1628775" y="54768"/>
                </a:lnTo>
                <a:lnTo>
                  <a:pt x="1712119" y="0"/>
                </a:lnTo>
                <a:lnTo>
                  <a:pt x="1785937" y="16668"/>
                </a:lnTo>
                <a:lnTo>
                  <a:pt x="1854994" y="40481"/>
                </a:lnTo>
                <a:lnTo>
                  <a:pt x="1895475" y="64293"/>
                </a:lnTo>
                <a:lnTo>
                  <a:pt x="1950244" y="100012"/>
                </a:lnTo>
                <a:lnTo>
                  <a:pt x="1978819" y="126206"/>
                </a:lnTo>
                <a:lnTo>
                  <a:pt x="1983581" y="140493"/>
                </a:lnTo>
                <a:lnTo>
                  <a:pt x="1981200" y="161925"/>
                </a:lnTo>
                <a:lnTo>
                  <a:pt x="1969294" y="190500"/>
                </a:lnTo>
                <a:lnTo>
                  <a:pt x="1921669" y="240506"/>
                </a:lnTo>
                <a:lnTo>
                  <a:pt x="1900237" y="254793"/>
                </a:lnTo>
                <a:lnTo>
                  <a:pt x="1526381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35DF0014-9196-41CD-B974-48D0ADD21A5E}"/>
              </a:ext>
            </a:extLst>
          </p:cNvPr>
          <p:cNvSpPr/>
          <p:nvPr/>
        </p:nvSpPr>
        <p:spPr>
          <a:xfrm rot="16200000">
            <a:off x="2919413" y="3314700"/>
            <a:ext cx="3525837" cy="1109663"/>
          </a:xfrm>
          <a:custGeom>
            <a:avLst/>
            <a:gdLst>
              <a:gd name="connsiteX0" fmla="*/ 2200481 w 3526032"/>
              <a:gd name="connsiteY0" fmla="*/ 1052547 h 1108464"/>
              <a:gd name="connsiteX1" fmla="*/ 1924187 w 3526032"/>
              <a:gd name="connsiteY1" fmla="*/ 1022944 h 1108464"/>
              <a:gd name="connsiteX2" fmla="*/ 1772884 w 3526032"/>
              <a:gd name="connsiteY2" fmla="*/ 1006498 h 1108464"/>
              <a:gd name="connsiteX3" fmla="*/ 1641315 w 3526032"/>
              <a:gd name="connsiteY3" fmla="*/ 986763 h 1108464"/>
              <a:gd name="connsiteX4" fmla="*/ 1466987 w 3526032"/>
              <a:gd name="connsiteY4" fmla="*/ 957160 h 1108464"/>
              <a:gd name="connsiteX5" fmla="*/ 1259767 w 3526032"/>
              <a:gd name="connsiteY5" fmla="*/ 911111 h 1108464"/>
              <a:gd name="connsiteX6" fmla="*/ 1115042 w 3526032"/>
              <a:gd name="connsiteY6" fmla="*/ 871641 h 1108464"/>
              <a:gd name="connsiteX7" fmla="*/ 996630 w 3526032"/>
              <a:gd name="connsiteY7" fmla="*/ 828881 h 1108464"/>
              <a:gd name="connsiteX8" fmla="*/ 858484 w 3526032"/>
              <a:gd name="connsiteY8" fmla="*/ 769675 h 1108464"/>
              <a:gd name="connsiteX9" fmla="*/ 740072 w 3526032"/>
              <a:gd name="connsiteY9" fmla="*/ 703891 h 1108464"/>
              <a:gd name="connsiteX10" fmla="*/ 595347 w 3526032"/>
              <a:gd name="connsiteY10" fmla="*/ 611793 h 1108464"/>
              <a:gd name="connsiteX11" fmla="*/ 470357 w 3526032"/>
              <a:gd name="connsiteY11" fmla="*/ 522985 h 1108464"/>
              <a:gd name="connsiteX12" fmla="*/ 361813 w 3526032"/>
              <a:gd name="connsiteY12" fmla="*/ 437465 h 1108464"/>
              <a:gd name="connsiteX13" fmla="*/ 207220 w 3526032"/>
              <a:gd name="connsiteY13" fmla="*/ 286162 h 1108464"/>
              <a:gd name="connsiteX14" fmla="*/ 105255 w 3526032"/>
              <a:gd name="connsiteY14" fmla="*/ 174328 h 1108464"/>
              <a:gd name="connsiteX15" fmla="*/ 52627 w 3526032"/>
              <a:gd name="connsiteY15" fmla="*/ 115123 h 1108464"/>
              <a:gd name="connsiteX16" fmla="*/ 19735 w 3526032"/>
              <a:gd name="connsiteY16" fmla="*/ 78941 h 1108464"/>
              <a:gd name="connsiteX17" fmla="*/ 3289 w 3526032"/>
              <a:gd name="connsiteY17" fmla="*/ 49339 h 1108464"/>
              <a:gd name="connsiteX18" fmla="*/ 0 w 3526032"/>
              <a:gd name="connsiteY18" fmla="*/ 23025 h 1108464"/>
              <a:gd name="connsiteX19" fmla="*/ 3289 w 3526032"/>
              <a:gd name="connsiteY19" fmla="*/ 6579 h 1108464"/>
              <a:gd name="connsiteX20" fmla="*/ 19735 w 3526032"/>
              <a:gd name="connsiteY20" fmla="*/ 0 h 1108464"/>
              <a:gd name="connsiteX21" fmla="*/ 42760 w 3526032"/>
              <a:gd name="connsiteY21" fmla="*/ 6579 h 1108464"/>
              <a:gd name="connsiteX22" fmla="*/ 88809 w 3526032"/>
              <a:gd name="connsiteY22" fmla="*/ 39471 h 1108464"/>
              <a:gd name="connsiteX23" fmla="*/ 171039 w 3526032"/>
              <a:gd name="connsiteY23" fmla="*/ 108544 h 1108464"/>
              <a:gd name="connsiteX24" fmla="*/ 240112 w 3526032"/>
              <a:gd name="connsiteY24" fmla="*/ 164461 h 1108464"/>
              <a:gd name="connsiteX25" fmla="*/ 332210 w 3526032"/>
              <a:gd name="connsiteY25" fmla="*/ 233534 h 1108464"/>
              <a:gd name="connsiteX26" fmla="*/ 444043 w 3526032"/>
              <a:gd name="connsiteY26" fmla="*/ 312475 h 1108464"/>
              <a:gd name="connsiteX27" fmla="*/ 585479 w 3526032"/>
              <a:gd name="connsiteY27" fmla="*/ 404573 h 1108464"/>
              <a:gd name="connsiteX28" fmla="*/ 713758 w 3526032"/>
              <a:gd name="connsiteY28" fmla="*/ 480225 h 1108464"/>
              <a:gd name="connsiteX29" fmla="*/ 855194 w 3526032"/>
              <a:gd name="connsiteY29" fmla="*/ 552587 h 1108464"/>
              <a:gd name="connsiteX30" fmla="*/ 1019655 w 3526032"/>
              <a:gd name="connsiteY30" fmla="*/ 621661 h 1108464"/>
              <a:gd name="connsiteX31" fmla="*/ 1177537 w 3526032"/>
              <a:gd name="connsiteY31" fmla="*/ 677577 h 1108464"/>
              <a:gd name="connsiteX32" fmla="*/ 1318973 w 3526032"/>
              <a:gd name="connsiteY32" fmla="*/ 713759 h 1108464"/>
              <a:gd name="connsiteX33" fmla="*/ 1473566 w 3526032"/>
              <a:gd name="connsiteY33" fmla="*/ 746651 h 1108464"/>
              <a:gd name="connsiteX34" fmla="*/ 1605134 w 3526032"/>
              <a:gd name="connsiteY34" fmla="*/ 769675 h 1108464"/>
              <a:gd name="connsiteX35" fmla="*/ 1874849 w 3526032"/>
              <a:gd name="connsiteY35" fmla="*/ 802567 h 1108464"/>
              <a:gd name="connsiteX36" fmla="*/ 2098515 w 3526032"/>
              <a:gd name="connsiteY36" fmla="*/ 822303 h 1108464"/>
              <a:gd name="connsiteX37" fmla="*/ 2417568 w 3526032"/>
              <a:gd name="connsiteY37" fmla="*/ 835459 h 1108464"/>
              <a:gd name="connsiteX38" fmla="*/ 2707019 w 3526032"/>
              <a:gd name="connsiteY38" fmla="*/ 842038 h 1108464"/>
              <a:gd name="connsiteX39" fmla="*/ 3003048 w 3526032"/>
              <a:gd name="connsiteY39" fmla="*/ 842038 h 1108464"/>
              <a:gd name="connsiteX40" fmla="*/ 3124748 w 3526032"/>
              <a:gd name="connsiteY40" fmla="*/ 842038 h 1108464"/>
              <a:gd name="connsiteX41" fmla="*/ 3200400 w 3526032"/>
              <a:gd name="connsiteY41" fmla="*/ 832170 h 1108464"/>
              <a:gd name="connsiteX42" fmla="*/ 3276052 w 3526032"/>
              <a:gd name="connsiteY42" fmla="*/ 805857 h 1108464"/>
              <a:gd name="connsiteX43" fmla="*/ 3331968 w 3526032"/>
              <a:gd name="connsiteY43" fmla="*/ 776254 h 1108464"/>
              <a:gd name="connsiteX44" fmla="*/ 3368150 w 3526032"/>
              <a:gd name="connsiteY44" fmla="*/ 740072 h 1108464"/>
              <a:gd name="connsiteX45" fmla="*/ 3417488 w 3526032"/>
              <a:gd name="connsiteY45" fmla="*/ 680867 h 1108464"/>
              <a:gd name="connsiteX46" fmla="*/ 3443802 w 3526032"/>
              <a:gd name="connsiteY46" fmla="*/ 654553 h 1108464"/>
              <a:gd name="connsiteX47" fmla="*/ 3476694 w 3526032"/>
              <a:gd name="connsiteY47" fmla="*/ 631528 h 1108464"/>
              <a:gd name="connsiteX48" fmla="*/ 3503007 w 3526032"/>
              <a:gd name="connsiteY48" fmla="*/ 624950 h 1108464"/>
              <a:gd name="connsiteX49" fmla="*/ 3522743 w 3526032"/>
              <a:gd name="connsiteY49" fmla="*/ 631528 h 1108464"/>
              <a:gd name="connsiteX50" fmla="*/ 3526032 w 3526032"/>
              <a:gd name="connsiteY50" fmla="*/ 661131 h 1108464"/>
              <a:gd name="connsiteX51" fmla="*/ 3509586 w 3526032"/>
              <a:gd name="connsiteY51" fmla="*/ 736783 h 1108464"/>
              <a:gd name="connsiteX52" fmla="*/ 3493140 w 3526032"/>
              <a:gd name="connsiteY52" fmla="*/ 828881 h 1108464"/>
              <a:gd name="connsiteX53" fmla="*/ 3447091 w 3526032"/>
              <a:gd name="connsiteY53" fmla="*/ 960449 h 1108464"/>
              <a:gd name="connsiteX54" fmla="*/ 3391174 w 3526032"/>
              <a:gd name="connsiteY54" fmla="*/ 1068993 h 1108464"/>
              <a:gd name="connsiteX55" fmla="*/ 3259606 w 3526032"/>
              <a:gd name="connsiteY55" fmla="*/ 1108464 h 1108464"/>
              <a:gd name="connsiteX56" fmla="*/ 3019494 w 3526032"/>
              <a:gd name="connsiteY56" fmla="*/ 1101885 h 1108464"/>
              <a:gd name="connsiteX57" fmla="*/ 2700440 w 3526032"/>
              <a:gd name="connsiteY57" fmla="*/ 1092018 h 1108464"/>
              <a:gd name="connsiteX58" fmla="*/ 2437304 w 3526032"/>
              <a:gd name="connsiteY58" fmla="*/ 1072282 h 1108464"/>
              <a:gd name="connsiteX59" fmla="*/ 2200481 w 3526032"/>
              <a:gd name="connsiteY59" fmla="*/ 1052547 h 1108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526032" h="1108464">
                <a:moveTo>
                  <a:pt x="2200481" y="1052547"/>
                </a:moveTo>
                <a:lnTo>
                  <a:pt x="1924187" y="1022944"/>
                </a:lnTo>
                <a:lnTo>
                  <a:pt x="1772884" y="1006498"/>
                </a:lnTo>
                <a:lnTo>
                  <a:pt x="1641315" y="986763"/>
                </a:lnTo>
                <a:lnTo>
                  <a:pt x="1466987" y="957160"/>
                </a:lnTo>
                <a:lnTo>
                  <a:pt x="1259767" y="911111"/>
                </a:lnTo>
                <a:lnTo>
                  <a:pt x="1115042" y="871641"/>
                </a:lnTo>
                <a:lnTo>
                  <a:pt x="996630" y="828881"/>
                </a:lnTo>
                <a:lnTo>
                  <a:pt x="858484" y="769675"/>
                </a:lnTo>
                <a:lnTo>
                  <a:pt x="740072" y="703891"/>
                </a:lnTo>
                <a:lnTo>
                  <a:pt x="595347" y="611793"/>
                </a:lnTo>
                <a:lnTo>
                  <a:pt x="470357" y="522985"/>
                </a:lnTo>
                <a:lnTo>
                  <a:pt x="361813" y="437465"/>
                </a:lnTo>
                <a:lnTo>
                  <a:pt x="207220" y="286162"/>
                </a:lnTo>
                <a:lnTo>
                  <a:pt x="105255" y="174328"/>
                </a:lnTo>
                <a:lnTo>
                  <a:pt x="52627" y="115123"/>
                </a:lnTo>
                <a:lnTo>
                  <a:pt x="19735" y="78941"/>
                </a:lnTo>
                <a:lnTo>
                  <a:pt x="3289" y="49339"/>
                </a:lnTo>
                <a:lnTo>
                  <a:pt x="0" y="23025"/>
                </a:lnTo>
                <a:lnTo>
                  <a:pt x="3289" y="6579"/>
                </a:lnTo>
                <a:lnTo>
                  <a:pt x="19735" y="0"/>
                </a:lnTo>
                <a:lnTo>
                  <a:pt x="42760" y="6579"/>
                </a:lnTo>
                <a:lnTo>
                  <a:pt x="88809" y="39471"/>
                </a:lnTo>
                <a:lnTo>
                  <a:pt x="171039" y="108544"/>
                </a:lnTo>
                <a:lnTo>
                  <a:pt x="240112" y="164461"/>
                </a:lnTo>
                <a:lnTo>
                  <a:pt x="332210" y="233534"/>
                </a:lnTo>
                <a:lnTo>
                  <a:pt x="444043" y="312475"/>
                </a:lnTo>
                <a:lnTo>
                  <a:pt x="585479" y="404573"/>
                </a:lnTo>
                <a:lnTo>
                  <a:pt x="713758" y="480225"/>
                </a:lnTo>
                <a:lnTo>
                  <a:pt x="855194" y="552587"/>
                </a:lnTo>
                <a:lnTo>
                  <a:pt x="1019655" y="621661"/>
                </a:lnTo>
                <a:lnTo>
                  <a:pt x="1177537" y="677577"/>
                </a:lnTo>
                <a:lnTo>
                  <a:pt x="1318973" y="713759"/>
                </a:lnTo>
                <a:lnTo>
                  <a:pt x="1473566" y="746651"/>
                </a:lnTo>
                <a:lnTo>
                  <a:pt x="1605134" y="769675"/>
                </a:lnTo>
                <a:lnTo>
                  <a:pt x="1874849" y="802567"/>
                </a:lnTo>
                <a:lnTo>
                  <a:pt x="2098515" y="822303"/>
                </a:lnTo>
                <a:lnTo>
                  <a:pt x="2417568" y="835459"/>
                </a:lnTo>
                <a:lnTo>
                  <a:pt x="2707019" y="842038"/>
                </a:lnTo>
                <a:lnTo>
                  <a:pt x="3003048" y="842038"/>
                </a:lnTo>
                <a:lnTo>
                  <a:pt x="3124748" y="842038"/>
                </a:lnTo>
                <a:lnTo>
                  <a:pt x="3200400" y="832170"/>
                </a:lnTo>
                <a:lnTo>
                  <a:pt x="3276052" y="805857"/>
                </a:lnTo>
                <a:lnTo>
                  <a:pt x="3331968" y="776254"/>
                </a:lnTo>
                <a:lnTo>
                  <a:pt x="3368150" y="740072"/>
                </a:lnTo>
                <a:lnTo>
                  <a:pt x="3417488" y="680867"/>
                </a:lnTo>
                <a:lnTo>
                  <a:pt x="3443802" y="654553"/>
                </a:lnTo>
                <a:lnTo>
                  <a:pt x="3476694" y="631528"/>
                </a:lnTo>
                <a:lnTo>
                  <a:pt x="3503007" y="624950"/>
                </a:lnTo>
                <a:lnTo>
                  <a:pt x="3522743" y="631528"/>
                </a:lnTo>
                <a:lnTo>
                  <a:pt x="3526032" y="661131"/>
                </a:lnTo>
                <a:lnTo>
                  <a:pt x="3509586" y="736783"/>
                </a:lnTo>
                <a:lnTo>
                  <a:pt x="3493140" y="828881"/>
                </a:lnTo>
                <a:lnTo>
                  <a:pt x="3447091" y="960449"/>
                </a:lnTo>
                <a:lnTo>
                  <a:pt x="3391174" y="1068993"/>
                </a:lnTo>
                <a:lnTo>
                  <a:pt x="3259606" y="1108464"/>
                </a:lnTo>
                <a:lnTo>
                  <a:pt x="3019494" y="1101885"/>
                </a:lnTo>
                <a:lnTo>
                  <a:pt x="2700440" y="1092018"/>
                </a:lnTo>
                <a:lnTo>
                  <a:pt x="2437304" y="1072282"/>
                </a:lnTo>
                <a:lnTo>
                  <a:pt x="2200481" y="1052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916FE30-D2A3-40DA-A77C-9D1606BE784C}"/>
              </a:ext>
            </a:extLst>
          </p:cNvPr>
          <p:cNvSpPr/>
          <p:nvPr/>
        </p:nvSpPr>
        <p:spPr>
          <a:xfrm rot="16200000">
            <a:off x="1547019" y="3417094"/>
            <a:ext cx="4286250" cy="566738"/>
          </a:xfrm>
          <a:custGeom>
            <a:avLst/>
            <a:gdLst>
              <a:gd name="connsiteX0" fmla="*/ 2412196 w 4286509"/>
              <a:gd name="connsiteY0" fmla="*/ 463407 h 566845"/>
              <a:gd name="connsiteX1" fmla="*/ 1824663 w 4286509"/>
              <a:gd name="connsiteY1" fmla="*/ 455131 h 566845"/>
              <a:gd name="connsiteX2" fmla="*/ 1332294 w 4286509"/>
              <a:gd name="connsiteY2" fmla="*/ 450994 h 566845"/>
              <a:gd name="connsiteX3" fmla="*/ 939226 w 4286509"/>
              <a:gd name="connsiteY3" fmla="*/ 446856 h 566845"/>
              <a:gd name="connsiteX4" fmla="*/ 711660 w 4286509"/>
              <a:gd name="connsiteY4" fmla="*/ 446856 h 566845"/>
              <a:gd name="connsiteX5" fmla="*/ 616496 w 4286509"/>
              <a:gd name="connsiteY5" fmla="*/ 455131 h 566845"/>
              <a:gd name="connsiteX6" fmla="*/ 492370 w 4286509"/>
              <a:gd name="connsiteY6" fmla="*/ 471682 h 566845"/>
              <a:gd name="connsiteX7" fmla="*/ 355830 w 4286509"/>
              <a:gd name="connsiteY7" fmla="*/ 463407 h 566845"/>
              <a:gd name="connsiteX8" fmla="*/ 215153 w 4286509"/>
              <a:gd name="connsiteY8" fmla="*/ 455131 h 566845"/>
              <a:gd name="connsiteX9" fmla="*/ 136540 w 4286509"/>
              <a:gd name="connsiteY9" fmla="*/ 442719 h 566845"/>
              <a:gd name="connsiteX10" fmla="*/ 70339 w 4286509"/>
              <a:gd name="connsiteY10" fmla="*/ 417893 h 566845"/>
              <a:gd name="connsiteX11" fmla="*/ 24826 w 4286509"/>
              <a:gd name="connsiteY11" fmla="*/ 388931 h 566845"/>
              <a:gd name="connsiteX12" fmla="*/ 4138 w 4286509"/>
              <a:gd name="connsiteY12" fmla="*/ 359968 h 566845"/>
              <a:gd name="connsiteX13" fmla="*/ 0 w 4286509"/>
              <a:gd name="connsiteY13" fmla="*/ 331005 h 566845"/>
              <a:gd name="connsiteX14" fmla="*/ 12413 w 4286509"/>
              <a:gd name="connsiteY14" fmla="*/ 285492 h 566845"/>
              <a:gd name="connsiteX15" fmla="*/ 45514 w 4286509"/>
              <a:gd name="connsiteY15" fmla="*/ 256529 h 566845"/>
              <a:gd name="connsiteX16" fmla="*/ 99302 w 4286509"/>
              <a:gd name="connsiteY16" fmla="*/ 227566 h 566845"/>
              <a:gd name="connsiteX17" fmla="*/ 198603 w 4286509"/>
              <a:gd name="connsiteY17" fmla="*/ 194465 h 566845"/>
              <a:gd name="connsiteX18" fmla="*/ 310317 w 4286509"/>
              <a:gd name="connsiteY18" fmla="*/ 169640 h 566845"/>
              <a:gd name="connsiteX19" fmla="*/ 422031 w 4286509"/>
              <a:gd name="connsiteY19" fmla="*/ 153090 h 566845"/>
              <a:gd name="connsiteX20" fmla="*/ 521333 w 4286509"/>
              <a:gd name="connsiteY20" fmla="*/ 173778 h 566845"/>
              <a:gd name="connsiteX21" fmla="*/ 645459 w 4286509"/>
              <a:gd name="connsiteY21" fmla="*/ 194465 h 566845"/>
              <a:gd name="connsiteX22" fmla="*/ 798549 w 4286509"/>
              <a:gd name="connsiteY22" fmla="*/ 211016 h 566845"/>
              <a:gd name="connsiteX23" fmla="*/ 988877 w 4286509"/>
              <a:gd name="connsiteY23" fmla="*/ 227566 h 566845"/>
              <a:gd name="connsiteX24" fmla="*/ 1332294 w 4286509"/>
              <a:gd name="connsiteY24" fmla="*/ 235841 h 566845"/>
              <a:gd name="connsiteX25" fmla="*/ 1766737 w 4286509"/>
              <a:gd name="connsiteY25" fmla="*/ 239978 h 566845"/>
              <a:gd name="connsiteX26" fmla="*/ 2478397 w 4286509"/>
              <a:gd name="connsiteY26" fmla="*/ 248254 h 566845"/>
              <a:gd name="connsiteX27" fmla="*/ 3194194 w 4286509"/>
              <a:gd name="connsiteY27" fmla="*/ 239978 h 566845"/>
              <a:gd name="connsiteX28" fmla="*/ 3574849 w 4286509"/>
              <a:gd name="connsiteY28" fmla="*/ 244116 h 566845"/>
              <a:gd name="connsiteX29" fmla="*/ 3922404 w 4286509"/>
              <a:gd name="connsiteY29" fmla="*/ 244116 h 566845"/>
              <a:gd name="connsiteX30" fmla="*/ 3984467 w 4286509"/>
              <a:gd name="connsiteY30" fmla="*/ 235841 h 566845"/>
              <a:gd name="connsiteX31" fmla="*/ 4025843 w 4286509"/>
              <a:gd name="connsiteY31" fmla="*/ 227566 h 566845"/>
              <a:gd name="connsiteX32" fmla="*/ 4075494 w 4286509"/>
              <a:gd name="connsiteY32" fmla="*/ 198603 h 566845"/>
              <a:gd name="connsiteX33" fmla="*/ 4125144 w 4286509"/>
              <a:gd name="connsiteY33" fmla="*/ 157227 h 566845"/>
              <a:gd name="connsiteX34" fmla="*/ 4154107 w 4286509"/>
              <a:gd name="connsiteY34" fmla="*/ 115852 h 566845"/>
              <a:gd name="connsiteX35" fmla="*/ 4178933 w 4286509"/>
              <a:gd name="connsiteY35" fmla="*/ 66201 h 566845"/>
              <a:gd name="connsiteX36" fmla="*/ 4199620 w 4286509"/>
              <a:gd name="connsiteY36" fmla="*/ 20688 h 566845"/>
              <a:gd name="connsiteX37" fmla="*/ 4228583 w 4286509"/>
              <a:gd name="connsiteY37" fmla="*/ 0 h 566845"/>
              <a:gd name="connsiteX38" fmla="*/ 4249271 w 4286509"/>
              <a:gd name="connsiteY38" fmla="*/ 0 h 566845"/>
              <a:gd name="connsiteX39" fmla="*/ 4261684 w 4286509"/>
              <a:gd name="connsiteY39" fmla="*/ 8275 h 566845"/>
              <a:gd name="connsiteX40" fmla="*/ 4282372 w 4286509"/>
              <a:gd name="connsiteY40" fmla="*/ 49651 h 566845"/>
              <a:gd name="connsiteX41" fmla="*/ 4286509 w 4286509"/>
              <a:gd name="connsiteY41" fmla="*/ 111714 h 566845"/>
              <a:gd name="connsiteX42" fmla="*/ 4282372 w 4286509"/>
              <a:gd name="connsiteY42" fmla="*/ 177915 h 566845"/>
              <a:gd name="connsiteX43" fmla="*/ 4240996 w 4286509"/>
              <a:gd name="connsiteY43" fmla="*/ 302042 h 566845"/>
              <a:gd name="connsiteX44" fmla="*/ 4199620 w 4286509"/>
              <a:gd name="connsiteY44" fmla="*/ 405481 h 566845"/>
              <a:gd name="connsiteX45" fmla="*/ 4149970 w 4286509"/>
              <a:gd name="connsiteY45" fmla="*/ 504782 h 566845"/>
              <a:gd name="connsiteX46" fmla="*/ 4112732 w 4286509"/>
              <a:gd name="connsiteY46" fmla="*/ 542020 h 566845"/>
              <a:gd name="connsiteX47" fmla="*/ 4079631 w 4286509"/>
              <a:gd name="connsiteY47" fmla="*/ 566845 h 566845"/>
              <a:gd name="connsiteX48" fmla="*/ 4054806 w 4286509"/>
              <a:gd name="connsiteY48" fmla="*/ 566845 h 566845"/>
              <a:gd name="connsiteX49" fmla="*/ 4009293 w 4286509"/>
              <a:gd name="connsiteY49" fmla="*/ 562708 h 566845"/>
              <a:gd name="connsiteX50" fmla="*/ 3951367 w 4286509"/>
              <a:gd name="connsiteY50" fmla="*/ 533745 h 566845"/>
              <a:gd name="connsiteX51" fmla="*/ 3914129 w 4286509"/>
              <a:gd name="connsiteY51" fmla="*/ 508920 h 566845"/>
              <a:gd name="connsiteX52" fmla="*/ 3856203 w 4286509"/>
              <a:gd name="connsiteY52" fmla="*/ 492369 h 566845"/>
              <a:gd name="connsiteX53" fmla="*/ 3715526 w 4286509"/>
              <a:gd name="connsiteY53" fmla="*/ 467544 h 566845"/>
              <a:gd name="connsiteX54" fmla="*/ 3607950 w 4286509"/>
              <a:gd name="connsiteY54" fmla="*/ 467544 h 566845"/>
              <a:gd name="connsiteX55" fmla="*/ 3421760 w 4286509"/>
              <a:gd name="connsiteY55" fmla="*/ 467544 h 566845"/>
              <a:gd name="connsiteX56" fmla="*/ 3276945 w 4286509"/>
              <a:gd name="connsiteY56" fmla="*/ 471682 h 566845"/>
              <a:gd name="connsiteX57" fmla="*/ 3086618 w 4286509"/>
              <a:gd name="connsiteY57" fmla="*/ 467544 h 566845"/>
              <a:gd name="connsiteX58" fmla="*/ 2412196 w 4286509"/>
              <a:gd name="connsiteY58" fmla="*/ 463407 h 56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86509" h="566845">
                <a:moveTo>
                  <a:pt x="2412196" y="463407"/>
                </a:moveTo>
                <a:lnTo>
                  <a:pt x="1824663" y="455131"/>
                </a:lnTo>
                <a:lnTo>
                  <a:pt x="1332294" y="450994"/>
                </a:lnTo>
                <a:lnTo>
                  <a:pt x="939226" y="446856"/>
                </a:lnTo>
                <a:lnTo>
                  <a:pt x="711660" y="446856"/>
                </a:lnTo>
                <a:lnTo>
                  <a:pt x="616496" y="455131"/>
                </a:lnTo>
                <a:lnTo>
                  <a:pt x="492370" y="471682"/>
                </a:lnTo>
                <a:lnTo>
                  <a:pt x="355830" y="463407"/>
                </a:lnTo>
                <a:lnTo>
                  <a:pt x="215153" y="455131"/>
                </a:lnTo>
                <a:lnTo>
                  <a:pt x="136540" y="442719"/>
                </a:lnTo>
                <a:lnTo>
                  <a:pt x="70339" y="417893"/>
                </a:lnTo>
                <a:lnTo>
                  <a:pt x="24826" y="388931"/>
                </a:lnTo>
                <a:lnTo>
                  <a:pt x="4138" y="359968"/>
                </a:lnTo>
                <a:lnTo>
                  <a:pt x="0" y="331005"/>
                </a:lnTo>
                <a:lnTo>
                  <a:pt x="12413" y="285492"/>
                </a:lnTo>
                <a:lnTo>
                  <a:pt x="45514" y="256529"/>
                </a:lnTo>
                <a:lnTo>
                  <a:pt x="99302" y="227566"/>
                </a:lnTo>
                <a:lnTo>
                  <a:pt x="198603" y="194465"/>
                </a:lnTo>
                <a:lnTo>
                  <a:pt x="310317" y="169640"/>
                </a:lnTo>
                <a:lnTo>
                  <a:pt x="422031" y="153090"/>
                </a:lnTo>
                <a:lnTo>
                  <a:pt x="521333" y="173778"/>
                </a:lnTo>
                <a:lnTo>
                  <a:pt x="645459" y="194465"/>
                </a:lnTo>
                <a:lnTo>
                  <a:pt x="798549" y="211016"/>
                </a:lnTo>
                <a:lnTo>
                  <a:pt x="988877" y="227566"/>
                </a:lnTo>
                <a:lnTo>
                  <a:pt x="1332294" y="235841"/>
                </a:lnTo>
                <a:lnTo>
                  <a:pt x="1766737" y="239978"/>
                </a:lnTo>
                <a:lnTo>
                  <a:pt x="2478397" y="248254"/>
                </a:lnTo>
                <a:lnTo>
                  <a:pt x="3194194" y="239978"/>
                </a:lnTo>
                <a:lnTo>
                  <a:pt x="3574849" y="244116"/>
                </a:lnTo>
                <a:lnTo>
                  <a:pt x="3922404" y="244116"/>
                </a:lnTo>
                <a:lnTo>
                  <a:pt x="3984467" y="235841"/>
                </a:lnTo>
                <a:lnTo>
                  <a:pt x="4025843" y="227566"/>
                </a:lnTo>
                <a:lnTo>
                  <a:pt x="4075494" y="198603"/>
                </a:lnTo>
                <a:lnTo>
                  <a:pt x="4125144" y="157227"/>
                </a:lnTo>
                <a:lnTo>
                  <a:pt x="4154107" y="115852"/>
                </a:lnTo>
                <a:lnTo>
                  <a:pt x="4178933" y="66201"/>
                </a:lnTo>
                <a:lnTo>
                  <a:pt x="4199620" y="20688"/>
                </a:lnTo>
                <a:lnTo>
                  <a:pt x="4228583" y="0"/>
                </a:lnTo>
                <a:lnTo>
                  <a:pt x="4249271" y="0"/>
                </a:lnTo>
                <a:lnTo>
                  <a:pt x="4261684" y="8275"/>
                </a:lnTo>
                <a:lnTo>
                  <a:pt x="4282372" y="49651"/>
                </a:lnTo>
                <a:lnTo>
                  <a:pt x="4286509" y="111714"/>
                </a:lnTo>
                <a:lnTo>
                  <a:pt x="4282372" y="177915"/>
                </a:lnTo>
                <a:lnTo>
                  <a:pt x="4240996" y="302042"/>
                </a:lnTo>
                <a:lnTo>
                  <a:pt x="4199620" y="405481"/>
                </a:lnTo>
                <a:lnTo>
                  <a:pt x="4149970" y="504782"/>
                </a:lnTo>
                <a:lnTo>
                  <a:pt x="4112732" y="542020"/>
                </a:lnTo>
                <a:lnTo>
                  <a:pt x="4079631" y="566845"/>
                </a:lnTo>
                <a:lnTo>
                  <a:pt x="4054806" y="566845"/>
                </a:lnTo>
                <a:lnTo>
                  <a:pt x="4009293" y="562708"/>
                </a:lnTo>
                <a:lnTo>
                  <a:pt x="3951367" y="533745"/>
                </a:lnTo>
                <a:lnTo>
                  <a:pt x="3914129" y="508920"/>
                </a:lnTo>
                <a:lnTo>
                  <a:pt x="3856203" y="492369"/>
                </a:lnTo>
                <a:lnTo>
                  <a:pt x="3715526" y="467544"/>
                </a:lnTo>
                <a:lnTo>
                  <a:pt x="3607950" y="467544"/>
                </a:lnTo>
                <a:lnTo>
                  <a:pt x="3421760" y="467544"/>
                </a:lnTo>
                <a:lnTo>
                  <a:pt x="3276945" y="471682"/>
                </a:lnTo>
                <a:lnTo>
                  <a:pt x="3086618" y="467544"/>
                </a:lnTo>
                <a:lnTo>
                  <a:pt x="2412196" y="46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FD8E753-6F04-4179-AAC5-8E87E1986972}"/>
              </a:ext>
            </a:extLst>
          </p:cNvPr>
          <p:cNvSpPr/>
          <p:nvPr/>
        </p:nvSpPr>
        <p:spPr>
          <a:xfrm rot="16200000">
            <a:off x="1991519" y="3167857"/>
            <a:ext cx="2124075" cy="1290637"/>
          </a:xfrm>
          <a:custGeom>
            <a:avLst/>
            <a:gdLst>
              <a:gd name="connsiteX0" fmla="*/ 1166812 w 2124075"/>
              <a:gd name="connsiteY0" fmla="*/ 1057275 h 1290638"/>
              <a:gd name="connsiteX1" fmla="*/ 854869 w 2124075"/>
              <a:gd name="connsiteY1" fmla="*/ 842963 h 1290638"/>
              <a:gd name="connsiteX2" fmla="*/ 633412 w 2124075"/>
              <a:gd name="connsiteY2" fmla="*/ 676275 h 1290638"/>
              <a:gd name="connsiteX3" fmla="*/ 464344 w 2124075"/>
              <a:gd name="connsiteY3" fmla="*/ 538163 h 1290638"/>
              <a:gd name="connsiteX4" fmla="*/ 285750 w 2124075"/>
              <a:gd name="connsiteY4" fmla="*/ 373856 h 1290638"/>
              <a:gd name="connsiteX5" fmla="*/ 147637 w 2124075"/>
              <a:gd name="connsiteY5" fmla="*/ 233363 h 1290638"/>
              <a:gd name="connsiteX6" fmla="*/ 52387 w 2124075"/>
              <a:gd name="connsiteY6" fmla="*/ 130969 h 1290638"/>
              <a:gd name="connsiteX7" fmla="*/ 28575 w 2124075"/>
              <a:gd name="connsiteY7" fmla="*/ 102394 h 1290638"/>
              <a:gd name="connsiteX8" fmla="*/ 16669 w 2124075"/>
              <a:gd name="connsiteY8" fmla="*/ 88106 h 1290638"/>
              <a:gd name="connsiteX9" fmla="*/ 7144 w 2124075"/>
              <a:gd name="connsiteY9" fmla="*/ 69056 h 1290638"/>
              <a:gd name="connsiteX10" fmla="*/ 0 w 2124075"/>
              <a:gd name="connsiteY10" fmla="*/ 45244 h 1290638"/>
              <a:gd name="connsiteX11" fmla="*/ 0 w 2124075"/>
              <a:gd name="connsiteY11" fmla="*/ 21431 h 1290638"/>
              <a:gd name="connsiteX12" fmla="*/ 4762 w 2124075"/>
              <a:gd name="connsiteY12" fmla="*/ 7144 h 1290638"/>
              <a:gd name="connsiteX13" fmla="*/ 19050 w 2124075"/>
              <a:gd name="connsiteY13" fmla="*/ 0 h 1290638"/>
              <a:gd name="connsiteX14" fmla="*/ 50006 w 2124075"/>
              <a:gd name="connsiteY14" fmla="*/ 7144 h 1290638"/>
              <a:gd name="connsiteX15" fmla="*/ 85725 w 2124075"/>
              <a:gd name="connsiteY15" fmla="*/ 35719 h 1290638"/>
              <a:gd name="connsiteX16" fmla="*/ 226219 w 2124075"/>
              <a:gd name="connsiteY16" fmla="*/ 159544 h 1290638"/>
              <a:gd name="connsiteX17" fmla="*/ 388144 w 2124075"/>
              <a:gd name="connsiteY17" fmla="*/ 292894 h 1290638"/>
              <a:gd name="connsiteX18" fmla="*/ 559594 w 2124075"/>
              <a:gd name="connsiteY18" fmla="*/ 419100 h 1290638"/>
              <a:gd name="connsiteX19" fmla="*/ 719137 w 2124075"/>
              <a:gd name="connsiteY19" fmla="*/ 533400 h 1290638"/>
              <a:gd name="connsiteX20" fmla="*/ 916781 w 2124075"/>
              <a:gd name="connsiteY20" fmla="*/ 659606 h 1290638"/>
              <a:gd name="connsiteX21" fmla="*/ 1128712 w 2124075"/>
              <a:gd name="connsiteY21" fmla="*/ 781050 h 1290638"/>
              <a:gd name="connsiteX22" fmla="*/ 1240631 w 2124075"/>
              <a:gd name="connsiteY22" fmla="*/ 840581 h 1290638"/>
              <a:gd name="connsiteX23" fmla="*/ 1419225 w 2124075"/>
              <a:gd name="connsiteY23" fmla="*/ 933450 h 1290638"/>
              <a:gd name="connsiteX24" fmla="*/ 1619250 w 2124075"/>
              <a:gd name="connsiteY24" fmla="*/ 1021556 h 1290638"/>
              <a:gd name="connsiteX25" fmla="*/ 1831181 w 2124075"/>
              <a:gd name="connsiteY25" fmla="*/ 1109663 h 1290638"/>
              <a:gd name="connsiteX26" fmla="*/ 1974056 w 2124075"/>
              <a:gd name="connsiteY26" fmla="*/ 1159669 h 1290638"/>
              <a:gd name="connsiteX27" fmla="*/ 2097881 w 2124075"/>
              <a:gd name="connsiteY27" fmla="*/ 1197769 h 1290638"/>
              <a:gd name="connsiteX28" fmla="*/ 2124075 w 2124075"/>
              <a:gd name="connsiteY28" fmla="*/ 1290638 h 1290638"/>
              <a:gd name="connsiteX29" fmla="*/ 1545431 w 2124075"/>
              <a:gd name="connsiteY29" fmla="*/ 1288256 h 1290638"/>
              <a:gd name="connsiteX30" fmla="*/ 1428750 w 2124075"/>
              <a:gd name="connsiteY30" fmla="*/ 1221581 h 1290638"/>
              <a:gd name="connsiteX31" fmla="*/ 1238250 w 2124075"/>
              <a:gd name="connsiteY31" fmla="*/ 1100138 h 1290638"/>
              <a:gd name="connsiteX32" fmla="*/ 1166812 w 2124075"/>
              <a:gd name="connsiteY32" fmla="*/ 1057275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24075" h="1290638">
                <a:moveTo>
                  <a:pt x="1166812" y="1057275"/>
                </a:moveTo>
                <a:lnTo>
                  <a:pt x="854869" y="842963"/>
                </a:lnTo>
                <a:lnTo>
                  <a:pt x="633412" y="676275"/>
                </a:lnTo>
                <a:lnTo>
                  <a:pt x="464344" y="538163"/>
                </a:lnTo>
                <a:lnTo>
                  <a:pt x="285750" y="373856"/>
                </a:lnTo>
                <a:lnTo>
                  <a:pt x="147637" y="233363"/>
                </a:lnTo>
                <a:lnTo>
                  <a:pt x="52387" y="130969"/>
                </a:lnTo>
                <a:lnTo>
                  <a:pt x="28575" y="102394"/>
                </a:lnTo>
                <a:lnTo>
                  <a:pt x="16669" y="88106"/>
                </a:lnTo>
                <a:lnTo>
                  <a:pt x="7144" y="69056"/>
                </a:lnTo>
                <a:lnTo>
                  <a:pt x="0" y="45244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50006" y="7144"/>
                </a:lnTo>
                <a:lnTo>
                  <a:pt x="85725" y="35719"/>
                </a:lnTo>
                <a:lnTo>
                  <a:pt x="226219" y="159544"/>
                </a:lnTo>
                <a:lnTo>
                  <a:pt x="388144" y="292894"/>
                </a:lnTo>
                <a:lnTo>
                  <a:pt x="559594" y="419100"/>
                </a:lnTo>
                <a:lnTo>
                  <a:pt x="719137" y="533400"/>
                </a:lnTo>
                <a:lnTo>
                  <a:pt x="916781" y="659606"/>
                </a:lnTo>
                <a:lnTo>
                  <a:pt x="1128712" y="781050"/>
                </a:lnTo>
                <a:lnTo>
                  <a:pt x="1240631" y="840581"/>
                </a:lnTo>
                <a:lnTo>
                  <a:pt x="1419225" y="933450"/>
                </a:lnTo>
                <a:lnTo>
                  <a:pt x="1619250" y="1021556"/>
                </a:lnTo>
                <a:lnTo>
                  <a:pt x="1831181" y="1109663"/>
                </a:lnTo>
                <a:lnTo>
                  <a:pt x="1974056" y="1159669"/>
                </a:lnTo>
                <a:lnTo>
                  <a:pt x="2097881" y="1197769"/>
                </a:lnTo>
                <a:lnTo>
                  <a:pt x="2124075" y="1290638"/>
                </a:lnTo>
                <a:lnTo>
                  <a:pt x="1545431" y="1288256"/>
                </a:lnTo>
                <a:lnTo>
                  <a:pt x="1428750" y="1221581"/>
                </a:lnTo>
                <a:lnTo>
                  <a:pt x="1238250" y="1100138"/>
                </a:lnTo>
                <a:lnTo>
                  <a:pt x="1166812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1457899-3575-4D30-ADED-6E88CCD96636}"/>
              </a:ext>
            </a:extLst>
          </p:cNvPr>
          <p:cNvSpPr/>
          <p:nvPr/>
        </p:nvSpPr>
        <p:spPr>
          <a:xfrm>
            <a:off x="3805238" y="3157538"/>
            <a:ext cx="762000" cy="681037"/>
          </a:xfrm>
          <a:custGeom>
            <a:avLst/>
            <a:gdLst>
              <a:gd name="connsiteX0" fmla="*/ 440531 w 762000"/>
              <a:gd name="connsiteY0" fmla="*/ 390525 h 681037"/>
              <a:gd name="connsiteX1" fmla="*/ 364331 w 762000"/>
              <a:gd name="connsiteY1" fmla="*/ 309562 h 681037"/>
              <a:gd name="connsiteX2" fmla="*/ 252412 w 762000"/>
              <a:gd name="connsiteY2" fmla="*/ 209550 h 681037"/>
              <a:gd name="connsiteX3" fmla="*/ 159543 w 762000"/>
              <a:gd name="connsiteY3" fmla="*/ 142875 h 681037"/>
              <a:gd name="connsiteX4" fmla="*/ 78581 w 762000"/>
              <a:gd name="connsiteY4" fmla="*/ 97631 h 681037"/>
              <a:gd name="connsiteX5" fmla="*/ 4762 w 762000"/>
              <a:gd name="connsiteY5" fmla="*/ 71437 h 681037"/>
              <a:gd name="connsiteX6" fmla="*/ 0 w 762000"/>
              <a:gd name="connsiteY6" fmla="*/ 0 h 681037"/>
              <a:gd name="connsiteX7" fmla="*/ 111918 w 762000"/>
              <a:gd name="connsiteY7" fmla="*/ 9525 h 681037"/>
              <a:gd name="connsiteX8" fmla="*/ 209550 w 762000"/>
              <a:gd name="connsiteY8" fmla="*/ 23812 h 681037"/>
              <a:gd name="connsiteX9" fmla="*/ 300037 w 762000"/>
              <a:gd name="connsiteY9" fmla="*/ 40481 h 681037"/>
              <a:gd name="connsiteX10" fmla="*/ 388143 w 762000"/>
              <a:gd name="connsiteY10" fmla="*/ 61912 h 681037"/>
              <a:gd name="connsiteX11" fmla="*/ 452437 w 762000"/>
              <a:gd name="connsiteY11" fmla="*/ 80962 h 681037"/>
              <a:gd name="connsiteX12" fmla="*/ 514350 w 762000"/>
              <a:gd name="connsiteY12" fmla="*/ 104775 h 681037"/>
              <a:gd name="connsiteX13" fmla="*/ 559593 w 762000"/>
              <a:gd name="connsiteY13" fmla="*/ 121443 h 681037"/>
              <a:gd name="connsiteX14" fmla="*/ 592931 w 762000"/>
              <a:gd name="connsiteY14" fmla="*/ 140493 h 681037"/>
              <a:gd name="connsiteX15" fmla="*/ 626268 w 762000"/>
              <a:gd name="connsiteY15" fmla="*/ 176212 h 681037"/>
              <a:gd name="connsiteX16" fmla="*/ 669131 w 762000"/>
              <a:gd name="connsiteY16" fmla="*/ 230981 h 681037"/>
              <a:gd name="connsiteX17" fmla="*/ 700087 w 762000"/>
              <a:gd name="connsiteY17" fmla="*/ 276225 h 681037"/>
              <a:gd name="connsiteX18" fmla="*/ 728662 w 762000"/>
              <a:gd name="connsiteY18" fmla="*/ 330993 h 681037"/>
              <a:gd name="connsiteX19" fmla="*/ 747712 w 762000"/>
              <a:gd name="connsiteY19" fmla="*/ 381000 h 681037"/>
              <a:gd name="connsiteX20" fmla="*/ 757237 w 762000"/>
              <a:gd name="connsiteY20" fmla="*/ 426243 h 681037"/>
              <a:gd name="connsiteX21" fmla="*/ 762000 w 762000"/>
              <a:gd name="connsiteY21" fmla="*/ 483393 h 681037"/>
              <a:gd name="connsiteX22" fmla="*/ 762000 w 762000"/>
              <a:gd name="connsiteY22" fmla="*/ 538162 h 681037"/>
              <a:gd name="connsiteX23" fmla="*/ 754856 w 762000"/>
              <a:gd name="connsiteY23" fmla="*/ 604837 h 681037"/>
              <a:gd name="connsiteX24" fmla="*/ 738187 w 762000"/>
              <a:gd name="connsiteY24" fmla="*/ 652462 h 681037"/>
              <a:gd name="connsiteX25" fmla="*/ 721518 w 762000"/>
              <a:gd name="connsiteY25" fmla="*/ 669131 h 681037"/>
              <a:gd name="connsiteX26" fmla="*/ 702468 w 762000"/>
              <a:gd name="connsiteY26" fmla="*/ 681037 h 681037"/>
              <a:gd name="connsiteX27" fmla="*/ 688181 w 762000"/>
              <a:gd name="connsiteY27" fmla="*/ 678656 h 681037"/>
              <a:gd name="connsiteX28" fmla="*/ 669131 w 762000"/>
              <a:gd name="connsiteY28" fmla="*/ 669131 h 681037"/>
              <a:gd name="connsiteX29" fmla="*/ 642937 w 762000"/>
              <a:gd name="connsiteY29" fmla="*/ 652462 h 681037"/>
              <a:gd name="connsiteX30" fmla="*/ 581025 w 762000"/>
              <a:gd name="connsiteY30" fmla="*/ 585787 h 681037"/>
              <a:gd name="connsiteX31" fmla="*/ 531018 w 762000"/>
              <a:gd name="connsiteY31" fmla="*/ 519112 h 681037"/>
              <a:gd name="connsiteX32" fmla="*/ 495300 w 762000"/>
              <a:gd name="connsiteY32" fmla="*/ 457200 h 681037"/>
              <a:gd name="connsiteX33" fmla="*/ 440531 w 762000"/>
              <a:gd name="connsiteY33" fmla="*/ 39052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681037">
                <a:moveTo>
                  <a:pt x="440531" y="390525"/>
                </a:moveTo>
                <a:lnTo>
                  <a:pt x="364331" y="309562"/>
                </a:lnTo>
                <a:lnTo>
                  <a:pt x="252412" y="209550"/>
                </a:lnTo>
                <a:lnTo>
                  <a:pt x="159543" y="142875"/>
                </a:lnTo>
                <a:lnTo>
                  <a:pt x="78581" y="97631"/>
                </a:lnTo>
                <a:lnTo>
                  <a:pt x="4762" y="71437"/>
                </a:lnTo>
                <a:lnTo>
                  <a:pt x="0" y="0"/>
                </a:lnTo>
                <a:lnTo>
                  <a:pt x="111918" y="9525"/>
                </a:lnTo>
                <a:lnTo>
                  <a:pt x="209550" y="23812"/>
                </a:lnTo>
                <a:lnTo>
                  <a:pt x="300037" y="40481"/>
                </a:lnTo>
                <a:lnTo>
                  <a:pt x="388143" y="61912"/>
                </a:lnTo>
                <a:lnTo>
                  <a:pt x="452437" y="80962"/>
                </a:lnTo>
                <a:lnTo>
                  <a:pt x="514350" y="104775"/>
                </a:lnTo>
                <a:lnTo>
                  <a:pt x="559593" y="121443"/>
                </a:lnTo>
                <a:lnTo>
                  <a:pt x="592931" y="140493"/>
                </a:lnTo>
                <a:lnTo>
                  <a:pt x="626268" y="176212"/>
                </a:lnTo>
                <a:lnTo>
                  <a:pt x="669131" y="230981"/>
                </a:lnTo>
                <a:lnTo>
                  <a:pt x="700087" y="276225"/>
                </a:lnTo>
                <a:lnTo>
                  <a:pt x="728662" y="330993"/>
                </a:lnTo>
                <a:lnTo>
                  <a:pt x="747712" y="381000"/>
                </a:lnTo>
                <a:lnTo>
                  <a:pt x="757237" y="426243"/>
                </a:lnTo>
                <a:lnTo>
                  <a:pt x="762000" y="483393"/>
                </a:lnTo>
                <a:lnTo>
                  <a:pt x="762000" y="538162"/>
                </a:lnTo>
                <a:lnTo>
                  <a:pt x="754856" y="604837"/>
                </a:lnTo>
                <a:lnTo>
                  <a:pt x="738187" y="652462"/>
                </a:lnTo>
                <a:lnTo>
                  <a:pt x="721518" y="669131"/>
                </a:lnTo>
                <a:lnTo>
                  <a:pt x="702468" y="681037"/>
                </a:lnTo>
                <a:lnTo>
                  <a:pt x="688181" y="678656"/>
                </a:lnTo>
                <a:lnTo>
                  <a:pt x="669131" y="669131"/>
                </a:lnTo>
                <a:lnTo>
                  <a:pt x="642937" y="652462"/>
                </a:lnTo>
                <a:lnTo>
                  <a:pt x="581025" y="585787"/>
                </a:lnTo>
                <a:lnTo>
                  <a:pt x="531018" y="519112"/>
                </a:lnTo>
                <a:lnTo>
                  <a:pt x="495300" y="457200"/>
                </a:lnTo>
                <a:lnTo>
                  <a:pt x="440531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A862C8-C7FC-45F7-9FFA-25A5D95BE975}"/>
              </a:ext>
            </a:extLst>
          </p:cNvPr>
          <p:cNvSpPr/>
          <p:nvPr/>
        </p:nvSpPr>
        <p:spPr>
          <a:xfrm rot="16200000">
            <a:off x="4541044" y="2615407"/>
            <a:ext cx="3441700" cy="2297112"/>
          </a:xfrm>
          <a:custGeom>
            <a:avLst/>
            <a:gdLst>
              <a:gd name="connsiteX0" fmla="*/ 1781251 w 3441801"/>
              <a:gd name="connsiteY0" fmla="*/ 1100937 h 2296972"/>
              <a:gd name="connsiteX1" fmla="*/ 1316736 w 3441801"/>
              <a:gd name="connsiteY1" fmla="*/ 1078992 h 2296972"/>
              <a:gd name="connsiteX2" fmla="*/ 976579 w 3441801"/>
              <a:gd name="connsiteY2" fmla="*/ 1068019 h 2296972"/>
              <a:gd name="connsiteX3" fmla="*/ 720547 w 3441801"/>
              <a:gd name="connsiteY3" fmla="*/ 1060704 h 2296972"/>
              <a:gd name="connsiteX4" fmla="*/ 566928 w 3441801"/>
              <a:gd name="connsiteY4" fmla="*/ 1060704 h 2296972"/>
              <a:gd name="connsiteX5" fmla="*/ 486461 w 3441801"/>
              <a:gd name="connsiteY5" fmla="*/ 1064361 h 2296972"/>
              <a:gd name="connsiteX6" fmla="*/ 424281 w 3441801"/>
              <a:gd name="connsiteY6" fmla="*/ 1082649 h 2296972"/>
              <a:gd name="connsiteX7" fmla="*/ 369417 w 3441801"/>
              <a:gd name="connsiteY7" fmla="*/ 1108252 h 2296972"/>
              <a:gd name="connsiteX8" fmla="*/ 314553 w 3441801"/>
              <a:gd name="connsiteY8" fmla="*/ 1148486 h 2296972"/>
              <a:gd name="connsiteX9" fmla="*/ 274320 w 3441801"/>
              <a:gd name="connsiteY9" fmla="*/ 1188720 h 2296972"/>
              <a:gd name="connsiteX10" fmla="*/ 256032 w 3441801"/>
              <a:gd name="connsiteY10" fmla="*/ 1225296 h 2296972"/>
              <a:gd name="connsiteX11" fmla="*/ 241401 w 3441801"/>
              <a:gd name="connsiteY11" fmla="*/ 1272844 h 2296972"/>
              <a:gd name="connsiteX12" fmla="*/ 226771 w 3441801"/>
              <a:gd name="connsiteY12" fmla="*/ 1375257 h 2296972"/>
              <a:gd name="connsiteX13" fmla="*/ 223113 w 3441801"/>
              <a:gd name="connsiteY13" fmla="*/ 1514246 h 2296972"/>
              <a:gd name="connsiteX14" fmla="*/ 230429 w 3441801"/>
              <a:gd name="connsiteY14" fmla="*/ 1667865 h 2296972"/>
              <a:gd name="connsiteX15" fmla="*/ 245059 w 3441801"/>
              <a:gd name="connsiteY15" fmla="*/ 1762963 h 2296972"/>
              <a:gd name="connsiteX16" fmla="*/ 274320 w 3441801"/>
              <a:gd name="connsiteY16" fmla="*/ 1832457 h 2296972"/>
              <a:gd name="connsiteX17" fmla="*/ 292608 w 3441801"/>
              <a:gd name="connsiteY17" fmla="*/ 1865376 h 2296972"/>
              <a:gd name="connsiteX18" fmla="*/ 318211 w 3441801"/>
              <a:gd name="connsiteY18" fmla="*/ 1890979 h 2296972"/>
              <a:gd name="connsiteX19" fmla="*/ 362102 w 3441801"/>
              <a:gd name="connsiteY19" fmla="*/ 2157984 h 2296972"/>
              <a:gd name="connsiteX20" fmla="*/ 307238 w 3441801"/>
              <a:gd name="connsiteY20" fmla="*/ 2179929 h 2296972"/>
              <a:gd name="connsiteX21" fmla="*/ 267005 w 3441801"/>
              <a:gd name="connsiteY21" fmla="*/ 2216505 h 2296972"/>
              <a:gd name="connsiteX22" fmla="*/ 230429 w 3441801"/>
              <a:gd name="connsiteY22" fmla="*/ 2260396 h 2296972"/>
              <a:gd name="connsiteX23" fmla="*/ 193853 w 3441801"/>
              <a:gd name="connsiteY23" fmla="*/ 2289657 h 2296972"/>
              <a:gd name="connsiteX24" fmla="*/ 164592 w 3441801"/>
              <a:gd name="connsiteY24" fmla="*/ 2296972 h 2296972"/>
              <a:gd name="connsiteX25" fmla="*/ 135331 w 3441801"/>
              <a:gd name="connsiteY25" fmla="*/ 2289657 h 2296972"/>
              <a:gd name="connsiteX26" fmla="*/ 109728 w 3441801"/>
              <a:gd name="connsiteY26" fmla="*/ 2275027 h 2296972"/>
              <a:gd name="connsiteX27" fmla="*/ 87782 w 3441801"/>
              <a:gd name="connsiteY27" fmla="*/ 2245766 h 2296972"/>
              <a:gd name="connsiteX28" fmla="*/ 58521 w 3441801"/>
              <a:gd name="connsiteY28" fmla="*/ 2176272 h 2296972"/>
              <a:gd name="connsiteX29" fmla="*/ 36576 w 3441801"/>
              <a:gd name="connsiteY29" fmla="*/ 2099462 h 2296972"/>
              <a:gd name="connsiteX30" fmla="*/ 14630 w 3441801"/>
              <a:gd name="connsiteY30" fmla="*/ 1953158 h 2296972"/>
              <a:gd name="connsiteX31" fmla="*/ 0 w 3441801"/>
              <a:gd name="connsiteY31" fmla="*/ 1642262 h 2296972"/>
              <a:gd name="connsiteX32" fmla="*/ 3657 w 3441801"/>
              <a:gd name="connsiteY32" fmla="*/ 1437436 h 2296972"/>
              <a:gd name="connsiteX33" fmla="*/ 10973 w 3441801"/>
              <a:gd name="connsiteY33" fmla="*/ 1313078 h 2296972"/>
              <a:gd name="connsiteX34" fmla="*/ 29261 w 3441801"/>
              <a:gd name="connsiteY34" fmla="*/ 1217980 h 2296972"/>
              <a:gd name="connsiteX35" fmla="*/ 62179 w 3441801"/>
              <a:gd name="connsiteY35" fmla="*/ 1130198 h 2296972"/>
              <a:gd name="connsiteX36" fmla="*/ 95097 w 3441801"/>
              <a:gd name="connsiteY36" fmla="*/ 1064361 h 2296972"/>
              <a:gd name="connsiteX37" fmla="*/ 149961 w 3441801"/>
              <a:gd name="connsiteY37" fmla="*/ 998524 h 2296972"/>
              <a:gd name="connsiteX38" fmla="*/ 193853 w 3441801"/>
              <a:gd name="connsiteY38" fmla="*/ 961948 h 2296972"/>
              <a:gd name="connsiteX39" fmla="*/ 285293 w 3441801"/>
              <a:gd name="connsiteY39" fmla="*/ 907084 h 2296972"/>
              <a:gd name="connsiteX40" fmla="*/ 362102 w 3441801"/>
              <a:gd name="connsiteY40" fmla="*/ 874166 h 2296972"/>
              <a:gd name="connsiteX41" fmla="*/ 435254 w 3441801"/>
              <a:gd name="connsiteY41" fmla="*/ 852220 h 2296972"/>
              <a:gd name="connsiteX42" fmla="*/ 523037 w 3441801"/>
              <a:gd name="connsiteY42" fmla="*/ 837590 h 2296972"/>
              <a:gd name="connsiteX43" fmla="*/ 760781 w 3441801"/>
              <a:gd name="connsiteY43" fmla="*/ 837590 h 2296972"/>
              <a:gd name="connsiteX44" fmla="*/ 1448409 w 3441801"/>
              <a:gd name="connsiteY44" fmla="*/ 855878 h 2296972"/>
              <a:gd name="connsiteX45" fmla="*/ 2015337 w 3441801"/>
              <a:gd name="connsiteY45" fmla="*/ 874166 h 2296972"/>
              <a:gd name="connsiteX46" fmla="*/ 2428646 w 3441801"/>
              <a:gd name="connsiteY46" fmla="*/ 892454 h 2296972"/>
              <a:gd name="connsiteX47" fmla="*/ 2841955 w 3441801"/>
              <a:gd name="connsiteY47" fmla="*/ 910742 h 2296972"/>
              <a:gd name="connsiteX48" fmla="*/ 3112617 w 3441801"/>
              <a:gd name="connsiteY48" fmla="*/ 925372 h 2296972"/>
              <a:gd name="connsiteX49" fmla="*/ 3160166 w 3441801"/>
              <a:gd name="connsiteY49" fmla="*/ 929030 h 2296972"/>
              <a:gd name="connsiteX50" fmla="*/ 3193085 w 3441801"/>
              <a:gd name="connsiteY50" fmla="*/ 907084 h 2296972"/>
              <a:gd name="connsiteX51" fmla="*/ 3207715 w 3441801"/>
              <a:gd name="connsiteY51" fmla="*/ 874166 h 2296972"/>
              <a:gd name="connsiteX52" fmla="*/ 3215030 w 3441801"/>
              <a:gd name="connsiteY52" fmla="*/ 841248 h 2296972"/>
              <a:gd name="connsiteX53" fmla="*/ 3193085 w 3441801"/>
              <a:gd name="connsiteY53" fmla="*/ 749808 h 2296972"/>
              <a:gd name="connsiteX54" fmla="*/ 3163824 w 3441801"/>
              <a:gd name="connsiteY54" fmla="*/ 621792 h 2296972"/>
              <a:gd name="connsiteX55" fmla="*/ 3127248 w 3441801"/>
              <a:gd name="connsiteY55" fmla="*/ 431596 h 2296972"/>
              <a:gd name="connsiteX56" fmla="*/ 3090672 w 3441801"/>
              <a:gd name="connsiteY56" fmla="*/ 226771 h 2296972"/>
              <a:gd name="connsiteX57" fmla="*/ 3079699 w 3441801"/>
              <a:gd name="connsiteY57" fmla="*/ 87782 h 2296972"/>
              <a:gd name="connsiteX58" fmla="*/ 3258921 w 3441801"/>
              <a:gd name="connsiteY58" fmla="*/ 0 h 2296972"/>
              <a:gd name="connsiteX59" fmla="*/ 3269894 w 3441801"/>
              <a:gd name="connsiteY59" fmla="*/ 179222 h 2296972"/>
              <a:gd name="connsiteX60" fmla="*/ 3295497 w 3441801"/>
              <a:gd name="connsiteY60" fmla="*/ 384048 h 2296972"/>
              <a:gd name="connsiteX61" fmla="*/ 3339389 w 3441801"/>
              <a:gd name="connsiteY61" fmla="*/ 596188 h 2296972"/>
              <a:gd name="connsiteX62" fmla="*/ 3394253 w 3441801"/>
              <a:gd name="connsiteY62" fmla="*/ 837590 h 2296972"/>
              <a:gd name="connsiteX63" fmla="*/ 3423513 w 3441801"/>
              <a:gd name="connsiteY63" fmla="*/ 874166 h 2296972"/>
              <a:gd name="connsiteX64" fmla="*/ 3441801 w 3441801"/>
              <a:gd name="connsiteY64" fmla="*/ 918057 h 2296972"/>
              <a:gd name="connsiteX65" fmla="*/ 3441801 w 3441801"/>
              <a:gd name="connsiteY65" fmla="*/ 936345 h 2296972"/>
              <a:gd name="connsiteX66" fmla="*/ 3419856 w 3441801"/>
              <a:gd name="connsiteY66" fmla="*/ 980236 h 2296972"/>
              <a:gd name="connsiteX67" fmla="*/ 3328416 w 3441801"/>
              <a:gd name="connsiteY67" fmla="*/ 1130198 h 2296972"/>
              <a:gd name="connsiteX68" fmla="*/ 3247949 w 3441801"/>
              <a:gd name="connsiteY68" fmla="*/ 1232611 h 2296972"/>
              <a:gd name="connsiteX69" fmla="*/ 3189427 w 3441801"/>
              <a:gd name="connsiteY69" fmla="*/ 1283817 h 2296972"/>
              <a:gd name="connsiteX70" fmla="*/ 3149193 w 3441801"/>
              <a:gd name="connsiteY70" fmla="*/ 1309420 h 2296972"/>
              <a:gd name="connsiteX71" fmla="*/ 3112617 w 3441801"/>
              <a:gd name="connsiteY71" fmla="*/ 1320393 h 2296972"/>
              <a:gd name="connsiteX72" fmla="*/ 3076041 w 3441801"/>
              <a:gd name="connsiteY72" fmla="*/ 1320393 h 2296972"/>
              <a:gd name="connsiteX73" fmla="*/ 3032150 w 3441801"/>
              <a:gd name="connsiteY73" fmla="*/ 1309420 h 2296972"/>
              <a:gd name="connsiteX74" fmla="*/ 2991917 w 3441801"/>
              <a:gd name="connsiteY74" fmla="*/ 1287475 h 2296972"/>
              <a:gd name="connsiteX75" fmla="*/ 2944368 w 3441801"/>
              <a:gd name="connsiteY75" fmla="*/ 1236268 h 2296972"/>
              <a:gd name="connsiteX76" fmla="*/ 2841955 w 3441801"/>
              <a:gd name="connsiteY76" fmla="*/ 1207008 h 2296972"/>
              <a:gd name="connsiteX77" fmla="*/ 2644445 w 3441801"/>
              <a:gd name="connsiteY77" fmla="*/ 1174089 h 2296972"/>
              <a:gd name="connsiteX78" fmla="*/ 2366467 w 3441801"/>
              <a:gd name="connsiteY78" fmla="*/ 1137513 h 2296972"/>
              <a:gd name="connsiteX79" fmla="*/ 2008022 w 3441801"/>
              <a:gd name="connsiteY79" fmla="*/ 1111910 h 2296972"/>
              <a:gd name="connsiteX80" fmla="*/ 1781251 w 3441801"/>
              <a:gd name="connsiteY80" fmla="*/ 1100937 h 22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41801" h="2296972">
                <a:moveTo>
                  <a:pt x="1781251" y="1100937"/>
                </a:moveTo>
                <a:lnTo>
                  <a:pt x="1316736" y="1078992"/>
                </a:lnTo>
                <a:lnTo>
                  <a:pt x="976579" y="1068019"/>
                </a:lnTo>
                <a:lnTo>
                  <a:pt x="720547" y="1060704"/>
                </a:lnTo>
                <a:lnTo>
                  <a:pt x="566928" y="1060704"/>
                </a:lnTo>
                <a:lnTo>
                  <a:pt x="486461" y="1064361"/>
                </a:lnTo>
                <a:lnTo>
                  <a:pt x="424281" y="1082649"/>
                </a:lnTo>
                <a:lnTo>
                  <a:pt x="369417" y="1108252"/>
                </a:lnTo>
                <a:lnTo>
                  <a:pt x="314553" y="1148486"/>
                </a:lnTo>
                <a:lnTo>
                  <a:pt x="274320" y="1188720"/>
                </a:lnTo>
                <a:lnTo>
                  <a:pt x="256032" y="1225296"/>
                </a:lnTo>
                <a:lnTo>
                  <a:pt x="241401" y="1272844"/>
                </a:lnTo>
                <a:lnTo>
                  <a:pt x="226771" y="1375257"/>
                </a:lnTo>
                <a:cubicBezTo>
                  <a:pt x="225552" y="1421587"/>
                  <a:pt x="221894" y="1463040"/>
                  <a:pt x="223113" y="1514246"/>
                </a:cubicBezTo>
                <a:lnTo>
                  <a:pt x="230429" y="1667865"/>
                </a:lnTo>
                <a:lnTo>
                  <a:pt x="245059" y="1762963"/>
                </a:lnTo>
                <a:lnTo>
                  <a:pt x="274320" y="1832457"/>
                </a:lnTo>
                <a:lnTo>
                  <a:pt x="292608" y="1865376"/>
                </a:lnTo>
                <a:lnTo>
                  <a:pt x="318211" y="1890979"/>
                </a:lnTo>
                <a:lnTo>
                  <a:pt x="362102" y="2157984"/>
                </a:lnTo>
                <a:lnTo>
                  <a:pt x="307238" y="2179929"/>
                </a:lnTo>
                <a:lnTo>
                  <a:pt x="267005" y="2216505"/>
                </a:lnTo>
                <a:lnTo>
                  <a:pt x="230429" y="2260396"/>
                </a:lnTo>
                <a:lnTo>
                  <a:pt x="193853" y="2289657"/>
                </a:lnTo>
                <a:lnTo>
                  <a:pt x="164592" y="2296972"/>
                </a:lnTo>
                <a:lnTo>
                  <a:pt x="135331" y="2289657"/>
                </a:lnTo>
                <a:lnTo>
                  <a:pt x="109728" y="2275027"/>
                </a:lnTo>
                <a:lnTo>
                  <a:pt x="87782" y="2245766"/>
                </a:lnTo>
                <a:lnTo>
                  <a:pt x="58521" y="2176272"/>
                </a:lnTo>
                <a:lnTo>
                  <a:pt x="36576" y="2099462"/>
                </a:lnTo>
                <a:lnTo>
                  <a:pt x="14630" y="1953158"/>
                </a:lnTo>
                <a:lnTo>
                  <a:pt x="0" y="1642262"/>
                </a:lnTo>
                <a:lnTo>
                  <a:pt x="3657" y="1437436"/>
                </a:lnTo>
                <a:lnTo>
                  <a:pt x="10973" y="1313078"/>
                </a:lnTo>
                <a:lnTo>
                  <a:pt x="29261" y="1217980"/>
                </a:lnTo>
                <a:lnTo>
                  <a:pt x="62179" y="1130198"/>
                </a:lnTo>
                <a:lnTo>
                  <a:pt x="95097" y="1064361"/>
                </a:lnTo>
                <a:lnTo>
                  <a:pt x="149961" y="998524"/>
                </a:lnTo>
                <a:lnTo>
                  <a:pt x="193853" y="961948"/>
                </a:lnTo>
                <a:lnTo>
                  <a:pt x="285293" y="907084"/>
                </a:lnTo>
                <a:lnTo>
                  <a:pt x="362102" y="874166"/>
                </a:lnTo>
                <a:lnTo>
                  <a:pt x="435254" y="852220"/>
                </a:lnTo>
                <a:lnTo>
                  <a:pt x="523037" y="837590"/>
                </a:lnTo>
                <a:lnTo>
                  <a:pt x="760781" y="837590"/>
                </a:lnTo>
                <a:lnTo>
                  <a:pt x="1448409" y="855878"/>
                </a:lnTo>
                <a:lnTo>
                  <a:pt x="2015337" y="874166"/>
                </a:lnTo>
                <a:lnTo>
                  <a:pt x="2428646" y="892454"/>
                </a:lnTo>
                <a:lnTo>
                  <a:pt x="2841955" y="910742"/>
                </a:lnTo>
                <a:lnTo>
                  <a:pt x="3112617" y="925372"/>
                </a:lnTo>
                <a:lnTo>
                  <a:pt x="3160166" y="929030"/>
                </a:lnTo>
                <a:lnTo>
                  <a:pt x="3193085" y="907084"/>
                </a:lnTo>
                <a:lnTo>
                  <a:pt x="3207715" y="874166"/>
                </a:lnTo>
                <a:lnTo>
                  <a:pt x="3215030" y="841248"/>
                </a:lnTo>
                <a:lnTo>
                  <a:pt x="3193085" y="749808"/>
                </a:lnTo>
                <a:lnTo>
                  <a:pt x="3163824" y="621792"/>
                </a:lnTo>
                <a:lnTo>
                  <a:pt x="3127248" y="431596"/>
                </a:lnTo>
                <a:lnTo>
                  <a:pt x="3090672" y="226771"/>
                </a:lnTo>
                <a:lnTo>
                  <a:pt x="3079699" y="87782"/>
                </a:lnTo>
                <a:lnTo>
                  <a:pt x="3258921" y="0"/>
                </a:lnTo>
                <a:lnTo>
                  <a:pt x="3269894" y="179222"/>
                </a:lnTo>
                <a:lnTo>
                  <a:pt x="3295497" y="384048"/>
                </a:lnTo>
                <a:lnTo>
                  <a:pt x="3339389" y="596188"/>
                </a:lnTo>
                <a:lnTo>
                  <a:pt x="3394253" y="837590"/>
                </a:lnTo>
                <a:lnTo>
                  <a:pt x="3423513" y="874166"/>
                </a:lnTo>
                <a:lnTo>
                  <a:pt x="3441801" y="918057"/>
                </a:lnTo>
                <a:lnTo>
                  <a:pt x="3441801" y="936345"/>
                </a:lnTo>
                <a:lnTo>
                  <a:pt x="3419856" y="980236"/>
                </a:lnTo>
                <a:lnTo>
                  <a:pt x="3328416" y="1130198"/>
                </a:lnTo>
                <a:lnTo>
                  <a:pt x="3247949" y="1232611"/>
                </a:lnTo>
                <a:lnTo>
                  <a:pt x="3189427" y="1283817"/>
                </a:lnTo>
                <a:lnTo>
                  <a:pt x="3149193" y="1309420"/>
                </a:lnTo>
                <a:lnTo>
                  <a:pt x="3112617" y="1320393"/>
                </a:lnTo>
                <a:lnTo>
                  <a:pt x="3076041" y="1320393"/>
                </a:lnTo>
                <a:lnTo>
                  <a:pt x="3032150" y="1309420"/>
                </a:lnTo>
                <a:lnTo>
                  <a:pt x="2991917" y="1287475"/>
                </a:lnTo>
                <a:lnTo>
                  <a:pt x="2944368" y="1236268"/>
                </a:lnTo>
                <a:lnTo>
                  <a:pt x="2841955" y="1207008"/>
                </a:lnTo>
                <a:lnTo>
                  <a:pt x="2644445" y="1174089"/>
                </a:lnTo>
                <a:lnTo>
                  <a:pt x="2366467" y="1137513"/>
                </a:lnTo>
                <a:lnTo>
                  <a:pt x="2008022" y="1111910"/>
                </a:lnTo>
                <a:lnTo>
                  <a:pt x="1781251" y="1100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B68D749-202F-4F16-A345-07F970D97633}"/>
              </a:ext>
            </a:extLst>
          </p:cNvPr>
          <p:cNvSpPr/>
          <p:nvPr/>
        </p:nvSpPr>
        <p:spPr>
          <a:xfrm>
            <a:off x="6986588" y="4252913"/>
            <a:ext cx="290512" cy="971550"/>
          </a:xfrm>
          <a:custGeom>
            <a:avLst/>
            <a:gdLst>
              <a:gd name="connsiteX0" fmla="*/ 254793 w 290512"/>
              <a:gd name="connsiteY0" fmla="*/ 378618 h 971550"/>
              <a:gd name="connsiteX1" fmla="*/ 266700 w 290512"/>
              <a:gd name="connsiteY1" fmla="*/ 590550 h 971550"/>
              <a:gd name="connsiteX2" fmla="*/ 276225 w 290512"/>
              <a:gd name="connsiteY2" fmla="*/ 731043 h 971550"/>
              <a:gd name="connsiteX3" fmla="*/ 290512 w 290512"/>
              <a:gd name="connsiteY3" fmla="*/ 952500 h 971550"/>
              <a:gd name="connsiteX4" fmla="*/ 0 w 290512"/>
              <a:gd name="connsiteY4" fmla="*/ 971550 h 971550"/>
              <a:gd name="connsiteX5" fmla="*/ 19050 w 290512"/>
              <a:gd name="connsiteY5" fmla="*/ 912018 h 971550"/>
              <a:gd name="connsiteX6" fmla="*/ 30956 w 290512"/>
              <a:gd name="connsiteY6" fmla="*/ 876300 h 971550"/>
              <a:gd name="connsiteX7" fmla="*/ 47625 w 290512"/>
              <a:gd name="connsiteY7" fmla="*/ 823912 h 971550"/>
              <a:gd name="connsiteX8" fmla="*/ 69056 w 290512"/>
              <a:gd name="connsiteY8" fmla="*/ 747712 h 971550"/>
              <a:gd name="connsiteX9" fmla="*/ 95250 w 290512"/>
              <a:gd name="connsiteY9" fmla="*/ 611981 h 971550"/>
              <a:gd name="connsiteX10" fmla="*/ 116681 w 290512"/>
              <a:gd name="connsiteY10" fmla="*/ 442912 h 971550"/>
              <a:gd name="connsiteX11" fmla="*/ 135731 w 290512"/>
              <a:gd name="connsiteY11" fmla="*/ 302418 h 971550"/>
              <a:gd name="connsiteX12" fmla="*/ 152400 w 290512"/>
              <a:gd name="connsiteY12" fmla="*/ 157162 h 971550"/>
              <a:gd name="connsiteX13" fmla="*/ 164306 w 290512"/>
              <a:gd name="connsiteY13" fmla="*/ 52387 h 971550"/>
              <a:gd name="connsiteX14" fmla="*/ 169068 w 290512"/>
              <a:gd name="connsiteY14" fmla="*/ 26193 h 971550"/>
              <a:gd name="connsiteX15" fmla="*/ 178593 w 290512"/>
              <a:gd name="connsiteY15" fmla="*/ 7143 h 971550"/>
              <a:gd name="connsiteX16" fmla="*/ 195262 w 290512"/>
              <a:gd name="connsiteY16" fmla="*/ 0 h 971550"/>
              <a:gd name="connsiteX17" fmla="*/ 209550 w 290512"/>
              <a:gd name="connsiteY17" fmla="*/ 4762 h 971550"/>
              <a:gd name="connsiteX18" fmla="*/ 226218 w 290512"/>
              <a:gd name="connsiteY18" fmla="*/ 26193 h 971550"/>
              <a:gd name="connsiteX19" fmla="*/ 240506 w 290512"/>
              <a:gd name="connsiteY19" fmla="*/ 52387 h 971550"/>
              <a:gd name="connsiteX20" fmla="*/ 245268 w 290512"/>
              <a:gd name="connsiteY20" fmla="*/ 123825 h 971550"/>
              <a:gd name="connsiteX21" fmla="*/ 254793 w 290512"/>
              <a:gd name="connsiteY21" fmla="*/ 378618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0512" h="971550">
                <a:moveTo>
                  <a:pt x="254793" y="378618"/>
                </a:moveTo>
                <a:lnTo>
                  <a:pt x="266700" y="590550"/>
                </a:lnTo>
                <a:lnTo>
                  <a:pt x="276225" y="731043"/>
                </a:lnTo>
                <a:lnTo>
                  <a:pt x="290512" y="952500"/>
                </a:lnTo>
                <a:lnTo>
                  <a:pt x="0" y="971550"/>
                </a:lnTo>
                <a:lnTo>
                  <a:pt x="19050" y="912018"/>
                </a:lnTo>
                <a:lnTo>
                  <a:pt x="30956" y="876300"/>
                </a:lnTo>
                <a:lnTo>
                  <a:pt x="47625" y="823912"/>
                </a:lnTo>
                <a:lnTo>
                  <a:pt x="69056" y="747712"/>
                </a:lnTo>
                <a:lnTo>
                  <a:pt x="95250" y="611981"/>
                </a:lnTo>
                <a:lnTo>
                  <a:pt x="116681" y="442912"/>
                </a:lnTo>
                <a:lnTo>
                  <a:pt x="135731" y="302418"/>
                </a:lnTo>
                <a:lnTo>
                  <a:pt x="152400" y="157162"/>
                </a:lnTo>
                <a:lnTo>
                  <a:pt x="164306" y="52387"/>
                </a:lnTo>
                <a:lnTo>
                  <a:pt x="169068" y="26193"/>
                </a:lnTo>
                <a:lnTo>
                  <a:pt x="178593" y="7143"/>
                </a:lnTo>
                <a:lnTo>
                  <a:pt x="195262" y="0"/>
                </a:lnTo>
                <a:lnTo>
                  <a:pt x="209550" y="4762"/>
                </a:lnTo>
                <a:lnTo>
                  <a:pt x="226218" y="26193"/>
                </a:lnTo>
                <a:lnTo>
                  <a:pt x="240506" y="52387"/>
                </a:lnTo>
                <a:lnTo>
                  <a:pt x="245268" y="123825"/>
                </a:lnTo>
                <a:lnTo>
                  <a:pt x="254793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494AF1B-EAED-4BE4-9330-205ED02D98D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560638" y="1709738"/>
            <a:chExt cx="5002212" cy="428625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839BA097-19BE-4B84-B0B2-FDCFB6762140}"/>
                </a:ext>
              </a:extLst>
            </p:cNvPr>
            <p:cNvSpPr/>
            <p:nvPr/>
          </p:nvSpPr>
          <p:spPr>
            <a:xfrm>
              <a:off x="2741613" y="25288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BD47F07F-AE4E-4EEA-8CC8-9C004558A3B1}"/>
                </a:ext>
              </a:extLst>
            </p:cNvPr>
            <p:cNvSpPr/>
            <p:nvPr/>
          </p:nvSpPr>
          <p:spPr>
            <a:xfrm rot="16200000">
              <a:off x="3071813" y="34671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D6634B1C-F498-4DCD-811A-6A4F0B7068F2}"/>
                </a:ext>
              </a:extLst>
            </p:cNvPr>
            <p:cNvSpPr/>
            <p:nvPr/>
          </p:nvSpPr>
          <p:spPr>
            <a:xfrm rot="16200000">
              <a:off x="1699419" y="35694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9BC4F0D-324D-448F-BB5C-D66AC21B7D21}"/>
                </a:ext>
              </a:extLst>
            </p:cNvPr>
            <p:cNvSpPr/>
            <p:nvPr/>
          </p:nvSpPr>
          <p:spPr>
            <a:xfrm rot="16200000">
              <a:off x="2143919" y="33202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5E05FCC2-F503-470F-8241-68E2477B9961}"/>
                </a:ext>
              </a:extLst>
            </p:cNvPr>
            <p:cNvSpPr/>
            <p:nvPr/>
          </p:nvSpPr>
          <p:spPr>
            <a:xfrm>
              <a:off x="3957638" y="33099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C614CE0-BEA3-4C9B-8D06-B5F276DAD9DA}"/>
                </a:ext>
              </a:extLst>
            </p:cNvPr>
            <p:cNvSpPr/>
            <p:nvPr/>
          </p:nvSpPr>
          <p:spPr>
            <a:xfrm rot="16200000">
              <a:off x="4693444" y="27678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78323954-13E0-475D-8D90-E580FB912DB6}"/>
                </a:ext>
              </a:extLst>
            </p:cNvPr>
            <p:cNvSpPr/>
            <p:nvPr/>
          </p:nvSpPr>
          <p:spPr>
            <a:xfrm>
              <a:off x="7138988" y="44053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650582A-2B2E-42FC-8818-7F263DE24E7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55A4A7BD-B432-4B96-9EAB-8E06441CF215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F820480A-D350-4726-9576-D3BAB63F838B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098A79B-EB18-4914-B3B4-6791410B1953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456799AB-9418-4980-8C08-E42627F1915B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71B8B9E5-7716-443C-851A-BDCCBE000E49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7B199F2B-598B-4F01-825A-D3DE47446453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3BD466AD-A84A-4103-B331-95DB5E17647C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235917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5170" name="グループ化 1">
            <a:extLst>
              <a:ext uri="{FF2B5EF4-FFF2-40B4-BE49-F238E27FC236}">
                <a16:creationId xmlns:a16="http://schemas.microsoft.com/office/drawing/2014/main" id="{356C4E25-BBBF-4001-B9F5-A6B3AF3E1165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0365FEC-0B06-40A4-BC74-2672EAD7BC1B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455D85A-03FA-4120-B896-4061C0C8C8C1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B6DDB6F-DBFD-4663-BB09-DB27DAFFACA3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939A485-53E2-4A9C-BF96-3372778331E3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4762857-1287-4844-B4DC-1F276809419D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8CEE41A-1D97-4121-B803-D4AEBE6AEF53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94936360-C476-4349-9081-F420A6F321C0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905942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9410" name="グループ化 1">
            <a:extLst>
              <a:ext uri="{FF2B5EF4-FFF2-40B4-BE49-F238E27FC236}">
                <a16:creationId xmlns:a16="http://schemas.microsoft.com/office/drawing/2014/main" id="{3DF7CE34-5FA9-4466-BC6C-E8C18253A19B}"/>
              </a:ext>
            </a:extLst>
          </p:cNvPr>
          <p:cNvGrpSpPr>
            <a:grpSpLocks/>
          </p:cNvGrpSpPr>
          <p:nvPr/>
        </p:nvGrpSpPr>
        <p:grpSpPr bwMode="auto">
          <a:xfrm>
            <a:off x="2887663" y="1362075"/>
            <a:ext cx="4114800" cy="4430713"/>
            <a:chOff x="2887663" y="1362075"/>
            <a:chExt cx="4114800" cy="4430713"/>
          </a:xfrm>
        </p:grpSpPr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1C378F3-67E8-4861-AA79-E47BED3AFA40}"/>
                </a:ext>
              </a:extLst>
            </p:cNvPr>
            <p:cNvSpPr/>
            <p:nvPr/>
          </p:nvSpPr>
          <p:spPr>
            <a:xfrm>
              <a:off x="3509963" y="1362075"/>
              <a:ext cx="2384425" cy="839788"/>
            </a:xfrm>
            <a:custGeom>
              <a:avLst/>
              <a:gdLst>
                <a:gd name="connsiteX0" fmla="*/ 1764506 w 2383631"/>
                <a:gd name="connsiteY0" fmla="*/ 261938 h 840581"/>
                <a:gd name="connsiteX1" fmla="*/ 1659731 w 2383631"/>
                <a:gd name="connsiteY1" fmla="*/ 307181 h 840581"/>
                <a:gd name="connsiteX2" fmla="*/ 1533525 w 2383631"/>
                <a:gd name="connsiteY2" fmla="*/ 364331 h 840581"/>
                <a:gd name="connsiteX3" fmla="*/ 1426368 w 2383631"/>
                <a:gd name="connsiteY3" fmla="*/ 409575 h 840581"/>
                <a:gd name="connsiteX4" fmla="*/ 1314450 w 2383631"/>
                <a:gd name="connsiteY4" fmla="*/ 450056 h 840581"/>
                <a:gd name="connsiteX5" fmla="*/ 1202531 w 2383631"/>
                <a:gd name="connsiteY5" fmla="*/ 492919 h 840581"/>
                <a:gd name="connsiteX6" fmla="*/ 1076325 w 2383631"/>
                <a:gd name="connsiteY6" fmla="*/ 535781 h 840581"/>
                <a:gd name="connsiteX7" fmla="*/ 981075 w 2383631"/>
                <a:gd name="connsiteY7" fmla="*/ 564356 h 840581"/>
                <a:gd name="connsiteX8" fmla="*/ 866775 w 2383631"/>
                <a:gd name="connsiteY8" fmla="*/ 595313 h 840581"/>
                <a:gd name="connsiteX9" fmla="*/ 752475 w 2383631"/>
                <a:gd name="connsiteY9" fmla="*/ 623888 h 840581"/>
                <a:gd name="connsiteX10" fmla="*/ 609600 w 2383631"/>
                <a:gd name="connsiteY10" fmla="*/ 657225 h 840581"/>
                <a:gd name="connsiteX11" fmla="*/ 481012 w 2383631"/>
                <a:gd name="connsiteY11" fmla="*/ 685800 h 840581"/>
                <a:gd name="connsiteX12" fmla="*/ 323850 w 2383631"/>
                <a:gd name="connsiteY12" fmla="*/ 716756 h 840581"/>
                <a:gd name="connsiteX13" fmla="*/ 192881 w 2383631"/>
                <a:gd name="connsiteY13" fmla="*/ 742950 h 840581"/>
                <a:gd name="connsiteX14" fmla="*/ 47625 w 2383631"/>
                <a:gd name="connsiteY14" fmla="*/ 769144 h 840581"/>
                <a:gd name="connsiteX15" fmla="*/ 30956 w 2383631"/>
                <a:gd name="connsiteY15" fmla="*/ 771525 h 840581"/>
                <a:gd name="connsiteX16" fmla="*/ 14287 w 2383631"/>
                <a:gd name="connsiteY16" fmla="*/ 778669 h 840581"/>
                <a:gd name="connsiteX17" fmla="*/ 7143 w 2383631"/>
                <a:gd name="connsiteY17" fmla="*/ 785813 h 840581"/>
                <a:gd name="connsiteX18" fmla="*/ 0 w 2383631"/>
                <a:gd name="connsiteY18" fmla="*/ 797719 h 840581"/>
                <a:gd name="connsiteX19" fmla="*/ 4762 w 2383631"/>
                <a:gd name="connsiteY19" fmla="*/ 812006 h 840581"/>
                <a:gd name="connsiteX20" fmla="*/ 28575 w 2383631"/>
                <a:gd name="connsiteY20" fmla="*/ 826294 h 840581"/>
                <a:gd name="connsiteX21" fmla="*/ 57150 w 2383631"/>
                <a:gd name="connsiteY21" fmla="*/ 835819 h 840581"/>
                <a:gd name="connsiteX22" fmla="*/ 83343 w 2383631"/>
                <a:gd name="connsiteY22" fmla="*/ 840581 h 840581"/>
                <a:gd name="connsiteX23" fmla="*/ 197643 w 2383631"/>
                <a:gd name="connsiteY23" fmla="*/ 835819 h 840581"/>
                <a:gd name="connsiteX24" fmla="*/ 366712 w 2383631"/>
                <a:gd name="connsiteY24" fmla="*/ 826294 h 840581"/>
                <a:gd name="connsiteX25" fmla="*/ 500062 w 2383631"/>
                <a:gd name="connsiteY25" fmla="*/ 814388 h 840581"/>
                <a:gd name="connsiteX26" fmla="*/ 626268 w 2383631"/>
                <a:gd name="connsiteY26" fmla="*/ 800100 h 840581"/>
                <a:gd name="connsiteX27" fmla="*/ 764381 w 2383631"/>
                <a:gd name="connsiteY27" fmla="*/ 781050 h 840581"/>
                <a:gd name="connsiteX28" fmla="*/ 923925 w 2383631"/>
                <a:gd name="connsiteY28" fmla="*/ 754856 h 840581"/>
                <a:gd name="connsiteX29" fmla="*/ 1073943 w 2383631"/>
                <a:gd name="connsiteY29" fmla="*/ 723900 h 840581"/>
                <a:gd name="connsiteX30" fmla="*/ 1290637 w 2383631"/>
                <a:gd name="connsiteY30" fmla="*/ 678656 h 840581"/>
                <a:gd name="connsiteX31" fmla="*/ 1466850 w 2383631"/>
                <a:gd name="connsiteY31" fmla="*/ 633413 h 840581"/>
                <a:gd name="connsiteX32" fmla="*/ 1647825 w 2383631"/>
                <a:gd name="connsiteY32" fmla="*/ 578644 h 840581"/>
                <a:gd name="connsiteX33" fmla="*/ 1809750 w 2383631"/>
                <a:gd name="connsiteY33" fmla="*/ 523875 h 840581"/>
                <a:gd name="connsiteX34" fmla="*/ 1950243 w 2383631"/>
                <a:gd name="connsiteY34" fmla="*/ 471488 h 840581"/>
                <a:gd name="connsiteX35" fmla="*/ 2028825 w 2383631"/>
                <a:gd name="connsiteY35" fmla="*/ 440531 h 840581"/>
                <a:gd name="connsiteX36" fmla="*/ 2074068 w 2383631"/>
                <a:gd name="connsiteY36" fmla="*/ 428625 h 840581"/>
                <a:gd name="connsiteX37" fmla="*/ 2133600 w 2383631"/>
                <a:gd name="connsiteY37" fmla="*/ 419100 h 840581"/>
                <a:gd name="connsiteX38" fmla="*/ 2233612 w 2383631"/>
                <a:gd name="connsiteY38" fmla="*/ 414338 h 840581"/>
                <a:gd name="connsiteX39" fmla="*/ 2290762 w 2383631"/>
                <a:gd name="connsiteY39" fmla="*/ 414338 h 840581"/>
                <a:gd name="connsiteX40" fmla="*/ 2331243 w 2383631"/>
                <a:gd name="connsiteY40" fmla="*/ 409575 h 840581"/>
                <a:gd name="connsiteX41" fmla="*/ 2357437 w 2383631"/>
                <a:gd name="connsiteY41" fmla="*/ 400050 h 840581"/>
                <a:gd name="connsiteX42" fmla="*/ 2374106 w 2383631"/>
                <a:gd name="connsiteY42" fmla="*/ 388144 h 840581"/>
                <a:gd name="connsiteX43" fmla="*/ 2378868 w 2383631"/>
                <a:gd name="connsiteY43" fmla="*/ 378619 h 840581"/>
                <a:gd name="connsiteX44" fmla="*/ 2383631 w 2383631"/>
                <a:gd name="connsiteY44" fmla="*/ 369094 h 840581"/>
                <a:gd name="connsiteX45" fmla="*/ 2376487 w 2383631"/>
                <a:gd name="connsiteY45" fmla="*/ 342900 h 840581"/>
                <a:gd name="connsiteX46" fmla="*/ 2364581 w 2383631"/>
                <a:gd name="connsiteY46" fmla="*/ 321469 h 840581"/>
                <a:gd name="connsiteX47" fmla="*/ 2340768 w 2383631"/>
                <a:gd name="connsiteY47" fmla="*/ 290513 h 840581"/>
                <a:gd name="connsiteX48" fmla="*/ 2305050 w 2383631"/>
                <a:gd name="connsiteY48" fmla="*/ 252413 h 840581"/>
                <a:gd name="connsiteX49" fmla="*/ 2283618 w 2383631"/>
                <a:gd name="connsiteY49" fmla="*/ 235744 h 840581"/>
                <a:gd name="connsiteX50" fmla="*/ 2221706 w 2383631"/>
                <a:gd name="connsiteY50" fmla="*/ 192881 h 840581"/>
                <a:gd name="connsiteX51" fmla="*/ 2135981 w 2383631"/>
                <a:gd name="connsiteY51" fmla="*/ 133350 h 840581"/>
                <a:gd name="connsiteX52" fmla="*/ 2052637 w 2383631"/>
                <a:gd name="connsiteY52" fmla="*/ 80963 h 840581"/>
                <a:gd name="connsiteX53" fmla="*/ 1985962 w 2383631"/>
                <a:gd name="connsiteY53" fmla="*/ 42863 h 840581"/>
                <a:gd name="connsiteX54" fmla="*/ 1931193 w 2383631"/>
                <a:gd name="connsiteY54" fmla="*/ 14288 h 840581"/>
                <a:gd name="connsiteX55" fmla="*/ 1888331 w 2383631"/>
                <a:gd name="connsiteY55" fmla="*/ 4763 h 840581"/>
                <a:gd name="connsiteX56" fmla="*/ 1862137 w 2383631"/>
                <a:gd name="connsiteY56" fmla="*/ 0 h 840581"/>
                <a:gd name="connsiteX57" fmla="*/ 1840706 w 2383631"/>
                <a:gd name="connsiteY57" fmla="*/ 0 h 840581"/>
                <a:gd name="connsiteX58" fmla="*/ 1828800 w 2383631"/>
                <a:gd name="connsiteY58" fmla="*/ 2381 h 840581"/>
                <a:gd name="connsiteX59" fmla="*/ 1819275 w 2383631"/>
                <a:gd name="connsiteY59" fmla="*/ 11906 h 840581"/>
                <a:gd name="connsiteX60" fmla="*/ 1819275 w 2383631"/>
                <a:gd name="connsiteY60" fmla="*/ 23813 h 840581"/>
                <a:gd name="connsiteX61" fmla="*/ 1821656 w 2383631"/>
                <a:gd name="connsiteY61" fmla="*/ 47625 h 840581"/>
                <a:gd name="connsiteX62" fmla="*/ 1835943 w 2383631"/>
                <a:gd name="connsiteY62" fmla="*/ 76200 h 840581"/>
                <a:gd name="connsiteX63" fmla="*/ 1866900 w 2383631"/>
                <a:gd name="connsiteY63" fmla="*/ 111919 h 840581"/>
                <a:gd name="connsiteX64" fmla="*/ 1885950 w 2383631"/>
                <a:gd name="connsiteY64" fmla="*/ 133350 h 840581"/>
                <a:gd name="connsiteX65" fmla="*/ 1905000 w 2383631"/>
                <a:gd name="connsiteY65" fmla="*/ 164306 h 840581"/>
                <a:gd name="connsiteX66" fmla="*/ 1905000 w 2383631"/>
                <a:gd name="connsiteY66" fmla="*/ 180975 h 840581"/>
                <a:gd name="connsiteX67" fmla="*/ 1897856 w 2383631"/>
                <a:gd name="connsiteY67" fmla="*/ 195263 h 840581"/>
                <a:gd name="connsiteX68" fmla="*/ 1847850 w 2383631"/>
                <a:gd name="connsiteY68" fmla="*/ 221456 h 840581"/>
                <a:gd name="connsiteX69" fmla="*/ 1764506 w 2383631"/>
                <a:gd name="connsiteY69" fmla="*/ 261938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3631" h="840581">
                  <a:moveTo>
                    <a:pt x="1764506" y="261938"/>
                  </a:moveTo>
                  <a:lnTo>
                    <a:pt x="1659731" y="307181"/>
                  </a:lnTo>
                  <a:lnTo>
                    <a:pt x="1533525" y="364331"/>
                  </a:lnTo>
                  <a:lnTo>
                    <a:pt x="1426368" y="409575"/>
                  </a:lnTo>
                  <a:lnTo>
                    <a:pt x="1314450" y="450056"/>
                  </a:lnTo>
                  <a:lnTo>
                    <a:pt x="1202531" y="492919"/>
                  </a:lnTo>
                  <a:lnTo>
                    <a:pt x="1076325" y="535781"/>
                  </a:lnTo>
                  <a:lnTo>
                    <a:pt x="981075" y="564356"/>
                  </a:lnTo>
                  <a:lnTo>
                    <a:pt x="866775" y="595313"/>
                  </a:lnTo>
                  <a:lnTo>
                    <a:pt x="752475" y="623888"/>
                  </a:lnTo>
                  <a:lnTo>
                    <a:pt x="609600" y="657225"/>
                  </a:lnTo>
                  <a:lnTo>
                    <a:pt x="481012" y="685800"/>
                  </a:lnTo>
                  <a:lnTo>
                    <a:pt x="323850" y="716756"/>
                  </a:lnTo>
                  <a:lnTo>
                    <a:pt x="192881" y="742950"/>
                  </a:lnTo>
                  <a:lnTo>
                    <a:pt x="47625" y="769144"/>
                  </a:lnTo>
                  <a:lnTo>
                    <a:pt x="30956" y="771525"/>
                  </a:lnTo>
                  <a:lnTo>
                    <a:pt x="14287" y="778669"/>
                  </a:lnTo>
                  <a:lnTo>
                    <a:pt x="7143" y="785813"/>
                  </a:lnTo>
                  <a:lnTo>
                    <a:pt x="0" y="797719"/>
                  </a:lnTo>
                  <a:lnTo>
                    <a:pt x="4762" y="812006"/>
                  </a:lnTo>
                  <a:lnTo>
                    <a:pt x="28575" y="826294"/>
                  </a:lnTo>
                  <a:lnTo>
                    <a:pt x="57150" y="835819"/>
                  </a:lnTo>
                  <a:lnTo>
                    <a:pt x="83343" y="840581"/>
                  </a:lnTo>
                  <a:lnTo>
                    <a:pt x="197643" y="835819"/>
                  </a:lnTo>
                  <a:lnTo>
                    <a:pt x="366712" y="826294"/>
                  </a:lnTo>
                  <a:lnTo>
                    <a:pt x="500062" y="814388"/>
                  </a:lnTo>
                  <a:lnTo>
                    <a:pt x="626268" y="800100"/>
                  </a:lnTo>
                  <a:lnTo>
                    <a:pt x="764381" y="781050"/>
                  </a:lnTo>
                  <a:lnTo>
                    <a:pt x="923925" y="754856"/>
                  </a:lnTo>
                  <a:lnTo>
                    <a:pt x="1073943" y="723900"/>
                  </a:lnTo>
                  <a:lnTo>
                    <a:pt x="1290637" y="678656"/>
                  </a:lnTo>
                  <a:lnTo>
                    <a:pt x="1466850" y="633413"/>
                  </a:lnTo>
                  <a:lnTo>
                    <a:pt x="1647825" y="578644"/>
                  </a:lnTo>
                  <a:lnTo>
                    <a:pt x="1809750" y="523875"/>
                  </a:lnTo>
                  <a:lnTo>
                    <a:pt x="1950243" y="471488"/>
                  </a:lnTo>
                  <a:lnTo>
                    <a:pt x="2028825" y="440531"/>
                  </a:lnTo>
                  <a:lnTo>
                    <a:pt x="2074068" y="428625"/>
                  </a:lnTo>
                  <a:lnTo>
                    <a:pt x="2133600" y="419100"/>
                  </a:lnTo>
                  <a:lnTo>
                    <a:pt x="2233612" y="414338"/>
                  </a:lnTo>
                  <a:lnTo>
                    <a:pt x="2290762" y="414338"/>
                  </a:lnTo>
                  <a:lnTo>
                    <a:pt x="2331243" y="409575"/>
                  </a:lnTo>
                  <a:lnTo>
                    <a:pt x="2357437" y="400050"/>
                  </a:lnTo>
                  <a:lnTo>
                    <a:pt x="2374106" y="388144"/>
                  </a:lnTo>
                  <a:lnTo>
                    <a:pt x="2378868" y="378619"/>
                  </a:lnTo>
                  <a:lnTo>
                    <a:pt x="2383631" y="369094"/>
                  </a:lnTo>
                  <a:lnTo>
                    <a:pt x="2376487" y="342900"/>
                  </a:lnTo>
                  <a:lnTo>
                    <a:pt x="2364581" y="321469"/>
                  </a:lnTo>
                  <a:lnTo>
                    <a:pt x="2340768" y="290513"/>
                  </a:lnTo>
                  <a:lnTo>
                    <a:pt x="2305050" y="252413"/>
                  </a:lnTo>
                  <a:lnTo>
                    <a:pt x="2283618" y="235744"/>
                  </a:lnTo>
                  <a:lnTo>
                    <a:pt x="2221706" y="192881"/>
                  </a:lnTo>
                  <a:lnTo>
                    <a:pt x="2135981" y="133350"/>
                  </a:lnTo>
                  <a:lnTo>
                    <a:pt x="2052637" y="80963"/>
                  </a:lnTo>
                  <a:lnTo>
                    <a:pt x="1985962" y="42863"/>
                  </a:lnTo>
                  <a:lnTo>
                    <a:pt x="1931193" y="14288"/>
                  </a:lnTo>
                  <a:lnTo>
                    <a:pt x="1888331" y="4763"/>
                  </a:lnTo>
                  <a:lnTo>
                    <a:pt x="1862137" y="0"/>
                  </a:lnTo>
                  <a:lnTo>
                    <a:pt x="1840706" y="0"/>
                  </a:lnTo>
                  <a:lnTo>
                    <a:pt x="1828800" y="2381"/>
                  </a:lnTo>
                  <a:lnTo>
                    <a:pt x="1819275" y="11906"/>
                  </a:lnTo>
                  <a:lnTo>
                    <a:pt x="1819275" y="23813"/>
                  </a:lnTo>
                  <a:lnTo>
                    <a:pt x="1821656" y="47625"/>
                  </a:lnTo>
                  <a:lnTo>
                    <a:pt x="1835943" y="76200"/>
                  </a:lnTo>
                  <a:lnTo>
                    <a:pt x="1866900" y="111919"/>
                  </a:lnTo>
                  <a:lnTo>
                    <a:pt x="1885950" y="133350"/>
                  </a:lnTo>
                  <a:lnTo>
                    <a:pt x="1905000" y="164306"/>
                  </a:lnTo>
                  <a:lnTo>
                    <a:pt x="1905000" y="180975"/>
                  </a:lnTo>
                  <a:lnTo>
                    <a:pt x="1897856" y="195263"/>
                  </a:lnTo>
                  <a:lnTo>
                    <a:pt x="1847850" y="221456"/>
                  </a:lnTo>
                  <a:lnTo>
                    <a:pt x="17645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6866FCE7-07BE-40B6-820C-7FF776A5A092}"/>
                </a:ext>
              </a:extLst>
            </p:cNvPr>
            <p:cNvSpPr/>
            <p:nvPr/>
          </p:nvSpPr>
          <p:spPr>
            <a:xfrm>
              <a:off x="3214688" y="2425700"/>
              <a:ext cx="3449637" cy="561975"/>
            </a:xfrm>
            <a:custGeom>
              <a:avLst/>
              <a:gdLst>
                <a:gd name="connsiteX0" fmla="*/ 2538441 w 3450036"/>
                <a:gd name="connsiteY0" fmla="*/ 302930 h 560982"/>
                <a:gd name="connsiteX1" fmla="*/ 2325268 w 3450036"/>
                <a:gd name="connsiteY1" fmla="*/ 316955 h 560982"/>
                <a:gd name="connsiteX2" fmla="*/ 2156974 w 3450036"/>
                <a:gd name="connsiteY2" fmla="*/ 328175 h 560982"/>
                <a:gd name="connsiteX3" fmla="*/ 1966240 w 3450036"/>
                <a:gd name="connsiteY3" fmla="*/ 342199 h 560982"/>
                <a:gd name="connsiteX4" fmla="*/ 1797946 w 3450036"/>
                <a:gd name="connsiteY4" fmla="*/ 356224 h 560982"/>
                <a:gd name="connsiteX5" fmla="*/ 1567943 w 3450036"/>
                <a:gd name="connsiteY5" fmla="*/ 378663 h 560982"/>
                <a:gd name="connsiteX6" fmla="*/ 1416478 w 3450036"/>
                <a:gd name="connsiteY6" fmla="*/ 401102 h 560982"/>
                <a:gd name="connsiteX7" fmla="*/ 1113548 w 3450036"/>
                <a:gd name="connsiteY7" fmla="*/ 445981 h 560982"/>
                <a:gd name="connsiteX8" fmla="*/ 805008 w 3450036"/>
                <a:gd name="connsiteY8" fmla="*/ 496469 h 560982"/>
                <a:gd name="connsiteX9" fmla="*/ 546957 w 3450036"/>
                <a:gd name="connsiteY9" fmla="*/ 544153 h 560982"/>
                <a:gd name="connsiteX10" fmla="*/ 454395 w 3450036"/>
                <a:gd name="connsiteY10" fmla="*/ 560982 h 560982"/>
                <a:gd name="connsiteX11" fmla="*/ 364638 w 3450036"/>
                <a:gd name="connsiteY11" fmla="*/ 560982 h 560982"/>
                <a:gd name="connsiteX12" fmla="*/ 336588 w 3450036"/>
                <a:gd name="connsiteY12" fmla="*/ 555372 h 560982"/>
                <a:gd name="connsiteX13" fmla="*/ 302930 w 3450036"/>
                <a:gd name="connsiteY13" fmla="*/ 541348 h 560982"/>
                <a:gd name="connsiteX14" fmla="*/ 274881 w 3450036"/>
                <a:gd name="connsiteY14" fmla="*/ 521713 h 560982"/>
                <a:gd name="connsiteX15" fmla="*/ 235612 w 3450036"/>
                <a:gd name="connsiteY15" fmla="*/ 490859 h 560982"/>
                <a:gd name="connsiteX16" fmla="*/ 187928 w 3450036"/>
                <a:gd name="connsiteY16" fmla="*/ 440371 h 560982"/>
                <a:gd name="connsiteX17" fmla="*/ 137440 w 3450036"/>
                <a:gd name="connsiteY17" fmla="*/ 384273 h 560982"/>
                <a:gd name="connsiteX18" fmla="*/ 78537 w 3450036"/>
                <a:gd name="connsiteY18" fmla="*/ 311345 h 560982"/>
                <a:gd name="connsiteX19" fmla="*/ 33658 w 3450036"/>
                <a:gd name="connsiteY19" fmla="*/ 252442 h 560982"/>
                <a:gd name="connsiteX20" fmla="*/ 5609 w 3450036"/>
                <a:gd name="connsiteY20" fmla="*/ 204759 h 560982"/>
                <a:gd name="connsiteX21" fmla="*/ 0 w 3450036"/>
                <a:gd name="connsiteY21" fmla="*/ 185124 h 560982"/>
                <a:gd name="connsiteX22" fmla="*/ 0 w 3450036"/>
                <a:gd name="connsiteY22" fmla="*/ 173905 h 560982"/>
                <a:gd name="connsiteX23" fmla="*/ 5609 w 3450036"/>
                <a:gd name="connsiteY23" fmla="*/ 168295 h 560982"/>
                <a:gd name="connsiteX24" fmla="*/ 11219 w 3450036"/>
                <a:gd name="connsiteY24" fmla="*/ 165490 h 560982"/>
                <a:gd name="connsiteX25" fmla="*/ 25244 w 3450036"/>
                <a:gd name="connsiteY25" fmla="*/ 165490 h 560982"/>
                <a:gd name="connsiteX26" fmla="*/ 64512 w 3450036"/>
                <a:gd name="connsiteY26" fmla="*/ 179515 h 560982"/>
                <a:gd name="connsiteX27" fmla="*/ 140245 w 3450036"/>
                <a:gd name="connsiteY27" fmla="*/ 215978 h 560982"/>
                <a:gd name="connsiteX28" fmla="*/ 224392 w 3450036"/>
                <a:gd name="connsiteY28" fmla="*/ 249637 h 560982"/>
                <a:gd name="connsiteX29" fmla="*/ 308539 w 3450036"/>
                <a:gd name="connsiteY29" fmla="*/ 280491 h 560982"/>
                <a:gd name="connsiteX30" fmla="*/ 364638 w 3450036"/>
                <a:gd name="connsiteY30" fmla="*/ 294516 h 560982"/>
                <a:gd name="connsiteX31" fmla="*/ 415126 w 3450036"/>
                <a:gd name="connsiteY31" fmla="*/ 302930 h 560982"/>
                <a:gd name="connsiteX32" fmla="*/ 471224 w 3450036"/>
                <a:gd name="connsiteY32" fmla="*/ 308540 h 560982"/>
                <a:gd name="connsiteX33" fmla="*/ 549762 w 3450036"/>
                <a:gd name="connsiteY33" fmla="*/ 308540 h 560982"/>
                <a:gd name="connsiteX34" fmla="*/ 619884 w 3450036"/>
                <a:gd name="connsiteY34" fmla="*/ 308540 h 560982"/>
                <a:gd name="connsiteX35" fmla="*/ 718056 w 3450036"/>
                <a:gd name="connsiteY35" fmla="*/ 297321 h 560982"/>
                <a:gd name="connsiteX36" fmla="*/ 953668 w 3450036"/>
                <a:gd name="connsiteY36" fmla="*/ 272076 h 560982"/>
                <a:gd name="connsiteX37" fmla="*/ 1239769 w 3450036"/>
                <a:gd name="connsiteY37" fmla="*/ 238418 h 560982"/>
                <a:gd name="connsiteX38" fmla="*/ 1607212 w 3450036"/>
                <a:gd name="connsiteY38" fmla="*/ 193539 h 560982"/>
                <a:gd name="connsiteX39" fmla="*/ 1929776 w 3450036"/>
                <a:gd name="connsiteY39" fmla="*/ 165490 h 560982"/>
                <a:gd name="connsiteX40" fmla="*/ 2252341 w 3450036"/>
                <a:gd name="connsiteY40" fmla="*/ 131831 h 560982"/>
                <a:gd name="connsiteX41" fmla="*/ 2524417 w 3450036"/>
                <a:gd name="connsiteY41" fmla="*/ 100977 h 560982"/>
                <a:gd name="connsiteX42" fmla="*/ 2793688 w 3450036"/>
                <a:gd name="connsiteY42" fmla="*/ 70123 h 560982"/>
                <a:gd name="connsiteX43" fmla="*/ 2846981 w 3450036"/>
                <a:gd name="connsiteY43" fmla="*/ 61708 h 560982"/>
                <a:gd name="connsiteX44" fmla="*/ 2886250 w 3450036"/>
                <a:gd name="connsiteY44" fmla="*/ 44879 h 560982"/>
                <a:gd name="connsiteX45" fmla="*/ 2959177 w 3450036"/>
                <a:gd name="connsiteY45" fmla="*/ 14025 h 560982"/>
                <a:gd name="connsiteX46" fmla="*/ 2995641 w 3450036"/>
                <a:gd name="connsiteY46" fmla="*/ 0 h 560982"/>
                <a:gd name="connsiteX47" fmla="*/ 3026495 w 3450036"/>
                <a:gd name="connsiteY47" fmla="*/ 0 h 560982"/>
                <a:gd name="connsiteX48" fmla="*/ 3082593 w 3450036"/>
                <a:gd name="connsiteY48" fmla="*/ 5610 h 560982"/>
                <a:gd name="connsiteX49" fmla="*/ 3163936 w 3450036"/>
                <a:gd name="connsiteY49" fmla="*/ 22440 h 560982"/>
                <a:gd name="connsiteX50" fmla="*/ 3220034 w 3450036"/>
                <a:gd name="connsiteY50" fmla="*/ 42074 h 560982"/>
                <a:gd name="connsiteX51" fmla="*/ 3276132 w 3450036"/>
                <a:gd name="connsiteY51" fmla="*/ 64513 h 560982"/>
                <a:gd name="connsiteX52" fmla="*/ 3337840 w 3450036"/>
                <a:gd name="connsiteY52" fmla="*/ 100977 h 560982"/>
                <a:gd name="connsiteX53" fmla="*/ 3391133 w 3450036"/>
                <a:gd name="connsiteY53" fmla="*/ 140246 h 560982"/>
                <a:gd name="connsiteX54" fmla="*/ 3427597 w 3450036"/>
                <a:gd name="connsiteY54" fmla="*/ 171100 h 560982"/>
                <a:gd name="connsiteX55" fmla="*/ 3438817 w 3450036"/>
                <a:gd name="connsiteY55" fmla="*/ 190734 h 560982"/>
                <a:gd name="connsiteX56" fmla="*/ 3447231 w 3450036"/>
                <a:gd name="connsiteY56" fmla="*/ 213173 h 560982"/>
                <a:gd name="connsiteX57" fmla="*/ 3450036 w 3450036"/>
                <a:gd name="connsiteY57" fmla="*/ 244027 h 560982"/>
                <a:gd name="connsiteX58" fmla="*/ 3444427 w 3450036"/>
                <a:gd name="connsiteY58" fmla="*/ 263662 h 560982"/>
                <a:gd name="connsiteX59" fmla="*/ 3433207 w 3450036"/>
                <a:gd name="connsiteY59" fmla="*/ 274881 h 560982"/>
                <a:gd name="connsiteX60" fmla="*/ 3413573 w 3450036"/>
                <a:gd name="connsiteY60" fmla="*/ 283296 h 560982"/>
                <a:gd name="connsiteX61" fmla="*/ 3382719 w 3450036"/>
                <a:gd name="connsiteY61" fmla="*/ 286101 h 560982"/>
                <a:gd name="connsiteX62" fmla="*/ 3273327 w 3450036"/>
                <a:gd name="connsiteY62" fmla="*/ 288906 h 560982"/>
                <a:gd name="connsiteX63" fmla="*/ 3068569 w 3450036"/>
                <a:gd name="connsiteY63" fmla="*/ 288906 h 560982"/>
                <a:gd name="connsiteX64" fmla="*/ 2782468 w 3450036"/>
                <a:gd name="connsiteY64" fmla="*/ 291711 h 560982"/>
                <a:gd name="connsiteX65" fmla="*/ 2538441 w 3450036"/>
                <a:gd name="connsiteY65" fmla="*/ 302930 h 56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450036" h="560982">
                  <a:moveTo>
                    <a:pt x="2538441" y="302930"/>
                  </a:moveTo>
                  <a:lnTo>
                    <a:pt x="2325268" y="316955"/>
                  </a:lnTo>
                  <a:lnTo>
                    <a:pt x="2156974" y="328175"/>
                  </a:lnTo>
                  <a:lnTo>
                    <a:pt x="1966240" y="342199"/>
                  </a:lnTo>
                  <a:lnTo>
                    <a:pt x="1797946" y="356224"/>
                  </a:lnTo>
                  <a:lnTo>
                    <a:pt x="1567943" y="378663"/>
                  </a:lnTo>
                  <a:lnTo>
                    <a:pt x="1416478" y="401102"/>
                  </a:lnTo>
                  <a:lnTo>
                    <a:pt x="1113548" y="445981"/>
                  </a:lnTo>
                  <a:lnTo>
                    <a:pt x="805008" y="496469"/>
                  </a:lnTo>
                  <a:lnTo>
                    <a:pt x="546957" y="544153"/>
                  </a:lnTo>
                  <a:lnTo>
                    <a:pt x="454395" y="560982"/>
                  </a:lnTo>
                  <a:lnTo>
                    <a:pt x="364638" y="560982"/>
                  </a:lnTo>
                  <a:lnTo>
                    <a:pt x="336588" y="555372"/>
                  </a:lnTo>
                  <a:lnTo>
                    <a:pt x="302930" y="541348"/>
                  </a:lnTo>
                  <a:lnTo>
                    <a:pt x="274881" y="521713"/>
                  </a:lnTo>
                  <a:lnTo>
                    <a:pt x="235612" y="490859"/>
                  </a:lnTo>
                  <a:lnTo>
                    <a:pt x="187928" y="440371"/>
                  </a:lnTo>
                  <a:lnTo>
                    <a:pt x="137440" y="384273"/>
                  </a:lnTo>
                  <a:lnTo>
                    <a:pt x="78537" y="311345"/>
                  </a:lnTo>
                  <a:lnTo>
                    <a:pt x="33658" y="252442"/>
                  </a:lnTo>
                  <a:lnTo>
                    <a:pt x="5609" y="204759"/>
                  </a:lnTo>
                  <a:lnTo>
                    <a:pt x="0" y="185124"/>
                  </a:lnTo>
                  <a:lnTo>
                    <a:pt x="0" y="173905"/>
                  </a:lnTo>
                  <a:lnTo>
                    <a:pt x="5609" y="168295"/>
                  </a:lnTo>
                  <a:lnTo>
                    <a:pt x="11219" y="165490"/>
                  </a:lnTo>
                  <a:lnTo>
                    <a:pt x="25244" y="165490"/>
                  </a:lnTo>
                  <a:lnTo>
                    <a:pt x="64512" y="179515"/>
                  </a:lnTo>
                  <a:lnTo>
                    <a:pt x="140245" y="215978"/>
                  </a:lnTo>
                  <a:lnTo>
                    <a:pt x="224392" y="249637"/>
                  </a:lnTo>
                  <a:lnTo>
                    <a:pt x="308539" y="280491"/>
                  </a:lnTo>
                  <a:lnTo>
                    <a:pt x="364638" y="294516"/>
                  </a:lnTo>
                  <a:lnTo>
                    <a:pt x="415126" y="302930"/>
                  </a:lnTo>
                  <a:lnTo>
                    <a:pt x="471224" y="308540"/>
                  </a:lnTo>
                  <a:lnTo>
                    <a:pt x="549762" y="308540"/>
                  </a:lnTo>
                  <a:lnTo>
                    <a:pt x="619884" y="308540"/>
                  </a:lnTo>
                  <a:lnTo>
                    <a:pt x="718056" y="297321"/>
                  </a:lnTo>
                  <a:lnTo>
                    <a:pt x="953668" y="272076"/>
                  </a:lnTo>
                  <a:lnTo>
                    <a:pt x="1239769" y="238418"/>
                  </a:lnTo>
                  <a:lnTo>
                    <a:pt x="1607212" y="193539"/>
                  </a:lnTo>
                  <a:lnTo>
                    <a:pt x="1929776" y="165490"/>
                  </a:lnTo>
                  <a:lnTo>
                    <a:pt x="2252341" y="131831"/>
                  </a:lnTo>
                  <a:lnTo>
                    <a:pt x="2524417" y="100977"/>
                  </a:lnTo>
                  <a:lnTo>
                    <a:pt x="2793688" y="70123"/>
                  </a:lnTo>
                  <a:lnTo>
                    <a:pt x="2846981" y="61708"/>
                  </a:lnTo>
                  <a:lnTo>
                    <a:pt x="2886250" y="44879"/>
                  </a:lnTo>
                  <a:lnTo>
                    <a:pt x="2959177" y="14025"/>
                  </a:lnTo>
                  <a:lnTo>
                    <a:pt x="2995641" y="0"/>
                  </a:lnTo>
                  <a:lnTo>
                    <a:pt x="3026495" y="0"/>
                  </a:lnTo>
                  <a:lnTo>
                    <a:pt x="3082593" y="5610"/>
                  </a:lnTo>
                  <a:lnTo>
                    <a:pt x="3163936" y="22440"/>
                  </a:lnTo>
                  <a:lnTo>
                    <a:pt x="3220034" y="42074"/>
                  </a:lnTo>
                  <a:lnTo>
                    <a:pt x="3276132" y="64513"/>
                  </a:lnTo>
                  <a:lnTo>
                    <a:pt x="3337840" y="100977"/>
                  </a:lnTo>
                  <a:lnTo>
                    <a:pt x="3391133" y="140246"/>
                  </a:lnTo>
                  <a:lnTo>
                    <a:pt x="3427597" y="171100"/>
                  </a:lnTo>
                  <a:lnTo>
                    <a:pt x="3438817" y="190734"/>
                  </a:lnTo>
                  <a:lnTo>
                    <a:pt x="3447231" y="213173"/>
                  </a:lnTo>
                  <a:lnTo>
                    <a:pt x="3450036" y="244027"/>
                  </a:lnTo>
                  <a:lnTo>
                    <a:pt x="3444427" y="263662"/>
                  </a:lnTo>
                  <a:lnTo>
                    <a:pt x="3433207" y="274881"/>
                  </a:lnTo>
                  <a:lnTo>
                    <a:pt x="3413573" y="283296"/>
                  </a:lnTo>
                  <a:lnTo>
                    <a:pt x="3382719" y="286101"/>
                  </a:lnTo>
                  <a:lnTo>
                    <a:pt x="3273327" y="288906"/>
                  </a:lnTo>
                  <a:lnTo>
                    <a:pt x="3068569" y="288906"/>
                  </a:lnTo>
                  <a:lnTo>
                    <a:pt x="2782468" y="291711"/>
                  </a:lnTo>
                  <a:lnTo>
                    <a:pt x="2538441" y="3029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1E36571-2FA4-4D59-B8DA-19218D503515}"/>
                </a:ext>
              </a:extLst>
            </p:cNvPr>
            <p:cNvSpPr/>
            <p:nvPr/>
          </p:nvSpPr>
          <p:spPr>
            <a:xfrm>
              <a:off x="2887663" y="3341688"/>
              <a:ext cx="4022725" cy="622300"/>
            </a:xfrm>
            <a:custGeom>
              <a:avLst/>
              <a:gdLst>
                <a:gd name="connsiteX0" fmla="*/ 2772803 w 4022702"/>
                <a:gd name="connsiteY0" fmla="*/ 276293 h 621660"/>
                <a:gd name="connsiteX1" fmla="*/ 2611632 w 4022702"/>
                <a:gd name="connsiteY1" fmla="*/ 286161 h 621660"/>
                <a:gd name="connsiteX2" fmla="*/ 2493220 w 4022702"/>
                <a:gd name="connsiteY2" fmla="*/ 296029 h 621660"/>
                <a:gd name="connsiteX3" fmla="*/ 2351784 w 4022702"/>
                <a:gd name="connsiteY3" fmla="*/ 309186 h 621660"/>
                <a:gd name="connsiteX4" fmla="*/ 2170878 w 4022702"/>
                <a:gd name="connsiteY4" fmla="*/ 328921 h 621660"/>
                <a:gd name="connsiteX5" fmla="*/ 2121540 w 4022702"/>
                <a:gd name="connsiteY5" fmla="*/ 335499 h 621660"/>
                <a:gd name="connsiteX6" fmla="*/ 1888006 w 4022702"/>
                <a:gd name="connsiteY6" fmla="*/ 355235 h 621660"/>
                <a:gd name="connsiteX7" fmla="*/ 1690653 w 4022702"/>
                <a:gd name="connsiteY7" fmla="*/ 381548 h 621660"/>
                <a:gd name="connsiteX8" fmla="*/ 1470276 w 4022702"/>
                <a:gd name="connsiteY8" fmla="*/ 411151 h 621660"/>
                <a:gd name="connsiteX9" fmla="*/ 1269635 w 4022702"/>
                <a:gd name="connsiteY9" fmla="*/ 444043 h 621660"/>
                <a:gd name="connsiteX10" fmla="*/ 1111753 w 4022702"/>
                <a:gd name="connsiteY10" fmla="*/ 473646 h 621660"/>
                <a:gd name="connsiteX11" fmla="*/ 911111 w 4022702"/>
                <a:gd name="connsiteY11" fmla="*/ 486803 h 621660"/>
                <a:gd name="connsiteX12" fmla="*/ 776253 w 4022702"/>
                <a:gd name="connsiteY12" fmla="*/ 516406 h 621660"/>
                <a:gd name="connsiteX13" fmla="*/ 654553 w 4022702"/>
                <a:gd name="connsiteY13" fmla="*/ 539430 h 621660"/>
                <a:gd name="connsiteX14" fmla="*/ 539430 w 4022702"/>
                <a:gd name="connsiteY14" fmla="*/ 555876 h 621660"/>
                <a:gd name="connsiteX15" fmla="*/ 506538 w 4022702"/>
                <a:gd name="connsiteY15" fmla="*/ 569033 h 621660"/>
                <a:gd name="connsiteX16" fmla="*/ 434176 w 4022702"/>
                <a:gd name="connsiteY16" fmla="*/ 592058 h 621660"/>
                <a:gd name="connsiteX17" fmla="*/ 351946 w 4022702"/>
                <a:gd name="connsiteY17" fmla="*/ 611793 h 621660"/>
                <a:gd name="connsiteX18" fmla="*/ 299318 w 4022702"/>
                <a:gd name="connsiteY18" fmla="*/ 621660 h 621660"/>
                <a:gd name="connsiteX19" fmla="*/ 282872 w 4022702"/>
                <a:gd name="connsiteY19" fmla="*/ 618371 h 621660"/>
                <a:gd name="connsiteX20" fmla="*/ 233534 w 4022702"/>
                <a:gd name="connsiteY20" fmla="*/ 582190 h 621660"/>
                <a:gd name="connsiteX21" fmla="*/ 157882 w 4022702"/>
                <a:gd name="connsiteY21" fmla="*/ 516406 h 621660"/>
                <a:gd name="connsiteX22" fmla="*/ 118412 w 4022702"/>
                <a:gd name="connsiteY22" fmla="*/ 473646 h 621660"/>
                <a:gd name="connsiteX23" fmla="*/ 72363 w 4022702"/>
                <a:gd name="connsiteY23" fmla="*/ 414440 h 621660"/>
                <a:gd name="connsiteX24" fmla="*/ 42760 w 4022702"/>
                <a:gd name="connsiteY24" fmla="*/ 371681 h 621660"/>
                <a:gd name="connsiteX25" fmla="*/ 13157 w 4022702"/>
                <a:gd name="connsiteY25" fmla="*/ 328921 h 621660"/>
                <a:gd name="connsiteX26" fmla="*/ 0 w 4022702"/>
                <a:gd name="connsiteY26" fmla="*/ 302607 h 621660"/>
                <a:gd name="connsiteX27" fmla="*/ 0 w 4022702"/>
                <a:gd name="connsiteY27" fmla="*/ 279583 h 621660"/>
                <a:gd name="connsiteX28" fmla="*/ 9868 w 4022702"/>
                <a:gd name="connsiteY28" fmla="*/ 266426 h 621660"/>
                <a:gd name="connsiteX29" fmla="*/ 23025 w 4022702"/>
                <a:gd name="connsiteY29" fmla="*/ 263137 h 621660"/>
                <a:gd name="connsiteX30" fmla="*/ 42760 w 4022702"/>
                <a:gd name="connsiteY30" fmla="*/ 266426 h 621660"/>
                <a:gd name="connsiteX31" fmla="*/ 62495 w 4022702"/>
                <a:gd name="connsiteY31" fmla="*/ 279583 h 621660"/>
                <a:gd name="connsiteX32" fmla="*/ 101966 w 4022702"/>
                <a:gd name="connsiteY32" fmla="*/ 312475 h 621660"/>
                <a:gd name="connsiteX33" fmla="*/ 134858 w 4022702"/>
                <a:gd name="connsiteY33" fmla="*/ 332210 h 621660"/>
                <a:gd name="connsiteX34" fmla="*/ 194063 w 4022702"/>
                <a:gd name="connsiteY34" fmla="*/ 358524 h 621660"/>
                <a:gd name="connsiteX35" fmla="*/ 263137 w 4022702"/>
                <a:gd name="connsiteY35" fmla="*/ 374970 h 621660"/>
                <a:gd name="connsiteX36" fmla="*/ 335499 w 4022702"/>
                <a:gd name="connsiteY36" fmla="*/ 378259 h 621660"/>
                <a:gd name="connsiteX37" fmla="*/ 440754 w 4022702"/>
                <a:gd name="connsiteY37" fmla="*/ 374970 h 621660"/>
                <a:gd name="connsiteX38" fmla="*/ 657842 w 4022702"/>
                <a:gd name="connsiteY38" fmla="*/ 355235 h 621660"/>
                <a:gd name="connsiteX39" fmla="*/ 904533 w 4022702"/>
                <a:gd name="connsiteY39" fmla="*/ 328921 h 621660"/>
                <a:gd name="connsiteX40" fmla="*/ 1121620 w 4022702"/>
                <a:gd name="connsiteY40" fmla="*/ 292740 h 621660"/>
                <a:gd name="connsiteX41" fmla="*/ 1318973 w 4022702"/>
                <a:gd name="connsiteY41" fmla="*/ 266426 h 621660"/>
                <a:gd name="connsiteX42" fmla="*/ 1476855 w 4022702"/>
                <a:gd name="connsiteY42" fmla="*/ 243401 h 621660"/>
                <a:gd name="connsiteX43" fmla="*/ 1713678 w 4022702"/>
                <a:gd name="connsiteY43" fmla="*/ 207220 h 621660"/>
                <a:gd name="connsiteX44" fmla="*/ 1930766 w 4022702"/>
                <a:gd name="connsiteY44" fmla="*/ 171039 h 621660"/>
                <a:gd name="connsiteX45" fmla="*/ 2180746 w 4022702"/>
                <a:gd name="connsiteY45" fmla="*/ 148014 h 621660"/>
                <a:gd name="connsiteX46" fmla="*/ 2466907 w 4022702"/>
                <a:gd name="connsiteY46" fmla="*/ 115122 h 621660"/>
                <a:gd name="connsiteX47" fmla="*/ 2749779 w 4022702"/>
                <a:gd name="connsiteY47" fmla="*/ 85519 h 621660"/>
                <a:gd name="connsiteX48" fmla="*/ 3003048 w 4022702"/>
                <a:gd name="connsiteY48" fmla="*/ 62495 h 621660"/>
                <a:gd name="connsiteX49" fmla="*/ 3318812 w 4022702"/>
                <a:gd name="connsiteY49" fmla="*/ 62495 h 621660"/>
                <a:gd name="connsiteX50" fmla="*/ 3427356 w 4022702"/>
                <a:gd name="connsiteY50" fmla="*/ 65784 h 621660"/>
                <a:gd name="connsiteX51" fmla="*/ 3447091 w 4022702"/>
                <a:gd name="connsiteY51" fmla="*/ 62495 h 621660"/>
                <a:gd name="connsiteX52" fmla="*/ 3516164 w 4022702"/>
                <a:gd name="connsiteY52" fmla="*/ 36181 h 621660"/>
                <a:gd name="connsiteX53" fmla="*/ 3595105 w 4022702"/>
                <a:gd name="connsiteY53" fmla="*/ 6578 h 621660"/>
                <a:gd name="connsiteX54" fmla="*/ 3618130 w 4022702"/>
                <a:gd name="connsiteY54" fmla="*/ 0 h 621660"/>
                <a:gd name="connsiteX55" fmla="*/ 3627997 w 4022702"/>
                <a:gd name="connsiteY55" fmla="*/ 0 h 621660"/>
                <a:gd name="connsiteX56" fmla="*/ 3706938 w 4022702"/>
                <a:gd name="connsiteY56" fmla="*/ 16446 h 621660"/>
                <a:gd name="connsiteX57" fmla="*/ 3825350 w 4022702"/>
                <a:gd name="connsiteY57" fmla="*/ 49338 h 621660"/>
                <a:gd name="connsiteX58" fmla="*/ 3861531 w 4022702"/>
                <a:gd name="connsiteY58" fmla="*/ 59206 h 621660"/>
                <a:gd name="connsiteX59" fmla="*/ 3924026 w 4022702"/>
                <a:gd name="connsiteY59" fmla="*/ 95387 h 621660"/>
                <a:gd name="connsiteX60" fmla="*/ 3993099 w 4022702"/>
                <a:gd name="connsiteY60" fmla="*/ 144725 h 621660"/>
                <a:gd name="connsiteX61" fmla="*/ 4009546 w 4022702"/>
                <a:gd name="connsiteY61" fmla="*/ 164460 h 621660"/>
                <a:gd name="connsiteX62" fmla="*/ 4022702 w 4022702"/>
                <a:gd name="connsiteY62" fmla="*/ 184196 h 621660"/>
                <a:gd name="connsiteX63" fmla="*/ 4022702 w 4022702"/>
                <a:gd name="connsiteY63" fmla="*/ 194063 h 621660"/>
                <a:gd name="connsiteX64" fmla="*/ 4022702 w 4022702"/>
                <a:gd name="connsiteY64" fmla="*/ 220377 h 621660"/>
                <a:gd name="connsiteX65" fmla="*/ 4016124 w 4022702"/>
                <a:gd name="connsiteY65" fmla="*/ 236823 h 621660"/>
                <a:gd name="connsiteX66" fmla="*/ 3999678 w 4022702"/>
                <a:gd name="connsiteY66" fmla="*/ 259847 h 621660"/>
                <a:gd name="connsiteX67" fmla="*/ 3976653 w 4022702"/>
                <a:gd name="connsiteY67" fmla="*/ 276293 h 621660"/>
                <a:gd name="connsiteX68" fmla="*/ 3943761 w 4022702"/>
                <a:gd name="connsiteY68" fmla="*/ 286161 h 621660"/>
                <a:gd name="connsiteX69" fmla="*/ 3897712 w 4022702"/>
                <a:gd name="connsiteY69" fmla="*/ 286161 h 621660"/>
                <a:gd name="connsiteX70" fmla="*/ 3749698 w 4022702"/>
                <a:gd name="connsiteY70" fmla="*/ 276293 h 621660"/>
                <a:gd name="connsiteX71" fmla="*/ 3595105 w 4022702"/>
                <a:gd name="connsiteY71" fmla="*/ 266426 h 621660"/>
                <a:gd name="connsiteX72" fmla="*/ 3430645 w 4022702"/>
                <a:gd name="connsiteY72" fmla="*/ 266426 h 621660"/>
                <a:gd name="connsiteX73" fmla="*/ 3216846 w 4022702"/>
                <a:gd name="connsiteY73" fmla="*/ 266426 h 621660"/>
                <a:gd name="connsiteX74" fmla="*/ 2927396 w 4022702"/>
                <a:gd name="connsiteY74" fmla="*/ 266426 h 621660"/>
                <a:gd name="connsiteX75" fmla="*/ 2772803 w 4022702"/>
                <a:gd name="connsiteY75" fmla="*/ 276293 h 621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22702" h="621660">
                  <a:moveTo>
                    <a:pt x="2772803" y="276293"/>
                  </a:moveTo>
                  <a:lnTo>
                    <a:pt x="2611632" y="286161"/>
                  </a:lnTo>
                  <a:lnTo>
                    <a:pt x="2493220" y="296029"/>
                  </a:lnTo>
                  <a:lnTo>
                    <a:pt x="2351784" y="309186"/>
                  </a:lnTo>
                  <a:lnTo>
                    <a:pt x="2170878" y="328921"/>
                  </a:lnTo>
                  <a:lnTo>
                    <a:pt x="2121540" y="335499"/>
                  </a:lnTo>
                  <a:lnTo>
                    <a:pt x="1888006" y="355235"/>
                  </a:lnTo>
                  <a:lnTo>
                    <a:pt x="1690653" y="381548"/>
                  </a:lnTo>
                  <a:lnTo>
                    <a:pt x="1470276" y="411151"/>
                  </a:lnTo>
                  <a:lnTo>
                    <a:pt x="1269635" y="444043"/>
                  </a:lnTo>
                  <a:lnTo>
                    <a:pt x="1111753" y="473646"/>
                  </a:lnTo>
                  <a:lnTo>
                    <a:pt x="911111" y="486803"/>
                  </a:lnTo>
                  <a:lnTo>
                    <a:pt x="776253" y="516406"/>
                  </a:lnTo>
                  <a:lnTo>
                    <a:pt x="654553" y="539430"/>
                  </a:lnTo>
                  <a:lnTo>
                    <a:pt x="539430" y="555876"/>
                  </a:lnTo>
                  <a:lnTo>
                    <a:pt x="506538" y="569033"/>
                  </a:lnTo>
                  <a:lnTo>
                    <a:pt x="434176" y="592058"/>
                  </a:lnTo>
                  <a:lnTo>
                    <a:pt x="351946" y="611793"/>
                  </a:lnTo>
                  <a:lnTo>
                    <a:pt x="299318" y="621660"/>
                  </a:lnTo>
                  <a:lnTo>
                    <a:pt x="282872" y="618371"/>
                  </a:lnTo>
                  <a:lnTo>
                    <a:pt x="233534" y="582190"/>
                  </a:lnTo>
                  <a:lnTo>
                    <a:pt x="157882" y="516406"/>
                  </a:lnTo>
                  <a:lnTo>
                    <a:pt x="118412" y="473646"/>
                  </a:lnTo>
                  <a:lnTo>
                    <a:pt x="72363" y="414440"/>
                  </a:lnTo>
                  <a:lnTo>
                    <a:pt x="42760" y="371681"/>
                  </a:lnTo>
                  <a:lnTo>
                    <a:pt x="13157" y="328921"/>
                  </a:lnTo>
                  <a:lnTo>
                    <a:pt x="0" y="302607"/>
                  </a:lnTo>
                  <a:lnTo>
                    <a:pt x="0" y="279583"/>
                  </a:lnTo>
                  <a:lnTo>
                    <a:pt x="9868" y="266426"/>
                  </a:lnTo>
                  <a:lnTo>
                    <a:pt x="23025" y="263137"/>
                  </a:lnTo>
                  <a:lnTo>
                    <a:pt x="42760" y="266426"/>
                  </a:lnTo>
                  <a:lnTo>
                    <a:pt x="62495" y="279583"/>
                  </a:lnTo>
                  <a:lnTo>
                    <a:pt x="101966" y="312475"/>
                  </a:lnTo>
                  <a:lnTo>
                    <a:pt x="134858" y="332210"/>
                  </a:lnTo>
                  <a:lnTo>
                    <a:pt x="194063" y="358524"/>
                  </a:lnTo>
                  <a:lnTo>
                    <a:pt x="263137" y="374970"/>
                  </a:lnTo>
                  <a:lnTo>
                    <a:pt x="335499" y="378259"/>
                  </a:lnTo>
                  <a:lnTo>
                    <a:pt x="440754" y="374970"/>
                  </a:lnTo>
                  <a:lnTo>
                    <a:pt x="657842" y="355235"/>
                  </a:lnTo>
                  <a:lnTo>
                    <a:pt x="904533" y="328921"/>
                  </a:lnTo>
                  <a:lnTo>
                    <a:pt x="1121620" y="292740"/>
                  </a:lnTo>
                  <a:lnTo>
                    <a:pt x="1318973" y="266426"/>
                  </a:lnTo>
                  <a:lnTo>
                    <a:pt x="1476855" y="243401"/>
                  </a:lnTo>
                  <a:lnTo>
                    <a:pt x="1713678" y="207220"/>
                  </a:lnTo>
                  <a:lnTo>
                    <a:pt x="1930766" y="171039"/>
                  </a:lnTo>
                  <a:lnTo>
                    <a:pt x="2180746" y="148014"/>
                  </a:lnTo>
                  <a:lnTo>
                    <a:pt x="2466907" y="115122"/>
                  </a:lnTo>
                  <a:lnTo>
                    <a:pt x="2749779" y="85519"/>
                  </a:lnTo>
                  <a:lnTo>
                    <a:pt x="3003048" y="62495"/>
                  </a:lnTo>
                  <a:lnTo>
                    <a:pt x="3318812" y="62495"/>
                  </a:lnTo>
                  <a:lnTo>
                    <a:pt x="3427356" y="65784"/>
                  </a:lnTo>
                  <a:lnTo>
                    <a:pt x="3447091" y="62495"/>
                  </a:lnTo>
                  <a:lnTo>
                    <a:pt x="3516164" y="36181"/>
                  </a:lnTo>
                  <a:lnTo>
                    <a:pt x="3595105" y="6578"/>
                  </a:lnTo>
                  <a:lnTo>
                    <a:pt x="3618130" y="0"/>
                  </a:lnTo>
                  <a:lnTo>
                    <a:pt x="3627997" y="0"/>
                  </a:lnTo>
                  <a:lnTo>
                    <a:pt x="3706938" y="16446"/>
                  </a:lnTo>
                  <a:lnTo>
                    <a:pt x="3825350" y="49338"/>
                  </a:lnTo>
                  <a:lnTo>
                    <a:pt x="3861531" y="59206"/>
                  </a:lnTo>
                  <a:lnTo>
                    <a:pt x="3924026" y="95387"/>
                  </a:lnTo>
                  <a:lnTo>
                    <a:pt x="3993099" y="144725"/>
                  </a:lnTo>
                  <a:lnTo>
                    <a:pt x="4009546" y="164460"/>
                  </a:lnTo>
                  <a:lnTo>
                    <a:pt x="4022702" y="184196"/>
                  </a:lnTo>
                  <a:lnTo>
                    <a:pt x="4022702" y="194063"/>
                  </a:lnTo>
                  <a:lnTo>
                    <a:pt x="4022702" y="220377"/>
                  </a:lnTo>
                  <a:lnTo>
                    <a:pt x="4016124" y="236823"/>
                  </a:lnTo>
                  <a:lnTo>
                    <a:pt x="3999678" y="259847"/>
                  </a:lnTo>
                  <a:lnTo>
                    <a:pt x="3976653" y="276293"/>
                  </a:lnTo>
                  <a:lnTo>
                    <a:pt x="3943761" y="286161"/>
                  </a:lnTo>
                  <a:lnTo>
                    <a:pt x="3897712" y="286161"/>
                  </a:lnTo>
                  <a:lnTo>
                    <a:pt x="3749698" y="276293"/>
                  </a:lnTo>
                  <a:lnTo>
                    <a:pt x="3595105" y="266426"/>
                  </a:lnTo>
                  <a:lnTo>
                    <a:pt x="3430645" y="266426"/>
                  </a:lnTo>
                  <a:lnTo>
                    <a:pt x="3216846" y="266426"/>
                  </a:lnTo>
                  <a:lnTo>
                    <a:pt x="2927396" y="266426"/>
                  </a:lnTo>
                  <a:lnTo>
                    <a:pt x="2772803" y="276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A69C78BF-DE0A-4F1A-AE36-9C195A741FA3}"/>
                </a:ext>
              </a:extLst>
            </p:cNvPr>
            <p:cNvSpPr/>
            <p:nvPr/>
          </p:nvSpPr>
          <p:spPr>
            <a:xfrm>
              <a:off x="3560763" y="2933700"/>
              <a:ext cx="515937" cy="1760538"/>
            </a:xfrm>
            <a:custGeom>
              <a:avLst/>
              <a:gdLst>
                <a:gd name="connsiteX0" fmla="*/ 242887 w 516731"/>
                <a:gd name="connsiteY0" fmla="*/ 1104900 h 1759744"/>
                <a:gd name="connsiteX1" fmla="*/ 276225 w 516731"/>
                <a:gd name="connsiteY1" fmla="*/ 1481138 h 1759744"/>
                <a:gd name="connsiteX2" fmla="*/ 302419 w 516731"/>
                <a:gd name="connsiteY2" fmla="*/ 1759744 h 1759744"/>
                <a:gd name="connsiteX3" fmla="*/ 516731 w 516731"/>
                <a:gd name="connsiteY3" fmla="*/ 1728788 h 1759744"/>
                <a:gd name="connsiteX4" fmla="*/ 511969 w 516731"/>
                <a:gd name="connsiteY4" fmla="*/ 1578769 h 1759744"/>
                <a:gd name="connsiteX5" fmla="*/ 502444 w 516731"/>
                <a:gd name="connsiteY5" fmla="*/ 1414463 h 1759744"/>
                <a:gd name="connsiteX6" fmla="*/ 492919 w 516731"/>
                <a:gd name="connsiteY6" fmla="*/ 1266825 h 1759744"/>
                <a:gd name="connsiteX7" fmla="*/ 488156 w 516731"/>
                <a:gd name="connsiteY7" fmla="*/ 1162050 h 1759744"/>
                <a:gd name="connsiteX8" fmla="*/ 478631 w 516731"/>
                <a:gd name="connsiteY8" fmla="*/ 1028700 h 1759744"/>
                <a:gd name="connsiteX9" fmla="*/ 466725 w 516731"/>
                <a:gd name="connsiteY9" fmla="*/ 842963 h 1759744"/>
                <a:gd name="connsiteX10" fmla="*/ 473869 w 516731"/>
                <a:gd name="connsiteY10" fmla="*/ 711994 h 1759744"/>
                <a:gd name="connsiteX11" fmla="*/ 454819 w 516731"/>
                <a:gd name="connsiteY11" fmla="*/ 566738 h 1759744"/>
                <a:gd name="connsiteX12" fmla="*/ 428625 w 516731"/>
                <a:gd name="connsiteY12" fmla="*/ 371475 h 1759744"/>
                <a:gd name="connsiteX13" fmla="*/ 428625 w 516731"/>
                <a:gd name="connsiteY13" fmla="*/ 359569 h 1759744"/>
                <a:gd name="connsiteX14" fmla="*/ 438150 w 516731"/>
                <a:gd name="connsiteY14" fmla="*/ 342900 h 1759744"/>
                <a:gd name="connsiteX15" fmla="*/ 452437 w 516731"/>
                <a:gd name="connsiteY15" fmla="*/ 316706 h 1759744"/>
                <a:gd name="connsiteX16" fmla="*/ 459581 w 516731"/>
                <a:gd name="connsiteY16" fmla="*/ 300038 h 1759744"/>
                <a:gd name="connsiteX17" fmla="*/ 459581 w 516731"/>
                <a:gd name="connsiteY17" fmla="*/ 280988 h 1759744"/>
                <a:gd name="connsiteX18" fmla="*/ 454819 w 516731"/>
                <a:gd name="connsiteY18" fmla="*/ 259556 h 1759744"/>
                <a:gd name="connsiteX19" fmla="*/ 445294 w 516731"/>
                <a:gd name="connsiteY19" fmla="*/ 240506 h 1759744"/>
                <a:gd name="connsiteX20" fmla="*/ 433387 w 516731"/>
                <a:gd name="connsiteY20" fmla="*/ 223838 h 1759744"/>
                <a:gd name="connsiteX21" fmla="*/ 409575 w 516731"/>
                <a:gd name="connsiteY21" fmla="*/ 207169 h 1759744"/>
                <a:gd name="connsiteX22" fmla="*/ 378619 w 516731"/>
                <a:gd name="connsiteY22" fmla="*/ 192881 h 1759744"/>
                <a:gd name="connsiteX23" fmla="*/ 328612 w 516731"/>
                <a:gd name="connsiteY23" fmla="*/ 166688 h 1759744"/>
                <a:gd name="connsiteX24" fmla="*/ 250031 w 516731"/>
                <a:gd name="connsiteY24" fmla="*/ 123825 h 1759744"/>
                <a:gd name="connsiteX25" fmla="*/ 178594 w 516731"/>
                <a:gd name="connsiteY25" fmla="*/ 78581 h 1759744"/>
                <a:gd name="connsiteX26" fmla="*/ 88106 w 516731"/>
                <a:gd name="connsiteY26" fmla="*/ 0 h 1759744"/>
                <a:gd name="connsiteX27" fmla="*/ 19050 w 516731"/>
                <a:gd name="connsiteY27" fmla="*/ 0 h 1759744"/>
                <a:gd name="connsiteX28" fmla="*/ 2381 w 516731"/>
                <a:gd name="connsiteY28" fmla="*/ 50006 h 1759744"/>
                <a:gd name="connsiteX29" fmla="*/ 0 w 516731"/>
                <a:gd name="connsiteY29" fmla="*/ 71438 h 1759744"/>
                <a:gd name="connsiteX30" fmla="*/ 2381 w 516731"/>
                <a:gd name="connsiteY30" fmla="*/ 88106 h 1759744"/>
                <a:gd name="connsiteX31" fmla="*/ 16669 w 516731"/>
                <a:gd name="connsiteY31" fmla="*/ 116681 h 1759744"/>
                <a:gd name="connsiteX32" fmla="*/ 45244 w 516731"/>
                <a:gd name="connsiteY32" fmla="*/ 154781 h 1759744"/>
                <a:gd name="connsiteX33" fmla="*/ 71437 w 516731"/>
                <a:gd name="connsiteY33" fmla="*/ 183356 h 1759744"/>
                <a:gd name="connsiteX34" fmla="*/ 90487 w 516731"/>
                <a:gd name="connsiteY34" fmla="*/ 200025 h 1759744"/>
                <a:gd name="connsiteX35" fmla="*/ 107156 w 516731"/>
                <a:gd name="connsiteY35" fmla="*/ 226219 h 1759744"/>
                <a:gd name="connsiteX36" fmla="*/ 133350 w 516731"/>
                <a:gd name="connsiteY36" fmla="*/ 278606 h 1759744"/>
                <a:gd name="connsiteX37" fmla="*/ 157162 w 516731"/>
                <a:gd name="connsiteY37" fmla="*/ 345281 h 1759744"/>
                <a:gd name="connsiteX38" fmla="*/ 173831 w 516731"/>
                <a:gd name="connsiteY38" fmla="*/ 404813 h 1759744"/>
                <a:gd name="connsiteX39" fmla="*/ 190500 w 516731"/>
                <a:gd name="connsiteY39" fmla="*/ 492919 h 1759744"/>
                <a:gd name="connsiteX40" fmla="*/ 197644 w 516731"/>
                <a:gd name="connsiteY40" fmla="*/ 550069 h 1759744"/>
                <a:gd name="connsiteX41" fmla="*/ 200025 w 516731"/>
                <a:gd name="connsiteY41" fmla="*/ 611981 h 1759744"/>
                <a:gd name="connsiteX42" fmla="*/ 202406 w 516731"/>
                <a:gd name="connsiteY42" fmla="*/ 702469 h 1759744"/>
                <a:gd name="connsiteX43" fmla="*/ 202406 w 516731"/>
                <a:gd name="connsiteY43" fmla="*/ 754856 h 1759744"/>
                <a:gd name="connsiteX44" fmla="*/ 221456 w 516731"/>
                <a:gd name="connsiteY44" fmla="*/ 881063 h 1759744"/>
                <a:gd name="connsiteX45" fmla="*/ 242887 w 516731"/>
                <a:gd name="connsiteY45" fmla="*/ 1104900 h 1759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731" h="1759744">
                  <a:moveTo>
                    <a:pt x="242887" y="1104900"/>
                  </a:moveTo>
                  <a:lnTo>
                    <a:pt x="276225" y="1481138"/>
                  </a:lnTo>
                  <a:lnTo>
                    <a:pt x="302419" y="1759744"/>
                  </a:lnTo>
                  <a:lnTo>
                    <a:pt x="516731" y="1728788"/>
                  </a:lnTo>
                  <a:lnTo>
                    <a:pt x="511969" y="1578769"/>
                  </a:lnTo>
                  <a:lnTo>
                    <a:pt x="502444" y="1414463"/>
                  </a:lnTo>
                  <a:lnTo>
                    <a:pt x="492919" y="1266825"/>
                  </a:lnTo>
                  <a:lnTo>
                    <a:pt x="488156" y="1162050"/>
                  </a:lnTo>
                  <a:lnTo>
                    <a:pt x="478631" y="1028700"/>
                  </a:lnTo>
                  <a:lnTo>
                    <a:pt x="466725" y="842963"/>
                  </a:lnTo>
                  <a:lnTo>
                    <a:pt x="473869" y="711994"/>
                  </a:lnTo>
                  <a:lnTo>
                    <a:pt x="454819" y="566738"/>
                  </a:lnTo>
                  <a:lnTo>
                    <a:pt x="428625" y="371475"/>
                  </a:lnTo>
                  <a:lnTo>
                    <a:pt x="428625" y="359569"/>
                  </a:lnTo>
                  <a:lnTo>
                    <a:pt x="438150" y="342900"/>
                  </a:lnTo>
                  <a:lnTo>
                    <a:pt x="452437" y="316706"/>
                  </a:lnTo>
                  <a:lnTo>
                    <a:pt x="459581" y="300038"/>
                  </a:lnTo>
                  <a:lnTo>
                    <a:pt x="459581" y="280988"/>
                  </a:lnTo>
                  <a:lnTo>
                    <a:pt x="454819" y="259556"/>
                  </a:lnTo>
                  <a:lnTo>
                    <a:pt x="445294" y="240506"/>
                  </a:lnTo>
                  <a:lnTo>
                    <a:pt x="433387" y="223838"/>
                  </a:lnTo>
                  <a:lnTo>
                    <a:pt x="409575" y="207169"/>
                  </a:lnTo>
                  <a:lnTo>
                    <a:pt x="378619" y="192881"/>
                  </a:lnTo>
                  <a:lnTo>
                    <a:pt x="328612" y="166688"/>
                  </a:lnTo>
                  <a:lnTo>
                    <a:pt x="250031" y="123825"/>
                  </a:lnTo>
                  <a:lnTo>
                    <a:pt x="178594" y="78581"/>
                  </a:lnTo>
                  <a:lnTo>
                    <a:pt x="88106" y="0"/>
                  </a:lnTo>
                  <a:lnTo>
                    <a:pt x="19050" y="0"/>
                  </a:lnTo>
                  <a:lnTo>
                    <a:pt x="2381" y="50006"/>
                  </a:lnTo>
                  <a:lnTo>
                    <a:pt x="0" y="71438"/>
                  </a:lnTo>
                  <a:lnTo>
                    <a:pt x="2381" y="88106"/>
                  </a:lnTo>
                  <a:lnTo>
                    <a:pt x="16669" y="116681"/>
                  </a:lnTo>
                  <a:lnTo>
                    <a:pt x="45244" y="154781"/>
                  </a:lnTo>
                  <a:lnTo>
                    <a:pt x="71437" y="183356"/>
                  </a:lnTo>
                  <a:lnTo>
                    <a:pt x="90487" y="200025"/>
                  </a:lnTo>
                  <a:lnTo>
                    <a:pt x="107156" y="226219"/>
                  </a:lnTo>
                  <a:lnTo>
                    <a:pt x="133350" y="278606"/>
                  </a:lnTo>
                  <a:lnTo>
                    <a:pt x="157162" y="345281"/>
                  </a:lnTo>
                  <a:lnTo>
                    <a:pt x="173831" y="404813"/>
                  </a:lnTo>
                  <a:lnTo>
                    <a:pt x="190500" y="492919"/>
                  </a:lnTo>
                  <a:lnTo>
                    <a:pt x="197644" y="550069"/>
                  </a:lnTo>
                  <a:cubicBezTo>
                    <a:pt x="198438" y="570706"/>
                    <a:pt x="199231" y="591344"/>
                    <a:pt x="200025" y="611981"/>
                  </a:cubicBezTo>
                  <a:cubicBezTo>
                    <a:pt x="200819" y="642144"/>
                    <a:pt x="201612" y="672306"/>
                    <a:pt x="202406" y="702469"/>
                  </a:cubicBezTo>
                  <a:lnTo>
                    <a:pt x="202406" y="754856"/>
                  </a:lnTo>
                  <a:lnTo>
                    <a:pt x="221456" y="881063"/>
                  </a:lnTo>
                  <a:lnTo>
                    <a:pt x="242887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9D1C1EB7-ADFB-44A7-8135-81A667230268}"/>
                </a:ext>
              </a:extLst>
            </p:cNvPr>
            <p:cNvSpPr/>
            <p:nvPr/>
          </p:nvSpPr>
          <p:spPr>
            <a:xfrm>
              <a:off x="5689600" y="2849563"/>
              <a:ext cx="525463" cy="1682750"/>
            </a:xfrm>
            <a:custGeom>
              <a:avLst/>
              <a:gdLst>
                <a:gd name="connsiteX0" fmla="*/ 90488 w 526257"/>
                <a:gd name="connsiteY0" fmla="*/ 1112044 h 1681163"/>
                <a:gd name="connsiteX1" fmla="*/ 128588 w 526257"/>
                <a:gd name="connsiteY1" fmla="*/ 881063 h 1681163"/>
                <a:gd name="connsiteX2" fmla="*/ 154782 w 526257"/>
                <a:gd name="connsiteY2" fmla="*/ 723900 h 1681163"/>
                <a:gd name="connsiteX3" fmla="*/ 169069 w 526257"/>
                <a:gd name="connsiteY3" fmla="*/ 569119 h 1681163"/>
                <a:gd name="connsiteX4" fmla="*/ 195263 w 526257"/>
                <a:gd name="connsiteY4" fmla="*/ 409575 h 1681163"/>
                <a:gd name="connsiteX5" fmla="*/ 214313 w 526257"/>
                <a:gd name="connsiteY5" fmla="*/ 304800 h 1681163"/>
                <a:gd name="connsiteX6" fmla="*/ 214313 w 526257"/>
                <a:gd name="connsiteY6" fmla="*/ 280988 h 1681163"/>
                <a:gd name="connsiteX7" fmla="*/ 207169 w 526257"/>
                <a:gd name="connsiteY7" fmla="*/ 230982 h 1681163"/>
                <a:gd name="connsiteX8" fmla="*/ 195263 w 526257"/>
                <a:gd name="connsiteY8" fmla="*/ 188119 h 1681163"/>
                <a:gd name="connsiteX9" fmla="*/ 180975 w 526257"/>
                <a:gd name="connsiteY9" fmla="*/ 147638 h 1681163"/>
                <a:gd name="connsiteX10" fmla="*/ 169069 w 526257"/>
                <a:gd name="connsiteY10" fmla="*/ 123825 h 1681163"/>
                <a:gd name="connsiteX11" fmla="*/ 152400 w 526257"/>
                <a:gd name="connsiteY11" fmla="*/ 100013 h 1681163"/>
                <a:gd name="connsiteX12" fmla="*/ 135732 w 526257"/>
                <a:gd name="connsiteY12" fmla="*/ 83344 h 1681163"/>
                <a:gd name="connsiteX13" fmla="*/ 111919 w 526257"/>
                <a:gd name="connsiteY13" fmla="*/ 69057 h 1681163"/>
                <a:gd name="connsiteX14" fmla="*/ 95250 w 526257"/>
                <a:gd name="connsiteY14" fmla="*/ 54769 h 1681163"/>
                <a:gd name="connsiteX15" fmla="*/ 85725 w 526257"/>
                <a:gd name="connsiteY15" fmla="*/ 45244 h 1681163"/>
                <a:gd name="connsiteX16" fmla="*/ 78582 w 526257"/>
                <a:gd name="connsiteY16" fmla="*/ 26194 h 1681163"/>
                <a:gd name="connsiteX17" fmla="*/ 80963 w 526257"/>
                <a:gd name="connsiteY17" fmla="*/ 14288 h 1681163"/>
                <a:gd name="connsiteX18" fmla="*/ 90488 w 526257"/>
                <a:gd name="connsiteY18" fmla="*/ 4763 h 1681163"/>
                <a:gd name="connsiteX19" fmla="*/ 109538 w 526257"/>
                <a:gd name="connsiteY19" fmla="*/ 0 h 1681163"/>
                <a:gd name="connsiteX20" fmla="*/ 152400 w 526257"/>
                <a:gd name="connsiteY20" fmla="*/ 0 h 1681163"/>
                <a:gd name="connsiteX21" fmla="*/ 216694 w 526257"/>
                <a:gd name="connsiteY21" fmla="*/ 7144 h 1681163"/>
                <a:gd name="connsiteX22" fmla="*/ 273844 w 526257"/>
                <a:gd name="connsiteY22" fmla="*/ 21432 h 1681163"/>
                <a:gd name="connsiteX23" fmla="*/ 338138 w 526257"/>
                <a:gd name="connsiteY23" fmla="*/ 47625 h 1681163"/>
                <a:gd name="connsiteX24" fmla="*/ 381000 w 526257"/>
                <a:gd name="connsiteY24" fmla="*/ 71438 h 1681163"/>
                <a:gd name="connsiteX25" fmla="*/ 440532 w 526257"/>
                <a:gd name="connsiteY25" fmla="*/ 111919 h 1681163"/>
                <a:gd name="connsiteX26" fmla="*/ 488157 w 526257"/>
                <a:gd name="connsiteY26" fmla="*/ 152400 h 1681163"/>
                <a:gd name="connsiteX27" fmla="*/ 509588 w 526257"/>
                <a:gd name="connsiteY27" fmla="*/ 176213 h 1681163"/>
                <a:gd name="connsiteX28" fmla="*/ 521494 w 526257"/>
                <a:gd name="connsiteY28" fmla="*/ 195263 h 1681163"/>
                <a:gd name="connsiteX29" fmla="*/ 526257 w 526257"/>
                <a:gd name="connsiteY29" fmla="*/ 216694 h 1681163"/>
                <a:gd name="connsiteX30" fmla="*/ 523875 w 526257"/>
                <a:gd name="connsiteY30" fmla="*/ 235744 h 1681163"/>
                <a:gd name="connsiteX31" fmla="*/ 511969 w 526257"/>
                <a:gd name="connsiteY31" fmla="*/ 261938 h 1681163"/>
                <a:gd name="connsiteX32" fmla="*/ 497682 w 526257"/>
                <a:gd name="connsiteY32" fmla="*/ 278607 h 1681163"/>
                <a:gd name="connsiteX33" fmla="*/ 488157 w 526257"/>
                <a:gd name="connsiteY33" fmla="*/ 290513 h 1681163"/>
                <a:gd name="connsiteX34" fmla="*/ 485775 w 526257"/>
                <a:gd name="connsiteY34" fmla="*/ 295275 h 1681163"/>
                <a:gd name="connsiteX35" fmla="*/ 473869 w 526257"/>
                <a:gd name="connsiteY35" fmla="*/ 366713 h 1681163"/>
                <a:gd name="connsiteX36" fmla="*/ 435769 w 526257"/>
                <a:gd name="connsiteY36" fmla="*/ 588169 h 1681163"/>
                <a:gd name="connsiteX37" fmla="*/ 397669 w 526257"/>
                <a:gd name="connsiteY37" fmla="*/ 738188 h 1681163"/>
                <a:gd name="connsiteX38" fmla="*/ 333375 w 526257"/>
                <a:gd name="connsiteY38" fmla="*/ 1090613 h 1681163"/>
                <a:gd name="connsiteX39" fmla="*/ 271463 w 526257"/>
                <a:gd name="connsiteY39" fmla="*/ 1404938 h 1681163"/>
                <a:gd name="connsiteX40" fmla="*/ 216694 w 526257"/>
                <a:gd name="connsiteY40" fmla="*/ 1681163 h 1681163"/>
                <a:gd name="connsiteX41" fmla="*/ 0 w 526257"/>
                <a:gd name="connsiteY41" fmla="*/ 1662113 h 1681163"/>
                <a:gd name="connsiteX42" fmla="*/ 23813 w 526257"/>
                <a:gd name="connsiteY42" fmla="*/ 1512094 h 1681163"/>
                <a:gd name="connsiteX43" fmla="*/ 66675 w 526257"/>
                <a:gd name="connsiteY43" fmla="*/ 1252538 h 1681163"/>
                <a:gd name="connsiteX44" fmla="*/ 90488 w 526257"/>
                <a:gd name="connsiteY44" fmla="*/ 1112044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26257" h="1681163">
                  <a:moveTo>
                    <a:pt x="90488" y="1112044"/>
                  </a:moveTo>
                  <a:lnTo>
                    <a:pt x="128588" y="881063"/>
                  </a:lnTo>
                  <a:lnTo>
                    <a:pt x="154782" y="723900"/>
                  </a:lnTo>
                  <a:lnTo>
                    <a:pt x="169069" y="569119"/>
                  </a:lnTo>
                  <a:lnTo>
                    <a:pt x="195263" y="409575"/>
                  </a:lnTo>
                  <a:lnTo>
                    <a:pt x="214313" y="304800"/>
                  </a:lnTo>
                  <a:lnTo>
                    <a:pt x="214313" y="280988"/>
                  </a:lnTo>
                  <a:lnTo>
                    <a:pt x="207169" y="230982"/>
                  </a:lnTo>
                  <a:lnTo>
                    <a:pt x="195263" y="188119"/>
                  </a:lnTo>
                  <a:lnTo>
                    <a:pt x="180975" y="147638"/>
                  </a:lnTo>
                  <a:lnTo>
                    <a:pt x="169069" y="123825"/>
                  </a:lnTo>
                  <a:lnTo>
                    <a:pt x="152400" y="100013"/>
                  </a:lnTo>
                  <a:lnTo>
                    <a:pt x="135732" y="83344"/>
                  </a:lnTo>
                  <a:lnTo>
                    <a:pt x="111919" y="69057"/>
                  </a:lnTo>
                  <a:lnTo>
                    <a:pt x="95250" y="54769"/>
                  </a:lnTo>
                  <a:lnTo>
                    <a:pt x="85725" y="45244"/>
                  </a:lnTo>
                  <a:lnTo>
                    <a:pt x="78582" y="26194"/>
                  </a:lnTo>
                  <a:lnTo>
                    <a:pt x="80963" y="14288"/>
                  </a:lnTo>
                  <a:lnTo>
                    <a:pt x="90488" y="4763"/>
                  </a:lnTo>
                  <a:lnTo>
                    <a:pt x="109538" y="0"/>
                  </a:lnTo>
                  <a:lnTo>
                    <a:pt x="152400" y="0"/>
                  </a:lnTo>
                  <a:lnTo>
                    <a:pt x="216694" y="7144"/>
                  </a:lnTo>
                  <a:lnTo>
                    <a:pt x="273844" y="21432"/>
                  </a:lnTo>
                  <a:lnTo>
                    <a:pt x="338138" y="47625"/>
                  </a:lnTo>
                  <a:lnTo>
                    <a:pt x="381000" y="71438"/>
                  </a:lnTo>
                  <a:lnTo>
                    <a:pt x="440532" y="111919"/>
                  </a:lnTo>
                  <a:lnTo>
                    <a:pt x="488157" y="152400"/>
                  </a:lnTo>
                  <a:lnTo>
                    <a:pt x="509588" y="176213"/>
                  </a:lnTo>
                  <a:lnTo>
                    <a:pt x="521494" y="195263"/>
                  </a:lnTo>
                  <a:lnTo>
                    <a:pt x="526257" y="216694"/>
                  </a:lnTo>
                  <a:lnTo>
                    <a:pt x="523875" y="235744"/>
                  </a:lnTo>
                  <a:lnTo>
                    <a:pt x="511969" y="261938"/>
                  </a:lnTo>
                  <a:lnTo>
                    <a:pt x="497682" y="278607"/>
                  </a:lnTo>
                  <a:lnTo>
                    <a:pt x="488157" y="290513"/>
                  </a:lnTo>
                  <a:lnTo>
                    <a:pt x="485775" y="295275"/>
                  </a:lnTo>
                  <a:lnTo>
                    <a:pt x="473869" y="366713"/>
                  </a:lnTo>
                  <a:lnTo>
                    <a:pt x="435769" y="588169"/>
                  </a:lnTo>
                  <a:lnTo>
                    <a:pt x="397669" y="738188"/>
                  </a:lnTo>
                  <a:lnTo>
                    <a:pt x="333375" y="1090613"/>
                  </a:lnTo>
                  <a:lnTo>
                    <a:pt x="271463" y="1404938"/>
                  </a:lnTo>
                  <a:lnTo>
                    <a:pt x="216694" y="1681163"/>
                  </a:lnTo>
                  <a:lnTo>
                    <a:pt x="0" y="1662113"/>
                  </a:lnTo>
                  <a:lnTo>
                    <a:pt x="23813" y="1512094"/>
                  </a:lnTo>
                  <a:lnTo>
                    <a:pt x="66675" y="1252538"/>
                  </a:lnTo>
                  <a:lnTo>
                    <a:pt x="90488" y="1112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BE38E835-9C51-49FE-8D79-17858358A729}"/>
                </a:ext>
              </a:extLst>
            </p:cNvPr>
            <p:cNvSpPr/>
            <p:nvPr/>
          </p:nvSpPr>
          <p:spPr>
            <a:xfrm>
              <a:off x="3414713" y="4389438"/>
              <a:ext cx="3101975" cy="446087"/>
            </a:xfrm>
            <a:custGeom>
              <a:avLst/>
              <a:gdLst>
                <a:gd name="connsiteX0" fmla="*/ 2096857 w 3101444"/>
                <a:gd name="connsiteY0" fmla="*/ 225468 h 445927"/>
                <a:gd name="connsiteX1" fmla="*/ 1964081 w 3101444"/>
                <a:gd name="connsiteY1" fmla="*/ 227974 h 445927"/>
                <a:gd name="connsiteX2" fmla="*/ 1833810 w 3101444"/>
                <a:gd name="connsiteY2" fmla="*/ 232984 h 445927"/>
                <a:gd name="connsiteX3" fmla="*/ 1696024 w 3101444"/>
                <a:gd name="connsiteY3" fmla="*/ 240500 h 445927"/>
                <a:gd name="connsiteX4" fmla="*/ 1588300 w 3101444"/>
                <a:gd name="connsiteY4" fmla="*/ 250521 h 445927"/>
                <a:gd name="connsiteX5" fmla="*/ 1320243 w 3101444"/>
                <a:gd name="connsiteY5" fmla="*/ 275573 h 445927"/>
                <a:gd name="connsiteX6" fmla="*/ 1167426 w 3101444"/>
                <a:gd name="connsiteY6" fmla="*/ 295614 h 445927"/>
                <a:gd name="connsiteX7" fmla="*/ 997072 w 3101444"/>
                <a:gd name="connsiteY7" fmla="*/ 320666 h 445927"/>
                <a:gd name="connsiteX8" fmla="*/ 834233 w 3101444"/>
                <a:gd name="connsiteY8" fmla="*/ 345718 h 445927"/>
                <a:gd name="connsiteX9" fmla="*/ 681416 w 3101444"/>
                <a:gd name="connsiteY9" fmla="*/ 373276 h 445927"/>
                <a:gd name="connsiteX10" fmla="*/ 633817 w 3101444"/>
                <a:gd name="connsiteY10" fmla="*/ 380791 h 445927"/>
                <a:gd name="connsiteX11" fmla="*/ 588723 w 3101444"/>
                <a:gd name="connsiteY11" fmla="*/ 393317 h 445927"/>
                <a:gd name="connsiteX12" fmla="*/ 518578 w 3101444"/>
                <a:gd name="connsiteY12" fmla="*/ 410854 h 445927"/>
                <a:gd name="connsiteX13" fmla="*/ 438411 w 3101444"/>
                <a:gd name="connsiteY13" fmla="*/ 425885 h 445927"/>
                <a:gd name="connsiteX14" fmla="*/ 365760 w 3101444"/>
                <a:gd name="connsiteY14" fmla="*/ 438411 h 445927"/>
                <a:gd name="connsiteX15" fmla="*/ 300625 w 3101444"/>
                <a:gd name="connsiteY15" fmla="*/ 445927 h 445927"/>
                <a:gd name="connsiteX16" fmla="*/ 275573 w 3101444"/>
                <a:gd name="connsiteY16" fmla="*/ 438411 h 445927"/>
                <a:gd name="connsiteX17" fmla="*/ 248015 w 3101444"/>
                <a:gd name="connsiteY17" fmla="*/ 425885 h 445927"/>
                <a:gd name="connsiteX18" fmla="*/ 217953 w 3101444"/>
                <a:gd name="connsiteY18" fmla="*/ 408348 h 445927"/>
                <a:gd name="connsiteX19" fmla="*/ 180375 w 3101444"/>
                <a:gd name="connsiteY19" fmla="*/ 378286 h 445927"/>
                <a:gd name="connsiteX20" fmla="*/ 150312 w 3101444"/>
                <a:gd name="connsiteY20" fmla="*/ 348224 h 445927"/>
                <a:gd name="connsiteX21" fmla="*/ 102713 w 3101444"/>
                <a:gd name="connsiteY21" fmla="*/ 295614 h 445927"/>
                <a:gd name="connsiteX22" fmla="*/ 40083 w 3101444"/>
                <a:gd name="connsiteY22" fmla="*/ 220458 h 445927"/>
                <a:gd name="connsiteX23" fmla="*/ 20042 w 3101444"/>
                <a:gd name="connsiteY23" fmla="*/ 190396 h 445927"/>
                <a:gd name="connsiteX24" fmla="*/ 2505 w 3101444"/>
                <a:gd name="connsiteY24" fmla="*/ 157828 h 445927"/>
                <a:gd name="connsiteX25" fmla="*/ 0 w 3101444"/>
                <a:gd name="connsiteY25" fmla="*/ 135281 h 445927"/>
                <a:gd name="connsiteX26" fmla="*/ 2505 w 3101444"/>
                <a:gd name="connsiteY26" fmla="*/ 125260 h 445927"/>
                <a:gd name="connsiteX27" fmla="*/ 7516 w 3101444"/>
                <a:gd name="connsiteY27" fmla="*/ 120250 h 445927"/>
                <a:gd name="connsiteX28" fmla="*/ 20042 w 3101444"/>
                <a:gd name="connsiteY28" fmla="*/ 120250 h 445927"/>
                <a:gd name="connsiteX29" fmla="*/ 50104 w 3101444"/>
                <a:gd name="connsiteY29" fmla="*/ 130271 h 445927"/>
                <a:gd name="connsiteX30" fmla="*/ 87682 w 3101444"/>
                <a:gd name="connsiteY30" fmla="*/ 150312 h 445927"/>
                <a:gd name="connsiteX31" fmla="*/ 135281 w 3101444"/>
                <a:gd name="connsiteY31" fmla="*/ 172859 h 445927"/>
                <a:gd name="connsiteX32" fmla="*/ 185385 w 3101444"/>
                <a:gd name="connsiteY32" fmla="*/ 187890 h 445927"/>
                <a:gd name="connsiteX33" fmla="*/ 240500 w 3101444"/>
                <a:gd name="connsiteY33" fmla="*/ 197911 h 445927"/>
                <a:gd name="connsiteX34" fmla="*/ 315656 w 3101444"/>
                <a:gd name="connsiteY34" fmla="*/ 202922 h 445927"/>
                <a:gd name="connsiteX35" fmla="*/ 398328 w 3101444"/>
                <a:gd name="connsiteY35" fmla="*/ 202922 h 445927"/>
                <a:gd name="connsiteX36" fmla="*/ 493526 w 3101444"/>
                <a:gd name="connsiteY36" fmla="*/ 202922 h 445927"/>
                <a:gd name="connsiteX37" fmla="*/ 784129 w 3101444"/>
                <a:gd name="connsiteY37" fmla="*/ 162838 h 445927"/>
                <a:gd name="connsiteX38" fmla="*/ 1054692 w 3101444"/>
                <a:gd name="connsiteY38" fmla="*/ 127765 h 445927"/>
                <a:gd name="connsiteX39" fmla="*/ 1245087 w 3101444"/>
                <a:gd name="connsiteY39" fmla="*/ 105219 h 445927"/>
                <a:gd name="connsiteX40" fmla="*/ 1415441 w 3101444"/>
                <a:gd name="connsiteY40" fmla="*/ 87682 h 445927"/>
                <a:gd name="connsiteX41" fmla="*/ 1603332 w 3101444"/>
                <a:gd name="connsiteY41" fmla="*/ 70146 h 445927"/>
                <a:gd name="connsiteX42" fmla="*/ 1786212 w 3101444"/>
                <a:gd name="connsiteY42" fmla="*/ 57620 h 445927"/>
                <a:gd name="connsiteX43" fmla="*/ 2041743 w 3101444"/>
                <a:gd name="connsiteY43" fmla="*/ 40083 h 445927"/>
                <a:gd name="connsiteX44" fmla="*/ 2324831 w 3101444"/>
                <a:gd name="connsiteY44" fmla="*/ 22547 h 445927"/>
                <a:gd name="connsiteX45" fmla="*/ 2490174 w 3101444"/>
                <a:gd name="connsiteY45" fmla="*/ 25052 h 445927"/>
                <a:gd name="connsiteX46" fmla="*/ 2607919 w 3101444"/>
                <a:gd name="connsiteY46" fmla="*/ 10021 h 445927"/>
                <a:gd name="connsiteX47" fmla="*/ 2725664 w 3101444"/>
                <a:gd name="connsiteY47" fmla="*/ 0 h 445927"/>
                <a:gd name="connsiteX48" fmla="*/ 2760737 w 3101444"/>
                <a:gd name="connsiteY48" fmla="*/ 0 h 445927"/>
                <a:gd name="connsiteX49" fmla="*/ 2803325 w 3101444"/>
                <a:gd name="connsiteY49" fmla="*/ 10021 h 445927"/>
                <a:gd name="connsiteX50" fmla="*/ 2878481 w 3101444"/>
                <a:gd name="connsiteY50" fmla="*/ 32568 h 445927"/>
                <a:gd name="connsiteX51" fmla="*/ 2938606 w 3101444"/>
                <a:gd name="connsiteY51" fmla="*/ 55115 h 445927"/>
                <a:gd name="connsiteX52" fmla="*/ 2976184 w 3101444"/>
                <a:gd name="connsiteY52" fmla="*/ 72651 h 445927"/>
                <a:gd name="connsiteX53" fmla="*/ 3001236 w 3101444"/>
                <a:gd name="connsiteY53" fmla="*/ 90187 h 445927"/>
                <a:gd name="connsiteX54" fmla="*/ 3028793 w 3101444"/>
                <a:gd name="connsiteY54" fmla="*/ 110229 h 445927"/>
                <a:gd name="connsiteX55" fmla="*/ 3063866 w 3101444"/>
                <a:gd name="connsiteY55" fmla="*/ 145302 h 445927"/>
                <a:gd name="connsiteX56" fmla="*/ 3091424 w 3101444"/>
                <a:gd name="connsiteY56" fmla="*/ 177870 h 445927"/>
                <a:gd name="connsiteX57" fmla="*/ 3098939 w 3101444"/>
                <a:gd name="connsiteY57" fmla="*/ 190396 h 445927"/>
                <a:gd name="connsiteX58" fmla="*/ 3101444 w 3101444"/>
                <a:gd name="connsiteY58" fmla="*/ 200416 h 445927"/>
                <a:gd name="connsiteX59" fmla="*/ 3101444 w 3101444"/>
                <a:gd name="connsiteY59" fmla="*/ 222963 h 445927"/>
                <a:gd name="connsiteX60" fmla="*/ 3086413 w 3101444"/>
                <a:gd name="connsiteY60" fmla="*/ 243005 h 445927"/>
                <a:gd name="connsiteX61" fmla="*/ 3061361 w 3101444"/>
                <a:gd name="connsiteY61" fmla="*/ 265552 h 445927"/>
                <a:gd name="connsiteX62" fmla="*/ 3038814 w 3101444"/>
                <a:gd name="connsiteY62" fmla="*/ 270562 h 445927"/>
                <a:gd name="connsiteX63" fmla="*/ 2951132 w 3101444"/>
                <a:gd name="connsiteY63" fmla="*/ 263047 h 445927"/>
                <a:gd name="connsiteX64" fmla="*/ 2805830 w 3101444"/>
                <a:gd name="connsiteY64" fmla="*/ 255531 h 445927"/>
                <a:gd name="connsiteX65" fmla="*/ 2640487 w 3101444"/>
                <a:gd name="connsiteY65" fmla="*/ 248015 h 445927"/>
                <a:gd name="connsiteX66" fmla="*/ 2477648 w 3101444"/>
                <a:gd name="connsiteY66" fmla="*/ 237995 h 445927"/>
                <a:gd name="connsiteX67" fmla="*/ 2312305 w 3101444"/>
                <a:gd name="connsiteY67" fmla="*/ 230479 h 445927"/>
                <a:gd name="connsiteX68" fmla="*/ 2156982 w 3101444"/>
                <a:gd name="connsiteY68" fmla="*/ 222963 h 445927"/>
                <a:gd name="connsiteX69" fmla="*/ 2096857 w 3101444"/>
                <a:gd name="connsiteY69" fmla="*/ 225468 h 44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101444" h="445927">
                  <a:moveTo>
                    <a:pt x="2096857" y="225468"/>
                  </a:moveTo>
                  <a:lnTo>
                    <a:pt x="1964081" y="227974"/>
                  </a:lnTo>
                  <a:lnTo>
                    <a:pt x="1833810" y="232984"/>
                  </a:lnTo>
                  <a:lnTo>
                    <a:pt x="1696024" y="240500"/>
                  </a:lnTo>
                  <a:lnTo>
                    <a:pt x="1588300" y="250521"/>
                  </a:lnTo>
                  <a:lnTo>
                    <a:pt x="1320243" y="275573"/>
                  </a:lnTo>
                  <a:lnTo>
                    <a:pt x="1167426" y="295614"/>
                  </a:lnTo>
                  <a:lnTo>
                    <a:pt x="997072" y="320666"/>
                  </a:lnTo>
                  <a:lnTo>
                    <a:pt x="834233" y="345718"/>
                  </a:lnTo>
                  <a:lnTo>
                    <a:pt x="681416" y="373276"/>
                  </a:lnTo>
                  <a:lnTo>
                    <a:pt x="633817" y="380791"/>
                  </a:lnTo>
                  <a:lnTo>
                    <a:pt x="588723" y="393317"/>
                  </a:lnTo>
                  <a:lnTo>
                    <a:pt x="518578" y="410854"/>
                  </a:lnTo>
                  <a:lnTo>
                    <a:pt x="438411" y="425885"/>
                  </a:lnTo>
                  <a:lnTo>
                    <a:pt x="365760" y="438411"/>
                  </a:lnTo>
                  <a:lnTo>
                    <a:pt x="300625" y="445927"/>
                  </a:lnTo>
                  <a:lnTo>
                    <a:pt x="275573" y="438411"/>
                  </a:lnTo>
                  <a:lnTo>
                    <a:pt x="248015" y="425885"/>
                  </a:lnTo>
                  <a:lnTo>
                    <a:pt x="217953" y="408348"/>
                  </a:lnTo>
                  <a:lnTo>
                    <a:pt x="180375" y="378286"/>
                  </a:lnTo>
                  <a:lnTo>
                    <a:pt x="150312" y="348224"/>
                  </a:lnTo>
                  <a:lnTo>
                    <a:pt x="102713" y="295614"/>
                  </a:lnTo>
                  <a:lnTo>
                    <a:pt x="40083" y="220458"/>
                  </a:lnTo>
                  <a:lnTo>
                    <a:pt x="20042" y="190396"/>
                  </a:lnTo>
                  <a:lnTo>
                    <a:pt x="2505" y="157828"/>
                  </a:lnTo>
                  <a:lnTo>
                    <a:pt x="0" y="135281"/>
                  </a:lnTo>
                  <a:lnTo>
                    <a:pt x="2505" y="125260"/>
                  </a:lnTo>
                  <a:lnTo>
                    <a:pt x="7516" y="120250"/>
                  </a:lnTo>
                  <a:lnTo>
                    <a:pt x="20042" y="120250"/>
                  </a:lnTo>
                  <a:lnTo>
                    <a:pt x="50104" y="130271"/>
                  </a:lnTo>
                  <a:lnTo>
                    <a:pt x="87682" y="150312"/>
                  </a:lnTo>
                  <a:lnTo>
                    <a:pt x="135281" y="172859"/>
                  </a:lnTo>
                  <a:lnTo>
                    <a:pt x="185385" y="187890"/>
                  </a:lnTo>
                  <a:lnTo>
                    <a:pt x="240500" y="197911"/>
                  </a:lnTo>
                  <a:lnTo>
                    <a:pt x="315656" y="202922"/>
                  </a:lnTo>
                  <a:lnTo>
                    <a:pt x="398328" y="202922"/>
                  </a:lnTo>
                  <a:lnTo>
                    <a:pt x="493526" y="202922"/>
                  </a:lnTo>
                  <a:lnTo>
                    <a:pt x="784129" y="162838"/>
                  </a:lnTo>
                  <a:lnTo>
                    <a:pt x="1054692" y="127765"/>
                  </a:lnTo>
                  <a:lnTo>
                    <a:pt x="1245087" y="105219"/>
                  </a:lnTo>
                  <a:lnTo>
                    <a:pt x="1415441" y="87682"/>
                  </a:lnTo>
                  <a:lnTo>
                    <a:pt x="1603332" y="70146"/>
                  </a:lnTo>
                  <a:lnTo>
                    <a:pt x="1786212" y="57620"/>
                  </a:lnTo>
                  <a:lnTo>
                    <a:pt x="2041743" y="40083"/>
                  </a:lnTo>
                  <a:lnTo>
                    <a:pt x="2324831" y="22547"/>
                  </a:lnTo>
                  <a:lnTo>
                    <a:pt x="2490174" y="25052"/>
                  </a:lnTo>
                  <a:lnTo>
                    <a:pt x="2607919" y="10021"/>
                  </a:lnTo>
                  <a:lnTo>
                    <a:pt x="2725664" y="0"/>
                  </a:lnTo>
                  <a:lnTo>
                    <a:pt x="2760737" y="0"/>
                  </a:lnTo>
                  <a:lnTo>
                    <a:pt x="2803325" y="10021"/>
                  </a:lnTo>
                  <a:lnTo>
                    <a:pt x="2878481" y="32568"/>
                  </a:lnTo>
                  <a:lnTo>
                    <a:pt x="2938606" y="55115"/>
                  </a:lnTo>
                  <a:lnTo>
                    <a:pt x="2976184" y="72651"/>
                  </a:lnTo>
                  <a:lnTo>
                    <a:pt x="3001236" y="90187"/>
                  </a:lnTo>
                  <a:lnTo>
                    <a:pt x="3028793" y="110229"/>
                  </a:lnTo>
                  <a:lnTo>
                    <a:pt x="3063866" y="145302"/>
                  </a:lnTo>
                  <a:lnTo>
                    <a:pt x="3091424" y="177870"/>
                  </a:lnTo>
                  <a:lnTo>
                    <a:pt x="3098939" y="190396"/>
                  </a:lnTo>
                  <a:lnTo>
                    <a:pt x="3101444" y="200416"/>
                  </a:lnTo>
                  <a:lnTo>
                    <a:pt x="3101444" y="222963"/>
                  </a:lnTo>
                  <a:lnTo>
                    <a:pt x="3086413" y="243005"/>
                  </a:lnTo>
                  <a:lnTo>
                    <a:pt x="3061361" y="265552"/>
                  </a:lnTo>
                  <a:lnTo>
                    <a:pt x="3038814" y="270562"/>
                  </a:lnTo>
                  <a:lnTo>
                    <a:pt x="2951132" y="263047"/>
                  </a:lnTo>
                  <a:lnTo>
                    <a:pt x="2805830" y="255531"/>
                  </a:lnTo>
                  <a:lnTo>
                    <a:pt x="2640487" y="248015"/>
                  </a:lnTo>
                  <a:lnTo>
                    <a:pt x="2477648" y="237995"/>
                  </a:lnTo>
                  <a:lnTo>
                    <a:pt x="2312305" y="230479"/>
                  </a:lnTo>
                  <a:lnTo>
                    <a:pt x="2156982" y="222963"/>
                  </a:lnTo>
                  <a:lnTo>
                    <a:pt x="2096857" y="2254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E04B749C-8112-408A-962E-FDB0E7B874B8}"/>
                </a:ext>
              </a:extLst>
            </p:cNvPr>
            <p:cNvSpPr/>
            <p:nvPr/>
          </p:nvSpPr>
          <p:spPr>
            <a:xfrm rot="16200000">
              <a:off x="3070225" y="3419476"/>
              <a:ext cx="3494087" cy="646112"/>
            </a:xfrm>
            <a:custGeom>
              <a:avLst/>
              <a:gdLst>
                <a:gd name="connsiteX0" fmla="*/ 2463400 w 3493182"/>
                <a:gd name="connsiteY0" fmla="*/ 542294 h 646137"/>
                <a:gd name="connsiteX1" fmla="*/ 2212445 w 3493182"/>
                <a:gd name="connsiteY1" fmla="*/ 542294 h 646137"/>
                <a:gd name="connsiteX2" fmla="*/ 1975912 w 3493182"/>
                <a:gd name="connsiteY2" fmla="*/ 539409 h 646137"/>
                <a:gd name="connsiteX3" fmla="*/ 1667266 w 3493182"/>
                <a:gd name="connsiteY3" fmla="*/ 539409 h 646137"/>
                <a:gd name="connsiteX4" fmla="*/ 1335544 w 3493182"/>
                <a:gd name="connsiteY4" fmla="*/ 539409 h 646137"/>
                <a:gd name="connsiteX5" fmla="*/ 998052 w 3493182"/>
                <a:gd name="connsiteY5" fmla="*/ 539409 h 646137"/>
                <a:gd name="connsiteX6" fmla="*/ 666330 w 3493182"/>
                <a:gd name="connsiteY6" fmla="*/ 542294 h 646137"/>
                <a:gd name="connsiteX7" fmla="*/ 513449 w 3493182"/>
                <a:gd name="connsiteY7" fmla="*/ 539409 h 646137"/>
                <a:gd name="connsiteX8" fmla="*/ 236533 w 3493182"/>
                <a:gd name="connsiteY8" fmla="*/ 542294 h 646137"/>
                <a:gd name="connsiteX9" fmla="*/ 23077 w 3493182"/>
                <a:gd name="connsiteY9" fmla="*/ 539409 h 646137"/>
                <a:gd name="connsiteX10" fmla="*/ 0 w 3493182"/>
                <a:gd name="connsiteY10" fmla="*/ 294223 h 646137"/>
                <a:gd name="connsiteX11" fmla="*/ 207688 w 3493182"/>
                <a:gd name="connsiteY11" fmla="*/ 294223 h 646137"/>
                <a:gd name="connsiteX12" fmla="*/ 550948 w 3493182"/>
                <a:gd name="connsiteY12" fmla="*/ 294223 h 646137"/>
                <a:gd name="connsiteX13" fmla="*/ 839402 w 3493182"/>
                <a:gd name="connsiteY13" fmla="*/ 294223 h 646137"/>
                <a:gd name="connsiteX14" fmla="*/ 1427849 w 3493182"/>
                <a:gd name="connsiteY14" fmla="*/ 294223 h 646137"/>
                <a:gd name="connsiteX15" fmla="*/ 1802840 w 3493182"/>
                <a:gd name="connsiteY15" fmla="*/ 294223 h 646137"/>
                <a:gd name="connsiteX16" fmla="*/ 2198022 w 3493182"/>
                <a:gd name="connsiteY16" fmla="*/ 294223 h 646137"/>
                <a:gd name="connsiteX17" fmla="*/ 2720124 w 3493182"/>
                <a:gd name="connsiteY17" fmla="*/ 294223 h 646137"/>
                <a:gd name="connsiteX18" fmla="*/ 3023001 w 3493182"/>
                <a:gd name="connsiteY18" fmla="*/ 294223 h 646137"/>
                <a:gd name="connsiteX19" fmla="*/ 3126845 w 3493182"/>
                <a:gd name="connsiteY19" fmla="*/ 288454 h 646137"/>
                <a:gd name="connsiteX20" fmla="*/ 3201843 w 3493182"/>
                <a:gd name="connsiteY20" fmla="*/ 276916 h 646137"/>
                <a:gd name="connsiteX21" fmla="*/ 3256649 w 3493182"/>
                <a:gd name="connsiteY21" fmla="*/ 262493 h 646137"/>
                <a:gd name="connsiteX22" fmla="*/ 3282610 w 3493182"/>
                <a:gd name="connsiteY22" fmla="*/ 250955 h 646137"/>
                <a:gd name="connsiteX23" fmla="*/ 3299917 w 3493182"/>
                <a:gd name="connsiteY23" fmla="*/ 233648 h 646137"/>
                <a:gd name="connsiteX24" fmla="*/ 3328763 w 3493182"/>
                <a:gd name="connsiteY24" fmla="*/ 199033 h 646137"/>
                <a:gd name="connsiteX25" fmla="*/ 3351839 w 3493182"/>
                <a:gd name="connsiteY25" fmla="*/ 164419 h 646137"/>
                <a:gd name="connsiteX26" fmla="*/ 3374915 w 3493182"/>
                <a:gd name="connsiteY26" fmla="*/ 124035 h 646137"/>
                <a:gd name="connsiteX27" fmla="*/ 3429722 w 3493182"/>
                <a:gd name="connsiteY27" fmla="*/ 0 h 646137"/>
                <a:gd name="connsiteX28" fmla="*/ 3493182 w 3493182"/>
                <a:gd name="connsiteY28" fmla="*/ 259609 h 646137"/>
                <a:gd name="connsiteX29" fmla="*/ 3412414 w 3493182"/>
                <a:gd name="connsiteY29" fmla="*/ 325953 h 646137"/>
                <a:gd name="connsiteX30" fmla="*/ 3389338 w 3493182"/>
                <a:gd name="connsiteY30" fmla="*/ 349029 h 646137"/>
                <a:gd name="connsiteX31" fmla="*/ 3377800 w 3493182"/>
                <a:gd name="connsiteY31" fmla="*/ 363452 h 646137"/>
                <a:gd name="connsiteX32" fmla="*/ 3372031 w 3493182"/>
                <a:gd name="connsiteY32" fmla="*/ 400951 h 646137"/>
                <a:gd name="connsiteX33" fmla="*/ 3360493 w 3493182"/>
                <a:gd name="connsiteY33" fmla="*/ 458642 h 646137"/>
                <a:gd name="connsiteX34" fmla="*/ 3337416 w 3493182"/>
                <a:gd name="connsiteY34" fmla="*/ 533640 h 646137"/>
                <a:gd name="connsiteX35" fmla="*/ 3311455 w 3493182"/>
                <a:gd name="connsiteY35" fmla="*/ 597100 h 646137"/>
                <a:gd name="connsiteX36" fmla="*/ 3297033 w 3493182"/>
                <a:gd name="connsiteY36" fmla="*/ 625945 h 646137"/>
                <a:gd name="connsiteX37" fmla="*/ 3282610 w 3493182"/>
                <a:gd name="connsiteY37" fmla="*/ 640368 h 646137"/>
                <a:gd name="connsiteX38" fmla="*/ 3256649 w 3493182"/>
                <a:gd name="connsiteY38" fmla="*/ 646137 h 646137"/>
                <a:gd name="connsiteX39" fmla="*/ 3219150 w 3493182"/>
                <a:gd name="connsiteY39" fmla="*/ 637484 h 646137"/>
                <a:gd name="connsiteX40" fmla="*/ 3172997 w 3493182"/>
                <a:gd name="connsiteY40" fmla="*/ 614407 h 646137"/>
                <a:gd name="connsiteX41" fmla="*/ 3132614 w 3493182"/>
                <a:gd name="connsiteY41" fmla="*/ 585562 h 646137"/>
                <a:gd name="connsiteX42" fmla="*/ 3109537 w 3493182"/>
                <a:gd name="connsiteY42" fmla="*/ 568255 h 646137"/>
                <a:gd name="connsiteX43" fmla="*/ 3057616 w 3493182"/>
                <a:gd name="connsiteY43" fmla="*/ 559601 h 646137"/>
                <a:gd name="connsiteX44" fmla="*/ 2875889 w 3493182"/>
                <a:gd name="connsiteY44" fmla="*/ 542294 h 646137"/>
                <a:gd name="connsiteX45" fmla="*/ 2645126 w 3493182"/>
                <a:gd name="connsiteY45" fmla="*/ 542294 h 646137"/>
                <a:gd name="connsiteX46" fmla="*/ 2463400 w 3493182"/>
                <a:gd name="connsiteY46" fmla="*/ 542294 h 64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493182" h="646137">
                  <a:moveTo>
                    <a:pt x="2463400" y="542294"/>
                  </a:moveTo>
                  <a:lnTo>
                    <a:pt x="2212445" y="542294"/>
                  </a:lnTo>
                  <a:lnTo>
                    <a:pt x="1975912" y="539409"/>
                  </a:lnTo>
                  <a:lnTo>
                    <a:pt x="1667266" y="539409"/>
                  </a:lnTo>
                  <a:lnTo>
                    <a:pt x="1335544" y="539409"/>
                  </a:lnTo>
                  <a:lnTo>
                    <a:pt x="998052" y="539409"/>
                  </a:lnTo>
                  <a:lnTo>
                    <a:pt x="666330" y="542294"/>
                  </a:lnTo>
                  <a:lnTo>
                    <a:pt x="513449" y="539409"/>
                  </a:lnTo>
                  <a:lnTo>
                    <a:pt x="236533" y="542294"/>
                  </a:lnTo>
                  <a:lnTo>
                    <a:pt x="23077" y="539409"/>
                  </a:lnTo>
                  <a:lnTo>
                    <a:pt x="0" y="294223"/>
                  </a:lnTo>
                  <a:lnTo>
                    <a:pt x="207688" y="294223"/>
                  </a:lnTo>
                  <a:lnTo>
                    <a:pt x="550948" y="294223"/>
                  </a:lnTo>
                  <a:lnTo>
                    <a:pt x="839402" y="294223"/>
                  </a:lnTo>
                  <a:lnTo>
                    <a:pt x="1427849" y="294223"/>
                  </a:lnTo>
                  <a:lnTo>
                    <a:pt x="1802840" y="294223"/>
                  </a:lnTo>
                  <a:lnTo>
                    <a:pt x="2198022" y="294223"/>
                  </a:lnTo>
                  <a:lnTo>
                    <a:pt x="2720124" y="294223"/>
                  </a:lnTo>
                  <a:lnTo>
                    <a:pt x="3023001" y="294223"/>
                  </a:lnTo>
                  <a:lnTo>
                    <a:pt x="3126845" y="288454"/>
                  </a:lnTo>
                  <a:lnTo>
                    <a:pt x="3201843" y="276916"/>
                  </a:lnTo>
                  <a:lnTo>
                    <a:pt x="3256649" y="262493"/>
                  </a:lnTo>
                  <a:lnTo>
                    <a:pt x="3282610" y="250955"/>
                  </a:lnTo>
                  <a:lnTo>
                    <a:pt x="3299917" y="233648"/>
                  </a:lnTo>
                  <a:lnTo>
                    <a:pt x="3328763" y="199033"/>
                  </a:lnTo>
                  <a:lnTo>
                    <a:pt x="3351839" y="164419"/>
                  </a:lnTo>
                  <a:lnTo>
                    <a:pt x="3374915" y="124035"/>
                  </a:lnTo>
                  <a:lnTo>
                    <a:pt x="3429722" y="0"/>
                  </a:lnTo>
                  <a:lnTo>
                    <a:pt x="3493182" y="259609"/>
                  </a:lnTo>
                  <a:lnTo>
                    <a:pt x="3412414" y="325953"/>
                  </a:lnTo>
                  <a:lnTo>
                    <a:pt x="3389338" y="349029"/>
                  </a:lnTo>
                  <a:lnTo>
                    <a:pt x="3377800" y="363452"/>
                  </a:lnTo>
                  <a:lnTo>
                    <a:pt x="3372031" y="400951"/>
                  </a:lnTo>
                  <a:lnTo>
                    <a:pt x="3360493" y="458642"/>
                  </a:lnTo>
                  <a:lnTo>
                    <a:pt x="3337416" y="533640"/>
                  </a:lnTo>
                  <a:lnTo>
                    <a:pt x="3311455" y="597100"/>
                  </a:lnTo>
                  <a:lnTo>
                    <a:pt x="3297033" y="625945"/>
                  </a:lnTo>
                  <a:lnTo>
                    <a:pt x="3282610" y="640368"/>
                  </a:lnTo>
                  <a:lnTo>
                    <a:pt x="3256649" y="646137"/>
                  </a:lnTo>
                  <a:lnTo>
                    <a:pt x="3219150" y="637484"/>
                  </a:lnTo>
                  <a:lnTo>
                    <a:pt x="3172997" y="614407"/>
                  </a:lnTo>
                  <a:lnTo>
                    <a:pt x="3132614" y="585562"/>
                  </a:lnTo>
                  <a:lnTo>
                    <a:pt x="3109537" y="568255"/>
                  </a:lnTo>
                  <a:lnTo>
                    <a:pt x="3057616" y="559601"/>
                  </a:lnTo>
                  <a:lnTo>
                    <a:pt x="2875889" y="542294"/>
                  </a:lnTo>
                  <a:lnTo>
                    <a:pt x="2645126" y="542294"/>
                  </a:lnTo>
                  <a:lnTo>
                    <a:pt x="2463400" y="542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FD6CA136-E26C-4855-AAC7-B1EC1106495C}"/>
                </a:ext>
              </a:extLst>
            </p:cNvPr>
            <p:cNvSpPr/>
            <p:nvPr/>
          </p:nvSpPr>
          <p:spPr>
            <a:xfrm>
              <a:off x="2989263" y="5327650"/>
              <a:ext cx="4013200" cy="465138"/>
            </a:xfrm>
            <a:custGeom>
              <a:avLst/>
              <a:gdLst>
                <a:gd name="connsiteX0" fmla="*/ 2788436 w 4013021"/>
                <a:gd name="connsiteY0" fmla="*/ 48467 h 465278"/>
                <a:gd name="connsiteX1" fmla="*/ 2594570 w 4013021"/>
                <a:gd name="connsiteY1" fmla="*/ 51698 h 465278"/>
                <a:gd name="connsiteX2" fmla="*/ 2397473 w 4013021"/>
                <a:gd name="connsiteY2" fmla="*/ 54929 h 465278"/>
                <a:gd name="connsiteX3" fmla="*/ 2171296 w 4013021"/>
                <a:gd name="connsiteY3" fmla="*/ 61391 h 465278"/>
                <a:gd name="connsiteX4" fmla="*/ 2022666 w 4013021"/>
                <a:gd name="connsiteY4" fmla="*/ 64622 h 465278"/>
                <a:gd name="connsiteX5" fmla="*/ 1802951 w 4013021"/>
                <a:gd name="connsiteY5" fmla="*/ 87240 h 465278"/>
                <a:gd name="connsiteX6" fmla="*/ 1576775 w 4013021"/>
                <a:gd name="connsiteY6" fmla="*/ 103395 h 465278"/>
                <a:gd name="connsiteX7" fmla="*/ 1279514 w 4013021"/>
                <a:gd name="connsiteY7" fmla="*/ 126013 h 465278"/>
                <a:gd name="connsiteX8" fmla="*/ 891783 w 4013021"/>
                <a:gd name="connsiteY8" fmla="*/ 158324 h 465278"/>
                <a:gd name="connsiteX9" fmla="*/ 617139 w 4013021"/>
                <a:gd name="connsiteY9" fmla="*/ 184173 h 465278"/>
                <a:gd name="connsiteX10" fmla="*/ 474971 w 4013021"/>
                <a:gd name="connsiteY10" fmla="*/ 197097 h 465278"/>
                <a:gd name="connsiteX11" fmla="*/ 400656 w 4013021"/>
                <a:gd name="connsiteY11" fmla="*/ 200328 h 465278"/>
                <a:gd name="connsiteX12" fmla="*/ 294030 w 4013021"/>
                <a:gd name="connsiteY12" fmla="*/ 197097 h 465278"/>
                <a:gd name="connsiteX13" fmla="*/ 219715 w 4013021"/>
                <a:gd name="connsiteY13" fmla="*/ 187404 h 465278"/>
                <a:gd name="connsiteX14" fmla="*/ 177710 w 4013021"/>
                <a:gd name="connsiteY14" fmla="*/ 177711 h 465278"/>
                <a:gd name="connsiteX15" fmla="*/ 129244 w 4013021"/>
                <a:gd name="connsiteY15" fmla="*/ 164786 h 465278"/>
                <a:gd name="connsiteX16" fmla="*/ 96933 w 4013021"/>
                <a:gd name="connsiteY16" fmla="*/ 151862 h 465278"/>
                <a:gd name="connsiteX17" fmla="*/ 51698 w 4013021"/>
                <a:gd name="connsiteY17" fmla="*/ 129244 h 465278"/>
                <a:gd name="connsiteX18" fmla="*/ 19387 w 4013021"/>
                <a:gd name="connsiteY18" fmla="*/ 119551 h 465278"/>
                <a:gd name="connsiteX19" fmla="*/ 3231 w 4013021"/>
                <a:gd name="connsiteY19" fmla="*/ 122782 h 465278"/>
                <a:gd name="connsiteX20" fmla="*/ 0 w 4013021"/>
                <a:gd name="connsiteY20" fmla="*/ 132475 h 465278"/>
                <a:gd name="connsiteX21" fmla="*/ 6462 w 4013021"/>
                <a:gd name="connsiteY21" fmla="*/ 161555 h 465278"/>
                <a:gd name="connsiteX22" fmla="*/ 48467 w 4013021"/>
                <a:gd name="connsiteY22" fmla="*/ 216484 h 465278"/>
                <a:gd name="connsiteX23" fmla="*/ 116320 w 4013021"/>
                <a:gd name="connsiteY23" fmla="*/ 287568 h 465278"/>
                <a:gd name="connsiteX24" fmla="*/ 171248 w 4013021"/>
                <a:gd name="connsiteY24" fmla="*/ 339265 h 465278"/>
                <a:gd name="connsiteX25" fmla="*/ 235870 w 4013021"/>
                <a:gd name="connsiteY25" fmla="*/ 390963 h 465278"/>
                <a:gd name="connsiteX26" fmla="*/ 294030 w 4013021"/>
                <a:gd name="connsiteY26" fmla="*/ 429736 h 465278"/>
                <a:gd name="connsiteX27" fmla="*/ 345727 w 4013021"/>
                <a:gd name="connsiteY27" fmla="*/ 452354 h 465278"/>
                <a:gd name="connsiteX28" fmla="*/ 387732 w 4013021"/>
                <a:gd name="connsiteY28" fmla="*/ 465278 h 465278"/>
                <a:gd name="connsiteX29" fmla="*/ 426505 w 4013021"/>
                <a:gd name="connsiteY29" fmla="*/ 455585 h 465278"/>
                <a:gd name="connsiteX30" fmla="*/ 536362 w 4013021"/>
                <a:gd name="connsiteY30" fmla="*/ 420043 h 465278"/>
                <a:gd name="connsiteX31" fmla="*/ 665606 w 4013021"/>
                <a:gd name="connsiteY31" fmla="*/ 387732 h 465278"/>
                <a:gd name="connsiteX32" fmla="*/ 817467 w 4013021"/>
                <a:gd name="connsiteY32" fmla="*/ 358652 h 465278"/>
                <a:gd name="connsiteX33" fmla="*/ 956404 w 4013021"/>
                <a:gd name="connsiteY33" fmla="*/ 332803 h 465278"/>
                <a:gd name="connsiteX34" fmla="*/ 1159964 w 4013021"/>
                <a:gd name="connsiteY34" fmla="*/ 303723 h 465278"/>
                <a:gd name="connsiteX35" fmla="*/ 1431376 w 4013021"/>
                <a:gd name="connsiteY35" fmla="*/ 277875 h 465278"/>
                <a:gd name="connsiteX36" fmla="*/ 1592930 w 4013021"/>
                <a:gd name="connsiteY36" fmla="*/ 264950 h 465278"/>
                <a:gd name="connsiteX37" fmla="*/ 1790027 w 4013021"/>
                <a:gd name="connsiteY37" fmla="*/ 248795 h 465278"/>
                <a:gd name="connsiteX38" fmla="*/ 1987124 w 4013021"/>
                <a:gd name="connsiteY38" fmla="*/ 235870 h 465278"/>
                <a:gd name="connsiteX39" fmla="*/ 2219763 w 4013021"/>
                <a:gd name="connsiteY39" fmla="*/ 229408 h 465278"/>
                <a:gd name="connsiteX40" fmla="*/ 2420091 w 4013021"/>
                <a:gd name="connsiteY40" fmla="*/ 222946 h 465278"/>
                <a:gd name="connsiteX41" fmla="*/ 2617188 w 4013021"/>
                <a:gd name="connsiteY41" fmla="*/ 222946 h 465278"/>
                <a:gd name="connsiteX42" fmla="*/ 2817515 w 4013021"/>
                <a:gd name="connsiteY42" fmla="*/ 222946 h 465278"/>
                <a:gd name="connsiteX43" fmla="*/ 2982301 w 4013021"/>
                <a:gd name="connsiteY43" fmla="*/ 226177 h 465278"/>
                <a:gd name="connsiteX44" fmla="*/ 3101852 w 4013021"/>
                <a:gd name="connsiteY44" fmla="*/ 232639 h 465278"/>
                <a:gd name="connsiteX45" fmla="*/ 3205247 w 4013021"/>
                <a:gd name="connsiteY45" fmla="*/ 239101 h 465278"/>
                <a:gd name="connsiteX46" fmla="*/ 3350646 w 4013021"/>
                <a:gd name="connsiteY46" fmla="*/ 252026 h 465278"/>
                <a:gd name="connsiteX47" fmla="*/ 3496045 w 4013021"/>
                <a:gd name="connsiteY47" fmla="*/ 268181 h 465278"/>
                <a:gd name="connsiteX48" fmla="*/ 3693142 w 4013021"/>
                <a:gd name="connsiteY48" fmla="*/ 297261 h 465278"/>
                <a:gd name="connsiteX49" fmla="*/ 3828848 w 4013021"/>
                <a:gd name="connsiteY49" fmla="*/ 319879 h 465278"/>
                <a:gd name="connsiteX50" fmla="*/ 3890239 w 4013021"/>
                <a:gd name="connsiteY50" fmla="*/ 329572 h 465278"/>
                <a:gd name="connsiteX51" fmla="*/ 3912857 w 4013021"/>
                <a:gd name="connsiteY51" fmla="*/ 329572 h 465278"/>
                <a:gd name="connsiteX52" fmla="*/ 3951630 w 4013021"/>
                <a:gd name="connsiteY52" fmla="*/ 323110 h 465278"/>
                <a:gd name="connsiteX53" fmla="*/ 3987172 w 4013021"/>
                <a:gd name="connsiteY53" fmla="*/ 310185 h 465278"/>
                <a:gd name="connsiteX54" fmla="*/ 4003327 w 4013021"/>
                <a:gd name="connsiteY54" fmla="*/ 294030 h 465278"/>
                <a:gd name="connsiteX55" fmla="*/ 4009790 w 4013021"/>
                <a:gd name="connsiteY55" fmla="*/ 277875 h 465278"/>
                <a:gd name="connsiteX56" fmla="*/ 4013021 w 4013021"/>
                <a:gd name="connsiteY56" fmla="*/ 261719 h 465278"/>
                <a:gd name="connsiteX57" fmla="*/ 4009790 w 4013021"/>
                <a:gd name="connsiteY57" fmla="*/ 242332 h 465278"/>
                <a:gd name="connsiteX58" fmla="*/ 4003327 w 4013021"/>
                <a:gd name="connsiteY58" fmla="*/ 222946 h 465278"/>
                <a:gd name="connsiteX59" fmla="*/ 3980710 w 4013021"/>
                <a:gd name="connsiteY59" fmla="*/ 190635 h 465278"/>
                <a:gd name="connsiteX60" fmla="*/ 3964554 w 4013021"/>
                <a:gd name="connsiteY60" fmla="*/ 174479 h 465278"/>
                <a:gd name="connsiteX61" fmla="*/ 3919319 w 4013021"/>
                <a:gd name="connsiteY61" fmla="*/ 148631 h 465278"/>
                <a:gd name="connsiteX62" fmla="*/ 3838542 w 4013021"/>
                <a:gd name="connsiteY62" fmla="*/ 103395 h 465278"/>
                <a:gd name="connsiteX63" fmla="*/ 3754533 w 4013021"/>
                <a:gd name="connsiteY63" fmla="*/ 64622 h 465278"/>
                <a:gd name="connsiteX64" fmla="*/ 3683449 w 4013021"/>
                <a:gd name="connsiteY64" fmla="*/ 35542 h 465278"/>
                <a:gd name="connsiteX65" fmla="*/ 3612365 w 4013021"/>
                <a:gd name="connsiteY65" fmla="*/ 16156 h 465278"/>
                <a:gd name="connsiteX66" fmla="*/ 3538050 w 4013021"/>
                <a:gd name="connsiteY66" fmla="*/ 0 h 465278"/>
                <a:gd name="connsiteX67" fmla="*/ 3515432 w 4013021"/>
                <a:gd name="connsiteY67" fmla="*/ 0 h 465278"/>
                <a:gd name="connsiteX68" fmla="*/ 3399113 w 4013021"/>
                <a:gd name="connsiteY68" fmla="*/ 16156 h 465278"/>
                <a:gd name="connsiteX69" fmla="*/ 3198785 w 4013021"/>
                <a:gd name="connsiteY69" fmla="*/ 38773 h 465278"/>
                <a:gd name="connsiteX70" fmla="*/ 3160012 w 4013021"/>
                <a:gd name="connsiteY70" fmla="*/ 42005 h 465278"/>
                <a:gd name="connsiteX71" fmla="*/ 3072772 w 4013021"/>
                <a:gd name="connsiteY71" fmla="*/ 42005 h 465278"/>
                <a:gd name="connsiteX72" fmla="*/ 2788436 w 4013021"/>
                <a:gd name="connsiteY72" fmla="*/ 48467 h 46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013021" h="465278">
                  <a:moveTo>
                    <a:pt x="2788436" y="48467"/>
                  </a:moveTo>
                  <a:lnTo>
                    <a:pt x="2594570" y="51698"/>
                  </a:lnTo>
                  <a:lnTo>
                    <a:pt x="2397473" y="54929"/>
                  </a:lnTo>
                  <a:lnTo>
                    <a:pt x="2171296" y="61391"/>
                  </a:lnTo>
                  <a:lnTo>
                    <a:pt x="2022666" y="64622"/>
                  </a:lnTo>
                  <a:lnTo>
                    <a:pt x="1802951" y="87240"/>
                  </a:lnTo>
                  <a:lnTo>
                    <a:pt x="1576775" y="103395"/>
                  </a:lnTo>
                  <a:lnTo>
                    <a:pt x="1279514" y="126013"/>
                  </a:lnTo>
                  <a:lnTo>
                    <a:pt x="891783" y="158324"/>
                  </a:lnTo>
                  <a:lnTo>
                    <a:pt x="617139" y="184173"/>
                  </a:lnTo>
                  <a:lnTo>
                    <a:pt x="474971" y="197097"/>
                  </a:lnTo>
                  <a:lnTo>
                    <a:pt x="400656" y="200328"/>
                  </a:lnTo>
                  <a:lnTo>
                    <a:pt x="294030" y="197097"/>
                  </a:lnTo>
                  <a:lnTo>
                    <a:pt x="219715" y="187404"/>
                  </a:lnTo>
                  <a:lnTo>
                    <a:pt x="177710" y="177711"/>
                  </a:lnTo>
                  <a:lnTo>
                    <a:pt x="129244" y="164786"/>
                  </a:lnTo>
                  <a:lnTo>
                    <a:pt x="96933" y="151862"/>
                  </a:lnTo>
                  <a:lnTo>
                    <a:pt x="51698" y="129244"/>
                  </a:lnTo>
                  <a:lnTo>
                    <a:pt x="19387" y="119551"/>
                  </a:lnTo>
                  <a:lnTo>
                    <a:pt x="3231" y="122782"/>
                  </a:lnTo>
                  <a:lnTo>
                    <a:pt x="0" y="132475"/>
                  </a:lnTo>
                  <a:lnTo>
                    <a:pt x="6462" y="161555"/>
                  </a:lnTo>
                  <a:lnTo>
                    <a:pt x="48467" y="216484"/>
                  </a:lnTo>
                  <a:lnTo>
                    <a:pt x="116320" y="287568"/>
                  </a:lnTo>
                  <a:lnTo>
                    <a:pt x="171248" y="339265"/>
                  </a:lnTo>
                  <a:lnTo>
                    <a:pt x="235870" y="390963"/>
                  </a:lnTo>
                  <a:lnTo>
                    <a:pt x="294030" y="429736"/>
                  </a:lnTo>
                  <a:lnTo>
                    <a:pt x="345727" y="452354"/>
                  </a:lnTo>
                  <a:lnTo>
                    <a:pt x="387732" y="465278"/>
                  </a:lnTo>
                  <a:lnTo>
                    <a:pt x="426505" y="455585"/>
                  </a:lnTo>
                  <a:lnTo>
                    <a:pt x="536362" y="420043"/>
                  </a:lnTo>
                  <a:lnTo>
                    <a:pt x="665606" y="387732"/>
                  </a:lnTo>
                  <a:lnTo>
                    <a:pt x="817467" y="358652"/>
                  </a:lnTo>
                  <a:lnTo>
                    <a:pt x="956404" y="332803"/>
                  </a:lnTo>
                  <a:lnTo>
                    <a:pt x="1159964" y="303723"/>
                  </a:lnTo>
                  <a:lnTo>
                    <a:pt x="1431376" y="277875"/>
                  </a:lnTo>
                  <a:lnTo>
                    <a:pt x="1592930" y="264950"/>
                  </a:lnTo>
                  <a:lnTo>
                    <a:pt x="1790027" y="248795"/>
                  </a:lnTo>
                  <a:lnTo>
                    <a:pt x="1987124" y="235870"/>
                  </a:lnTo>
                  <a:lnTo>
                    <a:pt x="2219763" y="229408"/>
                  </a:lnTo>
                  <a:lnTo>
                    <a:pt x="2420091" y="222946"/>
                  </a:lnTo>
                  <a:lnTo>
                    <a:pt x="2617188" y="222946"/>
                  </a:lnTo>
                  <a:lnTo>
                    <a:pt x="2817515" y="222946"/>
                  </a:lnTo>
                  <a:lnTo>
                    <a:pt x="2982301" y="226177"/>
                  </a:lnTo>
                  <a:lnTo>
                    <a:pt x="3101852" y="232639"/>
                  </a:lnTo>
                  <a:lnTo>
                    <a:pt x="3205247" y="239101"/>
                  </a:lnTo>
                  <a:lnTo>
                    <a:pt x="3350646" y="252026"/>
                  </a:lnTo>
                  <a:lnTo>
                    <a:pt x="3496045" y="268181"/>
                  </a:lnTo>
                  <a:lnTo>
                    <a:pt x="3693142" y="297261"/>
                  </a:lnTo>
                  <a:lnTo>
                    <a:pt x="3828848" y="319879"/>
                  </a:lnTo>
                  <a:lnTo>
                    <a:pt x="3890239" y="329572"/>
                  </a:lnTo>
                  <a:lnTo>
                    <a:pt x="3912857" y="329572"/>
                  </a:lnTo>
                  <a:lnTo>
                    <a:pt x="3951630" y="323110"/>
                  </a:lnTo>
                  <a:lnTo>
                    <a:pt x="3987172" y="310185"/>
                  </a:lnTo>
                  <a:lnTo>
                    <a:pt x="4003327" y="294030"/>
                  </a:lnTo>
                  <a:lnTo>
                    <a:pt x="4009790" y="277875"/>
                  </a:lnTo>
                  <a:lnTo>
                    <a:pt x="4013021" y="261719"/>
                  </a:lnTo>
                  <a:lnTo>
                    <a:pt x="4009790" y="242332"/>
                  </a:lnTo>
                  <a:lnTo>
                    <a:pt x="4003327" y="222946"/>
                  </a:lnTo>
                  <a:lnTo>
                    <a:pt x="3980710" y="190635"/>
                  </a:lnTo>
                  <a:lnTo>
                    <a:pt x="3964554" y="174479"/>
                  </a:lnTo>
                  <a:lnTo>
                    <a:pt x="3919319" y="148631"/>
                  </a:lnTo>
                  <a:lnTo>
                    <a:pt x="3838542" y="103395"/>
                  </a:lnTo>
                  <a:lnTo>
                    <a:pt x="3754533" y="64622"/>
                  </a:lnTo>
                  <a:lnTo>
                    <a:pt x="3683449" y="35542"/>
                  </a:lnTo>
                  <a:lnTo>
                    <a:pt x="3612365" y="16156"/>
                  </a:lnTo>
                  <a:lnTo>
                    <a:pt x="3538050" y="0"/>
                  </a:lnTo>
                  <a:lnTo>
                    <a:pt x="3515432" y="0"/>
                  </a:lnTo>
                  <a:lnTo>
                    <a:pt x="3399113" y="16156"/>
                  </a:lnTo>
                  <a:lnTo>
                    <a:pt x="3198785" y="38773"/>
                  </a:lnTo>
                  <a:lnTo>
                    <a:pt x="3160012" y="42005"/>
                  </a:lnTo>
                  <a:lnTo>
                    <a:pt x="3072772" y="42005"/>
                  </a:lnTo>
                  <a:lnTo>
                    <a:pt x="2788436" y="484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45839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064BD0F6-53DA-4820-BAC5-A2C6BA73387D}"/>
              </a:ext>
            </a:extLst>
          </p:cNvPr>
          <p:cNvSpPr/>
          <p:nvPr/>
        </p:nvSpPr>
        <p:spPr>
          <a:xfrm>
            <a:off x="2520950" y="1570038"/>
            <a:ext cx="1519238" cy="2563812"/>
          </a:xfrm>
          <a:custGeom>
            <a:avLst/>
            <a:gdLst>
              <a:gd name="connsiteX0" fmla="*/ 824622 w 1519566"/>
              <a:gd name="connsiteY0" fmla="*/ 1107255 h 2563645"/>
              <a:gd name="connsiteX1" fmla="*/ 764771 w 1519566"/>
              <a:gd name="connsiteY1" fmla="*/ 1223633 h 2563645"/>
              <a:gd name="connsiteX2" fmla="*/ 701594 w 1519566"/>
              <a:gd name="connsiteY2" fmla="*/ 1349987 h 2563645"/>
              <a:gd name="connsiteX3" fmla="*/ 621792 w 1519566"/>
              <a:gd name="connsiteY3" fmla="*/ 1496291 h 2563645"/>
              <a:gd name="connsiteX4" fmla="*/ 515389 w 1519566"/>
              <a:gd name="connsiteY4" fmla="*/ 1689146 h 2563645"/>
              <a:gd name="connsiteX5" fmla="*/ 392361 w 1519566"/>
              <a:gd name="connsiteY5" fmla="*/ 1901952 h 2563645"/>
              <a:gd name="connsiteX6" fmla="*/ 262682 w 1519566"/>
              <a:gd name="connsiteY6" fmla="*/ 2111433 h 2563645"/>
              <a:gd name="connsiteX7" fmla="*/ 119703 w 1519566"/>
              <a:gd name="connsiteY7" fmla="*/ 2340864 h 2563645"/>
              <a:gd name="connsiteX8" fmla="*/ 36576 w 1519566"/>
              <a:gd name="connsiteY8" fmla="*/ 2470542 h 2563645"/>
              <a:gd name="connsiteX9" fmla="*/ 6650 w 1519566"/>
              <a:gd name="connsiteY9" fmla="*/ 2520419 h 2563645"/>
              <a:gd name="connsiteX10" fmla="*/ 0 w 1519566"/>
              <a:gd name="connsiteY10" fmla="*/ 2550345 h 2563645"/>
              <a:gd name="connsiteX11" fmla="*/ 9975 w 1519566"/>
              <a:gd name="connsiteY11" fmla="*/ 2563645 h 2563645"/>
              <a:gd name="connsiteX12" fmla="*/ 13300 w 1519566"/>
              <a:gd name="connsiteY12" fmla="*/ 2563645 h 2563645"/>
              <a:gd name="connsiteX13" fmla="*/ 36576 w 1519566"/>
              <a:gd name="connsiteY13" fmla="*/ 2560320 h 2563645"/>
              <a:gd name="connsiteX14" fmla="*/ 63177 w 1519566"/>
              <a:gd name="connsiteY14" fmla="*/ 2547020 h 2563645"/>
              <a:gd name="connsiteX15" fmla="*/ 139654 w 1519566"/>
              <a:gd name="connsiteY15" fmla="*/ 2473868 h 2563645"/>
              <a:gd name="connsiteX16" fmla="*/ 259357 w 1519566"/>
              <a:gd name="connsiteY16" fmla="*/ 2344189 h 2563645"/>
              <a:gd name="connsiteX17" fmla="*/ 405661 w 1519566"/>
              <a:gd name="connsiteY17" fmla="*/ 2174609 h 2563645"/>
              <a:gd name="connsiteX18" fmla="*/ 548640 w 1519566"/>
              <a:gd name="connsiteY18" fmla="*/ 1991729 h 2563645"/>
              <a:gd name="connsiteX19" fmla="*/ 648393 w 1519566"/>
              <a:gd name="connsiteY19" fmla="*/ 1852076 h 2563645"/>
              <a:gd name="connsiteX20" fmla="*/ 764771 w 1519566"/>
              <a:gd name="connsiteY20" fmla="*/ 1685821 h 2563645"/>
              <a:gd name="connsiteX21" fmla="*/ 811322 w 1519566"/>
              <a:gd name="connsiteY21" fmla="*/ 1609344 h 2563645"/>
              <a:gd name="connsiteX22" fmla="*/ 957626 w 1519566"/>
              <a:gd name="connsiteY22" fmla="*/ 1340012 h 2563645"/>
              <a:gd name="connsiteX23" fmla="*/ 1060704 w 1519566"/>
              <a:gd name="connsiteY23" fmla="*/ 1143831 h 2563645"/>
              <a:gd name="connsiteX24" fmla="*/ 1203683 w 1519566"/>
              <a:gd name="connsiteY24" fmla="*/ 851223 h 2563645"/>
              <a:gd name="connsiteX25" fmla="*/ 1286810 w 1519566"/>
              <a:gd name="connsiteY25" fmla="*/ 681644 h 2563645"/>
              <a:gd name="connsiteX26" fmla="*/ 1363287 w 1519566"/>
              <a:gd name="connsiteY26" fmla="*/ 525364 h 2563645"/>
              <a:gd name="connsiteX27" fmla="*/ 1373262 w 1519566"/>
              <a:gd name="connsiteY27" fmla="*/ 502089 h 2563645"/>
              <a:gd name="connsiteX28" fmla="*/ 1393213 w 1519566"/>
              <a:gd name="connsiteY28" fmla="*/ 478813 h 2563645"/>
              <a:gd name="connsiteX29" fmla="*/ 1393213 w 1519566"/>
              <a:gd name="connsiteY29" fmla="*/ 478813 h 2563645"/>
              <a:gd name="connsiteX30" fmla="*/ 1436439 w 1519566"/>
              <a:gd name="connsiteY30" fmla="*/ 448887 h 2563645"/>
              <a:gd name="connsiteX31" fmla="*/ 1482990 w 1519566"/>
              <a:gd name="connsiteY31" fmla="*/ 418961 h 2563645"/>
              <a:gd name="connsiteX32" fmla="*/ 1506266 w 1519566"/>
              <a:gd name="connsiteY32" fmla="*/ 395686 h 2563645"/>
              <a:gd name="connsiteX33" fmla="*/ 1516241 w 1519566"/>
              <a:gd name="connsiteY33" fmla="*/ 375735 h 2563645"/>
              <a:gd name="connsiteX34" fmla="*/ 1519566 w 1519566"/>
              <a:gd name="connsiteY34" fmla="*/ 349134 h 2563645"/>
              <a:gd name="connsiteX35" fmla="*/ 1512916 w 1519566"/>
              <a:gd name="connsiteY35" fmla="*/ 319209 h 2563645"/>
              <a:gd name="connsiteX36" fmla="*/ 1489641 w 1519566"/>
              <a:gd name="connsiteY36" fmla="*/ 269332 h 2563645"/>
              <a:gd name="connsiteX37" fmla="*/ 1466365 w 1519566"/>
              <a:gd name="connsiteY37" fmla="*/ 229431 h 2563645"/>
              <a:gd name="connsiteX38" fmla="*/ 1433114 w 1519566"/>
              <a:gd name="connsiteY38" fmla="*/ 186205 h 2563645"/>
              <a:gd name="connsiteX39" fmla="*/ 1389888 w 1519566"/>
              <a:gd name="connsiteY39" fmla="*/ 146304 h 2563645"/>
              <a:gd name="connsiteX40" fmla="*/ 1353312 w 1519566"/>
              <a:gd name="connsiteY40" fmla="*/ 123028 h 2563645"/>
              <a:gd name="connsiteX41" fmla="*/ 1300110 w 1519566"/>
              <a:gd name="connsiteY41" fmla="*/ 93102 h 2563645"/>
              <a:gd name="connsiteX42" fmla="*/ 1233609 w 1519566"/>
              <a:gd name="connsiteY42" fmla="*/ 59852 h 2563645"/>
              <a:gd name="connsiteX43" fmla="*/ 1147156 w 1519566"/>
              <a:gd name="connsiteY43" fmla="*/ 26601 h 2563645"/>
              <a:gd name="connsiteX44" fmla="*/ 1070679 w 1519566"/>
              <a:gd name="connsiteY44" fmla="*/ 3325 h 2563645"/>
              <a:gd name="connsiteX45" fmla="*/ 1050729 w 1519566"/>
              <a:gd name="connsiteY45" fmla="*/ 0 h 2563645"/>
              <a:gd name="connsiteX46" fmla="*/ 1030778 w 1519566"/>
              <a:gd name="connsiteY46" fmla="*/ 6650 h 2563645"/>
              <a:gd name="connsiteX47" fmla="*/ 1027453 w 1519566"/>
              <a:gd name="connsiteY47" fmla="*/ 16625 h 2563645"/>
              <a:gd name="connsiteX48" fmla="*/ 1030778 w 1519566"/>
              <a:gd name="connsiteY48" fmla="*/ 33251 h 2563645"/>
              <a:gd name="connsiteX49" fmla="*/ 1067354 w 1519566"/>
              <a:gd name="connsiteY49" fmla="*/ 79802 h 2563645"/>
              <a:gd name="connsiteX50" fmla="*/ 1087305 w 1519566"/>
              <a:gd name="connsiteY50" fmla="*/ 116378 h 2563645"/>
              <a:gd name="connsiteX51" fmla="*/ 1107255 w 1519566"/>
              <a:gd name="connsiteY51" fmla="*/ 152954 h 2563645"/>
              <a:gd name="connsiteX52" fmla="*/ 1123881 w 1519566"/>
              <a:gd name="connsiteY52" fmla="*/ 186205 h 2563645"/>
              <a:gd name="connsiteX53" fmla="*/ 1127206 w 1519566"/>
              <a:gd name="connsiteY53" fmla="*/ 209481 h 2563645"/>
              <a:gd name="connsiteX54" fmla="*/ 1130531 w 1519566"/>
              <a:gd name="connsiteY54" fmla="*/ 262682 h 2563645"/>
              <a:gd name="connsiteX55" fmla="*/ 1113905 w 1519566"/>
              <a:gd name="connsiteY55" fmla="*/ 349134 h 2563645"/>
              <a:gd name="connsiteX56" fmla="*/ 1077329 w 1519566"/>
              <a:gd name="connsiteY56" fmla="*/ 482138 h 2563645"/>
              <a:gd name="connsiteX57" fmla="*/ 1027453 w 1519566"/>
              <a:gd name="connsiteY57" fmla="*/ 621792 h 2563645"/>
              <a:gd name="connsiteX58" fmla="*/ 941001 w 1519566"/>
              <a:gd name="connsiteY58" fmla="*/ 844573 h 2563645"/>
              <a:gd name="connsiteX59" fmla="*/ 824622 w 1519566"/>
              <a:gd name="connsiteY59" fmla="*/ 1107255 h 2563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9566" h="2563645">
                <a:moveTo>
                  <a:pt x="824622" y="1107255"/>
                </a:moveTo>
                <a:lnTo>
                  <a:pt x="764771" y="1223633"/>
                </a:lnTo>
                <a:lnTo>
                  <a:pt x="701594" y="1349987"/>
                </a:lnTo>
                <a:lnTo>
                  <a:pt x="621792" y="1496291"/>
                </a:lnTo>
                <a:lnTo>
                  <a:pt x="515389" y="1689146"/>
                </a:lnTo>
                <a:lnTo>
                  <a:pt x="392361" y="1901952"/>
                </a:lnTo>
                <a:lnTo>
                  <a:pt x="262682" y="2111433"/>
                </a:lnTo>
                <a:lnTo>
                  <a:pt x="119703" y="2340864"/>
                </a:lnTo>
                <a:lnTo>
                  <a:pt x="36576" y="2470542"/>
                </a:lnTo>
                <a:lnTo>
                  <a:pt x="6650" y="2520419"/>
                </a:lnTo>
                <a:lnTo>
                  <a:pt x="0" y="2550345"/>
                </a:lnTo>
                <a:lnTo>
                  <a:pt x="9975" y="2563645"/>
                </a:lnTo>
                <a:lnTo>
                  <a:pt x="13300" y="2563645"/>
                </a:lnTo>
                <a:lnTo>
                  <a:pt x="36576" y="2560320"/>
                </a:lnTo>
                <a:lnTo>
                  <a:pt x="63177" y="2547020"/>
                </a:lnTo>
                <a:lnTo>
                  <a:pt x="139654" y="2473868"/>
                </a:lnTo>
                <a:lnTo>
                  <a:pt x="259357" y="2344189"/>
                </a:lnTo>
                <a:lnTo>
                  <a:pt x="405661" y="2174609"/>
                </a:lnTo>
                <a:lnTo>
                  <a:pt x="548640" y="1991729"/>
                </a:lnTo>
                <a:lnTo>
                  <a:pt x="648393" y="1852076"/>
                </a:lnTo>
                <a:lnTo>
                  <a:pt x="764771" y="1685821"/>
                </a:lnTo>
                <a:lnTo>
                  <a:pt x="811322" y="1609344"/>
                </a:lnTo>
                <a:lnTo>
                  <a:pt x="957626" y="1340012"/>
                </a:lnTo>
                <a:lnTo>
                  <a:pt x="1060704" y="1143831"/>
                </a:lnTo>
                <a:lnTo>
                  <a:pt x="1203683" y="851223"/>
                </a:lnTo>
                <a:lnTo>
                  <a:pt x="1286810" y="681644"/>
                </a:lnTo>
                <a:lnTo>
                  <a:pt x="1363287" y="525364"/>
                </a:lnTo>
                <a:lnTo>
                  <a:pt x="1373262" y="502089"/>
                </a:lnTo>
                <a:lnTo>
                  <a:pt x="1393213" y="478813"/>
                </a:lnTo>
                <a:lnTo>
                  <a:pt x="1393213" y="478813"/>
                </a:lnTo>
                <a:lnTo>
                  <a:pt x="1436439" y="448887"/>
                </a:lnTo>
                <a:lnTo>
                  <a:pt x="1482990" y="418961"/>
                </a:lnTo>
                <a:lnTo>
                  <a:pt x="1506266" y="395686"/>
                </a:lnTo>
                <a:lnTo>
                  <a:pt x="1516241" y="375735"/>
                </a:lnTo>
                <a:lnTo>
                  <a:pt x="1519566" y="349134"/>
                </a:lnTo>
                <a:lnTo>
                  <a:pt x="1512916" y="319209"/>
                </a:lnTo>
                <a:lnTo>
                  <a:pt x="1489641" y="269332"/>
                </a:lnTo>
                <a:lnTo>
                  <a:pt x="1466365" y="229431"/>
                </a:lnTo>
                <a:lnTo>
                  <a:pt x="1433114" y="186205"/>
                </a:lnTo>
                <a:lnTo>
                  <a:pt x="1389888" y="146304"/>
                </a:lnTo>
                <a:lnTo>
                  <a:pt x="1353312" y="123028"/>
                </a:lnTo>
                <a:lnTo>
                  <a:pt x="1300110" y="93102"/>
                </a:lnTo>
                <a:lnTo>
                  <a:pt x="1233609" y="59852"/>
                </a:lnTo>
                <a:lnTo>
                  <a:pt x="1147156" y="26601"/>
                </a:lnTo>
                <a:lnTo>
                  <a:pt x="1070679" y="3325"/>
                </a:lnTo>
                <a:lnTo>
                  <a:pt x="1050729" y="0"/>
                </a:lnTo>
                <a:lnTo>
                  <a:pt x="1030778" y="6650"/>
                </a:lnTo>
                <a:lnTo>
                  <a:pt x="1027453" y="16625"/>
                </a:lnTo>
                <a:lnTo>
                  <a:pt x="1030778" y="33251"/>
                </a:lnTo>
                <a:lnTo>
                  <a:pt x="1067354" y="79802"/>
                </a:lnTo>
                <a:lnTo>
                  <a:pt x="1087305" y="116378"/>
                </a:lnTo>
                <a:lnTo>
                  <a:pt x="1107255" y="152954"/>
                </a:lnTo>
                <a:lnTo>
                  <a:pt x="1123881" y="186205"/>
                </a:lnTo>
                <a:lnTo>
                  <a:pt x="1127206" y="209481"/>
                </a:lnTo>
                <a:lnTo>
                  <a:pt x="1130531" y="262682"/>
                </a:lnTo>
                <a:lnTo>
                  <a:pt x="1113905" y="349134"/>
                </a:lnTo>
                <a:lnTo>
                  <a:pt x="1077329" y="482138"/>
                </a:lnTo>
                <a:lnTo>
                  <a:pt x="1027453" y="621792"/>
                </a:lnTo>
                <a:lnTo>
                  <a:pt x="941001" y="844573"/>
                </a:lnTo>
                <a:lnTo>
                  <a:pt x="824622" y="110725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AFC51B52-10B1-4A94-A6D1-98C7FADBFD3E}"/>
              </a:ext>
            </a:extLst>
          </p:cNvPr>
          <p:cNvSpPr/>
          <p:nvPr/>
        </p:nvSpPr>
        <p:spPr>
          <a:xfrm rot="16800000">
            <a:off x="1898651" y="4106862"/>
            <a:ext cx="3009900" cy="714375"/>
          </a:xfrm>
          <a:custGeom>
            <a:avLst/>
            <a:gdLst>
              <a:gd name="connsiteX0" fmla="*/ 1485240 w 3010121"/>
              <a:gd name="connsiteY0" fmla="*/ 288063 h 713549"/>
              <a:gd name="connsiteX1" fmla="*/ 1886941 w 3010121"/>
              <a:gd name="connsiteY1" fmla="*/ 235207 h 713549"/>
              <a:gd name="connsiteX2" fmla="*/ 2304500 w 3010121"/>
              <a:gd name="connsiteY2" fmla="*/ 179709 h 713549"/>
              <a:gd name="connsiteX3" fmla="*/ 2703559 w 3010121"/>
              <a:gd name="connsiteY3" fmla="*/ 124211 h 713549"/>
              <a:gd name="connsiteX4" fmla="*/ 2714130 w 3010121"/>
              <a:gd name="connsiteY4" fmla="*/ 118925 h 713549"/>
              <a:gd name="connsiteX5" fmla="*/ 2722058 w 3010121"/>
              <a:gd name="connsiteY5" fmla="*/ 108354 h 713549"/>
              <a:gd name="connsiteX6" fmla="*/ 2729986 w 3010121"/>
              <a:gd name="connsiteY6" fmla="*/ 0 h 713549"/>
              <a:gd name="connsiteX7" fmla="*/ 3010121 w 3010121"/>
              <a:gd name="connsiteY7" fmla="*/ 84569 h 713549"/>
              <a:gd name="connsiteX8" fmla="*/ 2986336 w 3010121"/>
              <a:gd name="connsiteY8" fmla="*/ 161209 h 713549"/>
              <a:gd name="connsiteX9" fmla="*/ 2954622 w 3010121"/>
              <a:gd name="connsiteY9" fmla="*/ 235207 h 713549"/>
              <a:gd name="connsiteX10" fmla="*/ 2922909 w 3010121"/>
              <a:gd name="connsiteY10" fmla="*/ 285420 h 713549"/>
              <a:gd name="connsiteX11" fmla="*/ 2893838 w 3010121"/>
              <a:gd name="connsiteY11" fmla="*/ 314490 h 713549"/>
              <a:gd name="connsiteX12" fmla="*/ 2862125 w 3010121"/>
              <a:gd name="connsiteY12" fmla="*/ 325061 h 713549"/>
              <a:gd name="connsiteX13" fmla="*/ 2722058 w 3010121"/>
              <a:gd name="connsiteY13" fmla="*/ 335633 h 713549"/>
              <a:gd name="connsiteX14" fmla="*/ 2618990 w 3010121"/>
              <a:gd name="connsiteY14" fmla="*/ 346204 h 713549"/>
              <a:gd name="connsiteX15" fmla="*/ 2415496 w 3010121"/>
              <a:gd name="connsiteY15" fmla="*/ 375274 h 713549"/>
              <a:gd name="connsiteX16" fmla="*/ 2045508 w 3010121"/>
              <a:gd name="connsiteY16" fmla="*/ 430772 h 713549"/>
              <a:gd name="connsiteX17" fmla="*/ 1575094 w 3010121"/>
              <a:gd name="connsiteY17" fmla="*/ 502127 h 713549"/>
              <a:gd name="connsiteX18" fmla="*/ 1131108 w 3010121"/>
              <a:gd name="connsiteY18" fmla="*/ 568197 h 713549"/>
              <a:gd name="connsiteX19" fmla="*/ 729406 w 3010121"/>
              <a:gd name="connsiteY19" fmla="*/ 634266 h 713549"/>
              <a:gd name="connsiteX20" fmla="*/ 515341 w 3010121"/>
              <a:gd name="connsiteY20" fmla="*/ 671265 h 713549"/>
              <a:gd name="connsiteX21" fmla="*/ 356775 w 3010121"/>
              <a:gd name="connsiteY21" fmla="*/ 697693 h 713549"/>
              <a:gd name="connsiteX22" fmla="*/ 240493 w 3010121"/>
              <a:gd name="connsiteY22" fmla="*/ 710907 h 713549"/>
              <a:gd name="connsiteX23" fmla="*/ 150638 w 3010121"/>
              <a:gd name="connsiteY23" fmla="*/ 713549 h 713549"/>
              <a:gd name="connsiteX24" fmla="*/ 79284 w 3010121"/>
              <a:gd name="connsiteY24" fmla="*/ 710907 h 713549"/>
              <a:gd name="connsiteX25" fmla="*/ 42285 w 3010121"/>
              <a:gd name="connsiteY25" fmla="*/ 700335 h 713549"/>
              <a:gd name="connsiteX26" fmla="*/ 21143 w 3010121"/>
              <a:gd name="connsiteY26" fmla="*/ 689764 h 713549"/>
              <a:gd name="connsiteX27" fmla="*/ 5286 w 3010121"/>
              <a:gd name="connsiteY27" fmla="*/ 679193 h 713549"/>
              <a:gd name="connsiteX28" fmla="*/ 0 w 3010121"/>
              <a:gd name="connsiteY28" fmla="*/ 663337 h 713549"/>
              <a:gd name="connsiteX29" fmla="*/ 0 w 3010121"/>
              <a:gd name="connsiteY29" fmla="*/ 642194 h 713549"/>
              <a:gd name="connsiteX30" fmla="*/ 5286 w 3010121"/>
              <a:gd name="connsiteY30" fmla="*/ 610481 h 713549"/>
              <a:gd name="connsiteX31" fmla="*/ 18500 w 3010121"/>
              <a:gd name="connsiteY31" fmla="*/ 573482 h 713549"/>
              <a:gd name="connsiteX32" fmla="*/ 34356 w 3010121"/>
              <a:gd name="connsiteY32" fmla="*/ 549697 h 713549"/>
              <a:gd name="connsiteX33" fmla="*/ 60784 w 3010121"/>
              <a:gd name="connsiteY33" fmla="*/ 515341 h 713549"/>
              <a:gd name="connsiteX34" fmla="*/ 100426 w 3010121"/>
              <a:gd name="connsiteY34" fmla="*/ 480985 h 713549"/>
              <a:gd name="connsiteX35" fmla="*/ 163852 w 3010121"/>
              <a:gd name="connsiteY35" fmla="*/ 438701 h 713549"/>
              <a:gd name="connsiteX36" fmla="*/ 237850 w 3010121"/>
              <a:gd name="connsiteY36" fmla="*/ 404345 h 713549"/>
              <a:gd name="connsiteX37" fmla="*/ 332990 w 3010121"/>
              <a:gd name="connsiteY37" fmla="*/ 367346 h 713549"/>
              <a:gd name="connsiteX38" fmla="*/ 417559 w 3010121"/>
              <a:gd name="connsiteY38" fmla="*/ 346204 h 713549"/>
              <a:gd name="connsiteX39" fmla="*/ 438701 w 3010121"/>
              <a:gd name="connsiteY39" fmla="*/ 351489 h 713549"/>
              <a:gd name="connsiteX40" fmla="*/ 502127 w 3010121"/>
              <a:gd name="connsiteY40" fmla="*/ 362060 h 713549"/>
              <a:gd name="connsiteX41" fmla="*/ 597267 w 3010121"/>
              <a:gd name="connsiteY41" fmla="*/ 372631 h 713549"/>
              <a:gd name="connsiteX42" fmla="*/ 742620 w 3010121"/>
              <a:gd name="connsiteY42" fmla="*/ 369989 h 713549"/>
              <a:gd name="connsiteX43" fmla="*/ 895901 w 3010121"/>
              <a:gd name="connsiteY43" fmla="*/ 359418 h 713549"/>
              <a:gd name="connsiteX44" fmla="*/ 1059753 w 3010121"/>
              <a:gd name="connsiteY44" fmla="*/ 343561 h 713549"/>
              <a:gd name="connsiteX45" fmla="*/ 1485240 w 3010121"/>
              <a:gd name="connsiteY45" fmla="*/ 288063 h 713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010121" h="713549">
                <a:moveTo>
                  <a:pt x="1485240" y="288063"/>
                </a:moveTo>
                <a:lnTo>
                  <a:pt x="1886941" y="235207"/>
                </a:lnTo>
                <a:lnTo>
                  <a:pt x="2304500" y="179709"/>
                </a:lnTo>
                <a:lnTo>
                  <a:pt x="2703559" y="124211"/>
                </a:lnTo>
                <a:lnTo>
                  <a:pt x="2714130" y="118925"/>
                </a:lnTo>
                <a:lnTo>
                  <a:pt x="2722058" y="108354"/>
                </a:lnTo>
                <a:lnTo>
                  <a:pt x="2729986" y="0"/>
                </a:lnTo>
                <a:lnTo>
                  <a:pt x="3010121" y="84569"/>
                </a:lnTo>
                <a:lnTo>
                  <a:pt x="2986336" y="161209"/>
                </a:lnTo>
                <a:lnTo>
                  <a:pt x="2954622" y="235207"/>
                </a:lnTo>
                <a:lnTo>
                  <a:pt x="2922909" y="285420"/>
                </a:lnTo>
                <a:lnTo>
                  <a:pt x="2893838" y="314490"/>
                </a:lnTo>
                <a:lnTo>
                  <a:pt x="2862125" y="325061"/>
                </a:lnTo>
                <a:lnTo>
                  <a:pt x="2722058" y="335633"/>
                </a:lnTo>
                <a:lnTo>
                  <a:pt x="2618990" y="346204"/>
                </a:lnTo>
                <a:lnTo>
                  <a:pt x="2415496" y="375274"/>
                </a:lnTo>
                <a:lnTo>
                  <a:pt x="2045508" y="430772"/>
                </a:lnTo>
                <a:lnTo>
                  <a:pt x="1575094" y="502127"/>
                </a:lnTo>
                <a:lnTo>
                  <a:pt x="1131108" y="568197"/>
                </a:lnTo>
                <a:lnTo>
                  <a:pt x="729406" y="634266"/>
                </a:lnTo>
                <a:lnTo>
                  <a:pt x="515341" y="671265"/>
                </a:lnTo>
                <a:lnTo>
                  <a:pt x="356775" y="697693"/>
                </a:lnTo>
                <a:lnTo>
                  <a:pt x="240493" y="710907"/>
                </a:lnTo>
                <a:lnTo>
                  <a:pt x="150638" y="713549"/>
                </a:lnTo>
                <a:lnTo>
                  <a:pt x="79284" y="710907"/>
                </a:lnTo>
                <a:lnTo>
                  <a:pt x="42285" y="700335"/>
                </a:lnTo>
                <a:lnTo>
                  <a:pt x="21143" y="689764"/>
                </a:lnTo>
                <a:lnTo>
                  <a:pt x="5286" y="679193"/>
                </a:lnTo>
                <a:lnTo>
                  <a:pt x="0" y="663337"/>
                </a:lnTo>
                <a:lnTo>
                  <a:pt x="0" y="642194"/>
                </a:lnTo>
                <a:lnTo>
                  <a:pt x="5286" y="610481"/>
                </a:lnTo>
                <a:lnTo>
                  <a:pt x="18500" y="573482"/>
                </a:lnTo>
                <a:lnTo>
                  <a:pt x="34356" y="549697"/>
                </a:lnTo>
                <a:lnTo>
                  <a:pt x="60784" y="515341"/>
                </a:lnTo>
                <a:lnTo>
                  <a:pt x="100426" y="480985"/>
                </a:lnTo>
                <a:lnTo>
                  <a:pt x="163852" y="438701"/>
                </a:lnTo>
                <a:lnTo>
                  <a:pt x="237850" y="404345"/>
                </a:lnTo>
                <a:lnTo>
                  <a:pt x="332990" y="367346"/>
                </a:lnTo>
                <a:lnTo>
                  <a:pt x="417559" y="346204"/>
                </a:lnTo>
                <a:lnTo>
                  <a:pt x="438701" y="351489"/>
                </a:lnTo>
                <a:lnTo>
                  <a:pt x="502127" y="362060"/>
                </a:lnTo>
                <a:lnTo>
                  <a:pt x="597267" y="372631"/>
                </a:lnTo>
                <a:lnTo>
                  <a:pt x="742620" y="369989"/>
                </a:lnTo>
                <a:lnTo>
                  <a:pt x="895901" y="359418"/>
                </a:lnTo>
                <a:lnTo>
                  <a:pt x="1059753" y="343561"/>
                </a:lnTo>
                <a:lnTo>
                  <a:pt x="1485240" y="288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2628A96F-21AE-4C26-8F84-4020670F179D}"/>
              </a:ext>
            </a:extLst>
          </p:cNvPr>
          <p:cNvSpPr/>
          <p:nvPr/>
        </p:nvSpPr>
        <p:spPr>
          <a:xfrm rot="16800000">
            <a:off x="2531269" y="3431381"/>
            <a:ext cx="4403725" cy="931863"/>
          </a:xfrm>
          <a:custGeom>
            <a:avLst/>
            <a:gdLst>
              <a:gd name="connsiteX0" fmla="*/ 3202165 w 4402536"/>
              <a:gd name="connsiteY0" fmla="*/ 483679 h 932053"/>
              <a:gd name="connsiteX1" fmla="*/ 2771444 w 4402536"/>
              <a:gd name="connsiteY1" fmla="*/ 557819 h 932053"/>
              <a:gd name="connsiteX2" fmla="*/ 2661998 w 4402536"/>
              <a:gd name="connsiteY2" fmla="*/ 579002 h 932053"/>
              <a:gd name="connsiteX3" fmla="*/ 2485473 w 4402536"/>
              <a:gd name="connsiteY3" fmla="*/ 610777 h 932053"/>
              <a:gd name="connsiteX4" fmla="*/ 2294826 w 4402536"/>
              <a:gd name="connsiteY4" fmla="*/ 639021 h 932053"/>
              <a:gd name="connsiteX5" fmla="*/ 2164197 w 4402536"/>
              <a:gd name="connsiteY5" fmla="*/ 656673 h 932053"/>
              <a:gd name="connsiteX6" fmla="*/ 2051221 w 4402536"/>
              <a:gd name="connsiteY6" fmla="*/ 670795 h 932053"/>
              <a:gd name="connsiteX7" fmla="*/ 1920593 w 4402536"/>
              <a:gd name="connsiteY7" fmla="*/ 684917 h 932053"/>
              <a:gd name="connsiteX8" fmla="*/ 1811147 w 4402536"/>
              <a:gd name="connsiteY8" fmla="*/ 706100 h 932053"/>
              <a:gd name="connsiteX9" fmla="*/ 1645214 w 4402536"/>
              <a:gd name="connsiteY9" fmla="*/ 713161 h 932053"/>
              <a:gd name="connsiteX10" fmla="*/ 1489872 w 4402536"/>
              <a:gd name="connsiteY10" fmla="*/ 709631 h 932053"/>
              <a:gd name="connsiteX11" fmla="*/ 1355712 w 4402536"/>
              <a:gd name="connsiteY11" fmla="*/ 699039 h 932053"/>
              <a:gd name="connsiteX12" fmla="*/ 1260389 w 4402536"/>
              <a:gd name="connsiteY12" fmla="*/ 688448 h 932053"/>
              <a:gd name="connsiteX13" fmla="*/ 1150943 w 4402536"/>
              <a:gd name="connsiteY13" fmla="*/ 670795 h 932053"/>
              <a:gd name="connsiteX14" fmla="*/ 1020315 w 4402536"/>
              <a:gd name="connsiteY14" fmla="*/ 649612 h 932053"/>
              <a:gd name="connsiteX15" fmla="*/ 889686 w 4402536"/>
              <a:gd name="connsiteY15" fmla="*/ 621368 h 932053"/>
              <a:gd name="connsiteX16" fmla="*/ 759058 w 4402536"/>
              <a:gd name="connsiteY16" fmla="*/ 586063 h 932053"/>
              <a:gd name="connsiteX17" fmla="*/ 614307 w 4402536"/>
              <a:gd name="connsiteY17" fmla="*/ 540167 h 932053"/>
              <a:gd name="connsiteX18" fmla="*/ 518983 w 4402536"/>
              <a:gd name="connsiteY18" fmla="*/ 504862 h 932053"/>
              <a:gd name="connsiteX19" fmla="*/ 353050 w 4402536"/>
              <a:gd name="connsiteY19" fmla="*/ 434252 h 932053"/>
              <a:gd name="connsiteX20" fmla="*/ 176525 w 4402536"/>
              <a:gd name="connsiteY20" fmla="*/ 353050 h 932053"/>
              <a:gd name="connsiteX21" fmla="*/ 74140 w 4402536"/>
              <a:gd name="connsiteY21" fmla="*/ 296562 h 932053"/>
              <a:gd name="connsiteX22" fmla="*/ 45896 w 4402536"/>
              <a:gd name="connsiteY22" fmla="*/ 285971 h 932053"/>
              <a:gd name="connsiteX23" fmla="*/ 17652 w 4402536"/>
              <a:gd name="connsiteY23" fmla="*/ 285971 h 932053"/>
              <a:gd name="connsiteX24" fmla="*/ 0 w 4402536"/>
              <a:gd name="connsiteY24" fmla="*/ 289501 h 932053"/>
              <a:gd name="connsiteX25" fmla="*/ 0 w 4402536"/>
              <a:gd name="connsiteY25" fmla="*/ 300093 h 932053"/>
              <a:gd name="connsiteX26" fmla="*/ 10591 w 4402536"/>
              <a:gd name="connsiteY26" fmla="*/ 324806 h 932053"/>
              <a:gd name="connsiteX27" fmla="*/ 63549 w 4402536"/>
              <a:gd name="connsiteY27" fmla="*/ 374233 h 932053"/>
              <a:gd name="connsiteX28" fmla="*/ 194177 w 4402536"/>
              <a:gd name="connsiteY28" fmla="*/ 469557 h 932053"/>
              <a:gd name="connsiteX29" fmla="*/ 335397 w 4402536"/>
              <a:gd name="connsiteY29" fmla="*/ 557819 h 932053"/>
              <a:gd name="connsiteX30" fmla="*/ 466026 w 4402536"/>
              <a:gd name="connsiteY30" fmla="*/ 631960 h 932053"/>
              <a:gd name="connsiteX31" fmla="*/ 561350 w 4402536"/>
              <a:gd name="connsiteY31" fmla="*/ 681387 h 932053"/>
              <a:gd name="connsiteX32" fmla="*/ 670795 w 4402536"/>
              <a:gd name="connsiteY32" fmla="*/ 730814 h 932053"/>
              <a:gd name="connsiteX33" fmla="*/ 790832 w 4402536"/>
              <a:gd name="connsiteY33" fmla="*/ 780241 h 932053"/>
              <a:gd name="connsiteX34" fmla="*/ 953235 w 4402536"/>
              <a:gd name="connsiteY34" fmla="*/ 833198 h 932053"/>
              <a:gd name="connsiteX35" fmla="*/ 1083864 w 4402536"/>
              <a:gd name="connsiteY35" fmla="*/ 868503 h 932053"/>
              <a:gd name="connsiteX36" fmla="*/ 1256858 w 4402536"/>
              <a:gd name="connsiteY36" fmla="*/ 900278 h 932053"/>
              <a:gd name="connsiteX37" fmla="*/ 1401609 w 4402536"/>
              <a:gd name="connsiteY37" fmla="*/ 921461 h 932053"/>
              <a:gd name="connsiteX38" fmla="*/ 1553421 w 4402536"/>
              <a:gd name="connsiteY38" fmla="*/ 932053 h 932053"/>
              <a:gd name="connsiteX39" fmla="*/ 1737007 w 4402536"/>
              <a:gd name="connsiteY39" fmla="*/ 932053 h 932053"/>
              <a:gd name="connsiteX40" fmla="*/ 1885288 w 4402536"/>
              <a:gd name="connsiteY40" fmla="*/ 928522 h 932053"/>
              <a:gd name="connsiteX41" fmla="*/ 2082996 w 4402536"/>
              <a:gd name="connsiteY41" fmla="*/ 914400 h 932053"/>
              <a:gd name="connsiteX42" fmla="*/ 2305417 w 4402536"/>
              <a:gd name="connsiteY42" fmla="*/ 886156 h 932053"/>
              <a:gd name="connsiteX43" fmla="*/ 2577266 w 4402536"/>
              <a:gd name="connsiteY43" fmla="*/ 843790 h 932053"/>
              <a:gd name="connsiteX44" fmla="*/ 2870298 w 4402536"/>
              <a:gd name="connsiteY44" fmla="*/ 794363 h 932053"/>
              <a:gd name="connsiteX45" fmla="*/ 3262183 w 4402536"/>
              <a:gd name="connsiteY45" fmla="*/ 727283 h 932053"/>
              <a:gd name="connsiteX46" fmla="*/ 3745862 w 4402536"/>
              <a:gd name="connsiteY46" fmla="*/ 649612 h 932053"/>
              <a:gd name="connsiteX47" fmla="*/ 4045955 w 4402536"/>
              <a:gd name="connsiteY47" fmla="*/ 603716 h 932053"/>
              <a:gd name="connsiteX48" fmla="*/ 4144809 w 4402536"/>
              <a:gd name="connsiteY48" fmla="*/ 593124 h 932053"/>
              <a:gd name="connsiteX49" fmla="*/ 4222480 w 4402536"/>
              <a:gd name="connsiteY49" fmla="*/ 593124 h 932053"/>
              <a:gd name="connsiteX50" fmla="*/ 4261316 w 4402536"/>
              <a:gd name="connsiteY50" fmla="*/ 589594 h 932053"/>
              <a:gd name="connsiteX51" fmla="*/ 4293090 w 4402536"/>
              <a:gd name="connsiteY51" fmla="*/ 575472 h 932053"/>
              <a:gd name="connsiteX52" fmla="*/ 4317804 w 4402536"/>
              <a:gd name="connsiteY52" fmla="*/ 557819 h 932053"/>
              <a:gd name="connsiteX53" fmla="*/ 4342517 w 4402536"/>
              <a:gd name="connsiteY53" fmla="*/ 529575 h 932053"/>
              <a:gd name="connsiteX54" fmla="*/ 4353109 w 4402536"/>
              <a:gd name="connsiteY54" fmla="*/ 497801 h 932053"/>
              <a:gd name="connsiteX55" fmla="*/ 4370761 w 4402536"/>
              <a:gd name="connsiteY55" fmla="*/ 430721 h 932053"/>
              <a:gd name="connsiteX56" fmla="*/ 4388414 w 4402536"/>
              <a:gd name="connsiteY56" fmla="*/ 338928 h 932053"/>
              <a:gd name="connsiteX57" fmla="*/ 4399005 w 4402536"/>
              <a:gd name="connsiteY57" fmla="*/ 243605 h 932053"/>
              <a:gd name="connsiteX58" fmla="*/ 4402536 w 4402536"/>
              <a:gd name="connsiteY58" fmla="*/ 148281 h 932053"/>
              <a:gd name="connsiteX59" fmla="*/ 4402536 w 4402536"/>
              <a:gd name="connsiteY59" fmla="*/ 88263 h 932053"/>
              <a:gd name="connsiteX60" fmla="*/ 4395475 w 4402536"/>
              <a:gd name="connsiteY60" fmla="*/ 38836 h 932053"/>
              <a:gd name="connsiteX61" fmla="*/ 4384883 w 4402536"/>
              <a:gd name="connsiteY61" fmla="*/ 10592 h 932053"/>
              <a:gd name="connsiteX62" fmla="*/ 4370761 w 4402536"/>
              <a:gd name="connsiteY62" fmla="*/ 0 h 932053"/>
              <a:gd name="connsiteX63" fmla="*/ 4360170 w 4402536"/>
              <a:gd name="connsiteY63" fmla="*/ 0 h 932053"/>
              <a:gd name="connsiteX64" fmla="*/ 4342517 w 4402536"/>
              <a:gd name="connsiteY64" fmla="*/ 10592 h 932053"/>
              <a:gd name="connsiteX65" fmla="*/ 4328395 w 4402536"/>
              <a:gd name="connsiteY65" fmla="*/ 24714 h 932053"/>
              <a:gd name="connsiteX66" fmla="*/ 4321334 w 4402536"/>
              <a:gd name="connsiteY66" fmla="*/ 52958 h 932053"/>
              <a:gd name="connsiteX67" fmla="*/ 4310743 w 4402536"/>
              <a:gd name="connsiteY67" fmla="*/ 95324 h 932053"/>
              <a:gd name="connsiteX68" fmla="*/ 4289560 w 4402536"/>
              <a:gd name="connsiteY68" fmla="*/ 144751 h 932053"/>
              <a:gd name="connsiteX69" fmla="*/ 4254255 w 4402536"/>
              <a:gd name="connsiteY69" fmla="*/ 194178 h 932053"/>
              <a:gd name="connsiteX70" fmla="*/ 4218950 w 4402536"/>
              <a:gd name="connsiteY70" fmla="*/ 225952 h 932053"/>
              <a:gd name="connsiteX71" fmla="*/ 4173053 w 4402536"/>
              <a:gd name="connsiteY71" fmla="*/ 254196 h 932053"/>
              <a:gd name="connsiteX72" fmla="*/ 4130687 w 4402536"/>
              <a:gd name="connsiteY72" fmla="*/ 275379 h 932053"/>
              <a:gd name="connsiteX73" fmla="*/ 3947101 w 4402536"/>
              <a:gd name="connsiteY73" fmla="*/ 317745 h 932053"/>
              <a:gd name="connsiteX74" fmla="*/ 3632886 w 4402536"/>
              <a:gd name="connsiteY74" fmla="*/ 395416 h 932053"/>
              <a:gd name="connsiteX75" fmla="*/ 3424587 w 4402536"/>
              <a:gd name="connsiteY75" fmla="*/ 444843 h 932053"/>
              <a:gd name="connsiteX76" fmla="*/ 3202165 w 4402536"/>
              <a:gd name="connsiteY76" fmla="*/ 483679 h 93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02536" h="932053">
                <a:moveTo>
                  <a:pt x="3202165" y="483679"/>
                </a:moveTo>
                <a:lnTo>
                  <a:pt x="2771444" y="557819"/>
                </a:lnTo>
                <a:lnTo>
                  <a:pt x="2661998" y="579002"/>
                </a:lnTo>
                <a:lnTo>
                  <a:pt x="2485473" y="610777"/>
                </a:lnTo>
                <a:lnTo>
                  <a:pt x="2294826" y="639021"/>
                </a:lnTo>
                <a:lnTo>
                  <a:pt x="2164197" y="656673"/>
                </a:lnTo>
                <a:lnTo>
                  <a:pt x="2051221" y="670795"/>
                </a:lnTo>
                <a:lnTo>
                  <a:pt x="1920593" y="684917"/>
                </a:lnTo>
                <a:lnTo>
                  <a:pt x="1811147" y="706100"/>
                </a:lnTo>
                <a:lnTo>
                  <a:pt x="1645214" y="713161"/>
                </a:lnTo>
                <a:lnTo>
                  <a:pt x="1489872" y="709631"/>
                </a:lnTo>
                <a:lnTo>
                  <a:pt x="1355712" y="699039"/>
                </a:lnTo>
                <a:lnTo>
                  <a:pt x="1260389" y="688448"/>
                </a:lnTo>
                <a:lnTo>
                  <a:pt x="1150943" y="670795"/>
                </a:lnTo>
                <a:lnTo>
                  <a:pt x="1020315" y="649612"/>
                </a:lnTo>
                <a:lnTo>
                  <a:pt x="889686" y="621368"/>
                </a:lnTo>
                <a:lnTo>
                  <a:pt x="759058" y="586063"/>
                </a:lnTo>
                <a:lnTo>
                  <a:pt x="614307" y="540167"/>
                </a:lnTo>
                <a:lnTo>
                  <a:pt x="518983" y="504862"/>
                </a:lnTo>
                <a:lnTo>
                  <a:pt x="353050" y="434252"/>
                </a:lnTo>
                <a:lnTo>
                  <a:pt x="176525" y="353050"/>
                </a:lnTo>
                <a:lnTo>
                  <a:pt x="74140" y="296562"/>
                </a:lnTo>
                <a:lnTo>
                  <a:pt x="45896" y="285971"/>
                </a:lnTo>
                <a:lnTo>
                  <a:pt x="17652" y="285971"/>
                </a:lnTo>
                <a:lnTo>
                  <a:pt x="0" y="289501"/>
                </a:lnTo>
                <a:lnTo>
                  <a:pt x="0" y="300093"/>
                </a:lnTo>
                <a:lnTo>
                  <a:pt x="10591" y="324806"/>
                </a:lnTo>
                <a:lnTo>
                  <a:pt x="63549" y="374233"/>
                </a:lnTo>
                <a:lnTo>
                  <a:pt x="194177" y="469557"/>
                </a:lnTo>
                <a:lnTo>
                  <a:pt x="335397" y="557819"/>
                </a:lnTo>
                <a:lnTo>
                  <a:pt x="466026" y="631960"/>
                </a:lnTo>
                <a:lnTo>
                  <a:pt x="561350" y="681387"/>
                </a:lnTo>
                <a:lnTo>
                  <a:pt x="670795" y="730814"/>
                </a:lnTo>
                <a:lnTo>
                  <a:pt x="790832" y="780241"/>
                </a:lnTo>
                <a:lnTo>
                  <a:pt x="953235" y="833198"/>
                </a:lnTo>
                <a:lnTo>
                  <a:pt x="1083864" y="868503"/>
                </a:lnTo>
                <a:lnTo>
                  <a:pt x="1256858" y="900278"/>
                </a:lnTo>
                <a:lnTo>
                  <a:pt x="1401609" y="921461"/>
                </a:lnTo>
                <a:lnTo>
                  <a:pt x="1553421" y="932053"/>
                </a:lnTo>
                <a:lnTo>
                  <a:pt x="1737007" y="932053"/>
                </a:lnTo>
                <a:lnTo>
                  <a:pt x="1885288" y="928522"/>
                </a:lnTo>
                <a:lnTo>
                  <a:pt x="2082996" y="914400"/>
                </a:lnTo>
                <a:lnTo>
                  <a:pt x="2305417" y="886156"/>
                </a:lnTo>
                <a:lnTo>
                  <a:pt x="2577266" y="843790"/>
                </a:lnTo>
                <a:lnTo>
                  <a:pt x="2870298" y="794363"/>
                </a:lnTo>
                <a:lnTo>
                  <a:pt x="3262183" y="727283"/>
                </a:lnTo>
                <a:lnTo>
                  <a:pt x="3745862" y="649612"/>
                </a:lnTo>
                <a:lnTo>
                  <a:pt x="4045955" y="603716"/>
                </a:lnTo>
                <a:lnTo>
                  <a:pt x="4144809" y="593124"/>
                </a:lnTo>
                <a:lnTo>
                  <a:pt x="4222480" y="593124"/>
                </a:lnTo>
                <a:lnTo>
                  <a:pt x="4261316" y="589594"/>
                </a:lnTo>
                <a:lnTo>
                  <a:pt x="4293090" y="575472"/>
                </a:lnTo>
                <a:lnTo>
                  <a:pt x="4317804" y="557819"/>
                </a:lnTo>
                <a:lnTo>
                  <a:pt x="4342517" y="529575"/>
                </a:lnTo>
                <a:lnTo>
                  <a:pt x="4353109" y="497801"/>
                </a:lnTo>
                <a:lnTo>
                  <a:pt x="4370761" y="430721"/>
                </a:lnTo>
                <a:lnTo>
                  <a:pt x="4388414" y="338928"/>
                </a:lnTo>
                <a:lnTo>
                  <a:pt x="4399005" y="243605"/>
                </a:lnTo>
                <a:lnTo>
                  <a:pt x="4402536" y="148281"/>
                </a:lnTo>
                <a:lnTo>
                  <a:pt x="4402536" y="88263"/>
                </a:lnTo>
                <a:lnTo>
                  <a:pt x="4395475" y="38836"/>
                </a:lnTo>
                <a:lnTo>
                  <a:pt x="4384883" y="10592"/>
                </a:lnTo>
                <a:lnTo>
                  <a:pt x="4370761" y="0"/>
                </a:lnTo>
                <a:lnTo>
                  <a:pt x="4360170" y="0"/>
                </a:lnTo>
                <a:lnTo>
                  <a:pt x="4342517" y="10592"/>
                </a:lnTo>
                <a:lnTo>
                  <a:pt x="4328395" y="24714"/>
                </a:lnTo>
                <a:lnTo>
                  <a:pt x="4321334" y="52958"/>
                </a:lnTo>
                <a:lnTo>
                  <a:pt x="4310743" y="95324"/>
                </a:lnTo>
                <a:lnTo>
                  <a:pt x="4289560" y="144751"/>
                </a:lnTo>
                <a:lnTo>
                  <a:pt x="4254255" y="194178"/>
                </a:lnTo>
                <a:lnTo>
                  <a:pt x="4218950" y="225952"/>
                </a:lnTo>
                <a:lnTo>
                  <a:pt x="4173053" y="254196"/>
                </a:lnTo>
                <a:lnTo>
                  <a:pt x="4130687" y="275379"/>
                </a:lnTo>
                <a:lnTo>
                  <a:pt x="3947101" y="317745"/>
                </a:lnTo>
                <a:lnTo>
                  <a:pt x="3632886" y="395416"/>
                </a:lnTo>
                <a:lnTo>
                  <a:pt x="3424587" y="444843"/>
                </a:lnTo>
                <a:lnTo>
                  <a:pt x="3202165" y="48367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534E15E7-166B-454F-88BF-E5363A795136}"/>
              </a:ext>
            </a:extLst>
          </p:cNvPr>
          <p:cNvSpPr/>
          <p:nvPr/>
        </p:nvSpPr>
        <p:spPr>
          <a:xfrm rot="16800000">
            <a:off x="4229894" y="2228057"/>
            <a:ext cx="441325" cy="1119187"/>
          </a:xfrm>
          <a:custGeom>
            <a:avLst/>
            <a:gdLst>
              <a:gd name="connsiteX0" fmla="*/ 307181 w 440531"/>
              <a:gd name="connsiteY0" fmla="*/ 640556 h 1119188"/>
              <a:gd name="connsiteX1" fmla="*/ 252412 w 440531"/>
              <a:gd name="connsiteY1" fmla="*/ 461963 h 1119188"/>
              <a:gd name="connsiteX2" fmla="*/ 235743 w 440531"/>
              <a:gd name="connsiteY2" fmla="*/ 395288 h 1119188"/>
              <a:gd name="connsiteX3" fmla="*/ 226218 w 440531"/>
              <a:gd name="connsiteY3" fmla="*/ 321469 h 1119188"/>
              <a:gd name="connsiteX4" fmla="*/ 223837 w 440531"/>
              <a:gd name="connsiteY4" fmla="*/ 269081 h 1119188"/>
              <a:gd name="connsiteX5" fmla="*/ 223837 w 440531"/>
              <a:gd name="connsiteY5" fmla="*/ 211931 h 1119188"/>
              <a:gd name="connsiteX6" fmla="*/ 228600 w 440531"/>
              <a:gd name="connsiteY6" fmla="*/ 161925 h 1119188"/>
              <a:gd name="connsiteX7" fmla="*/ 240506 w 440531"/>
              <a:gd name="connsiteY7" fmla="*/ 95250 h 1119188"/>
              <a:gd name="connsiteX8" fmla="*/ 252412 w 440531"/>
              <a:gd name="connsiteY8" fmla="*/ 54769 h 1119188"/>
              <a:gd name="connsiteX9" fmla="*/ 259556 w 440531"/>
              <a:gd name="connsiteY9" fmla="*/ 19050 h 1119188"/>
              <a:gd name="connsiteX10" fmla="*/ 254793 w 440531"/>
              <a:gd name="connsiteY10" fmla="*/ 2381 h 1119188"/>
              <a:gd name="connsiteX11" fmla="*/ 240506 w 440531"/>
              <a:gd name="connsiteY11" fmla="*/ 0 h 1119188"/>
              <a:gd name="connsiteX12" fmla="*/ 197643 w 440531"/>
              <a:gd name="connsiteY12" fmla="*/ 26194 h 1119188"/>
              <a:gd name="connsiteX13" fmla="*/ 130968 w 440531"/>
              <a:gd name="connsiteY13" fmla="*/ 66675 h 1119188"/>
              <a:gd name="connsiteX14" fmla="*/ 95250 w 440531"/>
              <a:gd name="connsiteY14" fmla="*/ 97631 h 1119188"/>
              <a:gd name="connsiteX15" fmla="*/ 64293 w 440531"/>
              <a:gd name="connsiteY15" fmla="*/ 130969 h 1119188"/>
              <a:gd name="connsiteX16" fmla="*/ 33337 w 440531"/>
              <a:gd name="connsiteY16" fmla="*/ 173831 h 1119188"/>
              <a:gd name="connsiteX17" fmla="*/ 16668 w 440531"/>
              <a:gd name="connsiteY17" fmla="*/ 211931 h 1119188"/>
              <a:gd name="connsiteX18" fmla="*/ 7143 w 440531"/>
              <a:gd name="connsiteY18" fmla="*/ 242888 h 1119188"/>
              <a:gd name="connsiteX19" fmla="*/ 2381 w 440531"/>
              <a:gd name="connsiteY19" fmla="*/ 276225 h 1119188"/>
              <a:gd name="connsiteX20" fmla="*/ 0 w 440531"/>
              <a:gd name="connsiteY20" fmla="*/ 319088 h 1119188"/>
              <a:gd name="connsiteX21" fmla="*/ 7143 w 440531"/>
              <a:gd name="connsiteY21" fmla="*/ 357188 h 1119188"/>
              <a:gd name="connsiteX22" fmla="*/ 80962 w 440531"/>
              <a:gd name="connsiteY22" fmla="*/ 542925 h 1119188"/>
              <a:gd name="connsiteX23" fmla="*/ 169068 w 440531"/>
              <a:gd name="connsiteY23" fmla="*/ 778669 h 1119188"/>
              <a:gd name="connsiteX24" fmla="*/ 295275 w 440531"/>
              <a:gd name="connsiteY24" fmla="*/ 1119188 h 1119188"/>
              <a:gd name="connsiteX25" fmla="*/ 440531 w 440531"/>
              <a:gd name="connsiteY25" fmla="*/ 1076325 h 1119188"/>
              <a:gd name="connsiteX26" fmla="*/ 400050 w 440531"/>
              <a:gd name="connsiteY26" fmla="*/ 947738 h 1119188"/>
              <a:gd name="connsiteX27" fmla="*/ 307181 w 440531"/>
              <a:gd name="connsiteY27" fmla="*/ 640556 h 1119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40531" h="1119188">
                <a:moveTo>
                  <a:pt x="307181" y="640556"/>
                </a:moveTo>
                <a:lnTo>
                  <a:pt x="252412" y="461963"/>
                </a:lnTo>
                <a:lnTo>
                  <a:pt x="235743" y="395288"/>
                </a:lnTo>
                <a:lnTo>
                  <a:pt x="226218" y="321469"/>
                </a:lnTo>
                <a:lnTo>
                  <a:pt x="223837" y="269081"/>
                </a:lnTo>
                <a:lnTo>
                  <a:pt x="223837" y="211931"/>
                </a:lnTo>
                <a:lnTo>
                  <a:pt x="228600" y="161925"/>
                </a:lnTo>
                <a:lnTo>
                  <a:pt x="240506" y="95250"/>
                </a:lnTo>
                <a:lnTo>
                  <a:pt x="252412" y="54769"/>
                </a:lnTo>
                <a:lnTo>
                  <a:pt x="259556" y="19050"/>
                </a:lnTo>
                <a:lnTo>
                  <a:pt x="254793" y="2381"/>
                </a:lnTo>
                <a:lnTo>
                  <a:pt x="240506" y="0"/>
                </a:lnTo>
                <a:lnTo>
                  <a:pt x="197643" y="26194"/>
                </a:lnTo>
                <a:lnTo>
                  <a:pt x="130968" y="66675"/>
                </a:lnTo>
                <a:lnTo>
                  <a:pt x="95250" y="97631"/>
                </a:lnTo>
                <a:lnTo>
                  <a:pt x="64293" y="130969"/>
                </a:lnTo>
                <a:lnTo>
                  <a:pt x="33337" y="173831"/>
                </a:lnTo>
                <a:lnTo>
                  <a:pt x="16668" y="211931"/>
                </a:lnTo>
                <a:lnTo>
                  <a:pt x="7143" y="242888"/>
                </a:lnTo>
                <a:lnTo>
                  <a:pt x="2381" y="276225"/>
                </a:lnTo>
                <a:lnTo>
                  <a:pt x="0" y="319088"/>
                </a:lnTo>
                <a:lnTo>
                  <a:pt x="7143" y="357188"/>
                </a:lnTo>
                <a:lnTo>
                  <a:pt x="80962" y="542925"/>
                </a:lnTo>
                <a:lnTo>
                  <a:pt x="169068" y="778669"/>
                </a:lnTo>
                <a:lnTo>
                  <a:pt x="295275" y="1119188"/>
                </a:lnTo>
                <a:lnTo>
                  <a:pt x="440531" y="1076325"/>
                </a:lnTo>
                <a:lnTo>
                  <a:pt x="400050" y="947738"/>
                </a:lnTo>
                <a:lnTo>
                  <a:pt x="307181" y="640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4488814C-FC02-4760-BAE3-18ED46186BBA}"/>
              </a:ext>
            </a:extLst>
          </p:cNvPr>
          <p:cNvSpPr/>
          <p:nvPr/>
        </p:nvSpPr>
        <p:spPr>
          <a:xfrm rot="16800000">
            <a:off x="4183856" y="3066257"/>
            <a:ext cx="503237" cy="1066800"/>
          </a:xfrm>
          <a:custGeom>
            <a:avLst/>
            <a:gdLst>
              <a:gd name="connsiteX0" fmla="*/ 342900 w 502444"/>
              <a:gd name="connsiteY0" fmla="*/ 621506 h 1066800"/>
              <a:gd name="connsiteX1" fmla="*/ 416719 w 502444"/>
              <a:gd name="connsiteY1" fmla="*/ 812006 h 1066800"/>
              <a:gd name="connsiteX2" fmla="*/ 502444 w 502444"/>
              <a:gd name="connsiteY2" fmla="*/ 1052513 h 1066800"/>
              <a:gd name="connsiteX3" fmla="*/ 400050 w 502444"/>
              <a:gd name="connsiteY3" fmla="*/ 1066800 h 1066800"/>
              <a:gd name="connsiteX4" fmla="*/ 347663 w 502444"/>
              <a:gd name="connsiteY4" fmla="*/ 969169 h 1066800"/>
              <a:gd name="connsiteX5" fmla="*/ 280988 w 502444"/>
              <a:gd name="connsiteY5" fmla="*/ 862013 h 1066800"/>
              <a:gd name="connsiteX6" fmla="*/ 216694 w 502444"/>
              <a:gd name="connsiteY6" fmla="*/ 759619 h 1066800"/>
              <a:gd name="connsiteX7" fmla="*/ 145256 w 502444"/>
              <a:gd name="connsiteY7" fmla="*/ 638175 h 1066800"/>
              <a:gd name="connsiteX8" fmla="*/ 80963 w 502444"/>
              <a:gd name="connsiteY8" fmla="*/ 533400 h 1066800"/>
              <a:gd name="connsiteX9" fmla="*/ 42863 w 502444"/>
              <a:gd name="connsiteY9" fmla="*/ 469106 h 1066800"/>
              <a:gd name="connsiteX10" fmla="*/ 16669 w 502444"/>
              <a:gd name="connsiteY10" fmla="*/ 407194 h 1066800"/>
              <a:gd name="connsiteX11" fmla="*/ 0 w 502444"/>
              <a:gd name="connsiteY11" fmla="*/ 354806 h 1066800"/>
              <a:gd name="connsiteX12" fmla="*/ 0 w 502444"/>
              <a:gd name="connsiteY12" fmla="*/ 333375 h 1066800"/>
              <a:gd name="connsiteX13" fmla="*/ 7144 w 502444"/>
              <a:gd name="connsiteY13" fmla="*/ 307181 h 1066800"/>
              <a:gd name="connsiteX14" fmla="*/ 54769 w 502444"/>
              <a:gd name="connsiteY14" fmla="*/ 204788 h 1066800"/>
              <a:gd name="connsiteX15" fmla="*/ 107156 w 502444"/>
              <a:gd name="connsiteY15" fmla="*/ 119063 h 1066800"/>
              <a:gd name="connsiteX16" fmla="*/ 154781 w 502444"/>
              <a:gd name="connsiteY16" fmla="*/ 45244 h 1066800"/>
              <a:gd name="connsiteX17" fmla="*/ 171450 w 502444"/>
              <a:gd name="connsiteY17" fmla="*/ 21431 h 1066800"/>
              <a:gd name="connsiteX18" fmla="*/ 197644 w 502444"/>
              <a:gd name="connsiteY18" fmla="*/ 4763 h 1066800"/>
              <a:gd name="connsiteX19" fmla="*/ 214313 w 502444"/>
              <a:gd name="connsiteY19" fmla="*/ 0 h 1066800"/>
              <a:gd name="connsiteX20" fmla="*/ 226219 w 502444"/>
              <a:gd name="connsiteY20" fmla="*/ 0 h 1066800"/>
              <a:gd name="connsiteX21" fmla="*/ 230981 w 502444"/>
              <a:gd name="connsiteY21" fmla="*/ 11906 h 1066800"/>
              <a:gd name="connsiteX22" fmla="*/ 226219 w 502444"/>
              <a:gd name="connsiteY22" fmla="*/ 45244 h 1066800"/>
              <a:gd name="connsiteX23" fmla="*/ 219075 w 502444"/>
              <a:gd name="connsiteY23" fmla="*/ 119063 h 1066800"/>
              <a:gd name="connsiteX24" fmla="*/ 216694 w 502444"/>
              <a:gd name="connsiteY24" fmla="*/ 190500 h 1066800"/>
              <a:gd name="connsiteX25" fmla="*/ 221456 w 502444"/>
              <a:gd name="connsiteY25" fmla="*/ 273844 h 1066800"/>
              <a:gd name="connsiteX26" fmla="*/ 238125 w 502444"/>
              <a:gd name="connsiteY26" fmla="*/ 352425 h 1066800"/>
              <a:gd name="connsiteX27" fmla="*/ 304800 w 502444"/>
              <a:gd name="connsiteY27" fmla="*/ 523875 h 1066800"/>
              <a:gd name="connsiteX28" fmla="*/ 342900 w 502444"/>
              <a:gd name="connsiteY28" fmla="*/ 621506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02444" h="1066800">
                <a:moveTo>
                  <a:pt x="342900" y="621506"/>
                </a:moveTo>
                <a:lnTo>
                  <a:pt x="416719" y="812006"/>
                </a:lnTo>
                <a:lnTo>
                  <a:pt x="502444" y="1052513"/>
                </a:lnTo>
                <a:lnTo>
                  <a:pt x="400050" y="1066800"/>
                </a:lnTo>
                <a:lnTo>
                  <a:pt x="347663" y="969169"/>
                </a:lnTo>
                <a:lnTo>
                  <a:pt x="280988" y="862013"/>
                </a:lnTo>
                <a:lnTo>
                  <a:pt x="216694" y="759619"/>
                </a:lnTo>
                <a:lnTo>
                  <a:pt x="145256" y="638175"/>
                </a:lnTo>
                <a:lnTo>
                  <a:pt x="80963" y="533400"/>
                </a:lnTo>
                <a:lnTo>
                  <a:pt x="42863" y="469106"/>
                </a:lnTo>
                <a:lnTo>
                  <a:pt x="16669" y="407194"/>
                </a:lnTo>
                <a:lnTo>
                  <a:pt x="0" y="354806"/>
                </a:lnTo>
                <a:lnTo>
                  <a:pt x="0" y="333375"/>
                </a:lnTo>
                <a:lnTo>
                  <a:pt x="7144" y="307181"/>
                </a:lnTo>
                <a:lnTo>
                  <a:pt x="54769" y="204788"/>
                </a:lnTo>
                <a:lnTo>
                  <a:pt x="107156" y="119063"/>
                </a:lnTo>
                <a:lnTo>
                  <a:pt x="154781" y="45244"/>
                </a:lnTo>
                <a:lnTo>
                  <a:pt x="171450" y="21431"/>
                </a:lnTo>
                <a:lnTo>
                  <a:pt x="197644" y="4763"/>
                </a:lnTo>
                <a:lnTo>
                  <a:pt x="214313" y="0"/>
                </a:lnTo>
                <a:lnTo>
                  <a:pt x="226219" y="0"/>
                </a:lnTo>
                <a:lnTo>
                  <a:pt x="230981" y="11906"/>
                </a:lnTo>
                <a:lnTo>
                  <a:pt x="226219" y="45244"/>
                </a:lnTo>
                <a:lnTo>
                  <a:pt x="219075" y="119063"/>
                </a:lnTo>
                <a:cubicBezTo>
                  <a:pt x="218281" y="142875"/>
                  <a:pt x="217488" y="166688"/>
                  <a:pt x="216694" y="190500"/>
                </a:cubicBezTo>
                <a:lnTo>
                  <a:pt x="221456" y="273844"/>
                </a:lnTo>
                <a:lnTo>
                  <a:pt x="238125" y="352425"/>
                </a:lnTo>
                <a:lnTo>
                  <a:pt x="304800" y="523875"/>
                </a:lnTo>
                <a:lnTo>
                  <a:pt x="342900" y="621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CB9580E9-9EFA-4C1C-9AA8-3FC4E1C0BD82}"/>
              </a:ext>
            </a:extLst>
          </p:cNvPr>
          <p:cNvSpPr/>
          <p:nvPr/>
        </p:nvSpPr>
        <p:spPr>
          <a:xfrm rot="16800000">
            <a:off x="3883025" y="3827463"/>
            <a:ext cx="817563" cy="1277937"/>
          </a:xfrm>
          <a:custGeom>
            <a:avLst/>
            <a:gdLst>
              <a:gd name="connsiteX0" fmla="*/ 540544 w 816769"/>
              <a:gd name="connsiteY0" fmla="*/ 766762 h 1278731"/>
              <a:gd name="connsiteX1" fmla="*/ 719138 w 816769"/>
              <a:gd name="connsiteY1" fmla="*/ 1071562 h 1278731"/>
              <a:gd name="connsiteX2" fmla="*/ 816769 w 816769"/>
              <a:gd name="connsiteY2" fmla="*/ 1245394 h 1278731"/>
              <a:gd name="connsiteX3" fmla="*/ 721519 w 816769"/>
              <a:gd name="connsiteY3" fmla="*/ 1278731 h 1278731"/>
              <a:gd name="connsiteX4" fmla="*/ 647700 w 816769"/>
              <a:gd name="connsiteY4" fmla="*/ 1176337 h 1278731"/>
              <a:gd name="connsiteX5" fmla="*/ 571500 w 816769"/>
              <a:gd name="connsiteY5" fmla="*/ 1083469 h 1278731"/>
              <a:gd name="connsiteX6" fmla="*/ 483394 w 816769"/>
              <a:gd name="connsiteY6" fmla="*/ 976312 h 1278731"/>
              <a:gd name="connsiteX7" fmla="*/ 388144 w 816769"/>
              <a:gd name="connsiteY7" fmla="*/ 859631 h 1278731"/>
              <a:gd name="connsiteX8" fmla="*/ 304800 w 816769"/>
              <a:gd name="connsiteY8" fmla="*/ 757237 h 1278731"/>
              <a:gd name="connsiteX9" fmla="*/ 214313 w 816769"/>
              <a:gd name="connsiteY9" fmla="*/ 645319 h 1278731"/>
              <a:gd name="connsiteX10" fmla="*/ 145257 w 816769"/>
              <a:gd name="connsiteY10" fmla="*/ 561975 h 1278731"/>
              <a:gd name="connsiteX11" fmla="*/ 130969 w 816769"/>
              <a:gd name="connsiteY11" fmla="*/ 545306 h 1278731"/>
              <a:gd name="connsiteX12" fmla="*/ 119063 w 816769"/>
              <a:gd name="connsiteY12" fmla="*/ 531019 h 1278731"/>
              <a:gd name="connsiteX13" fmla="*/ 78582 w 816769"/>
              <a:gd name="connsiteY13" fmla="*/ 507206 h 1278731"/>
              <a:gd name="connsiteX14" fmla="*/ 21432 w 816769"/>
              <a:gd name="connsiteY14" fmla="*/ 466725 h 1278731"/>
              <a:gd name="connsiteX15" fmla="*/ 2382 w 816769"/>
              <a:gd name="connsiteY15" fmla="*/ 450056 h 1278731"/>
              <a:gd name="connsiteX16" fmla="*/ 0 w 816769"/>
              <a:gd name="connsiteY16" fmla="*/ 438150 h 1278731"/>
              <a:gd name="connsiteX17" fmla="*/ 0 w 816769"/>
              <a:gd name="connsiteY17" fmla="*/ 400050 h 1278731"/>
              <a:gd name="connsiteX18" fmla="*/ 7144 w 816769"/>
              <a:gd name="connsiteY18" fmla="*/ 330994 h 1278731"/>
              <a:gd name="connsiteX19" fmla="*/ 26194 w 816769"/>
              <a:gd name="connsiteY19" fmla="*/ 264319 h 1278731"/>
              <a:gd name="connsiteX20" fmla="*/ 52388 w 816769"/>
              <a:gd name="connsiteY20" fmla="*/ 197644 h 1278731"/>
              <a:gd name="connsiteX21" fmla="*/ 83344 w 816769"/>
              <a:gd name="connsiteY21" fmla="*/ 150019 h 1278731"/>
              <a:gd name="connsiteX22" fmla="*/ 116682 w 816769"/>
              <a:gd name="connsiteY22" fmla="*/ 107156 h 1278731"/>
              <a:gd name="connsiteX23" fmla="*/ 147638 w 816769"/>
              <a:gd name="connsiteY23" fmla="*/ 76200 h 1278731"/>
              <a:gd name="connsiteX24" fmla="*/ 197644 w 816769"/>
              <a:gd name="connsiteY24" fmla="*/ 33337 h 1278731"/>
              <a:gd name="connsiteX25" fmla="*/ 223838 w 816769"/>
              <a:gd name="connsiteY25" fmla="*/ 14287 h 1278731"/>
              <a:gd name="connsiteX26" fmla="*/ 252413 w 816769"/>
              <a:gd name="connsiteY26" fmla="*/ 0 h 1278731"/>
              <a:gd name="connsiteX27" fmla="*/ 264319 w 816769"/>
              <a:gd name="connsiteY27" fmla="*/ 0 h 1278731"/>
              <a:gd name="connsiteX28" fmla="*/ 271463 w 816769"/>
              <a:gd name="connsiteY28" fmla="*/ 0 h 1278731"/>
              <a:gd name="connsiteX29" fmla="*/ 276225 w 816769"/>
              <a:gd name="connsiteY29" fmla="*/ 7144 h 1278731"/>
              <a:gd name="connsiteX30" fmla="*/ 276225 w 816769"/>
              <a:gd name="connsiteY30" fmla="*/ 26194 h 1278731"/>
              <a:gd name="connsiteX31" fmla="*/ 266700 w 816769"/>
              <a:gd name="connsiteY31" fmla="*/ 57150 h 1278731"/>
              <a:gd name="connsiteX32" fmla="*/ 252413 w 816769"/>
              <a:gd name="connsiteY32" fmla="*/ 95250 h 1278731"/>
              <a:gd name="connsiteX33" fmla="*/ 238125 w 816769"/>
              <a:gd name="connsiteY33" fmla="*/ 130969 h 1278731"/>
              <a:gd name="connsiteX34" fmla="*/ 233363 w 816769"/>
              <a:gd name="connsiteY34" fmla="*/ 173831 h 1278731"/>
              <a:gd name="connsiteX35" fmla="*/ 235744 w 816769"/>
              <a:gd name="connsiteY35" fmla="*/ 223837 h 1278731"/>
              <a:gd name="connsiteX36" fmla="*/ 252413 w 816769"/>
              <a:gd name="connsiteY36" fmla="*/ 261937 h 1278731"/>
              <a:gd name="connsiteX37" fmla="*/ 347663 w 816769"/>
              <a:gd name="connsiteY37" fmla="*/ 428625 h 1278731"/>
              <a:gd name="connsiteX38" fmla="*/ 540544 w 816769"/>
              <a:gd name="connsiteY38" fmla="*/ 76676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16769" h="1278731">
                <a:moveTo>
                  <a:pt x="540544" y="766762"/>
                </a:moveTo>
                <a:lnTo>
                  <a:pt x="719138" y="1071562"/>
                </a:lnTo>
                <a:lnTo>
                  <a:pt x="816769" y="1245394"/>
                </a:lnTo>
                <a:lnTo>
                  <a:pt x="721519" y="1278731"/>
                </a:lnTo>
                <a:lnTo>
                  <a:pt x="647700" y="1176337"/>
                </a:lnTo>
                <a:lnTo>
                  <a:pt x="571500" y="1083469"/>
                </a:lnTo>
                <a:lnTo>
                  <a:pt x="483394" y="976312"/>
                </a:lnTo>
                <a:lnTo>
                  <a:pt x="388144" y="859631"/>
                </a:lnTo>
                <a:lnTo>
                  <a:pt x="304800" y="757237"/>
                </a:lnTo>
                <a:lnTo>
                  <a:pt x="214313" y="645319"/>
                </a:lnTo>
                <a:lnTo>
                  <a:pt x="145257" y="561975"/>
                </a:lnTo>
                <a:lnTo>
                  <a:pt x="130969" y="545306"/>
                </a:lnTo>
                <a:lnTo>
                  <a:pt x="119063" y="531019"/>
                </a:lnTo>
                <a:lnTo>
                  <a:pt x="78582" y="507206"/>
                </a:lnTo>
                <a:lnTo>
                  <a:pt x="21432" y="466725"/>
                </a:lnTo>
                <a:lnTo>
                  <a:pt x="2382" y="450056"/>
                </a:lnTo>
                <a:lnTo>
                  <a:pt x="0" y="438150"/>
                </a:lnTo>
                <a:lnTo>
                  <a:pt x="0" y="400050"/>
                </a:lnTo>
                <a:lnTo>
                  <a:pt x="7144" y="330994"/>
                </a:lnTo>
                <a:lnTo>
                  <a:pt x="26194" y="264319"/>
                </a:lnTo>
                <a:lnTo>
                  <a:pt x="52388" y="197644"/>
                </a:lnTo>
                <a:lnTo>
                  <a:pt x="83344" y="150019"/>
                </a:lnTo>
                <a:lnTo>
                  <a:pt x="116682" y="107156"/>
                </a:lnTo>
                <a:lnTo>
                  <a:pt x="147638" y="76200"/>
                </a:lnTo>
                <a:lnTo>
                  <a:pt x="197644" y="33337"/>
                </a:lnTo>
                <a:lnTo>
                  <a:pt x="223838" y="14287"/>
                </a:lnTo>
                <a:lnTo>
                  <a:pt x="252413" y="0"/>
                </a:lnTo>
                <a:lnTo>
                  <a:pt x="264319" y="0"/>
                </a:lnTo>
                <a:lnTo>
                  <a:pt x="271463" y="0"/>
                </a:lnTo>
                <a:lnTo>
                  <a:pt x="276225" y="7144"/>
                </a:lnTo>
                <a:lnTo>
                  <a:pt x="276225" y="26194"/>
                </a:lnTo>
                <a:lnTo>
                  <a:pt x="266700" y="57150"/>
                </a:lnTo>
                <a:lnTo>
                  <a:pt x="252413" y="95250"/>
                </a:lnTo>
                <a:lnTo>
                  <a:pt x="238125" y="130969"/>
                </a:lnTo>
                <a:lnTo>
                  <a:pt x="233363" y="173831"/>
                </a:lnTo>
                <a:lnTo>
                  <a:pt x="235744" y="223837"/>
                </a:lnTo>
                <a:lnTo>
                  <a:pt x="252413" y="261937"/>
                </a:lnTo>
                <a:lnTo>
                  <a:pt x="347663" y="428625"/>
                </a:lnTo>
                <a:lnTo>
                  <a:pt x="540544" y="766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23F135D4-EBB8-48A7-8EDC-ACEEB1B4CFF6}"/>
              </a:ext>
            </a:extLst>
          </p:cNvPr>
          <p:cNvSpPr/>
          <p:nvPr/>
        </p:nvSpPr>
        <p:spPr>
          <a:xfrm rot="16800000">
            <a:off x="3559175" y="3187701"/>
            <a:ext cx="4516437" cy="1243012"/>
          </a:xfrm>
          <a:custGeom>
            <a:avLst/>
            <a:gdLst>
              <a:gd name="connsiteX0" fmla="*/ 2388412 w 4517136"/>
              <a:gd name="connsiteY0" fmla="*/ 607161 h 1243584"/>
              <a:gd name="connsiteX1" fmla="*/ 2699308 w 4517136"/>
              <a:gd name="connsiteY1" fmla="*/ 555955 h 1243584"/>
              <a:gd name="connsiteX2" fmla="*/ 3189427 w 4517136"/>
              <a:gd name="connsiteY2" fmla="*/ 471830 h 1243584"/>
              <a:gd name="connsiteX3" fmla="*/ 3558844 w 4517136"/>
              <a:gd name="connsiteY3" fmla="*/ 409651 h 1243584"/>
              <a:gd name="connsiteX4" fmla="*/ 3869740 w 4517136"/>
              <a:gd name="connsiteY4" fmla="*/ 358444 h 1243584"/>
              <a:gd name="connsiteX5" fmla="*/ 4191609 w 4517136"/>
              <a:gd name="connsiteY5" fmla="*/ 303580 h 1243584"/>
              <a:gd name="connsiteX6" fmla="*/ 4224528 w 4517136"/>
              <a:gd name="connsiteY6" fmla="*/ 292608 h 1243584"/>
              <a:gd name="connsiteX7" fmla="*/ 4264761 w 4517136"/>
              <a:gd name="connsiteY7" fmla="*/ 270662 h 1243584"/>
              <a:gd name="connsiteX8" fmla="*/ 4308652 w 4517136"/>
              <a:gd name="connsiteY8" fmla="*/ 226771 h 1243584"/>
              <a:gd name="connsiteX9" fmla="*/ 4341571 w 4517136"/>
              <a:gd name="connsiteY9" fmla="*/ 182880 h 1243584"/>
              <a:gd name="connsiteX10" fmla="*/ 4370832 w 4517136"/>
              <a:gd name="connsiteY10" fmla="*/ 128016 h 1243584"/>
              <a:gd name="connsiteX11" fmla="*/ 4392777 w 4517136"/>
              <a:gd name="connsiteY11" fmla="*/ 58521 h 1243584"/>
              <a:gd name="connsiteX12" fmla="*/ 4414723 w 4517136"/>
              <a:gd name="connsiteY12" fmla="*/ 14630 h 1243584"/>
              <a:gd name="connsiteX13" fmla="*/ 4433011 w 4517136"/>
              <a:gd name="connsiteY13" fmla="*/ 0 h 1243584"/>
              <a:gd name="connsiteX14" fmla="*/ 4447641 w 4517136"/>
              <a:gd name="connsiteY14" fmla="*/ 0 h 1243584"/>
              <a:gd name="connsiteX15" fmla="*/ 4458614 w 4517136"/>
              <a:gd name="connsiteY15" fmla="*/ 14630 h 1243584"/>
              <a:gd name="connsiteX16" fmla="*/ 4480560 w 4517136"/>
              <a:gd name="connsiteY16" fmla="*/ 51206 h 1243584"/>
              <a:gd name="connsiteX17" fmla="*/ 4498848 w 4517136"/>
              <a:gd name="connsiteY17" fmla="*/ 91440 h 1243584"/>
              <a:gd name="connsiteX18" fmla="*/ 4513478 w 4517136"/>
              <a:gd name="connsiteY18" fmla="*/ 153619 h 1243584"/>
              <a:gd name="connsiteX19" fmla="*/ 4517136 w 4517136"/>
              <a:gd name="connsiteY19" fmla="*/ 208483 h 1243584"/>
              <a:gd name="connsiteX20" fmla="*/ 4513478 w 4517136"/>
              <a:gd name="connsiteY20" fmla="*/ 281635 h 1243584"/>
              <a:gd name="connsiteX21" fmla="*/ 4498848 w 4517136"/>
              <a:gd name="connsiteY21" fmla="*/ 376732 h 1243584"/>
              <a:gd name="connsiteX22" fmla="*/ 4476902 w 4517136"/>
              <a:gd name="connsiteY22" fmla="*/ 482803 h 1243584"/>
              <a:gd name="connsiteX23" fmla="*/ 4462272 w 4517136"/>
              <a:gd name="connsiteY23" fmla="*/ 541324 h 1243584"/>
              <a:gd name="connsiteX24" fmla="*/ 4451299 w 4517136"/>
              <a:gd name="connsiteY24" fmla="*/ 563270 h 1243584"/>
              <a:gd name="connsiteX25" fmla="*/ 4429353 w 4517136"/>
              <a:gd name="connsiteY25" fmla="*/ 588873 h 1243584"/>
              <a:gd name="connsiteX26" fmla="*/ 4396435 w 4517136"/>
              <a:gd name="connsiteY26" fmla="*/ 599846 h 1243584"/>
              <a:gd name="connsiteX27" fmla="*/ 4356201 w 4517136"/>
              <a:gd name="connsiteY27" fmla="*/ 596188 h 1243584"/>
              <a:gd name="connsiteX28" fmla="*/ 4308652 w 4517136"/>
              <a:gd name="connsiteY28" fmla="*/ 581558 h 1243584"/>
              <a:gd name="connsiteX29" fmla="*/ 4264761 w 4517136"/>
              <a:gd name="connsiteY29" fmla="*/ 566928 h 1243584"/>
              <a:gd name="connsiteX30" fmla="*/ 4122115 w 4517136"/>
              <a:gd name="connsiteY30" fmla="*/ 585216 h 1243584"/>
              <a:gd name="connsiteX31" fmla="*/ 3551529 w 4517136"/>
              <a:gd name="connsiteY31" fmla="*/ 669340 h 1243584"/>
              <a:gd name="connsiteX32" fmla="*/ 3288182 w 4517136"/>
              <a:gd name="connsiteY32" fmla="*/ 709574 h 1243584"/>
              <a:gd name="connsiteX33" fmla="*/ 2929737 w 4517136"/>
              <a:gd name="connsiteY33" fmla="*/ 775411 h 1243584"/>
              <a:gd name="connsiteX34" fmla="*/ 2659075 w 4517136"/>
              <a:gd name="connsiteY34" fmla="*/ 822960 h 1243584"/>
              <a:gd name="connsiteX35" fmla="*/ 2417673 w 4517136"/>
              <a:gd name="connsiteY35" fmla="*/ 863193 h 1243584"/>
              <a:gd name="connsiteX36" fmla="*/ 1945843 w 4517136"/>
              <a:gd name="connsiteY36" fmla="*/ 932688 h 1243584"/>
              <a:gd name="connsiteX37" fmla="*/ 1726387 w 4517136"/>
              <a:gd name="connsiteY37" fmla="*/ 965606 h 1243584"/>
              <a:gd name="connsiteX38" fmla="*/ 1517904 w 4517136"/>
              <a:gd name="connsiteY38" fmla="*/ 1002182 h 1243584"/>
              <a:gd name="connsiteX39" fmla="*/ 1225296 w 4517136"/>
              <a:gd name="connsiteY39" fmla="*/ 1053388 h 1243584"/>
              <a:gd name="connsiteX40" fmla="*/ 892454 w 4517136"/>
              <a:gd name="connsiteY40" fmla="*/ 1111910 h 1243584"/>
              <a:gd name="connsiteX41" fmla="*/ 724204 w 4517136"/>
              <a:gd name="connsiteY41" fmla="*/ 1148486 h 1243584"/>
              <a:gd name="connsiteX42" fmla="*/ 526694 w 4517136"/>
              <a:gd name="connsiteY42" fmla="*/ 1196035 h 1243584"/>
              <a:gd name="connsiteX43" fmla="*/ 457200 w 4517136"/>
              <a:gd name="connsiteY43" fmla="*/ 1210665 h 1243584"/>
              <a:gd name="connsiteX44" fmla="*/ 351129 w 4517136"/>
              <a:gd name="connsiteY44" fmla="*/ 1228953 h 1243584"/>
              <a:gd name="connsiteX45" fmla="*/ 230428 w 4517136"/>
              <a:gd name="connsiteY45" fmla="*/ 1243584 h 1243584"/>
              <a:gd name="connsiteX46" fmla="*/ 135331 w 4517136"/>
              <a:gd name="connsiteY46" fmla="*/ 1243584 h 1243584"/>
              <a:gd name="connsiteX47" fmla="*/ 91440 w 4517136"/>
              <a:gd name="connsiteY47" fmla="*/ 1243584 h 1243584"/>
              <a:gd name="connsiteX48" fmla="*/ 62179 w 4517136"/>
              <a:gd name="connsiteY48" fmla="*/ 1239926 h 1243584"/>
              <a:gd name="connsiteX49" fmla="*/ 40233 w 4517136"/>
              <a:gd name="connsiteY49" fmla="*/ 1225296 h 1243584"/>
              <a:gd name="connsiteX50" fmla="*/ 21945 w 4517136"/>
              <a:gd name="connsiteY50" fmla="*/ 1203350 h 1243584"/>
              <a:gd name="connsiteX51" fmla="*/ 7315 w 4517136"/>
              <a:gd name="connsiteY51" fmla="*/ 1177747 h 1243584"/>
              <a:gd name="connsiteX52" fmla="*/ 0 w 4517136"/>
              <a:gd name="connsiteY52" fmla="*/ 1152144 h 1243584"/>
              <a:gd name="connsiteX53" fmla="*/ 3657 w 4517136"/>
              <a:gd name="connsiteY53" fmla="*/ 1126540 h 1243584"/>
              <a:gd name="connsiteX54" fmla="*/ 18288 w 4517136"/>
              <a:gd name="connsiteY54" fmla="*/ 1093622 h 1243584"/>
              <a:gd name="connsiteX55" fmla="*/ 43891 w 4517136"/>
              <a:gd name="connsiteY55" fmla="*/ 1057046 h 1243584"/>
              <a:gd name="connsiteX56" fmla="*/ 84124 w 4517136"/>
              <a:gd name="connsiteY56" fmla="*/ 1031443 h 1243584"/>
              <a:gd name="connsiteX57" fmla="*/ 153619 w 4517136"/>
              <a:gd name="connsiteY57" fmla="*/ 994867 h 1243584"/>
              <a:gd name="connsiteX58" fmla="*/ 230428 w 4517136"/>
              <a:gd name="connsiteY58" fmla="*/ 958291 h 1243584"/>
              <a:gd name="connsiteX59" fmla="*/ 358444 w 4517136"/>
              <a:gd name="connsiteY59" fmla="*/ 921715 h 1243584"/>
              <a:gd name="connsiteX60" fmla="*/ 475488 w 4517136"/>
              <a:gd name="connsiteY60" fmla="*/ 892454 h 1243584"/>
              <a:gd name="connsiteX61" fmla="*/ 588873 w 4517136"/>
              <a:gd name="connsiteY61" fmla="*/ 870508 h 1243584"/>
              <a:gd name="connsiteX62" fmla="*/ 651052 w 4517136"/>
              <a:gd name="connsiteY62" fmla="*/ 870508 h 1243584"/>
              <a:gd name="connsiteX63" fmla="*/ 746150 w 4517136"/>
              <a:gd name="connsiteY63" fmla="*/ 870508 h 1243584"/>
              <a:gd name="connsiteX64" fmla="*/ 998524 w 4517136"/>
              <a:gd name="connsiteY64" fmla="*/ 841248 h 1243584"/>
              <a:gd name="connsiteX65" fmla="*/ 1294790 w 4517136"/>
              <a:gd name="connsiteY65" fmla="*/ 793699 h 1243584"/>
              <a:gd name="connsiteX66" fmla="*/ 1627632 w 4517136"/>
              <a:gd name="connsiteY66" fmla="*/ 735177 h 1243584"/>
              <a:gd name="connsiteX67" fmla="*/ 2388412 w 4517136"/>
              <a:gd name="connsiteY67" fmla="*/ 607161 h 1243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517136" h="1243584">
                <a:moveTo>
                  <a:pt x="2388412" y="607161"/>
                </a:moveTo>
                <a:lnTo>
                  <a:pt x="2699308" y="555955"/>
                </a:lnTo>
                <a:lnTo>
                  <a:pt x="3189427" y="471830"/>
                </a:lnTo>
                <a:lnTo>
                  <a:pt x="3558844" y="409651"/>
                </a:lnTo>
                <a:lnTo>
                  <a:pt x="3869740" y="358444"/>
                </a:lnTo>
                <a:lnTo>
                  <a:pt x="4191609" y="303580"/>
                </a:lnTo>
                <a:lnTo>
                  <a:pt x="4224528" y="292608"/>
                </a:lnTo>
                <a:lnTo>
                  <a:pt x="4264761" y="270662"/>
                </a:lnTo>
                <a:lnTo>
                  <a:pt x="4308652" y="226771"/>
                </a:lnTo>
                <a:lnTo>
                  <a:pt x="4341571" y="182880"/>
                </a:lnTo>
                <a:lnTo>
                  <a:pt x="4370832" y="128016"/>
                </a:lnTo>
                <a:lnTo>
                  <a:pt x="4392777" y="58521"/>
                </a:lnTo>
                <a:lnTo>
                  <a:pt x="4414723" y="14630"/>
                </a:lnTo>
                <a:lnTo>
                  <a:pt x="4433011" y="0"/>
                </a:lnTo>
                <a:lnTo>
                  <a:pt x="4447641" y="0"/>
                </a:lnTo>
                <a:lnTo>
                  <a:pt x="4458614" y="14630"/>
                </a:lnTo>
                <a:lnTo>
                  <a:pt x="4480560" y="51206"/>
                </a:lnTo>
                <a:lnTo>
                  <a:pt x="4498848" y="91440"/>
                </a:lnTo>
                <a:lnTo>
                  <a:pt x="4513478" y="153619"/>
                </a:lnTo>
                <a:lnTo>
                  <a:pt x="4517136" y="208483"/>
                </a:lnTo>
                <a:lnTo>
                  <a:pt x="4513478" y="281635"/>
                </a:lnTo>
                <a:lnTo>
                  <a:pt x="4498848" y="376732"/>
                </a:lnTo>
                <a:lnTo>
                  <a:pt x="4476902" y="482803"/>
                </a:lnTo>
                <a:lnTo>
                  <a:pt x="4462272" y="541324"/>
                </a:lnTo>
                <a:lnTo>
                  <a:pt x="4451299" y="563270"/>
                </a:lnTo>
                <a:lnTo>
                  <a:pt x="4429353" y="588873"/>
                </a:lnTo>
                <a:lnTo>
                  <a:pt x="4396435" y="599846"/>
                </a:lnTo>
                <a:lnTo>
                  <a:pt x="4356201" y="596188"/>
                </a:lnTo>
                <a:lnTo>
                  <a:pt x="4308652" y="581558"/>
                </a:lnTo>
                <a:lnTo>
                  <a:pt x="4264761" y="566928"/>
                </a:lnTo>
                <a:lnTo>
                  <a:pt x="4122115" y="585216"/>
                </a:lnTo>
                <a:lnTo>
                  <a:pt x="3551529" y="669340"/>
                </a:lnTo>
                <a:lnTo>
                  <a:pt x="3288182" y="709574"/>
                </a:lnTo>
                <a:lnTo>
                  <a:pt x="2929737" y="775411"/>
                </a:lnTo>
                <a:lnTo>
                  <a:pt x="2659075" y="822960"/>
                </a:lnTo>
                <a:lnTo>
                  <a:pt x="2417673" y="863193"/>
                </a:lnTo>
                <a:lnTo>
                  <a:pt x="1945843" y="932688"/>
                </a:lnTo>
                <a:lnTo>
                  <a:pt x="1726387" y="965606"/>
                </a:lnTo>
                <a:lnTo>
                  <a:pt x="1517904" y="1002182"/>
                </a:lnTo>
                <a:lnTo>
                  <a:pt x="1225296" y="1053388"/>
                </a:lnTo>
                <a:lnTo>
                  <a:pt x="892454" y="1111910"/>
                </a:lnTo>
                <a:lnTo>
                  <a:pt x="724204" y="1148486"/>
                </a:lnTo>
                <a:lnTo>
                  <a:pt x="526694" y="1196035"/>
                </a:lnTo>
                <a:lnTo>
                  <a:pt x="457200" y="1210665"/>
                </a:lnTo>
                <a:lnTo>
                  <a:pt x="351129" y="1228953"/>
                </a:lnTo>
                <a:lnTo>
                  <a:pt x="230428" y="1243584"/>
                </a:lnTo>
                <a:lnTo>
                  <a:pt x="135331" y="1243584"/>
                </a:lnTo>
                <a:lnTo>
                  <a:pt x="91440" y="1243584"/>
                </a:lnTo>
                <a:lnTo>
                  <a:pt x="62179" y="1239926"/>
                </a:lnTo>
                <a:lnTo>
                  <a:pt x="40233" y="1225296"/>
                </a:lnTo>
                <a:lnTo>
                  <a:pt x="21945" y="1203350"/>
                </a:lnTo>
                <a:lnTo>
                  <a:pt x="7315" y="1177747"/>
                </a:lnTo>
                <a:lnTo>
                  <a:pt x="0" y="1152144"/>
                </a:lnTo>
                <a:lnTo>
                  <a:pt x="3657" y="1126540"/>
                </a:lnTo>
                <a:lnTo>
                  <a:pt x="18288" y="1093622"/>
                </a:lnTo>
                <a:lnTo>
                  <a:pt x="43891" y="1057046"/>
                </a:lnTo>
                <a:lnTo>
                  <a:pt x="84124" y="1031443"/>
                </a:lnTo>
                <a:lnTo>
                  <a:pt x="153619" y="994867"/>
                </a:lnTo>
                <a:lnTo>
                  <a:pt x="230428" y="958291"/>
                </a:lnTo>
                <a:lnTo>
                  <a:pt x="358444" y="921715"/>
                </a:lnTo>
                <a:lnTo>
                  <a:pt x="475488" y="892454"/>
                </a:lnTo>
                <a:lnTo>
                  <a:pt x="588873" y="870508"/>
                </a:lnTo>
                <a:lnTo>
                  <a:pt x="651052" y="870508"/>
                </a:lnTo>
                <a:lnTo>
                  <a:pt x="746150" y="870508"/>
                </a:lnTo>
                <a:lnTo>
                  <a:pt x="998524" y="841248"/>
                </a:lnTo>
                <a:lnTo>
                  <a:pt x="1294790" y="793699"/>
                </a:lnTo>
                <a:lnTo>
                  <a:pt x="1627632" y="735177"/>
                </a:lnTo>
                <a:lnTo>
                  <a:pt x="2388412" y="607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813E1AC8-4430-44A6-B110-5556FCF2A8EC}"/>
              </a:ext>
            </a:extLst>
          </p:cNvPr>
          <p:cNvSpPr/>
          <p:nvPr/>
        </p:nvSpPr>
        <p:spPr>
          <a:xfrm rot="16800000">
            <a:off x="6361907" y="2043906"/>
            <a:ext cx="461962" cy="1146175"/>
          </a:xfrm>
          <a:custGeom>
            <a:avLst/>
            <a:gdLst>
              <a:gd name="connsiteX0" fmla="*/ 316706 w 461963"/>
              <a:gd name="connsiteY0" fmla="*/ 526256 h 1145381"/>
              <a:gd name="connsiteX1" fmla="*/ 273844 w 461963"/>
              <a:gd name="connsiteY1" fmla="*/ 435769 h 1145381"/>
              <a:gd name="connsiteX2" fmla="*/ 214313 w 461963"/>
              <a:gd name="connsiteY2" fmla="*/ 295275 h 1145381"/>
              <a:gd name="connsiteX3" fmla="*/ 171450 w 461963"/>
              <a:gd name="connsiteY3" fmla="*/ 147638 h 1145381"/>
              <a:gd name="connsiteX4" fmla="*/ 142875 w 461963"/>
              <a:gd name="connsiteY4" fmla="*/ 0 h 1145381"/>
              <a:gd name="connsiteX5" fmla="*/ 2381 w 461963"/>
              <a:gd name="connsiteY5" fmla="*/ 19050 h 1145381"/>
              <a:gd name="connsiteX6" fmla="*/ 0 w 461963"/>
              <a:gd name="connsiteY6" fmla="*/ 152400 h 1145381"/>
              <a:gd name="connsiteX7" fmla="*/ 0 w 461963"/>
              <a:gd name="connsiteY7" fmla="*/ 209550 h 1145381"/>
              <a:gd name="connsiteX8" fmla="*/ 23813 w 461963"/>
              <a:gd name="connsiteY8" fmla="*/ 292894 h 1145381"/>
              <a:gd name="connsiteX9" fmla="*/ 90488 w 461963"/>
              <a:gd name="connsiteY9" fmla="*/ 509588 h 1145381"/>
              <a:gd name="connsiteX10" fmla="*/ 159544 w 461963"/>
              <a:gd name="connsiteY10" fmla="*/ 735806 h 1145381"/>
              <a:gd name="connsiteX11" fmla="*/ 233363 w 461963"/>
              <a:gd name="connsiteY11" fmla="*/ 978694 h 1145381"/>
              <a:gd name="connsiteX12" fmla="*/ 269081 w 461963"/>
              <a:gd name="connsiteY12" fmla="*/ 1081088 h 1145381"/>
              <a:gd name="connsiteX13" fmla="*/ 285750 w 461963"/>
              <a:gd name="connsiteY13" fmla="*/ 1104900 h 1145381"/>
              <a:gd name="connsiteX14" fmla="*/ 304800 w 461963"/>
              <a:gd name="connsiteY14" fmla="*/ 1128713 h 1145381"/>
              <a:gd name="connsiteX15" fmla="*/ 321469 w 461963"/>
              <a:gd name="connsiteY15" fmla="*/ 1140619 h 1145381"/>
              <a:gd name="connsiteX16" fmla="*/ 333375 w 461963"/>
              <a:gd name="connsiteY16" fmla="*/ 1145381 h 1145381"/>
              <a:gd name="connsiteX17" fmla="*/ 350044 w 461963"/>
              <a:gd name="connsiteY17" fmla="*/ 1145381 h 1145381"/>
              <a:gd name="connsiteX18" fmla="*/ 369094 w 461963"/>
              <a:gd name="connsiteY18" fmla="*/ 1133475 h 1145381"/>
              <a:gd name="connsiteX19" fmla="*/ 392906 w 461963"/>
              <a:gd name="connsiteY19" fmla="*/ 1104900 h 1145381"/>
              <a:gd name="connsiteX20" fmla="*/ 409575 w 461963"/>
              <a:gd name="connsiteY20" fmla="*/ 1071563 h 1145381"/>
              <a:gd name="connsiteX21" fmla="*/ 426244 w 461963"/>
              <a:gd name="connsiteY21" fmla="*/ 1016794 h 1145381"/>
              <a:gd name="connsiteX22" fmla="*/ 447675 w 461963"/>
              <a:gd name="connsiteY22" fmla="*/ 931069 h 1145381"/>
              <a:gd name="connsiteX23" fmla="*/ 459581 w 461963"/>
              <a:gd name="connsiteY23" fmla="*/ 840581 h 1145381"/>
              <a:gd name="connsiteX24" fmla="*/ 461963 w 461963"/>
              <a:gd name="connsiteY24" fmla="*/ 790575 h 1145381"/>
              <a:gd name="connsiteX25" fmla="*/ 452438 w 461963"/>
              <a:gd name="connsiteY25" fmla="*/ 766763 h 1145381"/>
              <a:gd name="connsiteX26" fmla="*/ 409575 w 461963"/>
              <a:gd name="connsiteY26" fmla="*/ 685800 h 1145381"/>
              <a:gd name="connsiteX27" fmla="*/ 361950 w 461963"/>
              <a:gd name="connsiteY27" fmla="*/ 609600 h 1145381"/>
              <a:gd name="connsiteX28" fmla="*/ 316706 w 461963"/>
              <a:gd name="connsiteY28" fmla="*/ 526256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61963" h="1145381">
                <a:moveTo>
                  <a:pt x="316706" y="526256"/>
                </a:moveTo>
                <a:lnTo>
                  <a:pt x="273844" y="435769"/>
                </a:lnTo>
                <a:lnTo>
                  <a:pt x="214313" y="295275"/>
                </a:lnTo>
                <a:lnTo>
                  <a:pt x="171450" y="147638"/>
                </a:lnTo>
                <a:lnTo>
                  <a:pt x="142875" y="0"/>
                </a:lnTo>
                <a:lnTo>
                  <a:pt x="2381" y="19050"/>
                </a:lnTo>
                <a:cubicBezTo>
                  <a:pt x="1587" y="63500"/>
                  <a:pt x="794" y="107950"/>
                  <a:pt x="0" y="152400"/>
                </a:cubicBezTo>
                <a:lnTo>
                  <a:pt x="0" y="209550"/>
                </a:lnTo>
                <a:lnTo>
                  <a:pt x="23813" y="292894"/>
                </a:lnTo>
                <a:lnTo>
                  <a:pt x="90488" y="509588"/>
                </a:lnTo>
                <a:lnTo>
                  <a:pt x="159544" y="735806"/>
                </a:lnTo>
                <a:lnTo>
                  <a:pt x="233363" y="978694"/>
                </a:lnTo>
                <a:lnTo>
                  <a:pt x="269081" y="1081088"/>
                </a:lnTo>
                <a:lnTo>
                  <a:pt x="285750" y="1104900"/>
                </a:lnTo>
                <a:lnTo>
                  <a:pt x="304800" y="1128713"/>
                </a:lnTo>
                <a:lnTo>
                  <a:pt x="321469" y="1140619"/>
                </a:lnTo>
                <a:lnTo>
                  <a:pt x="333375" y="1145381"/>
                </a:lnTo>
                <a:lnTo>
                  <a:pt x="350044" y="1145381"/>
                </a:lnTo>
                <a:lnTo>
                  <a:pt x="369094" y="1133475"/>
                </a:lnTo>
                <a:lnTo>
                  <a:pt x="392906" y="1104900"/>
                </a:lnTo>
                <a:lnTo>
                  <a:pt x="409575" y="1071563"/>
                </a:lnTo>
                <a:lnTo>
                  <a:pt x="426244" y="1016794"/>
                </a:lnTo>
                <a:lnTo>
                  <a:pt x="447675" y="931069"/>
                </a:lnTo>
                <a:lnTo>
                  <a:pt x="459581" y="840581"/>
                </a:lnTo>
                <a:lnTo>
                  <a:pt x="461963" y="790575"/>
                </a:lnTo>
                <a:lnTo>
                  <a:pt x="452438" y="766763"/>
                </a:lnTo>
                <a:lnTo>
                  <a:pt x="409575" y="685800"/>
                </a:lnTo>
                <a:lnTo>
                  <a:pt x="361950" y="609600"/>
                </a:lnTo>
                <a:lnTo>
                  <a:pt x="316706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8358510C-A8EC-4CDB-9940-809FC50522ED}"/>
              </a:ext>
            </a:extLst>
          </p:cNvPr>
          <p:cNvSpPr/>
          <p:nvPr/>
        </p:nvSpPr>
        <p:spPr>
          <a:xfrm rot="16800000">
            <a:off x="6277769" y="2959894"/>
            <a:ext cx="442913" cy="930275"/>
          </a:xfrm>
          <a:custGeom>
            <a:avLst/>
            <a:gdLst>
              <a:gd name="connsiteX0" fmla="*/ 121444 w 442912"/>
              <a:gd name="connsiteY0" fmla="*/ 528638 h 931069"/>
              <a:gd name="connsiteX1" fmla="*/ 90487 w 442912"/>
              <a:gd name="connsiteY1" fmla="*/ 431007 h 931069"/>
              <a:gd name="connsiteX2" fmla="*/ 66675 w 442912"/>
              <a:gd name="connsiteY2" fmla="*/ 340519 h 931069"/>
              <a:gd name="connsiteX3" fmla="*/ 42862 w 442912"/>
              <a:gd name="connsiteY3" fmla="*/ 238125 h 931069"/>
              <a:gd name="connsiteX4" fmla="*/ 21431 w 442912"/>
              <a:gd name="connsiteY4" fmla="*/ 135732 h 931069"/>
              <a:gd name="connsiteX5" fmla="*/ 0 w 442912"/>
              <a:gd name="connsiteY5" fmla="*/ 4763 h 931069"/>
              <a:gd name="connsiteX6" fmla="*/ 123825 w 442912"/>
              <a:gd name="connsiteY6" fmla="*/ 0 h 931069"/>
              <a:gd name="connsiteX7" fmla="*/ 166687 w 442912"/>
              <a:gd name="connsiteY7" fmla="*/ 130969 h 931069"/>
              <a:gd name="connsiteX8" fmla="*/ 238125 w 442912"/>
              <a:gd name="connsiteY8" fmla="*/ 292894 h 931069"/>
              <a:gd name="connsiteX9" fmla="*/ 314325 w 442912"/>
              <a:gd name="connsiteY9" fmla="*/ 431007 h 931069"/>
              <a:gd name="connsiteX10" fmla="*/ 359569 w 442912"/>
              <a:gd name="connsiteY10" fmla="*/ 504825 h 931069"/>
              <a:gd name="connsiteX11" fmla="*/ 409575 w 442912"/>
              <a:gd name="connsiteY11" fmla="*/ 569119 h 931069"/>
              <a:gd name="connsiteX12" fmla="*/ 423862 w 442912"/>
              <a:gd name="connsiteY12" fmla="*/ 581025 h 931069"/>
              <a:gd name="connsiteX13" fmla="*/ 433387 w 442912"/>
              <a:gd name="connsiteY13" fmla="*/ 602457 h 931069"/>
              <a:gd name="connsiteX14" fmla="*/ 440531 w 442912"/>
              <a:gd name="connsiteY14" fmla="*/ 647700 h 931069"/>
              <a:gd name="connsiteX15" fmla="*/ 442912 w 442912"/>
              <a:gd name="connsiteY15" fmla="*/ 688182 h 931069"/>
              <a:gd name="connsiteX16" fmla="*/ 438150 w 442912"/>
              <a:gd name="connsiteY16" fmla="*/ 750094 h 931069"/>
              <a:gd name="connsiteX17" fmla="*/ 431006 w 442912"/>
              <a:gd name="connsiteY17" fmla="*/ 800100 h 931069"/>
              <a:gd name="connsiteX18" fmla="*/ 414337 w 442912"/>
              <a:gd name="connsiteY18" fmla="*/ 866775 h 931069"/>
              <a:gd name="connsiteX19" fmla="*/ 395287 w 442912"/>
              <a:gd name="connsiteY19" fmla="*/ 902494 h 931069"/>
              <a:gd name="connsiteX20" fmla="*/ 371475 w 442912"/>
              <a:gd name="connsiteY20" fmla="*/ 926307 h 931069"/>
              <a:gd name="connsiteX21" fmla="*/ 350044 w 442912"/>
              <a:gd name="connsiteY21" fmla="*/ 931069 h 931069"/>
              <a:gd name="connsiteX22" fmla="*/ 328612 w 442912"/>
              <a:gd name="connsiteY22" fmla="*/ 923925 h 931069"/>
              <a:gd name="connsiteX23" fmla="*/ 307181 w 442912"/>
              <a:gd name="connsiteY23" fmla="*/ 907257 h 931069"/>
              <a:gd name="connsiteX24" fmla="*/ 278606 w 442912"/>
              <a:gd name="connsiteY24" fmla="*/ 878682 h 931069"/>
              <a:gd name="connsiteX25" fmla="*/ 245269 w 442912"/>
              <a:gd name="connsiteY25" fmla="*/ 826294 h 931069"/>
              <a:gd name="connsiteX26" fmla="*/ 221456 w 442912"/>
              <a:gd name="connsiteY26" fmla="*/ 781050 h 931069"/>
              <a:gd name="connsiteX27" fmla="*/ 190500 w 442912"/>
              <a:gd name="connsiteY27" fmla="*/ 721519 h 931069"/>
              <a:gd name="connsiteX28" fmla="*/ 157162 w 442912"/>
              <a:gd name="connsiteY28" fmla="*/ 638175 h 931069"/>
              <a:gd name="connsiteX29" fmla="*/ 121444 w 442912"/>
              <a:gd name="connsiteY29" fmla="*/ 528638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2912" h="931069">
                <a:moveTo>
                  <a:pt x="121444" y="528638"/>
                </a:moveTo>
                <a:lnTo>
                  <a:pt x="90487" y="431007"/>
                </a:lnTo>
                <a:lnTo>
                  <a:pt x="66675" y="340519"/>
                </a:lnTo>
                <a:lnTo>
                  <a:pt x="42862" y="238125"/>
                </a:lnTo>
                <a:lnTo>
                  <a:pt x="21431" y="135732"/>
                </a:lnTo>
                <a:lnTo>
                  <a:pt x="0" y="4763"/>
                </a:lnTo>
                <a:lnTo>
                  <a:pt x="123825" y="0"/>
                </a:lnTo>
                <a:lnTo>
                  <a:pt x="166687" y="130969"/>
                </a:lnTo>
                <a:lnTo>
                  <a:pt x="238125" y="292894"/>
                </a:lnTo>
                <a:lnTo>
                  <a:pt x="314325" y="431007"/>
                </a:lnTo>
                <a:lnTo>
                  <a:pt x="359569" y="504825"/>
                </a:lnTo>
                <a:lnTo>
                  <a:pt x="409575" y="569119"/>
                </a:lnTo>
                <a:lnTo>
                  <a:pt x="423862" y="581025"/>
                </a:lnTo>
                <a:lnTo>
                  <a:pt x="433387" y="602457"/>
                </a:lnTo>
                <a:lnTo>
                  <a:pt x="440531" y="647700"/>
                </a:lnTo>
                <a:lnTo>
                  <a:pt x="442912" y="688182"/>
                </a:lnTo>
                <a:lnTo>
                  <a:pt x="438150" y="750094"/>
                </a:lnTo>
                <a:lnTo>
                  <a:pt x="431006" y="800100"/>
                </a:lnTo>
                <a:lnTo>
                  <a:pt x="414337" y="866775"/>
                </a:lnTo>
                <a:lnTo>
                  <a:pt x="395287" y="902494"/>
                </a:lnTo>
                <a:lnTo>
                  <a:pt x="371475" y="926307"/>
                </a:lnTo>
                <a:lnTo>
                  <a:pt x="350044" y="931069"/>
                </a:lnTo>
                <a:lnTo>
                  <a:pt x="328612" y="923925"/>
                </a:lnTo>
                <a:lnTo>
                  <a:pt x="307181" y="907257"/>
                </a:lnTo>
                <a:lnTo>
                  <a:pt x="278606" y="878682"/>
                </a:lnTo>
                <a:lnTo>
                  <a:pt x="245269" y="826294"/>
                </a:lnTo>
                <a:lnTo>
                  <a:pt x="221456" y="781050"/>
                </a:lnTo>
                <a:lnTo>
                  <a:pt x="190500" y="721519"/>
                </a:lnTo>
                <a:lnTo>
                  <a:pt x="157162" y="638175"/>
                </a:lnTo>
                <a:lnTo>
                  <a:pt x="121444" y="5286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CDE04A0D-073C-4739-980F-103F51762BD2}"/>
              </a:ext>
            </a:extLst>
          </p:cNvPr>
          <p:cNvSpPr/>
          <p:nvPr/>
        </p:nvSpPr>
        <p:spPr>
          <a:xfrm rot="16800000">
            <a:off x="6415881" y="3750469"/>
            <a:ext cx="484188" cy="1314450"/>
          </a:xfrm>
          <a:custGeom>
            <a:avLst/>
            <a:gdLst>
              <a:gd name="connsiteX0" fmla="*/ 261938 w 483394"/>
              <a:gd name="connsiteY0" fmla="*/ 428625 h 1314450"/>
              <a:gd name="connsiteX1" fmla="*/ 238125 w 483394"/>
              <a:gd name="connsiteY1" fmla="*/ 342900 h 1314450"/>
              <a:gd name="connsiteX2" fmla="*/ 211931 w 483394"/>
              <a:gd name="connsiteY2" fmla="*/ 238125 h 1314450"/>
              <a:gd name="connsiteX3" fmla="*/ 185738 w 483394"/>
              <a:gd name="connsiteY3" fmla="*/ 119062 h 1314450"/>
              <a:gd name="connsiteX4" fmla="*/ 164306 w 483394"/>
              <a:gd name="connsiteY4" fmla="*/ 0 h 1314450"/>
              <a:gd name="connsiteX5" fmla="*/ 4763 w 483394"/>
              <a:gd name="connsiteY5" fmla="*/ 26193 h 1314450"/>
              <a:gd name="connsiteX6" fmla="*/ 0 w 483394"/>
              <a:gd name="connsiteY6" fmla="*/ 123825 h 1314450"/>
              <a:gd name="connsiteX7" fmla="*/ 0 w 483394"/>
              <a:gd name="connsiteY7" fmla="*/ 173831 h 1314450"/>
              <a:gd name="connsiteX8" fmla="*/ 4763 w 483394"/>
              <a:gd name="connsiteY8" fmla="*/ 240506 h 1314450"/>
              <a:gd name="connsiteX9" fmla="*/ 16669 w 483394"/>
              <a:gd name="connsiteY9" fmla="*/ 321468 h 1314450"/>
              <a:gd name="connsiteX10" fmla="*/ 50006 w 483394"/>
              <a:gd name="connsiteY10" fmla="*/ 454818 h 1314450"/>
              <a:gd name="connsiteX11" fmla="*/ 88106 w 483394"/>
              <a:gd name="connsiteY11" fmla="*/ 607218 h 1314450"/>
              <a:gd name="connsiteX12" fmla="*/ 147638 w 483394"/>
              <a:gd name="connsiteY12" fmla="*/ 821531 h 1314450"/>
              <a:gd name="connsiteX13" fmla="*/ 228600 w 483394"/>
              <a:gd name="connsiteY13" fmla="*/ 1097756 h 1314450"/>
              <a:gd name="connsiteX14" fmla="*/ 261938 w 483394"/>
              <a:gd name="connsiteY14" fmla="*/ 1209675 h 1314450"/>
              <a:gd name="connsiteX15" fmla="*/ 273844 w 483394"/>
              <a:gd name="connsiteY15" fmla="*/ 1238250 h 1314450"/>
              <a:gd name="connsiteX16" fmla="*/ 300038 w 483394"/>
              <a:gd name="connsiteY16" fmla="*/ 1283493 h 1314450"/>
              <a:gd name="connsiteX17" fmla="*/ 319088 w 483394"/>
              <a:gd name="connsiteY17" fmla="*/ 1302543 h 1314450"/>
              <a:gd name="connsiteX18" fmla="*/ 333375 w 483394"/>
              <a:gd name="connsiteY18" fmla="*/ 1309687 h 1314450"/>
              <a:gd name="connsiteX19" fmla="*/ 347663 w 483394"/>
              <a:gd name="connsiteY19" fmla="*/ 1314450 h 1314450"/>
              <a:gd name="connsiteX20" fmla="*/ 371475 w 483394"/>
              <a:gd name="connsiteY20" fmla="*/ 1307306 h 1314450"/>
              <a:gd name="connsiteX21" fmla="*/ 400050 w 483394"/>
              <a:gd name="connsiteY21" fmla="*/ 1288256 h 1314450"/>
              <a:gd name="connsiteX22" fmla="*/ 421481 w 483394"/>
              <a:gd name="connsiteY22" fmla="*/ 1259681 h 1314450"/>
              <a:gd name="connsiteX23" fmla="*/ 442913 w 483394"/>
              <a:gd name="connsiteY23" fmla="*/ 1219200 h 1314450"/>
              <a:gd name="connsiteX24" fmla="*/ 461963 w 483394"/>
              <a:gd name="connsiteY24" fmla="*/ 1166812 h 1314450"/>
              <a:gd name="connsiteX25" fmla="*/ 476250 w 483394"/>
              <a:gd name="connsiteY25" fmla="*/ 1107281 h 1314450"/>
              <a:gd name="connsiteX26" fmla="*/ 483394 w 483394"/>
              <a:gd name="connsiteY26" fmla="*/ 1050131 h 1314450"/>
              <a:gd name="connsiteX27" fmla="*/ 483394 w 483394"/>
              <a:gd name="connsiteY27" fmla="*/ 988218 h 1314450"/>
              <a:gd name="connsiteX28" fmla="*/ 476250 w 483394"/>
              <a:gd name="connsiteY28" fmla="*/ 928687 h 1314450"/>
              <a:gd name="connsiteX29" fmla="*/ 464344 w 483394"/>
              <a:gd name="connsiteY29" fmla="*/ 904875 h 1314450"/>
              <a:gd name="connsiteX30" fmla="*/ 416719 w 483394"/>
              <a:gd name="connsiteY30" fmla="*/ 835818 h 1314450"/>
              <a:gd name="connsiteX31" fmla="*/ 371475 w 483394"/>
              <a:gd name="connsiteY31" fmla="*/ 750093 h 1314450"/>
              <a:gd name="connsiteX32" fmla="*/ 342900 w 483394"/>
              <a:gd name="connsiteY32" fmla="*/ 681037 h 1314450"/>
              <a:gd name="connsiteX33" fmla="*/ 261938 w 483394"/>
              <a:gd name="connsiteY33" fmla="*/ 428625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83394" h="1314450">
                <a:moveTo>
                  <a:pt x="261938" y="428625"/>
                </a:moveTo>
                <a:lnTo>
                  <a:pt x="238125" y="342900"/>
                </a:lnTo>
                <a:lnTo>
                  <a:pt x="211931" y="238125"/>
                </a:lnTo>
                <a:lnTo>
                  <a:pt x="185738" y="119062"/>
                </a:lnTo>
                <a:lnTo>
                  <a:pt x="164306" y="0"/>
                </a:lnTo>
                <a:lnTo>
                  <a:pt x="4763" y="26193"/>
                </a:lnTo>
                <a:lnTo>
                  <a:pt x="0" y="123825"/>
                </a:lnTo>
                <a:lnTo>
                  <a:pt x="0" y="173831"/>
                </a:lnTo>
                <a:lnTo>
                  <a:pt x="4763" y="240506"/>
                </a:lnTo>
                <a:lnTo>
                  <a:pt x="16669" y="321468"/>
                </a:lnTo>
                <a:lnTo>
                  <a:pt x="50006" y="454818"/>
                </a:lnTo>
                <a:lnTo>
                  <a:pt x="88106" y="607218"/>
                </a:lnTo>
                <a:lnTo>
                  <a:pt x="147638" y="821531"/>
                </a:lnTo>
                <a:lnTo>
                  <a:pt x="228600" y="1097756"/>
                </a:lnTo>
                <a:lnTo>
                  <a:pt x="261938" y="1209675"/>
                </a:lnTo>
                <a:lnTo>
                  <a:pt x="273844" y="1238250"/>
                </a:lnTo>
                <a:lnTo>
                  <a:pt x="300038" y="1283493"/>
                </a:lnTo>
                <a:lnTo>
                  <a:pt x="319088" y="1302543"/>
                </a:lnTo>
                <a:lnTo>
                  <a:pt x="333375" y="1309687"/>
                </a:lnTo>
                <a:lnTo>
                  <a:pt x="347663" y="1314450"/>
                </a:lnTo>
                <a:lnTo>
                  <a:pt x="371475" y="1307306"/>
                </a:lnTo>
                <a:lnTo>
                  <a:pt x="400050" y="1288256"/>
                </a:lnTo>
                <a:lnTo>
                  <a:pt x="421481" y="1259681"/>
                </a:lnTo>
                <a:lnTo>
                  <a:pt x="442913" y="1219200"/>
                </a:lnTo>
                <a:lnTo>
                  <a:pt x="461963" y="1166812"/>
                </a:lnTo>
                <a:lnTo>
                  <a:pt x="476250" y="1107281"/>
                </a:lnTo>
                <a:lnTo>
                  <a:pt x="483394" y="1050131"/>
                </a:lnTo>
                <a:lnTo>
                  <a:pt x="483394" y="988218"/>
                </a:lnTo>
                <a:lnTo>
                  <a:pt x="476250" y="928687"/>
                </a:lnTo>
                <a:lnTo>
                  <a:pt x="464344" y="904875"/>
                </a:lnTo>
                <a:lnTo>
                  <a:pt x="416719" y="835818"/>
                </a:lnTo>
                <a:lnTo>
                  <a:pt x="371475" y="750093"/>
                </a:lnTo>
                <a:lnTo>
                  <a:pt x="342900" y="681037"/>
                </a:lnTo>
                <a:lnTo>
                  <a:pt x="26193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8D67EEE-0AFC-47D3-82E0-481E36B8ED5C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35113"/>
            <a:ext cx="4794250" cy="4548187"/>
            <a:chOff x="2673350" y="1703388"/>
            <a:chExt cx="4794250" cy="4548187"/>
          </a:xfrm>
        </p:grpSpPr>
        <p:sp>
          <p:nvSpPr>
            <p:cNvPr id="12" name="フリーフォーム 112">
              <a:extLst>
                <a:ext uri="{FF2B5EF4-FFF2-40B4-BE49-F238E27FC236}">
                  <a16:creationId xmlns:a16="http://schemas.microsoft.com/office/drawing/2014/main" id="{D706CA9F-4B6D-4038-B8FB-60E8F91D7622}"/>
                </a:ext>
              </a:extLst>
            </p:cNvPr>
            <p:cNvSpPr/>
            <p:nvPr/>
          </p:nvSpPr>
          <p:spPr>
            <a:xfrm>
              <a:off x="2673350" y="17224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4">
              <a:extLst>
                <a:ext uri="{FF2B5EF4-FFF2-40B4-BE49-F238E27FC236}">
                  <a16:creationId xmlns:a16="http://schemas.microsoft.com/office/drawing/2014/main" id="{6601ED02-5930-46E2-B741-9B8B598884FF}"/>
                </a:ext>
              </a:extLst>
            </p:cNvPr>
            <p:cNvSpPr/>
            <p:nvPr/>
          </p:nvSpPr>
          <p:spPr>
            <a:xfrm rot="16800000">
              <a:off x="2051051" y="42592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5">
              <a:extLst>
                <a:ext uri="{FF2B5EF4-FFF2-40B4-BE49-F238E27FC236}">
                  <a16:creationId xmlns:a16="http://schemas.microsoft.com/office/drawing/2014/main" id="{5F24E1F2-2938-4913-9269-73726619E371}"/>
                </a:ext>
              </a:extLst>
            </p:cNvPr>
            <p:cNvSpPr/>
            <p:nvPr/>
          </p:nvSpPr>
          <p:spPr>
            <a:xfrm rot="16800000">
              <a:off x="2683669" y="35837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323BCC8F-C803-4530-A350-689A8AAE9D39}"/>
                </a:ext>
              </a:extLst>
            </p:cNvPr>
            <p:cNvSpPr/>
            <p:nvPr/>
          </p:nvSpPr>
          <p:spPr>
            <a:xfrm rot="16800000">
              <a:off x="4382294" y="23804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1">
              <a:extLst>
                <a:ext uri="{FF2B5EF4-FFF2-40B4-BE49-F238E27FC236}">
                  <a16:creationId xmlns:a16="http://schemas.microsoft.com/office/drawing/2014/main" id="{D7549E65-E6C3-4635-B211-96CD3688FA03}"/>
                </a:ext>
              </a:extLst>
            </p:cNvPr>
            <p:cNvSpPr/>
            <p:nvPr/>
          </p:nvSpPr>
          <p:spPr>
            <a:xfrm rot="16800000">
              <a:off x="4336256" y="32186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2">
              <a:extLst>
                <a:ext uri="{FF2B5EF4-FFF2-40B4-BE49-F238E27FC236}">
                  <a16:creationId xmlns:a16="http://schemas.microsoft.com/office/drawing/2014/main" id="{761930DC-DB2A-44DB-8953-DE13FC867A5A}"/>
                </a:ext>
              </a:extLst>
            </p:cNvPr>
            <p:cNvSpPr/>
            <p:nvPr/>
          </p:nvSpPr>
          <p:spPr>
            <a:xfrm rot="16800000">
              <a:off x="4035425" y="39798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5E7B9186-3D9D-4AE6-AA12-84268B924A08}"/>
                </a:ext>
              </a:extLst>
            </p:cNvPr>
            <p:cNvSpPr/>
            <p:nvPr/>
          </p:nvSpPr>
          <p:spPr>
            <a:xfrm rot="16800000">
              <a:off x="3711575" y="33401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9">
              <a:extLst>
                <a:ext uri="{FF2B5EF4-FFF2-40B4-BE49-F238E27FC236}">
                  <a16:creationId xmlns:a16="http://schemas.microsoft.com/office/drawing/2014/main" id="{BA6D759A-4229-4553-89A9-AA3442A45203}"/>
                </a:ext>
              </a:extLst>
            </p:cNvPr>
            <p:cNvSpPr/>
            <p:nvPr/>
          </p:nvSpPr>
          <p:spPr>
            <a:xfrm rot="16800000">
              <a:off x="6514307" y="21963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8">
              <a:extLst>
                <a:ext uri="{FF2B5EF4-FFF2-40B4-BE49-F238E27FC236}">
                  <a16:creationId xmlns:a16="http://schemas.microsoft.com/office/drawing/2014/main" id="{4158D9E1-4FD4-4EA3-BB48-D13B976D39FE}"/>
                </a:ext>
              </a:extLst>
            </p:cNvPr>
            <p:cNvSpPr/>
            <p:nvPr/>
          </p:nvSpPr>
          <p:spPr>
            <a:xfrm rot="16800000">
              <a:off x="6430169" y="31122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7">
              <a:extLst>
                <a:ext uri="{FF2B5EF4-FFF2-40B4-BE49-F238E27FC236}">
                  <a16:creationId xmlns:a16="http://schemas.microsoft.com/office/drawing/2014/main" id="{77830F7C-52BE-4954-B15A-096663916AEB}"/>
                </a:ext>
              </a:extLst>
            </p:cNvPr>
            <p:cNvSpPr/>
            <p:nvPr/>
          </p:nvSpPr>
          <p:spPr>
            <a:xfrm rot="16800000">
              <a:off x="6568281" y="39028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5913E5A8-A7BD-4FB2-950B-F94E60656008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24" name="フリーフォーム 112">
              <a:extLst>
                <a:ext uri="{FF2B5EF4-FFF2-40B4-BE49-F238E27FC236}">
                  <a16:creationId xmlns:a16="http://schemas.microsoft.com/office/drawing/2014/main" id="{06D66A22-9C01-44C3-9D6A-267B14DB16ED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4">
              <a:extLst>
                <a:ext uri="{FF2B5EF4-FFF2-40B4-BE49-F238E27FC236}">
                  <a16:creationId xmlns:a16="http://schemas.microsoft.com/office/drawing/2014/main" id="{9894A87A-867B-45D7-854E-52A4D0D2B65F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5">
              <a:extLst>
                <a:ext uri="{FF2B5EF4-FFF2-40B4-BE49-F238E27FC236}">
                  <a16:creationId xmlns:a16="http://schemas.microsoft.com/office/drawing/2014/main" id="{295B7295-444B-44C0-9703-AA229EFCCFEE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0">
              <a:extLst>
                <a:ext uri="{FF2B5EF4-FFF2-40B4-BE49-F238E27FC236}">
                  <a16:creationId xmlns:a16="http://schemas.microsoft.com/office/drawing/2014/main" id="{DA948C1E-3BEA-469C-9A4A-1FF9917C5E6F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1">
              <a:extLst>
                <a:ext uri="{FF2B5EF4-FFF2-40B4-BE49-F238E27FC236}">
                  <a16:creationId xmlns:a16="http://schemas.microsoft.com/office/drawing/2014/main" id="{9073F332-A125-4850-A2A7-3E1CAE779134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2">
              <a:extLst>
                <a:ext uri="{FF2B5EF4-FFF2-40B4-BE49-F238E27FC236}">
                  <a16:creationId xmlns:a16="http://schemas.microsoft.com/office/drawing/2014/main" id="{58ECF7CA-73A5-4FE9-B4D9-B0CE3190E74A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6">
              <a:extLst>
                <a:ext uri="{FF2B5EF4-FFF2-40B4-BE49-F238E27FC236}">
                  <a16:creationId xmlns:a16="http://schemas.microsoft.com/office/drawing/2014/main" id="{470B0B3E-003E-4543-9C7F-D5418775D650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9">
              <a:extLst>
                <a:ext uri="{FF2B5EF4-FFF2-40B4-BE49-F238E27FC236}">
                  <a16:creationId xmlns:a16="http://schemas.microsoft.com/office/drawing/2014/main" id="{7501FEBF-8458-4E09-B1D4-BA810EDA6F2E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8">
              <a:extLst>
                <a:ext uri="{FF2B5EF4-FFF2-40B4-BE49-F238E27FC236}">
                  <a16:creationId xmlns:a16="http://schemas.microsoft.com/office/drawing/2014/main" id="{C21C75C1-FC47-40AD-AC1A-5FE791AA463C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7">
              <a:extLst>
                <a:ext uri="{FF2B5EF4-FFF2-40B4-BE49-F238E27FC236}">
                  <a16:creationId xmlns:a16="http://schemas.microsoft.com/office/drawing/2014/main" id="{A5346917-FCDA-40C7-8033-4301508613D7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73084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8674" name="グループ化 1">
            <a:extLst>
              <a:ext uri="{FF2B5EF4-FFF2-40B4-BE49-F238E27FC236}">
                <a16:creationId xmlns:a16="http://schemas.microsoft.com/office/drawing/2014/main" id="{B136D995-A4D0-43B5-9484-F52AE889A54C}"/>
              </a:ext>
            </a:extLst>
          </p:cNvPr>
          <p:cNvGrpSpPr>
            <a:grpSpLocks/>
          </p:cNvGrpSpPr>
          <p:nvPr/>
        </p:nvGrpSpPr>
        <p:grpSpPr bwMode="auto">
          <a:xfrm>
            <a:off x="2520950" y="1550988"/>
            <a:ext cx="4794250" cy="4548187"/>
            <a:chOff x="2520950" y="1550988"/>
            <a:chExt cx="4794250" cy="4548187"/>
          </a:xfrm>
        </p:grpSpPr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1DF5F2B5-8333-4DB3-98FB-3128C3F004B0}"/>
                </a:ext>
              </a:extLst>
            </p:cNvPr>
            <p:cNvSpPr/>
            <p:nvPr/>
          </p:nvSpPr>
          <p:spPr>
            <a:xfrm>
              <a:off x="2520950" y="1570038"/>
              <a:ext cx="1519238" cy="2563812"/>
            </a:xfrm>
            <a:custGeom>
              <a:avLst/>
              <a:gdLst>
                <a:gd name="connsiteX0" fmla="*/ 824622 w 1519566"/>
                <a:gd name="connsiteY0" fmla="*/ 1107255 h 2563645"/>
                <a:gd name="connsiteX1" fmla="*/ 764771 w 1519566"/>
                <a:gd name="connsiteY1" fmla="*/ 1223633 h 2563645"/>
                <a:gd name="connsiteX2" fmla="*/ 701594 w 1519566"/>
                <a:gd name="connsiteY2" fmla="*/ 1349987 h 2563645"/>
                <a:gd name="connsiteX3" fmla="*/ 621792 w 1519566"/>
                <a:gd name="connsiteY3" fmla="*/ 1496291 h 2563645"/>
                <a:gd name="connsiteX4" fmla="*/ 515389 w 1519566"/>
                <a:gd name="connsiteY4" fmla="*/ 1689146 h 2563645"/>
                <a:gd name="connsiteX5" fmla="*/ 392361 w 1519566"/>
                <a:gd name="connsiteY5" fmla="*/ 1901952 h 2563645"/>
                <a:gd name="connsiteX6" fmla="*/ 262682 w 1519566"/>
                <a:gd name="connsiteY6" fmla="*/ 2111433 h 2563645"/>
                <a:gd name="connsiteX7" fmla="*/ 119703 w 1519566"/>
                <a:gd name="connsiteY7" fmla="*/ 2340864 h 2563645"/>
                <a:gd name="connsiteX8" fmla="*/ 36576 w 1519566"/>
                <a:gd name="connsiteY8" fmla="*/ 2470542 h 2563645"/>
                <a:gd name="connsiteX9" fmla="*/ 6650 w 1519566"/>
                <a:gd name="connsiteY9" fmla="*/ 2520419 h 2563645"/>
                <a:gd name="connsiteX10" fmla="*/ 0 w 1519566"/>
                <a:gd name="connsiteY10" fmla="*/ 2550345 h 2563645"/>
                <a:gd name="connsiteX11" fmla="*/ 9975 w 1519566"/>
                <a:gd name="connsiteY11" fmla="*/ 2563645 h 2563645"/>
                <a:gd name="connsiteX12" fmla="*/ 13300 w 1519566"/>
                <a:gd name="connsiteY12" fmla="*/ 2563645 h 2563645"/>
                <a:gd name="connsiteX13" fmla="*/ 36576 w 1519566"/>
                <a:gd name="connsiteY13" fmla="*/ 2560320 h 2563645"/>
                <a:gd name="connsiteX14" fmla="*/ 63177 w 1519566"/>
                <a:gd name="connsiteY14" fmla="*/ 2547020 h 2563645"/>
                <a:gd name="connsiteX15" fmla="*/ 139654 w 1519566"/>
                <a:gd name="connsiteY15" fmla="*/ 2473868 h 2563645"/>
                <a:gd name="connsiteX16" fmla="*/ 259357 w 1519566"/>
                <a:gd name="connsiteY16" fmla="*/ 2344189 h 2563645"/>
                <a:gd name="connsiteX17" fmla="*/ 405661 w 1519566"/>
                <a:gd name="connsiteY17" fmla="*/ 2174609 h 2563645"/>
                <a:gd name="connsiteX18" fmla="*/ 548640 w 1519566"/>
                <a:gd name="connsiteY18" fmla="*/ 1991729 h 2563645"/>
                <a:gd name="connsiteX19" fmla="*/ 648393 w 1519566"/>
                <a:gd name="connsiteY19" fmla="*/ 1852076 h 2563645"/>
                <a:gd name="connsiteX20" fmla="*/ 764771 w 1519566"/>
                <a:gd name="connsiteY20" fmla="*/ 1685821 h 2563645"/>
                <a:gd name="connsiteX21" fmla="*/ 811322 w 1519566"/>
                <a:gd name="connsiteY21" fmla="*/ 1609344 h 2563645"/>
                <a:gd name="connsiteX22" fmla="*/ 957626 w 1519566"/>
                <a:gd name="connsiteY22" fmla="*/ 1340012 h 2563645"/>
                <a:gd name="connsiteX23" fmla="*/ 1060704 w 1519566"/>
                <a:gd name="connsiteY23" fmla="*/ 1143831 h 2563645"/>
                <a:gd name="connsiteX24" fmla="*/ 1203683 w 1519566"/>
                <a:gd name="connsiteY24" fmla="*/ 851223 h 2563645"/>
                <a:gd name="connsiteX25" fmla="*/ 1286810 w 1519566"/>
                <a:gd name="connsiteY25" fmla="*/ 681644 h 2563645"/>
                <a:gd name="connsiteX26" fmla="*/ 1363287 w 1519566"/>
                <a:gd name="connsiteY26" fmla="*/ 525364 h 2563645"/>
                <a:gd name="connsiteX27" fmla="*/ 1373262 w 1519566"/>
                <a:gd name="connsiteY27" fmla="*/ 502089 h 2563645"/>
                <a:gd name="connsiteX28" fmla="*/ 1393213 w 1519566"/>
                <a:gd name="connsiteY28" fmla="*/ 478813 h 2563645"/>
                <a:gd name="connsiteX29" fmla="*/ 1393213 w 1519566"/>
                <a:gd name="connsiteY29" fmla="*/ 478813 h 2563645"/>
                <a:gd name="connsiteX30" fmla="*/ 1436439 w 1519566"/>
                <a:gd name="connsiteY30" fmla="*/ 448887 h 2563645"/>
                <a:gd name="connsiteX31" fmla="*/ 1482990 w 1519566"/>
                <a:gd name="connsiteY31" fmla="*/ 418961 h 2563645"/>
                <a:gd name="connsiteX32" fmla="*/ 1506266 w 1519566"/>
                <a:gd name="connsiteY32" fmla="*/ 395686 h 2563645"/>
                <a:gd name="connsiteX33" fmla="*/ 1516241 w 1519566"/>
                <a:gd name="connsiteY33" fmla="*/ 375735 h 2563645"/>
                <a:gd name="connsiteX34" fmla="*/ 1519566 w 1519566"/>
                <a:gd name="connsiteY34" fmla="*/ 349134 h 2563645"/>
                <a:gd name="connsiteX35" fmla="*/ 1512916 w 1519566"/>
                <a:gd name="connsiteY35" fmla="*/ 319209 h 2563645"/>
                <a:gd name="connsiteX36" fmla="*/ 1489641 w 1519566"/>
                <a:gd name="connsiteY36" fmla="*/ 269332 h 2563645"/>
                <a:gd name="connsiteX37" fmla="*/ 1466365 w 1519566"/>
                <a:gd name="connsiteY37" fmla="*/ 229431 h 2563645"/>
                <a:gd name="connsiteX38" fmla="*/ 1433114 w 1519566"/>
                <a:gd name="connsiteY38" fmla="*/ 186205 h 2563645"/>
                <a:gd name="connsiteX39" fmla="*/ 1389888 w 1519566"/>
                <a:gd name="connsiteY39" fmla="*/ 146304 h 2563645"/>
                <a:gd name="connsiteX40" fmla="*/ 1353312 w 1519566"/>
                <a:gd name="connsiteY40" fmla="*/ 123028 h 2563645"/>
                <a:gd name="connsiteX41" fmla="*/ 1300110 w 1519566"/>
                <a:gd name="connsiteY41" fmla="*/ 93102 h 2563645"/>
                <a:gd name="connsiteX42" fmla="*/ 1233609 w 1519566"/>
                <a:gd name="connsiteY42" fmla="*/ 59852 h 2563645"/>
                <a:gd name="connsiteX43" fmla="*/ 1147156 w 1519566"/>
                <a:gd name="connsiteY43" fmla="*/ 26601 h 2563645"/>
                <a:gd name="connsiteX44" fmla="*/ 1070679 w 1519566"/>
                <a:gd name="connsiteY44" fmla="*/ 3325 h 2563645"/>
                <a:gd name="connsiteX45" fmla="*/ 1050729 w 1519566"/>
                <a:gd name="connsiteY45" fmla="*/ 0 h 2563645"/>
                <a:gd name="connsiteX46" fmla="*/ 1030778 w 1519566"/>
                <a:gd name="connsiteY46" fmla="*/ 6650 h 2563645"/>
                <a:gd name="connsiteX47" fmla="*/ 1027453 w 1519566"/>
                <a:gd name="connsiteY47" fmla="*/ 16625 h 2563645"/>
                <a:gd name="connsiteX48" fmla="*/ 1030778 w 1519566"/>
                <a:gd name="connsiteY48" fmla="*/ 33251 h 2563645"/>
                <a:gd name="connsiteX49" fmla="*/ 1067354 w 1519566"/>
                <a:gd name="connsiteY49" fmla="*/ 79802 h 2563645"/>
                <a:gd name="connsiteX50" fmla="*/ 1087305 w 1519566"/>
                <a:gd name="connsiteY50" fmla="*/ 116378 h 2563645"/>
                <a:gd name="connsiteX51" fmla="*/ 1107255 w 1519566"/>
                <a:gd name="connsiteY51" fmla="*/ 152954 h 2563645"/>
                <a:gd name="connsiteX52" fmla="*/ 1123881 w 1519566"/>
                <a:gd name="connsiteY52" fmla="*/ 186205 h 2563645"/>
                <a:gd name="connsiteX53" fmla="*/ 1127206 w 1519566"/>
                <a:gd name="connsiteY53" fmla="*/ 209481 h 2563645"/>
                <a:gd name="connsiteX54" fmla="*/ 1130531 w 1519566"/>
                <a:gd name="connsiteY54" fmla="*/ 262682 h 2563645"/>
                <a:gd name="connsiteX55" fmla="*/ 1113905 w 1519566"/>
                <a:gd name="connsiteY55" fmla="*/ 349134 h 2563645"/>
                <a:gd name="connsiteX56" fmla="*/ 1077329 w 1519566"/>
                <a:gd name="connsiteY56" fmla="*/ 482138 h 2563645"/>
                <a:gd name="connsiteX57" fmla="*/ 1027453 w 1519566"/>
                <a:gd name="connsiteY57" fmla="*/ 621792 h 2563645"/>
                <a:gd name="connsiteX58" fmla="*/ 941001 w 1519566"/>
                <a:gd name="connsiteY58" fmla="*/ 844573 h 2563645"/>
                <a:gd name="connsiteX59" fmla="*/ 824622 w 1519566"/>
                <a:gd name="connsiteY59" fmla="*/ 1107255 h 25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9566" h="2563645">
                  <a:moveTo>
                    <a:pt x="824622" y="1107255"/>
                  </a:moveTo>
                  <a:lnTo>
                    <a:pt x="764771" y="1223633"/>
                  </a:lnTo>
                  <a:lnTo>
                    <a:pt x="701594" y="1349987"/>
                  </a:lnTo>
                  <a:lnTo>
                    <a:pt x="621792" y="1496291"/>
                  </a:lnTo>
                  <a:lnTo>
                    <a:pt x="515389" y="1689146"/>
                  </a:lnTo>
                  <a:lnTo>
                    <a:pt x="392361" y="1901952"/>
                  </a:lnTo>
                  <a:lnTo>
                    <a:pt x="262682" y="2111433"/>
                  </a:lnTo>
                  <a:lnTo>
                    <a:pt x="119703" y="2340864"/>
                  </a:lnTo>
                  <a:lnTo>
                    <a:pt x="36576" y="2470542"/>
                  </a:lnTo>
                  <a:lnTo>
                    <a:pt x="6650" y="2520419"/>
                  </a:lnTo>
                  <a:lnTo>
                    <a:pt x="0" y="2550345"/>
                  </a:lnTo>
                  <a:lnTo>
                    <a:pt x="9975" y="2563645"/>
                  </a:lnTo>
                  <a:lnTo>
                    <a:pt x="13300" y="2563645"/>
                  </a:lnTo>
                  <a:lnTo>
                    <a:pt x="36576" y="2560320"/>
                  </a:lnTo>
                  <a:lnTo>
                    <a:pt x="63177" y="2547020"/>
                  </a:lnTo>
                  <a:lnTo>
                    <a:pt x="139654" y="2473868"/>
                  </a:lnTo>
                  <a:lnTo>
                    <a:pt x="259357" y="2344189"/>
                  </a:lnTo>
                  <a:lnTo>
                    <a:pt x="405661" y="2174609"/>
                  </a:lnTo>
                  <a:lnTo>
                    <a:pt x="548640" y="1991729"/>
                  </a:lnTo>
                  <a:lnTo>
                    <a:pt x="648393" y="1852076"/>
                  </a:lnTo>
                  <a:lnTo>
                    <a:pt x="764771" y="1685821"/>
                  </a:lnTo>
                  <a:lnTo>
                    <a:pt x="811322" y="1609344"/>
                  </a:lnTo>
                  <a:lnTo>
                    <a:pt x="957626" y="1340012"/>
                  </a:lnTo>
                  <a:lnTo>
                    <a:pt x="1060704" y="1143831"/>
                  </a:lnTo>
                  <a:lnTo>
                    <a:pt x="1203683" y="851223"/>
                  </a:lnTo>
                  <a:lnTo>
                    <a:pt x="1286810" y="681644"/>
                  </a:lnTo>
                  <a:lnTo>
                    <a:pt x="1363287" y="525364"/>
                  </a:lnTo>
                  <a:lnTo>
                    <a:pt x="1373262" y="502089"/>
                  </a:lnTo>
                  <a:lnTo>
                    <a:pt x="1393213" y="478813"/>
                  </a:lnTo>
                  <a:lnTo>
                    <a:pt x="1393213" y="478813"/>
                  </a:lnTo>
                  <a:lnTo>
                    <a:pt x="1436439" y="448887"/>
                  </a:lnTo>
                  <a:lnTo>
                    <a:pt x="1482990" y="418961"/>
                  </a:lnTo>
                  <a:lnTo>
                    <a:pt x="1506266" y="395686"/>
                  </a:lnTo>
                  <a:lnTo>
                    <a:pt x="1516241" y="375735"/>
                  </a:lnTo>
                  <a:lnTo>
                    <a:pt x="1519566" y="349134"/>
                  </a:lnTo>
                  <a:lnTo>
                    <a:pt x="1512916" y="319209"/>
                  </a:lnTo>
                  <a:lnTo>
                    <a:pt x="1489641" y="269332"/>
                  </a:lnTo>
                  <a:lnTo>
                    <a:pt x="1466365" y="229431"/>
                  </a:lnTo>
                  <a:lnTo>
                    <a:pt x="1433114" y="186205"/>
                  </a:lnTo>
                  <a:lnTo>
                    <a:pt x="1389888" y="146304"/>
                  </a:lnTo>
                  <a:lnTo>
                    <a:pt x="1353312" y="123028"/>
                  </a:lnTo>
                  <a:lnTo>
                    <a:pt x="1300110" y="93102"/>
                  </a:lnTo>
                  <a:lnTo>
                    <a:pt x="1233609" y="59852"/>
                  </a:lnTo>
                  <a:lnTo>
                    <a:pt x="1147156" y="26601"/>
                  </a:lnTo>
                  <a:lnTo>
                    <a:pt x="1070679" y="3325"/>
                  </a:lnTo>
                  <a:lnTo>
                    <a:pt x="1050729" y="0"/>
                  </a:lnTo>
                  <a:lnTo>
                    <a:pt x="1030778" y="6650"/>
                  </a:lnTo>
                  <a:lnTo>
                    <a:pt x="1027453" y="16625"/>
                  </a:lnTo>
                  <a:lnTo>
                    <a:pt x="1030778" y="33251"/>
                  </a:lnTo>
                  <a:lnTo>
                    <a:pt x="1067354" y="79802"/>
                  </a:lnTo>
                  <a:lnTo>
                    <a:pt x="1087305" y="116378"/>
                  </a:lnTo>
                  <a:lnTo>
                    <a:pt x="1107255" y="152954"/>
                  </a:lnTo>
                  <a:lnTo>
                    <a:pt x="1123881" y="186205"/>
                  </a:lnTo>
                  <a:lnTo>
                    <a:pt x="1127206" y="209481"/>
                  </a:lnTo>
                  <a:lnTo>
                    <a:pt x="1130531" y="262682"/>
                  </a:lnTo>
                  <a:lnTo>
                    <a:pt x="1113905" y="349134"/>
                  </a:lnTo>
                  <a:lnTo>
                    <a:pt x="1077329" y="482138"/>
                  </a:lnTo>
                  <a:lnTo>
                    <a:pt x="1027453" y="621792"/>
                  </a:lnTo>
                  <a:lnTo>
                    <a:pt x="941001" y="844573"/>
                  </a:lnTo>
                  <a:lnTo>
                    <a:pt x="824622" y="11072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2C01699A-D57B-4828-A6E9-DDEDBE7C7E9C}"/>
                </a:ext>
              </a:extLst>
            </p:cNvPr>
            <p:cNvSpPr/>
            <p:nvPr/>
          </p:nvSpPr>
          <p:spPr>
            <a:xfrm rot="16800000">
              <a:off x="1898651" y="4106862"/>
              <a:ext cx="3009900" cy="714375"/>
            </a:xfrm>
            <a:custGeom>
              <a:avLst/>
              <a:gdLst>
                <a:gd name="connsiteX0" fmla="*/ 1485240 w 3010121"/>
                <a:gd name="connsiteY0" fmla="*/ 288063 h 713549"/>
                <a:gd name="connsiteX1" fmla="*/ 1886941 w 3010121"/>
                <a:gd name="connsiteY1" fmla="*/ 235207 h 713549"/>
                <a:gd name="connsiteX2" fmla="*/ 2304500 w 3010121"/>
                <a:gd name="connsiteY2" fmla="*/ 179709 h 713549"/>
                <a:gd name="connsiteX3" fmla="*/ 2703559 w 3010121"/>
                <a:gd name="connsiteY3" fmla="*/ 124211 h 713549"/>
                <a:gd name="connsiteX4" fmla="*/ 2714130 w 3010121"/>
                <a:gd name="connsiteY4" fmla="*/ 118925 h 713549"/>
                <a:gd name="connsiteX5" fmla="*/ 2722058 w 3010121"/>
                <a:gd name="connsiteY5" fmla="*/ 108354 h 713549"/>
                <a:gd name="connsiteX6" fmla="*/ 2729986 w 3010121"/>
                <a:gd name="connsiteY6" fmla="*/ 0 h 713549"/>
                <a:gd name="connsiteX7" fmla="*/ 3010121 w 3010121"/>
                <a:gd name="connsiteY7" fmla="*/ 84569 h 713549"/>
                <a:gd name="connsiteX8" fmla="*/ 2986336 w 3010121"/>
                <a:gd name="connsiteY8" fmla="*/ 161209 h 713549"/>
                <a:gd name="connsiteX9" fmla="*/ 2954622 w 3010121"/>
                <a:gd name="connsiteY9" fmla="*/ 235207 h 713549"/>
                <a:gd name="connsiteX10" fmla="*/ 2922909 w 3010121"/>
                <a:gd name="connsiteY10" fmla="*/ 285420 h 713549"/>
                <a:gd name="connsiteX11" fmla="*/ 2893838 w 3010121"/>
                <a:gd name="connsiteY11" fmla="*/ 314490 h 713549"/>
                <a:gd name="connsiteX12" fmla="*/ 2862125 w 3010121"/>
                <a:gd name="connsiteY12" fmla="*/ 325061 h 713549"/>
                <a:gd name="connsiteX13" fmla="*/ 2722058 w 3010121"/>
                <a:gd name="connsiteY13" fmla="*/ 335633 h 713549"/>
                <a:gd name="connsiteX14" fmla="*/ 2618990 w 3010121"/>
                <a:gd name="connsiteY14" fmla="*/ 346204 h 713549"/>
                <a:gd name="connsiteX15" fmla="*/ 2415496 w 3010121"/>
                <a:gd name="connsiteY15" fmla="*/ 375274 h 713549"/>
                <a:gd name="connsiteX16" fmla="*/ 2045508 w 3010121"/>
                <a:gd name="connsiteY16" fmla="*/ 430772 h 713549"/>
                <a:gd name="connsiteX17" fmla="*/ 1575094 w 3010121"/>
                <a:gd name="connsiteY17" fmla="*/ 502127 h 713549"/>
                <a:gd name="connsiteX18" fmla="*/ 1131108 w 3010121"/>
                <a:gd name="connsiteY18" fmla="*/ 568197 h 713549"/>
                <a:gd name="connsiteX19" fmla="*/ 729406 w 3010121"/>
                <a:gd name="connsiteY19" fmla="*/ 634266 h 713549"/>
                <a:gd name="connsiteX20" fmla="*/ 515341 w 3010121"/>
                <a:gd name="connsiteY20" fmla="*/ 671265 h 713549"/>
                <a:gd name="connsiteX21" fmla="*/ 356775 w 3010121"/>
                <a:gd name="connsiteY21" fmla="*/ 697693 h 713549"/>
                <a:gd name="connsiteX22" fmla="*/ 240493 w 3010121"/>
                <a:gd name="connsiteY22" fmla="*/ 710907 h 713549"/>
                <a:gd name="connsiteX23" fmla="*/ 150638 w 3010121"/>
                <a:gd name="connsiteY23" fmla="*/ 713549 h 713549"/>
                <a:gd name="connsiteX24" fmla="*/ 79284 w 3010121"/>
                <a:gd name="connsiteY24" fmla="*/ 710907 h 713549"/>
                <a:gd name="connsiteX25" fmla="*/ 42285 w 3010121"/>
                <a:gd name="connsiteY25" fmla="*/ 700335 h 713549"/>
                <a:gd name="connsiteX26" fmla="*/ 21143 w 3010121"/>
                <a:gd name="connsiteY26" fmla="*/ 689764 h 713549"/>
                <a:gd name="connsiteX27" fmla="*/ 5286 w 3010121"/>
                <a:gd name="connsiteY27" fmla="*/ 679193 h 713549"/>
                <a:gd name="connsiteX28" fmla="*/ 0 w 3010121"/>
                <a:gd name="connsiteY28" fmla="*/ 663337 h 713549"/>
                <a:gd name="connsiteX29" fmla="*/ 0 w 3010121"/>
                <a:gd name="connsiteY29" fmla="*/ 642194 h 713549"/>
                <a:gd name="connsiteX30" fmla="*/ 5286 w 3010121"/>
                <a:gd name="connsiteY30" fmla="*/ 610481 h 713549"/>
                <a:gd name="connsiteX31" fmla="*/ 18500 w 3010121"/>
                <a:gd name="connsiteY31" fmla="*/ 573482 h 713549"/>
                <a:gd name="connsiteX32" fmla="*/ 34356 w 3010121"/>
                <a:gd name="connsiteY32" fmla="*/ 549697 h 713549"/>
                <a:gd name="connsiteX33" fmla="*/ 60784 w 3010121"/>
                <a:gd name="connsiteY33" fmla="*/ 515341 h 713549"/>
                <a:gd name="connsiteX34" fmla="*/ 100426 w 3010121"/>
                <a:gd name="connsiteY34" fmla="*/ 480985 h 713549"/>
                <a:gd name="connsiteX35" fmla="*/ 163852 w 3010121"/>
                <a:gd name="connsiteY35" fmla="*/ 438701 h 713549"/>
                <a:gd name="connsiteX36" fmla="*/ 237850 w 3010121"/>
                <a:gd name="connsiteY36" fmla="*/ 404345 h 713549"/>
                <a:gd name="connsiteX37" fmla="*/ 332990 w 3010121"/>
                <a:gd name="connsiteY37" fmla="*/ 367346 h 713549"/>
                <a:gd name="connsiteX38" fmla="*/ 417559 w 3010121"/>
                <a:gd name="connsiteY38" fmla="*/ 346204 h 713549"/>
                <a:gd name="connsiteX39" fmla="*/ 438701 w 3010121"/>
                <a:gd name="connsiteY39" fmla="*/ 351489 h 713549"/>
                <a:gd name="connsiteX40" fmla="*/ 502127 w 3010121"/>
                <a:gd name="connsiteY40" fmla="*/ 362060 h 713549"/>
                <a:gd name="connsiteX41" fmla="*/ 597267 w 3010121"/>
                <a:gd name="connsiteY41" fmla="*/ 372631 h 713549"/>
                <a:gd name="connsiteX42" fmla="*/ 742620 w 3010121"/>
                <a:gd name="connsiteY42" fmla="*/ 369989 h 713549"/>
                <a:gd name="connsiteX43" fmla="*/ 895901 w 3010121"/>
                <a:gd name="connsiteY43" fmla="*/ 359418 h 713549"/>
                <a:gd name="connsiteX44" fmla="*/ 1059753 w 3010121"/>
                <a:gd name="connsiteY44" fmla="*/ 343561 h 713549"/>
                <a:gd name="connsiteX45" fmla="*/ 1485240 w 3010121"/>
                <a:gd name="connsiteY45" fmla="*/ 288063 h 71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010121" h="713549">
                  <a:moveTo>
                    <a:pt x="1485240" y="288063"/>
                  </a:moveTo>
                  <a:lnTo>
                    <a:pt x="1886941" y="235207"/>
                  </a:lnTo>
                  <a:lnTo>
                    <a:pt x="2304500" y="179709"/>
                  </a:lnTo>
                  <a:lnTo>
                    <a:pt x="2703559" y="124211"/>
                  </a:lnTo>
                  <a:lnTo>
                    <a:pt x="2714130" y="118925"/>
                  </a:lnTo>
                  <a:lnTo>
                    <a:pt x="2722058" y="108354"/>
                  </a:lnTo>
                  <a:lnTo>
                    <a:pt x="2729986" y="0"/>
                  </a:lnTo>
                  <a:lnTo>
                    <a:pt x="3010121" y="84569"/>
                  </a:lnTo>
                  <a:lnTo>
                    <a:pt x="2986336" y="161209"/>
                  </a:lnTo>
                  <a:lnTo>
                    <a:pt x="2954622" y="235207"/>
                  </a:lnTo>
                  <a:lnTo>
                    <a:pt x="2922909" y="285420"/>
                  </a:lnTo>
                  <a:lnTo>
                    <a:pt x="2893838" y="314490"/>
                  </a:lnTo>
                  <a:lnTo>
                    <a:pt x="2862125" y="325061"/>
                  </a:lnTo>
                  <a:lnTo>
                    <a:pt x="2722058" y="335633"/>
                  </a:lnTo>
                  <a:lnTo>
                    <a:pt x="2618990" y="346204"/>
                  </a:lnTo>
                  <a:lnTo>
                    <a:pt x="2415496" y="375274"/>
                  </a:lnTo>
                  <a:lnTo>
                    <a:pt x="2045508" y="430772"/>
                  </a:lnTo>
                  <a:lnTo>
                    <a:pt x="1575094" y="502127"/>
                  </a:lnTo>
                  <a:lnTo>
                    <a:pt x="1131108" y="568197"/>
                  </a:lnTo>
                  <a:lnTo>
                    <a:pt x="729406" y="634266"/>
                  </a:lnTo>
                  <a:lnTo>
                    <a:pt x="515341" y="671265"/>
                  </a:lnTo>
                  <a:lnTo>
                    <a:pt x="356775" y="697693"/>
                  </a:lnTo>
                  <a:lnTo>
                    <a:pt x="240493" y="710907"/>
                  </a:lnTo>
                  <a:lnTo>
                    <a:pt x="150638" y="713549"/>
                  </a:lnTo>
                  <a:lnTo>
                    <a:pt x="79284" y="710907"/>
                  </a:lnTo>
                  <a:lnTo>
                    <a:pt x="42285" y="700335"/>
                  </a:lnTo>
                  <a:lnTo>
                    <a:pt x="21143" y="689764"/>
                  </a:lnTo>
                  <a:lnTo>
                    <a:pt x="5286" y="679193"/>
                  </a:lnTo>
                  <a:lnTo>
                    <a:pt x="0" y="663337"/>
                  </a:lnTo>
                  <a:lnTo>
                    <a:pt x="0" y="642194"/>
                  </a:lnTo>
                  <a:lnTo>
                    <a:pt x="5286" y="610481"/>
                  </a:lnTo>
                  <a:lnTo>
                    <a:pt x="18500" y="573482"/>
                  </a:lnTo>
                  <a:lnTo>
                    <a:pt x="34356" y="549697"/>
                  </a:lnTo>
                  <a:lnTo>
                    <a:pt x="60784" y="515341"/>
                  </a:lnTo>
                  <a:lnTo>
                    <a:pt x="100426" y="480985"/>
                  </a:lnTo>
                  <a:lnTo>
                    <a:pt x="163852" y="438701"/>
                  </a:lnTo>
                  <a:lnTo>
                    <a:pt x="237850" y="404345"/>
                  </a:lnTo>
                  <a:lnTo>
                    <a:pt x="332990" y="367346"/>
                  </a:lnTo>
                  <a:lnTo>
                    <a:pt x="417559" y="346204"/>
                  </a:lnTo>
                  <a:lnTo>
                    <a:pt x="438701" y="351489"/>
                  </a:lnTo>
                  <a:lnTo>
                    <a:pt x="502127" y="362060"/>
                  </a:lnTo>
                  <a:lnTo>
                    <a:pt x="597267" y="372631"/>
                  </a:lnTo>
                  <a:lnTo>
                    <a:pt x="742620" y="369989"/>
                  </a:lnTo>
                  <a:lnTo>
                    <a:pt x="895901" y="359418"/>
                  </a:lnTo>
                  <a:lnTo>
                    <a:pt x="1059753" y="343561"/>
                  </a:lnTo>
                  <a:lnTo>
                    <a:pt x="1485240" y="288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E557A9B9-2EE6-49FB-96BF-74B8BE27FD02}"/>
                </a:ext>
              </a:extLst>
            </p:cNvPr>
            <p:cNvSpPr/>
            <p:nvPr/>
          </p:nvSpPr>
          <p:spPr>
            <a:xfrm rot="16800000">
              <a:off x="2531269" y="3431381"/>
              <a:ext cx="4403725" cy="931863"/>
            </a:xfrm>
            <a:custGeom>
              <a:avLst/>
              <a:gdLst>
                <a:gd name="connsiteX0" fmla="*/ 3202165 w 4402536"/>
                <a:gd name="connsiteY0" fmla="*/ 483679 h 932053"/>
                <a:gd name="connsiteX1" fmla="*/ 2771444 w 4402536"/>
                <a:gd name="connsiteY1" fmla="*/ 557819 h 932053"/>
                <a:gd name="connsiteX2" fmla="*/ 2661998 w 4402536"/>
                <a:gd name="connsiteY2" fmla="*/ 579002 h 932053"/>
                <a:gd name="connsiteX3" fmla="*/ 2485473 w 4402536"/>
                <a:gd name="connsiteY3" fmla="*/ 610777 h 932053"/>
                <a:gd name="connsiteX4" fmla="*/ 2294826 w 4402536"/>
                <a:gd name="connsiteY4" fmla="*/ 639021 h 932053"/>
                <a:gd name="connsiteX5" fmla="*/ 2164197 w 4402536"/>
                <a:gd name="connsiteY5" fmla="*/ 656673 h 932053"/>
                <a:gd name="connsiteX6" fmla="*/ 2051221 w 4402536"/>
                <a:gd name="connsiteY6" fmla="*/ 670795 h 932053"/>
                <a:gd name="connsiteX7" fmla="*/ 1920593 w 4402536"/>
                <a:gd name="connsiteY7" fmla="*/ 684917 h 932053"/>
                <a:gd name="connsiteX8" fmla="*/ 1811147 w 4402536"/>
                <a:gd name="connsiteY8" fmla="*/ 706100 h 932053"/>
                <a:gd name="connsiteX9" fmla="*/ 1645214 w 4402536"/>
                <a:gd name="connsiteY9" fmla="*/ 713161 h 932053"/>
                <a:gd name="connsiteX10" fmla="*/ 1489872 w 4402536"/>
                <a:gd name="connsiteY10" fmla="*/ 709631 h 932053"/>
                <a:gd name="connsiteX11" fmla="*/ 1355712 w 4402536"/>
                <a:gd name="connsiteY11" fmla="*/ 699039 h 932053"/>
                <a:gd name="connsiteX12" fmla="*/ 1260389 w 4402536"/>
                <a:gd name="connsiteY12" fmla="*/ 688448 h 932053"/>
                <a:gd name="connsiteX13" fmla="*/ 1150943 w 4402536"/>
                <a:gd name="connsiteY13" fmla="*/ 670795 h 932053"/>
                <a:gd name="connsiteX14" fmla="*/ 1020315 w 4402536"/>
                <a:gd name="connsiteY14" fmla="*/ 649612 h 932053"/>
                <a:gd name="connsiteX15" fmla="*/ 889686 w 4402536"/>
                <a:gd name="connsiteY15" fmla="*/ 621368 h 932053"/>
                <a:gd name="connsiteX16" fmla="*/ 759058 w 4402536"/>
                <a:gd name="connsiteY16" fmla="*/ 586063 h 932053"/>
                <a:gd name="connsiteX17" fmla="*/ 614307 w 4402536"/>
                <a:gd name="connsiteY17" fmla="*/ 540167 h 932053"/>
                <a:gd name="connsiteX18" fmla="*/ 518983 w 4402536"/>
                <a:gd name="connsiteY18" fmla="*/ 504862 h 932053"/>
                <a:gd name="connsiteX19" fmla="*/ 353050 w 4402536"/>
                <a:gd name="connsiteY19" fmla="*/ 434252 h 932053"/>
                <a:gd name="connsiteX20" fmla="*/ 176525 w 4402536"/>
                <a:gd name="connsiteY20" fmla="*/ 353050 h 932053"/>
                <a:gd name="connsiteX21" fmla="*/ 74140 w 4402536"/>
                <a:gd name="connsiteY21" fmla="*/ 296562 h 932053"/>
                <a:gd name="connsiteX22" fmla="*/ 45896 w 4402536"/>
                <a:gd name="connsiteY22" fmla="*/ 285971 h 932053"/>
                <a:gd name="connsiteX23" fmla="*/ 17652 w 4402536"/>
                <a:gd name="connsiteY23" fmla="*/ 285971 h 932053"/>
                <a:gd name="connsiteX24" fmla="*/ 0 w 4402536"/>
                <a:gd name="connsiteY24" fmla="*/ 289501 h 932053"/>
                <a:gd name="connsiteX25" fmla="*/ 0 w 4402536"/>
                <a:gd name="connsiteY25" fmla="*/ 300093 h 932053"/>
                <a:gd name="connsiteX26" fmla="*/ 10591 w 4402536"/>
                <a:gd name="connsiteY26" fmla="*/ 324806 h 932053"/>
                <a:gd name="connsiteX27" fmla="*/ 63549 w 4402536"/>
                <a:gd name="connsiteY27" fmla="*/ 374233 h 932053"/>
                <a:gd name="connsiteX28" fmla="*/ 194177 w 4402536"/>
                <a:gd name="connsiteY28" fmla="*/ 469557 h 932053"/>
                <a:gd name="connsiteX29" fmla="*/ 335397 w 4402536"/>
                <a:gd name="connsiteY29" fmla="*/ 557819 h 932053"/>
                <a:gd name="connsiteX30" fmla="*/ 466026 w 4402536"/>
                <a:gd name="connsiteY30" fmla="*/ 631960 h 932053"/>
                <a:gd name="connsiteX31" fmla="*/ 561350 w 4402536"/>
                <a:gd name="connsiteY31" fmla="*/ 681387 h 932053"/>
                <a:gd name="connsiteX32" fmla="*/ 670795 w 4402536"/>
                <a:gd name="connsiteY32" fmla="*/ 730814 h 932053"/>
                <a:gd name="connsiteX33" fmla="*/ 790832 w 4402536"/>
                <a:gd name="connsiteY33" fmla="*/ 780241 h 932053"/>
                <a:gd name="connsiteX34" fmla="*/ 953235 w 4402536"/>
                <a:gd name="connsiteY34" fmla="*/ 833198 h 932053"/>
                <a:gd name="connsiteX35" fmla="*/ 1083864 w 4402536"/>
                <a:gd name="connsiteY35" fmla="*/ 868503 h 932053"/>
                <a:gd name="connsiteX36" fmla="*/ 1256858 w 4402536"/>
                <a:gd name="connsiteY36" fmla="*/ 900278 h 932053"/>
                <a:gd name="connsiteX37" fmla="*/ 1401609 w 4402536"/>
                <a:gd name="connsiteY37" fmla="*/ 921461 h 932053"/>
                <a:gd name="connsiteX38" fmla="*/ 1553421 w 4402536"/>
                <a:gd name="connsiteY38" fmla="*/ 932053 h 932053"/>
                <a:gd name="connsiteX39" fmla="*/ 1737007 w 4402536"/>
                <a:gd name="connsiteY39" fmla="*/ 932053 h 932053"/>
                <a:gd name="connsiteX40" fmla="*/ 1885288 w 4402536"/>
                <a:gd name="connsiteY40" fmla="*/ 928522 h 932053"/>
                <a:gd name="connsiteX41" fmla="*/ 2082996 w 4402536"/>
                <a:gd name="connsiteY41" fmla="*/ 914400 h 932053"/>
                <a:gd name="connsiteX42" fmla="*/ 2305417 w 4402536"/>
                <a:gd name="connsiteY42" fmla="*/ 886156 h 932053"/>
                <a:gd name="connsiteX43" fmla="*/ 2577266 w 4402536"/>
                <a:gd name="connsiteY43" fmla="*/ 843790 h 932053"/>
                <a:gd name="connsiteX44" fmla="*/ 2870298 w 4402536"/>
                <a:gd name="connsiteY44" fmla="*/ 794363 h 932053"/>
                <a:gd name="connsiteX45" fmla="*/ 3262183 w 4402536"/>
                <a:gd name="connsiteY45" fmla="*/ 727283 h 932053"/>
                <a:gd name="connsiteX46" fmla="*/ 3745862 w 4402536"/>
                <a:gd name="connsiteY46" fmla="*/ 649612 h 932053"/>
                <a:gd name="connsiteX47" fmla="*/ 4045955 w 4402536"/>
                <a:gd name="connsiteY47" fmla="*/ 603716 h 932053"/>
                <a:gd name="connsiteX48" fmla="*/ 4144809 w 4402536"/>
                <a:gd name="connsiteY48" fmla="*/ 593124 h 932053"/>
                <a:gd name="connsiteX49" fmla="*/ 4222480 w 4402536"/>
                <a:gd name="connsiteY49" fmla="*/ 593124 h 932053"/>
                <a:gd name="connsiteX50" fmla="*/ 4261316 w 4402536"/>
                <a:gd name="connsiteY50" fmla="*/ 589594 h 932053"/>
                <a:gd name="connsiteX51" fmla="*/ 4293090 w 4402536"/>
                <a:gd name="connsiteY51" fmla="*/ 575472 h 932053"/>
                <a:gd name="connsiteX52" fmla="*/ 4317804 w 4402536"/>
                <a:gd name="connsiteY52" fmla="*/ 557819 h 932053"/>
                <a:gd name="connsiteX53" fmla="*/ 4342517 w 4402536"/>
                <a:gd name="connsiteY53" fmla="*/ 529575 h 932053"/>
                <a:gd name="connsiteX54" fmla="*/ 4353109 w 4402536"/>
                <a:gd name="connsiteY54" fmla="*/ 497801 h 932053"/>
                <a:gd name="connsiteX55" fmla="*/ 4370761 w 4402536"/>
                <a:gd name="connsiteY55" fmla="*/ 430721 h 932053"/>
                <a:gd name="connsiteX56" fmla="*/ 4388414 w 4402536"/>
                <a:gd name="connsiteY56" fmla="*/ 338928 h 932053"/>
                <a:gd name="connsiteX57" fmla="*/ 4399005 w 4402536"/>
                <a:gd name="connsiteY57" fmla="*/ 243605 h 932053"/>
                <a:gd name="connsiteX58" fmla="*/ 4402536 w 4402536"/>
                <a:gd name="connsiteY58" fmla="*/ 148281 h 932053"/>
                <a:gd name="connsiteX59" fmla="*/ 4402536 w 4402536"/>
                <a:gd name="connsiteY59" fmla="*/ 88263 h 932053"/>
                <a:gd name="connsiteX60" fmla="*/ 4395475 w 4402536"/>
                <a:gd name="connsiteY60" fmla="*/ 38836 h 932053"/>
                <a:gd name="connsiteX61" fmla="*/ 4384883 w 4402536"/>
                <a:gd name="connsiteY61" fmla="*/ 10592 h 932053"/>
                <a:gd name="connsiteX62" fmla="*/ 4370761 w 4402536"/>
                <a:gd name="connsiteY62" fmla="*/ 0 h 932053"/>
                <a:gd name="connsiteX63" fmla="*/ 4360170 w 4402536"/>
                <a:gd name="connsiteY63" fmla="*/ 0 h 932053"/>
                <a:gd name="connsiteX64" fmla="*/ 4342517 w 4402536"/>
                <a:gd name="connsiteY64" fmla="*/ 10592 h 932053"/>
                <a:gd name="connsiteX65" fmla="*/ 4328395 w 4402536"/>
                <a:gd name="connsiteY65" fmla="*/ 24714 h 932053"/>
                <a:gd name="connsiteX66" fmla="*/ 4321334 w 4402536"/>
                <a:gd name="connsiteY66" fmla="*/ 52958 h 932053"/>
                <a:gd name="connsiteX67" fmla="*/ 4310743 w 4402536"/>
                <a:gd name="connsiteY67" fmla="*/ 95324 h 932053"/>
                <a:gd name="connsiteX68" fmla="*/ 4289560 w 4402536"/>
                <a:gd name="connsiteY68" fmla="*/ 144751 h 932053"/>
                <a:gd name="connsiteX69" fmla="*/ 4254255 w 4402536"/>
                <a:gd name="connsiteY69" fmla="*/ 194178 h 932053"/>
                <a:gd name="connsiteX70" fmla="*/ 4218950 w 4402536"/>
                <a:gd name="connsiteY70" fmla="*/ 225952 h 932053"/>
                <a:gd name="connsiteX71" fmla="*/ 4173053 w 4402536"/>
                <a:gd name="connsiteY71" fmla="*/ 254196 h 932053"/>
                <a:gd name="connsiteX72" fmla="*/ 4130687 w 4402536"/>
                <a:gd name="connsiteY72" fmla="*/ 275379 h 932053"/>
                <a:gd name="connsiteX73" fmla="*/ 3947101 w 4402536"/>
                <a:gd name="connsiteY73" fmla="*/ 317745 h 932053"/>
                <a:gd name="connsiteX74" fmla="*/ 3632886 w 4402536"/>
                <a:gd name="connsiteY74" fmla="*/ 395416 h 932053"/>
                <a:gd name="connsiteX75" fmla="*/ 3424587 w 4402536"/>
                <a:gd name="connsiteY75" fmla="*/ 444843 h 932053"/>
                <a:gd name="connsiteX76" fmla="*/ 3202165 w 4402536"/>
                <a:gd name="connsiteY76" fmla="*/ 483679 h 93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02536" h="932053">
                  <a:moveTo>
                    <a:pt x="3202165" y="483679"/>
                  </a:moveTo>
                  <a:lnTo>
                    <a:pt x="2771444" y="557819"/>
                  </a:lnTo>
                  <a:lnTo>
                    <a:pt x="2661998" y="579002"/>
                  </a:lnTo>
                  <a:lnTo>
                    <a:pt x="2485473" y="610777"/>
                  </a:lnTo>
                  <a:lnTo>
                    <a:pt x="2294826" y="639021"/>
                  </a:lnTo>
                  <a:lnTo>
                    <a:pt x="2164197" y="656673"/>
                  </a:lnTo>
                  <a:lnTo>
                    <a:pt x="2051221" y="670795"/>
                  </a:lnTo>
                  <a:lnTo>
                    <a:pt x="1920593" y="684917"/>
                  </a:lnTo>
                  <a:lnTo>
                    <a:pt x="1811147" y="706100"/>
                  </a:lnTo>
                  <a:lnTo>
                    <a:pt x="1645214" y="713161"/>
                  </a:lnTo>
                  <a:lnTo>
                    <a:pt x="1489872" y="709631"/>
                  </a:lnTo>
                  <a:lnTo>
                    <a:pt x="1355712" y="699039"/>
                  </a:lnTo>
                  <a:lnTo>
                    <a:pt x="1260389" y="688448"/>
                  </a:lnTo>
                  <a:lnTo>
                    <a:pt x="1150943" y="670795"/>
                  </a:lnTo>
                  <a:lnTo>
                    <a:pt x="1020315" y="649612"/>
                  </a:lnTo>
                  <a:lnTo>
                    <a:pt x="889686" y="621368"/>
                  </a:lnTo>
                  <a:lnTo>
                    <a:pt x="759058" y="586063"/>
                  </a:lnTo>
                  <a:lnTo>
                    <a:pt x="614307" y="540167"/>
                  </a:lnTo>
                  <a:lnTo>
                    <a:pt x="518983" y="504862"/>
                  </a:lnTo>
                  <a:lnTo>
                    <a:pt x="353050" y="434252"/>
                  </a:lnTo>
                  <a:lnTo>
                    <a:pt x="176525" y="353050"/>
                  </a:lnTo>
                  <a:lnTo>
                    <a:pt x="74140" y="296562"/>
                  </a:lnTo>
                  <a:lnTo>
                    <a:pt x="45896" y="285971"/>
                  </a:lnTo>
                  <a:lnTo>
                    <a:pt x="17652" y="285971"/>
                  </a:lnTo>
                  <a:lnTo>
                    <a:pt x="0" y="289501"/>
                  </a:lnTo>
                  <a:lnTo>
                    <a:pt x="0" y="300093"/>
                  </a:lnTo>
                  <a:lnTo>
                    <a:pt x="10591" y="324806"/>
                  </a:lnTo>
                  <a:lnTo>
                    <a:pt x="63549" y="374233"/>
                  </a:lnTo>
                  <a:lnTo>
                    <a:pt x="194177" y="469557"/>
                  </a:lnTo>
                  <a:lnTo>
                    <a:pt x="335397" y="557819"/>
                  </a:lnTo>
                  <a:lnTo>
                    <a:pt x="466026" y="631960"/>
                  </a:lnTo>
                  <a:lnTo>
                    <a:pt x="561350" y="681387"/>
                  </a:lnTo>
                  <a:lnTo>
                    <a:pt x="670795" y="730814"/>
                  </a:lnTo>
                  <a:lnTo>
                    <a:pt x="790832" y="780241"/>
                  </a:lnTo>
                  <a:lnTo>
                    <a:pt x="953235" y="833198"/>
                  </a:lnTo>
                  <a:lnTo>
                    <a:pt x="1083864" y="868503"/>
                  </a:lnTo>
                  <a:lnTo>
                    <a:pt x="1256858" y="900278"/>
                  </a:lnTo>
                  <a:lnTo>
                    <a:pt x="1401609" y="921461"/>
                  </a:lnTo>
                  <a:lnTo>
                    <a:pt x="1553421" y="932053"/>
                  </a:lnTo>
                  <a:lnTo>
                    <a:pt x="1737007" y="932053"/>
                  </a:lnTo>
                  <a:lnTo>
                    <a:pt x="1885288" y="928522"/>
                  </a:lnTo>
                  <a:lnTo>
                    <a:pt x="2082996" y="914400"/>
                  </a:lnTo>
                  <a:lnTo>
                    <a:pt x="2305417" y="886156"/>
                  </a:lnTo>
                  <a:lnTo>
                    <a:pt x="2577266" y="843790"/>
                  </a:lnTo>
                  <a:lnTo>
                    <a:pt x="2870298" y="794363"/>
                  </a:lnTo>
                  <a:lnTo>
                    <a:pt x="3262183" y="727283"/>
                  </a:lnTo>
                  <a:lnTo>
                    <a:pt x="3745862" y="649612"/>
                  </a:lnTo>
                  <a:lnTo>
                    <a:pt x="4045955" y="603716"/>
                  </a:lnTo>
                  <a:lnTo>
                    <a:pt x="4144809" y="593124"/>
                  </a:lnTo>
                  <a:lnTo>
                    <a:pt x="4222480" y="593124"/>
                  </a:lnTo>
                  <a:lnTo>
                    <a:pt x="4261316" y="589594"/>
                  </a:lnTo>
                  <a:lnTo>
                    <a:pt x="4293090" y="575472"/>
                  </a:lnTo>
                  <a:lnTo>
                    <a:pt x="4317804" y="557819"/>
                  </a:lnTo>
                  <a:lnTo>
                    <a:pt x="4342517" y="529575"/>
                  </a:lnTo>
                  <a:lnTo>
                    <a:pt x="4353109" y="497801"/>
                  </a:lnTo>
                  <a:lnTo>
                    <a:pt x="4370761" y="430721"/>
                  </a:lnTo>
                  <a:lnTo>
                    <a:pt x="4388414" y="338928"/>
                  </a:lnTo>
                  <a:lnTo>
                    <a:pt x="4399005" y="243605"/>
                  </a:lnTo>
                  <a:lnTo>
                    <a:pt x="4402536" y="148281"/>
                  </a:lnTo>
                  <a:lnTo>
                    <a:pt x="4402536" y="88263"/>
                  </a:lnTo>
                  <a:lnTo>
                    <a:pt x="4395475" y="38836"/>
                  </a:lnTo>
                  <a:lnTo>
                    <a:pt x="4384883" y="10592"/>
                  </a:lnTo>
                  <a:lnTo>
                    <a:pt x="4370761" y="0"/>
                  </a:lnTo>
                  <a:lnTo>
                    <a:pt x="4360170" y="0"/>
                  </a:lnTo>
                  <a:lnTo>
                    <a:pt x="4342517" y="10592"/>
                  </a:lnTo>
                  <a:lnTo>
                    <a:pt x="4328395" y="24714"/>
                  </a:lnTo>
                  <a:lnTo>
                    <a:pt x="4321334" y="52958"/>
                  </a:lnTo>
                  <a:lnTo>
                    <a:pt x="4310743" y="95324"/>
                  </a:lnTo>
                  <a:lnTo>
                    <a:pt x="4289560" y="144751"/>
                  </a:lnTo>
                  <a:lnTo>
                    <a:pt x="4254255" y="194178"/>
                  </a:lnTo>
                  <a:lnTo>
                    <a:pt x="4218950" y="225952"/>
                  </a:lnTo>
                  <a:lnTo>
                    <a:pt x="4173053" y="254196"/>
                  </a:lnTo>
                  <a:lnTo>
                    <a:pt x="4130687" y="275379"/>
                  </a:lnTo>
                  <a:lnTo>
                    <a:pt x="3947101" y="317745"/>
                  </a:lnTo>
                  <a:lnTo>
                    <a:pt x="3632886" y="395416"/>
                  </a:lnTo>
                  <a:lnTo>
                    <a:pt x="3424587" y="444843"/>
                  </a:lnTo>
                  <a:lnTo>
                    <a:pt x="3202165" y="4836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7B9E1336-586F-456B-9051-3AEAAA8D4175}"/>
                </a:ext>
              </a:extLst>
            </p:cNvPr>
            <p:cNvSpPr/>
            <p:nvPr/>
          </p:nvSpPr>
          <p:spPr>
            <a:xfrm rot="16800000">
              <a:off x="4229894" y="2228057"/>
              <a:ext cx="441325" cy="1119187"/>
            </a:xfrm>
            <a:custGeom>
              <a:avLst/>
              <a:gdLst>
                <a:gd name="connsiteX0" fmla="*/ 307181 w 440531"/>
                <a:gd name="connsiteY0" fmla="*/ 640556 h 1119188"/>
                <a:gd name="connsiteX1" fmla="*/ 252412 w 440531"/>
                <a:gd name="connsiteY1" fmla="*/ 461963 h 1119188"/>
                <a:gd name="connsiteX2" fmla="*/ 235743 w 440531"/>
                <a:gd name="connsiteY2" fmla="*/ 395288 h 1119188"/>
                <a:gd name="connsiteX3" fmla="*/ 226218 w 440531"/>
                <a:gd name="connsiteY3" fmla="*/ 321469 h 1119188"/>
                <a:gd name="connsiteX4" fmla="*/ 223837 w 440531"/>
                <a:gd name="connsiteY4" fmla="*/ 269081 h 1119188"/>
                <a:gd name="connsiteX5" fmla="*/ 223837 w 440531"/>
                <a:gd name="connsiteY5" fmla="*/ 211931 h 1119188"/>
                <a:gd name="connsiteX6" fmla="*/ 228600 w 440531"/>
                <a:gd name="connsiteY6" fmla="*/ 161925 h 1119188"/>
                <a:gd name="connsiteX7" fmla="*/ 240506 w 440531"/>
                <a:gd name="connsiteY7" fmla="*/ 95250 h 1119188"/>
                <a:gd name="connsiteX8" fmla="*/ 252412 w 440531"/>
                <a:gd name="connsiteY8" fmla="*/ 54769 h 1119188"/>
                <a:gd name="connsiteX9" fmla="*/ 259556 w 440531"/>
                <a:gd name="connsiteY9" fmla="*/ 19050 h 1119188"/>
                <a:gd name="connsiteX10" fmla="*/ 254793 w 440531"/>
                <a:gd name="connsiteY10" fmla="*/ 2381 h 1119188"/>
                <a:gd name="connsiteX11" fmla="*/ 240506 w 440531"/>
                <a:gd name="connsiteY11" fmla="*/ 0 h 1119188"/>
                <a:gd name="connsiteX12" fmla="*/ 197643 w 440531"/>
                <a:gd name="connsiteY12" fmla="*/ 26194 h 1119188"/>
                <a:gd name="connsiteX13" fmla="*/ 130968 w 440531"/>
                <a:gd name="connsiteY13" fmla="*/ 66675 h 1119188"/>
                <a:gd name="connsiteX14" fmla="*/ 95250 w 440531"/>
                <a:gd name="connsiteY14" fmla="*/ 97631 h 1119188"/>
                <a:gd name="connsiteX15" fmla="*/ 64293 w 440531"/>
                <a:gd name="connsiteY15" fmla="*/ 130969 h 1119188"/>
                <a:gd name="connsiteX16" fmla="*/ 33337 w 440531"/>
                <a:gd name="connsiteY16" fmla="*/ 173831 h 1119188"/>
                <a:gd name="connsiteX17" fmla="*/ 16668 w 440531"/>
                <a:gd name="connsiteY17" fmla="*/ 211931 h 1119188"/>
                <a:gd name="connsiteX18" fmla="*/ 7143 w 440531"/>
                <a:gd name="connsiteY18" fmla="*/ 242888 h 1119188"/>
                <a:gd name="connsiteX19" fmla="*/ 2381 w 440531"/>
                <a:gd name="connsiteY19" fmla="*/ 276225 h 1119188"/>
                <a:gd name="connsiteX20" fmla="*/ 0 w 440531"/>
                <a:gd name="connsiteY20" fmla="*/ 319088 h 1119188"/>
                <a:gd name="connsiteX21" fmla="*/ 7143 w 440531"/>
                <a:gd name="connsiteY21" fmla="*/ 357188 h 1119188"/>
                <a:gd name="connsiteX22" fmla="*/ 80962 w 440531"/>
                <a:gd name="connsiteY22" fmla="*/ 542925 h 1119188"/>
                <a:gd name="connsiteX23" fmla="*/ 169068 w 440531"/>
                <a:gd name="connsiteY23" fmla="*/ 778669 h 1119188"/>
                <a:gd name="connsiteX24" fmla="*/ 295275 w 440531"/>
                <a:gd name="connsiteY24" fmla="*/ 1119188 h 1119188"/>
                <a:gd name="connsiteX25" fmla="*/ 440531 w 440531"/>
                <a:gd name="connsiteY25" fmla="*/ 1076325 h 1119188"/>
                <a:gd name="connsiteX26" fmla="*/ 400050 w 440531"/>
                <a:gd name="connsiteY26" fmla="*/ 947738 h 1119188"/>
                <a:gd name="connsiteX27" fmla="*/ 307181 w 440531"/>
                <a:gd name="connsiteY27" fmla="*/ 640556 h 1119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40531" h="1119188">
                  <a:moveTo>
                    <a:pt x="307181" y="640556"/>
                  </a:moveTo>
                  <a:lnTo>
                    <a:pt x="252412" y="461963"/>
                  </a:lnTo>
                  <a:lnTo>
                    <a:pt x="235743" y="395288"/>
                  </a:lnTo>
                  <a:lnTo>
                    <a:pt x="226218" y="321469"/>
                  </a:lnTo>
                  <a:lnTo>
                    <a:pt x="223837" y="269081"/>
                  </a:lnTo>
                  <a:lnTo>
                    <a:pt x="223837" y="211931"/>
                  </a:lnTo>
                  <a:lnTo>
                    <a:pt x="228600" y="161925"/>
                  </a:lnTo>
                  <a:lnTo>
                    <a:pt x="240506" y="95250"/>
                  </a:lnTo>
                  <a:lnTo>
                    <a:pt x="252412" y="54769"/>
                  </a:lnTo>
                  <a:lnTo>
                    <a:pt x="259556" y="19050"/>
                  </a:lnTo>
                  <a:lnTo>
                    <a:pt x="254793" y="2381"/>
                  </a:lnTo>
                  <a:lnTo>
                    <a:pt x="240506" y="0"/>
                  </a:lnTo>
                  <a:lnTo>
                    <a:pt x="197643" y="26194"/>
                  </a:lnTo>
                  <a:lnTo>
                    <a:pt x="130968" y="66675"/>
                  </a:lnTo>
                  <a:lnTo>
                    <a:pt x="95250" y="97631"/>
                  </a:lnTo>
                  <a:lnTo>
                    <a:pt x="64293" y="130969"/>
                  </a:lnTo>
                  <a:lnTo>
                    <a:pt x="33337" y="173831"/>
                  </a:lnTo>
                  <a:lnTo>
                    <a:pt x="16668" y="211931"/>
                  </a:lnTo>
                  <a:lnTo>
                    <a:pt x="7143" y="242888"/>
                  </a:lnTo>
                  <a:lnTo>
                    <a:pt x="2381" y="276225"/>
                  </a:lnTo>
                  <a:lnTo>
                    <a:pt x="0" y="319088"/>
                  </a:lnTo>
                  <a:lnTo>
                    <a:pt x="7143" y="357188"/>
                  </a:lnTo>
                  <a:lnTo>
                    <a:pt x="80962" y="542925"/>
                  </a:lnTo>
                  <a:lnTo>
                    <a:pt x="169068" y="778669"/>
                  </a:lnTo>
                  <a:lnTo>
                    <a:pt x="295275" y="1119188"/>
                  </a:lnTo>
                  <a:lnTo>
                    <a:pt x="440531" y="1076325"/>
                  </a:lnTo>
                  <a:lnTo>
                    <a:pt x="400050" y="947738"/>
                  </a:lnTo>
                  <a:lnTo>
                    <a:pt x="307181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21EC327B-0DF6-42F3-847C-BDA69F09B1B2}"/>
                </a:ext>
              </a:extLst>
            </p:cNvPr>
            <p:cNvSpPr/>
            <p:nvPr/>
          </p:nvSpPr>
          <p:spPr>
            <a:xfrm rot="16800000">
              <a:off x="4183856" y="3066257"/>
              <a:ext cx="503237" cy="1066800"/>
            </a:xfrm>
            <a:custGeom>
              <a:avLst/>
              <a:gdLst>
                <a:gd name="connsiteX0" fmla="*/ 342900 w 502444"/>
                <a:gd name="connsiteY0" fmla="*/ 621506 h 1066800"/>
                <a:gd name="connsiteX1" fmla="*/ 416719 w 502444"/>
                <a:gd name="connsiteY1" fmla="*/ 812006 h 1066800"/>
                <a:gd name="connsiteX2" fmla="*/ 502444 w 502444"/>
                <a:gd name="connsiteY2" fmla="*/ 1052513 h 1066800"/>
                <a:gd name="connsiteX3" fmla="*/ 400050 w 502444"/>
                <a:gd name="connsiteY3" fmla="*/ 1066800 h 1066800"/>
                <a:gd name="connsiteX4" fmla="*/ 347663 w 502444"/>
                <a:gd name="connsiteY4" fmla="*/ 969169 h 1066800"/>
                <a:gd name="connsiteX5" fmla="*/ 280988 w 502444"/>
                <a:gd name="connsiteY5" fmla="*/ 862013 h 1066800"/>
                <a:gd name="connsiteX6" fmla="*/ 216694 w 502444"/>
                <a:gd name="connsiteY6" fmla="*/ 759619 h 1066800"/>
                <a:gd name="connsiteX7" fmla="*/ 145256 w 502444"/>
                <a:gd name="connsiteY7" fmla="*/ 638175 h 1066800"/>
                <a:gd name="connsiteX8" fmla="*/ 80963 w 502444"/>
                <a:gd name="connsiteY8" fmla="*/ 533400 h 1066800"/>
                <a:gd name="connsiteX9" fmla="*/ 42863 w 502444"/>
                <a:gd name="connsiteY9" fmla="*/ 469106 h 1066800"/>
                <a:gd name="connsiteX10" fmla="*/ 16669 w 502444"/>
                <a:gd name="connsiteY10" fmla="*/ 407194 h 1066800"/>
                <a:gd name="connsiteX11" fmla="*/ 0 w 502444"/>
                <a:gd name="connsiteY11" fmla="*/ 354806 h 1066800"/>
                <a:gd name="connsiteX12" fmla="*/ 0 w 502444"/>
                <a:gd name="connsiteY12" fmla="*/ 333375 h 1066800"/>
                <a:gd name="connsiteX13" fmla="*/ 7144 w 502444"/>
                <a:gd name="connsiteY13" fmla="*/ 307181 h 1066800"/>
                <a:gd name="connsiteX14" fmla="*/ 54769 w 502444"/>
                <a:gd name="connsiteY14" fmla="*/ 204788 h 1066800"/>
                <a:gd name="connsiteX15" fmla="*/ 107156 w 502444"/>
                <a:gd name="connsiteY15" fmla="*/ 119063 h 1066800"/>
                <a:gd name="connsiteX16" fmla="*/ 154781 w 502444"/>
                <a:gd name="connsiteY16" fmla="*/ 45244 h 1066800"/>
                <a:gd name="connsiteX17" fmla="*/ 171450 w 502444"/>
                <a:gd name="connsiteY17" fmla="*/ 21431 h 1066800"/>
                <a:gd name="connsiteX18" fmla="*/ 197644 w 502444"/>
                <a:gd name="connsiteY18" fmla="*/ 4763 h 1066800"/>
                <a:gd name="connsiteX19" fmla="*/ 214313 w 502444"/>
                <a:gd name="connsiteY19" fmla="*/ 0 h 1066800"/>
                <a:gd name="connsiteX20" fmla="*/ 226219 w 502444"/>
                <a:gd name="connsiteY20" fmla="*/ 0 h 1066800"/>
                <a:gd name="connsiteX21" fmla="*/ 230981 w 502444"/>
                <a:gd name="connsiteY21" fmla="*/ 11906 h 1066800"/>
                <a:gd name="connsiteX22" fmla="*/ 226219 w 502444"/>
                <a:gd name="connsiteY22" fmla="*/ 45244 h 1066800"/>
                <a:gd name="connsiteX23" fmla="*/ 219075 w 502444"/>
                <a:gd name="connsiteY23" fmla="*/ 119063 h 1066800"/>
                <a:gd name="connsiteX24" fmla="*/ 216694 w 502444"/>
                <a:gd name="connsiteY24" fmla="*/ 190500 h 1066800"/>
                <a:gd name="connsiteX25" fmla="*/ 221456 w 502444"/>
                <a:gd name="connsiteY25" fmla="*/ 273844 h 1066800"/>
                <a:gd name="connsiteX26" fmla="*/ 238125 w 502444"/>
                <a:gd name="connsiteY26" fmla="*/ 352425 h 1066800"/>
                <a:gd name="connsiteX27" fmla="*/ 304800 w 502444"/>
                <a:gd name="connsiteY27" fmla="*/ 523875 h 1066800"/>
                <a:gd name="connsiteX28" fmla="*/ 342900 w 502444"/>
                <a:gd name="connsiteY28" fmla="*/ 62150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02444" h="1066800">
                  <a:moveTo>
                    <a:pt x="342900" y="621506"/>
                  </a:moveTo>
                  <a:lnTo>
                    <a:pt x="416719" y="812006"/>
                  </a:lnTo>
                  <a:lnTo>
                    <a:pt x="502444" y="1052513"/>
                  </a:lnTo>
                  <a:lnTo>
                    <a:pt x="400050" y="1066800"/>
                  </a:lnTo>
                  <a:lnTo>
                    <a:pt x="347663" y="969169"/>
                  </a:lnTo>
                  <a:lnTo>
                    <a:pt x="280988" y="862013"/>
                  </a:lnTo>
                  <a:lnTo>
                    <a:pt x="216694" y="759619"/>
                  </a:lnTo>
                  <a:lnTo>
                    <a:pt x="145256" y="638175"/>
                  </a:lnTo>
                  <a:lnTo>
                    <a:pt x="80963" y="533400"/>
                  </a:lnTo>
                  <a:lnTo>
                    <a:pt x="42863" y="469106"/>
                  </a:lnTo>
                  <a:lnTo>
                    <a:pt x="16669" y="407194"/>
                  </a:lnTo>
                  <a:lnTo>
                    <a:pt x="0" y="354806"/>
                  </a:lnTo>
                  <a:lnTo>
                    <a:pt x="0" y="333375"/>
                  </a:lnTo>
                  <a:lnTo>
                    <a:pt x="7144" y="307181"/>
                  </a:lnTo>
                  <a:lnTo>
                    <a:pt x="54769" y="204788"/>
                  </a:lnTo>
                  <a:lnTo>
                    <a:pt x="107156" y="119063"/>
                  </a:lnTo>
                  <a:lnTo>
                    <a:pt x="154781" y="45244"/>
                  </a:lnTo>
                  <a:lnTo>
                    <a:pt x="171450" y="21431"/>
                  </a:lnTo>
                  <a:lnTo>
                    <a:pt x="197644" y="4763"/>
                  </a:lnTo>
                  <a:lnTo>
                    <a:pt x="214313" y="0"/>
                  </a:lnTo>
                  <a:lnTo>
                    <a:pt x="226219" y="0"/>
                  </a:lnTo>
                  <a:lnTo>
                    <a:pt x="230981" y="11906"/>
                  </a:lnTo>
                  <a:lnTo>
                    <a:pt x="226219" y="45244"/>
                  </a:lnTo>
                  <a:lnTo>
                    <a:pt x="219075" y="119063"/>
                  </a:lnTo>
                  <a:cubicBezTo>
                    <a:pt x="218281" y="142875"/>
                    <a:pt x="217488" y="166688"/>
                    <a:pt x="216694" y="190500"/>
                  </a:cubicBezTo>
                  <a:lnTo>
                    <a:pt x="221456" y="273844"/>
                  </a:lnTo>
                  <a:lnTo>
                    <a:pt x="238125" y="352425"/>
                  </a:lnTo>
                  <a:lnTo>
                    <a:pt x="304800" y="523875"/>
                  </a:lnTo>
                  <a:lnTo>
                    <a:pt x="342900" y="621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765638FF-D822-43CD-98D3-8DFFF52BDFC0}"/>
                </a:ext>
              </a:extLst>
            </p:cNvPr>
            <p:cNvSpPr/>
            <p:nvPr/>
          </p:nvSpPr>
          <p:spPr>
            <a:xfrm rot="16800000">
              <a:off x="3883025" y="3827463"/>
              <a:ext cx="817563" cy="1277937"/>
            </a:xfrm>
            <a:custGeom>
              <a:avLst/>
              <a:gdLst>
                <a:gd name="connsiteX0" fmla="*/ 540544 w 816769"/>
                <a:gd name="connsiteY0" fmla="*/ 766762 h 1278731"/>
                <a:gd name="connsiteX1" fmla="*/ 719138 w 816769"/>
                <a:gd name="connsiteY1" fmla="*/ 1071562 h 1278731"/>
                <a:gd name="connsiteX2" fmla="*/ 816769 w 816769"/>
                <a:gd name="connsiteY2" fmla="*/ 1245394 h 1278731"/>
                <a:gd name="connsiteX3" fmla="*/ 721519 w 816769"/>
                <a:gd name="connsiteY3" fmla="*/ 1278731 h 1278731"/>
                <a:gd name="connsiteX4" fmla="*/ 647700 w 816769"/>
                <a:gd name="connsiteY4" fmla="*/ 1176337 h 1278731"/>
                <a:gd name="connsiteX5" fmla="*/ 571500 w 816769"/>
                <a:gd name="connsiteY5" fmla="*/ 1083469 h 1278731"/>
                <a:gd name="connsiteX6" fmla="*/ 483394 w 816769"/>
                <a:gd name="connsiteY6" fmla="*/ 976312 h 1278731"/>
                <a:gd name="connsiteX7" fmla="*/ 388144 w 816769"/>
                <a:gd name="connsiteY7" fmla="*/ 859631 h 1278731"/>
                <a:gd name="connsiteX8" fmla="*/ 304800 w 816769"/>
                <a:gd name="connsiteY8" fmla="*/ 757237 h 1278731"/>
                <a:gd name="connsiteX9" fmla="*/ 214313 w 816769"/>
                <a:gd name="connsiteY9" fmla="*/ 645319 h 1278731"/>
                <a:gd name="connsiteX10" fmla="*/ 145257 w 816769"/>
                <a:gd name="connsiteY10" fmla="*/ 561975 h 1278731"/>
                <a:gd name="connsiteX11" fmla="*/ 130969 w 816769"/>
                <a:gd name="connsiteY11" fmla="*/ 545306 h 1278731"/>
                <a:gd name="connsiteX12" fmla="*/ 119063 w 816769"/>
                <a:gd name="connsiteY12" fmla="*/ 531019 h 1278731"/>
                <a:gd name="connsiteX13" fmla="*/ 78582 w 816769"/>
                <a:gd name="connsiteY13" fmla="*/ 507206 h 1278731"/>
                <a:gd name="connsiteX14" fmla="*/ 21432 w 816769"/>
                <a:gd name="connsiteY14" fmla="*/ 466725 h 1278731"/>
                <a:gd name="connsiteX15" fmla="*/ 2382 w 816769"/>
                <a:gd name="connsiteY15" fmla="*/ 450056 h 1278731"/>
                <a:gd name="connsiteX16" fmla="*/ 0 w 816769"/>
                <a:gd name="connsiteY16" fmla="*/ 438150 h 1278731"/>
                <a:gd name="connsiteX17" fmla="*/ 0 w 816769"/>
                <a:gd name="connsiteY17" fmla="*/ 400050 h 1278731"/>
                <a:gd name="connsiteX18" fmla="*/ 7144 w 816769"/>
                <a:gd name="connsiteY18" fmla="*/ 330994 h 1278731"/>
                <a:gd name="connsiteX19" fmla="*/ 26194 w 816769"/>
                <a:gd name="connsiteY19" fmla="*/ 264319 h 1278731"/>
                <a:gd name="connsiteX20" fmla="*/ 52388 w 816769"/>
                <a:gd name="connsiteY20" fmla="*/ 197644 h 1278731"/>
                <a:gd name="connsiteX21" fmla="*/ 83344 w 816769"/>
                <a:gd name="connsiteY21" fmla="*/ 150019 h 1278731"/>
                <a:gd name="connsiteX22" fmla="*/ 116682 w 816769"/>
                <a:gd name="connsiteY22" fmla="*/ 107156 h 1278731"/>
                <a:gd name="connsiteX23" fmla="*/ 147638 w 816769"/>
                <a:gd name="connsiteY23" fmla="*/ 76200 h 1278731"/>
                <a:gd name="connsiteX24" fmla="*/ 197644 w 816769"/>
                <a:gd name="connsiteY24" fmla="*/ 33337 h 1278731"/>
                <a:gd name="connsiteX25" fmla="*/ 223838 w 816769"/>
                <a:gd name="connsiteY25" fmla="*/ 14287 h 1278731"/>
                <a:gd name="connsiteX26" fmla="*/ 252413 w 816769"/>
                <a:gd name="connsiteY26" fmla="*/ 0 h 1278731"/>
                <a:gd name="connsiteX27" fmla="*/ 264319 w 816769"/>
                <a:gd name="connsiteY27" fmla="*/ 0 h 1278731"/>
                <a:gd name="connsiteX28" fmla="*/ 271463 w 816769"/>
                <a:gd name="connsiteY28" fmla="*/ 0 h 1278731"/>
                <a:gd name="connsiteX29" fmla="*/ 276225 w 816769"/>
                <a:gd name="connsiteY29" fmla="*/ 7144 h 1278731"/>
                <a:gd name="connsiteX30" fmla="*/ 276225 w 816769"/>
                <a:gd name="connsiteY30" fmla="*/ 26194 h 1278731"/>
                <a:gd name="connsiteX31" fmla="*/ 266700 w 816769"/>
                <a:gd name="connsiteY31" fmla="*/ 57150 h 1278731"/>
                <a:gd name="connsiteX32" fmla="*/ 252413 w 816769"/>
                <a:gd name="connsiteY32" fmla="*/ 95250 h 1278731"/>
                <a:gd name="connsiteX33" fmla="*/ 238125 w 816769"/>
                <a:gd name="connsiteY33" fmla="*/ 130969 h 1278731"/>
                <a:gd name="connsiteX34" fmla="*/ 233363 w 816769"/>
                <a:gd name="connsiteY34" fmla="*/ 173831 h 1278731"/>
                <a:gd name="connsiteX35" fmla="*/ 235744 w 816769"/>
                <a:gd name="connsiteY35" fmla="*/ 223837 h 1278731"/>
                <a:gd name="connsiteX36" fmla="*/ 252413 w 816769"/>
                <a:gd name="connsiteY36" fmla="*/ 261937 h 1278731"/>
                <a:gd name="connsiteX37" fmla="*/ 347663 w 816769"/>
                <a:gd name="connsiteY37" fmla="*/ 428625 h 1278731"/>
                <a:gd name="connsiteX38" fmla="*/ 540544 w 816769"/>
                <a:gd name="connsiteY38" fmla="*/ 76676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16769" h="1278731">
                  <a:moveTo>
                    <a:pt x="540544" y="766762"/>
                  </a:moveTo>
                  <a:lnTo>
                    <a:pt x="719138" y="1071562"/>
                  </a:lnTo>
                  <a:lnTo>
                    <a:pt x="816769" y="1245394"/>
                  </a:lnTo>
                  <a:lnTo>
                    <a:pt x="721519" y="1278731"/>
                  </a:lnTo>
                  <a:lnTo>
                    <a:pt x="647700" y="1176337"/>
                  </a:lnTo>
                  <a:lnTo>
                    <a:pt x="571500" y="1083469"/>
                  </a:lnTo>
                  <a:lnTo>
                    <a:pt x="483394" y="976312"/>
                  </a:lnTo>
                  <a:lnTo>
                    <a:pt x="388144" y="859631"/>
                  </a:lnTo>
                  <a:lnTo>
                    <a:pt x="304800" y="757237"/>
                  </a:lnTo>
                  <a:lnTo>
                    <a:pt x="214313" y="645319"/>
                  </a:lnTo>
                  <a:lnTo>
                    <a:pt x="145257" y="561975"/>
                  </a:lnTo>
                  <a:lnTo>
                    <a:pt x="130969" y="545306"/>
                  </a:lnTo>
                  <a:lnTo>
                    <a:pt x="119063" y="531019"/>
                  </a:lnTo>
                  <a:lnTo>
                    <a:pt x="78582" y="507206"/>
                  </a:lnTo>
                  <a:lnTo>
                    <a:pt x="21432" y="466725"/>
                  </a:lnTo>
                  <a:lnTo>
                    <a:pt x="2382" y="450056"/>
                  </a:lnTo>
                  <a:lnTo>
                    <a:pt x="0" y="438150"/>
                  </a:lnTo>
                  <a:lnTo>
                    <a:pt x="0" y="400050"/>
                  </a:lnTo>
                  <a:lnTo>
                    <a:pt x="7144" y="330994"/>
                  </a:lnTo>
                  <a:lnTo>
                    <a:pt x="26194" y="264319"/>
                  </a:lnTo>
                  <a:lnTo>
                    <a:pt x="52388" y="197644"/>
                  </a:lnTo>
                  <a:lnTo>
                    <a:pt x="83344" y="150019"/>
                  </a:lnTo>
                  <a:lnTo>
                    <a:pt x="116682" y="107156"/>
                  </a:lnTo>
                  <a:lnTo>
                    <a:pt x="147638" y="76200"/>
                  </a:lnTo>
                  <a:lnTo>
                    <a:pt x="197644" y="33337"/>
                  </a:lnTo>
                  <a:lnTo>
                    <a:pt x="223838" y="14287"/>
                  </a:lnTo>
                  <a:lnTo>
                    <a:pt x="252413" y="0"/>
                  </a:lnTo>
                  <a:lnTo>
                    <a:pt x="264319" y="0"/>
                  </a:lnTo>
                  <a:lnTo>
                    <a:pt x="271463" y="0"/>
                  </a:lnTo>
                  <a:lnTo>
                    <a:pt x="276225" y="7144"/>
                  </a:lnTo>
                  <a:lnTo>
                    <a:pt x="276225" y="26194"/>
                  </a:lnTo>
                  <a:lnTo>
                    <a:pt x="266700" y="57150"/>
                  </a:lnTo>
                  <a:lnTo>
                    <a:pt x="252413" y="95250"/>
                  </a:lnTo>
                  <a:lnTo>
                    <a:pt x="238125" y="130969"/>
                  </a:lnTo>
                  <a:lnTo>
                    <a:pt x="233363" y="173831"/>
                  </a:lnTo>
                  <a:lnTo>
                    <a:pt x="235744" y="223837"/>
                  </a:lnTo>
                  <a:lnTo>
                    <a:pt x="252413" y="261937"/>
                  </a:lnTo>
                  <a:lnTo>
                    <a:pt x="347663" y="428625"/>
                  </a:lnTo>
                  <a:lnTo>
                    <a:pt x="540544" y="766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FAD1C81C-7E98-4A2A-ABAD-90092BA9AC92}"/>
                </a:ext>
              </a:extLst>
            </p:cNvPr>
            <p:cNvSpPr/>
            <p:nvPr/>
          </p:nvSpPr>
          <p:spPr>
            <a:xfrm rot="16800000">
              <a:off x="3559175" y="3187701"/>
              <a:ext cx="4516437" cy="1243012"/>
            </a:xfrm>
            <a:custGeom>
              <a:avLst/>
              <a:gdLst>
                <a:gd name="connsiteX0" fmla="*/ 2388412 w 4517136"/>
                <a:gd name="connsiteY0" fmla="*/ 607161 h 1243584"/>
                <a:gd name="connsiteX1" fmla="*/ 2699308 w 4517136"/>
                <a:gd name="connsiteY1" fmla="*/ 555955 h 1243584"/>
                <a:gd name="connsiteX2" fmla="*/ 3189427 w 4517136"/>
                <a:gd name="connsiteY2" fmla="*/ 471830 h 1243584"/>
                <a:gd name="connsiteX3" fmla="*/ 3558844 w 4517136"/>
                <a:gd name="connsiteY3" fmla="*/ 409651 h 1243584"/>
                <a:gd name="connsiteX4" fmla="*/ 3869740 w 4517136"/>
                <a:gd name="connsiteY4" fmla="*/ 358444 h 1243584"/>
                <a:gd name="connsiteX5" fmla="*/ 4191609 w 4517136"/>
                <a:gd name="connsiteY5" fmla="*/ 303580 h 1243584"/>
                <a:gd name="connsiteX6" fmla="*/ 4224528 w 4517136"/>
                <a:gd name="connsiteY6" fmla="*/ 292608 h 1243584"/>
                <a:gd name="connsiteX7" fmla="*/ 4264761 w 4517136"/>
                <a:gd name="connsiteY7" fmla="*/ 270662 h 1243584"/>
                <a:gd name="connsiteX8" fmla="*/ 4308652 w 4517136"/>
                <a:gd name="connsiteY8" fmla="*/ 226771 h 1243584"/>
                <a:gd name="connsiteX9" fmla="*/ 4341571 w 4517136"/>
                <a:gd name="connsiteY9" fmla="*/ 182880 h 1243584"/>
                <a:gd name="connsiteX10" fmla="*/ 4370832 w 4517136"/>
                <a:gd name="connsiteY10" fmla="*/ 128016 h 1243584"/>
                <a:gd name="connsiteX11" fmla="*/ 4392777 w 4517136"/>
                <a:gd name="connsiteY11" fmla="*/ 58521 h 1243584"/>
                <a:gd name="connsiteX12" fmla="*/ 4414723 w 4517136"/>
                <a:gd name="connsiteY12" fmla="*/ 14630 h 1243584"/>
                <a:gd name="connsiteX13" fmla="*/ 4433011 w 4517136"/>
                <a:gd name="connsiteY13" fmla="*/ 0 h 1243584"/>
                <a:gd name="connsiteX14" fmla="*/ 4447641 w 4517136"/>
                <a:gd name="connsiteY14" fmla="*/ 0 h 1243584"/>
                <a:gd name="connsiteX15" fmla="*/ 4458614 w 4517136"/>
                <a:gd name="connsiteY15" fmla="*/ 14630 h 1243584"/>
                <a:gd name="connsiteX16" fmla="*/ 4480560 w 4517136"/>
                <a:gd name="connsiteY16" fmla="*/ 51206 h 1243584"/>
                <a:gd name="connsiteX17" fmla="*/ 4498848 w 4517136"/>
                <a:gd name="connsiteY17" fmla="*/ 91440 h 1243584"/>
                <a:gd name="connsiteX18" fmla="*/ 4513478 w 4517136"/>
                <a:gd name="connsiteY18" fmla="*/ 153619 h 1243584"/>
                <a:gd name="connsiteX19" fmla="*/ 4517136 w 4517136"/>
                <a:gd name="connsiteY19" fmla="*/ 208483 h 1243584"/>
                <a:gd name="connsiteX20" fmla="*/ 4513478 w 4517136"/>
                <a:gd name="connsiteY20" fmla="*/ 281635 h 1243584"/>
                <a:gd name="connsiteX21" fmla="*/ 4498848 w 4517136"/>
                <a:gd name="connsiteY21" fmla="*/ 376732 h 1243584"/>
                <a:gd name="connsiteX22" fmla="*/ 4476902 w 4517136"/>
                <a:gd name="connsiteY22" fmla="*/ 482803 h 1243584"/>
                <a:gd name="connsiteX23" fmla="*/ 4462272 w 4517136"/>
                <a:gd name="connsiteY23" fmla="*/ 541324 h 1243584"/>
                <a:gd name="connsiteX24" fmla="*/ 4451299 w 4517136"/>
                <a:gd name="connsiteY24" fmla="*/ 563270 h 1243584"/>
                <a:gd name="connsiteX25" fmla="*/ 4429353 w 4517136"/>
                <a:gd name="connsiteY25" fmla="*/ 588873 h 1243584"/>
                <a:gd name="connsiteX26" fmla="*/ 4396435 w 4517136"/>
                <a:gd name="connsiteY26" fmla="*/ 599846 h 1243584"/>
                <a:gd name="connsiteX27" fmla="*/ 4356201 w 4517136"/>
                <a:gd name="connsiteY27" fmla="*/ 596188 h 1243584"/>
                <a:gd name="connsiteX28" fmla="*/ 4308652 w 4517136"/>
                <a:gd name="connsiteY28" fmla="*/ 581558 h 1243584"/>
                <a:gd name="connsiteX29" fmla="*/ 4264761 w 4517136"/>
                <a:gd name="connsiteY29" fmla="*/ 566928 h 1243584"/>
                <a:gd name="connsiteX30" fmla="*/ 4122115 w 4517136"/>
                <a:gd name="connsiteY30" fmla="*/ 585216 h 1243584"/>
                <a:gd name="connsiteX31" fmla="*/ 3551529 w 4517136"/>
                <a:gd name="connsiteY31" fmla="*/ 669340 h 1243584"/>
                <a:gd name="connsiteX32" fmla="*/ 3288182 w 4517136"/>
                <a:gd name="connsiteY32" fmla="*/ 709574 h 1243584"/>
                <a:gd name="connsiteX33" fmla="*/ 2929737 w 4517136"/>
                <a:gd name="connsiteY33" fmla="*/ 775411 h 1243584"/>
                <a:gd name="connsiteX34" fmla="*/ 2659075 w 4517136"/>
                <a:gd name="connsiteY34" fmla="*/ 822960 h 1243584"/>
                <a:gd name="connsiteX35" fmla="*/ 2417673 w 4517136"/>
                <a:gd name="connsiteY35" fmla="*/ 863193 h 1243584"/>
                <a:gd name="connsiteX36" fmla="*/ 1945843 w 4517136"/>
                <a:gd name="connsiteY36" fmla="*/ 932688 h 1243584"/>
                <a:gd name="connsiteX37" fmla="*/ 1726387 w 4517136"/>
                <a:gd name="connsiteY37" fmla="*/ 965606 h 1243584"/>
                <a:gd name="connsiteX38" fmla="*/ 1517904 w 4517136"/>
                <a:gd name="connsiteY38" fmla="*/ 1002182 h 1243584"/>
                <a:gd name="connsiteX39" fmla="*/ 1225296 w 4517136"/>
                <a:gd name="connsiteY39" fmla="*/ 1053388 h 1243584"/>
                <a:gd name="connsiteX40" fmla="*/ 892454 w 4517136"/>
                <a:gd name="connsiteY40" fmla="*/ 1111910 h 1243584"/>
                <a:gd name="connsiteX41" fmla="*/ 724204 w 4517136"/>
                <a:gd name="connsiteY41" fmla="*/ 1148486 h 1243584"/>
                <a:gd name="connsiteX42" fmla="*/ 526694 w 4517136"/>
                <a:gd name="connsiteY42" fmla="*/ 1196035 h 1243584"/>
                <a:gd name="connsiteX43" fmla="*/ 457200 w 4517136"/>
                <a:gd name="connsiteY43" fmla="*/ 1210665 h 1243584"/>
                <a:gd name="connsiteX44" fmla="*/ 351129 w 4517136"/>
                <a:gd name="connsiteY44" fmla="*/ 1228953 h 1243584"/>
                <a:gd name="connsiteX45" fmla="*/ 230428 w 4517136"/>
                <a:gd name="connsiteY45" fmla="*/ 1243584 h 1243584"/>
                <a:gd name="connsiteX46" fmla="*/ 135331 w 4517136"/>
                <a:gd name="connsiteY46" fmla="*/ 1243584 h 1243584"/>
                <a:gd name="connsiteX47" fmla="*/ 91440 w 4517136"/>
                <a:gd name="connsiteY47" fmla="*/ 1243584 h 1243584"/>
                <a:gd name="connsiteX48" fmla="*/ 62179 w 4517136"/>
                <a:gd name="connsiteY48" fmla="*/ 1239926 h 1243584"/>
                <a:gd name="connsiteX49" fmla="*/ 40233 w 4517136"/>
                <a:gd name="connsiteY49" fmla="*/ 1225296 h 1243584"/>
                <a:gd name="connsiteX50" fmla="*/ 21945 w 4517136"/>
                <a:gd name="connsiteY50" fmla="*/ 1203350 h 1243584"/>
                <a:gd name="connsiteX51" fmla="*/ 7315 w 4517136"/>
                <a:gd name="connsiteY51" fmla="*/ 1177747 h 1243584"/>
                <a:gd name="connsiteX52" fmla="*/ 0 w 4517136"/>
                <a:gd name="connsiteY52" fmla="*/ 1152144 h 1243584"/>
                <a:gd name="connsiteX53" fmla="*/ 3657 w 4517136"/>
                <a:gd name="connsiteY53" fmla="*/ 1126540 h 1243584"/>
                <a:gd name="connsiteX54" fmla="*/ 18288 w 4517136"/>
                <a:gd name="connsiteY54" fmla="*/ 1093622 h 1243584"/>
                <a:gd name="connsiteX55" fmla="*/ 43891 w 4517136"/>
                <a:gd name="connsiteY55" fmla="*/ 1057046 h 1243584"/>
                <a:gd name="connsiteX56" fmla="*/ 84124 w 4517136"/>
                <a:gd name="connsiteY56" fmla="*/ 1031443 h 1243584"/>
                <a:gd name="connsiteX57" fmla="*/ 153619 w 4517136"/>
                <a:gd name="connsiteY57" fmla="*/ 994867 h 1243584"/>
                <a:gd name="connsiteX58" fmla="*/ 230428 w 4517136"/>
                <a:gd name="connsiteY58" fmla="*/ 958291 h 1243584"/>
                <a:gd name="connsiteX59" fmla="*/ 358444 w 4517136"/>
                <a:gd name="connsiteY59" fmla="*/ 921715 h 1243584"/>
                <a:gd name="connsiteX60" fmla="*/ 475488 w 4517136"/>
                <a:gd name="connsiteY60" fmla="*/ 892454 h 1243584"/>
                <a:gd name="connsiteX61" fmla="*/ 588873 w 4517136"/>
                <a:gd name="connsiteY61" fmla="*/ 870508 h 1243584"/>
                <a:gd name="connsiteX62" fmla="*/ 651052 w 4517136"/>
                <a:gd name="connsiteY62" fmla="*/ 870508 h 1243584"/>
                <a:gd name="connsiteX63" fmla="*/ 746150 w 4517136"/>
                <a:gd name="connsiteY63" fmla="*/ 870508 h 1243584"/>
                <a:gd name="connsiteX64" fmla="*/ 998524 w 4517136"/>
                <a:gd name="connsiteY64" fmla="*/ 841248 h 1243584"/>
                <a:gd name="connsiteX65" fmla="*/ 1294790 w 4517136"/>
                <a:gd name="connsiteY65" fmla="*/ 793699 h 1243584"/>
                <a:gd name="connsiteX66" fmla="*/ 1627632 w 4517136"/>
                <a:gd name="connsiteY66" fmla="*/ 735177 h 1243584"/>
                <a:gd name="connsiteX67" fmla="*/ 2388412 w 4517136"/>
                <a:gd name="connsiteY67" fmla="*/ 607161 h 124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517136" h="1243584">
                  <a:moveTo>
                    <a:pt x="2388412" y="607161"/>
                  </a:moveTo>
                  <a:lnTo>
                    <a:pt x="2699308" y="555955"/>
                  </a:lnTo>
                  <a:lnTo>
                    <a:pt x="3189427" y="471830"/>
                  </a:lnTo>
                  <a:lnTo>
                    <a:pt x="3558844" y="409651"/>
                  </a:lnTo>
                  <a:lnTo>
                    <a:pt x="3869740" y="358444"/>
                  </a:lnTo>
                  <a:lnTo>
                    <a:pt x="4191609" y="303580"/>
                  </a:lnTo>
                  <a:lnTo>
                    <a:pt x="4224528" y="292608"/>
                  </a:lnTo>
                  <a:lnTo>
                    <a:pt x="4264761" y="270662"/>
                  </a:lnTo>
                  <a:lnTo>
                    <a:pt x="4308652" y="226771"/>
                  </a:lnTo>
                  <a:lnTo>
                    <a:pt x="4341571" y="182880"/>
                  </a:lnTo>
                  <a:lnTo>
                    <a:pt x="4370832" y="128016"/>
                  </a:lnTo>
                  <a:lnTo>
                    <a:pt x="4392777" y="58521"/>
                  </a:lnTo>
                  <a:lnTo>
                    <a:pt x="4414723" y="14630"/>
                  </a:lnTo>
                  <a:lnTo>
                    <a:pt x="4433011" y="0"/>
                  </a:lnTo>
                  <a:lnTo>
                    <a:pt x="4447641" y="0"/>
                  </a:lnTo>
                  <a:lnTo>
                    <a:pt x="4458614" y="14630"/>
                  </a:lnTo>
                  <a:lnTo>
                    <a:pt x="4480560" y="51206"/>
                  </a:lnTo>
                  <a:lnTo>
                    <a:pt x="4498848" y="91440"/>
                  </a:lnTo>
                  <a:lnTo>
                    <a:pt x="4513478" y="153619"/>
                  </a:lnTo>
                  <a:lnTo>
                    <a:pt x="4517136" y="208483"/>
                  </a:lnTo>
                  <a:lnTo>
                    <a:pt x="4513478" y="281635"/>
                  </a:lnTo>
                  <a:lnTo>
                    <a:pt x="4498848" y="376732"/>
                  </a:lnTo>
                  <a:lnTo>
                    <a:pt x="4476902" y="482803"/>
                  </a:lnTo>
                  <a:lnTo>
                    <a:pt x="4462272" y="541324"/>
                  </a:lnTo>
                  <a:lnTo>
                    <a:pt x="4451299" y="563270"/>
                  </a:lnTo>
                  <a:lnTo>
                    <a:pt x="4429353" y="588873"/>
                  </a:lnTo>
                  <a:lnTo>
                    <a:pt x="4396435" y="599846"/>
                  </a:lnTo>
                  <a:lnTo>
                    <a:pt x="4356201" y="596188"/>
                  </a:lnTo>
                  <a:lnTo>
                    <a:pt x="4308652" y="581558"/>
                  </a:lnTo>
                  <a:lnTo>
                    <a:pt x="4264761" y="566928"/>
                  </a:lnTo>
                  <a:lnTo>
                    <a:pt x="4122115" y="585216"/>
                  </a:lnTo>
                  <a:lnTo>
                    <a:pt x="3551529" y="669340"/>
                  </a:lnTo>
                  <a:lnTo>
                    <a:pt x="3288182" y="709574"/>
                  </a:lnTo>
                  <a:lnTo>
                    <a:pt x="2929737" y="775411"/>
                  </a:lnTo>
                  <a:lnTo>
                    <a:pt x="2659075" y="822960"/>
                  </a:lnTo>
                  <a:lnTo>
                    <a:pt x="2417673" y="863193"/>
                  </a:lnTo>
                  <a:lnTo>
                    <a:pt x="1945843" y="932688"/>
                  </a:lnTo>
                  <a:lnTo>
                    <a:pt x="1726387" y="965606"/>
                  </a:lnTo>
                  <a:lnTo>
                    <a:pt x="1517904" y="1002182"/>
                  </a:lnTo>
                  <a:lnTo>
                    <a:pt x="1225296" y="1053388"/>
                  </a:lnTo>
                  <a:lnTo>
                    <a:pt x="892454" y="1111910"/>
                  </a:lnTo>
                  <a:lnTo>
                    <a:pt x="724204" y="1148486"/>
                  </a:lnTo>
                  <a:lnTo>
                    <a:pt x="526694" y="1196035"/>
                  </a:lnTo>
                  <a:lnTo>
                    <a:pt x="457200" y="1210665"/>
                  </a:lnTo>
                  <a:lnTo>
                    <a:pt x="351129" y="1228953"/>
                  </a:lnTo>
                  <a:lnTo>
                    <a:pt x="230428" y="1243584"/>
                  </a:lnTo>
                  <a:lnTo>
                    <a:pt x="135331" y="1243584"/>
                  </a:lnTo>
                  <a:lnTo>
                    <a:pt x="91440" y="1243584"/>
                  </a:lnTo>
                  <a:lnTo>
                    <a:pt x="62179" y="1239926"/>
                  </a:lnTo>
                  <a:lnTo>
                    <a:pt x="40233" y="1225296"/>
                  </a:lnTo>
                  <a:lnTo>
                    <a:pt x="21945" y="1203350"/>
                  </a:lnTo>
                  <a:lnTo>
                    <a:pt x="7315" y="1177747"/>
                  </a:lnTo>
                  <a:lnTo>
                    <a:pt x="0" y="1152144"/>
                  </a:lnTo>
                  <a:lnTo>
                    <a:pt x="3657" y="1126540"/>
                  </a:lnTo>
                  <a:lnTo>
                    <a:pt x="18288" y="1093622"/>
                  </a:lnTo>
                  <a:lnTo>
                    <a:pt x="43891" y="1057046"/>
                  </a:lnTo>
                  <a:lnTo>
                    <a:pt x="84124" y="1031443"/>
                  </a:lnTo>
                  <a:lnTo>
                    <a:pt x="153619" y="994867"/>
                  </a:lnTo>
                  <a:lnTo>
                    <a:pt x="230428" y="958291"/>
                  </a:lnTo>
                  <a:lnTo>
                    <a:pt x="358444" y="921715"/>
                  </a:lnTo>
                  <a:lnTo>
                    <a:pt x="475488" y="892454"/>
                  </a:lnTo>
                  <a:lnTo>
                    <a:pt x="588873" y="870508"/>
                  </a:lnTo>
                  <a:lnTo>
                    <a:pt x="651052" y="870508"/>
                  </a:lnTo>
                  <a:lnTo>
                    <a:pt x="746150" y="870508"/>
                  </a:lnTo>
                  <a:lnTo>
                    <a:pt x="998524" y="841248"/>
                  </a:lnTo>
                  <a:lnTo>
                    <a:pt x="1294790" y="793699"/>
                  </a:lnTo>
                  <a:lnTo>
                    <a:pt x="1627632" y="735177"/>
                  </a:lnTo>
                  <a:lnTo>
                    <a:pt x="2388412" y="6071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D5B9154B-57F7-4428-9F5A-C936235A32CB}"/>
                </a:ext>
              </a:extLst>
            </p:cNvPr>
            <p:cNvSpPr/>
            <p:nvPr/>
          </p:nvSpPr>
          <p:spPr>
            <a:xfrm rot="16800000">
              <a:off x="6361907" y="2043906"/>
              <a:ext cx="461962" cy="1146175"/>
            </a:xfrm>
            <a:custGeom>
              <a:avLst/>
              <a:gdLst>
                <a:gd name="connsiteX0" fmla="*/ 316706 w 461963"/>
                <a:gd name="connsiteY0" fmla="*/ 526256 h 1145381"/>
                <a:gd name="connsiteX1" fmla="*/ 273844 w 461963"/>
                <a:gd name="connsiteY1" fmla="*/ 435769 h 1145381"/>
                <a:gd name="connsiteX2" fmla="*/ 214313 w 461963"/>
                <a:gd name="connsiteY2" fmla="*/ 295275 h 1145381"/>
                <a:gd name="connsiteX3" fmla="*/ 171450 w 461963"/>
                <a:gd name="connsiteY3" fmla="*/ 147638 h 1145381"/>
                <a:gd name="connsiteX4" fmla="*/ 142875 w 461963"/>
                <a:gd name="connsiteY4" fmla="*/ 0 h 1145381"/>
                <a:gd name="connsiteX5" fmla="*/ 2381 w 461963"/>
                <a:gd name="connsiteY5" fmla="*/ 19050 h 1145381"/>
                <a:gd name="connsiteX6" fmla="*/ 0 w 461963"/>
                <a:gd name="connsiteY6" fmla="*/ 152400 h 1145381"/>
                <a:gd name="connsiteX7" fmla="*/ 0 w 461963"/>
                <a:gd name="connsiteY7" fmla="*/ 209550 h 1145381"/>
                <a:gd name="connsiteX8" fmla="*/ 23813 w 461963"/>
                <a:gd name="connsiteY8" fmla="*/ 292894 h 1145381"/>
                <a:gd name="connsiteX9" fmla="*/ 90488 w 461963"/>
                <a:gd name="connsiteY9" fmla="*/ 509588 h 1145381"/>
                <a:gd name="connsiteX10" fmla="*/ 159544 w 461963"/>
                <a:gd name="connsiteY10" fmla="*/ 735806 h 1145381"/>
                <a:gd name="connsiteX11" fmla="*/ 233363 w 461963"/>
                <a:gd name="connsiteY11" fmla="*/ 978694 h 1145381"/>
                <a:gd name="connsiteX12" fmla="*/ 269081 w 461963"/>
                <a:gd name="connsiteY12" fmla="*/ 1081088 h 1145381"/>
                <a:gd name="connsiteX13" fmla="*/ 285750 w 461963"/>
                <a:gd name="connsiteY13" fmla="*/ 1104900 h 1145381"/>
                <a:gd name="connsiteX14" fmla="*/ 304800 w 461963"/>
                <a:gd name="connsiteY14" fmla="*/ 1128713 h 1145381"/>
                <a:gd name="connsiteX15" fmla="*/ 321469 w 461963"/>
                <a:gd name="connsiteY15" fmla="*/ 1140619 h 1145381"/>
                <a:gd name="connsiteX16" fmla="*/ 333375 w 461963"/>
                <a:gd name="connsiteY16" fmla="*/ 1145381 h 1145381"/>
                <a:gd name="connsiteX17" fmla="*/ 350044 w 461963"/>
                <a:gd name="connsiteY17" fmla="*/ 1145381 h 1145381"/>
                <a:gd name="connsiteX18" fmla="*/ 369094 w 461963"/>
                <a:gd name="connsiteY18" fmla="*/ 1133475 h 1145381"/>
                <a:gd name="connsiteX19" fmla="*/ 392906 w 461963"/>
                <a:gd name="connsiteY19" fmla="*/ 1104900 h 1145381"/>
                <a:gd name="connsiteX20" fmla="*/ 409575 w 461963"/>
                <a:gd name="connsiteY20" fmla="*/ 1071563 h 1145381"/>
                <a:gd name="connsiteX21" fmla="*/ 426244 w 461963"/>
                <a:gd name="connsiteY21" fmla="*/ 1016794 h 1145381"/>
                <a:gd name="connsiteX22" fmla="*/ 447675 w 461963"/>
                <a:gd name="connsiteY22" fmla="*/ 931069 h 1145381"/>
                <a:gd name="connsiteX23" fmla="*/ 459581 w 461963"/>
                <a:gd name="connsiteY23" fmla="*/ 840581 h 1145381"/>
                <a:gd name="connsiteX24" fmla="*/ 461963 w 461963"/>
                <a:gd name="connsiteY24" fmla="*/ 790575 h 1145381"/>
                <a:gd name="connsiteX25" fmla="*/ 452438 w 461963"/>
                <a:gd name="connsiteY25" fmla="*/ 766763 h 1145381"/>
                <a:gd name="connsiteX26" fmla="*/ 409575 w 461963"/>
                <a:gd name="connsiteY26" fmla="*/ 685800 h 1145381"/>
                <a:gd name="connsiteX27" fmla="*/ 361950 w 461963"/>
                <a:gd name="connsiteY27" fmla="*/ 609600 h 1145381"/>
                <a:gd name="connsiteX28" fmla="*/ 316706 w 461963"/>
                <a:gd name="connsiteY28" fmla="*/ 526256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61963" h="1145381">
                  <a:moveTo>
                    <a:pt x="316706" y="526256"/>
                  </a:moveTo>
                  <a:lnTo>
                    <a:pt x="273844" y="435769"/>
                  </a:lnTo>
                  <a:lnTo>
                    <a:pt x="214313" y="295275"/>
                  </a:lnTo>
                  <a:lnTo>
                    <a:pt x="171450" y="147638"/>
                  </a:lnTo>
                  <a:lnTo>
                    <a:pt x="142875" y="0"/>
                  </a:lnTo>
                  <a:lnTo>
                    <a:pt x="2381" y="19050"/>
                  </a:lnTo>
                  <a:cubicBezTo>
                    <a:pt x="1587" y="63500"/>
                    <a:pt x="794" y="107950"/>
                    <a:pt x="0" y="152400"/>
                  </a:cubicBezTo>
                  <a:lnTo>
                    <a:pt x="0" y="209550"/>
                  </a:lnTo>
                  <a:lnTo>
                    <a:pt x="23813" y="292894"/>
                  </a:lnTo>
                  <a:lnTo>
                    <a:pt x="90488" y="509588"/>
                  </a:lnTo>
                  <a:lnTo>
                    <a:pt x="159544" y="735806"/>
                  </a:lnTo>
                  <a:lnTo>
                    <a:pt x="233363" y="978694"/>
                  </a:lnTo>
                  <a:lnTo>
                    <a:pt x="269081" y="1081088"/>
                  </a:lnTo>
                  <a:lnTo>
                    <a:pt x="285750" y="1104900"/>
                  </a:lnTo>
                  <a:lnTo>
                    <a:pt x="304800" y="1128713"/>
                  </a:lnTo>
                  <a:lnTo>
                    <a:pt x="321469" y="1140619"/>
                  </a:lnTo>
                  <a:lnTo>
                    <a:pt x="333375" y="1145381"/>
                  </a:lnTo>
                  <a:lnTo>
                    <a:pt x="350044" y="1145381"/>
                  </a:lnTo>
                  <a:lnTo>
                    <a:pt x="369094" y="1133475"/>
                  </a:lnTo>
                  <a:lnTo>
                    <a:pt x="392906" y="1104900"/>
                  </a:lnTo>
                  <a:lnTo>
                    <a:pt x="409575" y="1071563"/>
                  </a:lnTo>
                  <a:lnTo>
                    <a:pt x="426244" y="1016794"/>
                  </a:lnTo>
                  <a:lnTo>
                    <a:pt x="447675" y="931069"/>
                  </a:lnTo>
                  <a:lnTo>
                    <a:pt x="459581" y="840581"/>
                  </a:lnTo>
                  <a:lnTo>
                    <a:pt x="461963" y="790575"/>
                  </a:lnTo>
                  <a:lnTo>
                    <a:pt x="452438" y="766763"/>
                  </a:lnTo>
                  <a:lnTo>
                    <a:pt x="409575" y="685800"/>
                  </a:lnTo>
                  <a:lnTo>
                    <a:pt x="361950" y="609600"/>
                  </a:lnTo>
                  <a:lnTo>
                    <a:pt x="316706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C1C40582-CE0F-4B29-B3C7-BF7B629B2A73}"/>
                </a:ext>
              </a:extLst>
            </p:cNvPr>
            <p:cNvSpPr/>
            <p:nvPr/>
          </p:nvSpPr>
          <p:spPr>
            <a:xfrm rot="16800000">
              <a:off x="6277769" y="2959894"/>
              <a:ext cx="442913" cy="930275"/>
            </a:xfrm>
            <a:custGeom>
              <a:avLst/>
              <a:gdLst>
                <a:gd name="connsiteX0" fmla="*/ 121444 w 442912"/>
                <a:gd name="connsiteY0" fmla="*/ 528638 h 931069"/>
                <a:gd name="connsiteX1" fmla="*/ 90487 w 442912"/>
                <a:gd name="connsiteY1" fmla="*/ 431007 h 931069"/>
                <a:gd name="connsiteX2" fmla="*/ 66675 w 442912"/>
                <a:gd name="connsiteY2" fmla="*/ 340519 h 931069"/>
                <a:gd name="connsiteX3" fmla="*/ 42862 w 442912"/>
                <a:gd name="connsiteY3" fmla="*/ 238125 h 931069"/>
                <a:gd name="connsiteX4" fmla="*/ 21431 w 442912"/>
                <a:gd name="connsiteY4" fmla="*/ 135732 h 931069"/>
                <a:gd name="connsiteX5" fmla="*/ 0 w 442912"/>
                <a:gd name="connsiteY5" fmla="*/ 4763 h 931069"/>
                <a:gd name="connsiteX6" fmla="*/ 123825 w 442912"/>
                <a:gd name="connsiteY6" fmla="*/ 0 h 931069"/>
                <a:gd name="connsiteX7" fmla="*/ 166687 w 442912"/>
                <a:gd name="connsiteY7" fmla="*/ 130969 h 931069"/>
                <a:gd name="connsiteX8" fmla="*/ 238125 w 442912"/>
                <a:gd name="connsiteY8" fmla="*/ 292894 h 931069"/>
                <a:gd name="connsiteX9" fmla="*/ 314325 w 442912"/>
                <a:gd name="connsiteY9" fmla="*/ 431007 h 931069"/>
                <a:gd name="connsiteX10" fmla="*/ 359569 w 442912"/>
                <a:gd name="connsiteY10" fmla="*/ 504825 h 931069"/>
                <a:gd name="connsiteX11" fmla="*/ 409575 w 442912"/>
                <a:gd name="connsiteY11" fmla="*/ 569119 h 931069"/>
                <a:gd name="connsiteX12" fmla="*/ 423862 w 442912"/>
                <a:gd name="connsiteY12" fmla="*/ 581025 h 931069"/>
                <a:gd name="connsiteX13" fmla="*/ 433387 w 442912"/>
                <a:gd name="connsiteY13" fmla="*/ 602457 h 931069"/>
                <a:gd name="connsiteX14" fmla="*/ 440531 w 442912"/>
                <a:gd name="connsiteY14" fmla="*/ 647700 h 931069"/>
                <a:gd name="connsiteX15" fmla="*/ 442912 w 442912"/>
                <a:gd name="connsiteY15" fmla="*/ 688182 h 931069"/>
                <a:gd name="connsiteX16" fmla="*/ 438150 w 442912"/>
                <a:gd name="connsiteY16" fmla="*/ 750094 h 931069"/>
                <a:gd name="connsiteX17" fmla="*/ 431006 w 442912"/>
                <a:gd name="connsiteY17" fmla="*/ 800100 h 931069"/>
                <a:gd name="connsiteX18" fmla="*/ 414337 w 442912"/>
                <a:gd name="connsiteY18" fmla="*/ 866775 h 931069"/>
                <a:gd name="connsiteX19" fmla="*/ 395287 w 442912"/>
                <a:gd name="connsiteY19" fmla="*/ 902494 h 931069"/>
                <a:gd name="connsiteX20" fmla="*/ 371475 w 442912"/>
                <a:gd name="connsiteY20" fmla="*/ 926307 h 931069"/>
                <a:gd name="connsiteX21" fmla="*/ 350044 w 442912"/>
                <a:gd name="connsiteY21" fmla="*/ 931069 h 931069"/>
                <a:gd name="connsiteX22" fmla="*/ 328612 w 442912"/>
                <a:gd name="connsiteY22" fmla="*/ 923925 h 931069"/>
                <a:gd name="connsiteX23" fmla="*/ 307181 w 442912"/>
                <a:gd name="connsiteY23" fmla="*/ 907257 h 931069"/>
                <a:gd name="connsiteX24" fmla="*/ 278606 w 442912"/>
                <a:gd name="connsiteY24" fmla="*/ 878682 h 931069"/>
                <a:gd name="connsiteX25" fmla="*/ 245269 w 442912"/>
                <a:gd name="connsiteY25" fmla="*/ 826294 h 931069"/>
                <a:gd name="connsiteX26" fmla="*/ 221456 w 442912"/>
                <a:gd name="connsiteY26" fmla="*/ 781050 h 931069"/>
                <a:gd name="connsiteX27" fmla="*/ 190500 w 442912"/>
                <a:gd name="connsiteY27" fmla="*/ 721519 h 931069"/>
                <a:gd name="connsiteX28" fmla="*/ 157162 w 442912"/>
                <a:gd name="connsiteY28" fmla="*/ 638175 h 931069"/>
                <a:gd name="connsiteX29" fmla="*/ 121444 w 442912"/>
                <a:gd name="connsiteY29" fmla="*/ 528638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2912" h="931069">
                  <a:moveTo>
                    <a:pt x="121444" y="528638"/>
                  </a:moveTo>
                  <a:lnTo>
                    <a:pt x="90487" y="431007"/>
                  </a:lnTo>
                  <a:lnTo>
                    <a:pt x="66675" y="340519"/>
                  </a:lnTo>
                  <a:lnTo>
                    <a:pt x="42862" y="238125"/>
                  </a:lnTo>
                  <a:lnTo>
                    <a:pt x="21431" y="135732"/>
                  </a:lnTo>
                  <a:lnTo>
                    <a:pt x="0" y="4763"/>
                  </a:lnTo>
                  <a:lnTo>
                    <a:pt x="123825" y="0"/>
                  </a:lnTo>
                  <a:lnTo>
                    <a:pt x="166687" y="130969"/>
                  </a:lnTo>
                  <a:lnTo>
                    <a:pt x="238125" y="292894"/>
                  </a:lnTo>
                  <a:lnTo>
                    <a:pt x="314325" y="431007"/>
                  </a:lnTo>
                  <a:lnTo>
                    <a:pt x="359569" y="504825"/>
                  </a:lnTo>
                  <a:lnTo>
                    <a:pt x="409575" y="569119"/>
                  </a:lnTo>
                  <a:lnTo>
                    <a:pt x="423862" y="581025"/>
                  </a:lnTo>
                  <a:lnTo>
                    <a:pt x="433387" y="602457"/>
                  </a:lnTo>
                  <a:lnTo>
                    <a:pt x="440531" y="647700"/>
                  </a:lnTo>
                  <a:lnTo>
                    <a:pt x="442912" y="688182"/>
                  </a:lnTo>
                  <a:lnTo>
                    <a:pt x="438150" y="750094"/>
                  </a:lnTo>
                  <a:lnTo>
                    <a:pt x="431006" y="800100"/>
                  </a:lnTo>
                  <a:lnTo>
                    <a:pt x="414337" y="866775"/>
                  </a:lnTo>
                  <a:lnTo>
                    <a:pt x="395287" y="902494"/>
                  </a:lnTo>
                  <a:lnTo>
                    <a:pt x="371475" y="926307"/>
                  </a:lnTo>
                  <a:lnTo>
                    <a:pt x="350044" y="931069"/>
                  </a:lnTo>
                  <a:lnTo>
                    <a:pt x="328612" y="923925"/>
                  </a:lnTo>
                  <a:lnTo>
                    <a:pt x="307181" y="907257"/>
                  </a:lnTo>
                  <a:lnTo>
                    <a:pt x="278606" y="878682"/>
                  </a:lnTo>
                  <a:lnTo>
                    <a:pt x="245269" y="826294"/>
                  </a:lnTo>
                  <a:lnTo>
                    <a:pt x="221456" y="781050"/>
                  </a:lnTo>
                  <a:lnTo>
                    <a:pt x="190500" y="721519"/>
                  </a:lnTo>
                  <a:lnTo>
                    <a:pt x="157162" y="638175"/>
                  </a:lnTo>
                  <a:lnTo>
                    <a:pt x="121444" y="528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92D411DF-E821-45CF-A52A-C57B45B5BF4D}"/>
                </a:ext>
              </a:extLst>
            </p:cNvPr>
            <p:cNvSpPr/>
            <p:nvPr/>
          </p:nvSpPr>
          <p:spPr>
            <a:xfrm rot="16800000">
              <a:off x="6415881" y="3750469"/>
              <a:ext cx="484188" cy="1314450"/>
            </a:xfrm>
            <a:custGeom>
              <a:avLst/>
              <a:gdLst>
                <a:gd name="connsiteX0" fmla="*/ 261938 w 483394"/>
                <a:gd name="connsiteY0" fmla="*/ 428625 h 1314450"/>
                <a:gd name="connsiteX1" fmla="*/ 238125 w 483394"/>
                <a:gd name="connsiteY1" fmla="*/ 342900 h 1314450"/>
                <a:gd name="connsiteX2" fmla="*/ 211931 w 483394"/>
                <a:gd name="connsiteY2" fmla="*/ 238125 h 1314450"/>
                <a:gd name="connsiteX3" fmla="*/ 185738 w 483394"/>
                <a:gd name="connsiteY3" fmla="*/ 119062 h 1314450"/>
                <a:gd name="connsiteX4" fmla="*/ 164306 w 483394"/>
                <a:gd name="connsiteY4" fmla="*/ 0 h 1314450"/>
                <a:gd name="connsiteX5" fmla="*/ 4763 w 483394"/>
                <a:gd name="connsiteY5" fmla="*/ 26193 h 1314450"/>
                <a:gd name="connsiteX6" fmla="*/ 0 w 483394"/>
                <a:gd name="connsiteY6" fmla="*/ 123825 h 1314450"/>
                <a:gd name="connsiteX7" fmla="*/ 0 w 483394"/>
                <a:gd name="connsiteY7" fmla="*/ 173831 h 1314450"/>
                <a:gd name="connsiteX8" fmla="*/ 4763 w 483394"/>
                <a:gd name="connsiteY8" fmla="*/ 240506 h 1314450"/>
                <a:gd name="connsiteX9" fmla="*/ 16669 w 483394"/>
                <a:gd name="connsiteY9" fmla="*/ 321468 h 1314450"/>
                <a:gd name="connsiteX10" fmla="*/ 50006 w 483394"/>
                <a:gd name="connsiteY10" fmla="*/ 454818 h 1314450"/>
                <a:gd name="connsiteX11" fmla="*/ 88106 w 483394"/>
                <a:gd name="connsiteY11" fmla="*/ 607218 h 1314450"/>
                <a:gd name="connsiteX12" fmla="*/ 147638 w 483394"/>
                <a:gd name="connsiteY12" fmla="*/ 821531 h 1314450"/>
                <a:gd name="connsiteX13" fmla="*/ 228600 w 483394"/>
                <a:gd name="connsiteY13" fmla="*/ 1097756 h 1314450"/>
                <a:gd name="connsiteX14" fmla="*/ 261938 w 483394"/>
                <a:gd name="connsiteY14" fmla="*/ 1209675 h 1314450"/>
                <a:gd name="connsiteX15" fmla="*/ 273844 w 483394"/>
                <a:gd name="connsiteY15" fmla="*/ 1238250 h 1314450"/>
                <a:gd name="connsiteX16" fmla="*/ 300038 w 483394"/>
                <a:gd name="connsiteY16" fmla="*/ 1283493 h 1314450"/>
                <a:gd name="connsiteX17" fmla="*/ 319088 w 483394"/>
                <a:gd name="connsiteY17" fmla="*/ 1302543 h 1314450"/>
                <a:gd name="connsiteX18" fmla="*/ 333375 w 483394"/>
                <a:gd name="connsiteY18" fmla="*/ 1309687 h 1314450"/>
                <a:gd name="connsiteX19" fmla="*/ 347663 w 483394"/>
                <a:gd name="connsiteY19" fmla="*/ 1314450 h 1314450"/>
                <a:gd name="connsiteX20" fmla="*/ 371475 w 483394"/>
                <a:gd name="connsiteY20" fmla="*/ 1307306 h 1314450"/>
                <a:gd name="connsiteX21" fmla="*/ 400050 w 483394"/>
                <a:gd name="connsiteY21" fmla="*/ 1288256 h 1314450"/>
                <a:gd name="connsiteX22" fmla="*/ 421481 w 483394"/>
                <a:gd name="connsiteY22" fmla="*/ 1259681 h 1314450"/>
                <a:gd name="connsiteX23" fmla="*/ 442913 w 483394"/>
                <a:gd name="connsiteY23" fmla="*/ 1219200 h 1314450"/>
                <a:gd name="connsiteX24" fmla="*/ 461963 w 483394"/>
                <a:gd name="connsiteY24" fmla="*/ 1166812 h 1314450"/>
                <a:gd name="connsiteX25" fmla="*/ 476250 w 483394"/>
                <a:gd name="connsiteY25" fmla="*/ 1107281 h 1314450"/>
                <a:gd name="connsiteX26" fmla="*/ 483394 w 483394"/>
                <a:gd name="connsiteY26" fmla="*/ 1050131 h 1314450"/>
                <a:gd name="connsiteX27" fmla="*/ 483394 w 483394"/>
                <a:gd name="connsiteY27" fmla="*/ 988218 h 1314450"/>
                <a:gd name="connsiteX28" fmla="*/ 476250 w 483394"/>
                <a:gd name="connsiteY28" fmla="*/ 928687 h 1314450"/>
                <a:gd name="connsiteX29" fmla="*/ 464344 w 483394"/>
                <a:gd name="connsiteY29" fmla="*/ 904875 h 1314450"/>
                <a:gd name="connsiteX30" fmla="*/ 416719 w 483394"/>
                <a:gd name="connsiteY30" fmla="*/ 835818 h 1314450"/>
                <a:gd name="connsiteX31" fmla="*/ 371475 w 483394"/>
                <a:gd name="connsiteY31" fmla="*/ 750093 h 1314450"/>
                <a:gd name="connsiteX32" fmla="*/ 342900 w 483394"/>
                <a:gd name="connsiteY32" fmla="*/ 681037 h 1314450"/>
                <a:gd name="connsiteX33" fmla="*/ 261938 w 483394"/>
                <a:gd name="connsiteY33" fmla="*/ 428625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83394" h="1314450">
                  <a:moveTo>
                    <a:pt x="261938" y="428625"/>
                  </a:moveTo>
                  <a:lnTo>
                    <a:pt x="238125" y="342900"/>
                  </a:lnTo>
                  <a:lnTo>
                    <a:pt x="211931" y="238125"/>
                  </a:lnTo>
                  <a:lnTo>
                    <a:pt x="185738" y="119062"/>
                  </a:lnTo>
                  <a:lnTo>
                    <a:pt x="164306" y="0"/>
                  </a:lnTo>
                  <a:lnTo>
                    <a:pt x="4763" y="26193"/>
                  </a:lnTo>
                  <a:lnTo>
                    <a:pt x="0" y="123825"/>
                  </a:lnTo>
                  <a:lnTo>
                    <a:pt x="0" y="173831"/>
                  </a:lnTo>
                  <a:lnTo>
                    <a:pt x="4763" y="240506"/>
                  </a:lnTo>
                  <a:lnTo>
                    <a:pt x="16669" y="321468"/>
                  </a:lnTo>
                  <a:lnTo>
                    <a:pt x="50006" y="454818"/>
                  </a:lnTo>
                  <a:lnTo>
                    <a:pt x="88106" y="607218"/>
                  </a:lnTo>
                  <a:lnTo>
                    <a:pt x="147638" y="821531"/>
                  </a:lnTo>
                  <a:lnTo>
                    <a:pt x="228600" y="1097756"/>
                  </a:lnTo>
                  <a:lnTo>
                    <a:pt x="261938" y="1209675"/>
                  </a:lnTo>
                  <a:lnTo>
                    <a:pt x="273844" y="1238250"/>
                  </a:lnTo>
                  <a:lnTo>
                    <a:pt x="300038" y="1283493"/>
                  </a:lnTo>
                  <a:lnTo>
                    <a:pt x="319088" y="1302543"/>
                  </a:lnTo>
                  <a:lnTo>
                    <a:pt x="333375" y="1309687"/>
                  </a:lnTo>
                  <a:lnTo>
                    <a:pt x="347663" y="1314450"/>
                  </a:lnTo>
                  <a:lnTo>
                    <a:pt x="371475" y="1307306"/>
                  </a:lnTo>
                  <a:lnTo>
                    <a:pt x="400050" y="1288256"/>
                  </a:lnTo>
                  <a:lnTo>
                    <a:pt x="421481" y="1259681"/>
                  </a:lnTo>
                  <a:lnTo>
                    <a:pt x="442913" y="1219200"/>
                  </a:lnTo>
                  <a:lnTo>
                    <a:pt x="461963" y="1166812"/>
                  </a:lnTo>
                  <a:lnTo>
                    <a:pt x="476250" y="1107281"/>
                  </a:lnTo>
                  <a:lnTo>
                    <a:pt x="483394" y="1050131"/>
                  </a:lnTo>
                  <a:lnTo>
                    <a:pt x="483394" y="988218"/>
                  </a:lnTo>
                  <a:lnTo>
                    <a:pt x="476250" y="928687"/>
                  </a:lnTo>
                  <a:lnTo>
                    <a:pt x="464344" y="904875"/>
                  </a:lnTo>
                  <a:lnTo>
                    <a:pt x="416719" y="835818"/>
                  </a:lnTo>
                  <a:lnTo>
                    <a:pt x="371475" y="750093"/>
                  </a:lnTo>
                  <a:lnTo>
                    <a:pt x="342900" y="681037"/>
                  </a:lnTo>
                  <a:lnTo>
                    <a:pt x="26193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214333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6E36910-3CC8-4BC0-A52A-BF31811E9923}"/>
              </a:ext>
            </a:extLst>
          </p:cNvPr>
          <p:cNvSpPr/>
          <p:nvPr/>
        </p:nvSpPr>
        <p:spPr>
          <a:xfrm>
            <a:off x="2900363" y="1741488"/>
            <a:ext cx="914400" cy="549275"/>
          </a:xfrm>
          <a:custGeom>
            <a:avLst/>
            <a:gdLst>
              <a:gd name="connsiteX0" fmla="*/ 488156 w 914400"/>
              <a:gd name="connsiteY0" fmla="*/ 421481 h 550069"/>
              <a:gd name="connsiteX1" fmla="*/ 357187 w 914400"/>
              <a:gd name="connsiteY1" fmla="*/ 328612 h 550069"/>
              <a:gd name="connsiteX2" fmla="*/ 238125 w 914400"/>
              <a:gd name="connsiteY2" fmla="*/ 238125 h 550069"/>
              <a:gd name="connsiteX3" fmla="*/ 102393 w 914400"/>
              <a:gd name="connsiteY3" fmla="*/ 133350 h 550069"/>
              <a:gd name="connsiteX4" fmla="*/ 33337 w 914400"/>
              <a:gd name="connsiteY4" fmla="*/ 78581 h 550069"/>
              <a:gd name="connsiteX5" fmla="*/ 16668 w 914400"/>
              <a:gd name="connsiteY5" fmla="*/ 61912 h 550069"/>
              <a:gd name="connsiteX6" fmla="*/ 4762 w 914400"/>
              <a:gd name="connsiteY6" fmla="*/ 47625 h 550069"/>
              <a:gd name="connsiteX7" fmla="*/ 0 w 914400"/>
              <a:gd name="connsiteY7" fmla="*/ 30956 h 550069"/>
              <a:gd name="connsiteX8" fmla="*/ 0 w 914400"/>
              <a:gd name="connsiteY8" fmla="*/ 14287 h 550069"/>
              <a:gd name="connsiteX9" fmla="*/ 4762 w 914400"/>
              <a:gd name="connsiteY9" fmla="*/ 2381 h 550069"/>
              <a:gd name="connsiteX10" fmla="*/ 33337 w 914400"/>
              <a:gd name="connsiteY10" fmla="*/ 0 h 550069"/>
              <a:gd name="connsiteX11" fmla="*/ 64293 w 914400"/>
              <a:gd name="connsiteY11" fmla="*/ 11906 h 550069"/>
              <a:gd name="connsiteX12" fmla="*/ 100012 w 914400"/>
              <a:gd name="connsiteY12" fmla="*/ 28575 h 550069"/>
              <a:gd name="connsiteX13" fmla="*/ 150018 w 914400"/>
              <a:gd name="connsiteY13" fmla="*/ 47625 h 550069"/>
              <a:gd name="connsiteX14" fmla="*/ 223837 w 914400"/>
              <a:gd name="connsiteY14" fmla="*/ 66675 h 550069"/>
              <a:gd name="connsiteX15" fmla="*/ 314325 w 914400"/>
              <a:gd name="connsiteY15" fmla="*/ 83344 h 550069"/>
              <a:gd name="connsiteX16" fmla="*/ 407193 w 914400"/>
              <a:gd name="connsiteY16" fmla="*/ 97631 h 550069"/>
              <a:gd name="connsiteX17" fmla="*/ 528637 w 914400"/>
              <a:gd name="connsiteY17" fmla="*/ 104775 h 550069"/>
              <a:gd name="connsiteX18" fmla="*/ 590550 w 914400"/>
              <a:gd name="connsiteY18" fmla="*/ 104775 h 550069"/>
              <a:gd name="connsiteX19" fmla="*/ 628650 w 914400"/>
              <a:gd name="connsiteY19" fmla="*/ 107156 h 550069"/>
              <a:gd name="connsiteX20" fmla="*/ 673893 w 914400"/>
              <a:gd name="connsiteY20" fmla="*/ 116681 h 550069"/>
              <a:gd name="connsiteX21" fmla="*/ 714375 w 914400"/>
              <a:gd name="connsiteY21" fmla="*/ 130969 h 550069"/>
              <a:gd name="connsiteX22" fmla="*/ 759618 w 914400"/>
              <a:gd name="connsiteY22" fmla="*/ 159544 h 550069"/>
              <a:gd name="connsiteX23" fmla="*/ 804862 w 914400"/>
              <a:gd name="connsiteY23" fmla="*/ 202406 h 550069"/>
              <a:gd name="connsiteX24" fmla="*/ 845343 w 914400"/>
              <a:gd name="connsiteY24" fmla="*/ 252412 h 550069"/>
              <a:gd name="connsiteX25" fmla="*/ 878681 w 914400"/>
              <a:gd name="connsiteY25" fmla="*/ 304800 h 550069"/>
              <a:gd name="connsiteX26" fmla="*/ 897731 w 914400"/>
              <a:gd name="connsiteY26" fmla="*/ 345281 h 550069"/>
              <a:gd name="connsiteX27" fmla="*/ 909637 w 914400"/>
              <a:gd name="connsiteY27" fmla="*/ 383381 h 550069"/>
              <a:gd name="connsiteX28" fmla="*/ 914400 w 914400"/>
              <a:gd name="connsiteY28" fmla="*/ 419100 h 550069"/>
              <a:gd name="connsiteX29" fmla="*/ 907256 w 914400"/>
              <a:gd name="connsiteY29" fmla="*/ 466725 h 550069"/>
              <a:gd name="connsiteX30" fmla="*/ 890587 w 914400"/>
              <a:gd name="connsiteY30" fmla="*/ 504825 h 550069"/>
              <a:gd name="connsiteX31" fmla="*/ 871537 w 914400"/>
              <a:gd name="connsiteY31" fmla="*/ 531019 h 550069"/>
              <a:gd name="connsiteX32" fmla="*/ 857250 w 914400"/>
              <a:gd name="connsiteY32" fmla="*/ 542925 h 550069"/>
              <a:gd name="connsiteX33" fmla="*/ 833437 w 914400"/>
              <a:gd name="connsiteY33" fmla="*/ 550069 h 550069"/>
              <a:gd name="connsiteX34" fmla="*/ 807243 w 914400"/>
              <a:gd name="connsiteY34" fmla="*/ 550069 h 550069"/>
              <a:gd name="connsiteX35" fmla="*/ 776287 w 914400"/>
              <a:gd name="connsiteY35" fmla="*/ 547687 h 550069"/>
              <a:gd name="connsiteX36" fmla="*/ 714375 w 914400"/>
              <a:gd name="connsiteY36" fmla="*/ 535781 h 550069"/>
              <a:gd name="connsiteX37" fmla="*/ 650081 w 914400"/>
              <a:gd name="connsiteY37" fmla="*/ 507206 h 550069"/>
              <a:gd name="connsiteX38" fmla="*/ 588168 w 914400"/>
              <a:gd name="connsiteY38" fmla="*/ 476250 h 550069"/>
              <a:gd name="connsiteX39" fmla="*/ 488156 w 914400"/>
              <a:gd name="connsiteY39" fmla="*/ 4214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4400" h="550069">
                <a:moveTo>
                  <a:pt x="488156" y="421481"/>
                </a:moveTo>
                <a:lnTo>
                  <a:pt x="357187" y="328612"/>
                </a:lnTo>
                <a:lnTo>
                  <a:pt x="238125" y="238125"/>
                </a:lnTo>
                <a:lnTo>
                  <a:pt x="102393" y="133350"/>
                </a:lnTo>
                <a:lnTo>
                  <a:pt x="33337" y="78581"/>
                </a:lnTo>
                <a:lnTo>
                  <a:pt x="16668" y="61912"/>
                </a:lnTo>
                <a:lnTo>
                  <a:pt x="4762" y="47625"/>
                </a:lnTo>
                <a:lnTo>
                  <a:pt x="0" y="30956"/>
                </a:lnTo>
                <a:lnTo>
                  <a:pt x="0" y="14287"/>
                </a:lnTo>
                <a:lnTo>
                  <a:pt x="4762" y="2381"/>
                </a:lnTo>
                <a:lnTo>
                  <a:pt x="33337" y="0"/>
                </a:lnTo>
                <a:lnTo>
                  <a:pt x="64293" y="11906"/>
                </a:lnTo>
                <a:lnTo>
                  <a:pt x="100012" y="28575"/>
                </a:lnTo>
                <a:lnTo>
                  <a:pt x="150018" y="47625"/>
                </a:lnTo>
                <a:lnTo>
                  <a:pt x="223837" y="66675"/>
                </a:lnTo>
                <a:lnTo>
                  <a:pt x="314325" y="83344"/>
                </a:lnTo>
                <a:lnTo>
                  <a:pt x="407193" y="97631"/>
                </a:lnTo>
                <a:lnTo>
                  <a:pt x="528637" y="104775"/>
                </a:lnTo>
                <a:lnTo>
                  <a:pt x="590550" y="104775"/>
                </a:lnTo>
                <a:lnTo>
                  <a:pt x="628650" y="107156"/>
                </a:lnTo>
                <a:lnTo>
                  <a:pt x="673893" y="116681"/>
                </a:lnTo>
                <a:lnTo>
                  <a:pt x="714375" y="130969"/>
                </a:lnTo>
                <a:lnTo>
                  <a:pt x="759618" y="159544"/>
                </a:lnTo>
                <a:lnTo>
                  <a:pt x="804862" y="202406"/>
                </a:lnTo>
                <a:lnTo>
                  <a:pt x="845343" y="252412"/>
                </a:lnTo>
                <a:lnTo>
                  <a:pt x="878681" y="304800"/>
                </a:lnTo>
                <a:lnTo>
                  <a:pt x="897731" y="345281"/>
                </a:lnTo>
                <a:lnTo>
                  <a:pt x="909637" y="383381"/>
                </a:lnTo>
                <a:lnTo>
                  <a:pt x="914400" y="419100"/>
                </a:lnTo>
                <a:cubicBezTo>
                  <a:pt x="906995" y="463528"/>
                  <a:pt x="907256" y="447478"/>
                  <a:pt x="907256" y="466725"/>
                </a:cubicBezTo>
                <a:lnTo>
                  <a:pt x="890587" y="504825"/>
                </a:lnTo>
                <a:lnTo>
                  <a:pt x="871537" y="531019"/>
                </a:lnTo>
                <a:lnTo>
                  <a:pt x="857250" y="542925"/>
                </a:lnTo>
                <a:lnTo>
                  <a:pt x="833437" y="550069"/>
                </a:lnTo>
                <a:lnTo>
                  <a:pt x="807243" y="550069"/>
                </a:lnTo>
                <a:lnTo>
                  <a:pt x="776287" y="547687"/>
                </a:lnTo>
                <a:lnTo>
                  <a:pt x="714375" y="535781"/>
                </a:lnTo>
                <a:lnTo>
                  <a:pt x="650081" y="507206"/>
                </a:lnTo>
                <a:lnTo>
                  <a:pt x="588168" y="476250"/>
                </a:lnTo>
                <a:lnTo>
                  <a:pt x="488156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E550F95-7836-4C85-A2C4-69899A9B7796}"/>
              </a:ext>
            </a:extLst>
          </p:cNvPr>
          <p:cNvSpPr/>
          <p:nvPr/>
        </p:nvSpPr>
        <p:spPr>
          <a:xfrm>
            <a:off x="2590800" y="2971800"/>
            <a:ext cx="795338" cy="633413"/>
          </a:xfrm>
          <a:custGeom>
            <a:avLst/>
            <a:gdLst>
              <a:gd name="connsiteX0" fmla="*/ 471488 w 795338"/>
              <a:gd name="connsiteY0" fmla="*/ 495300 h 633413"/>
              <a:gd name="connsiteX1" fmla="*/ 311944 w 795338"/>
              <a:gd name="connsiteY1" fmla="*/ 352425 h 633413"/>
              <a:gd name="connsiteX2" fmla="*/ 154781 w 795338"/>
              <a:gd name="connsiteY2" fmla="*/ 197644 h 633413"/>
              <a:gd name="connsiteX3" fmla="*/ 50006 w 795338"/>
              <a:gd name="connsiteY3" fmla="*/ 100013 h 633413"/>
              <a:gd name="connsiteX4" fmla="*/ 9525 w 795338"/>
              <a:gd name="connsiteY4" fmla="*/ 59531 h 633413"/>
              <a:gd name="connsiteX5" fmla="*/ 0 w 795338"/>
              <a:gd name="connsiteY5" fmla="*/ 40481 h 633413"/>
              <a:gd name="connsiteX6" fmla="*/ 0 w 795338"/>
              <a:gd name="connsiteY6" fmla="*/ 26194 h 633413"/>
              <a:gd name="connsiteX7" fmla="*/ 0 w 795338"/>
              <a:gd name="connsiteY7" fmla="*/ 14288 h 633413"/>
              <a:gd name="connsiteX8" fmla="*/ 9525 w 795338"/>
              <a:gd name="connsiteY8" fmla="*/ 4763 h 633413"/>
              <a:gd name="connsiteX9" fmla="*/ 28575 w 795338"/>
              <a:gd name="connsiteY9" fmla="*/ 0 h 633413"/>
              <a:gd name="connsiteX10" fmla="*/ 61913 w 795338"/>
              <a:gd name="connsiteY10" fmla="*/ 7144 h 633413"/>
              <a:gd name="connsiteX11" fmla="*/ 150019 w 795338"/>
              <a:gd name="connsiteY11" fmla="*/ 50006 h 633413"/>
              <a:gd name="connsiteX12" fmla="*/ 250031 w 795338"/>
              <a:gd name="connsiteY12" fmla="*/ 90488 h 633413"/>
              <a:gd name="connsiteX13" fmla="*/ 378619 w 795338"/>
              <a:gd name="connsiteY13" fmla="*/ 138113 h 633413"/>
              <a:gd name="connsiteX14" fmla="*/ 466725 w 795338"/>
              <a:gd name="connsiteY14" fmla="*/ 164306 h 633413"/>
              <a:gd name="connsiteX15" fmla="*/ 571500 w 795338"/>
              <a:gd name="connsiteY15" fmla="*/ 192881 h 633413"/>
              <a:gd name="connsiteX16" fmla="*/ 659606 w 795338"/>
              <a:gd name="connsiteY16" fmla="*/ 211931 h 633413"/>
              <a:gd name="connsiteX17" fmla="*/ 688181 w 795338"/>
              <a:gd name="connsiteY17" fmla="*/ 240506 h 633413"/>
              <a:gd name="connsiteX18" fmla="*/ 731044 w 795338"/>
              <a:gd name="connsiteY18" fmla="*/ 297656 h 633413"/>
              <a:gd name="connsiteX19" fmla="*/ 754856 w 795338"/>
              <a:gd name="connsiteY19" fmla="*/ 340519 h 633413"/>
              <a:gd name="connsiteX20" fmla="*/ 773906 w 795338"/>
              <a:gd name="connsiteY20" fmla="*/ 383381 h 633413"/>
              <a:gd name="connsiteX21" fmla="*/ 790575 w 795338"/>
              <a:gd name="connsiteY21" fmla="*/ 423863 h 633413"/>
              <a:gd name="connsiteX22" fmla="*/ 795338 w 795338"/>
              <a:gd name="connsiteY22" fmla="*/ 466725 h 633413"/>
              <a:gd name="connsiteX23" fmla="*/ 792956 w 795338"/>
              <a:gd name="connsiteY23" fmla="*/ 500063 h 633413"/>
              <a:gd name="connsiteX24" fmla="*/ 776288 w 795338"/>
              <a:gd name="connsiteY24" fmla="*/ 540544 h 633413"/>
              <a:gd name="connsiteX25" fmla="*/ 740569 w 795338"/>
              <a:gd name="connsiteY25" fmla="*/ 597694 h 633413"/>
              <a:gd name="connsiteX26" fmla="*/ 721519 w 795338"/>
              <a:gd name="connsiteY26" fmla="*/ 621506 h 633413"/>
              <a:gd name="connsiteX27" fmla="*/ 697706 w 795338"/>
              <a:gd name="connsiteY27" fmla="*/ 633413 h 633413"/>
              <a:gd name="connsiteX28" fmla="*/ 669131 w 795338"/>
              <a:gd name="connsiteY28" fmla="*/ 633413 h 633413"/>
              <a:gd name="connsiteX29" fmla="*/ 640556 w 795338"/>
              <a:gd name="connsiteY29" fmla="*/ 626269 h 633413"/>
              <a:gd name="connsiteX30" fmla="*/ 597694 w 795338"/>
              <a:gd name="connsiteY30" fmla="*/ 597694 h 633413"/>
              <a:gd name="connsiteX31" fmla="*/ 538163 w 795338"/>
              <a:gd name="connsiteY31" fmla="*/ 552450 h 633413"/>
              <a:gd name="connsiteX32" fmla="*/ 471488 w 795338"/>
              <a:gd name="connsiteY32" fmla="*/ 495300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95338" h="633413">
                <a:moveTo>
                  <a:pt x="471488" y="495300"/>
                </a:moveTo>
                <a:lnTo>
                  <a:pt x="311944" y="352425"/>
                </a:lnTo>
                <a:lnTo>
                  <a:pt x="154781" y="197644"/>
                </a:lnTo>
                <a:lnTo>
                  <a:pt x="50006" y="100013"/>
                </a:lnTo>
                <a:lnTo>
                  <a:pt x="9525" y="59531"/>
                </a:lnTo>
                <a:lnTo>
                  <a:pt x="0" y="40481"/>
                </a:lnTo>
                <a:lnTo>
                  <a:pt x="0" y="26194"/>
                </a:lnTo>
                <a:lnTo>
                  <a:pt x="0" y="14288"/>
                </a:lnTo>
                <a:lnTo>
                  <a:pt x="9525" y="4763"/>
                </a:lnTo>
                <a:lnTo>
                  <a:pt x="28575" y="0"/>
                </a:lnTo>
                <a:lnTo>
                  <a:pt x="61913" y="7144"/>
                </a:lnTo>
                <a:lnTo>
                  <a:pt x="150019" y="50006"/>
                </a:lnTo>
                <a:lnTo>
                  <a:pt x="250031" y="90488"/>
                </a:lnTo>
                <a:lnTo>
                  <a:pt x="378619" y="138113"/>
                </a:lnTo>
                <a:lnTo>
                  <a:pt x="466725" y="164306"/>
                </a:lnTo>
                <a:lnTo>
                  <a:pt x="571500" y="192881"/>
                </a:lnTo>
                <a:lnTo>
                  <a:pt x="659606" y="211931"/>
                </a:lnTo>
                <a:lnTo>
                  <a:pt x="688181" y="240506"/>
                </a:lnTo>
                <a:lnTo>
                  <a:pt x="731044" y="297656"/>
                </a:lnTo>
                <a:lnTo>
                  <a:pt x="754856" y="340519"/>
                </a:lnTo>
                <a:lnTo>
                  <a:pt x="773906" y="383381"/>
                </a:lnTo>
                <a:lnTo>
                  <a:pt x="790575" y="423863"/>
                </a:lnTo>
                <a:lnTo>
                  <a:pt x="795338" y="466725"/>
                </a:lnTo>
                <a:lnTo>
                  <a:pt x="792956" y="500063"/>
                </a:lnTo>
                <a:lnTo>
                  <a:pt x="776288" y="540544"/>
                </a:lnTo>
                <a:lnTo>
                  <a:pt x="740569" y="597694"/>
                </a:lnTo>
                <a:lnTo>
                  <a:pt x="721519" y="621506"/>
                </a:lnTo>
                <a:lnTo>
                  <a:pt x="697706" y="633413"/>
                </a:lnTo>
                <a:lnTo>
                  <a:pt x="669131" y="633413"/>
                </a:lnTo>
                <a:lnTo>
                  <a:pt x="640556" y="626269"/>
                </a:lnTo>
                <a:lnTo>
                  <a:pt x="597694" y="597694"/>
                </a:lnTo>
                <a:lnTo>
                  <a:pt x="538163" y="552450"/>
                </a:lnTo>
                <a:lnTo>
                  <a:pt x="471488" y="4953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8285E7D-401A-45C8-8A64-EF84F3FE2530}"/>
              </a:ext>
            </a:extLst>
          </p:cNvPr>
          <p:cNvSpPr/>
          <p:nvPr/>
        </p:nvSpPr>
        <p:spPr>
          <a:xfrm>
            <a:off x="2476500" y="5310188"/>
            <a:ext cx="517525" cy="555625"/>
          </a:xfrm>
          <a:custGeom>
            <a:avLst/>
            <a:gdLst>
              <a:gd name="connsiteX0" fmla="*/ 219075 w 516731"/>
              <a:gd name="connsiteY0" fmla="*/ 369093 h 554831"/>
              <a:gd name="connsiteX1" fmla="*/ 147638 w 516731"/>
              <a:gd name="connsiteY1" fmla="*/ 271462 h 554831"/>
              <a:gd name="connsiteX2" fmla="*/ 85725 w 516731"/>
              <a:gd name="connsiteY2" fmla="*/ 180975 h 554831"/>
              <a:gd name="connsiteX3" fmla="*/ 28575 w 516731"/>
              <a:gd name="connsiteY3" fmla="*/ 90487 h 554831"/>
              <a:gd name="connsiteX4" fmla="*/ 9525 w 516731"/>
              <a:gd name="connsiteY4" fmla="*/ 54768 h 554831"/>
              <a:gd name="connsiteX5" fmla="*/ 2381 w 516731"/>
              <a:gd name="connsiteY5" fmla="*/ 33337 h 554831"/>
              <a:gd name="connsiteX6" fmla="*/ 0 w 516731"/>
              <a:gd name="connsiteY6" fmla="*/ 16668 h 554831"/>
              <a:gd name="connsiteX7" fmla="*/ 4763 w 516731"/>
              <a:gd name="connsiteY7" fmla="*/ 4762 h 554831"/>
              <a:gd name="connsiteX8" fmla="*/ 16669 w 516731"/>
              <a:gd name="connsiteY8" fmla="*/ 0 h 554831"/>
              <a:gd name="connsiteX9" fmla="*/ 33338 w 516731"/>
              <a:gd name="connsiteY9" fmla="*/ 0 h 554831"/>
              <a:gd name="connsiteX10" fmla="*/ 71438 w 516731"/>
              <a:gd name="connsiteY10" fmla="*/ 19050 h 554831"/>
              <a:gd name="connsiteX11" fmla="*/ 111919 w 516731"/>
              <a:gd name="connsiteY11" fmla="*/ 42862 h 554831"/>
              <a:gd name="connsiteX12" fmla="*/ 145256 w 516731"/>
              <a:gd name="connsiteY12" fmla="*/ 57150 h 554831"/>
              <a:gd name="connsiteX13" fmla="*/ 183356 w 516731"/>
              <a:gd name="connsiteY13" fmla="*/ 69056 h 554831"/>
              <a:gd name="connsiteX14" fmla="*/ 235744 w 516731"/>
              <a:gd name="connsiteY14" fmla="*/ 80962 h 554831"/>
              <a:gd name="connsiteX15" fmla="*/ 266700 w 516731"/>
              <a:gd name="connsiteY15" fmla="*/ 85725 h 554831"/>
              <a:gd name="connsiteX16" fmla="*/ 516731 w 516731"/>
              <a:gd name="connsiteY16" fmla="*/ 435768 h 554831"/>
              <a:gd name="connsiteX17" fmla="*/ 509588 w 516731"/>
              <a:gd name="connsiteY17" fmla="*/ 488156 h 554831"/>
              <a:gd name="connsiteX18" fmla="*/ 497681 w 516731"/>
              <a:gd name="connsiteY18" fmla="*/ 528637 h 554831"/>
              <a:gd name="connsiteX19" fmla="*/ 478631 w 516731"/>
              <a:gd name="connsiteY19" fmla="*/ 550068 h 554831"/>
              <a:gd name="connsiteX20" fmla="*/ 459581 w 516731"/>
              <a:gd name="connsiteY20" fmla="*/ 554831 h 554831"/>
              <a:gd name="connsiteX21" fmla="*/ 428625 w 516731"/>
              <a:gd name="connsiteY21" fmla="*/ 547687 h 554831"/>
              <a:gd name="connsiteX22" fmla="*/ 388144 w 516731"/>
              <a:gd name="connsiteY22" fmla="*/ 528637 h 554831"/>
              <a:gd name="connsiteX23" fmla="*/ 323850 w 516731"/>
              <a:gd name="connsiteY23" fmla="*/ 481012 h 554831"/>
              <a:gd name="connsiteX24" fmla="*/ 283369 w 516731"/>
              <a:gd name="connsiteY24" fmla="*/ 440531 h 554831"/>
              <a:gd name="connsiteX25" fmla="*/ 219075 w 516731"/>
              <a:gd name="connsiteY25" fmla="*/ 369093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1" h="554831">
                <a:moveTo>
                  <a:pt x="219075" y="369093"/>
                </a:moveTo>
                <a:lnTo>
                  <a:pt x="147638" y="271462"/>
                </a:lnTo>
                <a:lnTo>
                  <a:pt x="85725" y="180975"/>
                </a:lnTo>
                <a:lnTo>
                  <a:pt x="28575" y="90487"/>
                </a:lnTo>
                <a:lnTo>
                  <a:pt x="9525" y="54768"/>
                </a:lnTo>
                <a:lnTo>
                  <a:pt x="2381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6669" y="0"/>
                </a:lnTo>
                <a:lnTo>
                  <a:pt x="33338" y="0"/>
                </a:lnTo>
                <a:lnTo>
                  <a:pt x="71438" y="19050"/>
                </a:lnTo>
                <a:lnTo>
                  <a:pt x="111919" y="42862"/>
                </a:lnTo>
                <a:lnTo>
                  <a:pt x="145256" y="57150"/>
                </a:lnTo>
                <a:lnTo>
                  <a:pt x="183356" y="69056"/>
                </a:lnTo>
                <a:lnTo>
                  <a:pt x="235744" y="80962"/>
                </a:lnTo>
                <a:lnTo>
                  <a:pt x="266700" y="85725"/>
                </a:lnTo>
                <a:lnTo>
                  <a:pt x="516731" y="435768"/>
                </a:lnTo>
                <a:lnTo>
                  <a:pt x="509588" y="488156"/>
                </a:lnTo>
                <a:lnTo>
                  <a:pt x="497681" y="528637"/>
                </a:lnTo>
                <a:lnTo>
                  <a:pt x="478631" y="550068"/>
                </a:lnTo>
                <a:lnTo>
                  <a:pt x="459581" y="554831"/>
                </a:lnTo>
                <a:lnTo>
                  <a:pt x="428625" y="547687"/>
                </a:lnTo>
                <a:lnTo>
                  <a:pt x="388144" y="528637"/>
                </a:lnTo>
                <a:lnTo>
                  <a:pt x="323850" y="481012"/>
                </a:lnTo>
                <a:lnTo>
                  <a:pt x="283369" y="440531"/>
                </a:lnTo>
                <a:lnTo>
                  <a:pt x="219075" y="3690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68B9842-F5F7-4C12-9166-353AF5F3F856}"/>
              </a:ext>
            </a:extLst>
          </p:cNvPr>
          <p:cNvSpPr/>
          <p:nvPr/>
        </p:nvSpPr>
        <p:spPr>
          <a:xfrm>
            <a:off x="4572000" y="1684338"/>
            <a:ext cx="2452688" cy="527050"/>
          </a:xfrm>
          <a:custGeom>
            <a:avLst/>
            <a:gdLst>
              <a:gd name="connsiteX0" fmla="*/ 450056 w 2452688"/>
              <a:gd name="connsiteY0" fmla="*/ 490537 h 528637"/>
              <a:gd name="connsiteX1" fmla="*/ 59531 w 2452688"/>
              <a:gd name="connsiteY1" fmla="*/ 528637 h 528637"/>
              <a:gd name="connsiteX2" fmla="*/ 0 w 2452688"/>
              <a:gd name="connsiteY2" fmla="*/ 397669 h 528637"/>
              <a:gd name="connsiteX3" fmla="*/ 185738 w 2452688"/>
              <a:gd name="connsiteY3" fmla="*/ 366712 h 528637"/>
              <a:gd name="connsiteX4" fmla="*/ 633413 w 2452688"/>
              <a:gd name="connsiteY4" fmla="*/ 300037 h 528637"/>
              <a:gd name="connsiteX5" fmla="*/ 985838 w 2452688"/>
              <a:gd name="connsiteY5" fmla="*/ 245269 h 528637"/>
              <a:gd name="connsiteX6" fmla="*/ 1462088 w 2452688"/>
              <a:gd name="connsiteY6" fmla="*/ 161925 h 528637"/>
              <a:gd name="connsiteX7" fmla="*/ 1652588 w 2452688"/>
              <a:gd name="connsiteY7" fmla="*/ 123825 h 528637"/>
              <a:gd name="connsiteX8" fmla="*/ 1807369 w 2452688"/>
              <a:gd name="connsiteY8" fmla="*/ 90487 h 528637"/>
              <a:gd name="connsiteX9" fmla="*/ 1931194 w 2452688"/>
              <a:gd name="connsiteY9" fmla="*/ 52387 h 528637"/>
              <a:gd name="connsiteX10" fmla="*/ 2047875 w 2452688"/>
              <a:gd name="connsiteY10" fmla="*/ 2381 h 528637"/>
              <a:gd name="connsiteX11" fmla="*/ 2076450 w 2452688"/>
              <a:gd name="connsiteY11" fmla="*/ 0 h 528637"/>
              <a:gd name="connsiteX12" fmla="*/ 2178844 w 2452688"/>
              <a:gd name="connsiteY12" fmla="*/ 14287 h 528637"/>
              <a:gd name="connsiteX13" fmla="*/ 2297906 w 2452688"/>
              <a:gd name="connsiteY13" fmla="*/ 45244 h 528637"/>
              <a:gd name="connsiteX14" fmla="*/ 2357438 w 2452688"/>
              <a:gd name="connsiteY14" fmla="*/ 61912 h 528637"/>
              <a:gd name="connsiteX15" fmla="*/ 2397919 w 2452688"/>
              <a:gd name="connsiteY15" fmla="*/ 78581 h 528637"/>
              <a:gd name="connsiteX16" fmla="*/ 2424113 w 2452688"/>
              <a:gd name="connsiteY16" fmla="*/ 97631 h 528637"/>
              <a:gd name="connsiteX17" fmla="*/ 2445544 w 2452688"/>
              <a:gd name="connsiteY17" fmla="*/ 123825 h 528637"/>
              <a:gd name="connsiteX18" fmla="*/ 2452688 w 2452688"/>
              <a:gd name="connsiteY18" fmla="*/ 147637 h 528637"/>
              <a:gd name="connsiteX19" fmla="*/ 2450306 w 2452688"/>
              <a:gd name="connsiteY19" fmla="*/ 161925 h 528637"/>
              <a:gd name="connsiteX20" fmla="*/ 2440781 w 2452688"/>
              <a:gd name="connsiteY20" fmla="*/ 183356 h 528637"/>
              <a:gd name="connsiteX21" fmla="*/ 2405063 w 2452688"/>
              <a:gd name="connsiteY21" fmla="*/ 214312 h 528637"/>
              <a:gd name="connsiteX22" fmla="*/ 2345531 w 2452688"/>
              <a:gd name="connsiteY22" fmla="*/ 245269 h 528637"/>
              <a:gd name="connsiteX23" fmla="*/ 2302669 w 2452688"/>
              <a:gd name="connsiteY23" fmla="*/ 257175 h 528637"/>
              <a:gd name="connsiteX24" fmla="*/ 2040731 w 2452688"/>
              <a:gd name="connsiteY24" fmla="*/ 292894 h 528637"/>
              <a:gd name="connsiteX25" fmla="*/ 1702594 w 2452688"/>
              <a:gd name="connsiteY25" fmla="*/ 340519 h 528637"/>
              <a:gd name="connsiteX26" fmla="*/ 1250156 w 2452688"/>
              <a:gd name="connsiteY26" fmla="*/ 411956 h 528637"/>
              <a:gd name="connsiteX27" fmla="*/ 1119188 w 2452688"/>
              <a:gd name="connsiteY27" fmla="*/ 426244 h 528637"/>
              <a:gd name="connsiteX28" fmla="*/ 826294 w 2452688"/>
              <a:gd name="connsiteY28" fmla="*/ 452437 h 528637"/>
              <a:gd name="connsiteX29" fmla="*/ 450056 w 2452688"/>
              <a:gd name="connsiteY29" fmla="*/ 490537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452688" h="528637">
                <a:moveTo>
                  <a:pt x="450056" y="490537"/>
                </a:moveTo>
                <a:lnTo>
                  <a:pt x="59531" y="528637"/>
                </a:lnTo>
                <a:lnTo>
                  <a:pt x="0" y="397669"/>
                </a:lnTo>
                <a:lnTo>
                  <a:pt x="185738" y="366712"/>
                </a:lnTo>
                <a:lnTo>
                  <a:pt x="633413" y="300037"/>
                </a:lnTo>
                <a:lnTo>
                  <a:pt x="985838" y="245269"/>
                </a:lnTo>
                <a:lnTo>
                  <a:pt x="1462088" y="161925"/>
                </a:lnTo>
                <a:lnTo>
                  <a:pt x="1652588" y="123825"/>
                </a:lnTo>
                <a:lnTo>
                  <a:pt x="1807369" y="90487"/>
                </a:lnTo>
                <a:lnTo>
                  <a:pt x="1931194" y="52387"/>
                </a:lnTo>
                <a:lnTo>
                  <a:pt x="2047875" y="2381"/>
                </a:lnTo>
                <a:lnTo>
                  <a:pt x="2076450" y="0"/>
                </a:lnTo>
                <a:lnTo>
                  <a:pt x="2178844" y="14287"/>
                </a:lnTo>
                <a:lnTo>
                  <a:pt x="2297906" y="45244"/>
                </a:lnTo>
                <a:lnTo>
                  <a:pt x="2357438" y="61912"/>
                </a:lnTo>
                <a:lnTo>
                  <a:pt x="2397919" y="78581"/>
                </a:lnTo>
                <a:lnTo>
                  <a:pt x="2424113" y="97631"/>
                </a:lnTo>
                <a:lnTo>
                  <a:pt x="2445544" y="123825"/>
                </a:lnTo>
                <a:lnTo>
                  <a:pt x="2452688" y="147637"/>
                </a:lnTo>
                <a:lnTo>
                  <a:pt x="2450306" y="161925"/>
                </a:lnTo>
                <a:lnTo>
                  <a:pt x="2440781" y="183356"/>
                </a:lnTo>
                <a:lnTo>
                  <a:pt x="2405063" y="214312"/>
                </a:lnTo>
                <a:lnTo>
                  <a:pt x="2345531" y="245269"/>
                </a:lnTo>
                <a:lnTo>
                  <a:pt x="2302669" y="257175"/>
                </a:lnTo>
                <a:lnTo>
                  <a:pt x="2040731" y="292894"/>
                </a:lnTo>
                <a:lnTo>
                  <a:pt x="1702594" y="340519"/>
                </a:lnTo>
                <a:lnTo>
                  <a:pt x="1250156" y="411956"/>
                </a:lnTo>
                <a:lnTo>
                  <a:pt x="1119188" y="426244"/>
                </a:lnTo>
                <a:lnTo>
                  <a:pt x="826294" y="452437"/>
                </a:lnTo>
                <a:lnTo>
                  <a:pt x="450056" y="4905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3428212-3960-4196-AC9C-9E4E5538AC65}"/>
              </a:ext>
            </a:extLst>
          </p:cNvPr>
          <p:cNvSpPr/>
          <p:nvPr/>
        </p:nvSpPr>
        <p:spPr>
          <a:xfrm>
            <a:off x="5581650" y="2068513"/>
            <a:ext cx="560388" cy="850900"/>
          </a:xfrm>
          <a:custGeom>
            <a:avLst/>
            <a:gdLst>
              <a:gd name="connsiteX0" fmla="*/ 266700 w 559594"/>
              <a:gd name="connsiteY0" fmla="*/ 609600 h 850107"/>
              <a:gd name="connsiteX1" fmla="*/ 111919 w 559594"/>
              <a:gd name="connsiteY1" fmla="*/ 840582 h 850107"/>
              <a:gd name="connsiteX2" fmla="*/ 11906 w 559594"/>
              <a:gd name="connsiteY2" fmla="*/ 850107 h 850107"/>
              <a:gd name="connsiteX3" fmla="*/ 50006 w 559594"/>
              <a:gd name="connsiteY3" fmla="*/ 733425 h 850107"/>
              <a:gd name="connsiteX4" fmla="*/ 138113 w 559594"/>
              <a:gd name="connsiteY4" fmla="*/ 478632 h 850107"/>
              <a:gd name="connsiteX5" fmla="*/ 192881 w 559594"/>
              <a:gd name="connsiteY5" fmla="*/ 326232 h 850107"/>
              <a:gd name="connsiteX6" fmla="*/ 209550 w 559594"/>
              <a:gd name="connsiteY6" fmla="*/ 271463 h 850107"/>
              <a:gd name="connsiteX7" fmla="*/ 214313 w 559594"/>
              <a:gd name="connsiteY7" fmla="*/ 235744 h 850107"/>
              <a:gd name="connsiteX8" fmla="*/ 214313 w 559594"/>
              <a:gd name="connsiteY8" fmla="*/ 197644 h 850107"/>
              <a:gd name="connsiteX9" fmla="*/ 204788 w 559594"/>
              <a:gd name="connsiteY9" fmla="*/ 152400 h 850107"/>
              <a:gd name="connsiteX10" fmla="*/ 185738 w 559594"/>
              <a:gd name="connsiteY10" fmla="*/ 119063 h 850107"/>
              <a:gd name="connsiteX11" fmla="*/ 154781 w 559594"/>
              <a:gd name="connsiteY11" fmla="*/ 95250 h 850107"/>
              <a:gd name="connsiteX12" fmla="*/ 121444 w 559594"/>
              <a:gd name="connsiteY12" fmla="*/ 73819 h 850107"/>
              <a:gd name="connsiteX13" fmla="*/ 0 w 559594"/>
              <a:gd name="connsiteY13" fmla="*/ 2382 h 850107"/>
              <a:gd name="connsiteX14" fmla="*/ 245269 w 559594"/>
              <a:gd name="connsiteY14" fmla="*/ 0 h 850107"/>
              <a:gd name="connsiteX15" fmla="*/ 342900 w 559594"/>
              <a:gd name="connsiteY15" fmla="*/ 40482 h 850107"/>
              <a:gd name="connsiteX16" fmla="*/ 409575 w 559594"/>
              <a:gd name="connsiteY16" fmla="*/ 64294 h 850107"/>
              <a:gd name="connsiteX17" fmla="*/ 457200 w 559594"/>
              <a:gd name="connsiteY17" fmla="*/ 85725 h 850107"/>
              <a:gd name="connsiteX18" fmla="*/ 497681 w 559594"/>
              <a:gd name="connsiteY18" fmla="*/ 107157 h 850107"/>
              <a:gd name="connsiteX19" fmla="*/ 521494 w 559594"/>
              <a:gd name="connsiteY19" fmla="*/ 123825 h 850107"/>
              <a:gd name="connsiteX20" fmla="*/ 542925 w 559594"/>
              <a:gd name="connsiteY20" fmla="*/ 147638 h 850107"/>
              <a:gd name="connsiteX21" fmla="*/ 557213 w 559594"/>
              <a:gd name="connsiteY21" fmla="*/ 169069 h 850107"/>
              <a:gd name="connsiteX22" fmla="*/ 559594 w 559594"/>
              <a:gd name="connsiteY22" fmla="*/ 188119 h 850107"/>
              <a:gd name="connsiteX23" fmla="*/ 542925 w 559594"/>
              <a:gd name="connsiteY23" fmla="*/ 221457 h 850107"/>
              <a:gd name="connsiteX24" fmla="*/ 507206 w 559594"/>
              <a:gd name="connsiteY24" fmla="*/ 264319 h 850107"/>
              <a:gd name="connsiteX25" fmla="*/ 457200 w 559594"/>
              <a:gd name="connsiteY25" fmla="*/ 309563 h 850107"/>
              <a:gd name="connsiteX26" fmla="*/ 266700 w 559594"/>
              <a:gd name="connsiteY26" fmla="*/ 609600 h 850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59594" h="850107">
                <a:moveTo>
                  <a:pt x="266700" y="609600"/>
                </a:moveTo>
                <a:lnTo>
                  <a:pt x="111919" y="840582"/>
                </a:lnTo>
                <a:lnTo>
                  <a:pt x="11906" y="850107"/>
                </a:lnTo>
                <a:lnTo>
                  <a:pt x="50006" y="733425"/>
                </a:lnTo>
                <a:lnTo>
                  <a:pt x="138113" y="478632"/>
                </a:lnTo>
                <a:lnTo>
                  <a:pt x="192881" y="326232"/>
                </a:lnTo>
                <a:lnTo>
                  <a:pt x="209550" y="271463"/>
                </a:lnTo>
                <a:lnTo>
                  <a:pt x="214313" y="235744"/>
                </a:lnTo>
                <a:lnTo>
                  <a:pt x="214313" y="197644"/>
                </a:lnTo>
                <a:lnTo>
                  <a:pt x="204788" y="152400"/>
                </a:lnTo>
                <a:lnTo>
                  <a:pt x="185738" y="119063"/>
                </a:lnTo>
                <a:lnTo>
                  <a:pt x="154781" y="95250"/>
                </a:lnTo>
                <a:lnTo>
                  <a:pt x="121444" y="73819"/>
                </a:lnTo>
                <a:lnTo>
                  <a:pt x="0" y="2382"/>
                </a:lnTo>
                <a:lnTo>
                  <a:pt x="245269" y="0"/>
                </a:lnTo>
                <a:lnTo>
                  <a:pt x="342900" y="40482"/>
                </a:lnTo>
                <a:lnTo>
                  <a:pt x="409575" y="64294"/>
                </a:lnTo>
                <a:lnTo>
                  <a:pt x="457200" y="85725"/>
                </a:lnTo>
                <a:lnTo>
                  <a:pt x="497681" y="107157"/>
                </a:lnTo>
                <a:lnTo>
                  <a:pt x="521494" y="123825"/>
                </a:lnTo>
                <a:lnTo>
                  <a:pt x="542925" y="147638"/>
                </a:lnTo>
                <a:lnTo>
                  <a:pt x="557213" y="169069"/>
                </a:lnTo>
                <a:lnTo>
                  <a:pt x="559594" y="188119"/>
                </a:lnTo>
                <a:lnTo>
                  <a:pt x="542925" y="221457"/>
                </a:lnTo>
                <a:lnTo>
                  <a:pt x="507206" y="264319"/>
                </a:lnTo>
                <a:lnTo>
                  <a:pt x="457200" y="309563"/>
                </a:lnTo>
                <a:lnTo>
                  <a:pt x="266700" y="609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6D02FD3-352D-45E3-84EE-3B35ACB8E1D6}"/>
              </a:ext>
            </a:extLst>
          </p:cNvPr>
          <p:cNvSpPr/>
          <p:nvPr/>
        </p:nvSpPr>
        <p:spPr>
          <a:xfrm>
            <a:off x="4795838" y="2887663"/>
            <a:ext cx="488950" cy="1463675"/>
          </a:xfrm>
          <a:custGeom>
            <a:avLst/>
            <a:gdLst>
              <a:gd name="connsiteX0" fmla="*/ 226218 w 488156"/>
              <a:gd name="connsiteY0" fmla="*/ 676275 h 1462088"/>
              <a:gd name="connsiteX1" fmla="*/ 209550 w 488156"/>
              <a:gd name="connsiteY1" fmla="*/ 423863 h 1462088"/>
              <a:gd name="connsiteX2" fmla="*/ 202406 w 488156"/>
              <a:gd name="connsiteY2" fmla="*/ 333375 h 1462088"/>
              <a:gd name="connsiteX3" fmla="*/ 192881 w 488156"/>
              <a:gd name="connsiteY3" fmla="*/ 288132 h 1462088"/>
              <a:gd name="connsiteX4" fmla="*/ 180975 w 488156"/>
              <a:gd name="connsiteY4" fmla="*/ 250032 h 1462088"/>
              <a:gd name="connsiteX5" fmla="*/ 157162 w 488156"/>
              <a:gd name="connsiteY5" fmla="*/ 200025 h 1462088"/>
              <a:gd name="connsiteX6" fmla="*/ 138112 w 488156"/>
              <a:gd name="connsiteY6" fmla="*/ 166688 h 1462088"/>
              <a:gd name="connsiteX7" fmla="*/ 107156 w 488156"/>
              <a:gd name="connsiteY7" fmla="*/ 133350 h 1462088"/>
              <a:gd name="connsiteX8" fmla="*/ 85725 w 488156"/>
              <a:gd name="connsiteY8" fmla="*/ 109538 h 1462088"/>
              <a:gd name="connsiteX9" fmla="*/ 54768 w 488156"/>
              <a:gd name="connsiteY9" fmla="*/ 80963 h 1462088"/>
              <a:gd name="connsiteX10" fmla="*/ 26193 w 488156"/>
              <a:gd name="connsiteY10" fmla="*/ 59532 h 1462088"/>
              <a:gd name="connsiteX11" fmla="*/ 9525 w 488156"/>
              <a:gd name="connsiteY11" fmla="*/ 45244 h 1462088"/>
              <a:gd name="connsiteX12" fmla="*/ 0 w 488156"/>
              <a:gd name="connsiteY12" fmla="*/ 28575 h 1462088"/>
              <a:gd name="connsiteX13" fmla="*/ 4762 w 488156"/>
              <a:gd name="connsiteY13" fmla="*/ 11907 h 1462088"/>
              <a:gd name="connsiteX14" fmla="*/ 23812 w 488156"/>
              <a:gd name="connsiteY14" fmla="*/ 2382 h 1462088"/>
              <a:gd name="connsiteX15" fmla="*/ 64293 w 488156"/>
              <a:gd name="connsiteY15" fmla="*/ 0 h 1462088"/>
              <a:gd name="connsiteX16" fmla="*/ 126206 w 488156"/>
              <a:gd name="connsiteY16" fmla="*/ 4763 h 1462088"/>
              <a:gd name="connsiteX17" fmla="*/ 223837 w 488156"/>
              <a:gd name="connsiteY17" fmla="*/ 16669 h 1462088"/>
              <a:gd name="connsiteX18" fmla="*/ 338137 w 488156"/>
              <a:gd name="connsiteY18" fmla="*/ 30957 h 1462088"/>
              <a:gd name="connsiteX19" fmla="*/ 383381 w 488156"/>
              <a:gd name="connsiteY19" fmla="*/ 40482 h 1462088"/>
              <a:gd name="connsiteX20" fmla="*/ 390525 w 488156"/>
              <a:gd name="connsiteY20" fmla="*/ 133350 h 1462088"/>
              <a:gd name="connsiteX21" fmla="*/ 414337 w 488156"/>
              <a:gd name="connsiteY21" fmla="*/ 269082 h 1462088"/>
              <a:gd name="connsiteX22" fmla="*/ 433387 w 488156"/>
              <a:gd name="connsiteY22" fmla="*/ 442913 h 1462088"/>
              <a:gd name="connsiteX23" fmla="*/ 442912 w 488156"/>
              <a:gd name="connsiteY23" fmla="*/ 588169 h 1462088"/>
              <a:gd name="connsiteX24" fmla="*/ 464343 w 488156"/>
              <a:gd name="connsiteY24" fmla="*/ 716757 h 1462088"/>
              <a:gd name="connsiteX25" fmla="*/ 476250 w 488156"/>
              <a:gd name="connsiteY25" fmla="*/ 988219 h 1462088"/>
              <a:gd name="connsiteX26" fmla="*/ 488156 w 488156"/>
              <a:gd name="connsiteY26" fmla="*/ 1193007 h 1462088"/>
              <a:gd name="connsiteX27" fmla="*/ 485775 w 488156"/>
              <a:gd name="connsiteY27" fmla="*/ 1297782 h 1462088"/>
              <a:gd name="connsiteX28" fmla="*/ 473868 w 488156"/>
              <a:gd name="connsiteY28" fmla="*/ 1359694 h 1462088"/>
              <a:gd name="connsiteX29" fmla="*/ 464343 w 488156"/>
              <a:gd name="connsiteY29" fmla="*/ 1395413 h 1462088"/>
              <a:gd name="connsiteX30" fmla="*/ 445293 w 488156"/>
              <a:gd name="connsiteY30" fmla="*/ 1435894 h 1462088"/>
              <a:gd name="connsiteX31" fmla="*/ 431006 w 488156"/>
              <a:gd name="connsiteY31" fmla="*/ 1452563 h 1462088"/>
              <a:gd name="connsiteX32" fmla="*/ 404812 w 488156"/>
              <a:gd name="connsiteY32" fmla="*/ 1462088 h 1462088"/>
              <a:gd name="connsiteX33" fmla="*/ 381000 w 488156"/>
              <a:gd name="connsiteY33" fmla="*/ 1459707 h 1462088"/>
              <a:gd name="connsiteX34" fmla="*/ 364331 w 488156"/>
              <a:gd name="connsiteY34" fmla="*/ 1445419 h 1462088"/>
              <a:gd name="connsiteX35" fmla="*/ 335756 w 488156"/>
              <a:gd name="connsiteY35" fmla="*/ 1412082 h 1462088"/>
              <a:gd name="connsiteX36" fmla="*/ 302418 w 488156"/>
              <a:gd name="connsiteY36" fmla="*/ 1357313 h 1462088"/>
              <a:gd name="connsiteX37" fmla="*/ 269081 w 488156"/>
              <a:gd name="connsiteY37" fmla="*/ 1288257 h 1462088"/>
              <a:gd name="connsiteX38" fmla="*/ 238125 w 488156"/>
              <a:gd name="connsiteY38" fmla="*/ 1216819 h 1462088"/>
              <a:gd name="connsiteX39" fmla="*/ 221456 w 488156"/>
              <a:gd name="connsiteY39" fmla="*/ 1150144 h 1462088"/>
              <a:gd name="connsiteX40" fmla="*/ 228600 w 488156"/>
              <a:gd name="connsiteY40" fmla="*/ 1097757 h 1462088"/>
              <a:gd name="connsiteX41" fmla="*/ 238125 w 488156"/>
              <a:gd name="connsiteY41" fmla="*/ 1014413 h 1462088"/>
              <a:gd name="connsiteX42" fmla="*/ 238125 w 488156"/>
              <a:gd name="connsiteY42" fmla="*/ 921544 h 1462088"/>
              <a:gd name="connsiteX43" fmla="*/ 226218 w 488156"/>
              <a:gd name="connsiteY43" fmla="*/ 676275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88156" h="1462088">
                <a:moveTo>
                  <a:pt x="226218" y="676275"/>
                </a:moveTo>
                <a:lnTo>
                  <a:pt x="209550" y="423863"/>
                </a:lnTo>
                <a:lnTo>
                  <a:pt x="202406" y="333375"/>
                </a:lnTo>
                <a:lnTo>
                  <a:pt x="192881" y="288132"/>
                </a:lnTo>
                <a:lnTo>
                  <a:pt x="180975" y="250032"/>
                </a:lnTo>
                <a:lnTo>
                  <a:pt x="157162" y="200025"/>
                </a:lnTo>
                <a:lnTo>
                  <a:pt x="138112" y="166688"/>
                </a:lnTo>
                <a:lnTo>
                  <a:pt x="107156" y="133350"/>
                </a:lnTo>
                <a:lnTo>
                  <a:pt x="85725" y="109538"/>
                </a:lnTo>
                <a:lnTo>
                  <a:pt x="54768" y="80963"/>
                </a:lnTo>
                <a:lnTo>
                  <a:pt x="26193" y="59532"/>
                </a:lnTo>
                <a:lnTo>
                  <a:pt x="9525" y="45244"/>
                </a:lnTo>
                <a:lnTo>
                  <a:pt x="0" y="28575"/>
                </a:lnTo>
                <a:lnTo>
                  <a:pt x="4762" y="11907"/>
                </a:lnTo>
                <a:lnTo>
                  <a:pt x="23812" y="2382"/>
                </a:lnTo>
                <a:lnTo>
                  <a:pt x="64293" y="0"/>
                </a:lnTo>
                <a:lnTo>
                  <a:pt x="126206" y="4763"/>
                </a:lnTo>
                <a:lnTo>
                  <a:pt x="223837" y="16669"/>
                </a:lnTo>
                <a:lnTo>
                  <a:pt x="338137" y="30957"/>
                </a:lnTo>
                <a:lnTo>
                  <a:pt x="383381" y="40482"/>
                </a:lnTo>
                <a:lnTo>
                  <a:pt x="390525" y="133350"/>
                </a:lnTo>
                <a:lnTo>
                  <a:pt x="414337" y="269082"/>
                </a:lnTo>
                <a:lnTo>
                  <a:pt x="433387" y="442913"/>
                </a:lnTo>
                <a:lnTo>
                  <a:pt x="442912" y="588169"/>
                </a:lnTo>
                <a:lnTo>
                  <a:pt x="464343" y="716757"/>
                </a:lnTo>
                <a:lnTo>
                  <a:pt x="476250" y="988219"/>
                </a:lnTo>
                <a:lnTo>
                  <a:pt x="488156" y="1193007"/>
                </a:lnTo>
                <a:cubicBezTo>
                  <a:pt x="487362" y="1227932"/>
                  <a:pt x="486569" y="1262857"/>
                  <a:pt x="485775" y="1297782"/>
                </a:cubicBezTo>
                <a:lnTo>
                  <a:pt x="473868" y="1359694"/>
                </a:lnTo>
                <a:lnTo>
                  <a:pt x="464343" y="1395413"/>
                </a:lnTo>
                <a:lnTo>
                  <a:pt x="445293" y="1435894"/>
                </a:lnTo>
                <a:lnTo>
                  <a:pt x="431006" y="1452563"/>
                </a:lnTo>
                <a:lnTo>
                  <a:pt x="404812" y="1462088"/>
                </a:lnTo>
                <a:lnTo>
                  <a:pt x="381000" y="1459707"/>
                </a:lnTo>
                <a:lnTo>
                  <a:pt x="364331" y="1445419"/>
                </a:lnTo>
                <a:lnTo>
                  <a:pt x="335756" y="1412082"/>
                </a:lnTo>
                <a:lnTo>
                  <a:pt x="302418" y="1357313"/>
                </a:lnTo>
                <a:lnTo>
                  <a:pt x="269081" y="1288257"/>
                </a:lnTo>
                <a:lnTo>
                  <a:pt x="238125" y="1216819"/>
                </a:lnTo>
                <a:lnTo>
                  <a:pt x="221456" y="1150144"/>
                </a:lnTo>
                <a:lnTo>
                  <a:pt x="228600" y="1097757"/>
                </a:lnTo>
                <a:lnTo>
                  <a:pt x="238125" y="1014413"/>
                </a:lnTo>
                <a:lnTo>
                  <a:pt x="238125" y="921544"/>
                </a:lnTo>
                <a:lnTo>
                  <a:pt x="226218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BBB1B1F-6B6F-4376-957E-6C95A00D85CD}"/>
              </a:ext>
            </a:extLst>
          </p:cNvPr>
          <p:cNvSpPr/>
          <p:nvPr/>
        </p:nvSpPr>
        <p:spPr>
          <a:xfrm>
            <a:off x="4060825" y="4491038"/>
            <a:ext cx="1139825" cy="1162050"/>
          </a:xfrm>
          <a:custGeom>
            <a:avLst/>
            <a:gdLst>
              <a:gd name="connsiteX0" fmla="*/ 695325 w 1140619"/>
              <a:gd name="connsiteY0" fmla="*/ 676275 h 1162050"/>
              <a:gd name="connsiteX1" fmla="*/ 497682 w 1140619"/>
              <a:gd name="connsiteY1" fmla="*/ 833437 h 1162050"/>
              <a:gd name="connsiteX2" fmla="*/ 361950 w 1140619"/>
              <a:gd name="connsiteY2" fmla="*/ 940593 h 1162050"/>
              <a:gd name="connsiteX3" fmla="*/ 204788 w 1140619"/>
              <a:gd name="connsiteY3" fmla="*/ 1052512 h 1162050"/>
              <a:gd name="connsiteX4" fmla="*/ 69057 w 1140619"/>
              <a:gd name="connsiteY4" fmla="*/ 1145381 h 1162050"/>
              <a:gd name="connsiteX5" fmla="*/ 38100 w 1140619"/>
              <a:gd name="connsiteY5" fmla="*/ 1159668 h 1162050"/>
              <a:gd name="connsiteX6" fmla="*/ 16669 w 1140619"/>
              <a:gd name="connsiteY6" fmla="*/ 1162050 h 1162050"/>
              <a:gd name="connsiteX7" fmla="*/ 4763 w 1140619"/>
              <a:gd name="connsiteY7" fmla="*/ 1159668 h 1162050"/>
              <a:gd name="connsiteX8" fmla="*/ 0 w 1140619"/>
              <a:gd name="connsiteY8" fmla="*/ 1143000 h 1162050"/>
              <a:gd name="connsiteX9" fmla="*/ 9525 w 1140619"/>
              <a:gd name="connsiteY9" fmla="*/ 1109662 h 1162050"/>
              <a:gd name="connsiteX10" fmla="*/ 59532 w 1140619"/>
              <a:gd name="connsiteY10" fmla="*/ 1064418 h 1162050"/>
              <a:gd name="connsiteX11" fmla="*/ 147638 w 1140619"/>
              <a:gd name="connsiteY11" fmla="*/ 978693 h 1162050"/>
              <a:gd name="connsiteX12" fmla="*/ 254794 w 1140619"/>
              <a:gd name="connsiteY12" fmla="*/ 876300 h 1162050"/>
              <a:gd name="connsiteX13" fmla="*/ 359569 w 1140619"/>
              <a:gd name="connsiteY13" fmla="*/ 773906 h 1162050"/>
              <a:gd name="connsiteX14" fmla="*/ 459582 w 1140619"/>
              <a:gd name="connsiteY14" fmla="*/ 669131 h 1162050"/>
              <a:gd name="connsiteX15" fmla="*/ 557213 w 1140619"/>
              <a:gd name="connsiteY15" fmla="*/ 561975 h 1162050"/>
              <a:gd name="connsiteX16" fmla="*/ 595313 w 1140619"/>
              <a:gd name="connsiteY16" fmla="*/ 514350 h 1162050"/>
              <a:gd name="connsiteX17" fmla="*/ 638175 w 1140619"/>
              <a:gd name="connsiteY17" fmla="*/ 457200 h 1162050"/>
              <a:gd name="connsiteX18" fmla="*/ 697707 w 1140619"/>
              <a:gd name="connsiteY18" fmla="*/ 371475 h 1162050"/>
              <a:gd name="connsiteX19" fmla="*/ 745332 w 1140619"/>
              <a:gd name="connsiteY19" fmla="*/ 297656 h 1162050"/>
              <a:gd name="connsiteX20" fmla="*/ 764382 w 1140619"/>
              <a:gd name="connsiteY20" fmla="*/ 257175 h 1162050"/>
              <a:gd name="connsiteX21" fmla="*/ 771525 w 1140619"/>
              <a:gd name="connsiteY21" fmla="*/ 233362 h 1162050"/>
              <a:gd name="connsiteX22" fmla="*/ 771525 w 1140619"/>
              <a:gd name="connsiteY22" fmla="*/ 211931 h 1162050"/>
              <a:gd name="connsiteX23" fmla="*/ 762000 w 1140619"/>
              <a:gd name="connsiteY23" fmla="*/ 185737 h 1162050"/>
              <a:gd name="connsiteX24" fmla="*/ 733425 w 1140619"/>
              <a:gd name="connsiteY24" fmla="*/ 147637 h 1162050"/>
              <a:gd name="connsiteX25" fmla="*/ 697707 w 1140619"/>
              <a:gd name="connsiteY25" fmla="*/ 107156 h 1162050"/>
              <a:gd name="connsiteX26" fmla="*/ 654844 w 1140619"/>
              <a:gd name="connsiteY26" fmla="*/ 69056 h 1162050"/>
              <a:gd name="connsiteX27" fmla="*/ 640557 w 1140619"/>
              <a:gd name="connsiteY27" fmla="*/ 57150 h 1162050"/>
              <a:gd name="connsiteX28" fmla="*/ 631032 w 1140619"/>
              <a:gd name="connsiteY28" fmla="*/ 45243 h 1162050"/>
              <a:gd name="connsiteX29" fmla="*/ 626269 w 1140619"/>
              <a:gd name="connsiteY29" fmla="*/ 30956 h 1162050"/>
              <a:gd name="connsiteX30" fmla="*/ 626269 w 1140619"/>
              <a:gd name="connsiteY30" fmla="*/ 16668 h 1162050"/>
              <a:gd name="connsiteX31" fmla="*/ 628650 w 1140619"/>
              <a:gd name="connsiteY31" fmla="*/ 9525 h 1162050"/>
              <a:gd name="connsiteX32" fmla="*/ 638175 w 1140619"/>
              <a:gd name="connsiteY32" fmla="*/ 2381 h 1162050"/>
              <a:gd name="connsiteX33" fmla="*/ 661988 w 1140619"/>
              <a:gd name="connsiteY33" fmla="*/ 0 h 1162050"/>
              <a:gd name="connsiteX34" fmla="*/ 726282 w 1140619"/>
              <a:gd name="connsiteY34" fmla="*/ 16668 h 1162050"/>
              <a:gd name="connsiteX35" fmla="*/ 785813 w 1140619"/>
              <a:gd name="connsiteY35" fmla="*/ 33337 h 1162050"/>
              <a:gd name="connsiteX36" fmla="*/ 866775 w 1140619"/>
              <a:gd name="connsiteY36" fmla="*/ 61912 h 1162050"/>
              <a:gd name="connsiteX37" fmla="*/ 926307 w 1140619"/>
              <a:gd name="connsiteY37" fmla="*/ 85725 h 1162050"/>
              <a:gd name="connsiteX38" fmla="*/ 981075 w 1140619"/>
              <a:gd name="connsiteY38" fmla="*/ 109537 h 1162050"/>
              <a:gd name="connsiteX39" fmla="*/ 1026319 w 1140619"/>
              <a:gd name="connsiteY39" fmla="*/ 133350 h 1162050"/>
              <a:gd name="connsiteX40" fmla="*/ 1071563 w 1140619"/>
              <a:gd name="connsiteY40" fmla="*/ 166687 h 1162050"/>
              <a:gd name="connsiteX41" fmla="*/ 1107282 w 1140619"/>
              <a:gd name="connsiteY41" fmla="*/ 197643 h 1162050"/>
              <a:gd name="connsiteX42" fmla="*/ 1126332 w 1140619"/>
              <a:gd name="connsiteY42" fmla="*/ 223837 h 1162050"/>
              <a:gd name="connsiteX43" fmla="*/ 1135857 w 1140619"/>
              <a:gd name="connsiteY43" fmla="*/ 240506 h 1162050"/>
              <a:gd name="connsiteX44" fmla="*/ 1140619 w 1140619"/>
              <a:gd name="connsiteY44" fmla="*/ 266700 h 1162050"/>
              <a:gd name="connsiteX45" fmla="*/ 1135857 w 1140619"/>
              <a:gd name="connsiteY45" fmla="*/ 297656 h 1162050"/>
              <a:gd name="connsiteX46" fmla="*/ 1119188 w 1140619"/>
              <a:gd name="connsiteY46" fmla="*/ 321468 h 1162050"/>
              <a:gd name="connsiteX47" fmla="*/ 1092994 w 1140619"/>
              <a:gd name="connsiteY47" fmla="*/ 340518 h 1162050"/>
              <a:gd name="connsiteX48" fmla="*/ 1050132 w 1140619"/>
              <a:gd name="connsiteY48" fmla="*/ 364331 h 1162050"/>
              <a:gd name="connsiteX49" fmla="*/ 997744 w 1140619"/>
              <a:gd name="connsiteY49" fmla="*/ 390525 h 1162050"/>
              <a:gd name="connsiteX50" fmla="*/ 904875 w 1140619"/>
              <a:gd name="connsiteY50" fmla="*/ 478631 h 1162050"/>
              <a:gd name="connsiteX51" fmla="*/ 821532 w 1140619"/>
              <a:gd name="connsiteY51" fmla="*/ 557212 h 1162050"/>
              <a:gd name="connsiteX52" fmla="*/ 695325 w 1140619"/>
              <a:gd name="connsiteY52" fmla="*/ 676275 h 1162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40619" h="1162050">
                <a:moveTo>
                  <a:pt x="695325" y="676275"/>
                </a:moveTo>
                <a:lnTo>
                  <a:pt x="497682" y="833437"/>
                </a:lnTo>
                <a:lnTo>
                  <a:pt x="361950" y="940593"/>
                </a:lnTo>
                <a:lnTo>
                  <a:pt x="204788" y="1052512"/>
                </a:lnTo>
                <a:lnTo>
                  <a:pt x="69057" y="1145381"/>
                </a:lnTo>
                <a:lnTo>
                  <a:pt x="38100" y="1159668"/>
                </a:lnTo>
                <a:lnTo>
                  <a:pt x="16669" y="1162050"/>
                </a:lnTo>
                <a:lnTo>
                  <a:pt x="4763" y="1159668"/>
                </a:lnTo>
                <a:lnTo>
                  <a:pt x="0" y="1143000"/>
                </a:lnTo>
                <a:lnTo>
                  <a:pt x="9525" y="1109662"/>
                </a:lnTo>
                <a:lnTo>
                  <a:pt x="59532" y="1064418"/>
                </a:lnTo>
                <a:lnTo>
                  <a:pt x="147638" y="978693"/>
                </a:lnTo>
                <a:lnTo>
                  <a:pt x="254794" y="876300"/>
                </a:lnTo>
                <a:lnTo>
                  <a:pt x="359569" y="773906"/>
                </a:lnTo>
                <a:lnTo>
                  <a:pt x="459582" y="669131"/>
                </a:lnTo>
                <a:lnTo>
                  <a:pt x="557213" y="561975"/>
                </a:lnTo>
                <a:lnTo>
                  <a:pt x="595313" y="514350"/>
                </a:lnTo>
                <a:lnTo>
                  <a:pt x="638175" y="457200"/>
                </a:lnTo>
                <a:lnTo>
                  <a:pt x="697707" y="371475"/>
                </a:lnTo>
                <a:lnTo>
                  <a:pt x="745332" y="297656"/>
                </a:lnTo>
                <a:lnTo>
                  <a:pt x="764382" y="257175"/>
                </a:lnTo>
                <a:lnTo>
                  <a:pt x="771525" y="233362"/>
                </a:lnTo>
                <a:lnTo>
                  <a:pt x="771525" y="211931"/>
                </a:lnTo>
                <a:lnTo>
                  <a:pt x="762000" y="185737"/>
                </a:lnTo>
                <a:lnTo>
                  <a:pt x="733425" y="147637"/>
                </a:lnTo>
                <a:lnTo>
                  <a:pt x="697707" y="107156"/>
                </a:lnTo>
                <a:lnTo>
                  <a:pt x="654844" y="69056"/>
                </a:lnTo>
                <a:lnTo>
                  <a:pt x="640557" y="57150"/>
                </a:lnTo>
                <a:lnTo>
                  <a:pt x="631032" y="45243"/>
                </a:lnTo>
                <a:lnTo>
                  <a:pt x="626269" y="30956"/>
                </a:lnTo>
                <a:lnTo>
                  <a:pt x="626269" y="16668"/>
                </a:lnTo>
                <a:lnTo>
                  <a:pt x="628650" y="9525"/>
                </a:lnTo>
                <a:lnTo>
                  <a:pt x="638175" y="2381"/>
                </a:lnTo>
                <a:lnTo>
                  <a:pt x="661988" y="0"/>
                </a:lnTo>
                <a:lnTo>
                  <a:pt x="726282" y="16668"/>
                </a:lnTo>
                <a:lnTo>
                  <a:pt x="785813" y="33337"/>
                </a:lnTo>
                <a:lnTo>
                  <a:pt x="866775" y="61912"/>
                </a:lnTo>
                <a:lnTo>
                  <a:pt x="926307" y="85725"/>
                </a:lnTo>
                <a:lnTo>
                  <a:pt x="981075" y="109537"/>
                </a:lnTo>
                <a:lnTo>
                  <a:pt x="1026319" y="133350"/>
                </a:lnTo>
                <a:lnTo>
                  <a:pt x="1071563" y="166687"/>
                </a:lnTo>
                <a:lnTo>
                  <a:pt x="1107282" y="197643"/>
                </a:lnTo>
                <a:lnTo>
                  <a:pt x="1126332" y="223837"/>
                </a:lnTo>
                <a:lnTo>
                  <a:pt x="1135857" y="240506"/>
                </a:lnTo>
                <a:lnTo>
                  <a:pt x="1140619" y="266700"/>
                </a:lnTo>
                <a:lnTo>
                  <a:pt x="1135857" y="297656"/>
                </a:lnTo>
                <a:lnTo>
                  <a:pt x="1119188" y="321468"/>
                </a:lnTo>
                <a:lnTo>
                  <a:pt x="1092994" y="340518"/>
                </a:lnTo>
                <a:lnTo>
                  <a:pt x="1050132" y="364331"/>
                </a:lnTo>
                <a:lnTo>
                  <a:pt x="997744" y="390525"/>
                </a:lnTo>
                <a:lnTo>
                  <a:pt x="904875" y="478631"/>
                </a:lnTo>
                <a:lnTo>
                  <a:pt x="821532" y="557212"/>
                </a:lnTo>
                <a:lnTo>
                  <a:pt x="695325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86197F3-8118-4E71-AE82-028761CB53A5}"/>
              </a:ext>
            </a:extLst>
          </p:cNvPr>
          <p:cNvSpPr/>
          <p:nvPr/>
        </p:nvSpPr>
        <p:spPr>
          <a:xfrm>
            <a:off x="6448425" y="4484688"/>
            <a:ext cx="862013" cy="1120775"/>
          </a:xfrm>
          <a:custGeom>
            <a:avLst/>
            <a:gdLst>
              <a:gd name="connsiteX0" fmla="*/ 416719 w 862013"/>
              <a:gd name="connsiteY0" fmla="*/ 616744 h 1121569"/>
              <a:gd name="connsiteX1" fmla="*/ 330994 w 862013"/>
              <a:gd name="connsiteY1" fmla="*/ 469106 h 1121569"/>
              <a:gd name="connsiteX2" fmla="*/ 269081 w 862013"/>
              <a:gd name="connsiteY2" fmla="*/ 378619 h 1121569"/>
              <a:gd name="connsiteX3" fmla="*/ 209550 w 862013"/>
              <a:gd name="connsiteY3" fmla="*/ 297656 h 1121569"/>
              <a:gd name="connsiteX4" fmla="*/ 150019 w 862013"/>
              <a:gd name="connsiteY4" fmla="*/ 228600 h 1121569"/>
              <a:gd name="connsiteX5" fmla="*/ 90488 w 862013"/>
              <a:gd name="connsiteY5" fmla="*/ 159544 h 1121569"/>
              <a:gd name="connsiteX6" fmla="*/ 35719 w 862013"/>
              <a:gd name="connsiteY6" fmla="*/ 107156 h 1121569"/>
              <a:gd name="connsiteX7" fmla="*/ 16669 w 862013"/>
              <a:gd name="connsiteY7" fmla="*/ 88106 h 1121569"/>
              <a:gd name="connsiteX8" fmla="*/ 7144 w 862013"/>
              <a:gd name="connsiteY8" fmla="*/ 71437 h 1121569"/>
              <a:gd name="connsiteX9" fmla="*/ 0 w 862013"/>
              <a:gd name="connsiteY9" fmla="*/ 33337 h 1121569"/>
              <a:gd name="connsiteX10" fmla="*/ 0 w 862013"/>
              <a:gd name="connsiteY10" fmla="*/ 14287 h 1121569"/>
              <a:gd name="connsiteX11" fmla="*/ 4763 w 862013"/>
              <a:gd name="connsiteY11" fmla="*/ 4762 h 1121569"/>
              <a:gd name="connsiteX12" fmla="*/ 23813 w 862013"/>
              <a:gd name="connsiteY12" fmla="*/ 0 h 1121569"/>
              <a:gd name="connsiteX13" fmla="*/ 64294 w 862013"/>
              <a:gd name="connsiteY13" fmla="*/ 19050 h 1121569"/>
              <a:gd name="connsiteX14" fmla="*/ 152400 w 862013"/>
              <a:gd name="connsiteY14" fmla="*/ 71437 h 1121569"/>
              <a:gd name="connsiteX15" fmla="*/ 211931 w 862013"/>
              <a:gd name="connsiteY15" fmla="*/ 114300 h 1121569"/>
              <a:gd name="connsiteX16" fmla="*/ 283369 w 862013"/>
              <a:gd name="connsiteY16" fmla="*/ 169069 h 1121569"/>
              <a:gd name="connsiteX17" fmla="*/ 376238 w 862013"/>
              <a:gd name="connsiteY17" fmla="*/ 240506 h 1121569"/>
              <a:gd name="connsiteX18" fmla="*/ 488156 w 862013"/>
              <a:gd name="connsiteY18" fmla="*/ 340519 h 1121569"/>
              <a:gd name="connsiteX19" fmla="*/ 604838 w 862013"/>
              <a:gd name="connsiteY19" fmla="*/ 445294 h 1121569"/>
              <a:gd name="connsiteX20" fmla="*/ 702469 w 862013"/>
              <a:gd name="connsiteY20" fmla="*/ 545306 h 1121569"/>
              <a:gd name="connsiteX21" fmla="*/ 740569 w 862013"/>
              <a:gd name="connsiteY21" fmla="*/ 585787 h 1121569"/>
              <a:gd name="connsiteX22" fmla="*/ 776288 w 862013"/>
              <a:gd name="connsiteY22" fmla="*/ 664369 h 1121569"/>
              <a:gd name="connsiteX23" fmla="*/ 812006 w 862013"/>
              <a:gd name="connsiteY23" fmla="*/ 752475 h 1121569"/>
              <a:gd name="connsiteX24" fmla="*/ 840581 w 862013"/>
              <a:gd name="connsiteY24" fmla="*/ 845344 h 1121569"/>
              <a:gd name="connsiteX25" fmla="*/ 862013 w 862013"/>
              <a:gd name="connsiteY25" fmla="*/ 942975 h 1121569"/>
              <a:gd name="connsiteX26" fmla="*/ 862013 w 862013"/>
              <a:gd name="connsiteY26" fmla="*/ 983456 h 1121569"/>
              <a:gd name="connsiteX27" fmla="*/ 845344 w 862013"/>
              <a:gd name="connsiteY27" fmla="*/ 1038225 h 1121569"/>
              <a:gd name="connsiteX28" fmla="*/ 814388 w 862013"/>
              <a:gd name="connsiteY28" fmla="*/ 1090612 h 1121569"/>
              <a:gd name="connsiteX29" fmla="*/ 785813 w 862013"/>
              <a:gd name="connsiteY29" fmla="*/ 1114425 h 1121569"/>
              <a:gd name="connsiteX30" fmla="*/ 766763 w 862013"/>
              <a:gd name="connsiteY30" fmla="*/ 1121569 h 1121569"/>
              <a:gd name="connsiteX31" fmla="*/ 745331 w 862013"/>
              <a:gd name="connsiteY31" fmla="*/ 1121569 h 1121569"/>
              <a:gd name="connsiteX32" fmla="*/ 721519 w 862013"/>
              <a:gd name="connsiteY32" fmla="*/ 1114425 h 1121569"/>
              <a:gd name="connsiteX33" fmla="*/ 695325 w 862013"/>
              <a:gd name="connsiteY33" fmla="*/ 1097756 h 1121569"/>
              <a:gd name="connsiteX34" fmla="*/ 659606 w 862013"/>
              <a:gd name="connsiteY34" fmla="*/ 1064419 h 1121569"/>
              <a:gd name="connsiteX35" fmla="*/ 626269 w 862013"/>
              <a:gd name="connsiteY35" fmla="*/ 1012031 h 1121569"/>
              <a:gd name="connsiteX36" fmla="*/ 578644 w 862013"/>
              <a:gd name="connsiteY36" fmla="*/ 931069 h 1121569"/>
              <a:gd name="connsiteX37" fmla="*/ 538163 w 862013"/>
              <a:gd name="connsiteY37" fmla="*/ 840581 h 1121569"/>
              <a:gd name="connsiteX38" fmla="*/ 492919 w 862013"/>
              <a:gd name="connsiteY38" fmla="*/ 747712 h 1121569"/>
              <a:gd name="connsiteX39" fmla="*/ 452438 w 862013"/>
              <a:gd name="connsiteY39" fmla="*/ 671512 h 1121569"/>
              <a:gd name="connsiteX40" fmla="*/ 416719 w 862013"/>
              <a:gd name="connsiteY40" fmla="*/ 616744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62013" h="1121569">
                <a:moveTo>
                  <a:pt x="416719" y="616744"/>
                </a:moveTo>
                <a:lnTo>
                  <a:pt x="330994" y="469106"/>
                </a:lnTo>
                <a:lnTo>
                  <a:pt x="269081" y="378619"/>
                </a:lnTo>
                <a:lnTo>
                  <a:pt x="209550" y="297656"/>
                </a:lnTo>
                <a:lnTo>
                  <a:pt x="150019" y="228600"/>
                </a:lnTo>
                <a:lnTo>
                  <a:pt x="90488" y="159544"/>
                </a:lnTo>
                <a:lnTo>
                  <a:pt x="35719" y="107156"/>
                </a:lnTo>
                <a:lnTo>
                  <a:pt x="16669" y="88106"/>
                </a:lnTo>
                <a:lnTo>
                  <a:pt x="7144" y="71437"/>
                </a:lnTo>
                <a:lnTo>
                  <a:pt x="0" y="33337"/>
                </a:lnTo>
                <a:lnTo>
                  <a:pt x="0" y="14287"/>
                </a:lnTo>
                <a:lnTo>
                  <a:pt x="4763" y="4762"/>
                </a:lnTo>
                <a:lnTo>
                  <a:pt x="23813" y="0"/>
                </a:lnTo>
                <a:lnTo>
                  <a:pt x="64294" y="19050"/>
                </a:lnTo>
                <a:lnTo>
                  <a:pt x="152400" y="71437"/>
                </a:lnTo>
                <a:lnTo>
                  <a:pt x="211931" y="114300"/>
                </a:lnTo>
                <a:lnTo>
                  <a:pt x="283369" y="169069"/>
                </a:lnTo>
                <a:lnTo>
                  <a:pt x="376238" y="240506"/>
                </a:lnTo>
                <a:lnTo>
                  <a:pt x="488156" y="340519"/>
                </a:lnTo>
                <a:lnTo>
                  <a:pt x="604838" y="445294"/>
                </a:lnTo>
                <a:lnTo>
                  <a:pt x="702469" y="545306"/>
                </a:lnTo>
                <a:lnTo>
                  <a:pt x="740569" y="585787"/>
                </a:lnTo>
                <a:lnTo>
                  <a:pt x="776288" y="664369"/>
                </a:lnTo>
                <a:lnTo>
                  <a:pt x="812006" y="752475"/>
                </a:lnTo>
                <a:lnTo>
                  <a:pt x="840581" y="845344"/>
                </a:lnTo>
                <a:lnTo>
                  <a:pt x="862013" y="942975"/>
                </a:lnTo>
                <a:lnTo>
                  <a:pt x="862013" y="983456"/>
                </a:lnTo>
                <a:lnTo>
                  <a:pt x="845344" y="1038225"/>
                </a:lnTo>
                <a:lnTo>
                  <a:pt x="814388" y="1090612"/>
                </a:lnTo>
                <a:lnTo>
                  <a:pt x="785813" y="1114425"/>
                </a:lnTo>
                <a:lnTo>
                  <a:pt x="766763" y="1121569"/>
                </a:lnTo>
                <a:lnTo>
                  <a:pt x="745331" y="1121569"/>
                </a:lnTo>
                <a:lnTo>
                  <a:pt x="721519" y="1114425"/>
                </a:lnTo>
                <a:lnTo>
                  <a:pt x="695325" y="1097756"/>
                </a:lnTo>
                <a:lnTo>
                  <a:pt x="659606" y="1064419"/>
                </a:lnTo>
                <a:lnTo>
                  <a:pt x="626269" y="1012031"/>
                </a:lnTo>
                <a:lnTo>
                  <a:pt x="578644" y="931069"/>
                </a:lnTo>
                <a:lnTo>
                  <a:pt x="538163" y="840581"/>
                </a:lnTo>
                <a:lnTo>
                  <a:pt x="492919" y="747712"/>
                </a:lnTo>
                <a:lnTo>
                  <a:pt x="452438" y="671512"/>
                </a:lnTo>
                <a:lnTo>
                  <a:pt x="416719" y="616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F6A3677-DA51-4E48-9042-ECC715D9FD1D}"/>
              </a:ext>
            </a:extLst>
          </p:cNvPr>
          <p:cNvSpPr/>
          <p:nvPr/>
        </p:nvSpPr>
        <p:spPr>
          <a:xfrm>
            <a:off x="2657475" y="3841750"/>
            <a:ext cx="1101725" cy="1936750"/>
          </a:xfrm>
          <a:custGeom>
            <a:avLst/>
            <a:gdLst>
              <a:gd name="connsiteX0" fmla="*/ 577850 w 1101725"/>
              <a:gd name="connsiteY0" fmla="*/ 1336675 h 1936750"/>
              <a:gd name="connsiteX1" fmla="*/ 488950 w 1101725"/>
              <a:gd name="connsiteY1" fmla="*/ 1520825 h 1936750"/>
              <a:gd name="connsiteX2" fmla="*/ 422275 w 1101725"/>
              <a:gd name="connsiteY2" fmla="*/ 1651000 h 1936750"/>
              <a:gd name="connsiteX3" fmla="*/ 368300 w 1101725"/>
              <a:gd name="connsiteY3" fmla="*/ 1755775 h 1936750"/>
              <a:gd name="connsiteX4" fmla="*/ 330200 w 1101725"/>
              <a:gd name="connsiteY4" fmla="*/ 1936750 h 1936750"/>
              <a:gd name="connsiteX5" fmla="*/ 0 w 1101725"/>
              <a:gd name="connsiteY5" fmla="*/ 1574800 h 1936750"/>
              <a:gd name="connsiteX6" fmla="*/ 79375 w 1101725"/>
              <a:gd name="connsiteY6" fmla="*/ 1552575 h 1936750"/>
              <a:gd name="connsiteX7" fmla="*/ 158750 w 1101725"/>
              <a:gd name="connsiteY7" fmla="*/ 1466850 h 1936750"/>
              <a:gd name="connsiteX8" fmla="*/ 257175 w 1101725"/>
              <a:gd name="connsiteY8" fmla="*/ 1349375 h 1936750"/>
              <a:gd name="connsiteX9" fmla="*/ 314325 w 1101725"/>
              <a:gd name="connsiteY9" fmla="*/ 1266825 h 1936750"/>
              <a:gd name="connsiteX10" fmla="*/ 409575 w 1101725"/>
              <a:gd name="connsiteY10" fmla="*/ 1127125 h 1936750"/>
              <a:gd name="connsiteX11" fmla="*/ 504825 w 1101725"/>
              <a:gd name="connsiteY11" fmla="*/ 984250 h 1936750"/>
              <a:gd name="connsiteX12" fmla="*/ 606425 w 1101725"/>
              <a:gd name="connsiteY12" fmla="*/ 815975 h 1936750"/>
              <a:gd name="connsiteX13" fmla="*/ 701675 w 1101725"/>
              <a:gd name="connsiteY13" fmla="*/ 657225 h 1936750"/>
              <a:gd name="connsiteX14" fmla="*/ 809625 w 1101725"/>
              <a:gd name="connsiteY14" fmla="*/ 469900 h 1936750"/>
              <a:gd name="connsiteX15" fmla="*/ 882650 w 1101725"/>
              <a:gd name="connsiteY15" fmla="*/ 336550 h 1936750"/>
              <a:gd name="connsiteX16" fmla="*/ 958850 w 1101725"/>
              <a:gd name="connsiteY16" fmla="*/ 200025 h 1936750"/>
              <a:gd name="connsiteX17" fmla="*/ 1035050 w 1101725"/>
              <a:gd name="connsiteY17" fmla="*/ 57150 h 1936750"/>
              <a:gd name="connsiteX18" fmla="*/ 1057275 w 1101725"/>
              <a:gd name="connsiteY18" fmla="*/ 15875 h 1936750"/>
              <a:gd name="connsiteX19" fmla="*/ 1073150 w 1101725"/>
              <a:gd name="connsiteY19" fmla="*/ 3175 h 1936750"/>
              <a:gd name="connsiteX20" fmla="*/ 1085850 w 1101725"/>
              <a:gd name="connsiteY20" fmla="*/ 0 h 1936750"/>
              <a:gd name="connsiteX21" fmla="*/ 1095375 w 1101725"/>
              <a:gd name="connsiteY21" fmla="*/ 6350 h 1936750"/>
              <a:gd name="connsiteX22" fmla="*/ 1101725 w 1101725"/>
              <a:gd name="connsiteY22" fmla="*/ 25400 h 1936750"/>
              <a:gd name="connsiteX23" fmla="*/ 1101725 w 1101725"/>
              <a:gd name="connsiteY23" fmla="*/ 60325 h 1936750"/>
              <a:gd name="connsiteX24" fmla="*/ 1057275 w 1101725"/>
              <a:gd name="connsiteY24" fmla="*/ 231775 h 1936750"/>
              <a:gd name="connsiteX25" fmla="*/ 977900 w 1101725"/>
              <a:gd name="connsiteY25" fmla="*/ 460375 h 1936750"/>
              <a:gd name="connsiteX26" fmla="*/ 892175 w 1101725"/>
              <a:gd name="connsiteY26" fmla="*/ 676275 h 1936750"/>
              <a:gd name="connsiteX27" fmla="*/ 803275 w 1101725"/>
              <a:gd name="connsiteY27" fmla="*/ 873125 h 1936750"/>
              <a:gd name="connsiteX28" fmla="*/ 733425 w 1101725"/>
              <a:gd name="connsiteY28" fmla="*/ 1025525 h 1936750"/>
              <a:gd name="connsiteX29" fmla="*/ 650875 w 1101725"/>
              <a:gd name="connsiteY29" fmla="*/ 1193800 h 1936750"/>
              <a:gd name="connsiteX30" fmla="*/ 577850 w 1101725"/>
              <a:gd name="connsiteY30" fmla="*/ 1336675 h 193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101725" h="1936750">
                <a:moveTo>
                  <a:pt x="577850" y="1336675"/>
                </a:moveTo>
                <a:lnTo>
                  <a:pt x="488950" y="1520825"/>
                </a:lnTo>
                <a:lnTo>
                  <a:pt x="422275" y="1651000"/>
                </a:lnTo>
                <a:lnTo>
                  <a:pt x="368300" y="1755775"/>
                </a:lnTo>
                <a:lnTo>
                  <a:pt x="330200" y="1936750"/>
                </a:lnTo>
                <a:lnTo>
                  <a:pt x="0" y="1574800"/>
                </a:lnTo>
                <a:lnTo>
                  <a:pt x="79375" y="1552575"/>
                </a:lnTo>
                <a:lnTo>
                  <a:pt x="158750" y="1466850"/>
                </a:lnTo>
                <a:lnTo>
                  <a:pt x="257175" y="1349375"/>
                </a:lnTo>
                <a:lnTo>
                  <a:pt x="314325" y="1266825"/>
                </a:lnTo>
                <a:lnTo>
                  <a:pt x="409575" y="1127125"/>
                </a:lnTo>
                <a:lnTo>
                  <a:pt x="504825" y="984250"/>
                </a:lnTo>
                <a:lnTo>
                  <a:pt x="606425" y="815975"/>
                </a:lnTo>
                <a:lnTo>
                  <a:pt x="701675" y="657225"/>
                </a:lnTo>
                <a:lnTo>
                  <a:pt x="809625" y="469900"/>
                </a:lnTo>
                <a:lnTo>
                  <a:pt x="882650" y="336550"/>
                </a:lnTo>
                <a:lnTo>
                  <a:pt x="958850" y="200025"/>
                </a:lnTo>
                <a:lnTo>
                  <a:pt x="1035050" y="57150"/>
                </a:lnTo>
                <a:lnTo>
                  <a:pt x="1057275" y="15875"/>
                </a:lnTo>
                <a:lnTo>
                  <a:pt x="1073150" y="3175"/>
                </a:lnTo>
                <a:lnTo>
                  <a:pt x="1085850" y="0"/>
                </a:lnTo>
                <a:lnTo>
                  <a:pt x="1095375" y="6350"/>
                </a:lnTo>
                <a:lnTo>
                  <a:pt x="1101725" y="25400"/>
                </a:lnTo>
                <a:lnTo>
                  <a:pt x="1101725" y="60325"/>
                </a:lnTo>
                <a:lnTo>
                  <a:pt x="1057275" y="231775"/>
                </a:lnTo>
                <a:lnTo>
                  <a:pt x="977900" y="460375"/>
                </a:lnTo>
                <a:lnTo>
                  <a:pt x="892175" y="676275"/>
                </a:lnTo>
                <a:lnTo>
                  <a:pt x="803275" y="873125"/>
                </a:lnTo>
                <a:lnTo>
                  <a:pt x="733425" y="1025525"/>
                </a:lnTo>
                <a:lnTo>
                  <a:pt x="650875" y="1193800"/>
                </a:lnTo>
                <a:lnTo>
                  <a:pt x="577850" y="1336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E19FECC-7D2C-4E00-914B-5832CB6397D1}"/>
              </a:ext>
            </a:extLst>
          </p:cNvPr>
          <p:cNvSpPr/>
          <p:nvPr/>
        </p:nvSpPr>
        <p:spPr>
          <a:xfrm rot="16200000">
            <a:off x="2363788" y="3027363"/>
            <a:ext cx="3498850" cy="1219200"/>
          </a:xfrm>
          <a:custGeom>
            <a:avLst/>
            <a:gdLst>
              <a:gd name="connsiteX0" fmla="*/ 2003425 w 3498850"/>
              <a:gd name="connsiteY0" fmla="*/ 1019175 h 1219200"/>
              <a:gd name="connsiteX1" fmla="*/ 1812925 w 3498850"/>
              <a:gd name="connsiteY1" fmla="*/ 968375 h 1219200"/>
              <a:gd name="connsiteX2" fmla="*/ 1612900 w 3498850"/>
              <a:gd name="connsiteY2" fmla="*/ 908050 h 1219200"/>
              <a:gd name="connsiteX3" fmla="*/ 1333500 w 3498850"/>
              <a:gd name="connsiteY3" fmla="*/ 815975 h 1219200"/>
              <a:gd name="connsiteX4" fmla="*/ 1120775 w 3498850"/>
              <a:gd name="connsiteY4" fmla="*/ 736600 h 1219200"/>
              <a:gd name="connsiteX5" fmla="*/ 942975 w 3498850"/>
              <a:gd name="connsiteY5" fmla="*/ 663575 h 1219200"/>
              <a:gd name="connsiteX6" fmla="*/ 787400 w 3498850"/>
              <a:gd name="connsiteY6" fmla="*/ 587375 h 1219200"/>
              <a:gd name="connsiteX7" fmla="*/ 673100 w 3498850"/>
              <a:gd name="connsiteY7" fmla="*/ 523875 h 1219200"/>
              <a:gd name="connsiteX8" fmla="*/ 552450 w 3498850"/>
              <a:gd name="connsiteY8" fmla="*/ 450850 h 1219200"/>
              <a:gd name="connsiteX9" fmla="*/ 422275 w 3498850"/>
              <a:gd name="connsiteY9" fmla="*/ 368300 h 1219200"/>
              <a:gd name="connsiteX10" fmla="*/ 295275 w 3498850"/>
              <a:gd name="connsiteY10" fmla="*/ 279400 h 1219200"/>
              <a:gd name="connsiteX11" fmla="*/ 161925 w 3498850"/>
              <a:gd name="connsiteY11" fmla="*/ 180975 h 1219200"/>
              <a:gd name="connsiteX12" fmla="*/ 69850 w 3498850"/>
              <a:gd name="connsiteY12" fmla="*/ 107950 h 1219200"/>
              <a:gd name="connsiteX13" fmla="*/ 19050 w 3498850"/>
              <a:gd name="connsiteY13" fmla="*/ 66675 h 1219200"/>
              <a:gd name="connsiteX14" fmla="*/ 6350 w 3498850"/>
              <a:gd name="connsiteY14" fmla="*/ 53975 h 1219200"/>
              <a:gd name="connsiteX15" fmla="*/ 0 w 3498850"/>
              <a:gd name="connsiteY15" fmla="*/ 38100 h 1219200"/>
              <a:gd name="connsiteX16" fmla="*/ 0 w 3498850"/>
              <a:gd name="connsiteY16" fmla="*/ 19050 h 1219200"/>
              <a:gd name="connsiteX17" fmla="*/ 3175 w 3498850"/>
              <a:gd name="connsiteY17" fmla="*/ 9525 h 1219200"/>
              <a:gd name="connsiteX18" fmla="*/ 12700 w 3498850"/>
              <a:gd name="connsiteY18" fmla="*/ 0 h 1219200"/>
              <a:gd name="connsiteX19" fmla="*/ 25400 w 3498850"/>
              <a:gd name="connsiteY19" fmla="*/ 0 h 1219200"/>
              <a:gd name="connsiteX20" fmla="*/ 60325 w 3498850"/>
              <a:gd name="connsiteY20" fmla="*/ 6350 h 1219200"/>
              <a:gd name="connsiteX21" fmla="*/ 117475 w 3498850"/>
              <a:gd name="connsiteY21" fmla="*/ 50800 h 1219200"/>
              <a:gd name="connsiteX22" fmla="*/ 203200 w 3498850"/>
              <a:gd name="connsiteY22" fmla="*/ 104775 h 1219200"/>
              <a:gd name="connsiteX23" fmla="*/ 311150 w 3498850"/>
              <a:gd name="connsiteY23" fmla="*/ 171450 h 1219200"/>
              <a:gd name="connsiteX24" fmla="*/ 403225 w 3498850"/>
              <a:gd name="connsiteY24" fmla="*/ 225425 h 1219200"/>
              <a:gd name="connsiteX25" fmla="*/ 473075 w 3498850"/>
              <a:gd name="connsiteY25" fmla="*/ 263525 h 1219200"/>
              <a:gd name="connsiteX26" fmla="*/ 574675 w 3498850"/>
              <a:gd name="connsiteY26" fmla="*/ 314325 h 1219200"/>
              <a:gd name="connsiteX27" fmla="*/ 688975 w 3498850"/>
              <a:gd name="connsiteY27" fmla="*/ 371475 h 1219200"/>
              <a:gd name="connsiteX28" fmla="*/ 815975 w 3498850"/>
              <a:gd name="connsiteY28" fmla="*/ 428625 h 1219200"/>
              <a:gd name="connsiteX29" fmla="*/ 1000125 w 3498850"/>
              <a:gd name="connsiteY29" fmla="*/ 501650 h 1219200"/>
              <a:gd name="connsiteX30" fmla="*/ 1149350 w 3498850"/>
              <a:gd name="connsiteY30" fmla="*/ 552450 h 1219200"/>
              <a:gd name="connsiteX31" fmla="*/ 1349375 w 3498850"/>
              <a:gd name="connsiteY31" fmla="*/ 619125 h 1219200"/>
              <a:gd name="connsiteX32" fmla="*/ 1463675 w 3498850"/>
              <a:gd name="connsiteY32" fmla="*/ 647700 h 1219200"/>
              <a:gd name="connsiteX33" fmla="*/ 1625600 w 3498850"/>
              <a:gd name="connsiteY33" fmla="*/ 692150 h 1219200"/>
              <a:gd name="connsiteX34" fmla="*/ 1787525 w 3498850"/>
              <a:gd name="connsiteY34" fmla="*/ 730250 h 1219200"/>
              <a:gd name="connsiteX35" fmla="*/ 1971675 w 3498850"/>
              <a:gd name="connsiteY35" fmla="*/ 768350 h 1219200"/>
              <a:gd name="connsiteX36" fmla="*/ 2174875 w 3498850"/>
              <a:gd name="connsiteY36" fmla="*/ 812800 h 1219200"/>
              <a:gd name="connsiteX37" fmla="*/ 2393950 w 3498850"/>
              <a:gd name="connsiteY37" fmla="*/ 850900 h 1219200"/>
              <a:gd name="connsiteX38" fmla="*/ 2651125 w 3498850"/>
              <a:gd name="connsiteY38" fmla="*/ 892175 h 1219200"/>
              <a:gd name="connsiteX39" fmla="*/ 2860675 w 3498850"/>
              <a:gd name="connsiteY39" fmla="*/ 917575 h 1219200"/>
              <a:gd name="connsiteX40" fmla="*/ 3006725 w 3498850"/>
              <a:gd name="connsiteY40" fmla="*/ 930275 h 1219200"/>
              <a:gd name="connsiteX41" fmla="*/ 3117850 w 3498850"/>
              <a:gd name="connsiteY41" fmla="*/ 930275 h 1219200"/>
              <a:gd name="connsiteX42" fmla="*/ 3178175 w 3498850"/>
              <a:gd name="connsiteY42" fmla="*/ 920750 h 1219200"/>
              <a:gd name="connsiteX43" fmla="*/ 3244850 w 3498850"/>
              <a:gd name="connsiteY43" fmla="*/ 889000 h 1219200"/>
              <a:gd name="connsiteX44" fmla="*/ 3330575 w 3498850"/>
              <a:gd name="connsiteY44" fmla="*/ 831850 h 1219200"/>
              <a:gd name="connsiteX45" fmla="*/ 3394075 w 3498850"/>
              <a:gd name="connsiteY45" fmla="*/ 768350 h 1219200"/>
              <a:gd name="connsiteX46" fmla="*/ 3422650 w 3498850"/>
              <a:gd name="connsiteY46" fmla="*/ 736600 h 1219200"/>
              <a:gd name="connsiteX47" fmla="*/ 3444875 w 3498850"/>
              <a:gd name="connsiteY47" fmla="*/ 717550 h 1219200"/>
              <a:gd name="connsiteX48" fmla="*/ 3467100 w 3498850"/>
              <a:gd name="connsiteY48" fmla="*/ 708025 h 1219200"/>
              <a:gd name="connsiteX49" fmla="*/ 3482975 w 3498850"/>
              <a:gd name="connsiteY49" fmla="*/ 714375 h 1219200"/>
              <a:gd name="connsiteX50" fmla="*/ 3492500 w 3498850"/>
              <a:gd name="connsiteY50" fmla="*/ 727075 h 1219200"/>
              <a:gd name="connsiteX51" fmla="*/ 3498850 w 3498850"/>
              <a:gd name="connsiteY51" fmla="*/ 752475 h 1219200"/>
              <a:gd name="connsiteX52" fmla="*/ 3489325 w 3498850"/>
              <a:gd name="connsiteY52" fmla="*/ 809625 h 1219200"/>
              <a:gd name="connsiteX53" fmla="*/ 3448050 w 3498850"/>
              <a:gd name="connsiteY53" fmla="*/ 914400 h 1219200"/>
              <a:gd name="connsiteX54" fmla="*/ 3387725 w 3498850"/>
              <a:gd name="connsiteY54" fmla="*/ 1044575 h 1219200"/>
              <a:gd name="connsiteX55" fmla="*/ 3292475 w 3498850"/>
              <a:gd name="connsiteY55" fmla="*/ 1196975 h 1219200"/>
              <a:gd name="connsiteX56" fmla="*/ 3190875 w 3498850"/>
              <a:gd name="connsiteY56" fmla="*/ 1219200 h 1219200"/>
              <a:gd name="connsiteX57" fmla="*/ 2924175 w 3498850"/>
              <a:gd name="connsiteY57" fmla="*/ 1190625 h 1219200"/>
              <a:gd name="connsiteX58" fmla="*/ 2740025 w 3498850"/>
              <a:gd name="connsiteY58" fmla="*/ 1168400 h 1219200"/>
              <a:gd name="connsiteX59" fmla="*/ 2568575 w 3498850"/>
              <a:gd name="connsiteY59" fmla="*/ 1139825 h 1219200"/>
              <a:gd name="connsiteX60" fmla="*/ 2371725 w 3498850"/>
              <a:gd name="connsiteY60" fmla="*/ 1101725 h 1219200"/>
              <a:gd name="connsiteX61" fmla="*/ 2130425 w 3498850"/>
              <a:gd name="connsiteY61" fmla="*/ 1050925 h 1219200"/>
              <a:gd name="connsiteX62" fmla="*/ 2003425 w 3498850"/>
              <a:gd name="connsiteY62" fmla="*/ 1019175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98850" h="1219200">
                <a:moveTo>
                  <a:pt x="2003425" y="1019175"/>
                </a:moveTo>
                <a:lnTo>
                  <a:pt x="1812925" y="968375"/>
                </a:lnTo>
                <a:lnTo>
                  <a:pt x="1612900" y="908050"/>
                </a:lnTo>
                <a:lnTo>
                  <a:pt x="1333500" y="815975"/>
                </a:lnTo>
                <a:lnTo>
                  <a:pt x="1120775" y="736600"/>
                </a:lnTo>
                <a:lnTo>
                  <a:pt x="942975" y="663575"/>
                </a:lnTo>
                <a:lnTo>
                  <a:pt x="787400" y="587375"/>
                </a:lnTo>
                <a:lnTo>
                  <a:pt x="673100" y="523875"/>
                </a:lnTo>
                <a:lnTo>
                  <a:pt x="552450" y="450850"/>
                </a:lnTo>
                <a:lnTo>
                  <a:pt x="422275" y="368300"/>
                </a:lnTo>
                <a:lnTo>
                  <a:pt x="295275" y="279400"/>
                </a:lnTo>
                <a:lnTo>
                  <a:pt x="161925" y="180975"/>
                </a:lnTo>
                <a:lnTo>
                  <a:pt x="69850" y="107950"/>
                </a:lnTo>
                <a:lnTo>
                  <a:pt x="19050" y="66675"/>
                </a:lnTo>
                <a:lnTo>
                  <a:pt x="6350" y="53975"/>
                </a:lnTo>
                <a:lnTo>
                  <a:pt x="0" y="38100"/>
                </a:lnTo>
                <a:lnTo>
                  <a:pt x="0" y="19050"/>
                </a:lnTo>
                <a:lnTo>
                  <a:pt x="3175" y="9525"/>
                </a:lnTo>
                <a:lnTo>
                  <a:pt x="12700" y="0"/>
                </a:lnTo>
                <a:lnTo>
                  <a:pt x="25400" y="0"/>
                </a:lnTo>
                <a:lnTo>
                  <a:pt x="60325" y="6350"/>
                </a:lnTo>
                <a:lnTo>
                  <a:pt x="117475" y="50800"/>
                </a:lnTo>
                <a:lnTo>
                  <a:pt x="203200" y="104775"/>
                </a:lnTo>
                <a:lnTo>
                  <a:pt x="311150" y="171450"/>
                </a:lnTo>
                <a:lnTo>
                  <a:pt x="403225" y="225425"/>
                </a:lnTo>
                <a:lnTo>
                  <a:pt x="473075" y="263525"/>
                </a:lnTo>
                <a:lnTo>
                  <a:pt x="574675" y="314325"/>
                </a:lnTo>
                <a:lnTo>
                  <a:pt x="688975" y="371475"/>
                </a:lnTo>
                <a:lnTo>
                  <a:pt x="815975" y="428625"/>
                </a:lnTo>
                <a:lnTo>
                  <a:pt x="1000125" y="501650"/>
                </a:lnTo>
                <a:lnTo>
                  <a:pt x="1149350" y="552450"/>
                </a:lnTo>
                <a:lnTo>
                  <a:pt x="1349375" y="619125"/>
                </a:lnTo>
                <a:lnTo>
                  <a:pt x="1463675" y="647700"/>
                </a:lnTo>
                <a:lnTo>
                  <a:pt x="1625600" y="692150"/>
                </a:lnTo>
                <a:lnTo>
                  <a:pt x="1787525" y="730250"/>
                </a:lnTo>
                <a:lnTo>
                  <a:pt x="1971675" y="768350"/>
                </a:lnTo>
                <a:lnTo>
                  <a:pt x="2174875" y="812800"/>
                </a:lnTo>
                <a:lnTo>
                  <a:pt x="2393950" y="850900"/>
                </a:lnTo>
                <a:lnTo>
                  <a:pt x="2651125" y="892175"/>
                </a:lnTo>
                <a:lnTo>
                  <a:pt x="2860675" y="917575"/>
                </a:lnTo>
                <a:lnTo>
                  <a:pt x="3006725" y="930275"/>
                </a:lnTo>
                <a:lnTo>
                  <a:pt x="3117850" y="930275"/>
                </a:lnTo>
                <a:lnTo>
                  <a:pt x="3178175" y="920750"/>
                </a:lnTo>
                <a:lnTo>
                  <a:pt x="3244850" y="889000"/>
                </a:lnTo>
                <a:lnTo>
                  <a:pt x="3330575" y="831850"/>
                </a:lnTo>
                <a:lnTo>
                  <a:pt x="3394075" y="768350"/>
                </a:lnTo>
                <a:lnTo>
                  <a:pt x="3422650" y="736600"/>
                </a:lnTo>
                <a:lnTo>
                  <a:pt x="3444875" y="717550"/>
                </a:lnTo>
                <a:lnTo>
                  <a:pt x="3467100" y="708025"/>
                </a:lnTo>
                <a:lnTo>
                  <a:pt x="3482975" y="714375"/>
                </a:lnTo>
                <a:lnTo>
                  <a:pt x="3492500" y="727075"/>
                </a:lnTo>
                <a:lnTo>
                  <a:pt x="3498850" y="752475"/>
                </a:lnTo>
                <a:lnTo>
                  <a:pt x="3489325" y="809625"/>
                </a:lnTo>
                <a:lnTo>
                  <a:pt x="3448050" y="914400"/>
                </a:lnTo>
                <a:lnTo>
                  <a:pt x="3387725" y="1044575"/>
                </a:lnTo>
                <a:lnTo>
                  <a:pt x="3292475" y="1196975"/>
                </a:lnTo>
                <a:lnTo>
                  <a:pt x="3190875" y="1219200"/>
                </a:lnTo>
                <a:lnTo>
                  <a:pt x="2924175" y="1190625"/>
                </a:lnTo>
                <a:lnTo>
                  <a:pt x="2740025" y="1168400"/>
                </a:lnTo>
                <a:lnTo>
                  <a:pt x="2568575" y="1139825"/>
                </a:lnTo>
                <a:lnTo>
                  <a:pt x="2371725" y="1101725"/>
                </a:lnTo>
                <a:lnTo>
                  <a:pt x="2130425" y="1050925"/>
                </a:lnTo>
                <a:lnTo>
                  <a:pt x="2003425" y="1019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F926D50-CB87-4B35-B4C5-FEE40BEC07AF}"/>
              </a:ext>
            </a:extLst>
          </p:cNvPr>
          <p:cNvSpPr/>
          <p:nvPr/>
        </p:nvSpPr>
        <p:spPr>
          <a:xfrm>
            <a:off x="5027613" y="2668588"/>
            <a:ext cx="1963737" cy="1492250"/>
          </a:xfrm>
          <a:custGeom>
            <a:avLst/>
            <a:gdLst>
              <a:gd name="connsiteX0" fmla="*/ 481012 w 1964531"/>
              <a:gd name="connsiteY0" fmla="*/ 345282 h 1490663"/>
              <a:gd name="connsiteX1" fmla="*/ 76200 w 1964531"/>
              <a:gd name="connsiteY1" fmla="*/ 392907 h 1490663"/>
              <a:gd name="connsiteX2" fmla="*/ 0 w 1964531"/>
              <a:gd name="connsiteY2" fmla="*/ 257175 h 1490663"/>
              <a:gd name="connsiteX3" fmla="*/ 426244 w 1964531"/>
              <a:gd name="connsiteY3" fmla="*/ 202407 h 1490663"/>
              <a:gd name="connsiteX4" fmla="*/ 604837 w 1964531"/>
              <a:gd name="connsiteY4" fmla="*/ 176213 h 1490663"/>
              <a:gd name="connsiteX5" fmla="*/ 716756 w 1964531"/>
              <a:gd name="connsiteY5" fmla="*/ 159544 h 1490663"/>
              <a:gd name="connsiteX6" fmla="*/ 1088231 w 1964531"/>
              <a:gd name="connsiteY6" fmla="*/ 107157 h 1490663"/>
              <a:gd name="connsiteX7" fmla="*/ 1459706 w 1964531"/>
              <a:gd name="connsiteY7" fmla="*/ 50007 h 1490663"/>
              <a:gd name="connsiteX8" fmla="*/ 1519237 w 1964531"/>
              <a:gd name="connsiteY8" fmla="*/ 33338 h 1490663"/>
              <a:gd name="connsiteX9" fmla="*/ 1595437 w 1964531"/>
              <a:gd name="connsiteY9" fmla="*/ 0 h 1490663"/>
              <a:gd name="connsiteX10" fmla="*/ 1619250 w 1964531"/>
              <a:gd name="connsiteY10" fmla="*/ 0 h 1490663"/>
              <a:gd name="connsiteX11" fmla="*/ 1671637 w 1964531"/>
              <a:gd name="connsiteY11" fmla="*/ 11907 h 1490663"/>
              <a:gd name="connsiteX12" fmla="*/ 1731169 w 1964531"/>
              <a:gd name="connsiteY12" fmla="*/ 35719 h 1490663"/>
              <a:gd name="connsiteX13" fmla="*/ 1783556 w 1964531"/>
              <a:gd name="connsiteY13" fmla="*/ 66675 h 1490663"/>
              <a:gd name="connsiteX14" fmla="*/ 1845469 w 1964531"/>
              <a:gd name="connsiteY14" fmla="*/ 104775 h 1490663"/>
              <a:gd name="connsiteX15" fmla="*/ 1897856 w 1964531"/>
              <a:gd name="connsiteY15" fmla="*/ 142875 h 1490663"/>
              <a:gd name="connsiteX16" fmla="*/ 1938337 w 1964531"/>
              <a:gd name="connsiteY16" fmla="*/ 180975 h 1490663"/>
              <a:gd name="connsiteX17" fmla="*/ 1955006 w 1964531"/>
              <a:gd name="connsiteY17" fmla="*/ 207169 h 1490663"/>
              <a:gd name="connsiteX18" fmla="*/ 1964531 w 1964531"/>
              <a:gd name="connsiteY18" fmla="*/ 233363 h 1490663"/>
              <a:gd name="connsiteX19" fmla="*/ 1955006 w 1964531"/>
              <a:gd name="connsiteY19" fmla="*/ 264319 h 1490663"/>
              <a:gd name="connsiteX20" fmla="*/ 1935956 w 1964531"/>
              <a:gd name="connsiteY20" fmla="*/ 300038 h 1490663"/>
              <a:gd name="connsiteX21" fmla="*/ 1905000 w 1964531"/>
              <a:gd name="connsiteY21" fmla="*/ 478632 h 1490663"/>
              <a:gd name="connsiteX22" fmla="*/ 1857375 w 1964531"/>
              <a:gd name="connsiteY22" fmla="*/ 797719 h 1490663"/>
              <a:gd name="connsiteX23" fmla="*/ 1812131 w 1964531"/>
              <a:gd name="connsiteY23" fmla="*/ 1119188 h 1490663"/>
              <a:gd name="connsiteX24" fmla="*/ 1785937 w 1964531"/>
              <a:gd name="connsiteY24" fmla="*/ 1271588 h 1490663"/>
              <a:gd name="connsiteX25" fmla="*/ 1766887 w 1964531"/>
              <a:gd name="connsiteY25" fmla="*/ 1345407 h 1490663"/>
              <a:gd name="connsiteX26" fmla="*/ 1747837 w 1964531"/>
              <a:gd name="connsiteY26" fmla="*/ 1395413 h 1490663"/>
              <a:gd name="connsiteX27" fmla="*/ 1724025 w 1964531"/>
              <a:gd name="connsiteY27" fmla="*/ 1433513 h 1490663"/>
              <a:gd name="connsiteX28" fmla="*/ 1688306 w 1964531"/>
              <a:gd name="connsiteY28" fmla="*/ 1469232 h 1490663"/>
              <a:gd name="connsiteX29" fmla="*/ 1657350 w 1964531"/>
              <a:gd name="connsiteY29" fmla="*/ 1483519 h 1490663"/>
              <a:gd name="connsiteX30" fmla="*/ 1626394 w 1964531"/>
              <a:gd name="connsiteY30" fmla="*/ 1490663 h 1490663"/>
              <a:gd name="connsiteX31" fmla="*/ 1581150 w 1964531"/>
              <a:gd name="connsiteY31" fmla="*/ 1485900 h 1490663"/>
              <a:gd name="connsiteX32" fmla="*/ 1514475 w 1964531"/>
              <a:gd name="connsiteY32" fmla="*/ 1466850 h 1490663"/>
              <a:gd name="connsiteX33" fmla="*/ 1485900 w 1964531"/>
              <a:gd name="connsiteY33" fmla="*/ 1457325 h 1490663"/>
              <a:gd name="connsiteX34" fmla="*/ 1521619 w 1964531"/>
              <a:gd name="connsiteY34" fmla="*/ 1281113 h 1490663"/>
              <a:gd name="connsiteX35" fmla="*/ 1566862 w 1964531"/>
              <a:gd name="connsiteY35" fmla="*/ 995363 h 1490663"/>
              <a:gd name="connsiteX36" fmla="*/ 1597819 w 1964531"/>
              <a:gd name="connsiteY36" fmla="*/ 821532 h 1490663"/>
              <a:gd name="connsiteX37" fmla="*/ 1616869 w 1964531"/>
              <a:gd name="connsiteY37" fmla="*/ 671513 h 1490663"/>
              <a:gd name="connsiteX38" fmla="*/ 1628775 w 1964531"/>
              <a:gd name="connsiteY38" fmla="*/ 438150 h 1490663"/>
              <a:gd name="connsiteX39" fmla="*/ 1638300 w 1964531"/>
              <a:gd name="connsiteY39" fmla="*/ 278607 h 1490663"/>
              <a:gd name="connsiteX40" fmla="*/ 1633537 w 1964531"/>
              <a:gd name="connsiteY40" fmla="*/ 242888 h 1490663"/>
              <a:gd name="connsiteX41" fmla="*/ 1614487 w 1964531"/>
              <a:gd name="connsiteY41" fmla="*/ 226219 h 1490663"/>
              <a:gd name="connsiteX42" fmla="*/ 1583531 w 1964531"/>
              <a:gd name="connsiteY42" fmla="*/ 219075 h 1490663"/>
              <a:gd name="connsiteX43" fmla="*/ 1514475 w 1964531"/>
              <a:gd name="connsiteY43" fmla="*/ 223838 h 1490663"/>
              <a:gd name="connsiteX44" fmla="*/ 1176337 w 1964531"/>
              <a:gd name="connsiteY44" fmla="*/ 264319 h 1490663"/>
              <a:gd name="connsiteX45" fmla="*/ 778669 w 1964531"/>
              <a:gd name="connsiteY45" fmla="*/ 314325 h 1490663"/>
              <a:gd name="connsiteX46" fmla="*/ 481012 w 1964531"/>
              <a:gd name="connsiteY46" fmla="*/ 345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64531" h="1490663">
                <a:moveTo>
                  <a:pt x="481012" y="345282"/>
                </a:moveTo>
                <a:lnTo>
                  <a:pt x="76200" y="392907"/>
                </a:lnTo>
                <a:lnTo>
                  <a:pt x="0" y="257175"/>
                </a:lnTo>
                <a:lnTo>
                  <a:pt x="426244" y="202407"/>
                </a:lnTo>
                <a:lnTo>
                  <a:pt x="604837" y="176213"/>
                </a:lnTo>
                <a:lnTo>
                  <a:pt x="716756" y="159544"/>
                </a:lnTo>
                <a:lnTo>
                  <a:pt x="1088231" y="107157"/>
                </a:lnTo>
                <a:lnTo>
                  <a:pt x="1459706" y="50007"/>
                </a:lnTo>
                <a:lnTo>
                  <a:pt x="1519237" y="33338"/>
                </a:lnTo>
                <a:lnTo>
                  <a:pt x="1595437" y="0"/>
                </a:lnTo>
                <a:lnTo>
                  <a:pt x="1619250" y="0"/>
                </a:lnTo>
                <a:lnTo>
                  <a:pt x="1671637" y="11907"/>
                </a:lnTo>
                <a:lnTo>
                  <a:pt x="1731169" y="35719"/>
                </a:lnTo>
                <a:lnTo>
                  <a:pt x="1783556" y="66675"/>
                </a:lnTo>
                <a:lnTo>
                  <a:pt x="1845469" y="104775"/>
                </a:lnTo>
                <a:lnTo>
                  <a:pt x="1897856" y="142875"/>
                </a:lnTo>
                <a:lnTo>
                  <a:pt x="1938337" y="180975"/>
                </a:lnTo>
                <a:lnTo>
                  <a:pt x="1955006" y="207169"/>
                </a:lnTo>
                <a:lnTo>
                  <a:pt x="1964531" y="233363"/>
                </a:lnTo>
                <a:lnTo>
                  <a:pt x="1955006" y="264319"/>
                </a:lnTo>
                <a:lnTo>
                  <a:pt x="1935956" y="300038"/>
                </a:lnTo>
                <a:lnTo>
                  <a:pt x="1905000" y="478632"/>
                </a:lnTo>
                <a:lnTo>
                  <a:pt x="1857375" y="797719"/>
                </a:lnTo>
                <a:lnTo>
                  <a:pt x="1812131" y="1119188"/>
                </a:lnTo>
                <a:lnTo>
                  <a:pt x="1785937" y="1271588"/>
                </a:lnTo>
                <a:lnTo>
                  <a:pt x="1766887" y="1345407"/>
                </a:lnTo>
                <a:lnTo>
                  <a:pt x="1747837" y="1395413"/>
                </a:lnTo>
                <a:lnTo>
                  <a:pt x="1724025" y="1433513"/>
                </a:lnTo>
                <a:lnTo>
                  <a:pt x="1688306" y="1469232"/>
                </a:lnTo>
                <a:lnTo>
                  <a:pt x="1657350" y="1483519"/>
                </a:lnTo>
                <a:lnTo>
                  <a:pt x="1626394" y="1490663"/>
                </a:lnTo>
                <a:lnTo>
                  <a:pt x="1581150" y="1485900"/>
                </a:lnTo>
                <a:lnTo>
                  <a:pt x="1514475" y="1466850"/>
                </a:lnTo>
                <a:lnTo>
                  <a:pt x="1485900" y="1457325"/>
                </a:lnTo>
                <a:lnTo>
                  <a:pt x="1521619" y="1281113"/>
                </a:lnTo>
                <a:lnTo>
                  <a:pt x="1566862" y="995363"/>
                </a:lnTo>
                <a:lnTo>
                  <a:pt x="1597819" y="821532"/>
                </a:lnTo>
                <a:lnTo>
                  <a:pt x="1616869" y="671513"/>
                </a:lnTo>
                <a:lnTo>
                  <a:pt x="1628775" y="438150"/>
                </a:lnTo>
                <a:lnTo>
                  <a:pt x="1638300" y="278607"/>
                </a:lnTo>
                <a:lnTo>
                  <a:pt x="1633537" y="242888"/>
                </a:lnTo>
                <a:lnTo>
                  <a:pt x="1614487" y="226219"/>
                </a:lnTo>
                <a:lnTo>
                  <a:pt x="1583531" y="219075"/>
                </a:lnTo>
                <a:lnTo>
                  <a:pt x="1514475" y="223838"/>
                </a:lnTo>
                <a:lnTo>
                  <a:pt x="1176337" y="264319"/>
                </a:lnTo>
                <a:lnTo>
                  <a:pt x="778669" y="314325"/>
                </a:lnTo>
                <a:lnTo>
                  <a:pt x="481012" y="345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9D7E35-9D8D-466C-AAA6-17964976EE96}"/>
              </a:ext>
            </a:extLst>
          </p:cNvPr>
          <p:cNvSpPr/>
          <p:nvPr/>
        </p:nvSpPr>
        <p:spPr>
          <a:xfrm>
            <a:off x="5157788" y="3286125"/>
            <a:ext cx="1543050" cy="357188"/>
          </a:xfrm>
          <a:custGeom>
            <a:avLst/>
            <a:gdLst>
              <a:gd name="connsiteX0" fmla="*/ 433387 w 1543050"/>
              <a:gd name="connsiteY0" fmla="*/ 297656 h 357188"/>
              <a:gd name="connsiteX1" fmla="*/ 40481 w 1543050"/>
              <a:gd name="connsiteY1" fmla="*/ 357188 h 357188"/>
              <a:gd name="connsiteX2" fmla="*/ 0 w 1543050"/>
              <a:gd name="connsiteY2" fmla="*/ 176213 h 357188"/>
              <a:gd name="connsiteX3" fmla="*/ 226218 w 1543050"/>
              <a:gd name="connsiteY3" fmla="*/ 147638 h 357188"/>
              <a:gd name="connsiteX4" fmla="*/ 590550 w 1543050"/>
              <a:gd name="connsiteY4" fmla="*/ 102394 h 357188"/>
              <a:gd name="connsiteX5" fmla="*/ 931068 w 1543050"/>
              <a:gd name="connsiteY5" fmla="*/ 54769 h 357188"/>
              <a:gd name="connsiteX6" fmla="*/ 1154906 w 1543050"/>
              <a:gd name="connsiteY6" fmla="*/ 19050 h 357188"/>
              <a:gd name="connsiteX7" fmla="*/ 1185862 w 1543050"/>
              <a:gd name="connsiteY7" fmla="*/ 11906 h 357188"/>
              <a:gd name="connsiteX8" fmla="*/ 1221581 w 1543050"/>
              <a:gd name="connsiteY8" fmla="*/ 4763 h 357188"/>
              <a:gd name="connsiteX9" fmla="*/ 1269206 w 1543050"/>
              <a:gd name="connsiteY9" fmla="*/ 0 h 357188"/>
              <a:gd name="connsiteX10" fmla="*/ 1312068 w 1543050"/>
              <a:gd name="connsiteY10" fmla="*/ 0 h 357188"/>
              <a:gd name="connsiteX11" fmla="*/ 1343025 w 1543050"/>
              <a:gd name="connsiteY11" fmla="*/ 0 h 357188"/>
              <a:gd name="connsiteX12" fmla="*/ 1397793 w 1543050"/>
              <a:gd name="connsiteY12" fmla="*/ 7144 h 357188"/>
              <a:gd name="connsiteX13" fmla="*/ 1440656 w 1543050"/>
              <a:gd name="connsiteY13" fmla="*/ 16669 h 357188"/>
              <a:gd name="connsiteX14" fmla="*/ 1543050 w 1543050"/>
              <a:gd name="connsiteY14" fmla="*/ 59531 h 357188"/>
              <a:gd name="connsiteX15" fmla="*/ 1524000 w 1543050"/>
              <a:gd name="connsiteY15" fmla="*/ 242888 h 357188"/>
              <a:gd name="connsiteX16" fmla="*/ 1369218 w 1543050"/>
              <a:gd name="connsiteY16" fmla="*/ 223838 h 357188"/>
              <a:gd name="connsiteX17" fmla="*/ 1259681 w 1543050"/>
              <a:gd name="connsiteY17" fmla="*/ 223838 h 357188"/>
              <a:gd name="connsiteX18" fmla="*/ 1092993 w 1543050"/>
              <a:gd name="connsiteY18" fmla="*/ 230981 h 357188"/>
              <a:gd name="connsiteX19" fmla="*/ 873918 w 1543050"/>
              <a:gd name="connsiteY19" fmla="*/ 250031 h 357188"/>
              <a:gd name="connsiteX20" fmla="*/ 433387 w 1543050"/>
              <a:gd name="connsiteY20" fmla="*/ 297656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43050" h="357188">
                <a:moveTo>
                  <a:pt x="433387" y="297656"/>
                </a:moveTo>
                <a:lnTo>
                  <a:pt x="40481" y="357188"/>
                </a:lnTo>
                <a:lnTo>
                  <a:pt x="0" y="176213"/>
                </a:lnTo>
                <a:lnTo>
                  <a:pt x="226218" y="147638"/>
                </a:lnTo>
                <a:lnTo>
                  <a:pt x="590550" y="102394"/>
                </a:lnTo>
                <a:lnTo>
                  <a:pt x="931068" y="54769"/>
                </a:lnTo>
                <a:lnTo>
                  <a:pt x="1154906" y="19050"/>
                </a:lnTo>
                <a:lnTo>
                  <a:pt x="1185862" y="11906"/>
                </a:lnTo>
                <a:lnTo>
                  <a:pt x="1221581" y="4763"/>
                </a:lnTo>
                <a:lnTo>
                  <a:pt x="1269206" y="0"/>
                </a:lnTo>
                <a:lnTo>
                  <a:pt x="1312068" y="0"/>
                </a:lnTo>
                <a:lnTo>
                  <a:pt x="1343025" y="0"/>
                </a:lnTo>
                <a:lnTo>
                  <a:pt x="1397793" y="7144"/>
                </a:lnTo>
                <a:lnTo>
                  <a:pt x="1440656" y="16669"/>
                </a:lnTo>
                <a:lnTo>
                  <a:pt x="1543050" y="59531"/>
                </a:lnTo>
                <a:lnTo>
                  <a:pt x="1524000" y="242888"/>
                </a:lnTo>
                <a:lnTo>
                  <a:pt x="1369218" y="223838"/>
                </a:lnTo>
                <a:lnTo>
                  <a:pt x="1259681" y="223838"/>
                </a:lnTo>
                <a:lnTo>
                  <a:pt x="1092993" y="230981"/>
                </a:lnTo>
                <a:lnTo>
                  <a:pt x="873918" y="250031"/>
                </a:lnTo>
                <a:lnTo>
                  <a:pt x="433387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C53075-6989-44B8-BB83-0A5051062CFC}"/>
              </a:ext>
            </a:extLst>
          </p:cNvPr>
          <p:cNvSpPr/>
          <p:nvPr/>
        </p:nvSpPr>
        <p:spPr>
          <a:xfrm>
            <a:off x="5224463" y="3919538"/>
            <a:ext cx="1409700" cy="298450"/>
          </a:xfrm>
          <a:custGeom>
            <a:avLst/>
            <a:gdLst>
              <a:gd name="connsiteX0" fmla="*/ 814387 w 1409700"/>
              <a:gd name="connsiteY0" fmla="*/ 204787 h 297656"/>
              <a:gd name="connsiteX1" fmla="*/ 588168 w 1409700"/>
              <a:gd name="connsiteY1" fmla="*/ 226218 h 297656"/>
              <a:gd name="connsiteX2" fmla="*/ 481012 w 1409700"/>
              <a:gd name="connsiteY2" fmla="*/ 240506 h 297656"/>
              <a:gd name="connsiteX3" fmla="*/ 197643 w 1409700"/>
              <a:gd name="connsiteY3" fmla="*/ 273843 h 297656"/>
              <a:gd name="connsiteX4" fmla="*/ 7143 w 1409700"/>
              <a:gd name="connsiteY4" fmla="*/ 297656 h 297656"/>
              <a:gd name="connsiteX5" fmla="*/ 0 w 1409700"/>
              <a:gd name="connsiteY5" fmla="*/ 142875 h 297656"/>
              <a:gd name="connsiteX6" fmla="*/ 238125 w 1409700"/>
              <a:gd name="connsiteY6" fmla="*/ 107156 h 297656"/>
              <a:gd name="connsiteX7" fmla="*/ 719137 w 1409700"/>
              <a:gd name="connsiteY7" fmla="*/ 45243 h 297656"/>
              <a:gd name="connsiteX8" fmla="*/ 1088231 w 1409700"/>
              <a:gd name="connsiteY8" fmla="*/ 7143 h 297656"/>
              <a:gd name="connsiteX9" fmla="*/ 1195387 w 1409700"/>
              <a:gd name="connsiteY9" fmla="*/ 0 h 297656"/>
              <a:gd name="connsiteX10" fmla="*/ 1300162 w 1409700"/>
              <a:gd name="connsiteY10" fmla="*/ 0 h 297656"/>
              <a:gd name="connsiteX11" fmla="*/ 1409700 w 1409700"/>
              <a:gd name="connsiteY11" fmla="*/ 11906 h 297656"/>
              <a:gd name="connsiteX12" fmla="*/ 1373981 w 1409700"/>
              <a:gd name="connsiteY12" fmla="*/ 219075 h 297656"/>
              <a:gd name="connsiteX13" fmla="*/ 1285875 w 1409700"/>
              <a:gd name="connsiteY13" fmla="*/ 207168 h 297656"/>
              <a:gd name="connsiteX14" fmla="*/ 1143000 w 1409700"/>
              <a:gd name="connsiteY14" fmla="*/ 197643 h 297656"/>
              <a:gd name="connsiteX15" fmla="*/ 945356 w 1409700"/>
              <a:gd name="connsiteY15" fmla="*/ 197643 h 297656"/>
              <a:gd name="connsiteX16" fmla="*/ 814387 w 1409700"/>
              <a:gd name="connsiteY16" fmla="*/ 204787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09700" h="297656">
                <a:moveTo>
                  <a:pt x="814387" y="204787"/>
                </a:moveTo>
                <a:lnTo>
                  <a:pt x="588168" y="226218"/>
                </a:lnTo>
                <a:lnTo>
                  <a:pt x="481012" y="240506"/>
                </a:lnTo>
                <a:lnTo>
                  <a:pt x="197643" y="273843"/>
                </a:lnTo>
                <a:lnTo>
                  <a:pt x="7143" y="297656"/>
                </a:lnTo>
                <a:lnTo>
                  <a:pt x="0" y="142875"/>
                </a:lnTo>
                <a:lnTo>
                  <a:pt x="238125" y="107156"/>
                </a:lnTo>
                <a:lnTo>
                  <a:pt x="719137" y="45243"/>
                </a:lnTo>
                <a:lnTo>
                  <a:pt x="1088231" y="7143"/>
                </a:lnTo>
                <a:lnTo>
                  <a:pt x="1195387" y="0"/>
                </a:lnTo>
                <a:lnTo>
                  <a:pt x="1300162" y="0"/>
                </a:lnTo>
                <a:lnTo>
                  <a:pt x="1409700" y="11906"/>
                </a:lnTo>
                <a:lnTo>
                  <a:pt x="1373981" y="219075"/>
                </a:lnTo>
                <a:lnTo>
                  <a:pt x="1285875" y="207168"/>
                </a:lnTo>
                <a:lnTo>
                  <a:pt x="1143000" y="197643"/>
                </a:lnTo>
                <a:lnTo>
                  <a:pt x="945356" y="197643"/>
                </a:lnTo>
                <a:lnTo>
                  <a:pt x="814387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B358979-F746-4EBD-9989-3351311DCBA0}"/>
              </a:ext>
            </a:extLst>
          </p:cNvPr>
          <p:cNvSpPr/>
          <p:nvPr/>
        </p:nvSpPr>
        <p:spPr>
          <a:xfrm rot="16200000">
            <a:off x="4860131" y="4907757"/>
            <a:ext cx="1976437" cy="387350"/>
          </a:xfrm>
          <a:custGeom>
            <a:avLst/>
            <a:gdLst>
              <a:gd name="connsiteX0" fmla="*/ 950119 w 1976438"/>
              <a:gd name="connsiteY0" fmla="*/ 364331 h 388144"/>
              <a:gd name="connsiteX1" fmla="*/ 628650 w 1976438"/>
              <a:gd name="connsiteY1" fmla="*/ 364331 h 388144"/>
              <a:gd name="connsiteX2" fmla="*/ 383382 w 1976438"/>
              <a:gd name="connsiteY2" fmla="*/ 366712 h 388144"/>
              <a:gd name="connsiteX3" fmla="*/ 261938 w 1976438"/>
              <a:gd name="connsiteY3" fmla="*/ 364331 h 388144"/>
              <a:gd name="connsiteX4" fmla="*/ 207169 w 1976438"/>
              <a:gd name="connsiteY4" fmla="*/ 359569 h 388144"/>
              <a:gd name="connsiteX5" fmla="*/ 152400 w 1976438"/>
              <a:gd name="connsiteY5" fmla="*/ 350044 h 388144"/>
              <a:gd name="connsiteX6" fmla="*/ 97632 w 1976438"/>
              <a:gd name="connsiteY6" fmla="*/ 333375 h 388144"/>
              <a:gd name="connsiteX7" fmla="*/ 61913 w 1976438"/>
              <a:gd name="connsiteY7" fmla="*/ 314325 h 388144"/>
              <a:gd name="connsiteX8" fmla="*/ 38100 w 1976438"/>
              <a:gd name="connsiteY8" fmla="*/ 297656 h 388144"/>
              <a:gd name="connsiteX9" fmla="*/ 23813 w 1976438"/>
              <a:gd name="connsiteY9" fmla="*/ 283369 h 388144"/>
              <a:gd name="connsiteX10" fmla="*/ 7144 w 1976438"/>
              <a:gd name="connsiteY10" fmla="*/ 254794 h 388144"/>
              <a:gd name="connsiteX11" fmla="*/ 0 w 1976438"/>
              <a:gd name="connsiteY11" fmla="*/ 211931 h 388144"/>
              <a:gd name="connsiteX12" fmla="*/ 0 w 1976438"/>
              <a:gd name="connsiteY12" fmla="*/ 188119 h 388144"/>
              <a:gd name="connsiteX13" fmla="*/ 4763 w 1976438"/>
              <a:gd name="connsiteY13" fmla="*/ 173831 h 388144"/>
              <a:gd name="connsiteX14" fmla="*/ 38100 w 1976438"/>
              <a:gd name="connsiteY14" fmla="*/ 147637 h 388144"/>
              <a:gd name="connsiteX15" fmla="*/ 119063 w 1976438"/>
              <a:gd name="connsiteY15" fmla="*/ 100012 h 388144"/>
              <a:gd name="connsiteX16" fmla="*/ 207169 w 1976438"/>
              <a:gd name="connsiteY16" fmla="*/ 47625 h 388144"/>
              <a:gd name="connsiteX17" fmla="*/ 526257 w 1976438"/>
              <a:gd name="connsiteY17" fmla="*/ 104775 h 388144"/>
              <a:gd name="connsiteX18" fmla="*/ 552450 w 1976438"/>
              <a:gd name="connsiteY18" fmla="*/ 116681 h 388144"/>
              <a:gd name="connsiteX19" fmla="*/ 583407 w 1976438"/>
              <a:gd name="connsiteY19" fmla="*/ 121444 h 388144"/>
              <a:gd name="connsiteX20" fmla="*/ 714375 w 1976438"/>
              <a:gd name="connsiteY20" fmla="*/ 133350 h 388144"/>
              <a:gd name="connsiteX21" fmla="*/ 907257 w 1976438"/>
              <a:gd name="connsiteY21" fmla="*/ 142875 h 388144"/>
              <a:gd name="connsiteX22" fmla="*/ 1209675 w 1976438"/>
              <a:gd name="connsiteY22" fmla="*/ 142875 h 388144"/>
              <a:gd name="connsiteX23" fmla="*/ 1483519 w 1976438"/>
              <a:gd name="connsiteY23" fmla="*/ 135731 h 388144"/>
              <a:gd name="connsiteX24" fmla="*/ 1652588 w 1976438"/>
              <a:gd name="connsiteY24" fmla="*/ 128587 h 388144"/>
              <a:gd name="connsiteX25" fmla="*/ 1728788 w 1976438"/>
              <a:gd name="connsiteY25" fmla="*/ 116681 h 388144"/>
              <a:gd name="connsiteX26" fmla="*/ 1790700 w 1976438"/>
              <a:gd name="connsiteY26" fmla="*/ 97631 h 388144"/>
              <a:gd name="connsiteX27" fmla="*/ 1840707 w 1976438"/>
              <a:gd name="connsiteY27" fmla="*/ 78581 h 388144"/>
              <a:gd name="connsiteX28" fmla="*/ 1976438 w 1976438"/>
              <a:gd name="connsiteY28" fmla="*/ 0 h 388144"/>
              <a:gd name="connsiteX29" fmla="*/ 1962150 w 1976438"/>
              <a:gd name="connsiteY29" fmla="*/ 166687 h 388144"/>
              <a:gd name="connsiteX30" fmla="*/ 1919288 w 1976438"/>
              <a:gd name="connsiteY30" fmla="*/ 233362 h 388144"/>
              <a:gd name="connsiteX31" fmla="*/ 1864519 w 1976438"/>
              <a:gd name="connsiteY31" fmla="*/ 314325 h 388144"/>
              <a:gd name="connsiteX32" fmla="*/ 1826419 w 1976438"/>
              <a:gd name="connsiteY32" fmla="*/ 361950 h 388144"/>
              <a:gd name="connsiteX33" fmla="*/ 1802607 w 1976438"/>
              <a:gd name="connsiteY33" fmla="*/ 376237 h 388144"/>
              <a:gd name="connsiteX34" fmla="*/ 1778794 w 1976438"/>
              <a:gd name="connsiteY34" fmla="*/ 388144 h 388144"/>
              <a:gd name="connsiteX35" fmla="*/ 1747838 w 1976438"/>
              <a:gd name="connsiteY35" fmla="*/ 388144 h 388144"/>
              <a:gd name="connsiteX36" fmla="*/ 1662113 w 1976438"/>
              <a:gd name="connsiteY36" fmla="*/ 373856 h 388144"/>
              <a:gd name="connsiteX37" fmla="*/ 1569244 w 1976438"/>
              <a:gd name="connsiteY37" fmla="*/ 364331 h 388144"/>
              <a:gd name="connsiteX38" fmla="*/ 1352550 w 1976438"/>
              <a:gd name="connsiteY38" fmla="*/ 366712 h 388144"/>
              <a:gd name="connsiteX39" fmla="*/ 950119 w 1976438"/>
              <a:gd name="connsiteY39" fmla="*/ 364331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76438" h="388144">
                <a:moveTo>
                  <a:pt x="950119" y="364331"/>
                </a:moveTo>
                <a:lnTo>
                  <a:pt x="628650" y="364331"/>
                </a:lnTo>
                <a:lnTo>
                  <a:pt x="383382" y="366712"/>
                </a:lnTo>
                <a:lnTo>
                  <a:pt x="261938" y="364331"/>
                </a:lnTo>
                <a:lnTo>
                  <a:pt x="207169" y="359569"/>
                </a:lnTo>
                <a:lnTo>
                  <a:pt x="152400" y="350044"/>
                </a:lnTo>
                <a:lnTo>
                  <a:pt x="97632" y="333375"/>
                </a:lnTo>
                <a:lnTo>
                  <a:pt x="61913" y="314325"/>
                </a:lnTo>
                <a:lnTo>
                  <a:pt x="38100" y="297656"/>
                </a:lnTo>
                <a:lnTo>
                  <a:pt x="23813" y="283369"/>
                </a:lnTo>
                <a:lnTo>
                  <a:pt x="7144" y="254794"/>
                </a:lnTo>
                <a:lnTo>
                  <a:pt x="0" y="211931"/>
                </a:lnTo>
                <a:lnTo>
                  <a:pt x="0" y="188119"/>
                </a:lnTo>
                <a:lnTo>
                  <a:pt x="4763" y="173831"/>
                </a:lnTo>
                <a:lnTo>
                  <a:pt x="38100" y="147637"/>
                </a:lnTo>
                <a:lnTo>
                  <a:pt x="119063" y="100012"/>
                </a:lnTo>
                <a:lnTo>
                  <a:pt x="207169" y="47625"/>
                </a:lnTo>
                <a:lnTo>
                  <a:pt x="526257" y="104775"/>
                </a:lnTo>
                <a:lnTo>
                  <a:pt x="552450" y="116681"/>
                </a:lnTo>
                <a:lnTo>
                  <a:pt x="583407" y="121444"/>
                </a:lnTo>
                <a:lnTo>
                  <a:pt x="714375" y="133350"/>
                </a:lnTo>
                <a:lnTo>
                  <a:pt x="907257" y="142875"/>
                </a:lnTo>
                <a:lnTo>
                  <a:pt x="1209675" y="142875"/>
                </a:lnTo>
                <a:lnTo>
                  <a:pt x="1483519" y="135731"/>
                </a:lnTo>
                <a:lnTo>
                  <a:pt x="1652588" y="128587"/>
                </a:lnTo>
                <a:lnTo>
                  <a:pt x="1728788" y="116681"/>
                </a:lnTo>
                <a:lnTo>
                  <a:pt x="1790700" y="97631"/>
                </a:lnTo>
                <a:lnTo>
                  <a:pt x="1840707" y="78581"/>
                </a:lnTo>
                <a:lnTo>
                  <a:pt x="1976438" y="0"/>
                </a:lnTo>
                <a:lnTo>
                  <a:pt x="1962150" y="166687"/>
                </a:lnTo>
                <a:lnTo>
                  <a:pt x="1919288" y="233362"/>
                </a:lnTo>
                <a:lnTo>
                  <a:pt x="1864519" y="314325"/>
                </a:lnTo>
                <a:lnTo>
                  <a:pt x="1826419" y="361950"/>
                </a:lnTo>
                <a:lnTo>
                  <a:pt x="1802607" y="376237"/>
                </a:lnTo>
                <a:lnTo>
                  <a:pt x="1778794" y="388144"/>
                </a:lnTo>
                <a:lnTo>
                  <a:pt x="1747838" y="388144"/>
                </a:lnTo>
                <a:lnTo>
                  <a:pt x="1662113" y="373856"/>
                </a:lnTo>
                <a:lnTo>
                  <a:pt x="1569244" y="364331"/>
                </a:lnTo>
                <a:lnTo>
                  <a:pt x="1352550" y="366712"/>
                </a:lnTo>
                <a:lnTo>
                  <a:pt x="950119" y="3643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934ABC2-2F06-4B87-954D-F26B67DC15FC}"/>
              </a:ext>
            </a:extLst>
          </p:cNvPr>
          <p:cNvSpPr/>
          <p:nvPr/>
        </p:nvSpPr>
        <p:spPr>
          <a:xfrm>
            <a:off x="5154613" y="5429250"/>
            <a:ext cx="666750" cy="477838"/>
          </a:xfrm>
          <a:custGeom>
            <a:avLst/>
            <a:gdLst>
              <a:gd name="connsiteX0" fmla="*/ 316707 w 666750"/>
              <a:gd name="connsiteY0" fmla="*/ 97631 h 478631"/>
              <a:gd name="connsiteX1" fmla="*/ 464344 w 666750"/>
              <a:gd name="connsiteY1" fmla="*/ 145256 h 478631"/>
              <a:gd name="connsiteX2" fmla="*/ 504825 w 666750"/>
              <a:gd name="connsiteY2" fmla="*/ 154781 h 478631"/>
              <a:gd name="connsiteX3" fmla="*/ 533400 w 666750"/>
              <a:gd name="connsiteY3" fmla="*/ 157163 h 478631"/>
              <a:gd name="connsiteX4" fmla="*/ 557213 w 666750"/>
              <a:gd name="connsiteY4" fmla="*/ 152400 h 478631"/>
              <a:gd name="connsiteX5" fmla="*/ 590550 w 666750"/>
              <a:gd name="connsiteY5" fmla="*/ 138113 h 478631"/>
              <a:gd name="connsiteX6" fmla="*/ 666750 w 666750"/>
              <a:gd name="connsiteY6" fmla="*/ 100013 h 478631"/>
              <a:gd name="connsiteX7" fmla="*/ 585788 w 666750"/>
              <a:gd name="connsiteY7" fmla="*/ 478631 h 478631"/>
              <a:gd name="connsiteX8" fmla="*/ 545307 w 666750"/>
              <a:gd name="connsiteY8" fmla="*/ 452438 h 478631"/>
              <a:gd name="connsiteX9" fmla="*/ 442913 w 666750"/>
              <a:gd name="connsiteY9" fmla="*/ 354806 h 478631"/>
              <a:gd name="connsiteX10" fmla="*/ 259557 w 666750"/>
              <a:gd name="connsiteY10" fmla="*/ 219075 h 478631"/>
              <a:gd name="connsiteX11" fmla="*/ 111919 w 666750"/>
              <a:gd name="connsiteY11" fmla="*/ 121444 h 478631"/>
              <a:gd name="connsiteX12" fmla="*/ 33338 w 666750"/>
              <a:gd name="connsiteY12" fmla="*/ 71438 h 478631"/>
              <a:gd name="connsiteX13" fmla="*/ 14288 w 666750"/>
              <a:gd name="connsiteY13" fmla="*/ 54769 h 478631"/>
              <a:gd name="connsiteX14" fmla="*/ 4763 w 666750"/>
              <a:gd name="connsiteY14" fmla="*/ 40481 h 478631"/>
              <a:gd name="connsiteX15" fmla="*/ 0 w 666750"/>
              <a:gd name="connsiteY15" fmla="*/ 26194 h 478631"/>
              <a:gd name="connsiteX16" fmla="*/ 0 w 666750"/>
              <a:gd name="connsiteY16" fmla="*/ 16669 h 478631"/>
              <a:gd name="connsiteX17" fmla="*/ 4763 w 666750"/>
              <a:gd name="connsiteY17" fmla="*/ 7144 h 478631"/>
              <a:gd name="connsiteX18" fmla="*/ 23813 w 666750"/>
              <a:gd name="connsiteY18" fmla="*/ 0 h 478631"/>
              <a:gd name="connsiteX19" fmla="*/ 76200 w 666750"/>
              <a:gd name="connsiteY19" fmla="*/ 11906 h 478631"/>
              <a:gd name="connsiteX20" fmla="*/ 316707 w 666750"/>
              <a:gd name="connsiteY20" fmla="*/ 97631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66750" h="478631">
                <a:moveTo>
                  <a:pt x="316707" y="97631"/>
                </a:moveTo>
                <a:lnTo>
                  <a:pt x="464344" y="145256"/>
                </a:lnTo>
                <a:lnTo>
                  <a:pt x="504825" y="154781"/>
                </a:lnTo>
                <a:lnTo>
                  <a:pt x="533400" y="157163"/>
                </a:lnTo>
                <a:lnTo>
                  <a:pt x="557213" y="152400"/>
                </a:lnTo>
                <a:lnTo>
                  <a:pt x="590550" y="138113"/>
                </a:lnTo>
                <a:lnTo>
                  <a:pt x="666750" y="100013"/>
                </a:lnTo>
                <a:lnTo>
                  <a:pt x="585788" y="478631"/>
                </a:lnTo>
                <a:lnTo>
                  <a:pt x="545307" y="452438"/>
                </a:lnTo>
                <a:lnTo>
                  <a:pt x="442913" y="354806"/>
                </a:lnTo>
                <a:lnTo>
                  <a:pt x="259557" y="219075"/>
                </a:lnTo>
                <a:lnTo>
                  <a:pt x="111919" y="121444"/>
                </a:lnTo>
                <a:lnTo>
                  <a:pt x="33338" y="71438"/>
                </a:lnTo>
                <a:lnTo>
                  <a:pt x="14288" y="54769"/>
                </a:lnTo>
                <a:lnTo>
                  <a:pt x="4763" y="40481"/>
                </a:lnTo>
                <a:lnTo>
                  <a:pt x="0" y="26194"/>
                </a:lnTo>
                <a:lnTo>
                  <a:pt x="0" y="16669"/>
                </a:lnTo>
                <a:lnTo>
                  <a:pt x="4763" y="7144"/>
                </a:lnTo>
                <a:lnTo>
                  <a:pt x="23813" y="0"/>
                </a:lnTo>
                <a:lnTo>
                  <a:pt x="76200" y="11906"/>
                </a:lnTo>
                <a:lnTo>
                  <a:pt x="316707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FB25967-45A8-43AB-8CD6-D80F024614D0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84338"/>
            <a:ext cx="4833938" cy="4405312"/>
            <a:chOff x="2628900" y="1836738"/>
            <a:chExt cx="4833938" cy="4405312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73AF91-8320-4A0B-B70D-4D8A73E54210}"/>
                </a:ext>
              </a:extLst>
            </p:cNvPr>
            <p:cNvSpPr/>
            <p:nvPr/>
          </p:nvSpPr>
          <p:spPr>
            <a:xfrm>
              <a:off x="3052763" y="18938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B99FE85B-EFD7-4630-8E2D-6C9502D6F755}"/>
                </a:ext>
              </a:extLst>
            </p:cNvPr>
            <p:cNvSpPr/>
            <p:nvPr/>
          </p:nvSpPr>
          <p:spPr>
            <a:xfrm>
              <a:off x="2743200" y="31242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0B3DE17D-6D39-469D-960C-DF02FE20632B}"/>
                </a:ext>
              </a:extLst>
            </p:cNvPr>
            <p:cNvSpPr/>
            <p:nvPr/>
          </p:nvSpPr>
          <p:spPr>
            <a:xfrm>
              <a:off x="2628900" y="54625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C3EC155E-EE8C-438B-9D01-A107D70F9023}"/>
                </a:ext>
              </a:extLst>
            </p:cNvPr>
            <p:cNvSpPr/>
            <p:nvPr/>
          </p:nvSpPr>
          <p:spPr>
            <a:xfrm>
              <a:off x="4724400" y="18367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3CF38A72-848B-4B50-B8C2-74799E3174B2}"/>
                </a:ext>
              </a:extLst>
            </p:cNvPr>
            <p:cNvSpPr/>
            <p:nvPr/>
          </p:nvSpPr>
          <p:spPr>
            <a:xfrm>
              <a:off x="5734050" y="22209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33440E1E-24BB-4E19-8C37-DB884FE1B73E}"/>
                </a:ext>
              </a:extLst>
            </p:cNvPr>
            <p:cNvSpPr/>
            <p:nvPr/>
          </p:nvSpPr>
          <p:spPr>
            <a:xfrm>
              <a:off x="4948238" y="30400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58DE7B64-D552-440A-851A-21DC206A3E02}"/>
                </a:ext>
              </a:extLst>
            </p:cNvPr>
            <p:cNvSpPr/>
            <p:nvPr/>
          </p:nvSpPr>
          <p:spPr>
            <a:xfrm>
              <a:off x="4213225" y="46434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3E634FB8-0BA6-4121-9783-E45911DCEC94}"/>
                </a:ext>
              </a:extLst>
            </p:cNvPr>
            <p:cNvSpPr/>
            <p:nvPr/>
          </p:nvSpPr>
          <p:spPr>
            <a:xfrm>
              <a:off x="6600825" y="46370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0D38103C-969B-4A55-B762-42679528791A}"/>
                </a:ext>
              </a:extLst>
            </p:cNvPr>
            <p:cNvSpPr/>
            <p:nvPr/>
          </p:nvSpPr>
          <p:spPr>
            <a:xfrm>
              <a:off x="2809875" y="39941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CF90E87C-7290-4A5A-A258-B228A4A33169}"/>
                </a:ext>
              </a:extLst>
            </p:cNvPr>
            <p:cNvSpPr/>
            <p:nvPr/>
          </p:nvSpPr>
          <p:spPr>
            <a:xfrm rot="16200000">
              <a:off x="2516188" y="31797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148B8550-B5E0-4DAE-85D8-D055027CA516}"/>
                </a:ext>
              </a:extLst>
            </p:cNvPr>
            <p:cNvSpPr/>
            <p:nvPr/>
          </p:nvSpPr>
          <p:spPr>
            <a:xfrm>
              <a:off x="5180013" y="28209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7E6E040E-B35C-46B4-8C05-64B5043C5F56}"/>
                </a:ext>
              </a:extLst>
            </p:cNvPr>
            <p:cNvSpPr/>
            <p:nvPr/>
          </p:nvSpPr>
          <p:spPr>
            <a:xfrm>
              <a:off x="5310188" y="34385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CC0A1E65-7ED2-40AA-B776-1C826D7E8A52}"/>
                </a:ext>
              </a:extLst>
            </p:cNvPr>
            <p:cNvSpPr/>
            <p:nvPr/>
          </p:nvSpPr>
          <p:spPr>
            <a:xfrm>
              <a:off x="5376863" y="40719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550B85AE-3CC8-4B26-97E3-76C3457B2BF7}"/>
                </a:ext>
              </a:extLst>
            </p:cNvPr>
            <p:cNvSpPr/>
            <p:nvPr/>
          </p:nvSpPr>
          <p:spPr>
            <a:xfrm rot="16200000">
              <a:off x="5012531" y="50601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72FD0C8F-7625-44FF-9F4F-B4C18F9A2BD9}"/>
                </a:ext>
              </a:extLst>
            </p:cNvPr>
            <p:cNvSpPr/>
            <p:nvPr/>
          </p:nvSpPr>
          <p:spPr>
            <a:xfrm>
              <a:off x="5307013" y="55816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1B5F68E1-30C8-4E4C-917D-6667B9DF19B1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40" name="フリーフォーム 6">
              <a:extLst>
                <a:ext uri="{FF2B5EF4-FFF2-40B4-BE49-F238E27FC236}">
                  <a16:creationId xmlns:a16="http://schemas.microsoft.com/office/drawing/2014/main" id="{3263BDA9-D5DB-4435-A391-A6E54765A676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A124F768-B689-408A-AA24-6B4DADF06EBB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752EB9D2-6161-4916-9268-14DE1A28CA83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18E9224A-E58E-4469-8B36-97B34E98A9A4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1">
              <a:extLst>
                <a:ext uri="{FF2B5EF4-FFF2-40B4-BE49-F238E27FC236}">
                  <a16:creationId xmlns:a16="http://schemas.microsoft.com/office/drawing/2014/main" id="{7364DBF4-A5DF-438F-8BE3-0074A3947CF4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17261211-09C1-47BB-9723-E0E556B55D6D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1">
              <a:extLst>
                <a:ext uri="{FF2B5EF4-FFF2-40B4-BE49-F238E27FC236}">
                  <a16:creationId xmlns:a16="http://schemas.microsoft.com/office/drawing/2014/main" id="{A1F00E0D-41DE-45EC-AF83-C7686F6E1DBD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2">
              <a:extLst>
                <a:ext uri="{FF2B5EF4-FFF2-40B4-BE49-F238E27FC236}">
                  <a16:creationId xmlns:a16="http://schemas.microsoft.com/office/drawing/2014/main" id="{D4F0E871-246E-4500-8D3E-62E8865ADD02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">
              <a:extLst>
                <a:ext uri="{FF2B5EF4-FFF2-40B4-BE49-F238E27FC236}">
                  <a16:creationId xmlns:a16="http://schemas.microsoft.com/office/drawing/2014/main" id="{5D34A2AD-685D-4254-AA8E-2D06284F0CF3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4B97BA49-ACED-46D0-9106-8EEAB281DFB2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8DA4D362-5AD1-4037-99C2-A1F62A4D759F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711FDD33-3789-4469-BD2C-CAD007D20E4D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1F650080-BF12-48DD-AE6E-39A77DAE8EF2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1CBAB38B-B55C-476C-828F-B639F3CDF00B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7">
              <a:extLst>
                <a:ext uri="{FF2B5EF4-FFF2-40B4-BE49-F238E27FC236}">
                  <a16:creationId xmlns:a16="http://schemas.microsoft.com/office/drawing/2014/main" id="{27D5DC0D-5EF9-454E-B9E4-55CDA9ADA2FB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12602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9522" name="グループ化 1">
            <a:extLst>
              <a:ext uri="{FF2B5EF4-FFF2-40B4-BE49-F238E27FC236}">
                <a16:creationId xmlns:a16="http://schemas.microsoft.com/office/drawing/2014/main" id="{65DD4720-7E14-4D98-B485-8BFCCB51B9B6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684338"/>
            <a:ext cx="4833938" cy="4405312"/>
            <a:chOff x="2476500" y="1684338"/>
            <a:chExt cx="4833938" cy="440531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6F26DF2-3058-47A5-95C1-D233E2D62200}"/>
                </a:ext>
              </a:extLst>
            </p:cNvPr>
            <p:cNvSpPr/>
            <p:nvPr/>
          </p:nvSpPr>
          <p:spPr>
            <a:xfrm>
              <a:off x="2900363" y="1741488"/>
              <a:ext cx="914400" cy="549275"/>
            </a:xfrm>
            <a:custGeom>
              <a:avLst/>
              <a:gdLst>
                <a:gd name="connsiteX0" fmla="*/ 488156 w 914400"/>
                <a:gd name="connsiteY0" fmla="*/ 421481 h 550069"/>
                <a:gd name="connsiteX1" fmla="*/ 357187 w 914400"/>
                <a:gd name="connsiteY1" fmla="*/ 328612 h 550069"/>
                <a:gd name="connsiteX2" fmla="*/ 238125 w 914400"/>
                <a:gd name="connsiteY2" fmla="*/ 238125 h 550069"/>
                <a:gd name="connsiteX3" fmla="*/ 102393 w 914400"/>
                <a:gd name="connsiteY3" fmla="*/ 133350 h 550069"/>
                <a:gd name="connsiteX4" fmla="*/ 33337 w 914400"/>
                <a:gd name="connsiteY4" fmla="*/ 78581 h 550069"/>
                <a:gd name="connsiteX5" fmla="*/ 16668 w 914400"/>
                <a:gd name="connsiteY5" fmla="*/ 61912 h 550069"/>
                <a:gd name="connsiteX6" fmla="*/ 4762 w 914400"/>
                <a:gd name="connsiteY6" fmla="*/ 47625 h 550069"/>
                <a:gd name="connsiteX7" fmla="*/ 0 w 914400"/>
                <a:gd name="connsiteY7" fmla="*/ 30956 h 550069"/>
                <a:gd name="connsiteX8" fmla="*/ 0 w 914400"/>
                <a:gd name="connsiteY8" fmla="*/ 14287 h 550069"/>
                <a:gd name="connsiteX9" fmla="*/ 4762 w 914400"/>
                <a:gd name="connsiteY9" fmla="*/ 2381 h 550069"/>
                <a:gd name="connsiteX10" fmla="*/ 33337 w 914400"/>
                <a:gd name="connsiteY10" fmla="*/ 0 h 550069"/>
                <a:gd name="connsiteX11" fmla="*/ 64293 w 914400"/>
                <a:gd name="connsiteY11" fmla="*/ 11906 h 550069"/>
                <a:gd name="connsiteX12" fmla="*/ 100012 w 914400"/>
                <a:gd name="connsiteY12" fmla="*/ 28575 h 550069"/>
                <a:gd name="connsiteX13" fmla="*/ 150018 w 914400"/>
                <a:gd name="connsiteY13" fmla="*/ 47625 h 550069"/>
                <a:gd name="connsiteX14" fmla="*/ 223837 w 914400"/>
                <a:gd name="connsiteY14" fmla="*/ 66675 h 550069"/>
                <a:gd name="connsiteX15" fmla="*/ 314325 w 914400"/>
                <a:gd name="connsiteY15" fmla="*/ 83344 h 550069"/>
                <a:gd name="connsiteX16" fmla="*/ 407193 w 914400"/>
                <a:gd name="connsiteY16" fmla="*/ 97631 h 550069"/>
                <a:gd name="connsiteX17" fmla="*/ 528637 w 914400"/>
                <a:gd name="connsiteY17" fmla="*/ 104775 h 550069"/>
                <a:gd name="connsiteX18" fmla="*/ 590550 w 914400"/>
                <a:gd name="connsiteY18" fmla="*/ 104775 h 550069"/>
                <a:gd name="connsiteX19" fmla="*/ 628650 w 914400"/>
                <a:gd name="connsiteY19" fmla="*/ 107156 h 550069"/>
                <a:gd name="connsiteX20" fmla="*/ 673893 w 914400"/>
                <a:gd name="connsiteY20" fmla="*/ 116681 h 550069"/>
                <a:gd name="connsiteX21" fmla="*/ 714375 w 914400"/>
                <a:gd name="connsiteY21" fmla="*/ 130969 h 550069"/>
                <a:gd name="connsiteX22" fmla="*/ 759618 w 914400"/>
                <a:gd name="connsiteY22" fmla="*/ 159544 h 550069"/>
                <a:gd name="connsiteX23" fmla="*/ 804862 w 914400"/>
                <a:gd name="connsiteY23" fmla="*/ 202406 h 550069"/>
                <a:gd name="connsiteX24" fmla="*/ 845343 w 914400"/>
                <a:gd name="connsiteY24" fmla="*/ 252412 h 550069"/>
                <a:gd name="connsiteX25" fmla="*/ 878681 w 914400"/>
                <a:gd name="connsiteY25" fmla="*/ 304800 h 550069"/>
                <a:gd name="connsiteX26" fmla="*/ 897731 w 914400"/>
                <a:gd name="connsiteY26" fmla="*/ 345281 h 550069"/>
                <a:gd name="connsiteX27" fmla="*/ 909637 w 914400"/>
                <a:gd name="connsiteY27" fmla="*/ 383381 h 550069"/>
                <a:gd name="connsiteX28" fmla="*/ 914400 w 914400"/>
                <a:gd name="connsiteY28" fmla="*/ 419100 h 550069"/>
                <a:gd name="connsiteX29" fmla="*/ 907256 w 914400"/>
                <a:gd name="connsiteY29" fmla="*/ 466725 h 550069"/>
                <a:gd name="connsiteX30" fmla="*/ 890587 w 914400"/>
                <a:gd name="connsiteY30" fmla="*/ 504825 h 550069"/>
                <a:gd name="connsiteX31" fmla="*/ 871537 w 914400"/>
                <a:gd name="connsiteY31" fmla="*/ 531019 h 550069"/>
                <a:gd name="connsiteX32" fmla="*/ 857250 w 914400"/>
                <a:gd name="connsiteY32" fmla="*/ 542925 h 550069"/>
                <a:gd name="connsiteX33" fmla="*/ 833437 w 914400"/>
                <a:gd name="connsiteY33" fmla="*/ 550069 h 550069"/>
                <a:gd name="connsiteX34" fmla="*/ 807243 w 914400"/>
                <a:gd name="connsiteY34" fmla="*/ 550069 h 550069"/>
                <a:gd name="connsiteX35" fmla="*/ 776287 w 914400"/>
                <a:gd name="connsiteY35" fmla="*/ 547687 h 550069"/>
                <a:gd name="connsiteX36" fmla="*/ 714375 w 914400"/>
                <a:gd name="connsiteY36" fmla="*/ 535781 h 550069"/>
                <a:gd name="connsiteX37" fmla="*/ 650081 w 914400"/>
                <a:gd name="connsiteY37" fmla="*/ 507206 h 550069"/>
                <a:gd name="connsiteX38" fmla="*/ 588168 w 914400"/>
                <a:gd name="connsiteY38" fmla="*/ 476250 h 550069"/>
                <a:gd name="connsiteX39" fmla="*/ 488156 w 914400"/>
                <a:gd name="connsiteY39" fmla="*/ 4214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4400" h="550069">
                  <a:moveTo>
                    <a:pt x="488156" y="421481"/>
                  </a:moveTo>
                  <a:lnTo>
                    <a:pt x="357187" y="328612"/>
                  </a:lnTo>
                  <a:lnTo>
                    <a:pt x="238125" y="238125"/>
                  </a:lnTo>
                  <a:lnTo>
                    <a:pt x="102393" y="133350"/>
                  </a:lnTo>
                  <a:lnTo>
                    <a:pt x="33337" y="78581"/>
                  </a:lnTo>
                  <a:lnTo>
                    <a:pt x="16668" y="61912"/>
                  </a:lnTo>
                  <a:lnTo>
                    <a:pt x="4762" y="47625"/>
                  </a:lnTo>
                  <a:lnTo>
                    <a:pt x="0" y="30956"/>
                  </a:lnTo>
                  <a:lnTo>
                    <a:pt x="0" y="14287"/>
                  </a:lnTo>
                  <a:lnTo>
                    <a:pt x="4762" y="2381"/>
                  </a:lnTo>
                  <a:lnTo>
                    <a:pt x="33337" y="0"/>
                  </a:lnTo>
                  <a:lnTo>
                    <a:pt x="64293" y="11906"/>
                  </a:lnTo>
                  <a:lnTo>
                    <a:pt x="100012" y="28575"/>
                  </a:lnTo>
                  <a:lnTo>
                    <a:pt x="150018" y="47625"/>
                  </a:lnTo>
                  <a:lnTo>
                    <a:pt x="223837" y="66675"/>
                  </a:lnTo>
                  <a:lnTo>
                    <a:pt x="314325" y="83344"/>
                  </a:lnTo>
                  <a:lnTo>
                    <a:pt x="407193" y="97631"/>
                  </a:lnTo>
                  <a:lnTo>
                    <a:pt x="528637" y="104775"/>
                  </a:lnTo>
                  <a:lnTo>
                    <a:pt x="590550" y="104775"/>
                  </a:lnTo>
                  <a:lnTo>
                    <a:pt x="628650" y="107156"/>
                  </a:lnTo>
                  <a:lnTo>
                    <a:pt x="673893" y="116681"/>
                  </a:lnTo>
                  <a:lnTo>
                    <a:pt x="714375" y="130969"/>
                  </a:lnTo>
                  <a:lnTo>
                    <a:pt x="759618" y="159544"/>
                  </a:lnTo>
                  <a:lnTo>
                    <a:pt x="804862" y="202406"/>
                  </a:lnTo>
                  <a:lnTo>
                    <a:pt x="845343" y="252412"/>
                  </a:lnTo>
                  <a:lnTo>
                    <a:pt x="878681" y="304800"/>
                  </a:lnTo>
                  <a:lnTo>
                    <a:pt x="897731" y="345281"/>
                  </a:lnTo>
                  <a:lnTo>
                    <a:pt x="909637" y="383381"/>
                  </a:lnTo>
                  <a:lnTo>
                    <a:pt x="914400" y="419100"/>
                  </a:lnTo>
                  <a:cubicBezTo>
                    <a:pt x="906995" y="463528"/>
                    <a:pt x="907256" y="447478"/>
                    <a:pt x="907256" y="466725"/>
                  </a:cubicBezTo>
                  <a:lnTo>
                    <a:pt x="890587" y="504825"/>
                  </a:lnTo>
                  <a:lnTo>
                    <a:pt x="871537" y="531019"/>
                  </a:lnTo>
                  <a:lnTo>
                    <a:pt x="857250" y="542925"/>
                  </a:lnTo>
                  <a:lnTo>
                    <a:pt x="833437" y="550069"/>
                  </a:lnTo>
                  <a:lnTo>
                    <a:pt x="807243" y="550069"/>
                  </a:lnTo>
                  <a:lnTo>
                    <a:pt x="776287" y="547687"/>
                  </a:lnTo>
                  <a:lnTo>
                    <a:pt x="714375" y="535781"/>
                  </a:lnTo>
                  <a:lnTo>
                    <a:pt x="650081" y="507206"/>
                  </a:lnTo>
                  <a:lnTo>
                    <a:pt x="588168" y="476250"/>
                  </a:lnTo>
                  <a:lnTo>
                    <a:pt x="488156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E5347B7B-7637-4181-BE7F-010932CB05C4}"/>
                </a:ext>
              </a:extLst>
            </p:cNvPr>
            <p:cNvSpPr/>
            <p:nvPr/>
          </p:nvSpPr>
          <p:spPr>
            <a:xfrm>
              <a:off x="2590800" y="2971800"/>
              <a:ext cx="795338" cy="633413"/>
            </a:xfrm>
            <a:custGeom>
              <a:avLst/>
              <a:gdLst>
                <a:gd name="connsiteX0" fmla="*/ 471488 w 795338"/>
                <a:gd name="connsiteY0" fmla="*/ 495300 h 633413"/>
                <a:gd name="connsiteX1" fmla="*/ 311944 w 795338"/>
                <a:gd name="connsiteY1" fmla="*/ 352425 h 633413"/>
                <a:gd name="connsiteX2" fmla="*/ 154781 w 795338"/>
                <a:gd name="connsiteY2" fmla="*/ 197644 h 633413"/>
                <a:gd name="connsiteX3" fmla="*/ 50006 w 795338"/>
                <a:gd name="connsiteY3" fmla="*/ 100013 h 633413"/>
                <a:gd name="connsiteX4" fmla="*/ 9525 w 795338"/>
                <a:gd name="connsiteY4" fmla="*/ 59531 h 633413"/>
                <a:gd name="connsiteX5" fmla="*/ 0 w 795338"/>
                <a:gd name="connsiteY5" fmla="*/ 40481 h 633413"/>
                <a:gd name="connsiteX6" fmla="*/ 0 w 795338"/>
                <a:gd name="connsiteY6" fmla="*/ 26194 h 633413"/>
                <a:gd name="connsiteX7" fmla="*/ 0 w 795338"/>
                <a:gd name="connsiteY7" fmla="*/ 14288 h 633413"/>
                <a:gd name="connsiteX8" fmla="*/ 9525 w 795338"/>
                <a:gd name="connsiteY8" fmla="*/ 4763 h 633413"/>
                <a:gd name="connsiteX9" fmla="*/ 28575 w 795338"/>
                <a:gd name="connsiteY9" fmla="*/ 0 h 633413"/>
                <a:gd name="connsiteX10" fmla="*/ 61913 w 795338"/>
                <a:gd name="connsiteY10" fmla="*/ 7144 h 633413"/>
                <a:gd name="connsiteX11" fmla="*/ 150019 w 795338"/>
                <a:gd name="connsiteY11" fmla="*/ 50006 h 633413"/>
                <a:gd name="connsiteX12" fmla="*/ 250031 w 795338"/>
                <a:gd name="connsiteY12" fmla="*/ 90488 h 633413"/>
                <a:gd name="connsiteX13" fmla="*/ 378619 w 795338"/>
                <a:gd name="connsiteY13" fmla="*/ 138113 h 633413"/>
                <a:gd name="connsiteX14" fmla="*/ 466725 w 795338"/>
                <a:gd name="connsiteY14" fmla="*/ 164306 h 633413"/>
                <a:gd name="connsiteX15" fmla="*/ 571500 w 795338"/>
                <a:gd name="connsiteY15" fmla="*/ 192881 h 633413"/>
                <a:gd name="connsiteX16" fmla="*/ 659606 w 795338"/>
                <a:gd name="connsiteY16" fmla="*/ 211931 h 633413"/>
                <a:gd name="connsiteX17" fmla="*/ 688181 w 795338"/>
                <a:gd name="connsiteY17" fmla="*/ 240506 h 633413"/>
                <a:gd name="connsiteX18" fmla="*/ 731044 w 795338"/>
                <a:gd name="connsiteY18" fmla="*/ 297656 h 633413"/>
                <a:gd name="connsiteX19" fmla="*/ 754856 w 795338"/>
                <a:gd name="connsiteY19" fmla="*/ 340519 h 633413"/>
                <a:gd name="connsiteX20" fmla="*/ 773906 w 795338"/>
                <a:gd name="connsiteY20" fmla="*/ 383381 h 633413"/>
                <a:gd name="connsiteX21" fmla="*/ 790575 w 795338"/>
                <a:gd name="connsiteY21" fmla="*/ 423863 h 633413"/>
                <a:gd name="connsiteX22" fmla="*/ 795338 w 795338"/>
                <a:gd name="connsiteY22" fmla="*/ 466725 h 633413"/>
                <a:gd name="connsiteX23" fmla="*/ 792956 w 795338"/>
                <a:gd name="connsiteY23" fmla="*/ 500063 h 633413"/>
                <a:gd name="connsiteX24" fmla="*/ 776288 w 795338"/>
                <a:gd name="connsiteY24" fmla="*/ 540544 h 633413"/>
                <a:gd name="connsiteX25" fmla="*/ 740569 w 795338"/>
                <a:gd name="connsiteY25" fmla="*/ 597694 h 633413"/>
                <a:gd name="connsiteX26" fmla="*/ 721519 w 795338"/>
                <a:gd name="connsiteY26" fmla="*/ 621506 h 633413"/>
                <a:gd name="connsiteX27" fmla="*/ 697706 w 795338"/>
                <a:gd name="connsiteY27" fmla="*/ 633413 h 633413"/>
                <a:gd name="connsiteX28" fmla="*/ 669131 w 795338"/>
                <a:gd name="connsiteY28" fmla="*/ 633413 h 633413"/>
                <a:gd name="connsiteX29" fmla="*/ 640556 w 795338"/>
                <a:gd name="connsiteY29" fmla="*/ 626269 h 633413"/>
                <a:gd name="connsiteX30" fmla="*/ 597694 w 795338"/>
                <a:gd name="connsiteY30" fmla="*/ 597694 h 633413"/>
                <a:gd name="connsiteX31" fmla="*/ 538163 w 795338"/>
                <a:gd name="connsiteY31" fmla="*/ 552450 h 633413"/>
                <a:gd name="connsiteX32" fmla="*/ 471488 w 795338"/>
                <a:gd name="connsiteY32" fmla="*/ 495300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95338" h="633413">
                  <a:moveTo>
                    <a:pt x="471488" y="495300"/>
                  </a:moveTo>
                  <a:lnTo>
                    <a:pt x="311944" y="352425"/>
                  </a:lnTo>
                  <a:lnTo>
                    <a:pt x="154781" y="197644"/>
                  </a:lnTo>
                  <a:lnTo>
                    <a:pt x="50006" y="100013"/>
                  </a:lnTo>
                  <a:lnTo>
                    <a:pt x="9525" y="59531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61913" y="7144"/>
                  </a:lnTo>
                  <a:lnTo>
                    <a:pt x="150019" y="50006"/>
                  </a:lnTo>
                  <a:lnTo>
                    <a:pt x="250031" y="90488"/>
                  </a:lnTo>
                  <a:lnTo>
                    <a:pt x="378619" y="138113"/>
                  </a:lnTo>
                  <a:lnTo>
                    <a:pt x="466725" y="164306"/>
                  </a:lnTo>
                  <a:lnTo>
                    <a:pt x="571500" y="192881"/>
                  </a:lnTo>
                  <a:lnTo>
                    <a:pt x="659606" y="211931"/>
                  </a:lnTo>
                  <a:lnTo>
                    <a:pt x="688181" y="240506"/>
                  </a:lnTo>
                  <a:lnTo>
                    <a:pt x="731044" y="297656"/>
                  </a:lnTo>
                  <a:lnTo>
                    <a:pt x="754856" y="340519"/>
                  </a:lnTo>
                  <a:lnTo>
                    <a:pt x="773906" y="383381"/>
                  </a:lnTo>
                  <a:lnTo>
                    <a:pt x="790575" y="423863"/>
                  </a:lnTo>
                  <a:lnTo>
                    <a:pt x="795338" y="466725"/>
                  </a:lnTo>
                  <a:lnTo>
                    <a:pt x="792956" y="500063"/>
                  </a:lnTo>
                  <a:lnTo>
                    <a:pt x="776288" y="540544"/>
                  </a:lnTo>
                  <a:lnTo>
                    <a:pt x="740569" y="597694"/>
                  </a:lnTo>
                  <a:lnTo>
                    <a:pt x="721519" y="621506"/>
                  </a:lnTo>
                  <a:lnTo>
                    <a:pt x="697706" y="633413"/>
                  </a:lnTo>
                  <a:lnTo>
                    <a:pt x="669131" y="633413"/>
                  </a:lnTo>
                  <a:lnTo>
                    <a:pt x="640556" y="626269"/>
                  </a:lnTo>
                  <a:lnTo>
                    <a:pt x="597694" y="597694"/>
                  </a:lnTo>
                  <a:lnTo>
                    <a:pt x="538163" y="552450"/>
                  </a:lnTo>
                  <a:lnTo>
                    <a:pt x="47148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DFFD983-8623-40E6-8B7E-022687749A92}"/>
                </a:ext>
              </a:extLst>
            </p:cNvPr>
            <p:cNvSpPr/>
            <p:nvPr/>
          </p:nvSpPr>
          <p:spPr>
            <a:xfrm>
              <a:off x="2476500" y="5310188"/>
              <a:ext cx="517525" cy="555625"/>
            </a:xfrm>
            <a:custGeom>
              <a:avLst/>
              <a:gdLst>
                <a:gd name="connsiteX0" fmla="*/ 219075 w 516731"/>
                <a:gd name="connsiteY0" fmla="*/ 369093 h 554831"/>
                <a:gd name="connsiteX1" fmla="*/ 147638 w 516731"/>
                <a:gd name="connsiteY1" fmla="*/ 271462 h 554831"/>
                <a:gd name="connsiteX2" fmla="*/ 85725 w 516731"/>
                <a:gd name="connsiteY2" fmla="*/ 180975 h 554831"/>
                <a:gd name="connsiteX3" fmla="*/ 28575 w 516731"/>
                <a:gd name="connsiteY3" fmla="*/ 90487 h 554831"/>
                <a:gd name="connsiteX4" fmla="*/ 9525 w 516731"/>
                <a:gd name="connsiteY4" fmla="*/ 54768 h 554831"/>
                <a:gd name="connsiteX5" fmla="*/ 2381 w 516731"/>
                <a:gd name="connsiteY5" fmla="*/ 33337 h 554831"/>
                <a:gd name="connsiteX6" fmla="*/ 0 w 516731"/>
                <a:gd name="connsiteY6" fmla="*/ 16668 h 554831"/>
                <a:gd name="connsiteX7" fmla="*/ 4763 w 516731"/>
                <a:gd name="connsiteY7" fmla="*/ 4762 h 554831"/>
                <a:gd name="connsiteX8" fmla="*/ 16669 w 516731"/>
                <a:gd name="connsiteY8" fmla="*/ 0 h 554831"/>
                <a:gd name="connsiteX9" fmla="*/ 33338 w 516731"/>
                <a:gd name="connsiteY9" fmla="*/ 0 h 554831"/>
                <a:gd name="connsiteX10" fmla="*/ 71438 w 516731"/>
                <a:gd name="connsiteY10" fmla="*/ 19050 h 554831"/>
                <a:gd name="connsiteX11" fmla="*/ 111919 w 516731"/>
                <a:gd name="connsiteY11" fmla="*/ 42862 h 554831"/>
                <a:gd name="connsiteX12" fmla="*/ 145256 w 516731"/>
                <a:gd name="connsiteY12" fmla="*/ 57150 h 554831"/>
                <a:gd name="connsiteX13" fmla="*/ 183356 w 516731"/>
                <a:gd name="connsiteY13" fmla="*/ 69056 h 554831"/>
                <a:gd name="connsiteX14" fmla="*/ 235744 w 516731"/>
                <a:gd name="connsiteY14" fmla="*/ 80962 h 554831"/>
                <a:gd name="connsiteX15" fmla="*/ 266700 w 516731"/>
                <a:gd name="connsiteY15" fmla="*/ 85725 h 554831"/>
                <a:gd name="connsiteX16" fmla="*/ 516731 w 516731"/>
                <a:gd name="connsiteY16" fmla="*/ 435768 h 554831"/>
                <a:gd name="connsiteX17" fmla="*/ 509588 w 516731"/>
                <a:gd name="connsiteY17" fmla="*/ 488156 h 554831"/>
                <a:gd name="connsiteX18" fmla="*/ 497681 w 516731"/>
                <a:gd name="connsiteY18" fmla="*/ 528637 h 554831"/>
                <a:gd name="connsiteX19" fmla="*/ 478631 w 516731"/>
                <a:gd name="connsiteY19" fmla="*/ 550068 h 554831"/>
                <a:gd name="connsiteX20" fmla="*/ 459581 w 516731"/>
                <a:gd name="connsiteY20" fmla="*/ 554831 h 554831"/>
                <a:gd name="connsiteX21" fmla="*/ 428625 w 516731"/>
                <a:gd name="connsiteY21" fmla="*/ 547687 h 554831"/>
                <a:gd name="connsiteX22" fmla="*/ 388144 w 516731"/>
                <a:gd name="connsiteY22" fmla="*/ 528637 h 554831"/>
                <a:gd name="connsiteX23" fmla="*/ 323850 w 516731"/>
                <a:gd name="connsiteY23" fmla="*/ 481012 h 554831"/>
                <a:gd name="connsiteX24" fmla="*/ 283369 w 516731"/>
                <a:gd name="connsiteY24" fmla="*/ 440531 h 554831"/>
                <a:gd name="connsiteX25" fmla="*/ 219075 w 516731"/>
                <a:gd name="connsiteY25" fmla="*/ 369093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1" h="554831">
                  <a:moveTo>
                    <a:pt x="219075" y="369093"/>
                  </a:moveTo>
                  <a:lnTo>
                    <a:pt x="147638" y="271462"/>
                  </a:lnTo>
                  <a:lnTo>
                    <a:pt x="85725" y="180975"/>
                  </a:lnTo>
                  <a:lnTo>
                    <a:pt x="28575" y="90487"/>
                  </a:lnTo>
                  <a:lnTo>
                    <a:pt x="9525" y="54768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71438" y="19050"/>
                  </a:lnTo>
                  <a:lnTo>
                    <a:pt x="111919" y="42862"/>
                  </a:lnTo>
                  <a:lnTo>
                    <a:pt x="145256" y="57150"/>
                  </a:lnTo>
                  <a:lnTo>
                    <a:pt x="183356" y="69056"/>
                  </a:lnTo>
                  <a:lnTo>
                    <a:pt x="235744" y="80962"/>
                  </a:lnTo>
                  <a:lnTo>
                    <a:pt x="266700" y="85725"/>
                  </a:lnTo>
                  <a:lnTo>
                    <a:pt x="516731" y="435768"/>
                  </a:lnTo>
                  <a:lnTo>
                    <a:pt x="509588" y="488156"/>
                  </a:lnTo>
                  <a:lnTo>
                    <a:pt x="497681" y="528637"/>
                  </a:lnTo>
                  <a:lnTo>
                    <a:pt x="478631" y="550068"/>
                  </a:lnTo>
                  <a:lnTo>
                    <a:pt x="459581" y="554831"/>
                  </a:lnTo>
                  <a:lnTo>
                    <a:pt x="428625" y="547687"/>
                  </a:lnTo>
                  <a:lnTo>
                    <a:pt x="388144" y="528637"/>
                  </a:lnTo>
                  <a:lnTo>
                    <a:pt x="323850" y="481012"/>
                  </a:lnTo>
                  <a:lnTo>
                    <a:pt x="283369" y="440531"/>
                  </a:lnTo>
                  <a:lnTo>
                    <a:pt x="219075" y="3690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07FD9688-B99B-4102-BE79-F4711ECC3382}"/>
                </a:ext>
              </a:extLst>
            </p:cNvPr>
            <p:cNvSpPr/>
            <p:nvPr/>
          </p:nvSpPr>
          <p:spPr>
            <a:xfrm>
              <a:off x="4572000" y="1684338"/>
              <a:ext cx="2452688" cy="527050"/>
            </a:xfrm>
            <a:custGeom>
              <a:avLst/>
              <a:gdLst>
                <a:gd name="connsiteX0" fmla="*/ 450056 w 2452688"/>
                <a:gd name="connsiteY0" fmla="*/ 490537 h 528637"/>
                <a:gd name="connsiteX1" fmla="*/ 59531 w 2452688"/>
                <a:gd name="connsiteY1" fmla="*/ 528637 h 528637"/>
                <a:gd name="connsiteX2" fmla="*/ 0 w 2452688"/>
                <a:gd name="connsiteY2" fmla="*/ 397669 h 528637"/>
                <a:gd name="connsiteX3" fmla="*/ 185738 w 2452688"/>
                <a:gd name="connsiteY3" fmla="*/ 366712 h 528637"/>
                <a:gd name="connsiteX4" fmla="*/ 633413 w 2452688"/>
                <a:gd name="connsiteY4" fmla="*/ 300037 h 528637"/>
                <a:gd name="connsiteX5" fmla="*/ 985838 w 2452688"/>
                <a:gd name="connsiteY5" fmla="*/ 245269 h 528637"/>
                <a:gd name="connsiteX6" fmla="*/ 1462088 w 2452688"/>
                <a:gd name="connsiteY6" fmla="*/ 161925 h 528637"/>
                <a:gd name="connsiteX7" fmla="*/ 1652588 w 2452688"/>
                <a:gd name="connsiteY7" fmla="*/ 123825 h 528637"/>
                <a:gd name="connsiteX8" fmla="*/ 1807369 w 2452688"/>
                <a:gd name="connsiteY8" fmla="*/ 90487 h 528637"/>
                <a:gd name="connsiteX9" fmla="*/ 1931194 w 2452688"/>
                <a:gd name="connsiteY9" fmla="*/ 52387 h 528637"/>
                <a:gd name="connsiteX10" fmla="*/ 2047875 w 2452688"/>
                <a:gd name="connsiteY10" fmla="*/ 2381 h 528637"/>
                <a:gd name="connsiteX11" fmla="*/ 2076450 w 2452688"/>
                <a:gd name="connsiteY11" fmla="*/ 0 h 528637"/>
                <a:gd name="connsiteX12" fmla="*/ 2178844 w 2452688"/>
                <a:gd name="connsiteY12" fmla="*/ 14287 h 528637"/>
                <a:gd name="connsiteX13" fmla="*/ 2297906 w 2452688"/>
                <a:gd name="connsiteY13" fmla="*/ 45244 h 528637"/>
                <a:gd name="connsiteX14" fmla="*/ 2357438 w 2452688"/>
                <a:gd name="connsiteY14" fmla="*/ 61912 h 528637"/>
                <a:gd name="connsiteX15" fmla="*/ 2397919 w 2452688"/>
                <a:gd name="connsiteY15" fmla="*/ 78581 h 528637"/>
                <a:gd name="connsiteX16" fmla="*/ 2424113 w 2452688"/>
                <a:gd name="connsiteY16" fmla="*/ 97631 h 528637"/>
                <a:gd name="connsiteX17" fmla="*/ 2445544 w 2452688"/>
                <a:gd name="connsiteY17" fmla="*/ 123825 h 528637"/>
                <a:gd name="connsiteX18" fmla="*/ 2452688 w 2452688"/>
                <a:gd name="connsiteY18" fmla="*/ 147637 h 528637"/>
                <a:gd name="connsiteX19" fmla="*/ 2450306 w 2452688"/>
                <a:gd name="connsiteY19" fmla="*/ 161925 h 528637"/>
                <a:gd name="connsiteX20" fmla="*/ 2440781 w 2452688"/>
                <a:gd name="connsiteY20" fmla="*/ 183356 h 528637"/>
                <a:gd name="connsiteX21" fmla="*/ 2405063 w 2452688"/>
                <a:gd name="connsiteY21" fmla="*/ 214312 h 528637"/>
                <a:gd name="connsiteX22" fmla="*/ 2345531 w 2452688"/>
                <a:gd name="connsiteY22" fmla="*/ 245269 h 528637"/>
                <a:gd name="connsiteX23" fmla="*/ 2302669 w 2452688"/>
                <a:gd name="connsiteY23" fmla="*/ 257175 h 528637"/>
                <a:gd name="connsiteX24" fmla="*/ 2040731 w 2452688"/>
                <a:gd name="connsiteY24" fmla="*/ 292894 h 528637"/>
                <a:gd name="connsiteX25" fmla="*/ 1702594 w 2452688"/>
                <a:gd name="connsiteY25" fmla="*/ 340519 h 528637"/>
                <a:gd name="connsiteX26" fmla="*/ 1250156 w 2452688"/>
                <a:gd name="connsiteY26" fmla="*/ 411956 h 528637"/>
                <a:gd name="connsiteX27" fmla="*/ 1119188 w 2452688"/>
                <a:gd name="connsiteY27" fmla="*/ 426244 h 528637"/>
                <a:gd name="connsiteX28" fmla="*/ 826294 w 2452688"/>
                <a:gd name="connsiteY28" fmla="*/ 452437 h 528637"/>
                <a:gd name="connsiteX29" fmla="*/ 450056 w 2452688"/>
                <a:gd name="connsiteY29" fmla="*/ 490537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688" h="528637">
                  <a:moveTo>
                    <a:pt x="450056" y="490537"/>
                  </a:moveTo>
                  <a:lnTo>
                    <a:pt x="59531" y="528637"/>
                  </a:lnTo>
                  <a:lnTo>
                    <a:pt x="0" y="397669"/>
                  </a:lnTo>
                  <a:lnTo>
                    <a:pt x="185738" y="366712"/>
                  </a:lnTo>
                  <a:lnTo>
                    <a:pt x="633413" y="300037"/>
                  </a:lnTo>
                  <a:lnTo>
                    <a:pt x="985838" y="245269"/>
                  </a:lnTo>
                  <a:lnTo>
                    <a:pt x="1462088" y="161925"/>
                  </a:lnTo>
                  <a:lnTo>
                    <a:pt x="1652588" y="123825"/>
                  </a:lnTo>
                  <a:lnTo>
                    <a:pt x="1807369" y="90487"/>
                  </a:lnTo>
                  <a:lnTo>
                    <a:pt x="1931194" y="52387"/>
                  </a:lnTo>
                  <a:lnTo>
                    <a:pt x="2047875" y="2381"/>
                  </a:lnTo>
                  <a:lnTo>
                    <a:pt x="2076450" y="0"/>
                  </a:lnTo>
                  <a:lnTo>
                    <a:pt x="2178844" y="14287"/>
                  </a:lnTo>
                  <a:lnTo>
                    <a:pt x="2297906" y="45244"/>
                  </a:lnTo>
                  <a:lnTo>
                    <a:pt x="2357438" y="61912"/>
                  </a:lnTo>
                  <a:lnTo>
                    <a:pt x="2397919" y="78581"/>
                  </a:lnTo>
                  <a:lnTo>
                    <a:pt x="2424113" y="97631"/>
                  </a:lnTo>
                  <a:lnTo>
                    <a:pt x="2445544" y="123825"/>
                  </a:lnTo>
                  <a:lnTo>
                    <a:pt x="2452688" y="147637"/>
                  </a:lnTo>
                  <a:lnTo>
                    <a:pt x="2450306" y="161925"/>
                  </a:lnTo>
                  <a:lnTo>
                    <a:pt x="2440781" y="183356"/>
                  </a:lnTo>
                  <a:lnTo>
                    <a:pt x="2405063" y="214312"/>
                  </a:lnTo>
                  <a:lnTo>
                    <a:pt x="2345531" y="245269"/>
                  </a:lnTo>
                  <a:lnTo>
                    <a:pt x="2302669" y="257175"/>
                  </a:lnTo>
                  <a:lnTo>
                    <a:pt x="2040731" y="292894"/>
                  </a:lnTo>
                  <a:lnTo>
                    <a:pt x="1702594" y="340519"/>
                  </a:lnTo>
                  <a:lnTo>
                    <a:pt x="1250156" y="411956"/>
                  </a:lnTo>
                  <a:lnTo>
                    <a:pt x="1119188" y="426244"/>
                  </a:lnTo>
                  <a:lnTo>
                    <a:pt x="826294" y="452437"/>
                  </a:lnTo>
                  <a:lnTo>
                    <a:pt x="450056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D0D0B93-F22B-4686-973D-ECE3866EFD0F}"/>
                </a:ext>
              </a:extLst>
            </p:cNvPr>
            <p:cNvSpPr/>
            <p:nvPr/>
          </p:nvSpPr>
          <p:spPr>
            <a:xfrm>
              <a:off x="5581650" y="2068513"/>
              <a:ext cx="560388" cy="850900"/>
            </a:xfrm>
            <a:custGeom>
              <a:avLst/>
              <a:gdLst>
                <a:gd name="connsiteX0" fmla="*/ 266700 w 559594"/>
                <a:gd name="connsiteY0" fmla="*/ 609600 h 850107"/>
                <a:gd name="connsiteX1" fmla="*/ 111919 w 559594"/>
                <a:gd name="connsiteY1" fmla="*/ 840582 h 850107"/>
                <a:gd name="connsiteX2" fmla="*/ 11906 w 559594"/>
                <a:gd name="connsiteY2" fmla="*/ 850107 h 850107"/>
                <a:gd name="connsiteX3" fmla="*/ 50006 w 559594"/>
                <a:gd name="connsiteY3" fmla="*/ 733425 h 850107"/>
                <a:gd name="connsiteX4" fmla="*/ 138113 w 559594"/>
                <a:gd name="connsiteY4" fmla="*/ 478632 h 850107"/>
                <a:gd name="connsiteX5" fmla="*/ 192881 w 559594"/>
                <a:gd name="connsiteY5" fmla="*/ 326232 h 850107"/>
                <a:gd name="connsiteX6" fmla="*/ 209550 w 559594"/>
                <a:gd name="connsiteY6" fmla="*/ 271463 h 850107"/>
                <a:gd name="connsiteX7" fmla="*/ 214313 w 559594"/>
                <a:gd name="connsiteY7" fmla="*/ 235744 h 850107"/>
                <a:gd name="connsiteX8" fmla="*/ 214313 w 559594"/>
                <a:gd name="connsiteY8" fmla="*/ 197644 h 850107"/>
                <a:gd name="connsiteX9" fmla="*/ 204788 w 559594"/>
                <a:gd name="connsiteY9" fmla="*/ 152400 h 850107"/>
                <a:gd name="connsiteX10" fmla="*/ 185738 w 559594"/>
                <a:gd name="connsiteY10" fmla="*/ 119063 h 850107"/>
                <a:gd name="connsiteX11" fmla="*/ 154781 w 559594"/>
                <a:gd name="connsiteY11" fmla="*/ 95250 h 850107"/>
                <a:gd name="connsiteX12" fmla="*/ 121444 w 559594"/>
                <a:gd name="connsiteY12" fmla="*/ 73819 h 850107"/>
                <a:gd name="connsiteX13" fmla="*/ 0 w 559594"/>
                <a:gd name="connsiteY13" fmla="*/ 2382 h 850107"/>
                <a:gd name="connsiteX14" fmla="*/ 245269 w 559594"/>
                <a:gd name="connsiteY14" fmla="*/ 0 h 850107"/>
                <a:gd name="connsiteX15" fmla="*/ 342900 w 559594"/>
                <a:gd name="connsiteY15" fmla="*/ 40482 h 850107"/>
                <a:gd name="connsiteX16" fmla="*/ 409575 w 559594"/>
                <a:gd name="connsiteY16" fmla="*/ 64294 h 850107"/>
                <a:gd name="connsiteX17" fmla="*/ 457200 w 559594"/>
                <a:gd name="connsiteY17" fmla="*/ 85725 h 850107"/>
                <a:gd name="connsiteX18" fmla="*/ 497681 w 559594"/>
                <a:gd name="connsiteY18" fmla="*/ 107157 h 850107"/>
                <a:gd name="connsiteX19" fmla="*/ 521494 w 559594"/>
                <a:gd name="connsiteY19" fmla="*/ 123825 h 850107"/>
                <a:gd name="connsiteX20" fmla="*/ 542925 w 559594"/>
                <a:gd name="connsiteY20" fmla="*/ 147638 h 850107"/>
                <a:gd name="connsiteX21" fmla="*/ 557213 w 559594"/>
                <a:gd name="connsiteY21" fmla="*/ 169069 h 850107"/>
                <a:gd name="connsiteX22" fmla="*/ 559594 w 559594"/>
                <a:gd name="connsiteY22" fmla="*/ 188119 h 850107"/>
                <a:gd name="connsiteX23" fmla="*/ 542925 w 559594"/>
                <a:gd name="connsiteY23" fmla="*/ 221457 h 850107"/>
                <a:gd name="connsiteX24" fmla="*/ 507206 w 559594"/>
                <a:gd name="connsiteY24" fmla="*/ 264319 h 850107"/>
                <a:gd name="connsiteX25" fmla="*/ 457200 w 559594"/>
                <a:gd name="connsiteY25" fmla="*/ 309563 h 850107"/>
                <a:gd name="connsiteX26" fmla="*/ 266700 w 559594"/>
                <a:gd name="connsiteY26" fmla="*/ 609600 h 8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59594" h="850107">
                  <a:moveTo>
                    <a:pt x="266700" y="609600"/>
                  </a:moveTo>
                  <a:lnTo>
                    <a:pt x="111919" y="840582"/>
                  </a:lnTo>
                  <a:lnTo>
                    <a:pt x="11906" y="850107"/>
                  </a:lnTo>
                  <a:lnTo>
                    <a:pt x="50006" y="733425"/>
                  </a:lnTo>
                  <a:lnTo>
                    <a:pt x="138113" y="478632"/>
                  </a:lnTo>
                  <a:lnTo>
                    <a:pt x="192881" y="326232"/>
                  </a:lnTo>
                  <a:lnTo>
                    <a:pt x="209550" y="271463"/>
                  </a:lnTo>
                  <a:lnTo>
                    <a:pt x="214313" y="235744"/>
                  </a:lnTo>
                  <a:lnTo>
                    <a:pt x="214313" y="197644"/>
                  </a:lnTo>
                  <a:lnTo>
                    <a:pt x="204788" y="152400"/>
                  </a:lnTo>
                  <a:lnTo>
                    <a:pt x="185738" y="119063"/>
                  </a:lnTo>
                  <a:lnTo>
                    <a:pt x="154781" y="95250"/>
                  </a:lnTo>
                  <a:lnTo>
                    <a:pt x="121444" y="73819"/>
                  </a:lnTo>
                  <a:lnTo>
                    <a:pt x="0" y="2382"/>
                  </a:lnTo>
                  <a:lnTo>
                    <a:pt x="245269" y="0"/>
                  </a:lnTo>
                  <a:lnTo>
                    <a:pt x="342900" y="40482"/>
                  </a:lnTo>
                  <a:lnTo>
                    <a:pt x="409575" y="64294"/>
                  </a:lnTo>
                  <a:lnTo>
                    <a:pt x="457200" y="85725"/>
                  </a:lnTo>
                  <a:lnTo>
                    <a:pt x="497681" y="107157"/>
                  </a:lnTo>
                  <a:lnTo>
                    <a:pt x="521494" y="123825"/>
                  </a:lnTo>
                  <a:lnTo>
                    <a:pt x="542925" y="147638"/>
                  </a:lnTo>
                  <a:lnTo>
                    <a:pt x="557213" y="169069"/>
                  </a:lnTo>
                  <a:lnTo>
                    <a:pt x="559594" y="188119"/>
                  </a:lnTo>
                  <a:lnTo>
                    <a:pt x="542925" y="221457"/>
                  </a:lnTo>
                  <a:lnTo>
                    <a:pt x="507206" y="264319"/>
                  </a:lnTo>
                  <a:lnTo>
                    <a:pt x="457200" y="309563"/>
                  </a:lnTo>
                  <a:lnTo>
                    <a:pt x="266700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B7FC0DC-99D9-40BE-B13D-79A796802330}"/>
                </a:ext>
              </a:extLst>
            </p:cNvPr>
            <p:cNvSpPr/>
            <p:nvPr/>
          </p:nvSpPr>
          <p:spPr>
            <a:xfrm>
              <a:off x="4795838" y="2887663"/>
              <a:ext cx="488950" cy="1463675"/>
            </a:xfrm>
            <a:custGeom>
              <a:avLst/>
              <a:gdLst>
                <a:gd name="connsiteX0" fmla="*/ 226218 w 488156"/>
                <a:gd name="connsiteY0" fmla="*/ 676275 h 1462088"/>
                <a:gd name="connsiteX1" fmla="*/ 209550 w 488156"/>
                <a:gd name="connsiteY1" fmla="*/ 423863 h 1462088"/>
                <a:gd name="connsiteX2" fmla="*/ 202406 w 488156"/>
                <a:gd name="connsiteY2" fmla="*/ 333375 h 1462088"/>
                <a:gd name="connsiteX3" fmla="*/ 192881 w 488156"/>
                <a:gd name="connsiteY3" fmla="*/ 288132 h 1462088"/>
                <a:gd name="connsiteX4" fmla="*/ 180975 w 488156"/>
                <a:gd name="connsiteY4" fmla="*/ 250032 h 1462088"/>
                <a:gd name="connsiteX5" fmla="*/ 157162 w 488156"/>
                <a:gd name="connsiteY5" fmla="*/ 200025 h 1462088"/>
                <a:gd name="connsiteX6" fmla="*/ 138112 w 488156"/>
                <a:gd name="connsiteY6" fmla="*/ 166688 h 1462088"/>
                <a:gd name="connsiteX7" fmla="*/ 107156 w 488156"/>
                <a:gd name="connsiteY7" fmla="*/ 133350 h 1462088"/>
                <a:gd name="connsiteX8" fmla="*/ 85725 w 488156"/>
                <a:gd name="connsiteY8" fmla="*/ 109538 h 1462088"/>
                <a:gd name="connsiteX9" fmla="*/ 54768 w 488156"/>
                <a:gd name="connsiteY9" fmla="*/ 80963 h 1462088"/>
                <a:gd name="connsiteX10" fmla="*/ 26193 w 488156"/>
                <a:gd name="connsiteY10" fmla="*/ 59532 h 1462088"/>
                <a:gd name="connsiteX11" fmla="*/ 9525 w 488156"/>
                <a:gd name="connsiteY11" fmla="*/ 45244 h 1462088"/>
                <a:gd name="connsiteX12" fmla="*/ 0 w 488156"/>
                <a:gd name="connsiteY12" fmla="*/ 28575 h 1462088"/>
                <a:gd name="connsiteX13" fmla="*/ 4762 w 488156"/>
                <a:gd name="connsiteY13" fmla="*/ 11907 h 1462088"/>
                <a:gd name="connsiteX14" fmla="*/ 23812 w 488156"/>
                <a:gd name="connsiteY14" fmla="*/ 2382 h 1462088"/>
                <a:gd name="connsiteX15" fmla="*/ 64293 w 488156"/>
                <a:gd name="connsiteY15" fmla="*/ 0 h 1462088"/>
                <a:gd name="connsiteX16" fmla="*/ 126206 w 488156"/>
                <a:gd name="connsiteY16" fmla="*/ 4763 h 1462088"/>
                <a:gd name="connsiteX17" fmla="*/ 223837 w 488156"/>
                <a:gd name="connsiteY17" fmla="*/ 16669 h 1462088"/>
                <a:gd name="connsiteX18" fmla="*/ 338137 w 488156"/>
                <a:gd name="connsiteY18" fmla="*/ 30957 h 1462088"/>
                <a:gd name="connsiteX19" fmla="*/ 383381 w 488156"/>
                <a:gd name="connsiteY19" fmla="*/ 40482 h 1462088"/>
                <a:gd name="connsiteX20" fmla="*/ 390525 w 488156"/>
                <a:gd name="connsiteY20" fmla="*/ 133350 h 1462088"/>
                <a:gd name="connsiteX21" fmla="*/ 414337 w 488156"/>
                <a:gd name="connsiteY21" fmla="*/ 269082 h 1462088"/>
                <a:gd name="connsiteX22" fmla="*/ 433387 w 488156"/>
                <a:gd name="connsiteY22" fmla="*/ 442913 h 1462088"/>
                <a:gd name="connsiteX23" fmla="*/ 442912 w 488156"/>
                <a:gd name="connsiteY23" fmla="*/ 588169 h 1462088"/>
                <a:gd name="connsiteX24" fmla="*/ 464343 w 488156"/>
                <a:gd name="connsiteY24" fmla="*/ 716757 h 1462088"/>
                <a:gd name="connsiteX25" fmla="*/ 476250 w 488156"/>
                <a:gd name="connsiteY25" fmla="*/ 988219 h 1462088"/>
                <a:gd name="connsiteX26" fmla="*/ 488156 w 488156"/>
                <a:gd name="connsiteY26" fmla="*/ 1193007 h 1462088"/>
                <a:gd name="connsiteX27" fmla="*/ 485775 w 488156"/>
                <a:gd name="connsiteY27" fmla="*/ 1297782 h 1462088"/>
                <a:gd name="connsiteX28" fmla="*/ 473868 w 488156"/>
                <a:gd name="connsiteY28" fmla="*/ 1359694 h 1462088"/>
                <a:gd name="connsiteX29" fmla="*/ 464343 w 488156"/>
                <a:gd name="connsiteY29" fmla="*/ 1395413 h 1462088"/>
                <a:gd name="connsiteX30" fmla="*/ 445293 w 488156"/>
                <a:gd name="connsiteY30" fmla="*/ 1435894 h 1462088"/>
                <a:gd name="connsiteX31" fmla="*/ 431006 w 488156"/>
                <a:gd name="connsiteY31" fmla="*/ 1452563 h 1462088"/>
                <a:gd name="connsiteX32" fmla="*/ 404812 w 488156"/>
                <a:gd name="connsiteY32" fmla="*/ 1462088 h 1462088"/>
                <a:gd name="connsiteX33" fmla="*/ 381000 w 488156"/>
                <a:gd name="connsiteY33" fmla="*/ 1459707 h 1462088"/>
                <a:gd name="connsiteX34" fmla="*/ 364331 w 488156"/>
                <a:gd name="connsiteY34" fmla="*/ 1445419 h 1462088"/>
                <a:gd name="connsiteX35" fmla="*/ 335756 w 488156"/>
                <a:gd name="connsiteY35" fmla="*/ 1412082 h 1462088"/>
                <a:gd name="connsiteX36" fmla="*/ 302418 w 488156"/>
                <a:gd name="connsiteY36" fmla="*/ 1357313 h 1462088"/>
                <a:gd name="connsiteX37" fmla="*/ 269081 w 488156"/>
                <a:gd name="connsiteY37" fmla="*/ 1288257 h 1462088"/>
                <a:gd name="connsiteX38" fmla="*/ 238125 w 488156"/>
                <a:gd name="connsiteY38" fmla="*/ 1216819 h 1462088"/>
                <a:gd name="connsiteX39" fmla="*/ 221456 w 488156"/>
                <a:gd name="connsiteY39" fmla="*/ 1150144 h 1462088"/>
                <a:gd name="connsiteX40" fmla="*/ 228600 w 488156"/>
                <a:gd name="connsiteY40" fmla="*/ 1097757 h 1462088"/>
                <a:gd name="connsiteX41" fmla="*/ 238125 w 488156"/>
                <a:gd name="connsiteY41" fmla="*/ 1014413 h 1462088"/>
                <a:gd name="connsiteX42" fmla="*/ 238125 w 488156"/>
                <a:gd name="connsiteY42" fmla="*/ 921544 h 1462088"/>
                <a:gd name="connsiteX43" fmla="*/ 226218 w 488156"/>
                <a:gd name="connsiteY43" fmla="*/ 676275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88156" h="1462088">
                  <a:moveTo>
                    <a:pt x="226218" y="676275"/>
                  </a:moveTo>
                  <a:lnTo>
                    <a:pt x="209550" y="423863"/>
                  </a:lnTo>
                  <a:lnTo>
                    <a:pt x="202406" y="333375"/>
                  </a:lnTo>
                  <a:lnTo>
                    <a:pt x="192881" y="288132"/>
                  </a:lnTo>
                  <a:lnTo>
                    <a:pt x="180975" y="250032"/>
                  </a:lnTo>
                  <a:lnTo>
                    <a:pt x="157162" y="200025"/>
                  </a:lnTo>
                  <a:lnTo>
                    <a:pt x="138112" y="166688"/>
                  </a:lnTo>
                  <a:lnTo>
                    <a:pt x="107156" y="133350"/>
                  </a:lnTo>
                  <a:lnTo>
                    <a:pt x="85725" y="109538"/>
                  </a:lnTo>
                  <a:lnTo>
                    <a:pt x="54768" y="80963"/>
                  </a:lnTo>
                  <a:lnTo>
                    <a:pt x="26193" y="59532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4762" y="11907"/>
                  </a:lnTo>
                  <a:lnTo>
                    <a:pt x="23812" y="2382"/>
                  </a:lnTo>
                  <a:lnTo>
                    <a:pt x="64293" y="0"/>
                  </a:lnTo>
                  <a:lnTo>
                    <a:pt x="126206" y="4763"/>
                  </a:lnTo>
                  <a:lnTo>
                    <a:pt x="223837" y="16669"/>
                  </a:lnTo>
                  <a:lnTo>
                    <a:pt x="338137" y="30957"/>
                  </a:lnTo>
                  <a:lnTo>
                    <a:pt x="383381" y="40482"/>
                  </a:lnTo>
                  <a:lnTo>
                    <a:pt x="390525" y="133350"/>
                  </a:lnTo>
                  <a:lnTo>
                    <a:pt x="414337" y="269082"/>
                  </a:lnTo>
                  <a:lnTo>
                    <a:pt x="433387" y="442913"/>
                  </a:lnTo>
                  <a:lnTo>
                    <a:pt x="442912" y="588169"/>
                  </a:lnTo>
                  <a:lnTo>
                    <a:pt x="464343" y="716757"/>
                  </a:lnTo>
                  <a:lnTo>
                    <a:pt x="476250" y="988219"/>
                  </a:lnTo>
                  <a:lnTo>
                    <a:pt x="488156" y="1193007"/>
                  </a:lnTo>
                  <a:cubicBezTo>
                    <a:pt x="487362" y="1227932"/>
                    <a:pt x="486569" y="1262857"/>
                    <a:pt x="485775" y="1297782"/>
                  </a:cubicBezTo>
                  <a:lnTo>
                    <a:pt x="473868" y="1359694"/>
                  </a:lnTo>
                  <a:lnTo>
                    <a:pt x="464343" y="1395413"/>
                  </a:lnTo>
                  <a:lnTo>
                    <a:pt x="445293" y="1435894"/>
                  </a:lnTo>
                  <a:lnTo>
                    <a:pt x="431006" y="1452563"/>
                  </a:lnTo>
                  <a:lnTo>
                    <a:pt x="404812" y="1462088"/>
                  </a:lnTo>
                  <a:lnTo>
                    <a:pt x="381000" y="1459707"/>
                  </a:lnTo>
                  <a:lnTo>
                    <a:pt x="364331" y="1445419"/>
                  </a:lnTo>
                  <a:lnTo>
                    <a:pt x="335756" y="1412082"/>
                  </a:lnTo>
                  <a:lnTo>
                    <a:pt x="302418" y="1357313"/>
                  </a:lnTo>
                  <a:lnTo>
                    <a:pt x="269081" y="1288257"/>
                  </a:lnTo>
                  <a:lnTo>
                    <a:pt x="238125" y="1216819"/>
                  </a:lnTo>
                  <a:lnTo>
                    <a:pt x="221456" y="1150144"/>
                  </a:lnTo>
                  <a:lnTo>
                    <a:pt x="228600" y="1097757"/>
                  </a:lnTo>
                  <a:lnTo>
                    <a:pt x="238125" y="1014413"/>
                  </a:lnTo>
                  <a:lnTo>
                    <a:pt x="238125" y="921544"/>
                  </a:lnTo>
                  <a:lnTo>
                    <a:pt x="226218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488BCC4-CEF8-49F4-B242-ED5498488406}"/>
                </a:ext>
              </a:extLst>
            </p:cNvPr>
            <p:cNvSpPr/>
            <p:nvPr/>
          </p:nvSpPr>
          <p:spPr>
            <a:xfrm>
              <a:off x="4060825" y="4491038"/>
              <a:ext cx="1139825" cy="1162050"/>
            </a:xfrm>
            <a:custGeom>
              <a:avLst/>
              <a:gdLst>
                <a:gd name="connsiteX0" fmla="*/ 695325 w 1140619"/>
                <a:gd name="connsiteY0" fmla="*/ 676275 h 1162050"/>
                <a:gd name="connsiteX1" fmla="*/ 497682 w 1140619"/>
                <a:gd name="connsiteY1" fmla="*/ 833437 h 1162050"/>
                <a:gd name="connsiteX2" fmla="*/ 361950 w 1140619"/>
                <a:gd name="connsiteY2" fmla="*/ 940593 h 1162050"/>
                <a:gd name="connsiteX3" fmla="*/ 204788 w 1140619"/>
                <a:gd name="connsiteY3" fmla="*/ 1052512 h 1162050"/>
                <a:gd name="connsiteX4" fmla="*/ 69057 w 1140619"/>
                <a:gd name="connsiteY4" fmla="*/ 1145381 h 1162050"/>
                <a:gd name="connsiteX5" fmla="*/ 38100 w 1140619"/>
                <a:gd name="connsiteY5" fmla="*/ 1159668 h 1162050"/>
                <a:gd name="connsiteX6" fmla="*/ 16669 w 1140619"/>
                <a:gd name="connsiteY6" fmla="*/ 1162050 h 1162050"/>
                <a:gd name="connsiteX7" fmla="*/ 4763 w 1140619"/>
                <a:gd name="connsiteY7" fmla="*/ 1159668 h 1162050"/>
                <a:gd name="connsiteX8" fmla="*/ 0 w 1140619"/>
                <a:gd name="connsiteY8" fmla="*/ 1143000 h 1162050"/>
                <a:gd name="connsiteX9" fmla="*/ 9525 w 1140619"/>
                <a:gd name="connsiteY9" fmla="*/ 1109662 h 1162050"/>
                <a:gd name="connsiteX10" fmla="*/ 59532 w 1140619"/>
                <a:gd name="connsiteY10" fmla="*/ 1064418 h 1162050"/>
                <a:gd name="connsiteX11" fmla="*/ 147638 w 1140619"/>
                <a:gd name="connsiteY11" fmla="*/ 978693 h 1162050"/>
                <a:gd name="connsiteX12" fmla="*/ 254794 w 1140619"/>
                <a:gd name="connsiteY12" fmla="*/ 876300 h 1162050"/>
                <a:gd name="connsiteX13" fmla="*/ 359569 w 1140619"/>
                <a:gd name="connsiteY13" fmla="*/ 773906 h 1162050"/>
                <a:gd name="connsiteX14" fmla="*/ 459582 w 1140619"/>
                <a:gd name="connsiteY14" fmla="*/ 669131 h 1162050"/>
                <a:gd name="connsiteX15" fmla="*/ 557213 w 1140619"/>
                <a:gd name="connsiteY15" fmla="*/ 561975 h 1162050"/>
                <a:gd name="connsiteX16" fmla="*/ 595313 w 1140619"/>
                <a:gd name="connsiteY16" fmla="*/ 514350 h 1162050"/>
                <a:gd name="connsiteX17" fmla="*/ 638175 w 1140619"/>
                <a:gd name="connsiteY17" fmla="*/ 457200 h 1162050"/>
                <a:gd name="connsiteX18" fmla="*/ 697707 w 1140619"/>
                <a:gd name="connsiteY18" fmla="*/ 371475 h 1162050"/>
                <a:gd name="connsiteX19" fmla="*/ 745332 w 1140619"/>
                <a:gd name="connsiteY19" fmla="*/ 297656 h 1162050"/>
                <a:gd name="connsiteX20" fmla="*/ 764382 w 1140619"/>
                <a:gd name="connsiteY20" fmla="*/ 257175 h 1162050"/>
                <a:gd name="connsiteX21" fmla="*/ 771525 w 1140619"/>
                <a:gd name="connsiteY21" fmla="*/ 233362 h 1162050"/>
                <a:gd name="connsiteX22" fmla="*/ 771525 w 1140619"/>
                <a:gd name="connsiteY22" fmla="*/ 211931 h 1162050"/>
                <a:gd name="connsiteX23" fmla="*/ 762000 w 1140619"/>
                <a:gd name="connsiteY23" fmla="*/ 185737 h 1162050"/>
                <a:gd name="connsiteX24" fmla="*/ 733425 w 1140619"/>
                <a:gd name="connsiteY24" fmla="*/ 147637 h 1162050"/>
                <a:gd name="connsiteX25" fmla="*/ 697707 w 1140619"/>
                <a:gd name="connsiteY25" fmla="*/ 107156 h 1162050"/>
                <a:gd name="connsiteX26" fmla="*/ 654844 w 1140619"/>
                <a:gd name="connsiteY26" fmla="*/ 69056 h 1162050"/>
                <a:gd name="connsiteX27" fmla="*/ 640557 w 1140619"/>
                <a:gd name="connsiteY27" fmla="*/ 57150 h 1162050"/>
                <a:gd name="connsiteX28" fmla="*/ 631032 w 1140619"/>
                <a:gd name="connsiteY28" fmla="*/ 45243 h 1162050"/>
                <a:gd name="connsiteX29" fmla="*/ 626269 w 1140619"/>
                <a:gd name="connsiteY29" fmla="*/ 30956 h 1162050"/>
                <a:gd name="connsiteX30" fmla="*/ 626269 w 1140619"/>
                <a:gd name="connsiteY30" fmla="*/ 16668 h 1162050"/>
                <a:gd name="connsiteX31" fmla="*/ 628650 w 1140619"/>
                <a:gd name="connsiteY31" fmla="*/ 9525 h 1162050"/>
                <a:gd name="connsiteX32" fmla="*/ 638175 w 1140619"/>
                <a:gd name="connsiteY32" fmla="*/ 2381 h 1162050"/>
                <a:gd name="connsiteX33" fmla="*/ 661988 w 1140619"/>
                <a:gd name="connsiteY33" fmla="*/ 0 h 1162050"/>
                <a:gd name="connsiteX34" fmla="*/ 726282 w 1140619"/>
                <a:gd name="connsiteY34" fmla="*/ 16668 h 1162050"/>
                <a:gd name="connsiteX35" fmla="*/ 785813 w 1140619"/>
                <a:gd name="connsiteY35" fmla="*/ 33337 h 1162050"/>
                <a:gd name="connsiteX36" fmla="*/ 866775 w 1140619"/>
                <a:gd name="connsiteY36" fmla="*/ 61912 h 1162050"/>
                <a:gd name="connsiteX37" fmla="*/ 926307 w 1140619"/>
                <a:gd name="connsiteY37" fmla="*/ 85725 h 1162050"/>
                <a:gd name="connsiteX38" fmla="*/ 981075 w 1140619"/>
                <a:gd name="connsiteY38" fmla="*/ 109537 h 1162050"/>
                <a:gd name="connsiteX39" fmla="*/ 1026319 w 1140619"/>
                <a:gd name="connsiteY39" fmla="*/ 133350 h 1162050"/>
                <a:gd name="connsiteX40" fmla="*/ 1071563 w 1140619"/>
                <a:gd name="connsiteY40" fmla="*/ 166687 h 1162050"/>
                <a:gd name="connsiteX41" fmla="*/ 1107282 w 1140619"/>
                <a:gd name="connsiteY41" fmla="*/ 197643 h 1162050"/>
                <a:gd name="connsiteX42" fmla="*/ 1126332 w 1140619"/>
                <a:gd name="connsiteY42" fmla="*/ 223837 h 1162050"/>
                <a:gd name="connsiteX43" fmla="*/ 1135857 w 1140619"/>
                <a:gd name="connsiteY43" fmla="*/ 240506 h 1162050"/>
                <a:gd name="connsiteX44" fmla="*/ 1140619 w 1140619"/>
                <a:gd name="connsiteY44" fmla="*/ 266700 h 1162050"/>
                <a:gd name="connsiteX45" fmla="*/ 1135857 w 1140619"/>
                <a:gd name="connsiteY45" fmla="*/ 297656 h 1162050"/>
                <a:gd name="connsiteX46" fmla="*/ 1119188 w 1140619"/>
                <a:gd name="connsiteY46" fmla="*/ 321468 h 1162050"/>
                <a:gd name="connsiteX47" fmla="*/ 1092994 w 1140619"/>
                <a:gd name="connsiteY47" fmla="*/ 340518 h 1162050"/>
                <a:gd name="connsiteX48" fmla="*/ 1050132 w 1140619"/>
                <a:gd name="connsiteY48" fmla="*/ 364331 h 1162050"/>
                <a:gd name="connsiteX49" fmla="*/ 997744 w 1140619"/>
                <a:gd name="connsiteY49" fmla="*/ 390525 h 1162050"/>
                <a:gd name="connsiteX50" fmla="*/ 904875 w 1140619"/>
                <a:gd name="connsiteY50" fmla="*/ 478631 h 1162050"/>
                <a:gd name="connsiteX51" fmla="*/ 821532 w 1140619"/>
                <a:gd name="connsiteY51" fmla="*/ 557212 h 1162050"/>
                <a:gd name="connsiteX52" fmla="*/ 695325 w 1140619"/>
                <a:gd name="connsiteY52" fmla="*/ 676275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40619" h="1162050">
                  <a:moveTo>
                    <a:pt x="695325" y="676275"/>
                  </a:moveTo>
                  <a:lnTo>
                    <a:pt x="497682" y="833437"/>
                  </a:lnTo>
                  <a:lnTo>
                    <a:pt x="361950" y="940593"/>
                  </a:lnTo>
                  <a:lnTo>
                    <a:pt x="204788" y="1052512"/>
                  </a:lnTo>
                  <a:lnTo>
                    <a:pt x="69057" y="1145381"/>
                  </a:lnTo>
                  <a:lnTo>
                    <a:pt x="38100" y="1159668"/>
                  </a:lnTo>
                  <a:lnTo>
                    <a:pt x="16669" y="1162050"/>
                  </a:lnTo>
                  <a:lnTo>
                    <a:pt x="4763" y="1159668"/>
                  </a:lnTo>
                  <a:lnTo>
                    <a:pt x="0" y="1143000"/>
                  </a:lnTo>
                  <a:lnTo>
                    <a:pt x="9525" y="1109662"/>
                  </a:lnTo>
                  <a:lnTo>
                    <a:pt x="59532" y="1064418"/>
                  </a:lnTo>
                  <a:lnTo>
                    <a:pt x="147638" y="978693"/>
                  </a:lnTo>
                  <a:lnTo>
                    <a:pt x="254794" y="876300"/>
                  </a:lnTo>
                  <a:lnTo>
                    <a:pt x="359569" y="773906"/>
                  </a:lnTo>
                  <a:lnTo>
                    <a:pt x="459582" y="669131"/>
                  </a:lnTo>
                  <a:lnTo>
                    <a:pt x="557213" y="561975"/>
                  </a:lnTo>
                  <a:lnTo>
                    <a:pt x="595313" y="514350"/>
                  </a:lnTo>
                  <a:lnTo>
                    <a:pt x="638175" y="457200"/>
                  </a:lnTo>
                  <a:lnTo>
                    <a:pt x="697707" y="371475"/>
                  </a:lnTo>
                  <a:lnTo>
                    <a:pt x="745332" y="297656"/>
                  </a:lnTo>
                  <a:lnTo>
                    <a:pt x="764382" y="257175"/>
                  </a:lnTo>
                  <a:lnTo>
                    <a:pt x="771525" y="233362"/>
                  </a:lnTo>
                  <a:lnTo>
                    <a:pt x="771525" y="211931"/>
                  </a:lnTo>
                  <a:lnTo>
                    <a:pt x="762000" y="185737"/>
                  </a:lnTo>
                  <a:lnTo>
                    <a:pt x="733425" y="147637"/>
                  </a:lnTo>
                  <a:lnTo>
                    <a:pt x="697707" y="107156"/>
                  </a:lnTo>
                  <a:lnTo>
                    <a:pt x="654844" y="69056"/>
                  </a:lnTo>
                  <a:lnTo>
                    <a:pt x="640557" y="57150"/>
                  </a:lnTo>
                  <a:lnTo>
                    <a:pt x="631032" y="45243"/>
                  </a:lnTo>
                  <a:lnTo>
                    <a:pt x="626269" y="30956"/>
                  </a:lnTo>
                  <a:lnTo>
                    <a:pt x="626269" y="16668"/>
                  </a:lnTo>
                  <a:lnTo>
                    <a:pt x="628650" y="9525"/>
                  </a:lnTo>
                  <a:lnTo>
                    <a:pt x="638175" y="2381"/>
                  </a:lnTo>
                  <a:lnTo>
                    <a:pt x="661988" y="0"/>
                  </a:lnTo>
                  <a:lnTo>
                    <a:pt x="726282" y="16668"/>
                  </a:lnTo>
                  <a:lnTo>
                    <a:pt x="785813" y="33337"/>
                  </a:lnTo>
                  <a:lnTo>
                    <a:pt x="866775" y="61912"/>
                  </a:lnTo>
                  <a:lnTo>
                    <a:pt x="926307" y="85725"/>
                  </a:lnTo>
                  <a:lnTo>
                    <a:pt x="981075" y="109537"/>
                  </a:lnTo>
                  <a:lnTo>
                    <a:pt x="1026319" y="133350"/>
                  </a:lnTo>
                  <a:lnTo>
                    <a:pt x="1071563" y="166687"/>
                  </a:lnTo>
                  <a:lnTo>
                    <a:pt x="1107282" y="197643"/>
                  </a:lnTo>
                  <a:lnTo>
                    <a:pt x="1126332" y="223837"/>
                  </a:lnTo>
                  <a:lnTo>
                    <a:pt x="1135857" y="240506"/>
                  </a:lnTo>
                  <a:lnTo>
                    <a:pt x="1140619" y="266700"/>
                  </a:lnTo>
                  <a:lnTo>
                    <a:pt x="1135857" y="297656"/>
                  </a:lnTo>
                  <a:lnTo>
                    <a:pt x="1119188" y="321468"/>
                  </a:lnTo>
                  <a:lnTo>
                    <a:pt x="1092994" y="340518"/>
                  </a:lnTo>
                  <a:lnTo>
                    <a:pt x="1050132" y="364331"/>
                  </a:lnTo>
                  <a:lnTo>
                    <a:pt x="997744" y="390525"/>
                  </a:lnTo>
                  <a:lnTo>
                    <a:pt x="904875" y="478631"/>
                  </a:lnTo>
                  <a:lnTo>
                    <a:pt x="821532" y="557212"/>
                  </a:lnTo>
                  <a:lnTo>
                    <a:pt x="695325" y="676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40CA14FC-5AF2-447C-BAB8-A6376F421620}"/>
                </a:ext>
              </a:extLst>
            </p:cNvPr>
            <p:cNvSpPr/>
            <p:nvPr/>
          </p:nvSpPr>
          <p:spPr>
            <a:xfrm>
              <a:off x="6448425" y="4484688"/>
              <a:ext cx="862013" cy="1120775"/>
            </a:xfrm>
            <a:custGeom>
              <a:avLst/>
              <a:gdLst>
                <a:gd name="connsiteX0" fmla="*/ 416719 w 862013"/>
                <a:gd name="connsiteY0" fmla="*/ 616744 h 1121569"/>
                <a:gd name="connsiteX1" fmla="*/ 330994 w 862013"/>
                <a:gd name="connsiteY1" fmla="*/ 469106 h 1121569"/>
                <a:gd name="connsiteX2" fmla="*/ 269081 w 862013"/>
                <a:gd name="connsiteY2" fmla="*/ 378619 h 1121569"/>
                <a:gd name="connsiteX3" fmla="*/ 209550 w 862013"/>
                <a:gd name="connsiteY3" fmla="*/ 297656 h 1121569"/>
                <a:gd name="connsiteX4" fmla="*/ 150019 w 862013"/>
                <a:gd name="connsiteY4" fmla="*/ 228600 h 1121569"/>
                <a:gd name="connsiteX5" fmla="*/ 90488 w 862013"/>
                <a:gd name="connsiteY5" fmla="*/ 159544 h 1121569"/>
                <a:gd name="connsiteX6" fmla="*/ 35719 w 862013"/>
                <a:gd name="connsiteY6" fmla="*/ 107156 h 1121569"/>
                <a:gd name="connsiteX7" fmla="*/ 16669 w 862013"/>
                <a:gd name="connsiteY7" fmla="*/ 88106 h 1121569"/>
                <a:gd name="connsiteX8" fmla="*/ 7144 w 862013"/>
                <a:gd name="connsiteY8" fmla="*/ 71437 h 1121569"/>
                <a:gd name="connsiteX9" fmla="*/ 0 w 862013"/>
                <a:gd name="connsiteY9" fmla="*/ 33337 h 1121569"/>
                <a:gd name="connsiteX10" fmla="*/ 0 w 862013"/>
                <a:gd name="connsiteY10" fmla="*/ 14287 h 1121569"/>
                <a:gd name="connsiteX11" fmla="*/ 4763 w 862013"/>
                <a:gd name="connsiteY11" fmla="*/ 4762 h 1121569"/>
                <a:gd name="connsiteX12" fmla="*/ 23813 w 862013"/>
                <a:gd name="connsiteY12" fmla="*/ 0 h 1121569"/>
                <a:gd name="connsiteX13" fmla="*/ 64294 w 862013"/>
                <a:gd name="connsiteY13" fmla="*/ 19050 h 1121569"/>
                <a:gd name="connsiteX14" fmla="*/ 152400 w 862013"/>
                <a:gd name="connsiteY14" fmla="*/ 71437 h 1121569"/>
                <a:gd name="connsiteX15" fmla="*/ 211931 w 862013"/>
                <a:gd name="connsiteY15" fmla="*/ 114300 h 1121569"/>
                <a:gd name="connsiteX16" fmla="*/ 283369 w 862013"/>
                <a:gd name="connsiteY16" fmla="*/ 169069 h 1121569"/>
                <a:gd name="connsiteX17" fmla="*/ 376238 w 862013"/>
                <a:gd name="connsiteY17" fmla="*/ 240506 h 1121569"/>
                <a:gd name="connsiteX18" fmla="*/ 488156 w 862013"/>
                <a:gd name="connsiteY18" fmla="*/ 340519 h 1121569"/>
                <a:gd name="connsiteX19" fmla="*/ 604838 w 862013"/>
                <a:gd name="connsiteY19" fmla="*/ 445294 h 1121569"/>
                <a:gd name="connsiteX20" fmla="*/ 702469 w 862013"/>
                <a:gd name="connsiteY20" fmla="*/ 545306 h 1121569"/>
                <a:gd name="connsiteX21" fmla="*/ 740569 w 862013"/>
                <a:gd name="connsiteY21" fmla="*/ 585787 h 1121569"/>
                <a:gd name="connsiteX22" fmla="*/ 776288 w 862013"/>
                <a:gd name="connsiteY22" fmla="*/ 664369 h 1121569"/>
                <a:gd name="connsiteX23" fmla="*/ 812006 w 862013"/>
                <a:gd name="connsiteY23" fmla="*/ 752475 h 1121569"/>
                <a:gd name="connsiteX24" fmla="*/ 840581 w 862013"/>
                <a:gd name="connsiteY24" fmla="*/ 845344 h 1121569"/>
                <a:gd name="connsiteX25" fmla="*/ 862013 w 862013"/>
                <a:gd name="connsiteY25" fmla="*/ 942975 h 1121569"/>
                <a:gd name="connsiteX26" fmla="*/ 862013 w 862013"/>
                <a:gd name="connsiteY26" fmla="*/ 983456 h 1121569"/>
                <a:gd name="connsiteX27" fmla="*/ 845344 w 862013"/>
                <a:gd name="connsiteY27" fmla="*/ 1038225 h 1121569"/>
                <a:gd name="connsiteX28" fmla="*/ 814388 w 862013"/>
                <a:gd name="connsiteY28" fmla="*/ 1090612 h 1121569"/>
                <a:gd name="connsiteX29" fmla="*/ 785813 w 862013"/>
                <a:gd name="connsiteY29" fmla="*/ 1114425 h 1121569"/>
                <a:gd name="connsiteX30" fmla="*/ 766763 w 862013"/>
                <a:gd name="connsiteY30" fmla="*/ 1121569 h 1121569"/>
                <a:gd name="connsiteX31" fmla="*/ 745331 w 862013"/>
                <a:gd name="connsiteY31" fmla="*/ 1121569 h 1121569"/>
                <a:gd name="connsiteX32" fmla="*/ 721519 w 862013"/>
                <a:gd name="connsiteY32" fmla="*/ 1114425 h 1121569"/>
                <a:gd name="connsiteX33" fmla="*/ 695325 w 862013"/>
                <a:gd name="connsiteY33" fmla="*/ 1097756 h 1121569"/>
                <a:gd name="connsiteX34" fmla="*/ 659606 w 862013"/>
                <a:gd name="connsiteY34" fmla="*/ 1064419 h 1121569"/>
                <a:gd name="connsiteX35" fmla="*/ 626269 w 862013"/>
                <a:gd name="connsiteY35" fmla="*/ 1012031 h 1121569"/>
                <a:gd name="connsiteX36" fmla="*/ 578644 w 862013"/>
                <a:gd name="connsiteY36" fmla="*/ 931069 h 1121569"/>
                <a:gd name="connsiteX37" fmla="*/ 538163 w 862013"/>
                <a:gd name="connsiteY37" fmla="*/ 840581 h 1121569"/>
                <a:gd name="connsiteX38" fmla="*/ 492919 w 862013"/>
                <a:gd name="connsiteY38" fmla="*/ 747712 h 1121569"/>
                <a:gd name="connsiteX39" fmla="*/ 452438 w 862013"/>
                <a:gd name="connsiteY39" fmla="*/ 671512 h 1121569"/>
                <a:gd name="connsiteX40" fmla="*/ 416719 w 862013"/>
                <a:gd name="connsiteY40" fmla="*/ 616744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62013" h="1121569">
                  <a:moveTo>
                    <a:pt x="416719" y="616744"/>
                  </a:moveTo>
                  <a:lnTo>
                    <a:pt x="330994" y="469106"/>
                  </a:lnTo>
                  <a:lnTo>
                    <a:pt x="269081" y="378619"/>
                  </a:lnTo>
                  <a:lnTo>
                    <a:pt x="209550" y="297656"/>
                  </a:lnTo>
                  <a:lnTo>
                    <a:pt x="150019" y="228600"/>
                  </a:lnTo>
                  <a:lnTo>
                    <a:pt x="90488" y="159544"/>
                  </a:lnTo>
                  <a:lnTo>
                    <a:pt x="35719" y="107156"/>
                  </a:lnTo>
                  <a:lnTo>
                    <a:pt x="16669" y="88106"/>
                  </a:lnTo>
                  <a:lnTo>
                    <a:pt x="7144" y="71437"/>
                  </a:lnTo>
                  <a:lnTo>
                    <a:pt x="0" y="33337"/>
                  </a:lnTo>
                  <a:lnTo>
                    <a:pt x="0" y="14287"/>
                  </a:lnTo>
                  <a:lnTo>
                    <a:pt x="4763" y="4762"/>
                  </a:lnTo>
                  <a:lnTo>
                    <a:pt x="23813" y="0"/>
                  </a:lnTo>
                  <a:lnTo>
                    <a:pt x="64294" y="19050"/>
                  </a:lnTo>
                  <a:lnTo>
                    <a:pt x="152400" y="71437"/>
                  </a:lnTo>
                  <a:lnTo>
                    <a:pt x="211931" y="114300"/>
                  </a:lnTo>
                  <a:lnTo>
                    <a:pt x="283369" y="169069"/>
                  </a:lnTo>
                  <a:lnTo>
                    <a:pt x="376238" y="240506"/>
                  </a:lnTo>
                  <a:lnTo>
                    <a:pt x="488156" y="340519"/>
                  </a:lnTo>
                  <a:lnTo>
                    <a:pt x="604838" y="445294"/>
                  </a:lnTo>
                  <a:lnTo>
                    <a:pt x="702469" y="545306"/>
                  </a:lnTo>
                  <a:lnTo>
                    <a:pt x="740569" y="585787"/>
                  </a:lnTo>
                  <a:lnTo>
                    <a:pt x="776288" y="664369"/>
                  </a:lnTo>
                  <a:lnTo>
                    <a:pt x="812006" y="752475"/>
                  </a:lnTo>
                  <a:lnTo>
                    <a:pt x="840581" y="845344"/>
                  </a:lnTo>
                  <a:lnTo>
                    <a:pt x="862013" y="942975"/>
                  </a:lnTo>
                  <a:lnTo>
                    <a:pt x="862013" y="983456"/>
                  </a:lnTo>
                  <a:lnTo>
                    <a:pt x="845344" y="1038225"/>
                  </a:lnTo>
                  <a:lnTo>
                    <a:pt x="814388" y="1090612"/>
                  </a:lnTo>
                  <a:lnTo>
                    <a:pt x="785813" y="1114425"/>
                  </a:lnTo>
                  <a:lnTo>
                    <a:pt x="766763" y="1121569"/>
                  </a:lnTo>
                  <a:lnTo>
                    <a:pt x="745331" y="1121569"/>
                  </a:lnTo>
                  <a:lnTo>
                    <a:pt x="721519" y="1114425"/>
                  </a:lnTo>
                  <a:lnTo>
                    <a:pt x="695325" y="1097756"/>
                  </a:lnTo>
                  <a:lnTo>
                    <a:pt x="659606" y="1064419"/>
                  </a:lnTo>
                  <a:lnTo>
                    <a:pt x="626269" y="1012031"/>
                  </a:lnTo>
                  <a:lnTo>
                    <a:pt x="578644" y="931069"/>
                  </a:lnTo>
                  <a:lnTo>
                    <a:pt x="538163" y="840581"/>
                  </a:lnTo>
                  <a:lnTo>
                    <a:pt x="492919" y="747712"/>
                  </a:lnTo>
                  <a:lnTo>
                    <a:pt x="452438" y="671512"/>
                  </a:lnTo>
                  <a:lnTo>
                    <a:pt x="416719" y="616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0AB245EE-4ECB-41C6-A9CD-02734B8DA2FB}"/>
                </a:ext>
              </a:extLst>
            </p:cNvPr>
            <p:cNvSpPr/>
            <p:nvPr/>
          </p:nvSpPr>
          <p:spPr>
            <a:xfrm>
              <a:off x="2657475" y="3841750"/>
              <a:ext cx="1101725" cy="1936750"/>
            </a:xfrm>
            <a:custGeom>
              <a:avLst/>
              <a:gdLst>
                <a:gd name="connsiteX0" fmla="*/ 577850 w 1101725"/>
                <a:gd name="connsiteY0" fmla="*/ 1336675 h 1936750"/>
                <a:gd name="connsiteX1" fmla="*/ 488950 w 1101725"/>
                <a:gd name="connsiteY1" fmla="*/ 1520825 h 1936750"/>
                <a:gd name="connsiteX2" fmla="*/ 422275 w 1101725"/>
                <a:gd name="connsiteY2" fmla="*/ 1651000 h 1936750"/>
                <a:gd name="connsiteX3" fmla="*/ 368300 w 1101725"/>
                <a:gd name="connsiteY3" fmla="*/ 1755775 h 1936750"/>
                <a:gd name="connsiteX4" fmla="*/ 330200 w 1101725"/>
                <a:gd name="connsiteY4" fmla="*/ 1936750 h 1936750"/>
                <a:gd name="connsiteX5" fmla="*/ 0 w 1101725"/>
                <a:gd name="connsiteY5" fmla="*/ 1574800 h 1936750"/>
                <a:gd name="connsiteX6" fmla="*/ 79375 w 1101725"/>
                <a:gd name="connsiteY6" fmla="*/ 1552575 h 1936750"/>
                <a:gd name="connsiteX7" fmla="*/ 158750 w 1101725"/>
                <a:gd name="connsiteY7" fmla="*/ 1466850 h 1936750"/>
                <a:gd name="connsiteX8" fmla="*/ 257175 w 1101725"/>
                <a:gd name="connsiteY8" fmla="*/ 1349375 h 1936750"/>
                <a:gd name="connsiteX9" fmla="*/ 314325 w 1101725"/>
                <a:gd name="connsiteY9" fmla="*/ 1266825 h 1936750"/>
                <a:gd name="connsiteX10" fmla="*/ 409575 w 1101725"/>
                <a:gd name="connsiteY10" fmla="*/ 1127125 h 1936750"/>
                <a:gd name="connsiteX11" fmla="*/ 504825 w 1101725"/>
                <a:gd name="connsiteY11" fmla="*/ 984250 h 1936750"/>
                <a:gd name="connsiteX12" fmla="*/ 606425 w 1101725"/>
                <a:gd name="connsiteY12" fmla="*/ 815975 h 1936750"/>
                <a:gd name="connsiteX13" fmla="*/ 701675 w 1101725"/>
                <a:gd name="connsiteY13" fmla="*/ 657225 h 1936750"/>
                <a:gd name="connsiteX14" fmla="*/ 809625 w 1101725"/>
                <a:gd name="connsiteY14" fmla="*/ 469900 h 1936750"/>
                <a:gd name="connsiteX15" fmla="*/ 882650 w 1101725"/>
                <a:gd name="connsiteY15" fmla="*/ 336550 h 1936750"/>
                <a:gd name="connsiteX16" fmla="*/ 958850 w 1101725"/>
                <a:gd name="connsiteY16" fmla="*/ 200025 h 1936750"/>
                <a:gd name="connsiteX17" fmla="*/ 1035050 w 1101725"/>
                <a:gd name="connsiteY17" fmla="*/ 57150 h 1936750"/>
                <a:gd name="connsiteX18" fmla="*/ 1057275 w 1101725"/>
                <a:gd name="connsiteY18" fmla="*/ 15875 h 1936750"/>
                <a:gd name="connsiteX19" fmla="*/ 1073150 w 1101725"/>
                <a:gd name="connsiteY19" fmla="*/ 3175 h 1936750"/>
                <a:gd name="connsiteX20" fmla="*/ 1085850 w 1101725"/>
                <a:gd name="connsiteY20" fmla="*/ 0 h 1936750"/>
                <a:gd name="connsiteX21" fmla="*/ 1095375 w 1101725"/>
                <a:gd name="connsiteY21" fmla="*/ 6350 h 1936750"/>
                <a:gd name="connsiteX22" fmla="*/ 1101725 w 1101725"/>
                <a:gd name="connsiteY22" fmla="*/ 25400 h 1936750"/>
                <a:gd name="connsiteX23" fmla="*/ 1101725 w 1101725"/>
                <a:gd name="connsiteY23" fmla="*/ 60325 h 1936750"/>
                <a:gd name="connsiteX24" fmla="*/ 1057275 w 1101725"/>
                <a:gd name="connsiteY24" fmla="*/ 231775 h 1936750"/>
                <a:gd name="connsiteX25" fmla="*/ 977900 w 1101725"/>
                <a:gd name="connsiteY25" fmla="*/ 460375 h 1936750"/>
                <a:gd name="connsiteX26" fmla="*/ 892175 w 1101725"/>
                <a:gd name="connsiteY26" fmla="*/ 676275 h 1936750"/>
                <a:gd name="connsiteX27" fmla="*/ 803275 w 1101725"/>
                <a:gd name="connsiteY27" fmla="*/ 873125 h 1936750"/>
                <a:gd name="connsiteX28" fmla="*/ 733425 w 1101725"/>
                <a:gd name="connsiteY28" fmla="*/ 1025525 h 1936750"/>
                <a:gd name="connsiteX29" fmla="*/ 650875 w 1101725"/>
                <a:gd name="connsiteY29" fmla="*/ 1193800 h 1936750"/>
                <a:gd name="connsiteX30" fmla="*/ 577850 w 1101725"/>
                <a:gd name="connsiteY30" fmla="*/ 1336675 h 193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101725" h="1936750">
                  <a:moveTo>
                    <a:pt x="577850" y="1336675"/>
                  </a:moveTo>
                  <a:lnTo>
                    <a:pt x="488950" y="1520825"/>
                  </a:lnTo>
                  <a:lnTo>
                    <a:pt x="422275" y="1651000"/>
                  </a:lnTo>
                  <a:lnTo>
                    <a:pt x="368300" y="1755775"/>
                  </a:lnTo>
                  <a:lnTo>
                    <a:pt x="330200" y="1936750"/>
                  </a:lnTo>
                  <a:lnTo>
                    <a:pt x="0" y="1574800"/>
                  </a:lnTo>
                  <a:lnTo>
                    <a:pt x="79375" y="1552575"/>
                  </a:lnTo>
                  <a:lnTo>
                    <a:pt x="158750" y="1466850"/>
                  </a:lnTo>
                  <a:lnTo>
                    <a:pt x="257175" y="1349375"/>
                  </a:lnTo>
                  <a:lnTo>
                    <a:pt x="314325" y="1266825"/>
                  </a:lnTo>
                  <a:lnTo>
                    <a:pt x="409575" y="1127125"/>
                  </a:lnTo>
                  <a:lnTo>
                    <a:pt x="504825" y="984250"/>
                  </a:lnTo>
                  <a:lnTo>
                    <a:pt x="606425" y="815975"/>
                  </a:lnTo>
                  <a:lnTo>
                    <a:pt x="701675" y="657225"/>
                  </a:lnTo>
                  <a:lnTo>
                    <a:pt x="809625" y="469900"/>
                  </a:lnTo>
                  <a:lnTo>
                    <a:pt x="882650" y="336550"/>
                  </a:lnTo>
                  <a:lnTo>
                    <a:pt x="958850" y="200025"/>
                  </a:lnTo>
                  <a:lnTo>
                    <a:pt x="1035050" y="57150"/>
                  </a:lnTo>
                  <a:lnTo>
                    <a:pt x="1057275" y="15875"/>
                  </a:lnTo>
                  <a:lnTo>
                    <a:pt x="1073150" y="3175"/>
                  </a:lnTo>
                  <a:lnTo>
                    <a:pt x="1085850" y="0"/>
                  </a:lnTo>
                  <a:lnTo>
                    <a:pt x="1095375" y="6350"/>
                  </a:lnTo>
                  <a:lnTo>
                    <a:pt x="1101725" y="25400"/>
                  </a:lnTo>
                  <a:lnTo>
                    <a:pt x="1101725" y="60325"/>
                  </a:lnTo>
                  <a:lnTo>
                    <a:pt x="1057275" y="231775"/>
                  </a:lnTo>
                  <a:lnTo>
                    <a:pt x="977900" y="460375"/>
                  </a:lnTo>
                  <a:lnTo>
                    <a:pt x="892175" y="676275"/>
                  </a:lnTo>
                  <a:lnTo>
                    <a:pt x="803275" y="873125"/>
                  </a:lnTo>
                  <a:lnTo>
                    <a:pt x="733425" y="1025525"/>
                  </a:lnTo>
                  <a:lnTo>
                    <a:pt x="650875" y="1193800"/>
                  </a:lnTo>
                  <a:lnTo>
                    <a:pt x="577850" y="133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9CA67DD-714B-46E9-8D05-599F02E14C82}"/>
                </a:ext>
              </a:extLst>
            </p:cNvPr>
            <p:cNvSpPr/>
            <p:nvPr/>
          </p:nvSpPr>
          <p:spPr>
            <a:xfrm rot="16200000">
              <a:off x="2363788" y="3027363"/>
              <a:ext cx="3498850" cy="1219200"/>
            </a:xfrm>
            <a:custGeom>
              <a:avLst/>
              <a:gdLst>
                <a:gd name="connsiteX0" fmla="*/ 2003425 w 3498850"/>
                <a:gd name="connsiteY0" fmla="*/ 1019175 h 1219200"/>
                <a:gd name="connsiteX1" fmla="*/ 1812925 w 3498850"/>
                <a:gd name="connsiteY1" fmla="*/ 968375 h 1219200"/>
                <a:gd name="connsiteX2" fmla="*/ 1612900 w 3498850"/>
                <a:gd name="connsiteY2" fmla="*/ 908050 h 1219200"/>
                <a:gd name="connsiteX3" fmla="*/ 1333500 w 3498850"/>
                <a:gd name="connsiteY3" fmla="*/ 815975 h 1219200"/>
                <a:gd name="connsiteX4" fmla="*/ 1120775 w 3498850"/>
                <a:gd name="connsiteY4" fmla="*/ 736600 h 1219200"/>
                <a:gd name="connsiteX5" fmla="*/ 942975 w 3498850"/>
                <a:gd name="connsiteY5" fmla="*/ 663575 h 1219200"/>
                <a:gd name="connsiteX6" fmla="*/ 787400 w 3498850"/>
                <a:gd name="connsiteY6" fmla="*/ 587375 h 1219200"/>
                <a:gd name="connsiteX7" fmla="*/ 673100 w 3498850"/>
                <a:gd name="connsiteY7" fmla="*/ 523875 h 1219200"/>
                <a:gd name="connsiteX8" fmla="*/ 552450 w 3498850"/>
                <a:gd name="connsiteY8" fmla="*/ 450850 h 1219200"/>
                <a:gd name="connsiteX9" fmla="*/ 422275 w 3498850"/>
                <a:gd name="connsiteY9" fmla="*/ 368300 h 1219200"/>
                <a:gd name="connsiteX10" fmla="*/ 295275 w 3498850"/>
                <a:gd name="connsiteY10" fmla="*/ 279400 h 1219200"/>
                <a:gd name="connsiteX11" fmla="*/ 161925 w 3498850"/>
                <a:gd name="connsiteY11" fmla="*/ 180975 h 1219200"/>
                <a:gd name="connsiteX12" fmla="*/ 69850 w 3498850"/>
                <a:gd name="connsiteY12" fmla="*/ 107950 h 1219200"/>
                <a:gd name="connsiteX13" fmla="*/ 19050 w 3498850"/>
                <a:gd name="connsiteY13" fmla="*/ 66675 h 1219200"/>
                <a:gd name="connsiteX14" fmla="*/ 6350 w 3498850"/>
                <a:gd name="connsiteY14" fmla="*/ 53975 h 1219200"/>
                <a:gd name="connsiteX15" fmla="*/ 0 w 3498850"/>
                <a:gd name="connsiteY15" fmla="*/ 38100 h 1219200"/>
                <a:gd name="connsiteX16" fmla="*/ 0 w 3498850"/>
                <a:gd name="connsiteY16" fmla="*/ 19050 h 1219200"/>
                <a:gd name="connsiteX17" fmla="*/ 3175 w 3498850"/>
                <a:gd name="connsiteY17" fmla="*/ 9525 h 1219200"/>
                <a:gd name="connsiteX18" fmla="*/ 12700 w 3498850"/>
                <a:gd name="connsiteY18" fmla="*/ 0 h 1219200"/>
                <a:gd name="connsiteX19" fmla="*/ 25400 w 3498850"/>
                <a:gd name="connsiteY19" fmla="*/ 0 h 1219200"/>
                <a:gd name="connsiteX20" fmla="*/ 60325 w 3498850"/>
                <a:gd name="connsiteY20" fmla="*/ 6350 h 1219200"/>
                <a:gd name="connsiteX21" fmla="*/ 117475 w 3498850"/>
                <a:gd name="connsiteY21" fmla="*/ 50800 h 1219200"/>
                <a:gd name="connsiteX22" fmla="*/ 203200 w 3498850"/>
                <a:gd name="connsiteY22" fmla="*/ 104775 h 1219200"/>
                <a:gd name="connsiteX23" fmla="*/ 311150 w 3498850"/>
                <a:gd name="connsiteY23" fmla="*/ 171450 h 1219200"/>
                <a:gd name="connsiteX24" fmla="*/ 403225 w 3498850"/>
                <a:gd name="connsiteY24" fmla="*/ 225425 h 1219200"/>
                <a:gd name="connsiteX25" fmla="*/ 473075 w 3498850"/>
                <a:gd name="connsiteY25" fmla="*/ 263525 h 1219200"/>
                <a:gd name="connsiteX26" fmla="*/ 574675 w 3498850"/>
                <a:gd name="connsiteY26" fmla="*/ 314325 h 1219200"/>
                <a:gd name="connsiteX27" fmla="*/ 688975 w 3498850"/>
                <a:gd name="connsiteY27" fmla="*/ 371475 h 1219200"/>
                <a:gd name="connsiteX28" fmla="*/ 815975 w 3498850"/>
                <a:gd name="connsiteY28" fmla="*/ 428625 h 1219200"/>
                <a:gd name="connsiteX29" fmla="*/ 1000125 w 3498850"/>
                <a:gd name="connsiteY29" fmla="*/ 501650 h 1219200"/>
                <a:gd name="connsiteX30" fmla="*/ 1149350 w 3498850"/>
                <a:gd name="connsiteY30" fmla="*/ 552450 h 1219200"/>
                <a:gd name="connsiteX31" fmla="*/ 1349375 w 3498850"/>
                <a:gd name="connsiteY31" fmla="*/ 619125 h 1219200"/>
                <a:gd name="connsiteX32" fmla="*/ 1463675 w 3498850"/>
                <a:gd name="connsiteY32" fmla="*/ 647700 h 1219200"/>
                <a:gd name="connsiteX33" fmla="*/ 1625600 w 3498850"/>
                <a:gd name="connsiteY33" fmla="*/ 692150 h 1219200"/>
                <a:gd name="connsiteX34" fmla="*/ 1787525 w 3498850"/>
                <a:gd name="connsiteY34" fmla="*/ 730250 h 1219200"/>
                <a:gd name="connsiteX35" fmla="*/ 1971675 w 3498850"/>
                <a:gd name="connsiteY35" fmla="*/ 768350 h 1219200"/>
                <a:gd name="connsiteX36" fmla="*/ 2174875 w 3498850"/>
                <a:gd name="connsiteY36" fmla="*/ 812800 h 1219200"/>
                <a:gd name="connsiteX37" fmla="*/ 2393950 w 3498850"/>
                <a:gd name="connsiteY37" fmla="*/ 850900 h 1219200"/>
                <a:gd name="connsiteX38" fmla="*/ 2651125 w 3498850"/>
                <a:gd name="connsiteY38" fmla="*/ 892175 h 1219200"/>
                <a:gd name="connsiteX39" fmla="*/ 2860675 w 3498850"/>
                <a:gd name="connsiteY39" fmla="*/ 917575 h 1219200"/>
                <a:gd name="connsiteX40" fmla="*/ 3006725 w 3498850"/>
                <a:gd name="connsiteY40" fmla="*/ 930275 h 1219200"/>
                <a:gd name="connsiteX41" fmla="*/ 3117850 w 3498850"/>
                <a:gd name="connsiteY41" fmla="*/ 930275 h 1219200"/>
                <a:gd name="connsiteX42" fmla="*/ 3178175 w 3498850"/>
                <a:gd name="connsiteY42" fmla="*/ 920750 h 1219200"/>
                <a:gd name="connsiteX43" fmla="*/ 3244850 w 3498850"/>
                <a:gd name="connsiteY43" fmla="*/ 889000 h 1219200"/>
                <a:gd name="connsiteX44" fmla="*/ 3330575 w 3498850"/>
                <a:gd name="connsiteY44" fmla="*/ 831850 h 1219200"/>
                <a:gd name="connsiteX45" fmla="*/ 3394075 w 3498850"/>
                <a:gd name="connsiteY45" fmla="*/ 768350 h 1219200"/>
                <a:gd name="connsiteX46" fmla="*/ 3422650 w 3498850"/>
                <a:gd name="connsiteY46" fmla="*/ 736600 h 1219200"/>
                <a:gd name="connsiteX47" fmla="*/ 3444875 w 3498850"/>
                <a:gd name="connsiteY47" fmla="*/ 717550 h 1219200"/>
                <a:gd name="connsiteX48" fmla="*/ 3467100 w 3498850"/>
                <a:gd name="connsiteY48" fmla="*/ 708025 h 1219200"/>
                <a:gd name="connsiteX49" fmla="*/ 3482975 w 3498850"/>
                <a:gd name="connsiteY49" fmla="*/ 714375 h 1219200"/>
                <a:gd name="connsiteX50" fmla="*/ 3492500 w 3498850"/>
                <a:gd name="connsiteY50" fmla="*/ 727075 h 1219200"/>
                <a:gd name="connsiteX51" fmla="*/ 3498850 w 3498850"/>
                <a:gd name="connsiteY51" fmla="*/ 752475 h 1219200"/>
                <a:gd name="connsiteX52" fmla="*/ 3489325 w 3498850"/>
                <a:gd name="connsiteY52" fmla="*/ 809625 h 1219200"/>
                <a:gd name="connsiteX53" fmla="*/ 3448050 w 3498850"/>
                <a:gd name="connsiteY53" fmla="*/ 914400 h 1219200"/>
                <a:gd name="connsiteX54" fmla="*/ 3387725 w 3498850"/>
                <a:gd name="connsiteY54" fmla="*/ 1044575 h 1219200"/>
                <a:gd name="connsiteX55" fmla="*/ 3292475 w 3498850"/>
                <a:gd name="connsiteY55" fmla="*/ 1196975 h 1219200"/>
                <a:gd name="connsiteX56" fmla="*/ 3190875 w 3498850"/>
                <a:gd name="connsiteY56" fmla="*/ 1219200 h 1219200"/>
                <a:gd name="connsiteX57" fmla="*/ 2924175 w 3498850"/>
                <a:gd name="connsiteY57" fmla="*/ 1190625 h 1219200"/>
                <a:gd name="connsiteX58" fmla="*/ 2740025 w 3498850"/>
                <a:gd name="connsiteY58" fmla="*/ 1168400 h 1219200"/>
                <a:gd name="connsiteX59" fmla="*/ 2568575 w 3498850"/>
                <a:gd name="connsiteY59" fmla="*/ 1139825 h 1219200"/>
                <a:gd name="connsiteX60" fmla="*/ 2371725 w 3498850"/>
                <a:gd name="connsiteY60" fmla="*/ 1101725 h 1219200"/>
                <a:gd name="connsiteX61" fmla="*/ 2130425 w 3498850"/>
                <a:gd name="connsiteY61" fmla="*/ 1050925 h 1219200"/>
                <a:gd name="connsiteX62" fmla="*/ 2003425 w 3498850"/>
                <a:gd name="connsiteY62" fmla="*/ 1019175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98850" h="1219200">
                  <a:moveTo>
                    <a:pt x="2003425" y="1019175"/>
                  </a:moveTo>
                  <a:lnTo>
                    <a:pt x="1812925" y="968375"/>
                  </a:lnTo>
                  <a:lnTo>
                    <a:pt x="1612900" y="908050"/>
                  </a:lnTo>
                  <a:lnTo>
                    <a:pt x="1333500" y="815975"/>
                  </a:lnTo>
                  <a:lnTo>
                    <a:pt x="1120775" y="736600"/>
                  </a:lnTo>
                  <a:lnTo>
                    <a:pt x="942975" y="663575"/>
                  </a:lnTo>
                  <a:lnTo>
                    <a:pt x="787400" y="587375"/>
                  </a:lnTo>
                  <a:lnTo>
                    <a:pt x="673100" y="523875"/>
                  </a:lnTo>
                  <a:lnTo>
                    <a:pt x="552450" y="450850"/>
                  </a:lnTo>
                  <a:lnTo>
                    <a:pt x="422275" y="368300"/>
                  </a:lnTo>
                  <a:lnTo>
                    <a:pt x="295275" y="279400"/>
                  </a:lnTo>
                  <a:lnTo>
                    <a:pt x="161925" y="180975"/>
                  </a:lnTo>
                  <a:lnTo>
                    <a:pt x="69850" y="107950"/>
                  </a:lnTo>
                  <a:lnTo>
                    <a:pt x="19050" y="66675"/>
                  </a:lnTo>
                  <a:lnTo>
                    <a:pt x="6350" y="53975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3175" y="9525"/>
                  </a:lnTo>
                  <a:lnTo>
                    <a:pt x="12700" y="0"/>
                  </a:lnTo>
                  <a:lnTo>
                    <a:pt x="25400" y="0"/>
                  </a:lnTo>
                  <a:lnTo>
                    <a:pt x="60325" y="6350"/>
                  </a:lnTo>
                  <a:lnTo>
                    <a:pt x="117475" y="50800"/>
                  </a:lnTo>
                  <a:lnTo>
                    <a:pt x="203200" y="104775"/>
                  </a:lnTo>
                  <a:lnTo>
                    <a:pt x="311150" y="171450"/>
                  </a:lnTo>
                  <a:lnTo>
                    <a:pt x="403225" y="225425"/>
                  </a:lnTo>
                  <a:lnTo>
                    <a:pt x="473075" y="263525"/>
                  </a:lnTo>
                  <a:lnTo>
                    <a:pt x="574675" y="314325"/>
                  </a:lnTo>
                  <a:lnTo>
                    <a:pt x="688975" y="371475"/>
                  </a:lnTo>
                  <a:lnTo>
                    <a:pt x="815975" y="428625"/>
                  </a:lnTo>
                  <a:lnTo>
                    <a:pt x="1000125" y="501650"/>
                  </a:lnTo>
                  <a:lnTo>
                    <a:pt x="1149350" y="552450"/>
                  </a:lnTo>
                  <a:lnTo>
                    <a:pt x="1349375" y="619125"/>
                  </a:lnTo>
                  <a:lnTo>
                    <a:pt x="1463675" y="647700"/>
                  </a:lnTo>
                  <a:lnTo>
                    <a:pt x="1625600" y="692150"/>
                  </a:lnTo>
                  <a:lnTo>
                    <a:pt x="1787525" y="730250"/>
                  </a:lnTo>
                  <a:lnTo>
                    <a:pt x="1971675" y="768350"/>
                  </a:lnTo>
                  <a:lnTo>
                    <a:pt x="2174875" y="812800"/>
                  </a:lnTo>
                  <a:lnTo>
                    <a:pt x="2393950" y="850900"/>
                  </a:lnTo>
                  <a:lnTo>
                    <a:pt x="2651125" y="892175"/>
                  </a:lnTo>
                  <a:lnTo>
                    <a:pt x="2860675" y="917575"/>
                  </a:lnTo>
                  <a:lnTo>
                    <a:pt x="3006725" y="930275"/>
                  </a:lnTo>
                  <a:lnTo>
                    <a:pt x="3117850" y="930275"/>
                  </a:lnTo>
                  <a:lnTo>
                    <a:pt x="3178175" y="920750"/>
                  </a:lnTo>
                  <a:lnTo>
                    <a:pt x="3244850" y="889000"/>
                  </a:lnTo>
                  <a:lnTo>
                    <a:pt x="3330575" y="831850"/>
                  </a:lnTo>
                  <a:lnTo>
                    <a:pt x="3394075" y="768350"/>
                  </a:lnTo>
                  <a:lnTo>
                    <a:pt x="3422650" y="736600"/>
                  </a:lnTo>
                  <a:lnTo>
                    <a:pt x="3444875" y="717550"/>
                  </a:lnTo>
                  <a:lnTo>
                    <a:pt x="3467100" y="708025"/>
                  </a:lnTo>
                  <a:lnTo>
                    <a:pt x="3482975" y="714375"/>
                  </a:lnTo>
                  <a:lnTo>
                    <a:pt x="3492500" y="727075"/>
                  </a:lnTo>
                  <a:lnTo>
                    <a:pt x="3498850" y="752475"/>
                  </a:lnTo>
                  <a:lnTo>
                    <a:pt x="3489325" y="809625"/>
                  </a:lnTo>
                  <a:lnTo>
                    <a:pt x="3448050" y="914400"/>
                  </a:lnTo>
                  <a:lnTo>
                    <a:pt x="3387725" y="1044575"/>
                  </a:lnTo>
                  <a:lnTo>
                    <a:pt x="3292475" y="1196975"/>
                  </a:lnTo>
                  <a:lnTo>
                    <a:pt x="3190875" y="1219200"/>
                  </a:lnTo>
                  <a:lnTo>
                    <a:pt x="2924175" y="1190625"/>
                  </a:lnTo>
                  <a:lnTo>
                    <a:pt x="2740025" y="1168400"/>
                  </a:lnTo>
                  <a:lnTo>
                    <a:pt x="2568575" y="1139825"/>
                  </a:lnTo>
                  <a:lnTo>
                    <a:pt x="2371725" y="1101725"/>
                  </a:lnTo>
                  <a:lnTo>
                    <a:pt x="2130425" y="1050925"/>
                  </a:lnTo>
                  <a:lnTo>
                    <a:pt x="2003425" y="1019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03FCCBCE-457B-4077-A401-BCA9AAC95F16}"/>
                </a:ext>
              </a:extLst>
            </p:cNvPr>
            <p:cNvSpPr/>
            <p:nvPr/>
          </p:nvSpPr>
          <p:spPr>
            <a:xfrm>
              <a:off x="5027613" y="2668588"/>
              <a:ext cx="1963737" cy="1492250"/>
            </a:xfrm>
            <a:custGeom>
              <a:avLst/>
              <a:gdLst>
                <a:gd name="connsiteX0" fmla="*/ 481012 w 1964531"/>
                <a:gd name="connsiteY0" fmla="*/ 345282 h 1490663"/>
                <a:gd name="connsiteX1" fmla="*/ 76200 w 1964531"/>
                <a:gd name="connsiteY1" fmla="*/ 392907 h 1490663"/>
                <a:gd name="connsiteX2" fmla="*/ 0 w 1964531"/>
                <a:gd name="connsiteY2" fmla="*/ 257175 h 1490663"/>
                <a:gd name="connsiteX3" fmla="*/ 426244 w 1964531"/>
                <a:gd name="connsiteY3" fmla="*/ 202407 h 1490663"/>
                <a:gd name="connsiteX4" fmla="*/ 604837 w 1964531"/>
                <a:gd name="connsiteY4" fmla="*/ 176213 h 1490663"/>
                <a:gd name="connsiteX5" fmla="*/ 716756 w 1964531"/>
                <a:gd name="connsiteY5" fmla="*/ 159544 h 1490663"/>
                <a:gd name="connsiteX6" fmla="*/ 1088231 w 1964531"/>
                <a:gd name="connsiteY6" fmla="*/ 107157 h 1490663"/>
                <a:gd name="connsiteX7" fmla="*/ 1459706 w 1964531"/>
                <a:gd name="connsiteY7" fmla="*/ 50007 h 1490663"/>
                <a:gd name="connsiteX8" fmla="*/ 1519237 w 1964531"/>
                <a:gd name="connsiteY8" fmla="*/ 33338 h 1490663"/>
                <a:gd name="connsiteX9" fmla="*/ 1595437 w 1964531"/>
                <a:gd name="connsiteY9" fmla="*/ 0 h 1490663"/>
                <a:gd name="connsiteX10" fmla="*/ 1619250 w 1964531"/>
                <a:gd name="connsiteY10" fmla="*/ 0 h 1490663"/>
                <a:gd name="connsiteX11" fmla="*/ 1671637 w 1964531"/>
                <a:gd name="connsiteY11" fmla="*/ 11907 h 1490663"/>
                <a:gd name="connsiteX12" fmla="*/ 1731169 w 1964531"/>
                <a:gd name="connsiteY12" fmla="*/ 35719 h 1490663"/>
                <a:gd name="connsiteX13" fmla="*/ 1783556 w 1964531"/>
                <a:gd name="connsiteY13" fmla="*/ 66675 h 1490663"/>
                <a:gd name="connsiteX14" fmla="*/ 1845469 w 1964531"/>
                <a:gd name="connsiteY14" fmla="*/ 104775 h 1490663"/>
                <a:gd name="connsiteX15" fmla="*/ 1897856 w 1964531"/>
                <a:gd name="connsiteY15" fmla="*/ 142875 h 1490663"/>
                <a:gd name="connsiteX16" fmla="*/ 1938337 w 1964531"/>
                <a:gd name="connsiteY16" fmla="*/ 180975 h 1490663"/>
                <a:gd name="connsiteX17" fmla="*/ 1955006 w 1964531"/>
                <a:gd name="connsiteY17" fmla="*/ 207169 h 1490663"/>
                <a:gd name="connsiteX18" fmla="*/ 1964531 w 1964531"/>
                <a:gd name="connsiteY18" fmla="*/ 233363 h 1490663"/>
                <a:gd name="connsiteX19" fmla="*/ 1955006 w 1964531"/>
                <a:gd name="connsiteY19" fmla="*/ 264319 h 1490663"/>
                <a:gd name="connsiteX20" fmla="*/ 1935956 w 1964531"/>
                <a:gd name="connsiteY20" fmla="*/ 300038 h 1490663"/>
                <a:gd name="connsiteX21" fmla="*/ 1905000 w 1964531"/>
                <a:gd name="connsiteY21" fmla="*/ 478632 h 1490663"/>
                <a:gd name="connsiteX22" fmla="*/ 1857375 w 1964531"/>
                <a:gd name="connsiteY22" fmla="*/ 797719 h 1490663"/>
                <a:gd name="connsiteX23" fmla="*/ 1812131 w 1964531"/>
                <a:gd name="connsiteY23" fmla="*/ 1119188 h 1490663"/>
                <a:gd name="connsiteX24" fmla="*/ 1785937 w 1964531"/>
                <a:gd name="connsiteY24" fmla="*/ 1271588 h 1490663"/>
                <a:gd name="connsiteX25" fmla="*/ 1766887 w 1964531"/>
                <a:gd name="connsiteY25" fmla="*/ 1345407 h 1490663"/>
                <a:gd name="connsiteX26" fmla="*/ 1747837 w 1964531"/>
                <a:gd name="connsiteY26" fmla="*/ 1395413 h 1490663"/>
                <a:gd name="connsiteX27" fmla="*/ 1724025 w 1964531"/>
                <a:gd name="connsiteY27" fmla="*/ 1433513 h 1490663"/>
                <a:gd name="connsiteX28" fmla="*/ 1688306 w 1964531"/>
                <a:gd name="connsiteY28" fmla="*/ 1469232 h 1490663"/>
                <a:gd name="connsiteX29" fmla="*/ 1657350 w 1964531"/>
                <a:gd name="connsiteY29" fmla="*/ 1483519 h 1490663"/>
                <a:gd name="connsiteX30" fmla="*/ 1626394 w 1964531"/>
                <a:gd name="connsiteY30" fmla="*/ 1490663 h 1490663"/>
                <a:gd name="connsiteX31" fmla="*/ 1581150 w 1964531"/>
                <a:gd name="connsiteY31" fmla="*/ 1485900 h 1490663"/>
                <a:gd name="connsiteX32" fmla="*/ 1514475 w 1964531"/>
                <a:gd name="connsiteY32" fmla="*/ 1466850 h 1490663"/>
                <a:gd name="connsiteX33" fmla="*/ 1485900 w 1964531"/>
                <a:gd name="connsiteY33" fmla="*/ 1457325 h 1490663"/>
                <a:gd name="connsiteX34" fmla="*/ 1521619 w 1964531"/>
                <a:gd name="connsiteY34" fmla="*/ 1281113 h 1490663"/>
                <a:gd name="connsiteX35" fmla="*/ 1566862 w 1964531"/>
                <a:gd name="connsiteY35" fmla="*/ 995363 h 1490663"/>
                <a:gd name="connsiteX36" fmla="*/ 1597819 w 1964531"/>
                <a:gd name="connsiteY36" fmla="*/ 821532 h 1490663"/>
                <a:gd name="connsiteX37" fmla="*/ 1616869 w 1964531"/>
                <a:gd name="connsiteY37" fmla="*/ 671513 h 1490663"/>
                <a:gd name="connsiteX38" fmla="*/ 1628775 w 1964531"/>
                <a:gd name="connsiteY38" fmla="*/ 438150 h 1490663"/>
                <a:gd name="connsiteX39" fmla="*/ 1638300 w 1964531"/>
                <a:gd name="connsiteY39" fmla="*/ 278607 h 1490663"/>
                <a:gd name="connsiteX40" fmla="*/ 1633537 w 1964531"/>
                <a:gd name="connsiteY40" fmla="*/ 242888 h 1490663"/>
                <a:gd name="connsiteX41" fmla="*/ 1614487 w 1964531"/>
                <a:gd name="connsiteY41" fmla="*/ 226219 h 1490663"/>
                <a:gd name="connsiteX42" fmla="*/ 1583531 w 1964531"/>
                <a:gd name="connsiteY42" fmla="*/ 219075 h 1490663"/>
                <a:gd name="connsiteX43" fmla="*/ 1514475 w 1964531"/>
                <a:gd name="connsiteY43" fmla="*/ 223838 h 1490663"/>
                <a:gd name="connsiteX44" fmla="*/ 1176337 w 1964531"/>
                <a:gd name="connsiteY44" fmla="*/ 264319 h 1490663"/>
                <a:gd name="connsiteX45" fmla="*/ 778669 w 1964531"/>
                <a:gd name="connsiteY45" fmla="*/ 314325 h 1490663"/>
                <a:gd name="connsiteX46" fmla="*/ 481012 w 1964531"/>
                <a:gd name="connsiteY46" fmla="*/ 345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64531" h="1490663">
                  <a:moveTo>
                    <a:pt x="481012" y="345282"/>
                  </a:moveTo>
                  <a:lnTo>
                    <a:pt x="76200" y="392907"/>
                  </a:lnTo>
                  <a:lnTo>
                    <a:pt x="0" y="257175"/>
                  </a:lnTo>
                  <a:lnTo>
                    <a:pt x="426244" y="202407"/>
                  </a:lnTo>
                  <a:lnTo>
                    <a:pt x="604837" y="176213"/>
                  </a:lnTo>
                  <a:lnTo>
                    <a:pt x="716756" y="159544"/>
                  </a:lnTo>
                  <a:lnTo>
                    <a:pt x="1088231" y="107157"/>
                  </a:lnTo>
                  <a:lnTo>
                    <a:pt x="1459706" y="50007"/>
                  </a:lnTo>
                  <a:lnTo>
                    <a:pt x="1519237" y="33338"/>
                  </a:lnTo>
                  <a:lnTo>
                    <a:pt x="1595437" y="0"/>
                  </a:lnTo>
                  <a:lnTo>
                    <a:pt x="1619250" y="0"/>
                  </a:lnTo>
                  <a:lnTo>
                    <a:pt x="1671637" y="11907"/>
                  </a:lnTo>
                  <a:lnTo>
                    <a:pt x="1731169" y="35719"/>
                  </a:lnTo>
                  <a:lnTo>
                    <a:pt x="1783556" y="66675"/>
                  </a:lnTo>
                  <a:lnTo>
                    <a:pt x="1845469" y="104775"/>
                  </a:lnTo>
                  <a:lnTo>
                    <a:pt x="1897856" y="142875"/>
                  </a:lnTo>
                  <a:lnTo>
                    <a:pt x="1938337" y="180975"/>
                  </a:lnTo>
                  <a:lnTo>
                    <a:pt x="1955006" y="207169"/>
                  </a:lnTo>
                  <a:lnTo>
                    <a:pt x="1964531" y="233363"/>
                  </a:lnTo>
                  <a:lnTo>
                    <a:pt x="1955006" y="264319"/>
                  </a:lnTo>
                  <a:lnTo>
                    <a:pt x="1935956" y="300038"/>
                  </a:lnTo>
                  <a:lnTo>
                    <a:pt x="1905000" y="478632"/>
                  </a:lnTo>
                  <a:lnTo>
                    <a:pt x="1857375" y="797719"/>
                  </a:lnTo>
                  <a:lnTo>
                    <a:pt x="1812131" y="1119188"/>
                  </a:lnTo>
                  <a:lnTo>
                    <a:pt x="1785937" y="1271588"/>
                  </a:lnTo>
                  <a:lnTo>
                    <a:pt x="1766887" y="1345407"/>
                  </a:lnTo>
                  <a:lnTo>
                    <a:pt x="1747837" y="1395413"/>
                  </a:lnTo>
                  <a:lnTo>
                    <a:pt x="1724025" y="1433513"/>
                  </a:lnTo>
                  <a:lnTo>
                    <a:pt x="1688306" y="1469232"/>
                  </a:lnTo>
                  <a:lnTo>
                    <a:pt x="1657350" y="1483519"/>
                  </a:lnTo>
                  <a:lnTo>
                    <a:pt x="1626394" y="1490663"/>
                  </a:lnTo>
                  <a:lnTo>
                    <a:pt x="1581150" y="1485900"/>
                  </a:lnTo>
                  <a:lnTo>
                    <a:pt x="1514475" y="1466850"/>
                  </a:lnTo>
                  <a:lnTo>
                    <a:pt x="1485900" y="1457325"/>
                  </a:lnTo>
                  <a:lnTo>
                    <a:pt x="1521619" y="1281113"/>
                  </a:lnTo>
                  <a:lnTo>
                    <a:pt x="1566862" y="995363"/>
                  </a:lnTo>
                  <a:lnTo>
                    <a:pt x="1597819" y="821532"/>
                  </a:lnTo>
                  <a:lnTo>
                    <a:pt x="1616869" y="671513"/>
                  </a:lnTo>
                  <a:lnTo>
                    <a:pt x="1628775" y="438150"/>
                  </a:lnTo>
                  <a:lnTo>
                    <a:pt x="1638300" y="278607"/>
                  </a:lnTo>
                  <a:lnTo>
                    <a:pt x="1633537" y="242888"/>
                  </a:lnTo>
                  <a:lnTo>
                    <a:pt x="1614487" y="226219"/>
                  </a:lnTo>
                  <a:lnTo>
                    <a:pt x="1583531" y="219075"/>
                  </a:lnTo>
                  <a:lnTo>
                    <a:pt x="1514475" y="223838"/>
                  </a:lnTo>
                  <a:lnTo>
                    <a:pt x="1176337" y="264319"/>
                  </a:lnTo>
                  <a:lnTo>
                    <a:pt x="778669" y="314325"/>
                  </a:lnTo>
                  <a:lnTo>
                    <a:pt x="481012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6278D08-350F-4236-8159-5079BD49B34F}"/>
                </a:ext>
              </a:extLst>
            </p:cNvPr>
            <p:cNvSpPr/>
            <p:nvPr/>
          </p:nvSpPr>
          <p:spPr>
            <a:xfrm>
              <a:off x="5157788" y="3286125"/>
              <a:ext cx="1543050" cy="357188"/>
            </a:xfrm>
            <a:custGeom>
              <a:avLst/>
              <a:gdLst>
                <a:gd name="connsiteX0" fmla="*/ 433387 w 1543050"/>
                <a:gd name="connsiteY0" fmla="*/ 297656 h 357188"/>
                <a:gd name="connsiteX1" fmla="*/ 40481 w 1543050"/>
                <a:gd name="connsiteY1" fmla="*/ 357188 h 357188"/>
                <a:gd name="connsiteX2" fmla="*/ 0 w 1543050"/>
                <a:gd name="connsiteY2" fmla="*/ 176213 h 357188"/>
                <a:gd name="connsiteX3" fmla="*/ 226218 w 1543050"/>
                <a:gd name="connsiteY3" fmla="*/ 147638 h 357188"/>
                <a:gd name="connsiteX4" fmla="*/ 590550 w 1543050"/>
                <a:gd name="connsiteY4" fmla="*/ 102394 h 357188"/>
                <a:gd name="connsiteX5" fmla="*/ 931068 w 1543050"/>
                <a:gd name="connsiteY5" fmla="*/ 54769 h 357188"/>
                <a:gd name="connsiteX6" fmla="*/ 1154906 w 1543050"/>
                <a:gd name="connsiteY6" fmla="*/ 19050 h 357188"/>
                <a:gd name="connsiteX7" fmla="*/ 1185862 w 1543050"/>
                <a:gd name="connsiteY7" fmla="*/ 11906 h 357188"/>
                <a:gd name="connsiteX8" fmla="*/ 1221581 w 1543050"/>
                <a:gd name="connsiteY8" fmla="*/ 4763 h 357188"/>
                <a:gd name="connsiteX9" fmla="*/ 1269206 w 1543050"/>
                <a:gd name="connsiteY9" fmla="*/ 0 h 357188"/>
                <a:gd name="connsiteX10" fmla="*/ 1312068 w 1543050"/>
                <a:gd name="connsiteY10" fmla="*/ 0 h 357188"/>
                <a:gd name="connsiteX11" fmla="*/ 1343025 w 1543050"/>
                <a:gd name="connsiteY11" fmla="*/ 0 h 357188"/>
                <a:gd name="connsiteX12" fmla="*/ 1397793 w 1543050"/>
                <a:gd name="connsiteY12" fmla="*/ 7144 h 357188"/>
                <a:gd name="connsiteX13" fmla="*/ 1440656 w 1543050"/>
                <a:gd name="connsiteY13" fmla="*/ 16669 h 357188"/>
                <a:gd name="connsiteX14" fmla="*/ 1543050 w 1543050"/>
                <a:gd name="connsiteY14" fmla="*/ 59531 h 357188"/>
                <a:gd name="connsiteX15" fmla="*/ 1524000 w 1543050"/>
                <a:gd name="connsiteY15" fmla="*/ 242888 h 357188"/>
                <a:gd name="connsiteX16" fmla="*/ 1369218 w 1543050"/>
                <a:gd name="connsiteY16" fmla="*/ 223838 h 357188"/>
                <a:gd name="connsiteX17" fmla="*/ 1259681 w 1543050"/>
                <a:gd name="connsiteY17" fmla="*/ 223838 h 357188"/>
                <a:gd name="connsiteX18" fmla="*/ 1092993 w 1543050"/>
                <a:gd name="connsiteY18" fmla="*/ 230981 h 357188"/>
                <a:gd name="connsiteX19" fmla="*/ 873918 w 1543050"/>
                <a:gd name="connsiteY19" fmla="*/ 250031 h 357188"/>
                <a:gd name="connsiteX20" fmla="*/ 433387 w 1543050"/>
                <a:gd name="connsiteY20" fmla="*/ 297656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43050" h="357188">
                  <a:moveTo>
                    <a:pt x="433387" y="297656"/>
                  </a:moveTo>
                  <a:lnTo>
                    <a:pt x="40481" y="357188"/>
                  </a:lnTo>
                  <a:lnTo>
                    <a:pt x="0" y="176213"/>
                  </a:lnTo>
                  <a:lnTo>
                    <a:pt x="226218" y="147638"/>
                  </a:lnTo>
                  <a:lnTo>
                    <a:pt x="590550" y="102394"/>
                  </a:lnTo>
                  <a:lnTo>
                    <a:pt x="931068" y="54769"/>
                  </a:lnTo>
                  <a:lnTo>
                    <a:pt x="1154906" y="19050"/>
                  </a:lnTo>
                  <a:lnTo>
                    <a:pt x="1185862" y="11906"/>
                  </a:lnTo>
                  <a:lnTo>
                    <a:pt x="1221581" y="4763"/>
                  </a:lnTo>
                  <a:lnTo>
                    <a:pt x="1269206" y="0"/>
                  </a:lnTo>
                  <a:lnTo>
                    <a:pt x="1312068" y="0"/>
                  </a:lnTo>
                  <a:lnTo>
                    <a:pt x="1343025" y="0"/>
                  </a:lnTo>
                  <a:lnTo>
                    <a:pt x="1397793" y="7144"/>
                  </a:lnTo>
                  <a:lnTo>
                    <a:pt x="1440656" y="16669"/>
                  </a:lnTo>
                  <a:lnTo>
                    <a:pt x="1543050" y="59531"/>
                  </a:lnTo>
                  <a:lnTo>
                    <a:pt x="1524000" y="242888"/>
                  </a:lnTo>
                  <a:lnTo>
                    <a:pt x="1369218" y="223838"/>
                  </a:lnTo>
                  <a:lnTo>
                    <a:pt x="1259681" y="223838"/>
                  </a:lnTo>
                  <a:lnTo>
                    <a:pt x="1092993" y="230981"/>
                  </a:lnTo>
                  <a:lnTo>
                    <a:pt x="873918" y="250031"/>
                  </a:lnTo>
                  <a:lnTo>
                    <a:pt x="433387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32CCB71-E3BA-45E7-9635-CC8D3B4F820E}"/>
                </a:ext>
              </a:extLst>
            </p:cNvPr>
            <p:cNvSpPr/>
            <p:nvPr/>
          </p:nvSpPr>
          <p:spPr>
            <a:xfrm>
              <a:off x="5224463" y="3919538"/>
              <a:ext cx="1409700" cy="298450"/>
            </a:xfrm>
            <a:custGeom>
              <a:avLst/>
              <a:gdLst>
                <a:gd name="connsiteX0" fmla="*/ 814387 w 1409700"/>
                <a:gd name="connsiteY0" fmla="*/ 204787 h 297656"/>
                <a:gd name="connsiteX1" fmla="*/ 588168 w 1409700"/>
                <a:gd name="connsiteY1" fmla="*/ 226218 h 297656"/>
                <a:gd name="connsiteX2" fmla="*/ 481012 w 1409700"/>
                <a:gd name="connsiteY2" fmla="*/ 240506 h 297656"/>
                <a:gd name="connsiteX3" fmla="*/ 197643 w 1409700"/>
                <a:gd name="connsiteY3" fmla="*/ 273843 h 297656"/>
                <a:gd name="connsiteX4" fmla="*/ 7143 w 1409700"/>
                <a:gd name="connsiteY4" fmla="*/ 297656 h 297656"/>
                <a:gd name="connsiteX5" fmla="*/ 0 w 1409700"/>
                <a:gd name="connsiteY5" fmla="*/ 142875 h 297656"/>
                <a:gd name="connsiteX6" fmla="*/ 238125 w 1409700"/>
                <a:gd name="connsiteY6" fmla="*/ 107156 h 297656"/>
                <a:gd name="connsiteX7" fmla="*/ 719137 w 1409700"/>
                <a:gd name="connsiteY7" fmla="*/ 45243 h 297656"/>
                <a:gd name="connsiteX8" fmla="*/ 1088231 w 1409700"/>
                <a:gd name="connsiteY8" fmla="*/ 7143 h 297656"/>
                <a:gd name="connsiteX9" fmla="*/ 1195387 w 1409700"/>
                <a:gd name="connsiteY9" fmla="*/ 0 h 297656"/>
                <a:gd name="connsiteX10" fmla="*/ 1300162 w 1409700"/>
                <a:gd name="connsiteY10" fmla="*/ 0 h 297656"/>
                <a:gd name="connsiteX11" fmla="*/ 1409700 w 1409700"/>
                <a:gd name="connsiteY11" fmla="*/ 11906 h 297656"/>
                <a:gd name="connsiteX12" fmla="*/ 1373981 w 1409700"/>
                <a:gd name="connsiteY12" fmla="*/ 219075 h 297656"/>
                <a:gd name="connsiteX13" fmla="*/ 1285875 w 1409700"/>
                <a:gd name="connsiteY13" fmla="*/ 207168 h 297656"/>
                <a:gd name="connsiteX14" fmla="*/ 1143000 w 1409700"/>
                <a:gd name="connsiteY14" fmla="*/ 197643 h 297656"/>
                <a:gd name="connsiteX15" fmla="*/ 945356 w 1409700"/>
                <a:gd name="connsiteY15" fmla="*/ 197643 h 297656"/>
                <a:gd name="connsiteX16" fmla="*/ 814387 w 1409700"/>
                <a:gd name="connsiteY16" fmla="*/ 204787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700" h="297656">
                  <a:moveTo>
                    <a:pt x="814387" y="204787"/>
                  </a:moveTo>
                  <a:lnTo>
                    <a:pt x="588168" y="226218"/>
                  </a:lnTo>
                  <a:lnTo>
                    <a:pt x="481012" y="240506"/>
                  </a:lnTo>
                  <a:lnTo>
                    <a:pt x="197643" y="273843"/>
                  </a:lnTo>
                  <a:lnTo>
                    <a:pt x="7143" y="297656"/>
                  </a:lnTo>
                  <a:lnTo>
                    <a:pt x="0" y="142875"/>
                  </a:lnTo>
                  <a:lnTo>
                    <a:pt x="238125" y="107156"/>
                  </a:lnTo>
                  <a:lnTo>
                    <a:pt x="719137" y="45243"/>
                  </a:lnTo>
                  <a:lnTo>
                    <a:pt x="1088231" y="7143"/>
                  </a:lnTo>
                  <a:lnTo>
                    <a:pt x="1195387" y="0"/>
                  </a:lnTo>
                  <a:lnTo>
                    <a:pt x="1300162" y="0"/>
                  </a:lnTo>
                  <a:lnTo>
                    <a:pt x="1409700" y="11906"/>
                  </a:lnTo>
                  <a:lnTo>
                    <a:pt x="1373981" y="219075"/>
                  </a:lnTo>
                  <a:lnTo>
                    <a:pt x="1285875" y="207168"/>
                  </a:lnTo>
                  <a:lnTo>
                    <a:pt x="1143000" y="197643"/>
                  </a:lnTo>
                  <a:lnTo>
                    <a:pt x="945356" y="197643"/>
                  </a:lnTo>
                  <a:lnTo>
                    <a:pt x="814387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9A3653D-B247-44B6-AFE3-65511CEE7613}"/>
                </a:ext>
              </a:extLst>
            </p:cNvPr>
            <p:cNvSpPr/>
            <p:nvPr/>
          </p:nvSpPr>
          <p:spPr>
            <a:xfrm rot="16200000">
              <a:off x="4860131" y="4907757"/>
              <a:ext cx="1976437" cy="387350"/>
            </a:xfrm>
            <a:custGeom>
              <a:avLst/>
              <a:gdLst>
                <a:gd name="connsiteX0" fmla="*/ 950119 w 1976438"/>
                <a:gd name="connsiteY0" fmla="*/ 364331 h 388144"/>
                <a:gd name="connsiteX1" fmla="*/ 628650 w 1976438"/>
                <a:gd name="connsiteY1" fmla="*/ 364331 h 388144"/>
                <a:gd name="connsiteX2" fmla="*/ 383382 w 1976438"/>
                <a:gd name="connsiteY2" fmla="*/ 366712 h 388144"/>
                <a:gd name="connsiteX3" fmla="*/ 261938 w 1976438"/>
                <a:gd name="connsiteY3" fmla="*/ 364331 h 388144"/>
                <a:gd name="connsiteX4" fmla="*/ 207169 w 1976438"/>
                <a:gd name="connsiteY4" fmla="*/ 359569 h 388144"/>
                <a:gd name="connsiteX5" fmla="*/ 152400 w 1976438"/>
                <a:gd name="connsiteY5" fmla="*/ 350044 h 388144"/>
                <a:gd name="connsiteX6" fmla="*/ 97632 w 1976438"/>
                <a:gd name="connsiteY6" fmla="*/ 333375 h 388144"/>
                <a:gd name="connsiteX7" fmla="*/ 61913 w 1976438"/>
                <a:gd name="connsiteY7" fmla="*/ 314325 h 388144"/>
                <a:gd name="connsiteX8" fmla="*/ 38100 w 1976438"/>
                <a:gd name="connsiteY8" fmla="*/ 297656 h 388144"/>
                <a:gd name="connsiteX9" fmla="*/ 23813 w 1976438"/>
                <a:gd name="connsiteY9" fmla="*/ 283369 h 388144"/>
                <a:gd name="connsiteX10" fmla="*/ 7144 w 1976438"/>
                <a:gd name="connsiteY10" fmla="*/ 254794 h 388144"/>
                <a:gd name="connsiteX11" fmla="*/ 0 w 1976438"/>
                <a:gd name="connsiteY11" fmla="*/ 211931 h 388144"/>
                <a:gd name="connsiteX12" fmla="*/ 0 w 1976438"/>
                <a:gd name="connsiteY12" fmla="*/ 188119 h 388144"/>
                <a:gd name="connsiteX13" fmla="*/ 4763 w 1976438"/>
                <a:gd name="connsiteY13" fmla="*/ 173831 h 388144"/>
                <a:gd name="connsiteX14" fmla="*/ 38100 w 1976438"/>
                <a:gd name="connsiteY14" fmla="*/ 147637 h 388144"/>
                <a:gd name="connsiteX15" fmla="*/ 119063 w 1976438"/>
                <a:gd name="connsiteY15" fmla="*/ 100012 h 388144"/>
                <a:gd name="connsiteX16" fmla="*/ 207169 w 1976438"/>
                <a:gd name="connsiteY16" fmla="*/ 47625 h 388144"/>
                <a:gd name="connsiteX17" fmla="*/ 526257 w 1976438"/>
                <a:gd name="connsiteY17" fmla="*/ 104775 h 388144"/>
                <a:gd name="connsiteX18" fmla="*/ 552450 w 1976438"/>
                <a:gd name="connsiteY18" fmla="*/ 116681 h 388144"/>
                <a:gd name="connsiteX19" fmla="*/ 583407 w 1976438"/>
                <a:gd name="connsiteY19" fmla="*/ 121444 h 388144"/>
                <a:gd name="connsiteX20" fmla="*/ 714375 w 1976438"/>
                <a:gd name="connsiteY20" fmla="*/ 133350 h 388144"/>
                <a:gd name="connsiteX21" fmla="*/ 907257 w 1976438"/>
                <a:gd name="connsiteY21" fmla="*/ 142875 h 388144"/>
                <a:gd name="connsiteX22" fmla="*/ 1209675 w 1976438"/>
                <a:gd name="connsiteY22" fmla="*/ 142875 h 388144"/>
                <a:gd name="connsiteX23" fmla="*/ 1483519 w 1976438"/>
                <a:gd name="connsiteY23" fmla="*/ 135731 h 388144"/>
                <a:gd name="connsiteX24" fmla="*/ 1652588 w 1976438"/>
                <a:gd name="connsiteY24" fmla="*/ 128587 h 388144"/>
                <a:gd name="connsiteX25" fmla="*/ 1728788 w 1976438"/>
                <a:gd name="connsiteY25" fmla="*/ 116681 h 388144"/>
                <a:gd name="connsiteX26" fmla="*/ 1790700 w 1976438"/>
                <a:gd name="connsiteY26" fmla="*/ 97631 h 388144"/>
                <a:gd name="connsiteX27" fmla="*/ 1840707 w 1976438"/>
                <a:gd name="connsiteY27" fmla="*/ 78581 h 388144"/>
                <a:gd name="connsiteX28" fmla="*/ 1976438 w 1976438"/>
                <a:gd name="connsiteY28" fmla="*/ 0 h 388144"/>
                <a:gd name="connsiteX29" fmla="*/ 1962150 w 1976438"/>
                <a:gd name="connsiteY29" fmla="*/ 166687 h 388144"/>
                <a:gd name="connsiteX30" fmla="*/ 1919288 w 1976438"/>
                <a:gd name="connsiteY30" fmla="*/ 233362 h 388144"/>
                <a:gd name="connsiteX31" fmla="*/ 1864519 w 1976438"/>
                <a:gd name="connsiteY31" fmla="*/ 314325 h 388144"/>
                <a:gd name="connsiteX32" fmla="*/ 1826419 w 1976438"/>
                <a:gd name="connsiteY32" fmla="*/ 361950 h 388144"/>
                <a:gd name="connsiteX33" fmla="*/ 1802607 w 1976438"/>
                <a:gd name="connsiteY33" fmla="*/ 376237 h 388144"/>
                <a:gd name="connsiteX34" fmla="*/ 1778794 w 1976438"/>
                <a:gd name="connsiteY34" fmla="*/ 388144 h 388144"/>
                <a:gd name="connsiteX35" fmla="*/ 1747838 w 1976438"/>
                <a:gd name="connsiteY35" fmla="*/ 388144 h 388144"/>
                <a:gd name="connsiteX36" fmla="*/ 1662113 w 1976438"/>
                <a:gd name="connsiteY36" fmla="*/ 373856 h 388144"/>
                <a:gd name="connsiteX37" fmla="*/ 1569244 w 1976438"/>
                <a:gd name="connsiteY37" fmla="*/ 364331 h 388144"/>
                <a:gd name="connsiteX38" fmla="*/ 1352550 w 1976438"/>
                <a:gd name="connsiteY38" fmla="*/ 366712 h 388144"/>
                <a:gd name="connsiteX39" fmla="*/ 950119 w 1976438"/>
                <a:gd name="connsiteY39" fmla="*/ 364331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76438" h="388144">
                  <a:moveTo>
                    <a:pt x="950119" y="364331"/>
                  </a:moveTo>
                  <a:lnTo>
                    <a:pt x="628650" y="364331"/>
                  </a:lnTo>
                  <a:lnTo>
                    <a:pt x="383382" y="366712"/>
                  </a:lnTo>
                  <a:lnTo>
                    <a:pt x="261938" y="364331"/>
                  </a:lnTo>
                  <a:lnTo>
                    <a:pt x="207169" y="359569"/>
                  </a:lnTo>
                  <a:lnTo>
                    <a:pt x="152400" y="350044"/>
                  </a:lnTo>
                  <a:lnTo>
                    <a:pt x="97632" y="333375"/>
                  </a:lnTo>
                  <a:lnTo>
                    <a:pt x="61913" y="314325"/>
                  </a:lnTo>
                  <a:lnTo>
                    <a:pt x="38100" y="297656"/>
                  </a:lnTo>
                  <a:lnTo>
                    <a:pt x="23813" y="283369"/>
                  </a:lnTo>
                  <a:lnTo>
                    <a:pt x="7144" y="254794"/>
                  </a:lnTo>
                  <a:lnTo>
                    <a:pt x="0" y="211931"/>
                  </a:lnTo>
                  <a:lnTo>
                    <a:pt x="0" y="188119"/>
                  </a:lnTo>
                  <a:lnTo>
                    <a:pt x="4763" y="173831"/>
                  </a:lnTo>
                  <a:lnTo>
                    <a:pt x="38100" y="147637"/>
                  </a:lnTo>
                  <a:lnTo>
                    <a:pt x="119063" y="100012"/>
                  </a:lnTo>
                  <a:lnTo>
                    <a:pt x="207169" y="47625"/>
                  </a:lnTo>
                  <a:lnTo>
                    <a:pt x="526257" y="104775"/>
                  </a:lnTo>
                  <a:lnTo>
                    <a:pt x="552450" y="116681"/>
                  </a:lnTo>
                  <a:lnTo>
                    <a:pt x="583407" y="121444"/>
                  </a:lnTo>
                  <a:lnTo>
                    <a:pt x="714375" y="133350"/>
                  </a:lnTo>
                  <a:lnTo>
                    <a:pt x="907257" y="142875"/>
                  </a:lnTo>
                  <a:lnTo>
                    <a:pt x="1209675" y="142875"/>
                  </a:lnTo>
                  <a:lnTo>
                    <a:pt x="1483519" y="135731"/>
                  </a:lnTo>
                  <a:lnTo>
                    <a:pt x="1652588" y="128587"/>
                  </a:lnTo>
                  <a:lnTo>
                    <a:pt x="1728788" y="116681"/>
                  </a:lnTo>
                  <a:lnTo>
                    <a:pt x="1790700" y="97631"/>
                  </a:lnTo>
                  <a:lnTo>
                    <a:pt x="1840707" y="78581"/>
                  </a:lnTo>
                  <a:lnTo>
                    <a:pt x="1976438" y="0"/>
                  </a:lnTo>
                  <a:lnTo>
                    <a:pt x="1962150" y="166687"/>
                  </a:lnTo>
                  <a:lnTo>
                    <a:pt x="1919288" y="233362"/>
                  </a:lnTo>
                  <a:lnTo>
                    <a:pt x="1864519" y="314325"/>
                  </a:lnTo>
                  <a:lnTo>
                    <a:pt x="1826419" y="361950"/>
                  </a:lnTo>
                  <a:lnTo>
                    <a:pt x="1802607" y="376237"/>
                  </a:lnTo>
                  <a:lnTo>
                    <a:pt x="1778794" y="388144"/>
                  </a:lnTo>
                  <a:lnTo>
                    <a:pt x="1747838" y="388144"/>
                  </a:lnTo>
                  <a:lnTo>
                    <a:pt x="1662113" y="373856"/>
                  </a:lnTo>
                  <a:lnTo>
                    <a:pt x="1569244" y="364331"/>
                  </a:lnTo>
                  <a:lnTo>
                    <a:pt x="1352550" y="366712"/>
                  </a:lnTo>
                  <a:lnTo>
                    <a:pt x="950119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C656ADDD-E5AB-4BBE-8425-C514FA25C892}"/>
                </a:ext>
              </a:extLst>
            </p:cNvPr>
            <p:cNvSpPr/>
            <p:nvPr/>
          </p:nvSpPr>
          <p:spPr>
            <a:xfrm>
              <a:off x="5154613" y="5429250"/>
              <a:ext cx="666750" cy="477838"/>
            </a:xfrm>
            <a:custGeom>
              <a:avLst/>
              <a:gdLst>
                <a:gd name="connsiteX0" fmla="*/ 316707 w 666750"/>
                <a:gd name="connsiteY0" fmla="*/ 97631 h 478631"/>
                <a:gd name="connsiteX1" fmla="*/ 464344 w 666750"/>
                <a:gd name="connsiteY1" fmla="*/ 145256 h 478631"/>
                <a:gd name="connsiteX2" fmla="*/ 504825 w 666750"/>
                <a:gd name="connsiteY2" fmla="*/ 154781 h 478631"/>
                <a:gd name="connsiteX3" fmla="*/ 533400 w 666750"/>
                <a:gd name="connsiteY3" fmla="*/ 157163 h 478631"/>
                <a:gd name="connsiteX4" fmla="*/ 557213 w 666750"/>
                <a:gd name="connsiteY4" fmla="*/ 152400 h 478631"/>
                <a:gd name="connsiteX5" fmla="*/ 590550 w 666750"/>
                <a:gd name="connsiteY5" fmla="*/ 138113 h 478631"/>
                <a:gd name="connsiteX6" fmla="*/ 666750 w 666750"/>
                <a:gd name="connsiteY6" fmla="*/ 100013 h 478631"/>
                <a:gd name="connsiteX7" fmla="*/ 585788 w 666750"/>
                <a:gd name="connsiteY7" fmla="*/ 478631 h 478631"/>
                <a:gd name="connsiteX8" fmla="*/ 545307 w 666750"/>
                <a:gd name="connsiteY8" fmla="*/ 452438 h 478631"/>
                <a:gd name="connsiteX9" fmla="*/ 442913 w 666750"/>
                <a:gd name="connsiteY9" fmla="*/ 354806 h 478631"/>
                <a:gd name="connsiteX10" fmla="*/ 259557 w 666750"/>
                <a:gd name="connsiteY10" fmla="*/ 219075 h 478631"/>
                <a:gd name="connsiteX11" fmla="*/ 111919 w 666750"/>
                <a:gd name="connsiteY11" fmla="*/ 121444 h 478631"/>
                <a:gd name="connsiteX12" fmla="*/ 33338 w 666750"/>
                <a:gd name="connsiteY12" fmla="*/ 71438 h 478631"/>
                <a:gd name="connsiteX13" fmla="*/ 14288 w 666750"/>
                <a:gd name="connsiteY13" fmla="*/ 54769 h 478631"/>
                <a:gd name="connsiteX14" fmla="*/ 4763 w 666750"/>
                <a:gd name="connsiteY14" fmla="*/ 40481 h 478631"/>
                <a:gd name="connsiteX15" fmla="*/ 0 w 666750"/>
                <a:gd name="connsiteY15" fmla="*/ 26194 h 478631"/>
                <a:gd name="connsiteX16" fmla="*/ 0 w 666750"/>
                <a:gd name="connsiteY16" fmla="*/ 16669 h 478631"/>
                <a:gd name="connsiteX17" fmla="*/ 4763 w 666750"/>
                <a:gd name="connsiteY17" fmla="*/ 7144 h 478631"/>
                <a:gd name="connsiteX18" fmla="*/ 23813 w 666750"/>
                <a:gd name="connsiteY18" fmla="*/ 0 h 478631"/>
                <a:gd name="connsiteX19" fmla="*/ 76200 w 666750"/>
                <a:gd name="connsiteY19" fmla="*/ 11906 h 478631"/>
                <a:gd name="connsiteX20" fmla="*/ 316707 w 666750"/>
                <a:gd name="connsiteY20" fmla="*/ 97631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66750" h="478631">
                  <a:moveTo>
                    <a:pt x="316707" y="97631"/>
                  </a:moveTo>
                  <a:lnTo>
                    <a:pt x="464344" y="145256"/>
                  </a:lnTo>
                  <a:lnTo>
                    <a:pt x="504825" y="154781"/>
                  </a:lnTo>
                  <a:lnTo>
                    <a:pt x="533400" y="157163"/>
                  </a:lnTo>
                  <a:lnTo>
                    <a:pt x="557213" y="152400"/>
                  </a:lnTo>
                  <a:lnTo>
                    <a:pt x="590550" y="138113"/>
                  </a:lnTo>
                  <a:lnTo>
                    <a:pt x="666750" y="100013"/>
                  </a:lnTo>
                  <a:lnTo>
                    <a:pt x="585788" y="478631"/>
                  </a:lnTo>
                  <a:lnTo>
                    <a:pt x="545307" y="452438"/>
                  </a:lnTo>
                  <a:lnTo>
                    <a:pt x="442913" y="354806"/>
                  </a:lnTo>
                  <a:lnTo>
                    <a:pt x="259557" y="219075"/>
                  </a:lnTo>
                  <a:lnTo>
                    <a:pt x="111919" y="121444"/>
                  </a:lnTo>
                  <a:lnTo>
                    <a:pt x="33338" y="71438"/>
                  </a:lnTo>
                  <a:lnTo>
                    <a:pt x="14288" y="54769"/>
                  </a:lnTo>
                  <a:lnTo>
                    <a:pt x="4763" y="40481"/>
                  </a:lnTo>
                  <a:lnTo>
                    <a:pt x="0" y="26194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23813" y="0"/>
                  </a:lnTo>
                  <a:lnTo>
                    <a:pt x="76200" y="11906"/>
                  </a:lnTo>
                  <a:lnTo>
                    <a:pt x="316707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58060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②　複数の意味をもつ漢字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針 樹 預 警 署 勤 我 操 裁 臨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5442986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3410E5FA-B497-4D6B-8529-BA7FFE666CFF}"/>
              </a:ext>
            </a:extLst>
          </p:cNvPr>
          <p:cNvSpPr/>
          <p:nvPr/>
        </p:nvSpPr>
        <p:spPr>
          <a:xfrm rot="16200000">
            <a:off x="2309019" y="1789907"/>
            <a:ext cx="2079625" cy="1652587"/>
          </a:xfrm>
          <a:custGeom>
            <a:avLst/>
            <a:gdLst>
              <a:gd name="connsiteX0" fmla="*/ 1190625 w 2078831"/>
              <a:gd name="connsiteY0" fmla="*/ 926306 h 1652588"/>
              <a:gd name="connsiteX1" fmla="*/ 1073944 w 2078831"/>
              <a:gd name="connsiteY1" fmla="*/ 852488 h 1652588"/>
              <a:gd name="connsiteX2" fmla="*/ 985837 w 2078831"/>
              <a:gd name="connsiteY2" fmla="*/ 792956 h 1652588"/>
              <a:gd name="connsiteX3" fmla="*/ 885825 w 2078831"/>
              <a:gd name="connsiteY3" fmla="*/ 723900 h 1652588"/>
              <a:gd name="connsiteX4" fmla="*/ 800100 w 2078831"/>
              <a:gd name="connsiteY4" fmla="*/ 659606 h 1652588"/>
              <a:gd name="connsiteX5" fmla="*/ 711994 w 2078831"/>
              <a:gd name="connsiteY5" fmla="*/ 595313 h 1652588"/>
              <a:gd name="connsiteX6" fmla="*/ 592931 w 2078831"/>
              <a:gd name="connsiteY6" fmla="*/ 500063 h 1652588"/>
              <a:gd name="connsiteX7" fmla="*/ 490537 w 2078831"/>
              <a:gd name="connsiteY7" fmla="*/ 419100 h 1652588"/>
              <a:gd name="connsiteX8" fmla="*/ 373856 w 2078831"/>
              <a:gd name="connsiteY8" fmla="*/ 316706 h 1652588"/>
              <a:gd name="connsiteX9" fmla="*/ 276225 w 2078831"/>
              <a:gd name="connsiteY9" fmla="*/ 233363 h 1652588"/>
              <a:gd name="connsiteX10" fmla="*/ 195262 w 2078831"/>
              <a:gd name="connsiteY10" fmla="*/ 157163 h 1652588"/>
              <a:gd name="connsiteX11" fmla="*/ 121444 w 2078831"/>
              <a:gd name="connsiteY11" fmla="*/ 85725 h 1652588"/>
              <a:gd name="connsiteX12" fmla="*/ 61912 w 2078831"/>
              <a:gd name="connsiteY12" fmla="*/ 23813 h 1652588"/>
              <a:gd name="connsiteX13" fmla="*/ 30956 w 2078831"/>
              <a:gd name="connsiteY13" fmla="*/ 2381 h 1652588"/>
              <a:gd name="connsiteX14" fmla="*/ 16669 w 2078831"/>
              <a:gd name="connsiteY14" fmla="*/ 0 h 1652588"/>
              <a:gd name="connsiteX15" fmla="*/ 2381 w 2078831"/>
              <a:gd name="connsiteY15" fmla="*/ 2381 h 1652588"/>
              <a:gd name="connsiteX16" fmla="*/ 0 w 2078831"/>
              <a:gd name="connsiteY16" fmla="*/ 11906 h 1652588"/>
              <a:gd name="connsiteX17" fmla="*/ 0 w 2078831"/>
              <a:gd name="connsiteY17" fmla="*/ 42863 h 1652588"/>
              <a:gd name="connsiteX18" fmla="*/ 7144 w 2078831"/>
              <a:gd name="connsiteY18" fmla="*/ 61913 h 1652588"/>
              <a:gd name="connsiteX19" fmla="*/ 95250 w 2078831"/>
              <a:gd name="connsiteY19" fmla="*/ 176213 h 1652588"/>
              <a:gd name="connsiteX20" fmla="*/ 185737 w 2078831"/>
              <a:gd name="connsiteY20" fmla="*/ 288131 h 1652588"/>
              <a:gd name="connsiteX21" fmla="*/ 259556 w 2078831"/>
              <a:gd name="connsiteY21" fmla="*/ 376238 h 1652588"/>
              <a:gd name="connsiteX22" fmla="*/ 345281 w 2078831"/>
              <a:gd name="connsiteY22" fmla="*/ 476250 h 1652588"/>
              <a:gd name="connsiteX23" fmla="*/ 466725 w 2078831"/>
              <a:gd name="connsiteY23" fmla="*/ 607219 h 1652588"/>
              <a:gd name="connsiteX24" fmla="*/ 576262 w 2078831"/>
              <a:gd name="connsiteY24" fmla="*/ 721519 h 1652588"/>
              <a:gd name="connsiteX25" fmla="*/ 647700 w 2078831"/>
              <a:gd name="connsiteY25" fmla="*/ 790575 h 1652588"/>
              <a:gd name="connsiteX26" fmla="*/ 726281 w 2078831"/>
              <a:gd name="connsiteY26" fmla="*/ 847725 h 1652588"/>
              <a:gd name="connsiteX27" fmla="*/ 835819 w 2078831"/>
              <a:gd name="connsiteY27" fmla="*/ 952500 h 1652588"/>
              <a:gd name="connsiteX28" fmla="*/ 933450 w 2078831"/>
              <a:gd name="connsiteY28" fmla="*/ 1035844 h 1652588"/>
              <a:gd name="connsiteX29" fmla="*/ 1031081 w 2078831"/>
              <a:gd name="connsiteY29" fmla="*/ 1116806 h 1652588"/>
              <a:gd name="connsiteX30" fmla="*/ 1147762 w 2078831"/>
              <a:gd name="connsiteY30" fmla="*/ 1204913 h 1652588"/>
              <a:gd name="connsiteX31" fmla="*/ 1276350 w 2078831"/>
              <a:gd name="connsiteY31" fmla="*/ 1297781 h 1652588"/>
              <a:gd name="connsiteX32" fmla="*/ 1428750 w 2078831"/>
              <a:gd name="connsiteY32" fmla="*/ 1402556 h 1652588"/>
              <a:gd name="connsiteX33" fmla="*/ 1593056 w 2078831"/>
              <a:gd name="connsiteY33" fmla="*/ 1500188 h 1652588"/>
              <a:gd name="connsiteX34" fmla="*/ 1669256 w 2078831"/>
              <a:gd name="connsiteY34" fmla="*/ 1571625 h 1652588"/>
              <a:gd name="connsiteX35" fmla="*/ 1712119 w 2078831"/>
              <a:gd name="connsiteY35" fmla="*/ 1614488 h 1652588"/>
              <a:gd name="connsiteX36" fmla="*/ 1743075 w 2078831"/>
              <a:gd name="connsiteY36" fmla="*/ 1638300 h 1652588"/>
              <a:gd name="connsiteX37" fmla="*/ 1766887 w 2078831"/>
              <a:gd name="connsiteY37" fmla="*/ 1647825 h 1652588"/>
              <a:gd name="connsiteX38" fmla="*/ 1788319 w 2078831"/>
              <a:gd name="connsiteY38" fmla="*/ 1652588 h 1652588"/>
              <a:gd name="connsiteX39" fmla="*/ 1812131 w 2078831"/>
              <a:gd name="connsiteY39" fmla="*/ 1652588 h 1652588"/>
              <a:gd name="connsiteX40" fmla="*/ 1843087 w 2078831"/>
              <a:gd name="connsiteY40" fmla="*/ 1635919 h 1652588"/>
              <a:gd name="connsiteX41" fmla="*/ 1895475 w 2078831"/>
              <a:gd name="connsiteY41" fmla="*/ 1597819 h 1652588"/>
              <a:gd name="connsiteX42" fmla="*/ 1938337 w 2078831"/>
              <a:gd name="connsiteY42" fmla="*/ 1557338 h 1652588"/>
              <a:gd name="connsiteX43" fmla="*/ 1976437 w 2078831"/>
              <a:gd name="connsiteY43" fmla="*/ 1512094 h 1652588"/>
              <a:gd name="connsiteX44" fmla="*/ 2007394 w 2078831"/>
              <a:gd name="connsiteY44" fmla="*/ 1466850 h 1652588"/>
              <a:gd name="connsiteX45" fmla="*/ 2026444 w 2078831"/>
              <a:gd name="connsiteY45" fmla="*/ 1431131 h 1652588"/>
              <a:gd name="connsiteX46" fmla="*/ 2040731 w 2078831"/>
              <a:gd name="connsiteY46" fmla="*/ 1393031 h 1652588"/>
              <a:gd name="connsiteX47" fmla="*/ 2055019 w 2078831"/>
              <a:gd name="connsiteY47" fmla="*/ 1352550 h 1652588"/>
              <a:gd name="connsiteX48" fmla="*/ 2064544 w 2078831"/>
              <a:gd name="connsiteY48" fmla="*/ 1312069 h 1652588"/>
              <a:gd name="connsiteX49" fmla="*/ 2071687 w 2078831"/>
              <a:gd name="connsiteY49" fmla="*/ 1266825 h 1652588"/>
              <a:gd name="connsiteX50" fmla="*/ 2078831 w 2078831"/>
              <a:gd name="connsiteY50" fmla="*/ 1202531 h 1652588"/>
              <a:gd name="connsiteX51" fmla="*/ 2076450 w 2078831"/>
              <a:gd name="connsiteY51" fmla="*/ 1147763 h 1652588"/>
              <a:gd name="connsiteX52" fmla="*/ 2074069 w 2078831"/>
              <a:gd name="connsiteY52" fmla="*/ 1128713 h 1652588"/>
              <a:gd name="connsiteX53" fmla="*/ 2066925 w 2078831"/>
              <a:gd name="connsiteY53" fmla="*/ 1119188 h 1652588"/>
              <a:gd name="connsiteX54" fmla="*/ 2050256 w 2078831"/>
              <a:gd name="connsiteY54" fmla="*/ 1119188 h 1652588"/>
              <a:gd name="connsiteX55" fmla="*/ 2031206 w 2078831"/>
              <a:gd name="connsiteY55" fmla="*/ 1131094 h 1652588"/>
              <a:gd name="connsiteX56" fmla="*/ 1985962 w 2078831"/>
              <a:gd name="connsiteY56" fmla="*/ 1176338 h 1652588"/>
              <a:gd name="connsiteX57" fmla="*/ 1947862 w 2078831"/>
              <a:gd name="connsiteY57" fmla="*/ 1216819 h 1652588"/>
              <a:gd name="connsiteX58" fmla="*/ 1916906 w 2078831"/>
              <a:gd name="connsiteY58" fmla="*/ 1240631 h 1652588"/>
              <a:gd name="connsiteX59" fmla="*/ 1885950 w 2078831"/>
              <a:gd name="connsiteY59" fmla="*/ 1254919 h 1652588"/>
              <a:gd name="connsiteX60" fmla="*/ 1850231 w 2078831"/>
              <a:gd name="connsiteY60" fmla="*/ 1262063 h 1652588"/>
              <a:gd name="connsiteX61" fmla="*/ 1816894 w 2078831"/>
              <a:gd name="connsiteY61" fmla="*/ 1262063 h 1652588"/>
              <a:gd name="connsiteX62" fmla="*/ 1781175 w 2078831"/>
              <a:gd name="connsiteY62" fmla="*/ 1250156 h 1652588"/>
              <a:gd name="connsiteX63" fmla="*/ 1700212 w 2078831"/>
              <a:gd name="connsiteY63" fmla="*/ 1214438 h 1652588"/>
              <a:gd name="connsiteX64" fmla="*/ 1597819 w 2078831"/>
              <a:gd name="connsiteY64" fmla="*/ 1162050 h 1652588"/>
              <a:gd name="connsiteX65" fmla="*/ 1478756 w 2078831"/>
              <a:gd name="connsiteY65" fmla="*/ 1095375 h 1652588"/>
              <a:gd name="connsiteX66" fmla="*/ 1323975 w 2078831"/>
              <a:gd name="connsiteY66" fmla="*/ 1007269 h 1652588"/>
              <a:gd name="connsiteX67" fmla="*/ 1190625 w 2078831"/>
              <a:gd name="connsiteY67" fmla="*/ 926306 h 1652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078831" h="1652588">
                <a:moveTo>
                  <a:pt x="1190625" y="926306"/>
                </a:moveTo>
                <a:lnTo>
                  <a:pt x="1073944" y="852488"/>
                </a:lnTo>
                <a:lnTo>
                  <a:pt x="985837" y="792956"/>
                </a:lnTo>
                <a:lnTo>
                  <a:pt x="885825" y="723900"/>
                </a:lnTo>
                <a:lnTo>
                  <a:pt x="800100" y="659606"/>
                </a:lnTo>
                <a:lnTo>
                  <a:pt x="711994" y="595313"/>
                </a:lnTo>
                <a:lnTo>
                  <a:pt x="592931" y="500063"/>
                </a:lnTo>
                <a:lnTo>
                  <a:pt x="490537" y="419100"/>
                </a:lnTo>
                <a:lnTo>
                  <a:pt x="373856" y="316706"/>
                </a:lnTo>
                <a:lnTo>
                  <a:pt x="276225" y="233363"/>
                </a:lnTo>
                <a:lnTo>
                  <a:pt x="195262" y="157163"/>
                </a:lnTo>
                <a:lnTo>
                  <a:pt x="121444" y="85725"/>
                </a:lnTo>
                <a:lnTo>
                  <a:pt x="61912" y="23813"/>
                </a:lnTo>
                <a:lnTo>
                  <a:pt x="30956" y="2381"/>
                </a:lnTo>
                <a:lnTo>
                  <a:pt x="16669" y="0"/>
                </a:lnTo>
                <a:lnTo>
                  <a:pt x="2381" y="2381"/>
                </a:lnTo>
                <a:lnTo>
                  <a:pt x="0" y="11906"/>
                </a:lnTo>
                <a:lnTo>
                  <a:pt x="0" y="42863"/>
                </a:lnTo>
                <a:lnTo>
                  <a:pt x="7144" y="61913"/>
                </a:lnTo>
                <a:lnTo>
                  <a:pt x="95250" y="176213"/>
                </a:lnTo>
                <a:lnTo>
                  <a:pt x="185737" y="288131"/>
                </a:lnTo>
                <a:lnTo>
                  <a:pt x="259556" y="376238"/>
                </a:lnTo>
                <a:lnTo>
                  <a:pt x="345281" y="476250"/>
                </a:lnTo>
                <a:lnTo>
                  <a:pt x="466725" y="607219"/>
                </a:lnTo>
                <a:lnTo>
                  <a:pt x="576262" y="721519"/>
                </a:lnTo>
                <a:lnTo>
                  <a:pt x="647700" y="790575"/>
                </a:lnTo>
                <a:lnTo>
                  <a:pt x="726281" y="847725"/>
                </a:lnTo>
                <a:lnTo>
                  <a:pt x="835819" y="952500"/>
                </a:lnTo>
                <a:lnTo>
                  <a:pt x="933450" y="1035844"/>
                </a:lnTo>
                <a:lnTo>
                  <a:pt x="1031081" y="1116806"/>
                </a:lnTo>
                <a:lnTo>
                  <a:pt x="1147762" y="1204913"/>
                </a:lnTo>
                <a:lnTo>
                  <a:pt x="1276350" y="1297781"/>
                </a:lnTo>
                <a:lnTo>
                  <a:pt x="1428750" y="1402556"/>
                </a:lnTo>
                <a:lnTo>
                  <a:pt x="1593056" y="1500188"/>
                </a:lnTo>
                <a:lnTo>
                  <a:pt x="1669256" y="1571625"/>
                </a:lnTo>
                <a:lnTo>
                  <a:pt x="1712119" y="1614488"/>
                </a:lnTo>
                <a:lnTo>
                  <a:pt x="1743075" y="1638300"/>
                </a:lnTo>
                <a:lnTo>
                  <a:pt x="1766887" y="1647825"/>
                </a:lnTo>
                <a:lnTo>
                  <a:pt x="1788319" y="1652588"/>
                </a:lnTo>
                <a:lnTo>
                  <a:pt x="1812131" y="1652588"/>
                </a:lnTo>
                <a:lnTo>
                  <a:pt x="1843087" y="1635919"/>
                </a:lnTo>
                <a:lnTo>
                  <a:pt x="1895475" y="1597819"/>
                </a:lnTo>
                <a:lnTo>
                  <a:pt x="1938337" y="1557338"/>
                </a:lnTo>
                <a:lnTo>
                  <a:pt x="1976437" y="1512094"/>
                </a:lnTo>
                <a:lnTo>
                  <a:pt x="2007394" y="1466850"/>
                </a:lnTo>
                <a:lnTo>
                  <a:pt x="2026444" y="1431131"/>
                </a:lnTo>
                <a:lnTo>
                  <a:pt x="2040731" y="1393031"/>
                </a:lnTo>
                <a:lnTo>
                  <a:pt x="2055019" y="1352550"/>
                </a:lnTo>
                <a:lnTo>
                  <a:pt x="2064544" y="1312069"/>
                </a:lnTo>
                <a:lnTo>
                  <a:pt x="2071687" y="1266825"/>
                </a:lnTo>
                <a:lnTo>
                  <a:pt x="2078831" y="1202531"/>
                </a:lnTo>
                <a:lnTo>
                  <a:pt x="2076450" y="1147763"/>
                </a:lnTo>
                <a:lnTo>
                  <a:pt x="2074069" y="1128713"/>
                </a:lnTo>
                <a:lnTo>
                  <a:pt x="2066925" y="1119188"/>
                </a:lnTo>
                <a:lnTo>
                  <a:pt x="2050256" y="1119188"/>
                </a:lnTo>
                <a:lnTo>
                  <a:pt x="2031206" y="1131094"/>
                </a:lnTo>
                <a:lnTo>
                  <a:pt x="1985962" y="1176338"/>
                </a:lnTo>
                <a:lnTo>
                  <a:pt x="1947862" y="1216819"/>
                </a:lnTo>
                <a:lnTo>
                  <a:pt x="1916906" y="1240631"/>
                </a:lnTo>
                <a:lnTo>
                  <a:pt x="1885950" y="1254919"/>
                </a:lnTo>
                <a:lnTo>
                  <a:pt x="1850231" y="1262063"/>
                </a:lnTo>
                <a:lnTo>
                  <a:pt x="1816894" y="1262063"/>
                </a:lnTo>
                <a:lnTo>
                  <a:pt x="1781175" y="1250156"/>
                </a:lnTo>
                <a:lnTo>
                  <a:pt x="1700212" y="1214438"/>
                </a:lnTo>
                <a:lnTo>
                  <a:pt x="1597819" y="1162050"/>
                </a:lnTo>
                <a:lnTo>
                  <a:pt x="1478756" y="1095375"/>
                </a:lnTo>
                <a:lnTo>
                  <a:pt x="1323975" y="1007269"/>
                </a:lnTo>
                <a:lnTo>
                  <a:pt x="1190625" y="926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485B7193-6A89-4C05-B166-42434BBD6629}"/>
              </a:ext>
            </a:extLst>
          </p:cNvPr>
          <p:cNvSpPr/>
          <p:nvPr/>
        </p:nvSpPr>
        <p:spPr>
          <a:xfrm rot="16200000">
            <a:off x="4166393" y="1780382"/>
            <a:ext cx="665163" cy="1085850"/>
          </a:xfrm>
          <a:custGeom>
            <a:avLst/>
            <a:gdLst>
              <a:gd name="connsiteX0" fmla="*/ 623887 w 664369"/>
              <a:gd name="connsiteY0" fmla="*/ 290512 h 1085850"/>
              <a:gd name="connsiteX1" fmla="*/ 640556 w 664369"/>
              <a:gd name="connsiteY1" fmla="*/ 195262 h 1085850"/>
              <a:gd name="connsiteX2" fmla="*/ 664369 w 664369"/>
              <a:gd name="connsiteY2" fmla="*/ 40481 h 1085850"/>
              <a:gd name="connsiteX3" fmla="*/ 576262 w 664369"/>
              <a:gd name="connsiteY3" fmla="*/ 0 h 1085850"/>
              <a:gd name="connsiteX4" fmla="*/ 552450 w 664369"/>
              <a:gd name="connsiteY4" fmla="*/ 92868 h 1085850"/>
              <a:gd name="connsiteX5" fmla="*/ 531019 w 664369"/>
              <a:gd name="connsiteY5" fmla="*/ 169068 h 1085850"/>
              <a:gd name="connsiteX6" fmla="*/ 509587 w 664369"/>
              <a:gd name="connsiteY6" fmla="*/ 226218 h 1085850"/>
              <a:gd name="connsiteX7" fmla="*/ 481012 w 664369"/>
              <a:gd name="connsiteY7" fmla="*/ 300037 h 1085850"/>
              <a:gd name="connsiteX8" fmla="*/ 435769 w 664369"/>
              <a:gd name="connsiteY8" fmla="*/ 397668 h 1085850"/>
              <a:gd name="connsiteX9" fmla="*/ 390525 w 664369"/>
              <a:gd name="connsiteY9" fmla="*/ 490537 h 1085850"/>
              <a:gd name="connsiteX10" fmla="*/ 359569 w 664369"/>
              <a:gd name="connsiteY10" fmla="*/ 547687 h 1085850"/>
              <a:gd name="connsiteX11" fmla="*/ 326231 w 664369"/>
              <a:gd name="connsiteY11" fmla="*/ 597693 h 1085850"/>
              <a:gd name="connsiteX12" fmla="*/ 261937 w 664369"/>
              <a:gd name="connsiteY12" fmla="*/ 683418 h 1085850"/>
              <a:gd name="connsiteX13" fmla="*/ 211931 w 664369"/>
              <a:gd name="connsiteY13" fmla="*/ 745331 h 1085850"/>
              <a:gd name="connsiteX14" fmla="*/ 157162 w 664369"/>
              <a:gd name="connsiteY14" fmla="*/ 807243 h 1085850"/>
              <a:gd name="connsiteX15" fmla="*/ 102394 w 664369"/>
              <a:gd name="connsiteY15" fmla="*/ 862012 h 1085850"/>
              <a:gd name="connsiteX16" fmla="*/ 57150 w 664369"/>
              <a:gd name="connsiteY16" fmla="*/ 900112 h 1085850"/>
              <a:gd name="connsiteX17" fmla="*/ 28575 w 664369"/>
              <a:gd name="connsiteY17" fmla="*/ 921543 h 1085850"/>
              <a:gd name="connsiteX18" fmla="*/ 11906 w 664369"/>
              <a:gd name="connsiteY18" fmla="*/ 952500 h 1085850"/>
              <a:gd name="connsiteX19" fmla="*/ 0 w 664369"/>
              <a:gd name="connsiteY19" fmla="*/ 985837 h 1085850"/>
              <a:gd name="connsiteX20" fmla="*/ 0 w 664369"/>
              <a:gd name="connsiteY20" fmla="*/ 1007268 h 1085850"/>
              <a:gd name="connsiteX21" fmla="*/ 2381 w 664369"/>
              <a:gd name="connsiteY21" fmla="*/ 1028700 h 1085850"/>
              <a:gd name="connsiteX22" fmla="*/ 7144 w 664369"/>
              <a:gd name="connsiteY22" fmla="*/ 1040606 h 1085850"/>
              <a:gd name="connsiteX23" fmla="*/ 11906 w 664369"/>
              <a:gd name="connsiteY23" fmla="*/ 1052512 h 1085850"/>
              <a:gd name="connsiteX24" fmla="*/ 30956 w 664369"/>
              <a:gd name="connsiteY24" fmla="*/ 1064418 h 1085850"/>
              <a:gd name="connsiteX25" fmla="*/ 52387 w 664369"/>
              <a:gd name="connsiteY25" fmla="*/ 1071562 h 1085850"/>
              <a:gd name="connsiteX26" fmla="*/ 83344 w 664369"/>
              <a:gd name="connsiteY26" fmla="*/ 1078706 h 1085850"/>
              <a:gd name="connsiteX27" fmla="*/ 116681 w 664369"/>
              <a:gd name="connsiteY27" fmla="*/ 1081087 h 1085850"/>
              <a:gd name="connsiteX28" fmla="*/ 140494 w 664369"/>
              <a:gd name="connsiteY28" fmla="*/ 1085850 h 1085850"/>
              <a:gd name="connsiteX29" fmla="*/ 176212 w 664369"/>
              <a:gd name="connsiteY29" fmla="*/ 1085850 h 1085850"/>
              <a:gd name="connsiteX30" fmla="*/ 211931 w 664369"/>
              <a:gd name="connsiteY30" fmla="*/ 1081087 h 1085850"/>
              <a:gd name="connsiteX31" fmla="*/ 264319 w 664369"/>
              <a:gd name="connsiteY31" fmla="*/ 1059656 h 1085850"/>
              <a:gd name="connsiteX32" fmla="*/ 300037 w 664369"/>
              <a:gd name="connsiteY32" fmla="*/ 1042987 h 1085850"/>
              <a:gd name="connsiteX33" fmla="*/ 361950 w 664369"/>
              <a:gd name="connsiteY33" fmla="*/ 1002506 h 1085850"/>
              <a:gd name="connsiteX34" fmla="*/ 428625 w 664369"/>
              <a:gd name="connsiteY34" fmla="*/ 947737 h 1085850"/>
              <a:gd name="connsiteX35" fmla="*/ 473869 w 664369"/>
              <a:gd name="connsiteY35" fmla="*/ 902493 h 1085850"/>
              <a:gd name="connsiteX36" fmla="*/ 492919 w 664369"/>
              <a:gd name="connsiteY36" fmla="*/ 854868 h 1085850"/>
              <a:gd name="connsiteX37" fmla="*/ 516731 w 664369"/>
              <a:gd name="connsiteY37" fmla="*/ 781050 h 1085850"/>
              <a:gd name="connsiteX38" fmla="*/ 540544 w 664369"/>
              <a:gd name="connsiteY38" fmla="*/ 695325 h 1085850"/>
              <a:gd name="connsiteX39" fmla="*/ 559594 w 664369"/>
              <a:gd name="connsiteY39" fmla="*/ 614362 h 1085850"/>
              <a:gd name="connsiteX40" fmla="*/ 578644 w 664369"/>
              <a:gd name="connsiteY40" fmla="*/ 533400 h 1085850"/>
              <a:gd name="connsiteX41" fmla="*/ 600075 w 664369"/>
              <a:gd name="connsiteY41" fmla="*/ 423862 h 1085850"/>
              <a:gd name="connsiteX42" fmla="*/ 623887 w 664369"/>
              <a:gd name="connsiteY42" fmla="*/ 290512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64369" h="1085850">
                <a:moveTo>
                  <a:pt x="623887" y="290512"/>
                </a:moveTo>
                <a:lnTo>
                  <a:pt x="640556" y="195262"/>
                </a:lnTo>
                <a:lnTo>
                  <a:pt x="664369" y="40481"/>
                </a:lnTo>
                <a:lnTo>
                  <a:pt x="576262" y="0"/>
                </a:lnTo>
                <a:lnTo>
                  <a:pt x="552450" y="92868"/>
                </a:lnTo>
                <a:lnTo>
                  <a:pt x="531019" y="169068"/>
                </a:lnTo>
                <a:lnTo>
                  <a:pt x="509587" y="226218"/>
                </a:lnTo>
                <a:lnTo>
                  <a:pt x="481012" y="300037"/>
                </a:lnTo>
                <a:lnTo>
                  <a:pt x="435769" y="397668"/>
                </a:lnTo>
                <a:lnTo>
                  <a:pt x="390525" y="490537"/>
                </a:lnTo>
                <a:lnTo>
                  <a:pt x="359569" y="547687"/>
                </a:lnTo>
                <a:lnTo>
                  <a:pt x="326231" y="597693"/>
                </a:lnTo>
                <a:lnTo>
                  <a:pt x="261937" y="683418"/>
                </a:lnTo>
                <a:lnTo>
                  <a:pt x="211931" y="745331"/>
                </a:lnTo>
                <a:lnTo>
                  <a:pt x="157162" y="807243"/>
                </a:lnTo>
                <a:lnTo>
                  <a:pt x="102394" y="862012"/>
                </a:lnTo>
                <a:lnTo>
                  <a:pt x="57150" y="900112"/>
                </a:lnTo>
                <a:lnTo>
                  <a:pt x="28575" y="921543"/>
                </a:lnTo>
                <a:lnTo>
                  <a:pt x="11906" y="952500"/>
                </a:lnTo>
                <a:lnTo>
                  <a:pt x="0" y="985837"/>
                </a:lnTo>
                <a:lnTo>
                  <a:pt x="0" y="1007268"/>
                </a:lnTo>
                <a:lnTo>
                  <a:pt x="2381" y="1028700"/>
                </a:lnTo>
                <a:lnTo>
                  <a:pt x="7144" y="1040606"/>
                </a:lnTo>
                <a:lnTo>
                  <a:pt x="11906" y="1052512"/>
                </a:lnTo>
                <a:lnTo>
                  <a:pt x="30956" y="1064418"/>
                </a:lnTo>
                <a:lnTo>
                  <a:pt x="52387" y="1071562"/>
                </a:lnTo>
                <a:lnTo>
                  <a:pt x="83344" y="1078706"/>
                </a:lnTo>
                <a:lnTo>
                  <a:pt x="116681" y="1081087"/>
                </a:lnTo>
                <a:lnTo>
                  <a:pt x="140494" y="1085850"/>
                </a:lnTo>
                <a:lnTo>
                  <a:pt x="176212" y="1085850"/>
                </a:lnTo>
                <a:lnTo>
                  <a:pt x="211931" y="1081087"/>
                </a:lnTo>
                <a:lnTo>
                  <a:pt x="264319" y="1059656"/>
                </a:lnTo>
                <a:lnTo>
                  <a:pt x="300037" y="1042987"/>
                </a:lnTo>
                <a:lnTo>
                  <a:pt x="361950" y="1002506"/>
                </a:lnTo>
                <a:lnTo>
                  <a:pt x="428625" y="947737"/>
                </a:lnTo>
                <a:lnTo>
                  <a:pt x="473869" y="902493"/>
                </a:lnTo>
                <a:lnTo>
                  <a:pt x="492919" y="854868"/>
                </a:lnTo>
                <a:lnTo>
                  <a:pt x="516731" y="781050"/>
                </a:lnTo>
                <a:lnTo>
                  <a:pt x="540544" y="695325"/>
                </a:lnTo>
                <a:lnTo>
                  <a:pt x="559594" y="614362"/>
                </a:lnTo>
                <a:lnTo>
                  <a:pt x="578644" y="533400"/>
                </a:lnTo>
                <a:lnTo>
                  <a:pt x="600075" y="423862"/>
                </a:lnTo>
                <a:lnTo>
                  <a:pt x="623887" y="2905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1EFEEA8C-CA8E-46DA-9031-5852B1E15767}"/>
              </a:ext>
            </a:extLst>
          </p:cNvPr>
          <p:cNvSpPr/>
          <p:nvPr/>
        </p:nvSpPr>
        <p:spPr>
          <a:xfrm>
            <a:off x="3252788" y="2782888"/>
            <a:ext cx="1319212" cy="425450"/>
          </a:xfrm>
          <a:custGeom>
            <a:avLst/>
            <a:gdLst>
              <a:gd name="connsiteX0" fmla="*/ 1081087 w 1319212"/>
              <a:gd name="connsiteY0" fmla="*/ 233363 h 423863"/>
              <a:gd name="connsiteX1" fmla="*/ 985837 w 1319212"/>
              <a:gd name="connsiteY1" fmla="*/ 257175 h 423863"/>
              <a:gd name="connsiteX2" fmla="*/ 895350 w 1319212"/>
              <a:gd name="connsiteY2" fmla="*/ 283369 h 423863"/>
              <a:gd name="connsiteX3" fmla="*/ 797718 w 1319212"/>
              <a:gd name="connsiteY3" fmla="*/ 309563 h 423863"/>
              <a:gd name="connsiteX4" fmla="*/ 692943 w 1319212"/>
              <a:gd name="connsiteY4" fmla="*/ 340519 h 423863"/>
              <a:gd name="connsiteX5" fmla="*/ 621506 w 1319212"/>
              <a:gd name="connsiteY5" fmla="*/ 361950 h 423863"/>
              <a:gd name="connsiteX6" fmla="*/ 481012 w 1319212"/>
              <a:gd name="connsiteY6" fmla="*/ 404813 h 423863"/>
              <a:gd name="connsiteX7" fmla="*/ 440531 w 1319212"/>
              <a:gd name="connsiteY7" fmla="*/ 404813 h 423863"/>
              <a:gd name="connsiteX8" fmla="*/ 414337 w 1319212"/>
              <a:gd name="connsiteY8" fmla="*/ 407194 h 423863"/>
              <a:gd name="connsiteX9" fmla="*/ 395287 w 1319212"/>
              <a:gd name="connsiteY9" fmla="*/ 414338 h 423863"/>
              <a:gd name="connsiteX10" fmla="*/ 373856 w 1319212"/>
              <a:gd name="connsiteY10" fmla="*/ 421482 h 423863"/>
              <a:gd name="connsiteX11" fmla="*/ 319087 w 1319212"/>
              <a:gd name="connsiteY11" fmla="*/ 423863 h 423863"/>
              <a:gd name="connsiteX12" fmla="*/ 259556 w 1319212"/>
              <a:gd name="connsiteY12" fmla="*/ 421482 h 423863"/>
              <a:gd name="connsiteX13" fmla="*/ 223837 w 1319212"/>
              <a:gd name="connsiteY13" fmla="*/ 414338 h 423863"/>
              <a:gd name="connsiteX14" fmla="*/ 204787 w 1319212"/>
              <a:gd name="connsiteY14" fmla="*/ 407194 h 423863"/>
              <a:gd name="connsiteX15" fmla="*/ 183356 w 1319212"/>
              <a:gd name="connsiteY15" fmla="*/ 392907 h 423863"/>
              <a:gd name="connsiteX16" fmla="*/ 159543 w 1319212"/>
              <a:gd name="connsiteY16" fmla="*/ 376238 h 423863"/>
              <a:gd name="connsiteX17" fmla="*/ 133350 w 1319212"/>
              <a:gd name="connsiteY17" fmla="*/ 352425 h 423863"/>
              <a:gd name="connsiteX18" fmla="*/ 100012 w 1319212"/>
              <a:gd name="connsiteY18" fmla="*/ 319088 h 423863"/>
              <a:gd name="connsiteX19" fmla="*/ 73818 w 1319212"/>
              <a:gd name="connsiteY19" fmla="*/ 290513 h 423863"/>
              <a:gd name="connsiteX20" fmla="*/ 14287 w 1319212"/>
              <a:gd name="connsiteY20" fmla="*/ 211932 h 423863"/>
              <a:gd name="connsiteX21" fmla="*/ 0 w 1319212"/>
              <a:gd name="connsiteY21" fmla="*/ 195263 h 423863"/>
              <a:gd name="connsiteX22" fmla="*/ 97631 w 1319212"/>
              <a:gd name="connsiteY22" fmla="*/ 111919 h 423863"/>
              <a:gd name="connsiteX23" fmla="*/ 119062 w 1319212"/>
              <a:gd name="connsiteY23" fmla="*/ 176213 h 423863"/>
              <a:gd name="connsiteX24" fmla="*/ 130968 w 1319212"/>
              <a:gd name="connsiteY24" fmla="*/ 195263 h 423863"/>
              <a:gd name="connsiteX25" fmla="*/ 145256 w 1319212"/>
              <a:gd name="connsiteY25" fmla="*/ 211932 h 423863"/>
              <a:gd name="connsiteX26" fmla="*/ 159543 w 1319212"/>
              <a:gd name="connsiteY26" fmla="*/ 221457 h 423863"/>
              <a:gd name="connsiteX27" fmla="*/ 178593 w 1319212"/>
              <a:gd name="connsiteY27" fmla="*/ 228600 h 423863"/>
              <a:gd name="connsiteX28" fmla="*/ 223837 w 1319212"/>
              <a:gd name="connsiteY28" fmla="*/ 238125 h 423863"/>
              <a:gd name="connsiteX29" fmla="*/ 266700 w 1319212"/>
              <a:gd name="connsiteY29" fmla="*/ 242888 h 423863"/>
              <a:gd name="connsiteX30" fmla="*/ 323850 w 1319212"/>
              <a:gd name="connsiteY30" fmla="*/ 240507 h 423863"/>
              <a:gd name="connsiteX31" fmla="*/ 426243 w 1319212"/>
              <a:gd name="connsiteY31" fmla="*/ 230982 h 423863"/>
              <a:gd name="connsiteX32" fmla="*/ 514350 w 1319212"/>
              <a:gd name="connsiteY32" fmla="*/ 219075 h 423863"/>
              <a:gd name="connsiteX33" fmla="*/ 619125 w 1319212"/>
              <a:gd name="connsiteY33" fmla="*/ 195263 h 423863"/>
              <a:gd name="connsiteX34" fmla="*/ 700087 w 1319212"/>
              <a:gd name="connsiteY34" fmla="*/ 173832 h 423863"/>
              <a:gd name="connsiteX35" fmla="*/ 795337 w 1319212"/>
              <a:gd name="connsiteY35" fmla="*/ 135732 h 423863"/>
              <a:gd name="connsiteX36" fmla="*/ 892968 w 1319212"/>
              <a:gd name="connsiteY36" fmla="*/ 90488 h 423863"/>
              <a:gd name="connsiteX37" fmla="*/ 933450 w 1319212"/>
              <a:gd name="connsiteY37" fmla="*/ 66675 h 423863"/>
              <a:gd name="connsiteX38" fmla="*/ 950118 w 1319212"/>
              <a:gd name="connsiteY38" fmla="*/ 47625 h 423863"/>
              <a:gd name="connsiteX39" fmla="*/ 971550 w 1319212"/>
              <a:gd name="connsiteY39" fmla="*/ 28575 h 423863"/>
              <a:gd name="connsiteX40" fmla="*/ 1002506 w 1319212"/>
              <a:gd name="connsiteY40" fmla="*/ 9525 h 423863"/>
              <a:gd name="connsiteX41" fmla="*/ 1035843 w 1319212"/>
              <a:gd name="connsiteY41" fmla="*/ 0 h 423863"/>
              <a:gd name="connsiteX42" fmla="*/ 1069181 w 1319212"/>
              <a:gd name="connsiteY42" fmla="*/ 2382 h 423863"/>
              <a:gd name="connsiteX43" fmla="*/ 1114425 w 1319212"/>
              <a:gd name="connsiteY43" fmla="*/ 11907 h 423863"/>
              <a:gd name="connsiteX44" fmla="*/ 1202531 w 1319212"/>
              <a:gd name="connsiteY44" fmla="*/ 45244 h 423863"/>
              <a:gd name="connsiteX45" fmla="*/ 1288256 w 1319212"/>
              <a:gd name="connsiteY45" fmla="*/ 85725 h 423863"/>
              <a:gd name="connsiteX46" fmla="*/ 1300162 w 1319212"/>
              <a:gd name="connsiteY46" fmla="*/ 97632 h 423863"/>
              <a:gd name="connsiteX47" fmla="*/ 1312068 w 1319212"/>
              <a:gd name="connsiteY47" fmla="*/ 116682 h 423863"/>
              <a:gd name="connsiteX48" fmla="*/ 1319212 w 1319212"/>
              <a:gd name="connsiteY48" fmla="*/ 135732 h 423863"/>
              <a:gd name="connsiteX49" fmla="*/ 1319212 w 1319212"/>
              <a:gd name="connsiteY49" fmla="*/ 150019 h 423863"/>
              <a:gd name="connsiteX50" fmla="*/ 1309687 w 1319212"/>
              <a:gd name="connsiteY50" fmla="*/ 169069 h 423863"/>
              <a:gd name="connsiteX51" fmla="*/ 1285875 w 1319212"/>
              <a:gd name="connsiteY51" fmla="*/ 190500 h 423863"/>
              <a:gd name="connsiteX52" fmla="*/ 1271587 w 1319212"/>
              <a:gd name="connsiteY52" fmla="*/ 197644 h 423863"/>
              <a:gd name="connsiteX53" fmla="*/ 1235868 w 1319212"/>
              <a:gd name="connsiteY53" fmla="*/ 202407 h 423863"/>
              <a:gd name="connsiteX54" fmla="*/ 1164431 w 1319212"/>
              <a:gd name="connsiteY54" fmla="*/ 211932 h 423863"/>
              <a:gd name="connsiteX55" fmla="*/ 1081087 w 1319212"/>
              <a:gd name="connsiteY55" fmla="*/ 233363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19212" h="423863">
                <a:moveTo>
                  <a:pt x="1081087" y="233363"/>
                </a:moveTo>
                <a:lnTo>
                  <a:pt x="985837" y="257175"/>
                </a:lnTo>
                <a:lnTo>
                  <a:pt x="895350" y="283369"/>
                </a:lnTo>
                <a:lnTo>
                  <a:pt x="797718" y="309563"/>
                </a:lnTo>
                <a:lnTo>
                  <a:pt x="692943" y="340519"/>
                </a:lnTo>
                <a:lnTo>
                  <a:pt x="621506" y="361950"/>
                </a:lnTo>
                <a:lnTo>
                  <a:pt x="481012" y="404813"/>
                </a:lnTo>
                <a:lnTo>
                  <a:pt x="440531" y="404813"/>
                </a:lnTo>
                <a:lnTo>
                  <a:pt x="414337" y="407194"/>
                </a:lnTo>
                <a:lnTo>
                  <a:pt x="395287" y="414338"/>
                </a:lnTo>
                <a:lnTo>
                  <a:pt x="373856" y="421482"/>
                </a:lnTo>
                <a:lnTo>
                  <a:pt x="319087" y="423863"/>
                </a:lnTo>
                <a:lnTo>
                  <a:pt x="259556" y="421482"/>
                </a:lnTo>
                <a:lnTo>
                  <a:pt x="223837" y="414338"/>
                </a:lnTo>
                <a:lnTo>
                  <a:pt x="204787" y="407194"/>
                </a:lnTo>
                <a:lnTo>
                  <a:pt x="183356" y="392907"/>
                </a:lnTo>
                <a:lnTo>
                  <a:pt x="159543" y="376238"/>
                </a:lnTo>
                <a:lnTo>
                  <a:pt x="133350" y="352425"/>
                </a:lnTo>
                <a:lnTo>
                  <a:pt x="100012" y="319088"/>
                </a:lnTo>
                <a:lnTo>
                  <a:pt x="73818" y="290513"/>
                </a:lnTo>
                <a:lnTo>
                  <a:pt x="14287" y="211932"/>
                </a:lnTo>
                <a:lnTo>
                  <a:pt x="0" y="195263"/>
                </a:lnTo>
                <a:lnTo>
                  <a:pt x="97631" y="111919"/>
                </a:lnTo>
                <a:lnTo>
                  <a:pt x="119062" y="176213"/>
                </a:lnTo>
                <a:lnTo>
                  <a:pt x="130968" y="195263"/>
                </a:lnTo>
                <a:lnTo>
                  <a:pt x="145256" y="211932"/>
                </a:lnTo>
                <a:lnTo>
                  <a:pt x="159543" y="221457"/>
                </a:lnTo>
                <a:lnTo>
                  <a:pt x="178593" y="228600"/>
                </a:lnTo>
                <a:lnTo>
                  <a:pt x="223837" y="238125"/>
                </a:lnTo>
                <a:lnTo>
                  <a:pt x="266700" y="242888"/>
                </a:lnTo>
                <a:lnTo>
                  <a:pt x="323850" y="240507"/>
                </a:lnTo>
                <a:lnTo>
                  <a:pt x="426243" y="230982"/>
                </a:lnTo>
                <a:lnTo>
                  <a:pt x="514350" y="219075"/>
                </a:lnTo>
                <a:lnTo>
                  <a:pt x="619125" y="195263"/>
                </a:lnTo>
                <a:lnTo>
                  <a:pt x="700087" y="173832"/>
                </a:lnTo>
                <a:lnTo>
                  <a:pt x="795337" y="135732"/>
                </a:lnTo>
                <a:lnTo>
                  <a:pt x="892968" y="90488"/>
                </a:lnTo>
                <a:lnTo>
                  <a:pt x="933450" y="66675"/>
                </a:lnTo>
                <a:lnTo>
                  <a:pt x="950118" y="47625"/>
                </a:lnTo>
                <a:lnTo>
                  <a:pt x="971550" y="28575"/>
                </a:lnTo>
                <a:lnTo>
                  <a:pt x="1002506" y="9525"/>
                </a:lnTo>
                <a:lnTo>
                  <a:pt x="1035843" y="0"/>
                </a:lnTo>
                <a:lnTo>
                  <a:pt x="1069181" y="2382"/>
                </a:lnTo>
                <a:lnTo>
                  <a:pt x="1114425" y="11907"/>
                </a:lnTo>
                <a:lnTo>
                  <a:pt x="1202531" y="45244"/>
                </a:lnTo>
                <a:lnTo>
                  <a:pt x="1288256" y="85725"/>
                </a:lnTo>
                <a:lnTo>
                  <a:pt x="1300162" y="97632"/>
                </a:lnTo>
                <a:lnTo>
                  <a:pt x="1312068" y="116682"/>
                </a:lnTo>
                <a:lnTo>
                  <a:pt x="1319212" y="135732"/>
                </a:lnTo>
                <a:lnTo>
                  <a:pt x="1319212" y="150019"/>
                </a:lnTo>
                <a:lnTo>
                  <a:pt x="1309687" y="169069"/>
                </a:lnTo>
                <a:lnTo>
                  <a:pt x="1285875" y="190500"/>
                </a:lnTo>
                <a:lnTo>
                  <a:pt x="1271587" y="197644"/>
                </a:lnTo>
                <a:lnTo>
                  <a:pt x="1235868" y="202407"/>
                </a:lnTo>
                <a:lnTo>
                  <a:pt x="1164431" y="211932"/>
                </a:lnTo>
                <a:lnTo>
                  <a:pt x="1081087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13977D33-1870-4A4A-AE19-F129FFEB2579}"/>
              </a:ext>
            </a:extLst>
          </p:cNvPr>
          <p:cNvSpPr/>
          <p:nvPr/>
        </p:nvSpPr>
        <p:spPr>
          <a:xfrm>
            <a:off x="2762250" y="3362325"/>
            <a:ext cx="2068513" cy="703263"/>
          </a:xfrm>
          <a:custGeom>
            <a:avLst/>
            <a:gdLst>
              <a:gd name="connsiteX0" fmla="*/ 1657350 w 2069306"/>
              <a:gd name="connsiteY0" fmla="*/ 288131 h 702469"/>
              <a:gd name="connsiteX1" fmla="*/ 1557338 w 2069306"/>
              <a:gd name="connsiteY1" fmla="*/ 311944 h 702469"/>
              <a:gd name="connsiteX2" fmla="*/ 1469231 w 2069306"/>
              <a:gd name="connsiteY2" fmla="*/ 335756 h 702469"/>
              <a:gd name="connsiteX3" fmla="*/ 1381125 w 2069306"/>
              <a:gd name="connsiteY3" fmla="*/ 364331 h 702469"/>
              <a:gd name="connsiteX4" fmla="*/ 1293019 w 2069306"/>
              <a:gd name="connsiteY4" fmla="*/ 392906 h 702469"/>
              <a:gd name="connsiteX5" fmla="*/ 1050131 w 2069306"/>
              <a:gd name="connsiteY5" fmla="*/ 469106 h 702469"/>
              <a:gd name="connsiteX6" fmla="*/ 885825 w 2069306"/>
              <a:gd name="connsiteY6" fmla="*/ 526256 h 702469"/>
              <a:gd name="connsiteX7" fmla="*/ 797719 w 2069306"/>
              <a:gd name="connsiteY7" fmla="*/ 557213 h 702469"/>
              <a:gd name="connsiteX8" fmla="*/ 709613 w 2069306"/>
              <a:gd name="connsiteY8" fmla="*/ 588169 h 702469"/>
              <a:gd name="connsiteX9" fmla="*/ 652463 w 2069306"/>
              <a:gd name="connsiteY9" fmla="*/ 607219 h 702469"/>
              <a:gd name="connsiteX10" fmla="*/ 621506 w 2069306"/>
              <a:gd name="connsiteY10" fmla="*/ 619125 h 702469"/>
              <a:gd name="connsiteX11" fmla="*/ 583406 w 2069306"/>
              <a:gd name="connsiteY11" fmla="*/ 638175 h 702469"/>
              <a:gd name="connsiteX12" fmla="*/ 547688 w 2069306"/>
              <a:gd name="connsiteY12" fmla="*/ 659606 h 702469"/>
              <a:gd name="connsiteX13" fmla="*/ 526256 w 2069306"/>
              <a:gd name="connsiteY13" fmla="*/ 678656 h 702469"/>
              <a:gd name="connsiteX14" fmla="*/ 492919 w 2069306"/>
              <a:gd name="connsiteY14" fmla="*/ 697706 h 702469"/>
              <a:gd name="connsiteX15" fmla="*/ 461963 w 2069306"/>
              <a:gd name="connsiteY15" fmla="*/ 702469 h 702469"/>
              <a:gd name="connsiteX16" fmla="*/ 433388 w 2069306"/>
              <a:gd name="connsiteY16" fmla="*/ 702469 h 702469"/>
              <a:gd name="connsiteX17" fmla="*/ 381000 w 2069306"/>
              <a:gd name="connsiteY17" fmla="*/ 690563 h 702469"/>
              <a:gd name="connsiteX18" fmla="*/ 330994 w 2069306"/>
              <a:gd name="connsiteY18" fmla="*/ 671513 h 702469"/>
              <a:gd name="connsiteX19" fmla="*/ 266700 w 2069306"/>
              <a:gd name="connsiteY19" fmla="*/ 642938 h 702469"/>
              <a:gd name="connsiteX20" fmla="*/ 204788 w 2069306"/>
              <a:gd name="connsiteY20" fmla="*/ 609600 h 702469"/>
              <a:gd name="connsiteX21" fmla="*/ 121444 w 2069306"/>
              <a:gd name="connsiteY21" fmla="*/ 552450 h 702469"/>
              <a:gd name="connsiteX22" fmla="*/ 73819 w 2069306"/>
              <a:gd name="connsiteY22" fmla="*/ 511969 h 702469"/>
              <a:gd name="connsiteX23" fmla="*/ 38100 w 2069306"/>
              <a:gd name="connsiteY23" fmla="*/ 473869 h 702469"/>
              <a:gd name="connsiteX24" fmla="*/ 16669 w 2069306"/>
              <a:gd name="connsiteY24" fmla="*/ 445294 h 702469"/>
              <a:gd name="connsiteX25" fmla="*/ 2381 w 2069306"/>
              <a:gd name="connsiteY25" fmla="*/ 419100 h 702469"/>
              <a:gd name="connsiteX26" fmla="*/ 0 w 2069306"/>
              <a:gd name="connsiteY26" fmla="*/ 404813 h 702469"/>
              <a:gd name="connsiteX27" fmla="*/ 2381 w 2069306"/>
              <a:gd name="connsiteY27" fmla="*/ 390525 h 702469"/>
              <a:gd name="connsiteX28" fmla="*/ 11906 w 2069306"/>
              <a:gd name="connsiteY28" fmla="*/ 385763 h 702469"/>
              <a:gd name="connsiteX29" fmla="*/ 19050 w 2069306"/>
              <a:gd name="connsiteY29" fmla="*/ 388144 h 702469"/>
              <a:gd name="connsiteX30" fmla="*/ 57150 w 2069306"/>
              <a:gd name="connsiteY30" fmla="*/ 400050 h 702469"/>
              <a:gd name="connsiteX31" fmla="*/ 133350 w 2069306"/>
              <a:gd name="connsiteY31" fmla="*/ 428625 h 702469"/>
              <a:gd name="connsiteX32" fmla="*/ 176213 w 2069306"/>
              <a:gd name="connsiteY32" fmla="*/ 440531 h 702469"/>
              <a:gd name="connsiteX33" fmla="*/ 247650 w 2069306"/>
              <a:gd name="connsiteY33" fmla="*/ 454819 h 702469"/>
              <a:gd name="connsiteX34" fmla="*/ 304800 w 2069306"/>
              <a:gd name="connsiteY34" fmla="*/ 459581 h 702469"/>
              <a:gd name="connsiteX35" fmla="*/ 347663 w 2069306"/>
              <a:gd name="connsiteY35" fmla="*/ 459581 h 702469"/>
              <a:gd name="connsiteX36" fmla="*/ 392906 w 2069306"/>
              <a:gd name="connsiteY36" fmla="*/ 457200 h 702469"/>
              <a:gd name="connsiteX37" fmla="*/ 452438 w 2069306"/>
              <a:gd name="connsiteY37" fmla="*/ 445294 h 702469"/>
              <a:gd name="connsiteX38" fmla="*/ 585788 w 2069306"/>
              <a:gd name="connsiteY38" fmla="*/ 402431 h 702469"/>
              <a:gd name="connsiteX39" fmla="*/ 781050 w 2069306"/>
              <a:gd name="connsiteY39" fmla="*/ 345281 h 702469"/>
              <a:gd name="connsiteX40" fmla="*/ 966788 w 2069306"/>
              <a:gd name="connsiteY40" fmla="*/ 288131 h 702469"/>
              <a:gd name="connsiteX41" fmla="*/ 1123950 w 2069306"/>
              <a:gd name="connsiteY41" fmla="*/ 242888 h 702469"/>
              <a:gd name="connsiteX42" fmla="*/ 1340644 w 2069306"/>
              <a:gd name="connsiteY42" fmla="*/ 183356 h 702469"/>
              <a:gd name="connsiteX43" fmla="*/ 1469231 w 2069306"/>
              <a:gd name="connsiteY43" fmla="*/ 123825 h 702469"/>
              <a:gd name="connsiteX44" fmla="*/ 1657350 w 2069306"/>
              <a:gd name="connsiteY44" fmla="*/ 38100 h 702469"/>
              <a:gd name="connsiteX45" fmla="*/ 1728788 w 2069306"/>
              <a:gd name="connsiteY45" fmla="*/ 4763 h 702469"/>
              <a:gd name="connsiteX46" fmla="*/ 1738313 w 2069306"/>
              <a:gd name="connsiteY46" fmla="*/ 0 h 702469"/>
              <a:gd name="connsiteX47" fmla="*/ 1781175 w 2069306"/>
              <a:gd name="connsiteY47" fmla="*/ 4763 h 702469"/>
              <a:gd name="connsiteX48" fmla="*/ 1854994 w 2069306"/>
              <a:gd name="connsiteY48" fmla="*/ 19050 h 702469"/>
              <a:gd name="connsiteX49" fmla="*/ 1933575 w 2069306"/>
              <a:gd name="connsiteY49" fmla="*/ 42863 h 702469"/>
              <a:gd name="connsiteX50" fmla="*/ 1974056 w 2069306"/>
              <a:gd name="connsiteY50" fmla="*/ 64294 h 702469"/>
              <a:gd name="connsiteX51" fmla="*/ 2026444 w 2069306"/>
              <a:gd name="connsiteY51" fmla="*/ 95250 h 702469"/>
              <a:gd name="connsiteX52" fmla="*/ 2050256 w 2069306"/>
              <a:gd name="connsiteY52" fmla="*/ 114300 h 702469"/>
              <a:gd name="connsiteX53" fmla="*/ 2062163 w 2069306"/>
              <a:gd name="connsiteY53" fmla="*/ 133350 h 702469"/>
              <a:gd name="connsiteX54" fmla="*/ 2066925 w 2069306"/>
              <a:gd name="connsiteY54" fmla="*/ 142875 h 702469"/>
              <a:gd name="connsiteX55" fmla="*/ 2069306 w 2069306"/>
              <a:gd name="connsiteY55" fmla="*/ 161925 h 702469"/>
              <a:gd name="connsiteX56" fmla="*/ 2066925 w 2069306"/>
              <a:gd name="connsiteY56" fmla="*/ 180975 h 702469"/>
              <a:gd name="connsiteX57" fmla="*/ 2057400 w 2069306"/>
              <a:gd name="connsiteY57" fmla="*/ 202406 h 702469"/>
              <a:gd name="connsiteX58" fmla="*/ 2035969 w 2069306"/>
              <a:gd name="connsiteY58" fmla="*/ 221456 h 702469"/>
              <a:gd name="connsiteX59" fmla="*/ 2012156 w 2069306"/>
              <a:gd name="connsiteY59" fmla="*/ 233363 h 702469"/>
              <a:gd name="connsiteX60" fmla="*/ 1988344 w 2069306"/>
              <a:gd name="connsiteY60" fmla="*/ 240506 h 702469"/>
              <a:gd name="connsiteX61" fmla="*/ 1947863 w 2069306"/>
              <a:gd name="connsiteY61" fmla="*/ 247650 h 702469"/>
              <a:gd name="connsiteX62" fmla="*/ 1881188 w 2069306"/>
              <a:gd name="connsiteY62" fmla="*/ 254794 h 702469"/>
              <a:gd name="connsiteX63" fmla="*/ 1807369 w 2069306"/>
              <a:gd name="connsiteY63" fmla="*/ 264319 h 702469"/>
              <a:gd name="connsiteX64" fmla="*/ 1657350 w 2069306"/>
              <a:gd name="connsiteY64" fmla="*/ 288131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069306" h="702469">
                <a:moveTo>
                  <a:pt x="1657350" y="288131"/>
                </a:moveTo>
                <a:lnTo>
                  <a:pt x="1557338" y="311944"/>
                </a:lnTo>
                <a:lnTo>
                  <a:pt x="1469231" y="335756"/>
                </a:lnTo>
                <a:lnTo>
                  <a:pt x="1381125" y="364331"/>
                </a:lnTo>
                <a:lnTo>
                  <a:pt x="1293019" y="392906"/>
                </a:lnTo>
                <a:lnTo>
                  <a:pt x="1050131" y="469106"/>
                </a:lnTo>
                <a:lnTo>
                  <a:pt x="885825" y="526256"/>
                </a:lnTo>
                <a:lnTo>
                  <a:pt x="797719" y="557213"/>
                </a:lnTo>
                <a:lnTo>
                  <a:pt x="709613" y="588169"/>
                </a:lnTo>
                <a:lnTo>
                  <a:pt x="652463" y="607219"/>
                </a:lnTo>
                <a:lnTo>
                  <a:pt x="621506" y="619125"/>
                </a:lnTo>
                <a:lnTo>
                  <a:pt x="583406" y="638175"/>
                </a:lnTo>
                <a:lnTo>
                  <a:pt x="547688" y="659606"/>
                </a:lnTo>
                <a:lnTo>
                  <a:pt x="526256" y="678656"/>
                </a:lnTo>
                <a:lnTo>
                  <a:pt x="492919" y="697706"/>
                </a:lnTo>
                <a:lnTo>
                  <a:pt x="461963" y="702469"/>
                </a:lnTo>
                <a:lnTo>
                  <a:pt x="433388" y="702469"/>
                </a:lnTo>
                <a:lnTo>
                  <a:pt x="381000" y="690563"/>
                </a:lnTo>
                <a:lnTo>
                  <a:pt x="330994" y="671513"/>
                </a:lnTo>
                <a:lnTo>
                  <a:pt x="266700" y="642938"/>
                </a:lnTo>
                <a:lnTo>
                  <a:pt x="204788" y="609600"/>
                </a:lnTo>
                <a:lnTo>
                  <a:pt x="121444" y="552450"/>
                </a:lnTo>
                <a:lnTo>
                  <a:pt x="73819" y="511969"/>
                </a:lnTo>
                <a:lnTo>
                  <a:pt x="38100" y="473869"/>
                </a:lnTo>
                <a:lnTo>
                  <a:pt x="16669" y="445294"/>
                </a:lnTo>
                <a:lnTo>
                  <a:pt x="2381" y="419100"/>
                </a:lnTo>
                <a:lnTo>
                  <a:pt x="0" y="404813"/>
                </a:lnTo>
                <a:lnTo>
                  <a:pt x="2381" y="390525"/>
                </a:lnTo>
                <a:lnTo>
                  <a:pt x="11906" y="385763"/>
                </a:lnTo>
                <a:lnTo>
                  <a:pt x="19050" y="388144"/>
                </a:lnTo>
                <a:lnTo>
                  <a:pt x="57150" y="400050"/>
                </a:lnTo>
                <a:lnTo>
                  <a:pt x="133350" y="428625"/>
                </a:lnTo>
                <a:lnTo>
                  <a:pt x="176213" y="440531"/>
                </a:lnTo>
                <a:lnTo>
                  <a:pt x="247650" y="454819"/>
                </a:lnTo>
                <a:lnTo>
                  <a:pt x="304800" y="459581"/>
                </a:lnTo>
                <a:lnTo>
                  <a:pt x="347663" y="459581"/>
                </a:lnTo>
                <a:lnTo>
                  <a:pt x="392906" y="457200"/>
                </a:lnTo>
                <a:lnTo>
                  <a:pt x="452438" y="445294"/>
                </a:lnTo>
                <a:lnTo>
                  <a:pt x="585788" y="402431"/>
                </a:lnTo>
                <a:lnTo>
                  <a:pt x="781050" y="345281"/>
                </a:lnTo>
                <a:lnTo>
                  <a:pt x="966788" y="288131"/>
                </a:lnTo>
                <a:lnTo>
                  <a:pt x="1123950" y="242888"/>
                </a:lnTo>
                <a:lnTo>
                  <a:pt x="1340644" y="183356"/>
                </a:lnTo>
                <a:lnTo>
                  <a:pt x="1469231" y="123825"/>
                </a:lnTo>
                <a:lnTo>
                  <a:pt x="1657350" y="38100"/>
                </a:lnTo>
                <a:lnTo>
                  <a:pt x="1728788" y="4763"/>
                </a:lnTo>
                <a:lnTo>
                  <a:pt x="1738313" y="0"/>
                </a:lnTo>
                <a:lnTo>
                  <a:pt x="1781175" y="4763"/>
                </a:lnTo>
                <a:lnTo>
                  <a:pt x="1854994" y="19050"/>
                </a:lnTo>
                <a:lnTo>
                  <a:pt x="1933575" y="42863"/>
                </a:lnTo>
                <a:lnTo>
                  <a:pt x="1974056" y="64294"/>
                </a:lnTo>
                <a:lnTo>
                  <a:pt x="2026444" y="95250"/>
                </a:lnTo>
                <a:lnTo>
                  <a:pt x="2050256" y="114300"/>
                </a:lnTo>
                <a:lnTo>
                  <a:pt x="2062163" y="133350"/>
                </a:lnTo>
                <a:lnTo>
                  <a:pt x="2066925" y="142875"/>
                </a:lnTo>
                <a:lnTo>
                  <a:pt x="2069306" y="161925"/>
                </a:lnTo>
                <a:lnTo>
                  <a:pt x="2066925" y="180975"/>
                </a:lnTo>
                <a:lnTo>
                  <a:pt x="2057400" y="202406"/>
                </a:lnTo>
                <a:lnTo>
                  <a:pt x="2035969" y="221456"/>
                </a:lnTo>
                <a:lnTo>
                  <a:pt x="2012156" y="233363"/>
                </a:lnTo>
                <a:lnTo>
                  <a:pt x="1988344" y="240506"/>
                </a:lnTo>
                <a:lnTo>
                  <a:pt x="1947863" y="247650"/>
                </a:lnTo>
                <a:lnTo>
                  <a:pt x="1881188" y="254794"/>
                </a:lnTo>
                <a:lnTo>
                  <a:pt x="1807369" y="264319"/>
                </a:lnTo>
                <a:lnTo>
                  <a:pt x="1657350" y="2881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6B67A20B-D791-4D46-A98C-65F15CE91B0F}"/>
              </a:ext>
            </a:extLst>
          </p:cNvPr>
          <p:cNvSpPr/>
          <p:nvPr/>
        </p:nvSpPr>
        <p:spPr>
          <a:xfrm rot="16200000">
            <a:off x="2867819" y="3864769"/>
            <a:ext cx="2051050" cy="493712"/>
          </a:xfrm>
          <a:custGeom>
            <a:avLst/>
            <a:gdLst>
              <a:gd name="connsiteX0" fmla="*/ 1152525 w 2050257"/>
              <a:gd name="connsiteY0" fmla="*/ 228600 h 492919"/>
              <a:gd name="connsiteX1" fmla="*/ 871538 w 2050257"/>
              <a:gd name="connsiteY1" fmla="*/ 228600 h 492919"/>
              <a:gd name="connsiteX2" fmla="*/ 640557 w 2050257"/>
              <a:gd name="connsiteY2" fmla="*/ 228600 h 492919"/>
              <a:gd name="connsiteX3" fmla="*/ 395288 w 2050257"/>
              <a:gd name="connsiteY3" fmla="*/ 228600 h 492919"/>
              <a:gd name="connsiteX4" fmla="*/ 166688 w 2050257"/>
              <a:gd name="connsiteY4" fmla="*/ 228600 h 492919"/>
              <a:gd name="connsiteX5" fmla="*/ 0 w 2050257"/>
              <a:gd name="connsiteY5" fmla="*/ 228600 h 492919"/>
              <a:gd name="connsiteX6" fmla="*/ 64294 w 2050257"/>
              <a:gd name="connsiteY6" fmla="*/ 407194 h 492919"/>
              <a:gd name="connsiteX7" fmla="*/ 216694 w 2050257"/>
              <a:gd name="connsiteY7" fmla="*/ 407194 h 492919"/>
              <a:gd name="connsiteX8" fmla="*/ 414338 w 2050257"/>
              <a:gd name="connsiteY8" fmla="*/ 416719 h 492919"/>
              <a:gd name="connsiteX9" fmla="*/ 571500 w 2050257"/>
              <a:gd name="connsiteY9" fmla="*/ 421481 h 492919"/>
              <a:gd name="connsiteX10" fmla="*/ 783432 w 2050257"/>
              <a:gd name="connsiteY10" fmla="*/ 428625 h 492919"/>
              <a:gd name="connsiteX11" fmla="*/ 995363 w 2050257"/>
              <a:gd name="connsiteY11" fmla="*/ 435769 h 492919"/>
              <a:gd name="connsiteX12" fmla="*/ 1233488 w 2050257"/>
              <a:gd name="connsiteY12" fmla="*/ 445294 h 492919"/>
              <a:gd name="connsiteX13" fmla="*/ 1414463 w 2050257"/>
              <a:gd name="connsiteY13" fmla="*/ 452438 h 492919"/>
              <a:gd name="connsiteX14" fmla="*/ 1578769 w 2050257"/>
              <a:gd name="connsiteY14" fmla="*/ 471488 h 492919"/>
              <a:gd name="connsiteX15" fmla="*/ 1712119 w 2050257"/>
              <a:gd name="connsiteY15" fmla="*/ 476250 h 492919"/>
              <a:gd name="connsiteX16" fmla="*/ 1790700 w 2050257"/>
              <a:gd name="connsiteY16" fmla="*/ 483394 h 492919"/>
              <a:gd name="connsiteX17" fmla="*/ 1831182 w 2050257"/>
              <a:gd name="connsiteY17" fmla="*/ 492919 h 492919"/>
              <a:gd name="connsiteX18" fmla="*/ 1835944 w 2050257"/>
              <a:gd name="connsiteY18" fmla="*/ 492919 h 492919"/>
              <a:gd name="connsiteX19" fmla="*/ 1843088 w 2050257"/>
              <a:gd name="connsiteY19" fmla="*/ 488156 h 492919"/>
              <a:gd name="connsiteX20" fmla="*/ 1862138 w 2050257"/>
              <a:gd name="connsiteY20" fmla="*/ 450056 h 492919"/>
              <a:gd name="connsiteX21" fmla="*/ 1893094 w 2050257"/>
              <a:gd name="connsiteY21" fmla="*/ 397669 h 492919"/>
              <a:gd name="connsiteX22" fmla="*/ 1924050 w 2050257"/>
              <a:gd name="connsiteY22" fmla="*/ 347663 h 492919"/>
              <a:gd name="connsiteX23" fmla="*/ 1955007 w 2050257"/>
              <a:gd name="connsiteY23" fmla="*/ 297656 h 492919"/>
              <a:gd name="connsiteX24" fmla="*/ 2009775 w 2050257"/>
              <a:gd name="connsiteY24" fmla="*/ 230981 h 492919"/>
              <a:gd name="connsiteX25" fmla="*/ 2050257 w 2050257"/>
              <a:gd name="connsiteY25" fmla="*/ 188119 h 492919"/>
              <a:gd name="connsiteX26" fmla="*/ 2019300 w 2050257"/>
              <a:gd name="connsiteY26" fmla="*/ 0 h 492919"/>
              <a:gd name="connsiteX27" fmla="*/ 1933575 w 2050257"/>
              <a:gd name="connsiteY27" fmla="*/ 100013 h 492919"/>
              <a:gd name="connsiteX28" fmla="*/ 1914525 w 2050257"/>
              <a:gd name="connsiteY28" fmla="*/ 128588 h 492919"/>
              <a:gd name="connsiteX29" fmla="*/ 1883569 w 2050257"/>
              <a:gd name="connsiteY29" fmla="*/ 159544 h 492919"/>
              <a:gd name="connsiteX30" fmla="*/ 1847850 w 2050257"/>
              <a:gd name="connsiteY30" fmla="*/ 188119 h 492919"/>
              <a:gd name="connsiteX31" fmla="*/ 1797844 w 2050257"/>
              <a:gd name="connsiteY31" fmla="*/ 211931 h 492919"/>
              <a:gd name="connsiteX32" fmla="*/ 1747838 w 2050257"/>
              <a:gd name="connsiteY32" fmla="*/ 223838 h 492919"/>
              <a:gd name="connsiteX33" fmla="*/ 1683544 w 2050257"/>
              <a:gd name="connsiteY33" fmla="*/ 228600 h 492919"/>
              <a:gd name="connsiteX34" fmla="*/ 1571625 w 2050257"/>
              <a:gd name="connsiteY34" fmla="*/ 228600 h 492919"/>
              <a:gd name="connsiteX35" fmla="*/ 1312069 w 2050257"/>
              <a:gd name="connsiteY35" fmla="*/ 230981 h 492919"/>
              <a:gd name="connsiteX36" fmla="*/ 1152525 w 2050257"/>
              <a:gd name="connsiteY36" fmla="*/ 228600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050257" h="492919">
                <a:moveTo>
                  <a:pt x="1152525" y="228600"/>
                </a:moveTo>
                <a:lnTo>
                  <a:pt x="871538" y="228600"/>
                </a:lnTo>
                <a:lnTo>
                  <a:pt x="640557" y="228600"/>
                </a:lnTo>
                <a:lnTo>
                  <a:pt x="395288" y="228600"/>
                </a:lnTo>
                <a:lnTo>
                  <a:pt x="166688" y="228600"/>
                </a:lnTo>
                <a:lnTo>
                  <a:pt x="0" y="228600"/>
                </a:lnTo>
                <a:lnTo>
                  <a:pt x="64294" y="407194"/>
                </a:lnTo>
                <a:lnTo>
                  <a:pt x="216694" y="407194"/>
                </a:lnTo>
                <a:lnTo>
                  <a:pt x="414338" y="416719"/>
                </a:lnTo>
                <a:lnTo>
                  <a:pt x="571500" y="421481"/>
                </a:lnTo>
                <a:lnTo>
                  <a:pt x="783432" y="428625"/>
                </a:lnTo>
                <a:lnTo>
                  <a:pt x="995363" y="435769"/>
                </a:lnTo>
                <a:lnTo>
                  <a:pt x="1233488" y="445294"/>
                </a:lnTo>
                <a:lnTo>
                  <a:pt x="1414463" y="452438"/>
                </a:lnTo>
                <a:lnTo>
                  <a:pt x="1578769" y="471488"/>
                </a:lnTo>
                <a:lnTo>
                  <a:pt x="1712119" y="476250"/>
                </a:lnTo>
                <a:lnTo>
                  <a:pt x="1790700" y="483394"/>
                </a:lnTo>
                <a:lnTo>
                  <a:pt x="1831182" y="492919"/>
                </a:lnTo>
                <a:lnTo>
                  <a:pt x="1835944" y="492919"/>
                </a:lnTo>
                <a:lnTo>
                  <a:pt x="1843088" y="488156"/>
                </a:lnTo>
                <a:lnTo>
                  <a:pt x="1862138" y="450056"/>
                </a:lnTo>
                <a:lnTo>
                  <a:pt x="1893094" y="397669"/>
                </a:lnTo>
                <a:lnTo>
                  <a:pt x="1924050" y="347663"/>
                </a:lnTo>
                <a:lnTo>
                  <a:pt x="1955007" y="297656"/>
                </a:lnTo>
                <a:lnTo>
                  <a:pt x="2009775" y="230981"/>
                </a:lnTo>
                <a:lnTo>
                  <a:pt x="2050257" y="188119"/>
                </a:lnTo>
                <a:lnTo>
                  <a:pt x="2019300" y="0"/>
                </a:lnTo>
                <a:lnTo>
                  <a:pt x="1933575" y="100013"/>
                </a:lnTo>
                <a:lnTo>
                  <a:pt x="1914525" y="128588"/>
                </a:lnTo>
                <a:lnTo>
                  <a:pt x="1883569" y="159544"/>
                </a:lnTo>
                <a:lnTo>
                  <a:pt x="1847850" y="188119"/>
                </a:lnTo>
                <a:lnTo>
                  <a:pt x="1797844" y="211931"/>
                </a:lnTo>
                <a:lnTo>
                  <a:pt x="1747838" y="223838"/>
                </a:lnTo>
                <a:lnTo>
                  <a:pt x="1683544" y="228600"/>
                </a:lnTo>
                <a:lnTo>
                  <a:pt x="1571625" y="228600"/>
                </a:lnTo>
                <a:lnTo>
                  <a:pt x="1312069" y="230981"/>
                </a:lnTo>
                <a:lnTo>
                  <a:pt x="1152525" y="228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C7E18D0-8677-4C29-BC83-B80F9B24910D}"/>
              </a:ext>
            </a:extLst>
          </p:cNvPr>
          <p:cNvSpPr/>
          <p:nvPr/>
        </p:nvSpPr>
        <p:spPr>
          <a:xfrm>
            <a:off x="2857500" y="4275138"/>
            <a:ext cx="638175" cy="754062"/>
          </a:xfrm>
          <a:custGeom>
            <a:avLst/>
            <a:gdLst>
              <a:gd name="connsiteX0" fmla="*/ 330994 w 638175"/>
              <a:gd name="connsiteY0" fmla="*/ 464344 h 754856"/>
              <a:gd name="connsiteX1" fmla="*/ 300038 w 638175"/>
              <a:gd name="connsiteY1" fmla="*/ 404812 h 754856"/>
              <a:gd name="connsiteX2" fmla="*/ 266700 w 638175"/>
              <a:gd name="connsiteY2" fmla="*/ 352425 h 754856"/>
              <a:gd name="connsiteX3" fmla="*/ 240506 w 638175"/>
              <a:gd name="connsiteY3" fmla="*/ 309562 h 754856"/>
              <a:gd name="connsiteX4" fmla="*/ 178594 w 638175"/>
              <a:gd name="connsiteY4" fmla="*/ 226219 h 754856"/>
              <a:gd name="connsiteX5" fmla="*/ 128588 w 638175"/>
              <a:gd name="connsiteY5" fmla="*/ 171450 h 754856"/>
              <a:gd name="connsiteX6" fmla="*/ 66675 w 638175"/>
              <a:gd name="connsiteY6" fmla="*/ 104775 h 754856"/>
              <a:gd name="connsiteX7" fmla="*/ 30956 w 638175"/>
              <a:gd name="connsiteY7" fmla="*/ 71437 h 754856"/>
              <a:gd name="connsiteX8" fmla="*/ 11906 w 638175"/>
              <a:gd name="connsiteY8" fmla="*/ 52387 h 754856"/>
              <a:gd name="connsiteX9" fmla="*/ 0 w 638175"/>
              <a:gd name="connsiteY9" fmla="*/ 35719 h 754856"/>
              <a:gd name="connsiteX10" fmla="*/ 0 w 638175"/>
              <a:gd name="connsiteY10" fmla="*/ 19050 h 754856"/>
              <a:gd name="connsiteX11" fmla="*/ 2381 w 638175"/>
              <a:gd name="connsiteY11" fmla="*/ 7144 h 754856"/>
              <a:gd name="connsiteX12" fmla="*/ 14288 w 638175"/>
              <a:gd name="connsiteY12" fmla="*/ 0 h 754856"/>
              <a:gd name="connsiteX13" fmla="*/ 50006 w 638175"/>
              <a:gd name="connsiteY13" fmla="*/ 2381 h 754856"/>
              <a:gd name="connsiteX14" fmla="*/ 109538 w 638175"/>
              <a:gd name="connsiteY14" fmla="*/ 23812 h 754856"/>
              <a:gd name="connsiteX15" fmla="*/ 188119 w 638175"/>
              <a:gd name="connsiteY15" fmla="*/ 59531 h 754856"/>
              <a:gd name="connsiteX16" fmla="*/ 295275 w 638175"/>
              <a:gd name="connsiteY16" fmla="*/ 107156 h 754856"/>
              <a:gd name="connsiteX17" fmla="*/ 381000 w 638175"/>
              <a:gd name="connsiteY17" fmla="*/ 154781 h 754856"/>
              <a:gd name="connsiteX18" fmla="*/ 442913 w 638175"/>
              <a:gd name="connsiteY18" fmla="*/ 197644 h 754856"/>
              <a:gd name="connsiteX19" fmla="*/ 485775 w 638175"/>
              <a:gd name="connsiteY19" fmla="*/ 230981 h 754856"/>
              <a:gd name="connsiteX20" fmla="*/ 523875 w 638175"/>
              <a:gd name="connsiteY20" fmla="*/ 273844 h 754856"/>
              <a:gd name="connsiteX21" fmla="*/ 561975 w 638175"/>
              <a:gd name="connsiteY21" fmla="*/ 326231 h 754856"/>
              <a:gd name="connsiteX22" fmla="*/ 597694 w 638175"/>
              <a:gd name="connsiteY22" fmla="*/ 388144 h 754856"/>
              <a:gd name="connsiteX23" fmla="*/ 621506 w 638175"/>
              <a:gd name="connsiteY23" fmla="*/ 450056 h 754856"/>
              <a:gd name="connsiteX24" fmla="*/ 638175 w 638175"/>
              <a:gd name="connsiteY24" fmla="*/ 533400 h 754856"/>
              <a:gd name="connsiteX25" fmla="*/ 638175 w 638175"/>
              <a:gd name="connsiteY25" fmla="*/ 588169 h 754856"/>
              <a:gd name="connsiteX26" fmla="*/ 633413 w 638175"/>
              <a:gd name="connsiteY26" fmla="*/ 654844 h 754856"/>
              <a:gd name="connsiteX27" fmla="*/ 623888 w 638175"/>
              <a:gd name="connsiteY27" fmla="*/ 709612 h 754856"/>
              <a:gd name="connsiteX28" fmla="*/ 611981 w 638175"/>
              <a:gd name="connsiteY28" fmla="*/ 735806 h 754856"/>
              <a:gd name="connsiteX29" fmla="*/ 592931 w 638175"/>
              <a:gd name="connsiteY29" fmla="*/ 752475 h 754856"/>
              <a:gd name="connsiteX30" fmla="*/ 571500 w 638175"/>
              <a:gd name="connsiteY30" fmla="*/ 754856 h 754856"/>
              <a:gd name="connsiteX31" fmla="*/ 547688 w 638175"/>
              <a:gd name="connsiteY31" fmla="*/ 752475 h 754856"/>
              <a:gd name="connsiteX32" fmla="*/ 502444 w 638175"/>
              <a:gd name="connsiteY32" fmla="*/ 731044 h 754856"/>
              <a:gd name="connsiteX33" fmla="*/ 457200 w 638175"/>
              <a:gd name="connsiteY33" fmla="*/ 695325 h 754856"/>
              <a:gd name="connsiteX34" fmla="*/ 431006 w 638175"/>
              <a:gd name="connsiteY34" fmla="*/ 666750 h 754856"/>
              <a:gd name="connsiteX35" fmla="*/ 397669 w 638175"/>
              <a:gd name="connsiteY35" fmla="*/ 595312 h 754856"/>
              <a:gd name="connsiteX36" fmla="*/ 330994 w 638175"/>
              <a:gd name="connsiteY36" fmla="*/ 464344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38175" h="754856">
                <a:moveTo>
                  <a:pt x="330994" y="464344"/>
                </a:moveTo>
                <a:lnTo>
                  <a:pt x="300038" y="404812"/>
                </a:lnTo>
                <a:lnTo>
                  <a:pt x="266700" y="352425"/>
                </a:lnTo>
                <a:lnTo>
                  <a:pt x="240506" y="309562"/>
                </a:lnTo>
                <a:lnTo>
                  <a:pt x="178594" y="226219"/>
                </a:lnTo>
                <a:lnTo>
                  <a:pt x="128588" y="171450"/>
                </a:lnTo>
                <a:lnTo>
                  <a:pt x="66675" y="104775"/>
                </a:lnTo>
                <a:lnTo>
                  <a:pt x="30956" y="71437"/>
                </a:lnTo>
                <a:lnTo>
                  <a:pt x="11906" y="52387"/>
                </a:lnTo>
                <a:lnTo>
                  <a:pt x="0" y="35719"/>
                </a:lnTo>
                <a:lnTo>
                  <a:pt x="0" y="19050"/>
                </a:lnTo>
                <a:lnTo>
                  <a:pt x="2381" y="7144"/>
                </a:lnTo>
                <a:lnTo>
                  <a:pt x="14288" y="0"/>
                </a:lnTo>
                <a:lnTo>
                  <a:pt x="50006" y="2381"/>
                </a:lnTo>
                <a:lnTo>
                  <a:pt x="109538" y="23812"/>
                </a:lnTo>
                <a:lnTo>
                  <a:pt x="188119" y="59531"/>
                </a:lnTo>
                <a:lnTo>
                  <a:pt x="295275" y="107156"/>
                </a:lnTo>
                <a:lnTo>
                  <a:pt x="381000" y="154781"/>
                </a:lnTo>
                <a:lnTo>
                  <a:pt x="442913" y="197644"/>
                </a:lnTo>
                <a:lnTo>
                  <a:pt x="485775" y="230981"/>
                </a:lnTo>
                <a:lnTo>
                  <a:pt x="523875" y="273844"/>
                </a:lnTo>
                <a:lnTo>
                  <a:pt x="561975" y="326231"/>
                </a:lnTo>
                <a:lnTo>
                  <a:pt x="597694" y="388144"/>
                </a:lnTo>
                <a:lnTo>
                  <a:pt x="621506" y="450056"/>
                </a:lnTo>
                <a:lnTo>
                  <a:pt x="638175" y="533400"/>
                </a:lnTo>
                <a:lnTo>
                  <a:pt x="638175" y="588169"/>
                </a:lnTo>
                <a:lnTo>
                  <a:pt x="633413" y="654844"/>
                </a:lnTo>
                <a:lnTo>
                  <a:pt x="623888" y="709612"/>
                </a:lnTo>
                <a:lnTo>
                  <a:pt x="611981" y="735806"/>
                </a:lnTo>
                <a:lnTo>
                  <a:pt x="592931" y="752475"/>
                </a:lnTo>
                <a:lnTo>
                  <a:pt x="571500" y="754856"/>
                </a:lnTo>
                <a:lnTo>
                  <a:pt x="547688" y="752475"/>
                </a:lnTo>
                <a:lnTo>
                  <a:pt x="502444" y="731044"/>
                </a:lnTo>
                <a:lnTo>
                  <a:pt x="457200" y="695325"/>
                </a:lnTo>
                <a:lnTo>
                  <a:pt x="431006" y="666750"/>
                </a:lnTo>
                <a:lnTo>
                  <a:pt x="397669" y="595312"/>
                </a:lnTo>
                <a:lnTo>
                  <a:pt x="330994" y="4643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D2E946CE-A6F0-488C-A2F8-16E6EB4F1625}"/>
              </a:ext>
            </a:extLst>
          </p:cNvPr>
          <p:cNvSpPr/>
          <p:nvPr/>
        </p:nvSpPr>
        <p:spPr>
          <a:xfrm>
            <a:off x="4148138" y="3878263"/>
            <a:ext cx="771525" cy="838200"/>
          </a:xfrm>
          <a:custGeom>
            <a:avLst/>
            <a:gdLst>
              <a:gd name="connsiteX0" fmla="*/ 585235 w 770973"/>
              <a:gd name="connsiteY0" fmla="*/ 411957 h 838200"/>
              <a:gd name="connsiteX1" fmla="*/ 459029 w 770973"/>
              <a:gd name="connsiteY1" fmla="*/ 531019 h 838200"/>
              <a:gd name="connsiteX2" fmla="*/ 351873 w 770973"/>
              <a:gd name="connsiteY2" fmla="*/ 619125 h 838200"/>
              <a:gd name="connsiteX3" fmla="*/ 268529 w 770973"/>
              <a:gd name="connsiteY3" fmla="*/ 681038 h 838200"/>
              <a:gd name="connsiteX4" fmla="*/ 163754 w 770973"/>
              <a:gd name="connsiteY4" fmla="*/ 757238 h 838200"/>
              <a:gd name="connsiteX5" fmla="*/ 73266 w 770973"/>
              <a:gd name="connsiteY5" fmla="*/ 816769 h 838200"/>
              <a:gd name="connsiteX6" fmla="*/ 28023 w 770973"/>
              <a:gd name="connsiteY6" fmla="*/ 838200 h 838200"/>
              <a:gd name="connsiteX7" fmla="*/ 16116 w 770973"/>
              <a:gd name="connsiteY7" fmla="*/ 838200 h 838200"/>
              <a:gd name="connsiteX8" fmla="*/ 1829 w 770973"/>
              <a:gd name="connsiteY8" fmla="*/ 819150 h 838200"/>
              <a:gd name="connsiteX9" fmla="*/ 6591 w 770973"/>
              <a:gd name="connsiteY9" fmla="*/ 790575 h 838200"/>
              <a:gd name="connsiteX10" fmla="*/ 35166 w 770973"/>
              <a:gd name="connsiteY10" fmla="*/ 754857 h 838200"/>
              <a:gd name="connsiteX11" fmla="*/ 135179 w 770973"/>
              <a:gd name="connsiteY11" fmla="*/ 638175 h 838200"/>
              <a:gd name="connsiteX12" fmla="*/ 228048 w 770973"/>
              <a:gd name="connsiteY12" fmla="*/ 521494 h 838200"/>
              <a:gd name="connsiteX13" fmla="*/ 282816 w 770973"/>
              <a:gd name="connsiteY13" fmla="*/ 447675 h 838200"/>
              <a:gd name="connsiteX14" fmla="*/ 325679 w 770973"/>
              <a:gd name="connsiteY14" fmla="*/ 392907 h 838200"/>
              <a:gd name="connsiteX15" fmla="*/ 356635 w 770973"/>
              <a:gd name="connsiteY15" fmla="*/ 338138 h 838200"/>
              <a:gd name="connsiteX16" fmla="*/ 392354 w 770973"/>
              <a:gd name="connsiteY16" fmla="*/ 276225 h 838200"/>
              <a:gd name="connsiteX17" fmla="*/ 411404 w 770973"/>
              <a:gd name="connsiteY17" fmla="*/ 233363 h 838200"/>
              <a:gd name="connsiteX18" fmla="*/ 418548 w 770973"/>
              <a:gd name="connsiteY18" fmla="*/ 211932 h 838200"/>
              <a:gd name="connsiteX19" fmla="*/ 420929 w 770973"/>
              <a:gd name="connsiteY19" fmla="*/ 180975 h 838200"/>
              <a:gd name="connsiteX20" fmla="*/ 420929 w 770973"/>
              <a:gd name="connsiteY20" fmla="*/ 164307 h 838200"/>
              <a:gd name="connsiteX21" fmla="*/ 413785 w 770973"/>
              <a:gd name="connsiteY21" fmla="*/ 135732 h 838200"/>
              <a:gd name="connsiteX22" fmla="*/ 406641 w 770973"/>
              <a:gd name="connsiteY22" fmla="*/ 116682 h 838200"/>
              <a:gd name="connsiteX23" fmla="*/ 389973 w 770973"/>
              <a:gd name="connsiteY23" fmla="*/ 100013 h 838200"/>
              <a:gd name="connsiteX24" fmla="*/ 370923 w 770973"/>
              <a:gd name="connsiteY24" fmla="*/ 80963 h 838200"/>
              <a:gd name="connsiteX25" fmla="*/ 337585 w 770973"/>
              <a:gd name="connsiteY25" fmla="*/ 61913 h 838200"/>
              <a:gd name="connsiteX26" fmla="*/ 316154 w 770973"/>
              <a:gd name="connsiteY26" fmla="*/ 42863 h 838200"/>
              <a:gd name="connsiteX27" fmla="*/ 311391 w 770973"/>
              <a:gd name="connsiteY27" fmla="*/ 26194 h 838200"/>
              <a:gd name="connsiteX28" fmla="*/ 316154 w 770973"/>
              <a:gd name="connsiteY28" fmla="*/ 11907 h 838200"/>
              <a:gd name="connsiteX29" fmla="*/ 330441 w 770973"/>
              <a:gd name="connsiteY29" fmla="*/ 4763 h 838200"/>
              <a:gd name="connsiteX30" fmla="*/ 332823 w 770973"/>
              <a:gd name="connsiteY30" fmla="*/ 4763 h 838200"/>
              <a:gd name="connsiteX31" fmla="*/ 361398 w 770973"/>
              <a:gd name="connsiteY31" fmla="*/ 0 h 838200"/>
              <a:gd name="connsiteX32" fmla="*/ 425691 w 770973"/>
              <a:gd name="connsiteY32" fmla="*/ 0 h 838200"/>
              <a:gd name="connsiteX33" fmla="*/ 489985 w 770973"/>
              <a:gd name="connsiteY33" fmla="*/ 7144 h 838200"/>
              <a:gd name="connsiteX34" fmla="*/ 523323 w 770973"/>
              <a:gd name="connsiteY34" fmla="*/ 19050 h 838200"/>
              <a:gd name="connsiteX35" fmla="*/ 582854 w 770973"/>
              <a:gd name="connsiteY35" fmla="*/ 66675 h 838200"/>
              <a:gd name="connsiteX36" fmla="*/ 687629 w 770973"/>
              <a:gd name="connsiteY36" fmla="*/ 152400 h 838200"/>
              <a:gd name="connsiteX37" fmla="*/ 744779 w 770973"/>
              <a:gd name="connsiteY37" fmla="*/ 211932 h 838200"/>
              <a:gd name="connsiteX38" fmla="*/ 759066 w 770973"/>
              <a:gd name="connsiteY38" fmla="*/ 233363 h 838200"/>
              <a:gd name="connsiteX39" fmla="*/ 768591 w 770973"/>
              <a:gd name="connsiteY39" fmla="*/ 252413 h 838200"/>
              <a:gd name="connsiteX40" fmla="*/ 770973 w 770973"/>
              <a:gd name="connsiteY40" fmla="*/ 269082 h 838200"/>
              <a:gd name="connsiteX41" fmla="*/ 768591 w 770973"/>
              <a:gd name="connsiteY41" fmla="*/ 288132 h 838200"/>
              <a:gd name="connsiteX42" fmla="*/ 751923 w 770973"/>
              <a:gd name="connsiteY42" fmla="*/ 302419 h 838200"/>
              <a:gd name="connsiteX43" fmla="*/ 725729 w 770973"/>
              <a:gd name="connsiteY43" fmla="*/ 316707 h 838200"/>
              <a:gd name="connsiteX44" fmla="*/ 682866 w 770973"/>
              <a:gd name="connsiteY44" fmla="*/ 326232 h 838200"/>
              <a:gd name="connsiteX45" fmla="*/ 661435 w 770973"/>
              <a:gd name="connsiteY45" fmla="*/ 330994 h 838200"/>
              <a:gd name="connsiteX46" fmla="*/ 585235 w 770973"/>
              <a:gd name="connsiteY46" fmla="*/ 411957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70973" h="838200">
                <a:moveTo>
                  <a:pt x="585235" y="411957"/>
                </a:moveTo>
                <a:lnTo>
                  <a:pt x="459029" y="531019"/>
                </a:lnTo>
                <a:lnTo>
                  <a:pt x="351873" y="619125"/>
                </a:lnTo>
                <a:lnTo>
                  <a:pt x="268529" y="681038"/>
                </a:lnTo>
                <a:lnTo>
                  <a:pt x="163754" y="757238"/>
                </a:lnTo>
                <a:lnTo>
                  <a:pt x="73266" y="816769"/>
                </a:lnTo>
                <a:lnTo>
                  <a:pt x="28023" y="838200"/>
                </a:lnTo>
                <a:lnTo>
                  <a:pt x="16116" y="838200"/>
                </a:lnTo>
                <a:cubicBezTo>
                  <a:pt x="0" y="824769"/>
                  <a:pt x="1829" y="832493"/>
                  <a:pt x="1829" y="819150"/>
                </a:cubicBezTo>
                <a:lnTo>
                  <a:pt x="6591" y="790575"/>
                </a:lnTo>
                <a:lnTo>
                  <a:pt x="35166" y="754857"/>
                </a:lnTo>
                <a:lnTo>
                  <a:pt x="135179" y="638175"/>
                </a:lnTo>
                <a:lnTo>
                  <a:pt x="228048" y="521494"/>
                </a:lnTo>
                <a:lnTo>
                  <a:pt x="282816" y="447675"/>
                </a:lnTo>
                <a:lnTo>
                  <a:pt x="325679" y="392907"/>
                </a:lnTo>
                <a:lnTo>
                  <a:pt x="356635" y="338138"/>
                </a:lnTo>
                <a:lnTo>
                  <a:pt x="392354" y="276225"/>
                </a:lnTo>
                <a:lnTo>
                  <a:pt x="411404" y="233363"/>
                </a:lnTo>
                <a:lnTo>
                  <a:pt x="418548" y="211932"/>
                </a:lnTo>
                <a:lnTo>
                  <a:pt x="420929" y="180975"/>
                </a:lnTo>
                <a:lnTo>
                  <a:pt x="420929" y="164307"/>
                </a:lnTo>
                <a:lnTo>
                  <a:pt x="413785" y="135732"/>
                </a:lnTo>
                <a:lnTo>
                  <a:pt x="406641" y="116682"/>
                </a:lnTo>
                <a:lnTo>
                  <a:pt x="389973" y="100013"/>
                </a:lnTo>
                <a:lnTo>
                  <a:pt x="370923" y="80963"/>
                </a:lnTo>
                <a:lnTo>
                  <a:pt x="337585" y="61913"/>
                </a:lnTo>
                <a:lnTo>
                  <a:pt x="316154" y="42863"/>
                </a:lnTo>
                <a:lnTo>
                  <a:pt x="311391" y="26194"/>
                </a:lnTo>
                <a:lnTo>
                  <a:pt x="316154" y="11907"/>
                </a:lnTo>
                <a:lnTo>
                  <a:pt x="330441" y="4763"/>
                </a:lnTo>
                <a:lnTo>
                  <a:pt x="332823" y="4763"/>
                </a:lnTo>
                <a:lnTo>
                  <a:pt x="361398" y="0"/>
                </a:lnTo>
                <a:lnTo>
                  <a:pt x="425691" y="0"/>
                </a:lnTo>
                <a:lnTo>
                  <a:pt x="489985" y="7144"/>
                </a:lnTo>
                <a:lnTo>
                  <a:pt x="523323" y="19050"/>
                </a:lnTo>
                <a:lnTo>
                  <a:pt x="582854" y="66675"/>
                </a:lnTo>
                <a:lnTo>
                  <a:pt x="687629" y="152400"/>
                </a:lnTo>
                <a:lnTo>
                  <a:pt x="744779" y="211932"/>
                </a:lnTo>
                <a:lnTo>
                  <a:pt x="759066" y="233363"/>
                </a:lnTo>
                <a:lnTo>
                  <a:pt x="768591" y="252413"/>
                </a:lnTo>
                <a:lnTo>
                  <a:pt x="770973" y="269082"/>
                </a:lnTo>
                <a:lnTo>
                  <a:pt x="768591" y="288132"/>
                </a:lnTo>
                <a:lnTo>
                  <a:pt x="751923" y="302419"/>
                </a:lnTo>
                <a:lnTo>
                  <a:pt x="725729" y="316707"/>
                </a:lnTo>
                <a:lnTo>
                  <a:pt x="682866" y="326232"/>
                </a:lnTo>
                <a:lnTo>
                  <a:pt x="661435" y="330994"/>
                </a:lnTo>
                <a:lnTo>
                  <a:pt x="585235" y="4119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4A4D9622-56E1-4B65-8285-D19BF050AD24}"/>
              </a:ext>
            </a:extLst>
          </p:cNvPr>
          <p:cNvSpPr/>
          <p:nvPr/>
        </p:nvSpPr>
        <p:spPr>
          <a:xfrm>
            <a:off x="2657475" y="4694238"/>
            <a:ext cx="2300288" cy="963612"/>
          </a:xfrm>
          <a:custGeom>
            <a:avLst/>
            <a:gdLst>
              <a:gd name="connsiteX0" fmla="*/ 2026444 w 2300288"/>
              <a:gd name="connsiteY0" fmla="*/ 192881 h 964406"/>
              <a:gd name="connsiteX1" fmla="*/ 1781175 w 2300288"/>
              <a:gd name="connsiteY1" fmla="*/ 319087 h 964406"/>
              <a:gd name="connsiteX2" fmla="*/ 1521619 w 2300288"/>
              <a:gd name="connsiteY2" fmla="*/ 442912 h 964406"/>
              <a:gd name="connsiteX3" fmla="*/ 1252538 w 2300288"/>
              <a:gd name="connsiteY3" fmla="*/ 566737 h 964406"/>
              <a:gd name="connsiteX4" fmla="*/ 942975 w 2300288"/>
              <a:gd name="connsiteY4" fmla="*/ 697706 h 964406"/>
              <a:gd name="connsiteX5" fmla="*/ 607219 w 2300288"/>
              <a:gd name="connsiteY5" fmla="*/ 828675 h 964406"/>
              <a:gd name="connsiteX6" fmla="*/ 423863 w 2300288"/>
              <a:gd name="connsiteY6" fmla="*/ 897731 h 964406"/>
              <a:gd name="connsiteX7" fmla="*/ 402431 w 2300288"/>
              <a:gd name="connsiteY7" fmla="*/ 916781 h 964406"/>
              <a:gd name="connsiteX8" fmla="*/ 366713 w 2300288"/>
              <a:gd name="connsiteY8" fmla="*/ 945356 h 964406"/>
              <a:gd name="connsiteX9" fmla="*/ 335756 w 2300288"/>
              <a:gd name="connsiteY9" fmla="*/ 959644 h 964406"/>
              <a:gd name="connsiteX10" fmla="*/ 300038 w 2300288"/>
              <a:gd name="connsiteY10" fmla="*/ 964406 h 964406"/>
              <a:gd name="connsiteX11" fmla="*/ 276225 w 2300288"/>
              <a:gd name="connsiteY11" fmla="*/ 964406 h 964406"/>
              <a:gd name="connsiteX12" fmla="*/ 242888 w 2300288"/>
              <a:gd name="connsiteY12" fmla="*/ 950119 h 964406"/>
              <a:gd name="connsiteX13" fmla="*/ 204788 w 2300288"/>
              <a:gd name="connsiteY13" fmla="*/ 916781 h 964406"/>
              <a:gd name="connsiteX14" fmla="*/ 135731 w 2300288"/>
              <a:gd name="connsiteY14" fmla="*/ 850106 h 964406"/>
              <a:gd name="connsiteX15" fmla="*/ 90488 w 2300288"/>
              <a:gd name="connsiteY15" fmla="*/ 790575 h 964406"/>
              <a:gd name="connsiteX16" fmla="*/ 52388 w 2300288"/>
              <a:gd name="connsiteY16" fmla="*/ 731044 h 964406"/>
              <a:gd name="connsiteX17" fmla="*/ 14288 w 2300288"/>
              <a:gd name="connsiteY17" fmla="*/ 664369 h 964406"/>
              <a:gd name="connsiteX18" fmla="*/ 0 w 2300288"/>
              <a:gd name="connsiteY18" fmla="*/ 631031 h 964406"/>
              <a:gd name="connsiteX19" fmla="*/ 0 w 2300288"/>
              <a:gd name="connsiteY19" fmla="*/ 614362 h 964406"/>
              <a:gd name="connsiteX20" fmla="*/ 4763 w 2300288"/>
              <a:gd name="connsiteY20" fmla="*/ 600075 h 964406"/>
              <a:gd name="connsiteX21" fmla="*/ 16669 w 2300288"/>
              <a:gd name="connsiteY21" fmla="*/ 597694 h 964406"/>
              <a:gd name="connsiteX22" fmla="*/ 38100 w 2300288"/>
              <a:gd name="connsiteY22" fmla="*/ 602456 h 964406"/>
              <a:gd name="connsiteX23" fmla="*/ 97631 w 2300288"/>
              <a:gd name="connsiteY23" fmla="*/ 628650 h 964406"/>
              <a:gd name="connsiteX24" fmla="*/ 166688 w 2300288"/>
              <a:gd name="connsiteY24" fmla="*/ 654844 h 964406"/>
              <a:gd name="connsiteX25" fmla="*/ 223838 w 2300288"/>
              <a:gd name="connsiteY25" fmla="*/ 669131 h 964406"/>
              <a:gd name="connsiteX26" fmla="*/ 280988 w 2300288"/>
              <a:gd name="connsiteY26" fmla="*/ 676275 h 964406"/>
              <a:gd name="connsiteX27" fmla="*/ 300038 w 2300288"/>
              <a:gd name="connsiteY27" fmla="*/ 676275 h 964406"/>
              <a:gd name="connsiteX28" fmla="*/ 381000 w 2300288"/>
              <a:gd name="connsiteY28" fmla="*/ 650081 h 964406"/>
              <a:gd name="connsiteX29" fmla="*/ 742950 w 2300288"/>
              <a:gd name="connsiteY29" fmla="*/ 533400 h 964406"/>
              <a:gd name="connsiteX30" fmla="*/ 1135856 w 2300288"/>
              <a:gd name="connsiteY30" fmla="*/ 395287 h 964406"/>
              <a:gd name="connsiteX31" fmla="*/ 1247775 w 2300288"/>
              <a:gd name="connsiteY31" fmla="*/ 357187 h 964406"/>
              <a:gd name="connsiteX32" fmla="*/ 1385888 w 2300288"/>
              <a:gd name="connsiteY32" fmla="*/ 302419 h 964406"/>
              <a:gd name="connsiteX33" fmla="*/ 1562100 w 2300288"/>
              <a:gd name="connsiteY33" fmla="*/ 242887 h 964406"/>
              <a:gd name="connsiteX34" fmla="*/ 1783556 w 2300288"/>
              <a:gd name="connsiteY34" fmla="*/ 166687 h 964406"/>
              <a:gd name="connsiteX35" fmla="*/ 1952625 w 2300288"/>
              <a:gd name="connsiteY35" fmla="*/ 104775 h 964406"/>
              <a:gd name="connsiteX36" fmla="*/ 2159794 w 2300288"/>
              <a:gd name="connsiteY36" fmla="*/ 35719 h 964406"/>
              <a:gd name="connsiteX37" fmla="*/ 2262188 w 2300288"/>
              <a:gd name="connsiteY37" fmla="*/ 4762 h 964406"/>
              <a:gd name="connsiteX38" fmla="*/ 2281238 w 2300288"/>
              <a:gd name="connsiteY38" fmla="*/ 0 h 964406"/>
              <a:gd name="connsiteX39" fmla="*/ 2290763 w 2300288"/>
              <a:gd name="connsiteY39" fmla="*/ 0 h 964406"/>
              <a:gd name="connsiteX40" fmla="*/ 2297906 w 2300288"/>
              <a:gd name="connsiteY40" fmla="*/ 2381 h 964406"/>
              <a:gd name="connsiteX41" fmla="*/ 2300288 w 2300288"/>
              <a:gd name="connsiteY41" fmla="*/ 9525 h 964406"/>
              <a:gd name="connsiteX42" fmla="*/ 2300288 w 2300288"/>
              <a:gd name="connsiteY42" fmla="*/ 23812 h 964406"/>
              <a:gd name="connsiteX43" fmla="*/ 2290763 w 2300288"/>
              <a:gd name="connsiteY43" fmla="*/ 47625 h 964406"/>
              <a:gd name="connsiteX44" fmla="*/ 2264569 w 2300288"/>
              <a:gd name="connsiteY44" fmla="*/ 66675 h 964406"/>
              <a:gd name="connsiteX45" fmla="*/ 2152650 w 2300288"/>
              <a:gd name="connsiteY45" fmla="*/ 126206 h 964406"/>
              <a:gd name="connsiteX46" fmla="*/ 2026444 w 2300288"/>
              <a:gd name="connsiteY46" fmla="*/ 1928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300288" h="964406">
                <a:moveTo>
                  <a:pt x="2026444" y="192881"/>
                </a:moveTo>
                <a:lnTo>
                  <a:pt x="1781175" y="319087"/>
                </a:lnTo>
                <a:lnTo>
                  <a:pt x="1521619" y="442912"/>
                </a:lnTo>
                <a:lnTo>
                  <a:pt x="1252538" y="566737"/>
                </a:lnTo>
                <a:lnTo>
                  <a:pt x="942975" y="697706"/>
                </a:lnTo>
                <a:lnTo>
                  <a:pt x="607219" y="828675"/>
                </a:lnTo>
                <a:lnTo>
                  <a:pt x="423863" y="897731"/>
                </a:lnTo>
                <a:lnTo>
                  <a:pt x="402431" y="916781"/>
                </a:lnTo>
                <a:lnTo>
                  <a:pt x="366713" y="945356"/>
                </a:lnTo>
                <a:lnTo>
                  <a:pt x="335756" y="959644"/>
                </a:lnTo>
                <a:lnTo>
                  <a:pt x="300038" y="964406"/>
                </a:lnTo>
                <a:lnTo>
                  <a:pt x="276225" y="964406"/>
                </a:lnTo>
                <a:lnTo>
                  <a:pt x="242888" y="950119"/>
                </a:lnTo>
                <a:lnTo>
                  <a:pt x="204788" y="916781"/>
                </a:lnTo>
                <a:lnTo>
                  <a:pt x="135731" y="850106"/>
                </a:lnTo>
                <a:lnTo>
                  <a:pt x="90488" y="790575"/>
                </a:lnTo>
                <a:lnTo>
                  <a:pt x="52388" y="731044"/>
                </a:lnTo>
                <a:lnTo>
                  <a:pt x="14288" y="664369"/>
                </a:lnTo>
                <a:lnTo>
                  <a:pt x="0" y="631031"/>
                </a:lnTo>
                <a:lnTo>
                  <a:pt x="0" y="614362"/>
                </a:lnTo>
                <a:lnTo>
                  <a:pt x="4763" y="600075"/>
                </a:lnTo>
                <a:lnTo>
                  <a:pt x="16669" y="597694"/>
                </a:lnTo>
                <a:lnTo>
                  <a:pt x="38100" y="602456"/>
                </a:lnTo>
                <a:lnTo>
                  <a:pt x="97631" y="628650"/>
                </a:lnTo>
                <a:lnTo>
                  <a:pt x="166688" y="654844"/>
                </a:lnTo>
                <a:lnTo>
                  <a:pt x="223838" y="669131"/>
                </a:lnTo>
                <a:lnTo>
                  <a:pt x="280988" y="676275"/>
                </a:lnTo>
                <a:lnTo>
                  <a:pt x="300038" y="676275"/>
                </a:lnTo>
                <a:lnTo>
                  <a:pt x="381000" y="650081"/>
                </a:lnTo>
                <a:lnTo>
                  <a:pt x="742950" y="533400"/>
                </a:lnTo>
                <a:lnTo>
                  <a:pt x="1135856" y="395287"/>
                </a:lnTo>
                <a:lnTo>
                  <a:pt x="1247775" y="357187"/>
                </a:lnTo>
                <a:lnTo>
                  <a:pt x="1385888" y="302419"/>
                </a:lnTo>
                <a:lnTo>
                  <a:pt x="1562100" y="242887"/>
                </a:lnTo>
                <a:lnTo>
                  <a:pt x="1783556" y="166687"/>
                </a:lnTo>
                <a:lnTo>
                  <a:pt x="1952625" y="104775"/>
                </a:lnTo>
                <a:lnTo>
                  <a:pt x="2159794" y="35719"/>
                </a:lnTo>
                <a:lnTo>
                  <a:pt x="2262188" y="4762"/>
                </a:lnTo>
                <a:lnTo>
                  <a:pt x="2281238" y="0"/>
                </a:lnTo>
                <a:lnTo>
                  <a:pt x="2290763" y="0"/>
                </a:lnTo>
                <a:lnTo>
                  <a:pt x="2297906" y="2381"/>
                </a:lnTo>
                <a:lnTo>
                  <a:pt x="2300288" y="9525"/>
                </a:lnTo>
                <a:lnTo>
                  <a:pt x="2300288" y="23812"/>
                </a:lnTo>
                <a:lnTo>
                  <a:pt x="2290763" y="47625"/>
                </a:lnTo>
                <a:lnTo>
                  <a:pt x="2264569" y="66675"/>
                </a:lnTo>
                <a:lnTo>
                  <a:pt x="2152650" y="126206"/>
                </a:lnTo>
                <a:lnTo>
                  <a:pt x="2026444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DF2A9FFD-1010-4E94-B3A3-F3A7CCA6CE8C}"/>
              </a:ext>
            </a:extLst>
          </p:cNvPr>
          <p:cNvSpPr/>
          <p:nvPr/>
        </p:nvSpPr>
        <p:spPr>
          <a:xfrm>
            <a:off x="4976813" y="2982913"/>
            <a:ext cx="2365375" cy="619125"/>
          </a:xfrm>
          <a:custGeom>
            <a:avLst/>
            <a:gdLst>
              <a:gd name="connsiteX0" fmla="*/ 1833562 w 2364581"/>
              <a:gd name="connsiteY0" fmla="*/ 78582 h 619125"/>
              <a:gd name="connsiteX1" fmla="*/ 1695450 w 2364581"/>
              <a:gd name="connsiteY1" fmla="*/ 95250 h 619125"/>
              <a:gd name="connsiteX2" fmla="*/ 1524000 w 2364581"/>
              <a:gd name="connsiteY2" fmla="*/ 121444 h 619125"/>
              <a:gd name="connsiteX3" fmla="*/ 1376362 w 2364581"/>
              <a:gd name="connsiteY3" fmla="*/ 147638 h 619125"/>
              <a:gd name="connsiteX4" fmla="*/ 1228725 w 2364581"/>
              <a:gd name="connsiteY4" fmla="*/ 173832 h 619125"/>
              <a:gd name="connsiteX5" fmla="*/ 973931 w 2364581"/>
              <a:gd name="connsiteY5" fmla="*/ 228600 h 619125"/>
              <a:gd name="connsiteX6" fmla="*/ 757237 w 2364581"/>
              <a:gd name="connsiteY6" fmla="*/ 278607 h 619125"/>
              <a:gd name="connsiteX7" fmla="*/ 573881 w 2364581"/>
              <a:gd name="connsiteY7" fmla="*/ 316707 h 619125"/>
              <a:gd name="connsiteX8" fmla="*/ 407193 w 2364581"/>
              <a:gd name="connsiteY8" fmla="*/ 340519 h 619125"/>
              <a:gd name="connsiteX9" fmla="*/ 302418 w 2364581"/>
              <a:gd name="connsiteY9" fmla="*/ 354807 h 619125"/>
              <a:gd name="connsiteX10" fmla="*/ 219075 w 2364581"/>
              <a:gd name="connsiteY10" fmla="*/ 338138 h 619125"/>
              <a:gd name="connsiteX11" fmla="*/ 142875 w 2364581"/>
              <a:gd name="connsiteY11" fmla="*/ 316707 h 619125"/>
              <a:gd name="connsiteX12" fmla="*/ 61912 w 2364581"/>
              <a:gd name="connsiteY12" fmla="*/ 288132 h 619125"/>
              <a:gd name="connsiteX13" fmla="*/ 26193 w 2364581"/>
              <a:gd name="connsiteY13" fmla="*/ 273844 h 619125"/>
              <a:gd name="connsiteX14" fmla="*/ 11906 w 2364581"/>
              <a:gd name="connsiteY14" fmla="*/ 273844 h 619125"/>
              <a:gd name="connsiteX15" fmla="*/ 0 w 2364581"/>
              <a:gd name="connsiteY15" fmla="*/ 283369 h 619125"/>
              <a:gd name="connsiteX16" fmla="*/ 0 w 2364581"/>
              <a:gd name="connsiteY16" fmla="*/ 304800 h 619125"/>
              <a:gd name="connsiteX17" fmla="*/ 19050 w 2364581"/>
              <a:gd name="connsiteY17" fmla="*/ 345282 h 619125"/>
              <a:gd name="connsiteX18" fmla="*/ 78581 w 2364581"/>
              <a:gd name="connsiteY18" fmla="*/ 416719 h 619125"/>
              <a:gd name="connsiteX19" fmla="*/ 159543 w 2364581"/>
              <a:gd name="connsiteY19" fmla="*/ 500063 h 619125"/>
              <a:gd name="connsiteX20" fmla="*/ 228600 w 2364581"/>
              <a:gd name="connsiteY20" fmla="*/ 559594 h 619125"/>
              <a:gd name="connsiteX21" fmla="*/ 271462 w 2364581"/>
              <a:gd name="connsiteY21" fmla="*/ 588169 h 619125"/>
              <a:gd name="connsiteX22" fmla="*/ 311943 w 2364581"/>
              <a:gd name="connsiteY22" fmla="*/ 609600 h 619125"/>
              <a:gd name="connsiteX23" fmla="*/ 345281 w 2364581"/>
              <a:gd name="connsiteY23" fmla="*/ 616744 h 619125"/>
              <a:gd name="connsiteX24" fmla="*/ 376237 w 2364581"/>
              <a:gd name="connsiteY24" fmla="*/ 619125 h 619125"/>
              <a:gd name="connsiteX25" fmla="*/ 411956 w 2364581"/>
              <a:gd name="connsiteY25" fmla="*/ 614363 h 619125"/>
              <a:gd name="connsiteX26" fmla="*/ 464343 w 2364581"/>
              <a:gd name="connsiteY26" fmla="*/ 592932 h 619125"/>
              <a:gd name="connsiteX27" fmla="*/ 638175 w 2364581"/>
              <a:gd name="connsiteY27" fmla="*/ 535782 h 619125"/>
              <a:gd name="connsiteX28" fmla="*/ 835818 w 2364581"/>
              <a:gd name="connsiteY28" fmla="*/ 476250 h 619125"/>
              <a:gd name="connsiteX29" fmla="*/ 1012031 w 2364581"/>
              <a:gd name="connsiteY29" fmla="*/ 419100 h 619125"/>
              <a:gd name="connsiteX30" fmla="*/ 1333500 w 2364581"/>
              <a:gd name="connsiteY30" fmla="*/ 361950 h 619125"/>
              <a:gd name="connsiteX31" fmla="*/ 1578768 w 2364581"/>
              <a:gd name="connsiteY31" fmla="*/ 326232 h 619125"/>
              <a:gd name="connsiteX32" fmla="*/ 1743075 w 2364581"/>
              <a:gd name="connsiteY32" fmla="*/ 302419 h 619125"/>
              <a:gd name="connsiteX33" fmla="*/ 1862137 w 2364581"/>
              <a:gd name="connsiteY33" fmla="*/ 290513 h 619125"/>
              <a:gd name="connsiteX34" fmla="*/ 1940718 w 2364581"/>
              <a:gd name="connsiteY34" fmla="*/ 285750 h 619125"/>
              <a:gd name="connsiteX35" fmla="*/ 2074068 w 2364581"/>
              <a:gd name="connsiteY35" fmla="*/ 292894 h 619125"/>
              <a:gd name="connsiteX36" fmla="*/ 2243137 w 2364581"/>
              <a:gd name="connsiteY36" fmla="*/ 309563 h 619125"/>
              <a:gd name="connsiteX37" fmla="*/ 2276475 w 2364581"/>
              <a:gd name="connsiteY37" fmla="*/ 311944 h 619125"/>
              <a:gd name="connsiteX38" fmla="*/ 2307431 w 2364581"/>
              <a:gd name="connsiteY38" fmla="*/ 307182 h 619125"/>
              <a:gd name="connsiteX39" fmla="*/ 2333625 w 2364581"/>
              <a:gd name="connsiteY39" fmla="*/ 295275 h 619125"/>
              <a:gd name="connsiteX40" fmla="*/ 2350293 w 2364581"/>
              <a:gd name="connsiteY40" fmla="*/ 278607 h 619125"/>
              <a:gd name="connsiteX41" fmla="*/ 2357437 w 2364581"/>
              <a:gd name="connsiteY41" fmla="*/ 259557 h 619125"/>
              <a:gd name="connsiteX42" fmla="*/ 2364581 w 2364581"/>
              <a:gd name="connsiteY42" fmla="*/ 235744 h 619125"/>
              <a:gd name="connsiteX43" fmla="*/ 2362200 w 2364581"/>
              <a:gd name="connsiteY43" fmla="*/ 202407 h 619125"/>
              <a:gd name="connsiteX44" fmla="*/ 2359818 w 2364581"/>
              <a:gd name="connsiteY44" fmla="*/ 183357 h 619125"/>
              <a:gd name="connsiteX45" fmla="*/ 2355056 w 2364581"/>
              <a:gd name="connsiteY45" fmla="*/ 173832 h 619125"/>
              <a:gd name="connsiteX46" fmla="*/ 2328862 w 2364581"/>
              <a:gd name="connsiteY46" fmla="*/ 150019 h 619125"/>
              <a:gd name="connsiteX47" fmla="*/ 2278856 w 2364581"/>
              <a:gd name="connsiteY47" fmla="*/ 114300 h 619125"/>
              <a:gd name="connsiteX48" fmla="*/ 2221706 w 2364581"/>
              <a:gd name="connsiteY48" fmla="*/ 78582 h 619125"/>
              <a:gd name="connsiteX49" fmla="*/ 2162175 w 2364581"/>
              <a:gd name="connsiteY49" fmla="*/ 47625 h 619125"/>
              <a:gd name="connsiteX50" fmla="*/ 2107406 w 2364581"/>
              <a:gd name="connsiteY50" fmla="*/ 23813 h 619125"/>
              <a:gd name="connsiteX51" fmla="*/ 2055018 w 2364581"/>
              <a:gd name="connsiteY51" fmla="*/ 0 h 619125"/>
              <a:gd name="connsiteX52" fmla="*/ 2031206 w 2364581"/>
              <a:gd name="connsiteY52" fmla="*/ 2382 h 619125"/>
              <a:gd name="connsiteX53" fmla="*/ 1997868 w 2364581"/>
              <a:gd name="connsiteY53" fmla="*/ 7144 h 619125"/>
              <a:gd name="connsiteX54" fmla="*/ 1964531 w 2364581"/>
              <a:gd name="connsiteY54" fmla="*/ 19050 h 619125"/>
              <a:gd name="connsiteX55" fmla="*/ 1931193 w 2364581"/>
              <a:gd name="connsiteY55" fmla="*/ 35719 h 619125"/>
              <a:gd name="connsiteX56" fmla="*/ 1895475 w 2364581"/>
              <a:gd name="connsiteY56" fmla="*/ 59532 h 619125"/>
              <a:gd name="connsiteX57" fmla="*/ 1833562 w 2364581"/>
              <a:gd name="connsiteY57" fmla="*/ 78582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64581" h="619125">
                <a:moveTo>
                  <a:pt x="1833562" y="78582"/>
                </a:moveTo>
                <a:lnTo>
                  <a:pt x="1695450" y="95250"/>
                </a:lnTo>
                <a:lnTo>
                  <a:pt x="1524000" y="121444"/>
                </a:lnTo>
                <a:lnTo>
                  <a:pt x="1376362" y="147638"/>
                </a:lnTo>
                <a:lnTo>
                  <a:pt x="1228725" y="173832"/>
                </a:lnTo>
                <a:lnTo>
                  <a:pt x="973931" y="228600"/>
                </a:lnTo>
                <a:lnTo>
                  <a:pt x="757237" y="278607"/>
                </a:lnTo>
                <a:lnTo>
                  <a:pt x="573881" y="316707"/>
                </a:lnTo>
                <a:lnTo>
                  <a:pt x="407193" y="340519"/>
                </a:lnTo>
                <a:lnTo>
                  <a:pt x="302418" y="354807"/>
                </a:lnTo>
                <a:lnTo>
                  <a:pt x="219075" y="338138"/>
                </a:lnTo>
                <a:lnTo>
                  <a:pt x="142875" y="316707"/>
                </a:lnTo>
                <a:lnTo>
                  <a:pt x="61912" y="288132"/>
                </a:lnTo>
                <a:lnTo>
                  <a:pt x="26193" y="273844"/>
                </a:lnTo>
                <a:lnTo>
                  <a:pt x="11906" y="273844"/>
                </a:lnTo>
                <a:lnTo>
                  <a:pt x="0" y="283369"/>
                </a:lnTo>
                <a:lnTo>
                  <a:pt x="0" y="304800"/>
                </a:lnTo>
                <a:lnTo>
                  <a:pt x="19050" y="345282"/>
                </a:lnTo>
                <a:lnTo>
                  <a:pt x="78581" y="416719"/>
                </a:lnTo>
                <a:lnTo>
                  <a:pt x="159543" y="500063"/>
                </a:lnTo>
                <a:lnTo>
                  <a:pt x="228600" y="559594"/>
                </a:lnTo>
                <a:lnTo>
                  <a:pt x="271462" y="588169"/>
                </a:lnTo>
                <a:lnTo>
                  <a:pt x="311943" y="609600"/>
                </a:lnTo>
                <a:lnTo>
                  <a:pt x="345281" y="616744"/>
                </a:lnTo>
                <a:lnTo>
                  <a:pt x="376237" y="619125"/>
                </a:lnTo>
                <a:lnTo>
                  <a:pt x="411956" y="614363"/>
                </a:lnTo>
                <a:lnTo>
                  <a:pt x="464343" y="592932"/>
                </a:lnTo>
                <a:lnTo>
                  <a:pt x="638175" y="535782"/>
                </a:lnTo>
                <a:lnTo>
                  <a:pt x="835818" y="476250"/>
                </a:lnTo>
                <a:lnTo>
                  <a:pt x="1012031" y="419100"/>
                </a:lnTo>
                <a:lnTo>
                  <a:pt x="1333500" y="361950"/>
                </a:lnTo>
                <a:lnTo>
                  <a:pt x="1578768" y="326232"/>
                </a:lnTo>
                <a:lnTo>
                  <a:pt x="1743075" y="302419"/>
                </a:lnTo>
                <a:lnTo>
                  <a:pt x="1862137" y="290513"/>
                </a:lnTo>
                <a:lnTo>
                  <a:pt x="1940718" y="285750"/>
                </a:lnTo>
                <a:lnTo>
                  <a:pt x="2074068" y="292894"/>
                </a:lnTo>
                <a:lnTo>
                  <a:pt x="2243137" y="309563"/>
                </a:lnTo>
                <a:lnTo>
                  <a:pt x="2276475" y="311944"/>
                </a:lnTo>
                <a:lnTo>
                  <a:pt x="2307431" y="307182"/>
                </a:lnTo>
                <a:lnTo>
                  <a:pt x="2333625" y="295275"/>
                </a:lnTo>
                <a:lnTo>
                  <a:pt x="2350293" y="278607"/>
                </a:lnTo>
                <a:lnTo>
                  <a:pt x="2357437" y="259557"/>
                </a:lnTo>
                <a:lnTo>
                  <a:pt x="2364581" y="235744"/>
                </a:lnTo>
                <a:lnTo>
                  <a:pt x="2362200" y="202407"/>
                </a:lnTo>
                <a:lnTo>
                  <a:pt x="2359818" y="183357"/>
                </a:lnTo>
                <a:lnTo>
                  <a:pt x="2355056" y="173832"/>
                </a:lnTo>
                <a:lnTo>
                  <a:pt x="2328862" y="150019"/>
                </a:lnTo>
                <a:lnTo>
                  <a:pt x="2278856" y="114300"/>
                </a:lnTo>
                <a:lnTo>
                  <a:pt x="2221706" y="78582"/>
                </a:lnTo>
                <a:lnTo>
                  <a:pt x="2162175" y="47625"/>
                </a:lnTo>
                <a:lnTo>
                  <a:pt x="2107406" y="23813"/>
                </a:lnTo>
                <a:lnTo>
                  <a:pt x="2055018" y="0"/>
                </a:lnTo>
                <a:lnTo>
                  <a:pt x="2031206" y="2382"/>
                </a:lnTo>
                <a:lnTo>
                  <a:pt x="1997868" y="7144"/>
                </a:lnTo>
                <a:lnTo>
                  <a:pt x="1964531" y="19050"/>
                </a:lnTo>
                <a:lnTo>
                  <a:pt x="1931193" y="35719"/>
                </a:lnTo>
                <a:lnTo>
                  <a:pt x="1895475" y="59532"/>
                </a:lnTo>
                <a:lnTo>
                  <a:pt x="1833562" y="785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A7C332A6-71DD-4BB5-93A3-4BF4FF9ABB32}"/>
              </a:ext>
            </a:extLst>
          </p:cNvPr>
          <p:cNvSpPr/>
          <p:nvPr/>
        </p:nvSpPr>
        <p:spPr>
          <a:xfrm rot="16200000">
            <a:off x="3700462" y="3565526"/>
            <a:ext cx="4651375" cy="533400"/>
          </a:xfrm>
          <a:custGeom>
            <a:avLst/>
            <a:gdLst>
              <a:gd name="connsiteX0" fmla="*/ 2110740 w 4652010"/>
              <a:gd name="connsiteY0" fmla="*/ 213360 h 533400"/>
              <a:gd name="connsiteX1" fmla="*/ 2350770 w 4652010"/>
              <a:gd name="connsiteY1" fmla="*/ 213360 h 533400"/>
              <a:gd name="connsiteX2" fmla="*/ 2609850 w 4652010"/>
              <a:gd name="connsiteY2" fmla="*/ 213360 h 533400"/>
              <a:gd name="connsiteX3" fmla="*/ 2769870 w 4652010"/>
              <a:gd name="connsiteY3" fmla="*/ 213360 h 533400"/>
              <a:gd name="connsiteX4" fmla="*/ 3013710 w 4652010"/>
              <a:gd name="connsiteY4" fmla="*/ 213360 h 533400"/>
              <a:gd name="connsiteX5" fmla="*/ 3223260 w 4652010"/>
              <a:gd name="connsiteY5" fmla="*/ 213360 h 533400"/>
              <a:gd name="connsiteX6" fmla="*/ 3417570 w 4652010"/>
              <a:gd name="connsiteY6" fmla="*/ 213360 h 533400"/>
              <a:gd name="connsiteX7" fmla="*/ 3627120 w 4652010"/>
              <a:gd name="connsiteY7" fmla="*/ 209550 h 533400"/>
              <a:gd name="connsiteX8" fmla="*/ 3771900 w 4652010"/>
              <a:gd name="connsiteY8" fmla="*/ 205740 h 533400"/>
              <a:gd name="connsiteX9" fmla="*/ 3901440 w 4652010"/>
              <a:gd name="connsiteY9" fmla="*/ 201930 h 533400"/>
              <a:gd name="connsiteX10" fmla="*/ 4057650 w 4652010"/>
              <a:gd name="connsiteY10" fmla="*/ 194310 h 533400"/>
              <a:gd name="connsiteX11" fmla="*/ 4179570 w 4652010"/>
              <a:gd name="connsiteY11" fmla="*/ 190500 h 533400"/>
              <a:gd name="connsiteX12" fmla="*/ 4362450 w 4652010"/>
              <a:gd name="connsiteY12" fmla="*/ 175260 h 533400"/>
              <a:gd name="connsiteX13" fmla="*/ 4419600 w 4652010"/>
              <a:gd name="connsiteY13" fmla="*/ 171450 h 533400"/>
              <a:gd name="connsiteX14" fmla="*/ 4446270 w 4652010"/>
              <a:gd name="connsiteY14" fmla="*/ 156210 h 533400"/>
              <a:gd name="connsiteX15" fmla="*/ 4514850 w 4652010"/>
              <a:gd name="connsiteY15" fmla="*/ 99060 h 533400"/>
              <a:gd name="connsiteX16" fmla="*/ 4591050 w 4652010"/>
              <a:gd name="connsiteY16" fmla="*/ 26670 h 533400"/>
              <a:gd name="connsiteX17" fmla="*/ 4613910 w 4652010"/>
              <a:gd name="connsiteY17" fmla="*/ 7620 h 533400"/>
              <a:gd name="connsiteX18" fmla="*/ 4629150 w 4652010"/>
              <a:gd name="connsiteY18" fmla="*/ 0 h 533400"/>
              <a:gd name="connsiteX19" fmla="*/ 4640580 w 4652010"/>
              <a:gd name="connsiteY19" fmla="*/ 0 h 533400"/>
              <a:gd name="connsiteX20" fmla="*/ 4644390 w 4652010"/>
              <a:gd name="connsiteY20" fmla="*/ 3810 h 533400"/>
              <a:gd name="connsiteX21" fmla="*/ 4652010 w 4652010"/>
              <a:gd name="connsiteY21" fmla="*/ 19050 h 533400"/>
              <a:gd name="connsiteX22" fmla="*/ 4652010 w 4652010"/>
              <a:gd name="connsiteY22" fmla="*/ 41910 h 533400"/>
              <a:gd name="connsiteX23" fmla="*/ 4636770 w 4652010"/>
              <a:gd name="connsiteY23" fmla="*/ 102870 h 533400"/>
              <a:gd name="connsiteX24" fmla="*/ 4602480 w 4652010"/>
              <a:gd name="connsiteY24" fmla="*/ 201930 h 533400"/>
              <a:gd name="connsiteX25" fmla="*/ 4572000 w 4652010"/>
              <a:gd name="connsiteY25" fmla="*/ 270510 h 533400"/>
              <a:gd name="connsiteX26" fmla="*/ 4541520 w 4652010"/>
              <a:gd name="connsiteY26" fmla="*/ 331470 h 533400"/>
              <a:gd name="connsiteX27" fmla="*/ 4503420 w 4652010"/>
              <a:gd name="connsiteY27" fmla="*/ 392430 h 533400"/>
              <a:gd name="connsiteX28" fmla="*/ 4472940 w 4652010"/>
              <a:gd name="connsiteY28" fmla="*/ 434340 h 533400"/>
              <a:gd name="connsiteX29" fmla="*/ 4423410 w 4652010"/>
              <a:gd name="connsiteY29" fmla="*/ 487680 h 533400"/>
              <a:gd name="connsiteX30" fmla="*/ 4389120 w 4652010"/>
              <a:gd name="connsiteY30" fmla="*/ 521970 h 533400"/>
              <a:gd name="connsiteX31" fmla="*/ 4370070 w 4652010"/>
              <a:gd name="connsiteY31" fmla="*/ 533400 h 533400"/>
              <a:gd name="connsiteX32" fmla="*/ 4351020 w 4652010"/>
              <a:gd name="connsiteY32" fmla="*/ 533400 h 533400"/>
              <a:gd name="connsiteX33" fmla="*/ 4282440 w 4652010"/>
              <a:gd name="connsiteY33" fmla="*/ 518160 h 533400"/>
              <a:gd name="connsiteX34" fmla="*/ 4213860 w 4652010"/>
              <a:gd name="connsiteY34" fmla="*/ 495300 h 533400"/>
              <a:gd name="connsiteX35" fmla="*/ 4130040 w 4652010"/>
              <a:gd name="connsiteY35" fmla="*/ 468630 h 533400"/>
              <a:gd name="connsiteX36" fmla="*/ 4099560 w 4652010"/>
              <a:gd name="connsiteY36" fmla="*/ 461010 h 533400"/>
              <a:gd name="connsiteX37" fmla="*/ 3947160 w 4652010"/>
              <a:gd name="connsiteY37" fmla="*/ 457200 h 533400"/>
              <a:gd name="connsiteX38" fmla="*/ 3722370 w 4652010"/>
              <a:gd name="connsiteY38" fmla="*/ 453390 h 533400"/>
              <a:gd name="connsiteX39" fmla="*/ 3284220 w 4652010"/>
              <a:gd name="connsiteY39" fmla="*/ 441960 h 533400"/>
              <a:gd name="connsiteX40" fmla="*/ 2964180 w 4652010"/>
              <a:gd name="connsiteY40" fmla="*/ 441960 h 533400"/>
              <a:gd name="connsiteX41" fmla="*/ 2811780 w 4652010"/>
              <a:gd name="connsiteY41" fmla="*/ 457200 h 533400"/>
              <a:gd name="connsiteX42" fmla="*/ 2583180 w 4652010"/>
              <a:gd name="connsiteY42" fmla="*/ 457200 h 533400"/>
              <a:gd name="connsiteX43" fmla="*/ 2129790 w 4652010"/>
              <a:gd name="connsiteY43" fmla="*/ 457200 h 533400"/>
              <a:gd name="connsiteX44" fmla="*/ 1779270 w 4652010"/>
              <a:gd name="connsiteY44" fmla="*/ 453390 h 533400"/>
              <a:gd name="connsiteX45" fmla="*/ 1531620 w 4652010"/>
              <a:gd name="connsiteY45" fmla="*/ 449580 h 533400"/>
              <a:gd name="connsiteX46" fmla="*/ 1245870 w 4652010"/>
              <a:gd name="connsiteY46" fmla="*/ 441960 h 533400"/>
              <a:gd name="connsiteX47" fmla="*/ 982980 w 4652010"/>
              <a:gd name="connsiteY47" fmla="*/ 438150 h 533400"/>
              <a:gd name="connsiteX48" fmla="*/ 712470 w 4652010"/>
              <a:gd name="connsiteY48" fmla="*/ 434340 h 533400"/>
              <a:gd name="connsiteX49" fmla="*/ 514350 w 4652010"/>
              <a:gd name="connsiteY49" fmla="*/ 426720 h 533400"/>
              <a:gd name="connsiteX50" fmla="*/ 358140 w 4652010"/>
              <a:gd name="connsiteY50" fmla="*/ 415290 h 533400"/>
              <a:gd name="connsiteX51" fmla="*/ 243840 w 4652010"/>
              <a:gd name="connsiteY51" fmla="*/ 403860 h 533400"/>
              <a:gd name="connsiteX52" fmla="*/ 144780 w 4652010"/>
              <a:gd name="connsiteY52" fmla="*/ 384810 h 533400"/>
              <a:gd name="connsiteX53" fmla="*/ 72390 w 4652010"/>
              <a:gd name="connsiteY53" fmla="*/ 361950 h 533400"/>
              <a:gd name="connsiteX54" fmla="*/ 45720 w 4652010"/>
              <a:gd name="connsiteY54" fmla="*/ 350520 h 533400"/>
              <a:gd name="connsiteX55" fmla="*/ 19050 w 4652010"/>
              <a:gd name="connsiteY55" fmla="*/ 335280 h 533400"/>
              <a:gd name="connsiteX56" fmla="*/ 7620 w 4652010"/>
              <a:gd name="connsiteY56" fmla="*/ 323850 h 533400"/>
              <a:gd name="connsiteX57" fmla="*/ 0 w 4652010"/>
              <a:gd name="connsiteY57" fmla="*/ 312420 h 533400"/>
              <a:gd name="connsiteX58" fmla="*/ 0 w 4652010"/>
              <a:gd name="connsiteY58" fmla="*/ 300990 h 533400"/>
              <a:gd name="connsiteX59" fmla="*/ 3810 w 4652010"/>
              <a:gd name="connsiteY59" fmla="*/ 289560 h 533400"/>
              <a:gd name="connsiteX60" fmla="*/ 22860 w 4652010"/>
              <a:gd name="connsiteY60" fmla="*/ 278130 h 533400"/>
              <a:gd name="connsiteX61" fmla="*/ 68580 w 4652010"/>
              <a:gd name="connsiteY61" fmla="*/ 262890 h 533400"/>
              <a:gd name="connsiteX62" fmla="*/ 121920 w 4652010"/>
              <a:gd name="connsiteY62" fmla="*/ 251460 h 533400"/>
              <a:gd name="connsiteX63" fmla="*/ 213360 w 4652010"/>
              <a:gd name="connsiteY63" fmla="*/ 236220 h 533400"/>
              <a:gd name="connsiteX64" fmla="*/ 369570 w 4652010"/>
              <a:gd name="connsiteY64" fmla="*/ 220980 h 533400"/>
              <a:gd name="connsiteX65" fmla="*/ 544830 w 4652010"/>
              <a:gd name="connsiteY65" fmla="*/ 213360 h 533400"/>
              <a:gd name="connsiteX66" fmla="*/ 781050 w 4652010"/>
              <a:gd name="connsiteY66" fmla="*/ 213360 h 533400"/>
              <a:gd name="connsiteX67" fmla="*/ 1264920 w 4652010"/>
              <a:gd name="connsiteY67" fmla="*/ 213360 h 533400"/>
              <a:gd name="connsiteX68" fmla="*/ 2110740 w 4652010"/>
              <a:gd name="connsiteY68" fmla="*/ 213360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652010" h="533400">
                <a:moveTo>
                  <a:pt x="2110740" y="213360"/>
                </a:moveTo>
                <a:lnTo>
                  <a:pt x="2350770" y="213360"/>
                </a:lnTo>
                <a:lnTo>
                  <a:pt x="2609850" y="213360"/>
                </a:lnTo>
                <a:lnTo>
                  <a:pt x="2769870" y="213360"/>
                </a:lnTo>
                <a:lnTo>
                  <a:pt x="3013710" y="213360"/>
                </a:lnTo>
                <a:lnTo>
                  <a:pt x="3223260" y="213360"/>
                </a:lnTo>
                <a:lnTo>
                  <a:pt x="3417570" y="213360"/>
                </a:lnTo>
                <a:lnTo>
                  <a:pt x="3627120" y="209550"/>
                </a:lnTo>
                <a:lnTo>
                  <a:pt x="3771900" y="205740"/>
                </a:lnTo>
                <a:lnTo>
                  <a:pt x="3901440" y="201930"/>
                </a:lnTo>
                <a:lnTo>
                  <a:pt x="4057650" y="194310"/>
                </a:lnTo>
                <a:lnTo>
                  <a:pt x="4179570" y="190500"/>
                </a:lnTo>
                <a:lnTo>
                  <a:pt x="4362450" y="175260"/>
                </a:lnTo>
                <a:lnTo>
                  <a:pt x="4419600" y="171450"/>
                </a:lnTo>
                <a:lnTo>
                  <a:pt x="4446270" y="156210"/>
                </a:lnTo>
                <a:lnTo>
                  <a:pt x="4514850" y="99060"/>
                </a:lnTo>
                <a:lnTo>
                  <a:pt x="4591050" y="26670"/>
                </a:lnTo>
                <a:lnTo>
                  <a:pt x="4613910" y="7620"/>
                </a:lnTo>
                <a:lnTo>
                  <a:pt x="4629150" y="0"/>
                </a:lnTo>
                <a:lnTo>
                  <a:pt x="4640580" y="0"/>
                </a:lnTo>
                <a:lnTo>
                  <a:pt x="4644390" y="3810"/>
                </a:lnTo>
                <a:lnTo>
                  <a:pt x="4652010" y="19050"/>
                </a:lnTo>
                <a:lnTo>
                  <a:pt x="4652010" y="41910"/>
                </a:lnTo>
                <a:lnTo>
                  <a:pt x="4636770" y="102870"/>
                </a:lnTo>
                <a:lnTo>
                  <a:pt x="4602480" y="201930"/>
                </a:lnTo>
                <a:lnTo>
                  <a:pt x="4572000" y="270510"/>
                </a:lnTo>
                <a:lnTo>
                  <a:pt x="4541520" y="331470"/>
                </a:lnTo>
                <a:lnTo>
                  <a:pt x="4503420" y="392430"/>
                </a:lnTo>
                <a:lnTo>
                  <a:pt x="4472940" y="434340"/>
                </a:lnTo>
                <a:lnTo>
                  <a:pt x="4423410" y="487680"/>
                </a:lnTo>
                <a:lnTo>
                  <a:pt x="4389120" y="521970"/>
                </a:lnTo>
                <a:lnTo>
                  <a:pt x="4370070" y="533400"/>
                </a:lnTo>
                <a:lnTo>
                  <a:pt x="4351020" y="533400"/>
                </a:lnTo>
                <a:lnTo>
                  <a:pt x="4282440" y="518160"/>
                </a:lnTo>
                <a:lnTo>
                  <a:pt x="4213860" y="495300"/>
                </a:lnTo>
                <a:lnTo>
                  <a:pt x="4130040" y="468630"/>
                </a:lnTo>
                <a:lnTo>
                  <a:pt x="4099560" y="461010"/>
                </a:lnTo>
                <a:lnTo>
                  <a:pt x="3947160" y="457200"/>
                </a:lnTo>
                <a:lnTo>
                  <a:pt x="3722370" y="453390"/>
                </a:lnTo>
                <a:lnTo>
                  <a:pt x="3284220" y="441960"/>
                </a:lnTo>
                <a:lnTo>
                  <a:pt x="2964180" y="441960"/>
                </a:lnTo>
                <a:lnTo>
                  <a:pt x="2811780" y="457200"/>
                </a:lnTo>
                <a:lnTo>
                  <a:pt x="2583180" y="457200"/>
                </a:lnTo>
                <a:lnTo>
                  <a:pt x="2129790" y="457200"/>
                </a:lnTo>
                <a:lnTo>
                  <a:pt x="1779270" y="453390"/>
                </a:lnTo>
                <a:lnTo>
                  <a:pt x="1531620" y="449580"/>
                </a:lnTo>
                <a:lnTo>
                  <a:pt x="1245870" y="441960"/>
                </a:lnTo>
                <a:lnTo>
                  <a:pt x="982980" y="438150"/>
                </a:lnTo>
                <a:lnTo>
                  <a:pt x="712470" y="434340"/>
                </a:lnTo>
                <a:lnTo>
                  <a:pt x="514350" y="426720"/>
                </a:lnTo>
                <a:lnTo>
                  <a:pt x="358140" y="415290"/>
                </a:lnTo>
                <a:lnTo>
                  <a:pt x="243840" y="403860"/>
                </a:lnTo>
                <a:lnTo>
                  <a:pt x="144780" y="384810"/>
                </a:lnTo>
                <a:lnTo>
                  <a:pt x="72390" y="361950"/>
                </a:lnTo>
                <a:lnTo>
                  <a:pt x="45720" y="350520"/>
                </a:lnTo>
                <a:lnTo>
                  <a:pt x="19050" y="335280"/>
                </a:lnTo>
                <a:lnTo>
                  <a:pt x="7620" y="323850"/>
                </a:lnTo>
                <a:lnTo>
                  <a:pt x="0" y="312420"/>
                </a:lnTo>
                <a:lnTo>
                  <a:pt x="0" y="300990"/>
                </a:lnTo>
                <a:lnTo>
                  <a:pt x="3810" y="289560"/>
                </a:lnTo>
                <a:lnTo>
                  <a:pt x="22860" y="278130"/>
                </a:lnTo>
                <a:lnTo>
                  <a:pt x="68580" y="262890"/>
                </a:lnTo>
                <a:lnTo>
                  <a:pt x="121920" y="251460"/>
                </a:lnTo>
                <a:lnTo>
                  <a:pt x="213360" y="236220"/>
                </a:lnTo>
                <a:lnTo>
                  <a:pt x="369570" y="220980"/>
                </a:lnTo>
                <a:lnTo>
                  <a:pt x="544830" y="213360"/>
                </a:lnTo>
                <a:lnTo>
                  <a:pt x="781050" y="213360"/>
                </a:lnTo>
                <a:lnTo>
                  <a:pt x="1264920" y="213360"/>
                </a:lnTo>
                <a:lnTo>
                  <a:pt x="2110740" y="21336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654C9E5-CD3A-4A94-8C06-A43662F4CFB4}"/>
              </a:ext>
            </a:extLst>
          </p:cNvPr>
          <p:cNvGrpSpPr>
            <a:grpSpLocks/>
          </p:cNvGrpSpPr>
          <p:nvPr/>
        </p:nvGrpSpPr>
        <p:grpSpPr bwMode="auto">
          <a:xfrm>
            <a:off x="2557463" y="1506538"/>
            <a:ext cx="4819650" cy="4651375"/>
            <a:chOff x="2674938" y="1658938"/>
            <a:chExt cx="4819650" cy="4651375"/>
          </a:xfrm>
        </p:grpSpPr>
        <p:sp>
          <p:nvSpPr>
            <p:cNvPr id="12" name="フリーフォーム 140">
              <a:extLst>
                <a:ext uri="{FF2B5EF4-FFF2-40B4-BE49-F238E27FC236}">
                  <a16:creationId xmlns:a16="http://schemas.microsoft.com/office/drawing/2014/main" id="{30DBF45D-A3BF-4C27-8F64-B6F94BE0BAB3}"/>
                </a:ext>
              </a:extLst>
            </p:cNvPr>
            <p:cNvSpPr/>
            <p:nvPr/>
          </p:nvSpPr>
          <p:spPr>
            <a:xfrm rot="16200000">
              <a:off x="2461419" y="19423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1">
              <a:extLst>
                <a:ext uri="{FF2B5EF4-FFF2-40B4-BE49-F238E27FC236}">
                  <a16:creationId xmlns:a16="http://schemas.microsoft.com/office/drawing/2014/main" id="{1042AEFF-0D6E-4D1E-AFA5-EF2770B19050}"/>
                </a:ext>
              </a:extLst>
            </p:cNvPr>
            <p:cNvSpPr/>
            <p:nvPr/>
          </p:nvSpPr>
          <p:spPr>
            <a:xfrm rot="16200000">
              <a:off x="4318793" y="19327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5">
              <a:extLst>
                <a:ext uri="{FF2B5EF4-FFF2-40B4-BE49-F238E27FC236}">
                  <a16:creationId xmlns:a16="http://schemas.microsoft.com/office/drawing/2014/main" id="{6ED682AE-E00C-41DB-BD35-26351FCC6F05}"/>
                </a:ext>
              </a:extLst>
            </p:cNvPr>
            <p:cNvSpPr/>
            <p:nvPr/>
          </p:nvSpPr>
          <p:spPr>
            <a:xfrm>
              <a:off x="3405188" y="29352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6">
              <a:extLst>
                <a:ext uri="{FF2B5EF4-FFF2-40B4-BE49-F238E27FC236}">
                  <a16:creationId xmlns:a16="http://schemas.microsoft.com/office/drawing/2014/main" id="{D53AE546-A6C8-40CA-A440-CD9BA59ACBF5}"/>
                </a:ext>
              </a:extLst>
            </p:cNvPr>
            <p:cNvSpPr/>
            <p:nvPr/>
          </p:nvSpPr>
          <p:spPr>
            <a:xfrm>
              <a:off x="2914650" y="35147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2">
              <a:extLst>
                <a:ext uri="{FF2B5EF4-FFF2-40B4-BE49-F238E27FC236}">
                  <a16:creationId xmlns:a16="http://schemas.microsoft.com/office/drawing/2014/main" id="{509C9C2C-C548-4ECF-8736-847BB0ED00E0}"/>
                </a:ext>
              </a:extLst>
            </p:cNvPr>
            <p:cNvSpPr/>
            <p:nvPr/>
          </p:nvSpPr>
          <p:spPr>
            <a:xfrm rot="16200000">
              <a:off x="3020219" y="40171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A1DDD912-8CF6-496E-B03C-B0E48037F7A4}"/>
                </a:ext>
              </a:extLst>
            </p:cNvPr>
            <p:cNvSpPr/>
            <p:nvPr/>
          </p:nvSpPr>
          <p:spPr>
            <a:xfrm>
              <a:off x="3009900" y="44275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8">
              <a:extLst>
                <a:ext uri="{FF2B5EF4-FFF2-40B4-BE49-F238E27FC236}">
                  <a16:creationId xmlns:a16="http://schemas.microsoft.com/office/drawing/2014/main" id="{4936DF3A-7F7D-4FE5-BC90-290072A2ACFC}"/>
                </a:ext>
              </a:extLst>
            </p:cNvPr>
            <p:cNvSpPr/>
            <p:nvPr/>
          </p:nvSpPr>
          <p:spPr>
            <a:xfrm>
              <a:off x="4300538" y="40306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9">
              <a:extLst>
                <a:ext uri="{FF2B5EF4-FFF2-40B4-BE49-F238E27FC236}">
                  <a16:creationId xmlns:a16="http://schemas.microsoft.com/office/drawing/2014/main" id="{B1C27062-11A3-414C-BC5A-F839215278DD}"/>
                </a:ext>
              </a:extLst>
            </p:cNvPr>
            <p:cNvSpPr/>
            <p:nvPr/>
          </p:nvSpPr>
          <p:spPr>
            <a:xfrm>
              <a:off x="2809875" y="48466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0">
              <a:extLst>
                <a:ext uri="{FF2B5EF4-FFF2-40B4-BE49-F238E27FC236}">
                  <a16:creationId xmlns:a16="http://schemas.microsoft.com/office/drawing/2014/main" id="{602B80DA-4EB9-43CE-8FCF-9A3355D064DC}"/>
                </a:ext>
              </a:extLst>
            </p:cNvPr>
            <p:cNvSpPr/>
            <p:nvPr/>
          </p:nvSpPr>
          <p:spPr>
            <a:xfrm>
              <a:off x="5129213" y="31353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09DBD227-1775-4462-9140-99DE97145717}"/>
                </a:ext>
              </a:extLst>
            </p:cNvPr>
            <p:cNvSpPr/>
            <p:nvPr/>
          </p:nvSpPr>
          <p:spPr>
            <a:xfrm rot="16200000">
              <a:off x="3852862" y="37179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9B0C471C-A9B0-4AEB-9015-4457237977CC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24" name="フリーフォーム 140">
              <a:extLst>
                <a:ext uri="{FF2B5EF4-FFF2-40B4-BE49-F238E27FC236}">
                  <a16:creationId xmlns:a16="http://schemas.microsoft.com/office/drawing/2014/main" id="{189359DE-C30D-4504-A9DE-C69D2EE1A6F1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1">
              <a:extLst>
                <a:ext uri="{FF2B5EF4-FFF2-40B4-BE49-F238E27FC236}">
                  <a16:creationId xmlns:a16="http://schemas.microsoft.com/office/drawing/2014/main" id="{BF1C6480-925C-4301-8AD9-B264983FA775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5">
              <a:extLst>
                <a:ext uri="{FF2B5EF4-FFF2-40B4-BE49-F238E27FC236}">
                  <a16:creationId xmlns:a16="http://schemas.microsoft.com/office/drawing/2014/main" id="{EA207C8D-C73C-45F1-9F2B-F81068AA5984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6FCBBA31-985A-4839-9499-7F8EC483C6A0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2">
              <a:extLst>
                <a:ext uri="{FF2B5EF4-FFF2-40B4-BE49-F238E27FC236}">
                  <a16:creationId xmlns:a16="http://schemas.microsoft.com/office/drawing/2014/main" id="{99649D6A-C74D-4089-8AE9-9D503BE5725D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7">
              <a:extLst>
                <a:ext uri="{FF2B5EF4-FFF2-40B4-BE49-F238E27FC236}">
                  <a16:creationId xmlns:a16="http://schemas.microsoft.com/office/drawing/2014/main" id="{1FD252B5-6BE3-4C44-B96A-36CE0ACA2FC1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8">
              <a:extLst>
                <a:ext uri="{FF2B5EF4-FFF2-40B4-BE49-F238E27FC236}">
                  <a16:creationId xmlns:a16="http://schemas.microsoft.com/office/drawing/2014/main" id="{E6F69D6F-0DA8-4974-A065-CEE53DF14BF5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9">
              <a:extLst>
                <a:ext uri="{FF2B5EF4-FFF2-40B4-BE49-F238E27FC236}">
                  <a16:creationId xmlns:a16="http://schemas.microsoft.com/office/drawing/2014/main" id="{F5DCC6B8-80D9-4102-9277-E9FFDB7DCF44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50">
              <a:extLst>
                <a:ext uri="{FF2B5EF4-FFF2-40B4-BE49-F238E27FC236}">
                  <a16:creationId xmlns:a16="http://schemas.microsoft.com/office/drawing/2014/main" id="{6E82974B-341F-4277-ACA8-D38C3BE97144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6A661A1C-21BB-4B6D-BD8E-C4637EC74B93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31270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966" y="2060848"/>
            <a:ext cx="9506406" cy="40318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あの坂をのぼれば　　　　　　　　　　背 筋 幼 奮 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春はあけぼの　　　　　　　　　　　　降 暮 灰 暖 私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薫風 「迷う」　　　　　　　　　　　  若 姿 裏 宅 胸 臓 存 疑 棒 探 危 腹 簡 刻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随筆を書こう　　　　　　　　　　　　尊 敬 潮 映 優 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①　三字以上の熟語の構成　　　　　　熟 並 諸 貴 奏 賃 層 己 退 郵 遺 処 蒸 策 乱 模 券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雪は新しいエネルギー　　　　　　　　異 呼 蔵 糖 域 脳 除 割 拡 捨 宣 郷 補 皇 陛 后 党 純 権 孝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主語と述語の対応をみる　　　　　　　将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地域の防災について話し合おう　 	論 討 難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雨　　　　　　　　　　　　　　　　　俳 垂 源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②　複数の意味をもつ漢字　　　　　　針 樹 預 警 署 勤 我 操 裁 臨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川とノリオ　　　　　　　　　　　　　洗 片 巻 砂 穴 晩 干 穀 至 恩 舌 射 座 欲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教えて</a:t>
            </a:r>
            <a:r>
              <a:rPr lang="en-US" altLang="ja-JP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!</a:t>
            </a:r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あなたの「とっておき」　 	班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「知恵の言葉」を集めよう　　　　　　痛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物語を作ろう　　　　　　　　　　　　視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漢字の広場③　熟語の意味　　　　　　収 推 冊 段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0534" y="738905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362447" y="1611411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55CC3118-FBF5-4F6A-8C7B-A68787CD5671}"/>
              </a:ext>
            </a:extLst>
          </p:cNvPr>
          <p:cNvSpPr/>
          <p:nvPr/>
        </p:nvSpPr>
        <p:spPr>
          <a:xfrm>
            <a:off x="200472" y="3861048"/>
            <a:ext cx="9404562" cy="208823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722" name="グループ化 1">
            <a:extLst>
              <a:ext uri="{FF2B5EF4-FFF2-40B4-BE49-F238E27FC236}">
                <a16:creationId xmlns:a16="http://schemas.microsoft.com/office/drawing/2014/main" id="{4060BFF9-FD0D-46DB-AD8B-B86DF195CE96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506538"/>
            <a:ext cx="4819650" cy="4651375"/>
            <a:chOff x="2522538" y="1506538"/>
            <a:chExt cx="4819650" cy="46513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FE823C4B-FEAB-4A20-AB6D-669D0AD101C0}"/>
                </a:ext>
              </a:extLst>
            </p:cNvPr>
            <p:cNvSpPr/>
            <p:nvPr/>
          </p:nvSpPr>
          <p:spPr>
            <a:xfrm rot="16200000">
              <a:off x="2309019" y="1789907"/>
              <a:ext cx="2079625" cy="1652587"/>
            </a:xfrm>
            <a:custGeom>
              <a:avLst/>
              <a:gdLst>
                <a:gd name="connsiteX0" fmla="*/ 1190625 w 2078831"/>
                <a:gd name="connsiteY0" fmla="*/ 926306 h 1652588"/>
                <a:gd name="connsiteX1" fmla="*/ 1073944 w 2078831"/>
                <a:gd name="connsiteY1" fmla="*/ 852488 h 1652588"/>
                <a:gd name="connsiteX2" fmla="*/ 985837 w 2078831"/>
                <a:gd name="connsiteY2" fmla="*/ 792956 h 1652588"/>
                <a:gd name="connsiteX3" fmla="*/ 885825 w 2078831"/>
                <a:gd name="connsiteY3" fmla="*/ 723900 h 1652588"/>
                <a:gd name="connsiteX4" fmla="*/ 800100 w 2078831"/>
                <a:gd name="connsiteY4" fmla="*/ 659606 h 1652588"/>
                <a:gd name="connsiteX5" fmla="*/ 711994 w 2078831"/>
                <a:gd name="connsiteY5" fmla="*/ 595313 h 1652588"/>
                <a:gd name="connsiteX6" fmla="*/ 592931 w 2078831"/>
                <a:gd name="connsiteY6" fmla="*/ 500063 h 1652588"/>
                <a:gd name="connsiteX7" fmla="*/ 490537 w 2078831"/>
                <a:gd name="connsiteY7" fmla="*/ 419100 h 1652588"/>
                <a:gd name="connsiteX8" fmla="*/ 373856 w 2078831"/>
                <a:gd name="connsiteY8" fmla="*/ 316706 h 1652588"/>
                <a:gd name="connsiteX9" fmla="*/ 276225 w 2078831"/>
                <a:gd name="connsiteY9" fmla="*/ 233363 h 1652588"/>
                <a:gd name="connsiteX10" fmla="*/ 195262 w 2078831"/>
                <a:gd name="connsiteY10" fmla="*/ 157163 h 1652588"/>
                <a:gd name="connsiteX11" fmla="*/ 121444 w 2078831"/>
                <a:gd name="connsiteY11" fmla="*/ 85725 h 1652588"/>
                <a:gd name="connsiteX12" fmla="*/ 61912 w 2078831"/>
                <a:gd name="connsiteY12" fmla="*/ 23813 h 1652588"/>
                <a:gd name="connsiteX13" fmla="*/ 30956 w 2078831"/>
                <a:gd name="connsiteY13" fmla="*/ 2381 h 1652588"/>
                <a:gd name="connsiteX14" fmla="*/ 16669 w 2078831"/>
                <a:gd name="connsiteY14" fmla="*/ 0 h 1652588"/>
                <a:gd name="connsiteX15" fmla="*/ 2381 w 2078831"/>
                <a:gd name="connsiteY15" fmla="*/ 2381 h 1652588"/>
                <a:gd name="connsiteX16" fmla="*/ 0 w 2078831"/>
                <a:gd name="connsiteY16" fmla="*/ 11906 h 1652588"/>
                <a:gd name="connsiteX17" fmla="*/ 0 w 2078831"/>
                <a:gd name="connsiteY17" fmla="*/ 42863 h 1652588"/>
                <a:gd name="connsiteX18" fmla="*/ 7144 w 2078831"/>
                <a:gd name="connsiteY18" fmla="*/ 61913 h 1652588"/>
                <a:gd name="connsiteX19" fmla="*/ 95250 w 2078831"/>
                <a:gd name="connsiteY19" fmla="*/ 176213 h 1652588"/>
                <a:gd name="connsiteX20" fmla="*/ 185737 w 2078831"/>
                <a:gd name="connsiteY20" fmla="*/ 288131 h 1652588"/>
                <a:gd name="connsiteX21" fmla="*/ 259556 w 2078831"/>
                <a:gd name="connsiteY21" fmla="*/ 376238 h 1652588"/>
                <a:gd name="connsiteX22" fmla="*/ 345281 w 2078831"/>
                <a:gd name="connsiteY22" fmla="*/ 476250 h 1652588"/>
                <a:gd name="connsiteX23" fmla="*/ 466725 w 2078831"/>
                <a:gd name="connsiteY23" fmla="*/ 607219 h 1652588"/>
                <a:gd name="connsiteX24" fmla="*/ 576262 w 2078831"/>
                <a:gd name="connsiteY24" fmla="*/ 721519 h 1652588"/>
                <a:gd name="connsiteX25" fmla="*/ 647700 w 2078831"/>
                <a:gd name="connsiteY25" fmla="*/ 790575 h 1652588"/>
                <a:gd name="connsiteX26" fmla="*/ 726281 w 2078831"/>
                <a:gd name="connsiteY26" fmla="*/ 847725 h 1652588"/>
                <a:gd name="connsiteX27" fmla="*/ 835819 w 2078831"/>
                <a:gd name="connsiteY27" fmla="*/ 952500 h 1652588"/>
                <a:gd name="connsiteX28" fmla="*/ 933450 w 2078831"/>
                <a:gd name="connsiteY28" fmla="*/ 1035844 h 1652588"/>
                <a:gd name="connsiteX29" fmla="*/ 1031081 w 2078831"/>
                <a:gd name="connsiteY29" fmla="*/ 1116806 h 1652588"/>
                <a:gd name="connsiteX30" fmla="*/ 1147762 w 2078831"/>
                <a:gd name="connsiteY30" fmla="*/ 1204913 h 1652588"/>
                <a:gd name="connsiteX31" fmla="*/ 1276350 w 2078831"/>
                <a:gd name="connsiteY31" fmla="*/ 1297781 h 1652588"/>
                <a:gd name="connsiteX32" fmla="*/ 1428750 w 2078831"/>
                <a:gd name="connsiteY32" fmla="*/ 1402556 h 1652588"/>
                <a:gd name="connsiteX33" fmla="*/ 1593056 w 2078831"/>
                <a:gd name="connsiteY33" fmla="*/ 1500188 h 1652588"/>
                <a:gd name="connsiteX34" fmla="*/ 1669256 w 2078831"/>
                <a:gd name="connsiteY34" fmla="*/ 1571625 h 1652588"/>
                <a:gd name="connsiteX35" fmla="*/ 1712119 w 2078831"/>
                <a:gd name="connsiteY35" fmla="*/ 1614488 h 1652588"/>
                <a:gd name="connsiteX36" fmla="*/ 1743075 w 2078831"/>
                <a:gd name="connsiteY36" fmla="*/ 1638300 h 1652588"/>
                <a:gd name="connsiteX37" fmla="*/ 1766887 w 2078831"/>
                <a:gd name="connsiteY37" fmla="*/ 1647825 h 1652588"/>
                <a:gd name="connsiteX38" fmla="*/ 1788319 w 2078831"/>
                <a:gd name="connsiteY38" fmla="*/ 1652588 h 1652588"/>
                <a:gd name="connsiteX39" fmla="*/ 1812131 w 2078831"/>
                <a:gd name="connsiteY39" fmla="*/ 1652588 h 1652588"/>
                <a:gd name="connsiteX40" fmla="*/ 1843087 w 2078831"/>
                <a:gd name="connsiteY40" fmla="*/ 1635919 h 1652588"/>
                <a:gd name="connsiteX41" fmla="*/ 1895475 w 2078831"/>
                <a:gd name="connsiteY41" fmla="*/ 1597819 h 1652588"/>
                <a:gd name="connsiteX42" fmla="*/ 1938337 w 2078831"/>
                <a:gd name="connsiteY42" fmla="*/ 1557338 h 1652588"/>
                <a:gd name="connsiteX43" fmla="*/ 1976437 w 2078831"/>
                <a:gd name="connsiteY43" fmla="*/ 1512094 h 1652588"/>
                <a:gd name="connsiteX44" fmla="*/ 2007394 w 2078831"/>
                <a:gd name="connsiteY44" fmla="*/ 1466850 h 1652588"/>
                <a:gd name="connsiteX45" fmla="*/ 2026444 w 2078831"/>
                <a:gd name="connsiteY45" fmla="*/ 1431131 h 1652588"/>
                <a:gd name="connsiteX46" fmla="*/ 2040731 w 2078831"/>
                <a:gd name="connsiteY46" fmla="*/ 1393031 h 1652588"/>
                <a:gd name="connsiteX47" fmla="*/ 2055019 w 2078831"/>
                <a:gd name="connsiteY47" fmla="*/ 1352550 h 1652588"/>
                <a:gd name="connsiteX48" fmla="*/ 2064544 w 2078831"/>
                <a:gd name="connsiteY48" fmla="*/ 1312069 h 1652588"/>
                <a:gd name="connsiteX49" fmla="*/ 2071687 w 2078831"/>
                <a:gd name="connsiteY49" fmla="*/ 1266825 h 1652588"/>
                <a:gd name="connsiteX50" fmla="*/ 2078831 w 2078831"/>
                <a:gd name="connsiteY50" fmla="*/ 1202531 h 1652588"/>
                <a:gd name="connsiteX51" fmla="*/ 2076450 w 2078831"/>
                <a:gd name="connsiteY51" fmla="*/ 1147763 h 1652588"/>
                <a:gd name="connsiteX52" fmla="*/ 2074069 w 2078831"/>
                <a:gd name="connsiteY52" fmla="*/ 1128713 h 1652588"/>
                <a:gd name="connsiteX53" fmla="*/ 2066925 w 2078831"/>
                <a:gd name="connsiteY53" fmla="*/ 1119188 h 1652588"/>
                <a:gd name="connsiteX54" fmla="*/ 2050256 w 2078831"/>
                <a:gd name="connsiteY54" fmla="*/ 1119188 h 1652588"/>
                <a:gd name="connsiteX55" fmla="*/ 2031206 w 2078831"/>
                <a:gd name="connsiteY55" fmla="*/ 1131094 h 1652588"/>
                <a:gd name="connsiteX56" fmla="*/ 1985962 w 2078831"/>
                <a:gd name="connsiteY56" fmla="*/ 1176338 h 1652588"/>
                <a:gd name="connsiteX57" fmla="*/ 1947862 w 2078831"/>
                <a:gd name="connsiteY57" fmla="*/ 1216819 h 1652588"/>
                <a:gd name="connsiteX58" fmla="*/ 1916906 w 2078831"/>
                <a:gd name="connsiteY58" fmla="*/ 1240631 h 1652588"/>
                <a:gd name="connsiteX59" fmla="*/ 1885950 w 2078831"/>
                <a:gd name="connsiteY59" fmla="*/ 1254919 h 1652588"/>
                <a:gd name="connsiteX60" fmla="*/ 1850231 w 2078831"/>
                <a:gd name="connsiteY60" fmla="*/ 1262063 h 1652588"/>
                <a:gd name="connsiteX61" fmla="*/ 1816894 w 2078831"/>
                <a:gd name="connsiteY61" fmla="*/ 1262063 h 1652588"/>
                <a:gd name="connsiteX62" fmla="*/ 1781175 w 2078831"/>
                <a:gd name="connsiteY62" fmla="*/ 1250156 h 1652588"/>
                <a:gd name="connsiteX63" fmla="*/ 1700212 w 2078831"/>
                <a:gd name="connsiteY63" fmla="*/ 1214438 h 1652588"/>
                <a:gd name="connsiteX64" fmla="*/ 1597819 w 2078831"/>
                <a:gd name="connsiteY64" fmla="*/ 1162050 h 1652588"/>
                <a:gd name="connsiteX65" fmla="*/ 1478756 w 2078831"/>
                <a:gd name="connsiteY65" fmla="*/ 1095375 h 1652588"/>
                <a:gd name="connsiteX66" fmla="*/ 1323975 w 2078831"/>
                <a:gd name="connsiteY66" fmla="*/ 1007269 h 1652588"/>
                <a:gd name="connsiteX67" fmla="*/ 1190625 w 2078831"/>
                <a:gd name="connsiteY67" fmla="*/ 926306 h 1652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078831" h="1652588">
                  <a:moveTo>
                    <a:pt x="1190625" y="926306"/>
                  </a:moveTo>
                  <a:lnTo>
                    <a:pt x="1073944" y="852488"/>
                  </a:lnTo>
                  <a:lnTo>
                    <a:pt x="985837" y="792956"/>
                  </a:lnTo>
                  <a:lnTo>
                    <a:pt x="885825" y="723900"/>
                  </a:lnTo>
                  <a:lnTo>
                    <a:pt x="800100" y="659606"/>
                  </a:lnTo>
                  <a:lnTo>
                    <a:pt x="711994" y="595313"/>
                  </a:lnTo>
                  <a:lnTo>
                    <a:pt x="592931" y="500063"/>
                  </a:lnTo>
                  <a:lnTo>
                    <a:pt x="490537" y="419100"/>
                  </a:lnTo>
                  <a:lnTo>
                    <a:pt x="373856" y="316706"/>
                  </a:lnTo>
                  <a:lnTo>
                    <a:pt x="276225" y="233363"/>
                  </a:lnTo>
                  <a:lnTo>
                    <a:pt x="195262" y="157163"/>
                  </a:lnTo>
                  <a:lnTo>
                    <a:pt x="121444" y="85725"/>
                  </a:lnTo>
                  <a:lnTo>
                    <a:pt x="61912" y="23813"/>
                  </a:lnTo>
                  <a:lnTo>
                    <a:pt x="30956" y="2381"/>
                  </a:lnTo>
                  <a:lnTo>
                    <a:pt x="16669" y="0"/>
                  </a:lnTo>
                  <a:lnTo>
                    <a:pt x="2381" y="2381"/>
                  </a:lnTo>
                  <a:lnTo>
                    <a:pt x="0" y="11906"/>
                  </a:lnTo>
                  <a:lnTo>
                    <a:pt x="0" y="42863"/>
                  </a:lnTo>
                  <a:lnTo>
                    <a:pt x="7144" y="61913"/>
                  </a:lnTo>
                  <a:lnTo>
                    <a:pt x="95250" y="176213"/>
                  </a:lnTo>
                  <a:lnTo>
                    <a:pt x="185737" y="288131"/>
                  </a:lnTo>
                  <a:lnTo>
                    <a:pt x="259556" y="376238"/>
                  </a:lnTo>
                  <a:lnTo>
                    <a:pt x="345281" y="476250"/>
                  </a:lnTo>
                  <a:lnTo>
                    <a:pt x="466725" y="607219"/>
                  </a:lnTo>
                  <a:lnTo>
                    <a:pt x="576262" y="721519"/>
                  </a:lnTo>
                  <a:lnTo>
                    <a:pt x="647700" y="790575"/>
                  </a:lnTo>
                  <a:lnTo>
                    <a:pt x="726281" y="847725"/>
                  </a:lnTo>
                  <a:lnTo>
                    <a:pt x="835819" y="952500"/>
                  </a:lnTo>
                  <a:lnTo>
                    <a:pt x="933450" y="1035844"/>
                  </a:lnTo>
                  <a:lnTo>
                    <a:pt x="1031081" y="1116806"/>
                  </a:lnTo>
                  <a:lnTo>
                    <a:pt x="1147762" y="1204913"/>
                  </a:lnTo>
                  <a:lnTo>
                    <a:pt x="1276350" y="1297781"/>
                  </a:lnTo>
                  <a:lnTo>
                    <a:pt x="1428750" y="1402556"/>
                  </a:lnTo>
                  <a:lnTo>
                    <a:pt x="1593056" y="1500188"/>
                  </a:lnTo>
                  <a:lnTo>
                    <a:pt x="1669256" y="1571625"/>
                  </a:lnTo>
                  <a:lnTo>
                    <a:pt x="1712119" y="1614488"/>
                  </a:lnTo>
                  <a:lnTo>
                    <a:pt x="1743075" y="1638300"/>
                  </a:lnTo>
                  <a:lnTo>
                    <a:pt x="1766887" y="1647825"/>
                  </a:lnTo>
                  <a:lnTo>
                    <a:pt x="1788319" y="1652588"/>
                  </a:lnTo>
                  <a:lnTo>
                    <a:pt x="1812131" y="1652588"/>
                  </a:lnTo>
                  <a:lnTo>
                    <a:pt x="1843087" y="1635919"/>
                  </a:lnTo>
                  <a:lnTo>
                    <a:pt x="1895475" y="1597819"/>
                  </a:lnTo>
                  <a:lnTo>
                    <a:pt x="1938337" y="1557338"/>
                  </a:lnTo>
                  <a:lnTo>
                    <a:pt x="1976437" y="1512094"/>
                  </a:lnTo>
                  <a:lnTo>
                    <a:pt x="2007394" y="1466850"/>
                  </a:lnTo>
                  <a:lnTo>
                    <a:pt x="2026444" y="1431131"/>
                  </a:lnTo>
                  <a:lnTo>
                    <a:pt x="2040731" y="1393031"/>
                  </a:lnTo>
                  <a:lnTo>
                    <a:pt x="2055019" y="1352550"/>
                  </a:lnTo>
                  <a:lnTo>
                    <a:pt x="2064544" y="1312069"/>
                  </a:lnTo>
                  <a:lnTo>
                    <a:pt x="2071687" y="1266825"/>
                  </a:lnTo>
                  <a:lnTo>
                    <a:pt x="2078831" y="1202531"/>
                  </a:lnTo>
                  <a:lnTo>
                    <a:pt x="2076450" y="1147763"/>
                  </a:lnTo>
                  <a:lnTo>
                    <a:pt x="2074069" y="1128713"/>
                  </a:lnTo>
                  <a:lnTo>
                    <a:pt x="2066925" y="1119188"/>
                  </a:lnTo>
                  <a:lnTo>
                    <a:pt x="2050256" y="1119188"/>
                  </a:lnTo>
                  <a:lnTo>
                    <a:pt x="2031206" y="1131094"/>
                  </a:lnTo>
                  <a:lnTo>
                    <a:pt x="1985962" y="1176338"/>
                  </a:lnTo>
                  <a:lnTo>
                    <a:pt x="1947862" y="1216819"/>
                  </a:lnTo>
                  <a:lnTo>
                    <a:pt x="1916906" y="1240631"/>
                  </a:lnTo>
                  <a:lnTo>
                    <a:pt x="1885950" y="1254919"/>
                  </a:lnTo>
                  <a:lnTo>
                    <a:pt x="1850231" y="1262063"/>
                  </a:lnTo>
                  <a:lnTo>
                    <a:pt x="1816894" y="1262063"/>
                  </a:lnTo>
                  <a:lnTo>
                    <a:pt x="1781175" y="1250156"/>
                  </a:lnTo>
                  <a:lnTo>
                    <a:pt x="1700212" y="1214438"/>
                  </a:lnTo>
                  <a:lnTo>
                    <a:pt x="1597819" y="1162050"/>
                  </a:lnTo>
                  <a:lnTo>
                    <a:pt x="1478756" y="1095375"/>
                  </a:lnTo>
                  <a:lnTo>
                    <a:pt x="1323975" y="1007269"/>
                  </a:lnTo>
                  <a:lnTo>
                    <a:pt x="1190625" y="926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949B1447-631B-45C4-B7D1-91EA387D82FD}"/>
                </a:ext>
              </a:extLst>
            </p:cNvPr>
            <p:cNvSpPr/>
            <p:nvPr/>
          </p:nvSpPr>
          <p:spPr>
            <a:xfrm rot="16200000">
              <a:off x="4166393" y="1780382"/>
              <a:ext cx="665163" cy="1085850"/>
            </a:xfrm>
            <a:custGeom>
              <a:avLst/>
              <a:gdLst>
                <a:gd name="connsiteX0" fmla="*/ 623887 w 664369"/>
                <a:gd name="connsiteY0" fmla="*/ 290512 h 1085850"/>
                <a:gd name="connsiteX1" fmla="*/ 640556 w 664369"/>
                <a:gd name="connsiteY1" fmla="*/ 195262 h 1085850"/>
                <a:gd name="connsiteX2" fmla="*/ 664369 w 664369"/>
                <a:gd name="connsiteY2" fmla="*/ 40481 h 1085850"/>
                <a:gd name="connsiteX3" fmla="*/ 576262 w 664369"/>
                <a:gd name="connsiteY3" fmla="*/ 0 h 1085850"/>
                <a:gd name="connsiteX4" fmla="*/ 552450 w 664369"/>
                <a:gd name="connsiteY4" fmla="*/ 92868 h 1085850"/>
                <a:gd name="connsiteX5" fmla="*/ 531019 w 664369"/>
                <a:gd name="connsiteY5" fmla="*/ 169068 h 1085850"/>
                <a:gd name="connsiteX6" fmla="*/ 509587 w 664369"/>
                <a:gd name="connsiteY6" fmla="*/ 226218 h 1085850"/>
                <a:gd name="connsiteX7" fmla="*/ 481012 w 664369"/>
                <a:gd name="connsiteY7" fmla="*/ 300037 h 1085850"/>
                <a:gd name="connsiteX8" fmla="*/ 435769 w 664369"/>
                <a:gd name="connsiteY8" fmla="*/ 397668 h 1085850"/>
                <a:gd name="connsiteX9" fmla="*/ 390525 w 664369"/>
                <a:gd name="connsiteY9" fmla="*/ 490537 h 1085850"/>
                <a:gd name="connsiteX10" fmla="*/ 359569 w 664369"/>
                <a:gd name="connsiteY10" fmla="*/ 547687 h 1085850"/>
                <a:gd name="connsiteX11" fmla="*/ 326231 w 664369"/>
                <a:gd name="connsiteY11" fmla="*/ 597693 h 1085850"/>
                <a:gd name="connsiteX12" fmla="*/ 261937 w 664369"/>
                <a:gd name="connsiteY12" fmla="*/ 683418 h 1085850"/>
                <a:gd name="connsiteX13" fmla="*/ 211931 w 664369"/>
                <a:gd name="connsiteY13" fmla="*/ 745331 h 1085850"/>
                <a:gd name="connsiteX14" fmla="*/ 157162 w 664369"/>
                <a:gd name="connsiteY14" fmla="*/ 807243 h 1085850"/>
                <a:gd name="connsiteX15" fmla="*/ 102394 w 664369"/>
                <a:gd name="connsiteY15" fmla="*/ 862012 h 1085850"/>
                <a:gd name="connsiteX16" fmla="*/ 57150 w 664369"/>
                <a:gd name="connsiteY16" fmla="*/ 900112 h 1085850"/>
                <a:gd name="connsiteX17" fmla="*/ 28575 w 664369"/>
                <a:gd name="connsiteY17" fmla="*/ 921543 h 1085850"/>
                <a:gd name="connsiteX18" fmla="*/ 11906 w 664369"/>
                <a:gd name="connsiteY18" fmla="*/ 952500 h 1085850"/>
                <a:gd name="connsiteX19" fmla="*/ 0 w 664369"/>
                <a:gd name="connsiteY19" fmla="*/ 985837 h 1085850"/>
                <a:gd name="connsiteX20" fmla="*/ 0 w 664369"/>
                <a:gd name="connsiteY20" fmla="*/ 1007268 h 1085850"/>
                <a:gd name="connsiteX21" fmla="*/ 2381 w 664369"/>
                <a:gd name="connsiteY21" fmla="*/ 1028700 h 1085850"/>
                <a:gd name="connsiteX22" fmla="*/ 7144 w 664369"/>
                <a:gd name="connsiteY22" fmla="*/ 1040606 h 1085850"/>
                <a:gd name="connsiteX23" fmla="*/ 11906 w 664369"/>
                <a:gd name="connsiteY23" fmla="*/ 1052512 h 1085850"/>
                <a:gd name="connsiteX24" fmla="*/ 30956 w 664369"/>
                <a:gd name="connsiteY24" fmla="*/ 1064418 h 1085850"/>
                <a:gd name="connsiteX25" fmla="*/ 52387 w 664369"/>
                <a:gd name="connsiteY25" fmla="*/ 1071562 h 1085850"/>
                <a:gd name="connsiteX26" fmla="*/ 83344 w 664369"/>
                <a:gd name="connsiteY26" fmla="*/ 1078706 h 1085850"/>
                <a:gd name="connsiteX27" fmla="*/ 116681 w 664369"/>
                <a:gd name="connsiteY27" fmla="*/ 1081087 h 1085850"/>
                <a:gd name="connsiteX28" fmla="*/ 140494 w 664369"/>
                <a:gd name="connsiteY28" fmla="*/ 1085850 h 1085850"/>
                <a:gd name="connsiteX29" fmla="*/ 176212 w 664369"/>
                <a:gd name="connsiteY29" fmla="*/ 1085850 h 1085850"/>
                <a:gd name="connsiteX30" fmla="*/ 211931 w 664369"/>
                <a:gd name="connsiteY30" fmla="*/ 1081087 h 1085850"/>
                <a:gd name="connsiteX31" fmla="*/ 264319 w 664369"/>
                <a:gd name="connsiteY31" fmla="*/ 1059656 h 1085850"/>
                <a:gd name="connsiteX32" fmla="*/ 300037 w 664369"/>
                <a:gd name="connsiteY32" fmla="*/ 1042987 h 1085850"/>
                <a:gd name="connsiteX33" fmla="*/ 361950 w 664369"/>
                <a:gd name="connsiteY33" fmla="*/ 1002506 h 1085850"/>
                <a:gd name="connsiteX34" fmla="*/ 428625 w 664369"/>
                <a:gd name="connsiteY34" fmla="*/ 947737 h 1085850"/>
                <a:gd name="connsiteX35" fmla="*/ 473869 w 664369"/>
                <a:gd name="connsiteY35" fmla="*/ 902493 h 1085850"/>
                <a:gd name="connsiteX36" fmla="*/ 492919 w 664369"/>
                <a:gd name="connsiteY36" fmla="*/ 854868 h 1085850"/>
                <a:gd name="connsiteX37" fmla="*/ 516731 w 664369"/>
                <a:gd name="connsiteY37" fmla="*/ 781050 h 1085850"/>
                <a:gd name="connsiteX38" fmla="*/ 540544 w 664369"/>
                <a:gd name="connsiteY38" fmla="*/ 695325 h 1085850"/>
                <a:gd name="connsiteX39" fmla="*/ 559594 w 664369"/>
                <a:gd name="connsiteY39" fmla="*/ 614362 h 1085850"/>
                <a:gd name="connsiteX40" fmla="*/ 578644 w 664369"/>
                <a:gd name="connsiteY40" fmla="*/ 533400 h 1085850"/>
                <a:gd name="connsiteX41" fmla="*/ 600075 w 664369"/>
                <a:gd name="connsiteY41" fmla="*/ 423862 h 1085850"/>
                <a:gd name="connsiteX42" fmla="*/ 623887 w 664369"/>
                <a:gd name="connsiteY42" fmla="*/ 290512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64369" h="1085850">
                  <a:moveTo>
                    <a:pt x="623887" y="290512"/>
                  </a:moveTo>
                  <a:lnTo>
                    <a:pt x="640556" y="195262"/>
                  </a:lnTo>
                  <a:lnTo>
                    <a:pt x="664369" y="40481"/>
                  </a:lnTo>
                  <a:lnTo>
                    <a:pt x="576262" y="0"/>
                  </a:lnTo>
                  <a:lnTo>
                    <a:pt x="552450" y="92868"/>
                  </a:lnTo>
                  <a:lnTo>
                    <a:pt x="531019" y="169068"/>
                  </a:lnTo>
                  <a:lnTo>
                    <a:pt x="509587" y="226218"/>
                  </a:lnTo>
                  <a:lnTo>
                    <a:pt x="481012" y="300037"/>
                  </a:lnTo>
                  <a:lnTo>
                    <a:pt x="435769" y="397668"/>
                  </a:lnTo>
                  <a:lnTo>
                    <a:pt x="390525" y="490537"/>
                  </a:lnTo>
                  <a:lnTo>
                    <a:pt x="359569" y="547687"/>
                  </a:lnTo>
                  <a:lnTo>
                    <a:pt x="326231" y="597693"/>
                  </a:lnTo>
                  <a:lnTo>
                    <a:pt x="261937" y="683418"/>
                  </a:lnTo>
                  <a:lnTo>
                    <a:pt x="211931" y="745331"/>
                  </a:lnTo>
                  <a:lnTo>
                    <a:pt x="157162" y="807243"/>
                  </a:lnTo>
                  <a:lnTo>
                    <a:pt x="102394" y="862012"/>
                  </a:lnTo>
                  <a:lnTo>
                    <a:pt x="57150" y="900112"/>
                  </a:lnTo>
                  <a:lnTo>
                    <a:pt x="28575" y="921543"/>
                  </a:lnTo>
                  <a:lnTo>
                    <a:pt x="11906" y="952500"/>
                  </a:lnTo>
                  <a:lnTo>
                    <a:pt x="0" y="985837"/>
                  </a:lnTo>
                  <a:lnTo>
                    <a:pt x="0" y="1007268"/>
                  </a:lnTo>
                  <a:lnTo>
                    <a:pt x="2381" y="1028700"/>
                  </a:lnTo>
                  <a:lnTo>
                    <a:pt x="7144" y="1040606"/>
                  </a:lnTo>
                  <a:lnTo>
                    <a:pt x="11906" y="1052512"/>
                  </a:lnTo>
                  <a:lnTo>
                    <a:pt x="30956" y="1064418"/>
                  </a:lnTo>
                  <a:lnTo>
                    <a:pt x="52387" y="1071562"/>
                  </a:lnTo>
                  <a:lnTo>
                    <a:pt x="83344" y="1078706"/>
                  </a:lnTo>
                  <a:lnTo>
                    <a:pt x="116681" y="1081087"/>
                  </a:lnTo>
                  <a:lnTo>
                    <a:pt x="140494" y="1085850"/>
                  </a:lnTo>
                  <a:lnTo>
                    <a:pt x="176212" y="1085850"/>
                  </a:lnTo>
                  <a:lnTo>
                    <a:pt x="211931" y="1081087"/>
                  </a:lnTo>
                  <a:lnTo>
                    <a:pt x="264319" y="1059656"/>
                  </a:lnTo>
                  <a:lnTo>
                    <a:pt x="300037" y="1042987"/>
                  </a:lnTo>
                  <a:lnTo>
                    <a:pt x="361950" y="1002506"/>
                  </a:lnTo>
                  <a:lnTo>
                    <a:pt x="428625" y="947737"/>
                  </a:lnTo>
                  <a:lnTo>
                    <a:pt x="473869" y="902493"/>
                  </a:lnTo>
                  <a:lnTo>
                    <a:pt x="492919" y="854868"/>
                  </a:lnTo>
                  <a:lnTo>
                    <a:pt x="516731" y="781050"/>
                  </a:lnTo>
                  <a:lnTo>
                    <a:pt x="540544" y="695325"/>
                  </a:lnTo>
                  <a:lnTo>
                    <a:pt x="559594" y="614362"/>
                  </a:lnTo>
                  <a:lnTo>
                    <a:pt x="578644" y="533400"/>
                  </a:lnTo>
                  <a:lnTo>
                    <a:pt x="600075" y="423862"/>
                  </a:lnTo>
                  <a:lnTo>
                    <a:pt x="623887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7E2DFA84-4D60-49CE-812E-17B62B430986}"/>
                </a:ext>
              </a:extLst>
            </p:cNvPr>
            <p:cNvSpPr/>
            <p:nvPr/>
          </p:nvSpPr>
          <p:spPr>
            <a:xfrm>
              <a:off x="3252788" y="2782888"/>
              <a:ext cx="1319212" cy="425450"/>
            </a:xfrm>
            <a:custGeom>
              <a:avLst/>
              <a:gdLst>
                <a:gd name="connsiteX0" fmla="*/ 1081087 w 1319212"/>
                <a:gd name="connsiteY0" fmla="*/ 233363 h 423863"/>
                <a:gd name="connsiteX1" fmla="*/ 985837 w 1319212"/>
                <a:gd name="connsiteY1" fmla="*/ 257175 h 423863"/>
                <a:gd name="connsiteX2" fmla="*/ 895350 w 1319212"/>
                <a:gd name="connsiteY2" fmla="*/ 283369 h 423863"/>
                <a:gd name="connsiteX3" fmla="*/ 797718 w 1319212"/>
                <a:gd name="connsiteY3" fmla="*/ 309563 h 423863"/>
                <a:gd name="connsiteX4" fmla="*/ 692943 w 1319212"/>
                <a:gd name="connsiteY4" fmla="*/ 340519 h 423863"/>
                <a:gd name="connsiteX5" fmla="*/ 621506 w 1319212"/>
                <a:gd name="connsiteY5" fmla="*/ 361950 h 423863"/>
                <a:gd name="connsiteX6" fmla="*/ 481012 w 1319212"/>
                <a:gd name="connsiteY6" fmla="*/ 404813 h 423863"/>
                <a:gd name="connsiteX7" fmla="*/ 440531 w 1319212"/>
                <a:gd name="connsiteY7" fmla="*/ 404813 h 423863"/>
                <a:gd name="connsiteX8" fmla="*/ 414337 w 1319212"/>
                <a:gd name="connsiteY8" fmla="*/ 407194 h 423863"/>
                <a:gd name="connsiteX9" fmla="*/ 395287 w 1319212"/>
                <a:gd name="connsiteY9" fmla="*/ 414338 h 423863"/>
                <a:gd name="connsiteX10" fmla="*/ 373856 w 1319212"/>
                <a:gd name="connsiteY10" fmla="*/ 421482 h 423863"/>
                <a:gd name="connsiteX11" fmla="*/ 319087 w 1319212"/>
                <a:gd name="connsiteY11" fmla="*/ 423863 h 423863"/>
                <a:gd name="connsiteX12" fmla="*/ 259556 w 1319212"/>
                <a:gd name="connsiteY12" fmla="*/ 421482 h 423863"/>
                <a:gd name="connsiteX13" fmla="*/ 223837 w 1319212"/>
                <a:gd name="connsiteY13" fmla="*/ 414338 h 423863"/>
                <a:gd name="connsiteX14" fmla="*/ 204787 w 1319212"/>
                <a:gd name="connsiteY14" fmla="*/ 407194 h 423863"/>
                <a:gd name="connsiteX15" fmla="*/ 183356 w 1319212"/>
                <a:gd name="connsiteY15" fmla="*/ 392907 h 423863"/>
                <a:gd name="connsiteX16" fmla="*/ 159543 w 1319212"/>
                <a:gd name="connsiteY16" fmla="*/ 376238 h 423863"/>
                <a:gd name="connsiteX17" fmla="*/ 133350 w 1319212"/>
                <a:gd name="connsiteY17" fmla="*/ 352425 h 423863"/>
                <a:gd name="connsiteX18" fmla="*/ 100012 w 1319212"/>
                <a:gd name="connsiteY18" fmla="*/ 319088 h 423863"/>
                <a:gd name="connsiteX19" fmla="*/ 73818 w 1319212"/>
                <a:gd name="connsiteY19" fmla="*/ 290513 h 423863"/>
                <a:gd name="connsiteX20" fmla="*/ 14287 w 1319212"/>
                <a:gd name="connsiteY20" fmla="*/ 211932 h 423863"/>
                <a:gd name="connsiteX21" fmla="*/ 0 w 1319212"/>
                <a:gd name="connsiteY21" fmla="*/ 195263 h 423863"/>
                <a:gd name="connsiteX22" fmla="*/ 97631 w 1319212"/>
                <a:gd name="connsiteY22" fmla="*/ 111919 h 423863"/>
                <a:gd name="connsiteX23" fmla="*/ 119062 w 1319212"/>
                <a:gd name="connsiteY23" fmla="*/ 176213 h 423863"/>
                <a:gd name="connsiteX24" fmla="*/ 130968 w 1319212"/>
                <a:gd name="connsiteY24" fmla="*/ 195263 h 423863"/>
                <a:gd name="connsiteX25" fmla="*/ 145256 w 1319212"/>
                <a:gd name="connsiteY25" fmla="*/ 211932 h 423863"/>
                <a:gd name="connsiteX26" fmla="*/ 159543 w 1319212"/>
                <a:gd name="connsiteY26" fmla="*/ 221457 h 423863"/>
                <a:gd name="connsiteX27" fmla="*/ 178593 w 1319212"/>
                <a:gd name="connsiteY27" fmla="*/ 228600 h 423863"/>
                <a:gd name="connsiteX28" fmla="*/ 223837 w 1319212"/>
                <a:gd name="connsiteY28" fmla="*/ 238125 h 423863"/>
                <a:gd name="connsiteX29" fmla="*/ 266700 w 1319212"/>
                <a:gd name="connsiteY29" fmla="*/ 242888 h 423863"/>
                <a:gd name="connsiteX30" fmla="*/ 323850 w 1319212"/>
                <a:gd name="connsiteY30" fmla="*/ 240507 h 423863"/>
                <a:gd name="connsiteX31" fmla="*/ 426243 w 1319212"/>
                <a:gd name="connsiteY31" fmla="*/ 230982 h 423863"/>
                <a:gd name="connsiteX32" fmla="*/ 514350 w 1319212"/>
                <a:gd name="connsiteY32" fmla="*/ 219075 h 423863"/>
                <a:gd name="connsiteX33" fmla="*/ 619125 w 1319212"/>
                <a:gd name="connsiteY33" fmla="*/ 195263 h 423863"/>
                <a:gd name="connsiteX34" fmla="*/ 700087 w 1319212"/>
                <a:gd name="connsiteY34" fmla="*/ 173832 h 423863"/>
                <a:gd name="connsiteX35" fmla="*/ 795337 w 1319212"/>
                <a:gd name="connsiteY35" fmla="*/ 135732 h 423863"/>
                <a:gd name="connsiteX36" fmla="*/ 892968 w 1319212"/>
                <a:gd name="connsiteY36" fmla="*/ 90488 h 423863"/>
                <a:gd name="connsiteX37" fmla="*/ 933450 w 1319212"/>
                <a:gd name="connsiteY37" fmla="*/ 66675 h 423863"/>
                <a:gd name="connsiteX38" fmla="*/ 950118 w 1319212"/>
                <a:gd name="connsiteY38" fmla="*/ 47625 h 423863"/>
                <a:gd name="connsiteX39" fmla="*/ 971550 w 1319212"/>
                <a:gd name="connsiteY39" fmla="*/ 28575 h 423863"/>
                <a:gd name="connsiteX40" fmla="*/ 1002506 w 1319212"/>
                <a:gd name="connsiteY40" fmla="*/ 9525 h 423863"/>
                <a:gd name="connsiteX41" fmla="*/ 1035843 w 1319212"/>
                <a:gd name="connsiteY41" fmla="*/ 0 h 423863"/>
                <a:gd name="connsiteX42" fmla="*/ 1069181 w 1319212"/>
                <a:gd name="connsiteY42" fmla="*/ 2382 h 423863"/>
                <a:gd name="connsiteX43" fmla="*/ 1114425 w 1319212"/>
                <a:gd name="connsiteY43" fmla="*/ 11907 h 423863"/>
                <a:gd name="connsiteX44" fmla="*/ 1202531 w 1319212"/>
                <a:gd name="connsiteY44" fmla="*/ 45244 h 423863"/>
                <a:gd name="connsiteX45" fmla="*/ 1288256 w 1319212"/>
                <a:gd name="connsiteY45" fmla="*/ 85725 h 423863"/>
                <a:gd name="connsiteX46" fmla="*/ 1300162 w 1319212"/>
                <a:gd name="connsiteY46" fmla="*/ 97632 h 423863"/>
                <a:gd name="connsiteX47" fmla="*/ 1312068 w 1319212"/>
                <a:gd name="connsiteY47" fmla="*/ 116682 h 423863"/>
                <a:gd name="connsiteX48" fmla="*/ 1319212 w 1319212"/>
                <a:gd name="connsiteY48" fmla="*/ 135732 h 423863"/>
                <a:gd name="connsiteX49" fmla="*/ 1319212 w 1319212"/>
                <a:gd name="connsiteY49" fmla="*/ 150019 h 423863"/>
                <a:gd name="connsiteX50" fmla="*/ 1309687 w 1319212"/>
                <a:gd name="connsiteY50" fmla="*/ 169069 h 423863"/>
                <a:gd name="connsiteX51" fmla="*/ 1285875 w 1319212"/>
                <a:gd name="connsiteY51" fmla="*/ 190500 h 423863"/>
                <a:gd name="connsiteX52" fmla="*/ 1271587 w 1319212"/>
                <a:gd name="connsiteY52" fmla="*/ 197644 h 423863"/>
                <a:gd name="connsiteX53" fmla="*/ 1235868 w 1319212"/>
                <a:gd name="connsiteY53" fmla="*/ 202407 h 423863"/>
                <a:gd name="connsiteX54" fmla="*/ 1164431 w 1319212"/>
                <a:gd name="connsiteY54" fmla="*/ 211932 h 423863"/>
                <a:gd name="connsiteX55" fmla="*/ 1081087 w 1319212"/>
                <a:gd name="connsiteY55" fmla="*/ 233363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19212" h="423863">
                  <a:moveTo>
                    <a:pt x="1081087" y="233363"/>
                  </a:moveTo>
                  <a:lnTo>
                    <a:pt x="985837" y="257175"/>
                  </a:lnTo>
                  <a:lnTo>
                    <a:pt x="895350" y="283369"/>
                  </a:lnTo>
                  <a:lnTo>
                    <a:pt x="797718" y="309563"/>
                  </a:lnTo>
                  <a:lnTo>
                    <a:pt x="692943" y="340519"/>
                  </a:lnTo>
                  <a:lnTo>
                    <a:pt x="621506" y="361950"/>
                  </a:lnTo>
                  <a:lnTo>
                    <a:pt x="481012" y="404813"/>
                  </a:lnTo>
                  <a:lnTo>
                    <a:pt x="440531" y="404813"/>
                  </a:lnTo>
                  <a:lnTo>
                    <a:pt x="414337" y="407194"/>
                  </a:lnTo>
                  <a:lnTo>
                    <a:pt x="395287" y="414338"/>
                  </a:lnTo>
                  <a:lnTo>
                    <a:pt x="373856" y="421482"/>
                  </a:lnTo>
                  <a:lnTo>
                    <a:pt x="319087" y="423863"/>
                  </a:lnTo>
                  <a:lnTo>
                    <a:pt x="259556" y="421482"/>
                  </a:lnTo>
                  <a:lnTo>
                    <a:pt x="223837" y="414338"/>
                  </a:lnTo>
                  <a:lnTo>
                    <a:pt x="204787" y="407194"/>
                  </a:lnTo>
                  <a:lnTo>
                    <a:pt x="183356" y="392907"/>
                  </a:lnTo>
                  <a:lnTo>
                    <a:pt x="159543" y="376238"/>
                  </a:lnTo>
                  <a:lnTo>
                    <a:pt x="133350" y="352425"/>
                  </a:lnTo>
                  <a:lnTo>
                    <a:pt x="100012" y="319088"/>
                  </a:lnTo>
                  <a:lnTo>
                    <a:pt x="73818" y="290513"/>
                  </a:lnTo>
                  <a:lnTo>
                    <a:pt x="14287" y="211932"/>
                  </a:lnTo>
                  <a:lnTo>
                    <a:pt x="0" y="195263"/>
                  </a:lnTo>
                  <a:lnTo>
                    <a:pt x="97631" y="111919"/>
                  </a:lnTo>
                  <a:lnTo>
                    <a:pt x="119062" y="176213"/>
                  </a:lnTo>
                  <a:lnTo>
                    <a:pt x="130968" y="195263"/>
                  </a:lnTo>
                  <a:lnTo>
                    <a:pt x="145256" y="211932"/>
                  </a:lnTo>
                  <a:lnTo>
                    <a:pt x="159543" y="221457"/>
                  </a:lnTo>
                  <a:lnTo>
                    <a:pt x="178593" y="228600"/>
                  </a:lnTo>
                  <a:lnTo>
                    <a:pt x="223837" y="238125"/>
                  </a:lnTo>
                  <a:lnTo>
                    <a:pt x="266700" y="242888"/>
                  </a:lnTo>
                  <a:lnTo>
                    <a:pt x="323850" y="240507"/>
                  </a:lnTo>
                  <a:lnTo>
                    <a:pt x="426243" y="230982"/>
                  </a:lnTo>
                  <a:lnTo>
                    <a:pt x="514350" y="219075"/>
                  </a:lnTo>
                  <a:lnTo>
                    <a:pt x="619125" y="195263"/>
                  </a:lnTo>
                  <a:lnTo>
                    <a:pt x="700087" y="173832"/>
                  </a:lnTo>
                  <a:lnTo>
                    <a:pt x="795337" y="135732"/>
                  </a:lnTo>
                  <a:lnTo>
                    <a:pt x="892968" y="90488"/>
                  </a:lnTo>
                  <a:lnTo>
                    <a:pt x="933450" y="66675"/>
                  </a:lnTo>
                  <a:lnTo>
                    <a:pt x="950118" y="47625"/>
                  </a:lnTo>
                  <a:lnTo>
                    <a:pt x="971550" y="28575"/>
                  </a:lnTo>
                  <a:lnTo>
                    <a:pt x="1002506" y="9525"/>
                  </a:lnTo>
                  <a:lnTo>
                    <a:pt x="1035843" y="0"/>
                  </a:lnTo>
                  <a:lnTo>
                    <a:pt x="1069181" y="2382"/>
                  </a:lnTo>
                  <a:lnTo>
                    <a:pt x="1114425" y="11907"/>
                  </a:lnTo>
                  <a:lnTo>
                    <a:pt x="1202531" y="45244"/>
                  </a:lnTo>
                  <a:lnTo>
                    <a:pt x="1288256" y="85725"/>
                  </a:lnTo>
                  <a:lnTo>
                    <a:pt x="1300162" y="97632"/>
                  </a:lnTo>
                  <a:lnTo>
                    <a:pt x="1312068" y="116682"/>
                  </a:lnTo>
                  <a:lnTo>
                    <a:pt x="1319212" y="135732"/>
                  </a:lnTo>
                  <a:lnTo>
                    <a:pt x="1319212" y="150019"/>
                  </a:lnTo>
                  <a:lnTo>
                    <a:pt x="1309687" y="169069"/>
                  </a:lnTo>
                  <a:lnTo>
                    <a:pt x="1285875" y="190500"/>
                  </a:lnTo>
                  <a:lnTo>
                    <a:pt x="1271587" y="197644"/>
                  </a:lnTo>
                  <a:lnTo>
                    <a:pt x="1235868" y="202407"/>
                  </a:lnTo>
                  <a:lnTo>
                    <a:pt x="1164431" y="211932"/>
                  </a:lnTo>
                  <a:lnTo>
                    <a:pt x="1081087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93FD97CF-3225-43EC-9800-C25AAD19B676}"/>
                </a:ext>
              </a:extLst>
            </p:cNvPr>
            <p:cNvSpPr/>
            <p:nvPr/>
          </p:nvSpPr>
          <p:spPr>
            <a:xfrm>
              <a:off x="2762250" y="3362325"/>
              <a:ext cx="2068513" cy="703263"/>
            </a:xfrm>
            <a:custGeom>
              <a:avLst/>
              <a:gdLst>
                <a:gd name="connsiteX0" fmla="*/ 1657350 w 2069306"/>
                <a:gd name="connsiteY0" fmla="*/ 288131 h 702469"/>
                <a:gd name="connsiteX1" fmla="*/ 1557338 w 2069306"/>
                <a:gd name="connsiteY1" fmla="*/ 311944 h 702469"/>
                <a:gd name="connsiteX2" fmla="*/ 1469231 w 2069306"/>
                <a:gd name="connsiteY2" fmla="*/ 335756 h 702469"/>
                <a:gd name="connsiteX3" fmla="*/ 1381125 w 2069306"/>
                <a:gd name="connsiteY3" fmla="*/ 364331 h 702469"/>
                <a:gd name="connsiteX4" fmla="*/ 1293019 w 2069306"/>
                <a:gd name="connsiteY4" fmla="*/ 392906 h 702469"/>
                <a:gd name="connsiteX5" fmla="*/ 1050131 w 2069306"/>
                <a:gd name="connsiteY5" fmla="*/ 469106 h 702469"/>
                <a:gd name="connsiteX6" fmla="*/ 885825 w 2069306"/>
                <a:gd name="connsiteY6" fmla="*/ 526256 h 702469"/>
                <a:gd name="connsiteX7" fmla="*/ 797719 w 2069306"/>
                <a:gd name="connsiteY7" fmla="*/ 557213 h 702469"/>
                <a:gd name="connsiteX8" fmla="*/ 709613 w 2069306"/>
                <a:gd name="connsiteY8" fmla="*/ 588169 h 702469"/>
                <a:gd name="connsiteX9" fmla="*/ 652463 w 2069306"/>
                <a:gd name="connsiteY9" fmla="*/ 607219 h 702469"/>
                <a:gd name="connsiteX10" fmla="*/ 621506 w 2069306"/>
                <a:gd name="connsiteY10" fmla="*/ 619125 h 702469"/>
                <a:gd name="connsiteX11" fmla="*/ 583406 w 2069306"/>
                <a:gd name="connsiteY11" fmla="*/ 638175 h 702469"/>
                <a:gd name="connsiteX12" fmla="*/ 547688 w 2069306"/>
                <a:gd name="connsiteY12" fmla="*/ 659606 h 702469"/>
                <a:gd name="connsiteX13" fmla="*/ 526256 w 2069306"/>
                <a:gd name="connsiteY13" fmla="*/ 678656 h 702469"/>
                <a:gd name="connsiteX14" fmla="*/ 492919 w 2069306"/>
                <a:gd name="connsiteY14" fmla="*/ 697706 h 702469"/>
                <a:gd name="connsiteX15" fmla="*/ 461963 w 2069306"/>
                <a:gd name="connsiteY15" fmla="*/ 702469 h 702469"/>
                <a:gd name="connsiteX16" fmla="*/ 433388 w 2069306"/>
                <a:gd name="connsiteY16" fmla="*/ 702469 h 702469"/>
                <a:gd name="connsiteX17" fmla="*/ 381000 w 2069306"/>
                <a:gd name="connsiteY17" fmla="*/ 690563 h 702469"/>
                <a:gd name="connsiteX18" fmla="*/ 330994 w 2069306"/>
                <a:gd name="connsiteY18" fmla="*/ 671513 h 702469"/>
                <a:gd name="connsiteX19" fmla="*/ 266700 w 2069306"/>
                <a:gd name="connsiteY19" fmla="*/ 642938 h 702469"/>
                <a:gd name="connsiteX20" fmla="*/ 204788 w 2069306"/>
                <a:gd name="connsiteY20" fmla="*/ 609600 h 702469"/>
                <a:gd name="connsiteX21" fmla="*/ 121444 w 2069306"/>
                <a:gd name="connsiteY21" fmla="*/ 552450 h 702469"/>
                <a:gd name="connsiteX22" fmla="*/ 73819 w 2069306"/>
                <a:gd name="connsiteY22" fmla="*/ 511969 h 702469"/>
                <a:gd name="connsiteX23" fmla="*/ 38100 w 2069306"/>
                <a:gd name="connsiteY23" fmla="*/ 473869 h 702469"/>
                <a:gd name="connsiteX24" fmla="*/ 16669 w 2069306"/>
                <a:gd name="connsiteY24" fmla="*/ 445294 h 702469"/>
                <a:gd name="connsiteX25" fmla="*/ 2381 w 2069306"/>
                <a:gd name="connsiteY25" fmla="*/ 419100 h 702469"/>
                <a:gd name="connsiteX26" fmla="*/ 0 w 2069306"/>
                <a:gd name="connsiteY26" fmla="*/ 404813 h 702469"/>
                <a:gd name="connsiteX27" fmla="*/ 2381 w 2069306"/>
                <a:gd name="connsiteY27" fmla="*/ 390525 h 702469"/>
                <a:gd name="connsiteX28" fmla="*/ 11906 w 2069306"/>
                <a:gd name="connsiteY28" fmla="*/ 385763 h 702469"/>
                <a:gd name="connsiteX29" fmla="*/ 19050 w 2069306"/>
                <a:gd name="connsiteY29" fmla="*/ 388144 h 702469"/>
                <a:gd name="connsiteX30" fmla="*/ 57150 w 2069306"/>
                <a:gd name="connsiteY30" fmla="*/ 400050 h 702469"/>
                <a:gd name="connsiteX31" fmla="*/ 133350 w 2069306"/>
                <a:gd name="connsiteY31" fmla="*/ 428625 h 702469"/>
                <a:gd name="connsiteX32" fmla="*/ 176213 w 2069306"/>
                <a:gd name="connsiteY32" fmla="*/ 440531 h 702469"/>
                <a:gd name="connsiteX33" fmla="*/ 247650 w 2069306"/>
                <a:gd name="connsiteY33" fmla="*/ 454819 h 702469"/>
                <a:gd name="connsiteX34" fmla="*/ 304800 w 2069306"/>
                <a:gd name="connsiteY34" fmla="*/ 459581 h 702469"/>
                <a:gd name="connsiteX35" fmla="*/ 347663 w 2069306"/>
                <a:gd name="connsiteY35" fmla="*/ 459581 h 702469"/>
                <a:gd name="connsiteX36" fmla="*/ 392906 w 2069306"/>
                <a:gd name="connsiteY36" fmla="*/ 457200 h 702469"/>
                <a:gd name="connsiteX37" fmla="*/ 452438 w 2069306"/>
                <a:gd name="connsiteY37" fmla="*/ 445294 h 702469"/>
                <a:gd name="connsiteX38" fmla="*/ 585788 w 2069306"/>
                <a:gd name="connsiteY38" fmla="*/ 402431 h 702469"/>
                <a:gd name="connsiteX39" fmla="*/ 781050 w 2069306"/>
                <a:gd name="connsiteY39" fmla="*/ 345281 h 702469"/>
                <a:gd name="connsiteX40" fmla="*/ 966788 w 2069306"/>
                <a:gd name="connsiteY40" fmla="*/ 288131 h 702469"/>
                <a:gd name="connsiteX41" fmla="*/ 1123950 w 2069306"/>
                <a:gd name="connsiteY41" fmla="*/ 242888 h 702469"/>
                <a:gd name="connsiteX42" fmla="*/ 1340644 w 2069306"/>
                <a:gd name="connsiteY42" fmla="*/ 183356 h 702469"/>
                <a:gd name="connsiteX43" fmla="*/ 1469231 w 2069306"/>
                <a:gd name="connsiteY43" fmla="*/ 123825 h 702469"/>
                <a:gd name="connsiteX44" fmla="*/ 1657350 w 2069306"/>
                <a:gd name="connsiteY44" fmla="*/ 38100 h 702469"/>
                <a:gd name="connsiteX45" fmla="*/ 1728788 w 2069306"/>
                <a:gd name="connsiteY45" fmla="*/ 4763 h 702469"/>
                <a:gd name="connsiteX46" fmla="*/ 1738313 w 2069306"/>
                <a:gd name="connsiteY46" fmla="*/ 0 h 702469"/>
                <a:gd name="connsiteX47" fmla="*/ 1781175 w 2069306"/>
                <a:gd name="connsiteY47" fmla="*/ 4763 h 702469"/>
                <a:gd name="connsiteX48" fmla="*/ 1854994 w 2069306"/>
                <a:gd name="connsiteY48" fmla="*/ 19050 h 702469"/>
                <a:gd name="connsiteX49" fmla="*/ 1933575 w 2069306"/>
                <a:gd name="connsiteY49" fmla="*/ 42863 h 702469"/>
                <a:gd name="connsiteX50" fmla="*/ 1974056 w 2069306"/>
                <a:gd name="connsiteY50" fmla="*/ 64294 h 702469"/>
                <a:gd name="connsiteX51" fmla="*/ 2026444 w 2069306"/>
                <a:gd name="connsiteY51" fmla="*/ 95250 h 702469"/>
                <a:gd name="connsiteX52" fmla="*/ 2050256 w 2069306"/>
                <a:gd name="connsiteY52" fmla="*/ 114300 h 702469"/>
                <a:gd name="connsiteX53" fmla="*/ 2062163 w 2069306"/>
                <a:gd name="connsiteY53" fmla="*/ 133350 h 702469"/>
                <a:gd name="connsiteX54" fmla="*/ 2066925 w 2069306"/>
                <a:gd name="connsiteY54" fmla="*/ 142875 h 702469"/>
                <a:gd name="connsiteX55" fmla="*/ 2069306 w 2069306"/>
                <a:gd name="connsiteY55" fmla="*/ 161925 h 702469"/>
                <a:gd name="connsiteX56" fmla="*/ 2066925 w 2069306"/>
                <a:gd name="connsiteY56" fmla="*/ 180975 h 702469"/>
                <a:gd name="connsiteX57" fmla="*/ 2057400 w 2069306"/>
                <a:gd name="connsiteY57" fmla="*/ 202406 h 702469"/>
                <a:gd name="connsiteX58" fmla="*/ 2035969 w 2069306"/>
                <a:gd name="connsiteY58" fmla="*/ 221456 h 702469"/>
                <a:gd name="connsiteX59" fmla="*/ 2012156 w 2069306"/>
                <a:gd name="connsiteY59" fmla="*/ 233363 h 702469"/>
                <a:gd name="connsiteX60" fmla="*/ 1988344 w 2069306"/>
                <a:gd name="connsiteY60" fmla="*/ 240506 h 702469"/>
                <a:gd name="connsiteX61" fmla="*/ 1947863 w 2069306"/>
                <a:gd name="connsiteY61" fmla="*/ 247650 h 702469"/>
                <a:gd name="connsiteX62" fmla="*/ 1881188 w 2069306"/>
                <a:gd name="connsiteY62" fmla="*/ 254794 h 702469"/>
                <a:gd name="connsiteX63" fmla="*/ 1807369 w 2069306"/>
                <a:gd name="connsiteY63" fmla="*/ 264319 h 702469"/>
                <a:gd name="connsiteX64" fmla="*/ 1657350 w 2069306"/>
                <a:gd name="connsiteY64" fmla="*/ 288131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069306" h="702469">
                  <a:moveTo>
                    <a:pt x="1657350" y="288131"/>
                  </a:moveTo>
                  <a:lnTo>
                    <a:pt x="1557338" y="311944"/>
                  </a:lnTo>
                  <a:lnTo>
                    <a:pt x="1469231" y="335756"/>
                  </a:lnTo>
                  <a:lnTo>
                    <a:pt x="1381125" y="364331"/>
                  </a:lnTo>
                  <a:lnTo>
                    <a:pt x="1293019" y="392906"/>
                  </a:lnTo>
                  <a:lnTo>
                    <a:pt x="1050131" y="469106"/>
                  </a:lnTo>
                  <a:lnTo>
                    <a:pt x="885825" y="526256"/>
                  </a:lnTo>
                  <a:lnTo>
                    <a:pt x="797719" y="557213"/>
                  </a:lnTo>
                  <a:lnTo>
                    <a:pt x="709613" y="588169"/>
                  </a:lnTo>
                  <a:lnTo>
                    <a:pt x="652463" y="607219"/>
                  </a:lnTo>
                  <a:lnTo>
                    <a:pt x="621506" y="619125"/>
                  </a:lnTo>
                  <a:lnTo>
                    <a:pt x="583406" y="638175"/>
                  </a:lnTo>
                  <a:lnTo>
                    <a:pt x="547688" y="659606"/>
                  </a:lnTo>
                  <a:lnTo>
                    <a:pt x="526256" y="678656"/>
                  </a:lnTo>
                  <a:lnTo>
                    <a:pt x="492919" y="697706"/>
                  </a:lnTo>
                  <a:lnTo>
                    <a:pt x="461963" y="702469"/>
                  </a:lnTo>
                  <a:lnTo>
                    <a:pt x="433388" y="702469"/>
                  </a:lnTo>
                  <a:lnTo>
                    <a:pt x="381000" y="690563"/>
                  </a:lnTo>
                  <a:lnTo>
                    <a:pt x="330994" y="671513"/>
                  </a:lnTo>
                  <a:lnTo>
                    <a:pt x="266700" y="642938"/>
                  </a:lnTo>
                  <a:lnTo>
                    <a:pt x="204788" y="609600"/>
                  </a:lnTo>
                  <a:lnTo>
                    <a:pt x="121444" y="552450"/>
                  </a:lnTo>
                  <a:lnTo>
                    <a:pt x="73819" y="511969"/>
                  </a:lnTo>
                  <a:lnTo>
                    <a:pt x="38100" y="473869"/>
                  </a:lnTo>
                  <a:lnTo>
                    <a:pt x="16669" y="445294"/>
                  </a:lnTo>
                  <a:lnTo>
                    <a:pt x="2381" y="419100"/>
                  </a:lnTo>
                  <a:lnTo>
                    <a:pt x="0" y="404813"/>
                  </a:lnTo>
                  <a:lnTo>
                    <a:pt x="2381" y="390525"/>
                  </a:lnTo>
                  <a:lnTo>
                    <a:pt x="11906" y="385763"/>
                  </a:lnTo>
                  <a:lnTo>
                    <a:pt x="19050" y="388144"/>
                  </a:lnTo>
                  <a:lnTo>
                    <a:pt x="57150" y="400050"/>
                  </a:lnTo>
                  <a:lnTo>
                    <a:pt x="133350" y="428625"/>
                  </a:lnTo>
                  <a:lnTo>
                    <a:pt x="176213" y="440531"/>
                  </a:lnTo>
                  <a:lnTo>
                    <a:pt x="247650" y="454819"/>
                  </a:lnTo>
                  <a:lnTo>
                    <a:pt x="304800" y="459581"/>
                  </a:lnTo>
                  <a:lnTo>
                    <a:pt x="347663" y="459581"/>
                  </a:lnTo>
                  <a:lnTo>
                    <a:pt x="392906" y="457200"/>
                  </a:lnTo>
                  <a:lnTo>
                    <a:pt x="452438" y="445294"/>
                  </a:lnTo>
                  <a:lnTo>
                    <a:pt x="585788" y="402431"/>
                  </a:lnTo>
                  <a:lnTo>
                    <a:pt x="781050" y="345281"/>
                  </a:lnTo>
                  <a:lnTo>
                    <a:pt x="966788" y="288131"/>
                  </a:lnTo>
                  <a:lnTo>
                    <a:pt x="1123950" y="242888"/>
                  </a:lnTo>
                  <a:lnTo>
                    <a:pt x="1340644" y="183356"/>
                  </a:lnTo>
                  <a:lnTo>
                    <a:pt x="1469231" y="123825"/>
                  </a:lnTo>
                  <a:lnTo>
                    <a:pt x="1657350" y="38100"/>
                  </a:lnTo>
                  <a:lnTo>
                    <a:pt x="1728788" y="4763"/>
                  </a:lnTo>
                  <a:lnTo>
                    <a:pt x="1738313" y="0"/>
                  </a:lnTo>
                  <a:lnTo>
                    <a:pt x="1781175" y="4763"/>
                  </a:lnTo>
                  <a:lnTo>
                    <a:pt x="1854994" y="19050"/>
                  </a:lnTo>
                  <a:lnTo>
                    <a:pt x="1933575" y="42863"/>
                  </a:lnTo>
                  <a:lnTo>
                    <a:pt x="1974056" y="64294"/>
                  </a:lnTo>
                  <a:lnTo>
                    <a:pt x="2026444" y="95250"/>
                  </a:lnTo>
                  <a:lnTo>
                    <a:pt x="2050256" y="114300"/>
                  </a:lnTo>
                  <a:lnTo>
                    <a:pt x="2062163" y="133350"/>
                  </a:lnTo>
                  <a:lnTo>
                    <a:pt x="2066925" y="142875"/>
                  </a:lnTo>
                  <a:lnTo>
                    <a:pt x="2069306" y="161925"/>
                  </a:lnTo>
                  <a:lnTo>
                    <a:pt x="2066925" y="180975"/>
                  </a:lnTo>
                  <a:lnTo>
                    <a:pt x="2057400" y="202406"/>
                  </a:lnTo>
                  <a:lnTo>
                    <a:pt x="2035969" y="221456"/>
                  </a:lnTo>
                  <a:lnTo>
                    <a:pt x="2012156" y="233363"/>
                  </a:lnTo>
                  <a:lnTo>
                    <a:pt x="1988344" y="240506"/>
                  </a:lnTo>
                  <a:lnTo>
                    <a:pt x="1947863" y="247650"/>
                  </a:lnTo>
                  <a:lnTo>
                    <a:pt x="1881188" y="254794"/>
                  </a:lnTo>
                  <a:lnTo>
                    <a:pt x="1807369" y="264319"/>
                  </a:lnTo>
                  <a:lnTo>
                    <a:pt x="1657350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E8611ABE-5F36-4DCE-82EA-15275A2C2390}"/>
                </a:ext>
              </a:extLst>
            </p:cNvPr>
            <p:cNvSpPr/>
            <p:nvPr/>
          </p:nvSpPr>
          <p:spPr>
            <a:xfrm rot="16200000">
              <a:off x="2867819" y="3864769"/>
              <a:ext cx="2051050" cy="493712"/>
            </a:xfrm>
            <a:custGeom>
              <a:avLst/>
              <a:gdLst>
                <a:gd name="connsiteX0" fmla="*/ 1152525 w 2050257"/>
                <a:gd name="connsiteY0" fmla="*/ 228600 h 492919"/>
                <a:gd name="connsiteX1" fmla="*/ 871538 w 2050257"/>
                <a:gd name="connsiteY1" fmla="*/ 228600 h 492919"/>
                <a:gd name="connsiteX2" fmla="*/ 640557 w 2050257"/>
                <a:gd name="connsiteY2" fmla="*/ 228600 h 492919"/>
                <a:gd name="connsiteX3" fmla="*/ 395288 w 2050257"/>
                <a:gd name="connsiteY3" fmla="*/ 228600 h 492919"/>
                <a:gd name="connsiteX4" fmla="*/ 166688 w 2050257"/>
                <a:gd name="connsiteY4" fmla="*/ 228600 h 492919"/>
                <a:gd name="connsiteX5" fmla="*/ 0 w 2050257"/>
                <a:gd name="connsiteY5" fmla="*/ 228600 h 492919"/>
                <a:gd name="connsiteX6" fmla="*/ 64294 w 2050257"/>
                <a:gd name="connsiteY6" fmla="*/ 407194 h 492919"/>
                <a:gd name="connsiteX7" fmla="*/ 216694 w 2050257"/>
                <a:gd name="connsiteY7" fmla="*/ 407194 h 492919"/>
                <a:gd name="connsiteX8" fmla="*/ 414338 w 2050257"/>
                <a:gd name="connsiteY8" fmla="*/ 416719 h 492919"/>
                <a:gd name="connsiteX9" fmla="*/ 571500 w 2050257"/>
                <a:gd name="connsiteY9" fmla="*/ 421481 h 492919"/>
                <a:gd name="connsiteX10" fmla="*/ 783432 w 2050257"/>
                <a:gd name="connsiteY10" fmla="*/ 428625 h 492919"/>
                <a:gd name="connsiteX11" fmla="*/ 995363 w 2050257"/>
                <a:gd name="connsiteY11" fmla="*/ 435769 h 492919"/>
                <a:gd name="connsiteX12" fmla="*/ 1233488 w 2050257"/>
                <a:gd name="connsiteY12" fmla="*/ 445294 h 492919"/>
                <a:gd name="connsiteX13" fmla="*/ 1414463 w 2050257"/>
                <a:gd name="connsiteY13" fmla="*/ 452438 h 492919"/>
                <a:gd name="connsiteX14" fmla="*/ 1578769 w 2050257"/>
                <a:gd name="connsiteY14" fmla="*/ 471488 h 492919"/>
                <a:gd name="connsiteX15" fmla="*/ 1712119 w 2050257"/>
                <a:gd name="connsiteY15" fmla="*/ 476250 h 492919"/>
                <a:gd name="connsiteX16" fmla="*/ 1790700 w 2050257"/>
                <a:gd name="connsiteY16" fmla="*/ 483394 h 492919"/>
                <a:gd name="connsiteX17" fmla="*/ 1831182 w 2050257"/>
                <a:gd name="connsiteY17" fmla="*/ 492919 h 492919"/>
                <a:gd name="connsiteX18" fmla="*/ 1835944 w 2050257"/>
                <a:gd name="connsiteY18" fmla="*/ 492919 h 492919"/>
                <a:gd name="connsiteX19" fmla="*/ 1843088 w 2050257"/>
                <a:gd name="connsiteY19" fmla="*/ 488156 h 492919"/>
                <a:gd name="connsiteX20" fmla="*/ 1862138 w 2050257"/>
                <a:gd name="connsiteY20" fmla="*/ 450056 h 492919"/>
                <a:gd name="connsiteX21" fmla="*/ 1893094 w 2050257"/>
                <a:gd name="connsiteY21" fmla="*/ 397669 h 492919"/>
                <a:gd name="connsiteX22" fmla="*/ 1924050 w 2050257"/>
                <a:gd name="connsiteY22" fmla="*/ 347663 h 492919"/>
                <a:gd name="connsiteX23" fmla="*/ 1955007 w 2050257"/>
                <a:gd name="connsiteY23" fmla="*/ 297656 h 492919"/>
                <a:gd name="connsiteX24" fmla="*/ 2009775 w 2050257"/>
                <a:gd name="connsiteY24" fmla="*/ 230981 h 492919"/>
                <a:gd name="connsiteX25" fmla="*/ 2050257 w 2050257"/>
                <a:gd name="connsiteY25" fmla="*/ 188119 h 492919"/>
                <a:gd name="connsiteX26" fmla="*/ 2019300 w 2050257"/>
                <a:gd name="connsiteY26" fmla="*/ 0 h 492919"/>
                <a:gd name="connsiteX27" fmla="*/ 1933575 w 2050257"/>
                <a:gd name="connsiteY27" fmla="*/ 100013 h 492919"/>
                <a:gd name="connsiteX28" fmla="*/ 1914525 w 2050257"/>
                <a:gd name="connsiteY28" fmla="*/ 128588 h 492919"/>
                <a:gd name="connsiteX29" fmla="*/ 1883569 w 2050257"/>
                <a:gd name="connsiteY29" fmla="*/ 159544 h 492919"/>
                <a:gd name="connsiteX30" fmla="*/ 1847850 w 2050257"/>
                <a:gd name="connsiteY30" fmla="*/ 188119 h 492919"/>
                <a:gd name="connsiteX31" fmla="*/ 1797844 w 2050257"/>
                <a:gd name="connsiteY31" fmla="*/ 211931 h 492919"/>
                <a:gd name="connsiteX32" fmla="*/ 1747838 w 2050257"/>
                <a:gd name="connsiteY32" fmla="*/ 223838 h 492919"/>
                <a:gd name="connsiteX33" fmla="*/ 1683544 w 2050257"/>
                <a:gd name="connsiteY33" fmla="*/ 228600 h 492919"/>
                <a:gd name="connsiteX34" fmla="*/ 1571625 w 2050257"/>
                <a:gd name="connsiteY34" fmla="*/ 228600 h 492919"/>
                <a:gd name="connsiteX35" fmla="*/ 1312069 w 2050257"/>
                <a:gd name="connsiteY35" fmla="*/ 230981 h 492919"/>
                <a:gd name="connsiteX36" fmla="*/ 1152525 w 2050257"/>
                <a:gd name="connsiteY36" fmla="*/ 228600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50257" h="492919">
                  <a:moveTo>
                    <a:pt x="1152525" y="228600"/>
                  </a:moveTo>
                  <a:lnTo>
                    <a:pt x="871538" y="228600"/>
                  </a:lnTo>
                  <a:lnTo>
                    <a:pt x="640557" y="228600"/>
                  </a:lnTo>
                  <a:lnTo>
                    <a:pt x="395288" y="228600"/>
                  </a:lnTo>
                  <a:lnTo>
                    <a:pt x="166688" y="228600"/>
                  </a:lnTo>
                  <a:lnTo>
                    <a:pt x="0" y="228600"/>
                  </a:lnTo>
                  <a:lnTo>
                    <a:pt x="64294" y="407194"/>
                  </a:lnTo>
                  <a:lnTo>
                    <a:pt x="216694" y="407194"/>
                  </a:lnTo>
                  <a:lnTo>
                    <a:pt x="414338" y="416719"/>
                  </a:lnTo>
                  <a:lnTo>
                    <a:pt x="571500" y="421481"/>
                  </a:lnTo>
                  <a:lnTo>
                    <a:pt x="783432" y="428625"/>
                  </a:lnTo>
                  <a:lnTo>
                    <a:pt x="995363" y="435769"/>
                  </a:lnTo>
                  <a:lnTo>
                    <a:pt x="1233488" y="445294"/>
                  </a:lnTo>
                  <a:lnTo>
                    <a:pt x="1414463" y="452438"/>
                  </a:lnTo>
                  <a:lnTo>
                    <a:pt x="1578769" y="471488"/>
                  </a:lnTo>
                  <a:lnTo>
                    <a:pt x="1712119" y="476250"/>
                  </a:lnTo>
                  <a:lnTo>
                    <a:pt x="1790700" y="483394"/>
                  </a:lnTo>
                  <a:lnTo>
                    <a:pt x="1831182" y="492919"/>
                  </a:lnTo>
                  <a:lnTo>
                    <a:pt x="1835944" y="492919"/>
                  </a:lnTo>
                  <a:lnTo>
                    <a:pt x="1843088" y="488156"/>
                  </a:lnTo>
                  <a:lnTo>
                    <a:pt x="1862138" y="450056"/>
                  </a:lnTo>
                  <a:lnTo>
                    <a:pt x="1893094" y="397669"/>
                  </a:lnTo>
                  <a:lnTo>
                    <a:pt x="1924050" y="347663"/>
                  </a:lnTo>
                  <a:lnTo>
                    <a:pt x="1955007" y="297656"/>
                  </a:lnTo>
                  <a:lnTo>
                    <a:pt x="2009775" y="230981"/>
                  </a:lnTo>
                  <a:lnTo>
                    <a:pt x="2050257" y="188119"/>
                  </a:lnTo>
                  <a:lnTo>
                    <a:pt x="2019300" y="0"/>
                  </a:lnTo>
                  <a:lnTo>
                    <a:pt x="1933575" y="100013"/>
                  </a:lnTo>
                  <a:lnTo>
                    <a:pt x="1914525" y="128588"/>
                  </a:lnTo>
                  <a:lnTo>
                    <a:pt x="1883569" y="159544"/>
                  </a:lnTo>
                  <a:lnTo>
                    <a:pt x="1847850" y="188119"/>
                  </a:lnTo>
                  <a:lnTo>
                    <a:pt x="1797844" y="211931"/>
                  </a:lnTo>
                  <a:lnTo>
                    <a:pt x="1747838" y="223838"/>
                  </a:lnTo>
                  <a:lnTo>
                    <a:pt x="1683544" y="228600"/>
                  </a:lnTo>
                  <a:lnTo>
                    <a:pt x="1571625" y="228600"/>
                  </a:lnTo>
                  <a:lnTo>
                    <a:pt x="1312069" y="230981"/>
                  </a:lnTo>
                  <a:lnTo>
                    <a:pt x="1152525" y="228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461EAF36-A5E8-4A15-82AF-75F311EE3906}"/>
                </a:ext>
              </a:extLst>
            </p:cNvPr>
            <p:cNvSpPr/>
            <p:nvPr/>
          </p:nvSpPr>
          <p:spPr>
            <a:xfrm>
              <a:off x="2857500" y="4275138"/>
              <a:ext cx="638175" cy="754062"/>
            </a:xfrm>
            <a:custGeom>
              <a:avLst/>
              <a:gdLst>
                <a:gd name="connsiteX0" fmla="*/ 330994 w 638175"/>
                <a:gd name="connsiteY0" fmla="*/ 464344 h 754856"/>
                <a:gd name="connsiteX1" fmla="*/ 300038 w 638175"/>
                <a:gd name="connsiteY1" fmla="*/ 404812 h 754856"/>
                <a:gd name="connsiteX2" fmla="*/ 266700 w 638175"/>
                <a:gd name="connsiteY2" fmla="*/ 352425 h 754856"/>
                <a:gd name="connsiteX3" fmla="*/ 240506 w 638175"/>
                <a:gd name="connsiteY3" fmla="*/ 309562 h 754856"/>
                <a:gd name="connsiteX4" fmla="*/ 178594 w 638175"/>
                <a:gd name="connsiteY4" fmla="*/ 226219 h 754856"/>
                <a:gd name="connsiteX5" fmla="*/ 128588 w 638175"/>
                <a:gd name="connsiteY5" fmla="*/ 171450 h 754856"/>
                <a:gd name="connsiteX6" fmla="*/ 66675 w 638175"/>
                <a:gd name="connsiteY6" fmla="*/ 104775 h 754856"/>
                <a:gd name="connsiteX7" fmla="*/ 30956 w 638175"/>
                <a:gd name="connsiteY7" fmla="*/ 71437 h 754856"/>
                <a:gd name="connsiteX8" fmla="*/ 11906 w 638175"/>
                <a:gd name="connsiteY8" fmla="*/ 52387 h 754856"/>
                <a:gd name="connsiteX9" fmla="*/ 0 w 638175"/>
                <a:gd name="connsiteY9" fmla="*/ 35719 h 754856"/>
                <a:gd name="connsiteX10" fmla="*/ 0 w 638175"/>
                <a:gd name="connsiteY10" fmla="*/ 19050 h 754856"/>
                <a:gd name="connsiteX11" fmla="*/ 2381 w 638175"/>
                <a:gd name="connsiteY11" fmla="*/ 7144 h 754856"/>
                <a:gd name="connsiteX12" fmla="*/ 14288 w 638175"/>
                <a:gd name="connsiteY12" fmla="*/ 0 h 754856"/>
                <a:gd name="connsiteX13" fmla="*/ 50006 w 638175"/>
                <a:gd name="connsiteY13" fmla="*/ 2381 h 754856"/>
                <a:gd name="connsiteX14" fmla="*/ 109538 w 638175"/>
                <a:gd name="connsiteY14" fmla="*/ 23812 h 754856"/>
                <a:gd name="connsiteX15" fmla="*/ 188119 w 638175"/>
                <a:gd name="connsiteY15" fmla="*/ 59531 h 754856"/>
                <a:gd name="connsiteX16" fmla="*/ 295275 w 638175"/>
                <a:gd name="connsiteY16" fmla="*/ 107156 h 754856"/>
                <a:gd name="connsiteX17" fmla="*/ 381000 w 638175"/>
                <a:gd name="connsiteY17" fmla="*/ 154781 h 754856"/>
                <a:gd name="connsiteX18" fmla="*/ 442913 w 638175"/>
                <a:gd name="connsiteY18" fmla="*/ 197644 h 754856"/>
                <a:gd name="connsiteX19" fmla="*/ 485775 w 638175"/>
                <a:gd name="connsiteY19" fmla="*/ 230981 h 754856"/>
                <a:gd name="connsiteX20" fmla="*/ 523875 w 638175"/>
                <a:gd name="connsiteY20" fmla="*/ 273844 h 754856"/>
                <a:gd name="connsiteX21" fmla="*/ 561975 w 638175"/>
                <a:gd name="connsiteY21" fmla="*/ 326231 h 754856"/>
                <a:gd name="connsiteX22" fmla="*/ 597694 w 638175"/>
                <a:gd name="connsiteY22" fmla="*/ 388144 h 754856"/>
                <a:gd name="connsiteX23" fmla="*/ 621506 w 638175"/>
                <a:gd name="connsiteY23" fmla="*/ 450056 h 754856"/>
                <a:gd name="connsiteX24" fmla="*/ 638175 w 638175"/>
                <a:gd name="connsiteY24" fmla="*/ 533400 h 754856"/>
                <a:gd name="connsiteX25" fmla="*/ 638175 w 638175"/>
                <a:gd name="connsiteY25" fmla="*/ 588169 h 754856"/>
                <a:gd name="connsiteX26" fmla="*/ 633413 w 638175"/>
                <a:gd name="connsiteY26" fmla="*/ 654844 h 754856"/>
                <a:gd name="connsiteX27" fmla="*/ 623888 w 638175"/>
                <a:gd name="connsiteY27" fmla="*/ 709612 h 754856"/>
                <a:gd name="connsiteX28" fmla="*/ 611981 w 638175"/>
                <a:gd name="connsiteY28" fmla="*/ 735806 h 754856"/>
                <a:gd name="connsiteX29" fmla="*/ 592931 w 638175"/>
                <a:gd name="connsiteY29" fmla="*/ 752475 h 754856"/>
                <a:gd name="connsiteX30" fmla="*/ 571500 w 638175"/>
                <a:gd name="connsiteY30" fmla="*/ 754856 h 754856"/>
                <a:gd name="connsiteX31" fmla="*/ 547688 w 638175"/>
                <a:gd name="connsiteY31" fmla="*/ 752475 h 754856"/>
                <a:gd name="connsiteX32" fmla="*/ 502444 w 638175"/>
                <a:gd name="connsiteY32" fmla="*/ 731044 h 754856"/>
                <a:gd name="connsiteX33" fmla="*/ 457200 w 638175"/>
                <a:gd name="connsiteY33" fmla="*/ 695325 h 754856"/>
                <a:gd name="connsiteX34" fmla="*/ 431006 w 638175"/>
                <a:gd name="connsiteY34" fmla="*/ 666750 h 754856"/>
                <a:gd name="connsiteX35" fmla="*/ 397669 w 638175"/>
                <a:gd name="connsiteY35" fmla="*/ 595312 h 754856"/>
                <a:gd name="connsiteX36" fmla="*/ 330994 w 638175"/>
                <a:gd name="connsiteY36" fmla="*/ 464344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38175" h="754856">
                  <a:moveTo>
                    <a:pt x="330994" y="464344"/>
                  </a:moveTo>
                  <a:lnTo>
                    <a:pt x="300038" y="404812"/>
                  </a:lnTo>
                  <a:lnTo>
                    <a:pt x="266700" y="352425"/>
                  </a:lnTo>
                  <a:lnTo>
                    <a:pt x="240506" y="309562"/>
                  </a:lnTo>
                  <a:lnTo>
                    <a:pt x="178594" y="226219"/>
                  </a:lnTo>
                  <a:lnTo>
                    <a:pt x="128588" y="171450"/>
                  </a:lnTo>
                  <a:lnTo>
                    <a:pt x="66675" y="104775"/>
                  </a:lnTo>
                  <a:lnTo>
                    <a:pt x="30956" y="71437"/>
                  </a:lnTo>
                  <a:lnTo>
                    <a:pt x="11906" y="52387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4288" y="0"/>
                  </a:lnTo>
                  <a:lnTo>
                    <a:pt x="50006" y="2381"/>
                  </a:lnTo>
                  <a:lnTo>
                    <a:pt x="109538" y="23812"/>
                  </a:lnTo>
                  <a:lnTo>
                    <a:pt x="188119" y="59531"/>
                  </a:lnTo>
                  <a:lnTo>
                    <a:pt x="295275" y="107156"/>
                  </a:lnTo>
                  <a:lnTo>
                    <a:pt x="381000" y="154781"/>
                  </a:lnTo>
                  <a:lnTo>
                    <a:pt x="442913" y="197644"/>
                  </a:lnTo>
                  <a:lnTo>
                    <a:pt x="485775" y="230981"/>
                  </a:lnTo>
                  <a:lnTo>
                    <a:pt x="523875" y="273844"/>
                  </a:lnTo>
                  <a:lnTo>
                    <a:pt x="561975" y="326231"/>
                  </a:lnTo>
                  <a:lnTo>
                    <a:pt x="597694" y="388144"/>
                  </a:lnTo>
                  <a:lnTo>
                    <a:pt x="621506" y="450056"/>
                  </a:lnTo>
                  <a:lnTo>
                    <a:pt x="638175" y="533400"/>
                  </a:lnTo>
                  <a:lnTo>
                    <a:pt x="638175" y="588169"/>
                  </a:lnTo>
                  <a:lnTo>
                    <a:pt x="633413" y="654844"/>
                  </a:lnTo>
                  <a:lnTo>
                    <a:pt x="623888" y="709612"/>
                  </a:lnTo>
                  <a:lnTo>
                    <a:pt x="611981" y="735806"/>
                  </a:lnTo>
                  <a:lnTo>
                    <a:pt x="592931" y="752475"/>
                  </a:lnTo>
                  <a:lnTo>
                    <a:pt x="571500" y="754856"/>
                  </a:lnTo>
                  <a:lnTo>
                    <a:pt x="547688" y="752475"/>
                  </a:lnTo>
                  <a:lnTo>
                    <a:pt x="502444" y="731044"/>
                  </a:lnTo>
                  <a:lnTo>
                    <a:pt x="457200" y="695325"/>
                  </a:lnTo>
                  <a:lnTo>
                    <a:pt x="431006" y="666750"/>
                  </a:lnTo>
                  <a:lnTo>
                    <a:pt x="397669" y="595312"/>
                  </a:lnTo>
                  <a:lnTo>
                    <a:pt x="330994" y="464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6F198C6-CD64-4203-9EAA-A15323807E18}"/>
                </a:ext>
              </a:extLst>
            </p:cNvPr>
            <p:cNvSpPr/>
            <p:nvPr/>
          </p:nvSpPr>
          <p:spPr>
            <a:xfrm>
              <a:off x="4148138" y="3878263"/>
              <a:ext cx="771525" cy="838200"/>
            </a:xfrm>
            <a:custGeom>
              <a:avLst/>
              <a:gdLst>
                <a:gd name="connsiteX0" fmla="*/ 585235 w 770973"/>
                <a:gd name="connsiteY0" fmla="*/ 411957 h 838200"/>
                <a:gd name="connsiteX1" fmla="*/ 459029 w 770973"/>
                <a:gd name="connsiteY1" fmla="*/ 531019 h 838200"/>
                <a:gd name="connsiteX2" fmla="*/ 351873 w 770973"/>
                <a:gd name="connsiteY2" fmla="*/ 619125 h 838200"/>
                <a:gd name="connsiteX3" fmla="*/ 268529 w 770973"/>
                <a:gd name="connsiteY3" fmla="*/ 681038 h 838200"/>
                <a:gd name="connsiteX4" fmla="*/ 163754 w 770973"/>
                <a:gd name="connsiteY4" fmla="*/ 757238 h 838200"/>
                <a:gd name="connsiteX5" fmla="*/ 73266 w 770973"/>
                <a:gd name="connsiteY5" fmla="*/ 816769 h 838200"/>
                <a:gd name="connsiteX6" fmla="*/ 28023 w 770973"/>
                <a:gd name="connsiteY6" fmla="*/ 838200 h 838200"/>
                <a:gd name="connsiteX7" fmla="*/ 16116 w 770973"/>
                <a:gd name="connsiteY7" fmla="*/ 838200 h 838200"/>
                <a:gd name="connsiteX8" fmla="*/ 1829 w 770973"/>
                <a:gd name="connsiteY8" fmla="*/ 819150 h 838200"/>
                <a:gd name="connsiteX9" fmla="*/ 6591 w 770973"/>
                <a:gd name="connsiteY9" fmla="*/ 790575 h 838200"/>
                <a:gd name="connsiteX10" fmla="*/ 35166 w 770973"/>
                <a:gd name="connsiteY10" fmla="*/ 754857 h 838200"/>
                <a:gd name="connsiteX11" fmla="*/ 135179 w 770973"/>
                <a:gd name="connsiteY11" fmla="*/ 638175 h 838200"/>
                <a:gd name="connsiteX12" fmla="*/ 228048 w 770973"/>
                <a:gd name="connsiteY12" fmla="*/ 521494 h 838200"/>
                <a:gd name="connsiteX13" fmla="*/ 282816 w 770973"/>
                <a:gd name="connsiteY13" fmla="*/ 447675 h 838200"/>
                <a:gd name="connsiteX14" fmla="*/ 325679 w 770973"/>
                <a:gd name="connsiteY14" fmla="*/ 392907 h 838200"/>
                <a:gd name="connsiteX15" fmla="*/ 356635 w 770973"/>
                <a:gd name="connsiteY15" fmla="*/ 338138 h 838200"/>
                <a:gd name="connsiteX16" fmla="*/ 392354 w 770973"/>
                <a:gd name="connsiteY16" fmla="*/ 276225 h 838200"/>
                <a:gd name="connsiteX17" fmla="*/ 411404 w 770973"/>
                <a:gd name="connsiteY17" fmla="*/ 233363 h 838200"/>
                <a:gd name="connsiteX18" fmla="*/ 418548 w 770973"/>
                <a:gd name="connsiteY18" fmla="*/ 211932 h 838200"/>
                <a:gd name="connsiteX19" fmla="*/ 420929 w 770973"/>
                <a:gd name="connsiteY19" fmla="*/ 180975 h 838200"/>
                <a:gd name="connsiteX20" fmla="*/ 420929 w 770973"/>
                <a:gd name="connsiteY20" fmla="*/ 164307 h 838200"/>
                <a:gd name="connsiteX21" fmla="*/ 413785 w 770973"/>
                <a:gd name="connsiteY21" fmla="*/ 135732 h 838200"/>
                <a:gd name="connsiteX22" fmla="*/ 406641 w 770973"/>
                <a:gd name="connsiteY22" fmla="*/ 116682 h 838200"/>
                <a:gd name="connsiteX23" fmla="*/ 389973 w 770973"/>
                <a:gd name="connsiteY23" fmla="*/ 100013 h 838200"/>
                <a:gd name="connsiteX24" fmla="*/ 370923 w 770973"/>
                <a:gd name="connsiteY24" fmla="*/ 80963 h 838200"/>
                <a:gd name="connsiteX25" fmla="*/ 337585 w 770973"/>
                <a:gd name="connsiteY25" fmla="*/ 61913 h 838200"/>
                <a:gd name="connsiteX26" fmla="*/ 316154 w 770973"/>
                <a:gd name="connsiteY26" fmla="*/ 42863 h 838200"/>
                <a:gd name="connsiteX27" fmla="*/ 311391 w 770973"/>
                <a:gd name="connsiteY27" fmla="*/ 26194 h 838200"/>
                <a:gd name="connsiteX28" fmla="*/ 316154 w 770973"/>
                <a:gd name="connsiteY28" fmla="*/ 11907 h 838200"/>
                <a:gd name="connsiteX29" fmla="*/ 330441 w 770973"/>
                <a:gd name="connsiteY29" fmla="*/ 4763 h 838200"/>
                <a:gd name="connsiteX30" fmla="*/ 332823 w 770973"/>
                <a:gd name="connsiteY30" fmla="*/ 4763 h 838200"/>
                <a:gd name="connsiteX31" fmla="*/ 361398 w 770973"/>
                <a:gd name="connsiteY31" fmla="*/ 0 h 838200"/>
                <a:gd name="connsiteX32" fmla="*/ 425691 w 770973"/>
                <a:gd name="connsiteY32" fmla="*/ 0 h 838200"/>
                <a:gd name="connsiteX33" fmla="*/ 489985 w 770973"/>
                <a:gd name="connsiteY33" fmla="*/ 7144 h 838200"/>
                <a:gd name="connsiteX34" fmla="*/ 523323 w 770973"/>
                <a:gd name="connsiteY34" fmla="*/ 19050 h 838200"/>
                <a:gd name="connsiteX35" fmla="*/ 582854 w 770973"/>
                <a:gd name="connsiteY35" fmla="*/ 66675 h 838200"/>
                <a:gd name="connsiteX36" fmla="*/ 687629 w 770973"/>
                <a:gd name="connsiteY36" fmla="*/ 152400 h 838200"/>
                <a:gd name="connsiteX37" fmla="*/ 744779 w 770973"/>
                <a:gd name="connsiteY37" fmla="*/ 211932 h 838200"/>
                <a:gd name="connsiteX38" fmla="*/ 759066 w 770973"/>
                <a:gd name="connsiteY38" fmla="*/ 233363 h 838200"/>
                <a:gd name="connsiteX39" fmla="*/ 768591 w 770973"/>
                <a:gd name="connsiteY39" fmla="*/ 252413 h 838200"/>
                <a:gd name="connsiteX40" fmla="*/ 770973 w 770973"/>
                <a:gd name="connsiteY40" fmla="*/ 269082 h 838200"/>
                <a:gd name="connsiteX41" fmla="*/ 768591 w 770973"/>
                <a:gd name="connsiteY41" fmla="*/ 288132 h 838200"/>
                <a:gd name="connsiteX42" fmla="*/ 751923 w 770973"/>
                <a:gd name="connsiteY42" fmla="*/ 302419 h 838200"/>
                <a:gd name="connsiteX43" fmla="*/ 725729 w 770973"/>
                <a:gd name="connsiteY43" fmla="*/ 316707 h 838200"/>
                <a:gd name="connsiteX44" fmla="*/ 682866 w 770973"/>
                <a:gd name="connsiteY44" fmla="*/ 326232 h 838200"/>
                <a:gd name="connsiteX45" fmla="*/ 661435 w 770973"/>
                <a:gd name="connsiteY45" fmla="*/ 330994 h 838200"/>
                <a:gd name="connsiteX46" fmla="*/ 585235 w 770973"/>
                <a:gd name="connsiteY46" fmla="*/ 411957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70973" h="838200">
                  <a:moveTo>
                    <a:pt x="585235" y="411957"/>
                  </a:moveTo>
                  <a:lnTo>
                    <a:pt x="459029" y="531019"/>
                  </a:lnTo>
                  <a:lnTo>
                    <a:pt x="351873" y="619125"/>
                  </a:lnTo>
                  <a:lnTo>
                    <a:pt x="268529" y="681038"/>
                  </a:lnTo>
                  <a:lnTo>
                    <a:pt x="163754" y="757238"/>
                  </a:lnTo>
                  <a:lnTo>
                    <a:pt x="73266" y="816769"/>
                  </a:lnTo>
                  <a:lnTo>
                    <a:pt x="28023" y="838200"/>
                  </a:lnTo>
                  <a:lnTo>
                    <a:pt x="16116" y="838200"/>
                  </a:lnTo>
                  <a:cubicBezTo>
                    <a:pt x="0" y="824769"/>
                    <a:pt x="1829" y="832493"/>
                    <a:pt x="1829" y="819150"/>
                  </a:cubicBezTo>
                  <a:lnTo>
                    <a:pt x="6591" y="790575"/>
                  </a:lnTo>
                  <a:lnTo>
                    <a:pt x="35166" y="754857"/>
                  </a:lnTo>
                  <a:lnTo>
                    <a:pt x="135179" y="638175"/>
                  </a:lnTo>
                  <a:lnTo>
                    <a:pt x="228048" y="521494"/>
                  </a:lnTo>
                  <a:lnTo>
                    <a:pt x="282816" y="447675"/>
                  </a:lnTo>
                  <a:lnTo>
                    <a:pt x="325679" y="392907"/>
                  </a:lnTo>
                  <a:lnTo>
                    <a:pt x="356635" y="338138"/>
                  </a:lnTo>
                  <a:lnTo>
                    <a:pt x="392354" y="276225"/>
                  </a:lnTo>
                  <a:lnTo>
                    <a:pt x="411404" y="233363"/>
                  </a:lnTo>
                  <a:lnTo>
                    <a:pt x="418548" y="211932"/>
                  </a:lnTo>
                  <a:lnTo>
                    <a:pt x="420929" y="180975"/>
                  </a:lnTo>
                  <a:lnTo>
                    <a:pt x="420929" y="164307"/>
                  </a:lnTo>
                  <a:lnTo>
                    <a:pt x="413785" y="135732"/>
                  </a:lnTo>
                  <a:lnTo>
                    <a:pt x="406641" y="116682"/>
                  </a:lnTo>
                  <a:lnTo>
                    <a:pt x="389973" y="100013"/>
                  </a:lnTo>
                  <a:lnTo>
                    <a:pt x="370923" y="80963"/>
                  </a:lnTo>
                  <a:lnTo>
                    <a:pt x="337585" y="61913"/>
                  </a:lnTo>
                  <a:lnTo>
                    <a:pt x="316154" y="42863"/>
                  </a:lnTo>
                  <a:lnTo>
                    <a:pt x="311391" y="26194"/>
                  </a:lnTo>
                  <a:lnTo>
                    <a:pt x="316154" y="11907"/>
                  </a:lnTo>
                  <a:lnTo>
                    <a:pt x="330441" y="4763"/>
                  </a:lnTo>
                  <a:lnTo>
                    <a:pt x="332823" y="4763"/>
                  </a:lnTo>
                  <a:lnTo>
                    <a:pt x="361398" y="0"/>
                  </a:lnTo>
                  <a:lnTo>
                    <a:pt x="425691" y="0"/>
                  </a:lnTo>
                  <a:lnTo>
                    <a:pt x="489985" y="7144"/>
                  </a:lnTo>
                  <a:lnTo>
                    <a:pt x="523323" y="19050"/>
                  </a:lnTo>
                  <a:lnTo>
                    <a:pt x="582854" y="66675"/>
                  </a:lnTo>
                  <a:lnTo>
                    <a:pt x="687629" y="152400"/>
                  </a:lnTo>
                  <a:lnTo>
                    <a:pt x="744779" y="211932"/>
                  </a:lnTo>
                  <a:lnTo>
                    <a:pt x="759066" y="233363"/>
                  </a:lnTo>
                  <a:lnTo>
                    <a:pt x="768591" y="252413"/>
                  </a:lnTo>
                  <a:lnTo>
                    <a:pt x="770973" y="269082"/>
                  </a:lnTo>
                  <a:lnTo>
                    <a:pt x="768591" y="288132"/>
                  </a:lnTo>
                  <a:lnTo>
                    <a:pt x="751923" y="302419"/>
                  </a:lnTo>
                  <a:lnTo>
                    <a:pt x="725729" y="316707"/>
                  </a:lnTo>
                  <a:lnTo>
                    <a:pt x="682866" y="326232"/>
                  </a:lnTo>
                  <a:lnTo>
                    <a:pt x="661435" y="330994"/>
                  </a:lnTo>
                  <a:lnTo>
                    <a:pt x="585235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55E3B118-0218-46E5-8959-EDAC72EE9AD0}"/>
                </a:ext>
              </a:extLst>
            </p:cNvPr>
            <p:cNvSpPr/>
            <p:nvPr/>
          </p:nvSpPr>
          <p:spPr>
            <a:xfrm>
              <a:off x="2657475" y="4694238"/>
              <a:ext cx="2300288" cy="963612"/>
            </a:xfrm>
            <a:custGeom>
              <a:avLst/>
              <a:gdLst>
                <a:gd name="connsiteX0" fmla="*/ 2026444 w 2300288"/>
                <a:gd name="connsiteY0" fmla="*/ 192881 h 964406"/>
                <a:gd name="connsiteX1" fmla="*/ 1781175 w 2300288"/>
                <a:gd name="connsiteY1" fmla="*/ 319087 h 964406"/>
                <a:gd name="connsiteX2" fmla="*/ 1521619 w 2300288"/>
                <a:gd name="connsiteY2" fmla="*/ 442912 h 964406"/>
                <a:gd name="connsiteX3" fmla="*/ 1252538 w 2300288"/>
                <a:gd name="connsiteY3" fmla="*/ 566737 h 964406"/>
                <a:gd name="connsiteX4" fmla="*/ 942975 w 2300288"/>
                <a:gd name="connsiteY4" fmla="*/ 697706 h 964406"/>
                <a:gd name="connsiteX5" fmla="*/ 607219 w 2300288"/>
                <a:gd name="connsiteY5" fmla="*/ 828675 h 964406"/>
                <a:gd name="connsiteX6" fmla="*/ 423863 w 2300288"/>
                <a:gd name="connsiteY6" fmla="*/ 897731 h 964406"/>
                <a:gd name="connsiteX7" fmla="*/ 402431 w 2300288"/>
                <a:gd name="connsiteY7" fmla="*/ 916781 h 964406"/>
                <a:gd name="connsiteX8" fmla="*/ 366713 w 2300288"/>
                <a:gd name="connsiteY8" fmla="*/ 945356 h 964406"/>
                <a:gd name="connsiteX9" fmla="*/ 335756 w 2300288"/>
                <a:gd name="connsiteY9" fmla="*/ 959644 h 964406"/>
                <a:gd name="connsiteX10" fmla="*/ 300038 w 2300288"/>
                <a:gd name="connsiteY10" fmla="*/ 964406 h 964406"/>
                <a:gd name="connsiteX11" fmla="*/ 276225 w 2300288"/>
                <a:gd name="connsiteY11" fmla="*/ 964406 h 964406"/>
                <a:gd name="connsiteX12" fmla="*/ 242888 w 2300288"/>
                <a:gd name="connsiteY12" fmla="*/ 950119 h 964406"/>
                <a:gd name="connsiteX13" fmla="*/ 204788 w 2300288"/>
                <a:gd name="connsiteY13" fmla="*/ 916781 h 964406"/>
                <a:gd name="connsiteX14" fmla="*/ 135731 w 2300288"/>
                <a:gd name="connsiteY14" fmla="*/ 850106 h 964406"/>
                <a:gd name="connsiteX15" fmla="*/ 90488 w 2300288"/>
                <a:gd name="connsiteY15" fmla="*/ 790575 h 964406"/>
                <a:gd name="connsiteX16" fmla="*/ 52388 w 2300288"/>
                <a:gd name="connsiteY16" fmla="*/ 731044 h 964406"/>
                <a:gd name="connsiteX17" fmla="*/ 14288 w 2300288"/>
                <a:gd name="connsiteY17" fmla="*/ 664369 h 964406"/>
                <a:gd name="connsiteX18" fmla="*/ 0 w 2300288"/>
                <a:gd name="connsiteY18" fmla="*/ 631031 h 964406"/>
                <a:gd name="connsiteX19" fmla="*/ 0 w 2300288"/>
                <a:gd name="connsiteY19" fmla="*/ 614362 h 964406"/>
                <a:gd name="connsiteX20" fmla="*/ 4763 w 2300288"/>
                <a:gd name="connsiteY20" fmla="*/ 600075 h 964406"/>
                <a:gd name="connsiteX21" fmla="*/ 16669 w 2300288"/>
                <a:gd name="connsiteY21" fmla="*/ 597694 h 964406"/>
                <a:gd name="connsiteX22" fmla="*/ 38100 w 2300288"/>
                <a:gd name="connsiteY22" fmla="*/ 602456 h 964406"/>
                <a:gd name="connsiteX23" fmla="*/ 97631 w 2300288"/>
                <a:gd name="connsiteY23" fmla="*/ 628650 h 964406"/>
                <a:gd name="connsiteX24" fmla="*/ 166688 w 2300288"/>
                <a:gd name="connsiteY24" fmla="*/ 654844 h 964406"/>
                <a:gd name="connsiteX25" fmla="*/ 223838 w 2300288"/>
                <a:gd name="connsiteY25" fmla="*/ 669131 h 964406"/>
                <a:gd name="connsiteX26" fmla="*/ 280988 w 2300288"/>
                <a:gd name="connsiteY26" fmla="*/ 676275 h 964406"/>
                <a:gd name="connsiteX27" fmla="*/ 300038 w 2300288"/>
                <a:gd name="connsiteY27" fmla="*/ 676275 h 964406"/>
                <a:gd name="connsiteX28" fmla="*/ 381000 w 2300288"/>
                <a:gd name="connsiteY28" fmla="*/ 650081 h 964406"/>
                <a:gd name="connsiteX29" fmla="*/ 742950 w 2300288"/>
                <a:gd name="connsiteY29" fmla="*/ 533400 h 964406"/>
                <a:gd name="connsiteX30" fmla="*/ 1135856 w 2300288"/>
                <a:gd name="connsiteY30" fmla="*/ 395287 h 964406"/>
                <a:gd name="connsiteX31" fmla="*/ 1247775 w 2300288"/>
                <a:gd name="connsiteY31" fmla="*/ 357187 h 964406"/>
                <a:gd name="connsiteX32" fmla="*/ 1385888 w 2300288"/>
                <a:gd name="connsiteY32" fmla="*/ 302419 h 964406"/>
                <a:gd name="connsiteX33" fmla="*/ 1562100 w 2300288"/>
                <a:gd name="connsiteY33" fmla="*/ 242887 h 964406"/>
                <a:gd name="connsiteX34" fmla="*/ 1783556 w 2300288"/>
                <a:gd name="connsiteY34" fmla="*/ 166687 h 964406"/>
                <a:gd name="connsiteX35" fmla="*/ 1952625 w 2300288"/>
                <a:gd name="connsiteY35" fmla="*/ 104775 h 964406"/>
                <a:gd name="connsiteX36" fmla="*/ 2159794 w 2300288"/>
                <a:gd name="connsiteY36" fmla="*/ 35719 h 964406"/>
                <a:gd name="connsiteX37" fmla="*/ 2262188 w 2300288"/>
                <a:gd name="connsiteY37" fmla="*/ 4762 h 964406"/>
                <a:gd name="connsiteX38" fmla="*/ 2281238 w 2300288"/>
                <a:gd name="connsiteY38" fmla="*/ 0 h 964406"/>
                <a:gd name="connsiteX39" fmla="*/ 2290763 w 2300288"/>
                <a:gd name="connsiteY39" fmla="*/ 0 h 964406"/>
                <a:gd name="connsiteX40" fmla="*/ 2297906 w 2300288"/>
                <a:gd name="connsiteY40" fmla="*/ 2381 h 964406"/>
                <a:gd name="connsiteX41" fmla="*/ 2300288 w 2300288"/>
                <a:gd name="connsiteY41" fmla="*/ 9525 h 964406"/>
                <a:gd name="connsiteX42" fmla="*/ 2300288 w 2300288"/>
                <a:gd name="connsiteY42" fmla="*/ 23812 h 964406"/>
                <a:gd name="connsiteX43" fmla="*/ 2290763 w 2300288"/>
                <a:gd name="connsiteY43" fmla="*/ 47625 h 964406"/>
                <a:gd name="connsiteX44" fmla="*/ 2264569 w 2300288"/>
                <a:gd name="connsiteY44" fmla="*/ 66675 h 964406"/>
                <a:gd name="connsiteX45" fmla="*/ 2152650 w 2300288"/>
                <a:gd name="connsiteY45" fmla="*/ 126206 h 964406"/>
                <a:gd name="connsiteX46" fmla="*/ 2026444 w 2300288"/>
                <a:gd name="connsiteY46" fmla="*/ 1928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300288" h="964406">
                  <a:moveTo>
                    <a:pt x="2026444" y="192881"/>
                  </a:moveTo>
                  <a:lnTo>
                    <a:pt x="1781175" y="319087"/>
                  </a:lnTo>
                  <a:lnTo>
                    <a:pt x="1521619" y="442912"/>
                  </a:lnTo>
                  <a:lnTo>
                    <a:pt x="1252538" y="566737"/>
                  </a:lnTo>
                  <a:lnTo>
                    <a:pt x="942975" y="697706"/>
                  </a:lnTo>
                  <a:lnTo>
                    <a:pt x="607219" y="828675"/>
                  </a:lnTo>
                  <a:lnTo>
                    <a:pt x="423863" y="897731"/>
                  </a:lnTo>
                  <a:lnTo>
                    <a:pt x="402431" y="916781"/>
                  </a:lnTo>
                  <a:lnTo>
                    <a:pt x="366713" y="945356"/>
                  </a:lnTo>
                  <a:lnTo>
                    <a:pt x="335756" y="959644"/>
                  </a:lnTo>
                  <a:lnTo>
                    <a:pt x="300038" y="964406"/>
                  </a:lnTo>
                  <a:lnTo>
                    <a:pt x="276225" y="964406"/>
                  </a:lnTo>
                  <a:lnTo>
                    <a:pt x="242888" y="950119"/>
                  </a:lnTo>
                  <a:lnTo>
                    <a:pt x="204788" y="916781"/>
                  </a:lnTo>
                  <a:lnTo>
                    <a:pt x="135731" y="850106"/>
                  </a:lnTo>
                  <a:lnTo>
                    <a:pt x="90488" y="790575"/>
                  </a:lnTo>
                  <a:lnTo>
                    <a:pt x="52388" y="731044"/>
                  </a:lnTo>
                  <a:lnTo>
                    <a:pt x="14288" y="664369"/>
                  </a:lnTo>
                  <a:lnTo>
                    <a:pt x="0" y="631031"/>
                  </a:lnTo>
                  <a:lnTo>
                    <a:pt x="0" y="614362"/>
                  </a:lnTo>
                  <a:lnTo>
                    <a:pt x="4763" y="600075"/>
                  </a:lnTo>
                  <a:lnTo>
                    <a:pt x="16669" y="597694"/>
                  </a:lnTo>
                  <a:lnTo>
                    <a:pt x="38100" y="602456"/>
                  </a:lnTo>
                  <a:lnTo>
                    <a:pt x="97631" y="628650"/>
                  </a:lnTo>
                  <a:lnTo>
                    <a:pt x="166688" y="654844"/>
                  </a:lnTo>
                  <a:lnTo>
                    <a:pt x="223838" y="669131"/>
                  </a:lnTo>
                  <a:lnTo>
                    <a:pt x="280988" y="676275"/>
                  </a:lnTo>
                  <a:lnTo>
                    <a:pt x="300038" y="676275"/>
                  </a:lnTo>
                  <a:lnTo>
                    <a:pt x="381000" y="650081"/>
                  </a:lnTo>
                  <a:lnTo>
                    <a:pt x="742950" y="533400"/>
                  </a:lnTo>
                  <a:lnTo>
                    <a:pt x="1135856" y="395287"/>
                  </a:lnTo>
                  <a:lnTo>
                    <a:pt x="1247775" y="357187"/>
                  </a:lnTo>
                  <a:lnTo>
                    <a:pt x="1385888" y="302419"/>
                  </a:lnTo>
                  <a:lnTo>
                    <a:pt x="1562100" y="242887"/>
                  </a:lnTo>
                  <a:lnTo>
                    <a:pt x="1783556" y="166687"/>
                  </a:lnTo>
                  <a:lnTo>
                    <a:pt x="1952625" y="104775"/>
                  </a:lnTo>
                  <a:lnTo>
                    <a:pt x="2159794" y="35719"/>
                  </a:lnTo>
                  <a:lnTo>
                    <a:pt x="2262188" y="4762"/>
                  </a:lnTo>
                  <a:lnTo>
                    <a:pt x="2281238" y="0"/>
                  </a:lnTo>
                  <a:lnTo>
                    <a:pt x="2290763" y="0"/>
                  </a:lnTo>
                  <a:lnTo>
                    <a:pt x="2297906" y="2381"/>
                  </a:lnTo>
                  <a:lnTo>
                    <a:pt x="2300288" y="9525"/>
                  </a:lnTo>
                  <a:lnTo>
                    <a:pt x="2300288" y="23812"/>
                  </a:lnTo>
                  <a:lnTo>
                    <a:pt x="2290763" y="47625"/>
                  </a:lnTo>
                  <a:lnTo>
                    <a:pt x="2264569" y="66675"/>
                  </a:lnTo>
                  <a:lnTo>
                    <a:pt x="2152650" y="126206"/>
                  </a:lnTo>
                  <a:lnTo>
                    <a:pt x="2026444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CEFBD817-EFA3-450A-9F4F-082C01DA6FB2}"/>
                </a:ext>
              </a:extLst>
            </p:cNvPr>
            <p:cNvSpPr/>
            <p:nvPr/>
          </p:nvSpPr>
          <p:spPr>
            <a:xfrm>
              <a:off x="4976813" y="2982913"/>
              <a:ext cx="2365375" cy="619125"/>
            </a:xfrm>
            <a:custGeom>
              <a:avLst/>
              <a:gdLst>
                <a:gd name="connsiteX0" fmla="*/ 1833562 w 2364581"/>
                <a:gd name="connsiteY0" fmla="*/ 78582 h 619125"/>
                <a:gd name="connsiteX1" fmla="*/ 1695450 w 2364581"/>
                <a:gd name="connsiteY1" fmla="*/ 95250 h 619125"/>
                <a:gd name="connsiteX2" fmla="*/ 1524000 w 2364581"/>
                <a:gd name="connsiteY2" fmla="*/ 121444 h 619125"/>
                <a:gd name="connsiteX3" fmla="*/ 1376362 w 2364581"/>
                <a:gd name="connsiteY3" fmla="*/ 147638 h 619125"/>
                <a:gd name="connsiteX4" fmla="*/ 1228725 w 2364581"/>
                <a:gd name="connsiteY4" fmla="*/ 173832 h 619125"/>
                <a:gd name="connsiteX5" fmla="*/ 973931 w 2364581"/>
                <a:gd name="connsiteY5" fmla="*/ 228600 h 619125"/>
                <a:gd name="connsiteX6" fmla="*/ 757237 w 2364581"/>
                <a:gd name="connsiteY6" fmla="*/ 278607 h 619125"/>
                <a:gd name="connsiteX7" fmla="*/ 573881 w 2364581"/>
                <a:gd name="connsiteY7" fmla="*/ 316707 h 619125"/>
                <a:gd name="connsiteX8" fmla="*/ 407193 w 2364581"/>
                <a:gd name="connsiteY8" fmla="*/ 340519 h 619125"/>
                <a:gd name="connsiteX9" fmla="*/ 302418 w 2364581"/>
                <a:gd name="connsiteY9" fmla="*/ 354807 h 619125"/>
                <a:gd name="connsiteX10" fmla="*/ 219075 w 2364581"/>
                <a:gd name="connsiteY10" fmla="*/ 338138 h 619125"/>
                <a:gd name="connsiteX11" fmla="*/ 142875 w 2364581"/>
                <a:gd name="connsiteY11" fmla="*/ 316707 h 619125"/>
                <a:gd name="connsiteX12" fmla="*/ 61912 w 2364581"/>
                <a:gd name="connsiteY12" fmla="*/ 288132 h 619125"/>
                <a:gd name="connsiteX13" fmla="*/ 26193 w 2364581"/>
                <a:gd name="connsiteY13" fmla="*/ 273844 h 619125"/>
                <a:gd name="connsiteX14" fmla="*/ 11906 w 2364581"/>
                <a:gd name="connsiteY14" fmla="*/ 273844 h 619125"/>
                <a:gd name="connsiteX15" fmla="*/ 0 w 2364581"/>
                <a:gd name="connsiteY15" fmla="*/ 283369 h 619125"/>
                <a:gd name="connsiteX16" fmla="*/ 0 w 2364581"/>
                <a:gd name="connsiteY16" fmla="*/ 304800 h 619125"/>
                <a:gd name="connsiteX17" fmla="*/ 19050 w 2364581"/>
                <a:gd name="connsiteY17" fmla="*/ 345282 h 619125"/>
                <a:gd name="connsiteX18" fmla="*/ 78581 w 2364581"/>
                <a:gd name="connsiteY18" fmla="*/ 416719 h 619125"/>
                <a:gd name="connsiteX19" fmla="*/ 159543 w 2364581"/>
                <a:gd name="connsiteY19" fmla="*/ 500063 h 619125"/>
                <a:gd name="connsiteX20" fmla="*/ 228600 w 2364581"/>
                <a:gd name="connsiteY20" fmla="*/ 559594 h 619125"/>
                <a:gd name="connsiteX21" fmla="*/ 271462 w 2364581"/>
                <a:gd name="connsiteY21" fmla="*/ 588169 h 619125"/>
                <a:gd name="connsiteX22" fmla="*/ 311943 w 2364581"/>
                <a:gd name="connsiteY22" fmla="*/ 609600 h 619125"/>
                <a:gd name="connsiteX23" fmla="*/ 345281 w 2364581"/>
                <a:gd name="connsiteY23" fmla="*/ 616744 h 619125"/>
                <a:gd name="connsiteX24" fmla="*/ 376237 w 2364581"/>
                <a:gd name="connsiteY24" fmla="*/ 619125 h 619125"/>
                <a:gd name="connsiteX25" fmla="*/ 411956 w 2364581"/>
                <a:gd name="connsiteY25" fmla="*/ 614363 h 619125"/>
                <a:gd name="connsiteX26" fmla="*/ 464343 w 2364581"/>
                <a:gd name="connsiteY26" fmla="*/ 592932 h 619125"/>
                <a:gd name="connsiteX27" fmla="*/ 638175 w 2364581"/>
                <a:gd name="connsiteY27" fmla="*/ 535782 h 619125"/>
                <a:gd name="connsiteX28" fmla="*/ 835818 w 2364581"/>
                <a:gd name="connsiteY28" fmla="*/ 476250 h 619125"/>
                <a:gd name="connsiteX29" fmla="*/ 1012031 w 2364581"/>
                <a:gd name="connsiteY29" fmla="*/ 419100 h 619125"/>
                <a:gd name="connsiteX30" fmla="*/ 1333500 w 2364581"/>
                <a:gd name="connsiteY30" fmla="*/ 361950 h 619125"/>
                <a:gd name="connsiteX31" fmla="*/ 1578768 w 2364581"/>
                <a:gd name="connsiteY31" fmla="*/ 326232 h 619125"/>
                <a:gd name="connsiteX32" fmla="*/ 1743075 w 2364581"/>
                <a:gd name="connsiteY32" fmla="*/ 302419 h 619125"/>
                <a:gd name="connsiteX33" fmla="*/ 1862137 w 2364581"/>
                <a:gd name="connsiteY33" fmla="*/ 290513 h 619125"/>
                <a:gd name="connsiteX34" fmla="*/ 1940718 w 2364581"/>
                <a:gd name="connsiteY34" fmla="*/ 285750 h 619125"/>
                <a:gd name="connsiteX35" fmla="*/ 2074068 w 2364581"/>
                <a:gd name="connsiteY35" fmla="*/ 292894 h 619125"/>
                <a:gd name="connsiteX36" fmla="*/ 2243137 w 2364581"/>
                <a:gd name="connsiteY36" fmla="*/ 309563 h 619125"/>
                <a:gd name="connsiteX37" fmla="*/ 2276475 w 2364581"/>
                <a:gd name="connsiteY37" fmla="*/ 311944 h 619125"/>
                <a:gd name="connsiteX38" fmla="*/ 2307431 w 2364581"/>
                <a:gd name="connsiteY38" fmla="*/ 307182 h 619125"/>
                <a:gd name="connsiteX39" fmla="*/ 2333625 w 2364581"/>
                <a:gd name="connsiteY39" fmla="*/ 295275 h 619125"/>
                <a:gd name="connsiteX40" fmla="*/ 2350293 w 2364581"/>
                <a:gd name="connsiteY40" fmla="*/ 278607 h 619125"/>
                <a:gd name="connsiteX41" fmla="*/ 2357437 w 2364581"/>
                <a:gd name="connsiteY41" fmla="*/ 259557 h 619125"/>
                <a:gd name="connsiteX42" fmla="*/ 2364581 w 2364581"/>
                <a:gd name="connsiteY42" fmla="*/ 235744 h 619125"/>
                <a:gd name="connsiteX43" fmla="*/ 2362200 w 2364581"/>
                <a:gd name="connsiteY43" fmla="*/ 202407 h 619125"/>
                <a:gd name="connsiteX44" fmla="*/ 2359818 w 2364581"/>
                <a:gd name="connsiteY44" fmla="*/ 183357 h 619125"/>
                <a:gd name="connsiteX45" fmla="*/ 2355056 w 2364581"/>
                <a:gd name="connsiteY45" fmla="*/ 173832 h 619125"/>
                <a:gd name="connsiteX46" fmla="*/ 2328862 w 2364581"/>
                <a:gd name="connsiteY46" fmla="*/ 150019 h 619125"/>
                <a:gd name="connsiteX47" fmla="*/ 2278856 w 2364581"/>
                <a:gd name="connsiteY47" fmla="*/ 114300 h 619125"/>
                <a:gd name="connsiteX48" fmla="*/ 2221706 w 2364581"/>
                <a:gd name="connsiteY48" fmla="*/ 78582 h 619125"/>
                <a:gd name="connsiteX49" fmla="*/ 2162175 w 2364581"/>
                <a:gd name="connsiteY49" fmla="*/ 47625 h 619125"/>
                <a:gd name="connsiteX50" fmla="*/ 2107406 w 2364581"/>
                <a:gd name="connsiteY50" fmla="*/ 23813 h 619125"/>
                <a:gd name="connsiteX51" fmla="*/ 2055018 w 2364581"/>
                <a:gd name="connsiteY51" fmla="*/ 0 h 619125"/>
                <a:gd name="connsiteX52" fmla="*/ 2031206 w 2364581"/>
                <a:gd name="connsiteY52" fmla="*/ 2382 h 619125"/>
                <a:gd name="connsiteX53" fmla="*/ 1997868 w 2364581"/>
                <a:gd name="connsiteY53" fmla="*/ 7144 h 619125"/>
                <a:gd name="connsiteX54" fmla="*/ 1964531 w 2364581"/>
                <a:gd name="connsiteY54" fmla="*/ 19050 h 619125"/>
                <a:gd name="connsiteX55" fmla="*/ 1931193 w 2364581"/>
                <a:gd name="connsiteY55" fmla="*/ 35719 h 619125"/>
                <a:gd name="connsiteX56" fmla="*/ 1895475 w 2364581"/>
                <a:gd name="connsiteY56" fmla="*/ 59532 h 619125"/>
                <a:gd name="connsiteX57" fmla="*/ 1833562 w 2364581"/>
                <a:gd name="connsiteY57" fmla="*/ 78582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64581" h="619125">
                  <a:moveTo>
                    <a:pt x="1833562" y="78582"/>
                  </a:moveTo>
                  <a:lnTo>
                    <a:pt x="1695450" y="95250"/>
                  </a:lnTo>
                  <a:lnTo>
                    <a:pt x="1524000" y="121444"/>
                  </a:lnTo>
                  <a:lnTo>
                    <a:pt x="1376362" y="147638"/>
                  </a:lnTo>
                  <a:lnTo>
                    <a:pt x="1228725" y="173832"/>
                  </a:lnTo>
                  <a:lnTo>
                    <a:pt x="973931" y="228600"/>
                  </a:lnTo>
                  <a:lnTo>
                    <a:pt x="757237" y="278607"/>
                  </a:lnTo>
                  <a:lnTo>
                    <a:pt x="573881" y="316707"/>
                  </a:lnTo>
                  <a:lnTo>
                    <a:pt x="407193" y="340519"/>
                  </a:lnTo>
                  <a:lnTo>
                    <a:pt x="302418" y="354807"/>
                  </a:lnTo>
                  <a:lnTo>
                    <a:pt x="219075" y="338138"/>
                  </a:lnTo>
                  <a:lnTo>
                    <a:pt x="142875" y="316707"/>
                  </a:lnTo>
                  <a:lnTo>
                    <a:pt x="61912" y="288132"/>
                  </a:lnTo>
                  <a:lnTo>
                    <a:pt x="26193" y="273844"/>
                  </a:lnTo>
                  <a:lnTo>
                    <a:pt x="11906" y="273844"/>
                  </a:lnTo>
                  <a:lnTo>
                    <a:pt x="0" y="283369"/>
                  </a:lnTo>
                  <a:lnTo>
                    <a:pt x="0" y="304800"/>
                  </a:lnTo>
                  <a:lnTo>
                    <a:pt x="19050" y="345282"/>
                  </a:lnTo>
                  <a:lnTo>
                    <a:pt x="78581" y="416719"/>
                  </a:lnTo>
                  <a:lnTo>
                    <a:pt x="159543" y="500063"/>
                  </a:lnTo>
                  <a:lnTo>
                    <a:pt x="228600" y="559594"/>
                  </a:lnTo>
                  <a:lnTo>
                    <a:pt x="271462" y="588169"/>
                  </a:lnTo>
                  <a:lnTo>
                    <a:pt x="311943" y="609600"/>
                  </a:lnTo>
                  <a:lnTo>
                    <a:pt x="345281" y="616744"/>
                  </a:lnTo>
                  <a:lnTo>
                    <a:pt x="376237" y="619125"/>
                  </a:lnTo>
                  <a:lnTo>
                    <a:pt x="411956" y="614363"/>
                  </a:lnTo>
                  <a:lnTo>
                    <a:pt x="464343" y="592932"/>
                  </a:lnTo>
                  <a:lnTo>
                    <a:pt x="638175" y="535782"/>
                  </a:lnTo>
                  <a:lnTo>
                    <a:pt x="835818" y="476250"/>
                  </a:lnTo>
                  <a:lnTo>
                    <a:pt x="1012031" y="419100"/>
                  </a:lnTo>
                  <a:lnTo>
                    <a:pt x="1333500" y="361950"/>
                  </a:lnTo>
                  <a:lnTo>
                    <a:pt x="1578768" y="326232"/>
                  </a:lnTo>
                  <a:lnTo>
                    <a:pt x="1743075" y="302419"/>
                  </a:lnTo>
                  <a:lnTo>
                    <a:pt x="1862137" y="290513"/>
                  </a:lnTo>
                  <a:lnTo>
                    <a:pt x="1940718" y="285750"/>
                  </a:lnTo>
                  <a:lnTo>
                    <a:pt x="2074068" y="292894"/>
                  </a:lnTo>
                  <a:lnTo>
                    <a:pt x="2243137" y="309563"/>
                  </a:lnTo>
                  <a:lnTo>
                    <a:pt x="2276475" y="311944"/>
                  </a:lnTo>
                  <a:lnTo>
                    <a:pt x="2307431" y="307182"/>
                  </a:lnTo>
                  <a:lnTo>
                    <a:pt x="2333625" y="295275"/>
                  </a:lnTo>
                  <a:lnTo>
                    <a:pt x="2350293" y="278607"/>
                  </a:lnTo>
                  <a:lnTo>
                    <a:pt x="2357437" y="259557"/>
                  </a:lnTo>
                  <a:lnTo>
                    <a:pt x="2364581" y="235744"/>
                  </a:lnTo>
                  <a:lnTo>
                    <a:pt x="2362200" y="202407"/>
                  </a:lnTo>
                  <a:lnTo>
                    <a:pt x="2359818" y="183357"/>
                  </a:lnTo>
                  <a:lnTo>
                    <a:pt x="2355056" y="173832"/>
                  </a:lnTo>
                  <a:lnTo>
                    <a:pt x="2328862" y="150019"/>
                  </a:lnTo>
                  <a:lnTo>
                    <a:pt x="2278856" y="114300"/>
                  </a:lnTo>
                  <a:lnTo>
                    <a:pt x="2221706" y="78582"/>
                  </a:lnTo>
                  <a:lnTo>
                    <a:pt x="2162175" y="47625"/>
                  </a:lnTo>
                  <a:lnTo>
                    <a:pt x="2107406" y="23813"/>
                  </a:lnTo>
                  <a:lnTo>
                    <a:pt x="2055018" y="0"/>
                  </a:lnTo>
                  <a:lnTo>
                    <a:pt x="2031206" y="2382"/>
                  </a:lnTo>
                  <a:lnTo>
                    <a:pt x="1997868" y="7144"/>
                  </a:lnTo>
                  <a:lnTo>
                    <a:pt x="1964531" y="19050"/>
                  </a:lnTo>
                  <a:lnTo>
                    <a:pt x="1931193" y="35719"/>
                  </a:lnTo>
                  <a:lnTo>
                    <a:pt x="1895475" y="59532"/>
                  </a:lnTo>
                  <a:lnTo>
                    <a:pt x="1833562" y="78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A5F7506-FC86-4EFD-A111-90FF55B9B63C}"/>
                </a:ext>
              </a:extLst>
            </p:cNvPr>
            <p:cNvSpPr/>
            <p:nvPr/>
          </p:nvSpPr>
          <p:spPr>
            <a:xfrm rot="16200000">
              <a:off x="3700462" y="3565526"/>
              <a:ext cx="4651375" cy="533400"/>
            </a:xfrm>
            <a:custGeom>
              <a:avLst/>
              <a:gdLst>
                <a:gd name="connsiteX0" fmla="*/ 2110740 w 4652010"/>
                <a:gd name="connsiteY0" fmla="*/ 213360 h 533400"/>
                <a:gd name="connsiteX1" fmla="*/ 2350770 w 4652010"/>
                <a:gd name="connsiteY1" fmla="*/ 213360 h 533400"/>
                <a:gd name="connsiteX2" fmla="*/ 2609850 w 4652010"/>
                <a:gd name="connsiteY2" fmla="*/ 213360 h 533400"/>
                <a:gd name="connsiteX3" fmla="*/ 2769870 w 4652010"/>
                <a:gd name="connsiteY3" fmla="*/ 213360 h 533400"/>
                <a:gd name="connsiteX4" fmla="*/ 3013710 w 4652010"/>
                <a:gd name="connsiteY4" fmla="*/ 213360 h 533400"/>
                <a:gd name="connsiteX5" fmla="*/ 3223260 w 4652010"/>
                <a:gd name="connsiteY5" fmla="*/ 213360 h 533400"/>
                <a:gd name="connsiteX6" fmla="*/ 3417570 w 4652010"/>
                <a:gd name="connsiteY6" fmla="*/ 213360 h 533400"/>
                <a:gd name="connsiteX7" fmla="*/ 3627120 w 4652010"/>
                <a:gd name="connsiteY7" fmla="*/ 209550 h 533400"/>
                <a:gd name="connsiteX8" fmla="*/ 3771900 w 4652010"/>
                <a:gd name="connsiteY8" fmla="*/ 205740 h 533400"/>
                <a:gd name="connsiteX9" fmla="*/ 3901440 w 4652010"/>
                <a:gd name="connsiteY9" fmla="*/ 201930 h 533400"/>
                <a:gd name="connsiteX10" fmla="*/ 4057650 w 4652010"/>
                <a:gd name="connsiteY10" fmla="*/ 194310 h 533400"/>
                <a:gd name="connsiteX11" fmla="*/ 4179570 w 4652010"/>
                <a:gd name="connsiteY11" fmla="*/ 190500 h 533400"/>
                <a:gd name="connsiteX12" fmla="*/ 4362450 w 4652010"/>
                <a:gd name="connsiteY12" fmla="*/ 175260 h 533400"/>
                <a:gd name="connsiteX13" fmla="*/ 4419600 w 4652010"/>
                <a:gd name="connsiteY13" fmla="*/ 171450 h 533400"/>
                <a:gd name="connsiteX14" fmla="*/ 4446270 w 4652010"/>
                <a:gd name="connsiteY14" fmla="*/ 156210 h 533400"/>
                <a:gd name="connsiteX15" fmla="*/ 4514850 w 4652010"/>
                <a:gd name="connsiteY15" fmla="*/ 99060 h 533400"/>
                <a:gd name="connsiteX16" fmla="*/ 4591050 w 4652010"/>
                <a:gd name="connsiteY16" fmla="*/ 26670 h 533400"/>
                <a:gd name="connsiteX17" fmla="*/ 4613910 w 4652010"/>
                <a:gd name="connsiteY17" fmla="*/ 7620 h 533400"/>
                <a:gd name="connsiteX18" fmla="*/ 4629150 w 4652010"/>
                <a:gd name="connsiteY18" fmla="*/ 0 h 533400"/>
                <a:gd name="connsiteX19" fmla="*/ 4640580 w 4652010"/>
                <a:gd name="connsiteY19" fmla="*/ 0 h 533400"/>
                <a:gd name="connsiteX20" fmla="*/ 4644390 w 4652010"/>
                <a:gd name="connsiteY20" fmla="*/ 3810 h 533400"/>
                <a:gd name="connsiteX21" fmla="*/ 4652010 w 4652010"/>
                <a:gd name="connsiteY21" fmla="*/ 19050 h 533400"/>
                <a:gd name="connsiteX22" fmla="*/ 4652010 w 4652010"/>
                <a:gd name="connsiteY22" fmla="*/ 41910 h 533400"/>
                <a:gd name="connsiteX23" fmla="*/ 4636770 w 4652010"/>
                <a:gd name="connsiteY23" fmla="*/ 102870 h 533400"/>
                <a:gd name="connsiteX24" fmla="*/ 4602480 w 4652010"/>
                <a:gd name="connsiteY24" fmla="*/ 201930 h 533400"/>
                <a:gd name="connsiteX25" fmla="*/ 4572000 w 4652010"/>
                <a:gd name="connsiteY25" fmla="*/ 270510 h 533400"/>
                <a:gd name="connsiteX26" fmla="*/ 4541520 w 4652010"/>
                <a:gd name="connsiteY26" fmla="*/ 331470 h 533400"/>
                <a:gd name="connsiteX27" fmla="*/ 4503420 w 4652010"/>
                <a:gd name="connsiteY27" fmla="*/ 392430 h 533400"/>
                <a:gd name="connsiteX28" fmla="*/ 4472940 w 4652010"/>
                <a:gd name="connsiteY28" fmla="*/ 434340 h 533400"/>
                <a:gd name="connsiteX29" fmla="*/ 4423410 w 4652010"/>
                <a:gd name="connsiteY29" fmla="*/ 487680 h 533400"/>
                <a:gd name="connsiteX30" fmla="*/ 4389120 w 4652010"/>
                <a:gd name="connsiteY30" fmla="*/ 521970 h 533400"/>
                <a:gd name="connsiteX31" fmla="*/ 4370070 w 4652010"/>
                <a:gd name="connsiteY31" fmla="*/ 533400 h 533400"/>
                <a:gd name="connsiteX32" fmla="*/ 4351020 w 4652010"/>
                <a:gd name="connsiteY32" fmla="*/ 533400 h 533400"/>
                <a:gd name="connsiteX33" fmla="*/ 4282440 w 4652010"/>
                <a:gd name="connsiteY33" fmla="*/ 518160 h 533400"/>
                <a:gd name="connsiteX34" fmla="*/ 4213860 w 4652010"/>
                <a:gd name="connsiteY34" fmla="*/ 495300 h 533400"/>
                <a:gd name="connsiteX35" fmla="*/ 4130040 w 4652010"/>
                <a:gd name="connsiteY35" fmla="*/ 468630 h 533400"/>
                <a:gd name="connsiteX36" fmla="*/ 4099560 w 4652010"/>
                <a:gd name="connsiteY36" fmla="*/ 461010 h 533400"/>
                <a:gd name="connsiteX37" fmla="*/ 3947160 w 4652010"/>
                <a:gd name="connsiteY37" fmla="*/ 457200 h 533400"/>
                <a:gd name="connsiteX38" fmla="*/ 3722370 w 4652010"/>
                <a:gd name="connsiteY38" fmla="*/ 453390 h 533400"/>
                <a:gd name="connsiteX39" fmla="*/ 3284220 w 4652010"/>
                <a:gd name="connsiteY39" fmla="*/ 441960 h 533400"/>
                <a:gd name="connsiteX40" fmla="*/ 2964180 w 4652010"/>
                <a:gd name="connsiteY40" fmla="*/ 441960 h 533400"/>
                <a:gd name="connsiteX41" fmla="*/ 2811780 w 4652010"/>
                <a:gd name="connsiteY41" fmla="*/ 457200 h 533400"/>
                <a:gd name="connsiteX42" fmla="*/ 2583180 w 4652010"/>
                <a:gd name="connsiteY42" fmla="*/ 457200 h 533400"/>
                <a:gd name="connsiteX43" fmla="*/ 2129790 w 4652010"/>
                <a:gd name="connsiteY43" fmla="*/ 457200 h 533400"/>
                <a:gd name="connsiteX44" fmla="*/ 1779270 w 4652010"/>
                <a:gd name="connsiteY44" fmla="*/ 453390 h 533400"/>
                <a:gd name="connsiteX45" fmla="*/ 1531620 w 4652010"/>
                <a:gd name="connsiteY45" fmla="*/ 449580 h 533400"/>
                <a:gd name="connsiteX46" fmla="*/ 1245870 w 4652010"/>
                <a:gd name="connsiteY46" fmla="*/ 441960 h 533400"/>
                <a:gd name="connsiteX47" fmla="*/ 982980 w 4652010"/>
                <a:gd name="connsiteY47" fmla="*/ 438150 h 533400"/>
                <a:gd name="connsiteX48" fmla="*/ 712470 w 4652010"/>
                <a:gd name="connsiteY48" fmla="*/ 434340 h 533400"/>
                <a:gd name="connsiteX49" fmla="*/ 514350 w 4652010"/>
                <a:gd name="connsiteY49" fmla="*/ 426720 h 533400"/>
                <a:gd name="connsiteX50" fmla="*/ 358140 w 4652010"/>
                <a:gd name="connsiteY50" fmla="*/ 415290 h 533400"/>
                <a:gd name="connsiteX51" fmla="*/ 243840 w 4652010"/>
                <a:gd name="connsiteY51" fmla="*/ 403860 h 533400"/>
                <a:gd name="connsiteX52" fmla="*/ 144780 w 4652010"/>
                <a:gd name="connsiteY52" fmla="*/ 384810 h 533400"/>
                <a:gd name="connsiteX53" fmla="*/ 72390 w 4652010"/>
                <a:gd name="connsiteY53" fmla="*/ 361950 h 533400"/>
                <a:gd name="connsiteX54" fmla="*/ 45720 w 4652010"/>
                <a:gd name="connsiteY54" fmla="*/ 350520 h 533400"/>
                <a:gd name="connsiteX55" fmla="*/ 19050 w 4652010"/>
                <a:gd name="connsiteY55" fmla="*/ 335280 h 533400"/>
                <a:gd name="connsiteX56" fmla="*/ 7620 w 4652010"/>
                <a:gd name="connsiteY56" fmla="*/ 323850 h 533400"/>
                <a:gd name="connsiteX57" fmla="*/ 0 w 4652010"/>
                <a:gd name="connsiteY57" fmla="*/ 312420 h 533400"/>
                <a:gd name="connsiteX58" fmla="*/ 0 w 4652010"/>
                <a:gd name="connsiteY58" fmla="*/ 300990 h 533400"/>
                <a:gd name="connsiteX59" fmla="*/ 3810 w 4652010"/>
                <a:gd name="connsiteY59" fmla="*/ 289560 h 533400"/>
                <a:gd name="connsiteX60" fmla="*/ 22860 w 4652010"/>
                <a:gd name="connsiteY60" fmla="*/ 278130 h 533400"/>
                <a:gd name="connsiteX61" fmla="*/ 68580 w 4652010"/>
                <a:gd name="connsiteY61" fmla="*/ 262890 h 533400"/>
                <a:gd name="connsiteX62" fmla="*/ 121920 w 4652010"/>
                <a:gd name="connsiteY62" fmla="*/ 251460 h 533400"/>
                <a:gd name="connsiteX63" fmla="*/ 213360 w 4652010"/>
                <a:gd name="connsiteY63" fmla="*/ 236220 h 533400"/>
                <a:gd name="connsiteX64" fmla="*/ 369570 w 4652010"/>
                <a:gd name="connsiteY64" fmla="*/ 220980 h 533400"/>
                <a:gd name="connsiteX65" fmla="*/ 544830 w 4652010"/>
                <a:gd name="connsiteY65" fmla="*/ 213360 h 533400"/>
                <a:gd name="connsiteX66" fmla="*/ 781050 w 4652010"/>
                <a:gd name="connsiteY66" fmla="*/ 213360 h 533400"/>
                <a:gd name="connsiteX67" fmla="*/ 1264920 w 4652010"/>
                <a:gd name="connsiteY67" fmla="*/ 213360 h 533400"/>
                <a:gd name="connsiteX68" fmla="*/ 2110740 w 4652010"/>
                <a:gd name="connsiteY68" fmla="*/ 21336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652010" h="533400">
                  <a:moveTo>
                    <a:pt x="2110740" y="213360"/>
                  </a:moveTo>
                  <a:lnTo>
                    <a:pt x="2350770" y="213360"/>
                  </a:lnTo>
                  <a:lnTo>
                    <a:pt x="2609850" y="213360"/>
                  </a:lnTo>
                  <a:lnTo>
                    <a:pt x="2769870" y="213360"/>
                  </a:lnTo>
                  <a:lnTo>
                    <a:pt x="3013710" y="213360"/>
                  </a:lnTo>
                  <a:lnTo>
                    <a:pt x="3223260" y="213360"/>
                  </a:lnTo>
                  <a:lnTo>
                    <a:pt x="3417570" y="213360"/>
                  </a:lnTo>
                  <a:lnTo>
                    <a:pt x="3627120" y="209550"/>
                  </a:lnTo>
                  <a:lnTo>
                    <a:pt x="3771900" y="205740"/>
                  </a:lnTo>
                  <a:lnTo>
                    <a:pt x="3901440" y="201930"/>
                  </a:lnTo>
                  <a:lnTo>
                    <a:pt x="4057650" y="194310"/>
                  </a:lnTo>
                  <a:lnTo>
                    <a:pt x="4179570" y="190500"/>
                  </a:lnTo>
                  <a:lnTo>
                    <a:pt x="4362450" y="175260"/>
                  </a:lnTo>
                  <a:lnTo>
                    <a:pt x="4419600" y="171450"/>
                  </a:lnTo>
                  <a:lnTo>
                    <a:pt x="4446270" y="156210"/>
                  </a:lnTo>
                  <a:lnTo>
                    <a:pt x="4514850" y="99060"/>
                  </a:lnTo>
                  <a:lnTo>
                    <a:pt x="4591050" y="26670"/>
                  </a:lnTo>
                  <a:lnTo>
                    <a:pt x="4613910" y="7620"/>
                  </a:lnTo>
                  <a:lnTo>
                    <a:pt x="4629150" y="0"/>
                  </a:lnTo>
                  <a:lnTo>
                    <a:pt x="4640580" y="0"/>
                  </a:lnTo>
                  <a:lnTo>
                    <a:pt x="4644390" y="3810"/>
                  </a:lnTo>
                  <a:lnTo>
                    <a:pt x="4652010" y="19050"/>
                  </a:lnTo>
                  <a:lnTo>
                    <a:pt x="4652010" y="41910"/>
                  </a:lnTo>
                  <a:lnTo>
                    <a:pt x="4636770" y="102870"/>
                  </a:lnTo>
                  <a:lnTo>
                    <a:pt x="4602480" y="201930"/>
                  </a:lnTo>
                  <a:lnTo>
                    <a:pt x="4572000" y="270510"/>
                  </a:lnTo>
                  <a:lnTo>
                    <a:pt x="4541520" y="331470"/>
                  </a:lnTo>
                  <a:lnTo>
                    <a:pt x="4503420" y="392430"/>
                  </a:lnTo>
                  <a:lnTo>
                    <a:pt x="4472940" y="434340"/>
                  </a:lnTo>
                  <a:lnTo>
                    <a:pt x="4423410" y="487680"/>
                  </a:lnTo>
                  <a:lnTo>
                    <a:pt x="4389120" y="521970"/>
                  </a:lnTo>
                  <a:lnTo>
                    <a:pt x="4370070" y="533400"/>
                  </a:lnTo>
                  <a:lnTo>
                    <a:pt x="4351020" y="533400"/>
                  </a:lnTo>
                  <a:lnTo>
                    <a:pt x="4282440" y="518160"/>
                  </a:lnTo>
                  <a:lnTo>
                    <a:pt x="4213860" y="495300"/>
                  </a:lnTo>
                  <a:lnTo>
                    <a:pt x="4130040" y="468630"/>
                  </a:lnTo>
                  <a:lnTo>
                    <a:pt x="4099560" y="461010"/>
                  </a:lnTo>
                  <a:lnTo>
                    <a:pt x="3947160" y="457200"/>
                  </a:lnTo>
                  <a:lnTo>
                    <a:pt x="3722370" y="453390"/>
                  </a:lnTo>
                  <a:lnTo>
                    <a:pt x="3284220" y="441960"/>
                  </a:lnTo>
                  <a:lnTo>
                    <a:pt x="2964180" y="441960"/>
                  </a:lnTo>
                  <a:lnTo>
                    <a:pt x="2811780" y="457200"/>
                  </a:lnTo>
                  <a:lnTo>
                    <a:pt x="2583180" y="457200"/>
                  </a:lnTo>
                  <a:lnTo>
                    <a:pt x="2129790" y="457200"/>
                  </a:lnTo>
                  <a:lnTo>
                    <a:pt x="1779270" y="453390"/>
                  </a:lnTo>
                  <a:lnTo>
                    <a:pt x="1531620" y="449580"/>
                  </a:lnTo>
                  <a:lnTo>
                    <a:pt x="1245870" y="441960"/>
                  </a:lnTo>
                  <a:lnTo>
                    <a:pt x="982980" y="438150"/>
                  </a:lnTo>
                  <a:lnTo>
                    <a:pt x="712470" y="434340"/>
                  </a:lnTo>
                  <a:lnTo>
                    <a:pt x="514350" y="426720"/>
                  </a:lnTo>
                  <a:lnTo>
                    <a:pt x="358140" y="415290"/>
                  </a:lnTo>
                  <a:lnTo>
                    <a:pt x="243840" y="403860"/>
                  </a:lnTo>
                  <a:lnTo>
                    <a:pt x="144780" y="384810"/>
                  </a:lnTo>
                  <a:lnTo>
                    <a:pt x="72390" y="361950"/>
                  </a:lnTo>
                  <a:lnTo>
                    <a:pt x="45720" y="350520"/>
                  </a:lnTo>
                  <a:lnTo>
                    <a:pt x="19050" y="335280"/>
                  </a:lnTo>
                  <a:lnTo>
                    <a:pt x="7620" y="323850"/>
                  </a:lnTo>
                  <a:lnTo>
                    <a:pt x="0" y="312420"/>
                  </a:lnTo>
                  <a:lnTo>
                    <a:pt x="0" y="300990"/>
                  </a:lnTo>
                  <a:lnTo>
                    <a:pt x="3810" y="289560"/>
                  </a:lnTo>
                  <a:lnTo>
                    <a:pt x="22860" y="278130"/>
                  </a:lnTo>
                  <a:lnTo>
                    <a:pt x="68580" y="262890"/>
                  </a:lnTo>
                  <a:lnTo>
                    <a:pt x="121920" y="251460"/>
                  </a:lnTo>
                  <a:lnTo>
                    <a:pt x="213360" y="236220"/>
                  </a:lnTo>
                  <a:lnTo>
                    <a:pt x="369570" y="220980"/>
                  </a:lnTo>
                  <a:lnTo>
                    <a:pt x="544830" y="213360"/>
                  </a:lnTo>
                  <a:lnTo>
                    <a:pt x="781050" y="213360"/>
                  </a:lnTo>
                  <a:lnTo>
                    <a:pt x="1264920" y="213360"/>
                  </a:lnTo>
                  <a:lnTo>
                    <a:pt x="2110740" y="2133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94741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B666850-B370-43A7-85D8-F9766338D113}"/>
              </a:ext>
            </a:extLst>
          </p:cNvPr>
          <p:cNvSpPr/>
          <p:nvPr/>
        </p:nvSpPr>
        <p:spPr>
          <a:xfrm>
            <a:off x="2662238" y="2500313"/>
            <a:ext cx="1552575" cy="461962"/>
          </a:xfrm>
          <a:custGeom>
            <a:avLst/>
            <a:gdLst>
              <a:gd name="connsiteX0" fmla="*/ 1335881 w 1552575"/>
              <a:gd name="connsiteY0" fmla="*/ 264318 h 461962"/>
              <a:gd name="connsiteX1" fmla="*/ 1250156 w 1552575"/>
              <a:gd name="connsiteY1" fmla="*/ 283368 h 461962"/>
              <a:gd name="connsiteX2" fmla="*/ 1133475 w 1552575"/>
              <a:gd name="connsiteY2" fmla="*/ 307181 h 461962"/>
              <a:gd name="connsiteX3" fmla="*/ 1014412 w 1552575"/>
              <a:gd name="connsiteY3" fmla="*/ 330993 h 461962"/>
              <a:gd name="connsiteX4" fmla="*/ 719137 w 1552575"/>
              <a:gd name="connsiteY4" fmla="*/ 376237 h 461962"/>
              <a:gd name="connsiteX5" fmla="*/ 640556 w 1552575"/>
              <a:gd name="connsiteY5" fmla="*/ 392906 h 461962"/>
              <a:gd name="connsiteX6" fmla="*/ 561975 w 1552575"/>
              <a:gd name="connsiteY6" fmla="*/ 414337 h 461962"/>
              <a:gd name="connsiteX7" fmla="*/ 516731 w 1552575"/>
              <a:gd name="connsiteY7" fmla="*/ 431006 h 461962"/>
              <a:gd name="connsiteX8" fmla="*/ 481012 w 1552575"/>
              <a:gd name="connsiteY8" fmla="*/ 445293 h 461962"/>
              <a:gd name="connsiteX9" fmla="*/ 442912 w 1552575"/>
              <a:gd name="connsiteY9" fmla="*/ 457200 h 461962"/>
              <a:gd name="connsiteX10" fmla="*/ 407193 w 1552575"/>
              <a:gd name="connsiteY10" fmla="*/ 461962 h 461962"/>
              <a:gd name="connsiteX11" fmla="*/ 369093 w 1552575"/>
              <a:gd name="connsiteY11" fmla="*/ 461962 h 461962"/>
              <a:gd name="connsiteX12" fmla="*/ 333375 w 1552575"/>
              <a:gd name="connsiteY12" fmla="*/ 459581 h 461962"/>
              <a:gd name="connsiteX13" fmla="*/ 283368 w 1552575"/>
              <a:gd name="connsiteY13" fmla="*/ 445293 h 461962"/>
              <a:gd name="connsiteX14" fmla="*/ 247650 w 1552575"/>
              <a:gd name="connsiteY14" fmla="*/ 431006 h 461962"/>
              <a:gd name="connsiteX15" fmla="*/ 197643 w 1552575"/>
              <a:gd name="connsiteY15" fmla="*/ 402431 h 461962"/>
              <a:gd name="connsiteX16" fmla="*/ 109537 w 1552575"/>
              <a:gd name="connsiteY16" fmla="*/ 345281 h 461962"/>
              <a:gd name="connsiteX17" fmla="*/ 71437 w 1552575"/>
              <a:gd name="connsiteY17" fmla="*/ 314325 h 461962"/>
              <a:gd name="connsiteX18" fmla="*/ 45243 w 1552575"/>
              <a:gd name="connsiteY18" fmla="*/ 290512 h 461962"/>
              <a:gd name="connsiteX19" fmla="*/ 26193 w 1552575"/>
              <a:gd name="connsiteY19" fmla="*/ 269081 h 461962"/>
              <a:gd name="connsiteX20" fmla="*/ 11906 w 1552575"/>
              <a:gd name="connsiteY20" fmla="*/ 242887 h 461962"/>
              <a:gd name="connsiteX21" fmla="*/ 2381 w 1552575"/>
              <a:gd name="connsiteY21" fmla="*/ 216693 h 461962"/>
              <a:gd name="connsiteX22" fmla="*/ 0 w 1552575"/>
              <a:gd name="connsiteY22" fmla="*/ 195262 h 461962"/>
              <a:gd name="connsiteX23" fmla="*/ 2381 w 1552575"/>
              <a:gd name="connsiteY23" fmla="*/ 183356 h 461962"/>
              <a:gd name="connsiteX24" fmla="*/ 7143 w 1552575"/>
              <a:gd name="connsiteY24" fmla="*/ 178593 h 461962"/>
              <a:gd name="connsiteX25" fmla="*/ 21431 w 1552575"/>
              <a:gd name="connsiteY25" fmla="*/ 176212 h 461962"/>
              <a:gd name="connsiteX26" fmla="*/ 42862 w 1552575"/>
              <a:gd name="connsiteY26" fmla="*/ 185737 h 461962"/>
              <a:gd name="connsiteX27" fmla="*/ 80962 w 1552575"/>
              <a:gd name="connsiteY27" fmla="*/ 202406 h 461962"/>
              <a:gd name="connsiteX28" fmla="*/ 147637 w 1552575"/>
              <a:gd name="connsiteY28" fmla="*/ 226218 h 461962"/>
              <a:gd name="connsiteX29" fmla="*/ 219075 w 1552575"/>
              <a:gd name="connsiteY29" fmla="*/ 247650 h 461962"/>
              <a:gd name="connsiteX30" fmla="*/ 273843 w 1552575"/>
              <a:gd name="connsiteY30" fmla="*/ 259556 h 461962"/>
              <a:gd name="connsiteX31" fmla="*/ 330993 w 1552575"/>
              <a:gd name="connsiteY31" fmla="*/ 264318 h 461962"/>
              <a:gd name="connsiteX32" fmla="*/ 371475 w 1552575"/>
              <a:gd name="connsiteY32" fmla="*/ 261937 h 461962"/>
              <a:gd name="connsiteX33" fmla="*/ 538162 w 1552575"/>
              <a:gd name="connsiteY33" fmla="*/ 233362 h 461962"/>
              <a:gd name="connsiteX34" fmla="*/ 716756 w 1552575"/>
              <a:gd name="connsiteY34" fmla="*/ 197643 h 461962"/>
              <a:gd name="connsiteX35" fmla="*/ 845343 w 1552575"/>
              <a:gd name="connsiteY35" fmla="*/ 166687 h 461962"/>
              <a:gd name="connsiteX36" fmla="*/ 1083468 w 1552575"/>
              <a:gd name="connsiteY36" fmla="*/ 116681 h 461962"/>
              <a:gd name="connsiteX37" fmla="*/ 1133475 w 1552575"/>
              <a:gd name="connsiteY37" fmla="*/ 95250 h 461962"/>
              <a:gd name="connsiteX38" fmla="*/ 1181100 w 1552575"/>
              <a:gd name="connsiteY38" fmla="*/ 66675 h 461962"/>
              <a:gd name="connsiteX39" fmla="*/ 1223962 w 1552575"/>
              <a:gd name="connsiteY39" fmla="*/ 35718 h 461962"/>
              <a:gd name="connsiteX40" fmla="*/ 1252537 w 1552575"/>
              <a:gd name="connsiteY40" fmla="*/ 14287 h 461962"/>
              <a:gd name="connsiteX41" fmla="*/ 1276350 w 1552575"/>
              <a:gd name="connsiteY41" fmla="*/ 2381 h 461962"/>
              <a:gd name="connsiteX42" fmla="*/ 1304925 w 1552575"/>
              <a:gd name="connsiteY42" fmla="*/ 0 h 461962"/>
              <a:gd name="connsiteX43" fmla="*/ 1343025 w 1552575"/>
              <a:gd name="connsiteY43" fmla="*/ 7143 h 461962"/>
              <a:gd name="connsiteX44" fmla="*/ 1397793 w 1552575"/>
              <a:gd name="connsiteY44" fmla="*/ 28575 h 461962"/>
              <a:gd name="connsiteX45" fmla="*/ 1464468 w 1552575"/>
              <a:gd name="connsiteY45" fmla="*/ 69056 h 461962"/>
              <a:gd name="connsiteX46" fmla="*/ 1514475 w 1552575"/>
              <a:gd name="connsiteY46" fmla="*/ 104775 h 461962"/>
              <a:gd name="connsiteX47" fmla="*/ 1535906 w 1552575"/>
              <a:gd name="connsiteY47" fmla="*/ 123825 h 461962"/>
              <a:gd name="connsiteX48" fmla="*/ 1545431 w 1552575"/>
              <a:gd name="connsiteY48" fmla="*/ 138112 h 461962"/>
              <a:gd name="connsiteX49" fmla="*/ 1552575 w 1552575"/>
              <a:gd name="connsiteY49" fmla="*/ 154781 h 461962"/>
              <a:gd name="connsiteX50" fmla="*/ 1552575 w 1552575"/>
              <a:gd name="connsiteY50" fmla="*/ 166687 h 461962"/>
              <a:gd name="connsiteX51" fmla="*/ 1547812 w 1552575"/>
              <a:gd name="connsiteY51" fmla="*/ 183356 h 461962"/>
              <a:gd name="connsiteX52" fmla="*/ 1528762 w 1552575"/>
              <a:gd name="connsiteY52" fmla="*/ 204787 h 461962"/>
              <a:gd name="connsiteX53" fmla="*/ 1485900 w 1552575"/>
              <a:gd name="connsiteY53" fmla="*/ 223837 h 461962"/>
              <a:gd name="connsiteX54" fmla="*/ 1335881 w 1552575"/>
              <a:gd name="connsiteY54" fmla="*/ 264318 h 46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552575" h="461962">
                <a:moveTo>
                  <a:pt x="1335881" y="264318"/>
                </a:moveTo>
                <a:lnTo>
                  <a:pt x="1250156" y="283368"/>
                </a:lnTo>
                <a:lnTo>
                  <a:pt x="1133475" y="307181"/>
                </a:lnTo>
                <a:lnTo>
                  <a:pt x="1014412" y="330993"/>
                </a:lnTo>
                <a:lnTo>
                  <a:pt x="719137" y="376237"/>
                </a:lnTo>
                <a:lnTo>
                  <a:pt x="640556" y="392906"/>
                </a:lnTo>
                <a:lnTo>
                  <a:pt x="561975" y="414337"/>
                </a:lnTo>
                <a:lnTo>
                  <a:pt x="516731" y="431006"/>
                </a:lnTo>
                <a:lnTo>
                  <a:pt x="481012" y="445293"/>
                </a:lnTo>
                <a:lnTo>
                  <a:pt x="442912" y="457200"/>
                </a:lnTo>
                <a:lnTo>
                  <a:pt x="407193" y="461962"/>
                </a:lnTo>
                <a:lnTo>
                  <a:pt x="369093" y="461962"/>
                </a:lnTo>
                <a:lnTo>
                  <a:pt x="333375" y="459581"/>
                </a:lnTo>
                <a:lnTo>
                  <a:pt x="283368" y="445293"/>
                </a:lnTo>
                <a:lnTo>
                  <a:pt x="247650" y="431006"/>
                </a:lnTo>
                <a:lnTo>
                  <a:pt x="197643" y="402431"/>
                </a:lnTo>
                <a:lnTo>
                  <a:pt x="109537" y="345281"/>
                </a:lnTo>
                <a:lnTo>
                  <a:pt x="71437" y="314325"/>
                </a:lnTo>
                <a:lnTo>
                  <a:pt x="45243" y="290512"/>
                </a:lnTo>
                <a:lnTo>
                  <a:pt x="26193" y="269081"/>
                </a:lnTo>
                <a:lnTo>
                  <a:pt x="11906" y="242887"/>
                </a:lnTo>
                <a:lnTo>
                  <a:pt x="2381" y="216693"/>
                </a:lnTo>
                <a:lnTo>
                  <a:pt x="0" y="195262"/>
                </a:lnTo>
                <a:lnTo>
                  <a:pt x="2381" y="183356"/>
                </a:lnTo>
                <a:lnTo>
                  <a:pt x="7143" y="178593"/>
                </a:lnTo>
                <a:lnTo>
                  <a:pt x="21431" y="176212"/>
                </a:lnTo>
                <a:lnTo>
                  <a:pt x="42862" y="185737"/>
                </a:lnTo>
                <a:lnTo>
                  <a:pt x="80962" y="202406"/>
                </a:lnTo>
                <a:lnTo>
                  <a:pt x="147637" y="226218"/>
                </a:lnTo>
                <a:lnTo>
                  <a:pt x="219075" y="247650"/>
                </a:lnTo>
                <a:lnTo>
                  <a:pt x="273843" y="259556"/>
                </a:lnTo>
                <a:lnTo>
                  <a:pt x="330993" y="264318"/>
                </a:lnTo>
                <a:lnTo>
                  <a:pt x="371475" y="261937"/>
                </a:lnTo>
                <a:lnTo>
                  <a:pt x="538162" y="233362"/>
                </a:lnTo>
                <a:lnTo>
                  <a:pt x="716756" y="197643"/>
                </a:lnTo>
                <a:lnTo>
                  <a:pt x="845343" y="166687"/>
                </a:lnTo>
                <a:lnTo>
                  <a:pt x="1083468" y="116681"/>
                </a:lnTo>
                <a:lnTo>
                  <a:pt x="1133475" y="95250"/>
                </a:lnTo>
                <a:lnTo>
                  <a:pt x="1181100" y="66675"/>
                </a:lnTo>
                <a:lnTo>
                  <a:pt x="1223962" y="35718"/>
                </a:lnTo>
                <a:lnTo>
                  <a:pt x="1252537" y="14287"/>
                </a:lnTo>
                <a:lnTo>
                  <a:pt x="1276350" y="2381"/>
                </a:lnTo>
                <a:lnTo>
                  <a:pt x="1304925" y="0"/>
                </a:lnTo>
                <a:lnTo>
                  <a:pt x="1343025" y="7143"/>
                </a:lnTo>
                <a:lnTo>
                  <a:pt x="1397793" y="28575"/>
                </a:lnTo>
                <a:lnTo>
                  <a:pt x="1464468" y="69056"/>
                </a:lnTo>
                <a:lnTo>
                  <a:pt x="1514475" y="104775"/>
                </a:lnTo>
                <a:lnTo>
                  <a:pt x="1535906" y="123825"/>
                </a:lnTo>
                <a:lnTo>
                  <a:pt x="1545431" y="138112"/>
                </a:lnTo>
                <a:lnTo>
                  <a:pt x="1552575" y="154781"/>
                </a:lnTo>
                <a:lnTo>
                  <a:pt x="1552575" y="166687"/>
                </a:lnTo>
                <a:lnTo>
                  <a:pt x="1547812" y="183356"/>
                </a:lnTo>
                <a:lnTo>
                  <a:pt x="1528762" y="204787"/>
                </a:lnTo>
                <a:lnTo>
                  <a:pt x="1485900" y="223837"/>
                </a:lnTo>
                <a:lnTo>
                  <a:pt x="1335881" y="264318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43B9C791-5CAE-4A64-BF6B-53D02EEBDDAE}"/>
              </a:ext>
            </a:extLst>
          </p:cNvPr>
          <p:cNvSpPr/>
          <p:nvPr/>
        </p:nvSpPr>
        <p:spPr>
          <a:xfrm>
            <a:off x="4060825" y="2003425"/>
            <a:ext cx="1768475" cy="385763"/>
          </a:xfrm>
          <a:custGeom>
            <a:avLst/>
            <a:gdLst>
              <a:gd name="connsiteX0" fmla="*/ 771603 w 1768675"/>
              <a:gd name="connsiteY0" fmla="*/ 142797 h 385802"/>
              <a:gd name="connsiteX1" fmla="*/ 603755 w 1768675"/>
              <a:gd name="connsiteY1" fmla="*/ 177870 h 385802"/>
              <a:gd name="connsiteX2" fmla="*/ 503546 w 1768675"/>
              <a:gd name="connsiteY2" fmla="*/ 197912 h 385802"/>
              <a:gd name="connsiteX3" fmla="*/ 420875 w 1768675"/>
              <a:gd name="connsiteY3" fmla="*/ 210438 h 385802"/>
              <a:gd name="connsiteX4" fmla="*/ 358244 w 1768675"/>
              <a:gd name="connsiteY4" fmla="*/ 217953 h 385802"/>
              <a:gd name="connsiteX5" fmla="*/ 313151 w 1768675"/>
              <a:gd name="connsiteY5" fmla="*/ 220458 h 385802"/>
              <a:gd name="connsiteX6" fmla="*/ 270562 w 1768675"/>
              <a:gd name="connsiteY6" fmla="*/ 220458 h 385802"/>
              <a:gd name="connsiteX7" fmla="*/ 230479 w 1768675"/>
              <a:gd name="connsiteY7" fmla="*/ 217953 h 385802"/>
              <a:gd name="connsiteX8" fmla="*/ 155323 w 1768675"/>
              <a:gd name="connsiteY8" fmla="*/ 205427 h 385802"/>
              <a:gd name="connsiteX9" fmla="*/ 75156 w 1768675"/>
              <a:gd name="connsiteY9" fmla="*/ 182880 h 385802"/>
              <a:gd name="connsiteX10" fmla="*/ 32568 w 1768675"/>
              <a:gd name="connsiteY10" fmla="*/ 170354 h 385802"/>
              <a:gd name="connsiteX11" fmla="*/ 15031 w 1768675"/>
              <a:gd name="connsiteY11" fmla="*/ 170354 h 385802"/>
              <a:gd name="connsiteX12" fmla="*/ 5010 w 1768675"/>
              <a:gd name="connsiteY12" fmla="*/ 172860 h 385802"/>
              <a:gd name="connsiteX13" fmla="*/ 0 w 1768675"/>
              <a:gd name="connsiteY13" fmla="*/ 180375 h 385802"/>
              <a:gd name="connsiteX14" fmla="*/ 5010 w 1768675"/>
              <a:gd name="connsiteY14" fmla="*/ 200417 h 385802"/>
              <a:gd name="connsiteX15" fmla="*/ 17537 w 1768675"/>
              <a:gd name="connsiteY15" fmla="*/ 222964 h 385802"/>
              <a:gd name="connsiteX16" fmla="*/ 57620 w 1768675"/>
              <a:gd name="connsiteY16" fmla="*/ 255531 h 385802"/>
              <a:gd name="connsiteX17" fmla="*/ 110229 w 1768675"/>
              <a:gd name="connsiteY17" fmla="*/ 293109 h 385802"/>
              <a:gd name="connsiteX18" fmla="*/ 162838 w 1768675"/>
              <a:gd name="connsiteY18" fmla="*/ 325677 h 385802"/>
              <a:gd name="connsiteX19" fmla="*/ 205427 w 1768675"/>
              <a:gd name="connsiteY19" fmla="*/ 345719 h 385802"/>
              <a:gd name="connsiteX20" fmla="*/ 250521 w 1768675"/>
              <a:gd name="connsiteY20" fmla="*/ 363255 h 385802"/>
              <a:gd name="connsiteX21" fmla="*/ 290604 w 1768675"/>
              <a:gd name="connsiteY21" fmla="*/ 375781 h 385802"/>
              <a:gd name="connsiteX22" fmla="*/ 340708 w 1768675"/>
              <a:gd name="connsiteY22" fmla="*/ 383297 h 385802"/>
              <a:gd name="connsiteX23" fmla="*/ 393317 w 1768675"/>
              <a:gd name="connsiteY23" fmla="*/ 385802 h 385802"/>
              <a:gd name="connsiteX24" fmla="*/ 465968 w 1768675"/>
              <a:gd name="connsiteY24" fmla="*/ 373276 h 385802"/>
              <a:gd name="connsiteX25" fmla="*/ 571187 w 1768675"/>
              <a:gd name="connsiteY25" fmla="*/ 353234 h 385802"/>
              <a:gd name="connsiteX26" fmla="*/ 756572 w 1768675"/>
              <a:gd name="connsiteY26" fmla="*/ 320667 h 385802"/>
              <a:gd name="connsiteX27" fmla="*/ 844254 w 1768675"/>
              <a:gd name="connsiteY27" fmla="*/ 305635 h 385802"/>
              <a:gd name="connsiteX28" fmla="*/ 1082249 w 1768675"/>
              <a:gd name="connsiteY28" fmla="*/ 260542 h 385802"/>
              <a:gd name="connsiteX29" fmla="*/ 1257613 w 1768675"/>
              <a:gd name="connsiteY29" fmla="*/ 232984 h 385802"/>
              <a:gd name="connsiteX30" fmla="*/ 1355316 w 1768675"/>
              <a:gd name="connsiteY30" fmla="*/ 222964 h 385802"/>
              <a:gd name="connsiteX31" fmla="*/ 1458030 w 1768675"/>
              <a:gd name="connsiteY31" fmla="*/ 217953 h 385802"/>
              <a:gd name="connsiteX32" fmla="*/ 1578280 w 1768675"/>
              <a:gd name="connsiteY32" fmla="*/ 215448 h 385802"/>
              <a:gd name="connsiteX33" fmla="*/ 1628384 w 1768675"/>
              <a:gd name="connsiteY33" fmla="*/ 217953 h 385802"/>
              <a:gd name="connsiteX34" fmla="*/ 1638404 w 1768675"/>
              <a:gd name="connsiteY34" fmla="*/ 217953 h 385802"/>
              <a:gd name="connsiteX35" fmla="*/ 1680993 w 1768675"/>
              <a:gd name="connsiteY35" fmla="*/ 210438 h 385802"/>
              <a:gd name="connsiteX36" fmla="*/ 1718571 w 1768675"/>
              <a:gd name="connsiteY36" fmla="*/ 192901 h 385802"/>
              <a:gd name="connsiteX37" fmla="*/ 1748634 w 1768675"/>
              <a:gd name="connsiteY37" fmla="*/ 172860 h 385802"/>
              <a:gd name="connsiteX38" fmla="*/ 1761160 w 1768675"/>
              <a:gd name="connsiteY38" fmla="*/ 157828 h 385802"/>
              <a:gd name="connsiteX39" fmla="*/ 1768675 w 1768675"/>
              <a:gd name="connsiteY39" fmla="*/ 140292 h 385802"/>
              <a:gd name="connsiteX40" fmla="*/ 1768675 w 1768675"/>
              <a:gd name="connsiteY40" fmla="*/ 132776 h 385802"/>
              <a:gd name="connsiteX41" fmla="*/ 1766170 w 1768675"/>
              <a:gd name="connsiteY41" fmla="*/ 117745 h 385802"/>
              <a:gd name="connsiteX42" fmla="*/ 1753644 w 1768675"/>
              <a:gd name="connsiteY42" fmla="*/ 95198 h 385802"/>
              <a:gd name="connsiteX43" fmla="*/ 1723581 w 1768675"/>
              <a:gd name="connsiteY43" fmla="*/ 65136 h 385802"/>
              <a:gd name="connsiteX44" fmla="*/ 1698529 w 1768675"/>
              <a:gd name="connsiteY44" fmla="*/ 47599 h 385802"/>
              <a:gd name="connsiteX45" fmla="*/ 1653436 w 1768675"/>
              <a:gd name="connsiteY45" fmla="*/ 30063 h 385802"/>
              <a:gd name="connsiteX46" fmla="*/ 1590806 w 1768675"/>
              <a:gd name="connsiteY46" fmla="*/ 12526 h 385802"/>
              <a:gd name="connsiteX47" fmla="*/ 1520660 w 1768675"/>
              <a:gd name="connsiteY47" fmla="*/ 0 h 385802"/>
              <a:gd name="connsiteX48" fmla="*/ 1475566 w 1768675"/>
              <a:gd name="connsiteY48" fmla="*/ 0 h 385802"/>
              <a:gd name="connsiteX49" fmla="*/ 1455524 w 1768675"/>
              <a:gd name="connsiteY49" fmla="*/ 5011 h 385802"/>
              <a:gd name="connsiteX50" fmla="*/ 1392894 w 1768675"/>
              <a:gd name="connsiteY50" fmla="*/ 27558 h 385802"/>
              <a:gd name="connsiteX51" fmla="*/ 1317738 w 1768675"/>
              <a:gd name="connsiteY51" fmla="*/ 45094 h 385802"/>
              <a:gd name="connsiteX52" fmla="*/ 1215025 w 1768675"/>
              <a:gd name="connsiteY52" fmla="*/ 62631 h 385802"/>
              <a:gd name="connsiteX53" fmla="*/ 1057197 w 1768675"/>
              <a:gd name="connsiteY53" fmla="*/ 85177 h 385802"/>
              <a:gd name="connsiteX54" fmla="*/ 771603 w 1768675"/>
              <a:gd name="connsiteY54" fmla="*/ 142797 h 38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68675" h="385802">
                <a:moveTo>
                  <a:pt x="771603" y="142797"/>
                </a:moveTo>
                <a:lnTo>
                  <a:pt x="603755" y="177870"/>
                </a:lnTo>
                <a:lnTo>
                  <a:pt x="503546" y="197912"/>
                </a:lnTo>
                <a:lnTo>
                  <a:pt x="420875" y="210438"/>
                </a:lnTo>
                <a:lnTo>
                  <a:pt x="358244" y="217953"/>
                </a:lnTo>
                <a:lnTo>
                  <a:pt x="313151" y="220458"/>
                </a:lnTo>
                <a:lnTo>
                  <a:pt x="270562" y="220458"/>
                </a:lnTo>
                <a:lnTo>
                  <a:pt x="230479" y="217953"/>
                </a:lnTo>
                <a:lnTo>
                  <a:pt x="155323" y="205427"/>
                </a:lnTo>
                <a:lnTo>
                  <a:pt x="75156" y="182880"/>
                </a:lnTo>
                <a:lnTo>
                  <a:pt x="32568" y="170354"/>
                </a:lnTo>
                <a:lnTo>
                  <a:pt x="15031" y="170354"/>
                </a:lnTo>
                <a:lnTo>
                  <a:pt x="5010" y="172860"/>
                </a:lnTo>
                <a:lnTo>
                  <a:pt x="0" y="180375"/>
                </a:lnTo>
                <a:lnTo>
                  <a:pt x="5010" y="200417"/>
                </a:lnTo>
                <a:lnTo>
                  <a:pt x="17537" y="222964"/>
                </a:lnTo>
                <a:lnTo>
                  <a:pt x="57620" y="255531"/>
                </a:lnTo>
                <a:lnTo>
                  <a:pt x="110229" y="293109"/>
                </a:lnTo>
                <a:lnTo>
                  <a:pt x="162838" y="325677"/>
                </a:lnTo>
                <a:lnTo>
                  <a:pt x="205427" y="345719"/>
                </a:lnTo>
                <a:lnTo>
                  <a:pt x="250521" y="363255"/>
                </a:lnTo>
                <a:lnTo>
                  <a:pt x="290604" y="375781"/>
                </a:lnTo>
                <a:lnTo>
                  <a:pt x="340708" y="383297"/>
                </a:lnTo>
                <a:lnTo>
                  <a:pt x="393317" y="385802"/>
                </a:lnTo>
                <a:lnTo>
                  <a:pt x="465968" y="373276"/>
                </a:lnTo>
                <a:lnTo>
                  <a:pt x="571187" y="353234"/>
                </a:lnTo>
                <a:lnTo>
                  <a:pt x="756572" y="320667"/>
                </a:lnTo>
                <a:lnTo>
                  <a:pt x="844254" y="305635"/>
                </a:lnTo>
                <a:lnTo>
                  <a:pt x="1082249" y="260542"/>
                </a:lnTo>
                <a:lnTo>
                  <a:pt x="1257613" y="232984"/>
                </a:lnTo>
                <a:lnTo>
                  <a:pt x="1355316" y="222964"/>
                </a:lnTo>
                <a:lnTo>
                  <a:pt x="1458030" y="217953"/>
                </a:lnTo>
                <a:lnTo>
                  <a:pt x="1578280" y="215448"/>
                </a:lnTo>
                <a:lnTo>
                  <a:pt x="1628384" y="217953"/>
                </a:lnTo>
                <a:lnTo>
                  <a:pt x="1638404" y="217953"/>
                </a:lnTo>
                <a:lnTo>
                  <a:pt x="1680993" y="210438"/>
                </a:lnTo>
                <a:lnTo>
                  <a:pt x="1718571" y="192901"/>
                </a:lnTo>
                <a:lnTo>
                  <a:pt x="1748634" y="172860"/>
                </a:lnTo>
                <a:lnTo>
                  <a:pt x="1761160" y="157828"/>
                </a:lnTo>
                <a:lnTo>
                  <a:pt x="1768675" y="140292"/>
                </a:lnTo>
                <a:lnTo>
                  <a:pt x="1768675" y="132776"/>
                </a:lnTo>
                <a:lnTo>
                  <a:pt x="1766170" y="117745"/>
                </a:lnTo>
                <a:lnTo>
                  <a:pt x="1753644" y="95198"/>
                </a:lnTo>
                <a:lnTo>
                  <a:pt x="1723581" y="65136"/>
                </a:lnTo>
                <a:lnTo>
                  <a:pt x="1698529" y="47599"/>
                </a:lnTo>
                <a:lnTo>
                  <a:pt x="1653436" y="30063"/>
                </a:lnTo>
                <a:lnTo>
                  <a:pt x="1590806" y="12526"/>
                </a:lnTo>
                <a:lnTo>
                  <a:pt x="1520660" y="0"/>
                </a:lnTo>
                <a:lnTo>
                  <a:pt x="1475566" y="0"/>
                </a:lnTo>
                <a:lnTo>
                  <a:pt x="1455524" y="5011"/>
                </a:lnTo>
                <a:lnTo>
                  <a:pt x="1392894" y="27558"/>
                </a:lnTo>
                <a:lnTo>
                  <a:pt x="1317738" y="45094"/>
                </a:lnTo>
                <a:lnTo>
                  <a:pt x="1215025" y="62631"/>
                </a:lnTo>
                <a:lnTo>
                  <a:pt x="1057197" y="85177"/>
                </a:lnTo>
                <a:lnTo>
                  <a:pt x="771603" y="1427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AED0ECB-0DE2-41D2-8F53-E0246FE600E6}"/>
              </a:ext>
            </a:extLst>
          </p:cNvPr>
          <p:cNvSpPr/>
          <p:nvPr/>
        </p:nvSpPr>
        <p:spPr>
          <a:xfrm>
            <a:off x="4164013" y="3351213"/>
            <a:ext cx="404812" cy="930275"/>
          </a:xfrm>
          <a:custGeom>
            <a:avLst/>
            <a:gdLst>
              <a:gd name="connsiteX0" fmla="*/ 370770 w 405843"/>
              <a:gd name="connsiteY0" fmla="*/ 345718 h 929431"/>
              <a:gd name="connsiteX1" fmla="*/ 393317 w 405843"/>
              <a:gd name="connsiteY1" fmla="*/ 578702 h 929431"/>
              <a:gd name="connsiteX2" fmla="*/ 405843 w 405843"/>
              <a:gd name="connsiteY2" fmla="*/ 688931 h 929431"/>
              <a:gd name="connsiteX3" fmla="*/ 403338 w 405843"/>
              <a:gd name="connsiteY3" fmla="*/ 801666 h 929431"/>
              <a:gd name="connsiteX4" fmla="*/ 403338 w 405843"/>
              <a:gd name="connsiteY4" fmla="*/ 829223 h 929431"/>
              <a:gd name="connsiteX5" fmla="*/ 398327 w 405843"/>
              <a:gd name="connsiteY5" fmla="*/ 849265 h 929431"/>
              <a:gd name="connsiteX6" fmla="*/ 370770 w 405843"/>
              <a:gd name="connsiteY6" fmla="*/ 889348 h 929431"/>
              <a:gd name="connsiteX7" fmla="*/ 345718 w 405843"/>
              <a:gd name="connsiteY7" fmla="*/ 911895 h 929431"/>
              <a:gd name="connsiteX8" fmla="*/ 323171 w 405843"/>
              <a:gd name="connsiteY8" fmla="*/ 926926 h 929431"/>
              <a:gd name="connsiteX9" fmla="*/ 308140 w 405843"/>
              <a:gd name="connsiteY9" fmla="*/ 929431 h 929431"/>
              <a:gd name="connsiteX10" fmla="*/ 298119 w 405843"/>
              <a:gd name="connsiteY10" fmla="*/ 929431 h 929431"/>
              <a:gd name="connsiteX11" fmla="*/ 283088 w 405843"/>
              <a:gd name="connsiteY11" fmla="*/ 924421 h 929431"/>
              <a:gd name="connsiteX12" fmla="*/ 270562 w 405843"/>
              <a:gd name="connsiteY12" fmla="*/ 914400 h 929431"/>
              <a:gd name="connsiteX13" fmla="*/ 245510 w 405843"/>
              <a:gd name="connsiteY13" fmla="*/ 879327 h 929431"/>
              <a:gd name="connsiteX14" fmla="*/ 215447 w 405843"/>
              <a:gd name="connsiteY14" fmla="*/ 829223 h 929431"/>
              <a:gd name="connsiteX15" fmla="*/ 190395 w 405843"/>
              <a:gd name="connsiteY15" fmla="*/ 766593 h 929431"/>
              <a:gd name="connsiteX16" fmla="*/ 180374 w 405843"/>
              <a:gd name="connsiteY16" fmla="*/ 729015 h 929431"/>
              <a:gd name="connsiteX17" fmla="*/ 177869 w 405843"/>
              <a:gd name="connsiteY17" fmla="*/ 691437 h 929431"/>
              <a:gd name="connsiteX18" fmla="*/ 170353 w 405843"/>
              <a:gd name="connsiteY18" fmla="*/ 576197 h 929431"/>
              <a:gd name="connsiteX19" fmla="*/ 160333 w 405843"/>
              <a:gd name="connsiteY19" fmla="*/ 423380 h 929431"/>
              <a:gd name="connsiteX20" fmla="*/ 155322 w 405843"/>
              <a:gd name="connsiteY20" fmla="*/ 348223 h 929431"/>
              <a:gd name="connsiteX21" fmla="*/ 155322 w 405843"/>
              <a:gd name="connsiteY21" fmla="*/ 313151 h 929431"/>
              <a:gd name="connsiteX22" fmla="*/ 150312 w 405843"/>
              <a:gd name="connsiteY22" fmla="*/ 283088 h 929431"/>
              <a:gd name="connsiteX23" fmla="*/ 145301 w 405843"/>
              <a:gd name="connsiteY23" fmla="*/ 255531 h 929431"/>
              <a:gd name="connsiteX24" fmla="*/ 130270 w 405843"/>
              <a:gd name="connsiteY24" fmla="*/ 212942 h 929431"/>
              <a:gd name="connsiteX25" fmla="*/ 110229 w 405843"/>
              <a:gd name="connsiteY25" fmla="*/ 177870 h 929431"/>
              <a:gd name="connsiteX26" fmla="*/ 85176 w 405843"/>
              <a:gd name="connsiteY26" fmla="*/ 142797 h 929431"/>
              <a:gd name="connsiteX27" fmla="*/ 60124 w 405843"/>
              <a:gd name="connsiteY27" fmla="*/ 115239 h 929431"/>
              <a:gd name="connsiteX28" fmla="*/ 27557 w 405843"/>
              <a:gd name="connsiteY28" fmla="*/ 85177 h 929431"/>
              <a:gd name="connsiteX29" fmla="*/ 12526 w 405843"/>
              <a:gd name="connsiteY29" fmla="*/ 62630 h 929431"/>
              <a:gd name="connsiteX30" fmla="*/ 0 w 405843"/>
              <a:gd name="connsiteY30" fmla="*/ 30062 h 929431"/>
              <a:gd name="connsiteX31" fmla="*/ 2505 w 405843"/>
              <a:gd name="connsiteY31" fmla="*/ 17536 h 929431"/>
              <a:gd name="connsiteX32" fmla="*/ 5010 w 405843"/>
              <a:gd name="connsiteY32" fmla="*/ 7516 h 929431"/>
              <a:gd name="connsiteX33" fmla="*/ 15031 w 405843"/>
              <a:gd name="connsiteY33" fmla="*/ 0 h 929431"/>
              <a:gd name="connsiteX34" fmla="*/ 32567 w 405843"/>
              <a:gd name="connsiteY34" fmla="*/ 0 h 929431"/>
              <a:gd name="connsiteX35" fmla="*/ 67640 w 405843"/>
              <a:gd name="connsiteY35" fmla="*/ 5010 h 929431"/>
              <a:gd name="connsiteX36" fmla="*/ 90187 w 405843"/>
              <a:gd name="connsiteY36" fmla="*/ 10021 h 929431"/>
              <a:gd name="connsiteX37" fmla="*/ 117744 w 405843"/>
              <a:gd name="connsiteY37" fmla="*/ 12526 h 929431"/>
              <a:gd name="connsiteX38" fmla="*/ 185385 w 405843"/>
              <a:gd name="connsiteY38" fmla="*/ 27557 h 929431"/>
              <a:gd name="connsiteX39" fmla="*/ 255530 w 405843"/>
              <a:gd name="connsiteY39" fmla="*/ 45094 h 929431"/>
              <a:gd name="connsiteX40" fmla="*/ 288098 w 405843"/>
              <a:gd name="connsiteY40" fmla="*/ 55114 h 929431"/>
              <a:gd name="connsiteX41" fmla="*/ 353233 w 405843"/>
              <a:gd name="connsiteY41" fmla="*/ 187890 h 929431"/>
              <a:gd name="connsiteX42" fmla="*/ 370770 w 405843"/>
              <a:gd name="connsiteY42" fmla="*/ 345718 h 92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05843" h="929431">
                <a:moveTo>
                  <a:pt x="370770" y="345718"/>
                </a:moveTo>
                <a:lnTo>
                  <a:pt x="393317" y="578702"/>
                </a:lnTo>
                <a:lnTo>
                  <a:pt x="405843" y="688931"/>
                </a:lnTo>
                <a:lnTo>
                  <a:pt x="403338" y="801666"/>
                </a:lnTo>
                <a:lnTo>
                  <a:pt x="403338" y="829223"/>
                </a:lnTo>
                <a:lnTo>
                  <a:pt x="398327" y="849265"/>
                </a:lnTo>
                <a:lnTo>
                  <a:pt x="370770" y="889348"/>
                </a:lnTo>
                <a:lnTo>
                  <a:pt x="345718" y="911895"/>
                </a:lnTo>
                <a:lnTo>
                  <a:pt x="323171" y="926926"/>
                </a:lnTo>
                <a:lnTo>
                  <a:pt x="308140" y="929431"/>
                </a:lnTo>
                <a:lnTo>
                  <a:pt x="298119" y="929431"/>
                </a:lnTo>
                <a:lnTo>
                  <a:pt x="283088" y="924421"/>
                </a:lnTo>
                <a:lnTo>
                  <a:pt x="270562" y="914400"/>
                </a:lnTo>
                <a:lnTo>
                  <a:pt x="245510" y="879327"/>
                </a:lnTo>
                <a:lnTo>
                  <a:pt x="215447" y="829223"/>
                </a:lnTo>
                <a:lnTo>
                  <a:pt x="190395" y="766593"/>
                </a:lnTo>
                <a:lnTo>
                  <a:pt x="180374" y="729015"/>
                </a:lnTo>
                <a:lnTo>
                  <a:pt x="177869" y="691437"/>
                </a:lnTo>
                <a:lnTo>
                  <a:pt x="170353" y="576197"/>
                </a:lnTo>
                <a:lnTo>
                  <a:pt x="160333" y="423380"/>
                </a:lnTo>
                <a:lnTo>
                  <a:pt x="155322" y="348223"/>
                </a:lnTo>
                <a:lnTo>
                  <a:pt x="155322" y="313151"/>
                </a:lnTo>
                <a:lnTo>
                  <a:pt x="150312" y="283088"/>
                </a:lnTo>
                <a:lnTo>
                  <a:pt x="145301" y="255531"/>
                </a:lnTo>
                <a:lnTo>
                  <a:pt x="130270" y="212942"/>
                </a:lnTo>
                <a:lnTo>
                  <a:pt x="110229" y="177870"/>
                </a:lnTo>
                <a:lnTo>
                  <a:pt x="85176" y="142797"/>
                </a:lnTo>
                <a:lnTo>
                  <a:pt x="60124" y="115239"/>
                </a:lnTo>
                <a:lnTo>
                  <a:pt x="27557" y="85177"/>
                </a:lnTo>
                <a:lnTo>
                  <a:pt x="12526" y="62630"/>
                </a:lnTo>
                <a:lnTo>
                  <a:pt x="0" y="30062"/>
                </a:lnTo>
                <a:lnTo>
                  <a:pt x="2505" y="17536"/>
                </a:lnTo>
                <a:lnTo>
                  <a:pt x="5010" y="7516"/>
                </a:lnTo>
                <a:lnTo>
                  <a:pt x="15031" y="0"/>
                </a:lnTo>
                <a:lnTo>
                  <a:pt x="32567" y="0"/>
                </a:lnTo>
                <a:lnTo>
                  <a:pt x="67640" y="5010"/>
                </a:lnTo>
                <a:lnTo>
                  <a:pt x="90187" y="10021"/>
                </a:lnTo>
                <a:lnTo>
                  <a:pt x="117744" y="12526"/>
                </a:lnTo>
                <a:lnTo>
                  <a:pt x="185385" y="27557"/>
                </a:lnTo>
                <a:lnTo>
                  <a:pt x="255530" y="45094"/>
                </a:lnTo>
                <a:lnTo>
                  <a:pt x="288098" y="55114"/>
                </a:lnTo>
                <a:lnTo>
                  <a:pt x="353233" y="187890"/>
                </a:lnTo>
                <a:lnTo>
                  <a:pt x="370770" y="34571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843B054-E4AD-465A-96C1-7892172AFA65}"/>
              </a:ext>
            </a:extLst>
          </p:cNvPr>
          <p:cNvSpPr/>
          <p:nvPr/>
        </p:nvSpPr>
        <p:spPr>
          <a:xfrm>
            <a:off x="4217988" y="4376738"/>
            <a:ext cx="466725" cy="841375"/>
          </a:xfrm>
          <a:custGeom>
            <a:avLst/>
            <a:gdLst>
              <a:gd name="connsiteX0" fmla="*/ 313151 w 465968"/>
              <a:gd name="connsiteY0" fmla="*/ 253026 h 841749"/>
              <a:gd name="connsiteX1" fmla="*/ 245510 w 465968"/>
              <a:gd name="connsiteY1" fmla="*/ 182880 h 841749"/>
              <a:gd name="connsiteX2" fmla="*/ 175364 w 465968"/>
              <a:gd name="connsiteY2" fmla="*/ 117745 h 841749"/>
              <a:gd name="connsiteX3" fmla="*/ 100208 w 465968"/>
              <a:gd name="connsiteY3" fmla="*/ 50104 h 841749"/>
              <a:gd name="connsiteX4" fmla="*/ 57620 w 465968"/>
              <a:gd name="connsiteY4" fmla="*/ 12526 h 841749"/>
              <a:gd name="connsiteX5" fmla="*/ 32568 w 465968"/>
              <a:gd name="connsiteY5" fmla="*/ 0 h 841749"/>
              <a:gd name="connsiteX6" fmla="*/ 17536 w 465968"/>
              <a:gd name="connsiteY6" fmla="*/ 0 h 841749"/>
              <a:gd name="connsiteX7" fmla="*/ 7516 w 465968"/>
              <a:gd name="connsiteY7" fmla="*/ 0 h 841749"/>
              <a:gd name="connsiteX8" fmla="*/ 5010 w 465968"/>
              <a:gd name="connsiteY8" fmla="*/ 2505 h 841749"/>
              <a:gd name="connsiteX9" fmla="*/ 0 w 465968"/>
              <a:gd name="connsiteY9" fmla="*/ 12526 h 841749"/>
              <a:gd name="connsiteX10" fmla="*/ 5010 w 465968"/>
              <a:gd name="connsiteY10" fmla="*/ 35073 h 841749"/>
              <a:gd name="connsiteX11" fmla="*/ 42589 w 465968"/>
              <a:gd name="connsiteY11" fmla="*/ 125260 h 841749"/>
              <a:gd name="connsiteX12" fmla="*/ 112734 w 465968"/>
              <a:gd name="connsiteY12" fmla="*/ 293109 h 841749"/>
              <a:gd name="connsiteX13" fmla="*/ 170354 w 465968"/>
              <a:gd name="connsiteY13" fmla="*/ 443421 h 841749"/>
              <a:gd name="connsiteX14" fmla="*/ 185385 w 465968"/>
              <a:gd name="connsiteY14" fmla="*/ 501041 h 841749"/>
              <a:gd name="connsiteX15" fmla="*/ 202922 w 465968"/>
              <a:gd name="connsiteY15" fmla="*/ 603754 h 841749"/>
              <a:gd name="connsiteX16" fmla="*/ 217953 w 465968"/>
              <a:gd name="connsiteY16" fmla="*/ 676405 h 841749"/>
              <a:gd name="connsiteX17" fmla="*/ 237995 w 465968"/>
              <a:gd name="connsiteY17" fmla="*/ 736530 h 841749"/>
              <a:gd name="connsiteX18" fmla="*/ 253026 w 465968"/>
              <a:gd name="connsiteY18" fmla="*/ 771603 h 841749"/>
              <a:gd name="connsiteX19" fmla="*/ 265552 w 465968"/>
              <a:gd name="connsiteY19" fmla="*/ 796655 h 841749"/>
              <a:gd name="connsiteX20" fmla="*/ 280583 w 465968"/>
              <a:gd name="connsiteY20" fmla="*/ 819202 h 841749"/>
              <a:gd name="connsiteX21" fmla="*/ 293109 w 465968"/>
              <a:gd name="connsiteY21" fmla="*/ 831728 h 841749"/>
              <a:gd name="connsiteX22" fmla="*/ 303130 w 465968"/>
              <a:gd name="connsiteY22" fmla="*/ 836739 h 841749"/>
              <a:gd name="connsiteX23" fmla="*/ 333192 w 465968"/>
              <a:gd name="connsiteY23" fmla="*/ 841749 h 841749"/>
              <a:gd name="connsiteX24" fmla="*/ 363255 w 465968"/>
              <a:gd name="connsiteY24" fmla="*/ 834233 h 841749"/>
              <a:gd name="connsiteX25" fmla="*/ 385802 w 465968"/>
              <a:gd name="connsiteY25" fmla="*/ 824213 h 841749"/>
              <a:gd name="connsiteX26" fmla="*/ 408349 w 465968"/>
              <a:gd name="connsiteY26" fmla="*/ 804171 h 841749"/>
              <a:gd name="connsiteX27" fmla="*/ 430895 w 465968"/>
              <a:gd name="connsiteY27" fmla="*/ 769098 h 841749"/>
              <a:gd name="connsiteX28" fmla="*/ 443421 w 465968"/>
              <a:gd name="connsiteY28" fmla="*/ 736530 h 841749"/>
              <a:gd name="connsiteX29" fmla="*/ 450937 w 465968"/>
              <a:gd name="connsiteY29" fmla="*/ 708973 h 841749"/>
              <a:gd name="connsiteX30" fmla="*/ 458453 w 465968"/>
              <a:gd name="connsiteY30" fmla="*/ 661374 h 841749"/>
              <a:gd name="connsiteX31" fmla="*/ 463463 w 465968"/>
              <a:gd name="connsiteY31" fmla="*/ 626301 h 841749"/>
              <a:gd name="connsiteX32" fmla="*/ 465968 w 465968"/>
              <a:gd name="connsiteY32" fmla="*/ 578702 h 841749"/>
              <a:gd name="connsiteX33" fmla="*/ 460958 w 465968"/>
              <a:gd name="connsiteY33" fmla="*/ 538619 h 841749"/>
              <a:gd name="connsiteX34" fmla="*/ 455947 w 465968"/>
              <a:gd name="connsiteY34" fmla="*/ 503546 h 841749"/>
              <a:gd name="connsiteX35" fmla="*/ 443421 w 465968"/>
              <a:gd name="connsiteY35" fmla="*/ 450937 h 841749"/>
              <a:gd name="connsiteX36" fmla="*/ 425885 w 465968"/>
              <a:gd name="connsiteY36" fmla="*/ 408348 h 841749"/>
              <a:gd name="connsiteX37" fmla="*/ 398328 w 465968"/>
              <a:gd name="connsiteY37" fmla="*/ 365760 h 841749"/>
              <a:gd name="connsiteX38" fmla="*/ 355739 w 465968"/>
              <a:gd name="connsiteY38" fmla="*/ 308140 h 841749"/>
              <a:gd name="connsiteX39" fmla="*/ 313151 w 465968"/>
              <a:gd name="connsiteY39" fmla="*/ 253026 h 8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65968" h="841749">
                <a:moveTo>
                  <a:pt x="313151" y="253026"/>
                </a:moveTo>
                <a:lnTo>
                  <a:pt x="245510" y="182880"/>
                </a:lnTo>
                <a:lnTo>
                  <a:pt x="175364" y="117745"/>
                </a:lnTo>
                <a:lnTo>
                  <a:pt x="100208" y="50104"/>
                </a:lnTo>
                <a:lnTo>
                  <a:pt x="57620" y="12526"/>
                </a:lnTo>
                <a:lnTo>
                  <a:pt x="32568" y="0"/>
                </a:lnTo>
                <a:lnTo>
                  <a:pt x="17536" y="0"/>
                </a:lnTo>
                <a:lnTo>
                  <a:pt x="7516" y="0"/>
                </a:lnTo>
                <a:lnTo>
                  <a:pt x="5010" y="2505"/>
                </a:lnTo>
                <a:lnTo>
                  <a:pt x="0" y="12526"/>
                </a:lnTo>
                <a:lnTo>
                  <a:pt x="5010" y="35073"/>
                </a:lnTo>
                <a:lnTo>
                  <a:pt x="42589" y="125260"/>
                </a:lnTo>
                <a:lnTo>
                  <a:pt x="112734" y="293109"/>
                </a:lnTo>
                <a:lnTo>
                  <a:pt x="170354" y="443421"/>
                </a:lnTo>
                <a:lnTo>
                  <a:pt x="185385" y="501041"/>
                </a:lnTo>
                <a:lnTo>
                  <a:pt x="202922" y="603754"/>
                </a:lnTo>
                <a:lnTo>
                  <a:pt x="217953" y="676405"/>
                </a:lnTo>
                <a:lnTo>
                  <a:pt x="237995" y="736530"/>
                </a:lnTo>
                <a:lnTo>
                  <a:pt x="253026" y="771603"/>
                </a:lnTo>
                <a:lnTo>
                  <a:pt x="265552" y="796655"/>
                </a:lnTo>
                <a:lnTo>
                  <a:pt x="280583" y="819202"/>
                </a:lnTo>
                <a:lnTo>
                  <a:pt x="293109" y="831728"/>
                </a:lnTo>
                <a:lnTo>
                  <a:pt x="303130" y="836739"/>
                </a:lnTo>
                <a:lnTo>
                  <a:pt x="333192" y="841749"/>
                </a:lnTo>
                <a:lnTo>
                  <a:pt x="363255" y="834233"/>
                </a:lnTo>
                <a:lnTo>
                  <a:pt x="385802" y="824213"/>
                </a:lnTo>
                <a:lnTo>
                  <a:pt x="408349" y="804171"/>
                </a:lnTo>
                <a:lnTo>
                  <a:pt x="430895" y="769098"/>
                </a:lnTo>
                <a:lnTo>
                  <a:pt x="443421" y="736530"/>
                </a:lnTo>
                <a:lnTo>
                  <a:pt x="450937" y="708973"/>
                </a:lnTo>
                <a:lnTo>
                  <a:pt x="458453" y="661374"/>
                </a:lnTo>
                <a:lnTo>
                  <a:pt x="463463" y="626301"/>
                </a:lnTo>
                <a:lnTo>
                  <a:pt x="465968" y="578702"/>
                </a:lnTo>
                <a:lnTo>
                  <a:pt x="460958" y="538619"/>
                </a:lnTo>
                <a:lnTo>
                  <a:pt x="455947" y="503546"/>
                </a:lnTo>
                <a:lnTo>
                  <a:pt x="443421" y="450937"/>
                </a:lnTo>
                <a:lnTo>
                  <a:pt x="425885" y="408348"/>
                </a:lnTo>
                <a:lnTo>
                  <a:pt x="398328" y="365760"/>
                </a:lnTo>
                <a:lnTo>
                  <a:pt x="355739" y="308140"/>
                </a:lnTo>
                <a:lnTo>
                  <a:pt x="313151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0A07DB89-EEDC-4994-8D61-42E0709BD9E4}"/>
              </a:ext>
            </a:extLst>
          </p:cNvPr>
          <p:cNvSpPr/>
          <p:nvPr/>
        </p:nvSpPr>
        <p:spPr>
          <a:xfrm>
            <a:off x="4926013" y="4183063"/>
            <a:ext cx="652462" cy="1100137"/>
          </a:xfrm>
          <a:custGeom>
            <a:avLst/>
            <a:gdLst>
              <a:gd name="connsiteX0" fmla="*/ 245510 w 653859"/>
              <a:gd name="connsiteY0" fmla="*/ 493526 h 1099785"/>
              <a:gd name="connsiteX1" fmla="*/ 142797 w 653859"/>
              <a:gd name="connsiteY1" fmla="*/ 754067 h 1099785"/>
              <a:gd name="connsiteX2" fmla="*/ 42588 w 653859"/>
              <a:gd name="connsiteY2" fmla="*/ 989556 h 1099785"/>
              <a:gd name="connsiteX3" fmla="*/ 0 w 653859"/>
              <a:gd name="connsiteY3" fmla="*/ 1099785 h 1099785"/>
              <a:gd name="connsiteX4" fmla="*/ 137786 w 653859"/>
              <a:gd name="connsiteY4" fmla="*/ 954483 h 1099785"/>
              <a:gd name="connsiteX5" fmla="*/ 250521 w 653859"/>
              <a:gd name="connsiteY5" fmla="*/ 806676 h 1099785"/>
              <a:gd name="connsiteX6" fmla="*/ 368265 w 653859"/>
              <a:gd name="connsiteY6" fmla="*/ 643838 h 1099785"/>
              <a:gd name="connsiteX7" fmla="*/ 475989 w 653859"/>
              <a:gd name="connsiteY7" fmla="*/ 483505 h 1099785"/>
              <a:gd name="connsiteX8" fmla="*/ 508557 w 653859"/>
              <a:gd name="connsiteY8" fmla="*/ 433401 h 1099785"/>
              <a:gd name="connsiteX9" fmla="*/ 521083 w 653859"/>
              <a:gd name="connsiteY9" fmla="*/ 405843 h 1099785"/>
              <a:gd name="connsiteX10" fmla="*/ 541124 w 653859"/>
              <a:gd name="connsiteY10" fmla="*/ 373276 h 1099785"/>
              <a:gd name="connsiteX11" fmla="*/ 556156 w 653859"/>
              <a:gd name="connsiteY11" fmla="*/ 355739 h 1099785"/>
              <a:gd name="connsiteX12" fmla="*/ 578702 w 653859"/>
              <a:gd name="connsiteY12" fmla="*/ 330687 h 1099785"/>
              <a:gd name="connsiteX13" fmla="*/ 616281 w 653859"/>
              <a:gd name="connsiteY13" fmla="*/ 300625 h 1099785"/>
              <a:gd name="connsiteX14" fmla="*/ 638827 w 653859"/>
              <a:gd name="connsiteY14" fmla="*/ 283088 h 1099785"/>
              <a:gd name="connsiteX15" fmla="*/ 648848 w 653859"/>
              <a:gd name="connsiteY15" fmla="*/ 270562 h 1099785"/>
              <a:gd name="connsiteX16" fmla="*/ 651353 w 653859"/>
              <a:gd name="connsiteY16" fmla="*/ 260542 h 1099785"/>
              <a:gd name="connsiteX17" fmla="*/ 653859 w 653859"/>
              <a:gd name="connsiteY17" fmla="*/ 245510 h 1099785"/>
              <a:gd name="connsiteX18" fmla="*/ 651353 w 653859"/>
              <a:gd name="connsiteY18" fmla="*/ 235489 h 1099785"/>
              <a:gd name="connsiteX19" fmla="*/ 646343 w 653859"/>
              <a:gd name="connsiteY19" fmla="*/ 220458 h 1099785"/>
              <a:gd name="connsiteX20" fmla="*/ 633817 w 653859"/>
              <a:gd name="connsiteY20" fmla="*/ 195406 h 1099785"/>
              <a:gd name="connsiteX21" fmla="*/ 611270 w 653859"/>
              <a:gd name="connsiteY21" fmla="*/ 170354 h 1099785"/>
              <a:gd name="connsiteX22" fmla="*/ 576197 w 653859"/>
              <a:gd name="connsiteY22" fmla="*/ 137786 h 1099785"/>
              <a:gd name="connsiteX23" fmla="*/ 531104 w 653859"/>
              <a:gd name="connsiteY23" fmla="*/ 105219 h 1099785"/>
              <a:gd name="connsiteX24" fmla="*/ 478494 w 653859"/>
              <a:gd name="connsiteY24" fmla="*/ 72651 h 1099785"/>
              <a:gd name="connsiteX25" fmla="*/ 408348 w 653859"/>
              <a:gd name="connsiteY25" fmla="*/ 40083 h 1099785"/>
              <a:gd name="connsiteX26" fmla="*/ 345718 w 653859"/>
              <a:gd name="connsiteY26" fmla="*/ 20042 h 1099785"/>
              <a:gd name="connsiteX27" fmla="*/ 270562 w 653859"/>
              <a:gd name="connsiteY27" fmla="*/ 2505 h 1099785"/>
              <a:gd name="connsiteX28" fmla="*/ 235489 w 653859"/>
              <a:gd name="connsiteY28" fmla="*/ 0 h 1099785"/>
              <a:gd name="connsiteX29" fmla="*/ 220458 w 653859"/>
              <a:gd name="connsiteY29" fmla="*/ 0 h 1099785"/>
              <a:gd name="connsiteX30" fmla="*/ 202922 w 653859"/>
              <a:gd name="connsiteY30" fmla="*/ 5011 h 1099785"/>
              <a:gd name="connsiteX31" fmla="*/ 200416 w 653859"/>
              <a:gd name="connsiteY31" fmla="*/ 12526 h 1099785"/>
              <a:gd name="connsiteX32" fmla="*/ 202922 w 653859"/>
              <a:gd name="connsiteY32" fmla="*/ 27557 h 1099785"/>
              <a:gd name="connsiteX33" fmla="*/ 217953 w 653859"/>
              <a:gd name="connsiteY33" fmla="*/ 50104 h 1099785"/>
              <a:gd name="connsiteX34" fmla="*/ 237994 w 653859"/>
              <a:gd name="connsiteY34" fmla="*/ 70146 h 1099785"/>
              <a:gd name="connsiteX35" fmla="*/ 255531 w 653859"/>
              <a:gd name="connsiteY35" fmla="*/ 90188 h 1099785"/>
              <a:gd name="connsiteX36" fmla="*/ 268057 w 653859"/>
              <a:gd name="connsiteY36" fmla="*/ 110229 h 1099785"/>
              <a:gd name="connsiteX37" fmla="*/ 290604 w 653859"/>
              <a:gd name="connsiteY37" fmla="*/ 155323 h 1099785"/>
              <a:gd name="connsiteX38" fmla="*/ 305635 w 653859"/>
              <a:gd name="connsiteY38" fmla="*/ 192901 h 1099785"/>
              <a:gd name="connsiteX39" fmla="*/ 310645 w 653859"/>
              <a:gd name="connsiteY39" fmla="*/ 230479 h 1099785"/>
              <a:gd name="connsiteX40" fmla="*/ 300625 w 653859"/>
              <a:gd name="connsiteY40" fmla="*/ 295614 h 1099785"/>
              <a:gd name="connsiteX41" fmla="*/ 285593 w 653859"/>
              <a:gd name="connsiteY41" fmla="*/ 368265 h 1099785"/>
              <a:gd name="connsiteX42" fmla="*/ 245510 w 653859"/>
              <a:gd name="connsiteY42" fmla="*/ 493526 h 10997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53859" h="1099785">
                <a:moveTo>
                  <a:pt x="245510" y="493526"/>
                </a:moveTo>
                <a:lnTo>
                  <a:pt x="142797" y="754067"/>
                </a:lnTo>
                <a:lnTo>
                  <a:pt x="42588" y="989556"/>
                </a:lnTo>
                <a:lnTo>
                  <a:pt x="0" y="1099785"/>
                </a:lnTo>
                <a:lnTo>
                  <a:pt x="137786" y="954483"/>
                </a:lnTo>
                <a:lnTo>
                  <a:pt x="250521" y="806676"/>
                </a:lnTo>
                <a:lnTo>
                  <a:pt x="368265" y="643838"/>
                </a:lnTo>
                <a:lnTo>
                  <a:pt x="475989" y="483505"/>
                </a:lnTo>
                <a:lnTo>
                  <a:pt x="508557" y="433401"/>
                </a:lnTo>
                <a:lnTo>
                  <a:pt x="521083" y="405843"/>
                </a:lnTo>
                <a:lnTo>
                  <a:pt x="541124" y="373276"/>
                </a:lnTo>
                <a:lnTo>
                  <a:pt x="556156" y="355739"/>
                </a:lnTo>
                <a:lnTo>
                  <a:pt x="578702" y="330687"/>
                </a:lnTo>
                <a:lnTo>
                  <a:pt x="616281" y="300625"/>
                </a:lnTo>
                <a:lnTo>
                  <a:pt x="638827" y="283088"/>
                </a:lnTo>
                <a:lnTo>
                  <a:pt x="648848" y="270562"/>
                </a:lnTo>
                <a:lnTo>
                  <a:pt x="651353" y="260542"/>
                </a:lnTo>
                <a:lnTo>
                  <a:pt x="653859" y="245510"/>
                </a:lnTo>
                <a:lnTo>
                  <a:pt x="651353" y="235489"/>
                </a:lnTo>
                <a:lnTo>
                  <a:pt x="646343" y="220458"/>
                </a:lnTo>
                <a:lnTo>
                  <a:pt x="633817" y="195406"/>
                </a:lnTo>
                <a:lnTo>
                  <a:pt x="611270" y="170354"/>
                </a:lnTo>
                <a:lnTo>
                  <a:pt x="576197" y="137786"/>
                </a:lnTo>
                <a:lnTo>
                  <a:pt x="531104" y="105219"/>
                </a:lnTo>
                <a:lnTo>
                  <a:pt x="478494" y="72651"/>
                </a:lnTo>
                <a:lnTo>
                  <a:pt x="408348" y="40083"/>
                </a:lnTo>
                <a:lnTo>
                  <a:pt x="345718" y="20042"/>
                </a:lnTo>
                <a:lnTo>
                  <a:pt x="270562" y="2505"/>
                </a:lnTo>
                <a:lnTo>
                  <a:pt x="235489" y="0"/>
                </a:lnTo>
                <a:lnTo>
                  <a:pt x="220458" y="0"/>
                </a:lnTo>
                <a:lnTo>
                  <a:pt x="202922" y="5011"/>
                </a:lnTo>
                <a:lnTo>
                  <a:pt x="200416" y="12526"/>
                </a:lnTo>
                <a:lnTo>
                  <a:pt x="202922" y="27557"/>
                </a:lnTo>
                <a:lnTo>
                  <a:pt x="217953" y="50104"/>
                </a:lnTo>
                <a:lnTo>
                  <a:pt x="237994" y="70146"/>
                </a:lnTo>
                <a:lnTo>
                  <a:pt x="255531" y="90188"/>
                </a:lnTo>
                <a:lnTo>
                  <a:pt x="268057" y="110229"/>
                </a:lnTo>
                <a:lnTo>
                  <a:pt x="290604" y="155323"/>
                </a:lnTo>
                <a:lnTo>
                  <a:pt x="305635" y="192901"/>
                </a:lnTo>
                <a:lnTo>
                  <a:pt x="310645" y="230479"/>
                </a:lnTo>
                <a:lnTo>
                  <a:pt x="300625" y="295614"/>
                </a:lnTo>
                <a:lnTo>
                  <a:pt x="285593" y="368265"/>
                </a:lnTo>
                <a:lnTo>
                  <a:pt x="245510" y="4935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8FA0656-EFAE-44A7-8C68-9C09B54A1DC7}"/>
              </a:ext>
            </a:extLst>
          </p:cNvPr>
          <p:cNvSpPr/>
          <p:nvPr/>
        </p:nvSpPr>
        <p:spPr>
          <a:xfrm>
            <a:off x="5626100" y="2674938"/>
            <a:ext cx="1757363" cy="487362"/>
          </a:xfrm>
          <a:custGeom>
            <a:avLst/>
            <a:gdLst>
              <a:gd name="connsiteX0" fmla="*/ 982040 w 1756149"/>
              <a:gd name="connsiteY0" fmla="*/ 323172 h 486010"/>
              <a:gd name="connsiteX1" fmla="*/ 759077 w 1756149"/>
              <a:gd name="connsiteY1" fmla="*/ 383297 h 486010"/>
              <a:gd name="connsiteX2" fmla="*/ 558660 w 1756149"/>
              <a:gd name="connsiteY2" fmla="*/ 438411 h 486010"/>
              <a:gd name="connsiteX3" fmla="*/ 410853 w 1756149"/>
              <a:gd name="connsiteY3" fmla="*/ 481000 h 486010"/>
              <a:gd name="connsiteX4" fmla="*/ 383296 w 1756149"/>
              <a:gd name="connsiteY4" fmla="*/ 486010 h 486010"/>
              <a:gd name="connsiteX5" fmla="*/ 363254 w 1756149"/>
              <a:gd name="connsiteY5" fmla="*/ 486010 h 486010"/>
              <a:gd name="connsiteX6" fmla="*/ 333192 w 1756149"/>
              <a:gd name="connsiteY6" fmla="*/ 483505 h 486010"/>
              <a:gd name="connsiteX7" fmla="*/ 283088 w 1756149"/>
              <a:gd name="connsiteY7" fmla="*/ 475989 h 486010"/>
              <a:gd name="connsiteX8" fmla="*/ 230478 w 1756149"/>
              <a:gd name="connsiteY8" fmla="*/ 458453 h 486010"/>
              <a:gd name="connsiteX9" fmla="*/ 177869 w 1756149"/>
              <a:gd name="connsiteY9" fmla="*/ 435906 h 486010"/>
              <a:gd name="connsiteX10" fmla="*/ 135281 w 1756149"/>
              <a:gd name="connsiteY10" fmla="*/ 410854 h 486010"/>
              <a:gd name="connsiteX11" fmla="*/ 95197 w 1756149"/>
              <a:gd name="connsiteY11" fmla="*/ 378286 h 486010"/>
              <a:gd name="connsiteX12" fmla="*/ 52609 w 1756149"/>
              <a:gd name="connsiteY12" fmla="*/ 340708 h 486010"/>
              <a:gd name="connsiteX13" fmla="*/ 25052 w 1756149"/>
              <a:gd name="connsiteY13" fmla="*/ 308141 h 486010"/>
              <a:gd name="connsiteX14" fmla="*/ 7515 w 1756149"/>
              <a:gd name="connsiteY14" fmla="*/ 280583 h 486010"/>
              <a:gd name="connsiteX15" fmla="*/ 0 w 1756149"/>
              <a:gd name="connsiteY15" fmla="*/ 255531 h 486010"/>
              <a:gd name="connsiteX16" fmla="*/ 0 w 1756149"/>
              <a:gd name="connsiteY16" fmla="*/ 230479 h 486010"/>
              <a:gd name="connsiteX17" fmla="*/ 7515 w 1756149"/>
              <a:gd name="connsiteY17" fmla="*/ 217953 h 486010"/>
              <a:gd name="connsiteX18" fmla="*/ 20041 w 1756149"/>
              <a:gd name="connsiteY18" fmla="*/ 217953 h 486010"/>
              <a:gd name="connsiteX19" fmla="*/ 35072 w 1756149"/>
              <a:gd name="connsiteY19" fmla="*/ 220459 h 486010"/>
              <a:gd name="connsiteX20" fmla="*/ 67640 w 1756149"/>
              <a:gd name="connsiteY20" fmla="*/ 235490 h 486010"/>
              <a:gd name="connsiteX21" fmla="*/ 107723 w 1756149"/>
              <a:gd name="connsiteY21" fmla="*/ 260542 h 486010"/>
              <a:gd name="connsiteX22" fmla="*/ 140291 w 1756149"/>
              <a:gd name="connsiteY22" fmla="*/ 273068 h 486010"/>
              <a:gd name="connsiteX23" fmla="*/ 190395 w 1756149"/>
              <a:gd name="connsiteY23" fmla="*/ 285594 h 486010"/>
              <a:gd name="connsiteX24" fmla="*/ 237994 w 1756149"/>
              <a:gd name="connsiteY24" fmla="*/ 290604 h 486010"/>
              <a:gd name="connsiteX25" fmla="*/ 298119 w 1756149"/>
              <a:gd name="connsiteY25" fmla="*/ 290604 h 486010"/>
              <a:gd name="connsiteX26" fmla="*/ 363254 w 1756149"/>
              <a:gd name="connsiteY26" fmla="*/ 283089 h 486010"/>
              <a:gd name="connsiteX27" fmla="*/ 596238 w 1756149"/>
              <a:gd name="connsiteY27" fmla="*/ 232985 h 486010"/>
              <a:gd name="connsiteX28" fmla="*/ 891853 w 1756149"/>
              <a:gd name="connsiteY28" fmla="*/ 165344 h 486010"/>
              <a:gd name="connsiteX29" fmla="*/ 1049681 w 1756149"/>
              <a:gd name="connsiteY29" fmla="*/ 127766 h 486010"/>
              <a:gd name="connsiteX30" fmla="*/ 1392894 w 1756149"/>
              <a:gd name="connsiteY30" fmla="*/ 55115 h 486010"/>
              <a:gd name="connsiteX31" fmla="*/ 1458029 w 1756149"/>
              <a:gd name="connsiteY31" fmla="*/ 40084 h 486010"/>
              <a:gd name="connsiteX32" fmla="*/ 1495607 w 1756149"/>
              <a:gd name="connsiteY32" fmla="*/ 17537 h 486010"/>
              <a:gd name="connsiteX33" fmla="*/ 1523164 w 1756149"/>
              <a:gd name="connsiteY33" fmla="*/ 0 h 486010"/>
              <a:gd name="connsiteX34" fmla="*/ 1535690 w 1756149"/>
              <a:gd name="connsiteY34" fmla="*/ 0 h 486010"/>
              <a:gd name="connsiteX35" fmla="*/ 1578279 w 1756149"/>
              <a:gd name="connsiteY35" fmla="*/ 10021 h 486010"/>
              <a:gd name="connsiteX36" fmla="*/ 1678487 w 1756149"/>
              <a:gd name="connsiteY36" fmla="*/ 57620 h 486010"/>
              <a:gd name="connsiteX37" fmla="*/ 1708550 w 1756149"/>
              <a:gd name="connsiteY37" fmla="*/ 80167 h 486010"/>
              <a:gd name="connsiteX38" fmla="*/ 1736107 w 1756149"/>
              <a:gd name="connsiteY38" fmla="*/ 105219 h 486010"/>
              <a:gd name="connsiteX39" fmla="*/ 1748633 w 1756149"/>
              <a:gd name="connsiteY39" fmla="*/ 122756 h 486010"/>
              <a:gd name="connsiteX40" fmla="*/ 1756149 w 1756149"/>
              <a:gd name="connsiteY40" fmla="*/ 142797 h 486010"/>
              <a:gd name="connsiteX41" fmla="*/ 1756149 w 1756149"/>
              <a:gd name="connsiteY41" fmla="*/ 162839 h 486010"/>
              <a:gd name="connsiteX42" fmla="*/ 1746128 w 1756149"/>
              <a:gd name="connsiteY42" fmla="*/ 182880 h 486010"/>
              <a:gd name="connsiteX43" fmla="*/ 1723581 w 1756149"/>
              <a:gd name="connsiteY43" fmla="*/ 197912 h 486010"/>
              <a:gd name="connsiteX44" fmla="*/ 1686003 w 1756149"/>
              <a:gd name="connsiteY44" fmla="*/ 215448 h 486010"/>
              <a:gd name="connsiteX45" fmla="*/ 1655940 w 1756149"/>
              <a:gd name="connsiteY45" fmla="*/ 220459 h 486010"/>
              <a:gd name="connsiteX46" fmla="*/ 1570763 w 1756149"/>
              <a:gd name="connsiteY46" fmla="*/ 222964 h 486010"/>
              <a:gd name="connsiteX47" fmla="*/ 1498112 w 1756149"/>
              <a:gd name="connsiteY47" fmla="*/ 227974 h 486010"/>
              <a:gd name="connsiteX48" fmla="*/ 1402915 w 1756149"/>
              <a:gd name="connsiteY48" fmla="*/ 243005 h 486010"/>
              <a:gd name="connsiteX49" fmla="*/ 1242581 w 1756149"/>
              <a:gd name="connsiteY49" fmla="*/ 268057 h 486010"/>
              <a:gd name="connsiteX50" fmla="*/ 982040 w 1756149"/>
              <a:gd name="connsiteY50" fmla="*/ 323172 h 48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6149" h="486010">
                <a:moveTo>
                  <a:pt x="982040" y="323172"/>
                </a:moveTo>
                <a:lnTo>
                  <a:pt x="759077" y="383297"/>
                </a:lnTo>
                <a:lnTo>
                  <a:pt x="558660" y="438411"/>
                </a:lnTo>
                <a:lnTo>
                  <a:pt x="410853" y="481000"/>
                </a:lnTo>
                <a:lnTo>
                  <a:pt x="383296" y="486010"/>
                </a:lnTo>
                <a:lnTo>
                  <a:pt x="363254" y="486010"/>
                </a:lnTo>
                <a:lnTo>
                  <a:pt x="333192" y="483505"/>
                </a:lnTo>
                <a:lnTo>
                  <a:pt x="283088" y="475989"/>
                </a:lnTo>
                <a:lnTo>
                  <a:pt x="230478" y="458453"/>
                </a:lnTo>
                <a:lnTo>
                  <a:pt x="177869" y="435906"/>
                </a:lnTo>
                <a:lnTo>
                  <a:pt x="135281" y="410854"/>
                </a:lnTo>
                <a:lnTo>
                  <a:pt x="95197" y="378286"/>
                </a:lnTo>
                <a:lnTo>
                  <a:pt x="52609" y="340708"/>
                </a:lnTo>
                <a:lnTo>
                  <a:pt x="25052" y="308141"/>
                </a:lnTo>
                <a:lnTo>
                  <a:pt x="7515" y="280583"/>
                </a:lnTo>
                <a:lnTo>
                  <a:pt x="0" y="255531"/>
                </a:lnTo>
                <a:lnTo>
                  <a:pt x="0" y="230479"/>
                </a:lnTo>
                <a:lnTo>
                  <a:pt x="7515" y="217953"/>
                </a:lnTo>
                <a:lnTo>
                  <a:pt x="20041" y="217953"/>
                </a:lnTo>
                <a:lnTo>
                  <a:pt x="35072" y="220459"/>
                </a:lnTo>
                <a:lnTo>
                  <a:pt x="67640" y="235490"/>
                </a:lnTo>
                <a:lnTo>
                  <a:pt x="107723" y="260542"/>
                </a:lnTo>
                <a:lnTo>
                  <a:pt x="140291" y="273068"/>
                </a:lnTo>
                <a:lnTo>
                  <a:pt x="190395" y="285594"/>
                </a:lnTo>
                <a:lnTo>
                  <a:pt x="237994" y="290604"/>
                </a:lnTo>
                <a:lnTo>
                  <a:pt x="298119" y="290604"/>
                </a:lnTo>
                <a:lnTo>
                  <a:pt x="363254" y="283089"/>
                </a:lnTo>
                <a:lnTo>
                  <a:pt x="596238" y="232985"/>
                </a:lnTo>
                <a:lnTo>
                  <a:pt x="891853" y="165344"/>
                </a:lnTo>
                <a:lnTo>
                  <a:pt x="1049681" y="127766"/>
                </a:lnTo>
                <a:lnTo>
                  <a:pt x="1392894" y="55115"/>
                </a:lnTo>
                <a:lnTo>
                  <a:pt x="1458029" y="40084"/>
                </a:lnTo>
                <a:lnTo>
                  <a:pt x="1495607" y="17537"/>
                </a:lnTo>
                <a:lnTo>
                  <a:pt x="1523164" y="0"/>
                </a:lnTo>
                <a:lnTo>
                  <a:pt x="1535690" y="0"/>
                </a:lnTo>
                <a:lnTo>
                  <a:pt x="1578279" y="10021"/>
                </a:lnTo>
                <a:lnTo>
                  <a:pt x="1678487" y="57620"/>
                </a:lnTo>
                <a:lnTo>
                  <a:pt x="1708550" y="80167"/>
                </a:lnTo>
                <a:lnTo>
                  <a:pt x="1736107" y="105219"/>
                </a:lnTo>
                <a:lnTo>
                  <a:pt x="1748633" y="122756"/>
                </a:lnTo>
                <a:lnTo>
                  <a:pt x="1756149" y="142797"/>
                </a:lnTo>
                <a:lnTo>
                  <a:pt x="1756149" y="162839"/>
                </a:lnTo>
                <a:lnTo>
                  <a:pt x="1746128" y="182880"/>
                </a:lnTo>
                <a:lnTo>
                  <a:pt x="1723581" y="197912"/>
                </a:lnTo>
                <a:lnTo>
                  <a:pt x="1686003" y="215448"/>
                </a:lnTo>
                <a:lnTo>
                  <a:pt x="1655940" y="220459"/>
                </a:lnTo>
                <a:lnTo>
                  <a:pt x="1570763" y="222964"/>
                </a:lnTo>
                <a:lnTo>
                  <a:pt x="1498112" y="227974"/>
                </a:lnTo>
                <a:lnTo>
                  <a:pt x="1402915" y="243005"/>
                </a:lnTo>
                <a:lnTo>
                  <a:pt x="1242581" y="268057"/>
                </a:lnTo>
                <a:lnTo>
                  <a:pt x="982040" y="32317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83A3CB4-B074-4009-95F1-002717465171}"/>
              </a:ext>
            </a:extLst>
          </p:cNvPr>
          <p:cNvSpPr/>
          <p:nvPr/>
        </p:nvSpPr>
        <p:spPr>
          <a:xfrm rot="16200000">
            <a:off x="1427956" y="3486944"/>
            <a:ext cx="4257675" cy="458788"/>
          </a:xfrm>
          <a:custGeom>
            <a:avLst/>
            <a:gdLst>
              <a:gd name="connsiteX0" fmla="*/ 1773590 w 4257998"/>
              <a:gd name="connsiteY0" fmla="*/ 172528 h 458925"/>
              <a:gd name="connsiteX1" fmla="*/ 2091043 w 4257998"/>
              <a:gd name="connsiteY1" fmla="*/ 169077 h 458925"/>
              <a:gd name="connsiteX2" fmla="*/ 2360187 w 4257998"/>
              <a:gd name="connsiteY2" fmla="*/ 169077 h 458925"/>
              <a:gd name="connsiteX3" fmla="*/ 2546517 w 4257998"/>
              <a:gd name="connsiteY3" fmla="*/ 169077 h 458925"/>
              <a:gd name="connsiteX4" fmla="*/ 3257334 w 4257998"/>
              <a:gd name="connsiteY4" fmla="*/ 165627 h 458925"/>
              <a:gd name="connsiteX5" fmla="*/ 3481621 w 4257998"/>
              <a:gd name="connsiteY5" fmla="*/ 165627 h 458925"/>
              <a:gd name="connsiteX6" fmla="*/ 3657600 w 4257998"/>
              <a:gd name="connsiteY6" fmla="*/ 165627 h 458925"/>
              <a:gd name="connsiteX7" fmla="*/ 3785270 w 4257998"/>
              <a:gd name="connsiteY7" fmla="*/ 162176 h 458925"/>
              <a:gd name="connsiteX8" fmla="*/ 3902590 w 4257998"/>
              <a:gd name="connsiteY8" fmla="*/ 151824 h 458925"/>
              <a:gd name="connsiteX9" fmla="*/ 3957799 w 4257998"/>
              <a:gd name="connsiteY9" fmla="*/ 144923 h 458925"/>
              <a:gd name="connsiteX10" fmla="*/ 4013008 w 4257998"/>
              <a:gd name="connsiteY10" fmla="*/ 131121 h 458925"/>
              <a:gd name="connsiteX11" fmla="*/ 4064766 w 4257998"/>
              <a:gd name="connsiteY11" fmla="*/ 110418 h 458925"/>
              <a:gd name="connsiteX12" fmla="*/ 4119975 w 4257998"/>
              <a:gd name="connsiteY12" fmla="*/ 79363 h 458925"/>
              <a:gd name="connsiteX13" fmla="*/ 4168283 w 4257998"/>
              <a:gd name="connsiteY13" fmla="*/ 41406 h 458925"/>
              <a:gd name="connsiteX14" fmla="*/ 4199338 w 4257998"/>
              <a:gd name="connsiteY14" fmla="*/ 13802 h 458925"/>
              <a:gd name="connsiteX15" fmla="*/ 4220042 w 4257998"/>
              <a:gd name="connsiteY15" fmla="*/ 0 h 458925"/>
              <a:gd name="connsiteX16" fmla="*/ 4237295 w 4257998"/>
              <a:gd name="connsiteY16" fmla="*/ 0 h 458925"/>
              <a:gd name="connsiteX17" fmla="*/ 4244196 w 4257998"/>
              <a:gd name="connsiteY17" fmla="*/ 0 h 458925"/>
              <a:gd name="connsiteX18" fmla="*/ 4251097 w 4257998"/>
              <a:gd name="connsiteY18" fmla="*/ 3450 h 458925"/>
              <a:gd name="connsiteX19" fmla="*/ 4254547 w 4257998"/>
              <a:gd name="connsiteY19" fmla="*/ 17252 h 458925"/>
              <a:gd name="connsiteX20" fmla="*/ 4257998 w 4257998"/>
              <a:gd name="connsiteY20" fmla="*/ 34505 h 458925"/>
              <a:gd name="connsiteX21" fmla="*/ 4230394 w 4257998"/>
              <a:gd name="connsiteY21" fmla="*/ 124220 h 458925"/>
              <a:gd name="connsiteX22" fmla="*/ 4202789 w 4257998"/>
              <a:gd name="connsiteY22" fmla="*/ 203583 h 458925"/>
              <a:gd name="connsiteX23" fmla="*/ 4164833 w 4257998"/>
              <a:gd name="connsiteY23" fmla="*/ 282946 h 458925"/>
              <a:gd name="connsiteX24" fmla="*/ 4137228 w 4257998"/>
              <a:gd name="connsiteY24" fmla="*/ 327803 h 458925"/>
              <a:gd name="connsiteX25" fmla="*/ 4102723 w 4257998"/>
              <a:gd name="connsiteY25" fmla="*/ 376111 h 458925"/>
              <a:gd name="connsiteX26" fmla="*/ 4064766 w 4257998"/>
              <a:gd name="connsiteY26" fmla="*/ 414068 h 458925"/>
              <a:gd name="connsiteX27" fmla="*/ 4037162 w 4257998"/>
              <a:gd name="connsiteY27" fmla="*/ 438221 h 458925"/>
              <a:gd name="connsiteX28" fmla="*/ 4009557 w 4257998"/>
              <a:gd name="connsiteY28" fmla="*/ 455474 h 458925"/>
              <a:gd name="connsiteX29" fmla="*/ 3985403 w 4257998"/>
              <a:gd name="connsiteY29" fmla="*/ 458925 h 458925"/>
              <a:gd name="connsiteX30" fmla="*/ 3954348 w 4257998"/>
              <a:gd name="connsiteY30" fmla="*/ 455474 h 458925"/>
              <a:gd name="connsiteX31" fmla="*/ 3888787 w 4257998"/>
              <a:gd name="connsiteY31" fmla="*/ 438221 h 458925"/>
              <a:gd name="connsiteX32" fmla="*/ 3812875 w 4257998"/>
              <a:gd name="connsiteY32" fmla="*/ 410617 h 458925"/>
              <a:gd name="connsiteX33" fmla="*/ 3750765 w 4257998"/>
              <a:gd name="connsiteY33" fmla="*/ 393364 h 458925"/>
              <a:gd name="connsiteX34" fmla="*/ 3664501 w 4257998"/>
              <a:gd name="connsiteY34" fmla="*/ 389914 h 458925"/>
              <a:gd name="connsiteX35" fmla="*/ 3409159 w 4257998"/>
              <a:gd name="connsiteY35" fmla="*/ 389914 h 458925"/>
              <a:gd name="connsiteX36" fmla="*/ 3181421 w 4257998"/>
              <a:gd name="connsiteY36" fmla="*/ 389914 h 458925"/>
              <a:gd name="connsiteX37" fmla="*/ 3043399 w 4257998"/>
              <a:gd name="connsiteY37" fmla="*/ 369210 h 458925"/>
              <a:gd name="connsiteX38" fmla="*/ 2895024 w 4257998"/>
              <a:gd name="connsiteY38" fmla="*/ 369210 h 458925"/>
              <a:gd name="connsiteX39" fmla="*/ 2698342 w 4257998"/>
              <a:gd name="connsiteY39" fmla="*/ 369210 h 458925"/>
              <a:gd name="connsiteX40" fmla="*/ 2553418 w 4257998"/>
              <a:gd name="connsiteY40" fmla="*/ 369210 h 458925"/>
              <a:gd name="connsiteX41" fmla="*/ 2115197 w 4257998"/>
              <a:gd name="connsiteY41" fmla="*/ 365760 h 458925"/>
              <a:gd name="connsiteX42" fmla="*/ 1818448 w 4257998"/>
              <a:gd name="connsiteY42" fmla="*/ 369210 h 458925"/>
              <a:gd name="connsiteX43" fmla="*/ 1431984 w 4257998"/>
              <a:gd name="connsiteY43" fmla="*/ 369210 h 458925"/>
              <a:gd name="connsiteX44" fmla="*/ 1193895 w 4257998"/>
              <a:gd name="connsiteY44" fmla="*/ 369210 h 458925"/>
              <a:gd name="connsiteX45" fmla="*/ 910949 w 4257998"/>
              <a:gd name="connsiteY45" fmla="*/ 369210 h 458925"/>
              <a:gd name="connsiteX46" fmla="*/ 648706 w 4257998"/>
              <a:gd name="connsiteY46" fmla="*/ 369210 h 458925"/>
              <a:gd name="connsiteX47" fmla="*/ 493430 w 4257998"/>
              <a:gd name="connsiteY47" fmla="*/ 369210 h 458925"/>
              <a:gd name="connsiteX48" fmla="*/ 431320 w 4257998"/>
              <a:gd name="connsiteY48" fmla="*/ 365760 h 458925"/>
              <a:gd name="connsiteX49" fmla="*/ 334704 w 4257998"/>
              <a:gd name="connsiteY49" fmla="*/ 358858 h 458925"/>
              <a:gd name="connsiteX50" fmla="*/ 231187 w 4257998"/>
              <a:gd name="connsiteY50" fmla="*/ 338155 h 458925"/>
              <a:gd name="connsiteX51" fmla="*/ 127670 w 4257998"/>
              <a:gd name="connsiteY51" fmla="*/ 300199 h 458925"/>
              <a:gd name="connsiteX52" fmla="*/ 58659 w 4257998"/>
              <a:gd name="connsiteY52" fmla="*/ 269144 h 458925"/>
              <a:gd name="connsiteX53" fmla="*/ 24154 w 4257998"/>
              <a:gd name="connsiteY53" fmla="*/ 244990 h 458925"/>
              <a:gd name="connsiteX54" fmla="*/ 10351 w 4257998"/>
              <a:gd name="connsiteY54" fmla="*/ 231188 h 458925"/>
              <a:gd name="connsiteX55" fmla="*/ 0 w 4257998"/>
              <a:gd name="connsiteY55" fmla="*/ 213935 h 458925"/>
              <a:gd name="connsiteX56" fmla="*/ 0 w 4257998"/>
              <a:gd name="connsiteY56" fmla="*/ 200132 h 458925"/>
              <a:gd name="connsiteX57" fmla="*/ 3450 w 4257998"/>
              <a:gd name="connsiteY57" fmla="*/ 182880 h 458925"/>
              <a:gd name="connsiteX58" fmla="*/ 13802 w 4257998"/>
              <a:gd name="connsiteY58" fmla="*/ 172528 h 458925"/>
              <a:gd name="connsiteX59" fmla="*/ 31055 w 4257998"/>
              <a:gd name="connsiteY59" fmla="*/ 155275 h 458925"/>
              <a:gd name="connsiteX60" fmla="*/ 75912 w 4257998"/>
              <a:gd name="connsiteY60" fmla="*/ 131121 h 458925"/>
              <a:gd name="connsiteX61" fmla="*/ 148374 w 4257998"/>
              <a:gd name="connsiteY61" fmla="*/ 103517 h 458925"/>
              <a:gd name="connsiteX62" fmla="*/ 231187 w 4257998"/>
              <a:gd name="connsiteY62" fmla="*/ 82813 h 458925"/>
              <a:gd name="connsiteX63" fmla="*/ 320902 w 4257998"/>
              <a:gd name="connsiteY63" fmla="*/ 62110 h 458925"/>
              <a:gd name="connsiteX64" fmla="*/ 386463 w 4257998"/>
              <a:gd name="connsiteY64" fmla="*/ 55209 h 458925"/>
              <a:gd name="connsiteX65" fmla="*/ 417518 w 4257998"/>
              <a:gd name="connsiteY65" fmla="*/ 62110 h 458925"/>
              <a:gd name="connsiteX66" fmla="*/ 472727 w 4257998"/>
              <a:gd name="connsiteY66" fmla="*/ 79363 h 458925"/>
              <a:gd name="connsiteX67" fmla="*/ 579695 w 4257998"/>
              <a:gd name="connsiteY67" fmla="*/ 103517 h 458925"/>
              <a:gd name="connsiteX68" fmla="*/ 717717 w 4257998"/>
              <a:gd name="connsiteY68" fmla="*/ 120769 h 458925"/>
              <a:gd name="connsiteX69" fmla="*/ 917850 w 4257998"/>
              <a:gd name="connsiteY69" fmla="*/ 141473 h 458925"/>
              <a:gd name="connsiteX70" fmla="*/ 1117983 w 4257998"/>
              <a:gd name="connsiteY70" fmla="*/ 151824 h 458925"/>
              <a:gd name="connsiteX71" fmla="*/ 1445787 w 4257998"/>
              <a:gd name="connsiteY71" fmla="*/ 165627 h 458925"/>
              <a:gd name="connsiteX72" fmla="*/ 1773590 w 4257998"/>
              <a:gd name="connsiteY72" fmla="*/ 172528 h 458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57998" h="458925">
                <a:moveTo>
                  <a:pt x="1773590" y="172528"/>
                </a:moveTo>
                <a:lnTo>
                  <a:pt x="2091043" y="169077"/>
                </a:lnTo>
                <a:lnTo>
                  <a:pt x="2360187" y="169077"/>
                </a:lnTo>
                <a:lnTo>
                  <a:pt x="2546517" y="169077"/>
                </a:lnTo>
                <a:lnTo>
                  <a:pt x="3257334" y="165627"/>
                </a:lnTo>
                <a:lnTo>
                  <a:pt x="3481621" y="165627"/>
                </a:lnTo>
                <a:lnTo>
                  <a:pt x="3657600" y="165627"/>
                </a:lnTo>
                <a:lnTo>
                  <a:pt x="3785270" y="162176"/>
                </a:lnTo>
                <a:lnTo>
                  <a:pt x="3902590" y="151824"/>
                </a:lnTo>
                <a:lnTo>
                  <a:pt x="3957799" y="144923"/>
                </a:lnTo>
                <a:lnTo>
                  <a:pt x="4013008" y="131121"/>
                </a:lnTo>
                <a:lnTo>
                  <a:pt x="4064766" y="110418"/>
                </a:lnTo>
                <a:lnTo>
                  <a:pt x="4119975" y="79363"/>
                </a:lnTo>
                <a:lnTo>
                  <a:pt x="4168283" y="41406"/>
                </a:lnTo>
                <a:lnTo>
                  <a:pt x="4199338" y="13802"/>
                </a:lnTo>
                <a:lnTo>
                  <a:pt x="4220042" y="0"/>
                </a:lnTo>
                <a:lnTo>
                  <a:pt x="4237295" y="0"/>
                </a:lnTo>
                <a:lnTo>
                  <a:pt x="4244196" y="0"/>
                </a:lnTo>
                <a:lnTo>
                  <a:pt x="4251097" y="3450"/>
                </a:lnTo>
                <a:lnTo>
                  <a:pt x="4254547" y="17252"/>
                </a:lnTo>
                <a:lnTo>
                  <a:pt x="4257998" y="34505"/>
                </a:lnTo>
                <a:lnTo>
                  <a:pt x="4230394" y="124220"/>
                </a:lnTo>
                <a:lnTo>
                  <a:pt x="4202789" y="203583"/>
                </a:lnTo>
                <a:lnTo>
                  <a:pt x="4164833" y="282946"/>
                </a:lnTo>
                <a:lnTo>
                  <a:pt x="4137228" y="327803"/>
                </a:lnTo>
                <a:lnTo>
                  <a:pt x="4102723" y="376111"/>
                </a:lnTo>
                <a:lnTo>
                  <a:pt x="4064766" y="414068"/>
                </a:lnTo>
                <a:lnTo>
                  <a:pt x="4037162" y="438221"/>
                </a:lnTo>
                <a:lnTo>
                  <a:pt x="4009557" y="455474"/>
                </a:lnTo>
                <a:lnTo>
                  <a:pt x="3985403" y="458925"/>
                </a:lnTo>
                <a:lnTo>
                  <a:pt x="3954348" y="455474"/>
                </a:lnTo>
                <a:lnTo>
                  <a:pt x="3888787" y="438221"/>
                </a:lnTo>
                <a:lnTo>
                  <a:pt x="3812875" y="410617"/>
                </a:lnTo>
                <a:lnTo>
                  <a:pt x="3750765" y="393364"/>
                </a:lnTo>
                <a:lnTo>
                  <a:pt x="3664501" y="389914"/>
                </a:lnTo>
                <a:lnTo>
                  <a:pt x="3409159" y="389914"/>
                </a:lnTo>
                <a:lnTo>
                  <a:pt x="3181421" y="389914"/>
                </a:lnTo>
                <a:lnTo>
                  <a:pt x="3043399" y="369210"/>
                </a:lnTo>
                <a:lnTo>
                  <a:pt x="2895024" y="369210"/>
                </a:lnTo>
                <a:lnTo>
                  <a:pt x="2698342" y="369210"/>
                </a:lnTo>
                <a:lnTo>
                  <a:pt x="2553418" y="369210"/>
                </a:lnTo>
                <a:lnTo>
                  <a:pt x="2115197" y="365760"/>
                </a:lnTo>
                <a:lnTo>
                  <a:pt x="1818448" y="369210"/>
                </a:lnTo>
                <a:lnTo>
                  <a:pt x="1431984" y="369210"/>
                </a:lnTo>
                <a:lnTo>
                  <a:pt x="1193895" y="369210"/>
                </a:lnTo>
                <a:lnTo>
                  <a:pt x="910949" y="369210"/>
                </a:lnTo>
                <a:lnTo>
                  <a:pt x="648706" y="369210"/>
                </a:lnTo>
                <a:lnTo>
                  <a:pt x="493430" y="369210"/>
                </a:lnTo>
                <a:lnTo>
                  <a:pt x="431320" y="365760"/>
                </a:lnTo>
                <a:lnTo>
                  <a:pt x="334704" y="358858"/>
                </a:lnTo>
                <a:lnTo>
                  <a:pt x="231187" y="338155"/>
                </a:lnTo>
                <a:lnTo>
                  <a:pt x="127670" y="300199"/>
                </a:lnTo>
                <a:lnTo>
                  <a:pt x="58659" y="269144"/>
                </a:lnTo>
                <a:lnTo>
                  <a:pt x="24154" y="244990"/>
                </a:lnTo>
                <a:lnTo>
                  <a:pt x="10351" y="231188"/>
                </a:lnTo>
                <a:lnTo>
                  <a:pt x="0" y="213935"/>
                </a:lnTo>
                <a:lnTo>
                  <a:pt x="0" y="200132"/>
                </a:lnTo>
                <a:lnTo>
                  <a:pt x="3450" y="182880"/>
                </a:lnTo>
                <a:lnTo>
                  <a:pt x="13802" y="172528"/>
                </a:lnTo>
                <a:lnTo>
                  <a:pt x="31055" y="155275"/>
                </a:lnTo>
                <a:lnTo>
                  <a:pt x="75912" y="131121"/>
                </a:lnTo>
                <a:lnTo>
                  <a:pt x="148374" y="103517"/>
                </a:lnTo>
                <a:lnTo>
                  <a:pt x="231187" y="82813"/>
                </a:lnTo>
                <a:lnTo>
                  <a:pt x="320902" y="62110"/>
                </a:lnTo>
                <a:lnTo>
                  <a:pt x="386463" y="55209"/>
                </a:lnTo>
                <a:lnTo>
                  <a:pt x="417518" y="62110"/>
                </a:lnTo>
                <a:lnTo>
                  <a:pt x="472727" y="79363"/>
                </a:lnTo>
                <a:lnTo>
                  <a:pt x="579695" y="103517"/>
                </a:lnTo>
                <a:lnTo>
                  <a:pt x="717717" y="120769"/>
                </a:lnTo>
                <a:lnTo>
                  <a:pt x="917850" y="141473"/>
                </a:lnTo>
                <a:lnTo>
                  <a:pt x="1117983" y="151824"/>
                </a:lnTo>
                <a:lnTo>
                  <a:pt x="1445787" y="165627"/>
                </a:lnTo>
                <a:lnTo>
                  <a:pt x="1773590" y="17252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AA68B6B2-E940-42A2-9BE2-2D6369A8E83D}"/>
              </a:ext>
            </a:extLst>
          </p:cNvPr>
          <p:cNvSpPr/>
          <p:nvPr/>
        </p:nvSpPr>
        <p:spPr>
          <a:xfrm>
            <a:off x="5726113" y="3540125"/>
            <a:ext cx="669925" cy="931863"/>
          </a:xfrm>
          <a:custGeom>
            <a:avLst/>
            <a:gdLst>
              <a:gd name="connsiteX0" fmla="*/ 333192 w 668890"/>
              <a:gd name="connsiteY0" fmla="*/ 571187 h 931937"/>
              <a:gd name="connsiteX1" fmla="*/ 265552 w 668890"/>
              <a:gd name="connsiteY1" fmla="*/ 463463 h 931937"/>
              <a:gd name="connsiteX2" fmla="*/ 167848 w 668890"/>
              <a:gd name="connsiteY2" fmla="*/ 305635 h 931937"/>
              <a:gd name="connsiteX3" fmla="*/ 55114 w 668890"/>
              <a:gd name="connsiteY3" fmla="*/ 122755 h 931937"/>
              <a:gd name="connsiteX4" fmla="*/ 5010 w 668890"/>
              <a:gd name="connsiteY4" fmla="*/ 40084 h 931937"/>
              <a:gd name="connsiteX5" fmla="*/ 0 w 668890"/>
              <a:gd name="connsiteY5" fmla="*/ 25052 h 931937"/>
              <a:gd name="connsiteX6" fmla="*/ 0 w 668890"/>
              <a:gd name="connsiteY6" fmla="*/ 10021 h 931937"/>
              <a:gd name="connsiteX7" fmla="*/ 2505 w 668890"/>
              <a:gd name="connsiteY7" fmla="*/ 2506 h 931937"/>
              <a:gd name="connsiteX8" fmla="*/ 10021 w 668890"/>
              <a:gd name="connsiteY8" fmla="*/ 0 h 931937"/>
              <a:gd name="connsiteX9" fmla="*/ 30062 w 668890"/>
              <a:gd name="connsiteY9" fmla="*/ 5011 h 931937"/>
              <a:gd name="connsiteX10" fmla="*/ 85177 w 668890"/>
              <a:gd name="connsiteY10" fmla="*/ 35073 h 931937"/>
              <a:gd name="connsiteX11" fmla="*/ 227973 w 668890"/>
              <a:gd name="connsiteY11" fmla="*/ 145302 h 931937"/>
              <a:gd name="connsiteX12" fmla="*/ 428390 w 668890"/>
              <a:gd name="connsiteY12" fmla="*/ 303130 h 931937"/>
              <a:gd name="connsiteX13" fmla="*/ 563671 w 668890"/>
              <a:gd name="connsiteY13" fmla="*/ 425885 h 931937"/>
              <a:gd name="connsiteX14" fmla="*/ 596239 w 668890"/>
              <a:gd name="connsiteY14" fmla="*/ 460958 h 931937"/>
              <a:gd name="connsiteX15" fmla="*/ 608765 w 668890"/>
              <a:gd name="connsiteY15" fmla="*/ 478495 h 931937"/>
              <a:gd name="connsiteX16" fmla="*/ 633817 w 668890"/>
              <a:gd name="connsiteY16" fmla="*/ 558661 h 931937"/>
              <a:gd name="connsiteX17" fmla="*/ 651353 w 668890"/>
              <a:gd name="connsiteY17" fmla="*/ 633817 h 931937"/>
              <a:gd name="connsiteX18" fmla="*/ 663879 w 668890"/>
              <a:gd name="connsiteY18" fmla="*/ 698953 h 931937"/>
              <a:gd name="connsiteX19" fmla="*/ 668890 w 668890"/>
              <a:gd name="connsiteY19" fmla="*/ 799161 h 931937"/>
              <a:gd name="connsiteX20" fmla="*/ 668890 w 668890"/>
              <a:gd name="connsiteY20" fmla="*/ 831729 h 931937"/>
              <a:gd name="connsiteX21" fmla="*/ 666384 w 668890"/>
              <a:gd name="connsiteY21" fmla="*/ 856781 h 931937"/>
              <a:gd name="connsiteX22" fmla="*/ 653858 w 668890"/>
              <a:gd name="connsiteY22" fmla="*/ 891853 h 931937"/>
              <a:gd name="connsiteX23" fmla="*/ 636322 w 668890"/>
              <a:gd name="connsiteY23" fmla="*/ 919411 h 931937"/>
              <a:gd name="connsiteX24" fmla="*/ 618785 w 668890"/>
              <a:gd name="connsiteY24" fmla="*/ 929432 h 931937"/>
              <a:gd name="connsiteX25" fmla="*/ 603754 w 668890"/>
              <a:gd name="connsiteY25" fmla="*/ 931937 h 931937"/>
              <a:gd name="connsiteX26" fmla="*/ 581207 w 668890"/>
              <a:gd name="connsiteY26" fmla="*/ 924421 h 931937"/>
              <a:gd name="connsiteX27" fmla="*/ 536114 w 668890"/>
              <a:gd name="connsiteY27" fmla="*/ 894359 h 931937"/>
              <a:gd name="connsiteX28" fmla="*/ 508556 w 668890"/>
              <a:gd name="connsiteY28" fmla="*/ 866801 h 931937"/>
              <a:gd name="connsiteX29" fmla="*/ 453442 w 668890"/>
              <a:gd name="connsiteY29" fmla="*/ 771604 h 931937"/>
              <a:gd name="connsiteX30" fmla="*/ 333192 w 668890"/>
              <a:gd name="connsiteY30" fmla="*/ 571187 h 931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8890" h="931937">
                <a:moveTo>
                  <a:pt x="333192" y="571187"/>
                </a:moveTo>
                <a:lnTo>
                  <a:pt x="265552" y="463463"/>
                </a:lnTo>
                <a:lnTo>
                  <a:pt x="167848" y="305635"/>
                </a:lnTo>
                <a:lnTo>
                  <a:pt x="55114" y="122755"/>
                </a:lnTo>
                <a:lnTo>
                  <a:pt x="5010" y="40084"/>
                </a:lnTo>
                <a:lnTo>
                  <a:pt x="0" y="25052"/>
                </a:lnTo>
                <a:lnTo>
                  <a:pt x="0" y="10021"/>
                </a:lnTo>
                <a:lnTo>
                  <a:pt x="2505" y="2506"/>
                </a:lnTo>
                <a:lnTo>
                  <a:pt x="10021" y="0"/>
                </a:lnTo>
                <a:lnTo>
                  <a:pt x="30062" y="5011"/>
                </a:lnTo>
                <a:lnTo>
                  <a:pt x="85177" y="35073"/>
                </a:lnTo>
                <a:lnTo>
                  <a:pt x="227973" y="145302"/>
                </a:lnTo>
                <a:lnTo>
                  <a:pt x="428390" y="303130"/>
                </a:lnTo>
                <a:lnTo>
                  <a:pt x="563671" y="425885"/>
                </a:lnTo>
                <a:lnTo>
                  <a:pt x="596239" y="460958"/>
                </a:lnTo>
                <a:lnTo>
                  <a:pt x="608765" y="478495"/>
                </a:lnTo>
                <a:lnTo>
                  <a:pt x="633817" y="558661"/>
                </a:lnTo>
                <a:lnTo>
                  <a:pt x="651353" y="633817"/>
                </a:lnTo>
                <a:lnTo>
                  <a:pt x="663879" y="698953"/>
                </a:lnTo>
                <a:lnTo>
                  <a:pt x="668890" y="799161"/>
                </a:lnTo>
                <a:lnTo>
                  <a:pt x="668890" y="831729"/>
                </a:lnTo>
                <a:lnTo>
                  <a:pt x="666384" y="856781"/>
                </a:lnTo>
                <a:lnTo>
                  <a:pt x="653858" y="891853"/>
                </a:lnTo>
                <a:lnTo>
                  <a:pt x="636322" y="919411"/>
                </a:lnTo>
                <a:lnTo>
                  <a:pt x="618785" y="929432"/>
                </a:lnTo>
                <a:lnTo>
                  <a:pt x="603754" y="931937"/>
                </a:lnTo>
                <a:lnTo>
                  <a:pt x="581207" y="924421"/>
                </a:lnTo>
                <a:lnTo>
                  <a:pt x="536114" y="894359"/>
                </a:lnTo>
                <a:lnTo>
                  <a:pt x="508556" y="866801"/>
                </a:lnTo>
                <a:lnTo>
                  <a:pt x="453442" y="771604"/>
                </a:lnTo>
                <a:lnTo>
                  <a:pt x="333192" y="5711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D78B2CC-0DAB-45D8-9F12-D5ED92C90068}"/>
              </a:ext>
            </a:extLst>
          </p:cNvPr>
          <p:cNvSpPr/>
          <p:nvPr/>
        </p:nvSpPr>
        <p:spPr>
          <a:xfrm>
            <a:off x="2479675" y="2798763"/>
            <a:ext cx="1077913" cy="1925637"/>
          </a:xfrm>
          <a:custGeom>
            <a:avLst/>
            <a:gdLst>
              <a:gd name="connsiteX0" fmla="*/ 789140 w 1077239"/>
              <a:gd name="connsiteY0" fmla="*/ 458452 h 1926503"/>
              <a:gd name="connsiteX1" fmla="*/ 839244 w 1077239"/>
              <a:gd name="connsiteY1" fmla="*/ 318161 h 1926503"/>
              <a:gd name="connsiteX2" fmla="*/ 886843 w 1077239"/>
              <a:gd name="connsiteY2" fmla="*/ 185385 h 1926503"/>
              <a:gd name="connsiteX3" fmla="*/ 946968 w 1077239"/>
              <a:gd name="connsiteY3" fmla="*/ 10020 h 1926503"/>
              <a:gd name="connsiteX4" fmla="*/ 1077239 w 1077239"/>
              <a:gd name="connsiteY4" fmla="*/ 0 h 1926503"/>
              <a:gd name="connsiteX5" fmla="*/ 1069723 w 1077239"/>
              <a:gd name="connsiteY5" fmla="*/ 405843 h 1926503"/>
              <a:gd name="connsiteX6" fmla="*/ 1029640 w 1077239"/>
              <a:gd name="connsiteY6" fmla="*/ 508556 h 1926503"/>
              <a:gd name="connsiteX7" fmla="*/ 941958 w 1077239"/>
              <a:gd name="connsiteY7" fmla="*/ 653858 h 1926503"/>
              <a:gd name="connsiteX8" fmla="*/ 836739 w 1077239"/>
              <a:gd name="connsiteY8" fmla="*/ 834233 h 1926503"/>
              <a:gd name="connsiteX9" fmla="*/ 731520 w 1077239"/>
              <a:gd name="connsiteY9" fmla="*/ 1014608 h 1926503"/>
              <a:gd name="connsiteX10" fmla="*/ 603755 w 1077239"/>
              <a:gd name="connsiteY10" fmla="*/ 1215024 h 1926503"/>
              <a:gd name="connsiteX11" fmla="*/ 450937 w 1077239"/>
              <a:gd name="connsiteY11" fmla="*/ 1440493 h 1926503"/>
              <a:gd name="connsiteX12" fmla="*/ 325677 w 1077239"/>
              <a:gd name="connsiteY12" fmla="*/ 1598321 h 1926503"/>
              <a:gd name="connsiteX13" fmla="*/ 180375 w 1077239"/>
              <a:gd name="connsiteY13" fmla="*/ 1768675 h 1926503"/>
              <a:gd name="connsiteX14" fmla="*/ 57620 w 1077239"/>
              <a:gd name="connsiteY14" fmla="*/ 1901450 h 1926503"/>
              <a:gd name="connsiteX15" fmla="*/ 30063 w 1077239"/>
              <a:gd name="connsiteY15" fmla="*/ 1923997 h 1926503"/>
              <a:gd name="connsiteX16" fmla="*/ 12526 w 1077239"/>
              <a:gd name="connsiteY16" fmla="*/ 1926503 h 1926503"/>
              <a:gd name="connsiteX17" fmla="*/ 0 w 1077239"/>
              <a:gd name="connsiteY17" fmla="*/ 1921492 h 1926503"/>
              <a:gd name="connsiteX18" fmla="*/ 0 w 1077239"/>
              <a:gd name="connsiteY18" fmla="*/ 1906461 h 1926503"/>
              <a:gd name="connsiteX19" fmla="*/ 22547 w 1077239"/>
              <a:gd name="connsiteY19" fmla="*/ 1861367 h 1926503"/>
              <a:gd name="connsiteX20" fmla="*/ 125261 w 1077239"/>
              <a:gd name="connsiteY20" fmla="*/ 1716065 h 1926503"/>
              <a:gd name="connsiteX21" fmla="*/ 205427 w 1077239"/>
              <a:gd name="connsiteY21" fmla="*/ 1598321 h 1926503"/>
              <a:gd name="connsiteX22" fmla="*/ 285594 w 1077239"/>
              <a:gd name="connsiteY22" fmla="*/ 1470555 h 1926503"/>
              <a:gd name="connsiteX23" fmla="*/ 383297 w 1077239"/>
              <a:gd name="connsiteY23" fmla="*/ 1310222 h 1926503"/>
              <a:gd name="connsiteX24" fmla="*/ 455948 w 1077239"/>
              <a:gd name="connsiteY24" fmla="*/ 1174941 h 1926503"/>
              <a:gd name="connsiteX25" fmla="*/ 526094 w 1077239"/>
              <a:gd name="connsiteY25" fmla="*/ 1042165 h 1926503"/>
              <a:gd name="connsiteX26" fmla="*/ 606260 w 1077239"/>
              <a:gd name="connsiteY26" fmla="*/ 881832 h 1926503"/>
              <a:gd name="connsiteX27" fmla="*/ 668890 w 1077239"/>
              <a:gd name="connsiteY27" fmla="*/ 746551 h 1926503"/>
              <a:gd name="connsiteX28" fmla="*/ 754067 w 1077239"/>
              <a:gd name="connsiteY28" fmla="*/ 548640 h 1926503"/>
              <a:gd name="connsiteX29" fmla="*/ 789140 w 1077239"/>
              <a:gd name="connsiteY29" fmla="*/ 458452 h 1926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77239" h="1926503">
                <a:moveTo>
                  <a:pt x="789140" y="458452"/>
                </a:moveTo>
                <a:lnTo>
                  <a:pt x="839244" y="318161"/>
                </a:lnTo>
                <a:lnTo>
                  <a:pt x="886843" y="185385"/>
                </a:lnTo>
                <a:lnTo>
                  <a:pt x="946968" y="10020"/>
                </a:lnTo>
                <a:lnTo>
                  <a:pt x="1077239" y="0"/>
                </a:lnTo>
                <a:lnTo>
                  <a:pt x="1069723" y="405843"/>
                </a:lnTo>
                <a:lnTo>
                  <a:pt x="1029640" y="508556"/>
                </a:lnTo>
                <a:lnTo>
                  <a:pt x="941958" y="653858"/>
                </a:lnTo>
                <a:lnTo>
                  <a:pt x="836739" y="834233"/>
                </a:lnTo>
                <a:lnTo>
                  <a:pt x="731520" y="1014608"/>
                </a:lnTo>
                <a:lnTo>
                  <a:pt x="603755" y="1215024"/>
                </a:lnTo>
                <a:lnTo>
                  <a:pt x="450937" y="1440493"/>
                </a:lnTo>
                <a:lnTo>
                  <a:pt x="325677" y="1598321"/>
                </a:lnTo>
                <a:lnTo>
                  <a:pt x="180375" y="1768675"/>
                </a:lnTo>
                <a:lnTo>
                  <a:pt x="57620" y="1901450"/>
                </a:lnTo>
                <a:lnTo>
                  <a:pt x="30063" y="1923997"/>
                </a:lnTo>
                <a:lnTo>
                  <a:pt x="12526" y="1926503"/>
                </a:lnTo>
                <a:lnTo>
                  <a:pt x="0" y="1921492"/>
                </a:lnTo>
                <a:lnTo>
                  <a:pt x="0" y="1906461"/>
                </a:lnTo>
                <a:lnTo>
                  <a:pt x="22547" y="1861367"/>
                </a:lnTo>
                <a:lnTo>
                  <a:pt x="125261" y="1716065"/>
                </a:lnTo>
                <a:lnTo>
                  <a:pt x="205427" y="1598321"/>
                </a:lnTo>
                <a:lnTo>
                  <a:pt x="285594" y="1470555"/>
                </a:lnTo>
                <a:lnTo>
                  <a:pt x="383297" y="1310222"/>
                </a:lnTo>
                <a:lnTo>
                  <a:pt x="455948" y="1174941"/>
                </a:lnTo>
                <a:lnTo>
                  <a:pt x="526094" y="1042165"/>
                </a:lnTo>
                <a:lnTo>
                  <a:pt x="606260" y="881832"/>
                </a:lnTo>
                <a:lnTo>
                  <a:pt x="668890" y="746551"/>
                </a:lnTo>
                <a:lnTo>
                  <a:pt x="754067" y="548640"/>
                </a:lnTo>
                <a:lnTo>
                  <a:pt x="789140" y="45845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BF07574-C326-498D-B0AC-2FD14D594629}"/>
              </a:ext>
            </a:extLst>
          </p:cNvPr>
          <p:cNvSpPr/>
          <p:nvPr/>
        </p:nvSpPr>
        <p:spPr>
          <a:xfrm>
            <a:off x="3640138" y="3105150"/>
            <a:ext cx="531812" cy="620713"/>
          </a:xfrm>
          <a:custGeom>
            <a:avLst/>
            <a:gdLst>
              <a:gd name="connsiteX0" fmla="*/ 269082 w 531019"/>
              <a:gd name="connsiteY0" fmla="*/ 378619 h 621506"/>
              <a:gd name="connsiteX1" fmla="*/ 190500 w 531019"/>
              <a:gd name="connsiteY1" fmla="*/ 276225 h 621506"/>
              <a:gd name="connsiteX2" fmla="*/ 147638 w 531019"/>
              <a:gd name="connsiteY2" fmla="*/ 223838 h 621506"/>
              <a:gd name="connsiteX3" fmla="*/ 88107 w 531019"/>
              <a:gd name="connsiteY3" fmla="*/ 159544 h 621506"/>
              <a:gd name="connsiteX4" fmla="*/ 23813 w 531019"/>
              <a:gd name="connsiteY4" fmla="*/ 100013 h 621506"/>
              <a:gd name="connsiteX5" fmla="*/ 2382 w 531019"/>
              <a:gd name="connsiteY5" fmla="*/ 83344 h 621506"/>
              <a:gd name="connsiteX6" fmla="*/ 0 w 531019"/>
              <a:gd name="connsiteY6" fmla="*/ 0 h 621506"/>
              <a:gd name="connsiteX7" fmla="*/ 104775 w 531019"/>
              <a:gd name="connsiteY7" fmla="*/ 26194 h 621506"/>
              <a:gd name="connsiteX8" fmla="*/ 200025 w 531019"/>
              <a:gd name="connsiteY8" fmla="*/ 59531 h 621506"/>
              <a:gd name="connsiteX9" fmla="*/ 280988 w 531019"/>
              <a:gd name="connsiteY9" fmla="*/ 95250 h 621506"/>
              <a:gd name="connsiteX10" fmla="*/ 323850 w 531019"/>
              <a:gd name="connsiteY10" fmla="*/ 114300 h 621506"/>
              <a:gd name="connsiteX11" fmla="*/ 366713 w 531019"/>
              <a:gd name="connsiteY11" fmla="*/ 142875 h 621506"/>
              <a:gd name="connsiteX12" fmla="*/ 416719 w 531019"/>
              <a:gd name="connsiteY12" fmla="*/ 183356 h 621506"/>
              <a:gd name="connsiteX13" fmla="*/ 442913 w 531019"/>
              <a:gd name="connsiteY13" fmla="*/ 209550 h 621506"/>
              <a:gd name="connsiteX14" fmla="*/ 469107 w 531019"/>
              <a:gd name="connsiteY14" fmla="*/ 242888 h 621506"/>
              <a:gd name="connsiteX15" fmla="*/ 485775 w 531019"/>
              <a:gd name="connsiteY15" fmla="*/ 273844 h 621506"/>
              <a:gd name="connsiteX16" fmla="*/ 502444 w 531019"/>
              <a:gd name="connsiteY16" fmla="*/ 323850 h 621506"/>
              <a:gd name="connsiteX17" fmla="*/ 516732 w 531019"/>
              <a:gd name="connsiteY17" fmla="*/ 385763 h 621506"/>
              <a:gd name="connsiteX18" fmla="*/ 528638 w 531019"/>
              <a:gd name="connsiteY18" fmla="*/ 457200 h 621506"/>
              <a:gd name="connsiteX19" fmla="*/ 531019 w 531019"/>
              <a:gd name="connsiteY19" fmla="*/ 509588 h 621506"/>
              <a:gd name="connsiteX20" fmla="*/ 528638 w 531019"/>
              <a:gd name="connsiteY20" fmla="*/ 557213 h 621506"/>
              <a:gd name="connsiteX21" fmla="*/ 523875 w 531019"/>
              <a:gd name="connsiteY21" fmla="*/ 588169 h 621506"/>
              <a:gd name="connsiteX22" fmla="*/ 516732 w 531019"/>
              <a:gd name="connsiteY22" fmla="*/ 602456 h 621506"/>
              <a:gd name="connsiteX23" fmla="*/ 500063 w 531019"/>
              <a:gd name="connsiteY23" fmla="*/ 616744 h 621506"/>
              <a:gd name="connsiteX24" fmla="*/ 485775 w 531019"/>
              <a:gd name="connsiteY24" fmla="*/ 621506 h 621506"/>
              <a:gd name="connsiteX25" fmla="*/ 473869 w 531019"/>
              <a:gd name="connsiteY25" fmla="*/ 621506 h 621506"/>
              <a:gd name="connsiteX26" fmla="*/ 442913 w 531019"/>
              <a:gd name="connsiteY26" fmla="*/ 611981 h 621506"/>
              <a:gd name="connsiteX27" fmla="*/ 409575 w 531019"/>
              <a:gd name="connsiteY27" fmla="*/ 590550 h 621506"/>
              <a:gd name="connsiteX28" fmla="*/ 388144 w 531019"/>
              <a:gd name="connsiteY28" fmla="*/ 564356 h 621506"/>
              <a:gd name="connsiteX29" fmla="*/ 340519 w 531019"/>
              <a:gd name="connsiteY29" fmla="*/ 488156 h 621506"/>
              <a:gd name="connsiteX30" fmla="*/ 269082 w 531019"/>
              <a:gd name="connsiteY30" fmla="*/ 378619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31019" h="621506">
                <a:moveTo>
                  <a:pt x="269082" y="378619"/>
                </a:moveTo>
                <a:lnTo>
                  <a:pt x="190500" y="276225"/>
                </a:lnTo>
                <a:lnTo>
                  <a:pt x="147638" y="223838"/>
                </a:lnTo>
                <a:lnTo>
                  <a:pt x="88107" y="159544"/>
                </a:lnTo>
                <a:lnTo>
                  <a:pt x="23813" y="100013"/>
                </a:lnTo>
                <a:lnTo>
                  <a:pt x="2382" y="83344"/>
                </a:lnTo>
                <a:lnTo>
                  <a:pt x="0" y="0"/>
                </a:lnTo>
                <a:lnTo>
                  <a:pt x="104775" y="26194"/>
                </a:lnTo>
                <a:lnTo>
                  <a:pt x="200025" y="59531"/>
                </a:lnTo>
                <a:lnTo>
                  <a:pt x="280988" y="95250"/>
                </a:lnTo>
                <a:lnTo>
                  <a:pt x="323850" y="114300"/>
                </a:lnTo>
                <a:lnTo>
                  <a:pt x="366713" y="142875"/>
                </a:lnTo>
                <a:lnTo>
                  <a:pt x="416719" y="183356"/>
                </a:lnTo>
                <a:lnTo>
                  <a:pt x="442913" y="209550"/>
                </a:lnTo>
                <a:lnTo>
                  <a:pt x="469107" y="242888"/>
                </a:lnTo>
                <a:lnTo>
                  <a:pt x="485775" y="273844"/>
                </a:lnTo>
                <a:lnTo>
                  <a:pt x="502444" y="323850"/>
                </a:lnTo>
                <a:lnTo>
                  <a:pt x="516732" y="385763"/>
                </a:lnTo>
                <a:lnTo>
                  <a:pt x="528638" y="457200"/>
                </a:lnTo>
                <a:lnTo>
                  <a:pt x="531019" y="509588"/>
                </a:lnTo>
                <a:lnTo>
                  <a:pt x="528638" y="557213"/>
                </a:lnTo>
                <a:lnTo>
                  <a:pt x="523875" y="588169"/>
                </a:lnTo>
                <a:lnTo>
                  <a:pt x="516732" y="602456"/>
                </a:lnTo>
                <a:lnTo>
                  <a:pt x="500063" y="616744"/>
                </a:lnTo>
                <a:lnTo>
                  <a:pt x="485775" y="621506"/>
                </a:lnTo>
                <a:lnTo>
                  <a:pt x="473869" y="621506"/>
                </a:lnTo>
                <a:lnTo>
                  <a:pt x="442913" y="611981"/>
                </a:lnTo>
                <a:lnTo>
                  <a:pt x="409575" y="590550"/>
                </a:lnTo>
                <a:lnTo>
                  <a:pt x="388144" y="564356"/>
                </a:lnTo>
                <a:lnTo>
                  <a:pt x="340519" y="488156"/>
                </a:lnTo>
                <a:lnTo>
                  <a:pt x="269082" y="3786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F2CD82BC-C718-4978-9E84-A12F7A9586A9}"/>
              </a:ext>
            </a:extLst>
          </p:cNvPr>
          <p:cNvSpPr/>
          <p:nvPr/>
        </p:nvSpPr>
        <p:spPr>
          <a:xfrm>
            <a:off x="4706938" y="1430338"/>
            <a:ext cx="473075" cy="1470025"/>
          </a:xfrm>
          <a:custGeom>
            <a:avLst/>
            <a:gdLst>
              <a:gd name="connsiteX0" fmla="*/ 170354 w 473484"/>
              <a:gd name="connsiteY0" fmla="*/ 1069723 h 1470556"/>
              <a:gd name="connsiteX1" fmla="*/ 172859 w 473484"/>
              <a:gd name="connsiteY1" fmla="*/ 1470556 h 1470556"/>
              <a:gd name="connsiteX2" fmla="*/ 390812 w 473484"/>
              <a:gd name="connsiteY2" fmla="*/ 1437988 h 1470556"/>
              <a:gd name="connsiteX3" fmla="*/ 393317 w 473484"/>
              <a:gd name="connsiteY3" fmla="*/ 1162416 h 1470556"/>
              <a:gd name="connsiteX4" fmla="*/ 393317 w 473484"/>
              <a:gd name="connsiteY4" fmla="*/ 804171 h 1470556"/>
              <a:gd name="connsiteX5" fmla="*/ 395823 w 473484"/>
              <a:gd name="connsiteY5" fmla="*/ 671395 h 1470556"/>
              <a:gd name="connsiteX6" fmla="*/ 393317 w 473484"/>
              <a:gd name="connsiteY6" fmla="*/ 546135 h 1470556"/>
              <a:gd name="connsiteX7" fmla="*/ 395823 w 473484"/>
              <a:gd name="connsiteY7" fmla="*/ 518578 h 1470556"/>
              <a:gd name="connsiteX8" fmla="*/ 398328 w 473484"/>
              <a:gd name="connsiteY8" fmla="*/ 475989 h 1470556"/>
              <a:gd name="connsiteX9" fmla="*/ 403338 w 473484"/>
              <a:gd name="connsiteY9" fmla="*/ 438411 h 1470556"/>
              <a:gd name="connsiteX10" fmla="*/ 418369 w 473484"/>
              <a:gd name="connsiteY10" fmla="*/ 390812 h 1470556"/>
              <a:gd name="connsiteX11" fmla="*/ 438411 w 473484"/>
              <a:gd name="connsiteY11" fmla="*/ 345719 h 1470556"/>
              <a:gd name="connsiteX12" fmla="*/ 450937 w 473484"/>
              <a:gd name="connsiteY12" fmla="*/ 325677 h 1470556"/>
              <a:gd name="connsiteX13" fmla="*/ 463463 w 473484"/>
              <a:gd name="connsiteY13" fmla="*/ 300625 h 1470556"/>
              <a:gd name="connsiteX14" fmla="*/ 470979 w 473484"/>
              <a:gd name="connsiteY14" fmla="*/ 278078 h 1470556"/>
              <a:gd name="connsiteX15" fmla="*/ 473484 w 473484"/>
              <a:gd name="connsiteY15" fmla="*/ 260542 h 1470556"/>
              <a:gd name="connsiteX16" fmla="*/ 473484 w 473484"/>
              <a:gd name="connsiteY16" fmla="*/ 260542 h 1470556"/>
              <a:gd name="connsiteX17" fmla="*/ 465968 w 473484"/>
              <a:gd name="connsiteY17" fmla="*/ 225469 h 1470556"/>
              <a:gd name="connsiteX18" fmla="*/ 450937 w 473484"/>
              <a:gd name="connsiteY18" fmla="*/ 200417 h 1470556"/>
              <a:gd name="connsiteX19" fmla="*/ 433401 w 473484"/>
              <a:gd name="connsiteY19" fmla="*/ 185386 h 1470556"/>
              <a:gd name="connsiteX20" fmla="*/ 403338 w 473484"/>
              <a:gd name="connsiteY20" fmla="*/ 160333 h 1470556"/>
              <a:gd name="connsiteX21" fmla="*/ 348224 w 473484"/>
              <a:gd name="connsiteY21" fmla="*/ 122755 h 1470556"/>
              <a:gd name="connsiteX22" fmla="*/ 293109 w 473484"/>
              <a:gd name="connsiteY22" fmla="*/ 95198 h 1470556"/>
              <a:gd name="connsiteX23" fmla="*/ 232984 w 473484"/>
              <a:gd name="connsiteY23" fmla="*/ 70146 h 1470556"/>
              <a:gd name="connsiteX24" fmla="*/ 122755 w 473484"/>
              <a:gd name="connsiteY24" fmla="*/ 32568 h 1470556"/>
              <a:gd name="connsiteX25" fmla="*/ 67641 w 473484"/>
              <a:gd name="connsiteY25" fmla="*/ 15032 h 1470556"/>
              <a:gd name="connsiteX26" fmla="*/ 40083 w 473484"/>
              <a:gd name="connsiteY26" fmla="*/ 7516 h 1470556"/>
              <a:gd name="connsiteX27" fmla="*/ 22547 w 473484"/>
              <a:gd name="connsiteY27" fmla="*/ 0 h 1470556"/>
              <a:gd name="connsiteX28" fmla="*/ 12526 w 473484"/>
              <a:gd name="connsiteY28" fmla="*/ 0 h 1470556"/>
              <a:gd name="connsiteX29" fmla="*/ 2505 w 473484"/>
              <a:gd name="connsiteY29" fmla="*/ 5011 h 1470556"/>
              <a:gd name="connsiteX30" fmla="*/ 0 w 473484"/>
              <a:gd name="connsiteY30" fmla="*/ 22547 h 1470556"/>
              <a:gd name="connsiteX31" fmla="*/ 12526 w 473484"/>
              <a:gd name="connsiteY31" fmla="*/ 52610 h 1470556"/>
              <a:gd name="connsiteX32" fmla="*/ 37578 w 473484"/>
              <a:gd name="connsiteY32" fmla="*/ 80167 h 1470556"/>
              <a:gd name="connsiteX33" fmla="*/ 62630 w 473484"/>
              <a:gd name="connsiteY33" fmla="*/ 110229 h 1470556"/>
              <a:gd name="connsiteX34" fmla="*/ 85177 w 473484"/>
              <a:gd name="connsiteY34" fmla="*/ 142797 h 1470556"/>
              <a:gd name="connsiteX35" fmla="*/ 115240 w 473484"/>
              <a:gd name="connsiteY35" fmla="*/ 192901 h 1470556"/>
              <a:gd name="connsiteX36" fmla="*/ 137786 w 473484"/>
              <a:gd name="connsiteY36" fmla="*/ 245510 h 1470556"/>
              <a:gd name="connsiteX37" fmla="*/ 152818 w 473484"/>
              <a:gd name="connsiteY37" fmla="*/ 285594 h 1470556"/>
              <a:gd name="connsiteX38" fmla="*/ 167849 w 473484"/>
              <a:gd name="connsiteY38" fmla="*/ 358245 h 1470556"/>
              <a:gd name="connsiteX39" fmla="*/ 172859 w 473484"/>
              <a:gd name="connsiteY39" fmla="*/ 438411 h 1470556"/>
              <a:gd name="connsiteX40" fmla="*/ 170354 w 473484"/>
              <a:gd name="connsiteY40" fmla="*/ 739036 h 1470556"/>
              <a:gd name="connsiteX41" fmla="*/ 170354 w 473484"/>
              <a:gd name="connsiteY41" fmla="*/ 1069723 h 147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73484" h="1470556">
                <a:moveTo>
                  <a:pt x="170354" y="1069723"/>
                </a:moveTo>
                <a:lnTo>
                  <a:pt x="172859" y="1470556"/>
                </a:lnTo>
                <a:lnTo>
                  <a:pt x="390812" y="1437988"/>
                </a:lnTo>
                <a:lnTo>
                  <a:pt x="393317" y="1162416"/>
                </a:lnTo>
                <a:lnTo>
                  <a:pt x="393317" y="804171"/>
                </a:lnTo>
                <a:cubicBezTo>
                  <a:pt x="394152" y="759912"/>
                  <a:pt x="394988" y="715654"/>
                  <a:pt x="395823" y="671395"/>
                </a:cubicBezTo>
                <a:cubicBezTo>
                  <a:pt x="394988" y="629642"/>
                  <a:pt x="394152" y="587888"/>
                  <a:pt x="393317" y="546135"/>
                </a:cubicBezTo>
                <a:lnTo>
                  <a:pt x="395823" y="518578"/>
                </a:lnTo>
                <a:lnTo>
                  <a:pt x="398328" y="475989"/>
                </a:lnTo>
                <a:lnTo>
                  <a:pt x="403338" y="438411"/>
                </a:lnTo>
                <a:lnTo>
                  <a:pt x="418369" y="390812"/>
                </a:lnTo>
                <a:lnTo>
                  <a:pt x="438411" y="345719"/>
                </a:lnTo>
                <a:lnTo>
                  <a:pt x="450937" y="325677"/>
                </a:lnTo>
                <a:lnTo>
                  <a:pt x="463463" y="300625"/>
                </a:lnTo>
                <a:lnTo>
                  <a:pt x="470979" y="278078"/>
                </a:lnTo>
                <a:lnTo>
                  <a:pt x="473484" y="260542"/>
                </a:lnTo>
                <a:lnTo>
                  <a:pt x="473484" y="260542"/>
                </a:lnTo>
                <a:lnTo>
                  <a:pt x="465968" y="225469"/>
                </a:lnTo>
                <a:lnTo>
                  <a:pt x="450937" y="200417"/>
                </a:lnTo>
                <a:lnTo>
                  <a:pt x="433401" y="185386"/>
                </a:lnTo>
                <a:lnTo>
                  <a:pt x="403338" y="160333"/>
                </a:lnTo>
                <a:lnTo>
                  <a:pt x="348224" y="122755"/>
                </a:lnTo>
                <a:lnTo>
                  <a:pt x="293109" y="95198"/>
                </a:lnTo>
                <a:lnTo>
                  <a:pt x="232984" y="70146"/>
                </a:lnTo>
                <a:lnTo>
                  <a:pt x="122755" y="32568"/>
                </a:lnTo>
                <a:lnTo>
                  <a:pt x="67641" y="15032"/>
                </a:lnTo>
                <a:lnTo>
                  <a:pt x="40083" y="7516"/>
                </a:lnTo>
                <a:lnTo>
                  <a:pt x="22547" y="0"/>
                </a:lnTo>
                <a:lnTo>
                  <a:pt x="12526" y="0"/>
                </a:lnTo>
                <a:lnTo>
                  <a:pt x="2505" y="5011"/>
                </a:lnTo>
                <a:lnTo>
                  <a:pt x="0" y="22547"/>
                </a:lnTo>
                <a:lnTo>
                  <a:pt x="12526" y="52610"/>
                </a:lnTo>
                <a:lnTo>
                  <a:pt x="37578" y="80167"/>
                </a:lnTo>
                <a:lnTo>
                  <a:pt x="62630" y="110229"/>
                </a:lnTo>
                <a:lnTo>
                  <a:pt x="85177" y="142797"/>
                </a:lnTo>
                <a:lnTo>
                  <a:pt x="115240" y="192901"/>
                </a:lnTo>
                <a:lnTo>
                  <a:pt x="137786" y="245510"/>
                </a:lnTo>
                <a:lnTo>
                  <a:pt x="152818" y="285594"/>
                </a:lnTo>
                <a:lnTo>
                  <a:pt x="167849" y="358245"/>
                </a:lnTo>
                <a:lnTo>
                  <a:pt x="172859" y="438411"/>
                </a:lnTo>
                <a:lnTo>
                  <a:pt x="170354" y="739036"/>
                </a:lnTo>
                <a:lnTo>
                  <a:pt x="170354" y="1069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013000F-C092-4745-B51C-E5E20EC6E737}"/>
              </a:ext>
            </a:extLst>
          </p:cNvPr>
          <p:cNvSpPr/>
          <p:nvPr/>
        </p:nvSpPr>
        <p:spPr>
          <a:xfrm>
            <a:off x="4171950" y="2651125"/>
            <a:ext cx="1514475" cy="387350"/>
          </a:xfrm>
          <a:custGeom>
            <a:avLst/>
            <a:gdLst>
              <a:gd name="connsiteX0" fmla="*/ 1197488 w 1515649"/>
              <a:gd name="connsiteY0" fmla="*/ 253026 h 388307"/>
              <a:gd name="connsiteX1" fmla="*/ 982041 w 1515649"/>
              <a:gd name="connsiteY1" fmla="*/ 293109 h 388307"/>
              <a:gd name="connsiteX2" fmla="*/ 731520 w 1515649"/>
              <a:gd name="connsiteY2" fmla="*/ 335698 h 388307"/>
              <a:gd name="connsiteX3" fmla="*/ 551145 w 1515649"/>
              <a:gd name="connsiteY3" fmla="*/ 363255 h 388307"/>
              <a:gd name="connsiteX4" fmla="*/ 448432 w 1515649"/>
              <a:gd name="connsiteY4" fmla="*/ 378286 h 388307"/>
              <a:gd name="connsiteX5" fmla="*/ 398328 w 1515649"/>
              <a:gd name="connsiteY5" fmla="*/ 385802 h 388307"/>
              <a:gd name="connsiteX6" fmla="*/ 360750 w 1515649"/>
              <a:gd name="connsiteY6" fmla="*/ 388307 h 388307"/>
              <a:gd name="connsiteX7" fmla="*/ 323172 w 1515649"/>
              <a:gd name="connsiteY7" fmla="*/ 385802 h 388307"/>
              <a:gd name="connsiteX8" fmla="*/ 283088 w 1515649"/>
              <a:gd name="connsiteY8" fmla="*/ 380792 h 388307"/>
              <a:gd name="connsiteX9" fmla="*/ 245510 w 1515649"/>
              <a:gd name="connsiteY9" fmla="*/ 370771 h 388307"/>
              <a:gd name="connsiteX10" fmla="*/ 190396 w 1515649"/>
              <a:gd name="connsiteY10" fmla="*/ 348224 h 388307"/>
              <a:gd name="connsiteX11" fmla="*/ 142797 w 1515649"/>
              <a:gd name="connsiteY11" fmla="*/ 323172 h 388307"/>
              <a:gd name="connsiteX12" fmla="*/ 82672 w 1515649"/>
              <a:gd name="connsiteY12" fmla="*/ 283089 h 388307"/>
              <a:gd name="connsiteX13" fmla="*/ 40083 w 1515649"/>
              <a:gd name="connsiteY13" fmla="*/ 248016 h 388307"/>
              <a:gd name="connsiteX14" fmla="*/ 22547 w 1515649"/>
              <a:gd name="connsiteY14" fmla="*/ 232985 h 388307"/>
              <a:gd name="connsiteX15" fmla="*/ 15031 w 1515649"/>
              <a:gd name="connsiteY15" fmla="*/ 222964 h 388307"/>
              <a:gd name="connsiteX16" fmla="*/ 5011 w 1515649"/>
              <a:gd name="connsiteY16" fmla="*/ 202922 h 388307"/>
              <a:gd name="connsiteX17" fmla="*/ 0 w 1515649"/>
              <a:gd name="connsiteY17" fmla="*/ 185386 h 388307"/>
              <a:gd name="connsiteX18" fmla="*/ 0 w 1515649"/>
              <a:gd name="connsiteY18" fmla="*/ 172860 h 388307"/>
              <a:gd name="connsiteX19" fmla="*/ 7516 w 1515649"/>
              <a:gd name="connsiteY19" fmla="*/ 165344 h 388307"/>
              <a:gd name="connsiteX20" fmla="*/ 20042 w 1515649"/>
              <a:gd name="connsiteY20" fmla="*/ 165344 h 388307"/>
              <a:gd name="connsiteX21" fmla="*/ 55115 w 1515649"/>
              <a:gd name="connsiteY21" fmla="*/ 175365 h 388307"/>
              <a:gd name="connsiteX22" fmla="*/ 92693 w 1515649"/>
              <a:gd name="connsiteY22" fmla="*/ 187891 h 388307"/>
              <a:gd name="connsiteX23" fmla="*/ 130271 w 1515649"/>
              <a:gd name="connsiteY23" fmla="*/ 200417 h 388307"/>
              <a:gd name="connsiteX24" fmla="*/ 175365 w 1515649"/>
              <a:gd name="connsiteY24" fmla="*/ 210438 h 388307"/>
              <a:gd name="connsiteX25" fmla="*/ 230479 w 1515649"/>
              <a:gd name="connsiteY25" fmla="*/ 217953 h 388307"/>
              <a:gd name="connsiteX26" fmla="*/ 283088 w 1515649"/>
              <a:gd name="connsiteY26" fmla="*/ 220458 h 388307"/>
              <a:gd name="connsiteX27" fmla="*/ 328182 w 1515649"/>
              <a:gd name="connsiteY27" fmla="*/ 217953 h 388307"/>
              <a:gd name="connsiteX28" fmla="*/ 438411 w 1515649"/>
              <a:gd name="connsiteY28" fmla="*/ 202922 h 388307"/>
              <a:gd name="connsiteX29" fmla="*/ 591229 w 1515649"/>
              <a:gd name="connsiteY29" fmla="*/ 177870 h 388307"/>
              <a:gd name="connsiteX30" fmla="*/ 724005 w 1515649"/>
              <a:gd name="connsiteY30" fmla="*/ 152818 h 388307"/>
              <a:gd name="connsiteX31" fmla="*/ 911895 w 1515649"/>
              <a:gd name="connsiteY31" fmla="*/ 115240 h 388307"/>
              <a:gd name="connsiteX32" fmla="*/ 997072 w 1515649"/>
              <a:gd name="connsiteY32" fmla="*/ 100209 h 388307"/>
              <a:gd name="connsiteX33" fmla="*/ 1057197 w 1515649"/>
              <a:gd name="connsiteY33" fmla="*/ 82672 h 388307"/>
              <a:gd name="connsiteX34" fmla="*/ 1114817 w 1515649"/>
              <a:gd name="connsiteY34" fmla="*/ 60125 h 388307"/>
              <a:gd name="connsiteX35" fmla="*/ 1169931 w 1515649"/>
              <a:gd name="connsiteY35" fmla="*/ 32568 h 388307"/>
              <a:gd name="connsiteX36" fmla="*/ 1222540 w 1515649"/>
              <a:gd name="connsiteY36" fmla="*/ 7516 h 388307"/>
              <a:gd name="connsiteX37" fmla="*/ 1247592 w 1515649"/>
              <a:gd name="connsiteY37" fmla="*/ 0 h 388307"/>
              <a:gd name="connsiteX38" fmla="*/ 1267634 w 1515649"/>
              <a:gd name="connsiteY38" fmla="*/ 0 h 388307"/>
              <a:gd name="connsiteX39" fmla="*/ 1320243 w 1515649"/>
              <a:gd name="connsiteY39" fmla="*/ 7516 h 388307"/>
              <a:gd name="connsiteX40" fmla="*/ 1387884 w 1515649"/>
              <a:gd name="connsiteY40" fmla="*/ 25052 h 388307"/>
              <a:gd name="connsiteX41" fmla="*/ 1440493 w 1515649"/>
              <a:gd name="connsiteY41" fmla="*/ 42589 h 388307"/>
              <a:gd name="connsiteX42" fmla="*/ 1480577 w 1515649"/>
              <a:gd name="connsiteY42" fmla="*/ 62631 h 388307"/>
              <a:gd name="connsiteX43" fmla="*/ 1498113 w 1515649"/>
              <a:gd name="connsiteY43" fmla="*/ 77662 h 388307"/>
              <a:gd name="connsiteX44" fmla="*/ 1510639 w 1515649"/>
              <a:gd name="connsiteY44" fmla="*/ 92693 h 388307"/>
              <a:gd name="connsiteX45" fmla="*/ 1515649 w 1515649"/>
              <a:gd name="connsiteY45" fmla="*/ 107724 h 388307"/>
              <a:gd name="connsiteX46" fmla="*/ 1515649 w 1515649"/>
              <a:gd name="connsiteY46" fmla="*/ 127766 h 388307"/>
              <a:gd name="connsiteX47" fmla="*/ 1510639 w 1515649"/>
              <a:gd name="connsiteY47" fmla="*/ 145302 h 388307"/>
              <a:gd name="connsiteX48" fmla="*/ 1495608 w 1515649"/>
              <a:gd name="connsiteY48" fmla="*/ 172860 h 388307"/>
              <a:gd name="connsiteX49" fmla="*/ 1478071 w 1515649"/>
              <a:gd name="connsiteY49" fmla="*/ 192901 h 388307"/>
              <a:gd name="connsiteX50" fmla="*/ 1463040 w 1515649"/>
              <a:gd name="connsiteY50" fmla="*/ 202922 h 388307"/>
              <a:gd name="connsiteX51" fmla="*/ 1397905 w 1515649"/>
              <a:gd name="connsiteY51" fmla="*/ 215448 h 388307"/>
              <a:gd name="connsiteX52" fmla="*/ 1197488 w 1515649"/>
              <a:gd name="connsiteY52" fmla="*/ 253026 h 38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15649" h="388307">
                <a:moveTo>
                  <a:pt x="1197488" y="253026"/>
                </a:moveTo>
                <a:lnTo>
                  <a:pt x="982041" y="293109"/>
                </a:lnTo>
                <a:lnTo>
                  <a:pt x="731520" y="335698"/>
                </a:lnTo>
                <a:lnTo>
                  <a:pt x="551145" y="363255"/>
                </a:lnTo>
                <a:lnTo>
                  <a:pt x="448432" y="378286"/>
                </a:lnTo>
                <a:lnTo>
                  <a:pt x="398328" y="385802"/>
                </a:lnTo>
                <a:lnTo>
                  <a:pt x="360750" y="388307"/>
                </a:lnTo>
                <a:lnTo>
                  <a:pt x="323172" y="385802"/>
                </a:lnTo>
                <a:lnTo>
                  <a:pt x="283088" y="380792"/>
                </a:lnTo>
                <a:lnTo>
                  <a:pt x="245510" y="370771"/>
                </a:lnTo>
                <a:lnTo>
                  <a:pt x="190396" y="348224"/>
                </a:lnTo>
                <a:lnTo>
                  <a:pt x="142797" y="323172"/>
                </a:lnTo>
                <a:lnTo>
                  <a:pt x="82672" y="283089"/>
                </a:lnTo>
                <a:lnTo>
                  <a:pt x="40083" y="248016"/>
                </a:lnTo>
                <a:lnTo>
                  <a:pt x="22547" y="232985"/>
                </a:lnTo>
                <a:lnTo>
                  <a:pt x="15031" y="222964"/>
                </a:lnTo>
                <a:lnTo>
                  <a:pt x="5011" y="202922"/>
                </a:lnTo>
                <a:lnTo>
                  <a:pt x="0" y="185386"/>
                </a:lnTo>
                <a:lnTo>
                  <a:pt x="0" y="172860"/>
                </a:lnTo>
                <a:lnTo>
                  <a:pt x="7516" y="165344"/>
                </a:lnTo>
                <a:lnTo>
                  <a:pt x="20042" y="165344"/>
                </a:lnTo>
                <a:lnTo>
                  <a:pt x="55115" y="175365"/>
                </a:lnTo>
                <a:lnTo>
                  <a:pt x="92693" y="187891"/>
                </a:lnTo>
                <a:lnTo>
                  <a:pt x="130271" y="200417"/>
                </a:lnTo>
                <a:lnTo>
                  <a:pt x="175365" y="210438"/>
                </a:lnTo>
                <a:lnTo>
                  <a:pt x="230479" y="217953"/>
                </a:lnTo>
                <a:lnTo>
                  <a:pt x="283088" y="220458"/>
                </a:lnTo>
                <a:lnTo>
                  <a:pt x="328182" y="217953"/>
                </a:lnTo>
                <a:lnTo>
                  <a:pt x="438411" y="202922"/>
                </a:lnTo>
                <a:lnTo>
                  <a:pt x="591229" y="177870"/>
                </a:lnTo>
                <a:lnTo>
                  <a:pt x="724005" y="152818"/>
                </a:lnTo>
                <a:lnTo>
                  <a:pt x="911895" y="115240"/>
                </a:lnTo>
                <a:lnTo>
                  <a:pt x="997072" y="100209"/>
                </a:lnTo>
                <a:lnTo>
                  <a:pt x="1057197" y="82672"/>
                </a:lnTo>
                <a:lnTo>
                  <a:pt x="1114817" y="60125"/>
                </a:lnTo>
                <a:lnTo>
                  <a:pt x="1169931" y="32568"/>
                </a:lnTo>
                <a:lnTo>
                  <a:pt x="1222540" y="7516"/>
                </a:lnTo>
                <a:lnTo>
                  <a:pt x="1247592" y="0"/>
                </a:lnTo>
                <a:lnTo>
                  <a:pt x="1267634" y="0"/>
                </a:lnTo>
                <a:lnTo>
                  <a:pt x="1320243" y="7516"/>
                </a:lnTo>
                <a:lnTo>
                  <a:pt x="1387884" y="25052"/>
                </a:lnTo>
                <a:lnTo>
                  <a:pt x="1440493" y="42589"/>
                </a:lnTo>
                <a:lnTo>
                  <a:pt x="1480577" y="62631"/>
                </a:lnTo>
                <a:lnTo>
                  <a:pt x="1498113" y="77662"/>
                </a:lnTo>
                <a:lnTo>
                  <a:pt x="1510639" y="92693"/>
                </a:lnTo>
                <a:lnTo>
                  <a:pt x="1515649" y="107724"/>
                </a:lnTo>
                <a:lnTo>
                  <a:pt x="1515649" y="127766"/>
                </a:lnTo>
                <a:lnTo>
                  <a:pt x="1510639" y="145302"/>
                </a:lnTo>
                <a:lnTo>
                  <a:pt x="1495608" y="172860"/>
                </a:lnTo>
                <a:lnTo>
                  <a:pt x="1478071" y="192901"/>
                </a:lnTo>
                <a:lnTo>
                  <a:pt x="1463040" y="202922"/>
                </a:lnTo>
                <a:lnTo>
                  <a:pt x="1397905" y="215448"/>
                </a:lnTo>
                <a:lnTo>
                  <a:pt x="1197488" y="25302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E37599ED-F24D-4580-A6E2-33B143C11FDF}"/>
              </a:ext>
            </a:extLst>
          </p:cNvPr>
          <p:cNvSpPr/>
          <p:nvPr/>
        </p:nvSpPr>
        <p:spPr>
          <a:xfrm>
            <a:off x="4376738" y="3232150"/>
            <a:ext cx="1343025" cy="876300"/>
          </a:xfrm>
          <a:custGeom>
            <a:avLst/>
            <a:gdLst>
              <a:gd name="connsiteX0" fmla="*/ 663879 w 1342790"/>
              <a:gd name="connsiteY0" fmla="*/ 248015 h 876822"/>
              <a:gd name="connsiteX1" fmla="*/ 891853 w 1342790"/>
              <a:gd name="connsiteY1" fmla="*/ 205427 h 876822"/>
              <a:gd name="connsiteX2" fmla="*/ 934442 w 1342790"/>
              <a:gd name="connsiteY2" fmla="*/ 200417 h 876822"/>
              <a:gd name="connsiteX3" fmla="*/ 946968 w 1342790"/>
              <a:gd name="connsiteY3" fmla="*/ 200417 h 876822"/>
              <a:gd name="connsiteX4" fmla="*/ 959494 w 1342790"/>
              <a:gd name="connsiteY4" fmla="*/ 205427 h 876822"/>
              <a:gd name="connsiteX5" fmla="*/ 972020 w 1342790"/>
              <a:gd name="connsiteY5" fmla="*/ 212943 h 876822"/>
              <a:gd name="connsiteX6" fmla="*/ 984546 w 1342790"/>
              <a:gd name="connsiteY6" fmla="*/ 227974 h 876822"/>
              <a:gd name="connsiteX7" fmla="*/ 989556 w 1342790"/>
              <a:gd name="connsiteY7" fmla="*/ 240500 h 876822"/>
              <a:gd name="connsiteX8" fmla="*/ 992061 w 1342790"/>
              <a:gd name="connsiteY8" fmla="*/ 260541 h 876822"/>
              <a:gd name="connsiteX9" fmla="*/ 989556 w 1342790"/>
              <a:gd name="connsiteY9" fmla="*/ 283088 h 876822"/>
              <a:gd name="connsiteX10" fmla="*/ 954483 w 1342790"/>
              <a:gd name="connsiteY10" fmla="*/ 496031 h 876822"/>
              <a:gd name="connsiteX11" fmla="*/ 921916 w 1342790"/>
              <a:gd name="connsiteY11" fmla="*/ 698952 h 876822"/>
              <a:gd name="connsiteX12" fmla="*/ 914400 w 1342790"/>
              <a:gd name="connsiteY12" fmla="*/ 846760 h 876822"/>
              <a:gd name="connsiteX13" fmla="*/ 916905 w 1342790"/>
              <a:gd name="connsiteY13" fmla="*/ 859286 h 876822"/>
              <a:gd name="connsiteX14" fmla="*/ 949473 w 1342790"/>
              <a:gd name="connsiteY14" fmla="*/ 869306 h 876822"/>
              <a:gd name="connsiteX15" fmla="*/ 977030 w 1342790"/>
              <a:gd name="connsiteY15" fmla="*/ 876822 h 876822"/>
              <a:gd name="connsiteX16" fmla="*/ 989556 w 1342790"/>
              <a:gd name="connsiteY16" fmla="*/ 876822 h 876822"/>
              <a:gd name="connsiteX17" fmla="*/ 1004587 w 1342790"/>
              <a:gd name="connsiteY17" fmla="*/ 876822 h 876822"/>
              <a:gd name="connsiteX18" fmla="*/ 1029639 w 1342790"/>
              <a:gd name="connsiteY18" fmla="*/ 866801 h 876822"/>
              <a:gd name="connsiteX19" fmla="*/ 1052186 w 1342790"/>
              <a:gd name="connsiteY19" fmla="*/ 849265 h 876822"/>
              <a:gd name="connsiteX20" fmla="*/ 1077238 w 1342790"/>
              <a:gd name="connsiteY20" fmla="*/ 814192 h 876822"/>
              <a:gd name="connsiteX21" fmla="*/ 1102290 w 1342790"/>
              <a:gd name="connsiteY21" fmla="*/ 766593 h 876822"/>
              <a:gd name="connsiteX22" fmla="*/ 1119827 w 1342790"/>
              <a:gd name="connsiteY22" fmla="*/ 711478 h 876822"/>
              <a:gd name="connsiteX23" fmla="*/ 1162415 w 1342790"/>
              <a:gd name="connsiteY23" fmla="*/ 591229 h 876822"/>
              <a:gd name="connsiteX24" fmla="*/ 1207509 w 1342790"/>
              <a:gd name="connsiteY24" fmla="*/ 463463 h 876822"/>
              <a:gd name="connsiteX25" fmla="*/ 1240077 w 1342790"/>
              <a:gd name="connsiteY25" fmla="*/ 375781 h 876822"/>
              <a:gd name="connsiteX26" fmla="*/ 1257613 w 1342790"/>
              <a:gd name="connsiteY26" fmla="*/ 348224 h 876822"/>
              <a:gd name="connsiteX27" fmla="*/ 1292686 w 1342790"/>
              <a:gd name="connsiteY27" fmla="*/ 303130 h 876822"/>
              <a:gd name="connsiteX28" fmla="*/ 1320243 w 1342790"/>
              <a:gd name="connsiteY28" fmla="*/ 273067 h 876822"/>
              <a:gd name="connsiteX29" fmla="*/ 1335274 w 1342790"/>
              <a:gd name="connsiteY29" fmla="*/ 258036 h 876822"/>
              <a:gd name="connsiteX30" fmla="*/ 1342790 w 1342790"/>
              <a:gd name="connsiteY30" fmla="*/ 237995 h 876822"/>
              <a:gd name="connsiteX31" fmla="*/ 1340285 w 1342790"/>
              <a:gd name="connsiteY31" fmla="*/ 215448 h 876822"/>
              <a:gd name="connsiteX32" fmla="*/ 1340285 w 1342790"/>
              <a:gd name="connsiteY32" fmla="*/ 202922 h 876822"/>
              <a:gd name="connsiteX33" fmla="*/ 1327759 w 1342790"/>
              <a:gd name="connsiteY33" fmla="*/ 177870 h 876822"/>
              <a:gd name="connsiteX34" fmla="*/ 1310222 w 1342790"/>
              <a:gd name="connsiteY34" fmla="*/ 152818 h 876822"/>
              <a:gd name="connsiteX35" fmla="*/ 1275150 w 1342790"/>
              <a:gd name="connsiteY35" fmla="*/ 117745 h 876822"/>
              <a:gd name="connsiteX36" fmla="*/ 1217530 w 1342790"/>
              <a:gd name="connsiteY36" fmla="*/ 77661 h 876822"/>
              <a:gd name="connsiteX37" fmla="*/ 1134858 w 1342790"/>
              <a:gd name="connsiteY37" fmla="*/ 27557 h 876822"/>
              <a:gd name="connsiteX38" fmla="*/ 1087259 w 1342790"/>
              <a:gd name="connsiteY38" fmla="*/ 5010 h 876822"/>
              <a:gd name="connsiteX39" fmla="*/ 1074733 w 1342790"/>
              <a:gd name="connsiteY39" fmla="*/ 0 h 876822"/>
              <a:gd name="connsiteX40" fmla="*/ 1062207 w 1342790"/>
              <a:gd name="connsiteY40" fmla="*/ 0 h 876822"/>
              <a:gd name="connsiteX41" fmla="*/ 1017113 w 1342790"/>
              <a:gd name="connsiteY41" fmla="*/ 10021 h 876822"/>
              <a:gd name="connsiteX42" fmla="*/ 929431 w 1342790"/>
              <a:gd name="connsiteY42" fmla="*/ 40083 h 876822"/>
              <a:gd name="connsiteX43" fmla="*/ 911895 w 1342790"/>
              <a:gd name="connsiteY43" fmla="*/ 47599 h 876822"/>
              <a:gd name="connsiteX44" fmla="*/ 716489 w 1342790"/>
              <a:gd name="connsiteY44" fmla="*/ 80167 h 876822"/>
              <a:gd name="connsiteX45" fmla="*/ 303130 w 1342790"/>
              <a:gd name="connsiteY45" fmla="*/ 147807 h 876822"/>
              <a:gd name="connsiteX46" fmla="*/ 147807 w 1342790"/>
              <a:gd name="connsiteY46" fmla="*/ 170354 h 876822"/>
              <a:gd name="connsiteX47" fmla="*/ 0 w 1342790"/>
              <a:gd name="connsiteY47" fmla="*/ 180375 h 876822"/>
              <a:gd name="connsiteX48" fmla="*/ 65135 w 1342790"/>
              <a:gd name="connsiteY48" fmla="*/ 343213 h 876822"/>
              <a:gd name="connsiteX49" fmla="*/ 320666 w 1342790"/>
              <a:gd name="connsiteY49" fmla="*/ 305635 h 876822"/>
              <a:gd name="connsiteX50" fmla="*/ 663879 w 1342790"/>
              <a:gd name="connsiteY50" fmla="*/ 248015 h 87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42790" h="876822">
                <a:moveTo>
                  <a:pt x="663879" y="248015"/>
                </a:moveTo>
                <a:lnTo>
                  <a:pt x="891853" y="205427"/>
                </a:lnTo>
                <a:lnTo>
                  <a:pt x="934442" y="200417"/>
                </a:lnTo>
                <a:lnTo>
                  <a:pt x="946968" y="200417"/>
                </a:lnTo>
                <a:lnTo>
                  <a:pt x="959494" y="205427"/>
                </a:lnTo>
                <a:lnTo>
                  <a:pt x="972020" y="212943"/>
                </a:lnTo>
                <a:lnTo>
                  <a:pt x="984546" y="227974"/>
                </a:lnTo>
                <a:lnTo>
                  <a:pt x="989556" y="240500"/>
                </a:lnTo>
                <a:lnTo>
                  <a:pt x="992061" y="260541"/>
                </a:lnTo>
                <a:lnTo>
                  <a:pt x="989556" y="283088"/>
                </a:lnTo>
                <a:lnTo>
                  <a:pt x="954483" y="496031"/>
                </a:lnTo>
                <a:lnTo>
                  <a:pt x="921916" y="698952"/>
                </a:lnTo>
                <a:lnTo>
                  <a:pt x="914400" y="846760"/>
                </a:lnTo>
                <a:lnTo>
                  <a:pt x="916905" y="859286"/>
                </a:lnTo>
                <a:lnTo>
                  <a:pt x="949473" y="869306"/>
                </a:lnTo>
                <a:lnTo>
                  <a:pt x="977030" y="876822"/>
                </a:lnTo>
                <a:lnTo>
                  <a:pt x="989556" y="876822"/>
                </a:lnTo>
                <a:lnTo>
                  <a:pt x="1004587" y="876822"/>
                </a:lnTo>
                <a:lnTo>
                  <a:pt x="1029639" y="866801"/>
                </a:lnTo>
                <a:lnTo>
                  <a:pt x="1052186" y="849265"/>
                </a:lnTo>
                <a:lnTo>
                  <a:pt x="1077238" y="814192"/>
                </a:lnTo>
                <a:lnTo>
                  <a:pt x="1102290" y="766593"/>
                </a:lnTo>
                <a:lnTo>
                  <a:pt x="1119827" y="711478"/>
                </a:lnTo>
                <a:lnTo>
                  <a:pt x="1162415" y="591229"/>
                </a:lnTo>
                <a:lnTo>
                  <a:pt x="1207509" y="463463"/>
                </a:lnTo>
                <a:lnTo>
                  <a:pt x="1240077" y="375781"/>
                </a:lnTo>
                <a:lnTo>
                  <a:pt x="1257613" y="348224"/>
                </a:lnTo>
                <a:lnTo>
                  <a:pt x="1292686" y="303130"/>
                </a:lnTo>
                <a:lnTo>
                  <a:pt x="1320243" y="273067"/>
                </a:lnTo>
                <a:lnTo>
                  <a:pt x="1335274" y="258036"/>
                </a:lnTo>
                <a:lnTo>
                  <a:pt x="1342790" y="237995"/>
                </a:lnTo>
                <a:lnTo>
                  <a:pt x="1340285" y="215448"/>
                </a:lnTo>
                <a:lnTo>
                  <a:pt x="1340285" y="202922"/>
                </a:lnTo>
                <a:lnTo>
                  <a:pt x="1327759" y="177870"/>
                </a:lnTo>
                <a:lnTo>
                  <a:pt x="1310222" y="152818"/>
                </a:lnTo>
                <a:lnTo>
                  <a:pt x="1275150" y="117745"/>
                </a:lnTo>
                <a:lnTo>
                  <a:pt x="1217530" y="77661"/>
                </a:lnTo>
                <a:lnTo>
                  <a:pt x="1134858" y="27557"/>
                </a:lnTo>
                <a:lnTo>
                  <a:pt x="1087259" y="5010"/>
                </a:lnTo>
                <a:lnTo>
                  <a:pt x="1074733" y="0"/>
                </a:lnTo>
                <a:lnTo>
                  <a:pt x="1062207" y="0"/>
                </a:lnTo>
                <a:lnTo>
                  <a:pt x="1017113" y="10021"/>
                </a:lnTo>
                <a:lnTo>
                  <a:pt x="929431" y="40083"/>
                </a:lnTo>
                <a:lnTo>
                  <a:pt x="911895" y="47599"/>
                </a:lnTo>
                <a:lnTo>
                  <a:pt x="716489" y="80167"/>
                </a:lnTo>
                <a:lnTo>
                  <a:pt x="303130" y="147807"/>
                </a:lnTo>
                <a:lnTo>
                  <a:pt x="147807" y="170354"/>
                </a:lnTo>
                <a:lnTo>
                  <a:pt x="0" y="180375"/>
                </a:lnTo>
                <a:lnTo>
                  <a:pt x="65135" y="343213"/>
                </a:lnTo>
                <a:lnTo>
                  <a:pt x="320666" y="305635"/>
                </a:lnTo>
                <a:lnTo>
                  <a:pt x="663879" y="2480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131EB0C9-08C3-4FF0-9C2A-A69CF5553A3F}"/>
              </a:ext>
            </a:extLst>
          </p:cNvPr>
          <p:cNvSpPr/>
          <p:nvPr/>
        </p:nvSpPr>
        <p:spPr>
          <a:xfrm>
            <a:off x="4494213" y="3895725"/>
            <a:ext cx="871537" cy="265113"/>
          </a:xfrm>
          <a:custGeom>
            <a:avLst/>
            <a:gdLst>
              <a:gd name="connsiteX0" fmla="*/ 578702 w 871811"/>
              <a:gd name="connsiteY0" fmla="*/ 25052 h 265551"/>
              <a:gd name="connsiteX1" fmla="*/ 696447 w 871811"/>
              <a:gd name="connsiteY1" fmla="*/ 12526 h 265551"/>
              <a:gd name="connsiteX2" fmla="*/ 871811 w 871811"/>
              <a:gd name="connsiteY2" fmla="*/ 0 h 265551"/>
              <a:gd name="connsiteX3" fmla="*/ 856780 w 871811"/>
              <a:gd name="connsiteY3" fmla="*/ 207932 h 265551"/>
              <a:gd name="connsiteX4" fmla="*/ 794150 w 871811"/>
              <a:gd name="connsiteY4" fmla="*/ 192900 h 265551"/>
              <a:gd name="connsiteX5" fmla="*/ 751561 w 871811"/>
              <a:gd name="connsiteY5" fmla="*/ 185385 h 265551"/>
              <a:gd name="connsiteX6" fmla="*/ 701457 w 871811"/>
              <a:gd name="connsiteY6" fmla="*/ 182880 h 265551"/>
              <a:gd name="connsiteX7" fmla="*/ 628806 w 871811"/>
              <a:gd name="connsiteY7" fmla="*/ 182880 h 265551"/>
              <a:gd name="connsiteX8" fmla="*/ 538619 w 871811"/>
              <a:gd name="connsiteY8" fmla="*/ 187890 h 265551"/>
              <a:gd name="connsiteX9" fmla="*/ 410853 w 871811"/>
              <a:gd name="connsiteY9" fmla="*/ 200416 h 265551"/>
              <a:gd name="connsiteX10" fmla="*/ 288098 w 871811"/>
              <a:gd name="connsiteY10" fmla="*/ 215447 h 265551"/>
              <a:gd name="connsiteX11" fmla="*/ 157828 w 871811"/>
              <a:gd name="connsiteY11" fmla="*/ 235489 h 265551"/>
              <a:gd name="connsiteX12" fmla="*/ 0 w 871811"/>
              <a:gd name="connsiteY12" fmla="*/ 265551 h 265551"/>
              <a:gd name="connsiteX13" fmla="*/ 2505 w 871811"/>
              <a:gd name="connsiteY13" fmla="*/ 130270 h 265551"/>
              <a:gd name="connsiteX14" fmla="*/ 132776 w 871811"/>
              <a:gd name="connsiteY14" fmla="*/ 102713 h 265551"/>
              <a:gd name="connsiteX15" fmla="*/ 273067 w 871811"/>
              <a:gd name="connsiteY15" fmla="*/ 72650 h 265551"/>
              <a:gd name="connsiteX16" fmla="*/ 383296 w 871811"/>
              <a:gd name="connsiteY16" fmla="*/ 52609 h 265551"/>
              <a:gd name="connsiteX17" fmla="*/ 578702 w 871811"/>
              <a:gd name="connsiteY17" fmla="*/ 25052 h 265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71811" h="265551">
                <a:moveTo>
                  <a:pt x="578702" y="25052"/>
                </a:moveTo>
                <a:lnTo>
                  <a:pt x="696447" y="12526"/>
                </a:lnTo>
                <a:lnTo>
                  <a:pt x="871811" y="0"/>
                </a:lnTo>
                <a:lnTo>
                  <a:pt x="856780" y="207932"/>
                </a:lnTo>
                <a:lnTo>
                  <a:pt x="794150" y="192900"/>
                </a:lnTo>
                <a:lnTo>
                  <a:pt x="751561" y="185385"/>
                </a:lnTo>
                <a:lnTo>
                  <a:pt x="701457" y="182880"/>
                </a:lnTo>
                <a:lnTo>
                  <a:pt x="628806" y="182880"/>
                </a:lnTo>
                <a:lnTo>
                  <a:pt x="538619" y="187890"/>
                </a:lnTo>
                <a:lnTo>
                  <a:pt x="410853" y="200416"/>
                </a:lnTo>
                <a:lnTo>
                  <a:pt x="288098" y="215447"/>
                </a:lnTo>
                <a:lnTo>
                  <a:pt x="157828" y="235489"/>
                </a:lnTo>
                <a:lnTo>
                  <a:pt x="0" y="265551"/>
                </a:lnTo>
                <a:lnTo>
                  <a:pt x="2505" y="130270"/>
                </a:lnTo>
                <a:lnTo>
                  <a:pt x="132776" y="102713"/>
                </a:lnTo>
                <a:lnTo>
                  <a:pt x="273067" y="72650"/>
                </a:lnTo>
                <a:lnTo>
                  <a:pt x="383296" y="52609"/>
                </a:lnTo>
                <a:lnTo>
                  <a:pt x="578702" y="2505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E0C2CD85-63E5-42B1-B9C8-E2BC0559654F}"/>
              </a:ext>
            </a:extLst>
          </p:cNvPr>
          <p:cNvSpPr/>
          <p:nvPr/>
        </p:nvSpPr>
        <p:spPr>
          <a:xfrm>
            <a:off x="3943350" y="4854575"/>
            <a:ext cx="1976438" cy="779463"/>
          </a:xfrm>
          <a:custGeom>
            <a:avLst/>
            <a:gdLst>
              <a:gd name="connsiteX0" fmla="*/ 1473061 w 1976608"/>
              <a:gd name="connsiteY0" fmla="*/ 320667 h 779119"/>
              <a:gd name="connsiteX1" fmla="*/ 1257614 w 1976608"/>
              <a:gd name="connsiteY1" fmla="*/ 413359 h 779119"/>
              <a:gd name="connsiteX2" fmla="*/ 1014609 w 1976608"/>
              <a:gd name="connsiteY2" fmla="*/ 506052 h 779119"/>
              <a:gd name="connsiteX3" fmla="*/ 804171 w 1976608"/>
              <a:gd name="connsiteY3" fmla="*/ 578703 h 779119"/>
              <a:gd name="connsiteX4" fmla="*/ 646343 w 1976608"/>
              <a:gd name="connsiteY4" fmla="*/ 631312 h 779119"/>
              <a:gd name="connsiteX5" fmla="*/ 583713 w 1976608"/>
              <a:gd name="connsiteY5" fmla="*/ 648848 h 779119"/>
              <a:gd name="connsiteX6" fmla="*/ 526094 w 1976608"/>
              <a:gd name="connsiteY6" fmla="*/ 668890 h 779119"/>
              <a:gd name="connsiteX7" fmla="*/ 486010 w 1976608"/>
              <a:gd name="connsiteY7" fmla="*/ 686427 h 779119"/>
              <a:gd name="connsiteX8" fmla="*/ 445927 w 1976608"/>
              <a:gd name="connsiteY8" fmla="*/ 718994 h 779119"/>
              <a:gd name="connsiteX9" fmla="*/ 418370 w 1976608"/>
              <a:gd name="connsiteY9" fmla="*/ 746551 h 779119"/>
              <a:gd name="connsiteX10" fmla="*/ 383297 w 1976608"/>
              <a:gd name="connsiteY10" fmla="*/ 766593 h 779119"/>
              <a:gd name="connsiteX11" fmla="*/ 350729 w 1976608"/>
              <a:gd name="connsiteY11" fmla="*/ 776614 h 779119"/>
              <a:gd name="connsiteX12" fmla="*/ 318162 w 1976608"/>
              <a:gd name="connsiteY12" fmla="*/ 779119 h 779119"/>
              <a:gd name="connsiteX13" fmla="*/ 288099 w 1976608"/>
              <a:gd name="connsiteY13" fmla="*/ 774109 h 779119"/>
              <a:gd name="connsiteX14" fmla="*/ 258037 w 1976608"/>
              <a:gd name="connsiteY14" fmla="*/ 761583 h 779119"/>
              <a:gd name="connsiteX15" fmla="*/ 222964 w 1976608"/>
              <a:gd name="connsiteY15" fmla="*/ 741541 h 779119"/>
              <a:gd name="connsiteX16" fmla="*/ 185386 w 1976608"/>
              <a:gd name="connsiteY16" fmla="*/ 711479 h 779119"/>
              <a:gd name="connsiteX17" fmla="*/ 130271 w 1976608"/>
              <a:gd name="connsiteY17" fmla="*/ 661374 h 779119"/>
              <a:gd name="connsiteX18" fmla="*/ 80167 w 1976608"/>
              <a:gd name="connsiteY18" fmla="*/ 603755 h 779119"/>
              <a:gd name="connsiteX19" fmla="*/ 35073 w 1976608"/>
              <a:gd name="connsiteY19" fmla="*/ 538619 h 779119"/>
              <a:gd name="connsiteX20" fmla="*/ 10021 w 1976608"/>
              <a:gd name="connsiteY20" fmla="*/ 488515 h 779119"/>
              <a:gd name="connsiteX21" fmla="*/ 0 w 1976608"/>
              <a:gd name="connsiteY21" fmla="*/ 450937 h 779119"/>
              <a:gd name="connsiteX22" fmla="*/ 0 w 1976608"/>
              <a:gd name="connsiteY22" fmla="*/ 420875 h 779119"/>
              <a:gd name="connsiteX23" fmla="*/ 2506 w 1976608"/>
              <a:gd name="connsiteY23" fmla="*/ 405844 h 779119"/>
              <a:gd name="connsiteX24" fmla="*/ 10021 w 1976608"/>
              <a:gd name="connsiteY24" fmla="*/ 400833 h 779119"/>
              <a:gd name="connsiteX25" fmla="*/ 17537 w 1976608"/>
              <a:gd name="connsiteY25" fmla="*/ 398328 h 779119"/>
              <a:gd name="connsiteX26" fmla="*/ 40084 w 1976608"/>
              <a:gd name="connsiteY26" fmla="*/ 405844 h 779119"/>
              <a:gd name="connsiteX27" fmla="*/ 97703 w 1976608"/>
              <a:gd name="connsiteY27" fmla="*/ 440916 h 779119"/>
              <a:gd name="connsiteX28" fmla="*/ 157828 w 1976608"/>
              <a:gd name="connsiteY28" fmla="*/ 475989 h 779119"/>
              <a:gd name="connsiteX29" fmla="*/ 210438 w 1976608"/>
              <a:gd name="connsiteY29" fmla="*/ 498536 h 779119"/>
              <a:gd name="connsiteX30" fmla="*/ 255531 w 1976608"/>
              <a:gd name="connsiteY30" fmla="*/ 513567 h 779119"/>
              <a:gd name="connsiteX31" fmla="*/ 285594 w 1976608"/>
              <a:gd name="connsiteY31" fmla="*/ 521083 h 779119"/>
              <a:gd name="connsiteX32" fmla="*/ 325677 w 1976608"/>
              <a:gd name="connsiteY32" fmla="*/ 521083 h 779119"/>
              <a:gd name="connsiteX33" fmla="*/ 385802 w 1976608"/>
              <a:gd name="connsiteY33" fmla="*/ 506052 h 779119"/>
              <a:gd name="connsiteX34" fmla="*/ 633817 w 1976608"/>
              <a:gd name="connsiteY34" fmla="*/ 435906 h 779119"/>
              <a:gd name="connsiteX35" fmla="*/ 886843 w 1976608"/>
              <a:gd name="connsiteY35" fmla="*/ 358245 h 779119"/>
              <a:gd name="connsiteX36" fmla="*/ 1039661 w 1976608"/>
              <a:gd name="connsiteY36" fmla="*/ 313151 h 779119"/>
              <a:gd name="connsiteX37" fmla="*/ 1222541 w 1976608"/>
              <a:gd name="connsiteY37" fmla="*/ 255531 h 779119"/>
              <a:gd name="connsiteX38" fmla="*/ 1493103 w 1976608"/>
              <a:gd name="connsiteY38" fmla="*/ 155323 h 779119"/>
              <a:gd name="connsiteX39" fmla="*/ 1763665 w 1976608"/>
              <a:gd name="connsiteY39" fmla="*/ 55115 h 779119"/>
              <a:gd name="connsiteX40" fmla="*/ 1908967 w 1976608"/>
              <a:gd name="connsiteY40" fmla="*/ 7516 h 779119"/>
              <a:gd name="connsiteX41" fmla="*/ 1939029 w 1976608"/>
              <a:gd name="connsiteY41" fmla="*/ 0 h 779119"/>
              <a:gd name="connsiteX42" fmla="*/ 1964082 w 1976608"/>
              <a:gd name="connsiteY42" fmla="*/ 0 h 779119"/>
              <a:gd name="connsiteX43" fmla="*/ 1974102 w 1976608"/>
              <a:gd name="connsiteY43" fmla="*/ 5011 h 779119"/>
              <a:gd name="connsiteX44" fmla="*/ 1976608 w 1976608"/>
              <a:gd name="connsiteY44" fmla="*/ 10021 h 779119"/>
              <a:gd name="connsiteX45" fmla="*/ 1976608 w 1976608"/>
              <a:gd name="connsiteY45" fmla="*/ 15031 h 779119"/>
              <a:gd name="connsiteX46" fmla="*/ 1974102 w 1976608"/>
              <a:gd name="connsiteY46" fmla="*/ 30063 h 779119"/>
              <a:gd name="connsiteX47" fmla="*/ 1949050 w 1976608"/>
              <a:gd name="connsiteY47" fmla="*/ 62630 h 779119"/>
              <a:gd name="connsiteX48" fmla="*/ 1906462 w 1976608"/>
              <a:gd name="connsiteY48" fmla="*/ 95198 h 779119"/>
              <a:gd name="connsiteX49" fmla="*/ 1696025 w 1976608"/>
              <a:gd name="connsiteY49" fmla="*/ 212943 h 779119"/>
              <a:gd name="connsiteX50" fmla="*/ 1473061 w 1976608"/>
              <a:gd name="connsiteY50" fmla="*/ 320667 h 77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76608" h="779119">
                <a:moveTo>
                  <a:pt x="1473061" y="320667"/>
                </a:moveTo>
                <a:lnTo>
                  <a:pt x="1257614" y="413359"/>
                </a:lnTo>
                <a:lnTo>
                  <a:pt x="1014609" y="506052"/>
                </a:lnTo>
                <a:lnTo>
                  <a:pt x="804171" y="578703"/>
                </a:lnTo>
                <a:lnTo>
                  <a:pt x="646343" y="631312"/>
                </a:lnTo>
                <a:lnTo>
                  <a:pt x="583713" y="648848"/>
                </a:lnTo>
                <a:lnTo>
                  <a:pt x="526094" y="668890"/>
                </a:lnTo>
                <a:lnTo>
                  <a:pt x="486010" y="686427"/>
                </a:lnTo>
                <a:lnTo>
                  <a:pt x="445927" y="718994"/>
                </a:lnTo>
                <a:lnTo>
                  <a:pt x="418370" y="746551"/>
                </a:lnTo>
                <a:lnTo>
                  <a:pt x="383297" y="766593"/>
                </a:lnTo>
                <a:lnTo>
                  <a:pt x="350729" y="776614"/>
                </a:lnTo>
                <a:lnTo>
                  <a:pt x="318162" y="779119"/>
                </a:lnTo>
                <a:lnTo>
                  <a:pt x="288099" y="774109"/>
                </a:lnTo>
                <a:lnTo>
                  <a:pt x="258037" y="761583"/>
                </a:lnTo>
                <a:lnTo>
                  <a:pt x="222964" y="741541"/>
                </a:lnTo>
                <a:lnTo>
                  <a:pt x="185386" y="711479"/>
                </a:lnTo>
                <a:lnTo>
                  <a:pt x="130271" y="661374"/>
                </a:lnTo>
                <a:lnTo>
                  <a:pt x="80167" y="603755"/>
                </a:lnTo>
                <a:lnTo>
                  <a:pt x="35073" y="538619"/>
                </a:lnTo>
                <a:lnTo>
                  <a:pt x="10021" y="488515"/>
                </a:lnTo>
                <a:lnTo>
                  <a:pt x="0" y="450937"/>
                </a:lnTo>
                <a:lnTo>
                  <a:pt x="0" y="420875"/>
                </a:lnTo>
                <a:lnTo>
                  <a:pt x="2506" y="405844"/>
                </a:lnTo>
                <a:lnTo>
                  <a:pt x="10021" y="400833"/>
                </a:lnTo>
                <a:lnTo>
                  <a:pt x="17537" y="398328"/>
                </a:lnTo>
                <a:lnTo>
                  <a:pt x="40084" y="405844"/>
                </a:lnTo>
                <a:lnTo>
                  <a:pt x="97703" y="440916"/>
                </a:lnTo>
                <a:lnTo>
                  <a:pt x="157828" y="475989"/>
                </a:lnTo>
                <a:lnTo>
                  <a:pt x="210438" y="498536"/>
                </a:lnTo>
                <a:lnTo>
                  <a:pt x="255531" y="513567"/>
                </a:lnTo>
                <a:lnTo>
                  <a:pt x="285594" y="521083"/>
                </a:lnTo>
                <a:lnTo>
                  <a:pt x="325677" y="521083"/>
                </a:lnTo>
                <a:lnTo>
                  <a:pt x="385802" y="506052"/>
                </a:lnTo>
                <a:lnTo>
                  <a:pt x="633817" y="435906"/>
                </a:lnTo>
                <a:lnTo>
                  <a:pt x="886843" y="358245"/>
                </a:lnTo>
                <a:lnTo>
                  <a:pt x="1039661" y="313151"/>
                </a:lnTo>
                <a:lnTo>
                  <a:pt x="1222541" y="255531"/>
                </a:lnTo>
                <a:lnTo>
                  <a:pt x="1493103" y="155323"/>
                </a:lnTo>
                <a:lnTo>
                  <a:pt x="1763665" y="55115"/>
                </a:lnTo>
                <a:lnTo>
                  <a:pt x="1908967" y="7516"/>
                </a:lnTo>
                <a:lnTo>
                  <a:pt x="1939029" y="0"/>
                </a:lnTo>
                <a:lnTo>
                  <a:pt x="1964082" y="0"/>
                </a:lnTo>
                <a:lnTo>
                  <a:pt x="1974102" y="5011"/>
                </a:lnTo>
                <a:lnTo>
                  <a:pt x="1976608" y="10021"/>
                </a:lnTo>
                <a:lnTo>
                  <a:pt x="1976608" y="15031"/>
                </a:lnTo>
                <a:lnTo>
                  <a:pt x="1974102" y="30063"/>
                </a:lnTo>
                <a:lnTo>
                  <a:pt x="1949050" y="62630"/>
                </a:lnTo>
                <a:lnTo>
                  <a:pt x="1906462" y="95198"/>
                </a:lnTo>
                <a:lnTo>
                  <a:pt x="1696025" y="212943"/>
                </a:lnTo>
                <a:lnTo>
                  <a:pt x="1473061" y="32066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736F2136-0BFB-4788-9BF6-2A2087970109}"/>
              </a:ext>
            </a:extLst>
          </p:cNvPr>
          <p:cNvSpPr/>
          <p:nvPr/>
        </p:nvSpPr>
        <p:spPr>
          <a:xfrm rot="16200000">
            <a:off x="4429919" y="3448844"/>
            <a:ext cx="4438650" cy="604838"/>
          </a:xfrm>
          <a:custGeom>
            <a:avLst/>
            <a:gdLst>
              <a:gd name="connsiteX0" fmla="*/ 1739153 w 4439322"/>
              <a:gd name="connsiteY0" fmla="*/ 319144 h 606014"/>
              <a:gd name="connsiteX1" fmla="*/ 2259105 w 4439322"/>
              <a:gd name="connsiteY1" fmla="*/ 319144 h 606014"/>
              <a:gd name="connsiteX2" fmla="*/ 2621280 w 4439322"/>
              <a:gd name="connsiteY2" fmla="*/ 319144 h 606014"/>
              <a:gd name="connsiteX3" fmla="*/ 3012141 w 4439322"/>
              <a:gd name="connsiteY3" fmla="*/ 315558 h 606014"/>
              <a:gd name="connsiteX4" fmla="*/ 3291840 w 4439322"/>
              <a:gd name="connsiteY4" fmla="*/ 315558 h 606014"/>
              <a:gd name="connsiteX5" fmla="*/ 3564367 w 4439322"/>
              <a:gd name="connsiteY5" fmla="*/ 304800 h 606014"/>
              <a:gd name="connsiteX6" fmla="*/ 3743661 w 4439322"/>
              <a:gd name="connsiteY6" fmla="*/ 297628 h 606014"/>
              <a:gd name="connsiteX7" fmla="*/ 3919369 w 4439322"/>
              <a:gd name="connsiteY7" fmla="*/ 294043 h 606014"/>
              <a:gd name="connsiteX8" fmla="*/ 3983915 w 4439322"/>
              <a:gd name="connsiteY8" fmla="*/ 290457 h 606014"/>
              <a:gd name="connsiteX9" fmla="*/ 4055633 w 4439322"/>
              <a:gd name="connsiteY9" fmla="*/ 279699 h 606014"/>
              <a:gd name="connsiteX10" fmla="*/ 4116593 w 4439322"/>
              <a:gd name="connsiteY10" fmla="*/ 265356 h 606014"/>
              <a:gd name="connsiteX11" fmla="*/ 4156037 w 4439322"/>
              <a:gd name="connsiteY11" fmla="*/ 247426 h 606014"/>
              <a:gd name="connsiteX12" fmla="*/ 4224169 w 4439322"/>
              <a:gd name="connsiteY12" fmla="*/ 200810 h 606014"/>
              <a:gd name="connsiteX13" fmla="*/ 4270785 w 4439322"/>
              <a:gd name="connsiteY13" fmla="*/ 161365 h 606014"/>
              <a:gd name="connsiteX14" fmla="*/ 4320988 w 4439322"/>
              <a:gd name="connsiteY14" fmla="*/ 103991 h 606014"/>
              <a:gd name="connsiteX15" fmla="*/ 4342503 w 4439322"/>
              <a:gd name="connsiteY15" fmla="*/ 50203 h 606014"/>
              <a:gd name="connsiteX16" fmla="*/ 4353261 w 4439322"/>
              <a:gd name="connsiteY16" fmla="*/ 28687 h 606014"/>
              <a:gd name="connsiteX17" fmla="*/ 4371190 w 4439322"/>
              <a:gd name="connsiteY17" fmla="*/ 3586 h 606014"/>
              <a:gd name="connsiteX18" fmla="*/ 4381948 w 4439322"/>
              <a:gd name="connsiteY18" fmla="*/ 0 h 606014"/>
              <a:gd name="connsiteX19" fmla="*/ 4396291 w 4439322"/>
              <a:gd name="connsiteY19" fmla="*/ 0 h 606014"/>
              <a:gd name="connsiteX20" fmla="*/ 4407049 w 4439322"/>
              <a:gd name="connsiteY20" fmla="*/ 10758 h 606014"/>
              <a:gd name="connsiteX21" fmla="*/ 4421393 w 4439322"/>
              <a:gd name="connsiteY21" fmla="*/ 32273 h 606014"/>
              <a:gd name="connsiteX22" fmla="*/ 4428564 w 4439322"/>
              <a:gd name="connsiteY22" fmla="*/ 50203 h 606014"/>
              <a:gd name="connsiteX23" fmla="*/ 4439322 w 4439322"/>
              <a:gd name="connsiteY23" fmla="*/ 93233 h 606014"/>
              <a:gd name="connsiteX24" fmla="*/ 4439322 w 4439322"/>
              <a:gd name="connsiteY24" fmla="*/ 147021 h 606014"/>
              <a:gd name="connsiteX25" fmla="*/ 4432150 w 4439322"/>
              <a:gd name="connsiteY25" fmla="*/ 204396 h 606014"/>
              <a:gd name="connsiteX26" fmla="*/ 4417807 w 4439322"/>
              <a:gd name="connsiteY26" fmla="*/ 261770 h 606014"/>
              <a:gd name="connsiteX27" fmla="*/ 4389120 w 4439322"/>
              <a:gd name="connsiteY27" fmla="*/ 337073 h 606014"/>
              <a:gd name="connsiteX28" fmla="*/ 4349675 w 4439322"/>
              <a:gd name="connsiteY28" fmla="*/ 408791 h 606014"/>
              <a:gd name="connsiteX29" fmla="*/ 4303058 w 4439322"/>
              <a:gd name="connsiteY29" fmla="*/ 476923 h 606014"/>
              <a:gd name="connsiteX30" fmla="*/ 4245684 w 4439322"/>
              <a:gd name="connsiteY30" fmla="*/ 541468 h 606014"/>
              <a:gd name="connsiteX31" fmla="*/ 4195482 w 4439322"/>
              <a:gd name="connsiteY31" fmla="*/ 584499 h 606014"/>
              <a:gd name="connsiteX32" fmla="*/ 4166795 w 4439322"/>
              <a:gd name="connsiteY32" fmla="*/ 602428 h 606014"/>
              <a:gd name="connsiteX33" fmla="*/ 4148865 w 4439322"/>
              <a:gd name="connsiteY33" fmla="*/ 606014 h 606014"/>
              <a:gd name="connsiteX34" fmla="*/ 4127350 w 4439322"/>
              <a:gd name="connsiteY34" fmla="*/ 606014 h 606014"/>
              <a:gd name="connsiteX35" fmla="*/ 4080734 w 4439322"/>
              <a:gd name="connsiteY35" fmla="*/ 591671 h 606014"/>
              <a:gd name="connsiteX36" fmla="*/ 4055633 w 4439322"/>
              <a:gd name="connsiteY36" fmla="*/ 577327 h 606014"/>
              <a:gd name="connsiteX37" fmla="*/ 4005430 w 4439322"/>
              <a:gd name="connsiteY37" fmla="*/ 559398 h 606014"/>
              <a:gd name="connsiteX38" fmla="*/ 3930127 w 4439322"/>
              <a:gd name="connsiteY38" fmla="*/ 545054 h 606014"/>
              <a:gd name="connsiteX39" fmla="*/ 3775934 w 4439322"/>
              <a:gd name="connsiteY39" fmla="*/ 545054 h 606014"/>
              <a:gd name="connsiteX40" fmla="*/ 3463962 w 4439322"/>
              <a:gd name="connsiteY40" fmla="*/ 545054 h 606014"/>
              <a:gd name="connsiteX41" fmla="*/ 3184263 w 4439322"/>
              <a:gd name="connsiteY41" fmla="*/ 545054 h 606014"/>
              <a:gd name="connsiteX42" fmla="*/ 2804160 w 4439322"/>
              <a:gd name="connsiteY42" fmla="*/ 545054 h 606014"/>
              <a:gd name="connsiteX43" fmla="*/ 2467087 w 4439322"/>
              <a:gd name="connsiteY43" fmla="*/ 545054 h 606014"/>
              <a:gd name="connsiteX44" fmla="*/ 2180216 w 4439322"/>
              <a:gd name="connsiteY44" fmla="*/ 545054 h 606014"/>
              <a:gd name="connsiteX45" fmla="*/ 1893345 w 4439322"/>
              <a:gd name="connsiteY45" fmla="*/ 545054 h 606014"/>
              <a:gd name="connsiteX46" fmla="*/ 1653091 w 4439322"/>
              <a:gd name="connsiteY46" fmla="*/ 545054 h 606014"/>
              <a:gd name="connsiteX47" fmla="*/ 1380564 w 4439322"/>
              <a:gd name="connsiteY47" fmla="*/ 545054 h 606014"/>
              <a:gd name="connsiteX48" fmla="*/ 1136724 w 4439322"/>
              <a:gd name="connsiteY48" fmla="*/ 545054 h 606014"/>
              <a:gd name="connsiteX49" fmla="*/ 950258 w 4439322"/>
              <a:gd name="connsiteY49" fmla="*/ 545054 h 606014"/>
              <a:gd name="connsiteX50" fmla="*/ 817581 w 4439322"/>
              <a:gd name="connsiteY50" fmla="*/ 548640 h 606014"/>
              <a:gd name="connsiteX51" fmla="*/ 749449 w 4439322"/>
              <a:gd name="connsiteY51" fmla="*/ 552226 h 606014"/>
              <a:gd name="connsiteX52" fmla="*/ 692075 w 4439322"/>
              <a:gd name="connsiteY52" fmla="*/ 559398 h 606014"/>
              <a:gd name="connsiteX53" fmla="*/ 609600 w 4439322"/>
              <a:gd name="connsiteY53" fmla="*/ 570156 h 606014"/>
              <a:gd name="connsiteX54" fmla="*/ 530710 w 4439322"/>
              <a:gd name="connsiteY54" fmla="*/ 584499 h 606014"/>
              <a:gd name="connsiteX55" fmla="*/ 512781 w 4439322"/>
              <a:gd name="connsiteY55" fmla="*/ 584499 h 606014"/>
              <a:gd name="connsiteX56" fmla="*/ 426720 w 4439322"/>
              <a:gd name="connsiteY56" fmla="*/ 570156 h 606014"/>
              <a:gd name="connsiteX57" fmla="*/ 372931 w 4439322"/>
              <a:gd name="connsiteY57" fmla="*/ 555812 h 606014"/>
              <a:gd name="connsiteX58" fmla="*/ 251011 w 4439322"/>
              <a:gd name="connsiteY58" fmla="*/ 512781 h 606014"/>
              <a:gd name="connsiteX59" fmla="*/ 175708 w 4439322"/>
              <a:gd name="connsiteY59" fmla="*/ 476923 h 606014"/>
              <a:gd name="connsiteX60" fmla="*/ 111162 w 4439322"/>
              <a:gd name="connsiteY60" fmla="*/ 441064 h 606014"/>
              <a:gd name="connsiteX61" fmla="*/ 53788 w 4439322"/>
              <a:gd name="connsiteY61" fmla="*/ 401619 h 606014"/>
              <a:gd name="connsiteX62" fmla="*/ 25101 w 4439322"/>
              <a:gd name="connsiteY62" fmla="*/ 376518 h 606014"/>
              <a:gd name="connsiteX63" fmla="*/ 7171 w 4439322"/>
              <a:gd name="connsiteY63" fmla="*/ 351417 h 606014"/>
              <a:gd name="connsiteX64" fmla="*/ 0 w 4439322"/>
              <a:gd name="connsiteY64" fmla="*/ 333487 h 606014"/>
              <a:gd name="connsiteX65" fmla="*/ 0 w 4439322"/>
              <a:gd name="connsiteY65" fmla="*/ 315558 h 606014"/>
              <a:gd name="connsiteX66" fmla="*/ 3585 w 4439322"/>
              <a:gd name="connsiteY66" fmla="*/ 297628 h 606014"/>
              <a:gd name="connsiteX67" fmla="*/ 17929 w 4439322"/>
              <a:gd name="connsiteY67" fmla="*/ 283285 h 606014"/>
              <a:gd name="connsiteX68" fmla="*/ 39444 w 4439322"/>
              <a:gd name="connsiteY68" fmla="*/ 268941 h 606014"/>
              <a:gd name="connsiteX69" fmla="*/ 71717 w 4439322"/>
              <a:gd name="connsiteY69" fmla="*/ 258184 h 606014"/>
              <a:gd name="connsiteX70" fmla="*/ 573741 w 4439322"/>
              <a:gd name="connsiteY70" fmla="*/ 311972 h 606014"/>
              <a:gd name="connsiteX71" fmla="*/ 634701 w 4439322"/>
              <a:gd name="connsiteY71" fmla="*/ 315558 h 606014"/>
              <a:gd name="connsiteX72" fmla="*/ 857025 w 4439322"/>
              <a:gd name="connsiteY72" fmla="*/ 319144 h 606014"/>
              <a:gd name="connsiteX73" fmla="*/ 1423595 w 4439322"/>
              <a:gd name="connsiteY73" fmla="*/ 319144 h 606014"/>
              <a:gd name="connsiteX74" fmla="*/ 1739153 w 4439322"/>
              <a:gd name="connsiteY74" fmla="*/ 319144 h 606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439322" h="606014">
                <a:moveTo>
                  <a:pt x="1739153" y="319144"/>
                </a:moveTo>
                <a:lnTo>
                  <a:pt x="2259105" y="319144"/>
                </a:lnTo>
                <a:lnTo>
                  <a:pt x="2621280" y="319144"/>
                </a:lnTo>
                <a:lnTo>
                  <a:pt x="3012141" y="315558"/>
                </a:lnTo>
                <a:lnTo>
                  <a:pt x="3291840" y="315558"/>
                </a:lnTo>
                <a:lnTo>
                  <a:pt x="3564367" y="304800"/>
                </a:lnTo>
                <a:lnTo>
                  <a:pt x="3743661" y="297628"/>
                </a:lnTo>
                <a:lnTo>
                  <a:pt x="3919369" y="294043"/>
                </a:lnTo>
                <a:lnTo>
                  <a:pt x="3983915" y="290457"/>
                </a:lnTo>
                <a:lnTo>
                  <a:pt x="4055633" y="279699"/>
                </a:lnTo>
                <a:lnTo>
                  <a:pt x="4116593" y="265356"/>
                </a:lnTo>
                <a:lnTo>
                  <a:pt x="4156037" y="247426"/>
                </a:lnTo>
                <a:lnTo>
                  <a:pt x="4224169" y="200810"/>
                </a:lnTo>
                <a:lnTo>
                  <a:pt x="4270785" y="161365"/>
                </a:lnTo>
                <a:lnTo>
                  <a:pt x="4320988" y="103991"/>
                </a:lnTo>
                <a:lnTo>
                  <a:pt x="4342503" y="50203"/>
                </a:lnTo>
                <a:lnTo>
                  <a:pt x="4353261" y="28687"/>
                </a:lnTo>
                <a:lnTo>
                  <a:pt x="4371190" y="3586"/>
                </a:lnTo>
                <a:lnTo>
                  <a:pt x="4381948" y="0"/>
                </a:lnTo>
                <a:lnTo>
                  <a:pt x="4396291" y="0"/>
                </a:lnTo>
                <a:lnTo>
                  <a:pt x="4407049" y="10758"/>
                </a:lnTo>
                <a:lnTo>
                  <a:pt x="4421393" y="32273"/>
                </a:lnTo>
                <a:lnTo>
                  <a:pt x="4428564" y="50203"/>
                </a:lnTo>
                <a:lnTo>
                  <a:pt x="4439322" y="93233"/>
                </a:lnTo>
                <a:lnTo>
                  <a:pt x="4439322" y="147021"/>
                </a:lnTo>
                <a:lnTo>
                  <a:pt x="4432150" y="204396"/>
                </a:lnTo>
                <a:lnTo>
                  <a:pt x="4417807" y="261770"/>
                </a:lnTo>
                <a:lnTo>
                  <a:pt x="4389120" y="337073"/>
                </a:lnTo>
                <a:lnTo>
                  <a:pt x="4349675" y="408791"/>
                </a:lnTo>
                <a:lnTo>
                  <a:pt x="4303058" y="476923"/>
                </a:lnTo>
                <a:lnTo>
                  <a:pt x="4245684" y="541468"/>
                </a:lnTo>
                <a:lnTo>
                  <a:pt x="4195482" y="584499"/>
                </a:lnTo>
                <a:lnTo>
                  <a:pt x="4166795" y="602428"/>
                </a:lnTo>
                <a:lnTo>
                  <a:pt x="4148865" y="606014"/>
                </a:lnTo>
                <a:lnTo>
                  <a:pt x="4127350" y="606014"/>
                </a:lnTo>
                <a:lnTo>
                  <a:pt x="4080734" y="591671"/>
                </a:lnTo>
                <a:lnTo>
                  <a:pt x="4055633" y="577327"/>
                </a:lnTo>
                <a:lnTo>
                  <a:pt x="4005430" y="559398"/>
                </a:lnTo>
                <a:lnTo>
                  <a:pt x="3930127" y="545054"/>
                </a:lnTo>
                <a:lnTo>
                  <a:pt x="3775934" y="545054"/>
                </a:lnTo>
                <a:lnTo>
                  <a:pt x="3463962" y="545054"/>
                </a:lnTo>
                <a:lnTo>
                  <a:pt x="3184263" y="545054"/>
                </a:lnTo>
                <a:lnTo>
                  <a:pt x="2804160" y="545054"/>
                </a:lnTo>
                <a:lnTo>
                  <a:pt x="2467087" y="545054"/>
                </a:lnTo>
                <a:lnTo>
                  <a:pt x="2180216" y="545054"/>
                </a:lnTo>
                <a:lnTo>
                  <a:pt x="1893345" y="545054"/>
                </a:lnTo>
                <a:lnTo>
                  <a:pt x="1653091" y="545054"/>
                </a:lnTo>
                <a:lnTo>
                  <a:pt x="1380564" y="545054"/>
                </a:lnTo>
                <a:lnTo>
                  <a:pt x="1136724" y="545054"/>
                </a:lnTo>
                <a:lnTo>
                  <a:pt x="950258" y="545054"/>
                </a:lnTo>
                <a:lnTo>
                  <a:pt x="817581" y="548640"/>
                </a:lnTo>
                <a:lnTo>
                  <a:pt x="749449" y="552226"/>
                </a:lnTo>
                <a:lnTo>
                  <a:pt x="692075" y="559398"/>
                </a:lnTo>
                <a:lnTo>
                  <a:pt x="609600" y="570156"/>
                </a:lnTo>
                <a:lnTo>
                  <a:pt x="530710" y="584499"/>
                </a:lnTo>
                <a:lnTo>
                  <a:pt x="512781" y="584499"/>
                </a:lnTo>
                <a:lnTo>
                  <a:pt x="426720" y="570156"/>
                </a:lnTo>
                <a:lnTo>
                  <a:pt x="372931" y="555812"/>
                </a:lnTo>
                <a:lnTo>
                  <a:pt x="251011" y="512781"/>
                </a:lnTo>
                <a:lnTo>
                  <a:pt x="175708" y="476923"/>
                </a:lnTo>
                <a:lnTo>
                  <a:pt x="111162" y="441064"/>
                </a:lnTo>
                <a:lnTo>
                  <a:pt x="53788" y="401619"/>
                </a:lnTo>
                <a:lnTo>
                  <a:pt x="25101" y="376518"/>
                </a:lnTo>
                <a:lnTo>
                  <a:pt x="7171" y="351417"/>
                </a:lnTo>
                <a:lnTo>
                  <a:pt x="0" y="333487"/>
                </a:lnTo>
                <a:lnTo>
                  <a:pt x="0" y="315558"/>
                </a:lnTo>
                <a:lnTo>
                  <a:pt x="3585" y="297628"/>
                </a:lnTo>
                <a:lnTo>
                  <a:pt x="17929" y="283285"/>
                </a:lnTo>
                <a:lnTo>
                  <a:pt x="39444" y="268941"/>
                </a:lnTo>
                <a:lnTo>
                  <a:pt x="71717" y="258184"/>
                </a:lnTo>
                <a:lnTo>
                  <a:pt x="573741" y="311972"/>
                </a:lnTo>
                <a:lnTo>
                  <a:pt x="634701" y="315558"/>
                </a:lnTo>
                <a:lnTo>
                  <a:pt x="857025" y="319144"/>
                </a:lnTo>
                <a:lnTo>
                  <a:pt x="1423595" y="319144"/>
                </a:lnTo>
                <a:lnTo>
                  <a:pt x="1739153" y="319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756F8074-5ABD-47A2-931B-E33451A461FC}"/>
              </a:ext>
            </a:extLst>
          </p:cNvPr>
          <p:cNvSpPr/>
          <p:nvPr/>
        </p:nvSpPr>
        <p:spPr>
          <a:xfrm rot="16200000">
            <a:off x="5950744" y="5250656"/>
            <a:ext cx="781050" cy="649288"/>
          </a:xfrm>
          <a:custGeom>
            <a:avLst/>
            <a:gdLst>
              <a:gd name="connsiteX0" fmla="*/ 702469 w 781050"/>
              <a:gd name="connsiteY0" fmla="*/ 192881 h 650081"/>
              <a:gd name="connsiteX1" fmla="*/ 623888 w 781050"/>
              <a:gd name="connsiteY1" fmla="*/ 352425 h 650081"/>
              <a:gd name="connsiteX2" fmla="*/ 564357 w 781050"/>
              <a:gd name="connsiteY2" fmla="*/ 476250 h 650081"/>
              <a:gd name="connsiteX3" fmla="*/ 521494 w 781050"/>
              <a:gd name="connsiteY3" fmla="*/ 569119 h 650081"/>
              <a:gd name="connsiteX4" fmla="*/ 516732 w 781050"/>
              <a:gd name="connsiteY4" fmla="*/ 597694 h 650081"/>
              <a:gd name="connsiteX5" fmla="*/ 521494 w 781050"/>
              <a:gd name="connsiteY5" fmla="*/ 611981 h 650081"/>
              <a:gd name="connsiteX6" fmla="*/ 535782 w 781050"/>
              <a:gd name="connsiteY6" fmla="*/ 626269 h 650081"/>
              <a:gd name="connsiteX7" fmla="*/ 559594 w 781050"/>
              <a:gd name="connsiteY7" fmla="*/ 635794 h 650081"/>
              <a:gd name="connsiteX8" fmla="*/ 585788 w 781050"/>
              <a:gd name="connsiteY8" fmla="*/ 642937 h 650081"/>
              <a:gd name="connsiteX9" fmla="*/ 657225 w 781050"/>
              <a:gd name="connsiteY9" fmla="*/ 650081 h 650081"/>
              <a:gd name="connsiteX10" fmla="*/ 716757 w 781050"/>
              <a:gd name="connsiteY10" fmla="*/ 650081 h 650081"/>
              <a:gd name="connsiteX11" fmla="*/ 0 w 781050"/>
              <a:gd name="connsiteY11" fmla="*/ 631031 h 650081"/>
              <a:gd name="connsiteX12" fmla="*/ 28575 w 781050"/>
              <a:gd name="connsiteY12" fmla="*/ 604837 h 650081"/>
              <a:gd name="connsiteX13" fmla="*/ 66675 w 781050"/>
              <a:gd name="connsiteY13" fmla="*/ 585787 h 650081"/>
              <a:gd name="connsiteX14" fmla="*/ 95250 w 781050"/>
              <a:gd name="connsiteY14" fmla="*/ 578644 h 650081"/>
              <a:gd name="connsiteX15" fmla="*/ 140494 w 781050"/>
              <a:gd name="connsiteY15" fmla="*/ 566737 h 650081"/>
              <a:gd name="connsiteX16" fmla="*/ 183357 w 781050"/>
              <a:gd name="connsiteY16" fmla="*/ 552450 h 650081"/>
              <a:gd name="connsiteX17" fmla="*/ 235744 w 781050"/>
              <a:gd name="connsiteY17" fmla="*/ 523875 h 650081"/>
              <a:gd name="connsiteX18" fmla="*/ 290513 w 781050"/>
              <a:gd name="connsiteY18" fmla="*/ 483394 h 650081"/>
              <a:gd name="connsiteX19" fmla="*/ 407194 w 781050"/>
              <a:gd name="connsiteY19" fmla="*/ 361950 h 650081"/>
              <a:gd name="connsiteX20" fmla="*/ 521494 w 781050"/>
              <a:gd name="connsiteY20" fmla="*/ 240506 h 650081"/>
              <a:gd name="connsiteX21" fmla="*/ 659607 w 781050"/>
              <a:gd name="connsiteY21" fmla="*/ 95250 h 650081"/>
              <a:gd name="connsiteX22" fmla="*/ 721519 w 781050"/>
              <a:gd name="connsiteY22" fmla="*/ 30956 h 650081"/>
              <a:gd name="connsiteX23" fmla="*/ 754857 w 781050"/>
              <a:gd name="connsiteY23" fmla="*/ 4762 h 650081"/>
              <a:gd name="connsiteX24" fmla="*/ 769144 w 781050"/>
              <a:gd name="connsiteY24" fmla="*/ 0 h 650081"/>
              <a:gd name="connsiteX25" fmla="*/ 778669 w 781050"/>
              <a:gd name="connsiteY25" fmla="*/ 0 h 650081"/>
              <a:gd name="connsiteX26" fmla="*/ 781050 w 781050"/>
              <a:gd name="connsiteY26" fmla="*/ 4762 h 650081"/>
              <a:gd name="connsiteX27" fmla="*/ 781050 w 781050"/>
              <a:gd name="connsiteY27" fmla="*/ 16669 h 650081"/>
              <a:gd name="connsiteX28" fmla="*/ 754857 w 781050"/>
              <a:gd name="connsiteY28" fmla="*/ 78581 h 650081"/>
              <a:gd name="connsiteX29" fmla="*/ 702469 w 781050"/>
              <a:gd name="connsiteY29" fmla="*/ 192881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81050" h="650081">
                <a:moveTo>
                  <a:pt x="702469" y="192881"/>
                </a:moveTo>
                <a:lnTo>
                  <a:pt x="623888" y="352425"/>
                </a:lnTo>
                <a:lnTo>
                  <a:pt x="564357" y="476250"/>
                </a:lnTo>
                <a:lnTo>
                  <a:pt x="521494" y="569119"/>
                </a:lnTo>
                <a:lnTo>
                  <a:pt x="516732" y="597694"/>
                </a:lnTo>
                <a:lnTo>
                  <a:pt x="521494" y="611981"/>
                </a:lnTo>
                <a:lnTo>
                  <a:pt x="535782" y="626269"/>
                </a:lnTo>
                <a:lnTo>
                  <a:pt x="559594" y="635794"/>
                </a:lnTo>
                <a:lnTo>
                  <a:pt x="585788" y="642937"/>
                </a:lnTo>
                <a:lnTo>
                  <a:pt x="657225" y="650081"/>
                </a:lnTo>
                <a:lnTo>
                  <a:pt x="716757" y="650081"/>
                </a:lnTo>
                <a:lnTo>
                  <a:pt x="0" y="631031"/>
                </a:lnTo>
                <a:lnTo>
                  <a:pt x="28575" y="604837"/>
                </a:lnTo>
                <a:lnTo>
                  <a:pt x="66675" y="585787"/>
                </a:lnTo>
                <a:lnTo>
                  <a:pt x="95250" y="578644"/>
                </a:lnTo>
                <a:lnTo>
                  <a:pt x="140494" y="566737"/>
                </a:lnTo>
                <a:lnTo>
                  <a:pt x="183357" y="552450"/>
                </a:lnTo>
                <a:lnTo>
                  <a:pt x="235744" y="523875"/>
                </a:lnTo>
                <a:lnTo>
                  <a:pt x="290513" y="483394"/>
                </a:lnTo>
                <a:lnTo>
                  <a:pt x="407194" y="361950"/>
                </a:lnTo>
                <a:lnTo>
                  <a:pt x="521494" y="240506"/>
                </a:lnTo>
                <a:lnTo>
                  <a:pt x="659607" y="95250"/>
                </a:lnTo>
                <a:lnTo>
                  <a:pt x="721519" y="30956"/>
                </a:lnTo>
                <a:lnTo>
                  <a:pt x="754857" y="4762"/>
                </a:lnTo>
                <a:lnTo>
                  <a:pt x="769144" y="0"/>
                </a:lnTo>
                <a:lnTo>
                  <a:pt x="778669" y="0"/>
                </a:lnTo>
                <a:lnTo>
                  <a:pt x="781050" y="4762"/>
                </a:lnTo>
                <a:lnTo>
                  <a:pt x="781050" y="16669"/>
                </a:lnTo>
                <a:lnTo>
                  <a:pt x="754857" y="78581"/>
                </a:lnTo>
                <a:lnTo>
                  <a:pt x="702469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CB100F-42A2-41A1-B56F-59EC3485FBE7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430338"/>
            <a:ext cx="4905375" cy="4540250"/>
            <a:chOff x="2632075" y="1582738"/>
            <a:chExt cx="4903788" cy="4540250"/>
          </a:xfrm>
        </p:grpSpPr>
        <p:sp>
          <p:nvSpPr>
            <p:cNvPr id="19" name="フリーフォーム 61">
              <a:extLst>
                <a:ext uri="{FF2B5EF4-FFF2-40B4-BE49-F238E27FC236}">
                  <a16:creationId xmlns:a16="http://schemas.microsoft.com/office/drawing/2014/main" id="{B9CC6E68-EE75-4407-B9C7-784ED4C9248E}"/>
                </a:ext>
              </a:extLst>
            </p:cNvPr>
            <p:cNvSpPr/>
            <p:nvPr/>
          </p:nvSpPr>
          <p:spPr>
            <a:xfrm>
              <a:off x="2814578" y="2652713"/>
              <a:ext cx="1552073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ACA3099B-38EA-476B-986A-0F578B7CB83C}"/>
                </a:ext>
              </a:extLst>
            </p:cNvPr>
            <p:cNvSpPr/>
            <p:nvPr/>
          </p:nvSpPr>
          <p:spPr>
            <a:xfrm>
              <a:off x="4212713" y="2155825"/>
              <a:ext cx="1769489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7">
              <a:extLst>
                <a:ext uri="{FF2B5EF4-FFF2-40B4-BE49-F238E27FC236}">
                  <a16:creationId xmlns:a16="http://schemas.microsoft.com/office/drawing/2014/main" id="{757A6F8C-AABB-4FEB-9C01-8669A464D06B}"/>
                </a:ext>
              </a:extLst>
            </p:cNvPr>
            <p:cNvSpPr/>
            <p:nvPr/>
          </p:nvSpPr>
          <p:spPr>
            <a:xfrm>
              <a:off x="4315867" y="3503613"/>
              <a:ext cx="40468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0">
              <a:extLst>
                <a:ext uri="{FF2B5EF4-FFF2-40B4-BE49-F238E27FC236}">
                  <a16:creationId xmlns:a16="http://schemas.microsoft.com/office/drawing/2014/main" id="{5AC685FF-74F8-4E19-B786-DCCA046292FE}"/>
                </a:ext>
              </a:extLst>
            </p:cNvPr>
            <p:cNvSpPr/>
            <p:nvPr/>
          </p:nvSpPr>
          <p:spPr>
            <a:xfrm>
              <a:off x="4369825" y="4529138"/>
              <a:ext cx="466574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1">
              <a:extLst>
                <a:ext uri="{FF2B5EF4-FFF2-40B4-BE49-F238E27FC236}">
                  <a16:creationId xmlns:a16="http://schemas.microsoft.com/office/drawing/2014/main" id="{EFD7B195-21D1-4B5E-AE6F-01EFD02014F1}"/>
                </a:ext>
              </a:extLst>
            </p:cNvPr>
            <p:cNvSpPr/>
            <p:nvPr/>
          </p:nvSpPr>
          <p:spPr>
            <a:xfrm>
              <a:off x="5077621" y="4335463"/>
              <a:ext cx="653838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3">
              <a:extLst>
                <a:ext uri="{FF2B5EF4-FFF2-40B4-BE49-F238E27FC236}">
                  <a16:creationId xmlns:a16="http://schemas.microsoft.com/office/drawing/2014/main" id="{F88A39FA-FDE2-41B6-89F9-16C01D6187E5}"/>
                </a:ext>
              </a:extLst>
            </p:cNvPr>
            <p:cNvSpPr/>
            <p:nvPr/>
          </p:nvSpPr>
          <p:spPr>
            <a:xfrm>
              <a:off x="5779069" y="2827338"/>
              <a:ext cx="1756794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7">
              <a:extLst>
                <a:ext uri="{FF2B5EF4-FFF2-40B4-BE49-F238E27FC236}">
                  <a16:creationId xmlns:a16="http://schemas.microsoft.com/office/drawing/2014/main" id="{5A1F31E6-2C31-4D23-895E-3C2A6CFE7D35}"/>
                </a:ext>
              </a:extLst>
            </p:cNvPr>
            <p:cNvSpPr/>
            <p:nvPr/>
          </p:nvSpPr>
          <p:spPr>
            <a:xfrm rot="16200000">
              <a:off x="1580008" y="3639418"/>
              <a:ext cx="4257675" cy="458639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4">
              <a:extLst>
                <a:ext uri="{FF2B5EF4-FFF2-40B4-BE49-F238E27FC236}">
                  <a16:creationId xmlns:a16="http://schemas.microsoft.com/office/drawing/2014/main" id="{6971318D-DA9E-4C3F-A6E1-6A0A1457B3DC}"/>
                </a:ext>
              </a:extLst>
            </p:cNvPr>
            <p:cNvSpPr/>
            <p:nvPr/>
          </p:nvSpPr>
          <p:spPr>
            <a:xfrm>
              <a:off x="5879049" y="3692525"/>
              <a:ext cx="669708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2E88DB3D-A984-471C-9C9C-5CEA1F6FDF20}"/>
                </a:ext>
              </a:extLst>
            </p:cNvPr>
            <p:cNvSpPr/>
            <p:nvPr/>
          </p:nvSpPr>
          <p:spPr>
            <a:xfrm>
              <a:off x="2632075" y="2951163"/>
              <a:ext cx="107756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9EE5BAD9-F9DE-4B96-BD7B-3338776258F5}"/>
                </a:ext>
              </a:extLst>
            </p:cNvPr>
            <p:cNvSpPr/>
            <p:nvPr/>
          </p:nvSpPr>
          <p:spPr>
            <a:xfrm>
              <a:off x="3792162" y="3257550"/>
              <a:ext cx="531641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A78E4E46-B138-472A-BD74-7C712FFF1EBE}"/>
                </a:ext>
              </a:extLst>
            </p:cNvPr>
            <p:cNvSpPr/>
            <p:nvPr/>
          </p:nvSpPr>
          <p:spPr>
            <a:xfrm>
              <a:off x="4858616" y="1582738"/>
              <a:ext cx="474509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BBDCC9A2-BA9A-48BF-B76E-94F51A52E665}"/>
                </a:ext>
              </a:extLst>
            </p:cNvPr>
            <p:cNvSpPr/>
            <p:nvPr/>
          </p:nvSpPr>
          <p:spPr>
            <a:xfrm>
              <a:off x="4323803" y="2803525"/>
              <a:ext cx="1515572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7FEC9F69-FC50-48F7-977A-DD8952A014B6}"/>
                </a:ext>
              </a:extLst>
            </p:cNvPr>
            <p:cNvSpPr/>
            <p:nvPr/>
          </p:nvSpPr>
          <p:spPr>
            <a:xfrm>
              <a:off x="4528523" y="3384550"/>
              <a:ext cx="1344178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9">
              <a:extLst>
                <a:ext uri="{FF2B5EF4-FFF2-40B4-BE49-F238E27FC236}">
                  <a16:creationId xmlns:a16="http://schemas.microsoft.com/office/drawing/2014/main" id="{81D32CDC-928C-450D-95E0-8540D07B357C}"/>
                </a:ext>
              </a:extLst>
            </p:cNvPr>
            <p:cNvSpPr/>
            <p:nvPr/>
          </p:nvSpPr>
          <p:spPr>
            <a:xfrm>
              <a:off x="4645960" y="4048125"/>
              <a:ext cx="872843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2">
              <a:extLst>
                <a:ext uri="{FF2B5EF4-FFF2-40B4-BE49-F238E27FC236}">
                  <a16:creationId xmlns:a16="http://schemas.microsoft.com/office/drawing/2014/main" id="{F31D0138-AF5E-4B0B-ABF5-24FB9EF58ED1}"/>
                </a:ext>
              </a:extLst>
            </p:cNvPr>
            <p:cNvSpPr/>
            <p:nvPr/>
          </p:nvSpPr>
          <p:spPr>
            <a:xfrm>
              <a:off x="4095276" y="5006975"/>
              <a:ext cx="1977385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94BE9825-6C2D-4522-A35D-363FC4A6ED6E}"/>
                </a:ext>
              </a:extLst>
            </p:cNvPr>
            <p:cNvSpPr/>
            <p:nvPr/>
          </p:nvSpPr>
          <p:spPr>
            <a:xfrm rot="16200000">
              <a:off x="4582557" y="3601342"/>
              <a:ext cx="4438650" cy="604642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9">
              <a:extLst>
                <a:ext uri="{FF2B5EF4-FFF2-40B4-BE49-F238E27FC236}">
                  <a16:creationId xmlns:a16="http://schemas.microsoft.com/office/drawing/2014/main" id="{141C323A-7F32-492E-A15E-E00BC635A05F}"/>
                </a:ext>
              </a:extLst>
            </p:cNvPr>
            <p:cNvSpPr/>
            <p:nvPr/>
          </p:nvSpPr>
          <p:spPr>
            <a:xfrm rot="16200000">
              <a:off x="6103481" y="5403161"/>
              <a:ext cx="781050" cy="64907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CD8D3A6-B7D5-4FA5-AA33-B7E0B8EEB9AB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CCF696D8-B7D7-4F1F-85BE-BB8958C47533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4">
              <a:extLst>
                <a:ext uri="{FF2B5EF4-FFF2-40B4-BE49-F238E27FC236}">
                  <a16:creationId xmlns:a16="http://schemas.microsoft.com/office/drawing/2014/main" id="{F1CA11FD-B0AB-44CE-B299-D547F3175AAF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7">
              <a:extLst>
                <a:ext uri="{FF2B5EF4-FFF2-40B4-BE49-F238E27FC236}">
                  <a16:creationId xmlns:a16="http://schemas.microsoft.com/office/drawing/2014/main" id="{E66A6414-BE22-4854-9862-14BCAF73E628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0">
              <a:extLst>
                <a:ext uri="{FF2B5EF4-FFF2-40B4-BE49-F238E27FC236}">
                  <a16:creationId xmlns:a16="http://schemas.microsoft.com/office/drawing/2014/main" id="{AD4FA3CF-91A5-422B-937D-D68C64A74E39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1">
              <a:extLst>
                <a:ext uri="{FF2B5EF4-FFF2-40B4-BE49-F238E27FC236}">
                  <a16:creationId xmlns:a16="http://schemas.microsoft.com/office/drawing/2014/main" id="{2E9DBD75-8197-4856-8B9B-6F48B56318A5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3">
              <a:extLst>
                <a:ext uri="{FF2B5EF4-FFF2-40B4-BE49-F238E27FC236}">
                  <a16:creationId xmlns:a16="http://schemas.microsoft.com/office/drawing/2014/main" id="{BD625456-DD87-4E36-BDAD-63F4B7209472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7">
              <a:extLst>
                <a:ext uri="{FF2B5EF4-FFF2-40B4-BE49-F238E27FC236}">
                  <a16:creationId xmlns:a16="http://schemas.microsoft.com/office/drawing/2014/main" id="{F16CC41F-6542-491E-BD35-CF86AEBD27C9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4">
              <a:extLst>
                <a:ext uri="{FF2B5EF4-FFF2-40B4-BE49-F238E27FC236}">
                  <a16:creationId xmlns:a16="http://schemas.microsoft.com/office/drawing/2014/main" id="{9334F7A7-3B4E-439A-8B80-CD1D7390D3FE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3">
              <a:extLst>
                <a:ext uri="{FF2B5EF4-FFF2-40B4-BE49-F238E27FC236}">
                  <a16:creationId xmlns:a16="http://schemas.microsoft.com/office/drawing/2014/main" id="{565EC3D5-9859-413F-AD31-F9E0C15BEDA4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2">
              <a:extLst>
                <a:ext uri="{FF2B5EF4-FFF2-40B4-BE49-F238E27FC236}">
                  <a16:creationId xmlns:a16="http://schemas.microsoft.com/office/drawing/2014/main" id="{92FC9781-B181-453C-B41D-9F4D2EB6A7DE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5">
              <a:extLst>
                <a:ext uri="{FF2B5EF4-FFF2-40B4-BE49-F238E27FC236}">
                  <a16:creationId xmlns:a16="http://schemas.microsoft.com/office/drawing/2014/main" id="{B069DF61-C398-415B-8978-CA49F3F8356A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6">
              <a:extLst>
                <a:ext uri="{FF2B5EF4-FFF2-40B4-BE49-F238E27FC236}">
                  <a16:creationId xmlns:a16="http://schemas.microsoft.com/office/drawing/2014/main" id="{F3EBDFAF-D27D-451E-8245-5D67A4C6CCE8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8">
              <a:extLst>
                <a:ext uri="{FF2B5EF4-FFF2-40B4-BE49-F238E27FC236}">
                  <a16:creationId xmlns:a16="http://schemas.microsoft.com/office/drawing/2014/main" id="{ADE68AD3-FAC4-4EBB-A2A0-C8A9D7FD43C0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69">
              <a:extLst>
                <a:ext uri="{FF2B5EF4-FFF2-40B4-BE49-F238E27FC236}">
                  <a16:creationId xmlns:a16="http://schemas.microsoft.com/office/drawing/2014/main" id="{F10D86BE-0E50-406F-9B1E-4849B63F8419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2">
              <a:extLst>
                <a:ext uri="{FF2B5EF4-FFF2-40B4-BE49-F238E27FC236}">
                  <a16:creationId xmlns:a16="http://schemas.microsoft.com/office/drawing/2014/main" id="{4EDF575F-7CE4-437E-8242-0968D91791C6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8">
              <a:extLst>
                <a:ext uri="{FF2B5EF4-FFF2-40B4-BE49-F238E27FC236}">
                  <a16:creationId xmlns:a16="http://schemas.microsoft.com/office/drawing/2014/main" id="{15417EF1-F91F-4600-9B06-47144044024C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3FE0F135-2220-4AFE-8EA1-BDB05FFB0489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74735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グループ化 1">
            <a:extLst>
              <a:ext uri="{FF2B5EF4-FFF2-40B4-BE49-F238E27FC236}">
                <a16:creationId xmlns:a16="http://schemas.microsoft.com/office/drawing/2014/main" id="{2AC9C99B-CA89-4544-A385-8BEF2E4EDA06}"/>
              </a:ext>
            </a:extLst>
          </p:cNvPr>
          <p:cNvGrpSpPr>
            <a:grpSpLocks/>
          </p:cNvGrpSpPr>
          <p:nvPr/>
        </p:nvGrpSpPr>
        <p:grpSpPr bwMode="auto">
          <a:xfrm>
            <a:off x="2479675" y="1430338"/>
            <a:ext cx="4903788" cy="4540250"/>
            <a:chOff x="2479675" y="1430338"/>
            <a:chExt cx="4903788" cy="4540250"/>
          </a:xfrm>
        </p:grpSpPr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D33E524B-CBA9-4094-AC09-AB6A31442144}"/>
                </a:ext>
              </a:extLst>
            </p:cNvPr>
            <p:cNvSpPr/>
            <p:nvPr/>
          </p:nvSpPr>
          <p:spPr>
            <a:xfrm>
              <a:off x="2662238" y="2500313"/>
              <a:ext cx="1552575" cy="461962"/>
            </a:xfrm>
            <a:custGeom>
              <a:avLst/>
              <a:gdLst>
                <a:gd name="connsiteX0" fmla="*/ 1335881 w 1552575"/>
                <a:gd name="connsiteY0" fmla="*/ 264318 h 461962"/>
                <a:gd name="connsiteX1" fmla="*/ 1250156 w 1552575"/>
                <a:gd name="connsiteY1" fmla="*/ 283368 h 461962"/>
                <a:gd name="connsiteX2" fmla="*/ 1133475 w 1552575"/>
                <a:gd name="connsiteY2" fmla="*/ 307181 h 461962"/>
                <a:gd name="connsiteX3" fmla="*/ 1014412 w 1552575"/>
                <a:gd name="connsiteY3" fmla="*/ 330993 h 461962"/>
                <a:gd name="connsiteX4" fmla="*/ 719137 w 1552575"/>
                <a:gd name="connsiteY4" fmla="*/ 376237 h 461962"/>
                <a:gd name="connsiteX5" fmla="*/ 640556 w 1552575"/>
                <a:gd name="connsiteY5" fmla="*/ 392906 h 461962"/>
                <a:gd name="connsiteX6" fmla="*/ 561975 w 1552575"/>
                <a:gd name="connsiteY6" fmla="*/ 414337 h 461962"/>
                <a:gd name="connsiteX7" fmla="*/ 516731 w 1552575"/>
                <a:gd name="connsiteY7" fmla="*/ 431006 h 461962"/>
                <a:gd name="connsiteX8" fmla="*/ 481012 w 1552575"/>
                <a:gd name="connsiteY8" fmla="*/ 445293 h 461962"/>
                <a:gd name="connsiteX9" fmla="*/ 442912 w 1552575"/>
                <a:gd name="connsiteY9" fmla="*/ 457200 h 461962"/>
                <a:gd name="connsiteX10" fmla="*/ 407193 w 1552575"/>
                <a:gd name="connsiteY10" fmla="*/ 461962 h 461962"/>
                <a:gd name="connsiteX11" fmla="*/ 369093 w 1552575"/>
                <a:gd name="connsiteY11" fmla="*/ 461962 h 461962"/>
                <a:gd name="connsiteX12" fmla="*/ 333375 w 1552575"/>
                <a:gd name="connsiteY12" fmla="*/ 459581 h 461962"/>
                <a:gd name="connsiteX13" fmla="*/ 283368 w 1552575"/>
                <a:gd name="connsiteY13" fmla="*/ 445293 h 461962"/>
                <a:gd name="connsiteX14" fmla="*/ 247650 w 1552575"/>
                <a:gd name="connsiteY14" fmla="*/ 431006 h 461962"/>
                <a:gd name="connsiteX15" fmla="*/ 197643 w 1552575"/>
                <a:gd name="connsiteY15" fmla="*/ 402431 h 461962"/>
                <a:gd name="connsiteX16" fmla="*/ 109537 w 1552575"/>
                <a:gd name="connsiteY16" fmla="*/ 345281 h 461962"/>
                <a:gd name="connsiteX17" fmla="*/ 71437 w 1552575"/>
                <a:gd name="connsiteY17" fmla="*/ 314325 h 461962"/>
                <a:gd name="connsiteX18" fmla="*/ 45243 w 1552575"/>
                <a:gd name="connsiteY18" fmla="*/ 290512 h 461962"/>
                <a:gd name="connsiteX19" fmla="*/ 26193 w 1552575"/>
                <a:gd name="connsiteY19" fmla="*/ 269081 h 461962"/>
                <a:gd name="connsiteX20" fmla="*/ 11906 w 1552575"/>
                <a:gd name="connsiteY20" fmla="*/ 242887 h 461962"/>
                <a:gd name="connsiteX21" fmla="*/ 2381 w 1552575"/>
                <a:gd name="connsiteY21" fmla="*/ 216693 h 461962"/>
                <a:gd name="connsiteX22" fmla="*/ 0 w 1552575"/>
                <a:gd name="connsiteY22" fmla="*/ 195262 h 461962"/>
                <a:gd name="connsiteX23" fmla="*/ 2381 w 1552575"/>
                <a:gd name="connsiteY23" fmla="*/ 183356 h 461962"/>
                <a:gd name="connsiteX24" fmla="*/ 7143 w 1552575"/>
                <a:gd name="connsiteY24" fmla="*/ 178593 h 461962"/>
                <a:gd name="connsiteX25" fmla="*/ 21431 w 1552575"/>
                <a:gd name="connsiteY25" fmla="*/ 176212 h 461962"/>
                <a:gd name="connsiteX26" fmla="*/ 42862 w 1552575"/>
                <a:gd name="connsiteY26" fmla="*/ 185737 h 461962"/>
                <a:gd name="connsiteX27" fmla="*/ 80962 w 1552575"/>
                <a:gd name="connsiteY27" fmla="*/ 202406 h 461962"/>
                <a:gd name="connsiteX28" fmla="*/ 147637 w 1552575"/>
                <a:gd name="connsiteY28" fmla="*/ 226218 h 461962"/>
                <a:gd name="connsiteX29" fmla="*/ 219075 w 1552575"/>
                <a:gd name="connsiteY29" fmla="*/ 247650 h 461962"/>
                <a:gd name="connsiteX30" fmla="*/ 273843 w 1552575"/>
                <a:gd name="connsiteY30" fmla="*/ 259556 h 461962"/>
                <a:gd name="connsiteX31" fmla="*/ 330993 w 1552575"/>
                <a:gd name="connsiteY31" fmla="*/ 264318 h 461962"/>
                <a:gd name="connsiteX32" fmla="*/ 371475 w 1552575"/>
                <a:gd name="connsiteY32" fmla="*/ 261937 h 461962"/>
                <a:gd name="connsiteX33" fmla="*/ 538162 w 1552575"/>
                <a:gd name="connsiteY33" fmla="*/ 233362 h 461962"/>
                <a:gd name="connsiteX34" fmla="*/ 716756 w 1552575"/>
                <a:gd name="connsiteY34" fmla="*/ 197643 h 461962"/>
                <a:gd name="connsiteX35" fmla="*/ 845343 w 1552575"/>
                <a:gd name="connsiteY35" fmla="*/ 166687 h 461962"/>
                <a:gd name="connsiteX36" fmla="*/ 1083468 w 1552575"/>
                <a:gd name="connsiteY36" fmla="*/ 116681 h 461962"/>
                <a:gd name="connsiteX37" fmla="*/ 1133475 w 1552575"/>
                <a:gd name="connsiteY37" fmla="*/ 95250 h 461962"/>
                <a:gd name="connsiteX38" fmla="*/ 1181100 w 1552575"/>
                <a:gd name="connsiteY38" fmla="*/ 66675 h 461962"/>
                <a:gd name="connsiteX39" fmla="*/ 1223962 w 1552575"/>
                <a:gd name="connsiteY39" fmla="*/ 35718 h 461962"/>
                <a:gd name="connsiteX40" fmla="*/ 1252537 w 1552575"/>
                <a:gd name="connsiteY40" fmla="*/ 14287 h 461962"/>
                <a:gd name="connsiteX41" fmla="*/ 1276350 w 1552575"/>
                <a:gd name="connsiteY41" fmla="*/ 2381 h 461962"/>
                <a:gd name="connsiteX42" fmla="*/ 1304925 w 1552575"/>
                <a:gd name="connsiteY42" fmla="*/ 0 h 461962"/>
                <a:gd name="connsiteX43" fmla="*/ 1343025 w 1552575"/>
                <a:gd name="connsiteY43" fmla="*/ 7143 h 461962"/>
                <a:gd name="connsiteX44" fmla="*/ 1397793 w 1552575"/>
                <a:gd name="connsiteY44" fmla="*/ 28575 h 461962"/>
                <a:gd name="connsiteX45" fmla="*/ 1464468 w 1552575"/>
                <a:gd name="connsiteY45" fmla="*/ 69056 h 461962"/>
                <a:gd name="connsiteX46" fmla="*/ 1514475 w 1552575"/>
                <a:gd name="connsiteY46" fmla="*/ 104775 h 461962"/>
                <a:gd name="connsiteX47" fmla="*/ 1535906 w 1552575"/>
                <a:gd name="connsiteY47" fmla="*/ 123825 h 461962"/>
                <a:gd name="connsiteX48" fmla="*/ 1545431 w 1552575"/>
                <a:gd name="connsiteY48" fmla="*/ 138112 h 461962"/>
                <a:gd name="connsiteX49" fmla="*/ 1552575 w 1552575"/>
                <a:gd name="connsiteY49" fmla="*/ 154781 h 461962"/>
                <a:gd name="connsiteX50" fmla="*/ 1552575 w 1552575"/>
                <a:gd name="connsiteY50" fmla="*/ 166687 h 461962"/>
                <a:gd name="connsiteX51" fmla="*/ 1547812 w 1552575"/>
                <a:gd name="connsiteY51" fmla="*/ 183356 h 461962"/>
                <a:gd name="connsiteX52" fmla="*/ 1528762 w 1552575"/>
                <a:gd name="connsiteY52" fmla="*/ 204787 h 461962"/>
                <a:gd name="connsiteX53" fmla="*/ 1485900 w 1552575"/>
                <a:gd name="connsiteY53" fmla="*/ 223837 h 461962"/>
                <a:gd name="connsiteX54" fmla="*/ 1335881 w 1552575"/>
                <a:gd name="connsiteY54" fmla="*/ 264318 h 46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552575" h="461962">
                  <a:moveTo>
                    <a:pt x="1335881" y="264318"/>
                  </a:moveTo>
                  <a:lnTo>
                    <a:pt x="1250156" y="283368"/>
                  </a:lnTo>
                  <a:lnTo>
                    <a:pt x="1133475" y="307181"/>
                  </a:lnTo>
                  <a:lnTo>
                    <a:pt x="1014412" y="330993"/>
                  </a:lnTo>
                  <a:lnTo>
                    <a:pt x="719137" y="376237"/>
                  </a:lnTo>
                  <a:lnTo>
                    <a:pt x="640556" y="392906"/>
                  </a:lnTo>
                  <a:lnTo>
                    <a:pt x="561975" y="414337"/>
                  </a:lnTo>
                  <a:lnTo>
                    <a:pt x="516731" y="431006"/>
                  </a:lnTo>
                  <a:lnTo>
                    <a:pt x="481012" y="445293"/>
                  </a:lnTo>
                  <a:lnTo>
                    <a:pt x="442912" y="457200"/>
                  </a:lnTo>
                  <a:lnTo>
                    <a:pt x="407193" y="461962"/>
                  </a:lnTo>
                  <a:lnTo>
                    <a:pt x="369093" y="461962"/>
                  </a:lnTo>
                  <a:lnTo>
                    <a:pt x="333375" y="459581"/>
                  </a:lnTo>
                  <a:lnTo>
                    <a:pt x="283368" y="445293"/>
                  </a:lnTo>
                  <a:lnTo>
                    <a:pt x="247650" y="431006"/>
                  </a:lnTo>
                  <a:lnTo>
                    <a:pt x="197643" y="402431"/>
                  </a:lnTo>
                  <a:lnTo>
                    <a:pt x="109537" y="345281"/>
                  </a:lnTo>
                  <a:lnTo>
                    <a:pt x="71437" y="314325"/>
                  </a:lnTo>
                  <a:lnTo>
                    <a:pt x="45243" y="290512"/>
                  </a:lnTo>
                  <a:lnTo>
                    <a:pt x="26193" y="269081"/>
                  </a:lnTo>
                  <a:lnTo>
                    <a:pt x="11906" y="242887"/>
                  </a:lnTo>
                  <a:lnTo>
                    <a:pt x="2381" y="216693"/>
                  </a:lnTo>
                  <a:lnTo>
                    <a:pt x="0" y="195262"/>
                  </a:lnTo>
                  <a:lnTo>
                    <a:pt x="2381" y="183356"/>
                  </a:lnTo>
                  <a:lnTo>
                    <a:pt x="7143" y="178593"/>
                  </a:lnTo>
                  <a:lnTo>
                    <a:pt x="21431" y="176212"/>
                  </a:lnTo>
                  <a:lnTo>
                    <a:pt x="42862" y="185737"/>
                  </a:lnTo>
                  <a:lnTo>
                    <a:pt x="80962" y="202406"/>
                  </a:lnTo>
                  <a:lnTo>
                    <a:pt x="147637" y="226218"/>
                  </a:lnTo>
                  <a:lnTo>
                    <a:pt x="219075" y="247650"/>
                  </a:lnTo>
                  <a:lnTo>
                    <a:pt x="273843" y="259556"/>
                  </a:lnTo>
                  <a:lnTo>
                    <a:pt x="330993" y="264318"/>
                  </a:lnTo>
                  <a:lnTo>
                    <a:pt x="371475" y="261937"/>
                  </a:lnTo>
                  <a:lnTo>
                    <a:pt x="538162" y="233362"/>
                  </a:lnTo>
                  <a:lnTo>
                    <a:pt x="716756" y="197643"/>
                  </a:lnTo>
                  <a:lnTo>
                    <a:pt x="845343" y="166687"/>
                  </a:lnTo>
                  <a:lnTo>
                    <a:pt x="1083468" y="116681"/>
                  </a:lnTo>
                  <a:lnTo>
                    <a:pt x="1133475" y="95250"/>
                  </a:lnTo>
                  <a:lnTo>
                    <a:pt x="1181100" y="66675"/>
                  </a:lnTo>
                  <a:lnTo>
                    <a:pt x="1223962" y="35718"/>
                  </a:lnTo>
                  <a:lnTo>
                    <a:pt x="1252537" y="14287"/>
                  </a:lnTo>
                  <a:lnTo>
                    <a:pt x="1276350" y="2381"/>
                  </a:lnTo>
                  <a:lnTo>
                    <a:pt x="1304925" y="0"/>
                  </a:lnTo>
                  <a:lnTo>
                    <a:pt x="1343025" y="7143"/>
                  </a:lnTo>
                  <a:lnTo>
                    <a:pt x="1397793" y="28575"/>
                  </a:lnTo>
                  <a:lnTo>
                    <a:pt x="1464468" y="69056"/>
                  </a:lnTo>
                  <a:lnTo>
                    <a:pt x="1514475" y="104775"/>
                  </a:lnTo>
                  <a:lnTo>
                    <a:pt x="1535906" y="123825"/>
                  </a:lnTo>
                  <a:lnTo>
                    <a:pt x="1545431" y="138112"/>
                  </a:lnTo>
                  <a:lnTo>
                    <a:pt x="1552575" y="154781"/>
                  </a:lnTo>
                  <a:lnTo>
                    <a:pt x="1552575" y="166687"/>
                  </a:lnTo>
                  <a:lnTo>
                    <a:pt x="1547812" y="183356"/>
                  </a:lnTo>
                  <a:lnTo>
                    <a:pt x="1528762" y="204787"/>
                  </a:lnTo>
                  <a:lnTo>
                    <a:pt x="1485900" y="223837"/>
                  </a:lnTo>
                  <a:lnTo>
                    <a:pt x="1335881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B8D84E4B-EE74-4447-9492-8ED061FE85BA}"/>
                </a:ext>
              </a:extLst>
            </p:cNvPr>
            <p:cNvSpPr/>
            <p:nvPr/>
          </p:nvSpPr>
          <p:spPr>
            <a:xfrm>
              <a:off x="4060825" y="2003425"/>
              <a:ext cx="1768475" cy="385763"/>
            </a:xfrm>
            <a:custGeom>
              <a:avLst/>
              <a:gdLst>
                <a:gd name="connsiteX0" fmla="*/ 771603 w 1768675"/>
                <a:gd name="connsiteY0" fmla="*/ 142797 h 385802"/>
                <a:gd name="connsiteX1" fmla="*/ 603755 w 1768675"/>
                <a:gd name="connsiteY1" fmla="*/ 177870 h 385802"/>
                <a:gd name="connsiteX2" fmla="*/ 503546 w 1768675"/>
                <a:gd name="connsiteY2" fmla="*/ 197912 h 385802"/>
                <a:gd name="connsiteX3" fmla="*/ 420875 w 1768675"/>
                <a:gd name="connsiteY3" fmla="*/ 210438 h 385802"/>
                <a:gd name="connsiteX4" fmla="*/ 358244 w 1768675"/>
                <a:gd name="connsiteY4" fmla="*/ 217953 h 385802"/>
                <a:gd name="connsiteX5" fmla="*/ 313151 w 1768675"/>
                <a:gd name="connsiteY5" fmla="*/ 220458 h 385802"/>
                <a:gd name="connsiteX6" fmla="*/ 270562 w 1768675"/>
                <a:gd name="connsiteY6" fmla="*/ 220458 h 385802"/>
                <a:gd name="connsiteX7" fmla="*/ 230479 w 1768675"/>
                <a:gd name="connsiteY7" fmla="*/ 217953 h 385802"/>
                <a:gd name="connsiteX8" fmla="*/ 155323 w 1768675"/>
                <a:gd name="connsiteY8" fmla="*/ 205427 h 385802"/>
                <a:gd name="connsiteX9" fmla="*/ 75156 w 1768675"/>
                <a:gd name="connsiteY9" fmla="*/ 182880 h 385802"/>
                <a:gd name="connsiteX10" fmla="*/ 32568 w 1768675"/>
                <a:gd name="connsiteY10" fmla="*/ 170354 h 385802"/>
                <a:gd name="connsiteX11" fmla="*/ 15031 w 1768675"/>
                <a:gd name="connsiteY11" fmla="*/ 170354 h 385802"/>
                <a:gd name="connsiteX12" fmla="*/ 5010 w 1768675"/>
                <a:gd name="connsiteY12" fmla="*/ 172860 h 385802"/>
                <a:gd name="connsiteX13" fmla="*/ 0 w 1768675"/>
                <a:gd name="connsiteY13" fmla="*/ 180375 h 385802"/>
                <a:gd name="connsiteX14" fmla="*/ 5010 w 1768675"/>
                <a:gd name="connsiteY14" fmla="*/ 200417 h 385802"/>
                <a:gd name="connsiteX15" fmla="*/ 17537 w 1768675"/>
                <a:gd name="connsiteY15" fmla="*/ 222964 h 385802"/>
                <a:gd name="connsiteX16" fmla="*/ 57620 w 1768675"/>
                <a:gd name="connsiteY16" fmla="*/ 255531 h 385802"/>
                <a:gd name="connsiteX17" fmla="*/ 110229 w 1768675"/>
                <a:gd name="connsiteY17" fmla="*/ 293109 h 385802"/>
                <a:gd name="connsiteX18" fmla="*/ 162838 w 1768675"/>
                <a:gd name="connsiteY18" fmla="*/ 325677 h 385802"/>
                <a:gd name="connsiteX19" fmla="*/ 205427 w 1768675"/>
                <a:gd name="connsiteY19" fmla="*/ 345719 h 385802"/>
                <a:gd name="connsiteX20" fmla="*/ 250521 w 1768675"/>
                <a:gd name="connsiteY20" fmla="*/ 363255 h 385802"/>
                <a:gd name="connsiteX21" fmla="*/ 290604 w 1768675"/>
                <a:gd name="connsiteY21" fmla="*/ 375781 h 385802"/>
                <a:gd name="connsiteX22" fmla="*/ 340708 w 1768675"/>
                <a:gd name="connsiteY22" fmla="*/ 383297 h 385802"/>
                <a:gd name="connsiteX23" fmla="*/ 393317 w 1768675"/>
                <a:gd name="connsiteY23" fmla="*/ 385802 h 385802"/>
                <a:gd name="connsiteX24" fmla="*/ 465968 w 1768675"/>
                <a:gd name="connsiteY24" fmla="*/ 373276 h 385802"/>
                <a:gd name="connsiteX25" fmla="*/ 571187 w 1768675"/>
                <a:gd name="connsiteY25" fmla="*/ 353234 h 385802"/>
                <a:gd name="connsiteX26" fmla="*/ 756572 w 1768675"/>
                <a:gd name="connsiteY26" fmla="*/ 320667 h 385802"/>
                <a:gd name="connsiteX27" fmla="*/ 844254 w 1768675"/>
                <a:gd name="connsiteY27" fmla="*/ 305635 h 385802"/>
                <a:gd name="connsiteX28" fmla="*/ 1082249 w 1768675"/>
                <a:gd name="connsiteY28" fmla="*/ 260542 h 385802"/>
                <a:gd name="connsiteX29" fmla="*/ 1257613 w 1768675"/>
                <a:gd name="connsiteY29" fmla="*/ 232984 h 385802"/>
                <a:gd name="connsiteX30" fmla="*/ 1355316 w 1768675"/>
                <a:gd name="connsiteY30" fmla="*/ 222964 h 385802"/>
                <a:gd name="connsiteX31" fmla="*/ 1458030 w 1768675"/>
                <a:gd name="connsiteY31" fmla="*/ 217953 h 385802"/>
                <a:gd name="connsiteX32" fmla="*/ 1578280 w 1768675"/>
                <a:gd name="connsiteY32" fmla="*/ 215448 h 385802"/>
                <a:gd name="connsiteX33" fmla="*/ 1628384 w 1768675"/>
                <a:gd name="connsiteY33" fmla="*/ 217953 h 385802"/>
                <a:gd name="connsiteX34" fmla="*/ 1638404 w 1768675"/>
                <a:gd name="connsiteY34" fmla="*/ 217953 h 385802"/>
                <a:gd name="connsiteX35" fmla="*/ 1680993 w 1768675"/>
                <a:gd name="connsiteY35" fmla="*/ 210438 h 385802"/>
                <a:gd name="connsiteX36" fmla="*/ 1718571 w 1768675"/>
                <a:gd name="connsiteY36" fmla="*/ 192901 h 385802"/>
                <a:gd name="connsiteX37" fmla="*/ 1748634 w 1768675"/>
                <a:gd name="connsiteY37" fmla="*/ 172860 h 385802"/>
                <a:gd name="connsiteX38" fmla="*/ 1761160 w 1768675"/>
                <a:gd name="connsiteY38" fmla="*/ 157828 h 385802"/>
                <a:gd name="connsiteX39" fmla="*/ 1768675 w 1768675"/>
                <a:gd name="connsiteY39" fmla="*/ 140292 h 385802"/>
                <a:gd name="connsiteX40" fmla="*/ 1768675 w 1768675"/>
                <a:gd name="connsiteY40" fmla="*/ 132776 h 385802"/>
                <a:gd name="connsiteX41" fmla="*/ 1766170 w 1768675"/>
                <a:gd name="connsiteY41" fmla="*/ 117745 h 385802"/>
                <a:gd name="connsiteX42" fmla="*/ 1753644 w 1768675"/>
                <a:gd name="connsiteY42" fmla="*/ 95198 h 385802"/>
                <a:gd name="connsiteX43" fmla="*/ 1723581 w 1768675"/>
                <a:gd name="connsiteY43" fmla="*/ 65136 h 385802"/>
                <a:gd name="connsiteX44" fmla="*/ 1698529 w 1768675"/>
                <a:gd name="connsiteY44" fmla="*/ 47599 h 385802"/>
                <a:gd name="connsiteX45" fmla="*/ 1653436 w 1768675"/>
                <a:gd name="connsiteY45" fmla="*/ 30063 h 385802"/>
                <a:gd name="connsiteX46" fmla="*/ 1590806 w 1768675"/>
                <a:gd name="connsiteY46" fmla="*/ 12526 h 385802"/>
                <a:gd name="connsiteX47" fmla="*/ 1520660 w 1768675"/>
                <a:gd name="connsiteY47" fmla="*/ 0 h 385802"/>
                <a:gd name="connsiteX48" fmla="*/ 1475566 w 1768675"/>
                <a:gd name="connsiteY48" fmla="*/ 0 h 385802"/>
                <a:gd name="connsiteX49" fmla="*/ 1455524 w 1768675"/>
                <a:gd name="connsiteY49" fmla="*/ 5011 h 385802"/>
                <a:gd name="connsiteX50" fmla="*/ 1392894 w 1768675"/>
                <a:gd name="connsiteY50" fmla="*/ 27558 h 385802"/>
                <a:gd name="connsiteX51" fmla="*/ 1317738 w 1768675"/>
                <a:gd name="connsiteY51" fmla="*/ 45094 h 385802"/>
                <a:gd name="connsiteX52" fmla="*/ 1215025 w 1768675"/>
                <a:gd name="connsiteY52" fmla="*/ 62631 h 385802"/>
                <a:gd name="connsiteX53" fmla="*/ 1057197 w 1768675"/>
                <a:gd name="connsiteY53" fmla="*/ 85177 h 385802"/>
                <a:gd name="connsiteX54" fmla="*/ 771603 w 1768675"/>
                <a:gd name="connsiteY54" fmla="*/ 142797 h 3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68675" h="385802">
                  <a:moveTo>
                    <a:pt x="771603" y="142797"/>
                  </a:moveTo>
                  <a:lnTo>
                    <a:pt x="603755" y="177870"/>
                  </a:lnTo>
                  <a:lnTo>
                    <a:pt x="503546" y="197912"/>
                  </a:lnTo>
                  <a:lnTo>
                    <a:pt x="420875" y="210438"/>
                  </a:lnTo>
                  <a:lnTo>
                    <a:pt x="358244" y="217953"/>
                  </a:lnTo>
                  <a:lnTo>
                    <a:pt x="313151" y="220458"/>
                  </a:lnTo>
                  <a:lnTo>
                    <a:pt x="270562" y="220458"/>
                  </a:lnTo>
                  <a:lnTo>
                    <a:pt x="230479" y="217953"/>
                  </a:lnTo>
                  <a:lnTo>
                    <a:pt x="155323" y="205427"/>
                  </a:lnTo>
                  <a:lnTo>
                    <a:pt x="75156" y="182880"/>
                  </a:lnTo>
                  <a:lnTo>
                    <a:pt x="32568" y="170354"/>
                  </a:lnTo>
                  <a:lnTo>
                    <a:pt x="15031" y="170354"/>
                  </a:lnTo>
                  <a:lnTo>
                    <a:pt x="5010" y="172860"/>
                  </a:lnTo>
                  <a:lnTo>
                    <a:pt x="0" y="180375"/>
                  </a:lnTo>
                  <a:lnTo>
                    <a:pt x="5010" y="200417"/>
                  </a:lnTo>
                  <a:lnTo>
                    <a:pt x="17537" y="222964"/>
                  </a:lnTo>
                  <a:lnTo>
                    <a:pt x="57620" y="255531"/>
                  </a:lnTo>
                  <a:lnTo>
                    <a:pt x="110229" y="293109"/>
                  </a:lnTo>
                  <a:lnTo>
                    <a:pt x="162838" y="325677"/>
                  </a:lnTo>
                  <a:lnTo>
                    <a:pt x="205427" y="345719"/>
                  </a:lnTo>
                  <a:lnTo>
                    <a:pt x="250521" y="363255"/>
                  </a:lnTo>
                  <a:lnTo>
                    <a:pt x="290604" y="375781"/>
                  </a:lnTo>
                  <a:lnTo>
                    <a:pt x="340708" y="383297"/>
                  </a:lnTo>
                  <a:lnTo>
                    <a:pt x="393317" y="385802"/>
                  </a:lnTo>
                  <a:lnTo>
                    <a:pt x="465968" y="373276"/>
                  </a:lnTo>
                  <a:lnTo>
                    <a:pt x="571187" y="353234"/>
                  </a:lnTo>
                  <a:lnTo>
                    <a:pt x="756572" y="320667"/>
                  </a:lnTo>
                  <a:lnTo>
                    <a:pt x="844254" y="305635"/>
                  </a:lnTo>
                  <a:lnTo>
                    <a:pt x="1082249" y="260542"/>
                  </a:lnTo>
                  <a:lnTo>
                    <a:pt x="1257613" y="232984"/>
                  </a:lnTo>
                  <a:lnTo>
                    <a:pt x="1355316" y="222964"/>
                  </a:lnTo>
                  <a:lnTo>
                    <a:pt x="1458030" y="217953"/>
                  </a:lnTo>
                  <a:lnTo>
                    <a:pt x="1578280" y="215448"/>
                  </a:lnTo>
                  <a:lnTo>
                    <a:pt x="1628384" y="217953"/>
                  </a:lnTo>
                  <a:lnTo>
                    <a:pt x="1638404" y="217953"/>
                  </a:lnTo>
                  <a:lnTo>
                    <a:pt x="1680993" y="210438"/>
                  </a:lnTo>
                  <a:lnTo>
                    <a:pt x="1718571" y="192901"/>
                  </a:lnTo>
                  <a:lnTo>
                    <a:pt x="1748634" y="172860"/>
                  </a:lnTo>
                  <a:lnTo>
                    <a:pt x="1761160" y="157828"/>
                  </a:lnTo>
                  <a:lnTo>
                    <a:pt x="1768675" y="140292"/>
                  </a:lnTo>
                  <a:lnTo>
                    <a:pt x="1768675" y="132776"/>
                  </a:lnTo>
                  <a:lnTo>
                    <a:pt x="1766170" y="117745"/>
                  </a:lnTo>
                  <a:lnTo>
                    <a:pt x="1753644" y="95198"/>
                  </a:lnTo>
                  <a:lnTo>
                    <a:pt x="1723581" y="65136"/>
                  </a:lnTo>
                  <a:lnTo>
                    <a:pt x="1698529" y="47599"/>
                  </a:lnTo>
                  <a:lnTo>
                    <a:pt x="1653436" y="30063"/>
                  </a:lnTo>
                  <a:lnTo>
                    <a:pt x="1590806" y="12526"/>
                  </a:lnTo>
                  <a:lnTo>
                    <a:pt x="1520660" y="0"/>
                  </a:lnTo>
                  <a:lnTo>
                    <a:pt x="1475566" y="0"/>
                  </a:lnTo>
                  <a:lnTo>
                    <a:pt x="1455524" y="5011"/>
                  </a:lnTo>
                  <a:lnTo>
                    <a:pt x="1392894" y="27558"/>
                  </a:lnTo>
                  <a:lnTo>
                    <a:pt x="1317738" y="45094"/>
                  </a:lnTo>
                  <a:lnTo>
                    <a:pt x="1215025" y="62631"/>
                  </a:lnTo>
                  <a:lnTo>
                    <a:pt x="1057197" y="85177"/>
                  </a:lnTo>
                  <a:lnTo>
                    <a:pt x="771603" y="1427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8502B70-4973-4852-906B-6DA570C2B0BB}"/>
                </a:ext>
              </a:extLst>
            </p:cNvPr>
            <p:cNvSpPr/>
            <p:nvPr/>
          </p:nvSpPr>
          <p:spPr>
            <a:xfrm>
              <a:off x="4164013" y="3351213"/>
              <a:ext cx="404812" cy="930275"/>
            </a:xfrm>
            <a:custGeom>
              <a:avLst/>
              <a:gdLst>
                <a:gd name="connsiteX0" fmla="*/ 370770 w 405843"/>
                <a:gd name="connsiteY0" fmla="*/ 345718 h 929431"/>
                <a:gd name="connsiteX1" fmla="*/ 393317 w 405843"/>
                <a:gd name="connsiteY1" fmla="*/ 578702 h 929431"/>
                <a:gd name="connsiteX2" fmla="*/ 405843 w 405843"/>
                <a:gd name="connsiteY2" fmla="*/ 688931 h 929431"/>
                <a:gd name="connsiteX3" fmla="*/ 403338 w 405843"/>
                <a:gd name="connsiteY3" fmla="*/ 801666 h 929431"/>
                <a:gd name="connsiteX4" fmla="*/ 403338 w 405843"/>
                <a:gd name="connsiteY4" fmla="*/ 829223 h 929431"/>
                <a:gd name="connsiteX5" fmla="*/ 398327 w 405843"/>
                <a:gd name="connsiteY5" fmla="*/ 849265 h 929431"/>
                <a:gd name="connsiteX6" fmla="*/ 370770 w 405843"/>
                <a:gd name="connsiteY6" fmla="*/ 889348 h 929431"/>
                <a:gd name="connsiteX7" fmla="*/ 345718 w 405843"/>
                <a:gd name="connsiteY7" fmla="*/ 911895 h 929431"/>
                <a:gd name="connsiteX8" fmla="*/ 323171 w 405843"/>
                <a:gd name="connsiteY8" fmla="*/ 926926 h 929431"/>
                <a:gd name="connsiteX9" fmla="*/ 308140 w 405843"/>
                <a:gd name="connsiteY9" fmla="*/ 929431 h 929431"/>
                <a:gd name="connsiteX10" fmla="*/ 298119 w 405843"/>
                <a:gd name="connsiteY10" fmla="*/ 929431 h 929431"/>
                <a:gd name="connsiteX11" fmla="*/ 283088 w 405843"/>
                <a:gd name="connsiteY11" fmla="*/ 924421 h 929431"/>
                <a:gd name="connsiteX12" fmla="*/ 270562 w 405843"/>
                <a:gd name="connsiteY12" fmla="*/ 914400 h 929431"/>
                <a:gd name="connsiteX13" fmla="*/ 245510 w 405843"/>
                <a:gd name="connsiteY13" fmla="*/ 879327 h 929431"/>
                <a:gd name="connsiteX14" fmla="*/ 215447 w 405843"/>
                <a:gd name="connsiteY14" fmla="*/ 829223 h 929431"/>
                <a:gd name="connsiteX15" fmla="*/ 190395 w 405843"/>
                <a:gd name="connsiteY15" fmla="*/ 766593 h 929431"/>
                <a:gd name="connsiteX16" fmla="*/ 180374 w 405843"/>
                <a:gd name="connsiteY16" fmla="*/ 729015 h 929431"/>
                <a:gd name="connsiteX17" fmla="*/ 177869 w 405843"/>
                <a:gd name="connsiteY17" fmla="*/ 691437 h 929431"/>
                <a:gd name="connsiteX18" fmla="*/ 170353 w 405843"/>
                <a:gd name="connsiteY18" fmla="*/ 576197 h 929431"/>
                <a:gd name="connsiteX19" fmla="*/ 160333 w 405843"/>
                <a:gd name="connsiteY19" fmla="*/ 423380 h 929431"/>
                <a:gd name="connsiteX20" fmla="*/ 155322 w 405843"/>
                <a:gd name="connsiteY20" fmla="*/ 348223 h 929431"/>
                <a:gd name="connsiteX21" fmla="*/ 155322 w 405843"/>
                <a:gd name="connsiteY21" fmla="*/ 313151 h 929431"/>
                <a:gd name="connsiteX22" fmla="*/ 150312 w 405843"/>
                <a:gd name="connsiteY22" fmla="*/ 283088 h 929431"/>
                <a:gd name="connsiteX23" fmla="*/ 145301 w 405843"/>
                <a:gd name="connsiteY23" fmla="*/ 255531 h 929431"/>
                <a:gd name="connsiteX24" fmla="*/ 130270 w 405843"/>
                <a:gd name="connsiteY24" fmla="*/ 212942 h 929431"/>
                <a:gd name="connsiteX25" fmla="*/ 110229 w 405843"/>
                <a:gd name="connsiteY25" fmla="*/ 177870 h 929431"/>
                <a:gd name="connsiteX26" fmla="*/ 85176 w 405843"/>
                <a:gd name="connsiteY26" fmla="*/ 142797 h 929431"/>
                <a:gd name="connsiteX27" fmla="*/ 60124 w 405843"/>
                <a:gd name="connsiteY27" fmla="*/ 115239 h 929431"/>
                <a:gd name="connsiteX28" fmla="*/ 27557 w 405843"/>
                <a:gd name="connsiteY28" fmla="*/ 85177 h 929431"/>
                <a:gd name="connsiteX29" fmla="*/ 12526 w 405843"/>
                <a:gd name="connsiteY29" fmla="*/ 62630 h 929431"/>
                <a:gd name="connsiteX30" fmla="*/ 0 w 405843"/>
                <a:gd name="connsiteY30" fmla="*/ 30062 h 929431"/>
                <a:gd name="connsiteX31" fmla="*/ 2505 w 405843"/>
                <a:gd name="connsiteY31" fmla="*/ 17536 h 929431"/>
                <a:gd name="connsiteX32" fmla="*/ 5010 w 405843"/>
                <a:gd name="connsiteY32" fmla="*/ 7516 h 929431"/>
                <a:gd name="connsiteX33" fmla="*/ 15031 w 405843"/>
                <a:gd name="connsiteY33" fmla="*/ 0 h 929431"/>
                <a:gd name="connsiteX34" fmla="*/ 32567 w 405843"/>
                <a:gd name="connsiteY34" fmla="*/ 0 h 929431"/>
                <a:gd name="connsiteX35" fmla="*/ 67640 w 405843"/>
                <a:gd name="connsiteY35" fmla="*/ 5010 h 929431"/>
                <a:gd name="connsiteX36" fmla="*/ 90187 w 405843"/>
                <a:gd name="connsiteY36" fmla="*/ 10021 h 929431"/>
                <a:gd name="connsiteX37" fmla="*/ 117744 w 405843"/>
                <a:gd name="connsiteY37" fmla="*/ 12526 h 929431"/>
                <a:gd name="connsiteX38" fmla="*/ 185385 w 405843"/>
                <a:gd name="connsiteY38" fmla="*/ 27557 h 929431"/>
                <a:gd name="connsiteX39" fmla="*/ 255530 w 405843"/>
                <a:gd name="connsiteY39" fmla="*/ 45094 h 929431"/>
                <a:gd name="connsiteX40" fmla="*/ 288098 w 405843"/>
                <a:gd name="connsiteY40" fmla="*/ 55114 h 929431"/>
                <a:gd name="connsiteX41" fmla="*/ 353233 w 405843"/>
                <a:gd name="connsiteY41" fmla="*/ 187890 h 929431"/>
                <a:gd name="connsiteX42" fmla="*/ 370770 w 405843"/>
                <a:gd name="connsiteY42" fmla="*/ 345718 h 929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05843" h="929431">
                  <a:moveTo>
                    <a:pt x="370770" y="345718"/>
                  </a:moveTo>
                  <a:lnTo>
                    <a:pt x="393317" y="578702"/>
                  </a:lnTo>
                  <a:lnTo>
                    <a:pt x="405843" y="688931"/>
                  </a:lnTo>
                  <a:lnTo>
                    <a:pt x="403338" y="801666"/>
                  </a:lnTo>
                  <a:lnTo>
                    <a:pt x="403338" y="829223"/>
                  </a:lnTo>
                  <a:lnTo>
                    <a:pt x="398327" y="849265"/>
                  </a:lnTo>
                  <a:lnTo>
                    <a:pt x="370770" y="889348"/>
                  </a:lnTo>
                  <a:lnTo>
                    <a:pt x="345718" y="911895"/>
                  </a:lnTo>
                  <a:lnTo>
                    <a:pt x="323171" y="926926"/>
                  </a:lnTo>
                  <a:lnTo>
                    <a:pt x="308140" y="929431"/>
                  </a:lnTo>
                  <a:lnTo>
                    <a:pt x="298119" y="929431"/>
                  </a:lnTo>
                  <a:lnTo>
                    <a:pt x="283088" y="924421"/>
                  </a:lnTo>
                  <a:lnTo>
                    <a:pt x="270562" y="914400"/>
                  </a:lnTo>
                  <a:lnTo>
                    <a:pt x="245510" y="879327"/>
                  </a:lnTo>
                  <a:lnTo>
                    <a:pt x="215447" y="829223"/>
                  </a:lnTo>
                  <a:lnTo>
                    <a:pt x="190395" y="766593"/>
                  </a:lnTo>
                  <a:lnTo>
                    <a:pt x="180374" y="729015"/>
                  </a:lnTo>
                  <a:lnTo>
                    <a:pt x="177869" y="691437"/>
                  </a:lnTo>
                  <a:lnTo>
                    <a:pt x="170353" y="576197"/>
                  </a:lnTo>
                  <a:lnTo>
                    <a:pt x="160333" y="423380"/>
                  </a:lnTo>
                  <a:lnTo>
                    <a:pt x="155322" y="348223"/>
                  </a:lnTo>
                  <a:lnTo>
                    <a:pt x="155322" y="313151"/>
                  </a:lnTo>
                  <a:lnTo>
                    <a:pt x="150312" y="283088"/>
                  </a:lnTo>
                  <a:lnTo>
                    <a:pt x="145301" y="255531"/>
                  </a:lnTo>
                  <a:lnTo>
                    <a:pt x="130270" y="212942"/>
                  </a:lnTo>
                  <a:lnTo>
                    <a:pt x="110229" y="177870"/>
                  </a:lnTo>
                  <a:lnTo>
                    <a:pt x="85176" y="142797"/>
                  </a:lnTo>
                  <a:lnTo>
                    <a:pt x="60124" y="115239"/>
                  </a:lnTo>
                  <a:lnTo>
                    <a:pt x="27557" y="85177"/>
                  </a:lnTo>
                  <a:lnTo>
                    <a:pt x="12526" y="62630"/>
                  </a:lnTo>
                  <a:lnTo>
                    <a:pt x="0" y="30062"/>
                  </a:lnTo>
                  <a:lnTo>
                    <a:pt x="2505" y="17536"/>
                  </a:lnTo>
                  <a:lnTo>
                    <a:pt x="5010" y="7516"/>
                  </a:lnTo>
                  <a:lnTo>
                    <a:pt x="15031" y="0"/>
                  </a:lnTo>
                  <a:lnTo>
                    <a:pt x="32567" y="0"/>
                  </a:lnTo>
                  <a:lnTo>
                    <a:pt x="67640" y="5010"/>
                  </a:lnTo>
                  <a:lnTo>
                    <a:pt x="90187" y="10021"/>
                  </a:lnTo>
                  <a:lnTo>
                    <a:pt x="117744" y="12526"/>
                  </a:lnTo>
                  <a:lnTo>
                    <a:pt x="185385" y="27557"/>
                  </a:lnTo>
                  <a:lnTo>
                    <a:pt x="255530" y="45094"/>
                  </a:lnTo>
                  <a:lnTo>
                    <a:pt x="288098" y="55114"/>
                  </a:lnTo>
                  <a:lnTo>
                    <a:pt x="353233" y="187890"/>
                  </a:lnTo>
                  <a:lnTo>
                    <a:pt x="370770" y="3457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0946E7C-BA74-47ED-9AE1-EFE54D451A48}"/>
                </a:ext>
              </a:extLst>
            </p:cNvPr>
            <p:cNvSpPr/>
            <p:nvPr/>
          </p:nvSpPr>
          <p:spPr>
            <a:xfrm>
              <a:off x="4217988" y="4376738"/>
              <a:ext cx="466725" cy="841375"/>
            </a:xfrm>
            <a:custGeom>
              <a:avLst/>
              <a:gdLst>
                <a:gd name="connsiteX0" fmla="*/ 313151 w 465968"/>
                <a:gd name="connsiteY0" fmla="*/ 253026 h 841749"/>
                <a:gd name="connsiteX1" fmla="*/ 245510 w 465968"/>
                <a:gd name="connsiteY1" fmla="*/ 182880 h 841749"/>
                <a:gd name="connsiteX2" fmla="*/ 175364 w 465968"/>
                <a:gd name="connsiteY2" fmla="*/ 117745 h 841749"/>
                <a:gd name="connsiteX3" fmla="*/ 100208 w 465968"/>
                <a:gd name="connsiteY3" fmla="*/ 50104 h 841749"/>
                <a:gd name="connsiteX4" fmla="*/ 57620 w 465968"/>
                <a:gd name="connsiteY4" fmla="*/ 12526 h 841749"/>
                <a:gd name="connsiteX5" fmla="*/ 32568 w 465968"/>
                <a:gd name="connsiteY5" fmla="*/ 0 h 841749"/>
                <a:gd name="connsiteX6" fmla="*/ 17536 w 465968"/>
                <a:gd name="connsiteY6" fmla="*/ 0 h 841749"/>
                <a:gd name="connsiteX7" fmla="*/ 7516 w 465968"/>
                <a:gd name="connsiteY7" fmla="*/ 0 h 841749"/>
                <a:gd name="connsiteX8" fmla="*/ 5010 w 465968"/>
                <a:gd name="connsiteY8" fmla="*/ 2505 h 841749"/>
                <a:gd name="connsiteX9" fmla="*/ 0 w 465968"/>
                <a:gd name="connsiteY9" fmla="*/ 12526 h 841749"/>
                <a:gd name="connsiteX10" fmla="*/ 5010 w 465968"/>
                <a:gd name="connsiteY10" fmla="*/ 35073 h 841749"/>
                <a:gd name="connsiteX11" fmla="*/ 42589 w 465968"/>
                <a:gd name="connsiteY11" fmla="*/ 125260 h 841749"/>
                <a:gd name="connsiteX12" fmla="*/ 112734 w 465968"/>
                <a:gd name="connsiteY12" fmla="*/ 293109 h 841749"/>
                <a:gd name="connsiteX13" fmla="*/ 170354 w 465968"/>
                <a:gd name="connsiteY13" fmla="*/ 443421 h 841749"/>
                <a:gd name="connsiteX14" fmla="*/ 185385 w 465968"/>
                <a:gd name="connsiteY14" fmla="*/ 501041 h 841749"/>
                <a:gd name="connsiteX15" fmla="*/ 202922 w 465968"/>
                <a:gd name="connsiteY15" fmla="*/ 603754 h 841749"/>
                <a:gd name="connsiteX16" fmla="*/ 217953 w 465968"/>
                <a:gd name="connsiteY16" fmla="*/ 676405 h 841749"/>
                <a:gd name="connsiteX17" fmla="*/ 237995 w 465968"/>
                <a:gd name="connsiteY17" fmla="*/ 736530 h 841749"/>
                <a:gd name="connsiteX18" fmla="*/ 253026 w 465968"/>
                <a:gd name="connsiteY18" fmla="*/ 771603 h 841749"/>
                <a:gd name="connsiteX19" fmla="*/ 265552 w 465968"/>
                <a:gd name="connsiteY19" fmla="*/ 796655 h 841749"/>
                <a:gd name="connsiteX20" fmla="*/ 280583 w 465968"/>
                <a:gd name="connsiteY20" fmla="*/ 819202 h 841749"/>
                <a:gd name="connsiteX21" fmla="*/ 293109 w 465968"/>
                <a:gd name="connsiteY21" fmla="*/ 831728 h 841749"/>
                <a:gd name="connsiteX22" fmla="*/ 303130 w 465968"/>
                <a:gd name="connsiteY22" fmla="*/ 836739 h 841749"/>
                <a:gd name="connsiteX23" fmla="*/ 333192 w 465968"/>
                <a:gd name="connsiteY23" fmla="*/ 841749 h 841749"/>
                <a:gd name="connsiteX24" fmla="*/ 363255 w 465968"/>
                <a:gd name="connsiteY24" fmla="*/ 834233 h 841749"/>
                <a:gd name="connsiteX25" fmla="*/ 385802 w 465968"/>
                <a:gd name="connsiteY25" fmla="*/ 824213 h 841749"/>
                <a:gd name="connsiteX26" fmla="*/ 408349 w 465968"/>
                <a:gd name="connsiteY26" fmla="*/ 804171 h 841749"/>
                <a:gd name="connsiteX27" fmla="*/ 430895 w 465968"/>
                <a:gd name="connsiteY27" fmla="*/ 769098 h 841749"/>
                <a:gd name="connsiteX28" fmla="*/ 443421 w 465968"/>
                <a:gd name="connsiteY28" fmla="*/ 736530 h 841749"/>
                <a:gd name="connsiteX29" fmla="*/ 450937 w 465968"/>
                <a:gd name="connsiteY29" fmla="*/ 708973 h 841749"/>
                <a:gd name="connsiteX30" fmla="*/ 458453 w 465968"/>
                <a:gd name="connsiteY30" fmla="*/ 661374 h 841749"/>
                <a:gd name="connsiteX31" fmla="*/ 463463 w 465968"/>
                <a:gd name="connsiteY31" fmla="*/ 626301 h 841749"/>
                <a:gd name="connsiteX32" fmla="*/ 465968 w 465968"/>
                <a:gd name="connsiteY32" fmla="*/ 578702 h 841749"/>
                <a:gd name="connsiteX33" fmla="*/ 460958 w 465968"/>
                <a:gd name="connsiteY33" fmla="*/ 538619 h 841749"/>
                <a:gd name="connsiteX34" fmla="*/ 455947 w 465968"/>
                <a:gd name="connsiteY34" fmla="*/ 503546 h 841749"/>
                <a:gd name="connsiteX35" fmla="*/ 443421 w 465968"/>
                <a:gd name="connsiteY35" fmla="*/ 450937 h 841749"/>
                <a:gd name="connsiteX36" fmla="*/ 425885 w 465968"/>
                <a:gd name="connsiteY36" fmla="*/ 408348 h 841749"/>
                <a:gd name="connsiteX37" fmla="*/ 398328 w 465968"/>
                <a:gd name="connsiteY37" fmla="*/ 365760 h 841749"/>
                <a:gd name="connsiteX38" fmla="*/ 355739 w 465968"/>
                <a:gd name="connsiteY38" fmla="*/ 308140 h 841749"/>
                <a:gd name="connsiteX39" fmla="*/ 313151 w 465968"/>
                <a:gd name="connsiteY39" fmla="*/ 253026 h 84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65968" h="841749">
                  <a:moveTo>
                    <a:pt x="313151" y="253026"/>
                  </a:moveTo>
                  <a:lnTo>
                    <a:pt x="245510" y="182880"/>
                  </a:lnTo>
                  <a:lnTo>
                    <a:pt x="175364" y="117745"/>
                  </a:lnTo>
                  <a:lnTo>
                    <a:pt x="100208" y="50104"/>
                  </a:lnTo>
                  <a:lnTo>
                    <a:pt x="57620" y="12526"/>
                  </a:lnTo>
                  <a:lnTo>
                    <a:pt x="32568" y="0"/>
                  </a:lnTo>
                  <a:lnTo>
                    <a:pt x="17536" y="0"/>
                  </a:lnTo>
                  <a:lnTo>
                    <a:pt x="7516" y="0"/>
                  </a:lnTo>
                  <a:lnTo>
                    <a:pt x="5010" y="2505"/>
                  </a:lnTo>
                  <a:lnTo>
                    <a:pt x="0" y="12526"/>
                  </a:lnTo>
                  <a:lnTo>
                    <a:pt x="5010" y="35073"/>
                  </a:lnTo>
                  <a:lnTo>
                    <a:pt x="42589" y="125260"/>
                  </a:lnTo>
                  <a:lnTo>
                    <a:pt x="112734" y="293109"/>
                  </a:lnTo>
                  <a:lnTo>
                    <a:pt x="170354" y="443421"/>
                  </a:lnTo>
                  <a:lnTo>
                    <a:pt x="185385" y="501041"/>
                  </a:lnTo>
                  <a:lnTo>
                    <a:pt x="202922" y="603754"/>
                  </a:lnTo>
                  <a:lnTo>
                    <a:pt x="217953" y="676405"/>
                  </a:lnTo>
                  <a:lnTo>
                    <a:pt x="237995" y="736530"/>
                  </a:lnTo>
                  <a:lnTo>
                    <a:pt x="253026" y="771603"/>
                  </a:lnTo>
                  <a:lnTo>
                    <a:pt x="265552" y="796655"/>
                  </a:lnTo>
                  <a:lnTo>
                    <a:pt x="280583" y="819202"/>
                  </a:lnTo>
                  <a:lnTo>
                    <a:pt x="293109" y="831728"/>
                  </a:lnTo>
                  <a:lnTo>
                    <a:pt x="303130" y="836739"/>
                  </a:lnTo>
                  <a:lnTo>
                    <a:pt x="333192" y="841749"/>
                  </a:lnTo>
                  <a:lnTo>
                    <a:pt x="363255" y="834233"/>
                  </a:lnTo>
                  <a:lnTo>
                    <a:pt x="385802" y="824213"/>
                  </a:lnTo>
                  <a:lnTo>
                    <a:pt x="408349" y="804171"/>
                  </a:lnTo>
                  <a:lnTo>
                    <a:pt x="430895" y="769098"/>
                  </a:lnTo>
                  <a:lnTo>
                    <a:pt x="443421" y="736530"/>
                  </a:lnTo>
                  <a:lnTo>
                    <a:pt x="450937" y="708973"/>
                  </a:lnTo>
                  <a:lnTo>
                    <a:pt x="458453" y="661374"/>
                  </a:lnTo>
                  <a:lnTo>
                    <a:pt x="463463" y="626301"/>
                  </a:lnTo>
                  <a:lnTo>
                    <a:pt x="465968" y="578702"/>
                  </a:lnTo>
                  <a:lnTo>
                    <a:pt x="460958" y="538619"/>
                  </a:lnTo>
                  <a:lnTo>
                    <a:pt x="455947" y="503546"/>
                  </a:lnTo>
                  <a:lnTo>
                    <a:pt x="443421" y="450937"/>
                  </a:lnTo>
                  <a:lnTo>
                    <a:pt x="425885" y="408348"/>
                  </a:lnTo>
                  <a:lnTo>
                    <a:pt x="398328" y="365760"/>
                  </a:lnTo>
                  <a:lnTo>
                    <a:pt x="355739" y="308140"/>
                  </a:lnTo>
                  <a:lnTo>
                    <a:pt x="313151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E37FEA85-3573-4CE6-82B8-A01591351000}"/>
                </a:ext>
              </a:extLst>
            </p:cNvPr>
            <p:cNvSpPr/>
            <p:nvPr/>
          </p:nvSpPr>
          <p:spPr>
            <a:xfrm>
              <a:off x="4926013" y="4183063"/>
              <a:ext cx="652462" cy="1100137"/>
            </a:xfrm>
            <a:custGeom>
              <a:avLst/>
              <a:gdLst>
                <a:gd name="connsiteX0" fmla="*/ 245510 w 653859"/>
                <a:gd name="connsiteY0" fmla="*/ 493526 h 1099785"/>
                <a:gd name="connsiteX1" fmla="*/ 142797 w 653859"/>
                <a:gd name="connsiteY1" fmla="*/ 754067 h 1099785"/>
                <a:gd name="connsiteX2" fmla="*/ 42588 w 653859"/>
                <a:gd name="connsiteY2" fmla="*/ 989556 h 1099785"/>
                <a:gd name="connsiteX3" fmla="*/ 0 w 653859"/>
                <a:gd name="connsiteY3" fmla="*/ 1099785 h 1099785"/>
                <a:gd name="connsiteX4" fmla="*/ 137786 w 653859"/>
                <a:gd name="connsiteY4" fmla="*/ 954483 h 1099785"/>
                <a:gd name="connsiteX5" fmla="*/ 250521 w 653859"/>
                <a:gd name="connsiteY5" fmla="*/ 806676 h 1099785"/>
                <a:gd name="connsiteX6" fmla="*/ 368265 w 653859"/>
                <a:gd name="connsiteY6" fmla="*/ 643838 h 1099785"/>
                <a:gd name="connsiteX7" fmla="*/ 475989 w 653859"/>
                <a:gd name="connsiteY7" fmla="*/ 483505 h 1099785"/>
                <a:gd name="connsiteX8" fmla="*/ 508557 w 653859"/>
                <a:gd name="connsiteY8" fmla="*/ 433401 h 1099785"/>
                <a:gd name="connsiteX9" fmla="*/ 521083 w 653859"/>
                <a:gd name="connsiteY9" fmla="*/ 405843 h 1099785"/>
                <a:gd name="connsiteX10" fmla="*/ 541124 w 653859"/>
                <a:gd name="connsiteY10" fmla="*/ 373276 h 1099785"/>
                <a:gd name="connsiteX11" fmla="*/ 556156 w 653859"/>
                <a:gd name="connsiteY11" fmla="*/ 355739 h 1099785"/>
                <a:gd name="connsiteX12" fmla="*/ 578702 w 653859"/>
                <a:gd name="connsiteY12" fmla="*/ 330687 h 1099785"/>
                <a:gd name="connsiteX13" fmla="*/ 616281 w 653859"/>
                <a:gd name="connsiteY13" fmla="*/ 300625 h 1099785"/>
                <a:gd name="connsiteX14" fmla="*/ 638827 w 653859"/>
                <a:gd name="connsiteY14" fmla="*/ 283088 h 1099785"/>
                <a:gd name="connsiteX15" fmla="*/ 648848 w 653859"/>
                <a:gd name="connsiteY15" fmla="*/ 270562 h 1099785"/>
                <a:gd name="connsiteX16" fmla="*/ 651353 w 653859"/>
                <a:gd name="connsiteY16" fmla="*/ 260542 h 1099785"/>
                <a:gd name="connsiteX17" fmla="*/ 653859 w 653859"/>
                <a:gd name="connsiteY17" fmla="*/ 245510 h 1099785"/>
                <a:gd name="connsiteX18" fmla="*/ 651353 w 653859"/>
                <a:gd name="connsiteY18" fmla="*/ 235489 h 1099785"/>
                <a:gd name="connsiteX19" fmla="*/ 646343 w 653859"/>
                <a:gd name="connsiteY19" fmla="*/ 220458 h 1099785"/>
                <a:gd name="connsiteX20" fmla="*/ 633817 w 653859"/>
                <a:gd name="connsiteY20" fmla="*/ 195406 h 1099785"/>
                <a:gd name="connsiteX21" fmla="*/ 611270 w 653859"/>
                <a:gd name="connsiteY21" fmla="*/ 170354 h 1099785"/>
                <a:gd name="connsiteX22" fmla="*/ 576197 w 653859"/>
                <a:gd name="connsiteY22" fmla="*/ 137786 h 1099785"/>
                <a:gd name="connsiteX23" fmla="*/ 531104 w 653859"/>
                <a:gd name="connsiteY23" fmla="*/ 105219 h 1099785"/>
                <a:gd name="connsiteX24" fmla="*/ 478494 w 653859"/>
                <a:gd name="connsiteY24" fmla="*/ 72651 h 1099785"/>
                <a:gd name="connsiteX25" fmla="*/ 408348 w 653859"/>
                <a:gd name="connsiteY25" fmla="*/ 40083 h 1099785"/>
                <a:gd name="connsiteX26" fmla="*/ 345718 w 653859"/>
                <a:gd name="connsiteY26" fmla="*/ 20042 h 1099785"/>
                <a:gd name="connsiteX27" fmla="*/ 270562 w 653859"/>
                <a:gd name="connsiteY27" fmla="*/ 2505 h 1099785"/>
                <a:gd name="connsiteX28" fmla="*/ 235489 w 653859"/>
                <a:gd name="connsiteY28" fmla="*/ 0 h 1099785"/>
                <a:gd name="connsiteX29" fmla="*/ 220458 w 653859"/>
                <a:gd name="connsiteY29" fmla="*/ 0 h 1099785"/>
                <a:gd name="connsiteX30" fmla="*/ 202922 w 653859"/>
                <a:gd name="connsiteY30" fmla="*/ 5011 h 1099785"/>
                <a:gd name="connsiteX31" fmla="*/ 200416 w 653859"/>
                <a:gd name="connsiteY31" fmla="*/ 12526 h 1099785"/>
                <a:gd name="connsiteX32" fmla="*/ 202922 w 653859"/>
                <a:gd name="connsiteY32" fmla="*/ 27557 h 1099785"/>
                <a:gd name="connsiteX33" fmla="*/ 217953 w 653859"/>
                <a:gd name="connsiteY33" fmla="*/ 50104 h 1099785"/>
                <a:gd name="connsiteX34" fmla="*/ 237994 w 653859"/>
                <a:gd name="connsiteY34" fmla="*/ 70146 h 1099785"/>
                <a:gd name="connsiteX35" fmla="*/ 255531 w 653859"/>
                <a:gd name="connsiteY35" fmla="*/ 90188 h 1099785"/>
                <a:gd name="connsiteX36" fmla="*/ 268057 w 653859"/>
                <a:gd name="connsiteY36" fmla="*/ 110229 h 1099785"/>
                <a:gd name="connsiteX37" fmla="*/ 290604 w 653859"/>
                <a:gd name="connsiteY37" fmla="*/ 155323 h 1099785"/>
                <a:gd name="connsiteX38" fmla="*/ 305635 w 653859"/>
                <a:gd name="connsiteY38" fmla="*/ 192901 h 1099785"/>
                <a:gd name="connsiteX39" fmla="*/ 310645 w 653859"/>
                <a:gd name="connsiteY39" fmla="*/ 230479 h 1099785"/>
                <a:gd name="connsiteX40" fmla="*/ 300625 w 653859"/>
                <a:gd name="connsiteY40" fmla="*/ 295614 h 1099785"/>
                <a:gd name="connsiteX41" fmla="*/ 285593 w 653859"/>
                <a:gd name="connsiteY41" fmla="*/ 368265 h 1099785"/>
                <a:gd name="connsiteX42" fmla="*/ 245510 w 653859"/>
                <a:gd name="connsiteY42" fmla="*/ 493526 h 1099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53859" h="1099785">
                  <a:moveTo>
                    <a:pt x="245510" y="493526"/>
                  </a:moveTo>
                  <a:lnTo>
                    <a:pt x="142797" y="754067"/>
                  </a:lnTo>
                  <a:lnTo>
                    <a:pt x="42588" y="989556"/>
                  </a:lnTo>
                  <a:lnTo>
                    <a:pt x="0" y="1099785"/>
                  </a:lnTo>
                  <a:lnTo>
                    <a:pt x="137786" y="954483"/>
                  </a:lnTo>
                  <a:lnTo>
                    <a:pt x="250521" y="806676"/>
                  </a:lnTo>
                  <a:lnTo>
                    <a:pt x="368265" y="643838"/>
                  </a:lnTo>
                  <a:lnTo>
                    <a:pt x="475989" y="483505"/>
                  </a:lnTo>
                  <a:lnTo>
                    <a:pt x="508557" y="433401"/>
                  </a:lnTo>
                  <a:lnTo>
                    <a:pt x="521083" y="405843"/>
                  </a:lnTo>
                  <a:lnTo>
                    <a:pt x="541124" y="373276"/>
                  </a:lnTo>
                  <a:lnTo>
                    <a:pt x="556156" y="355739"/>
                  </a:lnTo>
                  <a:lnTo>
                    <a:pt x="578702" y="330687"/>
                  </a:lnTo>
                  <a:lnTo>
                    <a:pt x="616281" y="300625"/>
                  </a:lnTo>
                  <a:lnTo>
                    <a:pt x="638827" y="283088"/>
                  </a:lnTo>
                  <a:lnTo>
                    <a:pt x="648848" y="270562"/>
                  </a:lnTo>
                  <a:lnTo>
                    <a:pt x="651353" y="260542"/>
                  </a:lnTo>
                  <a:lnTo>
                    <a:pt x="653859" y="245510"/>
                  </a:lnTo>
                  <a:lnTo>
                    <a:pt x="651353" y="235489"/>
                  </a:lnTo>
                  <a:lnTo>
                    <a:pt x="646343" y="220458"/>
                  </a:lnTo>
                  <a:lnTo>
                    <a:pt x="633817" y="195406"/>
                  </a:lnTo>
                  <a:lnTo>
                    <a:pt x="611270" y="170354"/>
                  </a:lnTo>
                  <a:lnTo>
                    <a:pt x="576197" y="137786"/>
                  </a:lnTo>
                  <a:lnTo>
                    <a:pt x="531104" y="105219"/>
                  </a:lnTo>
                  <a:lnTo>
                    <a:pt x="478494" y="72651"/>
                  </a:lnTo>
                  <a:lnTo>
                    <a:pt x="408348" y="40083"/>
                  </a:lnTo>
                  <a:lnTo>
                    <a:pt x="345718" y="20042"/>
                  </a:lnTo>
                  <a:lnTo>
                    <a:pt x="270562" y="2505"/>
                  </a:lnTo>
                  <a:lnTo>
                    <a:pt x="235489" y="0"/>
                  </a:lnTo>
                  <a:lnTo>
                    <a:pt x="220458" y="0"/>
                  </a:lnTo>
                  <a:lnTo>
                    <a:pt x="202922" y="5011"/>
                  </a:lnTo>
                  <a:lnTo>
                    <a:pt x="200416" y="12526"/>
                  </a:lnTo>
                  <a:lnTo>
                    <a:pt x="202922" y="27557"/>
                  </a:lnTo>
                  <a:lnTo>
                    <a:pt x="217953" y="50104"/>
                  </a:lnTo>
                  <a:lnTo>
                    <a:pt x="237994" y="70146"/>
                  </a:lnTo>
                  <a:lnTo>
                    <a:pt x="255531" y="90188"/>
                  </a:lnTo>
                  <a:lnTo>
                    <a:pt x="268057" y="110229"/>
                  </a:lnTo>
                  <a:lnTo>
                    <a:pt x="290604" y="155323"/>
                  </a:lnTo>
                  <a:lnTo>
                    <a:pt x="305635" y="192901"/>
                  </a:lnTo>
                  <a:lnTo>
                    <a:pt x="310645" y="230479"/>
                  </a:lnTo>
                  <a:lnTo>
                    <a:pt x="300625" y="295614"/>
                  </a:lnTo>
                  <a:lnTo>
                    <a:pt x="285593" y="368265"/>
                  </a:lnTo>
                  <a:lnTo>
                    <a:pt x="245510" y="4935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33C69B79-6531-476D-BA6B-E0D88A31A167}"/>
                </a:ext>
              </a:extLst>
            </p:cNvPr>
            <p:cNvSpPr/>
            <p:nvPr/>
          </p:nvSpPr>
          <p:spPr>
            <a:xfrm>
              <a:off x="5626100" y="2674938"/>
              <a:ext cx="1757363" cy="487362"/>
            </a:xfrm>
            <a:custGeom>
              <a:avLst/>
              <a:gdLst>
                <a:gd name="connsiteX0" fmla="*/ 982040 w 1756149"/>
                <a:gd name="connsiteY0" fmla="*/ 323172 h 486010"/>
                <a:gd name="connsiteX1" fmla="*/ 759077 w 1756149"/>
                <a:gd name="connsiteY1" fmla="*/ 383297 h 486010"/>
                <a:gd name="connsiteX2" fmla="*/ 558660 w 1756149"/>
                <a:gd name="connsiteY2" fmla="*/ 438411 h 486010"/>
                <a:gd name="connsiteX3" fmla="*/ 410853 w 1756149"/>
                <a:gd name="connsiteY3" fmla="*/ 481000 h 486010"/>
                <a:gd name="connsiteX4" fmla="*/ 383296 w 1756149"/>
                <a:gd name="connsiteY4" fmla="*/ 486010 h 486010"/>
                <a:gd name="connsiteX5" fmla="*/ 363254 w 1756149"/>
                <a:gd name="connsiteY5" fmla="*/ 486010 h 486010"/>
                <a:gd name="connsiteX6" fmla="*/ 333192 w 1756149"/>
                <a:gd name="connsiteY6" fmla="*/ 483505 h 486010"/>
                <a:gd name="connsiteX7" fmla="*/ 283088 w 1756149"/>
                <a:gd name="connsiteY7" fmla="*/ 475989 h 486010"/>
                <a:gd name="connsiteX8" fmla="*/ 230478 w 1756149"/>
                <a:gd name="connsiteY8" fmla="*/ 458453 h 486010"/>
                <a:gd name="connsiteX9" fmla="*/ 177869 w 1756149"/>
                <a:gd name="connsiteY9" fmla="*/ 435906 h 486010"/>
                <a:gd name="connsiteX10" fmla="*/ 135281 w 1756149"/>
                <a:gd name="connsiteY10" fmla="*/ 410854 h 486010"/>
                <a:gd name="connsiteX11" fmla="*/ 95197 w 1756149"/>
                <a:gd name="connsiteY11" fmla="*/ 378286 h 486010"/>
                <a:gd name="connsiteX12" fmla="*/ 52609 w 1756149"/>
                <a:gd name="connsiteY12" fmla="*/ 340708 h 486010"/>
                <a:gd name="connsiteX13" fmla="*/ 25052 w 1756149"/>
                <a:gd name="connsiteY13" fmla="*/ 308141 h 486010"/>
                <a:gd name="connsiteX14" fmla="*/ 7515 w 1756149"/>
                <a:gd name="connsiteY14" fmla="*/ 280583 h 486010"/>
                <a:gd name="connsiteX15" fmla="*/ 0 w 1756149"/>
                <a:gd name="connsiteY15" fmla="*/ 255531 h 486010"/>
                <a:gd name="connsiteX16" fmla="*/ 0 w 1756149"/>
                <a:gd name="connsiteY16" fmla="*/ 230479 h 486010"/>
                <a:gd name="connsiteX17" fmla="*/ 7515 w 1756149"/>
                <a:gd name="connsiteY17" fmla="*/ 217953 h 486010"/>
                <a:gd name="connsiteX18" fmla="*/ 20041 w 1756149"/>
                <a:gd name="connsiteY18" fmla="*/ 217953 h 486010"/>
                <a:gd name="connsiteX19" fmla="*/ 35072 w 1756149"/>
                <a:gd name="connsiteY19" fmla="*/ 220459 h 486010"/>
                <a:gd name="connsiteX20" fmla="*/ 67640 w 1756149"/>
                <a:gd name="connsiteY20" fmla="*/ 235490 h 486010"/>
                <a:gd name="connsiteX21" fmla="*/ 107723 w 1756149"/>
                <a:gd name="connsiteY21" fmla="*/ 260542 h 486010"/>
                <a:gd name="connsiteX22" fmla="*/ 140291 w 1756149"/>
                <a:gd name="connsiteY22" fmla="*/ 273068 h 486010"/>
                <a:gd name="connsiteX23" fmla="*/ 190395 w 1756149"/>
                <a:gd name="connsiteY23" fmla="*/ 285594 h 486010"/>
                <a:gd name="connsiteX24" fmla="*/ 237994 w 1756149"/>
                <a:gd name="connsiteY24" fmla="*/ 290604 h 486010"/>
                <a:gd name="connsiteX25" fmla="*/ 298119 w 1756149"/>
                <a:gd name="connsiteY25" fmla="*/ 290604 h 486010"/>
                <a:gd name="connsiteX26" fmla="*/ 363254 w 1756149"/>
                <a:gd name="connsiteY26" fmla="*/ 283089 h 486010"/>
                <a:gd name="connsiteX27" fmla="*/ 596238 w 1756149"/>
                <a:gd name="connsiteY27" fmla="*/ 232985 h 486010"/>
                <a:gd name="connsiteX28" fmla="*/ 891853 w 1756149"/>
                <a:gd name="connsiteY28" fmla="*/ 165344 h 486010"/>
                <a:gd name="connsiteX29" fmla="*/ 1049681 w 1756149"/>
                <a:gd name="connsiteY29" fmla="*/ 127766 h 486010"/>
                <a:gd name="connsiteX30" fmla="*/ 1392894 w 1756149"/>
                <a:gd name="connsiteY30" fmla="*/ 55115 h 486010"/>
                <a:gd name="connsiteX31" fmla="*/ 1458029 w 1756149"/>
                <a:gd name="connsiteY31" fmla="*/ 40084 h 486010"/>
                <a:gd name="connsiteX32" fmla="*/ 1495607 w 1756149"/>
                <a:gd name="connsiteY32" fmla="*/ 17537 h 486010"/>
                <a:gd name="connsiteX33" fmla="*/ 1523164 w 1756149"/>
                <a:gd name="connsiteY33" fmla="*/ 0 h 486010"/>
                <a:gd name="connsiteX34" fmla="*/ 1535690 w 1756149"/>
                <a:gd name="connsiteY34" fmla="*/ 0 h 486010"/>
                <a:gd name="connsiteX35" fmla="*/ 1578279 w 1756149"/>
                <a:gd name="connsiteY35" fmla="*/ 10021 h 486010"/>
                <a:gd name="connsiteX36" fmla="*/ 1678487 w 1756149"/>
                <a:gd name="connsiteY36" fmla="*/ 57620 h 486010"/>
                <a:gd name="connsiteX37" fmla="*/ 1708550 w 1756149"/>
                <a:gd name="connsiteY37" fmla="*/ 80167 h 486010"/>
                <a:gd name="connsiteX38" fmla="*/ 1736107 w 1756149"/>
                <a:gd name="connsiteY38" fmla="*/ 105219 h 486010"/>
                <a:gd name="connsiteX39" fmla="*/ 1748633 w 1756149"/>
                <a:gd name="connsiteY39" fmla="*/ 122756 h 486010"/>
                <a:gd name="connsiteX40" fmla="*/ 1756149 w 1756149"/>
                <a:gd name="connsiteY40" fmla="*/ 142797 h 486010"/>
                <a:gd name="connsiteX41" fmla="*/ 1756149 w 1756149"/>
                <a:gd name="connsiteY41" fmla="*/ 162839 h 486010"/>
                <a:gd name="connsiteX42" fmla="*/ 1746128 w 1756149"/>
                <a:gd name="connsiteY42" fmla="*/ 182880 h 486010"/>
                <a:gd name="connsiteX43" fmla="*/ 1723581 w 1756149"/>
                <a:gd name="connsiteY43" fmla="*/ 197912 h 486010"/>
                <a:gd name="connsiteX44" fmla="*/ 1686003 w 1756149"/>
                <a:gd name="connsiteY44" fmla="*/ 215448 h 486010"/>
                <a:gd name="connsiteX45" fmla="*/ 1655940 w 1756149"/>
                <a:gd name="connsiteY45" fmla="*/ 220459 h 486010"/>
                <a:gd name="connsiteX46" fmla="*/ 1570763 w 1756149"/>
                <a:gd name="connsiteY46" fmla="*/ 222964 h 486010"/>
                <a:gd name="connsiteX47" fmla="*/ 1498112 w 1756149"/>
                <a:gd name="connsiteY47" fmla="*/ 227974 h 486010"/>
                <a:gd name="connsiteX48" fmla="*/ 1402915 w 1756149"/>
                <a:gd name="connsiteY48" fmla="*/ 243005 h 486010"/>
                <a:gd name="connsiteX49" fmla="*/ 1242581 w 1756149"/>
                <a:gd name="connsiteY49" fmla="*/ 268057 h 486010"/>
                <a:gd name="connsiteX50" fmla="*/ 982040 w 1756149"/>
                <a:gd name="connsiteY50" fmla="*/ 323172 h 486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6149" h="486010">
                  <a:moveTo>
                    <a:pt x="982040" y="323172"/>
                  </a:moveTo>
                  <a:lnTo>
                    <a:pt x="759077" y="383297"/>
                  </a:lnTo>
                  <a:lnTo>
                    <a:pt x="558660" y="438411"/>
                  </a:lnTo>
                  <a:lnTo>
                    <a:pt x="410853" y="481000"/>
                  </a:lnTo>
                  <a:lnTo>
                    <a:pt x="383296" y="486010"/>
                  </a:lnTo>
                  <a:lnTo>
                    <a:pt x="363254" y="486010"/>
                  </a:lnTo>
                  <a:lnTo>
                    <a:pt x="333192" y="483505"/>
                  </a:lnTo>
                  <a:lnTo>
                    <a:pt x="283088" y="475989"/>
                  </a:lnTo>
                  <a:lnTo>
                    <a:pt x="230478" y="458453"/>
                  </a:lnTo>
                  <a:lnTo>
                    <a:pt x="177869" y="435906"/>
                  </a:lnTo>
                  <a:lnTo>
                    <a:pt x="135281" y="410854"/>
                  </a:lnTo>
                  <a:lnTo>
                    <a:pt x="95197" y="378286"/>
                  </a:lnTo>
                  <a:lnTo>
                    <a:pt x="52609" y="340708"/>
                  </a:lnTo>
                  <a:lnTo>
                    <a:pt x="25052" y="308141"/>
                  </a:lnTo>
                  <a:lnTo>
                    <a:pt x="7515" y="280583"/>
                  </a:lnTo>
                  <a:lnTo>
                    <a:pt x="0" y="255531"/>
                  </a:lnTo>
                  <a:lnTo>
                    <a:pt x="0" y="230479"/>
                  </a:lnTo>
                  <a:lnTo>
                    <a:pt x="7515" y="217953"/>
                  </a:lnTo>
                  <a:lnTo>
                    <a:pt x="20041" y="217953"/>
                  </a:lnTo>
                  <a:lnTo>
                    <a:pt x="35072" y="220459"/>
                  </a:lnTo>
                  <a:lnTo>
                    <a:pt x="67640" y="235490"/>
                  </a:lnTo>
                  <a:lnTo>
                    <a:pt x="107723" y="260542"/>
                  </a:lnTo>
                  <a:lnTo>
                    <a:pt x="140291" y="273068"/>
                  </a:lnTo>
                  <a:lnTo>
                    <a:pt x="190395" y="285594"/>
                  </a:lnTo>
                  <a:lnTo>
                    <a:pt x="237994" y="290604"/>
                  </a:lnTo>
                  <a:lnTo>
                    <a:pt x="298119" y="290604"/>
                  </a:lnTo>
                  <a:lnTo>
                    <a:pt x="363254" y="283089"/>
                  </a:lnTo>
                  <a:lnTo>
                    <a:pt x="596238" y="232985"/>
                  </a:lnTo>
                  <a:lnTo>
                    <a:pt x="891853" y="165344"/>
                  </a:lnTo>
                  <a:lnTo>
                    <a:pt x="1049681" y="127766"/>
                  </a:lnTo>
                  <a:lnTo>
                    <a:pt x="1392894" y="55115"/>
                  </a:lnTo>
                  <a:lnTo>
                    <a:pt x="1458029" y="40084"/>
                  </a:lnTo>
                  <a:lnTo>
                    <a:pt x="1495607" y="17537"/>
                  </a:lnTo>
                  <a:lnTo>
                    <a:pt x="1523164" y="0"/>
                  </a:lnTo>
                  <a:lnTo>
                    <a:pt x="1535690" y="0"/>
                  </a:lnTo>
                  <a:lnTo>
                    <a:pt x="1578279" y="10021"/>
                  </a:lnTo>
                  <a:lnTo>
                    <a:pt x="1678487" y="57620"/>
                  </a:lnTo>
                  <a:lnTo>
                    <a:pt x="1708550" y="80167"/>
                  </a:lnTo>
                  <a:lnTo>
                    <a:pt x="1736107" y="105219"/>
                  </a:lnTo>
                  <a:lnTo>
                    <a:pt x="1748633" y="122756"/>
                  </a:lnTo>
                  <a:lnTo>
                    <a:pt x="1756149" y="142797"/>
                  </a:lnTo>
                  <a:lnTo>
                    <a:pt x="1756149" y="162839"/>
                  </a:lnTo>
                  <a:lnTo>
                    <a:pt x="1746128" y="182880"/>
                  </a:lnTo>
                  <a:lnTo>
                    <a:pt x="1723581" y="197912"/>
                  </a:lnTo>
                  <a:lnTo>
                    <a:pt x="1686003" y="215448"/>
                  </a:lnTo>
                  <a:lnTo>
                    <a:pt x="1655940" y="220459"/>
                  </a:lnTo>
                  <a:lnTo>
                    <a:pt x="1570763" y="222964"/>
                  </a:lnTo>
                  <a:lnTo>
                    <a:pt x="1498112" y="227974"/>
                  </a:lnTo>
                  <a:lnTo>
                    <a:pt x="1402915" y="243005"/>
                  </a:lnTo>
                  <a:lnTo>
                    <a:pt x="1242581" y="268057"/>
                  </a:lnTo>
                  <a:lnTo>
                    <a:pt x="982040" y="323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58BBD63-00EB-4DCF-874D-17A7B52FA021}"/>
                </a:ext>
              </a:extLst>
            </p:cNvPr>
            <p:cNvSpPr/>
            <p:nvPr/>
          </p:nvSpPr>
          <p:spPr>
            <a:xfrm rot="16200000">
              <a:off x="1427956" y="3486944"/>
              <a:ext cx="4257675" cy="458788"/>
            </a:xfrm>
            <a:custGeom>
              <a:avLst/>
              <a:gdLst>
                <a:gd name="connsiteX0" fmla="*/ 1773590 w 4257998"/>
                <a:gd name="connsiteY0" fmla="*/ 172528 h 458925"/>
                <a:gd name="connsiteX1" fmla="*/ 2091043 w 4257998"/>
                <a:gd name="connsiteY1" fmla="*/ 169077 h 458925"/>
                <a:gd name="connsiteX2" fmla="*/ 2360187 w 4257998"/>
                <a:gd name="connsiteY2" fmla="*/ 169077 h 458925"/>
                <a:gd name="connsiteX3" fmla="*/ 2546517 w 4257998"/>
                <a:gd name="connsiteY3" fmla="*/ 169077 h 458925"/>
                <a:gd name="connsiteX4" fmla="*/ 3257334 w 4257998"/>
                <a:gd name="connsiteY4" fmla="*/ 165627 h 458925"/>
                <a:gd name="connsiteX5" fmla="*/ 3481621 w 4257998"/>
                <a:gd name="connsiteY5" fmla="*/ 165627 h 458925"/>
                <a:gd name="connsiteX6" fmla="*/ 3657600 w 4257998"/>
                <a:gd name="connsiteY6" fmla="*/ 165627 h 458925"/>
                <a:gd name="connsiteX7" fmla="*/ 3785270 w 4257998"/>
                <a:gd name="connsiteY7" fmla="*/ 162176 h 458925"/>
                <a:gd name="connsiteX8" fmla="*/ 3902590 w 4257998"/>
                <a:gd name="connsiteY8" fmla="*/ 151824 h 458925"/>
                <a:gd name="connsiteX9" fmla="*/ 3957799 w 4257998"/>
                <a:gd name="connsiteY9" fmla="*/ 144923 h 458925"/>
                <a:gd name="connsiteX10" fmla="*/ 4013008 w 4257998"/>
                <a:gd name="connsiteY10" fmla="*/ 131121 h 458925"/>
                <a:gd name="connsiteX11" fmla="*/ 4064766 w 4257998"/>
                <a:gd name="connsiteY11" fmla="*/ 110418 h 458925"/>
                <a:gd name="connsiteX12" fmla="*/ 4119975 w 4257998"/>
                <a:gd name="connsiteY12" fmla="*/ 79363 h 458925"/>
                <a:gd name="connsiteX13" fmla="*/ 4168283 w 4257998"/>
                <a:gd name="connsiteY13" fmla="*/ 41406 h 458925"/>
                <a:gd name="connsiteX14" fmla="*/ 4199338 w 4257998"/>
                <a:gd name="connsiteY14" fmla="*/ 13802 h 458925"/>
                <a:gd name="connsiteX15" fmla="*/ 4220042 w 4257998"/>
                <a:gd name="connsiteY15" fmla="*/ 0 h 458925"/>
                <a:gd name="connsiteX16" fmla="*/ 4237295 w 4257998"/>
                <a:gd name="connsiteY16" fmla="*/ 0 h 458925"/>
                <a:gd name="connsiteX17" fmla="*/ 4244196 w 4257998"/>
                <a:gd name="connsiteY17" fmla="*/ 0 h 458925"/>
                <a:gd name="connsiteX18" fmla="*/ 4251097 w 4257998"/>
                <a:gd name="connsiteY18" fmla="*/ 3450 h 458925"/>
                <a:gd name="connsiteX19" fmla="*/ 4254547 w 4257998"/>
                <a:gd name="connsiteY19" fmla="*/ 17252 h 458925"/>
                <a:gd name="connsiteX20" fmla="*/ 4257998 w 4257998"/>
                <a:gd name="connsiteY20" fmla="*/ 34505 h 458925"/>
                <a:gd name="connsiteX21" fmla="*/ 4230394 w 4257998"/>
                <a:gd name="connsiteY21" fmla="*/ 124220 h 458925"/>
                <a:gd name="connsiteX22" fmla="*/ 4202789 w 4257998"/>
                <a:gd name="connsiteY22" fmla="*/ 203583 h 458925"/>
                <a:gd name="connsiteX23" fmla="*/ 4164833 w 4257998"/>
                <a:gd name="connsiteY23" fmla="*/ 282946 h 458925"/>
                <a:gd name="connsiteX24" fmla="*/ 4137228 w 4257998"/>
                <a:gd name="connsiteY24" fmla="*/ 327803 h 458925"/>
                <a:gd name="connsiteX25" fmla="*/ 4102723 w 4257998"/>
                <a:gd name="connsiteY25" fmla="*/ 376111 h 458925"/>
                <a:gd name="connsiteX26" fmla="*/ 4064766 w 4257998"/>
                <a:gd name="connsiteY26" fmla="*/ 414068 h 458925"/>
                <a:gd name="connsiteX27" fmla="*/ 4037162 w 4257998"/>
                <a:gd name="connsiteY27" fmla="*/ 438221 h 458925"/>
                <a:gd name="connsiteX28" fmla="*/ 4009557 w 4257998"/>
                <a:gd name="connsiteY28" fmla="*/ 455474 h 458925"/>
                <a:gd name="connsiteX29" fmla="*/ 3985403 w 4257998"/>
                <a:gd name="connsiteY29" fmla="*/ 458925 h 458925"/>
                <a:gd name="connsiteX30" fmla="*/ 3954348 w 4257998"/>
                <a:gd name="connsiteY30" fmla="*/ 455474 h 458925"/>
                <a:gd name="connsiteX31" fmla="*/ 3888787 w 4257998"/>
                <a:gd name="connsiteY31" fmla="*/ 438221 h 458925"/>
                <a:gd name="connsiteX32" fmla="*/ 3812875 w 4257998"/>
                <a:gd name="connsiteY32" fmla="*/ 410617 h 458925"/>
                <a:gd name="connsiteX33" fmla="*/ 3750765 w 4257998"/>
                <a:gd name="connsiteY33" fmla="*/ 393364 h 458925"/>
                <a:gd name="connsiteX34" fmla="*/ 3664501 w 4257998"/>
                <a:gd name="connsiteY34" fmla="*/ 389914 h 458925"/>
                <a:gd name="connsiteX35" fmla="*/ 3409159 w 4257998"/>
                <a:gd name="connsiteY35" fmla="*/ 389914 h 458925"/>
                <a:gd name="connsiteX36" fmla="*/ 3181421 w 4257998"/>
                <a:gd name="connsiteY36" fmla="*/ 389914 h 458925"/>
                <a:gd name="connsiteX37" fmla="*/ 3043399 w 4257998"/>
                <a:gd name="connsiteY37" fmla="*/ 369210 h 458925"/>
                <a:gd name="connsiteX38" fmla="*/ 2895024 w 4257998"/>
                <a:gd name="connsiteY38" fmla="*/ 369210 h 458925"/>
                <a:gd name="connsiteX39" fmla="*/ 2698342 w 4257998"/>
                <a:gd name="connsiteY39" fmla="*/ 369210 h 458925"/>
                <a:gd name="connsiteX40" fmla="*/ 2553418 w 4257998"/>
                <a:gd name="connsiteY40" fmla="*/ 369210 h 458925"/>
                <a:gd name="connsiteX41" fmla="*/ 2115197 w 4257998"/>
                <a:gd name="connsiteY41" fmla="*/ 365760 h 458925"/>
                <a:gd name="connsiteX42" fmla="*/ 1818448 w 4257998"/>
                <a:gd name="connsiteY42" fmla="*/ 369210 h 458925"/>
                <a:gd name="connsiteX43" fmla="*/ 1431984 w 4257998"/>
                <a:gd name="connsiteY43" fmla="*/ 369210 h 458925"/>
                <a:gd name="connsiteX44" fmla="*/ 1193895 w 4257998"/>
                <a:gd name="connsiteY44" fmla="*/ 369210 h 458925"/>
                <a:gd name="connsiteX45" fmla="*/ 910949 w 4257998"/>
                <a:gd name="connsiteY45" fmla="*/ 369210 h 458925"/>
                <a:gd name="connsiteX46" fmla="*/ 648706 w 4257998"/>
                <a:gd name="connsiteY46" fmla="*/ 369210 h 458925"/>
                <a:gd name="connsiteX47" fmla="*/ 493430 w 4257998"/>
                <a:gd name="connsiteY47" fmla="*/ 369210 h 458925"/>
                <a:gd name="connsiteX48" fmla="*/ 431320 w 4257998"/>
                <a:gd name="connsiteY48" fmla="*/ 365760 h 458925"/>
                <a:gd name="connsiteX49" fmla="*/ 334704 w 4257998"/>
                <a:gd name="connsiteY49" fmla="*/ 358858 h 458925"/>
                <a:gd name="connsiteX50" fmla="*/ 231187 w 4257998"/>
                <a:gd name="connsiteY50" fmla="*/ 338155 h 458925"/>
                <a:gd name="connsiteX51" fmla="*/ 127670 w 4257998"/>
                <a:gd name="connsiteY51" fmla="*/ 300199 h 458925"/>
                <a:gd name="connsiteX52" fmla="*/ 58659 w 4257998"/>
                <a:gd name="connsiteY52" fmla="*/ 269144 h 458925"/>
                <a:gd name="connsiteX53" fmla="*/ 24154 w 4257998"/>
                <a:gd name="connsiteY53" fmla="*/ 244990 h 458925"/>
                <a:gd name="connsiteX54" fmla="*/ 10351 w 4257998"/>
                <a:gd name="connsiteY54" fmla="*/ 231188 h 458925"/>
                <a:gd name="connsiteX55" fmla="*/ 0 w 4257998"/>
                <a:gd name="connsiteY55" fmla="*/ 213935 h 458925"/>
                <a:gd name="connsiteX56" fmla="*/ 0 w 4257998"/>
                <a:gd name="connsiteY56" fmla="*/ 200132 h 458925"/>
                <a:gd name="connsiteX57" fmla="*/ 3450 w 4257998"/>
                <a:gd name="connsiteY57" fmla="*/ 182880 h 458925"/>
                <a:gd name="connsiteX58" fmla="*/ 13802 w 4257998"/>
                <a:gd name="connsiteY58" fmla="*/ 172528 h 458925"/>
                <a:gd name="connsiteX59" fmla="*/ 31055 w 4257998"/>
                <a:gd name="connsiteY59" fmla="*/ 155275 h 458925"/>
                <a:gd name="connsiteX60" fmla="*/ 75912 w 4257998"/>
                <a:gd name="connsiteY60" fmla="*/ 131121 h 458925"/>
                <a:gd name="connsiteX61" fmla="*/ 148374 w 4257998"/>
                <a:gd name="connsiteY61" fmla="*/ 103517 h 458925"/>
                <a:gd name="connsiteX62" fmla="*/ 231187 w 4257998"/>
                <a:gd name="connsiteY62" fmla="*/ 82813 h 458925"/>
                <a:gd name="connsiteX63" fmla="*/ 320902 w 4257998"/>
                <a:gd name="connsiteY63" fmla="*/ 62110 h 458925"/>
                <a:gd name="connsiteX64" fmla="*/ 386463 w 4257998"/>
                <a:gd name="connsiteY64" fmla="*/ 55209 h 458925"/>
                <a:gd name="connsiteX65" fmla="*/ 417518 w 4257998"/>
                <a:gd name="connsiteY65" fmla="*/ 62110 h 458925"/>
                <a:gd name="connsiteX66" fmla="*/ 472727 w 4257998"/>
                <a:gd name="connsiteY66" fmla="*/ 79363 h 458925"/>
                <a:gd name="connsiteX67" fmla="*/ 579695 w 4257998"/>
                <a:gd name="connsiteY67" fmla="*/ 103517 h 458925"/>
                <a:gd name="connsiteX68" fmla="*/ 717717 w 4257998"/>
                <a:gd name="connsiteY68" fmla="*/ 120769 h 458925"/>
                <a:gd name="connsiteX69" fmla="*/ 917850 w 4257998"/>
                <a:gd name="connsiteY69" fmla="*/ 141473 h 458925"/>
                <a:gd name="connsiteX70" fmla="*/ 1117983 w 4257998"/>
                <a:gd name="connsiteY70" fmla="*/ 151824 h 458925"/>
                <a:gd name="connsiteX71" fmla="*/ 1445787 w 4257998"/>
                <a:gd name="connsiteY71" fmla="*/ 165627 h 458925"/>
                <a:gd name="connsiteX72" fmla="*/ 1773590 w 4257998"/>
                <a:gd name="connsiteY72" fmla="*/ 172528 h 458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57998" h="458925">
                  <a:moveTo>
                    <a:pt x="1773590" y="172528"/>
                  </a:moveTo>
                  <a:lnTo>
                    <a:pt x="2091043" y="169077"/>
                  </a:lnTo>
                  <a:lnTo>
                    <a:pt x="2360187" y="169077"/>
                  </a:lnTo>
                  <a:lnTo>
                    <a:pt x="2546517" y="169077"/>
                  </a:lnTo>
                  <a:lnTo>
                    <a:pt x="3257334" y="165627"/>
                  </a:lnTo>
                  <a:lnTo>
                    <a:pt x="3481621" y="165627"/>
                  </a:lnTo>
                  <a:lnTo>
                    <a:pt x="3657600" y="165627"/>
                  </a:lnTo>
                  <a:lnTo>
                    <a:pt x="3785270" y="162176"/>
                  </a:lnTo>
                  <a:lnTo>
                    <a:pt x="3902590" y="151824"/>
                  </a:lnTo>
                  <a:lnTo>
                    <a:pt x="3957799" y="144923"/>
                  </a:lnTo>
                  <a:lnTo>
                    <a:pt x="4013008" y="131121"/>
                  </a:lnTo>
                  <a:lnTo>
                    <a:pt x="4064766" y="110418"/>
                  </a:lnTo>
                  <a:lnTo>
                    <a:pt x="4119975" y="79363"/>
                  </a:lnTo>
                  <a:lnTo>
                    <a:pt x="4168283" y="41406"/>
                  </a:lnTo>
                  <a:lnTo>
                    <a:pt x="4199338" y="13802"/>
                  </a:lnTo>
                  <a:lnTo>
                    <a:pt x="4220042" y="0"/>
                  </a:lnTo>
                  <a:lnTo>
                    <a:pt x="4237295" y="0"/>
                  </a:lnTo>
                  <a:lnTo>
                    <a:pt x="4244196" y="0"/>
                  </a:lnTo>
                  <a:lnTo>
                    <a:pt x="4251097" y="3450"/>
                  </a:lnTo>
                  <a:lnTo>
                    <a:pt x="4254547" y="17252"/>
                  </a:lnTo>
                  <a:lnTo>
                    <a:pt x="4257998" y="34505"/>
                  </a:lnTo>
                  <a:lnTo>
                    <a:pt x="4230394" y="124220"/>
                  </a:lnTo>
                  <a:lnTo>
                    <a:pt x="4202789" y="203583"/>
                  </a:lnTo>
                  <a:lnTo>
                    <a:pt x="4164833" y="282946"/>
                  </a:lnTo>
                  <a:lnTo>
                    <a:pt x="4137228" y="327803"/>
                  </a:lnTo>
                  <a:lnTo>
                    <a:pt x="4102723" y="376111"/>
                  </a:lnTo>
                  <a:lnTo>
                    <a:pt x="4064766" y="414068"/>
                  </a:lnTo>
                  <a:lnTo>
                    <a:pt x="4037162" y="438221"/>
                  </a:lnTo>
                  <a:lnTo>
                    <a:pt x="4009557" y="455474"/>
                  </a:lnTo>
                  <a:lnTo>
                    <a:pt x="3985403" y="458925"/>
                  </a:lnTo>
                  <a:lnTo>
                    <a:pt x="3954348" y="455474"/>
                  </a:lnTo>
                  <a:lnTo>
                    <a:pt x="3888787" y="438221"/>
                  </a:lnTo>
                  <a:lnTo>
                    <a:pt x="3812875" y="410617"/>
                  </a:lnTo>
                  <a:lnTo>
                    <a:pt x="3750765" y="393364"/>
                  </a:lnTo>
                  <a:lnTo>
                    <a:pt x="3664501" y="389914"/>
                  </a:lnTo>
                  <a:lnTo>
                    <a:pt x="3409159" y="389914"/>
                  </a:lnTo>
                  <a:lnTo>
                    <a:pt x="3181421" y="389914"/>
                  </a:lnTo>
                  <a:lnTo>
                    <a:pt x="3043399" y="369210"/>
                  </a:lnTo>
                  <a:lnTo>
                    <a:pt x="2895024" y="369210"/>
                  </a:lnTo>
                  <a:lnTo>
                    <a:pt x="2698342" y="369210"/>
                  </a:lnTo>
                  <a:lnTo>
                    <a:pt x="2553418" y="369210"/>
                  </a:lnTo>
                  <a:lnTo>
                    <a:pt x="2115197" y="365760"/>
                  </a:lnTo>
                  <a:lnTo>
                    <a:pt x="1818448" y="369210"/>
                  </a:lnTo>
                  <a:lnTo>
                    <a:pt x="1431984" y="369210"/>
                  </a:lnTo>
                  <a:lnTo>
                    <a:pt x="1193895" y="369210"/>
                  </a:lnTo>
                  <a:lnTo>
                    <a:pt x="910949" y="369210"/>
                  </a:lnTo>
                  <a:lnTo>
                    <a:pt x="648706" y="369210"/>
                  </a:lnTo>
                  <a:lnTo>
                    <a:pt x="493430" y="369210"/>
                  </a:lnTo>
                  <a:lnTo>
                    <a:pt x="431320" y="365760"/>
                  </a:lnTo>
                  <a:lnTo>
                    <a:pt x="334704" y="358858"/>
                  </a:lnTo>
                  <a:lnTo>
                    <a:pt x="231187" y="338155"/>
                  </a:lnTo>
                  <a:lnTo>
                    <a:pt x="127670" y="300199"/>
                  </a:lnTo>
                  <a:lnTo>
                    <a:pt x="58659" y="269144"/>
                  </a:lnTo>
                  <a:lnTo>
                    <a:pt x="24154" y="244990"/>
                  </a:lnTo>
                  <a:lnTo>
                    <a:pt x="10351" y="231188"/>
                  </a:lnTo>
                  <a:lnTo>
                    <a:pt x="0" y="213935"/>
                  </a:lnTo>
                  <a:lnTo>
                    <a:pt x="0" y="200132"/>
                  </a:lnTo>
                  <a:lnTo>
                    <a:pt x="3450" y="182880"/>
                  </a:lnTo>
                  <a:lnTo>
                    <a:pt x="13802" y="172528"/>
                  </a:lnTo>
                  <a:lnTo>
                    <a:pt x="31055" y="155275"/>
                  </a:lnTo>
                  <a:lnTo>
                    <a:pt x="75912" y="131121"/>
                  </a:lnTo>
                  <a:lnTo>
                    <a:pt x="148374" y="103517"/>
                  </a:lnTo>
                  <a:lnTo>
                    <a:pt x="231187" y="82813"/>
                  </a:lnTo>
                  <a:lnTo>
                    <a:pt x="320902" y="62110"/>
                  </a:lnTo>
                  <a:lnTo>
                    <a:pt x="386463" y="55209"/>
                  </a:lnTo>
                  <a:lnTo>
                    <a:pt x="417518" y="62110"/>
                  </a:lnTo>
                  <a:lnTo>
                    <a:pt x="472727" y="79363"/>
                  </a:lnTo>
                  <a:lnTo>
                    <a:pt x="579695" y="103517"/>
                  </a:lnTo>
                  <a:lnTo>
                    <a:pt x="717717" y="120769"/>
                  </a:lnTo>
                  <a:lnTo>
                    <a:pt x="917850" y="141473"/>
                  </a:lnTo>
                  <a:lnTo>
                    <a:pt x="1117983" y="151824"/>
                  </a:lnTo>
                  <a:lnTo>
                    <a:pt x="1445787" y="165627"/>
                  </a:lnTo>
                  <a:lnTo>
                    <a:pt x="1773590" y="17252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34FD0530-D544-49C0-A3A0-FCD6F0606E1D}"/>
                </a:ext>
              </a:extLst>
            </p:cNvPr>
            <p:cNvSpPr/>
            <p:nvPr/>
          </p:nvSpPr>
          <p:spPr>
            <a:xfrm>
              <a:off x="5726113" y="3540125"/>
              <a:ext cx="669925" cy="931863"/>
            </a:xfrm>
            <a:custGeom>
              <a:avLst/>
              <a:gdLst>
                <a:gd name="connsiteX0" fmla="*/ 333192 w 668890"/>
                <a:gd name="connsiteY0" fmla="*/ 571187 h 931937"/>
                <a:gd name="connsiteX1" fmla="*/ 265552 w 668890"/>
                <a:gd name="connsiteY1" fmla="*/ 463463 h 931937"/>
                <a:gd name="connsiteX2" fmla="*/ 167848 w 668890"/>
                <a:gd name="connsiteY2" fmla="*/ 305635 h 931937"/>
                <a:gd name="connsiteX3" fmla="*/ 55114 w 668890"/>
                <a:gd name="connsiteY3" fmla="*/ 122755 h 931937"/>
                <a:gd name="connsiteX4" fmla="*/ 5010 w 668890"/>
                <a:gd name="connsiteY4" fmla="*/ 40084 h 931937"/>
                <a:gd name="connsiteX5" fmla="*/ 0 w 668890"/>
                <a:gd name="connsiteY5" fmla="*/ 25052 h 931937"/>
                <a:gd name="connsiteX6" fmla="*/ 0 w 668890"/>
                <a:gd name="connsiteY6" fmla="*/ 10021 h 931937"/>
                <a:gd name="connsiteX7" fmla="*/ 2505 w 668890"/>
                <a:gd name="connsiteY7" fmla="*/ 2506 h 931937"/>
                <a:gd name="connsiteX8" fmla="*/ 10021 w 668890"/>
                <a:gd name="connsiteY8" fmla="*/ 0 h 931937"/>
                <a:gd name="connsiteX9" fmla="*/ 30062 w 668890"/>
                <a:gd name="connsiteY9" fmla="*/ 5011 h 931937"/>
                <a:gd name="connsiteX10" fmla="*/ 85177 w 668890"/>
                <a:gd name="connsiteY10" fmla="*/ 35073 h 931937"/>
                <a:gd name="connsiteX11" fmla="*/ 227973 w 668890"/>
                <a:gd name="connsiteY11" fmla="*/ 145302 h 931937"/>
                <a:gd name="connsiteX12" fmla="*/ 428390 w 668890"/>
                <a:gd name="connsiteY12" fmla="*/ 303130 h 931937"/>
                <a:gd name="connsiteX13" fmla="*/ 563671 w 668890"/>
                <a:gd name="connsiteY13" fmla="*/ 425885 h 931937"/>
                <a:gd name="connsiteX14" fmla="*/ 596239 w 668890"/>
                <a:gd name="connsiteY14" fmla="*/ 460958 h 931937"/>
                <a:gd name="connsiteX15" fmla="*/ 608765 w 668890"/>
                <a:gd name="connsiteY15" fmla="*/ 478495 h 931937"/>
                <a:gd name="connsiteX16" fmla="*/ 633817 w 668890"/>
                <a:gd name="connsiteY16" fmla="*/ 558661 h 931937"/>
                <a:gd name="connsiteX17" fmla="*/ 651353 w 668890"/>
                <a:gd name="connsiteY17" fmla="*/ 633817 h 931937"/>
                <a:gd name="connsiteX18" fmla="*/ 663879 w 668890"/>
                <a:gd name="connsiteY18" fmla="*/ 698953 h 931937"/>
                <a:gd name="connsiteX19" fmla="*/ 668890 w 668890"/>
                <a:gd name="connsiteY19" fmla="*/ 799161 h 931937"/>
                <a:gd name="connsiteX20" fmla="*/ 668890 w 668890"/>
                <a:gd name="connsiteY20" fmla="*/ 831729 h 931937"/>
                <a:gd name="connsiteX21" fmla="*/ 666384 w 668890"/>
                <a:gd name="connsiteY21" fmla="*/ 856781 h 931937"/>
                <a:gd name="connsiteX22" fmla="*/ 653858 w 668890"/>
                <a:gd name="connsiteY22" fmla="*/ 891853 h 931937"/>
                <a:gd name="connsiteX23" fmla="*/ 636322 w 668890"/>
                <a:gd name="connsiteY23" fmla="*/ 919411 h 931937"/>
                <a:gd name="connsiteX24" fmla="*/ 618785 w 668890"/>
                <a:gd name="connsiteY24" fmla="*/ 929432 h 931937"/>
                <a:gd name="connsiteX25" fmla="*/ 603754 w 668890"/>
                <a:gd name="connsiteY25" fmla="*/ 931937 h 931937"/>
                <a:gd name="connsiteX26" fmla="*/ 581207 w 668890"/>
                <a:gd name="connsiteY26" fmla="*/ 924421 h 931937"/>
                <a:gd name="connsiteX27" fmla="*/ 536114 w 668890"/>
                <a:gd name="connsiteY27" fmla="*/ 894359 h 931937"/>
                <a:gd name="connsiteX28" fmla="*/ 508556 w 668890"/>
                <a:gd name="connsiteY28" fmla="*/ 866801 h 931937"/>
                <a:gd name="connsiteX29" fmla="*/ 453442 w 668890"/>
                <a:gd name="connsiteY29" fmla="*/ 771604 h 931937"/>
                <a:gd name="connsiteX30" fmla="*/ 333192 w 668890"/>
                <a:gd name="connsiteY30" fmla="*/ 571187 h 931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8890" h="931937">
                  <a:moveTo>
                    <a:pt x="333192" y="571187"/>
                  </a:moveTo>
                  <a:lnTo>
                    <a:pt x="265552" y="463463"/>
                  </a:lnTo>
                  <a:lnTo>
                    <a:pt x="167848" y="305635"/>
                  </a:lnTo>
                  <a:lnTo>
                    <a:pt x="55114" y="122755"/>
                  </a:lnTo>
                  <a:lnTo>
                    <a:pt x="5010" y="40084"/>
                  </a:lnTo>
                  <a:lnTo>
                    <a:pt x="0" y="25052"/>
                  </a:lnTo>
                  <a:lnTo>
                    <a:pt x="0" y="10021"/>
                  </a:lnTo>
                  <a:lnTo>
                    <a:pt x="2505" y="2506"/>
                  </a:lnTo>
                  <a:lnTo>
                    <a:pt x="10021" y="0"/>
                  </a:lnTo>
                  <a:lnTo>
                    <a:pt x="30062" y="5011"/>
                  </a:lnTo>
                  <a:lnTo>
                    <a:pt x="85177" y="35073"/>
                  </a:lnTo>
                  <a:lnTo>
                    <a:pt x="227973" y="145302"/>
                  </a:lnTo>
                  <a:lnTo>
                    <a:pt x="428390" y="303130"/>
                  </a:lnTo>
                  <a:lnTo>
                    <a:pt x="563671" y="425885"/>
                  </a:lnTo>
                  <a:lnTo>
                    <a:pt x="596239" y="460958"/>
                  </a:lnTo>
                  <a:lnTo>
                    <a:pt x="608765" y="478495"/>
                  </a:lnTo>
                  <a:lnTo>
                    <a:pt x="633817" y="558661"/>
                  </a:lnTo>
                  <a:lnTo>
                    <a:pt x="651353" y="633817"/>
                  </a:lnTo>
                  <a:lnTo>
                    <a:pt x="663879" y="698953"/>
                  </a:lnTo>
                  <a:lnTo>
                    <a:pt x="668890" y="799161"/>
                  </a:lnTo>
                  <a:lnTo>
                    <a:pt x="668890" y="831729"/>
                  </a:lnTo>
                  <a:lnTo>
                    <a:pt x="666384" y="856781"/>
                  </a:lnTo>
                  <a:lnTo>
                    <a:pt x="653858" y="891853"/>
                  </a:lnTo>
                  <a:lnTo>
                    <a:pt x="636322" y="919411"/>
                  </a:lnTo>
                  <a:lnTo>
                    <a:pt x="618785" y="929432"/>
                  </a:lnTo>
                  <a:lnTo>
                    <a:pt x="603754" y="931937"/>
                  </a:lnTo>
                  <a:lnTo>
                    <a:pt x="581207" y="924421"/>
                  </a:lnTo>
                  <a:lnTo>
                    <a:pt x="536114" y="894359"/>
                  </a:lnTo>
                  <a:lnTo>
                    <a:pt x="508556" y="866801"/>
                  </a:lnTo>
                  <a:lnTo>
                    <a:pt x="453442" y="771604"/>
                  </a:lnTo>
                  <a:lnTo>
                    <a:pt x="333192" y="571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DA797C3D-60E1-4D08-B939-134968A3CE71}"/>
                </a:ext>
              </a:extLst>
            </p:cNvPr>
            <p:cNvSpPr/>
            <p:nvPr/>
          </p:nvSpPr>
          <p:spPr>
            <a:xfrm>
              <a:off x="2479675" y="2798763"/>
              <a:ext cx="1077913" cy="1925637"/>
            </a:xfrm>
            <a:custGeom>
              <a:avLst/>
              <a:gdLst>
                <a:gd name="connsiteX0" fmla="*/ 789140 w 1077239"/>
                <a:gd name="connsiteY0" fmla="*/ 458452 h 1926503"/>
                <a:gd name="connsiteX1" fmla="*/ 839244 w 1077239"/>
                <a:gd name="connsiteY1" fmla="*/ 318161 h 1926503"/>
                <a:gd name="connsiteX2" fmla="*/ 886843 w 1077239"/>
                <a:gd name="connsiteY2" fmla="*/ 185385 h 1926503"/>
                <a:gd name="connsiteX3" fmla="*/ 946968 w 1077239"/>
                <a:gd name="connsiteY3" fmla="*/ 10020 h 1926503"/>
                <a:gd name="connsiteX4" fmla="*/ 1077239 w 1077239"/>
                <a:gd name="connsiteY4" fmla="*/ 0 h 1926503"/>
                <a:gd name="connsiteX5" fmla="*/ 1069723 w 1077239"/>
                <a:gd name="connsiteY5" fmla="*/ 405843 h 1926503"/>
                <a:gd name="connsiteX6" fmla="*/ 1029640 w 1077239"/>
                <a:gd name="connsiteY6" fmla="*/ 508556 h 1926503"/>
                <a:gd name="connsiteX7" fmla="*/ 941958 w 1077239"/>
                <a:gd name="connsiteY7" fmla="*/ 653858 h 1926503"/>
                <a:gd name="connsiteX8" fmla="*/ 836739 w 1077239"/>
                <a:gd name="connsiteY8" fmla="*/ 834233 h 1926503"/>
                <a:gd name="connsiteX9" fmla="*/ 731520 w 1077239"/>
                <a:gd name="connsiteY9" fmla="*/ 1014608 h 1926503"/>
                <a:gd name="connsiteX10" fmla="*/ 603755 w 1077239"/>
                <a:gd name="connsiteY10" fmla="*/ 1215024 h 1926503"/>
                <a:gd name="connsiteX11" fmla="*/ 450937 w 1077239"/>
                <a:gd name="connsiteY11" fmla="*/ 1440493 h 1926503"/>
                <a:gd name="connsiteX12" fmla="*/ 325677 w 1077239"/>
                <a:gd name="connsiteY12" fmla="*/ 1598321 h 1926503"/>
                <a:gd name="connsiteX13" fmla="*/ 180375 w 1077239"/>
                <a:gd name="connsiteY13" fmla="*/ 1768675 h 1926503"/>
                <a:gd name="connsiteX14" fmla="*/ 57620 w 1077239"/>
                <a:gd name="connsiteY14" fmla="*/ 1901450 h 1926503"/>
                <a:gd name="connsiteX15" fmla="*/ 30063 w 1077239"/>
                <a:gd name="connsiteY15" fmla="*/ 1923997 h 1926503"/>
                <a:gd name="connsiteX16" fmla="*/ 12526 w 1077239"/>
                <a:gd name="connsiteY16" fmla="*/ 1926503 h 1926503"/>
                <a:gd name="connsiteX17" fmla="*/ 0 w 1077239"/>
                <a:gd name="connsiteY17" fmla="*/ 1921492 h 1926503"/>
                <a:gd name="connsiteX18" fmla="*/ 0 w 1077239"/>
                <a:gd name="connsiteY18" fmla="*/ 1906461 h 1926503"/>
                <a:gd name="connsiteX19" fmla="*/ 22547 w 1077239"/>
                <a:gd name="connsiteY19" fmla="*/ 1861367 h 1926503"/>
                <a:gd name="connsiteX20" fmla="*/ 125261 w 1077239"/>
                <a:gd name="connsiteY20" fmla="*/ 1716065 h 1926503"/>
                <a:gd name="connsiteX21" fmla="*/ 205427 w 1077239"/>
                <a:gd name="connsiteY21" fmla="*/ 1598321 h 1926503"/>
                <a:gd name="connsiteX22" fmla="*/ 285594 w 1077239"/>
                <a:gd name="connsiteY22" fmla="*/ 1470555 h 1926503"/>
                <a:gd name="connsiteX23" fmla="*/ 383297 w 1077239"/>
                <a:gd name="connsiteY23" fmla="*/ 1310222 h 1926503"/>
                <a:gd name="connsiteX24" fmla="*/ 455948 w 1077239"/>
                <a:gd name="connsiteY24" fmla="*/ 1174941 h 1926503"/>
                <a:gd name="connsiteX25" fmla="*/ 526094 w 1077239"/>
                <a:gd name="connsiteY25" fmla="*/ 1042165 h 1926503"/>
                <a:gd name="connsiteX26" fmla="*/ 606260 w 1077239"/>
                <a:gd name="connsiteY26" fmla="*/ 881832 h 1926503"/>
                <a:gd name="connsiteX27" fmla="*/ 668890 w 1077239"/>
                <a:gd name="connsiteY27" fmla="*/ 746551 h 1926503"/>
                <a:gd name="connsiteX28" fmla="*/ 754067 w 1077239"/>
                <a:gd name="connsiteY28" fmla="*/ 548640 h 1926503"/>
                <a:gd name="connsiteX29" fmla="*/ 789140 w 1077239"/>
                <a:gd name="connsiteY29" fmla="*/ 458452 h 1926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77239" h="1926503">
                  <a:moveTo>
                    <a:pt x="789140" y="458452"/>
                  </a:moveTo>
                  <a:lnTo>
                    <a:pt x="839244" y="318161"/>
                  </a:lnTo>
                  <a:lnTo>
                    <a:pt x="886843" y="185385"/>
                  </a:lnTo>
                  <a:lnTo>
                    <a:pt x="946968" y="10020"/>
                  </a:lnTo>
                  <a:lnTo>
                    <a:pt x="1077239" y="0"/>
                  </a:lnTo>
                  <a:lnTo>
                    <a:pt x="1069723" y="405843"/>
                  </a:lnTo>
                  <a:lnTo>
                    <a:pt x="1029640" y="508556"/>
                  </a:lnTo>
                  <a:lnTo>
                    <a:pt x="941958" y="653858"/>
                  </a:lnTo>
                  <a:lnTo>
                    <a:pt x="836739" y="834233"/>
                  </a:lnTo>
                  <a:lnTo>
                    <a:pt x="731520" y="1014608"/>
                  </a:lnTo>
                  <a:lnTo>
                    <a:pt x="603755" y="1215024"/>
                  </a:lnTo>
                  <a:lnTo>
                    <a:pt x="450937" y="1440493"/>
                  </a:lnTo>
                  <a:lnTo>
                    <a:pt x="325677" y="1598321"/>
                  </a:lnTo>
                  <a:lnTo>
                    <a:pt x="180375" y="1768675"/>
                  </a:lnTo>
                  <a:lnTo>
                    <a:pt x="57620" y="1901450"/>
                  </a:lnTo>
                  <a:lnTo>
                    <a:pt x="30063" y="1923997"/>
                  </a:lnTo>
                  <a:lnTo>
                    <a:pt x="12526" y="1926503"/>
                  </a:lnTo>
                  <a:lnTo>
                    <a:pt x="0" y="1921492"/>
                  </a:lnTo>
                  <a:lnTo>
                    <a:pt x="0" y="1906461"/>
                  </a:lnTo>
                  <a:lnTo>
                    <a:pt x="22547" y="1861367"/>
                  </a:lnTo>
                  <a:lnTo>
                    <a:pt x="125261" y="1716065"/>
                  </a:lnTo>
                  <a:lnTo>
                    <a:pt x="205427" y="1598321"/>
                  </a:lnTo>
                  <a:lnTo>
                    <a:pt x="285594" y="1470555"/>
                  </a:lnTo>
                  <a:lnTo>
                    <a:pt x="383297" y="1310222"/>
                  </a:lnTo>
                  <a:lnTo>
                    <a:pt x="455948" y="1174941"/>
                  </a:lnTo>
                  <a:lnTo>
                    <a:pt x="526094" y="1042165"/>
                  </a:lnTo>
                  <a:lnTo>
                    <a:pt x="606260" y="881832"/>
                  </a:lnTo>
                  <a:lnTo>
                    <a:pt x="668890" y="746551"/>
                  </a:lnTo>
                  <a:lnTo>
                    <a:pt x="754067" y="548640"/>
                  </a:lnTo>
                  <a:lnTo>
                    <a:pt x="789140" y="4584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561DAE8A-7425-4BE8-BCE6-2CCFE993E28D}"/>
                </a:ext>
              </a:extLst>
            </p:cNvPr>
            <p:cNvSpPr/>
            <p:nvPr/>
          </p:nvSpPr>
          <p:spPr>
            <a:xfrm>
              <a:off x="3640138" y="3105150"/>
              <a:ext cx="531812" cy="620713"/>
            </a:xfrm>
            <a:custGeom>
              <a:avLst/>
              <a:gdLst>
                <a:gd name="connsiteX0" fmla="*/ 269082 w 531019"/>
                <a:gd name="connsiteY0" fmla="*/ 378619 h 621506"/>
                <a:gd name="connsiteX1" fmla="*/ 190500 w 531019"/>
                <a:gd name="connsiteY1" fmla="*/ 276225 h 621506"/>
                <a:gd name="connsiteX2" fmla="*/ 147638 w 531019"/>
                <a:gd name="connsiteY2" fmla="*/ 223838 h 621506"/>
                <a:gd name="connsiteX3" fmla="*/ 88107 w 531019"/>
                <a:gd name="connsiteY3" fmla="*/ 159544 h 621506"/>
                <a:gd name="connsiteX4" fmla="*/ 23813 w 531019"/>
                <a:gd name="connsiteY4" fmla="*/ 100013 h 621506"/>
                <a:gd name="connsiteX5" fmla="*/ 2382 w 531019"/>
                <a:gd name="connsiteY5" fmla="*/ 83344 h 621506"/>
                <a:gd name="connsiteX6" fmla="*/ 0 w 531019"/>
                <a:gd name="connsiteY6" fmla="*/ 0 h 621506"/>
                <a:gd name="connsiteX7" fmla="*/ 104775 w 531019"/>
                <a:gd name="connsiteY7" fmla="*/ 26194 h 621506"/>
                <a:gd name="connsiteX8" fmla="*/ 200025 w 531019"/>
                <a:gd name="connsiteY8" fmla="*/ 59531 h 621506"/>
                <a:gd name="connsiteX9" fmla="*/ 280988 w 531019"/>
                <a:gd name="connsiteY9" fmla="*/ 95250 h 621506"/>
                <a:gd name="connsiteX10" fmla="*/ 323850 w 531019"/>
                <a:gd name="connsiteY10" fmla="*/ 114300 h 621506"/>
                <a:gd name="connsiteX11" fmla="*/ 366713 w 531019"/>
                <a:gd name="connsiteY11" fmla="*/ 142875 h 621506"/>
                <a:gd name="connsiteX12" fmla="*/ 416719 w 531019"/>
                <a:gd name="connsiteY12" fmla="*/ 183356 h 621506"/>
                <a:gd name="connsiteX13" fmla="*/ 442913 w 531019"/>
                <a:gd name="connsiteY13" fmla="*/ 209550 h 621506"/>
                <a:gd name="connsiteX14" fmla="*/ 469107 w 531019"/>
                <a:gd name="connsiteY14" fmla="*/ 242888 h 621506"/>
                <a:gd name="connsiteX15" fmla="*/ 485775 w 531019"/>
                <a:gd name="connsiteY15" fmla="*/ 273844 h 621506"/>
                <a:gd name="connsiteX16" fmla="*/ 502444 w 531019"/>
                <a:gd name="connsiteY16" fmla="*/ 323850 h 621506"/>
                <a:gd name="connsiteX17" fmla="*/ 516732 w 531019"/>
                <a:gd name="connsiteY17" fmla="*/ 385763 h 621506"/>
                <a:gd name="connsiteX18" fmla="*/ 528638 w 531019"/>
                <a:gd name="connsiteY18" fmla="*/ 457200 h 621506"/>
                <a:gd name="connsiteX19" fmla="*/ 531019 w 531019"/>
                <a:gd name="connsiteY19" fmla="*/ 509588 h 621506"/>
                <a:gd name="connsiteX20" fmla="*/ 528638 w 531019"/>
                <a:gd name="connsiteY20" fmla="*/ 557213 h 621506"/>
                <a:gd name="connsiteX21" fmla="*/ 523875 w 531019"/>
                <a:gd name="connsiteY21" fmla="*/ 588169 h 621506"/>
                <a:gd name="connsiteX22" fmla="*/ 516732 w 531019"/>
                <a:gd name="connsiteY22" fmla="*/ 602456 h 621506"/>
                <a:gd name="connsiteX23" fmla="*/ 500063 w 531019"/>
                <a:gd name="connsiteY23" fmla="*/ 616744 h 621506"/>
                <a:gd name="connsiteX24" fmla="*/ 485775 w 531019"/>
                <a:gd name="connsiteY24" fmla="*/ 621506 h 621506"/>
                <a:gd name="connsiteX25" fmla="*/ 473869 w 531019"/>
                <a:gd name="connsiteY25" fmla="*/ 621506 h 621506"/>
                <a:gd name="connsiteX26" fmla="*/ 442913 w 531019"/>
                <a:gd name="connsiteY26" fmla="*/ 611981 h 621506"/>
                <a:gd name="connsiteX27" fmla="*/ 409575 w 531019"/>
                <a:gd name="connsiteY27" fmla="*/ 590550 h 621506"/>
                <a:gd name="connsiteX28" fmla="*/ 388144 w 531019"/>
                <a:gd name="connsiteY28" fmla="*/ 564356 h 621506"/>
                <a:gd name="connsiteX29" fmla="*/ 340519 w 531019"/>
                <a:gd name="connsiteY29" fmla="*/ 488156 h 621506"/>
                <a:gd name="connsiteX30" fmla="*/ 269082 w 531019"/>
                <a:gd name="connsiteY30" fmla="*/ 378619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31019" h="621506">
                  <a:moveTo>
                    <a:pt x="269082" y="378619"/>
                  </a:moveTo>
                  <a:lnTo>
                    <a:pt x="190500" y="276225"/>
                  </a:lnTo>
                  <a:lnTo>
                    <a:pt x="147638" y="223838"/>
                  </a:lnTo>
                  <a:lnTo>
                    <a:pt x="88107" y="159544"/>
                  </a:lnTo>
                  <a:lnTo>
                    <a:pt x="23813" y="100013"/>
                  </a:lnTo>
                  <a:lnTo>
                    <a:pt x="2382" y="83344"/>
                  </a:lnTo>
                  <a:lnTo>
                    <a:pt x="0" y="0"/>
                  </a:lnTo>
                  <a:lnTo>
                    <a:pt x="104775" y="26194"/>
                  </a:lnTo>
                  <a:lnTo>
                    <a:pt x="200025" y="59531"/>
                  </a:lnTo>
                  <a:lnTo>
                    <a:pt x="280988" y="95250"/>
                  </a:lnTo>
                  <a:lnTo>
                    <a:pt x="323850" y="114300"/>
                  </a:lnTo>
                  <a:lnTo>
                    <a:pt x="366713" y="142875"/>
                  </a:lnTo>
                  <a:lnTo>
                    <a:pt x="416719" y="183356"/>
                  </a:lnTo>
                  <a:lnTo>
                    <a:pt x="442913" y="209550"/>
                  </a:lnTo>
                  <a:lnTo>
                    <a:pt x="469107" y="242888"/>
                  </a:lnTo>
                  <a:lnTo>
                    <a:pt x="485775" y="273844"/>
                  </a:lnTo>
                  <a:lnTo>
                    <a:pt x="502444" y="323850"/>
                  </a:lnTo>
                  <a:lnTo>
                    <a:pt x="516732" y="385763"/>
                  </a:lnTo>
                  <a:lnTo>
                    <a:pt x="528638" y="457200"/>
                  </a:lnTo>
                  <a:lnTo>
                    <a:pt x="531019" y="509588"/>
                  </a:lnTo>
                  <a:lnTo>
                    <a:pt x="528638" y="557213"/>
                  </a:lnTo>
                  <a:lnTo>
                    <a:pt x="523875" y="588169"/>
                  </a:lnTo>
                  <a:lnTo>
                    <a:pt x="516732" y="602456"/>
                  </a:lnTo>
                  <a:lnTo>
                    <a:pt x="500063" y="616744"/>
                  </a:lnTo>
                  <a:lnTo>
                    <a:pt x="485775" y="621506"/>
                  </a:lnTo>
                  <a:lnTo>
                    <a:pt x="473869" y="621506"/>
                  </a:lnTo>
                  <a:lnTo>
                    <a:pt x="442913" y="611981"/>
                  </a:lnTo>
                  <a:lnTo>
                    <a:pt x="409575" y="590550"/>
                  </a:lnTo>
                  <a:lnTo>
                    <a:pt x="388144" y="564356"/>
                  </a:lnTo>
                  <a:lnTo>
                    <a:pt x="340519" y="488156"/>
                  </a:lnTo>
                  <a:lnTo>
                    <a:pt x="269082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3BD8927F-A695-49A5-A4BE-717EBC3DC0C6}"/>
                </a:ext>
              </a:extLst>
            </p:cNvPr>
            <p:cNvSpPr/>
            <p:nvPr/>
          </p:nvSpPr>
          <p:spPr>
            <a:xfrm>
              <a:off x="4706938" y="1430338"/>
              <a:ext cx="473075" cy="1470025"/>
            </a:xfrm>
            <a:custGeom>
              <a:avLst/>
              <a:gdLst>
                <a:gd name="connsiteX0" fmla="*/ 170354 w 473484"/>
                <a:gd name="connsiteY0" fmla="*/ 1069723 h 1470556"/>
                <a:gd name="connsiteX1" fmla="*/ 172859 w 473484"/>
                <a:gd name="connsiteY1" fmla="*/ 1470556 h 1470556"/>
                <a:gd name="connsiteX2" fmla="*/ 390812 w 473484"/>
                <a:gd name="connsiteY2" fmla="*/ 1437988 h 1470556"/>
                <a:gd name="connsiteX3" fmla="*/ 393317 w 473484"/>
                <a:gd name="connsiteY3" fmla="*/ 1162416 h 1470556"/>
                <a:gd name="connsiteX4" fmla="*/ 393317 w 473484"/>
                <a:gd name="connsiteY4" fmla="*/ 804171 h 1470556"/>
                <a:gd name="connsiteX5" fmla="*/ 395823 w 473484"/>
                <a:gd name="connsiteY5" fmla="*/ 671395 h 1470556"/>
                <a:gd name="connsiteX6" fmla="*/ 393317 w 473484"/>
                <a:gd name="connsiteY6" fmla="*/ 546135 h 1470556"/>
                <a:gd name="connsiteX7" fmla="*/ 395823 w 473484"/>
                <a:gd name="connsiteY7" fmla="*/ 518578 h 1470556"/>
                <a:gd name="connsiteX8" fmla="*/ 398328 w 473484"/>
                <a:gd name="connsiteY8" fmla="*/ 475989 h 1470556"/>
                <a:gd name="connsiteX9" fmla="*/ 403338 w 473484"/>
                <a:gd name="connsiteY9" fmla="*/ 438411 h 1470556"/>
                <a:gd name="connsiteX10" fmla="*/ 418369 w 473484"/>
                <a:gd name="connsiteY10" fmla="*/ 390812 h 1470556"/>
                <a:gd name="connsiteX11" fmla="*/ 438411 w 473484"/>
                <a:gd name="connsiteY11" fmla="*/ 345719 h 1470556"/>
                <a:gd name="connsiteX12" fmla="*/ 450937 w 473484"/>
                <a:gd name="connsiteY12" fmla="*/ 325677 h 1470556"/>
                <a:gd name="connsiteX13" fmla="*/ 463463 w 473484"/>
                <a:gd name="connsiteY13" fmla="*/ 300625 h 1470556"/>
                <a:gd name="connsiteX14" fmla="*/ 470979 w 473484"/>
                <a:gd name="connsiteY14" fmla="*/ 278078 h 1470556"/>
                <a:gd name="connsiteX15" fmla="*/ 473484 w 473484"/>
                <a:gd name="connsiteY15" fmla="*/ 260542 h 1470556"/>
                <a:gd name="connsiteX16" fmla="*/ 473484 w 473484"/>
                <a:gd name="connsiteY16" fmla="*/ 260542 h 1470556"/>
                <a:gd name="connsiteX17" fmla="*/ 465968 w 473484"/>
                <a:gd name="connsiteY17" fmla="*/ 225469 h 1470556"/>
                <a:gd name="connsiteX18" fmla="*/ 450937 w 473484"/>
                <a:gd name="connsiteY18" fmla="*/ 200417 h 1470556"/>
                <a:gd name="connsiteX19" fmla="*/ 433401 w 473484"/>
                <a:gd name="connsiteY19" fmla="*/ 185386 h 1470556"/>
                <a:gd name="connsiteX20" fmla="*/ 403338 w 473484"/>
                <a:gd name="connsiteY20" fmla="*/ 160333 h 1470556"/>
                <a:gd name="connsiteX21" fmla="*/ 348224 w 473484"/>
                <a:gd name="connsiteY21" fmla="*/ 122755 h 1470556"/>
                <a:gd name="connsiteX22" fmla="*/ 293109 w 473484"/>
                <a:gd name="connsiteY22" fmla="*/ 95198 h 1470556"/>
                <a:gd name="connsiteX23" fmla="*/ 232984 w 473484"/>
                <a:gd name="connsiteY23" fmla="*/ 70146 h 1470556"/>
                <a:gd name="connsiteX24" fmla="*/ 122755 w 473484"/>
                <a:gd name="connsiteY24" fmla="*/ 32568 h 1470556"/>
                <a:gd name="connsiteX25" fmla="*/ 67641 w 473484"/>
                <a:gd name="connsiteY25" fmla="*/ 15032 h 1470556"/>
                <a:gd name="connsiteX26" fmla="*/ 40083 w 473484"/>
                <a:gd name="connsiteY26" fmla="*/ 7516 h 1470556"/>
                <a:gd name="connsiteX27" fmla="*/ 22547 w 473484"/>
                <a:gd name="connsiteY27" fmla="*/ 0 h 1470556"/>
                <a:gd name="connsiteX28" fmla="*/ 12526 w 473484"/>
                <a:gd name="connsiteY28" fmla="*/ 0 h 1470556"/>
                <a:gd name="connsiteX29" fmla="*/ 2505 w 473484"/>
                <a:gd name="connsiteY29" fmla="*/ 5011 h 1470556"/>
                <a:gd name="connsiteX30" fmla="*/ 0 w 473484"/>
                <a:gd name="connsiteY30" fmla="*/ 22547 h 1470556"/>
                <a:gd name="connsiteX31" fmla="*/ 12526 w 473484"/>
                <a:gd name="connsiteY31" fmla="*/ 52610 h 1470556"/>
                <a:gd name="connsiteX32" fmla="*/ 37578 w 473484"/>
                <a:gd name="connsiteY32" fmla="*/ 80167 h 1470556"/>
                <a:gd name="connsiteX33" fmla="*/ 62630 w 473484"/>
                <a:gd name="connsiteY33" fmla="*/ 110229 h 1470556"/>
                <a:gd name="connsiteX34" fmla="*/ 85177 w 473484"/>
                <a:gd name="connsiteY34" fmla="*/ 142797 h 1470556"/>
                <a:gd name="connsiteX35" fmla="*/ 115240 w 473484"/>
                <a:gd name="connsiteY35" fmla="*/ 192901 h 1470556"/>
                <a:gd name="connsiteX36" fmla="*/ 137786 w 473484"/>
                <a:gd name="connsiteY36" fmla="*/ 245510 h 1470556"/>
                <a:gd name="connsiteX37" fmla="*/ 152818 w 473484"/>
                <a:gd name="connsiteY37" fmla="*/ 285594 h 1470556"/>
                <a:gd name="connsiteX38" fmla="*/ 167849 w 473484"/>
                <a:gd name="connsiteY38" fmla="*/ 358245 h 1470556"/>
                <a:gd name="connsiteX39" fmla="*/ 172859 w 473484"/>
                <a:gd name="connsiteY39" fmla="*/ 438411 h 1470556"/>
                <a:gd name="connsiteX40" fmla="*/ 170354 w 473484"/>
                <a:gd name="connsiteY40" fmla="*/ 739036 h 1470556"/>
                <a:gd name="connsiteX41" fmla="*/ 170354 w 473484"/>
                <a:gd name="connsiteY41" fmla="*/ 1069723 h 147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3484" h="1470556">
                  <a:moveTo>
                    <a:pt x="170354" y="1069723"/>
                  </a:moveTo>
                  <a:lnTo>
                    <a:pt x="172859" y="1470556"/>
                  </a:lnTo>
                  <a:lnTo>
                    <a:pt x="390812" y="1437988"/>
                  </a:lnTo>
                  <a:lnTo>
                    <a:pt x="393317" y="1162416"/>
                  </a:lnTo>
                  <a:lnTo>
                    <a:pt x="393317" y="804171"/>
                  </a:lnTo>
                  <a:cubicBezTo>
                    <a:pt x="394152" y="759912"/>
                    <a:pt x="394988" y="715654"/>
                    <a:pt x="395823" y="671395"/>
                  </a:cubicBezTo>
                  <a:cubicBezTo>
                    <a:pt x="394988" y="629642"/>
                    <a:pt x="394152" y="587888"/>
                    <a:pt x="393317" y="546135"/>
                  </a:cubicBezTo>
                  <a:lnTo>
                    <a:pt x="395823" y="518578"/>
                  </a:lnTo>
                  <a:lnTo>
                    <a:pt x="398328" y="475989"/>
                  </a:lnTo>
                  <a:lnTo>
                    <a:pt x="403338" y="438411"/>
                  </a:lnTo>
                  <a:lnTo>
                    <a:pt x="418369" y="390812"/>
                  </a:lnTo>
                  <a:lnTo>
                    <a:pt x="438411" y="345719"/>
                  </a:lnTo>
                  <a:lnTo>
                    <a:pt x="450937" y="325677"/>
                  </a:lnTo>
                  <a:lnTo>
                    <a:pt x="463463" y="300625"/>
                  </a:lnTo>
                  <a:lnTo>
                    <a:pt x="470979" y="278078"/>
                  </a:lnTo>
                  <a:lnTo>
                    <a:pt x="473484" y="260542"/>
                  </a:lnTo>
                  <a:lnTo>
                    <a:pt x="473484" y="260542"/>
                  </a:lnTo>
                  <a:lnTo>
                    <a:pt x="465968" y="225469"/>
                  </a:lnTo>
                  <a:lnTo>
                    <a:pt x="450937" y="200417"/>
                  </a:lnTo>
                  <a:lnTo>
                    <a:pt x="433401" y="185386"/>
                  </a:lnTo>
                  <a:lnTo>
                    <a:pt x="403338" y="160333"/>
                  </a:lnTo>
                  <a:lnTo>
                    <a:pt x="348224" y="122755"/>
                  </a:lnTo>
                  <a:lnTo>
                    <a:pt x="293109" y="95198"/>
                  </a:lnTo>
                  <a:lnTo>
                    <a:pt x="232984" y="70146"/>
                  </a:lnTo>
                  <a:lnTo>
                    <a:pt x="122755" y="32568"/>
                  </a:lnTo>
                  <a:lnTo>
                    <a:pt x="67641" y="15032"/>
                  </a:lnTo>
                  <a:lnTo>
                    <a:pt x="40083" y="7516"/>
                  </a:lnTo>
                  <a:lnTo>
                    <a:pt x="22547" y="0"/>
                  </a:lnTo>
                  <a:lnTo>
                    <a:pt x="12526" y="0"/>
                  </a:lnTo>
                  <a:lnTo>
                    <a:pt x="2505" y="5011"/>
                  </a:lnTo>
                  <a:lnTo>
                    <a:pt x="0" y="22547"/>
                  </a:lnTo>
                  <a:lnTo>
                    <a:pt x="12526" y="52610"/>
                  </a:lnTo>
                  <a:lnTo>
                    <a:pt x="37578" y="80167"/>
                  </a:lnTo>
                  <a:lnTo>
                    <a:pt x="62630" y="110229"/>
                  </a:lnTo>
                  <a:lnTo>
                    <a:pt x="85177" y="142797"/>
                  </a:lnTo>
                  <a:lnTo>
                    <a:pt x="115240" y="192901"/>
                  </a:lnTo>
                  <a:lnTo>
                    <a:pt x="137786" y="245510"/>
                  </a:lnTo>
                  <a:lnTo>
                    <a:pt x="152818" y="285594"/>
                  </a:lnTo>
                  <a:lnTo>
                    <a:pt x="167849" y="358245"/>
                  </a:lnTo>
                  <a:lnTo>
                    <a:pt x="172859" y="438411"/>
                  </a:lnTo>
                  <a:lnTo>
                    <a:pt x="170354" y="739036"/>
                  </a:lnTo>
                  <a:lnTo>
                    <a:pt x="170354" y="10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9E8AC0FE-C07A-40B3-AB7D-2759CE6437CC}"/>
                </a:ext>
              </a:extLst>
            </p:cNvPr>
            <p:cNvSpPr/>
            <p:nvPr/>
          </p:nvSpPr>
          <p:spPr>
            <a:xfrm>
              <a:off x="4171950" y="2651125"/>
              <a:ext cx="1514475" cy="387350"/>
            </a:xfrm>
            <a:custGeom>
              <a:avLst/>
              <a:gdLst>
                <a:gd name="connsiteX0" fmla="*/ 1197488 w 1515649"/>
                <a:gd name="connsiteY0" fmla="*/ 253026 h 388307"/>
                <a:gd name="connsiteX1" fmla="*/ 982041 w 1515649"/>
                <a:gd name="connsiteY1" fmla="*/ 293109 h 388307"/>
                <a:gd name="connsiteX2" fmla="*/ 731520 w 1515649"/>
                <a:gd name="connsiteY2" fmla="*/ 335698 h 388307"/>
                <a:gd name="connsiteX3" fmla="*/ 551145 w 1515649"/>
                <a:gd name="connsiteY3" fmla="*/ 363255 h 388307"/>
                <a:gd name="connsiteX4" fmla="*/ 448432 w 1515649"/>
                <a:gd name="connsiteY4" fmla="*/ 378286 h 388307"/>
                <a:gd name="connsiteX5" fmla="*/ 398328 w 1515649"/>
                <a:gd name="connsiteY5" fmla="*/ 385802 h 388307"/>
                <a:gd name="connsiteX6" fmla="*/ 360750 w 1515649"/>
                <a:gd name="connsiteY6" fmla="*/ 388307 h 388307"/>
                <a:gd name="connsiteX7" fmla="*/ 323172 w 1515649"/>
                <a:gd name="connsiteY7" fmla="*/ 385802 h 388307"/>
                <a:gd name="connsiteX8" fmla="*/ 283088 w 1515649"/>
                <a:gd name="connsiteY8" fmla="*/ 380792 h 388307"/>
                <a:gd name="connsiteX9" fmla="*/ 245510 w 1515649"/>
                <a:gd name="connsiteY9" fmla="*/ 370771 h 388307"/>
                <a:gd name="connsiteX10" fmla="*/ 190396 w 1515649"/>
                <a:gd name="connsiteY10" fmla="*/ 348224 h 388307"/>
                <a:gd name="connsiteX11" fmla="*/ 142797 w 1515649"/>
                <a:gd name="connsiteY11" fmla="*/ 323172 h 388307"/>
                <a:gd name="connsiteX12" fmla="*/ 82672 w 1515649"/>
                <a:gd name="connsiteY12" fmla="*/ 283089 h 388307"/>
                <a:gd name="connsiteX13" fmla="*/ 40083 w 1515649"/>
                <a:gd name="connsiteY13" fmla="*/ 248016 h 388307"/>
                <a:gd name="connsiteX14" fmla="*/ 22547 w 1515649"/>
                <a:gd name="connsiteY14" fmla="*/ 232985 h 388307"/>
                <a:gd name="connsiteX15" fmla="*/ 15031 w 1515649"/>
                <a:gd name="connsiteY15" fmla="*/ 222964 h 388307"/>
                <a:gd name="connsiteX16" fmla="*/ 5011 w 1515649"/>
                <a:gd name="connsiteY16" fmla="*/ 202922 h 388307"/>
                <a:gd name="connsiteX17" fmla="*/ 0 w 1515649"/>
                <a:gd name="connsiteY17" fmla="*/ 185386 h 388307"/>
                <a:gd name="connsiteX18" fmla="*/ 0 w 1515649"/>
                <a:gd name="connsiteY18" fmla="*/ 172860 h 388307"/>
                <a:gd name="connsiteX19" fmla="*/ 7516 w 1515649"/>
                <a:gd name="connsiteY19" fmla="*/ 165344 h 388307"/>
                <a:gd name="connsiteX20" fmla="*/ 20042 w 1515649"/>
                <a:gd name="connsiteY20" fmla="*/ 165344 h 388307"/>
                <a:gd name="connsiteX21" fmla="*/ 55115 w 1515649"/>
                <a:gd name="connsiteY21" fmla="*/ 175365 h 388307"/>
                <a:gd name="connsiteX22" fmla="*/ 92693 w 1515649"/>
                <a:gd name="connsiteY22" fmla="*/ 187891 h 388307"/>
                <a:gd name="connsiteX23" fmla="*/ 130271 w 1515649"/>
                <a:gd name="connsiteY23" fmla="*/ 200417 h 388307"/>
                <a:gd name="connsiteX24" fmla="*/ 175365 w 1515649"/>
                <a:gd name="connsiteY24" fmla="*/ 210438 h 388307"/>
                <a:gd name="connsiteX25" fmla="*/ 230479 w 1515649"/>
                <a:gd name="connsiteY25" fmla="*/ 217953 h 388307"/>
                <a:gd name="connsiteX26" fmla="*/ 283088 w 1515649"/>
                <a:gd name="connsiteY26" fmla="*/ 220458 h 388307"/>
                <a:gd name="connsiteX27" fmla="*/ 328182 w 1515649"/>
                <a:gd name="connsiteY27" fmla="*/ 217953 h 388307"/>
                <a:gd name="connsiteX28" fmla="*/ 438411 w 1515649"/>
                <a:gd name="connsiteY28" fmla="*/ 202922 h 388307"/>
                <a:gd name="connsiteX29" fmla="*/ 591229 w 1515649"/>
                <a:gd name="connsiteY29" fmla="*/ 177870 h 388307"/>
                <a:gd name="connsiteX30" fmla="*/ 724005 w 1515649"/>
                <a:gd name="connsiteY30" fmla="*/ 152818 h 388307"/>
                <a:gd name="connsiteX31" fmla="*/ 911895 w 1515649"/>
                <a:gd name="connsiteY31" fmla="*/ 115240 h 388307"/>
                <a:gd name="connsiteX32" fmla="*/ 997072 w 1515649"/>
                <a:gd name="connsiteY32" fmla="*/ 100209 h 388307"/>
                <a:gd name="connsiteX33" fmla="*/ 1057197 w 1515649"/>
                <a:gd name="connsiteY33" fmla="*/ 82672 h 388307"/>
                <a:gd name="connsiteX34" fmla="*/ 1114817 w 1515649"/>
                <a:gd name="connsiteY34" fmla="*/ 60125 h 388307"/>
                <a:gd name="connsiteX35" fmla="*/ 1169931 w 1515649"/>
                <a:gd name="connsiteY35" fmla="*/ 32568 h 388307"/>
                <a:gd name="connsiteX36" fmla="*/ 1222540 w 1515649"/>
                <a:gd name="connsiteY36" fmla="*/ 7516 h 388307"/>
                <a:gd name="connsiteX37" fmla="*/ 1247592 w 1515649"/>
                <a:gd name="connsiteY37" fmla="*/ 0 h 388307"/>
                <a:gd name="connsiteX38" fmla="*/ 1267634 w 1515649"/>
                <a:gd name="connsiteY38" fmla="*/ 0 h 388307"/>
                <a:gd name="connsiteX39" fmla="*/ 1320243 w 1515649"/>
                <a:gd name="connsiteY39" fmla="*/ 7516 h 388307"/>
                <a:gd name="connsiteX40" fmla="*/ 1387884 w 1515649"/>
                <a:gd name="connsiteY40" fmla="*/ 25052 h 388307"/>
                <a:gd name="connsiteX41" fmla="*/ 1440493 w 1515649"/>
                <a:gd name="connsiteY41" fmla="*/ 42589 h 388307"/>
                <a:gd name="connsiteX42" fmla="*/ 1480577 w 1515649"/>
                <a:gd name="connsiteY42" fmla="*/ 62631 h 388307"/>
                <a:gd name="connsiteX43" fmla="*/ 1498113 w 1515649"/>
                <a:gd name="connsiteY43" fmla="*/ 77662 h 388307"/>
                <a:gd name="connsiteX44" fmla="*/ 1510639 w 1515649"/>
                <a:gd name="connsiteY44" fmla="*/ 92693 h 388307"/>
                <a:gd name="connsiteX45" fmla="*/ 1515649 w 1515649"/>
                <a:gd name="connsiteY45" fmla="*/ 107724 h 388307"/>
                <a:gd name="connsiteX46" fmla="*/ 1515649 w 1515649"/>
                <a:gd name="connsiteY46" fmla="*/ 127766 h 388307"/>
                <a:gd name="connsiteX47" fmla="*/ 1510639 w 1515649"/>
                <a:gd name="connsiteY47" fmla="*/ 145302 h 388307"/>
                <a:gd name="connsiteX48" fmla="*/ 1495608 w 1515649"/>
                <a:gd name="connsiteY48" fmla="*/ 172860 h 388307"/>
                <a:gd name="connsiteX49" fmla="*/ 1478071 w 1515649"/>
                <a:gd name="connsiteY49" fmla="*/ 192901 h 388307"/>
                <a:gd name="connsiteX50" fmla="*/ 1463040 w 1515649"/>
                <a:gd name="connsiteY50" fmla="*/ 202922 h 388307"/>
                <a:gd name="connsiteX51" fmla="*/ 1397905 w 1515649"/>
                <a:gd name="connsiteY51" fmla="*/ 215448 h 388307"/>
                <a:gd name="connsiteX52" fmla="*/ 1197488 w 1515649"/>
                <a:gd name="connsiteY52" fmla="*/ 253026 h 38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15649" h="388307">
                  <a:moveTo>
                    <a:pt x="1197488" y="253026"/>
                  </a:moveTo>
                  <a:lnTo>
                    <a:pt x="982041" y="293109"/>
                  </a:lnTo>
                  <a:lnTo>
                    <a:pt x="731520" y="335698"/>
                  </a:lnTo>
                  <a:lnTo>
                    <a:pt x="551145" y="363255"/>
                  </a:lnTo>
                  <a:lnTo>
                    <a:pt x="448432" y="378286"/>
                  </a:lnTo>
                  <a:lnTo>
                    <a:pt x="398328" y="385802"/>
                  </a:lnTo>
                  <a:lnTo>
                    <a:pt x="360750" y="388307"/>
                  </a:lnTo>
                  <a:lnTo>
                    <a:pt x="323172" y="385802"/>
                  </a:lnTo>
                  <a:lnTo>
                    <a:pt x="283088" y="380792"/>
                  </a:lnTo>
                  <a:lnTo>
                    <a:pt x="245510" y="370771"/>
                  </a:lnTo>
                  <a:lnTo>
                    <a:pt x="190396" y="348224"/>
                  </a:lnTo>
                  <a:lnTo>
                    <a:pt x="142797" y="323172"/>
                  </a:lnTo>
                  <a:lnTo>
                    <a:pt x="82672" y="283089"/>
                  </a:lnTo>
                  <a:lnTo>
                    <a:pt x="40083" y="248016"/>
                  </a:lnTo>
                  <a:lnTo>
                    <a:pt x="22547" y="232985"/>
                  </a:lnTo>
                  <a:lnTo>
                    <a:pt x="15031" y="222964"/>
                  </a:lnTo>
                  <a:lnTo>
                    <a:pt x="5011" y="202922"/>
                  </a:lnTo>
                  <a:lnTo>
                    <a:pt x="0" y="185386"/>
                  </a:lnTo>
                  <a:lnTo>
                    <a:pt x="0" y="172860"/>
                  </a:lnTo>
                  <a:lnTo>
                    <a:pt x="7516" y="165344"/>
                  </a:lnTo>
                  <a:lnTo>
                    <a:pt x="20042" y="165344"/>
                  </a:lnTo>
                  <a:lnTo>
                    <a:pt x="55115" y="175365"/>
                  </a:lnTo>
                  <a:lnTo>
                    <a:pt x="92693" y="187891"/>
                  </a:lnTo>
                  <a:lnTo>
                    <a:pt x="130271" y="200417"/>
                  </a:lnTo>
                  <a:lnTo>
                    <a:pt x="175365" y="210438"/>
                  </a:lnTo>
                  <a:lnTo>
                    <a:pt x="230479" y="217953"/>
                  </a:lnTo>
                  <a:lnTo>
                    <a:pt x="283088" y="220458"/>
                  </a:lnTo>
                  <a:lnTo>
                    <a:pt x="328182" y="217953"/>
                  </a:lnTo>
                  <a:lnTo>
                    <a:pt x="438411" y="202922"/>
                  </a:lnTo>
                  <a:lnTo>
                    <a:pt x="591229" y="177870"/>
                  </a:lnTo>
                  <a:lnTo>
                    <a:pt x="724005" y="152818"/>
                  </a:lnTo>
                  <a:lnTo>
                    <a:pt x="911895" y="115240"/>
                  </a:lnTo>
                  <a:lnTo>
                    <a:pt x="997072" y="100209"/>
                  </a:lnTo>
                  <a:lnTo>
                    <a:pt x="1057197" y="82672"/>
                  </a:lnTo>
                  <a:lnTo>
                    <a:pt x="1114817" y="60125"/>
                  </a:lnTo>
                  <a:lnTo>
                    <a:pt x="1169931" y="32568"/>
                  </a:lnTo>
                  <a:lnTo>
                    <a:pt x="1222540" y="7516"/>
                  </a:lnTo>
                  <a:lnTo>
                    <a:pt x="1247592" y="0"/>
                  </a:lnTo>
                  <a:lnTo>
                    <a:pt x="1267634" y="0"/>
                  </a:lnTo>
                  <a:lnTo>
                    <a:pt x="1320243" y="7516"/>
                  </a:lnTo>
                  <a:lnTo>
                    <a:pt x="1387884" y="25052"/>
                  </a:lnTo>
                  <a:lnTo>
                    <a:pt x="1440493" y="42589"/>
                  </a:lnTo>
                  <a:lnTo>
                    <a:pt x="1480577" y="62631"/>
                  </a:lnTo>
                  <a:lnTo>
                    <a:pt x="1498113" y="77662"/>
                  </a:lnTo>
                  <a:lnTo>
                    <a:pt x="1510639" y="92693"/>
                  </a:lnTo>
                  <a:lnTo>
                    <a:pt x="1515649" y="107724"/>
                  </a:lnTo>
                  <a:lnTo>
                    <a:pt x="1515649" y="127766"/>
                  </a:lnTo>
                  <a:lnTo>
                    <a:pt x="1510639" y="145302"/>
                  </a:lnTo>
                  <a:lnTo>
                    <a:pt x="1495608" y="172860"/>
                  </a:lnTo>
                  <a:lnTo>
                    <a:pt x="1478071" y="192901"/>
                  </a:lnTo>
                  <a:lnTo>
                    <a:pt x="1463040" y="202922"/>
                  </a:lnTo>
                  <a:lnTo>
                    <a:pt x="1397905" y="215448"/>
                  </a:lnTo>
                  <a:lnTo>
                    <a:pt x="1197488" y="2530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327C91A1-7D35-4E51-B4F6-D4A21BF666EF}"/>
                </a:ext>
              </a:extLst>
            </p:cNvPr>
            <p:cNvSpPr/>
            <p:nvPr/>
          </p:nvSpPr>
          <p:spPr>
            <a:xfrm>
              <a:off x="4376738" y="3232150"/>
              <a:ext cx="1343025" cy="876300"/>
            </a:xfrm>
            <a:custGeom>
              <a:avLst/>
              <a:gdLst>
                <a:gd name="connsiteX0" fmla="*/ 663879 w 1342790"/>
                <a:gd name="connsiteY0" fmla="*/ 248015 h 876822"/>
                <a:gd name="connsiteX1" fmla="*/ 891853 w 1342790"/>
                <a:gd name="connsiteY1" fmla="*/ 205427 h 876822"/>
                <a:gd name="connsiteX2" fmla="*/ 934442 w 1342790"/>
                <a:gd name="connsiteY2" fmla="*/ 200417 h 876822"/>
                <a:gd name="connsiteX3" fmla="*/ 946968 w 1342790"/>
                <a:gd name="connsiteY3" fmla="*/ 200417 h 876822"/>
                <a:gd name="connsiteX4" fmla="*/ 959494 w 1342790"/>
                <a:gd name="connsiteY4" fmla="*/ 205427 h 876822"/>
                <a:gd name="connsiteX5" fmla="*/ 972020 w 1342790"/>
                <a:gd name="connsiteY5" fmla="*/ 212943 h 876822"/>
                <a:gd name="connsiteX6" fmla="*/ 984546 w 1342790"/>
                <a:gd name="connsiteY6" fmla="*/ 227974 h 876822"/>
                <a:gd name="connsiteX7" fmla="*/ 989556 w 1342790"/>
                <a:gd name="connsiteY7" fmla="*/ 240500 h 876822"/>
                <a:gd name="connsiteX8" fmla="*/ 992061 w 1342790"/>
                <a:gd name="connsiteY8" fmla="*/ 260541 h 876822"/>
                <a:gd name="connsiteX9" fmla="*/ 989556 w 1342790"/>
                <a:gd name="connsiteY9" fmla="*/ 283088 h 876822"/>
                <a:gd name="connsiteX10" fmla="*/ 954483 w 1342790"/>
                <a:gd name="connsiteY10" fmla="*/ 496031 h 876822"/>
                <a:gd name="connsiteX11" fmla="*/ 921916 w 1342790"/>
                <a:gd name="connsiteY11" fmla="*/ 698952 h 876822"/>
                <a:gd name="connsiteX12" fmla="*/ 914400 w 1342790"/>
                <a:gd name="connsiteY12" fmla="*/ 846760 h 876822"/>
                <a:gd name="connsiteX13" fmla="*/ 916905 w 1342790"/>
                <a:gd name="connsiteY13" fmla="*/ 859286 h 876822"/>
                <a:gd name="connsiteX14" fmla="*/ 949473 w 1342790"/>
                <a:gd name="connsiteY14" fmla="*/ 869306 h 876822"/>
                <a:gd name="connsiteX15" fmla="*/ 977030 w 1342790"/>
                <a:gd name="connsiteY15" fmla="*/ 876822 h 876822"/>
                <a:gd name="connsiteX16" fmla="*/ 989556 w 1342790"/>
                <a:gd name="connsiteY16" fmla="*/ 876822 h 876822"/>
                <a:gd name="connsiteX17" fmla="*/ 1004587 w 1342790"/>
                <a:gd name="connsiteY17" fmla="*/ 876822 h 876822"/>
                <a:gd name="connsiteX18" fmla="*/ 1029639 w 1342790"/>
                <a:gd name="connsiteY18" fmla="*/ 866801 h 876822"/>
                <a:gd name="connsiteX19" fmla="*/ 1052186 w 1342790"/>
                <a:gd name="connsiteY19" fmla="*/ 849265 h 876822"/>
                <a:gd name="connsiteX20" fmla="*/ 1077238 w 1342790"/>
                <a:gd name="connsiteY20" fmla="*/ 814192 h 876822"/>
                <a:gd name="connsiteX21" fmla="*/ 1102290 w 1342790"/>
                <a:gd name="connsiteY21" fmla="*/ 766593 h 876822"/>
                <a:gd name="connsiteX22" fmla="*/ 1119827 w 1342790"/>
                <a:gd name="connsiteY22" fmla="*/ 711478 h 876822"/>
                <a:gd name="connsiteX23" fmla="*/ 1162415 w 1342790"/>
                <a:gd name="connsiteY23" fmla="*/ 591229 h 876822"/>
                <a:gd name="connsiteX24" fmla="*/ 1207509 w 1342790"/>
                <a:gd name="connsiteY24" fmla="*/ 463463 h 876822"/>
                <a:gd name="connsiteX25" fmla="*/ 1240077 w 1342790"/>
                <a:gd name="connsiteY25" fmla="*/ 375781 h 876822"/>
                <a:gd name="connsiteX26" fmla="*/ 1257613 w 1342790"/>
                <a:gd name="connsiteY26" fmla="*/ 348224 h 876822"/>
                <a:gd name="connsiteX27" fmla="*/ 1292686 w 1342790"/>
                <a:gd name="connsiteY27" fmla="*/ 303130 h 876822"/>
                <a:gd name="connsiteX28" fmla="*/ 1320243 w 1342790"/>
                <a:gd name="connsiteY28" fmla="*/ 273067 h 876822"/>
                <a:gd name="connsiteX29" fmla="*/ 1335274 w 1342790"/>
                <a:gd name="connsiteY29" fmla="*/ 258036 h 876822"/>
                <a:gd name="connsiteX30" fmla="*/ 1342790 w 1342790"/>
                <a:gd name="connsiteY30" fmla="*/ 237995 h 876822"/>
                <a:gd name="connsiteX31" fmla="*/ 1340285 w 1342790"/>
                <a:gd name="connsiteY31" fmla="*/ 215448 h 876822"/>
                <a:gd name="connsiteX32" fmla="*/ 1340285 w 1342790"/>
                <a:gd name="connsiteY32" fmla="*/ 202922 h 876822"/>
                <a:gd name="connsiteX33" fmla="*/ 1327759 w 1342790"/>
                <a:gd name="connsiteY33" fmla="*/ 177870 h 876822"/>
                <a:gd name="connsiteX34" fmla="*/ 1310222 w 1342790"/>
                <a:gd name="connsiteY34" fmla="*/ 152818 h 876822"/>
                <a:gd name="connsiteX35" fmla="*/ 1275150 w 1342790"/>
                <a:gd name="connsiteY35" fmla="*/ 117745 h 876822"/>
                <a:gd name="connsiteX36" fmla="*/ 1217530 w 1342790"/>
                <a:gd name="connsiteY36" fmla="*/ 77661 h 876822"/>
                <a:gd name="connsiteX37" fmla="*/ 1134858 w 1342790"/>
                <a:gd name="connsiteY37" fmla="*/ 27557 h 876822"/>
                <a:gd name="connsiteX38" fmla="*/ 1087259 w 1342790"/>
                <a:gd name="connsiteY38" fmla="*/ 5010 h 876822"/>
                <a:gd name="connsiteX39" fmla="*/ 1074733 w 1342790"/>
                <a:gd name="connsiteY39" fmla="*/ 0 h 876822"/>
                <a:gd name="connsiteX40" fmla="*/ 1062207 w 1342790"/>
                <a:gd name="connsiteY40" fmla="*/ 0 h 876822"/>
                <a:gd name="connsiteX41" fmla="*/ 1017113 w 1342790"/>
                <a:gd name="connsiteY41" fmla="*/ 10021 h 876822"/>
                <a:gd name="connsiteX42" fmla="*/ 929431 w 1342790"/>
                <a:gd name="connsiteY42" fmla="*/ 40083 h 876822"/>
                <a:gd name="connsiteX43" fmla="*/ 911895 w 1342790"/>
                <a:gd name="connsiteY43" fmla="*/ 47599 h 876822"/>
                <a:gd name="connsiteX44" fmla="*/ 716489 w 1342790"/>
                <a:gd name="connsiteY44" fmla="*/ 80167 h 876822"/>
                <a:gd name="connsiteX45" fmla="*/ 303130 w 1342790"/>
                <a:gd name="connsiteY45" fmla="*/ 147807 h 876822"/>
                <a:gd name="connsiteX46" fmla="*/ 147807 w 1342790"/>
                <a:gd name="connsiteY46" fmla="*/ 170354 h 876822"/>
                <a:gd name="connsiteX47" fmla="*/ 0 w 1342790"/>
                <a:gd name="connsiteY47" fmla="*/ 180375 h 876822"/>
                <a:gd name="connsiteX48" fmla="*/ 65135 w 1342790"/>
                <a:gd name="connsiteY48" fmla="*/ 343213 h 876822"/>
                <a:gd name="connsiteX49" fmla="*/ 320666 w 1342790"/>
                <a:gd name="connsiteY49" fmla="*/ 305635 h 876822"/>
                <a:gd name="connsiteX50" fmla="*/ 663879 w 1342790"/>
                <a:gd name="connsiteY50" fmla="*/ 248015 h 87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42790" h="876822">
                  <a:moveTo>
                    <a:pt x="663879" y="248015"/>
                  </a:moveTo>
                  <a:lnTo>
                    <a:pt x="891853" y="205427"/>
                  </a:lnTo>
                  <a:lnTo>
                    <a:pt x="934442" y="200417"/>
                  </a:lnTo>
                  <a:lnTo>
                    <a:pt x="946968" y="200417"/>
                  </a:lnTo>
                  <a:lnTo>
                    <a:pt x="959494" y="205427"/>
                  </a:lnTo>
                  <a:lnTo>
                    <a:pt x="972020" y="212943"/>
                  </a:lnTo>
                  <a:lnTo>
                    <a:pt x="984546" y="227974"/>
                  </a:lnTo>
                  <a:lnTo>
                    <a:pt x="989556" y="240500"/>
                  </a:lnTo>
                  <a:lnTo>
                    <a:pt x="992061" y="260541"/>
                  </a:lnTo>
                  <a:lnTo>
                    <a:pt x="989556" y="283088"/>
                  </a:lnTo>
                  <a:lnTo>
                    <a:pt x="954483" y="496031"/>
                  </a:lnTo>
                  <a:lnTo>
                    <a:pt x="921916" y="698952"/>
                  </a:lnTo>
                  <a:lnTo>
                    <a:pt x="914400" y="846760"/>
                  </a:lnTo>
                  <a:lnTo>
                    <a:pt x="916905" y="859286"/>
                  </a:lnTo>
                  <a:lnTo>
                    <a:pt x="949473" y="869306"/>
                  </a:lnTo>
                  <a:lnTo>
                    <a:pt x="977030" y="876822"/>
                  </a:lnTo>
                  <a:lnTo>
                    <a:pt x="989556" y="876822"/>
                  </a:lnTo>
                  <a:lnTo>
                    <a:pt x="1004587" y="876822"/>
                  </a:lnTo>
                  <a:lnTo>
                    <a:pt x="1029639" y="866801"/>
                  </a:lnTo>
                  <a:lnTo>
                    <a:pt x="1052186" y="849265"/>
                  </a:lnTo>
                  <a:lnTo>
                    <a:pt x="1077238" y="814192"/>
                  </a:lnTo>
                  <a:lnTo>
                    <a:pt x="1102290" y="766593"/>
                  </a:lnTo>
                  <a:lnTo>
                    <a:pt x="1119827" y="711478"/>
                  </a:lnTo>
                  <a:lnTo>
                    <a:pt x="1162415" y="591229"/>
                  </a:lnTo>
                  <a:lnTo>
                    <a:pt x="1207509" y="463463"/>
                  </a:lnTo>
                  <a:lnTo>
                    <a:pt x="1240077" y="375781"/>
                  </a:lnTo>
                  <a:lnTo>
                    <a:pt x="1257613" y="348224"/>
                  </a:lnTo>
                  <a:lnTo>
                    <a:pt x="1292686" y="303130"/>
                  </a:lnTo>
                  <a:lnTo>
                    <a:pt x="1320243" y="273067"/>
                  </a:lnTo>
                  <a:lnTo>
                    <a:pt x="1335274" y="258036"/>
                  </a:lnTo>
                  <a:lnTo>
                    <a:pt x="1342790" y="237995"/>
                  </a:lnTo>
                  <a:lnTo>
                    <a:pt x="1340285" y="215448"/>
                  </a:lnTo>
                  <a:lnTo>
                    <a:pt x="1340285" y="202922"/>
                  </a:lnTo>
                  <a:lnTo>
                    <a:pt x="1327759" y="177870"/>
                  </a:lnTo>
                  <a:lnTo>
                    <a:pt x="1310222" y="152818"/>
                  </a:lnTo>
                  <a:lnTo>
                    <a:pt x="1275150" y="117745"/>
                  </a:lnTo>
                  <a:lnTo>
                    <a:pt x="1217530" y="77661"/>
                  </a:lnTo>
                  <a:lnTo>
                    <a:pt x="1134858" y="27557"/>
                  </a:lnTo>
                  <a:lnTo>
                    <a:pt x="1087259" y="5010"/>
                  </a:lnTo>
                  <a:lnTo>
                    <a:pt x="1074733" y="0"/>
                  </a:lnTo>
                  <a:lnTo>
                    <a:pt x="1062207" y="0"/>
                  </a:lnTo>
                  <a:lnTo>
                    <a:pt x="1017113" y="10021"/>
                  </a:lnTo>
                  <a:lnTo>
                    <a:pt x="929431" y="40083"/>
                  </a:lnTo>
                  <a:lnTo>
                    <a:pt x="911895" y="47599"/>
                  </a:lnTo>
                  <a:lnTo>
                    <a:pt x="716489" y="80167"/>
                  </a:lnTo>
                  <a:lnTo>
                    <a:pt x="303130" y="147807"/>
                  </a:lnTo>
                  <a:lnTo>
                    <a:pt x="147807" y="170354"/>
                  </a:lnTo>
                  <a:lnTo>
                    <a:pt x="0" y="180375"/>
                  </a:lnTo>
                  <a:lnTo>
                    <a:pt x="65135" y="343213"/>
                  </a:lnTo>
                  <a:lnTo>
                    <a:pt x="320666" y="305635"/>
                  </a:lnTo>
                  <a:lnTo>
                    <a:pt x="663879" y="248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0142CD39-F32A-47A5-A71C-8B0F972FE2C7}"/>
                </a:ext>
              </a:extLst>
            </p:cNvPr>
            <p:cNvSpPr/>
            <p:nvPr/>
          </p:nvSpPr>
          <p:spPr>
            <a:xfrm>
              <a:off x="4494213" y="3895725"/>
              <a:ext cx="871537" cy="265113"/>
            </a:xfrm>
            <a:custGeom>
              <a:avLst/>
              <a:gdLst>
                <a:gd name="connsiteX0" fmla="*/ 578702 w 871811"/>
                <a:gd name="connsiteY0" fmla="*/ 25052 h 265551"/>
                <a:gd name="connsiteX1" fmla="*/ 696447 w 871811"/>
                <a:gd name="connsiteY1" fmla="*/ 12526 h 265551"/>
                <a:gd name="connsiteX2" fmla="*/ 871811 w 871811"/>
                <a:gd name="connsiteY2" fmla="*/ 0 h 265551"/>
                <a:gd name="connsiteX3" fmla="*/ 856780 w 871811"/>
                <a:gd name="connsiteY3" fmla="*/ 207932 h 265551"/>
                <a:gd name="connsiteX4" fmla="*/ 794150 w 871811"/>
                <a:gd name="connsiteY4" fmla="*/ 192900 h 265551"/>
                <a:gd name="connsiteX5" fmla="*/ 751561 w 871811"/>
                <a:gd name="connsiteY5" fmla="*/ 185385 h 265551"/>
                <a:gd name="connsiteX6" fmla="*/ 701457 w 871811"/>
                <a:gd name="connsiteY6" fmla="*/ 182880 h 265551"/>
                <a:gd name="connsiteX7" fmla="*/ 628806 w 871811"/>
                <a:gd name="connsiteY7" fmla="*/ 182880 h 265551"/>
                <a:gd name="connsiteX8" fmla="*/ 538619 w 871811"/>
                <a:gd name="connsiteY8" fmla="*/ 187890 h 265551"/>
                <a:gd name="connsiteX9" fmla="*/ 410853 w 871811"/>
                <a:gd name="connsiteY9" fmla="*/ 200416 h 265551"/>
                <a:gd name="connsiteX10" fmla="*/ 288098 w 871811"/>
                <a:gd name="connsiteY10" fmla="*/ 215447 h 265551"/>
                <a:gd name="connsiteX11" fmla="*/ 157828 w 871811"/>
                <a:gd name="connsiteY11" fmla="*/ 235489 h 265551"/>
                <a:gd name="connsiteX12" fmla="*/ 0 w 871811"/>
                <a:gd name="connsiteY12" fmla="*/ 265551 h 265551"/>
                <a:gd name="connsiteX13" fmla="*/ 2505 w 871811"/>
                <a:gd name="connsiteY13" fmla="*/ 130270 h 265551"/>
                <a:gd name="connsiteX14" fmla="*/ 132776 w 871811"/>
                <a:gd name="connsiteY14" fmla="*/ 102713 h 265551"/>
                <a:gd name="connsiteX15" fmla="*/ 273067 w 871811"/>
                <a:gd name="connsiteY15" fmla="*/ 72650 h 265551"/>
                <a:gd name="connsiteX16" fmla="*/ 383296 w 871811"/>
                <a:gd name="connsiteY16" fmla="*/ 52609 h 265551"/>
                <a:gd name="connsiteX17" fmla="*/ 578702 w 871811"/>
                <a:gd name="connsiteY17" fmla="*/ 25052 h 265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71811" h="265551">
                  <a:moveTo>
                    <a:pt x="578702" y="25052"/>
                  </a:moveTo>
                  <a:lnTo>
                    <a:pt x="696447" y="12526"/>
                  </a:lnTo>
                  <a:lnTo>
                    <a:pt x="871811" y="0"/>
                  </a:lnTo>
                  <a:lnTo>
                    <a:pt x="856780" y="207932"/>
                  </a:lnTo>
                  <a:lnTo>
                    <a:pt x="794150" y="192900"/>
                  </a:lnTo>
                  <a:lnTo>
                    <a:pt x="751561" y="185385"/>
                  </a:lnTo>
                  <a:lnTo>
                    <a:pt x="701457" y="182880"/>
                  </a:lnTo>
                  <a:lnTo>
                    <a:pt x="628806" y="182880"/>
                  </a:lnTo>
                  <a:lnTo>
                    <a:pt x="538619" y="187890"/>
                  </a:lnTo>
                  <a:lnTo>
                    <a:pt x="410853" y="200416"/>
                  </a:lnTo>
                  <a:lnTo>
                    <a:pt x="288098" y="215447"/>
                  </a:lnTo>
                  <a:lnTo>
                    <a:pt x="157828" y="235489"/>
                  </a:lnTo>
                  <a:lnTo>
                    <a:pt x="0" y="265551"/>
                  </a:lnTo>
                  <a:lnTo>
                    <a:pt x="2505" y="130270"/>
                  </a:lnTo>
                  <a:lnTo>
                    <a:pt x="132776" y="102713"/>
                  </a:lnTo>
                  <a:lnTo>
                    <a:pt x="273067" y="72650"/>
                  </a:lnTo>
                  <a:lnTo>
                    <a:pt x="383296" y="52609"/>
                  </a:lnTo>
                  <a:lnTo>
                    <a:pt x="578702" y="2505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084AEB06-8376-454F-8AF7-6190D30E356E}"/>
                </a:ext>
              </a:extLst>
            </p:cNvPr>
            <p:cNvSpPr/>
            <p:nvPr/>
          </p:nvSpPr>
          <p:spPr>
            <a:xfrm>
              <a:off x="3943350" y="4854575"/>
              <a:ext cx="1976438" cy="779463"/>
            </a:xfrm>
            <a:custGeom>
              <a:avLst/>
              <a:gdLst>
                <a:gd name="connsiteX0" fmla="*/ 1473061 w 1976608"/>
                <a:gd name="connsiteY0" fmla="*/ 320667 h 779119"/>
                <a:gd name="connsiteX1" fmla="*/ 1257614 w 1976608"/>
                <a:gd name="connsiteY1" fmla="*/ 413359 h 779119"/>
                <a:gd name="connsiteX2" fmla="*/ 1014609 w 1976608"/>
                <a:gd name="connsiteY2" fmla="*/ 506052 h 779119"/>
                <a:gd name="connsiteX3" fmla="*/ 804171 w 1976608"/>
                <a:gd name="connsiteY3" fmla="*/ 578703 h 779119"/>
                <a:gd name="connsiteX4" fmla="*/ 646343 w 1976608"/>
                <a:gd name="connsiteY4" fmla="*/ 631312 h 779119"/>
                <a:gd name="connsiteX5" fmla="*/ 583713 w 1976608"/>
                <a:gd name="connsiteY5" fmla="*/ 648848 h 779119"/>
                <a:gd name="connsiteX6" fmla="*/ 526094 w 1976608"/>
                <a:gd name="connsiteY6" fmla="*/ 668890 h 779119"/>
                <a:gd name="connsiteX7" fmla="*/ 486010 w 1976608"/>
                <a:gd name="connsiteY7" fmla="*/ 686427 h 779119"/>
                <a:gd name="connsiteX8" fmla="*/ 445927 w 1976608"/>
                <a:gd name="connsiteY8" fmla="*/ 718994 h 779119"/>
                <a:gd name="connsiteX9" fmla="*/ 418370 w 1976608"/>
                <a:gd name="connsiteY9" fmla="*/ 746551 h 779119"/>
                <a:gd name="connsiteX10" fmla="*/ 383297 w 1976608"/>
                <a:gd name="connsiteY10" fmla="*/ 766593 h 779119"/>
                <a:gd name="connsiteX11" fmla="*/ 350729 w 1976608"/>
                <a:gd name="connsiteY11" fmla="*/ 776614 h 779119"/>
                <a:gd name="connsiteX12" fmla="*/ 318162 w 1976608"/>
                <a:gd name="connsiteY12" fmla="*/ 779119 h 779119"/>
                <a:gd name="connsiteX13" fmla="*/ 288099 w 1976608"/>
                <a:gd name="connsiteY13" fmla="*/ 774109 h 779119"/>
                <a:gd name="connsiteX14" fmla="*/ 258037 w 1976608"/>
                <a:gd name="connsiteY14" fmla="*/ 761583 h 779119"/>
                <a:gd name="connsiteX15" fmla="*/ 222964 w 1976608"/>
                <a:gd name="connsiteY15" fmla="*/ 741541 h 779119"/>
                <a:gd name="connsiteX16" fmla="*/ 185386 w 1976608"/>
                <a:gd name="connsiteY16" fmla="*/ 711479 h 779119"/>
                <a:gd name="connsiteX17" fmla="*/ 130271 w 1976608"/>
                <a:gd name="connsiteY17" fmla="*/ 661374 h 779119"/>
                <a:gd name="connsiteX18" fmla="*/ 80167 w 1976608"/>
                <a:gd name="connsiteY18" fmla="*/ 603755 h 779119"/>
                <a:gd name="connsiteX19" fmla="*/ 35073 w 1976608"/>
                <a:gd name="connsiteY19" fmla="*/ 538619 h 779119"/>
                <a:gd name="connsiteX20" fmla="*/ 10021 w 1976608"/>
                <a:gd name="connsiteY20" fmla="*/ 488515 h 779119"/>
                <a:gd name="connsiteX21" fmla="*/ 0 w 1976608"/>
                <a:gd name="connsiteY21" fmla="*/ 450937 h 779119"/>
                <a:gd name="connsiteX22" fmla="*/ 0 w 1976608"/>
                <a:gd name="connsiteY22" fmla="*/ 420875 h 779119"/>
                <a:gd name="connsiteX23" fmla="*/ 2506 w 1976608"/>
                <a:gd name="connsiteY23" fmla="*/ 405844 h 779119"/>
                <a:gd name="connsiteX24" fmla="*/ 10021 w 1976608"/>
                <a:gd name="connsiteY24" fmla="*/ 400833 h 779119"/>
                <a:gd name="connsiteX25" fmla="*/ 17537 w 1976608"/>
                <a:gd name="connsiteY25" fmla="*/ 398328 h 779119"/>
                <a:gd name="connsiteX26" fmla="*/ 40084 w 1976608"/>
                <a:gd name="connsiteY26" fmla="*/ 405844 h 779119"/>
                <a:gd name="connsiteX27" fmla="*/ 97703 w 1976608"/>
                <a:gd name="connsiteY27" fmla="*/ 440916 h 779119"/>
                <a:gd name="connsiteX28" fmla="*/ 157828 w 1976608"/>
                <a:gd name="connsiteY28" fmla="*/ 475989 h 779119"/>
                <a:gd name="connsiteX29" fmla="*/ 210438 w 1976608"/>
                <a:gd name="connsiteY29" fmla="*/ 498536 h 779119"/>
                <a:gd name="connsiteX30" fmla="*/ 255531 w 1976608"/>
                <a:gd name="connsiteY30" fmla="*/ 513567 h 779119"/>
                <a:gd name="connsiteX31" fmla="*/ 285594 w 1976608"/>
                <a:gd name="connsiteY31" fmla="*/ 521083 h 779119"/>
                <a:gd name="connsiteX32" fmla="*/ 325677 w 1976608"/>
                <a:gd name="connsiteY32" fmla="*/ 521083 h 779119"/>
                <a:gd name="connsiteX33" fmla="*/ 385802 w 1976608"/>
                <a:gd name="connsiteY33" fmla="*/ 506052 h 779119"/>
                <a:gd name="connsiteX34" fmla="*/ 633817 w 1976608"/>
                <a:gd name="connsiteY34" fmla="*/ 435906 h 779119"/>
                <a:gd name="connsiteX35" fmla="*/ 886843 w 1976608"/>
                <a:gd name="connsiteY35" fmla="*/ 358245 h 779119"/>
                <a:gd name="connsiteX36" fmla="*/ 1039661 w 1976608"/>
                <a:gd name="connsiteY36" fmla="*/ 313151 h 779119"/>
                <a:gd name="connsiteX37" fmla="*/ 1222541 w 1976608"/>
                <a:gd name="connsiteY37" fmla="*/ 255531 h 779119"/>
                <a:gd name="connsiteX38" fmla="*/ 1493103 w 1976608"/>
                <a:gd name="connsiteY38" fmla="*/ 155323 h 779119"/>
                <a:gd name="connsiteX39" fmla="*/ 1763665 w 1976608"/>
                <a:gd name="connsiteY39" fmla="*/ 55115 h 779119"/>
                <a:gd name="connsiteX40" fmla="*/ 1908967 w 1976608"/>
                <a:gd name="connsiteY40" fmla="*/ 7516 h 779119"/>
                <a:gd name="connsiteX41" fmla="*/ 1939029 w 1976608"/>
                <a:gd name="connsiteY41" fmla="*/ 0 h 779119"/>
                <a:gd name="connsiteX42" fmla="*/ 1964082 w 1976608"/>
                <a:gd name="connsiteY42" fmla="*/ 0 h 779119"/>
                <a:gd name="connsiteX43" fmla="*/ 1974102 w 1976608"/>
                <a:gd name="connsiteY43" fmla="*/ 5011 h 779119"/>
                <a:gd name="connsiteX44" fmla="*/ 1976608 w 1976608"/>
                <a:gd name="connsiteY44" fmla="*/ 10021 h 779119"/>
                <a:gd name="connsiteX45" fmla="*/ 1976608 w 1976608"/>
                <a:gd name="connsiteY45" fmla="*/ 15031 h 779119"/>
                <a:gd name="connsiteX46" fmla="*/ 1974102 w 1976608"/>
                <a:gd name="connsiteY46" fmla="*/ 30063 h 779119"/>
                <a:gd name="connsiteX47" fmla="*/ 1949050 w 1976608"/>
                <a:gd name="connsiteY47" fmla="*/ 62630 h 779119"/>
                <a:gd name="connsiteX48" fmla="*/ 1906462 w 1976608"/>
                <a:gd name="connsiteY48" fmla="*/ 95198 h 779119"/>
                <a:gd name="connsiteX49" fmla="*/ 1696025 w 1976608"/>
                <a:gd name="connsiteY49" fmla="*/ 212943 h 779119"/>
                <a:gd name="connsiteX50" fmla="*/ 1473061 w 1976608"/>
                <a:gd name="connsiteY50" fmla="*/ 320667 h 77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76608" h="779119">
                  <a:moveTo>
                    <a:pt x="1473061" y="320667"/>
                  </a:moveTo>
                  <a:lnTo>
                    <a:pt x="1257614" y="413359"/>
                  </a:lnTo>
                  <a:lnTo>
                    <a:pt x="1014609" y="506052"/>
                  </a:lnTo>
                  <a:lnTo>
                    <a:pt x="804171" y="578703"/>
                  </a:lnTo>
                  <a:lnTo>
                    <a:pt x="646343" y="631312"/>
                  </a:lnTo>
                  <a:lnTo>
                    <a:pt x="583713" y="648848"/>
                  </a:lnTo>
                  <a:lnTo>
                    <a:pt x="526094" y="668890"/>
                  </a:lnTo>
                  <a:lnTo>
                    <a:pt x="486010" y="686427"/>
                  </a:lnTo>
                  <a:lnTo>
                    <a:pt x="445927" y="718994"/>
                  </a:lnTo>
                  <a:lnTo>
                    <a:pt x="418370" y="746551"/>
                  </a:lnTo>
                  <a:lnTo>
                    <a:pt x="383297" y="766593"/>
                  </a:lnTo>
                  <a:lnTo>
                    <a:pt x="350729" y="776614"/>
                  </a:lnTo>
                  <a:lnTo>
                    <a:pt x="318162" y="779119"/>
                  </a:lnTo>
                  <a:lnTo>
                    <a:pt x="288099" y="774109"/>
                  </a:lnTo>
                  <a:lnTo>
                    <a:pt x="258037" y="761583"/>
                  </a:lnTo>
                  <a:lnTo>
                    <a:pt x="222964" y="741541"/>
                  </a:lnTo>
                  <a:lnTo>
                    <a:pt x="185386" y="711479"/>
                  </a:lnTo>
                  <a:lnTo>
                    <a:pt x="130271" y="661374"/>
                  </a:lnTo>
                  <a:lnTo>
                    <a:pt x="80167" y="603755"/>
                  </a:lnTo>
                  <a:lnTo>
                    <a:pt x="35073" y="538619"/>
                  </a:lnTo>
                  <a:lnTo>
                    <a:pt x="10021" y="488515"/>
                  </a:lnTo>
                  <a:lnTo>
                    <a:pt x="0" y="450937"/>
                  </a:lnTo>
                  <a:lnTo>
                    <a:pt x="0" y="420875"/>
                  </a:lnTo>
                  <a:lnTo>
                    <a:pt x="2506" y="405844"/>
                  </a:lnTo>
                  <a:lnTo>
                    <a:pt x="10021" y="400833"/>
                  </a:lnTo>
                  <a:lnTo>
                    <a:pt x="17537" y="398328"/>
                  </a:lnTo>
                  <a:lnTo>
                    <a:pt x="40084" y="405844"/>
                  </a:lnTo>
                  <a:lnTo>
                    <a:pt x="97703" y="440916"/>
                  </a:lnTo>
                  <a:lnTo>
                    <a:pt x="157828" y="475989"/>
                  </a:lnTo>
                  <a:lnTo>
                    <a:pt x="210438" y="498536"/>
                  </a:lnTo>
                  <a:lnTo>
                    <a:pt x="255531" y="513567"/>
                  </a:lnTo>
                  <a:lnTo>
                    <a:pt x="285594" y="521083"/>
                  </a:lnTo>
                  <a:lnTo>
                    <a:pt x="325677" y="521083"/>
                  </a:lnTo>
                  <a:lnTo>
                    <a:pt x="385802" y="506052"/>
                  </a:lnTo>
                  <a:lnTo>
                    <a:pt x="633817" y="435906"/>
                  </a:lnTo>
                  <a:lnTo>
                    <a:pt x="886843" y="358245"/>
                  </a:lnTo>
                  <a:lnTo>
                    <a:pt x="1039661" y="313151"/>
                  </a:lnTo>
                  <a:lnTo>
                    <a:pt x="1222541" y="255531"/>
                  </a:lnTo>
                  <a:lnTo>
                    <a:pt x="1493103" y="155323"/>
                  </a:lnTo>
                  <a:lnTo>
                    <a:pt x="1763665" y="55115"/>
                  </a:lnTo>
                  <a:lnTo>
                    <a:pt x="1908967" y="7516"/>
                  </a:lnTo>
                  <a:lnTo>
                    <a:pt x="1939029" y="0"/>
                  </a:lnTo>
                  <a:lnTo>
                    <a:pt x="1964082" y="0"/>
                  </a:lnTo>
                  <a:lnTo>
                    <a:pt x="1974102" y="5011"/>
                  </a:lnTo>
                  <a:lnTo>
                    <a:pt x="1976608" y="10021"/>
                  </a:lnTo>
                  <a:lnTo>
                    <a:pt x="1976608" y="15031"/>
                  </a:lnTo>
                  <a:lnTo>
                    <a:pt x="1974102" y="30063"/>
                  </a:lnTo>
                  <a:lnTo>
                    <a:pt x="1949050" y="62630"/>
                  </a:lnTo>
                  <a:lnTo>
                    <a:pt x="1906462" y="95198"/>
                  </a:lnTo>
                  <a:lnTo>
                    <a:pt x="1696025" y="212943"/>
                  </a:lnTo>
                  <a:lnTo>
                    <a:pt x="1473061" y="32066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7BBBE7D0-34E2-4BF5-B947-1B81292F4FBD}"/>
                </a:ext>
              </a:extLst>
            </p:cNvPr>
            <p:cNvSpPr/>
            <p:nvPr/>
          </p:nvSpPr>
          <p:spPr>
            <a:xfrm rot="16200000">
              <a:off x="4429919" y="3448844"/>
              <a:ext cx="4438650" cy="604838"/>
            </a:xfrm>
            <a:custGeom>
              <a:avLst/>
              <a:gdLst>
                <a:gd name="connsiteX0" fmla="*/ 1739153 w 4439322"/>
                <a:gd name="connsiteY0" fmla="*/ 319144 h 606014"/>
                <a:gd name="connsiteX1" fmla="*/ 2259105 w 4439322"/>
                <a:gd name="connsiteY1" fmla="*/ 319144 h 606014"/>
                <a:gd name="connsiteX2" fmla="*/ 2621280 w 4439322"/>
                <a:gd name="connsiteY2" fmla="*/ 319144 h 606014"/>
                <a:gd name="connsiteX3" fmla="*/ 3012141 w 4439322"/>
                <a:gd name="connsiteY3" fmla="*/ 315558 h 606014"/>
                <a:gd name="connsiteX4" fmla="*/ 3291840 w 4439322"/>
                <a:gd name="connsiteY4" fmla="*/ 315558 h 606014"/>
                <a:gd name="connsiteX5" fmla="*/ 3564367 w 4439322"/>
                <a:gd name="connsiteY5" fmla="*/ 304800 h 606014"/>
                <a:gd name="connsiteX6" fmla="*/ 3743661 w 4439322"/>
                <a:gd name="connsiteY6" fmla="*/ 297628 h 606014"/>
                <a:gd name="connsiteX7" fmla="*/ 3919369 w 4439322"/>
                <a:gd name="connsiteY7" fmla="*/ 294043 h 606014"/>
                <a:gd name="connsiteX8" fmla="*/ 3983915 w 4439322"/>
                <a:gd name="connsiteY8" fmla="*/ 290457 h 606014"/>
                <a:gd name="connsiteX9" fmla="*/ 4055633 w 4439322"/>
                <a:gd name="connsiteY9" fmla="*/ 279699 h 606014"/>
                <a:gd name="connsiteX10" fmla="*/ 4116593 w 4439322"/>
                <a:gd name="connsiteY10" fmla="*/ 265356 h 606014"/>
                <a:gd name="connsiteX11" fmla="*/ 4156037 w 4439322"/>
                <a:gd name="connsiteY11" fmla="*/ 247426 h 606014"/>
                <a:gd name="connsiteX12" fmla="*/ 4224169 w 4439322"/>
                <a:gd name="connsiteY12" fmla="*/ 200810 h 606014"/>
                <a:gd name="connsiteX13" fmla="*/ 4270785 w 4439322"/>
                <a:gd name="connsiteY13" fmla="*/ 161365 h 606014"/>
                <a:gd name="connsiteX14" fmla="*/ 4320988 w 4439322"/>
                <a:gd name="connsiteY14" fmla="*/ 103991 h 606014"/>
                <a:gd name="connsiteX15" fmla="*/ 4342503 w 4439322"/>
                <a:gd name="connsiteY15" fmla="*/ 50203 h 606014"/>
                <a:gd name="connsiteX16" fmla="*/ 4353261 w 4439322"/>
                <a:gd name="connsiteY16" fmla="*/ 28687 h 606014"/>
                <a:gd name="connsiteX17" fmla="*/ 4371190 w 4439322"/>
                <a:gd name="connsiteY17" fmla="*/ 3586 h 606014"/>
                <a:gd name="connsiteX18" fmla="*/ 4381948 w 4439322"/>
                <a:gd name="connsiteY18" fmla="*/ 0 h 606014"/>
                <a:gd name="connsiteX19" fmla="*/ 4396291 w 4439322"/>
                <a:gd name="connsiteY19" fmla="*/ 0 h 606014"/>
                <a:gd name="connsiteX20" fmla="*/ 4407049 w 4439322"/>
                <a:gd name="connsiteY20" fmla="*/ 10758 h 606014"/>
                <a:gd name="connsiteX21" fmla="*/ 4421393 w 4439322"/>
                <a:gd name="connsiteY21" fmla="*/ 32273 h 606014"/>
                <a:gd name="connsiteX22" fmla="*/ 4428564 w 4439322"/>
                <a:gd name="connsiteY22" fmla="*/ 50203 h 606014"/>
                <a:gd name="connsiteX23" fmla="*/ 4439322 w 4439322"/>
                <a:gd name="connsiteY23" fmla="*/ 93233 h 606014"/>
                <a:gd name="connsiteX24" fmla="*/ 4439322 w 4439322"/>
                <a:gd name="connsiteY24" fmla="*/ 147021 h 606014"/>
                <a:gd name="connsiteX25" fmla="*/ 4432150 w 4439322"/>
                <a:gd name="connsiteY25" fmla="*/ 204396 h 606014"/>
                <a:gd name="connsiteX26" fmla="*/ 4417807 w 4439322"/>
                <a:gd name="connsiteY26" fmla="*/ 261770 h 606014"/>
                <a:gd name="connsiteX27" fmla="*/ 4389120 w 4439322"/>
                <a:gd name="connsiteY27" fmla="*/ 337073 h 606014"/>
                <a:gd name="connsiteX28" fmla="*/ 4349675 w 4439322"/>
                <a:gd name="connsiteY28" fmla="*/ 408791 h 606014"/>
                <a:gd name="connsiteX29" fmla="*/ 4303058 w 4439322"/>
                <a:gd name="connsiteY29" fmla="*/ 476923 h 606014"/>
                <a:gd name="connsiteX30" fmla="*/ 4245684 w 4439322"/>
                <a:gd name="connsiteY30" fmla="*/ 541468 h 606014"/>
                <a:gd name="connsiteX31" fmla="*/ 4195482 w 4439322"/>
                <a:gd name="connsiteY31" fmla="*/ 584499 h 606014"/>
                <a:gd name="connsiteX32" fmla="*/ 4166795 w 4439322"/>
                <a:gd name="connsiteY32" fmla="*/ 602428 h 606014"/>
                <a:gd name="connsiteX33" fmla="*/ 4148865 w 4439322"/>
                <a:gd name="connsiteY33" fmla="*/ 606014 h 606014"/>
                <a:gd name="connsiteX34" fmla="*/ 4127350 w 4439322"/>
                <a:gd name="connsiteY34" fmla="*/ 606014 h 606014"/>
                <a:gd name="connsiteX35" fmla="*/ 4080734 w 4439322"/>
                <a:gd name="connsiteY35" fmla="*/ 591671 h 606014"/>
                <a:gd name="connsiteX36" fmla="*/ 4055633 w 4439322"/>
                <a:gd name="connsiteY36" fmla="*/ 577327 h 606014"/>
                <a:gd name="connsiteX37" fmla="*/ 4005430 w 4439322"/>
                <a:gd name="connsiteY37" fmla="*/ 559398 h 606014"/>
                <a:gd name="connsiteX38" fmla="*/ 3930127 w 4439322"/>
                <a:gd name="connsiteY38" fmla="*/ 545054 h 606014"/>
                <a:gd name="connsiteX39" fmla="*/ 3775934 w 4439322"/>
                <a:gd name="connsiteY39" fmla="*/ 545054 h 606014"/>
                <a:gd name="connsiteX40" fmla="*/ 3463962 w 4439322"/>
                <a:gd name="connsiteY40" fmla="*/ 545054 h 606014"/>
                <a:gd name="connsiteX41" fmla="*/ 3184263 w 4439322"/>
                <a:gd name="connsiteY41" fmla="*/ 545054 h 606014"/>
                <a:gd name="connsiteX42" fmla="*/ 2804160 w 4439322"/>
                <a:gd name="connsiteY42" fmla="*/ 545054 h 606014"/>
                <a:gd name="connsiteX43" fmla="*/ 2467087 w 4439322"/>
                <a:gd name="connsiteY43" fmla="*/ 545054 h 606014"/>
                <a:gd name="connsiteX44" fmla="*/ 2180216 w 4439322"/>
                <a:gd name="connsiteY44" fmla="*/ 545054 h 606014"/>
                <a:gd name="connsiteX45" fmla="*/ 1893345 w 4439322"/>
                <a:gd name="connsiteY45" fmla="*/ 545054 h 606014"/>
                <a:gd name="connsiteX46" fmla="*/ 1653091 w 4439322"/>
                <a:gd name="connsiteY46" fmla="*/ 545054 h 606014"/>
                <a:gd name="connsiteX47" fmla="*/ 1380564 w 4439322"/>
                <a:gd name="connsiteY47" fmla="*/ 545054 h 606014"/>
                <a:gd name="connsiteX48" fmla="*/ 1136724 w 4439322"/>
                <a:gd name="connsiteY48" fmla="*/ 545054 h 606014"/>
                <a:gd name="connsiteX49" fmla="*/ 950258 w 4439322"/>
                <a:gd name="connsiteY49" fmla="*/ 545054 h 606014"/>
                <a:gd name="connsiteX50" fmla="*/ 817581 w 4439322"/>
                <a:gd name="connsiteY50" fmla="*/ 548640 h 606014"/>
                <a:gd name="connsiteX51" fmla="*/ 749449 w 4439322"/>
                <a:gd name="connsiteY51" fmla="*/ 552226 h 606014"/>
                <a:gd name="connsiteX52" fmla="*/ 692075 w 4439322"/>
                <a:gd name="connsiteY52" fmla="*/ 559398 h 606014"/>
                <a:gd name="connsiteX53" fmla="*/ 609600 w 4439322"/>
                <a:gd name="connsiteY53" fmla="*/ 570156 h 606014"/>
                <a:gd name="connsiteX54" fmla="*/ 530710 w 4439322"/>
                <a:gd name="connsiteY54" fmla="*/ 584499 h 606014"/>
                <a:gd name="connsiteX55" fmla="*/ 512781 w 4439322"/>
                <a:gd name="connsiteY55" fmla="*/ 584499 h 606014"/>
                <a:gd name="connsiteX56" fmla="*/ 426720 w 4439322"/>
                <a:gd name="connsiteY56" fmla="*/ 570156 h 606014"/>
                <a:gd name="connsiteX57" fmla="*/ 372931 w 4439322"/>
                <a:gd name="connsiteY57" fmla="*/ 555812 h 606014"/>
                <a:gd name="connsiteX58" fmla="*/ 251011 w 4439322"/>
                <a:gd name="connsiteY58" fmla="*/ 512781 h 606014"/>
                <a:gd name="connsiteX59" fmla="*/ 175708 w 4439322"/>
                <a:gd name="connsiteY59" fmla="*/ 476923 h 606014"/>
                <a:gd name="connsiteX60" fmla="*/ 111162 w 4439322"/>
                <a:gd name="connsiteY60" fmla="*/ 441064 h 606014"/>
                <a:gd name="connsiteX61" fmla="*/ 53788 w 4439322"/>
                <a:gd name="connsiteY61" fmla="*/ 401619 h 606014"/>
                <a:gd name="connsiteX62" fmla="*/ 25101 w 4439322"/>
                <a:gd name="connsiteY62" fmla="*/ 376518 h 606014"/>
                <a:gd name="connsiteX63" fmla="*/ 7171 w 4439322"/>
                <a:gd name="connsiteY63" fmla="*/ 351417 h 606014"/>
                <a:gd name="connsiteX64" fmla="*/ 0 w 4439322"/>
                <a:gd name="connsiteY64" fmla="*/ 333487 h 606014"/>
                <a:gd name="connsiteX65" fmla="*/ 0 w 4439322"/>
                <a:gd name="connsiteY65" fmla="*/ 315558 h 606014"/>
                <a:gd name="connsiteX66" fmla="*/ 3585 w 4439322"/>
                <a:gd name="connsiteY66" fmla="*/ 297628 h 606014"/>
                <a:gd name="connsiteX67" fmla="*/ 17929 w 4439322"/>
                <a:gd name="connsiteY67" fmla="*/ 283285 h 606014"/>
                <a:gd name="connsiteX68" fmla="*/ 39444 w 4439322"/>
                <a:gd name="connsiteY68" fmla="*/ 268941 h 606014"/>
                <a:gd name="connsiteX69" fmla="*/ 71717 w 4439322"/>
                <a:gd name="connsiteY69" fmla="*/ 258184 h 606014"/>
                <a:gd name="connsiteX70" fmla="*/ 573741 w 4439322"/>
                <a:gd name="connsiteY70" fmla="*/ 311972 h 606014"/>
                <a:gd name="connsiteX71" fmla="*/ 634701 w 4439322"/>
                <a:gd name="connsiteY71" fmla="*/ 315558 h 606014"/>
                <a:gd name="connsiteX72" fmla="*/ 857025 w 4439322"/>
                <a:gd name="connsiteY72" fmla="*/ 319144 h 606014"/>
                <a:gd name="connsiteX73" fmla="*/ 1423595 w 4439322"/>
                <a:gd name="connsiteY73" fmla="*/ 319144 h 606014"/>
                <a:gd name="connsiteX74" fmla="*/ 1739153 w 4439322"/>
                <a:gd name="connsiteY74" fmla="*/ 319144 h 606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439322" h="606014">
                  <a:moveTo>
                    <a:pt x="1739153" y="319144"/>
                  </a:moveTo>
                  <a:lnTo>
                    <a:pt x="2259105" y="319144"/>
                  </a:lnTo>
                  <a:lnTo>
                    <a:pt x="2621280" y="319144"/>
                  </a:lnTo>
                  <a:lnTo>
                    <a:pt x="3012141" y="315558"/>
                  </a:lnTo>
                  <a:lnTo>
                    <a:pt x="3291840" y="315558"/>
                  </a:lnTo>
                  <a:lnTo>
                    <a:pt x="3564367" y="304800"/>
                  </a:lnTo>
                  <a:lnTo>
                    <a:pt x="3743661" y="297628"/>
                  </a:lnTo>
                  <a:lnTo>
                    <a:pt x="3919369" y="294043"/>
                  </a:lnTo>
                  <a:lnTo>
                    <a:pt x="3983915" y="290457"/>
                  </a:lnTo>
                  <a:lnTo>
                    <a:pt x="4055633" y="279699"/>
                  </a:lnTo>
                  <a:lnTo>
                    <a:pt x="4116593" y="265356"/>
                  </a:lnTo>
                  <a:lnTo>
                    <a:pt x="4156037" y="247426"/>
                  </a:lnTo>
                  <a:lnTo>
                    <a:pt x="4224169" y="200810"/>
                  </a:lnTo>
                  <a:lnTo>
                    <a:pt x="4270785" y="161365"/>
                  </a:lnTo>
                  <a:lnTo>
                    <a:pt x="4320988" y="103991"/>
                  </a:lnTo>
                  <a:lnTo>
                    <a:pt x="4342503" y="50203"/>
                  </a:lnTo>
                  <a:lnTo>
                    <a:pt x="4353261" y="28687"/>
                  </a:lnTo>
                  <a:lnTo>
                    <a:pt x="4371190" y="3586"/>
                  </a:lnTo>
                  <a:lnTo>
                    <a:pt x="4381948" y="0"/>
                  </a:lnTo>
                  <a:lnTo>
                    <a:pt x="4396291" y="0"/>
                  </a:lnTo>
                  <a:lnTo>
                    <a:pt x="4407049" y="10758"/>
                  </a:lnTo>
                  <a:lnTo>
                    <a:pt x="4421393" y="32273"/>
                  </a:lnTo>
                  <a:lnTo>
                    <a:pt x="4428564" y="50203"/>
                  </a:lnTo>
                  <a:lnTo>
                    <a:pt x="4439322" y="93233"/>
                  </a:lnTo>
                  <a:lnTo>
                    <a:pt x="4439322" y="147021"/>
                  </a:lnTo>
                  <a:lnTo>
                    <a:pt x="4432150" y="204396"/>
                  </a:lnTo>
                  <a:lnTo>
                    <a:pt x="4417807" y="261770"/>
                  </a:lnTo>
                  <a:lnTo>
                    <a:pt x="4389120" y="337073"/>
                  </a:lnTo>
                  <a:lnTo>
                    <a:pt x="4349675" y="408791"/>
                  </a:lnTo>
                  <a:lnTo>
                    <a:pt x="4303058" y="476923"/>
                  </a:lnTo>
                  <a:lnTo>
                    <a:pt x="4245684" y="541468"/>
                  </a:lnTo>
                  <a:lnTo>
                    <a:pt x="4195482" y="584499"/>
                  </a:lnTo>
                  <a:lnTo>
                    <a:pt x="4166795" y="602428"/>
                  </a:lnTo>
                  <a:lnTo>
                    <a:pt x="4148865" y="606014"/>
                  </a:lnTo>
                  <a:lnTo>
                    <a:pt x="4127350" y="606014"/>
                  </a:lnTo>
                  <a:lnTo>
                    <a:pt x="4080734" y="591671"/>
                  </a:lnTo>
                  <a:lnTo>
                    <a:pt x="4055633" y="577327"/>
                  </a:lnTo>
                  <a:lnTo>
                    <a:pt x="4005430" y="559398"/>
                  </a:lnTo>
                  <a:lnTo>
                    <a:pt x="3930127" y="545054"/>
                  </a:lnTo>
                  <a:lnTo>
                    <a:pt x="3775934" y="545054"/>
                  </a:lnTo>
                  <a:lnTo>
                    <a:pt x="3463962" y="545054"/>
                  </a:lnTo>
                  <a:lnTo>
                    <a:pt x="3184263" y="545054"/>
                  </a:lnTo>
                  <a:lnTo>
                    <a:pt x="2804160" y="545054"/>
                  </a:lnTo>
                  <a:lnTo>
                    <a:pt x="2467087" y="545054"/>
                  </a:lnTo>
                  <a:lnTo>
                    <a:pt x="2180216" y="545054"/>
                  </a:lnTo>
                  <a:lnTo>
                    <a:pt x="1893345" y="545054"/>
                  </a:lnTo>
                  <a:lnTo>
                    <a:pt x="1653091" y="545054"/>
                  </a:lnTo>
                  <a:lnTo>
                    <a:pt x="1380564" y="545054"/>
                  </a:lnTo>
                  <a:lnTo>
                    <a:pt x="1136724" y="545054"/>
                  </a:lnTo>
                  <a:lnTo>
                    <a:pt x="950258" y="545054"/>
                  </a:lnTo>
                  <a:lnTo>
                    <a:pt x="817581" y="548640"/>
                  </a:lnTo>
                  <a:lnTo>
                    <a:pt x="749449" y="552226"/>
                  </a:lnTo>
                  <a:lnTo>
                    <a:pt x="692075" y="559398"/>
                  </a:lnTo>
                  <a:lnTo>
                    <a:pt x="609600" y="570156"/>
                  </a:lnTo>
                  <a:lnTo>
                    <a:pt x="530710" y="584499"/>
                  </a:lnTo>
                  <a:lnTo>
                    <a:pt x="512781" y="584499"/>
                  </a:lnTo>
                  <a:lnTo>
                    <a:pt x="426720" y="570156"/>
                  </a:lnTo>
                  <a:lnTo>
                    <a:pt x="372931" y="555812"/>
                  </a:lnTo>
                  <a:lnTo>
                    <a:pt x="251011" y="512781"/>
                  </a:lnTo>
                  <a:lnTo>
                    <a:pt x="175708" y="476923"/>
                  </a:lnTo>
                  <a:lnTo>
                    <a:pt x="111162" y="441064"/>
                  </a:lnTo>
                  <a:lnTo>
                    <a:pt x="53788" y="401619"/>
                  </a:lnTo>
                  <a:lnTo>
                    <a:pt x="25101" y="376518"/>
                  </a:lnTo>
                  <a:lnTo>
                    <a:pt x="7171" y="351417"/>
                  </a:lnTo>
                  <a:lnTo>
                    <a:pt x="0" y="333487"/>
                  </a:lnTo>
                  <a:lnTo>
                    <a:pt x="0" y="315558"/>
                  </a:lnTo>
                  <a:lnTo>
                    <a:pt x="3585" y="297628"/>
                  </a:lnTo>
                  <a:lnTo>
                    <a:pt x="17929" y="283285"/>
                  </a:lnTo>
                  <a:lnTo>
                    <a:pt x="39444" y="268941"/>
                  </a:lnTo>
                  <a:lnTo>
                    <a:pt x="71717" y="258184"/>
                  </a:lnTo>
                  <a:lnTo>
                    <a:pt x="573741" y="311972"/>
                  </a:lnTo>
                  <a:lnTo>
                    <a:pt x="634701" y="315558"/>
                  </a:lnTo>
                  <a:lnTo>
                    <a:pt x="857025" y="319144"/>
                  </a:lnTo>
                  <a:lnTo>
                    <a:pt x="1423595" y="319144"/>
                  </a:lnTo>
                  <a:lnTo>
                    <a:pt x="1739153" y="319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9111C615-6FAE-40F1-9E86-486502219EE4}"/>
                </a:ext>
              </a:extLst>
            </p:cNvPr>
            <p:cNvSpPr/>
            <p:nvPr/>
          </p:nvSpPr>
          <p:spPr>
            <a:xfrm rot="16200000">
              <a:off x="5950744" y="5250656"/>
              <a:ext cx="781050" cy="649288"/>
            </a:xfrm>
            <a:custGeom>
              <a:avLst/>
              <a:gdLst>
                <a:gd name="connsiteX0" fmla="*/ 702469 w 781050"/>
                <a:gd name="connsiteY0" fmla="*/ 192881 h 650081"/>
                <a:gd name="connsiteX1" fmla="*/ 623888 w 781050"/>
                <a:gd name="connsiteY1" fmla="*/ 352425 h 650081"/>
                <a:gd name="connsiteX2" fmla="*/ 564357 w 781050"/>
                <a:gd name="connsiteY2" fmla="*/ 476250 h 650081"/>
                <a:gd name="connsiteX3" fmla="*/ 521494 w 781050"/>
                <a:gd name="connsiteY3" fmla="*/ 569119 h 650081"/>
                <a:gd name="connsiteX4" fmla="*/ 516732 w 781050"/>
                <a:gd name="connsiteY4" fmla="*/ 597694 h 650081"/>
                <a:gd name="connsiteX5" fmla="*/ 521494 w 781050"/>
                <a:gd name="connsiteY5" fmla="*/ 611981 h 650081"/>
                <a:gd name="connsiteX6" fmla="*/ 535782 w 781050"/>
                <a:gd name="connsiteY6" fmla="*/ 626269 h 650081"/>
                <a:gd name="connsiteX7" fmla="*/ 559594 w 781050"/>
                <a:gd name="connsiteY7" fmla="*/ 635794 h 650081"/>
                <a:gd name="connsiteX8" fmla="*/ 585788 w 781050"/>
                <a:gd name="connsiteY8" fmla="*/ 642937 h 650081"/>
                <a:gd name="connsiteX9" fmla="*/ 657225 w 781050"/>
                <a:gd name="connsiteY9" fmla="*/ 650081 h 650081"/>
                <a:gd name="connsiteX10" fmla="*/ 716757 w 781050"/>
                <a:gd name="connsiteY10" fmla="*/ 650081 h 650081"/>
                <a:gd name="connsiteX11" fmla="*/ 0 w 781050"/>
                <a:gd name="connsiteY11" fmla="*/ 631031 h 650081"/>
                <a:gd name="connsiteX12" fmla="*/ 28575 w 781050"/>
                <a:gd name="connsiteY12" fmla="*/ 604837 h 650081"/>
                <a:gd name="connsiteX13" fmla="*/ 66675 w 781050"/>
                <a:gd name="connsiteY13" fmla="*/ 585787 h 650081"/>
                <a:gd name="connsiteX14" fmla="*/ 95250 w 781050"/>
                <a:gd name="connsiteY14" fmla="*/ 578644 h 650081"/>
                <a:gd name="connsiteX15" fmla="*/ 140494 w 781050"/>
                <a:gd name="connsiteY15" fmla="*/ 566737 h 650081"/>
                <a:gd name="connsiteX16" fmla="*/ 183357 w 781050"/>
                <a:gd name="connsiteY16" fmla="*/ 552450 h 650081"/>
                <a:gd name="connsiteX17" fmla="*/ 235744 w 781050"/>
                <a:gd name="connsiteY17" fmla="*/ 523875 h 650081"/>
                <a:gd name="connsiteX18" fmla="*/ 290513 w 781050"/>
                <a:gd name="connsiteY18" fmla="*/ 483394 h 650081"/>
                <a:gd name="connsiteX19" fmla="*/ 407194 w 781050"/>
                <a:gd name="connsiteY19" fmla="*/ 361950 h 650081"/>
                <a:gd name="connsiteX20" fmla="*/ 521494 w 781050"/>
                <a:gd name="connsiteY20" fmla="*/ 240506 h 650081"/>
                <a:gd name="connsiteX21" fmla="*/ 659607 w 781050"/>
                <a:gd name="connsiteY21" fmla="*/ 95250 h 650081"/>
                <a:gd name="connsiteX22" fmla="*/ 721519 w 781050"/>
                <a:gd name="connsiteY22" fmla="*/ 30956 h 650081"/>
                <a:gd name="connsiteX23" fmla="*/ 754857 w 781050"/>
                <a:gd name="connsiteY23" fmla="*/ 4762 h 650081"/>
                <a:gd name="connsiteX24" fmla="*/ 769144 w 781050"/>
                <a:gd name="connsiteY24" fmla="*/ 0 h 650081"/>
                <a:gd name="connsiteX25" fmla="*/ 778669 w 781050"/>
                <a:gd name="connsiteY25" fmla="*/ 0 h 650081"/>
                <a:gd name="connsiteX26" fmla="*/ 781050 w 781050"/>
                <a:gd name="connsiteY26" fmla="*/ 4762 h 650081"/>
                <a:gd name="connsiteX27" fmla="*/ 781050 w 781050"/>
                <a:gd name="connsiteY27" fmla="*/ 16669 h 650081"/>
                <a:gd name="connsiteX28" fmla="*/ 754857 w 781050"/>
                <a:gd name="connsiteY28" fmla="*/ 78581 h 650081"/>
                <a:gd name="connsiteX29" fmla="*/ 702469 w 781050"/>
                <a:gd name="connsiteY29" fmla="*/ 192881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81050" h="650081">
                  <a:moveTo>
                    <a:pt x="702469" y="192881"/>
                  </a:moveTo>
                  <a:lnTo>
                    <a:pt x="623888" y="352425"/>
                  </a:lnTo>
                  <a:lnTo>
                    <a:pt x="564357" y="476250"/>
                  </a:lnTo>
                  <a:lnTo>
                    <a:pt x="521494" y="569119"/>
                  </a:lnTo>
                  <a:lnTo>
                    <a:pt x="516732" y="597694"/>
                  </a:lnTo>
                  <a:lnTo>
                    <a:pt x="521494" y="611981"/>
                  </a:lnTo>
                  <a:lnTo>
                    <a:pt x="535782" y="626269"/>
                  </a:lnTo>
                  <a:lnTo>
                    <a:pt x="559594" y="635794"/>
                  </a:lnTo>
                  <a:lnTo>
                    <a:pt x="585788" y="642937"/>
                  </a:lnTo>
                  <a:lnTo>
                    <a:pt x="657225" y="650081"/>
                  </a:lnTo>
                  <a:lnTo>
                    <a:pt x="716757" y="650081"/>
                  </a:lnTo>
                  <a:lnTo>
                    <a:pt x="0" y="631031"/>
                  </a:lnTo>
                  <a:lnTo>
                    <a:pt x="28575" y="604837"/>
                  </a:lnTo>
                  <a:lnTo>
                    <a:pt x="66675" y="585787"/>
                  </a:lnTo>
                  <a:lnTo>
                    <a:pt x="95250" y="578644"/>
                  </a:lnTo>
                  <a:lnTo>
                    <a:pt x="140494" y="566737"/>
                  </a:lnTo>
                  <a:lnTo>
                    <a:pt x="183357" y="552450"/>
                  </a:lnTo>
                  <a:lnTo>
                    <a:pt x="235744" y="523875"/>
                  </a:lnTo>
                  <a:lnTo>
                    <a:pt x="290513" y="483394"/>
                  </a:lnTo>
                  <a:lnTo>
                    <a:pt x="407194" y="361950"/>
                  </a:lnTo>
                  <a:lnTo>
                    <a:pt x="521494" y="240506"/>
                  </a:lnTo>
                  <a:lnTo>
                    <a:pt x="659607" y="95250"/>
                  </a:lnTo>
                  <a:lnTo>
                    <a:pt x="721519" y="30956"/>
                  </a:lnTo>
                  <a:lnTo>
                    <a:pt x="754857" y="4762"/>
                  </a:lnTo>
                  <a:lnTo>
                    <a:pt x="769144" y="0"/>
                  </a:lnTo>
                  <a:lnTo>
                    <a:pt x="778669" y="0"/>
                  </a:lnTo>
                  <a:lnTo>
                    <a:pt x="781050" y="4762"/>
                  </a:lnTo>
                  <a:lnTo>
                    <a:pt x="781050" y="16669"/>
                  </a:lnTo>
                  <a:lnTo>
                    <a:pt x="754857" y="78581"/>
                  </a:lnTo>
                  <a:lnTo>
                    <a:pt x="702469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431087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C3BCE65E-5325-4545-A020-BFAF1DF07A84}"/>
              </a:ext>
            </a:extLst>
          </p:cNvPr>
          <p:cNvSpPr/>
          <p:nvPr/>
        </p:nvSpPr>
        <p:spPr>
          <a:xfrm>
            <a:off x="2695575" y="1741488"/>
            <a:ext cx="1801813" cy="527050"/>
          </a:xfrm>
          <a:custGeom>
            <a:avLst/>
            <a:gdLst>
              <a:gd name="connsiteX0" fmla="*/ 990600 w 1802606"/>
              <a:gd name="connsiteY0" fmla="*/ 354806 h 528637"/>
              <a:gd name="connsiteX1" fmla="*/ 1202531 w 1802606"/>
              <a:gd name="connsiteY1" fmla="*/ 276225 h 528637"/>
              <a:gd name="connsiteX2" fmla="*/ 1304925 w 1802606"/>
              <a:gd name="connsiteY2" fmla="*/ 240506 h 528637"/>
              <a:gd name="connsiteX3" fmla="*/ 1323975 w 1802606"/>
              <a:gd name="connsiteY3" fmla="*/ 238125 h 528637"/>
              <a:gd name="connsiteX4" fmla="*/ 1604963 w 1802606"/>
              <a:gd name="connsiteY4" fmla="*/ 369094 h 528637"/>
              <a:gd name="connsiteX5" fmla="*/ 1662113 w 1802606"/>
              <a:gd name="connsiteY5" fmla="*/ 361950 h 528637"/>
              <a:gd name="connsiteX6" fmla="*/ 1704975 w 1802606"/>
              <a:gd name="connsiteY6" fmla="*/ 352425 h 528637"/>
              <a:gd name="connsiteX7" fmla="*/ 1740694 w 1802606"/>
              <a:gd name="connsiteY7" fmla="*/ 340519 h 528637"/>
              <a:gd name="connsiteX8" fmla="*/ 1778794 w 1802606"/>
              <a:gd name="connsiteY8" fmla="*/ 316706 h 528637"/>
              <a:gd name="connsiteX9" fmla="*/ 1795463 w 1802606"/>
              <a:gd name="connsiteY9" fmla="*/ 297656 h 528637"/>
              <a:gd name="connsiteX10" fmla="*/ 1802606 w 1802606"/>
              <a:gd name="connsiteY10" fmla="*/ 276225 h 528637"/>
              <a:gd name="connsiteX11" fmla="*/ 1802606 w 1802606"/>
              <a:gd name="connsiteY11" fmla="*/ 252412 h 528637"/>
              <a:gd name="connsiteX12" fmla="*/ 1795463 w 1802606"/>
              <a:gd name="connsiteY12" fmla="*/ 230981 h 528637"/>
              <a:gd name="connsiteX13" fmla="*/ 1776413 w 1802606"/>
              <a:gd name="connsiteY13" fmla="*/ 202406 h 528637"/>
              <a:gd name="connsiteX14" fmla="*/ 1740694 w 1802606"/>
              <a:gd name="connsiteY14" fmla="*/ 169069 h 528637"/>
              <a:gd name="connsiteX15" fmla="*/ 1683544 w 1802606"/>
              <a:gd name="connsiteY15" fmla="*/ 128587 h 528637"/>
              <a:gd name="connsiteX16" fmla="*/ 1609725 w 1802606"/>
              <a:gd name="connsiteY16" fmla="*/ 83344 h 528637"/>
              <a:gd name="connsiteX17" fmla="*/ 1531144 w 1802606"/>
              <a:gd name="connsiteY17" fmla="*/ 42862 h 528637"/>
              <a:gd name="connsiteX18" fmla="*/ 1471613 w 1802606"/>
              <a:gd name="connsiteY18" fmla="*/ 16669 h 528637"/>
              <a:gd name="connsiteX19" fmla="*/ 1416844 w 1802606"/>
              <a:gd name="connsiteY19" fmla="*/ 0 h 528637"/>
              <a:gd name="connsiteX20" fmla="*/ 1393031 w 1802606"/>
              <a:gd name="connsiteY20" fmla="*/ 2381 h 528637"/>
              <a:gd name="connsiteX21" fmla="*/ 1381125 w 1802606"/>
              <a:gd name="connsiteY21" fmla="*/ 14287 h 528637"/>
              <a:gd name="connsiteX22" fmla="*/ 1312069 w 1802606"/>
              <a:gd name="connsiteY22" fmla="*/ 57150 h 528637"/>
              <a:gd name="connsiteX23" fmla="*/ 1228725 w 1802606"/>
              <a:gd name="connsiteY23" fmla="*/ 100012 h 528637"/>
              <a:gd name="connsiteX24" fmla="*/ 1143000 w 1802606"/>
              <a:gd name="connsiteY24" fmla="*/ 133350 h 528637"/>
              <a:gd name="connsiteX25" fmla="*/ 1004888 w 1802606"/>
              <a:gd name="connsiteY25" fmla="*/ 173831 h 528637"/>
              <a:gd name="connsiteX26" fmla="*/ 897731 w 1802606"/>
              <a:gd name="connsiteY26" fmla="*/ 195262 h 528637"/>
              <a:gd name="connsiteX27" fmla="*/ 757238 w 1802606"/>
              <a:gd name="connsiteY27" fmla="*/ 221456 h 528637"/>
              <a:gd name="connsiteX28" fmla="*/ 647700 w 1802606"/>
              <a:gd name="connsiteY28" fmla="*/ 240506 h 528637"/>
              <a:gd name="connsiteX29" fmla="*/ 511969 w 1802606"/>
              <a:gd name="connsiteY29" fmla="*/ 257175 h 528637"/>
              <a:gd name="connsiteX30" fmla="*/ 414338 w 1802606"/>
              <a:gd name="connsiteY30" fmla="*/ 264319 h 528637"/>
              <a:gd name="connsiteX31" fmla="*/ 366713 w 1802606"/>
              <a:gd name="connsiteY31" fmla="*/ 264319 h 528637"/>
              <a:gd name="connsiteX32" fmla="*/ 309563 w 1802606"/>
              <a:gd name="connsiteY32" fmla="*/ 259556 h 528637"/>
              <a:gd name="connsiteX33" fmla="*/ 257175 w 1802606"/>
              <a:gd name="connsiteY33" fmla="*/ 252412 h 528637"/>
              <a:gd name="connsiteX34" fmla="*/ 195263 w 1802606"/>
              <a:gd name="connsiteY34" fmla="*/ 240506 h 528637"/>
              <a:gd name="connsiteX35" fmla="*/ 126206 w 1802606"/>
              <a:gd name="connsiteY35" fmla="*/ 216694 h 528637"/>
              <a:gd name="connsiteX36" fmla="*/ 61913 w 1802606"/>
              <a:gd name="connsiteY36" fmla="*/ 180975 h 528637"/>
              <a:gd name="connsiteX37" fmla="*/ 42863 w 1802606"/>
              <a:gd name="connsiteY37" fmla="*/ 171450 h 528637"/>
              <a:gd name="connsiteX38" fmla="*/ 28575 w 1802606"/>
              <a:gd name="connsiteY38" fmla="*/ 169069 h 528637"/>
              <a:gd name="connsiteX39" fmla="*/ 9525 w 1802606"/>
              <a:gd name="connsiteY39" fmla="*/ 171450 h 528637"/>
              <a:gd name="connsiteX40" fmla="*/ 0 w 1802606"/>
              <a:gd name="connsiteY40" fmla="*/ 183356 h 528637"/>
              <a:gd name="connsiteX41" fmla="*/ 0 w 1802606"/>
              <a:gd name="connsiteY41" fmla="*/ 200025 h 528637"/>
              <a:gd name="connsiteX42" fmla="*/ 19050 w 1802606"/>
              <a:gd name="connsiteY42" fmla="*/ 223837 h 528637"/>
              <a:gd name="connsiteX43" fmla="*/ 61913 w 1802606"/>
              <a:gd name="connsiteY43" fmla="*/ 273844 h 528637"/>
              <a:gd name="connsiteX44" fmla="*/ 121444 w 1802606"/>
              <a:gd name="connsiteY44" fmla="*/ 330994 h 528637"/>
              <a:gd name="connsiteX45" fmla="*/ 164306 w 1802606"/>
              <a:gd name="connsiteY45" fmla="*/ 369094 h 528637"/>
              <a:gd name="connsiteX46" fmla="*/ 204788 w 1802606"/>
              <a:gd name="connsiteY46" fmla="*/ 404812 h 528637"/>
              <a:gd name="connsiteX47" fmla="*/ 252413 w 1802606"/>
              <a:gd name="connsiteY47" fmla="*/ 442912 h 528637"/>
              <a:gd name="connsiteX48" fmla="*/ 278606 w 1802606"/>
              <a:gd name="connsiteY48" fmla="*/ 461962 h 528637"/>
              <a:gd name="connsiteX49" fmla="*/ 314325 w 1802606"/>
              <a:gd name="connsiteY49" fmla="*/ 483394 h 528637"/>
              <a:gd name="connsiteX50" fmla="*/ 357188 w 1802606"/>
              <a:gd name="connsiteY50" fmla="*/ 502444 h 528637"/>
              <a:gd name="connsiteX51" fmla="*/ 402431 w 1802606"/>
              <a:gd name="connsiteY51" fmla="*/ 521494 h 528637"/>
              <a:gd name="connsiteX52" fmla="*/ 428625 w 1802606"/>
              <a:gd name="connsiteY52" fmla="*/ 526256 h 528637"/>
              <a:gd name="connsiteX53" fmla="*/ 457200 w 1802606"/>
              <a:gd name="connsiteY53" fmla="*/ 528637 h 528637"/>
              <a:gd name="connsiteX54" fmla="*/ 500063 w 1802606"/>
              <a:gd name="connsiteY54" fmla="*/ 523875 h 528637"/>
              <a:gd name="connsiteX55" fmla="*/ 569119 w 1802606"/>
              <a:gd name="connsiteY55" fmla="*/ 507206 h 528637"/>
              <a:gd name="connsiteX56" fmla="*/ 714375 w 1802606"/>
              <a:gd name="connsiteY56" fmla="*/ 454819 h 528637"/>
              <a:gd name="connsiteX57" fmla="*/ 935831 w 1802606"/>
              <a:gd name="connsiteY57" fmla="*/ 373856 h 528637"/>
              <a:gd name="connsiteX58" fmla="*/ 990600 w 1802606"/>
              <a:gd name="connsiteY58" fmla="*/ 354806 h 528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02606" h="528637">
                <a:moveTo>
                  <a:pt x="990600" y="354806"/>
                </a:moveTo>
                <a:lnTo>
                  <a:pt x="1202531" y="276225"/>
                </a:lnTo>
                <a:lnTo>
                  <a:pt x="1304925" y="240506"/>
                </a:lnTo>
                <a:lnTo>
                  <a:pt x="1323975" y="238125"/>
                </a:lnTo>
                <a:lnTo>
                  <a:pt x="1604963" y="369094"/>
                </a:lnTo>
                <a:lnTo>
                  <a:pt x="1662113" y="361950"/>
                </a:lnTo>
                <a:lnTo>
                  <a:pt x="1704975" y="352425"/>
                </a:lnTo>
                <a:lnTo>
                  <a:pt x="1740694" y="340519"/>
                </a:lnTo>
                <a:lnTo>
                  <a:pt x="1778794" y="316706"/>
                </a:lnTo>
                <a:lnTo>
                  <a:pt x="1795463" y="297656"/>
                </a:lnTo>
                <a:lnTo>
                  <a:pt x="1802606" y="276225"/>
                </a:lnTo>
                <a:lnTo>
                  <a:pt x="1802606" y="252412"/>
                </a:lnTo>
                <a:lnTo>
                  <a:pt x="1795463" y="230981"/>
                </a:lnTo>
                <a:lnTo>
                  <a:pt x="1776413" y="202406"/>
                </a:lnTo>
                <a:lnTo>
                  <a:pt x="1740694" y="169069"/>
                </a:lnTo>
                <a:lnTo>
                  <a:pt x="1683544" y="128587"/>
                </a:lnTo>
                <a:lnTo>
                  <a:pt x="1609725" y="83344"/>
                </a:lnTo>
                <a:lnTo>
                  <a:pt x="1531144" y="42862"/>
                </a:lnTo>
                <a:lnTo>
                  <a:pt x="1471613" y="16669"/>
                </a:lnTo>
                <a:lnTo>
                  <a:pt x="1416844" y="0"/>
                </a:lnTo>
                <a:lnTo>
                  <a:pt x="1393031" y="2381"/>
                </a:lnTo>
                <a:lnTo>
                  <a:pt x="1381125" y="14287"/>
                </a:lnTo>
                <a:lnTo>
                  <a:pt x="1312069" y="57150"/>
                </a:lnTo>
                <a:lnTo>
                  <a:pt x="1228725" y="100012"/>
                </a:lnTo>
                <a:lnTo>
                  <a:pt x="1143000" y="133350"/>
                </a:lnTo>
                <a:lnTo>
                  <a:pt x="1004888" y="173831"/>
                </a:lnTo>
                <a:lnTo>
                  <a:pt x="897731" y="195262"/>
                </a:lnTo>
                <a:lnTo>
                  <a:pt x="757238" y="221456"/>
                </a:lnTo>
                <a:lnTo>
                  <a:pt x="647700" y="240506"/>
                </a:lnTo>
                <a:lnTo>
                  <a:pt x="511969" y="257175"/>
                </a:lnTo>
                <a:lnTo>
                  <a:pt x="414338" y="264319"/>
                </a:lnTo>
                <a:lnTo>
                  <a:pt x="366713" y="264319"/>
                </a:lnTo>
                <a:lnTo>
                  <a:pt x="309563" y="259556"/>
                </a:lnTo>
                <a:lnTo>
                  <a:pt x="257175" y="252412"/>
                </a:lnTo>
                <a:lnTo>
                  <a:pt x="195263" y="240506"/>
                </a:lnTo>
                <a:lnTo>
                  <a:pt x="126206" y="216694"/>
                </a:lnTo>
                <a:lnTo>
                  <a:pt x="61913" y="180975"/>
                </a:lnTo>
                <a:lnTo>
                  <a:pt x="42863" y="171450"/>
                </a:lnTo>
                <a:lnTo>
                  <a:pt x="28575" y="169069"/>
                </a:lnTo>
                <a:lnTo>
                  <a:pt x="9525" y="171450"/>
                </a:lnTo>
                <a:lnTo>
                  <a:pt x="0" y="183356"/>
                </a:lnTo>
                <a:lnTo>
                  <a:pt x="0" y="200025"/>
                </a:lnTo>
                <a:lnTo>
                  <a:pt x="19050" y="223837"/>
                </a:lnTo>
                <a:lnTo>
                  <a:pt x="61913" y="273844"/>
                </a:lnTo>
                <a:lnTo>
                  <a:pt x="121444" y="330994"/>
                </a:lnTo>
                <a:lnTo>
                  <a:pt x="164306" y="369094"/>
                </a:lnTo>
                <a:lnTo>
                  <a:pt x="204788" y="404812"/>
                </a:lnTo>
                <a:lnTo>
                  <a:pt x="252413" y="442912"/>
                </a:lnTo>
                <a:lnTo>
                  <a:pt x="278606" y="461962"/>
                </a:lnTo>
                <a:lnTo>
                  <a:pt x="314325" y="483394"/>
                </a:lnTo>
                <a:lnTo>
                  <a:pt x="357188" y="502444"/>
                </a:lnTo>
                <a:lnTo>
                  <a:pt x="402431" y="521494"/>
                </a:lnTo>
                <a:lnTo>
                  <a:pt x="428625" y="526256"/>
                </a:lnTo>
                <a:lnTo>
                  <a:pt x="457200" y="528637"/>
                </a:lnTo>
                <a:lnTo>
                  <a:pt x="500063" y="523875"/>
                </a:lnTo>
                <a:lnTo>
                  <a:pt x="569119" y="507206"/>
                </a:lnTo>
                <a:lnTo>
                  <a:pt x="714375" y="454819"/>
                </a:lnTo>
                <a:lnTo>
                  <a:pt x="935831" y="373856"/>
                </a:lnTo>
                <a:lnTo>
                  <a:pt x="990600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6A2E6CE2-573C-49B2-98BF-EB0BD41A6D49}"/>
              </a:ext>
            </a:extLst>
          </p:cNvPr>
          <p:cNvSpPr/>
          <p:nvPr/>
        </p:nvSpPr>
        <p:spPr>
          <a:xfrm>
            <a:off x="4576763" y="1620838"/>
            <a:ext cx="2376487" cy="517525"/>
          </a:xfrm>
          <a:custGeom>
            <a:avLst/>
            <a:gdLst>
              <a:gd name="connsiteX0" fmla="*/ 883443 w 2376487"/>
              <a:gd name="connsiteY0" fmla="*/ 240507 h 516732"/>
              <a:gd name="connsiteX1" fmla="*/ 1316831 w 2376487"/>
              <a:gd name="connsiteY1" fmla="*/ 169069 h 516732"/>
              <a:gd name="connsiteX2" fmla="*/ 1581150 w 2376487"/>
              <a:gd name="connsiteY2" fmla="*/ 123825 h 516732"/>
              <a:gd name="connsiteX3" fmla="*/ 1669256 w 2376487"/>
              <a:gd name="connsiteY3" fmla="*/ 109538 h 516732"/>
              <a:gd name="connsiteX4" fmla="*/ 1807368 w 2376487"/>
              <a:gd name="connsiteY4" fmla="*/ 59532 h 516732"/>
              <a:gd name="connsiteX5" fmla="*/ 1964531 w 2376487"/>
              <a:gd name="connsiteY5" fmla="*/ 2382 h 516732"/>
              <a:gd name="connsiteX6" fmla="*/ 2000250 w 2376487"/>
              <a:gd name="connsiteY6" fmla="*/ 0 h 516732"/>
              <a:gd name="connsiteX7" fmla="*/ 2085975 w 2376487"/>
              <a:gd name="connsiteY7" fmla="*/ 16669 h 516732"/>
              <a:gd name="connsiteX8" fmla="*/ 2174081 w 2376487"/>
              <a:gd name="connsiteY8" fmla="*/ 40482 h 516732"/>
              <a:gd name="connsiteX9" fmla="*/ 2231231 w 2376487"/>
              <a:gd name="connsiteY9" fmla="*/ 59532 h 516732"/>
              <a:gd name="connsiteX10" fmla="*/ 2305050 w 2376487"/>
              <a:gd name="connsiteY10" fmla="*/ 95250 h 516732"/>
              <a:gd name="connsiteX11" fmla="*/ 2352675 w 2376487"/>
              <a:gd name="connsiteY11" fmla="*/ 126207 h 516732"/>
              <a:gd name="connsiteX12" fmla="*/ 2364581 w 2376487"/>
              <a:gd name="connsiteY12" fmla="*/ 140494 h 516732"/>
              <a:gd name="connsiteX13" fmla="*/ 2374106 w 2376487"/>
              <a:gd name="connsiteY13" fmla="*/ 159544 h 516732"/>
              <a:gd name="connsiteX14" fmla="*/ 2376487 w 2376487"/>
              <a:gd name="connsiteY14" fmla="*/ 176213 h 516732"/>
              <a:gd name="connsiteX15" fmla="*/ 2376487 w 2376487"/>
              <a:gd name="connsiteY15" fmla="*/ 204788 h 516732"/>
              <a:gd name="connsiteX16" fmla="*/ 2364581 w 2376487"/>
              <a:gd name="connsiteY16" fmla="*/ 235744 h 516732"/>
              <a:gd name="connsiteX17" fmla="*/ 2340768 w 2376487"/>
              <a:gd name="connsiteY17" fmla="*/ 259557 h 516732"/>
              <a:gd name="connsiteX18" fmla="*/ 2300287 w 2376487"/>
              <a:gd name="connsiteY18" fmla="*/ 273844 h 516732"/>
              <a:gd name="connsiteX19" fmla="*/ 2257425 w 2376487"/>
              <a:gd name="connsiteY19" fmla="*/ 283369 h 516732"/>
              <a:gd name="connsiteX20" fmla="*/ 2188368 w 2376487"/>
              <a:gd name="connsiteY20" fmla="*/ 288132 h 516732"/>
              <a:gd name="connsiteX21" fmla="*/ 2085975 w 2376487"/>
              <a:gd name="connsiteY21" fmla="*/ 290513 h 516732"/>
              <a:gd name="connsiteX22" fmla="*/ 1966912 w 2376487"/>
              <a:gd name="connsiteY22" fmla="*/ 292894 h 516732"/>
              <a:gd name="connsiteX23" fmla="*/ 1816893 w 2376487"/>
              <a:gd name="connsiteY23" fmla="*/ 297657 h 516732"/>
              <a:gd name="connsiteX24" fmla="*/ 1645443 w 2376487"/>
              <a:gd name="connsiteY24" fmla="*/ 311944 h 516732"/>
              <a:gd name="connsiteX25" fmla="*/ 1433512 w 2376487"/>
              <a:gd name="connsiteY25" fmla="*/ 330994 h 516732"/>
              <a:gd name="connsiteX26" fmla="*/ 1193006 w 2376487"/>
              <a:gd name="connsiteY26" fmla="*/ 359569 h 516732"/>
              <a:gd name="connsiteX27" fmla="*/ 995362 w 2376487"/>
              <a:gd name="connsiteY27" fmla="*/ 400050 h 516732"/>
              <a:gd name="connsiteX28" fmla="*/ 752475 w 2376487"/>
              <a:gd name="connsiteY28" fmla="*/ 445294 h 516732"/>
              <a:gd name="connsiteX29" fmla="*/ 507206 w 2376487"/>
              <a:gd name="connsiteY29" fmla="*/ 492919 h 516732"/>
              <a:gd name="connsiteX30" fmla="*/ 373856 w 2376487"/>
              <a:gd name="connsiteY30" fmla="*/ 514350 h 516732"/>
              <a:gd name="connsiteX31" fmla="*/ 345281 w 2376487"/>
              <a:gd name="connsiteY31" fmla="*/ 516732 h 516732"/>
              <a:gd name="connsiteX32" fmla="*/ 311943 w 2376487"/>
              <a:gd name="connsiteY32" fmla="*/ 509588 h 516732"/>
              <a:gd name="connsiteX33" fmla="*/ 264318 w 2376487"/>
              <a:gd name="connsiteY33" fmla="*/ 483394 h 516732"/>
              <a:gd name="connsiteX34" fmla="*/ 197643 w 2376487"/>
              <a:gd name="connsiteY34" fmla="*/ 433388 h 516732"/>
              <a:gd name="connsiteX35" fmla="*/ 121443 w 2376487"/>
              <a:gd name="connsiteY35" fmla="*/ 359569 h 516732"/>
              <a:gd name="connsiteX36" fmla="*/ 40481 w 2376487"/>
              <a:gd name="connsiteY36" fmla="*/ 264319 h 516732"/>
              <a:gd name="connsiteX37" fmla="*/ 14287 w 2376487"/>
              <a:gd name="connsiteY37" fmla="*/ 228600 h 516732"/>
              <a:gd name="connsiteX38" fmla="*/ 2381 w 2376487"/>
              <a:gd name="connsiteY38" fmla="*/ 197644 h 516732"/>
              <a:gd name="connsiteX39" fmla="*/ 0 w 2376487"/>
              <a:gd name="connsiteY39" fmla="*/ 178594 h 516732"/>
              <a:gd name="connsiteX40" fmla="*/ 7143 w 2376487"/>
              <a:gd name="connsiteY40" fmla="*/ 164307 h 516732"/>
              <a:gd name="connsiteX41" fmla="*/ 23812 w 2376487"/>
              <a:gd name="connsiteY41" fmla="*/ 161925 h 516732"/>
              <a:gd name="connsiteX42" fmla="*/ 57150 w 2376487"/>
              <a:gd name="connsiteY42" fmla="*/ 176213 h 516732"/>
              <a:gd name="connsiteX43" fmla="*/ 147637 w 2376487"/>
              <a:gd name="connsiteY43" fmla="*/ 221457 h 516732"/>
              <a:gd name="connsiteX44" fmla="*/ 240506 w 2376487"/>
              <a:gd name="connsiteY44" fmla="*/ 257175 h 516732"/>
              <a:gd name="connsiteX45" fmla="*/ 321468 w 2376487"/>
              <a:gd name="connsiteY45" fmla="*/ 280988 h 516732"/>
              <a:gd name="connsiteX46" fmla="*/ 402431 w 2376487"/>
              <a:gd name="connsiteY46" fmla="*/ 295275 h 516732"/>
              <a:gd name="connsiteX47" fmla="*/ 488156 w 2376487"/>
              <a:gd name="connsiteY47" fmla="*/ 302419 h 516732"/>
              <a:gd name="connsiteX48" fmla="*/ 581025 w 2376487"/>
              <a:gd name="connsiteY48" fmla="*/ 292894 h 516732"/>
              <a:gd name="connsiteX49" fmla="*/ 831056 w 2376487"/>
              <a:gd name="connsiteY49" fmla="*/ 250032 h 516732"/>
              <a:gd name="connsiteX50" fmla="*/ 883443 w 2376487"/>
              <a:gd name="connsiteY50" fmla="*/ 240507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76487" h="516732">
                <a:moveTo>
                  <a:pt x="883443" y="240507"/>
                </a:moveTo>
                <a:lnTo>
                  <a:pt x="1316831" y="169069"/>
                </a:lnTo>
                <a:lnTo>
                  <a:pt x="1581150" y="123825"/>
                </a:lnTo>
                <a:lnTo>
                  <a:pt x="1669256" y="109538"/>
                </a:lnTo>
                <a:lnTo>
                  <a:pt x="1807368" y="59532"/>
                </a:lnTo>
                <a:lnTo>
                  <a:pt x="1964531" y="2382"/>
                </a:lnTo>
                <a:lnTo>
                  <a:pt x="2000250" y="0"/>
                </a:lnTo>
                <a:lnTo>
                  <a:pt x="2085975" y="16669"/>
                </a:lnTo>
                <a:lnTo>
                  <a:pt x="2174081" y="40482"/>
                </a:lnTo>
                <a:lnTo>
                  <a:pt x="2231231" y="59532"/>
                </a:lnTo>
                <a:lnTo>
                  <a:pt x="2305050" y="95250"/>
                </a:lnTo>
                <a:lnTo>
                  <a:pt x="2352675" y="126207"/>
                </a:lnTo>
                <a:lnTo>
                  <a:pt x="2364581" y="140494"/>
                </a:lnTo>
                <a:lnTo>
                  <a:pt x="2374106" y="159544"/>
                </a:lnTo>
                <a:lnTo>
                  <a:pt x="2376487" y="176213"/>
                </a:lnTo>
                <a:lnTo>
                  <a:pt x="2376487" y="204788"/>
                </a:lnTo>
                <a:lnTo>
                  <a:pt x="2364581" y="235744"/>
                </a:lnTo>
                <a:lnTo>
                  <a:pt x="2340768" y="259557"/>
                </a:lnTo>
                <a:lnTo>
                  <a:pt x="2300287" y="273844"/>
                </a:lnTo>
                <a:lnTo>
                  <a:pt x="2257425" y="283369"/>
                </a:lnTo>
                <a:lnTo>
                  <a:pt x="2188368" y="288132"/>
                </a:lnTo>
                <a:lnTo>
                  <a:pt x="2085975" y="290513"/>
                </a:lnTo>
                <a:lnTo>
                  <a:pt x="1966912" y="292894"/>
                </a:lnTo>
                <a:lnTo>
                  <a:pt x="1816893" y="297657"/>
                </a:lnTo>
                <a:lnTo>
                  <a:pt x="1645443" y="311944"/>
                </a:lnTo>
                <a:lnTo>
                  <a:pt x="1433512" y="330994"/>
                </a:lnTo>
                <a:lnTo>
                  <a:pt x="1193006" y="359569"/>
                </a:lnTo>
                <a:lnTo>
                  <a:pt x="995362" y="400050"/>
                </a:lnTo>
                <a:lnTo>
                  <a:pt x="752475" y="445294"/>
                </a:lnTo>
                <a:lnTo>
                  <a:pt x="507206" y="492919"/>
                </a:lnTo>
                <a:lnTo>
                  <a:pt x="373856" y="514350"/>
                </a:lnTo>
                <a:lnTo>
                  <a:pt x="345281" y="516732"/>
                </a:lnTo>
                <a:lnTo>
                  <a:pt x="311943" y="509588"/>
                </a:lnTo>
                <a:lnTo>
                  <a:pt x="264318" y="483394"/>
                </a:lnTo>
                <a:lnTo>
                  <a:pt x="197643" y="433388"/>
                </a:lnTo>
                <a:lnTo>
                  <a:pt x="121443" y="359569"/>
                </a:lnTo>
                <a:lnTo>
                  <a:pt x="40481" y="264319"/>
                </a:lnTo>
                <a:lnTo>
                  <a:pt x="14287" y="228600"/>
                </a:lnTo>
                <a:lnTo>
                  <a:pt x="2381" y="197644"/>
                </a:lnTo>
                <a:lnTo>
                  <a:pt x="0" y="178594"/>
                </a:lnTo>
                <a:lnTo>
                  <a:pt x="7143" y="164307"/>
                </a:lnTo>
                <a:lnTo>
                  <a:pt x="23812" y="161925"/>
                </a:lnTo>
                <a:lnTo>
                  <a:pt x="57150" y="176213"/>
                </a:lnTo>
                <a:lnTo>
                  <a:pt x="147637" y="221457"/>
                </a:lnTo>
                <a:lnTo>
                  <a:pt x="240506" y="257175"/>
                </a:lnTo>
                <a:lnTo>
                  <a:pt x="321468" y="280988"/>
                </a:lnTo>
                <a:lnTo>
                  <a:pt x="402431" y="295275"/>
                </a:lnTo>
                <a:lnTo>
                  <a:pt x="488156" y="302419"/>
                </a:lnTo>
                <a:lnTo>
                  <a:pt x="581025" y="292894"/>
                </a:lnTo>
                <a:lnTo>
                  <a:pt x="831056" y="250032"/>
                </a:lnTo>
                <a:lnTo>
                  <a:pt x="883443" y="2405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0D611DA-5860-4FA3-9872-E73FF071BDD1}"/>
              </a:ext>
            </a:extLst>
          </p:cNvPr>
          <p:cNvSpPr/>
          <p:nvPr/>
        </p:nvSpPr>
        <p:spPr>
          <a:xfrm>
            <a:off x="4840288" y="2678113"/>
            <a:ext cx="384175" cy="2316162"/>
          </a:xfrm>
          <a:custGeom>
            <a:avLst/>
            <a:gdLst>
              <a:gd name="connsiteX0" fmla="*/ 372313 w 384227"/>
              <a:gd name="connsiteY0" fmla="*/ 330614 h 2317274"/>
              <a:gd name="connsiteX1" fmla="*/ 372313 w 384227"/>
              <a:gd name="connsiteY1" fmla="*/ 217431 h 2317274"/>
              <a:gd name="connsiteX2" fmla="*/ 303807 w 384227"/>
              <a:gd name="connsiteY2" fmla="*/ 83398 h 2317274"/>
              <a:gd name="connsiteX3" fmla="*/ 220409 w 384227"/>
              <a:gd name="connsiteY3" fmla="*/ 56591 h 2317274"/>
              <a:gd name="connsiteX4" fmla="*/ 116162 w 384227"/>
              <a:gd name="connsiteY4" fmla="*/ 26806 h 2317274"/>
              <a:gd name="connsiteX5" fmla="*/ 68506 w 384227"/>
              <a:gd name="connsiteY5" fmla="*/ 14892 h 2317274"/>
              <a:gd name="connsiteX6" fmla="*/ 23828 w 384227"/>
              <a:gd name="connsiteY6" fmla="*/ 0 h 2317274"/>
              <a:gd name="connsiteX7" fmla="*/ 5957 w 384227"/>
              <a:gd name="connsiteY7" fmla="*/ 5957 h 2317274"/>
              <a:gd name="connsiteX8" fmla="*/ 0 w 384227"/>
              <a:gd name="connsiteY8" fmla="*/ 23828 h 2317274"/>
              <a:gd name="connsiteX9" fmla="*/ 14893 w 384227"/>
              <a:gd name="connsiteY9" fmla="*/ 56591 h 2317274"/>
              <a:gd name="connsiteX10" fmla="*/ 74463 w 384227"/>
              <a:gd name="connsiteY10" fmla="*/ 145947 h 2317274"/>
              <a:gd name="connsiteX11" fmla="*/ 160839 w 384227"/>
              <a:gd name="connsiteY11" fmla="*/ 297850 h 2317274"/>
              <a:gd name="connsiteX12" fmla="*/ 172753 w 384227"/>
              <a:gd name="connsiteY12" fmla="*/ 327635 h 2317274"/>
              <a:gd name="connsiteX13" fmla="*/ 172753 w 384227"/>
              <a:gd name="connsiteY13" fmla="*/ 509324 h 2317274"/>
              <a:gd name="connsiteX14" fmla="*/ 169775 w 384227"/>
              <a:gd name="connsiteY14" fmla="*/ 902486 h 2317274"/>
              <a:gd name="connsiteX15" fmla="*/ 157861 w 384227"/>
              <a:gd name="connsiteY15" fmla="*/ 1429681 h 2317274"/>
              <a:gd name="connsiteX16" fmla="*/ 148925 w 384227"/>
              <a:gd name="connsiteY16" fmla="*/ 1653068 h 2317274"/>
              <a:gd name="connsiteX17" fmla="*/ 148925 w 384227"/>
              <a:gd name="connsiteY17" fmla="*/ 1706681 h 2317274"/>
              <a:gd name="connsiteX18" fmla="*/ 142968 w 384227"/>
              <a:gd name="connsiteY18" fmla="*/ 1763273 h 2317274"/>
              <a:gd name="connsiteX19" fmla="*/ 128076 w 384227"/>
              <a:gd name="connsiteY19" fmla="*/ 1831778 h 2317274"/>
              <a:gd name="connsiteX20" fmla="*/ 110205 w 384227"/>
              <a:gd name="connsiteY20" fmla="*/ 1891348 h 2317274"/>
              <a:gd name="connsiteX21" fmla="*/ 104248 w 384227"/>
              <a:gd name="connsiteY21" fmla="*/ 1915177 h 2317274"/>
              <a:gd name="connsiteX22" fmla="*/ 119140 w 384227"/>
              <a:gd name="connsiteY22" fmla="*/ 2004532 h 2317274"/>
              <a:gd name="connsiteX23" fmla="*/ 137011 w 384227"/>
              <a:gd name="connsiteY23" fmla="*/ 2081973 h 2317274"/>
              <a:gd name="connsiteX24" fmla="*/ 157861 w 384227"/>
              <a:gd name="connsiteY24" fmla="*/ 2150478 h 2317274"/>
              <a:gd name="connsiteX25" fmla="*/ 181689 w 384227"/>
              <a:gd name="connsiteY25" fmla="*/ 2213027 h 2317274"/>
              <a:gd name="connsiteX26" fmla="*/ 205517 w 384227"/>
              <a:gd name="connsiteY26" fmla="*/ 2269618 h 2317274"/>
              <a:gd name="connsiteX27" fmla="*/ 232323 w 384227"/>
              <a:gd name="connsiteY27" fmla="*/ 2299403 h 2317274"/>
              <a:gd name="connsiteX28" fmla="*/ 259130 w 384227"/>
              <a:gd name="connsiteY28" fmla="*/ 2317274 h 2317274"/>
              <a:gd name="connsiteX29" fmla="*/ 288915 w 384227"/>
              <a:gd name="connsiteY29" fmla="*/ 2317274 h 2317274"/>
              <a:gd name="connsiteX30" fmla="*/ 306786 w 384227"/>
              <a:gd name="connsiteY30" fmla="*/ 2302382 h 2317274"/>
              <a:gd name="connsiteX31" fmla="*/ 333592 w 384227"/>
              <a:gd name="connsiteY31" fmla="*/ 2263661 h 2317274"/>
              <a:gd name="connsiteX32" fmla="*/ 384227 w 384227"/>
              <a:gd name="connsiteY32" fmla="*/ 2186220 h 2317274"/>
              <a:gd name="connsiteX33" fmla="*/ 372313 w 384227"/>
              <a:gd name="connsiteY33" fmla="*/ 1986661 h 2317274"/>
              <a:gd name="connsiteX34" fmla="*/ 372313 w 384227"/>
              <a:gd name="connsiteY34" fmla="*/ 1477337 h 2317274"/>
              <a:gd name="connsiteX35" fmla="*/ 372313 w 384227"/>
              <a:gd name="connsiteY35" fmla="*/ 839937 h 2317274"/>
              <a:gd name="connsiteX36" fmla="*/ 372313 w 384227"/>
              <a:gd name="connsiteY36" fmla="*/ 330614 h 2317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84227" h="2317274">
                <a:moveTo>
                  <a:pt x="372313" y="330614"/>
                </a:moveTo>
                <a:lnTo>
                  <a:pt x="372313" y="217431"/>
                </a:lnTo>
                <a:lnTo>
                  <a:pt x="303807" y="83398"/>
                </a:lnTo>
                <a:lnTo>
                  <a:pt x="220409" y="56591"/>
                </a:lnTo>
                <a:lnTo>
                  <a:pt x="116162" y="26806"/>
                </a:lnTo>
                <a:lnTo>
                  <a:pt x="68506" y="14892"/>
                </a:lnTo>
                <a:lnTo>
                  <a:pt x="23828" y="0"/>
                </a:lnTo>
                <a:lnTo>
                  <a:pt x="5957" y="5957"/>
                </a:lnTo>
                <a:lnTo>
                  <a:pt x="0" y="23828"/>
                </a:lnTo>
                <a:lnTo>
                  <a:pt x="14893" y="56591"/>
                </a:lnTo>
                <a:lnTo>
                  <a:pt x="74463" y="145947"/>
                </a:lnTo>
                <a:lnTo>
                  <a:pt x="160839" y="297850"/>
                </a:lnTo>
                <a:lnTo>
                  <a:pt x="172753" y="327635"/>
                </a:lnTo>
                <a:lnTo>
                  <a:pt x="172753" y="509324"/>
                </a:lnTo>
                <a:cubicBezTo>
                  <a:pt x="171760" y="640378"/>
                  <a:pt x="170768" y="771432"/>
                  <a:pt x="169775" y="902486"/>
                </a:cubicBezTo>
                <a:lnTo>
                  <a:pt x="157861" y="1429681"/>
                </a:lnTo>
                <a:lnTo>
                  <a:pt x="148925" y="1653068"/>
                </a:lnTo>
                <a:lnTo>
                  <a:pt x="148925" y="1706681"/>
                </a:lnTo>
                <a:lnTo>
                  <a:pt x="142968" y="1763273"/>
                </a:lnTo>
                <a:lnTo>
                  <a:pt x="128076" y="1831778"/>
                </a:lnTo>
                <a:lnTo>
                  <a:pt x="110205" y="1891348"/>
                </a:lnTo>
                <a:lnTo>
                  <a:pt x="104248" y="1915177"/>
                </a:lnTo>
                <a:lnTo>
                  <a:pt x="119140" y="2004532"/>
                </a:lnTo>
                <a:lnTo>
                  <a:pt x="137011" y="2081973"/>
                </a:lnTo>
                <a:lnTo>
                  <a:pt x="157861" y="2150478"/>
                </a:lnTo>
                <a:lnTo>
                  <a:pt x="181689" y="2213027"/>
                </a:lnTo>
                <a:lnTo>
                  <a:pt x="205517" y="2269618"/>
                </a:lnTo>
                <a:lnTo>
                  <a:pt x="232323" y="2299403"/>
                </a:lnTo>
                <a:lnTo>
                  <a:pt x="259130" y="2317274"/>
                </a:lnTo>
                <a:lnTo>
                  <a:pt x="288915" y="2317274"/>
                </a:lnTo>
                <a:lnTo>
                  <a:pt x="306786" y="2302382"/>
                </a:lnTo>
                <a:lnTo>
                  <a:pt x="333592" y="2263661"/>
                </a:lnTo>
                <a:lnTo>
                  <a:pt x="384227" y="2186220"/>
                </a:lnTo>
                <a:lnTo>
                  <a:pt x="372313" y="1986661"/>
                </a:lnTo>
                <a:lnTo>
                  <a:pt x="372313" y="1477337"/>
                </a:lnTo>
                <a:lnTo>
                  <a:pt x="372313" y="839937"/>
                </a:lnTo>
                <a:lnTo>
                  <a:pt x="372313" y="33061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87DD34F-8AA6-4825-AE7B-07AD23209549}"/>
              </a:ext>
            </a:extLst>
          </p:cNvPr>
          <p:cNvSpPr/>
          <p:nvPr/>
        </p:nvSpPr>
        <p:spPr>
          <a:xfrm>
            <a:off x="6067425" y="4895850"/>
            <a:ext cx="1065213" cy="982663"/>
          </a:xfrm>
          <a:custGeom>
            <a:avLst/>
            <a:gdLst>
              <a:gd name="connsiteX0" fmla="*/ 461963 w 1064419"/>
              <a:gd name="connsiteY0" fmla="*/ 421481 h 983456"/>
              <a:gd name="connsiteX1" fmla="*/ 414338 w 1064419"/>
              <a:gd name="connsiteY1" fmla="*/ 373856 h 983456"/>
              <a:gd name="connsiteX2" fmla="*/ 350044 w 1064419"/>
              <a:gd name="connsiteY2" fmla="*/ 311944 h 983456"/>
              <a:gd name="connsiteX3" fmla="*/ 285750 w 1064419"/>
              <a:gd name="connsiteY3" fmla="*/ 257175 h 983456"/>
              <a:gd name="connsiteX4" fmla="*/ 192881 w 1064419"/>
              <a:gd name="connsiteY4" fmla="*/ 180975 h 983456"/>
              <a:gd name="connsiteX5" fmla="*/ 90488 w 1064419"/>
              <a:gd name="connsiteY5" fmla="*/ 104775 h 983456"/>
              <a:gd name="connsiteX6" fmla="*/ 26194 w 1064419"/>
              <a:gd name="connsiteY6" fmla="*/ 61913 h 983456"/>
              <a:gd name="connsiteX7" fmla="*/ 9525 w 1064419"/>
              <a:gd name="connsiteY7" fmla="*/ 42863 h 983456"/>
              <a:gd name="connsiteX8" fmla="*/ 0 w 1064419"/>
              <a:gd name="connsiteY8" fmla="*/ 19050 h 983456"/>
              <a:gd name="connsiteX9" fmla="*/ 4763 w 1064419"/>
              <a:gd name="connsiteY9" fmla="*/ 4763 h 983456"/>
              <a:gd name="connsiteX10" fmla="*/ 23813 w 1064419"/>
              <a:gd name="connsiteY10" fmla="*/ 0 h 983456"/>
              <a:gd name="connsiteX11" fmla="*/ 71438 w 1064419"/>
              <a:gd name="connsiteY11" fmla="*/ 9525 h 983456"/>
              <a:gd name="connsiteX12" fmla="*/ 173831 w 1064419"/>
              <a:gd name="connsiteY12" fmla="*/ 45244 h 983456"/>
              <a:gd name="connsiteX13" fmla="*/ 330994 w 1064419"/>
              <a:gd name="connsiteY13" fmla="*/ 102394 h 983456"/>
              <a:gd name="connsiteX14" fmla="*/ 411956 w 1064419"/>
              <a:gd name="connsiteY14" fmla="*/ 135731 h 983456"/>
              <a:gd name="connsiteX15" fmla="*/ 495300 w 1064419"/>
              <a:gd name="connsiteY15" fmla="*/ 171450 h 983456"/>
              <a:gd name="connsiteX16" fmla="*/ 581025 w 1064419"/>
              <a:gd name="connsiteY16" fmla="*/ 211931 h 983456"/>
              <a:gd name="connsiteX17" fmla="*/ 666750 w 1064419"/>
              <a:gd name="connsiteY17" fmla="*/ 259556 h 983456"/>
              <a:gd name="connsiteX18" fmla="*/ 731044 w 1064419"/>
              <a:gd name="connsiteY18" fmla="*/ 297656 h 983456"/>
              <a:gd name="connsiteX19" fmla="*/ 781050 w 1064419"/>
              <a:gd name="connsiteY19" fmla="*/ 335756 h 983456"/>
              <a:gd name="connsiteX20" fmla="*/ 838200 w 1064419"/>
              <a:gd name="connsiteY20" fmla="*/ 381000 h 983456"/>
              <a:gd name="connsiteX21" fmla="*/ 878681 w 1064419"/>
              <a:gd name="connsiteY21" fmla="*/ 421481 h 983456"/>
              <a:gd name="connsiteX22" fmla="*/ 926306 w 1064419"/>
              <a:gd name="connsiteY22" fmla="*/ 478631 h 983456"/>
              <a:gd name="connsiteX23" fmla="*/ 962025 w 1064419"/>
              <a:gd name="connsiteY23" fmla="*/ 526256 h 983456"/>
              <a:gd name="connsiteX24" fmla="*/ 992981 w 1064419"/>
              <a:gd name="connsiteY24" fmla="*/ 571500 h 983456"/>
              <a:gd name="connsiteX25" fmla="*/ 1009650 w 1064419"/>
              <a:gd name="connsiteY25" fmla="*/ 604838 h 983456"/>
              <a:gd name="connsiteX26" fmla="*/ 1028700 w 1064419"/>
              <a:gd name="connsiteY26" fmla="*/ 642938 h 983456"/>
              <a:gd name="connsiteX27" fmla="*/ 1045369 w 1064419"/>
              <a:gd name="connsiteY27" fmla="*/ 690563 h 983456"/>
              <a:gd name="connsiteX28" fmla="*/ 1057275 w 1064419"/>
              <a:gd name="connsiteY28" fmla="*/ 733425 h 983456"/>
              <a:gd name="connsiteX29" fmla="*/ 1064419 w 1064419"/>
              <a:gd name="connsiteY29" fmla="*/ 773906 h 983456"/>
              <a:gd name="connsiteX30" fmla="*/ 1064419 w 1064419"/>
              <a:gd name="connsiteY30" fmla="*/ 821531 h 983456"/>
              <a:gd name="connsiteX31" fmla="*/ 1062038 w 1064419"/>
              <a:gd name="connsiteY31" fmla="*/ 864394 h 983456"/>
              <a:gd name="connsiteX32" fmla="*/ 1050131 w 1064419"/>
              <a:gd name="connsiteY32" fmla="*/ 900113 h 983456"/>
              <a:gd name="connsiteX33" fmla="*/ 1026319 w 1064419"/>
              <a:gd name="connsiteY33" fmla="*/ 947738 h 983456"/>
              <a:gd name="connsiteX34" fmla="*/ 997744 w 1064419"/>
              <a:gd name="connsiteY34" fmla="*/ 971550 h 983456"/>
              <a:gd name="connsiteX35" fmla="*/ 969169 w 1064419"/>
              <a:gd name="connsiteY35" fmla="*/ 983456 h 983456"/>
              <a:gd name="connsiteX36" fmla="*/ 952500 w 1064419"/>
              <a:gd name="connsiteY36" fmla="*/ 983456 h 983456"/>
              <a:gd name="connsiteX37" fmla="*/ 914400 w 1064419"/>
              <a:gd name="connsiteY37" fmla="*/ 973931 h 983456"/>
              <a:gd name="connsiteX38" fmla="*/ 869156 w 1064419"/>
              <a:gd name="connsiteY38" fmla="*/ 947738 h 983456"/>
              <a:gd name="connsiteX39" fmla="*/ 838200 w 1064419"/>
              <a:gd name="connsiteY39" fmla="*/ 916781 h 983456"/>
              <a:gd name="connsiteX40" fmla="*/ 790575 w 1064419"/>
              <a:gd name="connsiteY40" fmla="*/ 828675 h 983456"/>
              <a:gd name="connsiteX41" fmla="*/ 731044 w 1064419"/>
              <a:gd name="connsiteY41" fmla="*/ 733425 h 983456"/>
              <a:gd name="connsiteX42" fmla="*/ 642938 w 1064419"/>
              <a:gd name="connsiteY42" fmla="*/ 619125 h 983456"/>
              <a:gd name="connsiteX43" fmla="*/ 535781 w 1064419"/>
              <a:gd name="connsiteY43" fmla="*/ 495300 h 983456"/>
              <a:gd name="connsiteX44" fmla="*/ 461963 w 1064419"/>
              <a:gd name="connsiteY44" fmla="*/ 421481 h 98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64419" h="983456">
                <a:moveTo>
                  <a:pt x="461963" y="421481"/>
                </a:moveTo>
                <a:lnTo>
                  <a:pt x="414338" y="373856"/>
                </a:lnTo>
                <a:lnTo>
                  <a:pt x="350044" y="311944"/>
                </a:lnTo>
                <a:lnTo>
                  <a:pt x="285750" y="257175"/>
                </a:lnTo>
                <a:lnTo>
                  <a:pt x="192881" y="180975"/>
                </a:lnTo>
                <a:lnTo>
                  <a:pt x="90488" y="104775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19050"/>
                </a:lnTo>
                <a:lnTo>
                  <a:pt x="4763" y="4763"/>
                </a:lnTo>
                <a:lnTo>
                  <a:pt x="23813" y="0"/>
                </a:lnTo>
                <a:lnTo>
                  <a:pt x="71438" y="9525"/>
                </a:lnTo>
                <a:lnTo>
                  <a:pt x="173831" y="45244"/>
                </a:lnTo>
                <a:lnTo>
                  <a:pt x="330994" y="102394"/>
                </a:lnTo>
                <a:lnTo>
                  <a:pt x="411956" y="135731"/>
                </a:lnTo>
                <a:lnTo>
                  <a:pt x="495300" y="171450"/>
                </a:lnTo>
                <a:lnTo>
                  <a:pt x="581025" y="211931"/>
                </a:lnTo>
                <a:lnTo>
                  <a:pt x="666750" y="259556"/>
                </a:lnTo>
                <a:lnTo>
                  <a:pt x="731044" y="297656"/>
                </a:lnTo>
                <a:lnTo>
                  <a:pt x="781050" y="335756"/>
                </a:lnTo>
                <a:lnTo>
                  <a:pt x="838200" y="381000"/>
                </a:lnTo>
                <a:lnTo>
                  <a:pt x="878681" y="421481"/>
                </a:lnTo>
                <a:lnTo>
                  <a:pt x="926306" y="478631"/>
                </a:lnTo>
                <a:lnTo>
                  <a:pt x="962025" y="526256"/>
                </a:lnTo>
                <a:lnTo>
                  <a:pt x="992981" y="571500"/>
                </a:lnTo>
                <a:lnTo>
                  <a:pt x="1009650" y="604838"/>
                </a:lnTo>
                <a:lnTo>
                  <a:pt x="1028700" y="642938"/>
                </a:lnTo>
                <a:lnTo>
                  <a:pt x="1045369" y="690563"/>
                </a:lnTo>
                <a:lnTo>
                  <a:pt x="1057275" y="733425"/>
                </a:lnTo>
                <a:lnTo>
                  <a:pt x="1064419" y="773906"/>
                </a:lnTo>
                <a:lnTo>
                  <a:pt x="1064419" y="821531"/>
                </a:lnTo>
                <a:lnTo>
                  <a:pt x="1062038" y="864394"/>
                </a:lnTo>
                <a:lnTo>
                  <a:pt x="1050131" y="900113"/>
                </a:lnTo>
                <a:lnTo>
                  <a:pt x="1026319" y="947738"/>
                </a:lnTo>
                <a:lnTo>
                  <a:pt x="997744" y="971550"/>
                </a:lnTo>
                <a:lnTo>
                  <a:pt x="969169" y="983456"/>
                </a:lnTo>
                <a:lnTo>
                  <a:pt x="952500" y="983456"/>
                </a:lnTo>
                <a:lnTo>
                  <a:pt x="914400" y="973931"/>
                </a:lnTo>
                <a:lnTo>
                  <a:pt x="869156" y="947738"/>
                </a:lnTo>
                <a:lnTo>
                  <a:pt x="838200" y="916781"/>
                </a:lnTo>
                <a:lnTo>
                  <a:pt x="790575" y="828675"/>
                </a:lnTo>
                <a:lnTo>
                  <a:pt x="731044" y="733425"/>
                </a:lnTo>
                <a:lnTo>
                  <a:pt x="642938" y="619125"/>
                </a:lnTo>
                <a:lnTo>
                  <a:pt x="535781" y="495300"/>
                </a:lnTo>
                <a:lnTo>
                  <a:pt x="461963" y="421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C8F5D98D-C828-4BAC-9393-02927BDD240C}"/>
              </a:ext>
            </a:extLst>
          </p:cNvPr>
          <p:cNvSpPr/>
          <p:nvPr/>
        </p:nvSpPr>
        <p:spPr>
          <a:xfrm>
            <a:off x="3649663" y="1947863"/>
            <a:ext cx="730250" cy="719137"/>
          </a:xfrm>
          <a:custGeom>
            <a:avLst/>
            <a:gdLst>
              <a:gd name="connsiteX0" fmla="*/ 250032 w 728663"/>
              <a:gd name="connsiteY0" fmla="*/ 292893 h 719137"/>
              <a:gd name="connsiteX1" fmla="*/ 373857 w 728663"/>
              <a:gd name="connsiteY1" fmla="*/ 107156 h 719137"/>
              <a:gd name="connsiteX2" fmla="*/ 383382 w 728663"/>
              <a:gd name="connsiteY2" fmla="*/ 88106 h 719137"/>
              <a:gd name="connsiteX3" fmla="*/ 388144 w 728663"/>
              <a:gd name="connsiteY3" fmla="*/ 61912 h 719137"/>
              <a:gd name="connsiteX4" fmla="*/ 388144 w 728663"/>
              <a:gd name="connsiteY4" fmla="*/ 33337 h 719137"/>
              <a:gd name="connsiteX5" fmla="*/ 385763 w 728663"/>
              <a:gd name="connsiteY5" fmla="*/ 0 h 719137"/>
              <a:gd name="connsiteX6" fmla="*/ 728663 w 728663"/>
              <a:gd name="connsiteY6" fmla="*/ 147637 h 719137"/>
              <a:gd name="connsiteX7" fmla="*/ 683419 w 728663"/>
              <a:gd name="connsiteY7" fmla="*/ 157162 h 719137"/>
              <a:gd name="connsiteX8" fmla="*/ 650082 w 728663"/>
              <a:gd name="connsiteY8" fmla="*/ 161925 h 719137"/>
              <a:gd name="connsiteX9" fmla="*/ 571500 w 728663"/>
              <a:gd name="connsiteY9" fmla="*/ 238125 h 719137"/>
              <a:gd name="connsiteX10" fmla="*/ 445294 w 728663"/>
              <a:gd name="connsiteY10" fmla="*/ 364331 h 719137"/>
              <a:gd name="connsiteX11" fmla="*/ 314325 w 728663"/>
              <a:gd name="connsiteY11" fmla="*/ 490537 h 719137"/>
              <a:gd name="connsiteX12" fmla="*/ 180975 w 728663"/>
              <a:gd name="connsiteY12" fmla="*/ 614362 h 719137"/>
              <a:gd name="connsiteX13" fmla="*/ 59532 w 728663"/>
              <a:gd name="connsiteY13" fmla="*/ 719137 h 719137"/>
              <a:gd name="connsiteX14" fmla="*/ 0 w 728663"/>
              <a:gd name="connsiteY14" fmla="*/ 664368 h 719137"/>
              <a:gd name="connsiteX15" fmla="*/ 52388 w 728663"/>
              <a:gd name="connsiteY15" fmla="*/ 581025 h 719137"/>
              <a:gd name="connsiteX16" fmla="*/ 135732 w 728663"/>
              <a:gd name="connsiteY16" fmla="*/ 461962 h 719137"/>
              <a:gd name="connsiteX17" fmla="*/ 250032 w 728663"/>
              <a:gd name="connsiteY17" fmla="*/ 292893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8663" h="719137">
                <a:moveTo>
                  <a:pt x="250032" y="292893"/>
                </a:moveTo>
                <a:lnTo>
                  <a:pt x="373857" y="107156"/>
                </a:lnTo>
                <a:lnTo>
                  <a:pt x="383382" y="88106"/>
                </a:lnTo>
                <a:lnTo>
                  <a:pt x="388144" y="61912"/>
                </a:lnTo>
                <a:lnTo>
                  <a:pt x="388144" y="33337"/>
                </a:lnTo>
                <a:lnTo>
                  <a:pt x="385763" y="0"/>
                </a:lnTo>
                <a:lnTo>
                  <a:pt x="728663" y="147637"/>
                </a:lnTo>
                <a:lnTo>
                  <a:pt x="683419" y="157162"/>
                </a:lnTo>
                <a:lnTo>
                  <a:pt x="650082" y="161925"/>
                </a:lnTo>
                <a:lnTo>
                  <a:pt x="571500" y="238125"/>
                </a:lnTo>
                <a:lnTo>
                  <a:pt x="445294" y="364331"/>
                </a:lnTo>
                <a:lnTo>
                  <a:pt x="314325" y="490537"/>
                </a:lnTo>
                <a:lnTo>
                  <a:pt x="180975" y="614362"/>
                </a:lnTo>
                <a:lnTo>
                  <a:pt x="59532" y="719137"/>
                </a:lnTo>
                <a:lnTo>
                  <a:pt x="0" y="664368"/>
                </a:lnTo>
                <a:lnTo>
                  <a:pt x="52388" y="581025"/>
                </a:lnTo>
                <a:lnTo>
                  <a:pt x="135732" y="461962"/>
                </a:lnTo>
                <a:lnTo>
                  <a:pt x="250032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5E185D3C-386E-49DA-8B07-AC0B9030B5BE}"/>
              </a:ext>
            </a:extLst>
          </p:cNvPr>
          <p:cNvSpPr/>
          <p:nvPr/>
        </p:nvSpPr>
        <p:spPr>
          <a:xfrm>
            <a:off x="3198813" y="2381250"/>
            <a:ext cx="742950" cy="609600"/>
          </a:xfrm>
          <a:custGeom>
            <a:avLst/>
            <a:gdLst>
              <a:gd name="connsiteX0" fmla="*/ 654844 w 742950"/>
              <a:gd name="connsiteY0" fmla="*/ 276225 h 609600"/>
              <a:gd name="connsiteX1" fmla="*/ 602456 w 742950"/>
              <a:gd name="connsiteY1" fmla="*/ 188119 h 609600"/>
              <a:gd name="connsiteX2" fmla="*/ 502444 w 742950"/>
              <a:gd name="connsiteY2" fmla="*/ 154781 h 609600"/>
              <a:gd name="connsiteX3" fmla="*/ 421481 w 742950"/>
              <a:gd name="connsiteY3" fmla="*/ 119063 h 609600"/>
              <a:gd name="connsiteX4" fmla="*/ 314325 w 742950"/>
              <a:gd name="connsiteY4" fmla="*/ 73819 h 609600"/>
              <a:gd name="connsiteX5" fmla="*/ 228600 w 742950"/>
              <a:gd name="connsiteY5" fmla="*/ 42863 h 609600"/>
              <a:gd name="connsiteX6" fmla="*/ 164306 w 742950"/>
              <a:gd name="connsiteY6" fmla="*/ 23813 h 609600"/>
              <a:gd name="connsiteX7" fmla="*/ 97631 w 742950"/>
              <a:gd name="connsiteY7" fmla="*/ 9525 h 609600"/>
              <a:gd name="connsiteX8" fmla="*/ 45244 w 742950"/>
              <a:gd name="connsiteY8" fmla="*/ 0 h 609600"/>
              <a:gd name="connsiteX9" fmla="*/ 23812 w 742950"/>
              <a:gd name="connsiteY9" fmla="*/ 2381 h 609600"/>
              <a:gd name="connsiteX10" fmla="*/ 4762 w 742950"/>
              <a:gd name="connsiteY10" fmla="*/ 11906 h 609600"/>
              <a:gd name="connsiteX11" fmla="*/ 0 w 742950"/>
              <a:gd name="connsiteY11" fmla="*/ 28575 h 609600"/>
              <a:gd name="connsiteX12" fmla="*/ 7144 w 742950"/>
              <a:gd name="connsiteY12" fmla="*/ 42863 h 609600"/>
              <a:gd name="connsiteX13" fmla="*/ 38100 w 742950"/>
              <a:gd name="connsiteY13" fmla="*/ 64294 h 609600"/>
              <a:gd name="connsiteX14" fmla="*/ 128587 w 742950"/>
              <a:gd name="connsiteY14" fmla="*/ 126206 h 609600"/>
              <a:gd name="connsiteX15" fmla="*/ 233362 w 742950"/>
              <a:gd name="connsiteY15" fmla="*/ 202406 h 609600"/>
              <a:gd name="connsiteX16" fmla="*/ 309562 w 742950"/>
              <a:gd name="connsiteY16" fmla="*/ 261938 h 609600"/>
              <a:gd name="connsiteX17" fmla="*/ 366712 w 742950"/>
              <a:gd name="connsiteY17" fmla="*/ 311944 h 609600"/>
              <a:gd name="connsiteX18" fmla="*/ 411956 w 742950"/>
              <a:gd name="connsiteY18" fmla="*/ 357188 h 609600"/>
              <a:gd name="connsiteX19" fmla="*/ 450056 w 742950"/>
              <a:gd name="connsiteY19" fmla="*/ 400050 h 609600"/>
              <a:gd name="connsiteX20" fmla="*/ 483394 w 742950"/>
              <a:gd name="connsiteY20" fmla="*/ 442913 h 609600"/>
              <a:gd name="connsiteX21" fmla="*/ 516731 w 742950"/>
              <a:gd name="connsiteY21" fmla="*/ 502444 h 609600"/>
              <a:gd name="connsiteX22" fmla="*/ 547687 w 742950"/>
              <a:gd name="connsiteY22" fmla="*/ 561975 h 609600"/>
              <a:gd name="connsiteX23" fmla="*/ 561975 w 742950"/>
              <a:gd name="connsiteY23" fmla="*/ 583406 h 609600"/>
              <a:gd name="connsiteX24" fmla="*/ 588169 w 742950"/>
              <a:gd name="connsiteY24" fmla="*/ 602456 h 609600"/>
              <a:gd name="connsiteX25" fmla="*/ 621506 w 742950"/>
              <a:gd name="connsiteY25" fmla="*/ 609600 h 609600"/>
              <a:gd name="connsiteX26" fmla="*/ 657225 w 742950"/>
              <a:gd name="connsiteY26" fmla="*/ 602456 h 609600"/>
              <a:gd name="connsiteX27" fmla="*/ 685800 w 742950"/>
              <a:gd name="connsiteY27" fmla="*/ 585788 h 609600"/>
              <a:gd name="connsiteX28" fmla="*/ 709612 w 742950"/>
              <a:gd name="connsiteY28" fmla="*/ 566738 h 609600"/>
              <a:gd name="connsiteX29" fmla="*/ 726281 w 742950"/>
              <a:gd name="connsiteY29" fmla="*/ 538163 h 609600"/>
              <a:gd name="connsiteX30" fmla="*/ 735806 w 742950"/>
              <a:gd name="connsiteY30" fmla="*/ 502444 h 609600"/>
              <a:gd name="connsiteX31" fmla="*/ 740569 w 742950"/>
              <a:gd name="connsiteY31" fmla="*/ 473869 h 609600"/>
              <a:gd name="connsiteX32" fmla="*/ 742950 w 742950"/>
              <a:gd name="connsiteY32" fmla="*/ 431006 h 609600"/>
              <a:gd name="connsiteX33" fmla="*/ 738187 w 742950"/>
              <a:gd name="connsiteY33" fmla="*/ 414338 h 609600"/>
              <a:gd name="connsiteX34" fmla="*/ 711994 w 742950"/>
              <a:gd name="connsiteY34" fmla="*/ 369094 h 609600"/>
              <a:gd name="connsiteX35" fmla="*/ 654844 w 742950"/>
              <a:gd name="connsiteY35" fmla="*/ 27622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42950" h="609600">
                <a:moveTo>
                  <a:pt x="654844" y="276225"/>
                </a:moveTo>
                <a:lnTo>
                  <a:pt x="602456" y="188119"/>
                </a:lnTo>
                <a:lnTo>
                  <a:pt x="502444" y="154781"/>
                </a:lnTo>
                <a:lnTo>
                  <a:pt x="421481" y="119063"/>
                </a:lnTo>
                <a:lnTo>
                  <a:pt x="314325" y="73819"/>
                </a:lnTo>
                <a:lnTo>
                  <a:pt x="228600" y="42863"/>
                </a:lnTo>
                <a:lnTo>
                  <a:pt x="164306" y="23813"/>
                </a:lnTo>
                <a:lnTo>
                  <a:pt x="97631" y="9525"/>
                </a:lnTo>
                <a:lnTo>
                  <a:pt x="45244" y="0"/>
                </a:lnTo>
                <a:lnTo>
                  <a:pt x="23812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2863"/>
                </a:lnTo>
                <a:lnTo>
                  <a:pt x="38100" y="64294"/>
                </a:lnTo>
                <a:lnTo>
                  <a:pt x="128587" y="126206"/>
                </a:lnTo>
                <a:lnTo>
                  <a:pt x="233362" y="202406"/>
                </a:lnTo>
                <a:lnTo>
                  <a:pt x="309562" y="261938"/>
                </a:lnTo>
                <a:lnTo>
                  <a:pt x="366712" y="311944"/>
                </a:lnTo>
                <a:lnTo>
                  <a:pt x="411956" y="357188"/>
                </a:lnTo>
                <a:lnTo>
                  <a:pt x="450056" y="400050"/>
                </a:lnTo>
                <a:lnTo>
                  <a:pt x="483394" y="442913"/>
                </a:lnTo>
                <a:lnTo>
                  <a:pt x="516731" y="502444"/>
                </a:lnTo>
                <a:lnTo>
                  <a:pt x="547687" y="561975"/>
                </a:lnTo>
                <a:lnTo>
                  <a:pt x="561975" y="583406"/>
                </a:lnTo>
                <a:lnTo>
                  <a:pt x="588169" y="602456"/>
                </a:lnTo>
                <a:lnTo>
                  <a:pt x="621506" y="609600"/>
                </a:lnTo>
                <a:lnTo>
                  <a:pt x="657225" y="602456"/>
                </a:lnTo>
                <a:lnTo>
                  <a:pt x="685800" y="585788"/>
                </a:lnTo>
                <a:lnTo>
                  <a:pt x="709612" y="566738"/>
                </a:lnTo>
                <a:lnTo>
                  <a:pt x="726281" y="538163"/>
                </a:lnTo>
                <a:lnTo>
                  <a:pt x="735806" y="502444"/>
                </a:lnTo>
                <a:lnTo>
                  <a:pt x="740569" y="473869"/>
                </a:lnTo>
                <a:lnTo>
                  <a:pt x="742950" y="431006"/>
                </a:lnTo>
                <a:lnTo>
                  <a:pt x="738187" y="414338"/>
                </a:lnTo>
                <a:lnTo>
                  <a:pt x="711994" y="369094"/>
                </a:lnTo>
                <a:lnTo>
                  <a:pt x="654844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F04FDBAC-6DD6-45BC-B9E9-4DFCC0A36D74}"/>
              </a:ext>
            </a:extLst>
          </p:cNvPr>
          <p:cNvSpPr/>
          <p:nvPr/>
        </p:nvSpPr>
        <p:spPr>
          <a:xfrm>
            <a:off x="2362200" y="2846388"/>
            <a:ext cx="2354263" cy="698500"/>
          </a:xfrm>
          <a:custGeom>
            <a:avLst/>
            <a:gdLst>
              <a:gd name="connsiteX0" fmla="*/ 1297781 w 2355056"/>
              <a:gd name="connsiteY0" fmla="*/ 221456 h 700087"/>
              <a:gd name="connsiteX1" fmla="*/ 1123950 w 2355056"/>
              <a:gd name="connsiteY1" fmla="*/ 271462 h 700087"/>
              <a:gd name="connsiteX2" fmla="*/ 928688 w 2355056"/>
              <a:gd name="connsiteY2" fmla="*/ 326231 h 700087"/>
              <a:gd name="connsiteX3" fmla="*/ 795338 w 2355056"/>
              <a:gd name="connsiteY3" fmla="*/ 361950 h 700087"/>
              <a:gd name="connsiteX4" fmla="*/ 654844 w 2355056"/>
              <a:gd name="connsiteY4" fmla="*/ 400050 h 700087"/>
              <a:gd name="connsiteX5" fmla="*/ 564356 w 2355056"/>
              <a:gd name="connsiteY5" fmla="*/ 419100 h 700087"/>
              <a:gd name="connsiteX6" fmla="*/ 495300 w 2355056"/>
              <a:gd name="connsiteY6" fmla="*/ 433387 h 700087"/>
              <a:gd name="connsiteX7" fmla="*/ 440531 w 2355056"/>
              <a:gd name="connsiteY7" fmla="*/ 442912 h 700087"/>
              <a:gd name="connsiteX8" fmla="*/ 402431 w 2355056"/>
              <a:gd name="connsiteY8" fmla="*/ 447675 h 700087"/>
              <a:gd name="connsiteX9" fmla="*/ 366713 w 2355056"/>
              <a:gd name="connsiteY9" fmla="*/ 450056 h 700087"/>
              <a:gd name="connsiteX10" fmla="*/ 323850 w 2355056"/>
              <a:gd name="connsiteY10" fmla="*/ 447675 h 700087"/>
              <a:gd name="connsiteX11" fmla="*/ 252413 w 2355056"/>
              <a:gd name="connsiteY11" fmla="*/ 435769 h 700087"/>
              <a:gd name="connsiteX12" fmla="*/ 169069 w 2355056"/>
              <a:gd name="connsiteY12" fmla="*/ 411956 h 700087"/>
              <a:gd name="connsiteX13" fmla="*/ 104775 w 2355056"/>
              <a:gd name="connsiteY13" fmla="*/ 383381 h 700087"/>
              <a:gd name="connsiteX14" fmla="*/ 45244 w 2355056"/>
              <a:gd name="connsiteY14" fmla="*/ 350044 h 700087"/>
              <a:gd name="connsiteX15" fmla="*/ 28575 w 2355056"/>
              <a:gd name="connsiteY15" fmla="*/ 347662 h 700087"/>
              <a:gd name="connsiteX16" fmla="*/ 4763 w 2355056"/>
              <a:gd name="connsiteY16" fmla="*/ 350044 h 700087"/>
              <a:gd name="connsiteX17" fmla="*/ 0 w 2355056"/>
              <a:gd name="connsiteY17" fmla="*/ 366712 h 700087"/>
              <a:gd name="connsiteX18" fmla="*/ 9525 w 2355056"/>
              <a:gd name="connsiteY18" fmla="*/ 395287 h 700087"/>
              <a:gd name="connsiteX19" fmla="*/ 45244 w 2355056"/>
              <a:gd name="connsiteY19" fmla="*/ 435769 h 700087"/>
              <a:gd name="connsiteX20" fmla="*/ 130969 w 2355056"/>
              <a:gd name="connsiteY20" fmla="*/ 516731 h 700087"/>
              <a:gd name="connsiteX21" fmla="*/ 226219 w 2355056"/>
              <a:gd name="connsiteY21" fmla="*/ 595312 h 700087"/>
              <a:gd name="connsiteX22" fmla="*/ 316706 w 2355056"/>
              <a:gd name="connsiteY22" fmla="*/ 657225 h 700087"/>
              <a:gd name="connsiteX23" fmla="*/ 366713 w 2355056"/>
              <a:gd name="connsiteY23" fmla="*/ 681037 h 700087"/>
              <a:gd name="connsiteX24" fmla="*/ 404813 w 2355056"/>
              <a:gd name="connsiteY24" fmla="*/ 692944 h 700087"/>
              <a:gd name="connsiteX25" fmla="*/ 450056 w 2355056"/>
              <a:gd name="connsiteY25" fmla="*/ 700087 h 700087"/>
              <a:gd name="connsiteX26" fmla="*/ 538163 w 2355056"/>
              <a:gd name="connsiteY26" fmla="*/ 666750 h 700087"/>
              <a:gd name="connsiteX27" fmla="*/ 764381 w 2355056"/>
              <a:gd name="connsiteY27" fmla="*/ 585787 h 700087"/>
              <a:gd name="connsiteX28" fmla="*/ 1026319 w 2355056"/>
              <a:gd name="connsiteY28" fmla="*/ 492919 h 700087"/>
              <a:gd name="connsiteX29" fmla="*/ 1276350 w 2355056"/>
              <a:gd name="connsiteY29" fmla="*/ 409575 h 700087"/>
              <a:gd name="connsiteX30" fmla="*/ 1543050 w 2355056"/>
              <a:gd name="connsiteY30" fmla="*/ 328612 h 700087"/>
              <a:gd name="connsiteX31" fmla="*/ 1709738 w 2355056"/>
              <a:gd name="connsiteY31" fmla="*/ 280987 h 700087"/>
              <a:gd name="connsiteX32" fmla="*/ 1774031 w 2355056"/>
              <a:gd name="connsiteY32" fmla="*/ 269081 h 700087"/>
              <a:gd name="connsiteX33" fmla="*/ 1807369 w 2355056"/>
              <a:gd name="connsiteY33" fmla="*/ 269081 h 700087"/>
              <a:gd name="connsiteX34" fmla="*/ 1835944 w 2355056"/>
              <a:gd name="connsiteY34" fmla="*/ 276225 h 700087"/>
              <a:gd name="connsiteX35" fmla="*/ 2116931 w 2355056"/>
              <a:gd name="connsiteY35" fmla="*/ 381000 h 700087"/>
              <a:gd name="connsiteX36" fmla="*/ 2219325 w 2355056"/>
              <a:gd name="connsiteY36" fmla="*/ 357187 h 700087"/>
              <a:gd name="connsiteX37" fmla="*/ 2293144 w 2355056"/>
              <a:gd name="connsiteY37" fmla="*/ 333375 h 700087"/>
              <a:gd name="connsiteX38" fmla="*/ 2326481 w 2355056"/>
              <a:gd name="connsiteY38" fmla="*/ 321469 h 700087"/>
              <a:gd name="connsiteX39" fmla="*/ 2340769 w 2355056"/>
              <a:gd name="connsiteY39" fmla="*/ 314325 h 700087"/>
              <a:gd name="connsiteX40" fmla="*/ 2352675 w 2355056"/>
              <a:gd name="connsiteY40" fmla="*/ 302419 h 700087"/>
              <a:gd name="connsiteX41" fmla="*/ 2355056 w 2355056"/>
              <a:gd name="connsiteY41" fmla="*/ 288131 h 700087"/>
              <a:gd name="connsiteX42" fmla="*/ 2350294 w 2355056"/>
              <a:gd name="connsiteY42" fmla="*/ 259556 h 700087"/>
              <a:gd name="connsiteX43" fmla="*/ 2331244 w 2355056"/>
              <a:gd name="connsiteY43" fmla="*/ 221456 h 700087"/>
              <a:gd name="connsiteX44" fmla="*/ 2297906 w 2355056"/>
              <a:gd name="connsiteY44" fmla="*/ 183356 h 700087"/>
              <a:gd name="connsiteX45" fmla="*/ 2231231 w 2355056"/>
              <a:gd name="connsiteY45" fmla="*/ 128587 h 700087"/>
              <a:gd name="connsiteX46" fmla="*/ 2152650 w 2355056"/>
              <a:gd name="connsiteY46" fmla="*/ 76200 h 700087"/>
              <a:gd name="connsiteX47" fmla="*/ 2085975 w 2355056"/>
              <a:gd name="connsiteY47" fmla="*/ 38100 h 700087"/>
              <a:gd name="connsiteX48" fmla="*/ 2031206 w 2355056"/>
              <a:gd name="connsiteY48" fmla="*/ 14287 h 700087"/>
              <a:gd name="connsiteX49" fmla="*/ 1985963 w 2355056"/>
              <a:gd name="connsiteY49" fmla="*/ 2381 h 700087"/>
              <a:gd name="connsiteX50" fmla="*/ 1950244 w 2355056"/>
              <a:gd name="connsiteY50" fmla="*/ 0 h 700087"/>
              <a:gd name="connsiteX51" fmla="*/ 1935956 w 2355056"/>
              <a:gd name="connsiteY51" fmla="*/ 2381 h 700087"/>
              <a:gd name="connsiteX52" fmla="*/ 1914525 w 2355056"/>
              <a:gd name="connsiteY52" fmla="*/ 16669 h 700087"/>
              <a:gd name="connsiteX53" fmla="*/ 1857375 w 2355056"/>
              <a:gd name="connsiteY53" fmla="*/ 45244 h 700087"/>
              <a:gd name="connsiteX54" fmla="*/ 1728788 w 2355056"/>
              <a:gd name="connsiteY54" fmla="*/ 88106 h 700087"/>
              <a:gd name="connsiteX55" fmla="*/ 1538288 w 2355056"/>
              <a:gd name="connsiteY55" fmla="*/ 152400 h 700087"/>
              <a:gd name="connsiteX56" fmla="*/ 1297781 w 2355056"/>
              <a:gd name="connsiteY56" fmla="*/ 221456 h 700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55056" h="700087">
                <a:moveTo>
                  <a:pt x="1297781" y="221456"/>
                </a:moveTo>
                <a:lnTo>
                  <a:pt x="1123950" y="271462"/>
                </a:lnTo>
                <a:lnTo>
                  <a:pt x="928688" y="326231"/>
                </a:lnTo>
                <a:lnTo>
                  <a:pt x="795338" y="361950"/>
                </a:lnTo>
                <a:lnTo>
                  <a:pt x="654844" y="400050"/>
                </a:lnTo>
                <a:lnTo>
                  <a:pt x="564356" y="419100"/>
                </a:lnTo>
                <a:lnTo>
                  <a:pt x="495300" y="433387"/>
                </a:lnTo>
                <a:lnTo>
                  <a:pt x="440531" y="442912"/>
                </a:lnTo>
                <a:lnTo>
                  <a:pt x="402431" y="447675"/>
                </a:lnTo>
                <a:lnTo>
                  <a:pt x="366713" y="450056"/>
                </a:lnTo>
                <a:lnTo>
                  <a:pt x="323850" y="447675"/>
                </a:lnTo>
                <a:lnTo>
                  <a:pt x="252413" y="435769"/>
                </a:lnTo>
                <a:lnTo>
                  <a:pt x="169069" y="411956"/>
                </a:lnTo>
                <a:lnTo>
                  <a:pt x="104775" y="383381"/>
                </a:lnTo>
                <a:lnTo>
                  <a:pt x="45244" y="350044"/>
                </a:lnTo>
                <a:lnTo>
                  <a:pt x="28575" y="347662"/>
                </a:lnTo>
                <a:lnTo>
                  <a:pt x="4763" y="350044"/>
                </a:lnTo>
                <a:lnTo>
                  <a:pt x="0" y="366712"/>
                </a:lnTo>
                <a:lnTo>
                  <a:pt x="9525" y="395287"/>
                </a:lnTo>
                <a:lnTo>
                  <a:pt x="45244" y="435769"/>
                </a:lnTo>
                <a:lnTo>
                  <a:pt x="130969" y="516731"/>
                </a:lnTo>
                <a:lnTo>
                  <a:pt x="226219" y="595312"/>
                </a:lnTo>
                <a:lnTo>
                  <a:pt x="316706" y="657225"/>
                </a:lnTo>
                <a:lnTo>
                  <a:pt x="366713" y="681037"/>
                </a:lnTo>
                <a:lnTo>
                  <a:pt x="404813" y="692944"/>
                </a:lnTo>
                <a:lnTo>
                  <a:pt x="450056" y="700087"/>
                </a:lnTo>
                <a:lnTo>
                  <a:pt x="538163" y="666750"/>
                </a:lnTo>
                <a:lnTo>
                  <a:pt x="764381" y="585787"/>
                </a:lnTo>
                <a:lnTo>
                  <a:pt x="1026319" y="492919"/>
                </a:lnTo>
                <a:lnTo>
                  <a:pt x="1276350" y="409575"/>
                </a:lnTo>
                <a:lnTo>
                  <a:pt x="1543050" y="328612"/>
                </a:lnTo>
                <a:lnTo>
                  <a:pt x="1709738" y="280987"/>
                </a:lnTo>
                <a:lnTo>
                  <a:pt x="1774031" y="269081"/>
                </a:lnTo>
                <a:lnTo>
                  <a:pt x="1807369" y="269081"/>
                </a:lnTo>
                <a:lnTo>
                  <a:pt x="1835944" y="276225"/>
                </a:lnTo>
                <a:lnTo>
                  <a:pt x="2116931" y="381000"/>
                </a:lnTo>
                <a:lnTo>
                  <a:pt x="2219325" y="357187"/>
                </a:lnTo>
                <a:lnTo>
                  <a:pt x="2293144" y="333375"/>
                </a:lnTo>
                <a:lnTo>
                  <a:pt x="2326481" y="321469"/>
                </a:lnTo>
                <a:lnTo>
                  <a:pt x="2340769" y="314325"/>
                </a:lnTo>
                <a:lnTo>
                  <a:pt x="2352675" y="302419"/>
                </a:lnTo>
                <a:lnTo>
                  <a:pt x="2355056" y="288131"/>
                </a:lnTo>
                <a:lnTo>
                  <a:pt x="2350294" y="259556"/>
                </a:lnTo>
                <a:lnTo>
                  <a:pt x="2331244" y="221456"/>
                </a:lnTo>
                <a:lnTo>
                  <a:pt x="2297906" y="183356"/>
                </a:lnTo>
                <a:lnTo>
                  <a:pt x="2231231" y="128587"/>
                </a:lnTo>
                <a:lnTo>
                  <a:pt x="2152650" y="76200"/>
                </a:lnTo>
                <a:lnTo>
                  <a:pt x="2085975" y="38100"/>
                </a:lnTo>
                <a:lnTo>
                  <a:pt x="2031206" y="14287"/>
                </a:lnTo>
                <a:lnTo>
                  <a:pt x="1985963" y="2381"/>
                </a:lnTo>
                <a:lnTo>
                  <a:pt x="1950244" y="0"/>
                </a:lnTo>
                <a:lnTo>
                  <a:pt x="1935956" y="2381"/>
                </a:lnTo>
                <a:lnTo>
                  <a:pt x="1914525" y="16669"/>
                </a:lnTo>
                <a:lnTo>
                  <a:pt x="1857375" y="45244"/>
                </a:lnTo>
                <a:lnTo>
                  <a:pt x="1728788" y="88106"/>
                </a:lnTo>
                <a:lnTo>
                  <a:pt x="1538288" y="152400"/>
                </a:lnTo>
                <a:lnTo>
                  <a:pt x="1297781" y="221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3AA3DDAE-CF01-4906-9851-17E67A46D62F}"/>
              </a:ext>
            </a:extLst>
          </p:cNvPr>
          <p:cNvSpPr/>
          <p:nvPr/>
        </p:nvSpPr>
        <p:spPr>
          <a:xfrm>
            <a:off x="3789363" y="3052763"/>
            <a:ext cx="774700" cy="614362"/>
          </a:xfrm>
          <a:custGeom>
            <a:avLst/>
            <a:gdLst>
              <a:gd name="connsiteX0" fmla="*/ 180975 w 776287"/>
              <a:gd name="connsiteY0" fmla="*/ 381000 h 614362"/>
              <a:gd name="connsiteX1" fmla="*/ 302419 w 776287"/>
              <a:gd name="connsiteY1" fmla="*/ 247650 h 614362"/>
              <a:gd name="connsiteX2" fmla="*/ 366712 w 776287"/>
              <a:gd name="connsiteY2" fmla="*/ 171450 h 614362"/>
              <a:gd name="connsiteX3" fmla="*/ 395287 w 776287"/>
              <a:gd name="connsiteY3" fmla="*/ 133350 h 614362"/>
              <a:gd name="connsiteX4" fmla="*/ 404812 w 776287"/>
              <a:gd name="connsiteY4" fmla="*/ 111918 h 614362"/>
              <a:gd name="connsiteX5" fmla="*/ 407194 w 776287"/>
              <a:gd name="connsiteY5" fmla="*/ 92868 h 614362"/>
              <a:gd name="connsiteX6" fmla="*/ 407194 w 776287"/>
              <a:gd name="connsiteY6" fmla="*/ 73818 h 614362"/>
              <a:gd name="connsiteX7" fmla="*/ 395287 w 776287"/>
              <a:gd name="connsiteY7" fmla="*/ 50006 h 614362"/>
              <a:gd name="connsiteX8" fmla="*/ 388144 w 776287"/>
              <a:gd name="connsiteY8" fmla="*/ 0 h 614362"/>
              <a:gd name="connsiteX9" fmla="*/ 776287 w 776287"/>
              <a:gd name="connsiteY9" fmla="*/ 150018 h 614362"/>
              <a:gd name="connsiteX10" fmla="*/ 721519 w 776287"/>
              <a:gd name="connsiteY10" fmla="*/ 166687 h 614362"/>
              <a:gd name="connsiteX11" fmla="*/ 685800 w 776287"/>
              <a:gd name="connsiteY11" fmla="*/ 176212 h 614362"/>
              <a:gd name="connsiteX12" fmla="*/ 623887 w 776287"/>
              <a:gd name="connsiteY12" fmla="*/ 221456 h 614362"/>
              <a:gd name="connsiteX13" fmla="*/ 442912 w 776287"/>
              <a:gd name="connsiteY13" fmla="*/ 345281 h 614362"/>
              <a:gd name="connsiteX14" fmla="*/ 290512 w 776287"/>
              <a:gd name="connsiteY14" fmla="*/ 442912 h 614362"/>
              <a:gd name="connsiteX15" fmla="*/ 90487 w 776287"/>
              <a:gd name="connsiteY15" fmla="*/ 566737 h 614362"/>
              <a:gd name="connsiteX16" fmla="*/ 0 w 776287"/>
              <a:gd name="connsiteY16" fmla="*/ 614362 h 614362"/>
              <a:gd name="connsiteX17" fmla="*/ 50006 w 776287"/>
              <a:gd name="connsiteY17" fmla="*/ 528637 h 614362"/>
              <a:gd name="connsiteX18" fmla="*/ 180975 w 776287"/>
              <a:gd name="connsiteY18" fmla="*/ 3810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6287" h="614362">
                <a:moveTo>
                  <a:pt x="180975" y="381000"/>
                </a:moveTo>
                <a:lnTo>
                  <a:pt x="302419" y="247650"/>
                </a:lnTo>
                <a:lnTo>
                  <a:pt x="366712" y="171450"/>
                </a:lnTo>
                <a:lnTo>
                  <a:pt x="395287" y="133350"/>
                </a:lnTo>
                <a:lnTo>
                  <a:pt x="404812" y="111918"/>
                </a:lnTo>
                <a:lnTo>
                  <a:pt x="407194" y="92868"/>
                </a:lnTo>
                <a:lnTo>
                  <a:pt x="407194" y="73818"/>
                </a:lnTo>
                <a:lnTo>
                  <a:pt x="395287" y="50006"/>
                </a:lnTo>
                <a:lnTo>
                  <a:pt x="388144" y="0"/>
                </a:lnTo>
                <a:lnTo>
                  <a:pt x="776287" y="150018"/>
                </a:lnTo>
                <a:lnTo>
                  <a:pt x="721519" y="166687"/>
                </a:lnTo>
                <a:lnTo>
                  <a:pt x="685800" y="176212"/>
                </a:lnTo>
                <a:lnTo>
                  <a:pt x="623887" y="221456"/>
                </a:lnTo>
                <a:lnTo>
                  <a:pt x="442912" y="345281"/>
                </a:lnTo>
                <a:lnTo>
                  <a:pt x="290512" y="442912"/>
                </a:lnTo>
                <a:lnTo>
                  <a:pt x="90487" y="566737"/>
                </a:lnTo>
                <a:lnTo>
                  <a:pt x="0" y="614362"/>
                </a:lnTo>
                <a:lnTo>
                  <a:pt x="50006" y="528637"/>
                </a:lnTo>
                <a:lnTo>
                  <a:pt x="180975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48E17ED-8AC1-4E92-B2BA-DE1B731B8AB3}"/>
              </a:ext>
            </a:extLst>
          </p:cNvPr>
          <p:cNvSpPr/>
          <p:nvPr/>
        </p:nvSpPr>
        <p:spPr>
          <a:xfrm>
            <a:off x="3479800" y="3390900"/>
            <a:ext cx="438150" cy="2579688"/>
          </a:xfrm>
          <a:custGeom>
            <a:avLst/>
            <a:gdLst>
              <a:gd name="connsiteX0" fmla="*/ 177617 w 437464"/>
              <a:gd name="connsiteY0" fmla="*/ 1075571 h 2578740"/>
              <a:gd name="connsiteX1" fmla="*/ 190774 w 437464"/>
              <a:gd name="connsiteY1" fmla="*/ 697312 h 2578740"/>
              <a:gd name="connsiteX2" fmla="*/ 194063 w 437464"/>
              <a:gd name="connsiteY2" fmla="*/ 585479 h 2578740"/>
              <a:gd name="connsiteX3" fmla="*/ 187485 w 437464"/>
              <a:gd name="connsiteY3" fmla="*/ 463779 h 2578740"/>
              <a:gd name="connsiteX4" fmla="*/ 177617 w 437464"/>
              <a:gd name="connsiteY4" fmla="*/ 404573 h 2578740"/>
              <a:gd name="connsiteX5" fmla="*/ 161171 w 437464"/>
              <a:gd name="connsiteY5" fmla="*/ 342078 h 2578740"/>
              <a:gd name="connsiteX6" fmla="*/ 131568 w 437464"/>
              <a:gd name="connsiteY6" fmla="*/ 269715 h 2578740"/>
              <a:gd name="connsiteX7" fmla="*/ 78941 w 437464"/>
              <a:gd name="connsiteY7" fmla="*/ 171039 h 2578740"/>
              <a:gd name="connsiteX8" fmla="*/ 16446 w 437464"/>
              <a:gd name="connsiteY8" fmla="*/ 62495 h 2578740"/>
              <a:gd name="connsiteX9" fmla="*/ 3289 w 437464"/>
              <a:gd name="connsiteY9" fmla="*/ 29603 h 2578740"/>
              <a:gd name="connsiteX10" fmla="*/ 0 w 437464"/>
              <a:gd name="connsiteY10" fmla="*/ 9868 h 2578740"/>
              <a:gd name="connsiteX11" fmla="*/ 3289 w 437464"/>
              <a:gd name="connsiteY11" fmla="*/ 3289 h 2578740"/>
              <a:gd name="connsiteX12" fmla="*/ 19735 w 437464"/>
              <a:gd name="connsiteY12" fmla="*/ 0 h 2578740"/>
              <a:gd name="connsiteX13" fmla="*/ 55916 w 437464"/>
              <a:gd name="connsiteY13" fmla="*/ 13157 h 2578740"/>
              <a:gd name="connsiteX14" fmla="*/ 141436 w 437464"/>
              <a:gd name="connsiteY14" fmla="*/ 46049 h 2578740"/>
              <a:gd name="connsiteX15" fmla="*/ 249980 w 437464"/>
              <a:gd name="connsiteY15" fmla="*/ 98676 h 2578740"/>
              <a:gd name="connsiteX16" fmla="*/ 322342 w 437464"/>
              <a:gd name="connsiteY16" fmla="*/ 138147 h 2578740"/>
              <a:gd name="connsiteX17" fmla="*/ 378259 w 437464"/>
              <a:gd name="connsiteY17" fmla="*/ 174328 h 2578740"/>
              <a:gd name="connsiteX18" fmla="*/ 414440 w 437464"/>
              <a:gd name="connsiteY18" fmla="*/ 220377 h 2578740"/>
              <a:gd name="connsiteX19" fmla="*/ 430886 w 437464"/>
              <a:gd name="connsiteY19" fmla="*/ 276294 h 2578740"/>
              <a:gd name="connsiteX20" fmla="*/ 437464 w 437464"/>
              <a:gd name="connsiteY20" fmla="*/ 345367 h 2578740"/>
              <a:gd name="connsiteX21" fmla="*/ 437464 w 437464"/>
              <a:gd name="connsiteY21" fmla="*/ 381548 h 2578740"/>
              <a:gd name="connsiteX22" fmla="*/ 427597 w 437464"/>
              <a:gd name="connsiteY22" fmla="*/ 486803 h 2578740"/>
              <a:gd name="connsiteX23" fmla="*/ 414440 w 437464"/>
              <a:gd name="connsiteY23" fmla="*/ 684155 h 2578740"/>
              <a:gd name="connsiteX24" fmla="*/ 401283 w 437464"/>
              <a:gd name="connsiteY24" fmla="*/ 1003209 h 2578740"/>
              <a:gd name="connsiteX25" fmla="*/ 394705 w 437464"/>
              <a:gd name="connsiteY25" fmla="*/ 1368311 h 2578740"/>
              <a:gd name="connsiteX26" fmla="*/ 394705 w 437464"/>
              <a:gd name="connsiteY26" fmla="*/ 1763016 h 2578740"/>
              <a:gd name="connsiteX27" fmla="*/ 391416 w 437464"/>
              <a:gd name="connsiteY27" fmla="*/ 1989971 h 2578740"/>
              <a:gd name="connsiteX28" fmla="*/ 394705 w 437464"/>
              <a:gd name="connsiteY28" fmla="*/ 2141275 h 2578740"/>
              <a:gd name="connsiteX29" fmla="*/ 391416 w 437464"/>
              <a:gd name="connsiteY29" fmla="*/ 2207059 h 2578740"/>
              <a:gd name="connsiteX30" fmla="*/ 384837 w 437464"/>
              <a:gd name="connsiteY30" fmla="*/ 2256397 h 2578740"/>
              <a:gd name="connsiteX31" fmla="*/ 371680 w 437464"/>
              <a:gd name="connsiteY31" fmla="*/ 2318892 h 2578740"/>
              <a:gd name="connsiteX32" fmla="*/ 348656 w 437464"/>
              <a:gd name="connsiteY32" fmla="*/ 2384676 h 2578740"/>
              <a:gd name="connsiteX33" fmla="*/ 315764 w 437464"/>
              <a:gd name="connsiteY33" fmla="*/ 2447171 h 2578740"/>
              <a:gd name="connsiteX34" fmla="*/ 269715 w 437464"/>
              <a:gd name="connsiteY34" fmla="*/ 2506377 h 2578740"/>
              <a:gd name="connsiteX35" fmla="*/ 226955 w 437464"/>
              <a:gd name="connsiteY35" fmla="*/ 2552426 h 2578740"/>
              <a:gd name="connsiteX36" fmla="*/ 194063 w 437464"/>
              <a:gd name="connsiteY36" fmla="*/ 2578740 h 2578740"/>
              <a:gd name="connsiteX37" fmla="*/ 184195 w 437464"/>
              <a:gd name="connsiteY37" fmla="*/ 2578740 h 2578740"/>
              <a:gd name="connsiteX38" fmla="*/ 164460 w 437464"/>
              <a:gd name="connsiteY38" fmla="*/ 2568872 h 2578740"/>
              <a:gd name="connsiteX39" fmla="*/ 144725 w 437464"/>
              <a:gd name="connsiteY39" fmla="*/ 2535980 h 2578740"/>
              <a:gd name="connsiteX40" fmla="*/ 148014 w 437464"/>
              <a:gd name="connsiteY40" fmla="*/ 1940633 h 2578740"/>
              <a:gd name="connsiteX41" fmla="*/ 157882 w 437464"/>
              <a:gd name="connsiteY41" fmla="*/ 1716967 h 2578740"/>
              <a:gd name="connsiteX42" fmla="*/ 167749 w 437464"/>
              <a:gd name="connsiteY42" fmla="*/ 1414360 h 2578740"/>
              <a:gd name="connsiteX43" fmla="*/ 177617 w 437464"/>
              <a:gd name="connsiteY43" fmla="*/ 1075571 h 257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37464" h="2578740">
                <a:moveTo>
                  <a:pt x="177617" y="1075571"/>
                </a:moveTo>
                <a:lnTo>
                  <a:pt x="190774" y="697312"/>
                </a:lnTo>
                <a:cubicBezTo>
                  <a:pt x="191870" y="660034"/>
                  <a:pt x="192967" y="622757"/>
                  <a:pt x="194063" y="585479"/>
                </a:cubicBezTo>
                <a:lnTo>
                  <a:pt x="187485" y="463779"/>
                </a:lnTo>
                <a:lnTo>
                  <a:pt x="177617" y="404573"/>
                </a:lnTo>
                <a:lnTo>
                  <a:pt x="161171" y="342078"/>
                </a:lnTo>
                <a:lnTo>
                  <a:pt x="131568" y="269715"/>
                </a:lnTo>
                <a:lnTo>
                  <a:pt x="78941" y="171039"/>
                </a:lnTo>
                <a:lnTo>
                  <a:pt x="16446" y="62495"/>
                </a:lnTo>
                <a:lnTo>
                  <a:pt x="3289" y="29603"/>
                </a:lnTo>
                <a:lnTo>
                  <a:pt x="0" y="9868"/>
                </a:lnTo>
                <a:lnTo>
                  <a:pt x="3289" y="3289"/>
                </a:lnTo>
                <a:lnTo>
                  <a:pt x="19735" y="0"/>
                </a:lnTo>
                <a:lnTo>
                  <a:pt x="55916" y="13157"/>
                </a:lnTo>
                <a:lnTo>
                  <a:pt x="141436" y="46049"/>
                </a:lnTo>
                <a:lnTo>
                  <a:pt x="249980" y="98676"/>
                </a:lnTo>
                <a:lnTo>
                  <a:pt x="322342" y="138147"/>
                </a:lnTo>
                <a:lnTo>
                  <a:pt x="378259" y="174328"/>
                </a:lnTo>
                <a:lnTo>
                  <a:pt x="414440" y="220377"/>
                </a:lnTo>
                <a:lnTo>
                  <a:pt x="430886" y="276294"/>
                </a:lnTo>
                <a:lnTo>
                  <a:pt x="437464" y="345367"/>
                </a:lnTo>
                <a:lnTo>
                  <a:pt x="437464" y="381548"/>
                </a:lnTo>
                <a:lnTo>
                  <a:pt x="427597" y="486803"/>
                </a:lnTo>
                <a:lnTo>
                  <a:pt x="414440" y="684155"/>
                </a:lnTo>
                <a:lnTo>
                  <a:pt x="401283" y="1003209"/>
                </a:lnTo>
                <a:lnTo>
                  <a:pt x="394705" y="1368311"/>
                </a:lnTo>
                <a:lnTo>
                  <a:pt x="394705" y="1763016"/>
                </a:lnTo>
                <a:cubicBezTo>
                  <a:pt x="393609" y="1838668"/>
                  <a:pt x="392512" y="1914319"/>
                  <a:pt x="391416" y="1989971"/>
                </a:cubicBezTo>
                <a:cubicBezTo>
                  <a:pt x="392512" y="2040406"/>
                  <a:pt x="393609" y="2090840"/>
                  <a:pt x="394705" y="2141275"/>
                </a:cubicBezTo>
                <a:lnTo>
                  <a:pt x="391416" y="2207059"/>
                </a:lnTo>
                <a:lnTo>
                  <a:pt x="384837" y="2256397"/>
                </a:lnTo>
                <a:lnTo>
                  <a:pt x="371680" y="2318892"/>
                </a:lnTo>
                <a:lnTo>
                  <a:pt x="348656" y="2384676"/>
                </a:lnTo>
                <a:lnTo>
                  <a:pt x="315764" y="2447171"/>
                </a:lnTo>
                <a:lnTo>
                  <a:pt x="269715" y="2506377"/>
                </a:lnTo>
                <a:lnTo>
                  <a:pt x="226955" y="2552426"/>
                </a:lnTo>
                <a:lnTo>
                  <a:pt x="194063" y="2578740"/>
                </a:lnTo>
                <a:lnTo>
                  <a:pt x="184195" y="2578740"/>
                </a:lnTo>
                <a:lnTo>
                  <a:pt x="164460" y="2568872"/>
                </a:lnTo>
                <a:lnTo>
                  <a:pt x="144725" y="2535980"/>
                </a:lnTo>
                <a:cubicBezTo>
                  <a:pt x="145821" y="2337531"/>
                  <a:pt x="146918" y="2139082"/>
                  <a:pt x="148014" y="1940633"/>
                </a:cubicBezTo>
                <a:lnTo>
                  <a:pt x="157882" y="1716967"/>
                </a:lnTo>
                <a:lnTo>
                  <a:pt x="167749" y="1414360"/>
                </a:lnTo>
                <a:lnTo>
                  <a:pt x="177617" y="10755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B09F5E7B-174F-4C33-AE35-C201EC015B86}"/>
              </a:ext>
            </a:extLst>
          </p:cNvPr>
          <p:cNvSpPr/>
          <p:nvPr/>
        </p:nvSpPr>
        <p:spPr>
          <a:xfrm>
            <a:off x="2951163" y="5281613"/>
            <a:ext cx="755650" cy="685800"/>
          </a:xfrm>
          <a:custGeom>
            <a:avLst/>
            <a:gdLst>
              <a:gd name="connsiteX0" fmla="*/ 314325 w 757237"/>
              <a:gd name="connsiteY0" fmla="*/ 264318 h 685800"/>
              <a:gd name="connsiteX1" fmla="*/ 364331 w 757237"/>
              <a:gd name="connsiteY1" fmla="*/ 304800 h 685800"/>
              <a:gd name="connsiteX2" fmla="*/ 423862 w 757237"/>
              <a:gd name="connsiteY2" fmla="*/ 354806 h 685800"/>
              <a:gd name="connsiteX3" fmla="*/ 478631 w 757237"/>
              <a:gd name="connsiteY3" fmla="*/ 407193 h 685800"/>
              <a:gd name="connsiteX4" fmla="*/ 528637 w 757237"/>
              <a:gd name="connsiteY4" fmla="*/ 457200 h 685800"/>
              <a:gd name="connsiteX5" fmla="*/ 576262 w 757237"/>
              <a:gd name="connsiteY5" fmla="*/ 509587 h 685800"/>
              <a:gd name="connsiteX6" fmla="*/ 623887 w 757237"/>
              <a:gd name="connsiteY6" fmla="*/ 571500 h 685800"/>
              <a:gd name="connsiteX7" fmla="*/ 657225 w 757237"/>
              <a:gd name="connsiteY7" fmla="*/ 616743 h 685800"/>
              <a:gd name="connsiteX8" fmla="*/ 673894 w 757237"/>
              <a:gd name="connsiteY8" fmla="*/ 647700 h 685800"/>
              <a:gd name="connsiteX9" fmla="*/ 700087 w 757237"/>
              <a:gd name="connsiteY9" fmla="*/ 676275 h 685800"/>
              <a:gd name="connsiteX10" fmla="*/ 719137 w 757237"/>
              <a:gd name="connsiteY10" fmla="*/ 685800 h 685800"/>
              <a:gd name="connsiteX11" fmla="*/ 757237 w 757237"/>
              <a:gd name="connsiteY11" fmla="*/ 657225 h 685800"/>
              <a:gd name="connsiteX12" fmla="*/ 678656 w 757237"/>
              <a:gd name="connsiteY12" fmla="*/ 23812 h 685800"/>
              <a:gd name="connsiteX13" fmla="*/ 673894 w 757237"/>
              <a:gd name="connsiteY13" fmla="*/ 73818 h 685800"/>
              <a:gd name="connsiteX14" fmla="*/ 664369 w 757237"/>
              <a:gd name="connsiteY14" fmla="*/ 95250 h 685800"/>
              <a:gd name="connsiteX15" fmla="*/ 642937 w 757237"/>
              <a:gd name="connsiteY15" fmla="*/ 116681 h 685800"/>
              <a:gd name="connsiteX16" fmla="*/ 604837 w 757237"/>
              <a:gd name="connsiteY16" fmla="*/ 130968 h 685800"/>
              <a:gd name="connsiteX17" fmla="*/ 581025 w 757237"/>
              <a:gd name="connsiteY17" fmla="*/ 135731 h 685800"/>
              <a:gd name="connsiteX18" fmla="*/ 540544 w 757237"/>
              <a:gd name="connsiteY18" fmla="*/ 135731 h 685800"/>
              <a:gd name="connsiteX19" fmla="*/ 440531 w 757237"/>
              <a:gd name="connsiteY19" fmla="*/ 121443 h 685800"/>
              <a:gd name="connsiteX20" fmla="*/ 290512 w 757237"/>
              <a:gd name="connsiteY20" fmla="*/ 88106 h 685800"/>
              <a:gd name="connsiteX21" fmla="*/ 154781 w 757237"/>
              <a:gd name="connsiteY21" fmla="*/ 42862 h 685800"/>
              <a:gd name="connsiteX22" fmla="*/ 73819 w 757237"/>
              <a:gd name="connsiteY22" fmla="*/ 7143 h 685800"/>
              <a:gd name="connsiteX23" fmla="*/ 52387 w 757237"/>
              <a:gd name="connsiteY23" fmla="*/ 0 h 685800"/>
              <a:gd name="connsiteX24" fmla="*/ 38100 w 757237"/>
              <a:gd name="connsiteY24" fmla="*/ 0 h 685800"/>
              <a:gd name="connsiteX25" fmla="*/ 16669 w 757237"/>
              <a:gd name="connsiteY25" fmla="*/ 0 h 685800"/>
              <a:gd name="connsiteX26" fmla="*/ 2381 w 757237"/>
              <a:gd name="connsiteY26" fmla="*/ 9525 h 685800"/>
              <a:gd name="connsiteX27" fmla="*/ 0 w 757237"/>
              <a:gd name="connsiteY27" fmla="*/ 26193 h 685800"/>
              <a:gd name="connsiteX28" fmla="*/ 9525 w 757237"/>
              <a:gd name="connsiteY28" fmla="*/ 45243 h 685800"/>
              <a:gd name="connsiteX29" fmla="*/ 40481 w 757237"/>
              <a:gd name="connsiteY29" fmla="*/ 76200 h 685800"/>
              <a:gd name="connsiteX30" fmla="*/ 111919 w 757237"/>
              <a:gd name="connsiteY30" fmla="*/ 121443 h 685800"/>
              <a:gd name="connsiteX31" fmla="*/ 209550 w 757237"/>
              <a:gd name="connsiteY31" fmla="*/ 188118 h 685800"/>
              <a:gd name="connsiteX32" fmla="*/ 314325 w 757237"/>
              <a:gd name="connsiteY32" fmla="*/ 264318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7237" h="685800">
                <a:moveTo>
                  <a:pt x="314325" y="264318"/>
                </a:moveTo>
                <a:lnTo>
                  <a:pt x="364331" y="304800"/>
                </a:lnTo>
                <a:lnTo>
                  <a:pt x="423862" y="354806"/>
                </a:lnTo>
                <a:lnTo>
                  <a:pt x="478631" y="407193"/>
                </a:lnTo>
                <a:lnTo>
                  <a:pt x="528637" y="457200"/>
                </a:lnTo>
                <a:lnTo>
                  <a:pt x="576262" y="509587"/>
                </a:lnTo>
                <a:lnTo>
                  <a:pt x="623887" y="571500"/>
                </a:lnTo>
                <a:lnTo>
                  <a:pt x="657225" y="616743"/>
                </a:lnTo>
                <a:lnTo>
                  <a:pt x="673894" y="647700"/>
                </a:lnTo>
                <a:lnTo>
                  <a:pt x="700087" y="676275"/>
                </a:lnTo>
                <a:lnTo>
                  <a:pt x="719137" y="685800"/>
                </a:lnTo>
                <a:lnTo>
                  <a:pt x="757237" y="657225"/>
                </a:lnTo>
                <a:lnTo>
                  <a:pt x="678656" y="23812"/>
                </a:lnTo>
                <a:lnTo>
                  <a:pt x="673894" y="73818"/>
                </a:lnTo>
                <a:lnTo>
                  <a:pt x="664369" y="95250"/>
                </a:lnTo>
                <a:lnTo>
                  <a:pt x="642937" y="116681"/>
                </a:lnTo>
                <a:lnTo>
                  <a:pt x="604837" y="130968"/>
                </a:lnTo>
                <a:lnTo>
                  <a:pt x="581025" y="135731"/>
                </a:lnTo>
                <a:lnTo>
                  <a:pt x="540544" y="135731"/>
                </a:lnTo>
                <a:lnTo>
                  <a:pt x="440531" y="121443"/>
                </a:lnTo>
                <a:lnTo>
                  <a:pt x="290512" y="88106"/>
                </a:lnTo>
                <a:lnTo>
                  <a:pt x="154781" y="42862"/>
                </a:lnTo>
                <a:lnTo>
                  <a:pt x="73819" y="7143"/>
                </a:lnTo>
                <a:lnTo>
                  <a:pt x="52387" y="0"/>
                </a:lnTo>
                <a:lnTo>
                  <a:pt x="38100" y="0"/>
                </a:lnTo>
                <a:lnTo>
                  <a:pt x="16669" y="0"/>
                </a:lnTo>
                <a:lnTo>
                  <a:pt x="2381" y="9525"/>
                </a:lnTo>
                <a:lnTo>
                  <a:pt x="0" y="26193"/>
                </a:lnTo>
                <a:lnTo>
                  <a:pt x="9525" y="45243"/>
                </a:lnTo>
                <a:lnTo>
                  <a:pt x="40481" y="76200"/>
                </a:lnTo>
                <a:lnTo>
                  <a:pt x="111919" y="121443"/>
                </a:lnTo>
                <a:lnTo>
                  <a:pt x="209550" y="188118"/>
                </a:lnTo>
                <a:lnTo>
                  <a:pt x="314325" y="2643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E3E9AD9D-8C6A-4B1C-B449-20DB5D417E1F}"/>
              </a:ext>
            </a:extLst>
          </p:cNvPr>
          <p:cNvSpPr/>
          <p:nvPr/>
        </p:nvSpPr>
        <p:spPr>
          <a:xfrm>
            <a:off x="5362575" y="1947863"/>
            <a:ext cx="609600" cy="885825"/>
          </a:xfrm>
          <a:custGeom>
            <a:avLst/>
            <a:gdLst>
              <a:gd name="connsiteX0" fmla="*/ 150019 w 609600"/>
              <a:gd name="connsiteY0" fmla="*/ 471487 h 885825"/>
              <a:gd name="connsiteX1" fmla="*/ 197644 w 609600"/>
              <a:gd name="connsiteY1" fmla="*/ 350043 h 885825"/>
              <a:gd name="connsiteX2" fmla="*/ 216694 w 609600"/>
              <a:gd name="connsiteY2" fmla="*/ 295275 h 885825"/>
              <a:gd name="connsiteX3" fmla="*/ 226219 w 609600"/>
              <a:gd name="connsiteY3" fmla="*/ 250031 h 885825"/>
              <a:gd name="connsiteX4" fmla="*/ 230981 w 609600"/>
              <a:gd name="connsiteY4" fmla="*/ 202406 h 885825"/>
              <a:gd name="connsiteX5" fmla="*/ 226219 w 609600"/>
              <a:gd name="connsiteY5" fmla="*/ 152400 h 885825"/>
              <a:gd name="connsiteX6" fmla="*/ 214313 w 609600"/>
              <a:gd name="connsiteY6" fmla="*/ 102393 h 885825"/>
              <a:gd name="connsiteX7" fmla="*/ 192881 w 609600"/>
              <a:gd name="connsiteY7" fmla="*/ 23812 h 885825"/>
              <a:gd name="connsiteX8" fmla="*/ 381000 w 609600"/>
              <a:gd name="connsiteY8" fmla="*/ 0 h 885825"/>
              <a:gd name="connsiteX9" fmla="*/ 471488 w 609600"/>
              <a:gd name="connsiteY9" fmla="*/ 45243 h 885825"/>
              <a:gd name="connsiteX10" fmla="*/ 504825 w 609600"/>
              <a:gd name="connsiteY10" fmla="*/ 61912 h 885825"/>
              <a:gd name="connsiteX11" fmla="*/ 547688 w 609600"/>
              <a:gd name="connsiteY11" fmla="*/ 85725 h 885825"/>
              <a:gd name="connsiteX12" fmla="*/ 581025 w 609600"/>
              <a:gd name="connsiteY12" fmla="*/ 109537 h 885825"/>
              <a:gd name="connsiteX13" fmla="*/ 597694 w 609600"/>
              <a:gd name="connsiteY13" fmla="*/ 126206 h 885825"/>
              <a:gd name="connsiteX14" fmla="*/ 604838 w 609600"/>
              <a:gd name="connsiteY14" fmla="*/ 138112 h 885825"/>
              <a:gd name="connsiteX15" fmla="*/ 609600 w 609600"/>
              <a:gd name="connsiteY15" fmla="*/ 154781 h 885825"/>
              <a:gd name="connsiteX16" fmla="*/ 607219 w 609600"/>
              <a:gd name="connsiteY16" fmla="*/ 183356 h 885825"/>
              <a:gd name="connsiteX17" fmla="*/ 597694 w 609600"/>
              <a:gd name="connsiteY17" fmla="*/ 204787 h 885825"/>
              <a:gd name="connsiteX18" fmla="*/ 566738 w 609600"/>
              <a:gd name="connsiteY18" fmla="*/ 245268 h 885825"/>
              <a:gd name="connsiteX19" fmla="*/ 509588 w 609600"/>
              <a:gd name="connsiteY19" fmla="*/ 290512 h 885825"/>
              <a:gd name="connsiteX20" fmla="*/ 485775 w 609600"/>
              <a:gd name="connsiteY20" fmla="*/ 311943 h 885825"/>
              <a:gd name="connsiteX21" fmla="*/ 397669 w 609600"/>
              <a:gd name="connsiteY21" fmla="*/ 433387 h 885825"/>
              <a:gd name="connsiteX22" fmla="*/ 242888 w 609600"/>
              <a:gd name="connsiteY22" fmla="*/ 631031 h 885825"/>
              <a:gd name="connsiteX23" fmla="*/ 61913 w 609600"/>
              <a:gd name="connsiteY23" fmla="*/ 873918 h 885825"/>
              <a:gd name="connsiteX24" fmla="*/ 0 w 609600"/>
              <a:gd name="connsiteY24" fmla="*/ 885825 h 885825"/>
              <a:gd name="connsiteX25" fmla="*/ 57150 w 609600"/>
              <a:gd name="connsiteY25" fmla="*/ 716756 h 885825"/>
              <a:gd name="connsiteX26" fmla="*/ 150019 w 609600"/>
              <a:gd name="connsiteY26" fmla="*/ 471487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09600" h="885825">
                <a:moveTo>
                  <a:pt x="150019" y="471487"/>
                </a:moveTo>
                <a:lnTo>
                  <a:pt x="197644" y="350043"/>
                </a:lnTo>
                <a:lnTo>
                  <a:pt x="216694" y="295275"/>
                </a:lnTo>
                <a:lnTo>
                  <a:pt x="226219" y="250031"/>
                </a:lnTo>
                <a:lnTo>
                  <a:pt x="230981" y="202406"/>
                </a:lnTo>
                <a:lnTo>
                  <a:pt x="226219" y="152400"/>
                </a:lnTo>
                <a:lnTo>
                  <a:pt x="214313" y="102393"/>
                </a:lnTo>
                <a:lnTo>
                  <a:pt x="192881" y="23812"/>
                </a:lnTo>
                <a:lnTo>
                  <a:pt x="381000" y="0"/>
                </a:lnTo>
                <a:lnTo>
                  <a:pt x="471488" y="45243"/>
                </a:lnTo>
                <a:lnTo>
                  <a:pt x="504825" y="61912"/>
                </a:lnTo>
                <a:lnTo>
                  <a:pt x="547688" y="85725"/>
                </a:lnTo>
                <a:lnTo>
                  <a:pt x="581025" y="109537"/>
                </a:lnTo>
                <a:lnTo>
                  <a:pt x="597694" y="126206"/>
                </a:lnTo>
                <a:lnTo>
                  <a:pt x="604838" y="138112"/>
                </a:lnTo>
                <a:lnTo>
                  <a:pt x="609600" y="154781"/>
                </a:lnTo>
                <a:lnTo>
                  <a:pt x="607219" y="183356"/>
                </a:lnTo>
                <a:lnTo>
                  <a:pt x="597694" y="204787"/>
                </a:lnTo>
                <a:lnTo>
                  <a:pt x="566738" y="245268"/>
                </a:lnTo>
                <a:lnTo>
                  <a:pt x="509588" y="290512"/>
                </a:lnTo>
                <a:lnTo>
                  <a:pt x="485775" y="311943"/>
                </a:lnTo>
                <a:lnTo>
                  <a:pt x="397669" y="433387"/>
                </a:lnTo>
                <a:lnTo>
                  <a:pt x="242888" y="631031"/>
                </a:lnTo>
                <a:lnTo>
                  <a:pt x="61913" y="873918"/>
                </a:lnTo>
                <a:lnTo>
                  <a:pt x="0" y="885825"/>
                </a:lnTo>
                <a:lnTo>
                  <a:pt x="57150" y="716756"/>
                </a:lnTo>
                <a:lnTo>
                  <a:pt x="150019" y="471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28136D9-B7EA-4DAE-8363-69799393C989}"/>
              </a:ext>
            </a:extLst>
          </p:cNvPr>
          <p:cNvSpPr/>
          <p:nvPr/>
        </p:nvSpPr>
        <p:spPr>
          <a:xfrm>
            <a:off x="5091113" y="2522538"/>
            <a:ext cx="1754187" cy="2362200"/>
          </a:xfrm>
          <a:custGeom>
            <a:avLst/>
            <a:gdLst>
              <a:gd name="connsiteX0" fmla="*/ 441858 w 1755157"/>
              <a:gd name="connsiteY0" fmla="*/ 346736 h 2362712"/>
              <a:gd name="connsiteX1" fmla="*/ 270024 w 1755157"/>
              <a:gd name="connsiteY1" fmla="*/ 371283 h 2362712"/>
              <a:gd name="connsiteX2" fmla="*/ 58301 w 1755157"/>
              <a:gd name="connsiteY2" fmla="*/ 405036 h 2362712"/>
              <a:gd name="connsiteX3" fmla="*/ 0 w 1755157"/>
              <a:gd name="connsiteY3" fmla="*/ 245477 h 2362712"/>
              <a:gd name="connsiteX4" fmla="*/ 190244 w 1755157"/>
              <a:gd name="connsiteY4" fmla="*/ 230134 h 2362712"/>
              <a:gd name="connsiteX5" fmla="*/ 309914 w 1755157"/>
              <a:gd name="connsiteY5" fmla="*/ 220929 h 2362712"/>
              <a:gd name="connsiteX6" fmla="*/ 392763 w 1755157"/>
              <a:gd name="connsiteY6" fmla="*/ 196381 h 2362712"/>
              <a:gd name="connsiteX7" fmla="*/ 635171 w 1755157"/>
              <a:gd name="connsiteY7" fmla="*/ 156491 h 2362712"/>
              <a:gd name="connsiteX8" fmla="*/ 902126 w 1755157"/>
              <a:gd name="connsiteY8" fmla="*/ 110465 h 2362712"/>
              <a:gd name="connsiteX9" fmla="*/ 1212040 w 1755157"/>
              <a:gd name="connsiteY9" fmla="*/ 42959 h 2362712"/>
              <a:gd name="connsiteX10" fmla="*/ 1393079 w 1755157"/>
              <a:gd name="connsiteY10" fmla="*/ 0 h 2362712"/>
              <a:gd name="connsiteX11" fmla="*/ 1423764 w 1755157"/>
              <a:gd name="connsiteY11" fmla="*/ 0 h 2362712"/>
              <a:gd name="connsiteX12" fmla="*/ 1469791 w 1755157"/>
              <a:gd name="connsiteY12" fmla="*/ 21479 h 2362712"/>
              <a:gd name="connsiteX13" fmla="*/ 1561844 w 1755157"/>
              <a:gd name="connsiteY13" fmla="*/ 70575 h 2362712"/>
              <a:gd name="connsiteX14" fmla="*/ 1663103 w 1755157"/>
              <a:gd name="connsiteY14" fmla="*/ 135012 h 2362712"/>
              <a:gd name="connsiteX15" fmla="*/ 1706062 w 1755157"/>
              <a:gd name="connsiteY15" fmla="*/ 165697 h 2362712"/>
              <a:gd name="connsiteX16" fmla="*/ 1736746 w 1755157"/>
              <a:gd name="connsiteY16" fmla="*/ 193313 h 2362712"/>
              <a:gd name="connsiteX17" fmla="*/ 1749020 w 1755157"/>
              <a:gd name="connsiteY17" fmla="*/ 211724 h 2362712"/>
              <a:gd name="connsiteX18" fmla="*/ 1755157 w 1755157"/>
              <a:gd name="connsiteY18" fmla="*/ 230134 h 2362712"/>
              <a:gd name="connsiteX19" fmla="*/ 1755157 w 1755157"/>
              <a:gd name="connsiteY19" fmla="*/ 257750 h 2362712"/>
              <a:gd name="connsiteX20" fmla="*/ 1752089 w 1755157"/>
              <a:gd name="connsiteY20" fmla="*/ 291503 h 2362712"/>
              <a:gd name="connsiteX21" fmla="*/ 1739815 w 1755157"/>
              <a:gd name="connsiteY21" fmla="*/ 343667 h 2362712"/>
              <a:gd name="connsiteX22" fmla="*/ 1709130 w 1755157"/>
              <a:gd name="connsiteY22" fmla="*/ 411173 h 2362712"/>
              <a:gd name="connsiteX23" fmla="*/ 1706062 w 1755157"/>
              <a:gd name="connsiteY23" fmla="*/ 515501 h 2362712"/>
              <a:gd name="connsiteX24" fmla="*/ 1706062 w 1755157"/>
              <a:gd name="connsiteY24" fmla="*/ 975769 h 2362712"/>
              <a:gd name="connsiteX25" fmla="*/ 1699925 w 1755157"/>
              <a:gd name="connsiteY25" fmla="*/ 1402285 h 2362712"/>
              <a:gd name="connsiteX26" fmla="*/ 1690720 w 1755157"/>
              <a:gd name="connsiteY26" fmla="*/ 1644693 h 2362712"/>
              <a:gd name="connsiteX27" fmla="*/ 1684583 w 1755157"/>
              <a:gd name="connsiteY27" fmla="*/ 1828800 h 2362712"/>
              <a:gd name="connsiteX28" fmla="*/ 1675377 w 1755157"/>
              <a:gd name="connsiteY28" fmla="*/ 1988360 h 2362712"/>
              <a:gd name="connsiteX29" fmla="*/ 1663103 w 1755157"/>
              <a:gd name="connsiteY29" fmla="*/ 2101893 h 2362712"/>
              <a:gd name="connsiteX30" fmla="*/ 1650830 w 1755157"/>
              <a:gd name="connsiteY30" fmla="*/ 2172467 h 2362712"/>
              <a:gd name="connsiteX31" fmla="*/ 1629350 w 1755157"/>
              <a:gd name="connsiteY31" fmla="*/ 2236905 h 2362712"/>
              <a:gd name="connsiteX32" fmla="*/ 1614008 w 1755157"/>
              <a:gd name="connsiteY32" fmla="*/ 2267589 h 2362712"/>
              <a:gd name="connsiteX33" fmla="*/ 1592529 w 1755157"/>
              <a:gd name="connsiteY33" fmla="*/ 2301342 h 2362712"/>
              <a:gd name="connsiteX34" fmla="*/ 1552639 w 1755157"/>
              <a:gd name="connsiteY34" fmla="*/ 2335095 h 2362712"/>
              <a:gd name="connsiteX35" fmla="*/ 1515818 w 1755157"/>
              <a:gd name="connsiteY35" fmla="*/ 2359643 h 2362712"/>
              <a:gd name="connsiteX36" fmla="*/ 1503544 w 1755157"/>
              <a:gd name="connsiteY36" fmla="*/ 2362712 h 2362712"/>
              <a:gd name="connsiteX37" fmla="*/ 1478996 w 1755157"/>
              <a:gd name="connsiteY37" fmla="*/ 2350438 h 2362712"/>
              <a:gd name="connsiteX38" fmla="*/ 1451380 w 1755157"/>
              <a:gd name="connsiteY38" fmla="*/ 2325890 h 2362712"/>
              <a:gd name="connsiteX39" fmla="*/ 1439106 w 1755157"/>
              <a:gd name="connsiteY39" fmla="*/ 1966881 h 2362712"/>
              <a:gd name="connsiteX40" fmla="*/ 1439106 w 1755157"/>
              <a:gd name="connsiteY40" fmla="*/ 1534228 h 2362712"/>
              <a:gd name="connsiteX41" fmla="*/ 1436038 w 1755157"/>
              <a:gd name="connsiteY41" fmla="*/ 365146 h 2362712"/>
              <a:gd name="connsiteX42" fmla="*/ 1436038 w 1755157"/>
              <a:gd name="connsiteY42" fmla="*/ 319120 h 2362712"/>
              <a:gd name="connsiteX43" fmla="*/ 1423764 w 1755157"/>
              <a:gd name="connsiteY43" fmla="*/ 288435 h 2362712"/>
              <a:gd name="connsiteX44" fmla="*/ 1408422 w 1755157"/>
              <a:gd name="connsiteY44" fmla="*/ 270024 h 2362712"/>
              <a:gd name="connsiteX45" fmla="*/ 1393079 w 1755157"/>
              <a:gd name="connsiteY45" fmla="*/ 254682 h 2362712"/>
              <a:gd name="connsiteX46" fmla="*/ 1350121 w 1755157"/>
              <a:gd name="connsiteY46" fmla="*/ 239340 h 2362712"/>
              <a:gd name="connsiteX47" fmla="*/ 1208972 w 1755157"/>
              <a:gd name="connsiteY47" fmla="*/ 248545 h 2362712"/>
              <a:gd name="connsiteX48" fmla="*/ 963495 w 1755157"/>
              <a:gd name="connsiteY48" fmla="*/ 273093 h 2362712"/>
              <a:gd name="connsiteX49" fmla="*/ 699608 w 1755157"/>
              <a:gd name="connsiteY49" fmla="*/ 306846 h 2362712"/>
              <a:gd name="connsiteX50" fmla="*/ 441858 w 1755157"/>
              <a:gd name="connsiteY50" fmla="*/ 346736 h 236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5157" h="2362712">
                <a:moveTo>
                  <a:pt x="441858" y="346736"/>
                </a:moveTo>
                <a:lnTo>
                  <a:pt x="270024" y="371283"/>
                </a:lnTo>
                <a:lnTo>
                  <a:pt x="58301" y="405036"/>
                </a:lnTo>
                <a:lnTo>
                  <a:pt x="0" y="245477"/>
                </a:lnTo>
                <a:lnTo>
                  <a:pt x="190244" y="230134"/>
                </a:lnTo>
                <a:lnTo>
                  <a:pt x="309914" y="220929"/>
                </a:lnTo>
                <a:lnTo>
                  <a:pt x="392763" y="196381"/>
                </a:lnTo>
                <a:lnTo>
                  <a:pt x="635171" y="156491"/>
                </a:lnTo>
                <a:lnTo>
                  <a:pt x="902126" y="110465"/>
                </a:lnTo>
                <a:lnTo>
                  <a:pt x="1212040" y="42959"/>
                </a:lnTo>
                <a:lnTo>
                  <a:pt x="1393079" y="0"/>
                </a:lnTo>
                <a:lnTo>
                  <a:pt x="1423764" y="0"/>
                </a:lnTo>
                <a:lnTo>
                  <a:pt x="1469791" y="21479"/>
                </a:lnTo>
                <a:lnTo>
                  <a:pt x="1561844" y="70575"/>
                </a:lnTo>
                <a:lnTo>
                  <a:pt x="1663103" y="135012"/>
                </a:lnTo>
                <a:lnTo>
                  <a:pt x="1706062" y="165697"/>
                </a:lnTo>
                <a:lnTo>
                  <a:pt x="1736746" y="193313"/>
                </a:lnTo>
                <a:lnTo>
                  <a:pt x="1749020" y="211724"/>
                </a:lnTo>
                <a:lnTo>
                  <a:pt x="1755157" y="230134"/>
                </a:lnTo>
                <a:lnTo>
                  <a:pt x="1755157" y="257750"/>
                </a:lnTo>
                <a:lnTo>
                  <a:pt x="1752089" y="291503"/>
                </a:lnTo>
                <a:lnTo>
                  <a:pt x="1739815" y="343667"/>
                </a:lnTo>
                <a:lnTo>
                  <a:pt x="1709130" y="411173"/>
                </a:lnTo>
                <a:cubicBezTo>
                  <a:pt x="1708107" y="445949"/>
                  <a:pt x="1707085" y="480725"/>
                  <a:pt x="1706062" y="515501"/>
                </a:cubicBezTo>
                <a:lnTo>
                  <a:pt x="1706062" y="975769"/>
                </a:lnTo>
                <a:cubicBezTo>
                  <a:pt x="1704016" y="1117941"/>
                  <a:pt x="1701971" y="1260113"/>
                  <a:pt x="1699925" y="1402285"/>
                </a:cubicBezTo>
                <a:lnTo>
                  <a:pt x="1690720" y="1644693"/>
                </a:lnTo>
                <a:lnTo>
                  <a:pt x="1684583" y="1828800"/>
                </a:lnTo>
                <a:lnTo>
                  <a:pt x="1675377" y="1988360"/>
                </a:lnTo>
                <a:lnTo>
                  <a:pt x="1663103" y="2101893"/>
                </a:lnTo>
                <a:lnTo>
                  <a:pt x="1650830" y="2172467"/>
                </a:lnTo>
                <a:lnTo>
                  <a:pt x="1629350" y="2236905"/>
                </a:lnTo>
                <a:lnTo>
                  <a:pt x="1614008" y="2267589"/>
                </a:lnTo>
                <a:lnTo>
                  <a:pt x="1592529" y="2301342"/>
                </a:lnTo>
                <a:lnTo>
                  <a:pt x="1552639" y="2335095"/>
                </a:lnTo>
                <a:lnTo>
                  <a:pt x="1515818" y="2359643"/>
                </a:lnTo>
                <a:lnTo>
                  <a:pt x="1503544" y="2362712"/>
                </a:lnTo>
                <a:lnTo>
                  <a:pt x="1478996" y="2350438"/>
                </a:lnTo>
                <a:lnTo>
                  <a:pt x="1451380" y="2325890"/>
                </a:lnTo>
                <a:lnTo>
                  <a:pt x="1439106" y="1966881"/>
                </a:lnTo>
                <a:lnTo>
                  <a:pt x="1439106" y="1534228"/>
                </a:lnTo>
                <a:cubicBezTo>
                  <a:pt x="1438081" y="1144534"/>
                  <a:pt x="1436038" y="754841"/>
                  <a:pt x="1436038" y="365146"/>
                </a:cubicBezTo>
                <a:lnTo>
                  <a:pt x="1436038" y="319120"/>
                </a:lnTo>
                <a:lnTo>
                  <a:pt x="1423764" y="288435"/>
                </a:lnTo>
                <a:lnTo>
                  <a:pt x="1408422" y="270024"/>
                </a:lnTo>
                <a:lnTo>
                  <a:pt x="1393079" y="254682"/>
                </a:lnTo>
                <a:lnTo>
                  <a:pt x="1350121" y="239340"/>
                </a:lnTo>
                <a:lnTo>
                  <a:pt x="1208972" y="248545"/>
                </a:lnTo>
                <a:lnTo>
                  <a:pt x="963495" y="273093"/>
                </a:lnTo>
                <a:lnTo>
                  <a:pt x="699608" y="306846"/>
                </a:lnTo>
                <a:lnTo>
                  <a:pt x="441858" y="34673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96A48F2D-8CF1-4C1C-A384-03C64BF19FC6}"/>
              </a:ext>
            </a:extLst>
          </p:cNvPr>
          <p:cNvSpPr/>
          <p:nvPr/>
        </p:nvSpPr>
        <p:spPr>
          <a:xfrm>
            <a:off x="5151438" y="3198813"/>
            <a:ext cx="1449387" cy="346075"/>
          </a:xfrm>
          <a:custGeom>
            <a:avLst/>
            <a:gdLst>
              <a:gd name="connsiteX0" fmla="*/ 552450 w 1450181"/>
              <a:gd name="connsiteY0" fmla="*/ 104775 h 347662"/>
              <a:gd name="connsiteX1" fmla="*/ 923925 w 1450181"/>
              <a:gd name="connsiteY1" fmla="*/ 61912 h 347662"/>
              <a:gd name="connsiteX2" fmla="*/ 1233487 w 1450181"/>
              <a:gd name="connsiteY2" fmla="*/ 23812 h 347662"/>
              <a:gd name="connsiteX3" fmla="*/ 1450181 w 1450181"/>
              <a:gd name="connsiteY3" fmla="*/ 0 h 347662"/>
              <a:gd name="connsiteX4" fmla="*/ 1445419 w 1450181"/>
              <a:gd name="connsiteY4" fmla="*/ 178594 h 347662"/>
              <a:gd name="connsiteX5" fmla="*/ 1193006 w 1450181"/>
              <a:gd name="connsiteY5" fmla="*/ 209550 h 347662"/>
              <a:gd name="connsiteX6" fmla="*/ 957262 w 1450181"/>
              <a:gd name="connsiteY6" fmla="*/ 238125 h 347662"/>
              <a:gd name="connsiteX7" fmla="*/ 700087 w 1450181"/>
              <a:gd name="connsiteY7" fmla="*/ 266700 h 347662"/>
              <a:gd name="connsiteX8" fmla="*/ 471487 w 1450181"/>
              <a:gd name="connsiteY8" fmla="*/ 295275 h 347662"/>
              <a:gd name="connsiteX9" fmla="*/ 245269 w 1450181"/>
              <a:gd name="connsiteY9" fmla="*/ 321469 h 347662"/>
              <a:gd name="connsiteX10" fmla="*/ 0 w 1450181"/>
              <a:gd name="connsiteY10" fmla="*/ 347662 h 347662"/>
              <a:gd name="connsiteX11" fmla="*/ 0 w 1450181"/>
              <a:gd name="connsiteY11" fmla="*/ 171450 h 347662"/>
              <a:gd name="connsiteX12" fmla="*/ 340519 w 1450181"/>
              <a:gd name="connsiteY12" fmla="*/ 130969 h 347662"/>
              <a:gd name="connsiteX13" fmla="*/ 552450 w 1450181"/>
              <a:gd name="connsiteY13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50181" h="347662">
                <a:moveTo>
                  <a:pt x="552450" y="104775"/>
                </a:moveTo>
                <a:lnTo>
                  <a:pt x="923925" y="61912"/>
                </a:lnTo>
                <a:lnTo>
                  <a:pt x="1233487" y="23812"/>
                </a:lnTo>
                <a:lnTo>
                  <a:pt x="1450181" y="0"/>
                </a:lnTo>
                <a:lnTo>
                  <a:pt x="1445419" y="178594"/>
                </a:lnTo>
                <a:lnTo>
                  <a:pt x="1193006" y="209550"/>
                </a:lnTo>
                <a:lnTo>
                  <a:pt x="957262" y="238125"/>
                </a:lnTo>
                <a:lnTo>
                  <a:pt x="700087" y="266700"/>
                </a:lnTo>
                <a:lnTo>
                  <a:pt x="471487" y="295275"/>
                </a:lnTo>
                <a:lnTo>
                  <a:pt x="245269" y="321469"/>
                </a:lnTo>
                <a:lnTo>
                  <a:pt x="0" y="347662"/>
                </a:lnTo>
                <a:lnTo>
                  <a:pt x="0" y="171450"/>
                </a:lnTo>
                <a:lnTo>
                  <a:pt x="340519" y="130969"/>
                </a:lnTo>
                <a:lnTo>
                  <a:pt x="552450" y="1047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80EDA80-5439-47D3-B2AA-5E70076B94D4}"/>
              </a:ext>
            </a:extLst>
          </p:cNvPr>
          <p:cNvSpPr/>
          <p:nvPr/>
        </p:nvSpPr>
        <p:spPr>
          <a:xfrm>
            <a:off x="5154613" y="3848100"/>
            <a:ext cx="1425575" cy="344488"/>
          </a:xfrm>
          <a:custGeom>
            <a:avLst/>
            <a:gdLst>
              <a:gd name="connsiteX0" fmla="*/ 678657 w 1423988"/>
              <a:gd name="connsiteY0" fmla="*/ 88106 h 345281"/>
              <a:gd name="connsiteX1" fmla="*/ 988219 w 1423988"/>
              <a:gd name="connsiteY1" fmla="*/ 52388 h 345281"/>
              <a:gd name="connsiteX2" fmla="*/ 1423988 w 1423988"/>
              <a:gd name="connsiteY2" fmla="*/ 0 h 345281"/>
              <a:gd name="connsiteX3" fmla="*/ 1423988 w 1423988"/>
              <a:gd name="connsiteY3" fmla="*/ 200025 h 345281"/>
              <a:gd name="connsiteX4" fmla="*/ 1150144 w 1423988"/>
              <a:gd name="connsiteY4" fmla="*/ 228600 h 345281"/>
              <a:gd name="connsiteX5" fmla="*/ 857250 w 1423988"/>
              <a:gd name="connsiteY5" fmla="*/ 259556 h 345281"/>
              <a:gd name="connsiteX6" fmla="*/ 552450 w 1423988"/>
              <a:gd name="connsiteY6" fmla="*/ 290513 h 345281"/>
              <a:gd name="connsiteX7" fmla="*/ 292894 w 1423988"/>
              <a:gd name="connsiteY7" fmla="*/ 316706 h 345281"/>
              <a:gd name="connsiteX8" fmla="*/ 0 w 1423988"/>
              <a:gd name="connsiteY8" fmla="*/ 345281 h 345281"/>
              <a:gd name="connsiteX9" fmla="*/ 2382 w 1423988"/>
              <a:gd name="connsiteY9" fmla="*/ 166688 h 345281"/>
              <a:gd name="connsiteX10" fmla="*/ 276225 w 1423988"/>
              <a:gd name="connsiteY10" fmla="*/ 135731 h 345281"/>
              <a:gd name="connsiteX11" fmla="*/ 678657 w 1423988"/>
              <a:gd name="connsiteY11" fmla="*/ 88106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23988" h="345281">
                <a:moveTo>
                  <a:pt x="678657" y="88106"/>
                </a:moveTo>
                <a:lnTo>
                  <a:pt x="988219" y="52388"/>
                </a:lnTo>
                <a:lnTo>
                  <a:pt x="1423988" y="0"/>
                </a:lnTo>
                <a:lnTo>
                  <a:pt x="1423988" y="200025"/>
                </a:lnTo>
                <a:lnTo>
                  <a:pt x="1150144" y="228600"/>
                </a:lnTo>
                <a:lnTo>
                  <a:pt x="857250" y="259556"/>
                </a:lnTo>
                <a:lnTo>
                  <a:pt x="552450" y="290513"/>
                </a:lnTo>
                <a:lnTo>
                  <a:pt x="292894" y="316706"/>
                </a:lnTo>
                <a:lnTo>
                  <a:pt x="0" y="345281"/>
                </a:lnTo>
                <a:lnTo>
                  <a:pt x="2382" y="166688"/>
                </a:lnTo>
                <a:lnTo>
                  <a:pt x="276225" y="135731"/>
                </a:lnTo>
                <a:lnTo>
                  <a:pt x="678657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148BDC1-EC5E-4AF3-A2A7-7D5D8A4A4A65}"/>
              </a:ext>
            </a:extLst>
          </p:cNvPr>
          <p:cNvSpPr/>
          <p:nvPr/>
        </p:nvSpPr>
        <p:spPr>
          <a:xfrm>
            <a:off x="5143500" y="4538663"/>
            <a:ext cx="1436688" cy="355600"/>
          </a:xfrm>
          <a:custGeom>
            <a:avLst/>
            <a:gdLst>
              <a:gd name="connsiteX0" fmla="*/ 607219 w 1435894"/>
              <a:gd name="connsiteY0" fmla="*/ 111918 h 354806"/>
              <a:gd name="connsiteX1" fmla="*/ 1047750 w 1435894"/>
              <a:gd name="connsiteY1" fmla="*/ 52387 h 354806"/>
              <a:gd name="connsiteX2" fmla="*/ 1435894 w 1435894"/>
              <a:gd name="connsiteY2" fmla="*/ 0 h 354806"/>
              <a:gd name="connsiteX3" fmla="*/ 1431131 w 1435894"/>
              <a:gd name="connsiteY3" fmla="*/ 333375 h 354806"/>
              <a:gd name="connsiteX4" fmla="*/ 1395413 w 1435894"/>
              <a:gd name="connsiteY4" fmla="*/ 304800 h 354806"/>
              <a:gd name="connsiteX5" fmla="*/ 1373981 w 1435894"/>
              <a:gd name="connsiteY5" fmla="*/ 283368 h 354806"/>
              <a:gd name="connsiteX6" fmla="*/ 1354931 w 1435894"/>
              <a:gd name="connsiteY6" fmla="*/ 247650 h 354806"/>
              <a:gd name="connsiteX7" fmla="*/ 1343025 w 1435894"/>
              <a:gd name="connsiteY7" fmla="*/ 230981 h 354806"/>
              <a:gd name="connsiteX8" fmla="*/ 1264444 w 1435894"/>
              <a:gd name="connsiteY8" fmla="*/ 235743 h 354806"/>
              <a:gd name="connsiteX9" fmla="*/ 1047750 w 1435894"/>
              <a:gd name="connsiteY9" fmla="*/ 250031 h 354806"/>
              <a:gd name="connsiteX10" fmla="*/ 733425 w 1435894"/>
              <a:gd name="connsiteY10" fmla="*/ 273843 h 354806"/>
              <a:gd name="connsiteX11" fmla="*/ 411956 w 1435894"/>
              <a:gd name="connsiteY11" fmla="*/ 304800 h 354806"/>
              <a:gd name="connsiteX12" fmla="*/ 152400 w 1435894"/>
              <a:gd name="connsiteY12" fmla="*/ 333375 h 354806"/>
              <a:gd name="connsiteX13" fmla="*/ 2381 w 1435894"/>
              <a:gd name="connsiteY13" fmla="*/ 354806 h 354806"/>
              <a:gd name="connsiteX14" fmla="*/ 0 w 1435894"/>
              <a:gd name="connsiteY14" fmla="*/ 192881 h 354806"/>
              <a:gd name="connsiteX15" fmla="*/ 283369 w 1435894"/>
              <a:gd name="connsiteY15" fmla="*/ 159543 h 354806"/>
              <a:gd name="connsiteX16" fmla="*/ 607219 w 1435894"/>
              <a:gd name="connsiteY16" fmla="*/ 111918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435894" h="354806">
                <a:moveTo>
                  <a:pt x="607219" y="111918"/>
                </a:moveTo>
                <a:lnTo>
                  <a:pt x="1047750" y="52387"/>
                </a:lnTo>
                <a:lnTo>
                  <a:pt x="1435894" y="0"/>
                </a:lnTo>
                <a:cubicBezTo>
                  <a:pt x="1434306" y="111125"/>
                  <a:pt x="1432719" y="222250"/>
                  <a:pt x="1431131" y="333375"/>
                </a:cubicBezTo>
                <a:lnTo>
                  <a:pt x="1395413" y="304800"/>
                </a:lnTo>
                <a:lnTo>
                  <a:pt x="1373981" y="283368"/>
                </a:lnTo>
                <a:lnTo>
                  <a:pt x="1354931" y="247650"/>
                </a:lnTo>
                <a:lnTo>
                  <a:pt x="1343025" y="230981"/>
                </a:lnTo>
                <a:lnTo>
                  <a:pt x="1264444" y="235743"/>
                </a:lnTo>
                <a:lnTo>
                  <a:pt x="1047750" y="250031"/>
                </a:lnTo>
                <a:lnTo>
                  <a:pt x="733425" y="273843"/>
                </a:lnTo>
                <a:lnTo>
                  <a:pt x="411956" y="304800"/>
                </a:lnTo>
                <a:lnTo>
                  <a:pt x="152400" y="333375"/>
                </a:lnTo>
                <a:lnTo>
                  <a:pt x="2381" y="354806"/>
                </a:lnTo>
                <a:cubicBezTo>
                  <a:pt x="1587" y="300831"/>
                  <a:pt x="794" y="246856"/>
                  <a:pt x="0" y="192881"/>
                </a:cubicBezTo>
                <a:lnTo>
                  <a:pt x="283369" y="159543"/>
                </a:lnTo>
                <a:lnTo>
                  <a:pt x="607219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9C979036-51C4-47B7-B862-49C2C4810A87}"/>
              </a:ext>
            </a:extLst>
          </p:cNvPr>
          <p:cNvSpPr/>
          <p:nvPr/>
        </p:nvSpPr>
        <p:spPr>
          <a:xfrm>
            <a:off x="4448175" y="4913313"/>
            <a:ext cx="1303338" cy="993775"/>
          </a:xfrm>
          <a:custGeom>
            <a:avLst/>
            <a:gdLst>
              <a:gd name="connsiteX0" fmla="*/ 657225 w 1302544"/>
              <a:gd name="connsiteY0" fmla="*/ 428625 h 995362"/>
              <a:gd name="connsiteX1" fmla="*/ 812006 w 1302544"/>
              <a:gd name="connsiteY1" fmla="*/ 280987 h 995362"/>
              <a:gd name="connsiteX2" fmla="*/ 890588 w 1302544"/>
              <a:gd name="connsiteY2" fmla="*/ 200025 h 995362"/>
              <a:gd name="connsiteX3" fmla="*/ 900113 w 1302544"/>
              <a:gd name="connsiteY3" fmla="*/ 185737 h 995362"/>
              <a:gd name="connsiteX4" fmla="*/ 902494 w 1302544"/>
              <a:gd name="connsiteY4" fmla="*/ 173831 h 995362"/>
              <a:gd name="connsiteX5" fmla="*/ 902494 w 1302544"/>
              <a:gd name="connsiteY5" fmla="*/ 154781 h 995362"/>
              <a:gd name="connsiteX6" fmla="*/ 888206 w 1302544"/>
              <a:gd name="connsiteY6" fmla="*/ 123825 h 995362"/>
              <a:gd name="connsiteX7" fmla="*/ 850106 w 1302544"/>
              <a:gd name="connsiteY7" fmla="*/ 73819 h 995362"/>
              <a:gd name="connsiteX8" fmla="*/ 831056 w 1302544"/>
              <a:gd name="connsiteY8" fmla="*/ 54769 h 995362"/>
              <a:gd name="connsiteX9" fmla="*/ 814388 w 1302544"/>
              <a:gd name="connsiteY9" fmla="*/ 45244 h 995362"/>
              <a:gd name="connsiteX10" fmla="*/ 814388 w 1302544"/>
              <a:gd name="connsiteY10" fmla="*/ 26194 h 995362"/>
              <a:gd name="connsiteX11" fmla="*/ 838200 w 1302544"/>
              <a:gd name="connsiteY11" fmla="*/ 7144 h 995362"/>
              <a:gd name="connsiteX12" fmla="*/ 878681 w 1302544"/>
              <a:gd name="connsiteY12" fmla="*/ 0 h 995362"/>
              <a:gd name="connsiteX13" fmla="*/ 931069 w 1302544"/>
              <a:gd name="connsiteY13" fmla="*/ 4762 h 995362"/>
              <a:gd name="connsiteX14" fmla="*/ 988219 w 1302544"/>
              <a:gd name="connsiteY14" fmla="*/ 14287 h 995362"/>
              <a:gd name="connsiteX15" fmla="*/ 1031081 w 1302544"/>
              <a:gd name="connsiteY15" fmla="*/ 28575 h 995362"/>
              <a:gd name="connsiteX16" fmla="*/ 1071563 w 1302544"/>
              <a:gd name="connsiteY16" fmla="*/ 42862 h 995362"/>
              <a:gd name="connsiteX17" fmla="*/ 1147763 w 1302544"/>
              <a:gd name="connsiteY17" fmla="*/ 80962 h 995362"/>
              <a:gd name="connsiteX18" fmla="*/ 1202531 w 1302544"/>
              <a:gd name="connsiteY18" fmla="*/ 114300 h 995362"/>
              <a:gd name="connsiteX19" fmla="*/ 1233488 w 1302544"/>
              <a:gd name="connsiteY19" fmla="*/ 138112 h 995362"/>
              <a:gd name="connsiteX20" fmla="*/ 1254919 w 1302544"/>
              <a:gd name="connsiteY20" fmla="*/ 154781 h 995362"/>
              <a:gd name="connsiteX21" fmla="*/ 1281113 w 1302544"/>
              <a:gd name="connsiteY21" fmla="*/ 180975 h 995362"/>
              <a:gd name="connsiteX22" fmla="*/ 1295400 w 1302544"/>
              <a:gd name="connsiteY22" fmla="*/ 200025 h 995362"/>
              <a:gd name="connsiteX23" fmla="*/ 1302544 w 1302544"/>
              <a:gd name="connsiteY23" fmla="*/ 219075 h 995362"/>
              <a:gd name="connsiteX24" fmla="*/ 1302544 w 1302544"/>
              <a:gd name="connsiteY24" fmla="*/ 233362 h 995362"/>
              <a:gd name="connsiteX25" fmla="*/ 1297781 w 1302544"/>
              <a:gd name="connsiteY25" fmla="*/ 257175 h 995362"/>
              <a:gd name="connsiteX26" fmla="*/ 1283494 w 1302544"/>
              <a:gd name="connsiteY26" fmla="*/ 273844 h 995362"/>
              <a:gd name="connsiteX27" fmla="*/ 1254919 w 1302544"/>
              <a:gd name="connsiteY27" fmla="*/ 288131 h 995362"/>
              <a:gd name="connsiteX28" fmla="*/ 1197769 w 1302544"/>
              <a:gd name="connsiteY28" fmla="*/ 300037 h 995362"/>
              <a:gd name="connsiteX29" fmla="*/ 1092994 w 1302544"/>
              <a:gd name="connsiteY29" fmla="*/ 376237 h 995362"/>
              <a:gd name="connsiteX30" fmla="*/ 916781 w 1302544"/>
              <a:gd name="connsiteY30" fmla="*/ 509587 h 995362"/>
              <a:gd name="connsiteX31" fmla="*/ 771525 w 1302544"/>
              <a:gd name="connsiteY31" fmla="*/ 607219 h 995362"/>
              <a:gd name="connsiteX32" fmla="*/ 650081 w 1302544"/>
              <a:gd name="connsiteY32" fmla="*/ 685800 h 995362"/>
              <a:gd name="connsiteX33" fmla="*/ 523875 w 1302544"/>
              <a:gd name="connsiteY33" fmla="*/ 764381 h 995362"/>
              <a:gd name="connsiteX34" fmla="*/ 330994 w 1302544"/>
              <a:gd name="connsiteY34" fmla="*/ 869156 h 995362"/>
              <a:gd name="connsiteX35" fmla="*/ 152400 w 1302544"/>
              <a:gd name="connsiteY35" fmla="*/ 954881 h 995362"/>
              <a:gd name="connsiteX36" fmla="*/ 59531 w 1302544"/>
              <a:gd name="connsiteY36" fmla="*/ 990600 h 995362"/>
              <a:gd name="connsiteX37" fmla="*/ 33338 w 1302544"/>
              <a:gd name="connsiteY37" fmla="*/ 995362 h 995362"/>
              <a:gd name="connsiteX38" fmla="*/ 14288 w 1302544"/>
              <a:gd name="connsiteY38" fmla="*/ 992981 h 995362"/>
              <a:gd name="connsiteX39" fmla="*/ 0 w 1302544"/>
              <a:gd name="connsiteY39" fmla="*/ 985837 h 995362"/>
              <a:gd name="connsiteX40" fmla="*/ 0 w 1302544"/>
              <a:gd name="connsiteY40" fmla="*/ 969169 h 995362"/>
              <a:gd name="connsiteX41" fmla="*/ 9525 w 1302544"/>
              <a:gd name="connsiteY41" fmla="*/ 945356 h 995362"/>
              <a:gd name="connsiteX42" fmla="*/ 50006 w 1302544"/>
              <a:gd name="connsiteY42" fmla="*/ 912019 h 995362"/>
              <a:gd name="connsiteX43" fmla="*/ 235744 w 1302544"/>
              <a:gd name="connsiteY43" fmla="*/ 778669 h 995362"/>
              <a:gd name="connsiteX44" fmla="*/ 414338 w 1302544"/>
              <a:gd name="connsiteY44" fmla="*/ 640556 h 995362"/>
              <a:gd name="connsiteX45" fmla="*/ 657225 w 1302544"/>
              <a:gd name="connsiteY45" fmla="*/ 428625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02544" h="995362">
                <a:moveTo>
                  <a:pt x="657225" y="428625"/>
                </a:moveTo>
                <a:lnTo>
                  <a:pt x="812006" y="280987"/>
                </a:lnTo>
                <a:lnTo>
                  <a:pt x="890588" y="200025"/>
                </a:lnTo>
                <a:lnTo>
                  <a:pt x="900113" y="185737"/>
                </a:lnTo>
                <a:lnTo>
                  <a:pt x="902494" y="173831"/>
                </a:lnTo>
                <a:lnTo>
                  <a:pt x="902494" y="154781"/>
                </a:lnTo>
                <a:lnTo>
                  <a:pt x="888206" y="123825"/>
                </a:lnTo>
                <a:lnTo>
                  <a:pt x="850106" y="73819"/>
                </a:lnTo>
                <a:lnTo>
                  <a:pt x="831056" y="54769"/>
                </a:lnTo>
                <a:lnTo>
                  <a:pt x="814388" y="45244"/>
                </a:lnTo>
                <a:lnTo>
                  <a:pt x="814388" y="26194"/>
                </a:lnTo>
                <a:lnTo>
                  <a:pt x="838200" y="7144"/>
                </a:lnTo>
                <a:lnTo>
                  <a:pt x="878681" y="0"/>
                </a:lnTo>
                <a:lnTo>
                  <a:pt x="931069" y="4762"/>
                </a:lnTo>
                <a:lnTo>
                  <a:pt x="988219" y="14287"/>
                </a:lnTo>
                <a:lnTo>
                  <a:pt x="1031081" y="28575"/>
                </a:lnTo>
                <a:lnTo>
                  <a:pt x="1071563" y="42862"/>
                </a:lnTo>
                <a:lnTo>
                  <a:pt x="1147763" y="80962"/>
                </a:lnTo>
                <a:lnTo>
                  <a:pt x="1202531" y="114300"/>
                </a:lnTo>
                <a:lnTo>
                  <a:pt x="1233488" y="138112"/>
                </a:lnTo>
                <a:lnTo>
                  <a:pt x="1254919" y="154781"/>
                </a:lnTo>
                <a:lnTo>
                  <a:pt x="1281113" y="180975"/>
                </a:lnTo>
                <a:lnTo>
                  <a:pt x="1295400" y="200025"/>
                </a:lnTo>
                <a:lnTo>
                  <a:pt x="1302544" y="219075"/>
                </a:lnTo>
                <a:lnTo>
                  <a:pt x="1302544" y="233362"/>
                </a:lnTo>
                <a:lnTo>
                  <a:pt x="1297781" y="257175"/>
                </a:lnTo>
                <a:lnTo>
                  <a:pt x="1283494" y="273844"/>
                </a:lnTo>
                <a:lnTo>
                  <a:pt x="1254919" y="288131"/>
                </a:lnTo>
                <a:lnTo>
                  <a:pt x="1197769" y="300037"/>
                </a:lnTo>
                <a:lnTo>
                  <a:pt x="1092994" y="376237"/>
                </a:lnTo>
                <a:lnTo>
                  <a:pt x="916781" y="509587"/>
                </a:lnTo>
                <a:lnTo>
                  <a:pt x="771525" y="607219"/>
                </a:lnTo>
                <a:lnTo>
                  <a:pt x="650081" y="685800"/>
                </a:lnTo>
                <a:lnTo>
                  <a:pt x="523875" y="764381"/>
                </a:lnTo>
                <a:lnTo>
                  <a:pt x="330994" y="869156"/>
                </a:lnTo>
                <a:lnTo>
                  <a:pt x="152400" y="954881"/>
                </a:lnTo>
                <a:lnTo>
                  <a:pt x="59531" y="990600"/>
                </a:lnTo>
                <a:lnTo>
                  <a:pt x="33338" y="995362"/>
                </a:lnTo>
                <a:lnTo>
                  <a:pt x="14288" y="992981"/>
                </a:lnTo>
                <a:lnTo>
                  <a:pt x="0" y="985837"/>
                </a:lnTo>
                <a:lnTo>
                  <a:pt x="0" y="969169"/>
                </a:lnTo>
                <a:lnTo>
                  <a:pt x="9525" y="945356"/>
                </a:lnTo>
                <a:lnTo>
                  <a:pt x="50006" y="912019"/>
                </a:lnTo>
                <a:lnTo>
                  <a:pt x="235744" y="778669"/>
                </a:lnTo>
                <a:lnTo>
                  <a:pt x="414338" y="640556"/>
                </a:lnTo>
                <a:lnTo>
                  <a:pt x="657225" y="428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A18B11-B32A-4FBD-A074-020846B6AFA9}"/>
              </a:ext>
            </a:extLst>
          </p:cNvPr>
          <p:cNvGrpSpPr>
            <a:grpSpLocks/>
          </p:cNvGrpSpPr>
          <p:nvPr/>
        </p:nvGrpSpPr>
        <p:grpSpPr bwMode="auto">
          <a:xfrm>
            <a:off x="2332038" y="1617663"/>
            <a:ext cx="4770437" cy="4349750"/>
            <a:chOff x="2514600" y="1773238"/>
            <a:chExt cx="4770438" cy="4349750"/>
          </a:xfrm>
        </p:grpSpPr>
        <p:sp>
          <p:nvSpPr>
            <p:cNvPr id="18" name="フリーフォーム 76">
              <a:extLst>
                <a:ext uri="{FF2B5EF4-FFF2-40B4-BE49-F238E27FC236}">
                  <a16:creationId xmlns:a16="http://schemas.microsoft.com/office/drawing/2014/main" id="{0614A340-4014-4318-9DC4-12A11CB9383F}"/>
                </a:ext>
              </a:extLst>
            </p:cNvPr>
            <p:cNvSpPr/>
            <p:nvPr/>
          </p:nvSpPr>
          <p:spPr>
            <a:xfrm>
              <a:off x="2847975" y="1893888"/>
              <a:ext cx="1801812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8F1A2AB9-4D9C-49F2-8C27-3248B45CF342}"/>
                </a:ext>
              </a:extLst>
            </p:cNvPr>
            <p:cNvSpPr/>
            <p:nvPr/>
          </p:nvSpPr>
          <p:spPr>
            <a:xfrm>
              <a:off x="4729162" y="1773238"/>
              <a:ext cx="2376488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8909E01B-91F3-4B56-96E7-42BF256B6D52}"/>
                </a:ext>
              </a:extLst>
            </p:cNvPr>
            <p:cNvSpPr/>
            <p:nvPr/>
          </p:nvSpPr>
          <p:spPr>
            <a:xfrm>
              <a:off x="4992688" y="28305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1">
              <a:extLst>
                <a:ext uri="{FF2B5EF4-FFF2-40B4-BE49-F238E27FC236}">
                  <a16:creationId xmlns:a16="http://schemas.microsoft.com/office/drawing/2014/main" id="{7E2E9F19-4F1E-4557-B8F0-04F9CD6809E3}"/>
                </a:ext>
              </a:extLst>
            </p:cNvPr>
            <p:cNvSpPr/>
            <p:nvPr/>
          </p:nvSpPr>
          <p:spPr>
            <a:xfrm>
              <a:off x="6219826" y="5048250"/>
              <a:ext cx="1065212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29A0999D-59CE-471F-B964-F76BE3CD73F3}"/>
                </a:ext>
              </a:extLst>
            </p:cNvPr>
            <p:cNvSpPr/>
            <p:nvPr/>
          </p:nvSpPr>
          <p:spPr>
            <a:xfrm>
              <a:off x="3802062" y="21002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93E742D8-B7B9-4A3B-8429-2375CDF0F43E}"/>
                </a:ext>
              </a:extLst>
            </p:cNvPr>
            <p:cNvSpPr/>
            <p:nvPr/>
          </p:nvSpPr>
          <p:spPr>
            <a:xfrm>
              <a:off x="3351212" y="25336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25BFE818-F3D4-4A58-B45A-C94B80820999}"/>
                </a:ext>
              </a:extLst>
            </p:cNvPr>
            <p:cNvSpPr/>
            <p:nvPr/>
          </p:nvSpPr>
          <p:spPr>
            <a:xfrm>
              <a:off x="2514600" y="2998788"/>
              <a:ext cx="2354262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0">
              <a:extLst>
                <a:ext uri="{FF2B5EF4-FFF2-40B4-BE49-F238E27FC236}">
                  <a16:creationId xmlns:a16="http://schemas.microsoft.com/office/drawing/2014/main" id="{46D016FC-1B72-46C6-8A8B-35A893E22250}"/>
                </a:ext>
              </a:extLst>
            </p:cNvPr>
            <p:cNvSpPr/>
            <p:nvPr/>
          </p:nvSpPr>
          <p:spPr>
            <a:xfrm>
              <a:off x="3941762" y="32051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F83F8160-8384-4566-84C6-7AD753BF1D68}"/>
                </a:ext>
              </a:extLst>
            </p:cNvPr>
            <p:cNvSpPr/>
            <p:nvPr/>
          </p:nvSpPr>
          <p:spPr>
            <a:xfrm>
              <a:off x="3632200" y="35433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004996C1-4843-4922-813F-FE0D6FB31148}"/>
                </a:ext>
              </a:extLst>
            </p:cNvPr>
            <p:cNvSpPr/>
            <p:nvPr/>
          </p:nvSpPr>
          <p:spPr>
            <a:xfrm>
              <a:off x="3103562" y="54340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4">
              <a:extLst>
                <a:ext uri="{FF2B5EF4-FFF2-40B4-BE49-F238E27FC236}">
                  <a16:creationId xmlns:a16="http://schemas.microsoft.com/office/drawing/2014/main" id="{B6CE2341-D009-4CE8-AD4A-92A20A18EC81}"/>
                </a:ext>
              </a:extLst>
            </p:cNvPr>
            <p:cNvSpPr/>
            <p:nvPr/>
          </p:nvSpPr>
          <p:spPr>
            <a:xfrm>
              <a:off x="5514976" y="21002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6">
              <a:extLst>
                <a:ext uri="{FF2B5EF4-FFF2-40B4-BE49-F238E27FC236}">
                  <a16:creationId xmlns:a16="http://schemas.microsoft.com/office/drawing/2014/main" id="{8693E30D-8CEB-4964-9AC5-2946613A8644}"/>
                </a:ext>
              </a:extLst>
            </p:cNvPr>
            <p:cNvSpPr/>
            <p:nvPr/>
          </p:nvSpPr>
          <p:spPr>
            <a:xfrm>
              <a:off x="5243513" y="2674938"/>
              <a:ext cx="1754188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546AA361-7EE8-4AC0-9DBB-CE596CA452C7}"/>
                </a:ext>
              </a:extLst>
            </p:cNvPr>
            <p:cNvSpPr/>
            <p:nvPr/>
          </p:nvSpPr>
          <p:spPr>
            <a:xfrm>
              <a:off x="5303838" y="3351213"/>
              <a:ext cx="1449388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8">
              <a:extLst>
                <a:ext uri="{FF2B5EF4-FFF2-40B4-BE49-F238E27FC236}">
                  <a16:creationId xmlns:a16="http://schemas.microsoft.com/office/drawing/2014/main" id="{1143BF8B-E6B6-4B09-80E4-E519971A0933}"/>
                </a:ext>
              </a:extLst>
            </p:cNvPr>
            <p:cNvSpPr/>
            <p:nvPr/>
          </p:nvSpPr>
          <p:spPr>
            <a:xfrm>
              <a:off x="5307013" y="40005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AE11B821-700B-48AC-AF5F-EF52DAAC75B4}"/>
                </a:ext>
              </a:extLst>
            </p:cNvPr>
            <p:cNvSpPr/>
            <p:nvPr/>
          </p:nvSpPr>
          <p:spPr>
            <a:xfrm>
              <a:off x="5295901" y="4691063"/>
              <a:ext cx="1436687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F5881C2B-74AF-4947-9F78-C58C5F82D667}"/>
                </a:ext>
              </a:extLst>
            </p:cNvPr>
            <p:cNvSpPr/>
            <p:nvPr/>
          </p:nvSpPr>
          <p:spPr>
            <a:xfrm>
              <a:off x="4600575" y="5065713"/>
              <a:ext cx="1303337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99D4EBD9-5AF9-47F3-A0D9-0F5942D2AAAB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36" name="フリーフォーム 76">
              <a:extLst>
                <a:ext uri="{FF2B5EF4-FFF2-40B4-BE49-F238E27FC236}">
                  <a16:creationId xmlns:a16="http://schemas.microsoft.com/office/drawing/2014/main" id="{7CCC8491-613D-4B6A-B286-BB0FB1647B40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3">
              <a:extLst>
                <a:ext uri="{FF2B5EF4-FFF2-40B4-BE49-F238E27FC236}">
                  <a16:creationId xmlns:a16="http://schemas.microsoft.com/office/drawing/2014/main" id="{3BEC89AE-9679-4B98-B726-A441B2E0CAC3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5">
              <a:extLst>
                <a:ext uri="{FF2B5EF4-FFF2-40B4-BE49-F238E27FC236}">
                  <a16:creationId xmlns:a16="http://schemas.microsoft.com/office/drawing/2014/main" id="{5A44AA88-C100-49B9-82A5-42B1DA3765A5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E7536279-98F6-46AE-8F2F-BC2A57530690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A708D13B-449A-4A8E-AD5B-C6E4082BA955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DE9BBB2C-64F6-434D-B43B-59DD615298FE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A92EAF50-8283-43F9-A3B6-216A2054BD78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B4ADA1B9-73E3-4C54-9D83-7B917C0D3ACA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1">
              <a:extLst>
                <a:ext uri="{FF2B5EF4-FFF2-40B4-BE49-F238E27FC236}">
                  <a16:creationId xmlns:a16="http://schemas.microsoft.com/office/drawing/2014/main" id="{53D343BE-9BCF-4DB2-A45C-41CD81B84953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2">
              <a:extLst>
                <a:ext uri="{FF2B5EF4-FFF2-40B4-BE49-F238E27FC236}">
                  <a16:creationId xmlns:a16="http://schemas.microsoft.com/office/drawing/2014/main" id="{30262A02-3EE3-462D-97DA-765B7076F79A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4">
              <a:extLst>
                <a:ext uri="{FF2B5EF4-FFF2-40B4-BE49-F238E27FC236}">
                  <a16:creationId xmlns:a16="http://schemas.microsoft.com/office/drawing/2014/main" id="{922C80BC-66B9-4EE1-9B9C-910579045B23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6">
              <a:extLst>
                <a:ext uri="{FF2B5EF4-FFF2-40B4-BE49-F238E27FC236}">
                  <a16:creationId xmlns:a16="http://schemas.microsoft.com/office/drawing/2014/main" id="{F169D61A-972B-4DB4-A47C-CC91C4C816E8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7">
              <a:extLst>
                <a:ext uri="{FF2B5EF4-FFF2-40B4-BE49-F238E27FC236}">
                  <a16:creationId xmlns:a16="http://schemas.microsoft.com/office/drawing/2014/main" id="{9B97DFEC-3365-469E-996B-E46193CA8934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8">
              <a:extLst>
                <a:ext uri="{FF2B5EF4-FFF2-40B4-BE49-F238E27FC236}">
                  <a16:creationId xmlns:a16="http://schemas.microsoft.com/office/drawing/2014/main" id="{47BCC904-A2B0-4D47-8DE9-14F0580A56B9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9">
              <a:extLst>
                <a:ext uri="{FF2B5EF4-FFF2-40B4-BE49-F238E27FC236}">
                  <a16:creationId xmlns:a16="http://schemas.microsoft.com/office/drawing/2014/main" id="{10BB098D-68F2-4B83-AA11-D84FF651219A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0">
              <a:extLst>
                <a:ext uri="{FF2B5EF4-FFF2-40B4-BE49-F238E27FC236}">
                  <a16:creationId xmlns:a16="http://schemas.microsoft.com/office/drawing/2014/main" id="{DB9974C1-2379-456F-922F-E09414272B91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22715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466" name="グループ化 1">
            <a:extLst>
              <a:ext uri="{FF2B5EF4-FFF2-40B4-BE49-F238E27FC236}">
                <a16:creationId xmlns:a16="http://schemas.microsoft.com/office/drawing/2014/main" id="{CFB0DE4A-F44D-4E6F-BDC3-20951BC1747D}"/>
              </a:ext>
            </a:extLst>
          </p:cNvPr>
          <p:cNvGrpSpPr>
            <a:grpSpLocks/>
          </p:cNvGrpSpPr>
          <p:nvPr/>
        </p:nvGrpSpPr>
        <p:grpSpPr bwMode="auto">
          <a:xfrm>
            <a:off x="2362200" y="1620838"/>
            <a:ext cx="4770438" cy="4349750"/>
            <a:chOff x="2362200" y="1620838"/>
            <a:chExt cx="4770438" cy="4349750"/>
          </a:xfrm>
        </p:grpSpPr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1C395B93-21FC-4765-A27E-3BF175E5DC21}"/>
                </a:ext>
              </a:extLst>
            </p:cNvPr>
            <p:cNvSpPr/>
            <p:nvPr/>
          </p:nvSpPr>
          <p:spPr>
            <a:xfrm>
              <a:off x="2695575" y="1741488"/>
              <a:ext cx="1801813" cy="527050"/>
            </a:xfrm>
            <a:custGeom>
              <a:avLst/>
              <a:gdLst>
                <a:gd name="connsiteX0" fmla="*/ 990600 w 1802606"/>
                <a:gd name="connsiteY0" fmla="*/ 354806 h 528637"/>
                <a:gd name="connsiteX1" fmla="*/ 1202531 w 1802606"/>
                <a:gd name="connsiteY1" fmla="*/ 276225 h 528637"/>
                <a:gd name="connsiteX2" fmla="*/ 1304925 w 1802606"/>
                <a:gd name="connsiteY2" fmla="*/ 240506 h 528637"/>
                <a:gd name="connsiteX3" fmla="*/ 1323975 w 1802606"/>
                <a:gd name="connsiteY3" fmla="*/ 238125 h 528637"/>
                <a:gd name="connsiteX4" fmla="*/ 1604963 w 1802606"/>
                <a:gd name="connsiteY4" fmla="*/ 369094 h 528637"/>
                <a:gd name="connsiteX5" fmla="*/ 1662113 w 1802606"/>
                <a:gd name="connsiteY5" fmla="*/ 361950 h 528637"/>
                <a:gd name="connsiteX6" fmla="*/ 1704975 w 1802606"/>
                <a:gd name="connsiteY6" fmla="*/ 352425 h 528637"/>
                <a:gd name="connsiteX7" fmla="*/ 1740694 w 1802606"/>
                <a:gd name="connsiteY7" fmla="*/ 340519 h 528637"/>
                <a:gd name="connsiteX8" fmla="*/ 1778794 w 1802606"/>
                <a:gd name="connsiteY8" fmla="*/ 316706 h 528637"/>
                <a:gd name="connsiteX9" fmla="*/ 1795463 w 1802606"/>
                <a:gd name="connsiteY9" fmla="*/ 297656 h 528637"/>
                <a:gd name="connsiteX10" fmla="*/ 1802606 w 1802606"/>
                <a:gd name="connsiteY10" fmla="*/ 276225 h 528637"/>
                <a:gd name="connsiteX11" fmla="*/ 1802606 w 1802606"/>
                <a:gd name="connsiteY11" fmla="*/ 252412 h 528637"/>
                <a:gd name="connsiteX12" fmla="*/ 1795463 w 1802606"/>
                <a:gd name="connsiteY12" fmla="*/ 230981 h 528637"/>
                <a:gd name="connsiteX13" fmla="*/ 1776413 w 1802606"/>
                <a:gd name="connsiteY13" fmla="*/ 202406 h 528637"/>
                <a:gd name="connsiteX14" fmla="*/ 1740694 w 1802606"/>
                <a:gd name="connsiteY14" fmla="*/ 169069 h 528637"/>
                <a:gd name="connsiteX15" fmla="*/ 1683544 w 1802606"/>
                <a:gd name="connsiteY15" fmla="*/ 128587 h 528637"/>
                <a:gd name="connsiteX16" fmla="*/ 1609725 w 1802606"/>
                <a:gd name="connsiteY16" fmla="*/ 83344 h 528637"/>
                <a:gd name="connsiteX17" fmla="*/ 1531144 w 1802606"/>
                <a:gd name="connsiteY17" fmla="*/ 42862 h 528637"/>
                <a:gd name="connsiteX18" fmla="*/ 1471613 w 1802606"/>
                <a:gd name="connsiteY18" fmla="*/ 16669 h 528637"/>
                <a:gd name="connsiteX19" fmla="*/ 1416844 w 1802606"/>
                <a:gd name="connsiteY19" fmla="*/ 0 h 528637"/>
                <a:gd name="connsiteX20" fmla="*/ 1393031 w 1802606"/>
                <a:gd name="connsiteY20" fmla="*/ 2381 h 528637"/>
                <a:gd name="connsiteX21" fmla="*/ 1381125 w 1802606"/>
                <a:gd name="connsiteY21" fmla="*/ 14287 h 528637"/>
                <a:gd name="connsiteX22" fmla="*/ 1312069 w 1802606"/>
                <a:gd name="connsiteY22" fmla="*/ 57150 h 528637"/>
                <a:gd name="connsiteX23" fmla="*/ 1228725 w 1802606"/>
                <a:gd name="connsiteY23" fmla="*/ 100012 h 528637"/>
                <a:gd name="connsiteX24" fmla="*/ 1143000 w 1802606"/>
                <a:gd name="connsiteY24" fmla="*/ 133350 h 528637"/>
                <a:gd name="connsiteX25" fmla="*/ 1004888 w 1802606"/>
                <a:gd name="connsiteY25" fmla="*/ 173831 h 528637"/>
                <a:gd name="connsiteX26" fmla="*/ 897731 w 1802606"/>
                <a:gd name="connsiteY26" fmla="*/ 195262 h 528637"/>
                <a:gd name="connsiteX27" fmla="*/ 757238 w 1802606"/>
                <a:gd name="connsiteY27" fmla="*/ 221456 h 528637"/>
                <a:gd name="connsiteX28" fmla="*/ 647700 w 1802606"/>
                <a:gd name="connsiteY28" fmla="*/ 240506 h 528637"/>
                <a:gd name="connsiteX29" fmla="*/ 511969 w 1802606"/>
                <a:gd name="connsiteY29" fmla="*/ 257175 h 528637"/>
                <a:gd name="connsiteX30" fmla="*/ 414338 w 1802606"/>
                <a:gd name="connsiteY30" fmla="*/ 264319 h 528637"/>
                <a:gd name="connsiteX31" fmla="*/ 366713 w 1802606"/>
                <a:gd name="connsiteY31" fmla="*/ 264319 h 528637"/>
                <a:gd name="connsiteX32" fmla="*/ 309563 w 1802606"/>
                <a:gd name="connsiteY32" fmla="*/ 259556 h 528637"/>
                <a:gd name="connsiteX33" fmla="*/ 257175 w 1802606"/>
                <a:gd name="connsiteY33" fmla="*/ 252412 h 528637"/>
                <a:gd name="connsiteX34" fmla="*/ 195263 w 1802606"/>
                <a:gd name="connsiteY34" fmla="*/ 240506 h 528637"/>
                <a:gd name="connsiteX35" fmla="*/ 126206 w 1802606"/>
                <a:gd name="connsiteY35" fmla="*/ 216694 h 528637"/>
                <a:gd name="connsiteX36" fmla="*/ 61913 w 1802606"/>
                <a:gd name="connsiteY36" fmla="*/ 180975 h 528637"/>
                <a:gd name="connsiteX37" fmla="*/ 42863 w 1802606"/>
                <a:gd name="connsiteY37" fmla="*/ 171450 h 528637"/>
                <a:gd name="connsiteX38" fmla="*/ 28575 w 1802606"/>
                <a:gd name="connsiteY38" fmla="*/ 169069 h 528637"/>
                <a:gd name="connsiteX39" fmla="*/ 9525 w 1802606"/>
                <a:gd name="connsiteY39" fmla="*/ 171450 h 528637"/>
                <a:gd name="connsiteX40" fmla="*/ 0 w 1802606"/>
                <a:gd name="connsiteY40" fmla="*/ 183356 h 528637"/>
                <a:gd name="connsiteX41" fmla="*/ 0 w 1802606"/>
                <a:gd name="connsiteY41" fmla="*/ 200025 h 528637"/>
                <a:gd name="connsiteX42" fmla="*/ 19050 w 1802606"/>
                <a:gd name="connsiteY42" fmla="*/ 223837 h 528637"/>
                <a:gd name="connsiteX43" fmla="*/ 61913 w 1802606"/>
                <a:gd name="connsiteY43" fmla="*/ 273844 h 528637"/>
                <a:gd name="connsiteX44" fmla="*/ 121444 w 1802606"/>
                <a:gd name="connsiteY44" fmla="*/ 330994 h 528637"/>
                <a:gd name="connsiteX45" fmla="*/ 164306 w 1802606"/>
                <a:gd name="connsiteY45" fmla="*/ 369094 h 528637"/>
                <a:gd name="connsiteX46" fmla="*/ 204788 w 1802606"/>
                <a:gd name="connsiteY46" fmla="*/ 404812 h 528637"/>
                <a:gd name="connsiteX47" fmla="*/ 252413 w 1802606"/>
                <a:gd name="connsiteY47" fmla="*/ 442912 h 528637"/>
                <a:gd name="connsiteX48" fmla="*/ 278606 w 1802606"/>
                <a:gd name="connsiteY48" fmla="*/ 461962 h 528637"/>
                <a:gd name="connsiteX49" fmla="*/ 314325 w 1802606"/>
                <a:gd name="connsiteY49" fmla="*/ 483394 h 528637"/>
                <a:gd name="connsiteX50" fmla="*/ 357188 w 1802606"/>
                <a:gd name="connsiteY50" fmla="*/ 502444 h 528637"/>
                <a:gd name="connsiteX51" fmla="*/ 402431 w 1802606"/>
                <a:gd name="connsiteY51" fmla="*/ 521494 h 528637"/>
                <a:gd name="connsiteX52" fmla="*/ 428625 w 1802606"/>
                <a:gd name="connsiteY52" fmla="*/ 526256 h 528637"/>
                <a:gd name="connsiteX53" fmla="*/ 457200 w 1802606"/>
                <a:gd name="connsiteY53" fmla="*/ 528637 h 528637"/>
                <a:gd name="connsiteX54" fmla="*/ 500063 w 1802606"/>
                <a:gd name="connsiteY54" fmla="*/ 523875 h 528637"/>
                <a:gd name="connsiteX55" fmla="*/ 569119 w 1802606"/>
                <a:gd name="connsiteY55" fmla="*/ 507206 h 528637"/>
                <a:gd name="connsiteX56" fmla="*/ 714375 w 1802606"/>
                <a:gd name="connsiteY56" fmla="*/ 454819 h 528637"/>
                <a:gd name="connsiteX57" fmla="*/ 935831 w 1802606"/>
                <a:gd name="connsiteY57" fmla="*/ 373856 h 528637"/>
                <a:gd name="connsiteX58" fmla="*/ 990600 w 1802606"/>
                <a:gd name="connsiteY58" fmla="*/ 354806 h 5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02606" h="528637">
                  <a:moveTo>
                    <a:pt x="990600" y="354806"/>
                  </a:moveTo>
                  <a:lnTo>
                    <a:pt x="1202531" y="276225"/>
                  </a:lnTo>
                  <a:lnTo>
                    <a:pt x="1304925" y="240506"/>
                  </a:lnTo>
                  <a:lnTo>
                    <a:pt x="1323975" y="238125"/>
                  </a:lnTo>
                  <a:lnTo>
                    <a:pt x="1604963" y="369094"/>
                  </a:lnTo>
                  <a:lnTo>
                    <a:pt x="1662113" y="361950"/>
                  </a:lnTo>
                  <a:lnTo>
                    <a:pt x="1704975" y="352425"/>
                  </a:lnTo>
                  <a:lnTo>
                    <a:pt x="1740694" y="340519"/>
                  </a:lnTo>
                  <a:lnTo>
                    <a:pt x="1778794" y="316706"/>
                  </a:lnTo>
                  <a:lnTo>
                    <a:pt x="1795463" y="297656"/>
                  </a:lnTo>
                  <a:lnTo>
                    <a:pt x="1802606" y="276225"/>
                  </a:lnTo>
                  <a:lnTo>
                    <a:pt x="1802606" y="252412"/>
                  </a:lnTo>
                  <a:lnTo>
                    <a:pt x="1795463" y="230981"/>
                  </a:lnTo>
                  <a:lnTo>
                    <a:pt x="1776413" y="202406"/>
                  </a:lnTo>
                  <a:lnTo>
                    <a:pt x="1740694" y="169069"/>
                  </a:lnTo>
                  <a:lnTo>
                    <a:pt x="1683544" y="128587"/>
                  </a:lnTo>
                  <a:lnTo>
                    <a:pt x="1609725" y="83344"/>
                  </a:lnTo>
                  <a:lnTo>
                    <a:pt x="1531144" y="42862"/>
                  </a:lnTo>
                  <a:lnTo>
                    <a:pt x="1471613" y="16669"/>
                  </a:lnTo>
                  <a:lnTo>
                    <a:pt x="1416844" y="0"/>
                  </a:lnTo>
                  <a:lnTo>
                    <a:pt x="1393031" y="2381"/>
                  </a:lnTo>
                  <a:lnTo>
                    <a:pt x="1381125" y="14287"/>
                  </a:lnTo>
                  <a:lnTo>
                    <a:pt x="1312069" y="57150"/>
                  </a:lnTo>
                  <a:lnTo>
                    <a:pt x="1228725" y="100012"/>
                  </a:lnTo>
                  <a:lnTo>
                    <a:pt x="1143000" y="133350"/>
                  </a:lnTo>
                  <a:lnTo>
                    <a:pt x="1004888" y="173831"/>
                  </a:lnTo>
                  <a:lnTo>
                    <a:pt x="897731" y="195262"/>
                  </a:lnTo>
                  <a:lnTo>
                    <a:pt x="757238" y="221456"/>
                  </a:lnTo>
                  <a:lnTo>
                    <a:pt x="647700" y="240506"/>
                  </a:lnTo>
                  <a:lnTo>
                    <a:pt x="511969" y="257175"/>
                  </a:lnTo>
                  <a:lnTo>
                    <a:pt x="414338" y="264319"/>
                  </a:lnTo>
                  <a:lnTo>
                    <a:pt x="366713" y="264319"/>
                  </a:lnTo>
                  <a:lnTo>
                    <a:pt x="309563" y="259556"/>
                  </a:lnTo>
                  <a:lnTo>
                    <a:pt x="257175" y="252412"/>
                  </a:lnTo>
                  <a:lnTo>
                    <a:pt x="195263" y="240506"/>
                  </a:lnTo>
                  <a:lnTo>
                    <a:pt x="126206" y="216694"/>
                  </a:lnTo>
                  <a:lnTo>
                    <a:pt x="61913" y="180975"/>
                  </a:lnTo>
                  <a:lnTo>
                    <a:pt x="42863" y="171450"/>
                  </a:lnTo>
                  <a:lnTo>
                    <a:pt x="28575" y="169069"/>
                  </a:lnTo>
                  <a:lnTo>
                    <a:pt x="9525" y="171450"/>
                  </a:lnTo>
                  <a:lnTo>
                    <a:pt x="0" y="183356"/>
                  </a:lnTo>
                  <a:lnTo>
                    <a:pt x="0" y="200025"/>
                  </a:lnTo>
                  <a:lnTo>
                    <a:pt x="19050" y="223837"/>
                  </a:lnTo>
                  <a:lnTo>
                    <a:pt x="61913" y="273844"/>
                  </a:lnTo>
                  <a:lnTo>
                    <a:pt x="121444" y="330994"/>
                  </a:lnTo>
                  <a:lnTo>
                    <a:pt x="164306" y="369094"/>
                  </a:lnTo>
                  <a:lnTo>
                    <a:pt x="204788" y="404812"/>
                  </a:lnTo>
                  <a:lnTo>
                    <a:pt x="252413" y="442912"/>
                  </a:lnTo>
                  <a:lnTo>
                    <a:pt x="278606" y="461962"/>
                  </a:lnTo>
                  <a:lnTo>
                    <a:pt x="314325" y="483394"/>
                  </a:lnTo>
                  <a:lnTo>
                    <a:pt x="357188" y="502444"/>
                  </a:lnTo>
                  <a:lnTo>
                    <a:pt x="402431" y="521494"/>
                  </a:lnTo>
                  <a:lnTo>
                    <a:pt x="428625" y="526256"/>
                  </a:lnTo>
                  <a:lnTo>
                    <a:pt x="457200" y="528637"/>
                  </a:lnTo>
                  <a:lnTo>
                    <a:pt x="500063" y="523875"/>
                  </a:lnTo>
                  <a:lnTo>
                    <a:pt x="569119" y="507206"/>
                  </a:lnTo>
                  <a:lnTo>
                    <a:pt x="714375" y="454819"/>
                  </a:lnTo>
                  <a:lnTo>
                    <a:pt x="935831" y="373856"/>
                  </a:lnTo>
                  <a:lnTo>
                    <a:pt x="990600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0E568E81-E398-4A1B-A749-A2E1DA358F61}"/>
                </a:ext>
              </a:extLst>
            </p:cNvPr>
            <p:cNvSpPr/>
            <p:nvPr/>
          </p:nvSpPr>
          <p:spPr>
            <a:xfrm>
              <a:off x="4576763" y="1620838"/>
              <a:ext cx="2376487" cy="517525"/>
            </a:xfrm>
            <a:custGeom>
              <a:avLst/>
              <a:gdLst>
                <a:gd name="connsiteX0" fmla="*/ 883443 w 2376487"/>
                <a:gd name="connsiteY0" fmla="*/ 240507 h 516732"/>
                <a:gd name="connsiteX1" fmla="*/ 1316831 w 2376487"/>
                <a:gd name="connsiteY1" fmla="*/ 169069 h 516732"/>
                <a:gd name="connsiteX2" fmla="*/ 1581150 w 2376487"/>
                <a:gd name="connsiteY2" fmla="*/ 123825 h 516732"/>
                <a:gd name="connsiteX3" fmla="*/ 1669256 w 2376487"/>
                <a:gd name="connsiteY3" fmla="*/ 109538 h 516732"/>
                <a:gd name="connsiteX4" fmla="*/ 1807368 w 2376487"/>
                <a:gd name="connsiteY4" fmla="*/ 59532 h 516732"/>
                <a:gd name="connsiteX5" fmla="*/ 1964531 w 2376487"/>
                <a:gd name="connsiteY5" fmla="*/ 2382 h 516732"/>
                <a:gd name="connsiteX6" fmla="*/ 2000250 w 2376487"/>
                <a:gd name="connsiteY6" fmla="*/ 0 h 516732"/>
                <a:gd name="connsiteX7" fmla="*/ 2085975 w 2376487"/>
                <a:gd name="connsiteY7" fmla="*/ 16669 h 516732"/>
                <a:gd name="connsiteX8" fmla="*/ 2174081 w 2376487"/>
                <a:gd name="connsiteY8" fmla="*/ 40482 h 516732"/>
                <a:gd name="connsiteX9" fmla="*/ 2231231 w 2376487"/>
                <a:gd name="connsiteY9" fmla="*/ 59532 h 516732"/>
                <a:gd name="connsiteX10" fmla="*/ 2305050 w 2376487"/>
                <a:gd name="connsiteY10" fmla="*/ 95250 h 516732"/>
                <a:gd name="connsiteX11" fmla="*/ 2352675 w 2376487"/>
                <a:gd name="connsiteY11" fmla="*/ 126207 h 516732"/>
                <a:gd name="connsiteX12" fmla="*/ 2364581 w 2376487"/>
                <a:gd name="connsiteY12" fmla="*/ 140494 h 516732"/>
                <a:gd name="connsiteX13" fmla="*/ 2374106 w 2376487"/>
                <a:gd name="connsiteY13" fmla="*/ 159544 h 516732"/>
                <a:gd name="connsiteX14" fmla="*/ 2376487 w 2376487"/>
                <a:gd name="connsiteY14" fmla="*/ 176213 h 516732"/>
                <a:gd name="connsiteX15" fmla="*/ 2376487 w 2376487"/>
                <a:gd name="connsiteY15" fmla="*/ 204788 h 516732"/>
                <a:gd name="connsiteX16" fmla="*/ 2364581 w 2376487"/>
                <a:gd name="connsiteY16" fmla="*/ 235744 h 516732"/>
                <a:gd name="connsiteX17" fmla="*/ 2340768 w 2376487"/>
                <a:gd name="connsiteY17" fmla="*/ 259557 h 516732"/>
                <a:gd name="connsiteX18" fmla="*/ 2300287 w 2376487"/>
                <a:gd name="connsiteY18" fmla="*/ 273844 h 516732"/>
                <a:gd name="connsiteX19" fmla="*/ 2257425 w 2376487"/>
                <a:gd name="connsiteY19" fmla="*/ 283369 h 516732"/>
                <a:gd name="connsiteX20" fmla="*/ 2188368 w 2376487"/>
                <a:gd name="connsiteY20" fmla="*/ 288132 h 516732"/>
                <a:gd name="connsiteX21" fmla="*/ 2085975 w 2376487"/>
                <a:gd name="connsiteY21" fmla="*/ 290513 h 516732"/>
                <a:gd name="connsiteX22" fmla="*/ 1966912 w 2376487"/>
                <a:gd name="connsiteY22" fmla="*/ 292894 h 516732"/>
                <a:gd name="connsiteX23" fmla="*/ 1816893 w 2376487"/>
                <a:gd name="connsiteY23" fmla="*/ 297657 h 516732"/>
                <a:gd name="connsiteX24" fmla="*/ 1645443 w 2376487"/>
                <a:gd name="connsiteY24" fmla="*/ 311944 h 516732"/>
                <a:gd name="connsiteX25" fmla="*/ 1433512 w 2376487"/>
                <a:gd name="connsiteY25" fmla="*/ 330994 h 516732"/>
                <a:gd name="connsiteX26" fmla="*/ 1193006 w 2376487"/>
                <a:gd name="connsiteY26" fmla="*/ 359569 h 516732"/>
                <a:gd name="connsiteX27" fmla="*/ 995362 w 2376487"/>
                <a:gd name="connsiteY27" fmla="*/ 400050 h 516732"/>
                <a:gd name="connsiteX28" fmla="*/ 752475 w 2376487"/>
                <a:gd name="connsiteY28" fmla="*/ 445294 h 516732"/>
                <a:gd name="connsiteX29" fmla="*/ 507206 w 2376487"/>
                <a:gd name="connsiteY29" fmla="*/ 492919 h 516732"/>
                <a:gd name="connsiteX30" fmla="*/ 373856 w 2376487"/>
                <a:gd name="connsiteY30" fmla="*/ 514350 h 516732"/>
                <a:gd name="connsiteX31" fmla="*/ 345281 w 2376487"/>
                <a:gd name="connsiteY31" fmla="*/ 516732 h 516732"/>
                <a:gd name="connsiteX32" fmla="*/ 311943 w 2376487"/>
                <a:gd name="connsiteY32" fmla="*/ 509588 h 516732"/>
                <a:gd name="connsiteX33" fmla="*/ 264318 w 2376487"/>
                <a:gd name="connsiteY33" fmla="*/ 483394 h 516732"/>
                <a:gd name="connsiteX34" fmla="*/ 197643 w 2376487"/>
                <a:gd name="connsiteY34" fmla="*/ 433388 h 516732"/>
                <a:gd name="connsiteX35" fmla="*/ 121443 w 2376487"/>
                <a:gd name="connsiteY35" fmla="*/ 359569 h 516732"/>
                <a:gd name="connsiteX36" fmla="*/ 40481 w 2376487"/>
                <a:gd name="connsiteY36" fmla="*/ 264319 h 516732"/>
                <a:gd name="connsiteX37" fmla="*/ 14287 w 2376487"/>
                <a:gd name="connsiteY37" fmla="*/ 228600 h 516732"/>
                <a:gd name="connsiteX38" fmla="*/ 2381 w 2376487"/>
                <a:gd name="connsiteY38" fmla="*/ 197644 h 516732"/>
                <a:gd name="connsiteX39" fmla="*/ 0 w 2376487"/>
                <a:gd name="connsiteY39" fmla="*/ 178594 h 516732"/>
                <a:gd name="connsiteX40" fmla="*/ 7143 w 2376487"/>
                <a:gd name="connsiteY40" fmla="*/ 164307 h 516732"/>
                <a:gd name="connsiteX41" fmla="*/ 23812 w 2376487"/>
                <a:gd name="connsiteY41" fmla="*/ 161925 h 516732"/>
                <a:gd name="connsiteX42" fmla="*/ 57150 w 2376487"/>
                <a:gd name="connsiteY42" fmla="*/ 176213 h 516732"/>
                <a:gd name="connsiteX43" fmla="*/ 147637 w 2376487"/>
                <a:gd name="connsiteY43" fmla="*/ 221457 h 516732"/>
                <a:gd name="connsiteX44" fmla="*/ 240506 w 2376487"/>
                <a:gd name="connsiteY44" fmla="*/ 257175 h 516732"/>
                <a:gd name="connsiteX45" fmla="*/ 321468 w 2376487"/>
                <a:gd name="connsiteY45" fmla="*/ 280988 h 516732"/>
                <a:gd name="connsiteX46" fmla="*/ 402431 w 2376487"/>
                <a:gd name="connsiteY46" fmla="*/ 295275 h 516732"/>
                <a:gd name="connsiteX47" fmla="*/ 488156 w 2376487"/>
                <a:gd name="connsiteY47" fmla="*/ 302419 h 516732"/>
                <a:gd name="connsiteX48" fmla="*/ 581025 w 2376487"/>
                <a:gd name="connsiteY48" fmla="*/ 292894 h 516732"/>
                <a:gd name="connsiteX49" fmla="*/ 831056 w 2376487"/>
                <a:gd name="connsiteY49" fmla="*/ 250032 h 516732"/>
                <a:gd name="connsiteX50" fmla="*/ 883443 w 2376487"/>
                <a:gd name="connsiteY50" fmla="*/ 240507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76487" h="516732">
                  <a:moveTo>
                    <a:pt x="883443" y="240507"/>
                  </a:moveTo>
                  <a:lnTo>
                    <a:pt x="1316831" y="169069"/>
                  </a:lnTo>
                  <a:lnTo>
                    <a:pt x="1581150" y="123825"/>
                  </a:lnTo>
                  <a:lnTo>
                    <a:pt x="1669256" y="109538"/>
                  </a:lnTo>
                  <a:lnTo>
                    <a:pt x="1807368" y="59532"/>
                  </a:lnTo>
                  <a:lnTo>
                    <a:pt x="1964531" y="2382"/>
                  </a:lnTo>
                  <a:lnTo>
                    <a:pt x="2000250" y="0"/>
                  </a:lnTo>
                  <a:lnTo>
                    <a:pt x="2085975" y="16669"/>
                  </a:lnTo>
                  <a:lnTo>
                    <a:pt x="2174081" y="40482"/>
                  </a:lnTo>
                  <a:lnTo>
                    <a:pt x="2231231" y="59532"/>
                  </a:lnTo>
                  <a:lnTo>
                    <a:pt x="2305050" y="95250"/>
                  </a:lnTo>
                  <a:lnTo>
                    <a:pt x="2352675" y="126207"/>
                  </a:lnTo>
                  <a:lnTo>
                    <a:pt x="2364581" y="140494"/>
                  </a:lnTo>
                  <a:lnTo>
                    <a:pt x="2374106" y="159544"/>
                  </a:lnTo>
                  <a:lnTo>
                    <a:pt x="2376487" y="176213"/>
                  </a:lnTo>
                  <a:lnTo>
                    <a:pt x="2376487" y="204788"/>
                  </a:lnTo>
                  <a:lnTo>
                    <a:pt x="2364581" y="235744"/>
                  </a:lnTo>
                  <a:lnTo>
                    <a:pt x="2340768" y="259557"/>
                  </a:lnTo>
                  <a:lnTo>
                    <a:pt x="2300287" y="273844"/>
                  </a:lnTo>
                  <a:lnTo>
                    <a:pt x="2257425" y="283369"/>
                  </a:lnTo>
                  <a:lnTo>
                    <a:pt x="2188368" y="288132"/>
                  </a:lnTo>
                  <a:lnTo>
                    <a:pt x="2085975" y="290513"/>
                  </a:lnTo>
                  <a:lnTo>
                    <a:pt x="1966912" y="292894"/>
                  </a:lnTo>
                  <a:lnTo>
                    <a:pt x="1816893" y="297657"/>
                  </a:lnTo>
                  <a:lnTo>
                    <a:pt x="1645443" y="311944"/>
                  </a:lnTo>
                  <a:lnTo>
                    <a:pt x="1433512" y="330994"/>
                  </a:lnTo>
                  <a:lnTo>
                    <a:pt x="1193006" y="359569"/>
                  </a:lnTo>
                  <a:lnTo>
                    <a:pt x="995362" y="400050"/>
                  </a:lnTo>
                  <a:lnTo>
                    <a:pt x="752475" y="445294"/>
                  </a:lnTo>
                  <a:lnTo>
                    <a:pt x="507206" y="492919"/>
                  </a:lnTo>
                  <a:lnTo>
                    <a:pt x="373856" y="514350"/>
                  </a:lnTo>
                  <a:lnTo>
                    <a:pt x="345281" y="516732"/>
                  </a:lnTo>
                  <a:lnTo>
                    <a:pt x="311943" y="509588"/>
                  </a:lnTo>
                  <a:lnTo>
                    <a:pt x="264318" y="483394"/>
                  </a:lnTo>
                  <a:lnTo>
                    <a:pt x="197643" y="433388"/>
                  </a:lnTo>
                  <a:lnTo>
                    <a:pt x="121443" y="359569"/>
                  </a:lnTo>
                  <a:lnTo>
                    <a:pt x="40481" y="264319"/>
                  </a:lnTo>
                  <a:lnTo>
                    <a:pt x="14287" y="228600"/>
                  </a:lnTo>
                  <a:lnTo>
                    <a:pt x="2381" y="197644"/>
                  </a:lnTo>
                  <a:lnTo>
                    <a:pt x="0" y="178594"/>
                  </a:lnTo>
                  <a:lnTo>
                    <a:pt x="7143" y="164307"/>
                  </a:lnTo>
                  <a:lnTo>
                    <a:pt x="23812" y="161925"/>
                  </a:lnTo>
                  <a:lnTo>
                    <a:pt x="57150" y="176213"/>
                  </a:lnTo>
                  <a:lnTo>
                    <a:pt x="147637" y="221457"/>
                  </a:lnTo>
                  <a:lnTo>
                    <a:pt x="240506" y="257175"/>
                  </a:lnTo>
                  <a:lnTo>
                    <a:pt x="321468" y="280988"/>
                  </a:lnTo>
                  <a:lnTo>
                    <a:pt x="402431" y="295275"/>
                  </a:lnTo>
                  <a:lnTo>
                    <a:pt x="488156" y="302419"/>
                  </a:lnTo>
                  <a:lnTo>
                    <a:pt x="581025" y="292894"/>
                  </a:lnTo>
                  <a:lnTo>
                    <a:pt x="831056" y="250032"/>
                  </a:lnTo>
                  <a:lnTo>
                    <a:pt x="883443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F36A0F14-249C-4699-B386-31AD873FA03C}"/>
                </a:ext>
              </a:extLst>
            </p:cNvPr>
            <p:cNvSpPr/>
            <p:nvPr/>
          </p:nvSpPr>
          <p:spPr>
            <a:xfrm>
              <a:off x="4840288" y="2678113"/>
              <a:ext cx="384175" cy="2316162"/>
            </a:xfrm>
            <a:custGeom>
              <a:avLst/>
              <a:gdLst>
                <a:gd name="connsiteX0" fmla="*/ 372313 w 384227"/>
                <a:gd name="connsiteY0" fmla="*/ 330614 h 2317274"/>
                <a:gd name="connsiteX1" fmla="*/ 372313 w 384227"/>
                <a:gd name="connsiteY1" fmla="*/ 217431 h 2317274"/>
                <a:gd name="connsiteX2" fmla="*/ 303807 w 384227"/>
                <a:gd name="connsiteY2" fmla="*/ 83398 h 2317274"/>
                <a:gd name="connsiteX3" fmla="*/ 220409 w 384227"/>
                <a:gd name="connsiteY3" fmla="*/ 56591 h 2317274"/>
                <a:gd name="connsiteX4" fmla="*/ 116162 w 384227"/>
                <a:gd name="connsiteY4" fmla="*/ 26806 h 2317274"/>
                <a:gd name="connsiteX5" fmla="*/ 68506 w 384227"/>
                <a:gd name="connsiteY5" fmla="*/ 14892 h 2317274"/>
                <a:gd name="connsiteX6" fmla="*/ 23828 w 384227"/>
                <a:gd name="connsiteY6" fmla="*/ 0 h 2317274"/>
                <a:gd name="connsiteX7" fmla="*/ 5957 w 384227"/>
                <a:gd name="connsiteY7" fmla="*/ 5957 h 2317274"/>
                <a:gd name="connsiteX8" fmla="*/ 0 w 384227"/>
                <a:gd name="connsiteY8" fmla="*/ 23828 h 2317274"/>
                <a:gd name="connsiteX9" fmla="*/ 14893 w 384227"/>
                <a:gd name="connsiteY9" fmla="*/ 56591 h 2317274"/>
                <a:gd name="connsiteX10" fmla="*/ 74463 w 384227"/>
                <a:gd name="connsiteY10" fmla="*/ 145947 h 2317274"/>
                <a:gd name="connsiteX11" fmla="*/ 160839 w 384227"/>
                <a:gd name="connsiteY11" fmla="*/ 297850 h 2317274"/>
                <a:gd name="connsiteX12" fmla="*/ 172753 w 384227"/>
                <a:gd name="connsiteY12" fmla="*/ 327635 h 2317274"/>
                <a:gd name="connsiteX13" fmla="*/ 172753 w 384227"/>
                <a:gd name="connsiteY13" fmla="*/ 509324 h 2317274"/>
                <a:gd name="connsiteX14" fmla="*/ 169775 w 384227"/>
                <a:gd name="connsiteY14" fmla="*/ 902486 h 2317274"/>
                <a:gd name="connsiteX15" fmla="*/ 157861 w 384227"/>
                <a:gd name="connsiteY15" fmla="*/ 1429681 h 2317274"/>
                <a:gd name="connsiteX16" fmla="*/ 148925 w 384227"/>
                <a:gd name="connsiteY16" fmla="*/ 1653068 h 2317274"/>
                <a:gd name="connsiteX17" fmla="*/ 148925 w 384227"/>
                <a:gd name="connsiteY17" fmla="*/ 1706681 h 2317274"/>
                <a:gd name="connsiteX18" fmla="*/ 142968 w 384227"/>
                <a:gd name="connsiteY18" fmla="*/ 1763273 h 2317274"/>
                <a:gd name="connsiteX19" fmla="*/ 128076 w 384227"/>
                <a:gd name="connsiteY19" fmla="*/ 1831778 h 2317274"/>
                <a:gd name="connsiteX20" fmla="*/ 110205 w 384227"/>
                <a:gd name="connsiteY20" fmla="*/ 1891348 h 2317274"/>
                <a:gd name="connsiteX21" fmla="*/ 104248 w 384227"/>
                <a:gd name="connsiteY21" fmla="*/ 1915177 h 2317274"/>
                <a:gd name="connsiteX22" fmla="*/ 119140 w 384227"/>
                <a:gd name="connsiteY22" fmla="*/ 2004532 h 2317274"/>
                <a:gd name="connsiteX23" fmla="*/ 137011 w 384227"/>
                <a:gd name="connsiteY23" fmla="*/ 2081973 h 2317274"/>
                <a:gd name="connsiteX24" fmla="*/ 157861 w 384227"/>
                <a:gd name="connsiteY24" fmla="*/ 2150478 h 2317274"/>
                <a:gd name="connsiteX25" fmla="*/ 181689 w 384227"/>
                <a:gd name="connsiteY25" fmla="*/ 2213027 h 2317274"/>
                <a:gd name="connsiteX26" fmla="*/ 205517 w 384227"/>
                <a:gd name="connsiteY26" fmla="*/ 2269618 h 2317274"/>
                <a:gd name="connsiteX27" fmla="*/ 232323 w 384227"/>
                <a:gd name="connsiteY27" fmla="*/ 2299403 h 2317274"/>
                <a:gd name="connsiteX28" fmla="*/ 259130 w 384227"/>
                <a:gd name="connsiteY28" fmla="*/ 2317274 h 2317274"/>
                <a:gd name="connsiteX29" fmla="*/ 288915 w 384227"/>
                <a:gd name="connsiteY29" fmla="*/ 2317274 h 2317274"/>
                <a:gd name="connsiteX30" fmla="*/ 306786 w 384227"/>
                <a:gd name="connsiteY30" fmla="*/ 2302382 h 2317274"/>
                <a:gd name="connsiteX31" fmla="*/ 333592 w 384227"/>
                <a:gd name="connsiteY31" fmla="*/ 2263661 h 2317274"/>
                <a:gd name="connsiteX32" fmla="*/ 384227 w 384227"/>
                <a:gd name="connsiteY32" fmla="*/ 2186220 h 2317274"/>
                <a:gd name="connsiteX33" fmla="*/ 372313 w 384227"/>
                <a:gd name="connsiteY33" fmla="*/ 1986661 h 2317274"/>
                <a:gd name="connsiteX34" fmla="*/ 372313 w 384227"/>
                <a:gd name="connsiteY34" fmla="*/ 1477337 h 2317274"/>
                <a:gd name="connsiteX35" fmla="*/ 372313 w 384227"/>
                <a:gd name="connsiteY35" fmla="*/ 839937 h 2317274"/>
                <a:gd name="connsiteX36" fmla="*/ 372313 w 384227"/>
                <a:gd name="connsiteY36" fmla="*/ 330614 h 2317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84227" h="2317274">
                  <a:moveTo>
                    <a:pt x="372313" y="330614"/>
                  </a:moveTo>
                  <a:lnTo>
                    <a:pt x="372313" y="217431"/>
                  </a:lnTo>
                  <a:lnTo>
                    <a:pt x="303807" y="83398"/>
                  </a:lnTo>
                  <a:lnTo>
                    <a:pt x="220409" y="56591"/>
                  </a:lnTo>
                  <a:lnTo>
                    <a:pt x="116162" y="26806"/>
                  </a:lnTo>
                  <a:lnTo>
                    <a:pt x="68506" y="14892"/>
                  </a:lnTo>
                  <a:lnTo>
                    <a:pt x="23828" y="0"/>
                  </a:lnTo>
                  <a:lnTo>
                    <a:pt x="5957" y="5957"/>
                  </a:lnTo>
                  <a:lnTo>
                    <a:pt x="0" y="23828"/>
                  </a:lnTo>
                  <a:lnTo>
                    <a:pt x="14893" y="56591"/>
                  </a:lnTo>
                  <a:lnTo>
                    <a:pt x="74463" y="145947"/>
                  </a:lnTo>
                  <a:lnTo>
                    <a:pt x="160839" y="297850"/>
                  </a:lnTo>
                  <a:lnTo>
                    <a:pt x="172753" y="327635"/>
                  </a:lnTo>
                  <a:lnTo>
                    <a:pt x="172753" y="509324"/>
                  </a:lnTo>
                  <a:cubicBezTo>
                    <a:pt x="171760" y="640378"/>
                    <a:pt x="170768" y="771432"/>
                    <a:pt x="169775" y="902486"/>
                  </a:cubicBezTo>
                  <a:lnTo>
                    <a:pt x="157861" y="1429681"/>
                  </a:lnTo>
                  <a:lnTo>
                    <a:pt x="148925" y="1653068"/>
                  </a:lnTo>
                  <a:lnTo>
                    <a:pt x="148925" y="1706681"/>
                  </a:lnTo>
                  <a:lnTo>
                    <a:pt x="142968" y="1763273"/>
                  </a:lnTo>
                  <a:lnTo>
                    <a:pt x="128076" y="1831778"/>
                  </a:lnTo>
                  <a:lnTo>
                    <a:pt x="110205" y="1891348"/>
                  </a:lnTo>
                  <a:lnTo>
                    <a:pt x="104248" y="1915177"/>
                  </a:lnTo>
                  <a:lnTo>
                    <a:pt x="119140" y="2004532"/>
                  </a:lnTo>
                  <a:lnTo>
                    <a:pt x="137011" y="2081973"/>
                  </a:lnTo>
                  <a:lnTo>
                    <a:pt x="157861" y="2150478"/>
                  </a:lnTo>
                  <a:lnTo>
                    <a:pt x="181689" y="2213027"/>
                  </a:lnTo>
                  <a:lnTo>
                    <a:pt x="205517" y="2269618"/>
                  </a:lnTo>
                  <a:lnTo>
                    <a:pt x="232323" y="2299403"/>
                  </a:lnTo>
                  <a:lnTo>
                    <a:pt x="259130" y="2317274"/>
                  </a:lnTo>
                  <a:lnTo>
                    <a:pt x="288915" y="2317274"/>
                  </a:lnTo>
                  <a:lnTo>
                    <a:pt x="306786" y="2302382"/>
                  </a:lnTo>
                  <a:lnTo>
                    <a:pt x="333592" y="2263661"/>
                  </a:lnTo>
                  <a:lnTo>
                    <a:pt x="384227" y="2186220"/>
                  </a:lnTo>
                  <a:lnTo>
                    <a:pt x="372313" y="1986661"/>
                  </a:lnTo>
                  <a:lnTo>
                    <a:pt x="372313" y="1477337"/>
                  </a:lnTo>
                  <a:lnTo>
                    <a:pt x="372313" y="839937"/>
                  </a:lnTo>
                  <a:lnTo>
                    <a:pt x="372313" y="3306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07849606-FF2E-477C-A42E-2CA28A194743}"/>
                </a:ext>
              </a:extLst>
            </p:cNvPr>
            <p:cNvSpPr/>
            <p:nvPr/>
          </p:nvSpPr>
          <p:spPr>
            <a:xfrm>
              <a:off x="6067425" y="4895850"/>
              <a:ext cx="1065213" cy="982663"/>
            </a:xfrm>
            <a:custGeom>
              <a:avLst/>
              <a:gdLst>
                <a:gd name="connsiteX0" fmla="*/ 461963 w 1064419"/>
                <a:gd name="connsiteY0" fmla="*/ 421481 h 983456"/>
                <a:gd name="connsiteX1" fmla="*/ 414338 w 1064419"/>
                <a:gd name="connsiteY1" fmla="*/ 373856 h 983456"/>
                <a:gd name="connsiteX2" fmla="*/ 350044 w 1064419"/>
                <a:gd name="connsiteY2" fmla="*/ 311944 h 983456"/>
                <a:gd name="connsiteX3" fmla="*/ 285750 w 1064419"/>
                <a:gd name="connsiteY3" fmla="*/ 257175 h 983456"/>
                <a:gd name="connsiteX4" fmla="*/ 192881 w 1064419"/>
                <a:gd name="connsiteY4" fmla="*/ 180975 h 983456"/>
                <a:gd name="connsiteX5" fmla="*/ 90488 w 1064419"/>
                <a:gd name="connsiteY5" fmla="*/ 104775 h 983456"/>
                <a:gd name="connsiteX6" fmla="*/ 26194 w 1064419"/>
                <a:gd name="connsiteY6" fmla="*/ 61913 h 983456"/>
                <a:gd name="connsiteX7" fmla="*/ 9525 w 1064419"/>
                <a:gd name="connsiteY7" fmla="*/ 42863 h 983456"/>
                <a:gd name="connsiteX8" fmla="*/ 0 w 1064419"/>
                <a:gd name="connsiteY8" fmla="*/ 19050 h 983456"/>
                <a:gd name="connsiteX9" fmla="*/ 4763 w 1064419"/>
                <a:gd name="connsiteY9" fmla="*/ 4763 h 983456"/>
                <a:gd name="connsiteX10" fmla="*/ 23813 w 1064419"/>
                <a:gd name="connsiteY10" fmla="*/ 0 h 983456"/>
                <a:gd name="connsiteX11" fmla="*/ 71438 w 1064419"/>
                <a:gd name="connsiteY11" fmla="*/ 9525 h 983456"/>
                <a:gd name="connsiteX12" fmla="*/ 173831 w 1064419"/>
                <a:gd name="connsiteY12" fmla="*/ 45244 h 983456"/>
                <a:gd name="connsiteX13" fmla="*/ 330994 w 1064419"/>
                <a:gd name="connsiteY13" fmla="*/ 102394 h 983456"/>
                <a:gd name="connsiteX14" fmla="*/ 411956 w 1064419"/>
                <a:gd name="connsiteY14" fmla="*/ 135731 h 983456"/>
                <a:gd name="connsiteX15" fmla="*/ 495300 w 1064419"/>
                <a:gd name="connsiteY15" fmla="*/ 171450 h 983456"/>
                <a:gd name="connsiteX16" fmla="*/ 581025 w 1064419"/>
                <a:gd name="connsiteY16" fmla="*/ 211931 h 983456"/>
                <a:gd name="connsiteX17" fmla="*/ 666750 w 1064419"/>
                <a:gd name="connsiteY17" fmla="*/ 259556 h 983456"/>
                <a:gd name="connsiteX18" fmla="*/ 731044 w 1064419"/>
                <a:gd name="connsiteY18" fmla="*/ 297656 h 983456"/>
                <a:gd name="connsiteX19" fmla="*/ 781050 w 1064419"/>
                <a:gd name="connsiteY19" fmla="*/ 335756 h 983456"/>
                <a:gd name="connsiteX20" fmla="*/ 838200 w 1064419"/>
                <a:gd name="connsiteY20" fmla="*/ 381000 h 983456"/>
                <a:gd name="connsiteX21" fmla="*/ 878681 w 1064419"/>
                <a:gd name="connsiteY21" fmla="*/ 421481 h 983456"/>
                <a:gd name="connsiteX22" fmla="*/ 926306 w 1064419"/>
                <a:gd name="connsiteY22" fmla="*/ 478631 h 983456"/>
                <a:gd name="connsiteX23" fmla="*/ 962025 w 1064419"/>
                <a:gd name="connsiteY23" fmla="*/ 526256 h 983456"/>
                <a:gd name="connsiteX24" fmla="*/ 992981 w 1064419"/>
                <a:gd name="connsiteY24" fmla="*/ 571500 h 983456"/>
                <a:gd name="connsiteX25" fmla="*/ 1009650 w 1064419"/>
                <a:gd name="connsiteY25" fmla="*/ 604838 h 983456"/>
                <a:gd name="connsiteX26" fmla="*/ 1028700 w 1064419"/>
                <a:gd name="connsiteY26" fmla="*/ 642938 h 983456"/>
                <a:gd name="connsiteX27" fmla="*/ 1045369 w 1064419"/>
                <a:gd name="connsiteY27" fmla="*/ 690563 h 983456"/>
                <a:gd name="connsiteX28" fmla="*/ 1057275 w 1064419"/>
                <a:gd name="connsiteY28" fmla="*/ 733425 h 983456"/>
                <a:gd name="connsiteX29" fmla="*/ 1064419 w 1064419"/>
                <a:gd name="connsiteY29" fmla="*/ 773906 h 983456"/>
                <a:gd name="connsiteX30" fmla="*/ 1064419 w 1064419"/>
                <a:gd name="connsiteY30" fmla="*/ 821531 h 983456"/>
                <a:gd name="connsiteX31" fmla="*/ 1062038 w 1064419"/>
                <a:gd name="connsiteY31" fmla="*/ 864394 h 983456"/>
                <a:gd name="connsiteX32" fmla="*/ 1050131 w 1064419"/>
                <a:gd name="connsiteY32" fmla="*/ 900113 h 983456"/>
                <a:gd name="connsiteX33" fmla="*/ 1026319 w 1064419"/>
                <a:gd name="connsiteY33" fmla="*/ 947738 h 983456"/>
                <a:gd name="connsiteX34" fmla="*/ 997744 w 1064419"/>
                <a:gd name="connsiteY34" fmla="*/ 971550 h 983456"/>
                <a:gd name="connsiteX35" fmla="*/ 969169 w 1064419"/>
                <a:gd name="connsiteY35" fmla="*/ 983456 h 983456"/>
                <a:gd name="connsiteX36" fmla="*/ 952500 w 1064419"/>
                <a:gd name="connsiteY36" fmla="*/ 983456 h 983456"/>
                <a:gd name="connsiteX37" fmla="*/ 914400 w 1064419"/>
                <a:gd name="connsiteY37" fmla="*/ 973931 h 983456"/>
                <a:gd name="connsiteX38" fmla="*/ 869156 w 1064419"/>
                <a:gd name="connsiteY38" fmla="*/ 947738 h 983456"/>
                <a:gd name="connsiteX39" fmla="*/ 838200 w 1064419"/>
                <a:gd name="connsiteY39" fmla="*/ 916781 h 983456"/>
                <a:gd name="connsiteX40" fmla="*/ 790575 w 1064419"/>
                <a:gd name="connsiteY40" fmla="*/ 828675 h 983456"/>
                <a:gd name="connsiteX41" fmla="*/ 731044 w 1064419"/>
                <a:gd name="connsiteY41" fmla="*/ 733425 h 983456"/>
                <a:gd name="connsiteX42" fmla="*/ 642938 w 1064419"/>
                <a:gd name="connsiteY42" fmla="*/ 619125 h 983456"/>
                <a:gd name="connsiteX43" fmla="*/ 535781 w 1064419"/>
                <a:gd name="connsiteY43" fmla="*/ 495300 h 983456"/>
                <a:gd name="connsiteX44" fmla="*/ 461963 w 1064419"/>
                <a:gd name="connsiteY44" fmla="*/ 421481 h 983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64419" h="983456">
                  <a:moveTo>
                    <a:pt x="461963" y="421481"/>
                  </a:moveTo>
                  <a:lnTo>
                    <a:pt x="414338" y="373856"/>
                  </a:lnTo>
                  <a:lnTo>
                    <a:pt x="350044" y="311944"/>
                  </a:lnTo>
                  <a:lnTo>
                    <a:pt x="285750" y="257175"/>
                  </a:lnTo>
                  <a:lnTo>
                    <a:pt x="192881" y="180975"/>
                  </a:lnTo>
                  <a:lnTo>
                    <a:pt x="90488" y="104775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71438" y="9525"/>
                  </a:lnTo>
                  <a:lnTo>
                    <a:pt x="173831" y="45244"/>
                  </a:lnTo>
                  <a:lnTo>
                    <a:pt x="330994" y="102394"/>
                  </a:lnTo>
                  <a:lnTo>
                    <a:pt x="411956" y="135731"/>
                  </a:lnTo>
                  <a:lnTo>
                    <a:pt x="495300" y="171450"/>
                  </a:lnTo>
                  <a:lnTo>
                    <a:pt x="581025" y="211931"/>
                  </a:lnTo>
                  <a:lnTo>
                    <a:pt x="666750" y="259556"/>
                  </a:lnTo>
                  <a:lnTo>
                    <a:pt x="731044" y="297656"/>
                  </a:lnTo>
                  <a:lnTo>
                    <a:pt x="781050" y="335756"/>
                  </a:lnTo>
                  <a:lnTo>
                    <a:pt x="838200" y="381000"/>
                  </a:lnTo>
                  <a:lnTo>
                    <a:pt x="878681" y="421481"/>
                  </a:lnTo>
                  <a:lnTo>
                    <a:pt x="926306" y="478631"/>
                  </a:lnTo>
                  <a:lnTo>
                    <a:pt x="962025" y="526256"/>
                  </a:lnTo>
                  <a:lnTo>
                    <a:pt x="992981" y="571500"/>
                  </a:lnTo>
                  <a:lnTo>
                    <a:pt x="1009650" y="604838"/>
                  </a:lnTo>
                  <a:lnTo>
                    <a:pt x="1028700" y="642938"/>
                  </a:lnTo>
                  <a:lnTo>
                    <a:pt x="1045369" y="690563"/>
                  </a:lnTo>
                  <a:lnTo>
                    <a:pt x="1057275" y="733425"/>
                  </a:lnTo>
                  <a:lnTo>
                    <a:pt x="1064419" y="773906"/>
                  </a:lnTo>
                  <a:lnTo>
                    <a:pt x="1064419" y="821531"/>
                  </a:lnTo>
                  <a:lnTo>
                    <a:pt x="1062038" y="864394"/>
                  </a:lnTo>
                  <a:lnTo>
                    <a:pt x="1050131" y="900113"/>
                  </a:lnTo>
                  <a:lnTo>
                    <a:pt x="1026319" y="947738"/>
                  </a:lnTo>
                  <a:lnTo>
                    <a:pt x="997744" y="971550"/>
                  </a:lnTo>
                  <a:lnTo>
                    <a:pt x="969169" y="983456"/>
                  </a:lnTo>
                  <a:lnTo>
                    <a:pt x="952500" y="983456"/>
                  </a:lnTo>
                  <a:lnTo>
                    <a:pt x="914400" y="973931"/>
                  </a:lnTo>
                  <a:lnTo>
                    <a:pt x="869156" y="947738"/>
                  </a:lnTo>
                  <a:lnTo>
                    <a:pt x="838200" y="916781"/>
                  </a:lnTo>
                  <a:lnTo>
                    <a:pt x="790575" y="828675"/>
                  </a:lnTo>
                  <a:lnTo>
                    <a:pt x="731044" y="733425"/>
                  </a:lnTo>
                  <a:lnTo>
                    <a:pt x="642938" y="619125"/>
                  </a:lnTo>
                  <a:lnTo>
                    <a:pt x="535781" y="495300"/>
                  </a:lnTo>
                  <a:lnTo>
                    <a:pt x="461963" y="421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D38FCA71-DBEE-4C31-A844-66EBDD422883}"/>
                </a:ext>
              </a:extLst>
            </p:cNvPr>
            <p:cNvSpPr/>
            <p:nvPr/>
          </p:nvSpPr>
          <p:spPr>
            <a:xfrm>
              <a:off x="3649663" y="1947863"/>
              <a:ext cx="730250" cy="719137"/>
            </a:xfrm>
            <a:custGeom>
              <a:avLst/>
              <a:gdLst>
                <a:gd name="connsiteX0" fmla="*/ 250032 w 728663"/>
                <a:gd name="connsiteY0" fmla="*/ 292893 h 719137"/>
                <a:gd name="connsiteX1" fmla="*/ 373857 w 728663"/>
                <a:gd name="connsiteY1" fmla="*/ 107156 h 719137"/>
                <a:gd name="connsiteX2" fmla="*/ 383382 w 728663"/>
                <a:gd name="connsiteY2" fmla="*/ 88106 h 719137"/>
                <a:gd name="connsiteX3" fmla="*/ 388144 w 728663"/>
                <a:gd name="connsiteY3" fmla="*/ 61912 h 719137"/>
                <a:gd name="connsiteX4" fmla="*/ 388144 w 728663"/>
                <a:gd name="connsiteY4" fmla="*/ 33337 h 719137"/>
                <a:gd name="connsiteX5" fmla="*/ 385763 w 728663"/>
                <a:gd name="connsiteY5" fmla="*/ 0 h 719137"/>
                <a:gd name="connsiteX6" fmla="*/ 728663 w 728663"/>
                <a:gd name="connsiteY6" fmla="*/ 147637 h 719137"/>
                <a:gd name="connsiteX7" fmla="*/ 683419 w 728663"/>
                <a:gd name="connsiteY7" fmla="*/ 157162 h 719137"/>
                <a:gd name="connsiteX8" fmla="*/ 650082 w 728663"/>
                <a:gd name="connsiteY8" fmla="*/ 161925 h 719137"/>
                <a:gd name="connsiteX9" fmla="*/ 571500 w 728663"/>
                <a:gd name="connsiteY9" fmla="*/ 238125 h 719137"/>
                <a:gd name="connsiteX10" fmla="*/ 445294 w 728663"/>
                <a:gd name="connsiteY10" fmla="*/ 364331 h 719137"/>
                <a:gd name="connsiteX11" fmla="*/ 314325 w 728663"/>
                <a:gd name="connsiteY11" fmla="*/ 490537 h 719137"/>
                <a:gd name="connsiteX12" fmla="*/ 180975 w 728663"/>
                <a:gd name="connsiteY12" fmla="*/ 614362 h 719137"/>
                <a:gd name="connsiteX13" fmla="*/ 59532 w 728663"/>
                <a:gd name="connsiteY13" fmla="*/ 719137 h 719137"/>
                <a:gd name="connsiteX14" fmla="*/ 0 w 728663"/>
                <a:gd name="connsiteY14" fmla="*/ 664368 h 719137"/>
                <a:gd name="connsiteX15" fmla="*/ 52388 w 728663"/>
                <a:gd name="connsiteY15" fmla="*/ 581025 h 719137"/>
                <a:gd name="connsiteX16" fmla="*/ 135732 w 728663"/>
                <a:gd name="connsiteY16" fmla="*/ 461962 h 719137"/>
                <a:gd name="connsiteX17" fmla="*/ 250032 w 728663"/>
                <a:gd name="connsiteY17" fmla="*/ 292893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8663" h="719137">
                  <a:moveTo>
                    <a:pt x="250032" y="292893"/>
                  </a:moveTo>
                  <a:lnTo>
                    <a:pt x="373857" y="107156"/>
                  </a:lnTo>
                  <a:lnTo>
                    <a:pt x="383382" y="88106"/>
                  </a:lnTo>
                  <a:lnTo>
                    <a:pt x="388144" y="61912"/>
                  </a:lnTo>
                  <a:lnTo>
                    <a:pt x="388144" y="33337"/>
                  </a:lnTo>
                  <a:lnTo>
                    <a:pt x="385763" y="0"/>
                  </a:lnTo>
                  <a:lnTo>
                    <a:pt x="728663" y="147637"/>
                  </a:lnTo>
                  <a:lnTo>
                    <a:pt x="683419" y="157162"/>
                  </a:lnTo>
                  <a:lnTo>
                    <a:pt x="650082" y="161925"/>
                  </a:lnTo>
                  <a:lnTo>
                    <a:pt x="571500" y="238125"/>
                  </a:lnTo>
                  <a:lnTo>
                    <a:pt x="445294" y="364331"/>
                  </a:lnTo>
                  <a:lnTo>
                    <a:pt x="314325" y="490537"/>
                  </a:lnTo>
                  <a:lnTo>
                    <a:pt x="180975" y="614362"/>
                  </a:lnTo>
                  <a:lnTo>
                    <a:pt x="59532" y="719137"/>
                  </a:lnTo>
                  <a:lnTo>
                    <a:pt x="0" y="664368"/>
                  </a:lnTo>
                  <a:lnTo>
                    <a:pt x="52388" y="581025"/>
                  </a:lnTo>
                  <a:lnTo>
                    <a:pt x="135732" y="461962"/>
                  </a:lnTo>
                  <a:lnTo>
                    <a:pt x="250032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6C2B51BD-6CEE-46A4-9DB2-E9F5A775182A}"/>
                </a:ext>
              </a:extLst>
            </p:cNvPr>
            <p:cNvSpPr/>
            <p:nvPr/>
          </p:nvSpPr>
          <p:spPr>
            <a:xfrm>
              <a:off x="3198813" y="2381250"/>
              <a:ext cx="742950" cy="609600"/>
            </a:xfrm>
            <a:custGeom>
              <a:avLst/>
              <a:gdLst>
                <a:gd name="connsiteX0" fmla="*/ 654844 w 742950"/>
                <a:gd name="connsiteY0" fmla="*/ 276225 h 609600"/>
                <a:gd name="connsiteX1" fmla="*/ 602456 w 742950"/>
                <a:gd name="connsiteY1" fmla="*/ 188119 h 609600"/>
                <a:gd name="connsiteX2" fmla="*/ 502444 w 742950"/>
                <a:gd name="connsiteY2" fmla="*/ 154781 h 609600"/>
                <a:gd name="connsiteX3" fmla="*/ 421481 w 742950"/>
                <a:gd name="connsiteY3" fmla="*/ 119063 h 609600"/>
                <a:gd name="connsiteX4" fmla="*/ 314325 w 742950"/>
                <a:gd name="connsiteY4" fmla="*/ 73819 h 609600"/>
                <a:gd name="connsiteX5" fmla="*/ 228600 w 742950"/>
                <a:gd name="connsiteY5" fmla="*/ 42863 h 609600"/>
                <a:gd name="connsiteX6" fmla="*/ 164306 w 742950"/>
                <a:gd name="connsiteY6" fmla="*/ 23813 h 609600"/>
                <a:gd name="connsiteX7" fmla="*/ 97631 w 742950"/>
                <a:gd name="connsiteY7" fmla="*/ 9525 h 609600"/>
                <a:gd name="connsiteX8" fmla="*/ 45244 w 742950"/>
                <a:gd name="connsiteY8" fmla="*/ 0 h 609600"/>
                <a:gd name="connsiteX9" fmla="*/ 23812 w 742950"/>
                <a:gd name="connsiteY9" fmla="*/ 2381 h 609600"/>
                <a:gd name="connsiteX10" fmla="*/ 4762 w 742950"/>
                <a:gd name="connsiteY10" fmla="*/ 11906 h 609600"/>
                <a:gd name="connsiteX11" fmla="*/ 0 w 742950"/>
                <a:gd name="connsiteY11" fmla="*/ 28575 h 609600"/>
                <a:gd name="connsiteX12" fmla="*/ 7144 w 742950"/>
                <a:gd name="connsiteY12" fmla="*/ 42863 h 609600"/>
                <a:gd name="connsiteX13" fmla="*/ 38100 w 742950"/>
                <a:gd name="connsiteY13" fmla="*/ 64294 h 609600"/>
                <a:gd name="connsiteX14" fmla="*/ 128587 w 742950"/>
                <a:gd name="connsiteY14" fmla="*/ 126206 h 609600"/>
                <a:gd name="connsiteX15" fmla="*/ 233362 w 742950"/>
                <a:gd name="connsiteY15" fmla="*/ 202406 h 609600"/>
                <a:gd name="connsiteX16" fmla="*/ 309562 w 742950"/>
                <a:gd name="connsiteY16" fmla="*/ 261938 h 609600"/>
                <a:gd name="connsiteX17" fmla="*/ 366712 w 742950"/>
                <a:gd name="connsiteY17" fmla="*/ 311944 h 609600"/>
                <a:gd name="connsiteX18" fmla="*/ 411956 w 742950"/>
                <a:gd name="connsiteY18" fmla="*/ 357188 h 609600"/>
                <a:gd name="connsiteX19" fmla="*/ 450056 w 742950"/>
                <a:gd name="connsiteY19" fmla="*/ 400050 h 609600"/>
                <a:gd name="connsiteX20" fmla="*/ 483394 w 742950"/>
                <a:gd name="connsiteY20" fmla="*/ 442913 h 609600"/>
                <a:gd name="connsiteX21" fmla="*/ 516731 w 742950"/>
                <a:gd name="connsiteY21" fmla="*/ 502444 h 609600"/>
                <a:gd name="connsiteX22" fmla="*/ 547687 w 742950"/>
                <a:gd name="connsiteY22" fmla="*/ 561975 h 609600"/>
                <a:gd name="connsiteX23" fmla="*/ 561975 w 742950"/>
                <a:gd name="connsiteY23" fmla="*/ 583406 h 609600"/>
                <a:gd name="connsiteX24" fmla="*/ 588169 w 742950"/>
                <a:gd name="connsiteY24" fmla="*/ 602456 h 609600"/>
                <a:gd name="connsiteX25" fmla="*/ 621506 w 742950"/>
                <a:gd name="connsiteY25" fmla="*/ 609600 h 609600"/>
                <a:gd name="connsiteX26" fmla="*/ 657225 w 742950"/>
                <a:gd name="connsiteY26" fmla="*/ 602456 h 609600"/>
                <a:gd name="connsiteX27" fmla="*/ 685800 w 742950"/>
                <a:gd name="connsiteY27" fmla="*/ 585788 h 609600"/>
                <a:gd name="connsiteX28" fmla="*/ 709612 w 742950"/>
                <a:gd name="connsiteY28" fmla="*/ 566738 h 609600"/>
                <a:gd name="connsiteX29" fmla="*/ 726281 w 742950"/>
                <a:gd name="connsiteY29" fmla="*/ 538163 h 609600"/>
                <a:gd name="connsiteX30" fmla="*/ 735806 w 742950"/>
                <a:gd name="connsiteY30" fmla="*/ 502444 h 609600"/>
                <a:gd name="connsiteX31" fmla="*/ 740569 w 742950"/>
                <a:gd name="connsiteY31" fmla="*/ 473869 h 609600"/>
                <a:gd name="connsiteX32" fmla="*/ 742950 w 742950"/>
                <a:gd name="connsiteY32" fmla="*/ 431006 h 609600"/>
                <a:gd name="connsiteX33" fmla="*/ 738187 w 742950"/>
                <a:gd name="connsiteY33" fmla="*/ 414338 h 609600"/>
                <a:gd name="connsiteX34" fmla="*/ 711994 w 742950"/>
                <a:gd name="connsiteY34" fmla="*/ 369094 h 609600"/>
                <a:gd name="connsiteX35" fmla="*/ 654844 w 742950"/>
                <a:gd name="connsiteY35" fmla="*/ 27622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42950" h="609600">
                  <a:moveTo>
                    <a:pt x="654844" y="276225"/>
                  </a:moveTo>
                  <a:lnTo>
                    <a:pt x="602456" y="188119"/>
                  </a:lnTo>
                  <a:lnTo>
                    <a:pt x="502444" y="154781"/>
                  </a:lnTo>
                  <a:lnTo>
                    <a:pt x="421481" y="119063"/>
                  </a:lnTo>
                  <a:lnTo>
                    <a:pt x="314325" y="73819"/>
                  </a:lnTo>
                  <a:lnTo>
                    <a:pt x="228600" y="42863"/>
                  </a:lnTo>
                  <a:lnTo>
                    <a:pt x="164306" y="23813"/>
                  </a:lnTo>
                  <a:lnTo>
                    <a:pt x="97631" y="9525"/>
                  </a:lnTo>
                  <a:lnTo>
                    <a:pt x="45244" y="0"/>
                  </a:lnTo>
                  <a:lnTo>
                    <a:pt x="23812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38100" y="64294"/>
                  </a:lnTo>
                  <a:lnTo>
                    <a:pt x="128587" y="126206"/>
                  </a:lnTo>
                  <a:lnTo>
                    <a:pt x="233362" y="202406"/>
                  </a:lnTo>
                  <a:lnTo>
                    <a:pt x="309562" y="261938"/>
                  </a:lnTo>
                  <a:lnTo>
                    <a:pt x="366712" y="311944"/>
                  </a:lnTo>
                  <a:lnTo>
                    <a:pt x="411956" y="357188"/>
                  </a:lnTo>
                  <a:lnTo>
                    <a:pt x="450056" y="400050"/>
                  </a:lnTo>
                  <a:lnTo>
                    <a:pt x="483394" y="442913"/>
                  </a:lnTo>
                  <a:lnTo>
                    <a:pt x="516731" y="502444"/>
                  </a:lnTo>
                  <a:lnTo>
                    <a:pt x="547687" y="561975"/>
                  </a:lnTo>
                  <a:lnTo>
                    <a:pt x="561975" y="583406"/>
                  </a:lnTo>
                  <a:lnTo>
                    <a:pt x="588169" y="602456"/>
                  </a:lnTo>
                  <a:lnTo>
                    <a:pt x="621506" y="609600"/>
                  </a:lnTo>
                  <a:lnTo>
                    <a:pt x="657225" y="602456"/>
                  </a:lnTo>
                  <a:lnTo>
                    <a:pt x="685800" y="585788"/>
                  </a:lnTo>
                  <a:lnTo>
                    <a:pt x="709612" y="566738"/>
                  </a:lnTo>
                  <a:lnTo>
                    <a:pt x="726281" y="538163"/>
                  </a:lnTo>
                  <a:lnTo>
                    <a:pt x="735806" y="502444"/>
                  </a:lnTo>
                  <a:lnTo>
                    <a:pt x="740569" y="473869"/>
                  </a:lnTo>
                  <a:lnTo>
                    <a:pt x="742950" y="431006"/>
                  </a:lnTo>
                  <a:lnTo>
                    <a:pt x="738187" y="414338"/>
                  </a:lnTo>
                  <a:lnTo>
                    <a:pt x="711994" y="369094"/>
                  </a:lnTo>
                  <a:lnTo>
                    <a:pt x="65484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C4532A36-85B8-4DE0-837F-0C877DC00CA8}"/>
                </a:ext>
              </a:extLst>
            </p:cNvPr>
            <p:cNvSpPr/>
            <p:nvPr/>
          </p:nvSpPr>
          <p:spPr>
            <a:xfrm>
              <a:off x="2362200" y="2846388"/>
              <a:ext cx="2354263" cy="698500"/>
            </a:xfrm>
            <a:custGeom>
              <a:avLst/>
              <a:gdLst>
                <a:gd name="connsiteX0" fmla="*/ 1297781 w 2355056"/>
                <a:gd name="connsiteY0" fmla="*/ 221456 h 700087"/>
                <a:gd name="connsiteX1" fmla="*/ 1123950 w 2355056"/>
                <a:gd name="connsiteY1" fmla="*/ 271462 h 700087"/>
                <a:gd name="connsiteX2" fmla="*/ 928688 w 2355056"/>
                <a:gd name="connsiteY2" fmla="*/ 326231 h 700087"/>
                <a:gd name="connsiteX3" fmla="*/ 795338 w 2355056"/>
                <a:gd name="connsiteY3" fmla="*/ 361950 h 700087"/>
                <a:gd name="connsiteX4" fmla="*/ 654844 w 2355056"/>
                <a:gd name="connsiteY4" fmla="*/ 400050 h 700087"/>
                <a:gd name="connsiteX5" fmla="*/ 564356 w 2355056"/>
                <a:gd name="connsiteY5" fmla="*/ 419100 h 700087"/>
                <a:gd name="connsiteX6" fmla="*/ 495300 w 2355056"/>
                <a:gd name="connsiteY6" fmla="*/ 433387 h 700087"/>
                <a:gd name="connsiteX7" fmla="*/ 440531 w 2355056"/>
                <a:gd name="connsiteY7" fmla="*/ 442912 h 700087"/>
                <a:gd name="connsiteX8" fmla="*/ 402431 w 2355056"/>
                <a:gd name="connsiteY8" fmla="*/ 447675 h 700087"/>
                <a:gd name="connsiteX9" fmla="*/ 366713 w 2355056"/>
                <a:gd name="connsiteY9" fmla="*/ 450056 h 700087"/>
                <a:gd name="connsiteX10" fmla="*/ 323850 w 2355056"/>
                <a:gd name="connsiteY10" fmla="*/ 447675 h 700087"/>
                <a:gd name="connsiteX11" fmla="*/ 252413 w 2355056"/>
                <a:gd name="connsiteY11" fmla="*/ 435769 h 700087"/>
                <a:gd name="connsiteX12" fmla="*/ 169069 w 2355056"/>
                <a:gd name="connsiteY12" fmla="*/ 411956 h 700087"/>
                <a:gd name="connsiteX13" fmla="*/ 104775 w 2355056"/>
                <a:gd name="connsiteY13" fmla="*/ 383381 h 700087"/>
                <a:gd name="connsiteX14" fmla="*/ 45244 w 2355056"/>
                <a:gd name="connsiteY14" fmla="*/ 350044 h 700087"/>
                <a:gd name="connsiteX15" fmla="*/ 28575 w 2355056"/>
                <a:gd name="connsiteY15" fmla="*/ 347662 h 700087"/>
                <a:gd name="connsiteX16" fmla="*/ 4763 w 2355056"/>
                <a:gd name="connsiteY16" fmla="*/ 350044 h 700087"/>
                <a:gd name="connsiteX17" fmla="*/ 0 w 2355056"/>
                <a:gd name="connsiteY17" fmla="*/ 366712 h 700087"/>
                <a:gd name="connsiteX18" fmla="*/ 9525 w 2355056"/>
                <a:gd name="connsiteY18" fmla="*/ 395287 h 700087"/>
                <a:gd name="connsiteX19" fmla="*/ 45244 w 2355056"/>
                <a:gd name="connsiteY19" fmla="*/ 435769 h 700087"/>
                <a:gd name="connsiteX20" fmla="*/ 130969 w 2355056"/>
                <a:gd name="connsiteY20" fmla="*/ 516731 h 700087"/>
                <a:gd name="connsiteX21" fmla="*/ 226219 w 2355056"/>
                <a:gd name="connsiteY21" fmla="*/ 595312 h 700087"/>
                <a:gd name="connsiteX22" fmla="*/ 316706 w 2355056"/>
                <a:gd name="connsiteY22" fmla="*/ 657225 h 700087"/>
                <a:gd name="connsiteX23" fmla="*/ 366713 w 2355056"/>
                <a:gd name="connsiteY23" fmla="*/ 681037 h 700087"/>
                <a:gd name="connsiteX24" fmla="*/ 404813 w 2355056"/>
                <a:gd name="connsiteY24" fmla="*/ 692944 h 700087"/>
                <a:gd name="connsiteX25" fmla="*/ 450056 w 2355056"/>
                <a:gd name="connsiteY25" fmla="*/ 700087 h 700087"/>
                <a:gd name="connsiteX26" fmla="*/ 538163 w 2355056"/>
                <a:gd name="connsiteY26" fmla="*/ 666750 h 700087"/>
                <a:gd name="connsiteX27" fmla="*/ 764381 w 2355056"/>
                <a:gd name="connsiteY27" fmla="*/ 585787 h 700087"/>
                <a:gd name="connsiteX28" fmla="*/ 1026319 w 2355056"/>
                <a:gd name="connsiteY28" fmla="*/ 492919 h 700087"/>
                <a:gd name="connsiteX29" fmla="*/ 1276350 w 2355056"/>
                <a:gd name="connsiteY29" fmla="*/ 409575 h 700087"/>
                <a:gd name="connsiteX30" fmla="*/ 1543050 w 2355056"/>
                <a:gd name="connsiteY30" fmla="*/ 328612 h 700087"/>
                <a:gd name="connsiteX31" fmla="*/ 1709738 w 2355056"/>
                <a:gd name="connsiteY31" fmla="*/ 280987 h 700087"/>
                <a:gd name="connsiteX32" fmla="*/ 1774031 w 2355056"/>
                <a:gd name="connsiteY32" fmla="*/ 269081 h 700087"/>
                <a:gd name="connsiteX33" fmla="*/ 1807369 w 2355056"/>
                <a:gd name="connsiteY33" fmla="*/ 269081 h 700087"/>
                <a:gd name="connsiteX34" fmla="*/ 1835944 w 2355056"/>
                <a:gd name="connsiteY34" fmla="*/ 276225 h 700087"/>
                <a:gd name="connsiteX35" fmla="*/ 2116931 w 2355056"/>
                <a:gd name="connsiteY35" fmla="*/ 381000 h 700087"/>
                <a:gd name="connsiteX36" fmla="*/ 2219325 w 2355056"/>
                <a:gd name="connsiteY36" fmla="*/ 357187 h 700087"/>
                <a:gd name="connsiteX37" fmla="*/ 2293144 w 2355056"/>
                <a:gd name="connsiteY37" fmla="*/ 333375 h 700087"/>
                <a:gd name="connsiteX38" fmla="*/ 2326481 w 2355056"/>
                <a:gd name="connsiteY38" fmla="*/ 321469 h 700087"/>
                <a:gd name="connsiteX39" fmla="*/ 2340769 w 2355056"/>
                <a:gd name="connsiteY39" fmla="*/ 314325 h 700087"/>
                <a:gd name="connsiteX40" fmla="*/ 2352675 w 2355056"/>
                <a:gd name="connsiteY40" fmla="*/ 302419 h 700087"/>
                <a:gd name="connsiteX41" fmla="*/ 2355056 w 2355056"/>
                <a:gd name="connsiteY41" fmla="*/ 288131 h 700087"/>
                <a:gd name="connsiteX42" fmla="*/ 2350294 w 2355056"/>
                <a:gd name="connsiteY42" fmla="*/ 259556 h 700087"/>
                <a:gd name="connsiteX43" fmla="*/ 2331244 w 2355056"/>
                <a:gd name="connsiteY43" fmla="*/ 221456 h 700087"/>
                <a:gd name="connsiteX44" fmla="*/ 2297906 w 2355056"/>
                <a:gd name="connsiteY44" fmla="*/ 183356 h 700087"/>
                <a:gd name="connsiteX45" fmla="*/ 2231231 w 2355056"/>
                <a:gd name="connsiteY45" fmla="*/ 128587 h 700087"/>
                <a:gd name="connsiteX46" fmla="*/ 2152650 w 2355056"/>
                <a:gd name="connsiteY46" fmla="*/ 76200 h 700087"/>
                <a:gd name="connsiteX47" fmla="*/ 2085975 w 2355056"/>
                <a:gd name="connsiteY47" fmla="*/ 38100 h 700087"/>
                <a:gd name="connsiteX48" fmla="*/ 2031206 w 2355056"/>
                <a:gd name="connsiteY48" fmla="*/ 14287 h 700087"/>
                <a:gd name="connsiteX49" fmla="*/ 1985963 w 2355056"/>
                <a:gd name="connsiteY49" fmla="*/ 2381 h 700087"/>
                <a:gd name="connsiteX50" fmla="*/ 1950244 w 2355056"/>
                <a:gd name="connsiteY50" fmla="*/ 0 h 700087"/>
                <a:gd name="connsiteX51" fmla="*/ 1935956 w 2355056"/>
                <a:gd name="connsiteY51" fmla="*/ 2381 h 700087"/>
                <a:gd name="connsiteX52" fmla="*/ 1914525 w 2355056"/>
                <a:gd name="connsiteY52" fmla="*/ 16669 h 700087"/>
                <a:gd name="connsiteX53" fmla="*/ 1857375 w 2355056"/>
                <a:gd name="connsiteY53" fmla="*/ 45244 h 700087"/>
                <a:gd name="connsiteX54" fmla="*/ 1728788 w 2355056"/>
                <a:gd name="connsiteY54" fmla="*/ 88106 h 700087"/>
                <a:gd name="connsiteX55" fmla="*/ 1538288 w 2355056"/>
                <a:gd name="connsiteY55" fmla="*/ 152400 h 700087"/>
                <a:gd name="connsiteX56" fmla="*/ 1297781 w 2355056"/>
                <a:gd name="connsiteY56" fmla="*/ 221456 h 70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55056" h="700087">
                  <a:moveTo>
                    <a:pt x="1297781" y="221456"/>
                  </a:moveTo>
                  <a:lnTo>
                    <a:pt x="1123950" y="271462"/>
                  </a:lnTo>
                  <a:lnTo>
                    <a:pt x="928688" y="326231"/>
                  </a:lnTo>
                  <a:lnTo>
                    <a:pt x="795338" y="361950"/>
                  </a:lnTo>
                  <a:lnTo>
                    <a:pt x="654844" y="400050"/>
                  </a:lnTo>
                  <a:lnTo>
                    <a:pt x="564356" y="419100"/>
                  </a:lnTo>
                  <a:lnTo>
                    <a:pt x="495300" y="433387"/>
                  </a:lnTo>
                  <a:lnTo>
                    <a:pt x="440531" y="442912"/>
                  </a:lnTo>
                  <a:lnTo>
                    <a:pt x="402431" y="447675"/>
                  </a:lnTo>
                  <a:lnTo>
                    <a:pt x="366713" y="450056"/>
                  </a:lnTo>
                  <a:lnTo>
                    <a:pt x="323850" y="447675"/>
                  </a:lnTo>
                  <a:lnTo>
                    <a:pt x="252413" y="435769"/>
                  </a:lnTo>
                  <a:lnTo>
                    <a:pt x="169069" y="411956"/>
                  </a:lnTo>
                  <a:lnTo>
                    <a:pt x="104775" y="383381"/>
                  </a:lnTo>
                  <a:lnTo>
                    <a:pt x="45244" y="350044"/>
                  </a:lnTo>
                  <a:lnTo>
                    <a:pt x="28575" y="347662"/>
                  </a:lnTo>
                  <a:lnTo>
                    <a:pt x="4763" y="350044"/>
                  </a:lnTo>
                  <a:lnTo>
                    <a:pt x="0" y="366712"/>
                  </a:lnTo>
                  <a:lnTo>
                    <a:pt x="9525" y="395287"/>
                  </a:lnTo>
                  <a:lnTo>
                    <a:pt x="45244" y="435769"/>
                  </a:lnTo>
                  <a:lnTo>
                    <a:pt x="130969" y="516731"/>
                  </a:lnTo>
                  <a:lnTo>
                    <a:pt x="226219" y="595312"/>
                  </a:lnTo>
                  <a:lnTo>
                    <a:pt x="316706" y="657225"/>
                  </a:lnTo>
                  <a:lnTo>
                    <a:pt x="366713" y="681037"/>
                  </a:lnTo>
                  <a:lnTo>
                    <a:pt x="404813" y="692944"/>
                  </a:lnTo>
                  <a:lnTo>
                    <a:pt x="450056" y="700087"/>
                  </a:lnTo>
                  <a:lnTo>
                    <a:pt x="538163" y="666750"/>
                  </a:lnTo>
                  <a:lnTo>
                    <a:pt x="764381" y="585787"/>
                  </a:lnTo>
                  <a:lnTo>
                    <a:pt x="1026319" y="492919"/>
                  </a:lnTo>
                  <a:lnTo>
                    <a:pt x="1276350" y="409575"/>
                  </a:lnTo>
                  <a:lnTo>
                    <a:pt x="1543050" y="328612"/>
                  </a:lnTo>
                  <a:lnTo>
                    <a:pt x="1709738" y="280987"/>
                  </a:lnTo>
                  <a:lnTo>
                    <a:pt x="1774031" y="269081"/>
                  </a:lnTo>
                  <a:lnTo>
                    <a:pt x="1807369" y="269081"/>
                  </a:lnTo>
                  <a:lnTo>
                    <a:pt x="1835944" y="276225"/>
                  </a:lnTo>
                  <a:lnTo>
                    <a:pt x="2116931" y="381000"/>
                  </a:lnTo>
                  <a:lnTo>
                    <a:pt x="2219325" y="357187"/>
                  </a:lnTo>
                  <a:lnTo>
                    <a:pt x="2293144" y="333375"/>
                  </a:lnTo>
                  <a:lnTo>
                    <a:pt x="2326481" y="321469"/>
                  </a:lnTo>
                  <a:lnTo>
                    <a:pt x="2340769" y="314325"/>
                  </a:lnTo>
                  <a:lnTo>
                    <a:pt x="2352675" y="302419"/>
                  </a:lnTo>
                  <a:lnTo>
                    <a:pt x="2355056" y="288131"/>
                  </a:lnTo>
                  <a:lnTo>
                    <a:pt x="2350294" y="259556"/>
                  </a:lnTo>
                  <a:lnTo>
                    <a:pt x="2331244" y="221456"/>
                  </a:lnTo>
                  <a:lnTo>
                    <a:pt x="2297906" y="183356"/>
                  </a:lnTo>
                  <a:lnTo>
                    <a:pt x="2231231" y="128587"/>
                  </a:lnTo>
                  <a:lnTo>
                    <a:pt x="2152650" y="76200"/>
                  </a:lnTo>
                  <a:lnTo>
                    <a:pt x="2085975" y="38100"/>
                  </a:lnTo>
                  <a:lnTo>
                    <a:pt x="2031206" y="14287"/>
                  </a:lnTo>
                  <a:lnTo>
                    <a:pt x="1985963" y="2381"/>
                  </a:lnTo>
                  <a:lnTo>
                    <a:pt x="1950244" y="0"/>
                  </a:lnTo>
                  <a:lnTo>
                    <a:pt x="1935956" y="2381"/>
                  </a:lnTo>
                  <a:lnTo>
                    <a:pt x="1914525" y="16669"/>
                  </a:lnTo>
                  <a:lnTo>
                    <a:pt x="1857375" y="45244"/>
                  </a:lnTo>
                  <a:lnTo>
                    <a:pt x="1728788" y="88106"/>
                  </a:lnTo>
                  <a:lnTo>
                    <a:pt x="1538288" y="152400"/>
                  </a:lnTo>
                  <a:lnTo>
                    <a:pt x="1297781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13B0F718-E7F3-4A1B-877B-D4E084AAD0DE}"/>
                </a:ext>
              </a:extLst>
            </p:cNvPr>
            <p:cNvSpPr/>
            <p:nvPr/>
          </p:nvSpPr>
          <p:spPr>
            <a:xfrm>
              <a:off x="3789363" y="3052763"/>
              <a:ext cx="774700" cy="614362"/>
            </a:xfrm>
            <a:custGeom>
              <a:avLst/>
              <a:gdLst>
                <a:gd name="connsiteX0" fmla="*/ 180975 w 776287"/>
                <a:gd name="connsiteY0" fmla="*/ 381000 h 614362"/>
                <a:gd name="connsiteX1" fmla="*/ 302419 w 776287"/>
                <a:gd name="connsiteY1" fmla="*/ 247650 h 614362"/>
                <a:gd name="connsiteX2" fmla="*/ 366712 w 776287"/>
                <a:gd name="connsiteY2" fmla="*/ 171450 h 614362"/>
                <a:gd name="connsiteX3" fmla="*/ 395287 w 776287"/>
                <a:gd name="connsiteY3" fmla="*/ 133350 h 614362"/>
                <a:gd name="connsiteX4" fmla="*/ 404812 w 776287"/>
                <a:gd name="connsiteY4" fmla="*/ 111918 h 614362"/>
                <a:gd name="connsiteX5" fmla="*/ 407194 w 776287"/>
                <a:gd name="connsiteY5" fmla="*/ 92868 h 614362"/>
                <a:gd name="connsiteX6" fmla="*/ 407194 w 776287"/>
                <a:gd name="connsiteY6" fmla="*/ 73818 h 614362"/>
                <a:gd name="connsiteX7" fmla="*/ 395287 w 776287"/>
                <a:gd name="connsiteY7" fmla="*/ 50006 h 614362"/>
                <a:gd name="connsiteX8" fmla="*/ 388144 w 776287"/>
                <a:gd name="connsiteY8" fmla="*/ 0 h 614362"/>
                <a:gd name="connsiteX9" fmla="*/ 776287 w 776287"/>
                <a:gd name="connsiteY9" fmla="*/ 150018 h 614362"/>
                <a:gd name="connsiteX10" fmla="*/ 721519 w 776287"/>
                <a:gd name="connsiteY10" fmla="*/ 166687 h 614362"/>
                <a:gd name="connsiteX11" fmla="*/ 685800 w 776287"/>
                <a:gd name="connsiteY11" fmla="*/ 176212 h 614362"/>
                <a:gd name="connsiteX12" fmla="*/ 623887 w 776287"/>
                <a:gd name="connsiteY12" fmla="*/ 221456 h 614362"/>
                <a:gd name="connsiteX13" fmla="*/ 442912 w 776287"/>
                <a:gd name="connsiteY13" fmla="*/ 345281 h 614362"/>
                <a:gd name="connsiteX14" fmla="*/ 290512 w 776287"/>
                <a:gd name="connsiteY14" fmla="*/ 442912 h 614362"/>
                <a:gd name="connsiteX15" fmla="*/ 90487 w 776287"/>
                <a:gd name="connsiteY15" fmla="*/ 566737 h 614362"/>
                <a:gd name="connsiteX16" fmla="*/ 0 w 776287"/>
                <a:gd name="connsiteY16" fmla="*/ 614362 h 614362"/>
                <a:gd name="connsiteX17" fmla="*/ 50006 w 776287"/>
                <a:gd name="connsiteY17" fmla="*/ 528637 h 614362"/>
                <a:gd name="connsiteX18" fmla="*/ 180975 w 776287"/>
                <a:gd name="connsiteY18" fmla="*/ 3810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6287" h="614362">
                  <a:moveTo>
                    <a:pt x="180975" y="381000"/>
                  </a:moveTo>
                  <a:lnTo>
                    <a:pt x="302419" y="247650"/>
                  </a:lnTo>
                  <a:lnTo>
                    <a:pt x="366712" y="171450"/>
                  </a:lnTo>
                  <a:lnTo>
                    <a:pt x="395287" y="133350"/>
                  </a:lnTo>
                  <a:lnTo>
                    <a:pt x="404812" y="111918"/>
                  </a:lnTo>
                  <a:lnTo>
                    <a:pt x="407194" y="92868"/>
                  </a:lnTo>
                  <a:lnTo>
                    <a:pt x="407194" y="73818"/>
                  </a:lnTo>
                  <a:lnTo>
                    <a:pt x="395287" y="50006"/>
                  </a:lnTo>
                  <a:lnTo>
                    <a:pt x="388144" y="0"/>
                  </a:lnTo>
                  <a:lnTo>
                    <a:pt x="776287" y="150018"/>
                  </a:lnTo>
                  <a:lnTo>
                    <a:pt x="721519" y="166687"/>
                  </a:lnTo>
                  <a:lnTo>
                    <a:pt x="685800" y="176212"/>
                  </a:lnTo>
                  <a:lnTo>
                    <a:pt x="623887" y="221456"/>
                  </a:lnTo>
                  <a:lnTo>
                    <a:pt x="442912" y="345281"/>
                  </a:lnTo>
                  <a:lnTo>
                    <a:pt x="290512" y="442912"/>
                  </a:lnTo>
                  <a:lnTo>
                    <a:pt x="90487" y="566737"/>
                  </a:lnTo>
                  <a:lnTo>
                    <a:pt x="0" y="614362"/>
                  </a:lnTo>
                  <a:lnTo>
                    <a:pt x="50006" y="528637"/>
                  </a:lnTo>
                  <a:lnTo>
                    <a:pt x="180975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56108640-6AEB-468E-BD01-FDF7C45BCAD2}"/>
                </a:ext>
              </a:extLst>
            </p:cNvPr>
            <p:cNvSpPr/>
            <p:nvPr/>
          </p:nvSpPr>
          <p:spPr>
            <a:xfrm>
              <a:off x="3479800" y="3390900"/>
              <a:ext cx="438150" cy="2579688"/>
            </a:xfrm>
            <a:custGeom>
              <a:avLst/>
              <a:gdLst>
                <a:gd name="connsiteX0" fmla="*/ 177617 w 437464"/>
                <a:gd name="connsiteY0" fmla="*/ 1075571 h 2578740"/>
                <a:gd name="connsiteX1" fmla="*/ 190774 w 437464"/>
                <a:gd name="connsiteY1" fmla="*/ 697312 h 2578740"/>
                <a:gd name="connsiteX2" fmla="*/ 194063 w 437464"/>
                <a:gd name="connsiteY2" fmla="*/ 585479 h 2578740"/>
                <a:gd name="connsiteX3" fmla="*/ 187485 w 437464"/>
                <a:gd name="connsiteY3" fmla="*/ 463779 h 2578740"/>
                <a:gd name="connsiteX4" fmla="*/ 177617 w 437464"/>
                <a:gd name="connsiteY4" fmla="*/ 404573 h 2578740"/>
                <a:gd name="connsiteX5" fmla="*/ 161171 w 437464"/>
                <a:gd name="connsiteY5" fmla="*/ 342078 h 2578740"/>
                <a:gd name="connsiteX6" fmla="*/ 131568 w 437464"/>
                <a:gd name="connsiteY6" fmla="*/ 269715 h 2578740"/>
                <a:gd name="connsiteX7" fmla="*/ 78941 w 437464"/>
                <a:gd name="connsiteY7" fmla="*/ 171039 h 2578740"/>
                <a:gd name="connsiteX8" fmla="*/ 16446 w 437464"/>
                <a:gd name="connsiteY8" fmla="*/ 62495 h 2578740"/>
                <a:gd name="connsiteX9" fmla="*/ 3289 w 437464"/>
                <a:gd name="connsiteY9" fmla="*/ 29603 h 2578740"/>
                <a:gd name="connsiteX10" fmla="*/ 0 w 437464"/>
                <a:gd name="connsiteY10" fmla="*/ 9868 h 2578740"/>
                <a:gd name="connsiteX11" fmla="*/ 3289 w 437464"/>
                <a:gd name="connsiteY11" fmla="*/ 3289 h 2578740"/>
                <a:gd name="connsiteX12" fmla="*/ 19735 w 437464"/>
                <a:gd name="connsiteY12" fmla="*/ 0 h 2578740"/>
                <a:gd name="connsiteX13" fmla="*/ 55916 w 437464"/>
                <a:gd name="connsiteY13" fmla="*/ 13157 h 2578740"/>
                <a:gd name="connsiteX14" fmla="*/ 141436 w 437464"/>
                <a:gd name="connsiteY14" fmla="*/ 46049 h 2578740"/>
                <a:gd name="connsiteX15" fmla="*/ 249980 w 437464"/>
                <a:gd name="connsiteY15" fmla="*/ 98676 h 2578740"/>
                <a:gd name="connsiteX16" fmla="*/ 322342 w 437464"/>
                <a:gd name="connsiteY16" fmla="*/ 138147 h 2578740"/>
                <a:gd name="connsiteX17" fmla="*/ 378259 w 437464"/>
                <a:gd name="connsiteY17" fmla="*/ 174328 h 2578740"/>
                <a:gd name="connsiteX18" fmla="*/ 414440 w 437464"/>
                <a:gd name="connsiteY18" fmla="*/ 220377 h 2578740"/>
                <a:gd name="connsiteX19" fmla="*/ 430886 w 437464"/>
                <a:gd name="connsiteY19" fmla="*/ 276294 h 2578740"/>
                <a:gd name="connsiteX20" fmla="*/ 437464 w 437464"/>
                <a:gd name="connsiteY20" fmla="*/ 345367 h 2578740"/>
                <a:gd name="connsiteX21" fmla="*/ 437464 w 437464"/>
                <a:gd name="connsiteY21" fmla="*/ 381548 h 2578740"/>
                <a:gd name="connsiteX22" fmla="*/ 427597 w 437464"/>
                <a:gd name="connsiteY22" fmla="*/ 486803 h 2578740"/>
                <a:gd name="connsiteX23" fmla="*/ 414440 w 437464"/>
                <a:gd name="connsiteY23" fmla="*/ 684155 h 2578740"/>
                <a:gd name="connsiteX24" fmla="*/ 401283 w 437464"/>
                <a:gd name="connsiteY24" fmla="*/ 1003209 h 2578740"/>
                <a:gd name="connsiteX25" fmla="*/ 394705 w 437464"/>
                <a:gd name="connsiteY25" fmla="*/ 1368311 h 2578740"/>
                <a:gd name="connsiteX26" fmla="*/ 394705 w 437464"/>
                <a:gd name="connsiteY26" fmla="*/ 1763016 h 2578740"/>
                <a:gd name="connsiteX27" fmla="*/ 391416 w 437464"/>
                <a:gd name="connsiteY27" fmla="*/ 1989971 h 2578740"/>
                <a:gd name="connsiteX28" fmla="*/ 394705 w 437464"/>
                <a:gd name="connsiteY28" fmla="*/ 2141275 h 2578740"/>
                <a:gd name="connsiteX29" fmla="*/ 391416 w 437464"/>
                <a:gd name="connsiteY29" fmla="*/ 2207059 h 2578740"/>
                <a:gd name="connsiteX30" fmla="*/ 384837 w 437464"/>
                <a:gd name="connsiteY30" fmla="*/ 2256397 h 2578740"/>
                <a:gd name="connsiteX31" fmla="*/ 371680 w 437464"/>
                <a:gd name="connsiteY31" fmla="*/ 2318892 h 2578740"/>
                <a:gd name="connsiteX32" fmla="*/ 348656 w 437464"/>
                <a:gd name="connsiteY32" fmla="*/ 2384676 h 2578740"/>
                <a:gd name="connsiteX33" fmla="*/ 315764 w 437464"/>
                <a:gd name="connsiteY33" fmla="*/ 2447171 h 2578740"/>
                <a:gd name="connsiteX34" fmla="*/ 269715 w 437464"/>
                <a:gd name="connsiteY34" fmla="*/ 2506377 h 2578740"/>
                <a:gd name="connsiteX35" fmla="*/ 226955 w 437464"/>
                <a:gd name="connsiteY35" fmla="*/ 2552426 h 2578740"/>
                <a:gd name="connsiteX36" fmla="*/ 194063 w 437464"/>
                <a:gd name="connsiteY36" fmla="*/ 2578740 h 2578740"/>
                <a:gd name="connsiteX37" fmla="*/ 184195 w 437464"/>
                <a:gd name="connsiteY37" fmla="*/ 2578740 h 2578740"/>
                <a:gd name="connsiteX38" fmla="*/ 164460 w 437464"/>
                <a:gd name="connsiteY38" fmla="*/ 2568872 h 2578740"/>
                <a:gd name="connsiteX39" fmla="*/ 144725 w 437464"/>
                <a:gd name="connsiteY39" fmla="*/ 2535980 h 2578740"/>
                <a:gd name="connsiteX40" fmla="*/ 148014 w 437464"/>
                <a:gd name="connsiteY40" fmla="*/ 1940633 h 2578740"/>
                <a:gd name="connsiteX41" fmla="*/ 157882 w 437464"/>
                <a:gd name="connsiteY41" fmla="*/ 1716967 h 2578740"/>
                <a:gd name="connsiteX42" fmla="*/ 167749 w 437464"/>
                <a:gd name="connsiteY42" fmla="*/ 1414360 h 2578740"/>
                <a:gd name="connsiteX43" fmla="*/ 177617 w 437464"/>
                <a:gd name="connsiteY43" fmla="*/ 1075571 h 257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37464" h="2578740">
                  <a:moveTo>
                    <a:pt x="177617" y="1075571"/>
                  </a:moveTo>
                  <a:lnTo>
                    <a:pt x="190774" y="697312"/>
                  </a:lnTo>
                  <a:cubicBezTo>
                    <a:pt x="191870" y="660034"/>
                    <a:pt x="192967" y="622757"/>
                    <a:pt x="194063" y="585479"/>
                  </a:cubicBezTo>
                  <a:lnTo>
                    <a:pt x="187485" y="463779"/>
                  </a:lnTo>
                  <a:lnTo>
                    <a:pt x="177617" y="404573"/>
                  </a:lnTo>
                  <a:lnTo>
                    <a:pt x="161171" y="342078"/>
                  </a:lnTo>
                  <a:lnTo>
                    <a:pt x="131568" y="269715"/>
                  </a:lnTo>
                  <a:lnTo>
                    <a:pt x="78941" y="171039"/>
                  </a:lnTo>
                  <a:lnTo>
                    <a:pt x="16446" y="62495"/>
                  </a:lnTo>
                  <a:lnTo>
                    <a:pt x="3289" y="29603"/>
                  </a:lnTo>
                  <a:lnTo>
                    <a:pt x="0" y="9868"/>
                  </a:lnTo>
                  <a:lnTo>
                    <a:pt x="3289" y="3289"/>
                  </a:lnTo>
                  <a:lnTo>
                    <a:pt x="19735" y="0"/>
                  </a:lnTo>
                  <a:lnTo>
                    <a:pt x="55916" y="13157"/>
                  </a:lnTo>
                  <a:lnTo>
                    <a:pt x="141436" y="46049"/>
                  </a:lnTo>
                  <a:lnTo>
                    <a:pt x="249980" y="98676"/>
                  </a:lnTo>
                  <a:lnTo>
                    <a:pt x="322342" y="138147"/>
                  </a:lnTo>
                  <a:lnTo>
                    <a:pt x="378259" y="174328"/>
                  </a:lnTo>
                  <a:lnTo>
                    <a:pt x="414440" y="220377"/>
                  </a:lnTo>
                  <a:lnTo>
                    <a:pt x="430886" y="276294"/>
                  </a:lnTo>
                  <a:lnTo>
                    <a:pt x="437464" y="345367"/>
                  </a:lnTo>
                  <a:lnTo>
                    <a:pt x="437464" y="381548"/>
                  </a:lnTo>
                  <a:lnTo>
                    <a:pt x="427597" y="486803"/>
                  </a:lnTo>
                  <a:lnTo>
                    <a:pt x="414440" y="684155"/>
                  </a:lnTo>
                  <a:lnTo>
                    <a:pt x="401283" y="1003209"/>
                  </a:lnTo>
                  <a:lnTo>
                    <a:pt x="394705" y="1368311"/>
                  </a:lnTo>
                  <a:lnTo>
                    <a:pt x="394705" y="1763016"/>
                  </a:lnTo>
                  <a:cubicBezTo>
                    <a:pt x="393609" y="1838668"/>
                    <a:pt x="392512" y="1914319"/>
                    <a:pt x="391416" y="1989971"/>
                  </a:cubicBezTo>
                  <a:cubicBezTo>
                    <a:pt x="392512" y="2040406"/>
                    <a:pt x="393609" y="2090840"/>
                    <a:pt x="394705" y="2141275"/>
                  </a:cubicBezTo>
                  <a:lnTo>
                    <a:pt x="391416" y="2207059"/>
                  </a:lnTo>
                  <a:lnTo>
                    <a:pt x="384837" y="2256397"/>
                  </a:lnTo>
                  <a:lnTo>
                    <a:pt x="371680" y="2318892"/>
                  </a:lnTo>
                  <a:lnTo>
                    <a:pt x="348656" y="2384676"/>
                  </a:lnTo>
                  <a:lnTo>
                    <a:pt x="315764" y="2447171"/>
                  </a:lnTo>
                  <a:lnTo>
                    <a:pt x="269715" y="2506377"/>
                  </a:lnTo>
                  <a:lnTo>
                    <a:pt x="226955" y="2552426"/>
                  </a:lnTo>
                  <a:lnTo>
                    <a:pt x="194063" y="2578740"/>
                  </a:lnTo>
                  <a:lnTo>
                    <a:pt x="184195" y="2578740"/>
                  </a:lnTo>
                  <a:lnTo>
                    <a:pt x="164460" y="2568872"/>
                  </a:lnTo>
                  <a:lnTo>
                    <a:pt x="144725" y="2535980"/>
                  </a:lnTo>
                  <a:cubicBezTo>
                    <a:pt x="145821" y="2337531"/>
                    <a:pt x="146918" y="2139082"/>
                    <a:pt x="148014" y="1940633"/>
                  </a:cubicBezTo>
                  <a:lnTo>
                    <a:pt x="157882" y="1716967"/>
                  </a:lnTo>
                  <a:lnTo>
                    <a:pt x="167749" y="1414360"/>
                  </a:lnTo>
                  <a:lnTo>
                    <a:pt x="177617" y="10755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44C29717-0D7C-46DC-BEF4-F92614F53A6D}"/>
                </a:ext>
              </a:extLst>
            </p:cNvPr>
            <p:cNvSpPr/>
            <p:nvPr/>
          </p:nvSpPr>
          <p:spPr>
            <a:xfrm>
              <a:off x="2951163" y="5281613"/>
              <a:ext cx="755650" cy="685800"/>
            </a:xfrm>
            <a:custGeom>
              <a:avLst/>
              <a:gdLst>
                <a:gd name="connsiteX0" fmla="*/ 314325 w 757237"/>
                <a:gd name="connsiteY0" fmla="*/ 264318 h 685800"/>
                <a:gd name="connsiteX1" fmla="*/ 364331 w 757237"/>
                <a:gd name="connsiteY1" fmla="*/ 304800 h 685800"/>
                <a:gd name="connsiteX2" fmla="*/ 423862 w 757237"/>
                <a:gd name="connsiteY2" fmla="*/ 354806 h 685800"/>
                <a:gd name="connsiteX3" fmla="*/ 478631 w 757237"/>
                <a:gd name="connsiteY3" fmla="*/ 407193 h 685800"/>
                <a:gd name="connsiteX4" fmla="*/ 528637 w 757237"/>
                <a:gd name="connsiteY4" fmla="*/ 457200 h 685800"/>
                <a:gd name="connsiteX5" fmla="*/ 576262 w 757237"/>
                <a:gd name="connsiteY5" fmla="*/ 509587 h 685800"/>
                <a:gd name="connsiteX6" fmla="*/ 623887 w 757237"/>
                <a:gd name="connsiteY6" fmla="*/ 571500 h 685800"/>
                <a:gd name="connsiteX7" fmla="*/ 657225 w 757237"/>
                <a:gd name="connsiteY7" fmla="*/ 616743 h 685800"/>
                <a:gd name="connsiteX8" fmla="*/ 673894 w 757237"/>
                <a:gd name="connsiteY8" fmla="*/ 647700 h 685800"/>
                <a:gd name="connsiteX9" fmla="*/ 700087 w 757237"/>
                <a:gd name="connsiteY9" fmla="*/ 676275 h 685800"/>
                <a:gd name="connsiteX10" fmla="*/ 719137 w 757237"/>
                <a:gd name="connsiteY10" fmla="*/ 685800 h 685800"/>
                <a:gd name="connsiteX11" fmla="*/ 757237 w 757237"/>
                <a:gd name="connsiteY11" fmla="*/ 657225 h 685800"/>
                <a:gd name="connsiteX12" fmla="*/ 678656 w 757237"/>
                <a:gd name="connsiteY12" fmla="*/ 23812 h 685800"/>
                <a:gd name="connsiteX13" fmla="*/ 673894 w 757237"/>
                <a:gd name="connsiteY13" fmla="*/ 73818 h 685800"/>
                <a:gd name="connsiteX14" fmla="*/ 664369 w 757237"/>
                <a:gd name="connsiteY14" fmla="*/ 95250 h 685800"/>
                <a:gd name="connsiteX15" fmla="*/ 642937 w 757237"/>
                <a:gd name="connsiteY15" fmla="*/ 116681 h 685800"/>
                <a:gd name="connsiteX16" fmla="*/ 604837 w 757237"/>
                <a:gd name="connsiteY16" fmla="*/ 130968 h 685800"/>
                <a:gd name="connsiteX17" fmla="*/ 581025 w 757237"/>
                <a:gd name="connsiteY17" fmla="*/ 135731 h 685800"/>
                <a:gd name="connsiteX18" fmla="*/ 540544 w 757237"/>
                <a:gd name="connsiteY18" fmla="*/ 135731 h 685800"/>
                <a:gd name="connsiteX19" fmla="*/ 440531 w 757237"/>
                <a:gd name="connsiteY19" fmla="*/ 121443 h 685800"/>
                <a:gd name="connsiteX20" fmla="*/ 290512 w 757237"/>
                <a:gd name="connsiteY20" fmla="*/ 88106 h 685800"/>
                <a:gd name="connsiteX21" fmla="*/ 154781 w 757237"/>
                <a:gd name="connsiteY21" fmla="*/ 42862 h 685800"/>
                <a:gd name="connsiteX22" fmla="*/ 73819 w 757237"/>
                <a:gd name="connsiteY22" fmla="*/ 7143 h 685800"/>
                <a:gd name="connsiteX23" fmla="*/ 52387 w 757237"/>
                <a:gd name="connsiteY23" fmla="*/ 0 h 685800"/>
                <a:gd name="connsiteX24" fmla="*/ 38100 w 757237"/>
                <a:gd name="connsiteY24" fmla="*/ 0 h 685800"/>
                <a:gd name="connsiteX25" fmla="*/ 16669 w 757237"/>
                <a:gd name="connsiteY25" fmla="*/ 0 h 685800"/>
                <a:gd name="connsiteX26" fmla="*/ 2381 w 757237"/>
                <a:gd name="connsiteY26" fmla="*/ 9525 h 685800"/>
                <a:gd name="connsiteX27" fmla="*/ 0 w 757237"/>
                <a:gd name="connsiteY27" fmla="*/ 26193 h 685800"/>
                <a:gd name="connsiteX28" fmla="*/ 9525 w 757237"/>
                <a:gd name="connsiteY28" fmla="*/ 45243 h 685800"/>
                <a:gd name="connsiteX29" fmla="*/ 40481 w 757237"/>
                <a:gd name="connsiteY29" fmla="*/ 76200 h 685800"/>
                <a:gd name="connsiteX30" fmla="*/ 111919 w 757237"/>
                <a:gd name="connsiteY30" fmla="*/ 121443 h 685800"/>
                <a:gd name="connsiteX31" fmla="*/ 209550 w 757237"/>
                <a:gd name="connsiteY31" fmla="*/ 188118 h 685800"/>
                <a:gd name="connsiteX32" fmla="*/ 314325 w 757237"/>
                <a:gd name="connsiteY32" fmla="*/ 264318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7237" h="685800">
                  <a:moveTo>
                    <a:pt x="314325" y="264318"/>
                  </a:moveTo>
                  <a:lnTo>
                    <a:pt x="364331" y="304800"/>
                  </a:lnTo>
                  <a:lnTo>
                    <a:pt x="423862" y="354806"/>
                  </a:lnTo>
                  <a:lnTo>
                    <a:pt x="478631" y="407193"/>
                  </a:lnTo>
                  <a:lnTo>
                    <a:pt x="528637" y="457200"/>
                  </a:lnTo>
                  <a:lnTo>
                    <a:pt x="576262" y="509587"/>
                  </a:lnTo>
                  <a:lnTo>
                    <a:pt x="623887" y="571500"/>
                  </a:lnTo>
                  <a:lnTo>
                    <a:pt x="657225" y="616743"/>
                  </a:lnTo>
                  <a:lnTo>
                    <a:pt x="673894" y="647700"/>
                  </a:lnTo>
                  <a:lnTo>
                    <a:pt x="700087" y="676275"/>
                  </a:lnTo>
                  <a:lnTo>
                    <a:pt x="719137" y="685800"/>
                  </a:lnTo>
                  <a:lnTo>
                    <a:pt x="757237" y="657225"/>
                  </a:lnTo>
                  <a:lnTo>
                    <a:pt x="678656" y="23812"/>
                  </a:lnTo>
                  <a:lnTo>
                    <a:pt x="673894" y="73818"/>
                  </a:lnTo>
                  <a:lnTo>
                    <a:pt x="664369" y="95250"/>
                  </a:lnTo>
                  <a:lnTo>
                    <a:pt x="642937" y="116681"/>
                  </a:lnTo>
                  <a:lnTo>
                    <a:pt x="604837" y="130968"/>
                  </a:lnTo>
                  <a:lnTo>
                    <a:pt x="581025" y="135731"/>
                  </a:lnTo>
                  <a:lnTo>
                    <a:pt x="540544" y="135731"/>
                  </a:lnTo>
                  <a:lnTo>
                    <a:pt x="440531" y="121443"/>
                  </a:lnTo>
                  <a:lnTo>
                    <a:pt x="290512" y="88106"/>
                  </a:lnTo>
                  <a:lnTo>
                    <a:pt x="154781" y="42862"/>
                  </a:lnTo>
                  <a:lnTo>
                    <a:pt x="73819" y="7143"/>
                  </a:lnTo>
                  <a:lnTo>
                    <a:pt x="52387" y="0"/>
                  </a:lnTo>
                  <a:lnTo>
                    <a:pt x="38100" y="0"/>
                  </a:lnTo>
                  <a:lnTo>
                    <a:pt x="16669" y="0"/>
                  </a:lnTo>
                  <a:lnTo>
                    <a:pt x="2381" y="9525"/>
                  </a:lnTo>
                  <a:lnTo>
                    <a:pt x="0" y="26193"/>
                  </a:lnTo>
                  <a:lnTo>
                    <a:pt x="9525" y="45243"/>
                  </a:lnTo>
                  <a:lnTo>
                    <a:pt x="40481" y="76200"/>
                  </a:lnTo>
                  <a:lnTo>
                    <a:pt x="111919" y="121443"/>
                  </a:lnTo>
                  <a:lnTo>
                    <a:pt x="209550" y="188118"/>
                  </a:lnTo>
                  <a:lnTo>
                    <a:pt x="31432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C7C28DEE-68A7-40BB-A263-C08ABA0A1B4E}"/>
                </a:ext>
              </a:extLst>
            </p:cNvPr>
            <p:cNvSpPr/>
            <p:nvPr/>
          </p:nvSpPr>
          <p:spPr>
            <a:xfrm>
              <a:off x="5362575" y="1947863"/>
              <a:ext cx="609600" cy="885825"/>
            </a:xfrm>
            <a:custGeom>
              <a:avLst/>
              <a:gdLst>
                <a:gd name="connsiteX0" fmla="*/ 150019 w 609600"/>
                <a:gd name="connsiteY0" fmla="*/ 471487 h 885825"/>
                <a:gd name="connsiteX1" fmla="*/ 197644 w 609600"/>
                <a:gd name="connsiteY1" fmla="*/ 350043 h 885825"/>
                <a:gd name="connsiteX2" fmla="*/ 216694 w 609600"/>
                <a:gd name="connsiteY2" fmla="*/ 295275 h 885825"/>
                <a:gd name="connsiteX3" fmla="*/ 226219 w 609600"/>
                <a:gd name="connsiteY3" fmla="*/ 250031 h 885825"/>
                <a:gd name="connsiteX4" fmla="*/ 230981 w 609600"/>
                <a:gd name="connsiteY4" fmla="*/ 202406 h 885825"/>
                <a:gd name="connsiteX5" fmla="*/ 226219 w 609600"/>
                <a:gd name="connsiteY5" fmla="*/ 152400 h 885825"/>
                <a:gd name="connsiteX6" fmla="*/ 214313 w 609600"/>
                <a:gd name="connsiteY6" fmla="*/ 102393 h 885825"/>
                <a:gd name="connsiteX7" fmla="*/ 192881 w 609600"/>
                <a:gd name="connsiteY7" fmla="*/ 23812 h 885825"/>
                <a:gd name="connsiteX8" fmla="*/ 381000 w 609600"/>
                <a:gd name="connsiteY8" fmla="*/ 0 h 885825"/>
                <a:gd name="connsiteX9" fmla="*/ 471488 w 609600"/>
                <a:gd name="connsiteY9" fmla="*/ 45243 h 885825"/>
                <a:gd name="connsiteX10" fmla="*/ 504825 w 609600"/>
                <a:gd name="connsiteY10" fmla="*/ 61912 h 885825"/>
                <a:gd name="connsiteX11" fmla="*/ 547688 w 609600"/>
                <a:gd name="connsiteY11" fmla="*/ 85725 h 885825"/>
                <a:gd name="connsiteX12" fmla="*/ 581025 w 609600"/>
                <a:gd name="connsiteY12" fmla="*/ 109537 h 885825"/>
                <a:gd name="connsiteX13" fmla="*/ 597694 w 609600"/>
                <a:gd name="connsiteY13" fmla="*/ 126206 h 885825"/>
                <a:gd name="connsiteX14" fmla="*/ 604838 w 609600"/>
                <a:gd name="connsiteY14" fmla="*/ 138112 h 885825"/>
                <a:gd name="connsiteX15" fmla="*/ 609600 w 609600"/>
                <a:gd name="connsiteY15" fmla="*/ 154781 h 885825"/>
                <a:gd name="connsiteX16" fmla="*/ 607219 w 609600"/>
                <a:gd name="connsiteY16" fmla="*/ 183356 h 885825"/>
                <a:gd name="connsiteX17" fmla="*/ 597694 w 609600"/>
                <a:gd name="connsiteY17" fmla="*/ 204787 h 885825"/>
                <a:gd name="connsiteX18" fmla="*/ 566738 w 609600"/>
                <a:gd name="connsiteY18" fmla="*/ 245268 h 885825"/>
                <a:gd name="connsiteX19" fmla="*/ 509588 w 609600"/>
                <a:gd name="connsiteY19" fmla="*/ 290512 h 885825"/>
                <a:gd name="connsiteX20" fmla="*/ 485775 w 609600"/>
                <a:gd name="connsiteY20" fmla="*/ 311943 h 885825"/>
                <a:gd name="connsiteX21" fmla="*/ 397669 w 609600"/>
                <a:gd name="connsiteY21" fmla="*/ 433387 h 885825"/>
                <a:gd name="connsiteX22" fmla="*/ 242888 w 609600"/>
                <a:gd name="connsiteY22" fmla="*/ 631031 h 885825"/>
                <a:gd name="connsiteX23" fmla="*/ 61913 w 609600"/>
                <a:gd name="connsiteY23" fmla="*/ 873918 h 885825"/>
                <a:gd name="connsiteX24" fmla="*/ 0 w 609600"/>
                <a:gd name="connsiteY24" fmla="*/ 885825 h 885825"/>
                <a:gd name="connsiteX25" fmla="*/ 57150 w 609600"/>
                <a:gd name="connsiteY25" fmla="*/ 716756 h 885825"/>
                <a:gd name="connsiteX26" fmla="*/ 150019 w 609600"/>
                <a:gd name="connsiteY26" fmla="*/ 471487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09600" h="885825">
                  <a:moveTo>
                    <a:pt x="150019" y="471487"/>
                  </a:moveTo>
                  <a:lnTo>
                    <a:pt x="197644" y="350043"/>
                  </a:lnTo>
                  <a:lnTo>
                    <a:pt x="216694" y="295275"/>
                  </a:lnTo>
                  <a:lnTo>
                    <a:pt x="226219" y="250031"/>
                  </a:lnTo>
                  <a:lnTo>
                    <a:pt x="230981" y="202406"/>
                  </a:lnTo>
                  <a:lnTo>
                    <a:pt x="226219" y="152400"/>
                  </a:lnTo>
                  <a:lnTo>
                    <a:pt x="214313" y="102393"/>
                  </a:lnTo>
                  <a:lnTo>
                    <a:pt x="192881" y="23812"/>
                  </a:lnTo>
                  <a:lnTo>
                    <a:pt x="381000" y="0"/>
                  </a:lnTo>
                  <a:lnTo>
                    <a:pt x="471488" y="45243"/>
                  </a:lnTo>
                  <a:lnTo>
                    <a:pt x="504825" y="61912"/>
                  </a:lnTo>
                  <a:lnTo>
                    <a:pt x="547688" y="85725"/>
                  </a:lnTo>
                  <a:lnTo>
                    <a:pt x="581025" y="109537"/>
                  </a:lnTo>
                  <a:lnTo>
                    <a:pt x="597694" y="126206"/>
                  </a:lnTo>
                  <a:lnTo>
                    <a:pt x="604838" y="138112"/>
                  </a:lnTo>
                  <a:lnTo>
                    <a:pt x="609600" y="154781"/>
                  </a:lnTo>
                  <a:lnTo>
                    <a:pt x="607219" y="183356"/>
                  </a:lnTo>
                  <a:lnTo>
                    <a:pt x="597694" y="204787"/>
                  </a:lnTo>
                  <a:lnTo>
                    <a:pt x="566738" y="245268"/>
                  </a:lnTo>
                  <a:lnTo>
                    <a:pt x="509588" y="290512"/>
                  </a:lnTo>
                  <a:lnTo>
                    <a:pt x="485775" y="311943"/>
                  </a:lnTo>
                  <a:lnTo>
                    <a:pt x="397669" y="433387"/>
                  </a:lnTo>
                  <a:lnTo>
                    <a:pt x="242888" y="631031"/>
                  </a:lnTo>
                  <a:lnTo>
                    <a:pt x="61913" y="873918"/>
                  </a:lnTo>
                  <a:lnTo>
                    <a:pt x="0" y="885825"/>
                  </a:lnTo>
                  <a:lnTo>
                    <a:pt x="57150" y="716756"/>
                  </a:lnTo>
                  <a:lnTo>
                    <a:pt x="150019" y="471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0E4B2F8D-25E3-4DC0-873C-D6C52095D164}"/>
                </a:ext>
              </a:extLst>
            </p:cNvPr>
            <p:cNvSpPr/>
            <p:nvPr/>
          </p:nvSpPr>
          <p:spPr>
            <a:xfrm>
              <a:off x="5091113" y="2522538"/>
              <a:ext cx="1754187" cy="2362200"/>
            </a:xfrm>
            <a:custGeom>
              <a:avLst/>
              <a:gdLst>
                <a:gd name="connsiteX0" fmla="*/ 441858 w 1755157"/>
                <a:gd name="connsiteY0" fmla="*/ 346736 h 2362712"/>
                <a:gd name="connsiteX1" fmla="*/ 270024 w 1755157"/>
                <a:gd name="connsiteY1" fmla="*/ 371283 h 2362712"/>
                <a:gd name="connsiteX2" fmla="*/ 58301 w 1755157"/>
                <a:gd name="connsiteY2" fmla="*/ 405036 h 2362712"/>
                <a:gd name="connsiteX3" fmla="*/ 0 w 1755157"/>
                <a:gd name="connsiteY3" fmla="*/ 245477 h 2362712"/>
                <a:gd name="connsiteX4" fmla="*/ 190244 w 1755157"/>
                <a:gd name="connsiteY4" fmla="*/ 230134 h 2362712"/>
                <a:gd name="connsiteX5" fmla="*/ 309914 w 1755157"/>
                <a:gd name="connsiteY5" fmla="*/ 220929 h 2362712"/>
                <a:gd name="connsiteX6" fmla="*/ 392763 w 1755157"/>
                <a:gd name="connsiteY6" fmla="*/ 196381 h 2362712"/>
                <a:gd name="connsiteX7" fmla="*/ 635171 w 1755157"/>
                <a:gd name="connsiteY7" fmla="*/ 156491 h 2362712"/>
                <a:gd name="connsiteX8" fmla="*/ 902126 w 1755157"/>
                <a:gd name="connsiteY8" fmla="*/ 110465 h 2362712"/>
                <a:gd name="connsiteX9" fmla="*/ 1212040 w 1755157"/>
                <a:gd name="connsiteY9" fmla="*/ 42959 h 2362712"/>
                <a:gd name="connsiteX10" fmla="*/ 1393079 w 1755157"/>
                <a:gd name="connsiteY10" fmla="*/ 0 h 2362712"/>
                <a:gd name="connsiteX11" fmla="*/ 1423764 w 1755157"/>
                <a:gd name="connsiteY11" fmla="*/ 0 h 2362712"/>
                <a:gd name="connsiteX12" fmla="*/ 1469791 w 1755157"/>
                <a:gd name="connsiteY12" fmla="*/ 21479 h 2362712"/>
                <a:gd name="connsiteX13" fmla="*/ 1561844 w 1755157"/>
                <a:gd name="connsiteY13" fmla="*/ 70575 h 2362712"/>
                <a:gd name="connsiteX14" fmla="*/ 1663103 w 1755157"/>
                <a:gd name="connsiteY14" fmla="*/ 135012 h 2362712"/>
                <a:gd name="connsiteX15" fmla="*/ 1706062 w 1755157"/>
                <a:gd name="connsiteY15" fmla="*/ 165697 h 2362712"/>
                <a:gd name="connsiteX16" fmla="*/ 1736746 w 1755157"/>
                <a:gd name="connsiteY16" fmla="*/ 193313 h 2362712"/>
                <a:gd name="connsiteX17" fmla="*/ 1749020 w 1755157"/>
                <a:gd name="connsiteY17" fmla="*/ 211724 h 2362712"/>
                <a:gd name="connsiteX18" fmla="*/ 1755157 w 1755157"/>
                <a:gd name="connsiteY18" fmla="*/ 230134 h 2362712"/>
                <a:gd name="connsiteX19" fmla="*/ 1755157 w 1755157"/>
                <a:gd name="connsiteY19" fmla="*/ 257750 h 2362712"/>
                <a:gd name="connsiteX20" fmla="*/ 1752089 w 1755157"/>
                <a:gd name="connsiteY20" fmla="*/ 291503 h 2362712"/>
                <a:gd name="connsiteX21" fmla="*/ 1739815 w 1755157"/>
                <a:gd name="connsiteY21" fmla="*/ 343667 h 2362712"/>
                <a:gd name="connsiteX22" fmla="*/ 1709130 w 1755157"/>
                <a:gd name="connsiteY22" fmla="*/ 411173 h 2362712"/>
                <a:gd name="connsiteX23" fmla="*/ 1706062 w 1755157"/>
                <a:gd name="connsiteY23" fmla="*/ 515501 h 2362712"/>
                <a:gd name="connsiteX24" fmla="*/ 1706062 w 1755157"/>
                <a:gd name="connsiteY24" fmla="*/ 975769 h 2362712"/>
                <a:gd name="connsiteX25" fmla="*/ 1699925 w 1755157"/>
                <a:gd name="connsiteY25" fmla="*/ 1402285 h 2362712"/>
                <a:gd name="connsiteX26" fmla="*/ 1690720 w 1755157"/>
                <a:gd name="connsiteY26" fmla="*/ 1644693 h 2362712"/>
                <a:gd name="connsiteX27" fmla="*/ 1684583 w 1755157"/>
                <a:gd name="connsiteY27" fmla="*/ 1828800 h 2362712"/>
                <a:gd name="connsiteX28" fmla="*/ 1675377 w 1755157"/>
                <a:gd name="connsiteY28" fmla="*/ 1988360 h 2362712"/>
                <a:gd name="connsiteX29" fmla="*/ 1663103 w 1755157"/>
                <a:gd name="connsiteY29" fmla="*/ 2101893 h 2362712"/>
                <a:gd name="connsiteX30" fmla="*/ 1650830 w 1755157"/>
                <a:gd name="connsiteY30" fmla="*/ 2172467 h 2362712"/>
                <a:gd name="connsiteX31" fmla="*/ 1629350 w 1755157"/>
                <a:gd name="connsiteY31" fmla="*/ 2236905 h 2362712"/>
                <a:gd name="connsiteX32" fmla="*/ 1614008 w 1755157"/>
                <a:gd name="connsiteY32" fmla="*/ 2267589 h 2362712"/>
                <a:gd name="connsiteX33" fmla="*/ 1592529 w 1755157"/>
                <a:gd name="connsiteY33" fmla="*/ 2301342 h 2362712"/>
                <a:gd name="connsiteX34" fmla="*/ 1552639 w 1755157"/>
                <a:gd name="connsiteY34" fmla="*/ 2335095 h 2362712"/>
                <a:gd name="connsiteX35" fmla="*/ 1515818 w 1755157"/>
                <a:gd name="connsiteY35" fmla="*/ 2359643 h 2362712"/>
                <a:gd name="connsiteX36" fmla="*/ 1503544 w 1755157"/>
                <a:gd name="connsiteY36" fmla="*/ 2362712 h 2362712"/>
                <a:gd name="connsiteX37" fmla="*/ 1478996 w 1755157"/>
                <a:gd name="connsiteY37" fmla="*/ 2350438 h 2362712"/>
                <a:gd name="connsiteX38" fmla="*/ 1451380 w 1755157"/>
                <a:gd name="connsiteY38" fmla="*/ 2325890 h 2362712"/>
                <a:gd name="connsiteX39" fmla="*/ 1439106 w 1755157"/>
                <a:gd name="connsiteY39" fmla="*/ 1966881 h 2362712"/>
                <a:gd name="connsiteX40" fmla="*/ 1439106 w 1755157"/>
                <a:gd name="connsiteY40" fmla="*/ 1534228 h 2362712"/>
                <a:gd name="connsiteX41" fmla="*/ 1436038 w 1755157"/>
                <a:gd name="connsiteY41" fmla="*/ 365146 h 2362712"/>
                <a:gd name="connsiteX42" fmla="*/ 1436038 w 1755157"/>
                <a:gd name="connsiteY42" fmla="*/ 319120 h 2362712"/>
                <a:gd name="connsiteX43" fmla="*/ 1423764 w 1755157"/>
                <a:gd name="connsiteY43" fmla="*/ 288435 h 2362712"/>
                <a:gd name="connsiteX44" fmla="*/ 1408422 w 1755157"/>
                <a:gd name="connsiteY44" fmla="*/ 270024 h 2362712"/>
                <a:gd name="connsiteX45" fmla="*/ 1393079 w 1755157"/>
                <a:gd name="connsiteY45" fmla="*/ 254682 h 2362712"/>
                <a:gd name="connsiteX46" fmla="*/ 1350121 w 1755157"/>
                <a:gd name="connsiteY46" fmla="*/ 239340 h 2362712"/>
                <a:gd name="connsiteX47" fmla="*/ 1208972 w 1755157"/>
                <a:gd name="connsiteY47" fmla="*/ 248545 h 2362712"/>
                <a:gd name="connsiteX48" fmla="*/ 963495 w 1755157"/>
                <a:gd name="connsiteY48" fmla="*/ 273093 h 2362712"/>
                <a:gd name="connsiteX49" fmla="*/ 699608 w 1755157"/>
                <a:gd name="connsiteY49" fmla="*/ 306846 h 2362712"/>
                <a:gd name="connsiteX50" fmla="*/ 441858 w 1755157"/>
                <a:gd name="connsiteY50" fmla="*/ 346736 h 23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5157" h="2362712">
                  <a:moveTo>
                    <a:pt x="441858" y="346736"/>
                  </a:moveTo>
                  <a:lnTo>
                    <a:pt x="270024" y="371283"/>
                  </a:lnTo>
                  <a:lnTo>
                    <a:pt x="58301" y="405036"/>
                  </a:lnTo>
                  <a:lnTo>
                    <a:pt x="0" y="245477"/>
                  </a:lnTo>
                  <a:lnTo>
                    <a:pt x="190244" y="230134"/>
                  </a:lnTo>
                  <a:lnTo>
                    <a:pt x="309914" y="220929"/>
                  </a:lnTo>
                  <a:lnTo>
                    <a:pt x="392763" y="196381"/>
                  </a:lnTo>
                  <a:lnTo>
                    <a:pt x="635171" y="156491"/>
                  </a:lnTo>
                  <a:lnTo>
                    <a:pt x="902126" y="110465"/>
                  </a:lnTo>
                  <a:lnTo>
                    <a:pt x="1212040" y="42959"/>
                  </a:lnTo>
                  <a:lnTo>
                    <a:pt x="1393079" y="0"/>
                  </a:lnTo>
                  <a:lnTo>
                    <a:pt x="1423764" y="0"/>
                  </a:lnTo>
                  <a:lnTo>
                    <a:pt x="1469791" y="21479"/>
                  </a:lnTo>
                  <a:lnTo>
                    <a:pt x="1561844" y="70575"/>
                  </a:lnTo>
                  <a:lnTo>
                    <a:pt x="1663103" y="135012"/>
                  </a:lnTo>
                  <a:lnTo>
                    <a:pt x="1706062" y="165697"/>
                  </a:lnTo>
                  <a:lnTo>
                    <a:pt x="1736746" y="193313"/>
                  </a:lnTo>
                  <a:lnTo>
                    <a:pt x="1749020" y="211724"/>
                  </a:lnTo>
                  <a:lnTo>
                    <a:pt x="1755157" y="230134"/>
                  </a:lnTo>
                  <a:lnTo>
                    <a:pt x="1755157" y="257750"/>
                  </a:lnTo>
                  <a:lnTo>
                    <a:pt x="1752089" y="291503"/>
                  </a:lnTo>
                  <a:lnTo>
                    <a:pt x="1739815" y="343667"/>
                  </a:lnTo>
                  <a:lnTo>
                    <a:pt x="1709130" y="411173"/>
                  </a:lnTo>
                  <a:cubicBezTo>
                    <a:pt x="1708107" y="445949"/>
                    <a:pt x="1707085" y="480725"/>
                    <a:pt x="1706062" y="515501"/>
                  </a:cubicBezTo>
                  <a:lnTo>
                    <a:pt x="1706062" y="975769"/>
                  </a:lnTo>
                  <a:cubicBezTo>
                    <a:pt x="1704016" y="1117941"/>
                    <a:pt x="1701971" y="1260113"/>
                    <a:pt x="1699925" y="1402285"/>
                  </a:cubicBezTo>
                  <a:lnTo>
                    <a:pt x="1690720" y="1644693"/>
                  </a:lnTo>
                  <a:lnTo>
                    <a:pt x="1684583" y="1828800"/>
                  </a:lnTo>
                  <a:lnTo>
                    <a:pt x="1675377" y="1988360"/>
                  </a:lnTo>
                  <a:lnTo>
                    <a:pt x="1663103" y="2101893"/>
                  </a:lnTo>
                  <a:lnTo>
                    <a:pt x="1650830" y="2172467"/>
                  </a:lnTo>
                  <a:lnTo>
                    <a:pt x="1629350" y="2236905"/>
                  </a:lnTo>
                  <a:lnTo>
                    <a:pt x="1614008" y="2267589"/>
                  </a:lnTo>
                  <a:lnTo>
                    <a:pt x="1592529" y="2301342"/>
                  </a:lnTo>
                  <a:lnTo>
                    <a:pt x="1552639" y="2335095"/>
                  </a:lnTo>
                  <a:lnTo>
                    <a:pt x="1515818" y="2359643"/>
                  </a:lnTo>
                  <a:lnTo>
                    <a:pt x="1503544" y="2362712"/>
                  </a:lnTo>
                  <a:lnTo>
                    <a:pt x="1478996" y="2350438"/>
                  </a:lnTo>
                  <a:lnTo>
                    <a:pt x="1451380" y="2325890"/>
                  </a:lnTo>
                  <a:lnTo>
                    <a:pt x="1439106" y="1966881"/>
                  </a:lnTo>
                  <a:lnTo>
                    <a:pt x="1439106" y="1534228"/>
                  </a:lnTo>
                  <a:cubicBezTo>
                    <a:pt x="1438081" y="1144534"/>
                    <a:pt x="1436038" y="754841"/>
                    <a:pt x="1436038" y="365146"/>
                  </a:cubicBezTo>
                  <a:lnTo>
                    <a:pt x="1436038" y="319120"/>
                  </a:lnTo>
                  <a:lnTo>
                    <a:pt x="1423764" y="288435"/>
                  </a:lnTo>
                  <a:lnTo>
                    <a:pt x="1408422" y="270024"/>
                  </a:lnTo>
                  <a:lnTo>
                    <a:pt x="1393079" y="254682"/>
                  </a:lnTo>
                  <a:lnTo>
                    <a:pt x="1350121" y="239340"/>
                  </a:lnTo>
                  <a:lnTo>
                    <a:pt x="1208972" y="248545"/>
                  </a:lnTo>
                  <a:lnTo>
                    <a:pt x="963495" y="273093"/>
                  </a:lnTo>
                  <a:lnTo>
                    <a:pt x="699608" y="306846"/>
                  </a:lnTo>
                  <a:lnTo>
                    <a:pt x="441858" y="3467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CB9DF185-E00B-4543-AF83-47BE3E37C424}"/>
                </a:ext>
              </a:extLst>
            </p:cNvPr>
            <p:cNvSpPr/>
            <p:nvPr/>
          </p:nvSpPr>
          <p:spPr>
            <a:xfrm>
              <a:off x="5151438" y="3198813"/>
              <a:ext cx="1449387" cy="346075"/>
            </a:xfrm>
            <a:custGeom>
              <a:avLst/>
              <a:gdLst>
                <a:gd name="connsiteX0" fmla="*/ 552450 w 1450181"/>
                <a:gd name="connsiteY0" fmla="*/ 104775 h 347662"/>
                <a:gd name="connsiteX1" fmla="*/ 923925 w 1450181"/>
                <a:gd name="connsiteY1" fmla="*/ 61912 h 347662"/>
                <a:gd name="connsiteX2" fmla="*/ 1233487 w 1450181"/>
                <a:gd name="connsiteY2" fmla="*/ 23812 h 347662"/>
                <a:gd name="connsiteX3" fmla="*/ 1450181 w 1450181"/>
                <a:gd name="connsiteY3" fmla="*/ 0 h 347662"/>
                <a:gd name="connsiteX4" fmla="*/ 1445419 w 1450181"/>
                <a:gd name="connsiteY4" fmla="*/ 178594 h 347662"/>
                <a:gd name="connsiteX5" fmla="*/ 1193006 w 1450181"/>
                <a:gd name="connsiteY5" fmla="*/ 209550 h 347662"/>
                <a:gd name="connsiteX6" fmla="*/ 957262 w 1450181"/>
                <a:gd name="connsiteY6" fmla="*/ 238125 h 347662"/>
                <a:gd name="connsiteX7" fmla="*/ 700087 w 1450181"/>
                <a:gd name="connsiteY7" fmla="*/ 266700 h 347662"/>
                <a:gd name="connsiteX8" fmla="*/ 471487 w 1450181"/>
                <a:gd name="connsiteY8" fmla="*/ 295275 h 347662"/>
                <a:gd name="connsiteX9" fmla="*/ 245269 w 1450181"/>
                <a:gd name="connsiteY9" fmla="*/ 321469 h 347662"/>
                <a:gd name="connsiteX10" fmla="*/ 0 w 1450181"/>
                <a:gd name="connsiteY10" fmla="*/ 347662 h 347662"/>
                <a:gd name="connsiteX11" fmla="*/ 0 w 1450181"/>
                <a:gd name="connsiteY11" fmla="*/ 171450 h 347662"/>
                <a:gd name="connsiteX12" fmla="*/ 340519 w 1450181"/>
                <a:gd name="connsiteY12" fmla="*/ 130969 h 347662"/>
                <a:gd name="connsiteX13" fmla="*/ 552450 w 1450181"/>
                <a:gd name="connsiteY13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50181" h="347662">
                  <a:moveTo>
                    <a:pt x="552450" y="104775"/>
                  </a:moveTo>
                  <a:lnTo>
                    <a:pt x="923925" y="61912"/>
                  </a:lnTo>
                  <a:lnTo>
                    <a:pt x="1233487" y="23812"/>
                  </a:lnTo>
                  <a:lnTo>
                    <a:pt x="1450181" y="0"/>
                  </a:lnTo>
                  <a:lnTo>
                    <a:pt x="1445419" y="178594"/>
                  </a:lnTo>
                  <a:lnTo>
                    <a:pt x="1193006" y="209550"/>
                  </a:lnTo>
                  <a:lnTo>
                    <a:pt x="957262" y="238125"/>
                  </a:lnTo>
                  <a:lnTo>
                    <a:pt x="700087" y="266700"/>
                  </a:lnTo>
                  <a:lnTo>
                    <a:pt x="471487" y="295275"/>
                  </a:lnTo>
                  <a:lnTo>
                    <a:pt x="245269" y="321469"/>
                  </a:lnTo>
                  <a:lnTo>
                    <a:pt x="0" y="347662"/>
                  </a:lnTo>
                  <a:lnTo>
                    <a:pt x="0" y="171450"/>
                  </a:lnTo>
                  <a:lnTo>
                    <a:pt x="340519" y="130969"/>
                  </a:lnTo>
                  <a:lnTo>
                    <a:pt x="552450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67A8979B-8A75-4930-94CA-F13EF0270ED2}"/>
                </a:ext>
              </a:extLst>
            </p:cNvPr>
            <p:cNvSpPr/>
            <p:nvPr/>
          </p:nvSpPr>
          <p:spPr>
            <a:xfrm>
              <a:off x="5154613" y="3848100"/>
              <a:ext cx="1425575" cy="344488"/>
            </a:xfrm>
            <a:custGeom>
              <a:avLst/>
              <a:gdLst>
                <a:gd name="connsiteX0" fmla="*/ 678657 w 1423988"/>
                <a:gd name="connsiteY0" fmla="*/ 88106 h 345281"/>
                <a:gd name="connsiteX1" fmla="*/ 988219 w 1423988"/>
                <a:gd name="connsiteY1" fmla="*/ 52388 h 345281"/>
                <a:gd name="connsiteX2" fmla="*/ 1423988 w 1423988"/>
                <a:gd name="connsiteY2" fmla="*/ 0 h 345281"/>
                <a:gd name="connsiteX3" fmla="*/ 1423988 w 1423988"/>
                <a:gd name="connsiteY3" fmla="*/ 200025 h 345281"/>
                <a:gd name="connsiteX4" fmla="*/ 1150144 w 1423988"/>
                <a:gd name="connsiteY4" fmla="*/ 228600 h 345281"/>
                <a:gd name="connsiteX5" fmla="*/ 857250 w 1423988"/>
                <a:gd name="connsiteY5" fmla="*/ 259556 h 345281"/>
                <a:gd name="connsiteX6" fmla="*/ 552450 w 1423988"/>
                <a:gd name="connsiteY6" fmla="*/ 290513 h 345281"/>
                <a:gd name="connsiteX7" fmla="*/ 292894 w 1423988"/>
                <a:gd name="connsiteY7" fmla="*/ 316706 h 345281"/>
                <a:gd name="connsiteX8" fmla="*/ 0 w 1423988"/>
                <a:gd name="connsiteY8" fmla="*/ 345281 h 345281"/>
                <a:gd name="connsiteX9" fmla="*/ 2382 w 1423988"/>
                <a:gd name="connsiteY9" fmla="*/ 166688 h 345281"/>
                <a:gd name="connsiteX10" fmla="*/ 276225 w 1423988"/>
                <a:gd name="connsiteY10" fmla="*/ 135731 h 345281"/>
                <a:gd name="connsiteX11" fmla="*/ 678657 w 1423988"/>
                <a:gd name="connsiteY11" fmla="*/ 88106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3988" h="345281">
                  <a:moveTo>
                    <a:pt x="678657" y="88106"/>
                  </a:moveTo>
                  <a:lnTo>
                    <a:pt x="988219" y="52388"/>
                  </a:lnTo>
                  <a:lnTo>
                    <a:pt x="1423988" y="0"/>
                  </a:lnTo>
                  <a:lnTo>
                    <a:pt x="1423988" y="200025"/>
                  </a:lnTo>
                  <a:lnTo>
                    <a:pt x="1150144" y="228600"/>
                  </a:lnTo>
                  <a:lnTo>
                    <a:pt x="857250" y="259556"/>
                  </a:lnTo>
                  <a:lnTo>
                    <a:pt x="552450" y="290513"/>
                  </a:lnTo>
                  <a:lnTo>
                    <a:pt x="292894" y="316706"/>
                  </a:lnTo>
                  <a:lnTo>
                    <a:pt x="0" y="345281"/>
                  </a:lnTo>
                  <a:lnTo>
                    <a:pt x="2382" y="166688"/>
                  </a:lnTo>
                  <a:lnTo>
                    <a:pt x="276225" y="135731"/>
                  </a:lnTo>
                  <a:lnTo>
                    <a:pt x="678657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8592A2DC-E400-46AC-BEAF-84B013ACFE15}"/>
                </a:ext>
              </a:extLst>
            </p:cNvPr>
            <p:cNvSpPr/>
            <p:nvPr/>
          </p:nvSpPr>
          <p:spPr>
            <a:xfrm>
              <a:off x="5143500" y="4538663"/>
              <a:ext cx="1436688" cy="355600"/>
            </a:xfrm>
            <a:custGeom>
              <a:avLst/>
              <a:gdLst>
                <a:gd name="connsiteX0" fmla="*/ 607219 w 1435894"/>
                <a:gd name="connsiteY0" fmla="*/ 111918 h 354806"/>
                <a:gd name="connsiteX1" fmla="*/ 1047750 w 1435894"/>
                <a:gd name="connsiteY1" fmla="*/ 52387 h 354806"/>
                <a:gd name="connsiteX2" fmla="*/ 1435894 w 1435894"/>
                <a:gd name="connsiteY2" fmla="*/ 0 h 354806"/>
                <a:gd name="connsiteX3" fmla="*/ 1431131 w 1435894"/>
                <a:gd name="connsiteY3" fmla="*/ 333375 h 354806"/>
                <a:gd name="connsiteX4" fmla="*/ 1395413 w 1435894"/>
                <a:gd name="connsiteY4" fmla="*/ 304800 h 354806"/>
                <a:gd name="connsiteX5" fmla="*/ 1373981 w 1435894"/>
                <a:gd name="connsiteY5" fmla="*/ 283368 h 354806"/>
                <a:gd name="connsiteX6" fmla="*/ 1354931 w 1435894"/>
                <a:gd name="connsiteY6" fmla="*/ 247650 h 354806"/>
                <a:gd name="connsiteX7" fmla="*/ 1343025 w 1435894"/>
                <a:gd name="connsiteY7" fmla="*/ 230981 h 354806"/>
                <a:gd name="connsiteX8" fmla="*/ 1264444 w 1435894"/>
                <a:gd name="connsiteY8" fmla="*/ 235743 h 354806"/>
                <a:gd name="connsiteX9" fmla="*/ 1047750 w 1435894"/>
                <a:gd name="connsiteY9" fmla="*/ 250031 h 354806"/>
                <a:gd name="connsiteX10" fmla="*/ 733425 w 1435894"/>
                <a:gd name="connsiteY10" fmla="*/ 273843 h 354806"/>
                <a:gd name="connsiteX11" fmla="*/ 411956 w 1435894"/>
                <a:gd name="connsiteY11" fmla="*/ 304800 h 354806"/>
                <a:gd name="connsiteX12" fmla="*/ 152400 w 1435894"/>
                <a:gd name="connsiteY12" fmla="*/ 333375 h 354806"/>
                <a:gd name="connsiteX13" fmla="*/ 2381 w 1435894"/>
                <a:gd name="connsiteY13" fmla="*/ 354806 h 354806"/>
                <a:gd name="connsiteX14" fmla="*/ 0 w 1435894"/>
                <a:gd name="connsiteY14" fmla="*/ 192881 h 354806"/>
                <a:gd name="connsiteX15" fmla="*/ 283369 w 1435894"/>
                <a:gd name="connsiteY15" fmla="*/ 159543 h 354806"/>
                <a:gd name="connsiteX16" fmla="*/ 607219 w 1435894"/>
                <a:gd name="connsiteY16" fmla="*/ 111918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5894" h="354806">
                  <a:moveTo>
                    <a:pt x="607219" y="111918"/>
                  </a:moveTo>
                  <a:lnTo>
                    <a:pt x="1047750" y="52387"/>
                  </a:lnTo>
                  <a:lnTo>
                    <a:pt x="1435894" y="0"/>
                  </a:lnTo>
                  <a:cubicBezTo>
                    <a:pt x="1434306" y="111125"/>
                    <a:pt x="1432719" y="222250"/>
                    <a:pt x="1431131" y="333375"/>
                  </a:cubicBezTo>
                  <a:lnTo>
                    <a:pt x="1395413" y="304800"/>
                  </a:lnTo>
                  <a:lnTo>
                    <a:pt x="1373981" y="283368"/>
                  </a:lnTo>
                  <a:lnTo>
                    <a:pt x="1354931" y="247650"/>
                  </a:lnTo>
                  <a:lnTo>
                    <a:pt x="1343025" y="230981"/>
                  </a:lnTo>
                  <a:lnTo>
                    <a:pt x="1264444" y="235743"/>
                  </a:lnTo>
                  <a:lnTo>
                    <a:pt x="1047750" y="250031"/>
                  </a:lnTo>
                  <a:lnTo>
                    <a:pt x="733425" y="273843"/>
                  </a:lnTo>
                  <a:lnTo>
                    <a:pt x="411956" y="304800"/>
                  </a:lnTo>
                  <a:lnTo>
                    <a:pt x="152400" y="333375"/>
                  </a:lnTo>
                  <a:lnTo>
                    <a:pt x="2381" y="354806"/>
                  </a:lnTo>
                  <a:cubicBezTo>
                    <a:pt x="1587" y="300831"/>
                    <a:pt x="794" y="246856"/>
                    <a:pt x="0" y="192881"/>
                  </a:cubicBezTo>
                  <a:lnTo>
                    <a:pt x="283369" y="159543"/>
                  </a:lnTo>
                  <a:lnTo>
                    <a:pt x="607219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70D958FC-2000-4720-9766-92BC0380BC80}"/>
                </a:ext>
              </a:extLst>
            </p:cNvPr>
            <p:cNvSpPr/>
            <p:nvPr/>
          </p:nvSpPr>
          <p:spPr>
            <a:xfrm>
              <a:off x="4448175" y="4913313"/>
              <a:ext cx="1303338" cy="993775"/>
            </a:xfrm>
            <a:custGeom>
              <a:avLst/>
              <a:gdLst>
                <a:gd name="connsiteX0" fmla="*/ 657225 w 1302544"/>
                <a:gd name="connsiteY0" fmla="*/ 428625 h 995362"/>
                <a:gd name="connsiteX1" fmla="*/ 812006 w 1302544"/>
                <a:gd name="connsiteY1" fmla="*/ 280987 h 995362"/>
                <a:gd name="connsiteX2" fmla="*/ 890588 w 1302544"/>
                <a:gd name="connsiteY2" fmla="*/ 200025 h 995362"/>
                <a:gd name="connsiteX3" fmla="*/ 900113 w 1302544"/>
                <a:gd name="connsiteY3" fmla="*/ 185737 h 995362"/>
                <a:gd name="connsiteX4" fmla="*/ 902494 w 1302544"/>
                <a:gd name="connsiteY4" fmla="*/ 173831 h 995362"/>
                <a:gd name="connsiteX5" fmla="*/ 902494 w 1302544"/>
                <a:gd name="connsiteY5" fmla="*/ 154781 h 995362"/>
                <a:gd name="connsiteX6" fmla="*/ 888206 w 1302544"/>
                <a:gd name="connsiteY6" fmla="*/ 123825 h 995362"/>
                <a:gd name="connsiteX7" fmla="*/ 850106 w 1302544"/>
                <a:gd name="connsiteY7" fmla="*/ 73819 h 995362"/>
                <a:gd name="connsiteX8" fmla="*/ 831056 w 1302544"/>
                <a:gd name="connsiteY8" fmla="*/ 54769 h 995362"/>
                <a:gd name="connsiteX9" fmla="*/ 814388 w 1302544"/>
                <a:gd name="connsiteY9" fmla="*/ 45244 h 995362"/>
                <a:gd name="connsiteX10" fmla="*/ 814388 w 1302544"/>
                <a:gd name="connsiteY10" fmla="*/ 26194 h 995362"/>
                <a:gd name="connsiteX11" fmla="*/ 838200 w 1302544"/>
                <a:gd name="connsiteY11" fmla="*/ 7144 h 995362"/>
                <a:gd name="connsiteX12" fmla="*/ 878681 w 1302544"/>
                <a:gd name="connsiteY12" fmla="*/ 0 h 995362"/>
                <a:gd name="connsiteX13" fmla="*/ 931069 w 1302544"/>
                <a:gd name="connsiteY13" fmla="*/ 4762 h 995362"/>
                <a:gd name="connsiteX14" fmla="*/ 988219 w 1302544"/>
                <a:gd name="connsiteY14" fmla="*/ 14287 h 995362"/>
                <a:gd name="connsiteX15" fmla="*/ 1031081 w 1302544"/>
                <a:gd name="connsiteY15" fmla="*/ 28575 h 995362"/>
                <a:gd name="connsiteX16" fmla="*/ 1071563 w 1302544"/>
                <a:gd name="connsiteY16" fmla="*/ 42862 h 995362"/>
                <a:gd name="connsiteX17" fmla="*/ 1147763 w 1302544"/>
                <a:gd name="connsiteY17" fmla="*/ 80962 h 995362"/>
                <a:gd name="connsiteX18" fmla="*/ 1202531 w 1302544"/>
                <a:gd name="connsiteY18" fmla="*/ 114300 h 995362"/>
                <a:gd name="connsiteX19" fmla="*/ 1233488 w 1302544"/>
                <a:gd name="connsiteY19" fmla="*/ 138112 h 995362"/>
                <a:gd name="connsiteX20" fmla="*/ 1254919 w 1302544"/>
                <a:gd name="connsiteY20" fmla="*/ 154781 h 995362"/>
                <a:gd name="connsiteX21" fmla="*/ 1281113 w 1302544"/>
                <a:gd name="connsiteY21" fmla="*/ 180975 h 995362"/>
                <a:gd name="connsiteX22" fmla="*/ 1295400 w 1302544"/>
                <a:gd name="connsiteY22" fmla="*/ 200025 h 995362"/>
                <a:gd name="connsiteX23" fmla="*/ 1302544 w 1302544"/>
                <a:gd name="connsiteY23" fmla="*/ 219075 h 995362"/>
                <a:gd name="connsiteX24" fmla="*/ 1302544 w 1302544"/>
                <a:gd name="connsiteY24" fmla="*/ 233362 h 995362"/>
                <a:gd name="connsiteX25" fmla="*/ 1297781 w 1302544"/>
                <a:gd name="connsiteY25" fmla="*/ 257175 h 995362"/>
                <a:gd name="connsiteX26" fmla="*/ 1283494 w 1302544"/>
                <a:gd name="connsiteY26" fmla="*/ 273844 h 995362"/>
                <a:gd name="connsiteX27" fmla="*/ 1254919 w 1302544"/>
                <a:gd name="connsiteY27" fmla="*/ 288131 h 995362"/>
                <a:gd name="connsiteX28" fmla="*/ 1197769 w 1302544"/>
                <a:gd name="connsiteY28" fmla="*/ 300037 h 995362"/>
                <a:gd name="connsiteX29" fmla="*/ 1092994 w 1302544"/>
                <a:gd name="connsiteY29" fmla="*/ 376237 h 995362"/>
                <a:gd name="connsiteX30" fmla="*/ 916781 w 1302544"/>
                <a:gd name="connsiteY30" fmla="*/ 509587 h 995362"/>
                <a:gd name="connsiteX31" fmla="*/ 771525 w 1302544"/>
                <a:gd name="connsiteY31" fmla="*/ 607219 h 995362"/>
                <a:gd name="connsiteX32" fmla="*/ 650081 w 1302544"/>
                <a:gd name="connsiteY32" fmla="*/ 685800 h 995362"/>
                <a:gd name="connsiteX33" fmla="*/ 523875 w 1302544"/>
                <a:gd name="connsiteY33" fmla="*/ 764381 h 995362"/>
                <a:gd name="connsiteX34" fmla="*/ 330994 w 1302544"/>
                <a:gd name="connsiteY34" fmla="*/ 869156 h 995362"/>
                <a:gd name="connsiteX35" fmla="*/ 152400 w 1302544"/>
                <a:gd name="connsiteY35" fmla="*/ 954881 h 995362"/>
                <a:gd name="connsiteX36" fmla="*/ 59531 w 1302544"/>
                <a:gd name="connsiteY36" fmla="*/ 990600 h 995362"/>
                <a:gd name="connsiteX37" fmla="*/ 33338 w 1302544"/>
                <a:gd name="connsiteY37" fmla="*/ 995362 h 995362"/>
                <a:gd name="connsiteX38" fmla="*/ 14288 w 1302544"/>
                <a:gd name="connsiteY38" fmla="*/ 992981 h 995362"/>
                <a:gd name="connsiteX39" fmla="*/ 0 w 1302544"/>
                <a:gd name="connsiteY39" fmla="*/ 985837 h 995362"/>
                <a:gd name="connsiteX40" fmla="*/ 0 w 1302544"/>
                <a:gd name="connsiteY40" fmla="*/ 969169 h 995362"/>
                <a:gd name="connsiteX41" fmla="*/ 9525 w 1302544"/>
                <a:gd name="connsiteY41" fmla="*/ 945356 h 995362"/>
                <a:gd name="connsiteX42" fmla="*/ 50006 w 1302544"/>
                <a:gd name="connsiteY42" fmla="*/ 912019 h 995362"/>
                <a:gd name="connsiteX43" fmla="*/ 235744 w 1302544"/>
                <a:gd name="connsiteY43" fmla="*/ 778669 h 995362"/>
                <a:gd name="connsiteX44" fmla="*/ 414338 w 1302544"/>
                <a:gd name="connsiteY44" fmla="*/ 640556 h 995362"/>
                <a:gd name="connsiteX45" fmla="*/ 657225 w 1302544"/>
                <a:gd name="connsiteY45" fmla="*/ 428625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02544" h="995362">
                  <a:moveTo>
                    <a:pt x="657225" y="428625"/>
                  </a:moveTo>
                  <a:lnTo>
                    <a:pt x="812006" y="280987"/>
                  </a:lnTo>
                  <a:lnTo>
                    <a:pt x="890588" y="200025"/>
                  </a:lnTo>
                  <a:lnTo>
                    <a:pt x="900113" y="185737"/>
                  </a:lnTo>
                  <a:lnTo>
                    <a:pt x="902494" y="173831"/>
                  </a:lnTo>
                  <a:lnTo>
                    <a:pt x="902494" y="154781"/>
                  </a:lnTo>
                  <a:lnTo>
                    <a:pt x="888206" y="123825"/>
                  </a:lnTo>
                  <a:lnTo>
                    <a:pt x="850106" y="73819"/>
                  </a:lnTo>
                  <a:lnTo>
                    <a:pt x="831056" y="54769"/>
                  </a:lnTo>
                  <a:lnTo>
                    <a:pt x="814388" y="45244"/>
                  </a:lnTo>
                  <a:lnTo>
                    <a:pt x="814388" y="26194"/>
                  </a:lnTo>
                  <a:lnTo>
                    <a:pt x="838200" y="7144"/>
                  </a:lnTo>
                  <a:lnTo>
                    <a:pt x="878681" y="0"/>
                  </a:lnTo>
                  <a:lnTo>
                    <a:pt x="931069" y="4762"/>
                  </a:lnTo>
                  <a:lnTo>
                    <a:pt x="988219" y="14287"/>
                  </a:lnTo>
                  <a:lnTo>
                    <a:pt x="1031081" y="28575"/>
                  </a:lnTo>
                  <a:lnTo>
                    <a:pt x="1071563" y="42862"/>
                  </a:lnTo>
                  <a:lnTo>
                    <a:pt x="1147763" y="80962"/>
                  </a:lnTo>
                  <a:lnTo>
                    <a:pt x="1202531" y="114300"/>
                  </a:lnTo>
                  <a:lnTo>
                    <a:pt x="1233488" y="138112"/>
                  </a:lnTo>
                  <a:lnTo>
                    <a:pt x="1254919" y="154781"/>
                  </a:lnTo>
                  <a:lnTo>
                    <a:pt x="1281113" y="180975"/>
                  </a:lnTo>
                  <a:lnTo>
                    <a:pt x="1295400" y="200025"/>
                  </a:lnTo>
                  <a:lnTo>
                    <a:pt x="1302544" y="219075"/>
                  </a:lnTo>
                  <a:lnTo>
                    <a:pt x="1302544" y="233362"/>
                  </a:lnTo>
                  <a:lnTo>
                    <a:pt x="1297781" y="257175"/>
                  </a:lnTo>
                  <a:lnTo>
                    <a:pt x="1283494" y="273844"/>
                  </a:lnTo>
                  <a:lnTo>
                    <a:pt x="1254919" y="288131"/>
                  </a:lnTo>
                  <a:lnTo>
                    <a:pt x="1197769" y="300037"/>
                  </a:lnTo>
                  <a:lnTo>
                    <a:pt x="1092994" y="376237"/>
                  </a:lnTo>
                  <a:lnTo>
                    <a:pt x="916781" y="509587"/>
                  </a:lnTo>
                  <a:lnTo>
                    <a:pt x="771525" y="607219"/>
                  </a:lnTo>
                  <a:lnTo>
                    <a:pt x="650081" y="685800"/>
                  </a:lnTo>
                  <a:lnTo>
                    <a:pt x="523875" y="764381"/>
                  </a:lnTo>
                  <a:lnTo>
                    <a:pt x="330994" y="869156"/>
                  </a:lnTo>
                  <a:lnTo>
                    <a:pt x="152400" y="954881"/>
                  </a:lnTo>
                  <a:lnTo>
                    <a:pt x="59531" y="990600"/>
                  </a:lnTo>
                  <a:lnTo>
                    <a:pt x="33338" y="995362"/>
                  </a:lnTo>
                  <a:lnTo>
                    <a:pt x="14288" y="992981"/>
                  </a:lnTo>
                  <a:lnTo>
                    <a:pt x="0" y="985837"/>
                  </a:lnTo>
                  <a:lnTo>
                    <a:pt x="0" y="969169"/>
                  </a:lnTo>
                  <a:lnTo>
                    <a:pt x="9525" y="945356"/>
                  </a:lnTo>
                  <a:lnTo>
                    <a:pt x="50006" y="912019"/>
                  </a:lnTo>
                  <a:lnTo>
                    <a:pt x="235744" y="778669"/>
                  </a:lnTo>
                  <a:lnTo>
                    <a:pt x="414338" y="640556"/>
                  </a:lnTo>
                  <a:lnTo>
                    <a:pt x="657225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4090145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3E42D6-588D-424F-904F-5106B2826F98}"/>
              </a:ext>
            </a:extLst>
          </p:cNvPr>
          <p:cNvSpPr/>
          <p:nvPr/>
        </p:nvSpPr>
        <p:spPr>
          <a:xfrm>
            <a:off x="2652713" y="1638300"/>
            <a:ext cx="2374900" cy="534988"/>
          </a:xfrm>
          <a:custGeom>
            <a:avLst/>
            <a:gdLst>
              <a:gd name="connsiteX0" fmla="*/ 1214437 w 2374106"/>
              <a:gd name="connsiteY0" fmla="*/ 321469 h 535781"/>
              <a:gd name="connsiteX1" fmla="*/ 952500 w 2374106"/>
              <a:gd name="connsiteY1" fmla="*/ 366713 h 535781"/>
              <a:gd name="connsiteX2" fmla="*/ 778668 w 2374106"/>
              <a:gd name="connsiteY2" fmla="*/ 421481 h 535781"/>
              <a:gd name="connsiteX3" fmla="*/ 559593 w 2374106"/>
              <a:gd name="connsiteY3" fmla="*/ 473869 h 535781"/>
              <a:gd name="connsiteX4" fmla="*/ 371475 w 2374106"/>
              <a:gd name="connsiteY4" fmla="*/ 521494 h 535781"/>
              <a:gd name="connsiteX5" fmla="*/ 352425 w 2374106"/>
              <a:gd name="connsiteY5" fmla="*/ 531019 h 535781"/>
              <a:gd name="connsiteX6" fmla="*/ 335756 w 2374106"/>
              <a:gd name="connsiteY6" fmla="*/ 535781 h 535781"/>
              <a:gd name="connsiteX7" fmla="*/ 309562 w 2374106"/>
              <a:gd name="connsiteY7" fmla="*/ 533400 h 535781"/>
              <a:gd name="connsiteX8" fmla="*/ 273843 w 2374106"/>
              <a:gd name="connsiteY8" fmla="*/ 519113 h 535781"/>
              <a:gd name="connsiteX9" fmla="*/ 207168 w 2374106"/>
              <a:gd name="connsiteY9" fmla="*/ 473869 h 535781"/>
              <a:gd name="connsiteX10" fmla="*/ 130968 w 2374106"/>
              <a:gd name="connsiteY10" fmla="*/ 407194 h 535781"/>
              <a:gd name="connsiteX11" fmla="*/ 61912 w 2374106"/>
              <a:gd name="connsiteY11" fmla="*/ 333375 h 535781"/>
              <a:gd name="connsiteX12" fmla="*/ 28575 w 2374106"/>
              <a:gd name="connsiteY12" fmla="*/ 295275 h 535781"/>
              <a:gd name="connsiteX13" fmla="*/ 14287 w 2374106"/>
              <a:gd name="connsiteY13" fmla="*/ 278606 h 535781"/>
              <a:gd name="connsiteX14" fmla="*/ 4762 w 2374106"/>
              <a:gd name="connsiteY14" fmla="*/ 259556 h 535781"/>
              <a:gd name="connsiteX15" fmla="*/ 0 w 2374106"/>
              <a:gd name="connsiteY15" fmla="*/ 233363 h 535781"/>
              <a:gd name="connsiteX16" fmla="*/ 4762 w 2374106"/>
              <a:gd name="connsiteY16" fmla="*/ 211931 h 535781"/>
              <a:gd name="connsiteX17" fmla="*/ 11906 w 2374106"/>
              <a:gd name="connsiteY17" fmla="*/ 202406 h 535781"/>
              <a:gd name="connsiteX18" fmla="*/ 30956 w 2374106"/>
              <a:gd name="connsiteY18" fmla="*/ 200025 h 535781"/>
              <a:gd name="connsiteX19" fmla="*/ 57150 w 2374106"/>
              <a:gd name="connsiteY19" fmla="*/ 211931 h 535781"/>
              <a:gd name="connsiteX20" fmla="*/ 92868 w 2374106"/>
              <a:gd name="connsiteY20" fmla="*/ 233363 h 535781"/>
              <a:gd name="connsiteX21" fmla="*/ 119062 w 2374106"/>
              <a:gd name="connsiteY21" fmla="*/ 250031 h 535781"/>
              <a:gd name="connsiteX22" fmla="*/ 142875 w 2374106"/>
              <a:gd name="connsiteY22" fmla="*/ 266700 h 535781"/>
              <a:gd name="connsiteX23" fmla="*/ 195262 w 2374106"/>
              <a:gd name="connsiteY23" fmla="*/ 288131 h 535781"/>
              <a:gd name="connsiteX24" fmla="*/ 266700 w 2374106"/>
              <a:gd name="connsiteY24" fmla="*/ 307181 h 535781"/>
              <a:gd name="connsiteX25" fmla="*/ 314325 w 2374106"/>
              <a:gd name="connsiteY25" fmla="*/ 316706 h 535781"/>
              <a:gd name="connsiteX26" fmla="*/ 340518 w 2374106"/>
              <a:gd name="connsiteY26" fmla="*/ 319088 h 535781"/>
              <a:gd name="connsiteX27" fmla="*/ 414337 w 2374106"/>
              <a:gd name="connsiteY27" fmla="*/ 316706 h 535781"/>
              <a:gd name="connsiteX28" fmla="*/ 538162 w 2374106"/>
              <a:gd name="connsiteY28" fmla="*/ 304800 h 535781"/>
              <a:gd name="connsiteX29" fmla="*/ 628650 w 2374106"/>
              <a:gd name="connsiteY29" fmla="*/ 292894 h 535781"/>
              <a:gd name="connsiteX30" fmla="*/ 754856 w 2374106"/>
              <a:gd name="connsiteY30" fmla="*/ 266700 h 535781"/>
              <a:gd name="connsiteX31" fmla="*/ 900112 w 2374106"/>
              <a:gd name="connsiteY31" fmla="*/ 235744 h 535781"/>
              <a:gd name="connsiteX32" fmla="*/ 1221581 w 2374106"/>
              <a:gd name="connsiteY32" fmla="*/ 183356 h 535781"/>
              <a:gd name="connsiteX33" fmla="*/ 1514475 w 2374106"/>
              <a:gd name="connsiteY33" fmla="*/ 135731 h 535781"/>
              <a:gd name="connsiteX34" fmla="*/ 1731168 w 2374106"/>
              <a:gd name="connsiteY34" fmla="*/ 97631 h 535781"/>
              <a:gd name="connsiteX35" fmla="*/ 1804987 w 2374106"/>
              <a:gd name="connsiteY35" fmla="*/ 80963 h 535781"/>
              <a:gd name="connsiteX36" fmla="*/ 1890712 w 2374106"/>
              <a:gd name="connsiteY36" fmla="*/ 57150 h 535781"/>
              <a:gd name="connsiteX37" fmla="*/ 1985962 w 2374106"/>
              <a:gd name="connsiteY37" fmla="*/ 23813 h 535781"/>
              <a:gd name="connsiteX38" fmla="*/ 2033587 w 2374106"/>
              <a:gd name="connsiteY38" fmla="*/ 2381 h 535781"/>
              <a:gd name="connsiteX39" fmla="*/ 2081212 w 2374106"/>
              <a:gd name="connsiteY39" fmla="*/ 0 h 535781"/>
              <a:gd name="connsiteX40" fmla="*/ 2164556 w 2374106"/>
              <a:gd name="connsiteY40" fmla="*/ 19050 h 535781"/>
              <a:gd name="connsiteX41" fmla="*/ 2252662 w 2374106"/>
              <a:gd name="connsiteY41" fmla="*/ 50006 h 535781"/>
              <a:gd name="connsiteX42" fmla="*/ 2309812 w 2374106"/>
              <a:gd name="connsiteY42" fmla="*/ 71438 h 535781"/>
              <a:gd name="connsiteX43" fmla="*/ 2336006 w 2374106"/>
              <a:gd name="connsiteY43" fmla="*/ 85725 h 535781"/>
              <a:gd name="connsiteX44" fmla="*/ 2355056 w 2374106"/>
              <a:gd name="connsiteY44" fmla="*/ 104775 h 535781"/>
              <a:gd name="connsiteX45" fmla="*/ 2369343 w 2374106"/>
              <a:gd name="connsiteY45" fmla="*/ 123825 h 535781"/>
              <a:gd name="connsiteX46" fmla="*/ 2374106 w 2374106"/>
              <a:gd name="connsiteY46" fmla="*/ 140494 h 535781"/>
              <a:gd name="connsiteX47" fmla="*/ 2366962 w 2374106"/>
              <a:gd name="connsiteY47" fmla="*/ 157163 h 535781"/>
              <a:gd name="connsiteX48" fmla="*/ 2355056 w 2374106"/>
              <a:gd name="connsiteY48" fmla="*/ 173831 h 535781"/>
              <a:gd name="connsiteX49" fmla="*/ 2333625 w 2374106"/>
              <a:gd name="connsiteY49" fmla="*/ 185738 h 535781"/>
              <a:gd name="connsiteX50" fmla="*/ 2271712 w 2374106"/>
              <a:gd name="connsiteY50" fmla="*/ 200025 h 535781"/>
              <a:gd name="connsiteX51" fmla="*/ 2040731 w 2374106"/>
              <a:gd name="connsiteY51" fmla="*/ 221456 h 535781"/>
              <a:gd name="connsiteX52" fmla="*/ 1664493 w 2374106"/>
              <a:gd name="connsiteY52" fmla="*/ 254794 h 535781"/>
              <a:gd name="connsiteX53" fmla="*/ 1488281 w 2374106"/>
              <a:gd name="connsiteY53" fmla="*/ 273844 h 535781"/>
              <a:gd name="connsiteX54" fmla="*/ 1214437 w 2374106"/>
              <a:gd name="connsiteY54" fmla="*/ 321469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74106" h="535781">
                <a:moveTo>
                  <a:pt x="1214437" y="321469"/>
                </a:moveTo>
                <a:lnTo>
                  <a:pt x="952500" y="366713"/>
                </a:lnTo>
                <a:lnTo>
                  <a:pt x="778668" y="421481"/>
                </a:lnTo>
                <a:lnTo>
                  <a:pt x="559593" y="473869"/>
                </a:lnTo>
                <a:lnTo>
                  <a:pt x="371475" y="521494"/>
                </a:lnTo>
                <a:lnTo>
                  <a:pt x="352425" y="531019"/>
                </a:lnTo>
                <a:lnTo>
                  <a:pt x="335756" y="535781"/>
                </a:lnTo>
                <a:lnTo>
                  <a:pt x="309562" y="533400"/>
                </a:lnTo>
                <a:lnTo>
                  <a:pt x="273843" y="519113"/>
                </a:lnTo>
                <a:lnTo>
                  <a:pt x="207168" y="473869"/>
                </a:lnTo>
                <a:lnTo>
                  <a:pt x="130968" y="407194"/>
                </a:lnTo>
                <a:lnTo>
                  <a:pt x="61912" y="333375"/>
                </a:lnTo>
                <a:lnTo>
                  <a:pt x="28575" y="295275"/>
                </a:lnTo>
                <a:lnTo>
                  <a:pt x="14287" y="278606"/>
                </a:lnTo>
                <a:lnTo>
                  <a:pt x="4762" y="259556"/>
                </a:lnTo>
                <a:lnTo>
                  <a:pt x="0" y="233363"/>
                </a:lnTo>
                <a:lnTo>
                  <a:pt x="4762" y="211931"/>
                </a:lnTo>
                <a:lnTo>
                  <a:pt x="11906" y="202406"/>
                </a:lnTo>
                <a:lnTo>
                  <a:pt x="30956" y="200025"/>
                </a:lnTo>
                <a:lnTo>
                  <a:pt x="57150" y="211931"/>
                </a:lnTo>
                <a:lnTo>
                  <a:pt x="92868" y="233363"/>
                </a:lnTo>
                <a:lnTo>
                  <a:pt x="119062" y="250031"/>
                </a:lnTo>
                <a:lnTo>
                  <a:pt x="142875" y="266700"/>
                </a:lnTo>
                <a:lnTo>
                  <a:pt x="195262" y="288131"/>
                </a:lnTo>
                <a:lnTo>
                  <a:pt x="266700" y="307181"/>
                </a:lnTo>
                <a:lnTo>
                  <a:pt x="314325" y="316706"/>
                </a:lnTo>
                <a:lnTo>
                  <a:pt x="340518" y="319088"/>
                </a:lnTo>
                <a:lnTo>
                  <a:pt x="414337" y="316706"/>
                </a:lnTo>
                <a:lnTo>
                  <a:pt x="538162" y="304800"/>
                </a:lnTo>
                <a:lnTo>
                  <a:pt x="628650" y="292894"/>
                </a:lnTo>
                <a:lnTo>
                  <a:pt x="754856" y="266700"/>
                </a:lnTo>
                <a:lnTo>
                  <a:pt x="900112" y="235744"/>
                </a:lnTo>
                <a:lnTo>
                  <a:pt x="1221581" y="183356"/>
                </a:lnTo>
                <a:lnTo>
                  <a:pt x="1514475" y="135731"/>
                </a:lnTo>
                <a:lnTo>
                  <a:pt x="1731168" y="97631"/>
                </a:lnTo>
                <a:lnTo>
                  <a:pt x="1804987" y="80963"/>
                </a:lnTo>
                <a:lnTo>
                  <a:pt x="1890712" y="57150"/>
                </a:lnTo>
                <a:lnTo>
                  <a:pt x="1985962" y="23813"/>
                </a:lnTo>
                <a:lnTo>
                  <a:pt x="2033587" y="2381"/>
                </a:lnTo>
                <a:lnTo>
                  <a:pt x="2081212" y="0"/>
                </a:lnTo>
                <a:lnTo>
                  <a:pt x="2164556" y="19050"/>
                </a:lnTo>
                <a:lnTo>
                  <a:pt x="2252662" y="50006"/>
                </a:lnTo>
                <a:lnTo>
                  <a:pt x="2309812" y="71438"/>
                </a:lnTo>
                <a:lnTo>
                  <a:pt x="2336006" y="85725"/>
                </a:lnTo>
                <a:lnTo>
                  <a:pt x="2355056" y="104775"/>
                </a:lnTo>
                <a:lnTo>
                  <a:pt x="2369343" y="123825"/>
                </a:lnTo>
                <a:lnTo>
                  <a:pt x="2374106" y="140494"/>
                </a:lnTo>
                <a:lnTo>
                  <a:pt x="2366962" y="157163"/>
                </a:lnTo>
                <a:lnTo>
                  <a:pt x="2355056" y="173831"/>
                </a:lnTo>
                <a:lnTo>
                  <a:pt x="2333625" y="185738"/>
                </a:lnTo>
                <a:lnTo>
                  <a:pt x="2271712" y="200025"/>
                </a:lnTo>
                <a:lnTo>
                  <a:pt x="2040731" y="221456"/>
                </a:lnTo>
                <a:lnTo>
                  <a:pt x="1664493" y="254794"/>
                </a:lnTo>
                <a:lnTo>
                  <a:pt x="1488281" y="273844"/>
                </a:lnTo>
                <a:lnTo>
                  <a:pt x="1214437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170B584-CDE4-4B7C-A2A6-274205A061B3}"/>
              </a:ext>
            </a:extLst>
          </p:cNvPr>
          <p:cNvSpPr/>
          <p:nvPr/>
        </p:nvSpPr>
        <p:spPr>
          <a:xfrm>
            <a:off x="2519363" y="2259013"/>
            <a:ext cx="866775" cy="1028700"/>
          </a:xfrm>
          <a:custGeom>
            <a:avLst/>
            <a:gdLst>
              <a:gd name="connsiteX0" fmla="*/ 681037 w 866775"/>
              <a:gd name="connsiteY0" fmla="*/ 507207 h 1028700"/>
              <a:gd name="connsiteX1" fmla="*/ 583406 w 866775"/>
              <a:gd name="connsiteY1" fmla="*/ 623888 h 1028700"/>
              <a:gd name="connsiteX2" fmla="*/ 526256 w 866775"/>
              <a:gd name="connsiteY2" fmla="*/ 661988 h 1028700"/>
              <a:gd name="connsiteX3" fmla="*/ 414337 w 866775"/>
              <a:gd name="connsiteY3" fmla="*/ 757238 h 1028700"/>
              <a:gd name="connsiteX4" fmla="*/ 319087 w 866775"/>
              <a:gd name="connsiteY4" fmla="*/ 833438 h 1028700"/>
              <a:gd name="connsiteX5" fmla="*/ 204787 w 866775"/>
              <a:gd name="connsiteY5" fmla="*/ 914400 h 1028700"/>
              <a:gd name="connsiteX6" fmla="*/ 97631 w 866775"/>
              <a:gd name="connsiteY6" fmla="*/ 988219 h 1028700"/>
              <a:gd name="connsiteX7" fmla="*/ 47625 w 866775"/>
              <a:gd name="connsiteY7" fmla="*/ 1021557 h 1028700"/>
              <a:gd name="connsiteX8" fmla="*/ 30956 w 866775"/>
              <a:gd name="connsiteY8" fmla="*/ 1028700 h 1028700"/>
              <a:gd name="connsiteX9" fmla="*/ 21431 w 866775"/>
              <a:gd name="connsiteY9" fmla="*/ 1028700 h 1028700"/>
              <a:gd name="connsiteX10" fmla="*/ 11906 w 866775"/>
              <a:gd name="connsiteY10" fmla="*/ 1026319 h 1028700"/>
              <a:gd name="connsiteX11" fmla="*/ 0 w 866775"/>
              <a:gd name="connsiteY11" fmla="*/ 1016794 h 1028700"/>
              <a:gd name="connsiteX12" fmla="*/ 0 w 866775"/>
              <a:gd name="connsiteY12" fmla="*/ 995363 h 1028700"/>
              <a:gd name="connsiteX13" fmla="*/ 14287 w 866775"/>
              <a:gd name="connsiteY13" fmla="*/ 966788 h 1028700"/>
              <a:gd name="connsiteX14" fmla="*/ 95250 w 866775"/>
              <a:gd name="connsiteY14" fmla="*/ 883444 h 1028700"/>
              <a:gd name="connsiteX15" fmla="*/ 190500 w 866775"/>
              <a:gd name="connsiteY15" fmla="*/ 776288 h 1028700"/>
              <a:gd name="connsiteX16" fmla="*/ 280987 w 866775"/>
              <a:gd name="connsiteY16" fmla="*/ 673894 h 1028700"/>
              <a:gd name="connsiteX17" fmla="*/ 369093 w 866775"/>
              <a:gd name="connsiteY17" fmla="*/ 564357 h 1028700"/>
              <a:gd name="connsiteX18" fmla="*/ 447675 w 866775"/>
              <a:gd name="connsiteY18" fmla="*/ 461963 h 1028700"/>
              <a:gd name="connsiteX19" fmla="*/ 495300 w 866775"/>
              <a:gd name="connsiteY19" fmla="*/ 395288 h 1028700"/>
              <a:gd name="connsiteX20" fmla="*/ 533400 w 866775"/>
              <a:gd name="connsiteY20" fmla="*/ 328613 h 1028700"/>
              <a:gd name="connsiteX21" fmla="*/ 557212 w 866775"/>
              <a:gd name="connsiteY21" fmla="*/ 283369 h 1028700"/>
              <a:gd name="connsiteX22" fmla="*/ 566737 w 866775"/>
              <a:gd name="connsiteY22" fmla="*/ 259557 h 1028700"/>
              <a:gd name="connsiteX23" fmla="*/ 571500 w 866775"/>
              <a:gd name="connsiteY23" fmla="*/ 230982 h 1028700"/>
              <a:gd name="connsiteX24" fmla="*/ 569118 w 866775"/>
              <a:gd name="connsiteY24" fmla="*/ 195263 h 1028700"/>
              <a:gd name="connsiteX25" fmla="*/ 566737 w 866775"/>
              <a:gd name="connsiteY25" fmla="*/ 152400 h 1028700"/>
              <a:gd name="connsiteX26" fmla="*/ 554831 w 866775"/>
              <a:gd name="connsiteY26" fmla="*/ 97632 h 1028700"/>
              <a:gd name="connsiteX27" fmla="*/ 540543 w 866775"/>
              <a:gd name="connsiteY27" fmla="*/ 69057 h 1028700"/>
              <a:gd name="connsiteX28" fmla="*/ 528637 w 866775"/>
              <a:gd name="connsiteY28" fmla="*/ 42863 h 1028700"/>
              <a:gd name="connsiteX29" fmla="*/ 526256 w 866775"/>
              <a:gd name="connsiteY29" fmla="*/ 26194 h 1028700"/>
              <a:gd name="connsiteX30" fmla="*/ 526256 w 866775"/>
              <a:gd name="connsiteY30" fmla="*/ 11907 h 1028700"/>
              <a:gd name="connsiteX31" fmla="*/ 531018 w 866775"/>
              <a:gd name="connsiteY31" fmla="*/ 2382 h 1028700"/>
              <a:gd name="connsiteX32" fmla="*/ 540543 w 866775"/>
              <a:gd name="connsiteY32" fmla="*/ 0 h 1028700"/>
              <a:gd name="connsiteX33" fmla="*/ 559593 w 866775"/>
              <a:gd name="connsiteY33" fmla="*/ 2382 h 1028700"/>
              <a:gd name="connsiteX34" fmla="*/ 585787 w 866775"/>
              <a:gd name="connsiteY34" fmla="*/ 19050 h 1028700"/>
              <a:gd name="connsiteX35" fmla="*/ 659606 w 866775"/>
              <a:gd name="connsiteY35" fmla="*/ 78582 h 1028700"/>
              <a:gd name="connsiteX36" fmla="*/ 745331 w 866775"/>
              <a:gd name="connsiteY36" fmla="*/ 138113 h 1028700"/>
              <a:gd name="connsiteX37" fmla="*/ 828675 w 866775"/>
              <a:gd name="connsiteY37" fmla="*/ 192882 h 1028700"/>
              <a:gd name="connsiteX38" fmla="*/ 866775 w 866775"/>
              <a:gd name="connsiteY38" fmla="*/ 219075 h 1028700"/>
              <a:gd name="connsiteX39" fmla="*/ 831056 w 866775"/>
              <a:gd name="connsiteY39" fmla="*/ 316707 h 1028700"/>
              <a:gd name="connsiteX40" fmla="*/ 745331 w 866775"/>
              <a:gd name="connsiteY40" fmla="*/ 433388 h 1028700"/>
              <a:gd name="connsiteX41" fmla="*/ 681037 w 866775"/>
              <a:gd name="connsiteY41" fmla="*/ 507207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66775" h="1028700">
                <a:moveTo>
                  <a:pt x="681037" y="507207"/>
                </a:moveTo>
                <a:lnTo>
                  <a:pt x="583406" y="623888"/>
                </a:lnTo>
                <a:lnTo>
                  <a:pt x="526256" y="661988"/>
                </a:lnTo>
                <a:lnTo>
                  <a:pt x="414337" y="757238"/>
                </a:lnTo>
                <a:lnTo>
                  <a:pt x="319087" y="833438"/>
                </a:lnTo>
                <a:lnTo>
                  <a:pt x="204787" y="914400"/>
                </a:lnTo>
                <a:lnTo>
                  <a:pt x="97631" y="988219"/>
                </a:lnTo>
                <a:lnTo>
                  <a:pt x="47625" y="1021557"/>
                </a:lnTo>
                <a:lnTo>
                  <a:pt x="30956" y="1028700"/>
                </a:lnTo>
                <a:lnTo>
                  <a:pt x="21431" y="1028700"/>
                </a:lnTo>
                <a:lnTo>
                  <a:pt x="11906" y="1026319"/>
                </a:lnTo>
                <a:lnTo>
                  <a:pt x="0" y="1016794"/>
                </a:lnTo>
                <a:lnTo>
                  <a:pt x="0" y="995363"/>
                </a:lnTo>
                <a:lnTo>
                  <a:pt x="14287" y="966788"/>
                </a:lnTo>
                <a:lnTo>
                  <a:pt x="95250" y="883444"/>
                </a:lnTo>
                <a:lnTo>
                  <a:pt x="190500" y="776288"/>
                </a:lnTo>
                <a:lnTo>
                  <a:pt x="280987" y="673894"/>
                </a:lnTo>
                <a:lnTo>
                  <a:pt x="369093" y="564357"/>
                </a:lnTo>
                <a:lnTo>
                  <a:pt x="447675" y="461963"/>
                </a:lnTo>
                <a:lnTo>
                  <a:pt x="495300" y="395288"/>
                </a:lnTo>
                <a:lnTo>
                  <a:pt x="533400" y="328613"/>
                </a:lnTo>
                <a:lnTo>
                  <a:pt x="557212" y="283369"/>
                </a:lnTo>
                <a:lnTo>
                  <a:pt x="566737" y="259557"/>
                </a:lnTo>
                <a:lnTo>
                  <a:pt x="571500" y="230982"/>
                </a:lnTo>
                <a:lnTo>
                  <a:pt x="569118" y="195263"/>
                </a:lnTo>
                <a:lnTo>
                  <a:pt x="566737" y="152400"/>
                </a:lnTo>
                <a:lnTo>
                  <a:pt x="554831" y="97632"/>
                </a:lnTo>
                <a:lnTo>
                  <a:pt x="540543" y="69057"/>
                </a:lnTo>
                <a:lnTo>
                  <a:pt x="528637" y="42863"/>
                </a:lnTo>
                <a:lnTo>
                  <a:pt x="526256" y="26194"/>
                </a:lnTo>
                <a:lnTo>
                  <a:pt x="526256" y="11907"/>
                </a:lnTo>
                <a:lnTo>
                  <a:pt x="531018" y="2382"/>
                </a:lnTo>
                <a:lnTo>
                  <a:pt x="540543" y="0"/>
                </a:lnTo>
                <a:lnTo>
                  <a:pt x="559593" y="2382"/>
                </a:lnTo>
                <a:lnTo>
                  <a:pt x="585787" y="19050"/>
                </a:lnTo>
                <a:lnTo>
                  <a:pt x="659606" y="78582"/>
                </a:lnTo>
                <a:lnTo>
                  <a:pt x="745331" y="138113"/>
                </a:lnTo>
                <a:lnTo>
                  <a:pt x="828675" y="192882"/>
                </a:lnTo>
                <a:lnTo>
                  <a:pt x="866775" y="219075"/>
                </a:lnTo>
                <a:lnTo>
                  <a:pt x="831056" y="316707"/>
                </a:lnTo>
                <a:lnTo>
                  <a:pt x="745331" y="433388"/>
                </a:lnTo>
                <a:lnTo>
                  <a:pt x="681037" y="5072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8E45ECF-7A47-4F31-8473-B3D7C1C07DE3}"/>
              </a:ext>
            </a:extLst>
          </p:cNvPr>
          <p:cNvSpPr/>
          <p:nvPr/>
        </p:nvSpPr>
        <p:spPr>
          <a:xfrm>
            <a:off x="2971800" y="2830513"/>
            <a:ext cx="428625" cy="711200"/>
          </a:xfrm>
          <a:custGeom>
            <a:avLst/>
            <a:gdLst>
              <a:gd name="connsiteX0" fmla="*/ 223838 w 428625"/>
              <a:gd name="connsiteY0" fmla="*/ 404813 h 709613"/>
              <a:gd name="connsiteX1" fmla="*/ 209550 w 428625"/>
              <a:gd name="connsiteY1" fmla="*/ 321469 h 709613"/>
              <a:gd name="connsiteX2" fmla="*/ 200025 w 428625"/>
              <a:gd name="connsiteY2" fmla="*/ 266700 h 709613"/>
              <a:gd name="connsiteX3" fmla="*/ 188119 w 428625"/>
              <a:gd name="connsiteY3" fmla="*/ 226219 h 709613"/>
              <a:gd name="connsiteX4" fmla="*/ 180975 w 428625"/>
              <a:gd name="connsiteY4" fmla="*/ 211932 h 709613"/>
              <a:gd name="connsiteX5" fmla="*/ 161925 w 428625"/>
              <a:gd name="connsiteY5" fmla="*/ 185738 h 709613"/>
              <a:gd name="connsiteX6" fmla="*/ 133350 w 428625"/>
              <a:gd name="connsiteY6" fmla="*/ 159544 h 709613"/>
              <a:gd name="connsiteX7" fmla="*/ 85725 w 428625"/>
              <a:gd name="connsiteY7" fmla="*/ 126207 h 709613"/>
              <a:gd name="connsiteX8" fmla="*/ 0 w 428625"/>
              <a:gd name="connsiteY8" fmla="*/ 78582 h 709613"/>
              <a:gd name="connsiteX9" fmla="*/ 73819 w 428625"/>
              <a:gd name="connsiteY9" fmla="*/ 0 h 709613"/>
              <a:gd name="connsiteX10" fmla="*/ 171450 w 428625"/>
              <a:gd name="connsiteY10" fmla="*/ 52388 h 709613"/>
              <a:gd name="connsiteX11" fmla="*/ 207169 w 428625"/>
              <a:gd name="connsiteY11" fmla="*/ 61913 h 709613"/>
              <a:gd name="connsiteX12" fmla="*/ 250031 w 428625"/>
              <a:gd name="connsiteY12" fmla="*/ 69057 h 709613"/>
              <a:gd name="connsiteX13" fmla="*/ 280988 w 428625"/>
              <a:gd name="connsiteY13" fmla="*/ 71438 h 709613"/>
              <a:gd name="connsiteX14" fmla="*/ 347663 w 428625"/>
              <a:gd name="connsiteY14" fmla="*/ 66675 h 709613"/>
              <a:gd name="connsiteX15" fmla="*/ 369094 w 428625"/>
              <a:gd name="connsiteY15" fmla="*/ 142875 h 709613"/>
              <a:gd name="connsiteX16" fmla="*/ 388144 w 428625"/>
              <a:gd name="connsiteY16" fmla="*/ 216694 h 709613"/>
              <a:gd name="connsiteX17" fmla="*/ 402431 w 428625"/>
              <a:gd name="connsiteY17" fmla="*/ 285750 h 709613"/>
              <a:gd name="connsiteX18" fmla="*/ 409575 w 428625"/>
              <a:gd name="connsiteY18" fmla="*/ 345282 h 709613"/>
              <a:gd name="connsiteX19" fmla="*/ 414338 w 428625"/>
              <a:gd name="connsiteY19" fmla="*/ 440532 h 709613"/>
              <a:gd name="connsiteX20" fmla="*/ 419100 w 428625"/>
              <a:gd name="connsiteY20" fmla="*/ 504825 h 709613"/>
              <a:gd name="connsiteX21" fmla="*/ 428625 w 428625"/>
              <a:gd name="connsiteY21" fmla="*/ 600075 h 709613"/>
              <a:gd name="connsiteX22" fmla="*/ 395288 w 428625"/>
              <a:gd name="connsiteY22" fmla="*/ 654844 h 709613"/>
              <a:gd name="connsiteX23" fmla="*/ 371475 w 428625"/>
              <a:gd name="connsiteY23" fmla="*/ 688182 h 709613"/>
              <a:gd name="connsiteX24" fmla="*/ 350044 w 428625"/>
              <a:gd name="connsiteY24" fmla="*/ 702469 h 709613"/>
              <a:gd name="connsiteX25" fmla="*/ 328613 w 428625"/>
              <a:gd name="connsiteY25" fmla="*/ 709613 h 709613"/>
              <a:gd name="connsiteX26" fmla="*/ 316706 w 428625"/>
              <a:gd name="connsiteY26" fmla="*/ 709613 h 709613"/>
              <a:gd name="connsiteX27" fmla="*/ 302419 w 428625"/>
              <a:gd name="connsiteY27" fmla="*/ 702469 h 709613"/>
              <a:gd name="connsiteX28" fmla="*/ 283369 w 428625"/>
              <a:gd name="connsiteY28" fmla="*/ 683419 h 709613"/>
              <a:gd name="connsiteX29" fmla="*/ 264319 w 428625"/>
              <a:gd name="connsiteY29" fmla="*/ 657225 h 709613"/>
              <a:gd name="connsiteX30" fmla="*/ 247650 w 428625"/>
              <a:gd name="connsiteY30" fmla="*/ 614363 h 709613"/>
              <a:gd name="connsiteX31" fmla="*/ 230981 w 428625"/>
              <a:gd name="connsiteY31" fmla="*/ 554832 h 709613"/>
              <a:gd name="connsiteX32" fmla="*/ 233363 w 428625"/>
              <a:gd name="connsiteY32" fmla="*/ 507207 h 709613"/>
              <a:gd name="connsiteX33" fmla="*/ 223838 w 428625"/>
              <a:gd name="connsiteY33" fmla="*/ 4048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28625" h="709613">
                <a:moveTo>
                  <a:pt x="223838" y="404813"/>
                </a:moveTo>
                <a:lnTo>
                  <a:pt x="209550" y="321469"/>
                </a:lnTo>
                <a:lnTo>
                  <a:pt x="200025" y="266700"/>
                </a:lnTo>
                <a:lnTo>
                  <a:pt x="188119" y="226219"/>
                </a:lnTo>
                <a:lnTo>
                  <a:pt x="180975" y="211932"/>
                </a:lnTo>
                <a:lnTo>
                  <a:pt x="161925" y="185738"/>
                </a:lnTo>
                <a:lnTo>
                  <a:pt x="133350" y="159544"/>
                </a:lnTo>
                <a:lnTo>
                  <a:pt x="85725" y="126207"/>
                </a:lnTo>
                <a:lnTo>
                  <a:pt x="0" y="78582"/>
                </a:lnTo>
                <a:lnTo>
                  <a:pt x="73819" y="0"/>
                </a:lnTo>
                <a:lnTo>
                  <a:pt x="171450" y="52388"/>
                </a:lnTo>
                <a:lnTo>
                  <a:pt x="207169" y="61913"/>
                </a:lnTo>
                <a:lnTo>
                  <a:pt x="250031" y="69057"/>
                </a:lnTo>
                <a:lnTo>
                  <a:pt x="280988" y="71438"/>
                </a:lnTo>
                <a:lnTo>
                  <a:pt x="347663" y="66675"/>
                </a:lnTo>
                <a:lnTo>
                  <a:pt x="369094" y="142875"/>
                </a:lnTo>
                <a:lnTo>
                  <a:pt x="388144" y="216694"/>
                </a:lnTo>
                <a:lnTo>
                  <a:pt x="402431" y="285750"/>
                </a:lnTo>
                <a:lnTo>
                  <a:pt x="409575" y="345282"/>
                </a:lnTo>
                <a:lnTo>
                  <a:pt x="414338" y="440532"/>
                </a:lnTo>
                <a:lnTo>
                  <a:pt x="419100" y="504825"/>
                </a:lnTo>
                <a:lnTo>
                  <a:pt x="428625" y="600075"/>
                </a:lnTo>
                <a:lnTo>
                  <a:pt x="395288" y="654844"/>
                </a:lnTo>
                <a:lnTo>
                  <a:pt x="371475" y="688182"/>
                </a:lnTo>
                <a:lnTo>
                  <a:pt x="350044" y="702469"/>
                </a:lnTo>
                <a:lnTo>
                  <a:pt x="328613" y="709613"/>
                </a:lnTo>
                <a:lnTo>
                  <a:pt x="316706" y="709613"/>
                </a:lnTo>
                <a:lnTo>
                  <a:pt x="302419" y="702469"/>
                </a:lnTo>
                <a:lnTo>
                  <a:pt x="283369" y="683419"/>
                </a:lnTo>
                <a:lnTo>
                  <a:pt x="264319" y="657225"/>
                </a:lnTo>
                <a:lnTo>
                  <a:pt x="247650" y="614363"/>
                </a:lnTo>
                <a:lnTo>
                  <a:pt x="230981" y="554832"/>
                </a:lnTo>
                <a:lnTo>
                  <a:pt x="233363" y="507207"/>
                </a:lnTo>
                <a:lnTo>
                  <a:pt x="223838" y="404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460936B-0951-40CD-82AD-0CA6A1692EB7}"/>
              </a:ext>
            </a:extLst>
          </p:cNvPr>
          <p:cNvSpPr/>
          <p:nvPr/>
        </p:nvSpPr>
        <p:spPr>
          <a:xfrm>
            <a:off x="5076825" y="1287463"/>
            <a:ext cx="695325" cy="1374775"/>
          </a:xfrm>
          <a:custGeom>
            <a:avLst/>
            <a:gdLst>
              <a:gd name="connsiteX0" fmla="*/ 538163 w 695325"/>
              <a:gd name="connsiteY0" fmla="*/ 502444 h 1373982"/>
              <a:gd name="connsiteX1" fmla="*/ 459581 w 695325"/>
              <a:gd name="connsiteY1" fmla="*/ 661988 h 1373982"/>
              <a:gd name="connsiteX2" fmla="*/ 407194 w 695325"/>
              <a:gd name="connsiteY2" fmla="*/ 795338 h 1373982"/>
              <a:gd name="connsiteX3" fmla="*/ 342900 w 695325"/>
              <a:gd name="connsiteY3" fmla="*/ 916782 h 1373982"/>
              <a:gd name="connsiteX4" fmla="*/ 288131 w 695325"/>
              <a:gd name="connsiteY4" fmla="*/ 1038225 h 1373982"/>
              <a:gd name="connsiteX5" fmla="*/ 219075 w 695325"/>
              <a:gd name="connsiteY5" fmla="*/ 1162050 h 1373982"/>
              <a:gd name="connsiteX6" fmla="*/ 150019 w 695325"/>
              <a:gd name="connsiteY6" fmla="*/ 1269207 h 1373982"/>
              <a:gd name="connsiteX7" fmla="*/ 95250 w 695325"/>
              <a:gd name="connsiteY7" fmla="*/ 1333500 h 1373982"/>
              <a:gd name="connsiteX8" fmla="*/ 50006 w 695325"/>
              <a:gd name="connsiteY8" fmla="*/ 1366838 h 1373982"/>
              <a:gd name="connsiteX9" fmla="*/ 33338 w 695325"/>
              <a:gd name="connsiteY9" fmla="*/ 1371600 h 1373982"/>
              <a:gd name="connsiteX10" fmla="*/ 14288 w 695325"/>
              <a:gd name="connsiteY10" fmla="*/ 1373982 h 1373982"/>
              <a:gd name="connsiteX11" fmla="*/ 7144 w 695325"/>
              <a:gd name="connsiteY11" fmla="*/ 1366838 h 1373982"/>
              <a:gd name="connsiteX12" fmla="*/ 0 w 695325"/>
              <a:gd name="connsiteY12" fmla="*/ 1352550 h 1373982"/>
              <a:gd name="connsiteX13" fmla="*/ 9525 w 695325"/>
              <a:gd name="connsiteY13" fmla="*/ 1309688 h 1373982"/>
              <a:gd name="connsiteX14" fmla="*/ 45244 w 695325"/>
              <a:gd name="connsiteY14" fmla="*/ 1226344 h 1373982"/>
              <a:gd name="connsiteX15" fmla="*/ 85725 w 695325"/>
              <a:gd name="connsiteY15" fmla="*/ 1131094 h 1373982"/>
              <a:gd name="connsiteX16" fmla="*/ 135731 w 695325"/>
              <a:gd name="connsiteY16" fmla="*/ 1007269 h 1373982"/>
              <a:gd name="connsiteX17" fmla="*/ 173831 w 695325"/>
              <a:gd name="connsiteY17" fmla="*/ 900113 h 1373982"/>
              <a:gd name="connsiteX18" fmla="*/ 219075 w 695325"/>
              <a:gd name="connsiteY18" fmla="*/ 750094 h 1373982"/>
              <a:gd name="connsiteX19" fmla="*/ 259556 w 695325"/>
              <a:gd name="connsiteY19" fmla="*/ 590550 h 1373982"/>
              <a:gd name="connsiteX20" fmla="*/ 288131 w 695325"/>
              <a:gd name="connsiteY20" fmla="*/ 428625 h 1373982"/>
              <a:gd name="connsiteX21" fmla="*/ 309563 w 695325"/>
              <a:gd name="connsiteY21" fmla="*/ 304800 h 1373982"/>
              <a:gd name="connsiteX22" fmla="*/ 316706 w 695325"/>
              <a:gd name="connsiteY22" fmla="*/ 250032 h 1373982"/>
              <a:gd name="connsiteX23" fmla="*/ 319088 w 695325"/>
              <a:gd name="connsiteY23" fmla="*/ 211932 h 1373982"/>
              <a:gd name="connsiteX24" fmla="*/ 311944 w 695325"/>
              <a:gd name="connsiteY24" fmla="*/ 178594 h 1373982"/>
              <a:gd name="connsiteX25" fmla="*/ 292894 w 695325"/>
              <a:gd name="connsiteY25" fmla="*/ 145257 h 1373982"/>
              <a:gd name="connsiteX26" fmla="*/ 269081 w 695325"/>
              <a:gd name="connsiteY26" fmla="*/ 119063 h 1373982"/>
              <a:gd name="connsiteX27" fmla="*/ 247650 w 695325"/>
              <a:gd name="connsiteY27" fmla="*/ 102394 h 1373982"/>
              <a:gd name="connsiteX28" fmla="*/ 226219 w 695325"/>
              <a:gd name="connsiteY28" fmla="*/ 90488 h 1373982"/>
              <a:gd name="connsiteX29" fmla="*/ 219075 w 695325"/>
              <a:gd name="connsiteY29" fmla="*/ 78582 h 1373982"/>
              <a:gd name="connsiteX30" fmla="*/ 202406 w 695325"/>
              <a:gd name="connsiteY30" fmla="*/ 52388 h 1373982"/>
              <a:gd name="connsiteX31" fmla="*/ 197644 w 695325"/>
              <a:gd name="connsiteY31" fmla="*/ 26194 h 1373982"/>
              <a:gd name="connsiteX32" fmla="*/ 204788 w 695325"/>
              <a:gd name="connsiteY32" fmla="*/ 7144 h 1373982"/>
              <a:gd name="connsiteX33" fmla="*/ 219075 w 695325"/>
              <a:gd name="connsiteY33" fmla="*/ 0 h 1373982"/>
              <a:gd name="connsiteX34" fmla="*/ 245269 w 695325"/>
              <a:gd name="connsiteY34" fmla="*/ 7144 h 1373982"/>
              <a:gd name="connsiteX35" fmla="*/ 278606 w 695325"/>
              <a:gd name="connsiteY35" fmla="*/ 19050 h 1373982"/>
              <a:gd name="connsiteX36" fmla="*/ 342900 w 695325"/>
              <a:gd name="connsiteY36" fmla="*/ 35719 h 1373982"/>
              <a:gd name="connsiteX37" fmla="*/ 400050 w 695325"/>
              <a:gd name="connsiteY37" fmla="*/ 54769 h 1373982"/>
              <a:gd name="connsiteX38" fmla="*/ 457200 w 695325"/>
              <a:gd name="connsiteY38" fmla="*/ 76200 h 1373982"/>
              <a:gd name="connsiteX39" fmla="*/ 514350 w 695325"/>
              <a:gd name="connsiteY39" fmla="*/ 104775 h 1373982"/>
              <a:gd name="connsiteX40" fmla="*/ 578644 w 695325"/>
              <a:gd name="connsiteY40" fmla="*/ 145257 h 1373982"/>
              <a:gd name="connsiteX41" fmla="*/ 642938 w 695325"/>
              <a:gd name="connsiteY41" fmla="*/ 197644 h 1373982"/>
              <a:gd name="connsiteX42" fmla="*/ 678656 w 695325"/>
              <a:gd name="connsiteY42" fmla="*/ 226219 h 1373982"/>
              <a:gd name="connsiteX43" fmla="*/ 690563 w 695325"/>
              <a:gd name="connsiteY43" fmla="*/ 240507 h 1373982"/>
              <a:gd name="connsiteX44" fmla="*/ 695325 w 695325"/>
              <a:gd name="connsiteY44" fmla="*/ 252413 h 1373982"/>
              <a:gd name="connsiteX45" fmla="*/ 692944 w 695325"/>
              <a:gd name="connsiteY45" fmla="*/ 278607 h 1373982"/>
              <a:gd name="connsiteX46" fmla="*/ 683419 w 695325"/>
              <a:gd name="connsiteY46" fmla="*/ 307182 h 1373982"/>
              <a:gd name="connsiteX47" fmla="*/ 664369 w 695325"/>
              <a:gd name="connsiteY47" fmla="*/ 328613 h 1373982"/>
              <a:gd name="connsiteX48" fmla="*/ 619125 w 695325"/>
              <a:gd name="connsiteY48" fmla="*/ 361950 h 1373982"/>
              <a:gd name="connsiteX49" fmla="*/ 538163 w 695325"/>
              <a:gd name="connsiteY49" fmla="*/ 502444 h 1373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95325" h="1373982">
                <a:moveTo>
                  <a:pt x="538163" y="502444"/>
                </a:moveTo>
                <a:lnTo>
                  <a:pt x="459581" y="661988"/>
                </a:lnTo>
                <a:lnTo>
                  <a:pt x="407194" y="795338"/>
                </a:lnTo>
                <a:lnTo>
                  <a:pt x="342900" y="916782"/>
                </a:lnTo>
                <a:lnTo>
                  <a:pt x="288131" y="1038225"/>
                </a:lnTo>
                <a:lnTo>
                  <a:pt x="219075" y="1162050"/>
                </a:lnTo>
                <a:lnTo>
                  <a:pt x="150019" y="1269207"/>
                </a:lnTo>
                <a:lnTo>
                  <a:pt x="95250" y="1333500"/>
                </a:lnTo>
                <a:lnTo>
                  <a:pt x="50006" y="1366838"/>
                </a:lnTo>
                <a:lnTo>
                  <a:pt x="33338" y="1371600"/>
                </a:lnTo>
                <a:lnTo>
                  <a:pt x="14288" y="1373982"/>
                </a:lnTo>
                <a:lnTo>
                  <a:pt x="7144" y="1366838"/>
                </a:lnTo>
                <a:lnTo>
                  <a:pt x="0" y="1352550"/>
                </a:lnTo>
                <a:lnTo>
                  <a:pt x="9525" y="1309688"/>
                </a:lnTo>
                <a:lnTo>
                  <a:pt x="45244" y="1226344"/>
                </a:lnTo>
                <a:lnTo>
                  <a:pt x="85725" y="1131094"/>
                </a:lnTo>
                <a:lnTo>
                  <a:pt x="135731" y="1007269"/>
                </a:lnTo>
                <a:lnTo>
                  <a:pt x="173831" y="900113"/>
                </a:lnTo>
                <a:lnTo>
                  <a:pt x="219075" y="750094"/>
                </a:lnTo>
                <a:lnTo>
                  <a:pt x="259556" y="590550"/>
                </a:lnTo>
                <a:lnTo>
                  <a:pt x="288131" y="428625"/>
                </a:lnTo>
                <a:lnTo>
                  <a:pt x="309563" y="304800"/>
                </a:lnTo>
                <a:lnTo>
                  <a:pt x="316706" y="250032"/>
                </a:lnTo>
                <a:lnTo>
                  <a:pt x="319088" y="211932"/>
                </a:lnTo>
                <a:lnTo>
                  <a:pt x="311944" y="178594"/>
                </a:lnTo>
                <a:lnTo>
                  <a:pt x="292894" y="145257"/>
                </a:lnTo>
                <a:lnTo>
                  <a:pt x="269081" y="119063"/>
                </a:lnTo>
                <a:lnTo>
                  <a:pt x="247650" y="102394"/>
                </a:lnTo>
                <a:lnTo>
                  <a:pt x="226219" y="90488"/>
                </a:lnTo>
                <a:lnTo>
                  <a:pt x="219075" y="78582"/>
                </a:lnTo>
                <a:lnTo>
                  <a:pt x="202406" y="52388"/>
                </a:lnTo>
                <a:lnTo>
                  <a:pt x="197644" y="26194"/>
                </a:lnTo>
                <a:lnTo>
                  <a:pt x="204788" y="7144"/>
                </a:lnTo>
                <a:lnTo>
                  <a:pt x="219075" y="0"/>
                </a:lnTo>
                <a:lnTo>
                  <a:pt x="245269" y="7144"/>
                </a:lnTo>
                <a:lnTo>
                  <a:pt x="278606" y="19050"/>
                </a:lnTo>
                <a:lnTo>
                  <a:pt x="342900" y="35719"/>
                </a:lnTo>
                <a:lnTo>
                  <a:pt x="400050" y="54769"/>
                </a:lnTo>
                <a:lnTo>
                  <a:pt x="457200" y="76200"/>
                </a:lnTo>
                <a:lnTo>
                  <a:pt x="514350" y="104775"/>
                </a:lnTo>
                <a:lnTo>
                  <a:pt x="578644" y="145257"/>
                </a:lnTo>
                <a:lnTo>
                  <a:pt x="642938" y="197644"/>
                </a:lnTo>
                <a:lnTo>
                  <a:pt x="678656" y="226219"/>
                </a:lnTo>
                <a:lnTo>
                  <a:pt x="690563" y="240507"/>
                </a:lnTo>
                <a:lnTo>
                  <a:pt x="695325" y="252413"/>
                </a:lnTo>
                <a:lnTo>
                  <a:pt x="692944" y="278607"/>
                </a:lnTo>
                <a:lnTo>
                  <a:pt x="683419" y="307182"/>
                </a:lnTo>
                <a:lnTo>
                  <a:pt x="664369" y="328613"/>
                </a:lnTo>
                <a:lnTo>
                  <a:pt x="619125" y="361950"/>
                </a:lnTo>
                <a:lnTo>
                  <a:pt x="538163" y="5024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893FB85-154A-40EA-8D1D-37322FD4809C}"/>
              </a:ext>
            </a:extLst>
          </p:cNvPr>
          <p:cNvSpPr/>
          <p:nvPr/>
        </p:nvSpPr>
        <p:spPr>
          <a:xfrm>
            <a:off x="4767263" y="3357563"/>
            <a:ext cx="749300" cy="209550"/>
          </a:xfrm>
          <a:custGeom>
            <a:avLst/>
            <a:gdLst>
              <a:gd name="connsiteX0" fmla="*/ 383381 w 750093"/>
              <a:gd name="connsiteY0" fmla="*/ 183356 h 209550"/>
              <a:gd name="connsiteX1" fmla="*/ 269081 w 750093"/>
              <a:gd name="connsiteY1" fmla="*/ 157162 h 209550"/>
              <a:gd name="connsiteX2" fmla="*/ 154781 w 750093"/>
              <a:gd name="connsiteY2" fmla="*/ 123825 h 209550"/>
              <a:gd name="connsiteX3" fmla="*/ 54768 w 750093"/>
              <a:gd name="connsiteY3" fmla="*/ 90487 h 209550"/>
              <a:gd name="connsiteX4" fmla="*/ 30956 w 750093"/>
              <a:gd name="connsiteY4" fmla="*/ 80962 h 209550"/>
              <a:gd name="connsiteX5" fmla="*/ 21431 w 750093"/>
              <a:gd name="connsiteY5" fmla="*/ 71437 h 209550"/>
              <a:gd name="connsiteX6" fmla="*/ 16668 w 750093"/>
              <a:gd name="connsiteY6" fmla="*/ 64293 h 209550"/>
              <a:gd name="connsiteX7" fmla="*/ 4762 w 750093"/>
              <a:gd name="connsiteY7" fmla="*/ 42862 h 209550"/>
              <a:gd name="connsiteX8" fmla="*/ 0 w 750093"/>
              <a:gd name="connsiteY8" fmla="*/ 23812 h 209550"/>
              <a:gd name="connsiteX9" fmla="*/ 7143 w 750093"/>
              <a:gd name="connsiteY9" fmla="*/ 11906 h 209550"/>
              <a:gd name="connsiteX10" fmla="*/ 26193 w 750093"/>
              <a:gd name="connsiteY10" fmla="*/ 2381 h 209550"/>
              <a:gd name="connsiteX11" fmla="*/ 238125 w 750093"/>
              <a:gd name="connsiteY11" fmla="*/ 0 h 209550"/>
              <a:gd name="connsiteX12" fmla="*/ 507206 w 750093"/>
              <a:gd name="connsiteY12" fmla="*/ 2381 h 209550"/>
              <a:gd name="connsiteX13" fmla="*/ 576262 w 750093"/>
              <a:gd name="connsiteY13" fmla="*/ 2381 h 209550"/>
              <a:gd name="connsiteX14" fmla="*/ 595312 w 750093"/>
              <a:gd name="connsiteY14" fmla="*/ 7143 h 209550"/>
              <a:gd name="connsiteX15" fmla="*/ 623887 w 750093"/>
              <a:gd name="connsiteY15" fmla="*/ 16668 h 209550"/>
              <a:gd name="connsiteX16" fmla="*/ 666750 w 750093"/>
              <a:gd name="connsiteY16" fmla="*/ 33337 h 209550"/>
              <a:gd name="connsiteX17" fmla="*/ 702468 w 750093"/>
              <a:gd name="connsiteY17" fmla="*/ 57150 h 209550"/>
              <a:gd name="connsiteX18" fmla="*/ 723900 w 750093"/>
              <a:gd name="connsiteY18" fmla="*/ 78581 h 209550"/>
              <a:gd name="connsiteX19" fmla="*/ 740568 w 750093"/>
              <a:gd name="connsiteY19" fmla="*/ 100012 h 209550"/>
              <a:gd name="connsiteX20" fmla="*/ 747712 w 750093"/>
              <a:gd name="connsiteY20" fmla="*/ 121443 h 209550"/>
              <a:gd name="connsiteX21" fmla="*/ 750093 w 750093"/>
              <a:gd name="connsiteY21" fmla="*/ 145256 h 209550"/>
              <a:gd name="connsiteX22" fmla="*/ 735806 w 750093"/>
              <a:gd name="connsiteY22" fmla="*/ 169068 h 209550"/>
              <a:gd name="connsiteX23" fmla="*/ 707231 w 750093"/>
              <a:gd name="connsiteY23" fmla="*/ 195262 h 209550"/>
              <a:gd name="connsiteX24" fmla="*/ 671512 w 750093"/>
              <a:gd name="connsiteY24" fmla="*/ 209550 h 209550"/>
              <a:gd name="connsiteX25" fmla="*/ 604837 w 750093"/>
              <a:gd name="connsiteY25" fmla="*/ 209550 h 209550"/>
              <a:gd name="connsiteX26" fmla="*/ 535781 w 750093"/>
              <a:gd name="connsiteY26" fmla="*/ 204787 h 209550"/>
              <a:gd name="connsiteX27" fmla="*/ 383381 w 750093"/>
              <a:gd name="connsiteY27" fmla="*/ 183356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50093" h="209550">
                <a:moveTo>
                  <a:pt x="383381" y="183356"/>
                </a:moveTo>
                <a:lnTo>
                  <a:pt x="269081" y="157162"/>
                </a:lnTo>
                <a:lnTo>
                  <a:pt x="154781" y="123825"/>
                </a:lnTo>
                <a:lnTo>
                  <a:pt x="54768" y="90487"/>
                </a:lnTo>
                <a:lnTo>
                  <a:pt x="30956" y="80962"/>
                </a:lnTo>
                <a:lnTo>
                  <a:pt x="21431" y="71437"/>
                </a:lnTo>
                <a:lnTo>
                  <a:pt x="16668" y="64293"/>
                </a:lnTo>
                <a:lnTo>
                  <a:pt x="4762" y="42862"/>
                </a:lnTo>
                <a:lnTo>
                  <a:pt x="0" y="23812"/>
                </a:lnTo>
                <a:lnTo>
                  <a:pt x="7143" y="11906"/>
                </a:lnTo>
                <a:lnTo>
                  <a:pt x="26193" y="2381"/>
                </a:lnTo>
                <a:lnTo>
                  <a:pt x="238125" y="0"/>
                </a:lnTo>
                <a:lnTo>
                  <a:pt x="507206" y="2381"/>
                </a:lnTo>
                <a:lnTo>
                  <a:pt x="576262" y="2381"/>
                </a:lnTo>
                <a:lnTo>
                  <a:pt x="595312" y="7143"/>
                </a:lnTo>
                <a:lnTo>
                  <a:pt x="623887" y="16668"/>
                </a:lnTo>
                <a:lnTo>
                  <a:pt x="666750" y="33337"/>
                </a:lnTo>
                <a:lnTo>
                  <a:pt x="702468" y="57150"/>
                </a:lnTo>
                <a:lnTo>
                  <a:pt x="723900" y="78581"/>
                </a:lnTo>
                <a:lnTo>
                  <a:pt x="740568" y="100012"/>
                </a:lnTo>
                <a:lnTo>
                  <a:pt x="747712" y="121443"/>
                </a:lnTo>
                <a:lnTo>
                  <a:pt x="750093" y="145256"/>
                </a:lnTo>
                <a:lnTo>
                  <a:pt x="735806" y="169068"/>
                </a:lnTo>
                <a:lnTo>
                  <a:pt x="707231" y="195262"/>
                </a:lnTo>
                <a:lnTo>
                  <a:pt x="671512" y="209550"/>
                </a:lnTo>
                <a:lnTo>
                  <a:pt x="604837" y="209550"/>
                </a:lnTo>
                <a:lnTo>
                  <a:pt x="535781" y="204787"/>
                </a:lnTo>
                <a:lnTo>
                  <a:pt x="383381" y="1833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D7D9A4C-4A4A-421E-B0E4-AB6B72042231}"/>
              </a:ext>
            </a:extLst>
          </p:cNvPr>
          <p:cNvSpPr/>
          <p:nvPr/>
        </p:nvSpPr>
        <p:spPr>
          <a:xfrm>
            <a:off x="2959100" y="3624263"/>
            <a:ext cx="4019550" cy="593725"/>
          </a:xfrm>
          <a:custGeom>
            <a:avLst/>
            <a:gdLst>
              <a:gd name="connsiteX0" fmla="*/ 2315261 w 4019703"/>
              <a:gd name="connsiteY0" fmla="*/ 314553 h 592531"/>
              <a:gd name="connsiteX1" fmla="*/ 1821485 w 4019703"/>
              <a:gd name="connsiteY1" fmla="*/ 351129 h 592531"/>
              <a:gd name="connsiteX2" fmla="*/ 1506932 w 4019703"/>
              <a:gd name="connsiteY2" fmla="*/ 387705 h 592531"/>
              <a:gd name="connsiteX3" fmla="*/ 1163117 w 4019703"/>
              <a:gd name="connsiteY3" fmla="*/ 435254 h 592531"/>
              <a:gd name="connsiteX4" fmla="*/ 896112 w 4019703"/>
              <a:gd name="connsiteY4" fmla="*/ 479145 h 592531"/>
              <a:gd name="connsiteX5" fmla="*/ 775412 w 4019703"/>
              <a:gd name="connsiteY5" fmla="*/ 501091 h 592531"/>
              <a:gd name="connsiteX6" fmla="*/ 614477 w 4019703"/>
              <a:gd name="connsiteY6" fmla="*/ 548640 h 592531"/>
              <a:gd name="connsiteX7" fmla="*/ 471831 w 4019703"/>
              <a:gd name="connsiteY7" fmla="*/ 592531 h 592531"/>
              <a:gd name="connsiteX8" fmla="*/ 427940 w 4019703"/>
              <a:gd name="connsiteY8" fmla="*/ 592531 h 592531"/>
              <a:gd name="connsiteX9" fmla="*/ 395021 w 4019703"/>
              <a:gd name="connsiteY9" fmla="*/ 585216 h 592531"/>
              <a:gd name="connsiteX10" fmla="*/ 354788 w 4019703"/>
              <a:gd name="connsiteY10" fmla="*/ 570585 h 592531"/>
              <a:gd name="connsiteX11" fmla="*/ 208484 w 4019703"/>
              <a:gd name="connsiteY11" fmla="*/ 479145 h 592531"/>
              <a:gd name="connsiteX12" fmla="*/ 84125 w 4019703"/>
              <a:gd name="connsiteY12" fmla="*/ 380390 h 592531"/>
              <a:gd name="connsiteX13" fmla="*/ 32919 w 4019703"/>
              <a:gd name="connsiteY13" fmla="*/ 332841 h 592531"/>
              <a:gd name="connsiteX14" fmla="*/ 10973 w 4019703"/>
              <a:gd name="connsiteY14" fmla="*/ 307238 h 592531"/>
              <a:gd name="connsiteX15" fmla="*/ 0 w 4019703"/>
              <a:gd name="connsiteY15" fmla="*/ 274320 h 592531"/>
              <a:gd name="connsiteX16" fmla="*/ 3658 w 4019703"/>
              <a:gd name="connsiteY16" fmla="*/ 256032 h 592531"/>
              <a:gd name="connsiteX17" fmla="*/ 14631 w 4019703"/>
              <a:gd name="connsiteY17" fmla="*/ 248716 h 592531"/>
              <a:gd name="connsiteX18" fmla="*/ 32919 w 4019703"/>
              <a:gd name="connsiteY18" fmla="*/ 248716 h 592531"/>
              <a:gd name="connsiteX19" fmla="*/ 62180 w 4019703"/>
              <a:gd name="connsiteY19" fmla="*/ 252374 h 592531"/>
              <a:gd name="connsiteX20" fmla="*/ 128016 w 4019703"/>
              <a:gd name="connsiteY20" fmla="*/ 277977 h 592531"/>
              <a:gd name="connsiteX21" fmla="*/ 171908 w 4019703"/>
              <a:gd name="connsiteY21" fmla="*/ 303580 h 592531"/>
              <a:gd name="connsiteX22" fmla="*/ 237744 w 4019703"/>
              <a:gd name="connsiteY22" fmla="*/ 329184 h 592531"/>
              <a:gd name="connsiteX23" fmla="*/ 299924 w 4019703"/>
              <a:gd name="connsiteY23" fmla="*/ 343814 h 592531"/>
              <a:gd name="connsiteX24" fmla="*/ 369418 w 4019703"/>
              <a:gd name="connsiteY24" fmla="*/ 347472 h 592531"/>
              <a:gd name="connsiteX25" fmla="*/ 544983 w 4019703"/>
              <a:gd name="connsiteY25" fmla="*/ 332841 h 592531"/>
              <a:gd name="connsiteX26" fmla="*/ 991210 w 4019703"/>
              <a:gd name="connsiteY26" fmla="*/ 285292 h 592531"/>
              <a:gd name="connsiteX27" fmla="*/ 1503274 w 4019703"/>
              <a:gd name="connsiteY27" fmla="*/ 237744 h 592531"/>
              <a:gd name="connsiteX28" fmla="*/ 2044599 w 4019703"/>
              <a:gd name="connsiteY28" fmla="*/ 186537 h 592531"/>
              <a:gd name="connsiteX29" fmla="*/ 2494484 w 4019703"/>
              <a:gd name="connsiteY29" fmla="*/ 138988 h 592531"/>
              <a:gd name="connsiteX30" fmla="*/ 2856586 w 4019703"/>
              <a:gd name="connsiteY30" fmla="*/ 102412 h 592531"/>
              <a:gd name="connsiteX31" fmla="*/ 3196743 w 4019703"/>
              <a:gd name="connsiteY31" fmla="*/ 65836 h 592531"/>
              <a:gd name="connsiteX32" fmla="*/ 3255264 w 4019703"/>
              <a:gd name="connsiteY32" fmla="*/ 62179 h 592531"/>
              <a:gd name="connsiteX33" fmla="*/ 3324759 w 4019703"/>
              <a:gd name="connsiteY33" fmla="*/ 51206 h 592531"/>
              <a:gd name="connsiteX34" fmla="*/ 3438144 w 4019703"/>
              <a:gd name="connsiteY34" fmla="*/ 21945 h 592531"/>
              <a:gd name="connsiteX35" fmla="*/ 3478378 w 4019703"/>
              <a:gd name="connsiteY35" fmla="*/ 7315 h 592531"/>
              <a:gd name="connsiteX36" fmla="*/ 3525927 w 4019703"/>
              <a:gd name="connsiteY36" fmla="*/ 0 h 592531"/>
              <a:gd name="connsiteX37" fmla="*/ 3613709 w 4019703"/>
              <a:gd name="connsiteY37" fmla="*/ 18288 h 592531"/>
              <a:gd name="connsiteX38" fmla="*/ 3749040 w 4019703"/>
              <a:gd name="connsiteY38" fmla="*/ 65836 h 592531"/>
              <a:gd name="connsiteX39" fmla="*/ 3880714 w 4019703"/>
              <a:gd name="connsiteY39" fmla="*/ 117043 h 592531"/>
              <a:gd name="connsiteX40" fmla="*/ 3931920 w 4019703"/>
              <a:gd name="connsiteY40" fmla="*/ 138988 h 592531"/>
              <a:gd name="connsiteX41" fmla="*/ 3983127 w 4019703"/>
              <a:gd name="connsiteY41" fmla="*/ 175564 h 592531"/>
              <a:gd name="connsiteX42" fmla="*/ 4008730 w 4019703"/>
              <a:gd name="connsiteY42" fmla="*/ 201168 h 592531"/>
              <a:gd name="connsiteX43" fmla="*/ 4019703 w 4019703"/>
              <a:gd name="connsiteY43" fmla="*/ 226771 h 592531"/>
              <a:gd name="connsiteX44" fmla="*/ 4016045 w 4019703"/>
              <a:gd name="connsiteY44" fmla="*/ 248716 h 592531"/>
              <a:gd name="connsiteX45" fmla="*/ 3990442 w 4019703"/>
              <a:gd name="connsiteY45" fmla="*/ 267004 h 592531"/>
              <a:gd name="connsiteX46" fmla="*/ 3953866 w 4019703"/>
              <a:gd name="connsiteY46" fmla="*/ 285292 h 592531"/>
              <a:gd name="connsiteX47" fmla="*/ 3855111 w 4019703"/>
              <a:gd name="connsiteY47" fmla="*/ 296265 h 592531"/>
              <a:gd name="connsiteX48" fmla="*/ 3529584 w 4019703"/>
              <a:gd name="connsiteY48" fmla="*/ 292608 h 592531"/>
              <a:gd name="connsiteX49" fmla="*/ 2929738 w 4019703"/>
              <a:gd name="connsiteY49" fmla="*/ 292608 h 592531"/>
              <a:gd name="connsiteX50" fmla="*/ 2315261 w 4019703"/>
              <a:gd name="connsiteY50" fmla="*/ 314553 h 59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019703" h="592531">
                <a:moveTo>
                  <a:pt x="2315261" y="314553"/>
                </a:moveTo>
                <a:lnTo>
                  <a:pt x="1821485" y="351129"/>
                </a:lnTo>
                <a:lnTo>
                  <a:pt x="1506932" y="387705"/>
                </a:lnTo>
                <a:lnTo>
                  <a:pt x="1163117" y="435254"/>
                </a:lnTo>
                <a:lnTo>
                  <a:pt x="896112" y="479145"/>
                </a:lnTo>
                <a:lnTo>
                  <a:pt x="775412" y="501091"/>
                </a:lnTo>
                <a:lnTo>
                  <a:pt x="614477" y="548640"/>
                </a:lnTo>
                <a:lnTo>
                  <a:pt x="471831" y="592531"/>
                </a:lnTo>
                <a:lnTo>
                  <a:pt x="427940" y="592531"/>
                </a:lnTo>
                <a:lnTo>
                  <a:pt x="395021" y="585216"/>
                </a:lnTo>
                <a:lnTo>
                  <a:pt x="354788" y="570585"/>
                </a:lnTo>
                <a:lnTo>
                  <a:pt x="208484" y="479145"/>
                </a:lnTo>
                <a:lnTo>
                  <a:pt x="84125" y="380390"/>
                </a:lnTo>
                <a:lnTo>
                  <a:pt x="32919" y="332841"/>
                </a:lnTo>
                <a:lnTo>
                  <a:pt x="10973" y="307238"/>
                </a:lnTo>
                <a:lnTo>
                  <a:pt x="0" y="274320"/>
                </a:lnTo>
                <a:lnTo>
                  <a:pt x="3658" y="256032"/>
                </a:lnTo>
                <a:lnTo>
                  <a:pt x="14631" y="248716"/>
                </a:lnTo>
                <a:lnTo>
                  <a:pt x="32919" y="248716"/>
                </a:lnTo>
                <a:lnTo>
                  <a:pt x="62180" y="252374"/>
                </a:lnTo>
                <a:lnTo>
                  <a:pt x="128016" y="277977"/>
                </a:lnTo>
                <a:lnTo>
                  <a:pt x="171908" y="303580"/>
                </a:lnTo>
                <a:lnTo>
                  <a:pt x="237744" y="329184"/>
                </a:lnTo>
                <a:lnTo>
                  <a:pt x="299924" y="343814"/>
                </a:lnTo>
                <a:lnTo>
                  <a:pt x="369418" y="347472"/>
                </a:lnTo>
                <a:lnTo>
                  <a:pt x="544983" y="332841"/>
                </a:lnTo>
                <a:lnTo>
                  <a:pt x="991210" y="285292"/>
                </a:lnTo>
                <a:lnTo>
                  <a:pt x="1503274" y="237744"/>
                </a:lnTo>
                <a:lnTo>
                  <a:pt x="2044599" y="186537"/>
                </a:lnTo>
                <a:lnTo>
                  <a:pt x="2494484" y="138988"/>
                </a:lnTo>
                <a:lnTo>
                  <a:pt x="2856586" y="102412"/>
                </a:lnTo>
                <a:lnTo>
                  <a:pt x="3196743" y="65836"/>
                </a:lnTo>
                <a:lnTo>
                  <a:pt x="3255264" y="62179"/>
                </a:lnTo>
                <a:lnTo>
                  <a:pt x="3324759" y="51206"/>
                </a:lnTo>
                <a:lnTo>
                  <a:pt x="3438144" y="21945"/>
                </a:lnTo>
                <a:lnTo>
                  <a:pt x="3478378" y="7315"/>
                </a:lnTo>
                <a:lnTo>
                  <a:pt x="3525927" y="0"/>
                </a:lnTo>
                <a:lnTo>
                  <a:pt x="3613709" y="18288"/>
                </a:lnTo>
                <a:lnTo>
                  <a:pt x="3749040" y="65836"/>
                </a:lnTo>
                <a:lnTo>
                  <a:pt x="3880714" y="117043"/>
                </a:lnTo>
                <a:lnTo>
                  <a:pt x="3931920" y="138988"/>
                </a:lnTo>
                <a:lnTo>
                  <a:pt x="3983127" y="175564"/>
                </a:lnTo>
                <a:lnTo>
                  <a:pt x="4008730" y="201168"/>
                </a:lnTo>
                <a:lnTo>
                  <a:pt x="4019703" y="226771"/>
                </a:lnTo>
                <a:lnTo>
                  <a:pt x="4016045" y="248716"/>
                </a:lnTo>
                <a:lnTo>
                  <a:pt x="3990442" y="267004"/>
                </a:lnTo>
                <a:lnTo>
                  <a:pt x="3953866" y="285292"/>
                </a:lnTo>
                <a:lnTo>
                  <a:pt x="3855111" y="296265"/>
                </a:lnTo>
                <a:lnTo>
                  <a:pt x="3529584" y="292608"/>
                </a:lnTo>
                <a:lnTo>
                  <a:pt x="2929738" y="292608"/>
                </a:lnTo>
                <a:lnTo>
                  <a:pt x="2315261" y="31455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BA58D757-4FC2-403C-8488-A0BB12D07C98}"/>
              </a:ext>
            </a:extLst>
          </p:cNvPr>
          <p:cNvSpPr/>
          <p:nvPr/>
        </p:nvSpPr>
        <p:spPr>
          <a:xfrm>
            <a:off x="4233863" y="4167188"/>
            <a:ext cx="1485900" cy="342900"/>
          </a:xfrm>
          <a:custGeom>
            <a:avLst/>
            <a:gdLst>
              <a:gd name="connsiteX0" fmla="*/ 892968 w 1485900"/>
              <a:gd name="connsiteY0" fmla="*/ 250031 h 342900"/>
              <a:gd name="connsiteX1" fmla="*/ 602456 w 1485900"/>
              <a:gd name="connsiteY1" fmla="*/ 285750 h 342900"/>
              <a:gd name="connsiteX2" fmla="*/ 428625 w 1485900"/>
              <a:gd name="connsiteY2" fmla="*/ 314325 h 342900"/>
              <a:gd name="connsiteX3" fmla="*/ 314325 w 1485900"/>
              <a:gd name="connsiteY3" fmla="*/ 338137 h 342900"/>
              <a:gd name="connsiteX4" fmla="*/ 302418 w 1485900"/>
              <a:gd name="connsiteY4" fmla="*/ 342900 h 342900"/>
              <a:gd name="connsiteX5" fmla="*/ 266700 w 1485900"/>
              <a:gd name="connsiteY5" fmla="*/ 342900 h 342900"/>
              <a:gd name="connsiteX6" fmla="*/ 230981 w 1485900"/>
              <a:gd name="connsiteY6" fmla="*/ 330993 h 342900"/>
              <a:gd name="connsiteX7" fmla="*/ 185737 w 1485900"/>
              <a:gd name="connsiteY7" fmla="*/ 309562 h 342900"/>
              <a:gd name="connsiteX8" fmla="*/ 116681 w 1485900"/>
              <a:gd name="connsiteY8" fmla="*/ 261937 h 342900"/>
              <a:gd name="connsiteX9" fmla="*/ 57150 w 1485900"/>
              <a:gd name="connsiteY9" fmla="*/ 211931 h 342900"/>
              <a:gd name="connsiteX10" fmla="*/ 14287 w 1485900"/>
              <a:gd name="connsiteY10" fmla="*/ 173831 h 342900"/>
              <a:gd name="connsiteX11" fmla="*/ 2381 w 1485900"/>
              <a:gd name="connsiteY11" fmla="*/ 152400 h 342900"/>
              <a:gd name="connsiteX12" fmla="*/ 0 w 1485900"/>
              <a:gd name="connsiteY12" fmla="*/ 138112 h 342900"/>
              <a:gd name="connsiteX13" fmla="*/ 4762 w 1485900"/>
              <a:gd name="connsiteY13" fmla="*/ 126206 h 342900"/>
              <a:gd name="connsiteX14" fmla="*/ 19050 w 1485900"/>
              <a:gd name="connsiteY14" fmla="*/ 116681 h 342900"/>
              <a:gd name="connsiteX15" fmla="*/ 33337 w 1485900"/>
              <a:gd name="connsiteY15" fmla="*/ 116681 h 342900"/>
              <a:gd name="connsiteX16" fmla="*/ 80962 w 1485900"/>
              <a:gd name="connsiteY16" fmla="*/ 130968 h 342900"/>
              <a:gd name="connsiteX17" fmla="*/ 157162 w 1485900"/>
              <a:gd name="connsiteY17" fmla="*/ 152400 h 342900"/>
              <a:gd name="connsiteX18" fmla="*/ 226218 w 1485900"/>
              <a:gd name="connsiteY18" fmla="*/ 164306 h 342900"/>
              <a:gd name="connsiteX19" fmla="*/ 273843 w 1485900"/>
              <a:gd name="connsiteY19" fmla="*/ 164306 h 342900"/>
              <a:gd name="connsiteX20" fmla="*/ 371475 w 1485900"/>
              <a:gd name="connsiteY20" fmla="*/ 154781 h 342900"/>
              <a:gd name="connsiteX21" fmla="*/ 654843 w 1485900"/>
              <a:gd name="connsiteY21" fmla="*/ 123825 h 342900"/>
              <a:gd name="connsiteX22" fmla="*/ 812006 w 1485900"/>
              <a:gd name="connsiteY22" fmla="*/ 97631 h 342900"/>
              <a:gd name="connsiteX23" fmla="*/ 923925 w 1485900"/>
              <a:gd name="connsiteY23" fmla="*/ 73818 h 342900"/>
              <a:gd name="connsiteX24" fmla="*/ 1028700 w 1485900"/>
              <a:gd name="connsiteY24" fmla="*/ 42862 h 342900"/>
              <a:gd name="connsiteX25" fmla="*/ 1128712 w 1485900"/>
              <a:gd name="connsiteY25" fmla="*/ 2381 h 342900"/>
              <a:gd name="connsiteX26" fmla="*/ 1147762 w 1485900"/>
              <a:gd name="connsiteY26" fmla="*/ 0 h 342900"/>
              <a:gd name="connsiteX27" fmla="*/ 1193006 w 1485900"/>
              <a:gd name="connsiteY27" fmla="*/ 4762 h 342900"/>
              <a:gd name="connsiteX28" fmla="*/ 1252537 w 1485900"/>
              <a:gd name="connsiteY28" fmla="*/ 19050 h 342900"/>
              <a:gd name="connsiteX29" fmla="*/ 1302543 w 1485900"/>
              <a:gd name="connsiteY29" fmla="*/ 35718 h 342900"/>
              <a:gd name="connsiteX30" fmla="*/ 1352550 w 1485900"/>
              <a:gd name="connsiteY30" fmla="*/ 61912 h 342900"/>
              <a:gd name="connsiteX31" fmla="*/ 1428750 w 1485900"/>
              <a:gd name="connsiteY31" fmla="*/ 107156 h 342900"/>
              <a:gd name="connsiteX32" fmla="*/ 1476375 w 1485900"/>
              <a:gd name="connsiteY32" fmla="*/ 147637 h 342900"/>
              <a:gd name="connsiteX33" fmla="*/ 1485900 w 1485900"/>
              <a:gd name="connsiteY33" fmla="*/ 164306 h 342900"/>
              <a:gd name="connsiteX34" fmla="*/ 1485900 w 1485900"/>
              <a:gd name="connsiteY34" fmla="*/ 183356 h 342900"/>
              <a:gd name="connsiteX35" fmla="*/ 1476375 w 1485900"/>
              <a:gd name="connsiteY35" fmla="*/ 200025 h 342900"/>
              <a:gd name="connsiteX36" fmla="*/ 1454943 w 1485900"/>
              <a:gd name="connsiteY36" fmla="*/ 211931 h 342900"/>
              <a:gd name="connsiteX37" fmla="*/ 1373981 w 1485900"/>
              <a:gd name="connsiteY37" fmla="*/ 226218 h 342900"/>
              <a:gd name="connsiteX38" fmla="*/ 1269206 w 1485900"/>
              <a:gd name="connsiteY38" fmla="*/ 228600 h 342900"/>
              <a:gd name="connsiteX39" fmla="*/ 1171575 w 1485900"/>
              <a:gd name="connsiteY39" fmla="*/ 223837 h 342900"/>
              <a:gd name="connsiteX40" fmla="*/ 892968 w 1485900"/>
              <a:gd name="connsiteY40" fmla="*/ 250031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485900" h="342900">
                <a:moveTo>
                  <a:pt x="892968" y="250031"/>
                </a:moveTo>
                <a:lnTo>
                  <a:pt x="602456" y="285750"/>
                </a:lnTo>
                <a:lnTo>
                  <a:pt x="428625" y="314325"/>
                </a:lnTo>
                <a:lnTo>
                  <a:pt x="314325" y="338137"/>
                </a:lnTo>
                <a:lnTo>
                  <a:pt x="302418" y="342900"/>
                </a:lnTo>
                <a:lnTo>
                  <a:pt x="266700" y="342900"/>
                </a:lnTo>
                <a:lnTo>
                  <a:pt x="230981" y="330993"/>
                </a:lnTo>
                <a:lnTo>
                  <a:pt x="185737" y="309562"/>
                </a:lnTo>
                <a:lnTo>
                  <a:pt x="116681" y="261937"/>
                </a:lnTo>
                <a:lnTo>
                  <a:pt x="57150" y="211931"/>
                </a:lnTo>
                <a:lnTo>
                  <a:pt x="14287" y="173831"/>
                </a:lnTo>
                <a:lnTo>
                  <a:pt x="2381" y="152400"/>
                </a:lnTo>
                <a:lnTo>
                  <a:pt x="0" y="138112"/>
                </a:lnTo>
                <a:lnTo>
                  <a:pt x="4762" y="126206"/>
                </a:lnTo>
                <a:lnTo>
                  <a:pt x="19050" y="116681"/>
                </a:lnTo>
                <a:lnTo>
                  <a:pt x="33337" y="116681"/>
                </a:lnTo>
                <a:lnTo>
                  <a:pt x="80962" y="130968"/>
                </a:lnTo>
                <a:lnTo>
                  <a:pt x="157162" y="152400"/>
                </a:lnTo>
                <a:lnTo>
                  <a:pt x="226218" y="164306"/>
                </a:lnTo>
                <a:lnTo>
                  <a:pt x="273843" y="164306"/>
                </a:lnTo>
                <a:lnTo>
                  <a:pt x="371475" y="154781"/>
                </a:lnTo>
                <a:lnTo>
                  <a:pt x="654843" y="123825"/>
                </a:lnTo>
                <a:lnTo>
                  <a:pt x="812006" y="97631"/>
                </a:lnTo>
                <a:lnTo>
                  <a:pt x="923925" y="73818"/>
                </a:lnTo>
                <a:lnTo>
                  <a:pt x="1028700" y="42862"/>
                </a:lnTo>
                <a:lnTo>
                  <a:pt x="1128712" y="2381"/>
                </a:lnTo>
                <a:lnTo>
                  <a:pt x="1147762" y="0"/>
                </a:lnTo>
                <a:lnTo>
                  <a:pt x="1193006" y="4762"/>
                </a:lnTo>
                <a:lnTo>
                  <a:pt x="1252537" y="19050"/>
                </a:lnTo>
                <a:lnTo>
                  <a:pt x="1302543" y="35718"/>
                </a:lnTo>
                <a:lnTo>
                  <a:pt x="1352550" y="61912"/>
                </a:lnTo>
                <a:lnTo>
                  <a:pt x="1428750" y="107156"/>
                </a:lnTo>
                <a:lnTo>
                  <a:pt x="1476375" y="147637"/>
                </a:lnTo>
                <a:lnTo>
                  <a:pt x="1485900" y="164306"/>
                </a:lnTo>
                <a:lnTo>
                  <a:pt x="1485900" y="183356"/>
                </a:lnTo>
                <a:lnTo>
                  <a:pt x="1476375" y="200025"/>
                </a:lnTo>
                <a:lnTo>
                  <a:pt x="1454943" y="211931"/>
                </a:lnTo>
                <a:lnTo>
                  <a:pt x="1373981" y="226218"/>
                </a:lnTo>
                <a:lnTo>
                  <a:pt x="1269206" y="228600"/>
                </a:lnTo>
                <a:lnTo>
                  <a:pt x="1171575" y="223837"/>
                </a:lnTo>
                <a:lnTo>
                  <a:pt x="892968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2BB449E-0E8D-4029-BEB7-03AA54B98B2A}"/>
              </a:ext>
            </a:extLst>
          </p:cNvPr>
          <p:cNvSpPr/>
          <p:nvPr/>
        </p:nvSpPr>
        <p:spPr>
          <a:xfrm>
            <a:off x="4256088" y="4630738"/>
            <a:ext cx="1333500" cy="304800"/>
          </a:xfrm>
          <a:custGeom>
            <a:avLst/>
            <a:gdLst>
              <a:gd name="connsiteX0" fmla="*/ 790575 w 1333500"/>
              <a:gd name="connsiteY0" fmla="*/ 238125 h 304800"/>
              <a:gd name="connsiteX1" fmla="*/ 535781 w 1333500"/>
              <a:gd name="connsiteY1" fmla="*/ 266700 h 304800"/>
              <a:gd name="connsiteX2" fmla="*/ 309562 w 1333500"/>
              <a:gd name="connsiteY2" fmla="*/ 295275 h 304800"/>
              <a:gd name="connsiteX3" fmla="*/ 278606 w 1333500"/>
              <a:gd name="connsiteY3" fmla="*/ 304800 h 304800"/>
              <a:gd name="connsiteX4" fmla="*/ 254794 w 1333500"/>
              <a:gd name="connsiteY4" fmla="*/ 304800 h 304800"/>
              <a:gd name="connsiteX5" fmla="*/ 214312 w 1333500"/>
              <a:gd name="connsiteY5" fmla="*/ 297657 h 304800"/>
              <a:gd name="connsiteX6" fmla="*/ 178594 w 1333500"/>
              <a:gd name="connsiteY6" fmla="*/ 283369 h 304800"/>
              <a:gd name="connsiteX7" fmla="*/ 119062 w 1333500"/>
              <a:gd name="connsiteY7" fmla="*/ 250032 h 304800"/>
              <a:gd name="connsiteX8" fmla="*/ 66675 w 1333500"/>
              <a:gd name="connsiteY8" fmla="*/ 209550 h 304800"/>
              <a:gd name="connsiteX9" fmla="*/ 23812 w 1333500"/>
              <a:gd name="connsiteY9" fmla="*/ 166688 h 304800"/>
              <a:gd name="connsiteX10" fmla="*/ 7144 w 1333500"/>
              <a:gd name="connsiteY10" fmla="*/ 142875 h 304800"/>
              <a:gd name="connsiteX11" fmla="*/ 0 w 1333500"/>
              <a:gd name="connsiteY11" fmla="*/ 119063 h 304800"/>
              <a:gd name="connsiteX12" fmla="*/ 0 w 1333500"/>
              <a:gd name="connsiteY12" fmla="*/ 102394 h 304800"/>
              <a:gd name="connsiteX13" fmla="*/ 7144 w 1333500"/>
              <a:gd name="connsiteY13" fmla="*/ 88107 h 304800"/>
              <a:gd name="connsiteX14" fmla="*/ 14287 w 1333500"/>
              <a:gd name="connsiteY14" fmla="*/ 80963 h 304800"/>
              <a:gd name="connsiteX15" fmla="*/ 23812 w 1333500"/>
              <a:gd name="connsiteY15" fmla="*/ 78582 h 304800"/>
              <a:gd name="connsiteX16" fmla="*/ 54769 w 1333500"/>
              <a:gd name="connsiteY16" fmla="*/ 88107 h 304800"/>
              <a:gd name="connsiteX17" fmla="*/ 109537 w 1333500"/>
              <a:gd name="connsiteY17" fmla="*/ 111919 h 304800"/>
              <a:gd name="connsiteX18" fmla="*/ 154781 w 1333500"/>
              <a:gd name="connsiteY18" fmla="*/ 126207 h 304800"/>
              <a:gd name="connsiteX19" fmla="*/ 202406 w 1333500"/>
              <a:gd name="connsiteY19" fmla="*/ 135732 h 304800"/>
              <a:gd name="connsiteX20" fmla="*/ 247650 w 1333500"/>
              <a:gd name="connsiteY20" fmla="*/ 142875 h 304800"/>
              <a:gd name="connsiteX21" fmla="*/ 285750 w 1333500"/>
              <a:gd name="connsiteY21" fmla="*/ 142875 h 304800"/>
              <a:gd name="connsiteX22" fmla="*/ 397669 w 1333500"/>
              <a:gd name="connsiteY22" fmla="*/ 133350 h 304800"/>
              <a:gd name="connsiteX23" fmla="*/ 652462 w 1333500"/>
              <a:gd name="connsiteY23" fmla="*/ 97632 h 304800"/>
              <a:gd name="connsiteX24" fmla="*/ 878681 w 1333500"/>
              <a:gd name="connsiteY24" fmla="*/ 54769 h 304800"/>
              <a:gd name="connsiteX25" fmla="*/ 1100137 w 1333500"/>
              <a:gd name="connsiteY25" fmla="*/ 0 h 304800"/>
              <a:gd name="connsiteX26" fmla="*/ 1152525 w 1333500"/>
              <a:gd name="connsiteY26" fmla="*/ 9525 h 304800"/>
              <a:gd name="connsiteX27" fmla="*/ 1202531 w 1333500"/>
              <a:gd name="connsiteY27" fmla="*/ 21432 h 304800"/>
              <a:gd name="connsiteX28" fmla="*/ 1252537 w 1333500"/>
              <a:gd name="connsiteY28" fmla="*/ 45244 h 304800"/>
              <a:gd name="connsiteX29" fmla="*/ 1293019 w 1333500"/>
              <a:gd name="connsiteY29" fmla="*/ 66675 h 304800"/>
              <a:gd name="connsiteX30" fmla="*/ 1314450 w 1333500"/>
              <a:gd name="connsiteY30" fmla="*/ 85725 h 304800"/>
              <a:gd name="connsiteX31" fmla="*/ 1328737 w 1333500"/>
              <a:gd name="connsiteY31" fmla="*/ 104775 h 304800"/>
              <a:gd name="connsiteX32" fmla="*/ 1333500 w 1333500"/>
              <a:gd name="connsiteY32" fmla="*/ 126207 h 304800"/>
              <a:gd name="connsiteX33" fmla="*/ 1326356 w 1333500"/>
              <a:gd name="connsiteY33" fmla="*/ 150019 h 304800"/>
              <a:gd name="connsiteX34" fmla="*/ 1304925 w 1333500"/>
              <a:gd name="connsiteY34" fmla="*/ 169069 h 304800"/>
              <a:gd name="connsiteX35" fmla="*/ 1266825 w 1333500"/>
              <a:gd name="connsiteY35" fmla="*/ 183357 h 304800"/>
              <a:gd name="connsiteX36" fmla="*/ 1193006 w 1333500"/>
              <a:gd name="connsiteY36" fmla="*/ 195263 h 304800"/>
              <a:gd name="connsiteX37" fmla="*/ 1023937 w 1333500"/>
              <a:gd name="connsiteY37" fmla="*/ 211932 h 304800"/>
              <a:gd name="connsiteX38" fmla="*/ 790575 w 1333500"/>
              <a:gd name="connsiteY38" fmla="*/ 238125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33500" h="304800">
                <a:moveTo>
                  <a:pt x="790575" y="238125"/>
                </a:moveTo>
                <a:lnTo>
                  <a:pt x="535781" y="266700"/>
                </a:lnTo>
                <a:lnTo>
                  <a:pt x="309562" y="295275"/>
                </a:lnTo>
                <a:lnTo>
                  <a:pt x="278606" y="304800"/>
                </a:lnTo>
                <a:lnTo>
                  <a:pt x="254794" y="304800"/>
                </a:lnTo>
                <a:lnTo>
                  <a:pt x="214312" y="297657"/>
                </a:lnTo>
                <a:lnTo>
                  <a:pt x="178594" y="283369"/>
                </a:lnTo>
                <a:lnTo>
                  <a:pt x="119062" y="250032"/>
                </a:lnTo>
                <a:lnTo>
                  <a:pt x="66675" y="209550"/>
                </a:lnTo>
                <a:lnTo>
                  <a:pt x="23812" y="166688"/>
                </a:lnTo>
                <a:lnTo>
                  <a:pt x="7144" y="142875"/>
                </a:lnTo>
                <a:lnTo>
                  <a:pt x="0" y="119063"/>
                </a:lnTo>
                <a:lnTo>
                  <a:pt x="0" y="102394"/>
                </a:lnTo>
                <a:lnTo>
                  <a:pt x="7144" y="88107"/>
                </a:lnTo>
                <a:lnTo>
                  <a:pt x="14287" y="80963"/>
                </a:lnTo>
                <a:lnTo>
                  <a:pt x="23812" y="78582"/>
                </a:lnTo>
                <a:lnTo>
                  <a:pt x="54769" y="88107"/>
                </a:lnTo>
                <a:lnTo>
                  <a:pt x="109537" y="111919"/>
                </a:lnTo>
                <a:lnTo>
                  <a:pt x="154781" y="126207"/>
                </a:lnTo>
                <a:lnTo>
                  <a:pt x="202406" y="135732"/>
                </a:lnTo>
                <a:lnTo>
                  <a:pt x="247650" y="142875"/>
                </a:lnTo>
                <a:lnTo>
                  <a:pt x="285750" y="142875"/>
                </a:lnTo>
                <a:lnTo>
                  <a:pt x="397669" y="133350"/>
                </a:lnTo>
                <a:lnTo>
                  <a:pt x="652462" y="97632"/>
                </a:lnTo>
                <a:lnTo>
                  <a:pt x="878681" y="54769"/>
                </a:lnTo>
                <a:lnTo>
                  <a:pt x="1100137" y="0"/>
                </a:lnTo>
                <a:lnTo>
                  <a:pt x="1152525" y="9525"/>
                </a:lnTo>
                <a:lnTo>
                  <a:pt x="1202531" y="21432"/>
                </a:lnTo>
                <a:lnTo>
                  <a:pt x="1252537" y="45244"/>
                </a:lnTo>
                <a:lnTo>
                  <a:pt x="1293019" y="66675"/>
                </a:lnTo>
                <a:lnTo>
                  <a:pt x="1314450" y="85725"/>
                </a:lnTo>
                <a:lnTo>
                  <a:pt x="1328737" y="104775"/>
                </a:lnTo>
                <a:lnTo>
                  <a:pt x="1333500" y="126207"/>
                </a:lnTo>
                <a:lnTo>
                  <a:pt x="1326356" y="150019"/>
                </a:lnTo>
                <a:lnTo>
                  <a:pt x="1304925" y="169069"/>
                </a:lnTo>
                <a:lnTo>
                  <a:pt x="1266825" y="183357"/>
                </a:lnTo>
                <a:lnTo>
                  <a:pt x="1193006" y="195263"/>
                </a:lnTo>
                <a:lnTo>
                  <a:pt x="1023937" y="211932"/>
                </a:lnTo>
                <a:lnTo>
                  <a:pt x="790575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4754315-746E-4427-9FA2-ADBCA30DA0E8}"/>
              </a:ext>
            </a:extLst>
          </p:cNvPr>
          <p:cNvSpPr/>
          <p:nvPr/>
        </p:nvSpPr>
        <p:spPr>
          <a:xfrm>
            <a:off x="3910013" y="5124450"/>
            <a:ext cx="520700" cy="1030288"/>
          </a:xfrm>
          <a:custGeom>
            <a:avLst/>
            <a:gdLst>
              <a:gd name="connsiteX0" fmla="*/ 223837 w 521493"/>
              <a:gd name="connsiteY0" fmla="*/ 578644 h 1031081"/>
              <a:gd name="connsiteX1" fmla="*/ 188118 w 521493"/>
              <a:gd name="connsiteY1" fmla="*/ 414338 h 1031081"/>
              <a:gd name="connsiteX2" fmla="*/ 166687 w 521493"/>
              <a:gd name="connsiteY2" fmla="*/ 316706 h 1031081"/>
              <a:gd name="connsiteX3" fmla="*/ 145256 w 521493"/>
              <a:gd name="connsiteY3" fmla="*/ 247650 h 1031081"/>
              <a:gd name="connsiteX4" fmla="*/ 107156 w 521493"/>
              <a:gd name="connsiteY4" fmla="*/ 173831 h 1031081"/>
              <a:gd name="connsiteX5" fmla="*/ 57150 w 521493"/>
              <a:gd name="connsiteY5" fmla="*/ 107156 h 1031081"/>
              <a:gd name="connsiteX6" fmla="*/ 14287 w 521493"/>
              <a:gd name="connsiteY6" fmla="*/ 59531 h 1031081"/>
              <a:gd name="connsiteX7" fmla="*/ 4762 w 521493"/>
              <a:gd name="connsiteY7" fmla="*/ 42863 h 1031081"/>
              <a:gd name="connsiteX8" fmla="*/ 0 w 521493"/>
              <a:gd name="connsiteY8" fmla="*/ 21431 h 1031081"/>
              <a:gd name="connsiteX9" fmla="*/ 7143 w 521493"/>
              <a:gd name="connsiteY9" fmla="*/ 7144 h 1031081"/>
              <a:gd name="connsiteX10" fmla="*/ 19050 w 521493"/>
              <a:gd name="connsiteY10" fmla="*/ 0 h 1031081"/>
              <a:gd name="connsiteX11" fmla="*/ 40481 w 521493"/>
              <a:gd name="connsiteY11" fmla="*/ 0 h 1031081"/>
              <a:gd name="connsiteX12" fmla="*/ 76200 w 521493"/>
              <a:gd name="connsiteY12" fmla="*/ 9525 h 1031081"/>
              <a:gd name="connsiteX13" fmla="*/ 145256 w 521493"/>
              <a:gd name="connsiteY13" fmla="*/ 28575 h 1031081"/>
              <a:gd name="connsiteX14" fmla="*/ 264318 w 521493"/>
              <a:gd name="connsiteY14" fmla="*/ 69056 h 1031081"/>
              <a:gd name="connsiteX15" fmla="*/ 352425 w 521493"/>
              <a:gd name="connsiteY15" fmla="*/ 109538 h 1031081"/>
              <a:gd name="connsiteX16" fmla="*/ 388143 w 521493"/>
              <a:gd name="connsiteY16" fmla="*/ 247650 h 1031081"/>
              <a:gd name="connsiteX17" fmla="*/ 435768 w 521493"/>
              <a:gd name="connsiteY17" fmla="*/ 492919 h 1031081"/>
              <a:gd name="connsiteX18" fmla="*/ 483393 w 521493"/>
              <a:gd name="connsiteY18" fmla="*/ 714375 h 1031081"/>
              <a:gd name="connsiteX19" fmla="*/ 521493 w 521493"/>
              <a:gd name="connsiteY19" fmla="*/ 823913 h 1031081"/>
              <a:gd name="connsiteX20" fmla="*/ 519112 w 521493"/>
              <a:gd name="connsiteY20" fmla="*/ 895350 h 1031081"/>
              <a:gd name="connsiteX21" fmla="*/ 504825 w 521493"/>
              <a:gd name="connsiteY21" fmla="*/ 971550 h 1031081"/>
              <a:gd name="connsiteX22" fmla="*/ 495300 w 521493"/>
              <a:gd name="connsiteY22" fmla="*/ 1000125 h 1031081"/>
              <a:gd name="connsiteX23" fmla="*/ 485775 w 521493"/>
              <a:gd name="connsiteY23" fmla="*/ 1019175 h 1031081"/>
              <a:gd name="connsiteX24" fmla="*/ 466725 w 521493"/>
              <a:gd name="connsiteY24" fmla="*/ 1028700 h 1031081"/>
              <a:gd name="connsiteX25" fmla="*/ 435768 w 521493"/>
              <a:gd name="connsiteY25" fmla="*/ 1031081 h 1031081"/>
              <a:gd name="connsiteX26" fmla="*/ 402431 w 521493"/>
              <a:gd name="connsiteY26" fmla="*/ 1028700 h 1031081"/>
              <a:gd name="connsiteX27" fmla="*/ 381000 w 521493"/>
              <a:gd name="connsiteY27" fmla="*/ 1019175 h 1031081"/>
              <a:gd name="connsiteX28" fmla="*/ 342900 w 521493"/>
              <a:gd name="connsiteY28" fmla="*/ 988219 h 1031081"/>
              <a:gd name="connsiteX29" fmla="*/ 319087 w 521493"/>
              <a:gd name="connsiteY29" fmla="*/ 962025 h 1031081"/>
              <a:gd name="connsiteX30" fmla="*/ 295275 w 521493"/>
              <a:gd name="connsiteY30" fmla="*/ 919163 h 1031081"/>
              <a:gd name="connsiteX31" fmla="*/ 276225 w 521493"/>
              <a:gd name="connsiteY31" fmla="*/ 852488 h 1031081"/>
              <a:gd name="connsiteX32" fmla="*/ 257175 w 521493"/>
              <a:gd name="connsiteY32" fmla="*/ 742950 h 1031081"/>
              <a:gd name="connsiteX33" fmla="*/ 223837 w 521493"/>
              <a:gd name="connsiteY33" fmla="*/ 578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21493" h="1031081">
                <a:moveTo>
                  <a:pt x="223837" y="578644"/>
                </a:moveTo>
                <a:lnTo>
                  <a:pt x="188118" y="414338"/>
                </a:lnTo>
                <a:lnTo>
                  <a:pt x="166687" y="316706"/>
                </a:lnTo>
                <a:lnTo>
                  <a:pt x="145256" y="247650"/>
                </a:lnTo>
                <a:lnTo>
                  <a:pt x="107156" y="173831"/>
                </a:lnTo>
                <a:lnTo>
                  <a:pt x="57150" y="107156"/>
                </a:lnTo>
                <a:lnTo>
                  <a:pt x="14287" y="59531"/>
                </a:lnTo>
                <a:lnTo>
                  <a:pt x="4762" y="42863"/>
                </a:lnTo>
                <a:lnTo>
                  <a:pt x="0" y="21431"/>
                </a:lnTo>
                <a:lnTo>
                  <a:pt x="7143" y="7144"/>
                </a:lnTo>
                <a:lnTo>
                  <a:pt x="19050" y="0"/>
                </a:lnTo>
                <a:lnTo>
                  <a:pt x="40481" y="0"/>
                </a:lnTo>
                <a:lnTo>
                  <a:pt x="76200" y="9525"/>
                </a:lnTo>
                <a:lnTo>
                  <a:pt x="145256" y="28575"/>
                </a:lnTo>
                <a:lnTo>
                  <a:pt x="264318" y="69056"/>
                </a:lnTo>
                <a:lnTo>
                  <a:pt x="352425" y="109538"/>
                </a:lnTo>
                <a:lnTo>
                  <a:pt x="388143" y="247650"/>
                </a:lnTo>
                <a:lnTo>
                  <a:pt x="435768" y="492919"/>
                </a:lnTo>
                <a:lnTo>
                  <a:pt x="483393" y="714375"/>
                </a:lnTo>
                <a:lnTo>
                  <a:pt x="521493" y="823913"/>
                </a:lnTo>
                <a:cubicBezTo>
                  <a:pt x="520699" y="847725"/>
                  <a:pt x="519906" y="871538"/>
                  <a:pt x="519112" y="895350"/>
                </a:cubicBezTo>
                <a:lnTo>
                  <a:pt x="504825" y="971550"/>
                </a:lnTo>
                <a:lnTo>
                  <a:pt x="495300" y="1000125"/>
                </a:lnTo>
                <a:lnTo>
                  <a:pt x="485775" y="1019175"/>
                </a:lnTo>
                <a:lnTo>
                  <a:pt x="466725" y="1028700"/>
                </a:lnTo>
                <a:lnTo>
                  <a:pt x="435768" y="1031081"/>
                </a:lnTo>
                <a:lnTo>
                  <a:pt x="402431" y="1028700"/>
                </a:lnTo>
                <a:lnTo>
                  <a:pt x="381000" y="1019175"/>
                </a:lnTo>
                <a:lnTo>
                  <a:pt x="342900" y="988219"/>
                </a:lnTo>
                <a:lnTo>
                  <a:pt x="319087" y="962025"/>
                </a:lnTo>
                <a:lnTo>
                  <a:pt x="295275" y="919163"/>
                </a:lnTo>
                <a:lnTo>
                  <a:pt x="276225" y="852488"/>
                </a:lnTo>
                <a:lnTo>
                  <a:pt x="257175" y="742950"/>
                </a:lnTo>
                <a:lnTo>
                  <a:pt x="223837" y="5786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68AC05-55D3-44BA-8A58-EDC22E7B28F7}"/>
              </a:ext>
            </a:extLst>
          </p:cNvPr>
          <p:cNvSpPr/>
          <p:nvPr/>
        </p:nvSpPr>
        <p:spPr>
          <a:xfrm>
            <a:off x="3152775" y="1439863"/>
            <a:ext cx="496888" cy="933450"/>
          </a:xfrm>
          <a:custGeom>
            <a:avLst/>
            <a:gdLst>
              <a:gd name="connsiteX0" fmla="*/ 202406 w 497681"/>
              <a:gd name="connsiteY0" fmla="*/ 373857 h 933450"/>
              <a:gd name="connsiteX1" fmla="*/ 166688 w 497681"/>
              <a:gd name="connsiteY1" fmla="*/ 261938 h 933450"/>
              <a:gd name="connsiteX2" fmla="*/ 135731 w 497681"/>
              <a:gd name="connsiteY2" fmla="*/ 190500 h 933450"/>
              <a:gd name="connsiteX3" fmla="*/ 111919 w 497681"/>
              <a:gd name="connsiteY3" fmla="*/ 154782 h 933450"/>
              <a:gd name="connsiteX4" fmla="*/ 73819 w 497681"/>
              <a:gd name="connsiteY4" fmla="*/ 109538 h 933450"/>
              <a:gd name="connsiteX5" fmla="*/ 40481 w 497681"/>
              <a:gd name="connsiteY5" fmla="*/ 80963 h 933450"/>
              <a:gd name="connsiteX6" fmla="*/ 26194 w 497681"/>
              <a:gd name="connsiteY6" fmla="*/ 73819 h 933450"/>
              <a:gd name="connsiteX7" fmla="*/ 7144 w 497681"/>
              <a:gd name="connsiteY7" fmla="*/ 54769 h 933450"/>
              <a:gd name="connsiteX8" fmla="*/ 0 w 497681"/>
              <a:gd name="connsiteY8" fmla="*/ 35719 h 933450"/>
              <a:gd name="connsiteX9" fmla="*/ 2381 w 497681"/>
              <a:gd name="connsiteY9" fmla="*/ 19050 h 933450"/>
              <a:gd name="connsiteX10" fmla="*/ 14288 w 497681"/>
              <a:gd name="connsiteY10" fmla="*/ 7144 h 933450"/>
              <a:gd name="connsiteX11" fmla="*/ 33338 w 497681"/>
              <a:gd name="connsiteY11" fmla="*/ 2382 h 933450"/>
              <a:gd name="connsiteX12" fmla="*/ 54769 w 497681"/>
              <a:gd name="connsiteY12" fmla="*/ 0 h 933450"/>
              <a:gd name="connsiteX13" fmla="*/ 107156 w 497681"/>
              <a:gd name="connsiteY13" fmla="*/ 11907 h 933450"/>
              <a:gd name="connsiteX14" fmla="*/ 185738 w 497681"/>
              <a:gd name="connsiteY14" fmla="*/ 33338 h 933450"/>
              <a:gd name="connsiteX15" fmla="*/ 261938 w 497681"/>
              <a:gd name="connsiteY15" fmla="*/ 61913 h 933450"/>
              <a:gd name="connsiteX16" fmla="*/ 316706 w 497681"/>
              <a:gd name="connsiteY16" fmla="*/ 90488 h 933450"/>
              <a:gd name="connsiteX17" fmla="*/ 340519 w 497681"/>
              <a:gd name="connsiteY17" fmla="*/ 109538 h 933450"/>
              <a:gd name="connsiteX18" fmla="*/ 361950 w 497681"/>
              <a:gd name="connsiteY18" fmla="*/ 126207 h 933450"/>
              <a:gd name="connsiteX19" fmla="*/ 381000 w 497681"/>
              <a:gd name="connsiteY19" fmla="*/ 152400 h 933450"/>
              <a:gd name="connsiteX20" fmla="*/ 388144 w 497681"/>
              <a:gd name="connsiteY20" fmla="*/ 183357 h 933450"/>
              <a:gd name="connsiteX21" fmla="*/ 404813 w 497681"/>
              <a:gd name="connsiteY21" fmla="*/ 280988 h 933450"/>
              <a:gd name="connsiteX22" fmla="*/ 431006 w 497681"/>
              <a:gd name="connsiteY22" fmla="*/ 435769 h 933450"/>
              <a:gd name="connsiteX23" fmla="*/ 478631 w 497681"/>
              <a:gd name="connsiteY23" fmla="*/ 554832 h 933450"/>
              <a:gd name="connsiteX24" fmla="*/ 485775 w 497681"/>
              <a:gd name="connsiteY24" fmla="*/ 678657 h 933450"/>
              <a:gd name="connsiteX25" fmla="*/ 492919 w 497681"/>
              <a:gd name="connsiteY25" fmla="*/ 781050 h 933450"/>
              <a:gd name="connsiteX26" fmla="*/ 497681 w 497681"/>
              <a:gd name="connsiteY26" fmla="*/ 845344 h 933450"/>
              <a:gd name="connsiteX27" fmla="*/ 492919 w 497681"/>
              <a:gd name="connsiteY27" fmla="*/ 885825 h 933450"/>
              <a:gd name="connsiteX28" fmla="*/ 481013 w 497681"/>
              <a:gd name="connsiteY28" fmla="*/ 914400 h 933450"/>
              <a:gd name="connsiteX29" fmla="*/ 464344 w 497681"/>
              <a:gd name="connsiteY29" fmla="*/ 931069 h 933450"/>
              <a:gd name="connsiteX30" fmla="*/ 450056 w 497681"/>
              <a:gd name="connsiteY30" fmla="*/ 933450 h 933450"/>
              <a:gd name="connsiteX31" fmla="*/ 421481 w 497681"/>
              <a:gd name="connsiteY31" fmla="*/ 928688 h 933450"/>
              <a:gd name="connsiteX32" fmla="*/ 402431 w 497681"/>
              <a:gd name="connsiteY32" fmla="*/ 919163 h 933450"/>
              <a:gd name="connsiteX33" fmla="*/ 381000 w 497681"/>
              <a:gd name="connsiteY33" fmla="*/ 900113 h 933450"/>
              <a:gd name="connsiteX34" fmla="*/ 350044 w 497681"/>
              <a:gd name="connsiteY34" fmla="*/ 854869 h 933450"/>
              <a:gd name="connsiteX35" fmla="*/ 316706 w 497681"/>
              <a:gd name="connsiteY35" fmla="*/ 783432 h 933450"/>
              <a:gd name="connsiteX36" fmla="*/ 276225 w 497681"/>
              <a:gd name="connsiteY36" fmla="*/ 688182 h 933450"/>
              <a:gd name="connsiteX37" fmla="*/ 247650 w 497681"/>
              <a:gd name="connsiteY37" fmla="*/ 626269 h 933450"/>
              <a:gd name="connsiteX38" fmla="*/ 230981 w 497681"/>
              <a:gd name="connsiteY38" fmla="*/ 473869 h 933450"/>
              <a:gd name="connsiteX39" fmla="*/ 202406 w 497681"/>
              <a:gd name="connsiteY39" fmla="*/ 373857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97681" h="933450">
                <a:moveTo>
                  <a:pt x="202406" y="373857"/>
                </a:moveTo>
                <a:lnTo>
                  <a:pt x="166688" y="261938"/>
                </a:lnTo>
                <a:lnTo>
                  <a:pt x="135731" y="190500"/>
                </a:lnTo>
                <a:lnTo>
                  <a:pt x="111919" y="154782"/>
                </a:lnTo>
                <a:lnTo>
                  <a:pt x="73819" y="109538"/>
                </a:lnTo>
                <a:lnTo>
                  <a:pt x="40481" y="80963"/>
                </a:lnTo>
                <a:lnTo>
                  <a:pt x="26194" y="73819"/>
                </a:lnTo>
                <a:lnTo>
                  <a:pt x="7144" y="54769"/>
                </a:lnTo>
                <a:lnTo>
                  <a:pt x="0" y="35719"/>
                </a:lnTo>
                <a:lnTo>
                  <a:pt x="2381" y="19050"/>
                </a:lnTo>
                <a:lnTo>
                  <a:pt x="14288" y="7144"/>
                </a:lnTo>
                <a:lnTo>
                  <a:pt x="33338" y="2382"/>
                </a:lnTo>
                <a:lnTo>
                  <a:pt x="54769" y="0"/>
                </a:lnTo>
                <a:lnTo>
                  <a:pt x="107156" y="11907"/>
                </a:lnTo>
                <a:lnTo>
                  <a:pt x="185738" y="33338"/>
                </a:lnTo>
                <a:lnTo>
                  <a:pt x="261938" y="61913"/>
                </a:lnTo>
                <a:lnTo>
                  <a:pt x="316706" y="90488"/>
                </a:lnTo>
                <a:lnTo>
                  <a:pt x="340519" y="109538"/>
                </a:lnTo>
                <a:lnTo>
                  <a:pt x="361950" y="126207"/>
                </a:lnTo>
                <a:lnTo>
                  <a:pt x="381000" y="152400"/>
                </a:lnTo>
                <a:lnTo>
                  <a:pt x="388144" y="183357"/>
                </a:lnTo>
                <a:lnTo>
                  <a:pt x="404813" y="280988"/>
                </a:lnTo>
                <a:lnTo>
                  <a:pt x="431006" y="435769"/>
                </a:lnTo>
                <a:lnTo>
                  <a:pt x="478631" y="554832"/>
                </a:lnTo>
                <a:lnTo>
                  <a:pt x="485775" y="678657"/>
                </a:lnTo>
                <a:lnTo>
                  <a:pt x="492919" y="781050"/>
                </a:lnTo>
                <a:lnTo>
                  <a:pt x="497681" y="845344"/>
                </a:lnTo>
                <a:lnTo>
                  <a:pt x="492919" y="885825"/>
                </a:lnTo>
                <a:lnTo>
                  <a:pt x="481013" y="914400"/>
                </a:lnTo>
                <a:lnTo>
                  <a:pt x="464344" y="931069"/>
                </a:lnTo>
                <a:lnTo>
                  <a:pt x="450056" y="933450"/>
                </a:lnTo>
                <a:lnTo>
                  <a:pt x="421481" y="928688"/>
                </a:lnTo>
                <a:lnTo>
                  <a:pt x="402431" y="919163"/>
                </a:lnTo>
                <a:lnTo>
                  <a:pt x="381000" y="900113"/>
                </a:lnTo>
                <a:lnTo>
                  <a:pt x="350044" y="854869"/>
                </a:lnTo>
                <a:lnTo>
                  <a:pt x="316706" y="783432"/>
                </a:lnTo>
                <a:lnTo>
                  <a:pt x="276225" y="688182"/>
                </a:lnTo>
                <a:lnTo>
                  <a:pt x="247650" y="626269"/>
                </a:lnTo>
                <a:cubicBezTo>
                  <a:pt x="235608" y="469718"/>
                  <a:pt x="282029" y="448350"/>
                  <a:pt x="230981" y="473869"/>
                </a:cubicBezTo>
                <a:lnTo>
                  <a:pt x="202406" y="3738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785B04-5806-41A5-A780-2500327C3E73}"/>
              </a:ext>
            </a:extLst>
          </p:cNvPr>
          <p:cNvSpPr/>
          <p:nvPr/>
        </p:nvSpPr>
        <p:spPr>
          <a:xfrm>
            <a:off x="4038600" y="1328738"/>
            <a:ext cx="446088" cy="942975"/>
          </a:xfrm>
          <a:custGeom>
            <a:avLst/>
            <a:gdLst>
              <a:gd name="connsiteX0" fmla="*/ 66675 w 445294"/>
              <a:gd name="connsiteY0" fmla="*/ 683418 h 942975"/>
              <a:gd name="connsiteX1" fmla="*/ 83344 w 445294"/>
              <a:gd name="connsiteY1" fmla="*/ 569118 h 942975"/>
              <a:gd name="connsiteX2" fmla="*/ 102394 w 445294"/>
              <a:gd name="connsiteY2" fmla="*/ 452437 h 942975"/>
              <a:gd name="connsiteX3" fmla="*/ 130969 w 445294"/>
              <a:gd name="connsiteY3" fmla="*/ 330993 h 942975"/>
              <a:gd name="connsiteX4" fmla="*/ 147638 w 445294"/>
              <a:gd name="connsiteY4" fmla="*/ 261937 h 942975"/>
              <a:gd name="connsiteX5" fmla="*/ 147638 w 445294"/>
              <a:gd name="connsiteY5" fmla="*/ 230981 h 942975"/>
              <a:gd name="connsiteX6" fmla="*/ 140494 w 445294"/>
              <a:gd name="connsiteY6" fmla="*/ 190500 h 942975"/>
              <a:gd name="connsiteX7" fmla="*/ 126206 w 445294"/>
              <a:gd name="connsiteY7" fmla="*/ 147637 h 942975"/>
              <a:gd name="connsiteX8" fmla="*/ 100013 w 445294"/>
              <a:gd name="connsiteY8" fmla="*/ 109537 h 942975"/>
              <a:gd name="connsiteX9" fmla="*/ 80963 w 445294"/>
              <a:gd name="connsiteY9" fmla="*/ 90487 h 942975"/>
              <a:gd name="connsiteX10" fmla="*/ 59531 w 445294"/>
              <a:gd name="connsiteY10" fmla="*/ 73818 h 942975"/>
              <a:gd name="connsiteX11" fmla="*/ 40481 w 445294"/>
              <a:gd name="connsiteY11" fmla="*/ 54768 h 942975"/>
              <a:gd name="connsiteX12" fmla="*/ 28575 w 445294"/>
              <a:gd name="connsiteY12" fmla="*/ 35718 h 942975"/>
              <a:gd name="connsiteX13" fmla="*/ 33338 w 445294"/>
              <a:gd name="connsiteY13" fmla="*/ 19050 h 942975"/>
              <a:gd name="connsiteX14" fmla="*/ 45244 w 445294"/>
              <a:gd name="connsiteY14" fmla="*/ 7143 h 942975"/>
              <a:gd name="connsiteX15" fmla="*/ 76200 w 445294"/>
              <a:gd name="connsiteY15" fmla="*/ 0 h 942975"/>
              <a:gd name="connsiteX16" fmla="*/ 97631 w 445294"/>
              <a:gd name="connsiteY16" fmla="*/ 0 h 942975"/>
              <a:gd name="connsiteX17" fmla="*/ 145256 w 445294"/>
              <a:gd name="connsiteY17" fmla="*/ 9525 h 942975"/>
              <a:gd name="connsiteX18" fmla="*/ 223838 w 445294"/>
              <a:gd name="connsiteY18" fmla="*/ 33337 h 942975"/>
              <a:gd name="connsiteX19" fmla="*/ 285750 w 445294"/>
              <a:gd name="connsiteY19" fmla="*/ 52387 h 942975"/>
              <a:gd name="connsiteX20" fmla="*/ 338138 w 445294"/>
              <a:gd name="connsiteY20" fmla="*/ 69056 h 942975"/>
              <a:gd name="connsiteX21" fmla="*/ 381000 w 445294"/>
              <a:gd name="connsiteY21" fmla="*/ 90487 h 942975"/>
              <a:gd name="connsiteX22" fmla="*/ 416719 w 445294"/>
              <a:gd name="connsiteY22" fmla="*/ 114300 h 942975"/>
              <a:gd name="connsiteX23" fmla="*/ 435769 w 445294"/>
              <a:gd name="connsiteY23" fmla="*/ 133350 h 942975"/>
              <a:gd name="connsiteX24" fmla="*/ 445294 w 445294"/>
              <a:gd name="connsiteY24" fmla="*/ 157162 h 942975"/>
              <a:gd name="connsiteX25" fmla="*/ 445294 w 445294"/>
              <a:gd name="connsiteY25" fmla="*/ 183356 h 942975"/>
              <a:gd name="connsiteX26" fmla="*/ 416719 w 445294"/>
              <a:gd name="connsiteY26" fmla="*/ 238125 h 942975"/>
              <a:gd name="connsiteX27" fmla="*/ 376238 w 445294"/>
              <a:gd name="connsiteY27" fmla="*/ 314325 h 942975"/>
              <a:gd name="connsiteX28" fmla="*/ 347663 w 445294"/>
              <a:gd name="connsiteY28" fmla="*/ 407193 h 942975"/>
              <a:gd name="connsiteX29" fmla="*/ 307181 w 445294"/>
              <a:gd name="connsiteY29" fmla="*/ 554831 h 942975"/>
              <a:gd name="connsiteX30" fmla="*/ 259556 w 445294"/>
              <a:gd name="connsiteY30" fmla="*/ 673893 h 942975"/>
              <a:gd name="connsiteX31" fmla="*/ 223838 w 445294"/>
              <a:gd name="connsiteY31" fmla="*/ 766762 h 942975"/>
              <a:gd name="connsiteX32" fmla="*/ 169069 w 445294"/>
              <a:gd name="connsiteY32" fmla="*/ 864393 h 942975"/>
              <a:gd name="connsiteX33" fmla="*/ 133350 w 445294"/>
              <a:gd name="connsiteY33" fmla="*/ 912018 h 942975"/>
              <a:gd name="connsiteX34" fmla="*/ 109538 w 445294"/>
              <a:gd name="connsiteY34" fmla="*/ 933450 h 942975"/>
              <a:gd name="connsiteX35" fmla="*/ 97631 w 445294"/>
              <a:gd name="connsiteY35" fmla="*/ 942975 h 942975"/>
              <a:gd name="connsiteX36" fmla="*/ 73819 w 445294"/>
              <a:gd name="connsiteY36" fmla="*/ 942975 h 942975"/>
              <a:gd name="connsiteX37" fmla="*/ 30956 w 445294"/>
              <a:gd name="connsiteY37" fmla="*/ 926306 h 942975"/>
              <a:gd name="connsiteX38" fmla="*/ 2381 w 445294"/>
              <a:gd name="connsiteY38" fmla="*/ 902493 h 942975"/>
              <a:gd name="connsiteX39" fmla="*/ 0 w 445294"/>
              <a:gd name="connsiteY39" fmla="*/ 890587 h 942975"/>
              <a:gd name="connsiteX40" fmla="*/ 0 w 445294"/>
              <a:gd name="connsiteY40" fmla="*/ 869156 h 942975"/>
              <a:gd name="connsiteX41" fmla="*/ 9525 w 445294"/>
              <a:gd name="connsiteY41" fmla="*/ 838200 h 942975"/>
              <a:gd name="connsiteX42" fmla="*/ 35719 w 445294"/>
              <a:gd name="connsiteY42" fmla="*/ 790575 h 942975"/>
              <a:gd name="connsiteX43" fmla="*/ 66675 w 445294"/>
              <a:gd name="connsiteY43" fmla="*/ 683418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45294" h="942975">
                <a:moveTo>
                  <a:pt x="66675" y="683418"/>
                </a:moveTo>
                <a:lnTo>
                  <a:pt x="83344" y="569118"/>
                </a:lnTo>
                <a:lnTo>
                  <a:pt x="102394" y="452437"/>
                </a:lnTo>
                <a:lnTo>
                  <a:pt x="130969" y="330993"/>
                </a:lnTo>
                <a:lnTo>
                  <a:pt x="147638" y="261937"/>
                </a:lnTo>
                <a:lnTo>
                  <a:pt x="147638" y="230981"/>
                </a:lnTo>
                <a:lnTo>
                  <a:pt x="140494" y="190500"/>
                </a:lnTo>
                <a:lnTo>
                  <a:pt x="126206" y="147637"/>
                </a:lnTo>
                <a:lnTo>
                  <a:pt x="100013" y="109537"/>
                </a:lnTo>
                <a:lnTo>
                  <a:pt x="80963" y="90487"/>
                </a:lnTo>
                <a:lnTo>
                  <a:pt x="59531" y="73818"/>
                </a:lnTo>
                <a:lnTo>
                  <a:pt x="40481" y="54768"/>
                </a:lnTo>
                <a:lnTo>
                  <a:pt x="28575" y="35718"/>
                </a:lnTo>
                <a:lnTo>
                  <a:pt x="33338" y="19050"/>
                </a:lnTo>
                <a:lnTo>
                  <a:pt x="45244" y="7143"/>
                </a:lnTo>
                <a:lnTo>
                  <a:pt x="76200" y="0"/>
                </a:lnTo>
                <a:lnTo>
                  <a:pt x="97631" y="0"/>
                </a:lnTo>
                <a:lnTo>
                  <a:pt x="145256" y="9525"/>
                </a:lnTo>
                <a:lnTo>
                  <a:pt x="223838" y="33337"/>
                </a:lnTo>
                <a:lnTo>
                  <a:pt x="285750" y="52387"/>
                </a:lnTo>
                <a:lnTo>
                  <a:pt x="338138" y="69056"/>
                </a:lnTo>
                <a:lnTo>
                  <a:pt x="381000" y="90487"/>
                </a:lnTo>
                <a:lnTo>
                  <a:pt x="416719" y="114300"/>
                </a:lnTo>
                <a:lnTo>
                  <a:pt x="435769" y="133350"/>
                </a:lnTo>
                <a:lnTo>
                  <a:pt x="445294" y="157162"/>
                </a:lnTo>
                <a:lnTo>
                  <a:pt x="445294" y="183356"/>
                </a:lnTo>
                <a:lnTo>
                  <a:pt x="416719" y="238125"/>
                </a:lnTo>
                <a:lnTo>
                  <a:pt x="376238" y="314325"/>
                </a:lnTo>
                <a:lnTo>
                  <a:pt x="347663" y="407193"/>
                </a:lnTo>
                <a:lnTo>
                  <a:pt x="307181" y="554831"/>
                </a:lnTo>
                <a:lnTo>
                  <a:pt x="259556" y="673893"/>
                </a:lnTo>
                <a:lnTo>
                  <a:pt x="223838" y="766762"/>
                </a:lnTo>
                <a:lnTo>
                  <a:pt x="169069" y="864393"/>
                </a:lnTo>
                <a:lnTo>
                  <a:pt x="133350" y="912018"/>
                </a:lnTo>
                <a:lnTo>
                  <a:pt x="109538" y="933450"/>
                </a:lnTo>
                <a:lnTo>
                  <a:pt x="97631" y="942975"/>
                </a:lnTo>
                <a:lnTo>
                  <a:pt x="73819" y="942975"/>
                </a:lnTo>
                <a:lnTo>
                  <a:pt x="30956" y="926306"/>
                </a:lnTo>
                <a:lnTo>
                  <a:pt x="2381" y="902493"/>
                </a:lnTo>
                <a:lnTo>
                  <a:pt x="0" y="890587"/>
                </a:lnTo>
                <a:lnTo>
                  <a:pt x="0" y="869156"/>
                </a:lnTo>
                <a:lnTo>
                  <a:pt x="9525" y="838200"/>
                </a:lnTo>
                <a:lnTo>
                  <a:pt x="35719" y="790575"/>
                </a:lnTo>
                <a:lnTo>
                  <a:pt x="66675" y="6834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A38AD5D-8753-4A39-9B3C-B922B168F951}"/>
              </a:ext>
            </a:extLst>
          </p:cNvPr>
          <p:cNvSpPr/>
          <p:nvPr/>
        </p:nvSpPr>
        <p:spPr>
          <a:xfrm>
            <a:off x="3286125" y="2200275"/>
            <a:ext cx="1681163" cy="414338"/>
          </a:xfrm>
          <a:custGeom>
            <a:avLst/>
            <a:gdLst>
              <a:gd name="connsiteX0" fmla="*/ 747713 w 1681163"/>
              <a:gd name="connsiteY0" fmla="*/ 280988 h 414338"/>
              <a:gd name="connsiteX1" fmla="*/ 366713 w 1681163"/>
              <a:gd name="connsiteY1" fmla="*/ 357188 h 414338"/>
              <a:gd name="connsiteX2" fmla="*/ 245269 w 1681163"/>
              <a:gd name="connsiteY2" fmla="*/ 381000 h 414338"/>
              <a:gd name="connsiteX3" fmla="*/ 221456 w 1681163"/>
              <a:gd name="connsiteY3" fmla="*/ 392906 h 414338"/>
              <a:gd name="connsiteX4" fmla="*/ 197644 w 1681163"/>
              <a:gd name="connsiteY4" fmla="*/ 402431 h 414338"/>
              <a:gd name="connsiteX5" fmla="*/ 173831 w 1681163"/>
              <a:gd name="connsiteY5" fmla="*/ 407194 h 414338"/>
              <a:gd name="connsiteX6" fmla="*/ 145256 w 1681163"/>
              <a:gd name="connsiteY6" fmla="*/ 414338 h 414338"/>
              <a:gd name="connsiteX7" fmla="*/ 97631 w 1681163"/>
              <a:gd name="connsiteY7" fmla="*/ 411956 h 414338"/>
              <a:gd name="connsiteX8" fmla="*/ 0 w 1681163"/>
              <a:gd name="connsiteY8" fmla="*/ 392906 h 414338"/>
              <a:gd name="connsiteX9" fmla="*/ 50006 w 1681163"/>
              <a:gd name="connsiteY9" fmla="*/ 259556 h 414338"/>
              <a:gd name="connsiteX10" fmla="*/ 164306 w 1681163"/>
              <a:gd name="connsiteY10" fmla="*/ 257175 h 414338"/>
              <a:gd name="connsiteX11" fmla="*/ 238125 w 1681163"/>
              <a:gd name="connsiteY11" fmla="*/ 245269 h 414338"/>
              <a:gd name="connsiteX12" fmla="*/ 450056 w 1681163"/>
              <a:gd name="connsiteY12" fmla="*/ 197644 h 414338"/>
              <a:gd name="connsiteX13" fmla="*/ 809625 w 1681163"/>
              <a:gd name="connsiteY13" fmla="*/ 116681 h 414338"/>
              <a:gd name="connsiteX14" fmla="*/ 1085850 w 1681163"/>
              <a:gd name="connsiteY14" fmla="*/ 57150 h 414338"/>
              <a:gd name="connsiteX15" fmla="*/ 1231106 w 1681163"/>
              <a:gd name="connsiteY15" fmla="*/ 21431 h 414338"/>
              <a:gd name="connsiteX16" fmla="*/ 1302544 w 1681163"/>
              <a:gd name="connsiteY16" fmla="*/ 0 h 414338"/>
              <a:gd name="connsiteX17" fmla="*/ 1347788 w 1681163"/>
              <a:gd name="connsiteY17" fmla="*/ 2381 h 414338"/>
              <a:gd name="connsiteX18" fmla="*/ 1409700 w 1681163"/>
              <a:gd name="connsiteY18" fmla="*/ 19050 h 414338"/>
              <a:gd name="connsiteX19" fmla="*/ 1488281 w 1681163"/>
              <a:gd name="connsiteY19" fmla="*/ 50006 h 414338"/>
              <a:gd name="connsiteX20" fmla="*/ 1578769 w 1681163"/>
              <a:gd name="connsiteY20" fmla="*/ 92869 h 414338"/>
              <a:gd name="connsiteX21" fmla="*/ 1626394 w 1681163"/>
              <a:gd name="connsiteY21" fmla="*/ 119063 h 414338"/>
              <a:gd name="connsiteX22" fmla="*/ 1662113 w 1681163"/>
              <a:gd name="connsiteY22" fmla="*/ 140494 h 414338"/>
              <a:gd name="connsiteX23" fmla="*/ 1676400 w 1681163"/>
              <a:gd name="connsiteY23" fmla="*/ 159544 h 414338"/>
              <a:gd name="connsiteX24" fmla="*/ 1681163 w 1681163"/>
              <a:gd name="connsiteY24" fmla="*/ 178594 h 414338"/>
              <a:gd name="connsiteX25" fmla="*/ 1676400 w 1681163"/>
              <a:gd name="connsiteY25" fmla="*/ 209550 h 414338"/>
              <a:gd name="connsiteX26" fmla="*/ 1662113 w 1681163"/>
              <a:gd name="connsiteY26" fmla="*/ 233363 h 414338"/>
              <a:gd name="connsiteX27" fmla="*/ 1628775 w 1681163"/>
              <a:gd name="connsiteY27" fmla="*/ 257175 h 414338"/>
              <a:gd name="connsiteX28" fmla="*/ 1590675 w 1681163"/>
              <a:gd name="connsiteY28" fmla="*/ 276225 h 414338"/>
              <a:gd name="connsiteX29" fmla="*/ 1366838 w 1681163"/>
              <a:gd name="connsiteY29" fmla="*/ 211931 h 414338"/>
              <a:gd name="connsiteX30" fmla="*/ 1316831 w 1681163"/>
              <a:gd name="connsiteY30" fmla="*/ 195263 h 414338"/>
              <a:gd name="connsiteX31" fmla="*/ 1295400 w 1681163"/>
              <a:gd name="connsiteY31" fmla="*/ 188119 h 414338"/>
              <a:gd name="connsiteX32" fmla="*/ 1278731 w 1681163"/>
              <a:gd name="connsiteY32" fmla="*/ 183356 h 414338"/>
              <a:gd name="connsiteX33" fmla="*/ 1257300 w 1681163"/>
              <a:gd name="connsiteY33" fmla="*/ 183356 h 414338"/>
              <a:gd name="connsiteX34" fmla="*/ 1131094 w 1681163"/>
              <a:gd name="connsiteY34" fmla="*/ 207169 h 414338"/>
              <a:gd name="connsiteX35" fmla="*/ 890588 w 1681163"/>
              <a:gd name="connsiteY35" fmla="*/ 252413 h 414338"/>
              <a:gd name="connsiteX36" fmla="*/ 747713 w 1681163"/>
              <a:gd name="connsiteY36" fmla="*/ 280988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1163" h="414338">
                <a:moveTo>
                  <a:pt x="747713" y="280988"/>
                </a:moveTo>
                <a:lnTo>
                  <a:pt x="366713" y="357188"/>
                </a:lnTo>
                <a:lnTo>
                  <a:pt x="245269" y="381000"/>
                </a:lnTo>
                <a:lnTo>
                  <a:pt x="221456" y="392906"/>
                </a:lnTo>
                <a:lnTo>
                  <a:pt x="197644" y="402431"/>
                </a:lnTo>
                <a:lnTo>
                  <a:pt x="173831" y="407194"/>
                </a:lnTo>
                <a:lnTo>
                  <a:pt x="145256" y="414338"/>
                </a:lnTo>
                <a:lnTo>
                  <a:pt x="97631" y="411956"/>
                </a:lnTo>
                <a:lnTo>
                  <a:pt x="0" y="392906"/>
                </a:lnTo>
                <a:lnTo>
                  <a:pt x="50006" y="259556"/>
                </a:lnTo>
                <a:lnTo>
                  <a:pt x="164306" y="257175"/>
                </a:lnTo>
                <a:lnTo>
                  <a:pt x="238125" y="245269"/>
                </a:lnTo>
                <a:lnTo>
                  <a:pt x="450056" y="197644"/>
                </a:lnTo>
                <a:lnTo>
                  <a:pt x="809625" y="116681"/>
                </a:lnTo>
                <a:lnTo>
                  <a:pt x="1085850" y="57150"/>
                </a:lnTo>
                <a:lnTo>
                  <a:pt x="1231106" y="21431"/>
                </a:lnTo>
                <a:lnTo>
                  <a:pt x="1302544" y="0"/>
                </a:lnTo>
                <a:lnTo>
                  <a:pt x="1347788" y="2381"/>
                </a:lnTo>
                <a:lnTo>
                  <a:pt x="1409700" y="19050"/>
                </a:lnTo>
                <a:lnTo>
                  <a:pt x="1488281" y="50006"/>
                </a:lnTo>
                <a:lnTo>
                  <a:pt x="1578769" y="92869"/>
                </a:lnTo>
                <a:lnTo>
                  <a:pt x="1626394" y="119063"/>
                </a:lnTo>
                <a:lnTo>
                  <a:pt x="1662113" y="140494"/>
                </a:lnTo>
                <a:lnTo>
                  <a:pt x="1676400" y="159544"/>
                </a:lnTo>
                <a:lnTo>
                  <a:pt x="1681163" y="178594"/>
                </a:lnTo>
                <a:lnTo>
                  <a:pt x="1676400" y="209550"/>
                </a:lnTo>
                <a:lnTo>
                  <a:pt x="1662113" y="233363"/>
                </a:lnTo>
                <a:lnTo>
                  <a:pt x="1628775" y="257175"/>
                </a:lnTo>
                <a:lnTo>
                  <a:pt x="1590675" y="276225"/>
                </a:lnTo>
                <a:lnTo>
                  <a:pt x="1366838" y="211931"/>
                </a:lnTo>
                <a:lnTo>
                  <a:pt x="1316831" y="195263"/>
                </a:lnTo>
                <a:lnTo>
                  <a:pt x="1295400" y="188119"/>
                </a:lnTo>
                <a:lnTo>
                  <a:pt x="1278731" y="183356"/>
                </a:lnTo>
                <a:lnTo>
                  <a:pt x="1257300" y="183356"/>
                </a:lnTo>
                <a:lnTo>
                  <a:pt x="1131094" y="207169"/>
                </a:lnTo>
                <a:lnTo>
                  <a:pt x="890588" y="252413"/>
                </a:lnTo>
                <a:lnTo>
                  <a:pt x="747713" y="2809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A8C9622-3A41-47C0-ACFA-6518CBA05F4F}"/>
              </a:ext>
            </a:extLst>
          </p:cNvPr>
          <p:cNvSpPr/>
          <p:nvPr/>
        </p:nvSpPr>
        <p:spPr>
          <a:xfrm>
            <a:off x="4210050" y="2343150"/>
            <a:ext cx="695325" cy="1438275"/>
          </a:xfrm>
          <a:custGeom>
            <a:avLst/>
            <a:gdLst>
              <a:gd name="connsiteX0" fmla="*/ 388144 w 695325"/>
              <a:gd name="connsiteY0" fmla="*/ 402431 h 1438275"/>
              <a:gd name="connsiteX1" fmla="*/ 411956 w 695325"/>
              <a:gd name="connsiteY1" fmla="*/ 266700 h 1438275"/>
              <a:gd name="connsiteX2" fmla="*/ 416719 w 695325"/>
              <a:gd name="connsiteY2" fmla="*/ 216694 h 1438275"/>
              <a:gd name="connsiteX3" fmla="*/ 419100 w 695325"/>
              <a:gd name="connsiteY3" fmla="*/ 150019 h 1438275"/>
              <a:gd name="connsiteX4" fmla="*/ 419100 w 695325"/>
              <a:gd name="connsiteY4" fmla="*/ 95250 h 1438275"/>
              <a:gd name="connsiteX5" fmla="*/ 411956 w 695325"/>
              <a:gd name="connsiteY5" fmla="*/ 59531 h 1438275"/>
              <a:gd name="connsiteX6" fmla="*/ 378619 w 695325"/>
              <a:gd name="connsiteY6" fmla="*/ 0 h 1438275"/>
              <a:gd name="connsiteX7" fmla="*/ 695325 w 695325"/>
              <a:gd name="connsiteY7" fmla="*/ 97631 h 1438275"/>
              <a:gd name="connsiteX8" fmla="*/ 657225 w 695325"/>
              <a:gd name="connsiteY8" fmla="*/ 219075 h 1438275"/>
              <a:gd name="connsiteX9" fmla="*/ 619125 w 695325"/>
              <a:gd name="connsiteY9" fmla="*/ 373856 h 1438275"/>
              <a:gd name="connsiteX10" fmla="*/ 592931 w 695325"/>
              <a:gd name="connsiteY10" fmla="*/ 495300 h 1438275"/>
              <a:gd name="connsiteX11" fmla="*/ 552450 w 695325"/>
              <a:gd name="connsiteY11" fmla="*/ 659606 h 1438275"/>
              <a:gd name="connsiteX12" fmla="*/ 500063 w 695325"/>
              <a:gd name="connsiteY12" fmla="*/ 809625 h 1438275"/>
              <a:gd name="connsiteX13" fmla="*/ 447675 w 695325"/>
              <a:gd name="connsiteY13" fmla="*/ 940594 h 1438275"/>
              <a:gd name="connsiteX14" fmla="*/ 352425 w 695325"/>
              <a:gd name="connsiteY14" fmla="*/ 1123950 h 1438275"/>
              <a:gd name="connsiteX15" fmla="*/ 280988 w 695325"/>
              <a:gd name="connsiteY15" fmla="*/ 1235869 h 1438275"/>
              <a:gd name="connsiteX16" fmla="*/ 207169 w 695325"/>
              <a:gd name="connsiteY16" fmla="*/ 1340644 h 1438275"/>
              <a:gd name="connsiteX17" fmla="*/ 150019 w 695325"/>
              <a:gd name="connsiteY17" fmla="*/ 1409700 h 1438275"/>
              <a:gd name="connsiteX18" fmla="*/ 119063 w 695325"/>
              <a:gd name="connsiteY18" fmla="*/ 1433513 h 1438275"/>
              <a:gd name="connsiteX19" fmla="*/ 102394 w 695325"/>
              <a:gd name="connsiteY19" fmla="*/ 1438275 h 1438275"/>
              <a:gd name="connsiteX20" fmla="*/ 90488 w 695325"/>
              <a:gd name="connsiteY20" fmla="*/ 1438275 h 1438275"/>
              <a:gd name="connsiteX21" fmla="*/ 69056 w 695325"/>
              <a:gd name="connsiteY21" fmla="*/ 1428750 h 1438275"/>
              <a:gd name="connsiteX22" fmla="*/ 52388 w 695325"/>
              <a:gd name="connsiteY22" fmla="*/ 1414463 h 1438275"/>
              <a:gd name="connsiteX23" fmla="*/ 38100 w 695325"/>
              <a:gd name="connsiteY23" fmla="*/ 1390650 h 1438275"/>
              <a:gd name="connsiteX24" fmla="*/ 14288 w 695325"/>
              <a:gd name="connsiteY24" fmla="*/ 1314450 h 1438275"/>
              <a:gd name="connsiteX25" fmla="*/ 0 w 695325"/>
              <a:gd name="connsiteY25" fmla="*/ 1252538 h 1438275"/>
              <a:gd name="connsiteX26" fmla="*/ 142875 w 695325"/>
              <a:gd name="connsiteY26" fmla="*/ 1014413 h 1438275"/>
              <a:gd name="connsiteX27" fmla="*/ 173831 w 695325"/>
              <a:gd name="connsiteY27" fmla="*/ 988219 h 1438275"/>
              <a:gd name="connsiteX28" fmla="*/ 195263 w 695325"/>
              <a:gd name="connsiteY28" fmla="*/ 964406 h 1438275"/>
              <a:gd name="connsiteX29" fmla="*/ 230981 w 695325"/>
              <a:gd name="connsiteY29" fmla="*/ 885825 h 1438275"/>
              <a:gd name="connsiteX30" fmla="*/ 295275 w 695325"/>
              <a:gd name="connsiteY30" fmla="*/ 721519 h 1438275"/>
              <a:gd name="connsiteX31" fmla="*/ 345281 w 695325"/>
              <a:gd name="connsiteY31" fmla="*/ 573881 h 1438275"/>
              <a:gd name="connsiteX32" fmla="*/ 388144 w 695325"/>
              <a:gd name="connsiteY32" fmla="*/ 40243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5325" h="1438275">
                <a:moveTo>
                  <a:pt x="388144" y="402431"/>
                </a:moveTo>
                <a:lnTo>
                  <a:pt x="411956" y="266700"/>
                </a:lnTo>
                <a:lnTo>
                  <a:pt x="416719" y="216694"/>
                </a:lnTo>
                <a:cubicBezTo>
                  <a:pt x="417513" y="194469"/>
                  <a:pt x="418306" y="172244"/>
                  <a:pt x="419100" y="150019"/>
                </a:cubicBezTo>
                <a:lnTo>
                  <a:pt x="419100" y="95250"/>
                </a:lnTo>
                <a:lnTo>
                  <a:pt x="411956" y="59531"/>
                </a:lnTo>
                <a:lnTo>
                  <a:pt x="378619" y="0"/>
                </a:lnTo>
                <a:lnTo>
                  <a:pt x="695325" y="97631"/>
                </a:lnTo>
                <a:lnTo>
                  <a:pt x="657225" y="219075"/>
                </a:lnTo>
                <a:lnTo>
                  <a:pt x="619125" y="373856"/>
                </a:lnTo>
                <a:lnTo>
                  <a:pt x="592931" y="495300"/>
                </a:lnTo>
                <a:lnTo>
                  <a:pt x="552450" y="659606"/>
                </a:lnTo>
                <a:lnTo>
                  <a:pt x="500063" y="809625"/>
                </a:lnTo>
                <a:lnTo>
                  <a:pt x="447675" y="940594"/>
                </a:lnTo>
                <a:lnTo>
                  <a:pt x="352425" y="1123950"/>
                </a:lnTo>
                <a:lnTo>
                  <a:pt x="280988" y="1235869"/>
                </a:lnTo>
                <a:lnTo>
                  <a:pt x="207169" y="1340644"/>
                </a:lnTo>
                <a:lnTo>
                  <a:pt x="150019" y="1409700"/>
                </a:lnTo>
                <a:lnTo>
                  <a:pt x="119063" y="1433513"/>
                </a:lnTo>
                <a:lnTo>
                  <a:pt x="102394" y="1438275"/>
                </a:lnTo>
                <a:lnTo>
                  <a:pt x="90488" y="1438275"/>
                </a:lnTo>
                <a:lnTo>
                  <a:pt x="69056" y="1428750"/>
                </a:lnTo>
                <a:lnTo>
                  <a:pt x="52388" y="1414463"/>
                </a:lnTo>
                <a:lnTo>
                  <a:pt x="38100" y="1390650"/>
                </a:lnTo>
                <a:lnTo>
                  <a:pt x="14288" y="1314450"/>
                </a:lnTo>
                <a:lnTo>
                  <a:pt x="0" y="1252538"/>
                </a:lnTo>
                <a:lnTo>
                  <a:pt x="142875" y="1014413"/>
                </a:lnTo>
                <a:lnTo>
                  <a:pt x="173831" y="988219"/>
                </a:lnTo>
                <a:lnTo>
                  <a:pt x="195263" y="964406"/>
                </a:lnTo>
                <a:lnTo>
                  <a:pt x="230981" y="885825"/>
                </a:lnTo>
                <a:lnTo>
                  <a:pt x="295275" y="721519"/>
                </a:lnTo>
                <a:lnTo>
                  <a:pt x="345281" y="573881"/>
                </a:lnTo>
                <a:lnTo>
                  <a:pt x="388144" y="4024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D723FF2-A641-45B1-8333-4D0534A0157D}"/>
              </a:ext>
            </a:extLst>
          </p:cNvPr>
          <p:cNvSpPr/>
          <p:nvPr/>
        </p:nvSpPr>
        <p:spPr>
          <a:xfrm>
            <a:off x="3905250" y="3268663"/>
            <a:ext cx="506413" cy="368300"/>
          </a:xfrm>
          <a:custGeom>
            <a:avLst/>
            <a:gdLst>
              <a:gd name="connsiteX0" fmla="*/ 238125 w 507206"/>
              <a:gd name="connsiteY0" fmla="*/ 71438 h 366713"/>
              <a:gd name="connsiteX1" fmla="*/ 311944 w 507206"/>
              <a:gd name="connsiteY1" fmla="*/ 95250 h 366713"/>
              <a:gd name="connsiteX2" fmla="*/ 350044 w 507206"/>
              <a:gd name="connsiteY2" fmla="*/ 102394 h 366713"/>
              <a:gd name="connsiteX3" fmla="*/ 397669 w 507206"/>
              <a:gd name="connsiteY3" fmla="*/ 102394 h 366713"/>
              <a:gd name="connsiteX4" fmla="*/ 507206 w 507206"/>
              <a:gd name="connsiteY4" fmla="*/ 73819 h 366713"/>
              <a:gd name="connsiteX5" fmla="*/ 326231 w 507206"/>
              <a:gd name="connsiteY5" fmla="*/ 366713 h 366713"/>
              <a:gd name="connsiteX6" fmla="*/ 307181 w 507206"/>
              <a:gd name="connsiteY6" fmla="*/ 328613 h 366713"/>
              <a:gd name="connsiteX7" fmla="*/ 280988 w 507206"/>
              <a:gd name="connsiteY7" fmla="*/ 290513 h 366713"/>
              <a:gd name="connsiteX8" fmla="*/ 250031 w 507206"/>
              <a:gd name="connsiteY8" fmla="*/ 242888 h 366713"/>
              <a:gd name="connsiteX9" fmla="*/ 197644 w 507206"/>
              <a:gd name="connsiteY9" fmla="*/ 188119 h 366713"/>
              <a:gd name="connsiteX10" fmla="*/ 173831 w 507206"/>
              <a:gd name="connsiteY10" fmla="*/ 159544 h 366713"/>
              <a:gd name="connsiteX11" fmla="*/ 130969 w 507206"/>
              <a:gd name="connsiteY11" fmla="*/ 123825 h 366713"/>
              <a:gd name="connsiteX12" fmla="*/ 83344 w 507206"/>
              <a:gd name="connsiteY12" fmla="*/ 90488 h 366713"/>
              <a:gd name="connsiteX13" fmla="*/ 42863 w 507206"/>
              <a:gd name="connsiteY13" fmla="*/ 66675 h 366713"/>
              <a:gd name="connsiteX14" fmla="*/ 4763 w 507206"/>
              <a:gd name="connsiteY14" fmla="*/ 45244 h 366713"/>
              <a:gd name="connsiteX15" fmla="*/ 0 w 507206"/>
              <a:gd name="connsiteY15" fmla="*/ 30957 h 366713"/>
              <a:gd name="connsiteX16" fmla="*/ 7144 w 507206"/>
              <a:gd name="connsiteY16" fmla="*/ 14288 h 366713"/>
              <a:gd name="connsiteX17" fmla="*/ 19050 w 507206"/>
              <a:gd name="connsiteY17" fmla="*/ 2382 h 366713"/>
              <a:gd name="connsiteX18" fmla="*/ 57150 w 507206"/>
              <a:gd name="connsiteY18" fmla="*/ 0 h 366713"/>
              <a:gd name="connsiteX19" fmla="*/ 138113 w 507206"/>
              <a:gd name="connsiteY19" fmla="*/ 26194 h 366713"/>
              <a:gd name="connsiteX20" fmla="*/ 238125 w 507206"/>
              <a:gd name="connsiteY20" fmla="*/ 71438 h 366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07206" h="366713">
                <a:moveTo>
                  <a:pt x="238125" y="71438"/>
                </a:moveTo>
                <a:lnTo>
                  <a:pt x="311944" y="95250"/>
                </a:lnTo>
                <a:lnTo>
                  <a:pt x="350044" y="102394"/>
                </a:lnTo>
                <a:lnTo>
                  <a:pt x="397669" y="102394"/>
                </a:lnTo>
                <a:lnTo>
                  <a:pt x="507206" y="73819"/>
                </a:lnTo>
                <a:lnTo>
                  <a:pt x="326231" y="366713"/>
                </a:lnTo>
                <a:lnTo>
                  <a:pt x="307181" y="328613"/>
                </a:lnTo>
                <a:lnTo>
                  <a:pt x="280988" y="290513"/>
                </a:lnTo>
                <a:lnTo>
                  <a:pt x="250031" y="242888"/>
                </a:lnTo>
                <a:lnTo>
                  <a:pt x="197644" y="188119"/>
                </a:lnTo>
                <a:lnTo>
                  <a:pt x="173831" y="159544"/>
                </a:lnTo>
                <a:lnTo>
                  <a:pt x="130969" y="123825"/>
                </a:lnTo>
                <a:lnTo>
                  <a:pt x="83344" y="90488"/>
                </a:lnTo>
                <a:lnTo>
                  <a:pt x="42863" y="66675"/>
                </a:lnTo>
                <a:lnTo>
                  <a:pt x="4763" y="45244"/>
                </a:lnTo>
                <a:lnTo>
                  <a:pt x="0" y="30957"/>
                </a:lnTo>
                <a:lnTo>
                  <a:pt x="7144" y="14288"/>
                </a:lnTo>
                <a:lnTo>
                  <a:pt x="19050" y="2382"/>
                </a:lnTo>
                <a:lnTo>
                  <a:pt x="57150" y="0"/>
                </a:lnTo>
                <a:lnTo>
                  <a:pt x="138113" y="26194"/>
                </a:lnTo>
                <a:lnTo>
                  <a:pt x="238125" y="714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90F423A-3599-4332-BE83-01B5BB4FD25C}"/>
              </a:ext>
            </a:extLst>
          </p:cNvPr>
          <p:cNvSpPr/>
          <p:nvPr/>
        </p:nvSpPr>
        <p:spPr>
          <a:xfrm>
            <a:off x="3217863" y="2687638"/>
            <a:ext cx="1096962" cy="631825"/>
          </a:xfrm>
          <a:custGeom>
            <a:avLst/>
            <a:gdLst>
              <a:gd name="connsiteX0" fmla="*/ 392906 w 1097756"/>
              <a:gd name="connsiteY0" fmla="*/ 261938 h 631032"/>
              <a:gd name="connsiteX1" fmla="*/ 78581 w 1097756"/>
              <a:gd name="connsiteY1" fmla="*/ 321469 h 631032"/>
              <a:gd name="connsiteX2" fmla="*/ 0 w 1097756"/>
              <a:gd name="connsiteY2" fmla="*/ 223838 h 631032"/>
              <a:gd name="connsiteX3" fmla="*/ 104775 w 1097756"/>
              <a:gd name="connsiteY3" fmla="*/ 207169 h 631032"/>
              <a:gd name="connsiteX4" fmla="*/ 238125 w 1097756"/>
              <a:gd name="connsiteY4" fmla="*/ 173832 h 631032"/>
              <a:gd name="connsiteX5" fmla="*/ 454819 w 1097756"/>
              <a:gd name="connsiteY5" fmla="*/ 114300 h 631032"/>
              <a:gd name="connsiteX6" fmla="*/ 583406 w 1097756"/>
              <a:gd name="connsiteY6" fmla="*/ 78582 h 631032"/>
              <a:gd name="connsiteX7" fmla="*/ 683419 w 1097756"/>
              <a:gd name="connsiteY7" fmla="*/ 42863 h 631032"/>
              <a:gd name="connsiteX8" fmla="*/ 750094 w 1097756"/>
              <a:gd name="connsiteY8" fmla="*/ 16669 h 631032"/>
              <a:gd name="connsiteX9" fmla="*/ 781050 w 1097756"/>
              <a:gd name="connsiteY9" fmla="*/ 0 h 631032"/>
              <a:gd name="connsiteX10" fmla="*/ 812006 w 1097756"/>
              <a:gd name="connsiteY10" fmla="*/ 0 h 631032"/>
              <a:gd name="connsiteX11" fmla="*/ 840581 w 1097756"/>
              <a:gd name="connsiteY11" fmla="*/ 9525 h 631032"/>
              <a:gd name="connsiteX12" fmla="*/ 914400 w 1097756"/>
              <a:gd name="connsiteY12" fmla="*/ 42863 h 631032"/>
              <a:gd name="connsiteX13" fmla="*/ 1026319 w 1097756"/>
              <a:gd name="connsiteY13" fmla="*/ 111919 h 631032"/>
              <a:gd name="connsiteX14" fmla="*/ 1071562 w 1097756"/>
              <a:gd name="connsiteY14" fmla="*/ 147638 h 631032"/>
              <a:gd name="connsiteX15" fmla="*/ 1088231 w 1097756"/>
              <a:gd name="connsiteY15" fmla="*/ 166688 h 631032"/>
              <a:gd name="connsiteX16" fmla="*/ 1095375 w 1097756"/>
              <a:gd name="connsiteY16" fmla="*/ 180975 h 631032"/>
              <a:gd name="connsiteX17" fmla="*/ 1097756 w 1097756"/>
              <a:gd name="connsiteY17" fmla="*/ 202407 h 631032"/>
              <a:gd name="connsiteX18" fmla="*/ 1090612 w 1097756"/>
              <a:gd name="connsiteY18" fmla="*/ 214313 h 631032"/>
              <a:gd name="connsiteX19" fmla="*/ 1064419 w 1097756"/>
              <a:gd name="connsiteY19" fmla="*/ 233363 h 631032"/>
              <a:gd name="connsiteX20" fmla="*/ 1040606 w 1097756"/>
              <a:gd name="connsiteY20" fmla="*/ 245269 h 631032"/>
              <a:gd name="connsiteX21" fmla="*/ 1026319 w 1097756"/>
              <a:gd name="connsiteY21" fmla="*/ 254794 h 631032"/>
              <a:gd name="connsiteX22" fmla="*/ 1007269 w 1097756"/>
              <a:gd name="connsiteY22" fmla="*/ 273844 h 631032"/>
              <a:gd name="connsiteX23" fmla="*/ 954881 w 1097756"/>
              <a:gd name="connsiteY23" fmla="*/ 338138 h 631032"/>
              <a:gd name="connsiteX24" fmla="*/ 909637 w 1097756"/>
              <a:gd name="connsiteY24" fmla="*/ 411957 h 631032"/>
              <a:gd name="connsiteX25" fmla="*/ 857250 w 1097756"/>
              <a:gd name="connsiteY25" fmla="*/ 511969 h 631032"/>
              <a:gd name="connsiteX26" fmla="*/ 802481 w 1097756"/>
              <a:gd name="connsiteY26" fmla="*/ 628650 h 631032"/>
              <a:gd name="connsiteX27" fmla="*/ 664369 w 1097756"/>
              <a:gd name="connsiteY27" fmla="*/ 631032 h 631032"/>
              <a:gd name="connsiteX28" fmla="*/ 678656 w 1097756"/>
              <a:gd name="connsiteY28" fmla="*/ 521494 h 631032"/>
              <a:gd name="connsiteX29" fmla="*/ 700087 w 1097756"/>
              <a:gd name="connsiteY29" fmla="*/ 428625 h 631032"/>
              <a:gd name="connsiteX30" fmla="*/ 723900 w 1097756"/>
              <a:gd name="connsiteY30" fmla="*/ 354807 h 631032"/>
              <a:gd name="connsiteX31" fmla="*/ 740569 w 1097756"/>
              <a:gd name="connsiteY31" fmla="*/ 304800 h 631032"/>
              <a:gd name="connsiteX32" fmla="*/ 752475 w 1097756"/>
              <a:gd name="connsiteY32" fmla="*/ 261938 h 631032"/>
              <a:gd name="connsiteX33" fmla="*/ 752475 w 1097756"/>
              <a:gd name="connsiteY33" fmla="*/ 238125 h 631032"/>
              <a:gd name="connsiteX34" fmla="*/ 745331 w 1097756"/>
              <a:gd name="connsiteY34" fmla="*/ 214313 h 631032"/>
              <a:gd name="connsiteX35" fmla="*/ 731044 w 1097756"/>
              <a:gd name="connsiteY35" fmla="*/ 204788 h 631032"/>
              <a:gd name="connsiteX36" fmla="*/ 714375 w 1097756"/>
              <a:gd name="connsiteY36" fmla="*/ 202407 h 631032"/>
              <a:gd name="connsiteX37" fmla="*/ 661987 w 1097756"/>
              <a:gd name="connsiteY37" fmla="*/ 202407 h 631032"/>
              <a:gd name="connsiteX38" fmla="*/ 590550 w 1097756"/>
              <a:gd name="connsiteY38" fmla="*/ 219075 h 631032"/>
              <a:gd name="connsiteX39" fmla="*/ 392906 w 1097756"/>
              <a:gd name="connsiteY39" fmla="*/ 261938 h 631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97756" h="631032">
                <a:moveTo>
                  <a:pt x="392906" y="261938"/>
                </a:moveTo>
                <a:lnTo>
                  <a:pt x="78581" y="321469"/>
                </a:lnTo>
                <a:lnTo>
                  <a:pt x="0" y="223838"/>
                </a:lnTo>
                <a:lnTo>
                  <a:pt x="104775" y="207169"/>
                </a:lnTo>
                <a:lnTo>
                  <a:pt x="238125" y="173832"/>
                </a:lnTo>
                <a:lnTo>
                  <a:pt x="454819" y="114300"/>
                </a:lnTo>
                <a:lnTo>
                  <a:pt x="583406" y="78582"/>
                </a:lnTo>
                <a:lnTo>
                  <a:pt x="683419" y="42863"/>
                </a:lnTo>
                <a:lnTo>
                  <a:pt x="750094" y="16669"/>
                </a:lnTo>
                <a:lnTo>
                  <a:pt x="781050" y="0"/>
                </a:lnTo>
                <a:lnTo>
                  <a:pt x="812006" y="0"/>
                </a:lnTo>
                <a:lnTo>
                  <a:pt x="840581" y="9525"/>
                </a:lnTo>
                <a:lnTo>
                  <a:pt x="914400" y="42863"/>
                </a:lnTo>
                <a:lnTo>
                  <a:pt x="1026319" y="111919"/>
                </a:lnTo>
                <a:lnTo>
                  <a:pt x="1071562" y="147638"/>
                </a:lnTo>
                <a:lnTo>
                  <a:pt x="1088231" y="166688"/>
                </a:lnTo>
                <a:lnTo>
                  <a:pt x="1095375" y="180975"/>
                </a:lnTo>
                <a:lnTo>
                  <a:pt x="1097756" y="202407"/>
                </a:lnTo>
                <a:lnTo>
                  <a:pt x="1090612" y="214313"/>
                </a:lnTo>
                <a:lnTo>
                  <a:pt x="1064419" y="233363"/>
                </a:lnTo>
                <a:lnTo>
                  <a:pt x="1040606" y="245269"/>
                </a:lnTo>
                <a:lnTo>
                  <a:pt x="1026319" y="254794"/>
                </a:lnTo>
                <a:lnTo>
                  <a:pt x="1007269" y="273844"/>
                </a:lnTo>
                <a:lnTo>
                  <a:pt x="954881" y="338138"/>
                </a:lnTo>
                <a:lnTo>
                  <a:pt x="909637" y="411957"/>
                </a:lnTo>
                <a:lnTo>
                  <a:pt x="857250" y="511969"/>
                </a:lnTo>
                <a:lnTo>
                  <a:pt x="802481" y="628650"/>
                </a:lnTo>
                <a:lnTo>
                  <a:pt x="664369" y="631032"/>
                </a:lnTo>
                <a:lnTo>
                  <a:pt x="678656" y="521494"/>
                </a:lnTo>
                <a:lnTo>
                  <a:pt x="700087" y="428625"/>
                </a:lnTo>
                <a:lnTo>
                  <a:pt x="723900" y="354807"/>
                </a:lnTo>
                <a:lnTo>
                  <a:pt x="740569" y="304800"/>
                </a:lnTo>
                <a:lnTo>
                  <a:pt x="752475" y="261938"/>
                </a:lnTo>
                <a:lnTo>
                  <a:pt x="752475" y="238125"/>
                </a:lnTo>
                <a:lnTo>
                  <a:pt x="745331" y="214313"/>
                </a:lnTo>
                <a:lnTo>
                  <a:pt x="731044" y="204788"/>
                </a:lnTo>
                <a:lnTo>
                  <a:pt x="714375" y="202407"/>
                </a:lnTo>
                <a:lnTo>
                  <a:pt x="661987" y="202407"/>
                </a:lnTo>
                <a:lnTo>
                  <a:pt x="590550" y="219075"/>
                </a:lnTo>
                <a:lnTo>
                  <a:pt x="392906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3A05734-D149-414E-AE74-D8F24BE09964}"/>
              </a:ext>
            </a:extLst>
          </p:cNvPr>
          <p:cNvSpPr/>
          <p:nvPr/>
        </p:nvSpPr>
        <p:spPr>
          <a:xfrm>
            <a:off x="3322638" y="3163888"/>
            <a:ext cx="635000" cy="282575"/>
          </a:xfrm>
          <a:custGeom>
            <a:avLst/>
            <a:gdLst>
              <a:gd name="connsiteX0" fmla="*/ 300037 w 635794"/>
              <a:gd name="connsiteY0" fmla="*/ 214313 h 280988"/>
              <a:gd name="connsiteX1" fmla="*/ 33337 w 635794"/>
              <a:gd name="connsiteY1" fmla="*/ 280988 h 280988"/>
              <a:gd name="connsiteX2" fmla="*/ 0 w 635794"/>
              <a:gd name="connsiteY2" fmla="*/ 159544 h 280988"/>
              <a:gd name="connsiteX3" fmla="*/ 373856 w 635794"/>
              <a:gd name="connsiteY3" fmla="*/ 71438 h 280988"/>
              <a:gd name="connsiteX4" fmla="*/ 626269 w 635794"/>
              <a:gd name="connsiteY4" fmla="*/ 0 h 280988"/>
              <a:gd name="connsiteX5" fmla="*/ 635794 w 635794"/>
              <a:gd name="connsiteY5" fmla="*/ 157163 h 280988"/>
              <a:gd name="connsiteX6" fmla="*/ 538162 w 635794"/>
              <a:gd name="connsiteY6" fmla="*/ 164307 h 280988"/>
              <a:gd name="connsiteX7" fmla="*/ 300037 w 635794"/>
              <a:gd name="connsiteY7" fmla="*/ 214313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5794" h="280988">
                <a:moveTo>
                  <a:pt x="300037" y="214313"/>
                </a:moveTo>
                <a:lnTo>
                  <a:pt x="33337" y="280988"/>
                </a:lnTo>
                <a:lnTo>
                  <a:pt x="0" y="159544"/>
                </a:lnTo>
                <a:lnTo>
                  <a:pt x="373856" y="71438"/>
                </a:lnTo>
                <a:lnTo>
                  <a:pt x="626269" y="0"/>
                </a:lnTo>
                <a:lnTo>
                  <a:pt x="635794" y="157163"/>
                </a:lnTo>
                <a:lnTo>
                  <a:pt x="538162" y="164307"/>
                </a:lnTo>
                <a:lnTo>
                  <a:pt x="300037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DBA4E7F-FA0D-47A0-A838-4C8B7B9535DF}"/>
              </a:ext>
            </a:extLst>
          </p:cNvPr>
          <p:cNvSpPr/>
          <p:nvPr/>
        </p:nvSpPr>
        <p:spPr>
          <a:xfrm>
            <a:off x="5411788" y="1676400"/>
            <a:ext cx="1512887" cy="449263"/>
          </a:xfrm>
          <a:custGeom>
            <a:avLst/>
            <a:gdLst>
              <a:gd name="connsiteX0" fmla="*/ 345282 w 1512094"/>
              <a:gd name="connsiteY0" fmla="*/ 390525 h 450056"/>
              <a:gd name="connsiteX1" fmla="*/ 0 w 1512094"/>
              <a:gd name="connsiteY1" fmla="*/ 450056 h 450056"/>
              <a:gd name="connsiteX2" fmla="*/ 66675 w 1512094"/>
              <a:gd name="connsiteY2" fmla="*/ 250031 h 450056"/>
              <a:gd name="connsiteX3" fmla="*/ 185738 w 1512094"/>
              <a:gd name="connsiteY3" fmla="*/ 257175 h 450056"/>
              <a:gd name="connsiteX4" fmla="*/ 273844 w 1512094"/>
              <a:gd name="connsiteY4" fmla="*/ 252413 h 450056"/>
              <a:gd name="connsiteX5" fmla="*/ 342900 w 1512094"/>
              <a:gd name="connsiteY5" fmla="*/ 240506 h 450056"/>
              <a:gd name="connsiteX6" fmla="*/ 490538 w 1512094"/>
              <a:gd name="connsiteY6" fmla="*/ 204788 h 450056"/>
              <a:gd name="connsiteX7" fmla="*/ 714375 w 1512094"/>
              <a:gd name="connsiteY7" fmla="*/ 145256 h 450056"/>
              <a:gd name="connsiteX8" fmla="*/ 1000125 w 1512094"/>
              <a:gd name="connsiteY8" fmla="*/ 57150 h 450056"/>
              <a:gd name="connsiteX9" fmla="*/ 1152525 w 1512094"/>
              <a:gd name="connsiteY9" fmla="*/ 7144 h 450056"/>
              <a:gd name="connsiteX10" fmla="*/ 1188244 w 1512094"/>
              <a:gd name="connsiteY10" fmla="*/ 0 h 450056"/>
              <a:gd name="connsiteX11" fmla="*/ 1235869 w 1512094"/>
              <a:gd name="connsiteY11" fmla="*/ 4763 h 450056"/>
              <a:gd name="connsiteX12" fmla="*/ 1326357 w 1512094"/>
              <a:gd name="connsiteY12" fmla="*/ 38100 h 450056"/>
              <a:gd name="connsiteX13" fmla="*/ 1416844 w 1512094"/>
              <a:gd name="connsiteY13" fmla="*/ 78581 h 450056"/>
              <a:gd name="connsiteX14" fmla="*/ 1471613 w 1512094"/>
              <a:gd name="connsiteY14" fmla="*/ 111919 h 450056"/>
              <a:gd name="connsiteX15" fmla="*/ 1500188 w 1512094"/>
              <a:gd name="connsiteY15" fmla="*/ 133350 h 450056"/>
              <a:gd name="connsiteX16" fmla="*/ 1512094 w 1512094"/>
              <a:gd name="connsiteY16" fmla="*/ 150019 h 450056"/>
              <a:gd name="connsiteX17" fmla="*/ 1512094 w 1512094"/>
              <a:gd name="connsiteY17" fmla="*/ 169069 h 450056"/>
              <a:gd name="connsiteX18" fmla="*/ 1497807 w 1512094"/>
              <a:gd name="connsiteY18" fmla="*/ 190500 h 450056"/>
              <a:gd name="connsiteX19" fmla="*/ 1457325 w 1512094"/>
              <a:gd name="connsiteY19" fmla="*/ 209550 h 450056"/>
              <a:gd name="connsiteX20" fmla="*/ 1395413 w 1512094"/>
              <a:gd name="connsiteY20" fmla="*/ 226219 h 450056"/>
              <a:gd name="connsiteX21" fmla="*/ 1281113 w 1512094"/>
              <a:gd name="connsiteY21" fmla="*/ 242888 h 450056"/>
              <a:gd name="connsiteX22" fmla="*/ 1095375 w 1512094"/>
              <a:gd name="connsiteY22" fmla="*/ 259556 h 450056"/>
              <a:gd name="connsiteX23" fmla="*/ 759619 w 1512094"/>
              <a:gd name="connsiteY23" fmla="*/ 307181 h 450056"/>
              <a:gd name="connsiteX24" fmla="*/ 626269 w 1512094"/>
              <a:gd name="connsiteY24" fmla="*/ 340519 h 450056"/>
              <a:gd name="connsiteX25" fmla="*/ 345282 w 1512094"/>
              <a:gd name="connsiteY25" fmla="*/ 390525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12094" h="450056">
                <a:moveTo>
                  <a:pt x="345282" y="390525"/>
                </a:moveTo>
                <a:lnTo>
                  <a:pt x="0" y="450056"/>
                </a:lnTo>
                <a:lnTo>
                  <a:pt x="66675" y="250031"/>
                </a:lnTo>
                <a:lnTo>
                  <a:pt x="185738" y="257175"/>
                </a:lnTo>
                <a:lnTo>
                  <a:pt x="273844" y="252413"/>
                </a:lnTo>
                <a:lnTo>
                  <a:pt x="342900" y="240506"/>
                </a:lnTo>
                <a:lnTo>
                  <a:pt x="490538" y="204788"/>
                </a:lnTo>
                <a:lnTo>
                  <a:pt x="714375" y="145256"/>
                </a:lnTo>
                <a:lnTo>
                  <a:pt x="1000125" y="57150"/>
                </a:lnTo>
                <a:lnTo>
                  <a:pt x="1152525" y="7144"/>
                </a:lnTo>
                <a:lnTo>
                  <a:pt x="1188244" y="0"/>
                </a:lnTo>
                <a:lnTo>
                  <a:pt x="1235869" y="4763"/>
                </a:lnTo>
                <a:lnTo>
                  <a:pt x="1326357" y="38100"/>
                </a:lnTo>
                <a:lnTo>
                  <a:pt x="1416844" y="78581"/>
                </a:lnTo>
                <a:lnTo>
                  <a:pt x="1471613" y="111919"/>
                </a:lnTo>
                <a:lnTo>
                  <a:pt x="1500188" y="133350"/>
                </a:lnTo>
                <a:lnTo>
                  <a:pt x="1512094" y="150019"/>
                </a:lnTo>
                <a:lnTo>
                  <a:pt x="1512094" y="169069"/>
                </a:lnTo>
                <a:lnTo>
                  <a:pt x="1497807" y="190500"/>
                </a:lnTo>
                <a:lnTo>
                  <a:pt x="1457325" y="209550"/>
                </a:lnTo>
                <a:lnTo>
                  <a:pt x="1395413" y="226219"/>
                </a:lnTo>
                <a:lnTo>
                  <a:pt x="1281113" y="242888"/>
                </a:lnTo>
                <a:lnTo>
                  <a:pt x="1095375" y="259556"/>
                </a:lnTo>
                <a:lnTo>
                  <a:pt x="759619" y="307181"/>
                </a:lnTo>
                <a:lnTo>
                  <a:pt x="626269" y="340519"/>
                </a:lnTo>
                <a:lnTo>
                  <a:pt x="34528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646B643-8237-4863-9465-433EA0D1BBCB}"/>
              </a:ext>
            </a:extLst>
          </p:cNvPr>
          <p:cNvSpPr/>
          <p:nvPr/>
        </p:nvSpPr>
        <p:spPr>
          <a:xfrm>
            <a:off x="5164138" y="1947863"/>
            <a:ext cx="1293812" cy="1241425"/>
          </a:xfrm>
          <a:custGeom>
            <a:avLst/>
            <a:gdLst>
              <a:gd name="connsiteX0" fmla="*/ 1004888 w 1293019"/>
              <a:gd name="connsiteY0" fmla="*/ 576262 h 1240631"/>
              <a:gd name="connsiteX1" fmla="*/ 852488 w 1293019"/>
              <a:gd name="connsiteY1" fmla="*/ 723900 h 1240631"/>
              <a:gd name="connsiteX2" fmla="*/ 723900 w 1293019"/>
              <a:gd name="connsiteY2" fmla="*/ 847725 h 1240631"/>
              <a:gd name="connsiteX3" fmla="*/ 585788 w 1293019"/>
              <a:gd name="connsiteY3" fmla="*/ 954881 h 1240631"/>
              <a:gd name="connsiteX4" fmla="*/ 473869 w 1293019"/>
              <a:gd name="connsiteY4" fmla="*/ 1028700 h 1240631"/>
              <a:gd name="connsiteX5" fmla="*/ 321469 w 1293019"/>
              <a:gd name="connsiteY5" fmla="*/ 1119187 h 1240631"/>
              <a:gd name="connsiteX6" fmla="*/ 185738 w 1293019"/>
              <a:gd name="connsiteY6" fmla="*/ 1190625 h 1240631"/>
              <a:gd name="connsiteX7" fmla="*/ 83344 w 1293019"/>
              <a:gd name="connsiteY7" fmla="*/ 1235868 h 1240631"/>
              <a:gd name="connsiteX8" fmla="*/ 40482 w 1293019"/>
              <a:gd name="connsiteY8" fmla="*/ 1240631 h 1240631"/>
              <a:gd name="connsiteX9" fmla="*/ 16669 w 1293019"/>
              <a:gd name="connsiteY9" fmla="*/ 1240631 h 1240631"/>
              <a:gd name="connsiteX10" fmla="*/ 4763 w 1293019"/>
              <a:gd name="connsiteY10" fmla="*/ 1235868 h 1240631"/>
              <a:gd name="connsiteX11" fmla="*/ 0 w 1293019"/>
              <a:gd name="connsiteY11" fmla="*/ 1228725 h 1240631"/>
              <a:gd name="connsiteX12" fmla="*/ 0 w 1293019"/>
              <a:gd name="connsiteY12" fmla="*/ 1214437 h 1240631"/>
              <a:gd name="connsiteX13" fmla="*/ 19050 w 1293019"/>
              <a:gd name="connsiteY13" fmla="*/ 1193006 h 1240631"/>
              <a:gd name="connsiteX14" fmla="*/ 111919 w 1293019"/>
              <a:gd name="connsiteY14" fmla="*/ 1135856 h 1240631"/>
              <a:gd name="connsiteX15" fmla="*/ 295275 w 1293019"/>
              <a:gd name="connsiteY15" fmla="*/ 1004887 h 1240631"/>
              <a:gd name="connsiteX16" fmla="*/ 438150 w 1293019"/>
              <a:gd name="connsiteY16" fmla="*/ 885825 h 1240631"/>
              <a:gd name="connsiteX17" fmla="*/ 585788 w 1293019"/>
              <a:gd name="connsiteY17" fmla="*/ 747712 h 1240631"/>
              <a:gd name="connsiteX18" fmla="*/ 685800 w 1293019"/>
              <a:gd name="connsiteY18" fmla="*/ 619125 h 1240631"/>
              <a:gd name="connsiteX19" fmla="*/ 819150 w 1293019"/>
              <a:gd name="connsiteY19" fmla="*/ 442912 h 1240631"/>
              <a:gd name="connsiteX20" fmla="*/ 912019 w 1293019"/>
              <a:gd name="connsiteY20" fmla="*/ 302418 h 1240631"/>
              <a:gd name="connsiteX21" fmla="*/ 940594 w 1293019"/>
              <a:gd name="connsiteY21" fmla="*/ 259556 h 1240631"/>
              <a:gd name="connsiteX22" fmla="*/ 954882 w 1293019"/>
              <a:gd name="connsiteY22" fmla="*/ 228600 h 1240631"/>
              <a:gd name="connsiteX23" fmla="*/ 954882 w 1293019"/>
              <a:gd name="connsiteY23" fmla="*/ 204787 h 1240631"/>
              <a:gd name="connsiteX24" fmla="*/ 947738 w 1293019"/>
              <a:gd name="connsiteY24" fmla="*/ 171450 h 1240631"/>
              <a:gd name="connsiteX25" fmla="*/ 931069 w 1293019"/>
              <a:gd name="connsiteY25" fmla="*/ 145256 h 1240631"/>
              <a:gd name="connsiteX26" fmla="*/ 907257 w 1293019"/>
              <a:gd name="connsiteY26" fmla="*/ 123825 h 1240631"/>
              <a:gd name="connsiteX27" fmla="*/ 869157 w 1293019"/>
              <a:gd name="connsiteY27" fmla="*/ 100012 h 1240631"/>
              <a:gd name="connsiteX28" fmla="*/ 781050 w 1293019"/>
              <a:gd name="connsiteY28" fmla="*/ 40481 h 1240631"/>
              <a:gd name="connsiteX29" fmla="*/ 997744 w 1293019"/>
              <a:gd name="connsiteY29" fmla="*/ 0 h 1240631"/>
              <a:gd name="connsiteX30" fmla="*/ 1090613 w 1293019"/>
              <a:gd name="connsiteY30" fmla="*/ 71437 h 1240631"/>
              <a:gd name="connsiteX31" fmla="*/ 1157288 w 1293019"/>
              <a:gd name="connsiteY31" fmla="*/ 119062 h 1240631"/>
              <a:gd name="connsiteX32" fmla="*/ 1212057 w 1293019"/>
              <a:gd name="connsiteY32" fmla="*/ 164306 h 1240631"/>
              <a:gd name="connsiteX33" fmla="*/ 1252538 w 1293019"/>
              <a:gd name="connsiteY33" fmla="*/ 209550 h 1240631"/>
              <a:gd name="connsiteX34" fmla="*/ 1262063 w 1293019"/>
              <a:gd name="connsiteY34" fmla="*/ 219075 h 1240631"/>
              <a:gd name="connsiteX35" fmla="*/ 1273969 w 1293019"/>
              <a:gd name="connsiteY35" fmla="*/ 228600 h 1240631"/>
              <a:gd name="connsiteX36" fmla="*/ 1285875 w 1293019"/>
              <a:gd name="connsiteY36" fmla="*/ 245268 h 1240631"/>
              <a:gd name="connsiteX37" fmla="*/ 1293019 w 1293019"/>
              <a:gd name="connsiteY37" fmla="*/ 264318 h 1240631"/>
              <a:gd name="connsiteX38" fmla="*/ 1293019 w 1293019"/>
              <a:gd name="connsiteY38" fmla="*/ 285750 h 1240631"/>
              <a:gd name="connsiteX39" fmla="*/ 1281113 w 1293019"/>
              <a:gd name="connsiteY39" fmla="*/ 307181 h 1240631"/>
              <a:gd name="connsiteX40" fmla="*/ 1254919 w 1293019"/>
              <a:gd name="connsiteY40" fmla="*/ 330993 h 1240631"/>
              <a:gd name="connsiteX41" fmla="*/ 1233488 w 1293019"/>
              <a:gd name="connsiteY41" fmla="*/ 345281 h 1240631"/>
              <a:gd name="connsiteX42" fmla="*/ 1159669 w 1293019"/>
              <a:gd name="connsiteY42" fmla="*/ 423862 h 1240631"/>
              <a:gd name="connsiteX43" fmla="*/ 1004888 w 1293019"/>
              <a:gd name="connsiteY43" fmla="*/ 576262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93019" h="1240631">
                <a:moveTo>
                  <a:pt x="1004888" y="576262"/>
                </a:moveTo>
                <a:lnTo>
                  <a:pt x="852488" y="723900"/>
                </a:lnTo>
                <a:lnTo>
                  <a:pt x="723900" y="847725"/>
                </a:lnTo>
                <a:lnTo>
                  <a:pt x="585788" y="954881"/>
                </a:lnTo>
                <a:lnTo>
                  <a:pt x="473869" y="1028700"/>
                </a:lnTo>
                <a:lnTo>
                  <a:pt x="321469" y="1119187"/>
                </a:lnTo>
                <a:lnTo>
                  <a:pt x="185738" y="1190625"/>
                </a:lnTo>
                <a:lnTo>
                  <a:pt x="83344" y="1235868"/>
                </a:lnTo>
                <a:lnTo>
                  <a:pt x="40482" y="1240631"/>
                </a:lnTo>
                <a:lnTo>
                  <a:pt x="16669" y="1240631"/>
                </a:lnTo>
                <a:lnTo>
                  <a:pt x="4763" y="1235868"/>
                </a:lnTo>
                <a:lnTo>
                  <a:pt x="0" y="1228725"/>
                </a:lnTo>
                <a:lnTo>
                  <a:pt x="0" y="1214437"/>
                </a:lnTo>
                <a:lnTo>
                  <a:pt x="19050" y="1193006"/>
                </a:lnTo>
                <a:lnTo>
                  <a:pt x="111919" y="1135856"/>
                </a:lnTo>
                <a:lnTo>
                  <a:pt x="295275" y="1004887"/>
                </a:lnTo>
                <a:lnTo>
                  <a:pt x="438150" y="885825"/>
                </a:lnTo>
                <a:lnTo>
                  <a:pt x="585788" y="747712"/>
                </a:lnTo>
                <a:lnTo>
                  <a:pt x="685800" y="619125"/>
                </a:lnTo>
                <a:lnTo>
                  <a:pt x="819150" y="442912"/>
                </a:lnTo>
                <a:lnTo>
                  <a:pt x="912019" y="302418"/>
                </a:lnTo>
                <a:lnTo>
                  <a:pt x="940594" y="259556"/>
                </a:lnTo>
                <a:lnTo>
                  <a:pt x="954882" y="228600"/>
                </a:lnTo>
                <a:lnTo>
                  <a:pt x="954882" y="204787"/>
                </a:lnTo>
                <a:lnTo>
                  <a:pt x="947738" y="171450"/>
                </a:lnTo>
                <a:lnTo>
                  <a:pt x="931069" y="145256"/>
                </a:lnTo>
                <a:lnTo>
                  <a:pt x="907257" y="123825"/>
                </a:lnTo>
                <a:lnTo>
                  <a:pt x="869157" y="100012"/>
                </a:lnTo>
                <a:lnTo>
                  <a:pt x="781050" y="40481"/>
                </a:lnTo>
                <a:lnTo>
                  <a:pt x="997744" y="0"/>
                </a:lnTo>
                <a:lnTo>
                  <a:pt x="1090613" y="71437"/>
                </a:lnTo>
                <a:lnTo>
                  <a:pt x="1157288" y="119062"/>
                </a:lnTo>
                <a:lnTo>
                  <a:pt x="1212057" y="164306"/>
                </a:lnTo>
                <a:lnTo>
                  <a:pt x="1252538" y="209550"/>
                </a:lnTo>
                <a:lnTo>
                  <a:pt x="1262063" y="219075"/>
                </a:lnTo>
                <a:lnTo>
                  <a:pt x="1273969" y="228600"/>
                </a:lnTo>
                <a:lnTo>
                  <a:pt x="1285875" y="245268"/>
                </a:lnTo>
                <a:lnTo>
                  <a:pt x="1293019" y="264318"/>
                </a:lnTo>
                <a:lnTo>
                  <a:pt x="1293019" y="285750"/>
                </a:lnTo>
                <a:lnTo>
                  <a:pt x="1281113" y="307181"/>
                </a:lnTo>
                <a:lnTo>
                  <a:pt x="1254919" y="330993"/>
                </a:lnTo>
                <a:lnTo>
                  <a:pt x="1233488" y="345281"/>
                </a:lnTo>
                <a:lnTo>
                  <a:pt x="1159669" y="423862"/>
                </a:lnTo>
                <a:lnTo>
                  <a:pt x="1004888" y="5762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18BCD51-B79F-450E-AD63-FB897D4E8B9E}"/>
              </a:ext>
            </a:extLst>
          </p:cNvPr>
          <p:cNvSpPr/>
          <p:nvPr/>
        </p:nvSpPr>
        <p:spPr>
          <a:xfrm>
            <a:off x="5297488" y="2243138"/>
            <a:ext cx="2017712" cy="1209675"/>
          </a:xfrm>
          <a:custGeom>
            <a:avLst/>
            <a:gdLst>
              <a:gd name="connsiteX0" fmla="*/ 154782 w 2016919"/>
              <a:gd name="connsiteY0" fmla="*/ 185737 h 1209675"/>
              <a:gd name="connsiteX1" fmla="*/ 0 w 2016919"/>
              <a:gd name="connsiteY1" fmla="*/ 90487 h 1209675"/>
              <a:gd name="connsiteX2" fmla="*/ 54769 w 2016919"/>
              <a:gd name="connsiteY2" fmla="*/ 0 h 1209675"/>
              <a:gd name="connsiteX3" fmla="*/ 192882 w 2016919"/>
              <a:gd name="connsiteY3" fmla="*/ 85725 h 1209675"/>
              <a:gd name="connsiteX4" fmla="*/ 390525 w 2016919"/>
              <a:gd name="connsiteY4" fmla="*/ 207168 h 1209675"/>
              <a:gd name="connsiteX5" fmla="*/ 576263 w 2016919"/>
              <a:gd name="connsiteY5" fmla="*/ 326231 h 1209675"/>
              <a:gd name="connsiteX6" fmla="*/ 697707 w 2016919"/>
              <a:gd name="connsiteY6" fmla="*/ 411956 h 1209675"/>
              <a:gd name="connsiteX7" fmla="*/ 871538 w 2016919"/>
              <a:gd name="connsiteY7" fmla="*/ 528637 h 1209675"/>
              <a:gd name="connsiteX8" fmla="*/ 1045369 w 2016919"/>
              <a:gd name="connsiteY8" fmla="*/ 645318 h 1209675"/>
              <a:gd name="connsiteX9" fmla="*/ 1219200 w 2016919"/>
              <a:gd name="connsiteY9" fmla="*/ 762000 h 1209675"/>
              <a:gd name="connsiteX10" fmla="*/ 1307307 w 2016919"/>
              <a:gd name="connsiteY10" fmla="*/ 821531 h 1209675"/>
              <a:gd name="connsiteX11" fmla="*/ 1369219 w 2016919"/>
              <a:gd name="connsiteY11" fmla="*/ 854868 h 1209675"/>
              <a:gd name="connsiteX12" fmla="*/ 1512094 w 2016919"/>
              <a:gd name="connsiteY12" fmla="*/ 923925 h 1209675"/>
              <a:gd name="connsiteX13" fmla="*/ 1745457 w 2016919"/>
              <a:gd name="connsiteY13" fmla="*/ 1028700 h 1209675"/>
              <a:gd name="connsiteX14" fmla="*/ 1866900 w 2016919"/>
              <a:gd name="connsiteY14" fmla="*/ 1076325 h 1209675"/>
              <a:gd name="connsiteX15" fmla="*/ 1966913 w 2016919"/>
              <a:gd name="connsiteY15" fmla="*/ 1116806 h 1209675"/>
              <a:gd name="connsiteX16" fmla="*/ 1995488 w 2016919"/>
              <a:gd name="connsiteY16" fmla="*/ 1131093 h 1209675"/>
              <a:gd name="connsiteX17" fmla="*/ 2012157 w 2016919"/>
              <a:gd name="connsiteY17" fmla="*/ 1143000 h 1209675"/>
              <a:gd name="connsiteX18" fmla="*/ 2016919 w 2016919"/>
              <a:gd name="connsiteY18" fmla="*/ 1154906 h 1209675"/>
              <a:gd name="connsiteX19" fmla="*/ 2002632 w 2016919"/>
              <a:gd name="connsiteY19" fmla="*/ 1171575 h 1209675"/>
              <a:gd name="connsiteX20" fmla="*/ 1971675 w 2016919"/>
              <a:gd name="connsiteY20" fmla="*/ 1183481 h 1209675"/>
              <a:gd name="connsiteX21" fmla="*/ 1764507 w 2016919"/>
              <a:gd name="connsiteY21" fmla="*/ 1193006 h 1209675"/>
              <a:gd name="connsiteX22" fmla="*/ 1504950 w 2016919"/>
              <a:gd name="connsiteY22" fmla="*/ 1202531 h 1209675"/>
              <a:gd name="connsiteX23" fmla="*/ 1321594 w 2016919"/>
              <a:gd name="connsiteY23" fmla="*/ 1209675 h 1209675"/>
              <a:gd name="connsiteX24" fmla="*/ 1281113 w 2016919"/>
              <a:gd name="connsiteY24" fmla="*/ 1209675 h 1209675"/>
              <a:gd name="connsiteX25" fmla="*/ 1245394 w 2016919"/>
              <a:gd name="connsiteY25" fmla="*/ 1207293 h 1209675"/>
              <a:gd name="connsiteX26" fmla="*/ 1214438 w 2016919"/>
              <a:gd name="connsiteY26" fmla="*/ 1195387 h 1209675"/>
              <a:gd name="connsiteX27" fmla="*/ 1195388 w 2016919"/>
              <a:gd name="connsiteY27" fmla="*/ 1183481 h 1209675"/>
              <a:gd name="connsiteX28" fmla="*/ 1169194 w 2016919"/>
              <a:gd name="connsiteY28" fmla="*/ 1154906 h 1209675"/>
              <a:gd name="connsiteX29" fmla="*/ 1026319 w 2016919"/>
              <a:gd name="connsiteY29" fmla="*/ 1002506 h 1209675"/>
              <a:gd name="connsiteX30" fmla="*/ 792957 w 2016919"/>
              <a:gd name="connsiteY30" fmla="*/ 759618 h 1209675"/>
              <a:gd name="connsiteX31" fmla="*/ 569119 w 2016919"/>
              <a:gd name="connsiteY31" fmla="*/ 550068 h 1209675"/>
              <a:gd name="connsiteX32" fmla="*/ 466725 w 2016919"/>
              <a:gd name="connsiteY32" fmla="*/ 466725 h 1209675"/>
              <a:gd name="connsiteX33" fmla="*/ 333375 w 2016919"/>
              <a:gd name="connsiteY33" fmla="*/ 330993 h 1209675"/>
              <a:gd name="connsiteX34" fmla="*/ 290513 w 2016919"/>
              <a:gd name="connsiteY34" fmla="*/ 295275 h 1209675"/>
              <a:gd name="connsiteX35" fmla="*/ 257175 w 2016919"/>
              <a:gd name="connsiteY35" fmla="*/ 266700 h 1209675"/>
              <a:gd name="connsiteX36" fmla="*/ 223838 w 2016919"/>
              <a:gd name="connsiteY36" fmla="*/ 242887 h 1209675"/>
              <a:gd name="connsiteX37" fmla="*/ 154782 w 2016919"/>
              <a:gd name="connsiteY37" fmla="*/ 185737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016919" h="1209675">
                <a:moveTo>
                  <a:pt x="154782" y="185737"/>
                </a:moveTo>
                <a:lnTo>
                  <a:pt x="0" y="90487"/>
                </a:lnTo>
                <a:lnTo>
                  <a:pt x="54769" y="0"/>
                </a:lnTo>
                <a:lnTo>
                  <a:pt x="192882" y="85725"/>
                </a:lnTo>
                <a:lnTo>
                  <a:pt x="390525" y="207168"/>
                </a:lnTo>
                <a:lnTo>
                  <a:pt x="576263" y="326231"/>
                </a:lnTo>
                <a:lnTo>
                  <a:pt x="697707" y="411956"/>
                </a:lnTo>
                <a:lnTo>
                  <a:pt x="871538" y="528637"/>
                </a:lnTo>
                <a:lnTo>
                  <a:pt x="1045369" y="645318"/>
                </a:lnTo>
                <a:lnTo>
                  <a:pt x="1219200" y="762000"/>
                </a:lnTo>
                <a:lnTo>
                  <a:pt x="1307307" y="821531"/>
                </a:lnTo>
                <a:lnTo>
                  <a:pt x="1369219" y="854868"/>
                </a:lnTo>
                <a:lnTo>
                  <a:pt x="1512094" y="923925"/>
                </a:lnTo>
                <a:lnTo>
                  <a:pt x="1745457" y="1028700"/>
                </a:lnTo>
                <a:lnTo>
                  <a:pt x="1866900" y="1076325"/>
                </a:lnTo>
                <a:lnTo>
                  <a:pt x="1966913" y="1116806"/>
                </a:lnTo>
                <a:lnTo>
                  <a:pt x="1995488" y="1131093"/>
                </a:lnTo>
                <a:lnTo>
                  <a:pt x="2012157" y="1143000"/>
                </a:lnTo>
                <a:lnTo>
                  <a:pt x="2016919" y="1154906"/>
                </a:lnTo>
                <a:lnTo>
                  <a:pt x="2002632" y="1171575"/>
                </a:lnTo>
                <a:lnTo>
                  <a:pt x="1971675" y="1183481"/>
                </a:lnTo>
                <a:lnTo>
                  <a:pt x="1764507" y="1193006"/>
                </a:lnTo>
                <a:lnTo>
                  <a:pt x="1504950" y="1202531"/>
                </a:lnTo>
                <a:lnTo>
                  <a:pt x="1321594" y="1209675"/>
                </a:lnTo>
                <a:lnTo>
                  <a:pt x="1281113" y="1209675"/>
                </a:lnTo>
                <a:lnTo>
                  <a:pt x="1245394" y="1207293"/>
                </a:lnTo>
                <a:lnTo>
                  <a:pt x="1214438" y="1195387"/>
                </a:lnTo>
                <a:lnTo>
                  <a:pt x="1195388" y="1183481"/>
                </a:lnTo>
                <a:lnTo>
                  <a:pt x="1169194" y="1154906"/>
                </a:lnTo>
                <a:lnTo>
                  <a:pt x="1026319" y="1002506"/>
                </a:lnTo>
                <a:lnTo>
                  <a:pt x="792957" y="759618"/>
                </a:lnTo>
                <a:lnTo>
                  <a:pt x="569119" y="550068"/>
                </a:lnTo>
                <a:lnTo>
                  <a:pt x="466725" y="466725"/>
                </a:lnTo>
                <a:lnTo>
                  <a:pt x="333375" y="330993"/>
                </a:lnTo>
                <a:lnTo>
                  <a:pt x="290513" y="295275"/>
                </a:lnTo>
                <a:lnTo>
                  <a:pt x="257175" y="266700"/>
                </a:lnTo>
                <a:lnTo>
                  <a:pt x="223838" y="242887"/>
                </a:lnTo>
                <a:lnTo>
                  <a:pt x="154782" y="1857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1A1B38-0BE8-4A71-8C38-6F05AFEA695E}"/>
              </a:ext>
            </a:extLst>
          </p:cNvPr>
          <p:cNvSpPr/>
          <p:nvPr/>
        </p:nvSpPr>
        <p:spPr>
          <a:xfrm>
            <a:off x="4160838" y="5027613"/>
            <a:ext cx="1887537" cy="974725"/>
          </a:xfrm>
          <a:custGeom>
            <a:avLst/>
            <a:gdLst>
              <a:gd name="connsiteX0" fmla="*/ 652462 w 1888331"/>
              <a:gd name="connsiteY0" fmla="*/ 316706 h 976312"/>
              <a:gd name="connsiteX1" fmla="*/ 80962 w 1888331"/>
              <a:gd name="connsiteY1" fmla="*/ 373856 h 976312"/>
              <a:gd name="connsiteX2" fmla="*/ 0 w 1888331"/>
              <a:gd name="connsiteY2" fmla="*/ 192881 h 976312"/>
              <a:gd name="connsiteX3" fmla="*/ 185737 w 1888331"/>
              <a:gd name="connsiteY3" fmla="*/ 188119 h 976312"/>
              <a:gd name="connsiteX4" fmla="*/ 464344 w 1888331"/>
              <a:gd name="connsiteY4" fmla="*/ 176212 h 976312"/>
              <a:gd name="connsiteX5" fmla="*/ 633412 w 1888331"/>
              <a:gd name="connsiteY5" fmla="*/ 164306 h 976312"/>
              <a:gd name="connsiteX6" fmla="*/ 950119 w 1888331"/>
              <a:gd name="connsiteY6" fmla="*/ 130969 h 976312"/>
              <a:gd name="connsiteX7" fmla="*/ 1166812 w 1888331"/>
              <a:gd name="connsiteY7" fmla="*/ 100012 h 976312"/>
              <a:gd name="connsiteX8" fmla="*/ 1297781 w 1888331"/>
              <a:gd name="connsiteY8" fmla="*/ 80962 h 976312"/>
              <a:gd name="connsiteX9" fmla="*/ 1459706 w 1888331"/>
              <a:gd name="connsiteY9" fmla="*/ 54769 h 976312"/>
              <a:gd name="connsiteX10" fmla="*/ 1531144 w 1888331"/>
              <a:gd name="connsiteY10" fmla="*/ 30956 h 976312"/>
              <a:gd name="connsiteX11" fmla="*/ 1597819 w 1888331"/>
              <a:gd name="connsiteY11" fmla="*/ 4762 h 976312"/>
              <a:gd name="connsiteX12" fmla="*/ 1616869 w 1888331"/>
              <a:gd name="connsiteY12" fmla="*/ 0 h 976312"/>
              <a:gd name="connsiteX13" fmla="*/ 1652587 w 1888331"/>
              <a:gd name="connsiteY13" fmla="*/ 11906 h 976312"/>
              <a:gd name="connsiteX14" fmla="*/ 1714500 w 1888331"/>
              <a:gd name="connsiteY14" fmla="*/ 54769 h 976312"/>
              <a:gd name="connsiteX15" fmla="*/ 1762125 w 1888331"/>
              <a:gd name="connsiteY15" fmla="*/ 97631 h 976312"/>
              <a:gd name="connsiteX16" fmla="*/ 1845469 w 1888331"/>
              <a:gd name="connsiteY16" fmla="*/ 173831 h 976312"/>
              <a:gd name="connsiteX17" fmla="*/ 1871662 w 1888331"/>
              <a:gd name="connsiteY17" fmla="*/ 204787 h 976312"/>
              <a:gd name="connsiteX18" fmla="*/ 1883569 w 1888331"/>
              <a:gd name="connsiteY18" fmla="*/ 226219 h 976312"/>
              <a:gd name="connsiteX19" fmla="*/ 1888331 w 1888331"/>
              <a:gd name="connsiteY19" fmla="*/ 247650 h 976312"/>
              <a:gd name="connsiteX20" fmla="*/ 1876425 w 1888331"/>
              <a:gd name="connsiteY20" fmla="*/ 271462 h 976312"/>
              <a:gd name="connsiteX21" fmla="*/ 1847850 w 1888331"/>
              <a:gd name="connsiteY21" fmla="*/ 290512 h 976312"/>
              <a:gd name="connsiteX22" fmla="*/ 1826419 w 1888331"/>
              <a:gd name="connsiteY22" fmla="*/ 302419 h 976312"/>
              <a:gd name="connsiteX23" fmla="*/ 1795462 w 1888331"/>
              <a:gd name="connsiteY23" fmla="*/ 335756 h 976312"/>
              <a:gd name="connsiteX24" fmla="*/ 1738312 w 1888331"/>
              <a:gd name="connsiteY24" fmla="*/ 426244 h 976312"/>
              <a:gd name="connsiteX25" fmla="*/ 1681162 w 1888331"/>
              <a:gd name="connsiteY25" fmla="*/ 564356 h 976312"/>
              <a:gd name="connsiteX26" fmla="*/ 1626394 w 1888331"/>
              <a:gd name="connsiteY26" fmla="*/ 704850 h 976312"/>
              <a:gd name="connsiteX27" fmla="*/ 1566862 w 1888331"/>
              <a:gd name="connsiteY27" fmla="*/ 900112 h 976312"/>
              <a:gd name="connsiteX28" fmla="*/ 1550194 w 1888331"/>
              <a:gd name="connsiteY28" fmla="*/ 928687 h 976312"/>
              <a:gd name="connsiteX29" fmla="*/ 1519237 w 1888331"/>
              <a:gd name="connsiteY29" fmla="*/ 954881 h 976312"/>
              <a:gd name="connsiteX30" fmla="*/ 1478756 w 1888331"/>
              <a:gd name="connsiteY30" fmla="*/ 973931 h 976312"/>
              <a:gd name="connsiteX31" fmla="*/ 1445419 w 1888331"/>
              <a:gd name="connsiteY31" fmla="*/ 976312 h 976312"/>
              <a:gd name="connsiteX32" fmla="*/ 1423987 w 1888331"/>
              <a:gd name="connsiteY32" fmla="*/ 976312 h 976312"/>
              <a:gd name="connsiteX33" fmla="*/ 1404937 w 1888331"/>
              <a:gd name="connsiteY33" fmla="*/ 969169 h 976312"/>
              <a:gd name="connsiteX34" fmla="*/ 1371600 w 1888331"/>
              <a:gd name="connsiteY34" fmla="*/ 928687 h 976312"/>
              <a:gd name="connsiteX35" fmla="*/ 1343025 w 1888331"/>
              <a:gd name="connsiteY35" fmla="*/ 885825 h 976312"/>
              <a:gd name="connsiteX36" fmla="*/ 1400175 w 1888331"/>
              <a:gd name="connsiteY36" fmla="*/ 726281 h 976312"/>
              <a:gd name="connsiteX37" fmla="*/ 1490662 w 1888331"/>
              <a:gd name="connsiteY37" fmla="*/ 423862 h 976312"/>
              <a:gd name="connsiteX38" fmla="*/ 1521619 w 1888331"/>
              <a:gd name="connsiteY38" fmla="*/ 326231 h 976312"/>
              <a:gd name="connsiteX39" fmla="*/ 1526381 w 1888331"/>
              <a:gd name="connsiteY39" fmla="*/ 288131 h 976312"/>
              <a:gd name="connsiteX40" fmla="*/ 1519237 w 1888331"/>
              <a:gd name="connsiteY40" fmla="*/ 261937 h 976312"/>
              <a:gd name="connsiteX41" fmla="*/ 1500187 w 1888331"/>
              <a:gd name="connsiteY41" fmla="*/ 247650 h 976312"/>
              <a:gd name="connsiteX42" fmla="*/ 1462087 w 1888331"/>
              <a:gd name="connsiteY42" fmla="*/ 233362 h 976312"/>
              <a:gd name="connsiteX43" fmla="*/ 1404937 w 1888331"/>
              <a:gd name="connsiteY43" fmla="*/ 233362 h 976312"/>
              <a:gd name="connsiteX44" fmla="*/ 1128712 w 1888331"/>
              <a:gd name="connsiteY44" fmla="*/ 266700 h 976312"/>
              <a:gd name="connsiteX45" fmla="*/ 652462 w 1888331"/>
              <a:gd name="connsiteY45" fmla="*/ 316706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88331" h="976312">
                <a:moveTo>
                  <a:pt x="652462" y="316706"/>
                </a:moveTo>
                <a:lnTo>
                  <a:pt x="80962" y="373856"/>
                </a:lnTo>
                <a:lnTo>
                  <a:pt x="0" y="192881"/>
                </a:lnTo>
                <a:lnTo>
                  <a:pt x="185737" y="188119"/>
                </a:lnTo>
                <a:lnTo>
                  <a:pt x="464344" y="176212"/>
                </a:lnTo>
                <a:lnTo>
                  <a:pt x="633412" y="164306"/>
                </a:lnTo>
                <a:lnTo>
                  <a:pt x="950119" y="130969"/>
                </a:lnTo>
                <a:lnTo>
                  <a:pt x="1166812" y="100012"/>
                </a:lnTo>
                <a:lnTo>
                  <a:pt x="1297781" y="80962"/>
                </a:lnTo>
                <a:lnTo>
                  <a:pt x="1459706" y="54769"/>
                </a:lnTo>
                <a:lnTo>
                  <a:pt x="1531144" y="30956"/>
                </a:lnTo>
                <a:lnTo>
                  <a:pt x="1597819" y="4762"/>
                </a:lnTo>
                <a:lnTo>
                  <a:pt x="1616869" y="0"/>
                </a:lnTo>
                <a:lnTo>
                  <a:pt x="1652587" y="11906"/>
                </a:lnTo>
                <a:lnTo>
                  <a:pt x="1714500" y="54769"/>
                </a:lnTo>
                <a:lnTo>
                  <a:pt x="1762125" y="97631"/>
                </a:lnTo>
                <a:lnTo>
                  <a:pt x="1845469" y="173831"/>
                </a:lnTo>
                <a:lnTo>
                  <a:pt x="1871662" y="204787"/>
                </a:lnTo>
                <a:lnTo>
                  <a:pt x="1883569" y="226219"/>
                </a:lnTo>
                <a:lnTo>
                  <a:pt x="1888331" y="247650"/>
                </a:lnTo>
                <a:lnTo>
                  <a:pt x="1876425" y="271462"/>
                </a:lnTo>
                <a:lnTo>
                  <a:pt x="1847850" y="290512"/>
                </a:lnTo>
                <a:lnTo>
                  <a:pt x="1826419" y="302419"/>
                </a:lnTo>
                <a:lnTo>
                  <a:pt x="1795462" y="335756"/>
                </a:lnTo>
                <a:lnTo>
                  <a:pt x="1738312" y="426244"/>
                </a:lnTo>
                <a:lnTo>
                  <a:pt x="1681162" y="564356"/>
                </a:lnTo>
                <a:lnTo>
                  <a:pt x="1626394" y="704850"/>
                </a:lnTo>
                <a:lnTo>
                  <a:pt x="1566862" y="900112"/>
                </a:lnTo>
                <a:lnTo>
                  <a:pt x="1550194" y="928687"/>
                </a:lnTo>
                <a:lnTo>
                  <a:pt x="1519237" y="954881"/>
                </a:lnTo>
                <a:lnTo>
                  <a:pt x="1478756" y="973931"/>
                </a:lnTo>
                <a:lnTo>
                  <a:pt x="1445419" y="976312"/>
                </a:lnTo>
                <a:lnTo>
                  <a:pt x="1423987" y="976312"/>
                </a:lnTo>
                <a:lnTo>
                  <a:pt x="1404937" y="969169"/>
                </a:lnTo>
                <a:lnTo>
                  <a:pt x="1371600" y="928687"/>
                </a:lnTo>
                <a:lnTo>
                  <a:pt x="1343025" y="885825"/>
                </a:lnTo>
                <a:lnTo>
                  <a:pt x="1400175" y="726281"/>
                </a:lnTo>
                <a:lnTo>
                  <a:pt x="1490662" y="423862"/>
                </a:lnTo>
                <a:lnTo>
                  <a:pt x="1521619" y="326231"/>
                </a:lnTo>
                <a:lnTo>
                  <a:pt x="1526381" y="288131"/>
                </a:lnTo>
                <a:lnTo>
                  <a:pt x="1519237" y="261937"/>
                </a:lnTo>
                <a:lnTo>
                  <a:pt x="1500187" y="247650"/>
                </a:lnTo>
                <a:lnTo>
                  <a:pt x="1462087" y="233362"/>
                </a:lnTo>
                <a:lnTo>
                  <a:pt x="1404937" y="233362"/>
                </a:lnTo>
                <a:lnTo>
                  <a:pt x="1128712" y="266700"/>
                </a:lnTo>
                <a:lnTo>
                  <a:pt x="652462" y="3167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7CA77CC-E934-4DF5-999F-5E063DAC50AD}"/>
              </a:ext>
            </a:extLst>
          </p:cNvPr>
          <p:cNvSpPr/>
          <p:nvPr/>
        </p:nvSpPr>
        <p:spPr>
          <a:xfrm>
            <a:off x="4313238" y="5724525"/>
            <a:ext cx="1298575" cy="258763"/>
          </a:xfrm>
          <a:custGeom>
            <a:avLst/>
            <a:gdLst>
              <a:gd name="connsiteX0" fmla="*/ 550069 w 1300162"/>
              <a:gd name="connsiteY0" fmla="*/ 223838 h 259556"/>
              <a:gd name="connsiteX1" fmla="*/ 50006 w 1300162"/>
              <a:gd name="connsiteY1" fmla="*/ 259556 h 259556"/>
              <a:gd name="connsiteX2" fmla="*/ 0 w 1300162"/>
              <a:gd name="connsiteY2" fmla="*/ 102394 h 259556"/>
              <a:gd name="connsiteX3" fmla="*/ 180975 w 1300162"/>
              <a:gd name="connsiteY3" fmla="*/ 85725 h 259556"/>
              <a:gd name="connsiteX4" fmla="*/ 583406 w 1300162"/>
              <a:gd name="connsiteY4" fmla="*/ 54769 h 259556"/>
              <a:gd name="connsiteX5" fmla="*/ 1054894 w 1300162"/>
              <a:gd name="connsiteY5" fmla="*/ 21431 h 259556"/>
              <a:gd name="connsiteX6" fmla="*/ 1285875 w 1300162"/>
              <a:gd name="connsiteY6" fmla="*/ 0 h 259556"/>
              <a:gd name="connsiteX7" fmla="*/ 1300162 w 1300162"/>
              <a:gd name="connsiteY7" fmla="*/ 188119 h 259556"/>
              <a:gd name="connsiteX8" fmla="*/ 1181100 w 1300162"/>
              <a:gd name="connsiteY8" fmla="*/ 188119 h 259556"/>
              <a:gd name="connsiteX9" fmla="*/ 892969 w 1300162"/>
              <a:gd name="connsiteY9" fmla="*/ 202406 h 259556"/>
              <a:gd name="connsiteX10" fmla="*/ 550069 w 1300162"/>
              <a:gd name="connsiteY10" fmla="*/ 223838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0162" h="259556">
                <a:moveTo>
                  <a:pt x="550069" y="223838"/>
                </a:moveTo>
                <a:lnTo>
                  <a:pt x="50006" y="259556"/>
                </a:lnTo>
                <a:lnTo>
                  <a:pt x="0" y="102394"/>
                </a:lnTo>
                <a:lnTo>
                  <a:pt x="180975" y="85725"/>
                </a:lnTo>
                <a:lnTo>
                  <a:pt x="583406" y="54769"/>
                </a:lnTo>
                <a:lnTo>
                  <a:pt x="1054894" y="21431"/>
                </a:lnTo>
                <a:lnTo>
                  <a:pt x="1285875" y="0"/>
                </a:lnTo>
                <a:lnTo>
                  <a:pt x="1300162" y="188119"/>
                </a:lnTo>
                <a:lnTo>
                  <a:pt x="1181100" y="188119"/>
                </a:lnTo>
                <a:lnTo>
                  <a:pt x="892969" y="202406"/>
                </a:lnTo>
                <a:lnTo>
                  <a:pt x="550069" y="223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41379D78-8D37-4557-AEB5-B22DA981EB7F}"/>
              </a:ext>
            </a:extLst>
          </p:cNvPr>
          <p:cNvGrpSpPr>
            <a:grpSpLocks/>
          </p:cNvGrpSpPr>
          <p:nvPr/>
        </p:nvGrpSpPr>
        <p:grpSpPr bwMode="auto">
          <a:xfrm>
            <a:off x="2541588" y="1287463"/>
            <a:ext cx="4795837" cy="4867275"/>
            <a:chOff x="2671763" y="1439863"/>
            <a:chExt cx="4795837" cy="4867275"/>
          </a:xfrm>
        </p:grpSpPr>
        <p:sp>
          <p:nvSpPr>
            <p:cNvPr id="75" name="フリーフォーム 6">
              <a:extLst>
                <a:ext uri="{FF2B5EF4-FFF2-40B4-BE49-F238E27FC236}">
                  <a16:creationId xmlns:a16="http://schemas.microsoft.com/office/drawing/2014/main" id="{669E6167-B797-42CB-8F4C-128CE96A2CA8}"/>
                </a:ext>
              </a:extLst>
            </p:cNvPr>
            <p:cNvSpPr/>
            <p:nvPr/>
          </p:nvSpPr>
          <p:spPr>
            <a:xfrm>
              <a:off x="2805113" y="17907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9">
              <a:extLst>
                <a:ext uri="{FF2B5EF4-FFF2-40B4-BE49-F238E27FC236}">
                  <a16:creationId xmlns:a16="http://schemas.microsoft.com/office/drawing/2014/main" id="{98F7E7C2-95DC-4D19-9EB5-2F130FF4BD1D}"/>
                </a:ext>
              </a:extLst>
            </p:cNvPr>
            <p:cNvSpPr/>
            <p:nvPr/>
          </p:nvSpPr>
          <p:spPr>
            <a:xfrm>
              <a:off x="2671763" y="24114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3">
              <a:extLst>
                <a:ext uri="{FF2B5EF4-FFF2-40B4-BE49-F238E27FC236}">
                  <a16:creationId xmlns:a16="http://schemas.microsoft.com/office/drawing/2014/main" id="{D72F597A-D79E-4169-BB50-E46534B7881A}"/>
                </a:ext>
              </a:extLst>
            </p:cNvPr>
            <p:cNvSpPr/>
            <p:nvPr/>
          </p:nvSpPr>
          <p:spPr>
            <a:xfrm>
              <a:off x="3124200" y="29829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1">
              <a:extLst>
                <a:ext uri="{FF2B5EF4-FFF2-40B4-BE49-F238E27FC236}">
                  <a16:creationId xmlns:a16="http://schemas.microsoft.com/office/drawing/2014/main" id="{7EF4C3FE-9871-4FA9-AF96-8FBF032926AC}"/>
                </a:ext>
              </a:extLst>
            </p:cNvPr>
            <p:cNvSpPr/>
            <p:nvPr/>
          </p:nvSpPr>
          <p:spPr>
            <a:xfrm>
              <a:off x="5229225" y="14398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25">
              <a:extLst>
                <a:ext uri="{FF2B5EF4-FFF2-40B4-BE49-F238E27FC236}">
                  <a16:creationId xmlns:a16="http://schemas.microsoft.com/office/drawing/2014/main" id="{F5BE3602-112E-4222-8BE6-B90CD7C5FBE0}"/>
                </a:ext>
              </a:extLst>
            </p:cNvPr>
            <p:cNvSpPr/>
            <p:nvPr/>
          </p:nvSpPr>
          <p:spPr>
            <a:xfrm>
              <a:off x="4919663" y="35099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26">
              <a:extLst>
                <a:ext uri="{FF2B5EF4-FFF2-40B4-BE49-F238E27FC236}">
                  <a16:creationId xmlns:a16="http://schemas.microsoft.com/office/drawing/2014/main" id="{D7FEAC03-6859-4611-BCB6-6E96DEF646E0}"/>
                </a:ext>
              </a:extLst>
            </p:cNvPr>
            <p:cNvSpPr/>
            <p:nvPr/>
          </p:nvSpPr>
          <p:spPr>
            <a:xfrm>
              <a:off x="3111500" y="37766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27">
              <a:extLst>
                <a:ext uri="{FF2B5EF4-FFF2-40B4-BE49-F238E27FC236}">
                  <a16:creationId xmlns:a16="http://schemas.microsoft.com/office/drawing/2014/main" id="{1B6DF971-DE74-4E5E-A656-581E14F68753}"/>
                </a:ext>
              </a:extLst>
            </p:cNvPr>
            <p:cNvSpPr/>
            <p:nvPr/>
          </p:nvSpPr>
          <p:spPr>
            <a:xfrm>
              <a:off x="4386263" y="43195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28">
              <a:extLst>
                <a:ext uri="{FF2B5EF4-FFF2-40B4-BE49-F238E27FC236}">
                  <a16:creationId xmlns:a16="http://schemas.microsoft.com/office/drawing/2014/main" id="{95BAE62D-3EC9-4F95-B2F5-483B0B0BAF90}"/>
                </a:ext>
              </a:extLst>
            </p:cNvPr>
            <p:cNvSpPr/>
            <p:nvPr/>
          </p:nvSpPr>
          <p:spPr>
            <a:xfrm>
              <a:off x="4408488" y="47831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9">
              <a:extLst>
                <a:ext uri="{FF2B5EF4-FFF2-40B4-BE49-F238E27FC236}">
                  <a16:creationId xmlns:a16="http://schemas.microsoft.com/office/drawing/2014/main" id="{25DA3A39-4297-4672-B3B7-0678644F8FD5}"/>
                </a:ext>
              </a:extLst>
            </p:cNvPr>
            <p:cNvSpPr/>
            <p:nvPr/>
          </p:nvSpPr>
          <p:spPr>
            <a:xfrm>
              <a:off x="4062413" y="52768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7">
              <a:extLst>
                <a:ext uri="{FF2B5EF4-FFF2-40B4-BE49-F238E27FC236}">
                  <a16:creationId xmlns:a16="http://schemas.microsoft.com/office/drawing/2014/main" id="{D6CCA2AF-0325-4F3A-907F-CF263B1C7AB4}"/>
                </a:ext>
              </a:extLst>
            </p:cNvPr>
            <p:cNvSpPr/>
            <p:nvPr/>
          </p:nvSpPr>
          <p:spPr>
            <a:xfrm>
              <a:off x="3305175" y="15922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">
              <a:extLst>
                <a:ext uri="{FF2B5EF4-FFF2-40B4-BE49-F238E27FC236}">
                  <a16:creationId xmlns:a16="http://schemas.microsoft.com/office/drawing/2014/main" id="{3920556F-CB25-4323-B2BE-FF7FA34F845B}"/>
                </a:ext>
              </a:extLst>
            </p:cNvPr>
            <p:cNvSpPr/>
            <p:nvPr/>
          </p:nvSpPr>
          <p:spPr>
            <a:xfrm>
              <a:off x="4191000" y="14811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10">
              <a:extLst>
                <a:ext uri="{FF2B5EF4-FFF2-40B4-BE49-F238E27FC236}">
                  <a16:creationId xmlns:a16="http://schemas.microsoft.com/office/drawing/2014/main" id="{EE9C1519-4411-4248-9C39-798986BCB699}"/>
                </a:ext>
              </a:extLst>
            </p:cNvPr>
            <p:cNvSpPr/>
            <p:nvPr/>
          </p:nvSpPr>
          <p:spPr>
            <a:xfrm>
              <a:off x="3438525" y="23526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11">
              <a:extLst>
                <a:ext uri="{FF2B5EF4-FFF2-40B4-BE49-F238E27FC236}">
                  <a16:creationId xmlns:a16="http://schemas.microsoft.com/office/drawing/2014/main" id="{4F997824-6590-4936-824A-5E6FC746EB66}"/>
                </a:ext>
              </a:extLst>
            </p:cNvPr>
            <p:cNvSpPr/>
            <p:nvPr/>
          </p:nvSpPr>
          <p:spPr>
            <a:xfrm>
              <a:off x="4362450" y="24955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12">
              <a:extLst>
                <a:ext uri="{FF2B5EF4-FFF2-40B4-BE49-F238E27FC236}">
                  <a16:creationId xmlns:a16="http://schemas.microsoft.com/office/drawing/2014/main" id="{7F706F5D-2140-4421-BD3A-758AFDD399A6}"/>
                </a:ext>
              </a:extLst>
            </p:cNvPr>
            <p:cNvSpPr/>
            <p:nvPr/>
          </p:nvSpPr>
          <p:spPr>
            <a:xfrm>
              <a:off x="4057650" y="34210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8">
              <a:extLst>
                <a:ext uri="{FF2B5EF4-FFF2-40B4-BE49-F238E27FC236}">
                  <a16:creationId xmlns:a16="http://schemas.microsoft.com/office/drawing/2014/main" id="{EC123DF8-25C8-4555-AED1-C561C171CCB1}"/>
                </a:ext>
              </a:extLst>
            </p:cNvPr>
            <p:cNvSpPr/>
            <p:nvPr/>
          </p:nvSpPr>
          <p:spPr>
            <a:xfrm>
              <a:off x="3370263" y="28400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9">
              <a:extLst>
                <a:ext uri="{FF2B5EF4-FFF2-40B4-BE49-F238E27FC236}">
                  <a16:creationId xmlns:a16="http://schemas.microsoft.com/office/drawing/2014/main" id="{4B93749B-BB52-4AF7-94A6-C27AE40D8F61}"/>
                </a:ext>
              </a:extLst>
            </p:cNvPr>
            <p:cNvSpPr/>
            <p:nvPr/>
          </p:nvSpPr>
          <p:spPr>
            <a:xfrm>
              <a:off x="3475038" y="33162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7B2A0B19-56FE-453D-932D-30C45ECBAC8B}"/>
                </a:ext>
              </a:extLst>
            </p:cNvPr>
            <p:cNvSpPr/>
            <p:nvPr/>
          </p:nvSpPr>
          <p:spPr>
            <a:xfrm>
              <a:off x="5564188" y="18288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24">
              <a:extLst>
                <a:ext uri="{FF2B5EF4-FFF2-40B4-BE49-F238E27FC236}">
                  <a16:creationId xmlns:a16="http://schemas.microsoft.com/office/drawing/2014/main" id="{FB5A2EE9-6CE0-47D9-A482-04DC10FCFA03}"/>
                </a:ext>
              </a:extLst>
            </p:cNvPr>
            <p:cNvSpPr/>
            <p:nvPr/>
          </p:nvSpPr>
          <p:spPr>
            <a:xfrm>
              <a:off x="5316538" y="21002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23">
              <a:extLst>
                <a:ext uri="{FF2B5EF4-FFF2-40B4-BE49-F238E27FC236}">
                  <a16:creationId xmlns:a16="http://schemas.microsoft.com/office/drawing/2014/main" id="{CA2E4F2D-5ADF-4FF6-B024-AA81B30141D2}"/>
                </a:ext>
              </a:extLst>
            </p:cNvPr>
            <p:cNvSpPr/>
            <p:nvPr/>
          </p:nvSpPr>
          <p:spPr>
            <a:xfrm>
              <a:off x="5449888" y="23955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30">
              <a:extLst>
                <a:ext uri="{FF2B5EF4-FFF2-40B4-BE49-F238E27FC236}">
                  <a16:creationId xmlns:a16="http://schemas.microsoft.com/office/drawing/2014/main" id="{356609F3-DE8D-4C1F-88EB-00905DED55A1}"/>
                </a:ext>
              </a:extLst>
            </p:cNvPr>
            <p:cNvSpPr/>
            <p:nvPr/>
          </p:nvSpPr>
          <p:spPr>
            <a:xfrm>
              <a:off x="4313238" y="51800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31">
              <a:extLst>
                <a:ext uri="{FF2B5EF4-FFF2-40B4-BE49-F238E27FC236}">
                  <a16:creationId xmlns:a16="http://schemas.microsoft.com/office/drawing/2014/main" id="{E8C0E13C-5082-4F18-B0D0-0978D08EC846}"/>
                </a:ext>
              </a:extLst>
            </p:cNvPr>
            <p:cNvSpPr/>
            <p:nvPr/>
          </p:nvSpPr>
          <p:spPr>
            <a:xfrm>
              <a:off x="4465638" y="58769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96" name="グループ化 95">
            <a:extLst>
              <a:ext uri="{FF2B5EF4-FFF2-40B4-BE49-F238E27FC236}">
                <a16:creationId xmlns:a16="http://schemas.microsoft.com/office/drawing/2014/main" id="{9EBFCB76-47F3-435D-9666-7EAC40047C48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97" name="フリーフォーム 6">
              <a:extLst>
                <a:ext uri="{FF2B5EF4-FFF2-40B4-BE49-F238E27FC236}">
                  <a16:creationId xmlns:a16="http://schemas.microsoft.com/office/drawing/2014/main" id="{9E8F4220-F5F4-4398-80D4-CCC53CAACB1A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">
              <a:extLst>
                <a:ext uri="{FF2B5EF4-FFF2-40B4-BE49-F238E27FC236}">
                  <a16:creationId xmlns:a16="http://schemas.microsoft.com/office/drawing/2014/main" id="{1CCB1136-1F86-44FC-ACE0-D90908FF052A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13">
              <a:extLst>
                <a:ext uri="{FF2B5EF4-FFF2-40B4-BE49-F238E27FC236}">
                  <a16:creationId xmlns:a16="http://schemas.microsoft.com/office/drawing/2014/main" id="{B284FF6D-23AD-4D4D-B790-AF0974704F6C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21">
              <a:extLst>
                <a:ext uri="{FF2B5EF4-FFF2-40B4-BE49-F238E27FC236}">
                  <a16:creationId xmlns:a16="http://schemas.microsoft.com/office/drawing/2014/main" id="{35186B80-F2F2-4517-BBFE-03836BF6DD3B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25">
              <a:extLst>
                <a:ext uri="{FF2B5EF4-FFF2-40B4-BE49-F238E27FC236}">
                  <a16:creationId xmlns:a16="http://schemas.microsoft.com/office/drawing/2014/main" id="{E171DD8C-FC8C-443C-9CCC-88AB10ECCAF1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26">
              <a:extLst>
                <a:ext uri="{FF2B5EF4-FFF2-40B4-BE49-F238E27FC236}">
                  <a16:creationId xmlns:a16="http://schemas.microsoft.com/office/drawing/2014/main" id="{04EB06F2-EE02-4ED9-AFC3-0CBDA2AE81F3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27">
              <a:extLst>
                <a:ext uri="{FF2B5EF4-FFF2-40B4-BE49-F238E27FC236}">
                  <a16:creationId xmlns:a16="http://schemas.microsoft.com/office/drawing/2014/main" id="{09B9AAA4-1A3F-4267-B0EF-F84F67153CE3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8">
              <a:extLst>
                <a:ext uri="{FF2B5EF4-FFF2-40B4-BE49-F238E27FC236}">
                  <a16:creationId xmlns:a16="http://schemas.microsoft.com/office/drawing/2014/main" id="{5740E188-8F7F-4047-95FA-0C7C5B982C10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9">
              <a:extLst>
                <a:ext uri="{FF2B5EF4-FFF2-40B4-BE49-F238E27FC236}">
                  <a16:creationId xmlns:a16="http://schemas.microsoft.com/office/drawing/2014/main" id="{7DCB8F2F-E0CC-4C8E-B104-ABE7F01949D1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7">
              <a:extLst>
                <a:ext uri="{FF2B5EF4-FFF2-40B4-BE49-F238E27FC236}">
                  <a16:creationId xmlns:a16="http://schemas.microsoft.com/office/drawing/2014/main" id="{16D87012-1E77-481E-91C3-5BC086913397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8">
              <a:extLst>
                <a:ext uri="{FF2B5EF4-FFF2-40B4-BE49-F238E27FC236}">
                  <a16:creationId xmlns:a16="http://schemas.microsoft.com/office/drawing/2014/main" id="{7883A4DE-5AAB-48CE-9FAF-2A27C501A8B9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">
              <a:extLst>
                <a:ext uri="{FF2B5EF4-FFF2-40B4-BE49-F238E27FC236}">
                  <a16:creationId xmlns:a16="http://schemas.microsoft.com/office/drawing/2014/main" id="{ECB6B674-146A-4A62-A039-0A17FD4D4606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1">
              <a:extLst>
                <a:ext uri="{FF2B5EF4-FFF2-40B4-BE49-F238E27FC236}">
                  <a16:creationId xmlns:a16="http://schemas.microsoft.com/office/drawing/2014/main" id="{998079AF-330E-48A4-B92E-E7C641ABDC87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2">
              <a:extLst>
                <a:ext uri="{FF2B5EF4-FFF2-40B4-BE49-F238E27FC236}">
                  <a16:creationId xmlns:a16="http://schemas.microsoft.com/office/drawing/2014/main" id="{050C0649-38A5-47CF-96DE-1657CF0BEAED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8">
              <a:extLst>
                <a:ext uri="{FF2B5EF4-FFF2-40B4-BE49-F238E27FC236}">
                  <a16:creationId xmlns:a16="http://schemas.microsoft.com/office/drawing/2014/main" id="{A50895E3-5E12-4799-94B6-0F7F57007669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9">
              <a:extLst>
                <a:ext uri="{FF2B5EF4-FFF2-40B4-BE49-F238E27FC236}">
                  <a16:creationId xmlns:a16="http://schemas.microsoft.com/office/drawing/2014/main" id="{1A031258-CC58-4577-91D7-7F6E2D245D79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22">
              <a:extLst>
                <a:ext uri="{FF2B5EF4-FFF2-40B4-BE49-F238E27FC236}">
                  <a16:creationId xmlns:a16="http://schemas.microsoft.com/office/drawing/2014/main" id="{44CDFEEE-AC7A-4870-828A-C733719AECE4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4">
              <a:extLst>
                <a:ext uri="{FF2B5EF4-FFF2-40B4-BE49-F238E27FC236}">
                  <a16:creationId xmlns:a16="http://schemas.microsoft.com/office/drawing/2014/main" id="{A40F0BDC-6E3E-49CC-ADB3-DEEC134A60A9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3">
              <a:extLst>
                <a:ext uri="{FF2B5EF4-FFF2-40B4-BE49-F238E27FC236}">
                  <a16:creationId xmlns:a16="http://schemas.microsoft.com/office/drawing/2014/main" id="{496E43E3-A615-42A1-A8FD-91D4544C22DD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30">
              <a:extLst>
                <a:ext uri="{FF2B5EF4-FFF2-40B4-BE49-F238E27FC236}">
                  <a16:creationId xmlns:a16="http://schemas.microsoft.com/office/drawing/2014/main" id="{1C59E44C-3977-45B4-BDA5-CBD8EE4CAD4E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31">
              <a:extLst>
                <a:ext uri="{FF2B5EF4-FFF2-40B4-BE49-F238E27FC236}">
                  <a16:creationId xmlns:a16="http://schemas.microsoft.com/office/drawing/2014/main" id="{8255FF5B-FA34-4315-B158-0152BC4FD5D3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2345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 nodeType="clickPar">
                      <p:stCondLst>
                        <p:cond delay="indefinite"/>
                      </p:stCondLst>
                      <p:childTnLst>
                        <p:par>
                          <p:cTn id="9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 nodeType="clickPar">
                      <p:stCondLst>
                        <p:cond delay="indefinite"/>
                      </p:stCondLst>
                      <p:childTnLst>
                        <p:par>
                          <p:cTn id="10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グループ化 1">
            <a:extLst>
              <a:ext uri="{FF2B5EF4-FFF2-40B4-BE49-F238E27FC236}">
                <a16:creationId xmlns:a16="http://schemas.microsoft.com/office/drawing/2014/main" id="{2A71FD19-5A1B-4A6D-8C02-2012F54BA2DE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287463"/>
            <a:ext cx="4795837" cy="4867275"/>
            <a:chOff x="2519363" y="1287463"/>
            <a:chExt cx="4795837" cy="4867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ED779A4-2A8A-4058-B277-26DF252102F6}"/>
                </a:ext>
              </a:extLst>
            </p:cNvPr>
            <p:cNvSpPr/>
            <p:nvPr/>
          </p:nvSpPr>
          <p:spPr>
            <a:xfrm>
              <a:off x="2652713" y="1638300"/>
              <a:ext cx="2374900" cy="534988"/>
            </a:xfrm>
            <a:custGeom>
              <a:avLst/>
              <a:gdLst>
                <a:gd name="connsiteX0" fmla="*/ 1214437 w 2374106"/>
                <a:gd name="connsiteY0" fmla="*/ 321469 h 535781"/>
                <a:gd name="connsiteX1" fmla="*/ 952500 w 2374106"/>
                <a:gd name="connsiteY1" fmla="*/ 366713 h 535781"/>
                <a:gd name="connsiteX2" fmla="*/ 778668 w 2374106"/>
                <a:gd name="connsiteY2" fmla="*/ 421481 h 535781"/>
                <a:gd name="connsiteX3" fmla="*/ 559593 w 2374106"/>
                <a:gd name="connsiteY3" fmla="*/ 473869 h 535781"/>
                <a:gd name="connsiteX4" fmla="*/ 371475 w 2374106"/>
                <a:gd name="connsiteY4" fmla="*/ 521494 h 535781"/>
                <a:gd name="connsiteX5" fmla="*/ 352425 w 2374106"/>
                <a:gd name="connsiteY5" fmla="*/ 531019 h 535781"/>
                <a:gd name="connsiteX6" fmla="*/ 335756 w 2374106"/>
                <a:gd name="connsiteY6" fmla="*/ 535781 h 535781"/>
                <a:gd name="connsiteX7" fmla="*/ 309562 w 2374106"/>
                <a:gd name="connsiteY7" fmla="*/ 533400 h 535781"/>
                <a:gd name="connsiteX8" fmla="*/ 273843 w 2374106"/>
                <a:gd name="connsiteY8" fmla="*/ 519113 h 535781"/>
                <a:gd name="connsiteX9" fmla="*/ 207168 w 2374106"/>
                <a:gd name="connsiteY9" fmla="*/ 473869 h 535781"/>
                <a:gd name="connsiteX10" fmla="*/ 130968 w 2374106"/>
                <a:gd name="connsiteY10" fmla="*/ 407194 h 535781"/>
                <a:gd name="connsiteX11" fmla="*/ 61912 w 2374106"/>
                <a:gd name="connsiteY11" fmla="*/ 333375 h 535781"/>
                <a:gd name="connsiteX12" fmla="*/ 28575 w 2374106"/>
                <a:gd name="connsiteY12" fmla="*/ 295275 h 535781"/>
                <a:gd name="connsiteX13" fmla="*/ 14287 w 2374106"/>
                <a:gd name="connsiteY13" fmla="*/ 278606 h 535781"/>
                <a:gd name="connsiteX14" fmla="*/ 4762 w 2374106"/>
                <a:gd name="connsiteY14" fmla="*/ 259556 h 535781"/>
                <a:gd name="connsiteX15" fmla="*/ 0 w 2374106"/>
                <a:gd name="connsiteY15" fmla="*/ 233363 h 535781"/>
                <a:gd name="connsiteX16" fmla="*/ 4762 w 2374106"/>
                <a:gd name="connsiteY16" fmla="*/ 211931 h 535781"/>
                <a:gd name="connsiteX17" fmla="*/ 11906 w 2374106"/>
                <a:gd name="connsiteY17" fmla="*/ 202406 h 535781"/>
                <a:gd name="connsiteX18" fmla="*/ 30956 w 2374106"/>
                <a:gd name="connsiteY18" fmla="*/ 200025 h 535781"/>
                <a:gd name="connsiteX19" fmla="*/ 57150 w 2374106"/>
                <a:gd name="connsiteY19" fmla="*/ 211931 h 535781"/>
                <a:gd name="connsiteX20" fmla="*/ 92868 w 2374106"/>
                <a:gd name="connsiteY20" fmla="*/ 233363 h 535781"/>
                <a:gd name="connsiteX21" fmla="*/ 119062 w 2374106"/>
                <a:gd name="connsiteY21" fmla="*/ 250031 h 535781"/>
                <a:gd name="connsiteX22" fmla="*/ 142875 w 2374106"/>
                <a:gd name="connsiteY22" fmla="*/ 266700 h 535781"/>
                <a:gd name="connsiteX23" fmla="*/ 195262 w 2374106"/>
                <a:gd name="connsiteY23" fmla="*/ 288131 h 535781"/>
                <a:gd name="connsiteX24" fmla="*/ 266700 w 2374106"/>
                <a:gd name="connsiteY24" fmla="*/ 307181 h 535781"/>
                <a:gd name="connsiteX25" fmla="*/ 314325 w 2374106"/>
                <a:gd name="connsiteY25" fmla="*/ 316706 h 535781"/>
                <a:gd name="connsiteX26" fmla="*/ 340518 w 2374106"/>
                <a:gd name="connsiteY26" fmla="*/ 319088 h 535781"/>
                <a:gd name="connsiteX27" fmla="*/ 414337 w 2374106"/>
                <a:gd name="connsiteY27" fmla="*/ 316706 h 535781"/>
                <a:gd name="connsiteX28" fmla="*/ 538162 w 2374106"/>
                <a:gd name="connsiteY28" fmla="*/ 304800 h 535781"/>
                <a:gd name="connsiteX29" fmla="*/ 628650 w 2374106"/>
                <a:gd name="connsiteY29" fmla="*/ 292894 h 535781"/>
                <a:gd name="connsiteX30" fmla="*/ 754856 w 2374106"/>
                <a:gd name="connsiteY30" fmla="*/ 266700 h 535781"/>
                <a:gd name="connsiteX31" fmla="*/ 900112 w 2374106"/>
                <a:gd name="connsiteY31" fmla="*/ 235744 h 535781"/>
                <a:gd name="connsiteX32" fmla="*/ 1221581 w 2374106"/>
                <a:gd name="connsiteY32" fmla="*/ 183356 h 535781"/>
                <a:gd name="connsiteX33" fmla="*/ 1514475 w 2374106"/>
                <a:gd name="connsiteY33" fmla="*/ 135731 h 535781"/>
                <a:gd name="connsiteX34" fmla="*/ 1731168 w 2374106"/>
                <a:gd name="connsiteY34" fmla="*/ 97631 h 535781"/>
                <a:gd name="connsiteX35" fmla="*/ 1804987 w 2374106"/>
                <a:gd name="connsiteY35" fmla="*/ 80963 h 535781"/>
                <a:gd name="connsiteX36" fmla="*/ 1890712 w 2374106"/>
                <a:gd name="connsiteY36" fmla="*/ 57150 h 535781"/>
                <a:gd name="connsiteX37" fmla="*/ 1985962 w 2374106"/>
                <a:gd name="connsiteY37" fmla="*/ 23813 h 535781"/>
                <a:gd name="connsiteX38" fmla="*/ 2033587 w 2374106"/>
                <a:gd name="connsiteY38" fmla="*/ 2381 h 535781"/>
                <a:gd name="connsiteX39" fmla="*/ 2081212 w 2374106"/>
                <a:gd name="connsiteY39" fmla="*/ 0 h 535781"/>
                <a:gd name="connsiteX40" fmla="*/ 2164556 w 2374106"/>
                <a:gd name="connsiteY40" fmla="*/ 19050 h 535781"/>
                <a:gd name="connsiteX41" fmla="*/ 2252662 w 2374106"/>
                <a:gd name="connsiteY41" fmla="*/ 50006 h 535781"/>
                <a:gd name="connsiteX42" fmla="*/ 2309812 w 2374106"/>
                <a:gd name="connsiteY42" fmla="*/ 71438 h 535781"/>
                <a:gd name="connsiteX43" fmla="*/ 2336006 w 2374106"/>
                <a:gd name="connsiteY43" fmla="*/ 85725 h 535781"/>
                <a:gd name="connsiteX44" fmla="*/ 2355056 w 2374106"/>
                <a:gd name="connsiteY44" fmla="*/ 104775 h 535781"/>
                <a:gd name="connsiteX45" fmla="*/ 2369343 w 2374106"/>
                <a:gd name="connsiteY45" fmla="*/ 123825 h 535781"/>
                <a:gd name="connsiteX46" fmla="*/ 2374106 w 2374106"/>
                <a:gd name="connsiteY46" fmla="*/ 140494 h 535781"/>
                <a:gd name="connsiteX47" fmla="*/ 2366962 w 2374106"/>
                <a:gd name="connsiteY47" fmla="*/ 157163 h 535781"/>
                <a:gd name="connsiteX48" fmla="*/ 2355056 w 2374106"/>
                <a:gd name="connsiteY48" fmla="*/ 173831 h 535781"/>
                <a:gd name="connsiteX49" fmla="*/ 2333625 w 2374106"/>
                <a:gd name="connsiteY49" fmla="*/ 185738 h 535781"/>
                <a:gd name="connsiteX50" fmla="*/ 2271712 w 2374106"/>
                <a:gd name="connsiteY50" fmla="*/ 200025 h 535781"/>
                <a:gd name="connsiteX51" fmla="*/ 2040731 w 2374106"/>
                <a:gd name="connsiteY51" fmla="*/ 221456 h 535781"/>
                <a:gd name="connsiteX52" fmla="*/ 1664493 w 2374106"/>
                <a:gd name="connsiteY52" fmla="*/ 254794 h 535781"/>
                <a:gd name="connsiteX53" fmla="*/ 1488281 w 2374106"/>
                <a:gd name="connsiteY53" fmla="*/ 273844 h 535781"/>
                <a:gd name="connsiteX54" fmla="*/ 1214437 w 2374106"/>
                <a:gd name="connsiteY54" fmla="*/ 321469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74106" h="535781">
                  <a:moveTo>
                    <a:pt x="1214437" y="321469"/>
                  </a:moveTo>
                  <a:lnTo>
                    <a:pt x="952500" y="366713"/>
                  </a:lnTo>
                  <a:lnTo>
                    <a:pt x="778668" y="421481"/>
                  </a:lnTo>
                  <a:lnTo>
                    <a:pt x="559593" y="473869"/>
                  </a:lnTo>
                  <a:lnTo>
                    <a:pt x="371475" y="521494"/>
                  </a:lnTo>
                  <a:lnTo>
                    <a:pt x="352425" y="531019"/>
                  </a:lnTo>
                  <a:lnTo>
                    <a:pt x="335756" y="535781"/>
                  </a:lnTo>
                  <a:lnTo>
                    <a:pt x="309562" y="533400"/>
                  </a:lnTo>
                  <a:lnTo>
                    <a:pt x="273843" y="519113"/>
                  </a:lnTo>
                  <a:lnTo>
                    <a:pt x="207168" y="473869"/>
                  </a:lnTo>
                  <a:lnTo>
                    <a:pt x="130968" y="407194"/>
                  </a:lnTo>
                  <a:lnTo>
                    <a:pt x="61912" y="333375"/>
                  </a:lnTo>
                  <a:lnTo>
                    <a:pt x="28575" y="295275"/>
                  </a:lnTo>
                  <a:lnTo>
                    <a:pt x="14287" y="278606"/>
                  </a:lnTo>
                  <a:lnTo>
                    <a:pt x="4762" y="259556"/>
                  </a:lnTo>
                  <a:lnTo>
                    <a:pt x="0" y="233363"/>
                  </a:lnTo>
                  <a:lnTo>
                    <a:pt x="4762" y="211931"/>
                  </a:lnTo>
                  <a:lnTo>
                    <a:pt x="11906" y="202406"/>
                  </a:lnTo>
                  <a:lnTo>
                    <a:pt x="30956" y="200025"/>
                  </a:lnTo>
                  <a:lnTo>
                    <a:pt x="57150" y="211931"/>
                  </a:lnTo>
                  <a:lnTo>
                    <a:pt x="92868" y="233363"/>
                  </a:lnTo>
                  <a:lnTo>
                    <a:pt x="119062" y="250031"/>
                  </a:lnTo>
                  <a:lnTo>
                    <a:pt x="142875" y="266700"/>
                  </a:lnTo>
                  <a:lnTo>
                    <a:pt x="195262" y="288131"/>
                  </a:lnTo>
                  <a:lnTo>
                    <a:pt x="266700" y="307181"/>
                  </a:lnTo>
                  <a:lnTo>
                    <a:pt x="314325" y="316706"/>
                  </a:lnTo>
                  <a:lnTo>
                    <a:pt x="340518" y="319088"/>
                  </a:lnTo>
                  <a:lnTo>
                    <a:pt x="414337" y="316706"/>
                  </a:lnTo>
                  <a:lnTo>
                    <a:pt x="538162" y="304800"/>
                  </a:lnTo>
                  <a:lnTo>
                    <a:pt x="628650" y="292894"/>
                  </a:lnTo>
                  <a:lnTo>
                    <a:pt x="754856" y="266700"/>
                  </a:lnTo>
                  <a:lnTo>
                    <a:pt x="900112" y="235744"/>
                  </a:lnTo>
                  <a:lnTo>
                    <a:pt x="1221581" y="183356"/>
                  </a:lnTo>
                  <a:lnTo>
                    <a:pt x="1514475" y="135731"/>
                  </a:lnTo>
                  <a:lnTo>
                    <a:pt x="1731168" y="97631"/>
                  </a:lnTo>
                  <a:lnTo>
                    <a:pt x="1804987" y="80963"/>
                  </a:lnTo>
                  <a:lnTo>
                    <a:pt x="1890712" y="57150"/>
                  </a:lnTo>
                  <a:lnTo>
                    <a:pt x="1985962" y="23813"/>
                  </a:lnTo>
                  <a:lnTo>
                    <a:pt x="2033587" y="2381"/>
                  </a:lnTo>
                  <a:lnTo>
                    <a:pt x="2081212" y="0"/>
                  </a:lnTo>
                  <a:lnTo>
                    <a:pt x="2164556" y="19050"/>
                  </a:lnTo>
                  <a:lnTo>
                    <a:pt x="2252662" y="50006"/>
                  </a:lnTo>
                  <a:lnTo>
                    <a:pt x="2309812" y="71438"/>
                  </a:lnTo>
                  <a:lnTo>
                    <a:pt x="2336006" y="85725"/>
                  </a:lnTo>
                  <a:lnTo>
                    <a:pt x="2355056" y="104775"/>
                  </a:lnTo>
                  <a:lnTo>
                    <a:pt x="2369343" y="123825"/>
                  </a:lnTo>
                  <a:lnTo>
                    <a:pt x="2374106" y="140494"/>
                  </a:lnTo>
                  <a:lnTo>
                    <a:pt x="2366962" y="157163"/>
                  </a:lnTo>
                  <a:lnTo>
                    <a:pt x="2355056" y="173831"/>
                  </a:lnTo>
                  <a:lnTo>
                    <a:pt x="2333625" y="185738"/>
                  </a:lnTo>
                  <a:lnTo>
                    <a:pt x="2271712" y="200025"/>
                  </a:lnTo>
                  <a:lnTo>
                    <a:pt x="2040731" y="221456"/>
                  </a:lnTo>
                  <a:lnTo>
                    <a:pt x="1664493" y="254794"/>
                  </a:lnTo>
                  <a:lnTo>
                    <a:pt x="1488281" y="273844"/>
                  </a:lnTo>
                  <a:lnTo>
                    <a:pt x="1214437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D8AD670-98C2-48D5-8FD0-0F6B9D1FD720}"/>
                </a:ext>
              </a:extLst>
            </p:cNvPr>
            <p:cNvSpPr/>
            <p:nvPr/>
          </p:nvSpPr>
          <p:spPr>
            <a:xfrm>
              <a:off x="2519363" y="2259013"/>
              <a:ext cx="866775" cy="1028700"/>
            </a:xfrm>
            <a:custGeom>
              <a:avLst/>
              <a:gdLst>
                <a:gd name="connsiteX0" fmla="*/ 681037 w 866775"/>
                <a:gd name="connsiteY0" fmla="*/ 507207 h 1028700"/>
                <a:gd name="connsiteX1" fmla="*/ 583406 w 866775"/>
                <a:gd name="connsiteY1" fmla="*/ 623888 h 1028700"/>
                <a:gd name="connsiteX2" fmla="*/ 526256 w 866775"/>
                <a:gd name="connsiteY2" fmla="*/ 661988 h 1028700"/>
                <a:gd name="connsiteX3" fmla="*/ 414337 w 866775"/>
                <a:gd name="connsiteY3" fmla="*/ 757238 h 1028700"/>
                <a:gd name="connsiteX4" fmla="*/ 319087 w 866775"/>
                <a:gd name="connsiteY4" fmla="*/ 833438 h 1028700"/>
                <a:gd name="connsiteX5" fmla="*/ 204787 w 866775"/>
                <a:gd name="connsiteY5" fmla="*/ 914400 h 1028700"/>
                <a:gd name="connsiteX6" fmla="*/ 97631 w 866775"/>
                <a:gd name="connsiteY6" fmla="*/ 988219 h 1028700"/>
                <a:gd name="connsiteX7" fmla="*/ 47625 w 866775"/>
                <a:gd name="connsiteY7" fmla="*/ 1021557 h 1028700"/>
                <a:gd name="connsiteX8" fmla="*/ 30956 w 866775"/>
                <a:gd name="connsiteY8" fmla="*/ 1028700 h 1028700"/>
                <a:gd name="connsiteX9" fmla="*/ 21431 w 866775"/>
                <a:gd name="connsiteY9" fmla="*/ 1028700 h 1028700"/>
                <a:gd name="connsiteX10" fmla="*/ 11906 w 866775"/>
                <a:gd name="connsiteY10" fmla="*/ 1026319 h 1028700"/>
                <a:gd name="connsiteX11" fmla="*/ 0 w 866775"/>
                <a:gd name="connsiteY11" fmla="*/ 1016794 h 1028700"/>
                <a:gd name="connsiteX12" fmla="*/ 0 w 866775"/>
                <a:gd name="connsiteY12" fmla="*/ 995363 h 1028700"/>
                <a:gd name="connsiteX13" fmla="*/ 14287 w 866775"/>
                <a:gd name="connsiteY13" fmla="*/ 966788 h 1028700"/>
                <a:gd name="connsiteX14" fmla="*/ 95250 w 866775"/>
                <a:gd name="connsiteY14" fmla="*/ 883444 h 1028700"/>
                <a:gd name="connsiteX15" fmla="*/ 190500 w 866775"/>
                <a:gd name="connsiteY15" fmla="*/ 776288 h 1028700"/>
                <a:gd name="connsiteX16" fmla="*/ 280987 w 866775"/>
                <a:gd name="connsiteY16" fmla="*/ 673894 h 1028700"/>
                <a:gd name="connsiteX17" fmla="*/ 369093 w 866775"/>
                <a:gd name="connsiteY17" fmla="*/ 564357 h 1028700"/>
                <a:gd name="connsiteX18" fmla="*/ 447675 w 866775"/>
                <a:gd name="connsiteY18" fmla="*/ 461963 h 1028700"/>
                <a:gd name="connsiteX19" fmla="*/ 495300 w 866775"/>
                <a:gd name="connsiteY19" fmla="*/ 395288 h 1028700"/>
                <a:gd name="connsiteX20" fmla="*/ 533400 w 866775"/>
                <a:gd name="connsiteY20" fmla="*/ 328613 h 1028700"/>
                <a:gd name="connsiteX21" fmla="*/ 557212 w 866775"/>
                <a:gd name="connsiteY21" fmla="*/ 283369 h 1028700"/>
                <a:gd name="connsiteX22" fmla="*/ 566737 w 866775"/>
                <a:gd name="connsiteY22" fmla="*/ 259557 h 1028700"/>
                <a:gd name="connsiteX23" fmla="*/ 571500 w 866775"/>
                <a:gd name="connsiteY23" fmla="*/ 230982 h 1028700"/>
                <a:gd name="connsiteX24" fmla="*/ 569118 w 866775"/>
                <a:gd name="connsiteY24" fmla="*/ 195263 h 1028700"/>
                <a:gd name="connsiteX25" fmla="*/ 566737 w 866775"/>
                <a:gd name="connsiteY25" fmla="*/ 152400 h 1028700"/>
                <a:gd name="connsiteX26" fmla="*/ 554831 w 866775"/>
                <a:gd name="connsiteY26" fmla="*/ 97632 h 1028700"/>
                <a:gd name="connsiteX27" fmla="*/ 540543 w 866775"/>
                <a:gd name="connsiteY27" fmla="*/ 69057 h 1028700"/>
                <a:gd name="connsiteX28" fmla="*/ 528637 w 866775"/>
                <a:gd name="connsiteY28" fmla="*/ 42863 h 1028700"/>
                <a:gd name="connsiteX29" fmla="*/ 526256 w 866775"/>
                <a:gd name="connsiteY29" fmla="*/ 26194 h 1028700"/>
                <a:gd name="connsiteX30" fmla="*/ 526256 w 866775"/>
                <a:gd name="connsiteY30" fmla="*/ 11907 h 1028700"/>
                <a:gd name="connsiteX31" fmla="*/ 531018 w 866775"/>
                <a:gd name="connsiteY31" fmla="*/ 2382 h 1028700"/>
                <a:gd name="connsiteX32" fmla="*/ 540543 w 866775"/>
                <a:gd name="connsiteY32" fmla="*/ 0 h 1028700"/>
                <a:gd name="connsiteX33" fmla="*/ 559593 w 866775"/>
                <a:gd name="connsiteY33" fmla="*/ 2382 h 1028700"/>
                <a:gd name="connsiteX34" fmla="*/ 585787 w 866775"/>
                <a:gd name="connsiteY34" fmla="*/ 19050 h 1028700"/>
                <a:gd name="connsiteX35" fmla="*/ 659606 w 866775"/>
                <a:gd name="connsiteY35" fmla="*/ 78582 h 1028700"/>
                <a:gd name="connsiteX36" fmla="*/ 745331 w 866775"/>
                <a:gd name="connsiteY36" fmla="*/ 138113 h 1028700"/>
                <a:gd name="connsiteX37" fmla="*/ 828675 w 866775"/>
                <a:gd name="connsiteY37" fmla="*/ 192882 h 1028700"/>
                <a:gd name="connsiteX38" fmla="*/ 866775 w 866775"/>
                <a:gd name="connsiteY38" fmla="*/ 219075 h 1028700"/>
                <a:gd name="connsiteX39" fmla="*/ 831056 w 866775"/>
                <a:gd name="connsiteY39" fmla="*/ 316707 h 1028700"/>
                <a:gd name="connsiteX40" fmla="*/ 745331 w 866775"/>
                <a:gd name="connsiteY40" fmla="*/ 433388 h 1028700"/>
                <a:gd name="connsiteX41" fmla="*/ 681037 w 866775"/>
                <a:gd name="connsiteY41" fmla="*/ 507207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66775" h="1028700">
                  <a:moveTo>
                    <a:pt x="681037" y="507207"/>
                  </a:moveTo>
                  <a:lnTo>
                    <a:pt x="583406" y="623888"/>
                  </a:lnTo>
                  <a:lnTo>
                    <a:pt x="526256" y="661988"/>
                  </a:lnTo>
                  <a:lnTo>
                    <a:pt x="414337" y="757238"/>
                  </a:lnTo>
                  <a:lnTo>
                    <a:pt x="319087" y="833438"/>
                  </a:lnTo>
                  <a:lnTo>
                    <a:pt x="204787" y="914400"/>
                  </a:lnTo>
                  <a:lnTo>
                    <a:pt x="97631" y="988219"/>
                  </a:lnTo>
                  <a:lnTo>
                    <a:pt x="47625" y="1021557"/>
                  </a:lnTo>
                  <a:lnTo>
                    <a:pt x="30956" y="1028700"/>
                  </a:lnTo>
                  <a:lnTo>
                    <a:pt x="21431" y="1028700"/>
                  </a:lnTo>
                  <a:lnTo>
                    <a:pt x="11906" y="1026319"/>
                  </a:lnTo>
                  <a:lnTo>
                    <a:pt x="0" y="1016794"/>
                  </a:lnTo>
                  <a:lnTo>
                    <a:pt x="0" y="995363"/>
                  </a:lnTo>
                  <a:lnTo>
                    <a:pt x="14287" y="966788"/>
                  </a:lnTo>
                  <a:lnTo>
                    <a:pt x="95250" y="883444"/>
                  </a:lnTo>
                  <a:lnTo>
                    <a:pt x="190500" y="776288"/>
                  </a:lnTo>
                  <a:lnTo>
                    <a:pt x="280987" y="673894"/>
                  </a:lnTo>
                  <a:lnTo>
                    <a:pt x="369093" y="564357"/>
                  </a:lnTo>
                  <a:lnTo>
                    <a:pt x="447675" y="461963"/>
                  </a:lnTo>
                  <a:lnTo>
                    <a:pt x="495300" y="395288"/>
                  </a:lnTo>
                  <a:lnTo>
                    <a:pt x="533400" y="328613"/>
                  </a:lnTo>
                  <a:lnTo>
                    <a:pt x="557212" y="283369"/>
                  </a:lnTo>
                  <a:lnTo>
                    <a:pt x="566737" y="259557"/>
                  </a:lnTo>
                  <a:lnTo>
                    <a:pt x="571500" y="230982"/>
                  </a:lnTo>
                  <a:lnTo>
                    <a:pt x="569118" y="195263"/>
                  </a:lnTo>
                  <a:lnTo>
                    <a:pt x="566737" y="152400"/>
                  </a:lnTo>
                  <a:lnTo>
                    <a:pt x="554831" y="97632"/>
                  </a:lnTo>
                  <a:lnTo>
                    <a:pt x="540543" y="69057"/>
                  </a:lnTo>
                  <a:lnTo>
                    <a:pt x="528637" y="42863"/>
                  </a:lnTo>
                  <a:lnTo>
                    <a:pt x="526256" y="26194"/>
                  </a:lnTo>
                  <a:lnTo>
                    <a:pt x="526256" y="11907"/>
                  </a:lnTo>
                  <a:lnTo>
                    <a:pt x="531018" y="2382"/>
                  </a:lnTo>
                  <a:lnTo>
                    <a:pt x="540543" y="0"/>
                  </a:lnTo>
                  <a:lnTo>
                    <a:pt x="559593" y="2382"/>
                  </a:lnTo>
                  <a:lnTo>
                    <a:pt x="585787" y="19050"/>
                  </a:lnTo>
                  <a:lnTo>
                    <a:pt x="659606" y="78582"/>
                  </a:lnTo>
                  <a:lnTo>
                    <a:pt x="745331" y="138113"/>
                  </a:lnTo>
                  <a:lnTo>
                    <a:pt x="828675" y="192882"/>
                  </a:lnTo>
                  <a:lnTo>
                    <a:pt x="866775" y="219075"/>
                  </a:lnTo>
                  <a:lnTo>
                    <a:pt x="831056" y="316707"/>
                  </a:lnTo>
                  <a:lnTo>
                    <a:pt x="745331" y="433388"/>
                  </a:lnTo>
                  <a:lnTo>
                    <a:pt x="681037" y="507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D0F0525-89A0-4B28-844E-9E49F0E1F36A}"/>
                </a:ext>
              </a:extLst>
            </p:cNvPr>
            <p:cNvSpPr/>
            <p:nvPr/>
          </p:nvSpPr>
          <p:spPr>
            <a:xfrm>
              <a:off x="2971800" y="2830513"/>
              <a:ext cx="428625" cy="711200"/>
            </a:xfrm>
            <a:custGeom>
              <a:avLst/>
              <a:gdLst>
                <a:gd name="connsiteX0" fmla="*/ 223838 w 428625"/>
                <a:gd name="connsiteY0" fmla="*/ 404813 h 709613"/>
                <a:gd name="connsiteX1" fmla="*/ 209550 w 428625"/>
                <a:gd name="connsiteY1" fmla="*/ 321469 h 709613"/>
                <a:gd name="connsiteX2" fmla="*/ 200025 w 428625"/>
                <a:gd name="connsiteY2" fmla="*/ 266700 h 709613"/>
                <a:gd name="connsiteX3" fmla="*/ 188119 w 428625"/>
                <a:gd name="connsiteY3" fmla="*/ 226219 h 709613"/>
                <a:gd name="connsiteX4" fmla="*/ 180975 w 428625"/>
                <a:gd name="connsiteY4" fmla="*/ 211932 h 709613"/>
                <a:gd name="connsiteX5" fmla="*/ 161925 w 428625"/>
                <a:gd name="connsiteY5" fmla="*/ 185738 h 709613"/>
                <a:gd name="connsiteX6" fmla="*/ 133350 w 428625"/>
                <a:gd name="connsiteY6" fmla="*/ 159544 h 709613"/>
                <a:gd name="connsiteX7" fmla="*/ 85725 w 428625"/>
                <a:gd name="connsiteY7" fmla="*/ 126207 h 709613"/>
                <a:gd name="connsiteX8" fmla="*/ 0 w 428625"/>
                <a:gd name="connsiteY8" fmla="*/ 78582 h 709613"/>
                <a:gd name="connsiteX9" fmla="*/ 73819 w 428625"/>
                <a:gd name="connsiteY9" fmla="*/ 0 h 709613"/>
                <a:gd name="connsiteX10" fmla="*/ 171450 w 428625"/>
                <a:gd name="connsiteY10" fmla="*/ 52388 h 709613"/>
                <a:gd name="connsiteX11" fmla="*/ 207169 w 428625"/>
                <a:gd name="connsiteY11" fmla="*/ 61913 h 709613"/>
                <a:gd name="connsiteX12" fmla="*/ 250031 w 428625"/>
                <a:gd name="connsiteY12" fmla="*/ 69057 h 709613"/>
                <a:gd name="connsiteX13" fmla="*/ 280988 w 428625"/>
                <a:gd name="connsiteY13" fmla="*/ 71438 h 709613"/>
                <a:gd name="connsiteX14" fmla="*/ 347663 w 428625"/>
                <a:gd name="connsiteY14" fmla="*/ 66675 h 709613"/>
                <a:gd name="connsiteX15" fmla="*/ 369094 w 428625"/>
                <a:gd name="connsiteY15" fmla="*/ 142875 h 709613"/>
                <a:gd name="connsiteX16" fmla="*/ 388144 w 428625"/>
                <a:gd name="connsiteY16" fmla="*/ 216694 h 709613"/>
                <a:gd name="connsiteX17" fmla="*/ 402431 w 428625"/>
                <a:gd name="connsiteY17" fmla="*/ 285750 h 709613"/>
                <a:gd name="connsiteX18" fmla="*/ 409575 w 428625"/>
                <a:gd name="connsiteY18" fmla="*/ 345282 h 709613"/>
                <a:gd name="connsiteX19" fmla="*/ 414338 w 428625"/>
                <a:gd name="connsiteY19" fmla="*/ 440532 h 709613"/>
                <a:gd name="connsiteX20" fmla="*/ 419100 w 428625"/>
                <a:gd name="connsiteY20" fmla="*/ 504825 h 709613"/>
                <a:gd name="connsiteX21" fmla="*/ 428625 w 428625"/>
                <a:gd name="connsiteY21" fmla="*/ 600075 h 709613"/>
                <a:gd name="connsiteX22" fmla="*/ 395288 w 428625"/>
                <a:gd name="connsiteY22" fmla="*/ 654844 h 709613"/>
                <a:gd name="connsiteX23" fmla="*/ 371475 w 428625"/>
                <a:gd name="connsiteY23" fmla="*/ 688182 h 709613"/>
                <a:gd name="connsiteX24" fmla="*/ 350044 w 428625"/>
                <a:gd name="connsiteY24" fmla="*/ 702469 h 709613"/>
                <a:gd name="connsiteX25" fmla="*/ 328613 w 428625"/>
                <a:gd name="connsiteY25" fmla="*/ 709613 h 709613"/>
                <a:gd name="connsiteX26" fmla="*/ 316706 w 428625"/>
                <a:gd name="connsiteY26" fmla="*/ 709613 h 709613"/>
                <a:gd name="connsiteX27" fmla="*/ 302419 w 428625"/>
                <a:gd name="connsiteY27" fmla="*/ 702469 h 709613"/>
                <a:gd name="connsiteX28" fmla="*/ 283369 w 428625"/>
                <a:gd name="connsiteY28" fmla="*/ 683419 h 709613"/>
                <a:gd name="connsiteX29" fmla="*/ 264319 w 428625"/>
                <a:gd name="connsiteY29" fmla="*/ 657225 h 709613"/>
                <a:gd name="connsiteX30" fmla="*/ 247650 w 428625"/>
                <a:gd name="connsiteY30" fmla="*/ 614363 h 709613"/>
                <a:gd name="connsiteX31" fmla="*/ 230981 w 428625"/>
                <a:gd name="connsiteY31" fmla="*/ 554832 h 709613"/>
                <a:gd name="connsiteX32" fmla="*/ 233363 w 428625"/>
                <a:gd name="connsiteY32" fmla="*/ 507207 h 709613"/>
                <a:gd name="connsiteX33" fmla="*/ 223838 w 428625"/>
                <a:gd name="connsiteY33" fmla="*/ 4048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28625" h="709613">
                  <a:moveTo>
                    <a:pt x="223838" y="404813"/>
                  </a:moveTo>
                  <a:lnTo>
                    <a:pt x="209550" y="321469"/>
                  </a:lnTo>
                  <a:lnTo>
                    <a:pt x="200025" y="266700"/>
                  </a:lnTo>
                  <a:lnTo>
                    <a:pt x="188119" y="226219"/>
                  </a:lnTo>
                  <a:lnTo>
                    <a:pt x="180975" y="211932"/>
                  </a:lnTo>
                  <a:lnTo>
                    <a:pt x="161925" y="185738"/>
                  </a:lnTo>
                  <a:lnTo>
                    <a:pt x="133350" y="159544"/>
                  </a:lnTo>
                  <a:lnTo>
                    <a:pt x="85725" y="126207"/>
                  </a:lnTo>
                  <a:lnTo>
                    <a:pt x="0" y="78582"/>
                  </a:lnTo>
                  <a:lnTo>
                    <a:pt x="73819" y="0"/>
                  </a:lnTo>
                  <a:lnTo>
                    <a:pt x="171450" y="52388"/>
                  </a:lnTo>
                  <a:lnTo>
                    <a:pt x="207169" y="61913"/>
                  </a:lnTo>
                  <a:lnTo>
                    <a:pt x="250031" y="69057"/>
                  </a:lnTo>
                  <a:lnTo>
                    <a:pt x="280988" y="71438"/>
                  </a:lnTo>
                  <a:lnTo>
                    <a:pt x="347663" y="66675"/>
                  </a:lnTo>
                  <a:lnTo>
                    <a:pt x="369094" y="142875"/>
                  </a:lnTo>
                  <a:lnTo>
                    <a:pt x="388144" y="216694"/>
                  </a:lnTo>
                  <a:lnTo>
                    <a:pt x="402431" y="285750"/>
                  </a:lnTo>
                  <a:lnTo>
                    <a:pt x="409575" y="345282"/>
                  </a:lnTo>
                  <a:lnTo>
                    <a:pt x="414338" y="440532"/>
                  </a:lnTo>
                  <a:lnTo>
                    <a:pt x="419100" y="504825"/>
                  </a:lnTo>
                  <a:lnTo>
                    <a:pt x="428625" y="600075"/>
                  </a:lnTo>
                  <a:lnTo>
                    <a:pt x="395288" y="654844"/>
                  </a:lnTo>
                  <a:lnTo>
                    <a:pt x="371475" y="688182"/>
                  </a:lnTo>
                  <a:lnTo>
                    <a:pt x="350044" y="702469"/>
                  </a:lnTo>
                  <a:lnTo>
                    <a:pt x="328613" y="709613"/>
                  </a:lnTo>
                  <a:lnTo>
                    <a:pt x="316706" y="709613"/>
                  </a:lnTo>
                  <a:lnTo>
                    <a:pt x="302419" y="702469"/>
                  </a:lnTo>
                  <a:lnTo>
                    <a:pt x="283369" y="683419"/>
                  </a:lnTo>
                  <a:lnTo>
                    <a:pt x="264319" y="657225"/>
                  </a:lnTo>
                  <a:lnTo>
                    <a:pt x="247650" y="614363"/>
                  </a:lnTo>
                  <a:lnTo>
                    <a:pt x="230981" y="554832"/>
                  </a:lnTo>
                  <a:lnTo>
                    <a:pt x="233363" y="507207"/>
                  </a:lnTo>
                  <a:lnTo>
                    <a:pt x="223838" y="404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98DA31C-3A1D-40AC-BA0D-0F1BDBD84C5F}"/>
                </a:ext>
              </a:extLst>
            </p:cNvPr>
            <p:cNvSpPr/>
            <p:nvPr/>
          </p:nvSpPr>
          <p:spPr>
            <a:xfrm>
              <a:off x="5076825" y="1287463"/>
              <a:ext cx="695325" cy="1374775"/>
            </a:xfrm>
            <a:custGeom>
              <a:avLst/>
              <a:gdLst>
                <a:gd name="connsiteX0" fmla="*/ 538163 w 695325"/>
                <a:gd name="connsiteY0" fmla="*/ 502444 h 1373982"/>
                <a:gd name="connsiteX1" fmla="*/ 459581 w 695325"/>
                <a:gd name="connsiteY1" fmla="*/ 661988 h 1373982"/>
                <a:gd name="connsiteX2" fmla="*/ 407194 w 695325"/>
                <a:gd name="connsiteY2" fmla="*/ 795338 h 1373982"/>
                <a:gd name="connsiteX3" fmla="*/ 342900 w 695325"/>
                <a:gd name="connsiteY3" fmla="*/ 916782 h 1373982"/>
                <a:gd name="connsiteX4" fmla="*/ 288131 w 695325"/>
                <a:gd name="connsiteY4" fmla="*/ 1038225 h 1373982"/>
                <a:gd name="connsiteX5" fmla="*/ 219075 w 695325"/>
                <a:gd name="connsiteY5" fmla="*/ 1162050 h 1373982"/>
                <a:gd name="connsiteX6" fmla="*/ 150019 w 695325"/>
                <a:gd name="connsiteY6" fmla="*/ 1269207 h 1373982"/>
                <a:gd name="connsiteX7" fmla="*/ 95250 w 695325"/>
                <a:gd name="connsiteY7" fmla="*/ 1333500 h 1373982"/>
                <a:gd name="connsiteX8" fmla="*/ 50006 w 695325"/>
                <a:gd name="connsiteY8" fmla="*/ 1366838 h 1373982"/>
                <a:gd name="connsiteX9" fmla="*/ 33338 w 695325"/>
                <a:gd name="connsiteY9" fmla="*/ 1371600 h 1373982"/>
                <a:gd name="connsiteX10" fmla="*/ 14288 w 695325"/>
                <a:gd name="connsiteY10" fmla="*/ 1373982 h 1373982"/>
                <a:gd name="connsiteX11" fmla="*/ 7144 w 695325"/>
                <a:gd name="connsiteY11" fmla="*/ 1366838 h 1373982"/>
                <a:gd name="connsiteX12" fmla="*/ 0 w 695325"/>
                <a:gd name="connsiteY12" fmla="*/ 1352550 h 1373982"/>
                <a:gd name="connsiteX13" fmla="*/ 9525 w 695325"/>
                <a:gd name="connsiteY13" fmla="*/ 1309688 h 1373982"/>
                <a:gd name="connsiteX14" fmla="*/ 45244 w 695325"/>
                <a:gd name="connsiteY14" fmla="*/ 1226344 h 1373982"/>
                <a:gd name="connsiteX15" fmla="*/ 85725 w 695325"/>
                <a:gd name="connsiteY15" fmla="*/ 1131094 h 1373982"/>
                <a:gd name="connsiteX16" fmla="*/ 135731 w 695325"/>
                <a:gd name="connsiteY16" fmla="*/ 1007269 h 1373982"/>
                <a:gd name="connsiteX17" fmla="*/ 173831 w 695325"/>
                <a:gd name="connsiteY17" fmla="*/ 900113 h 1373982"/>
                <a:gd name="connsiteX18" fmla="*/ 219075 w 695325"/>
                <a:gd name="connsiteY18" fmla="*/ 750094 h 1373982"/>
                <a:gd name="connsiteX19" fmla="*/ 259556 w 695325"/>
                <a:gd name="connsiteY19" fmla="*/ 590550 h 1373982"/>
                <a:gd name="connsiteX20" fmla="*/ 288131 w 695325"/>
                <a:gd name="connsiteY20" fmla="*/ 428625 h 1373982"/>
                <a:gd name="connsiteX21" fmla="*/ 309563 w 695325"/>
                <a:gd name="connsiteY21" fmla="*/ 304800 h 1373982"/>
                <a:gd name="connsiteX22" fmla="*/ 316706 w 695325"/>
                <a:gd name="connsiteY22" fmla="*/ 250032 h 1373982"/>
                <a:gd name="connsiteX23" fmla="*/ 319088 w 695325"/>
                <a:gd name="connsiteY23" fmla="*/ 211932 h 1373982"/>
                <a:gd name="connsiteX24" fmla="*/ 311944 w 695325"/>
                <a:gd name="connsiteY24" fmla="*/ 178594 h 1373982"/>
                <a:gd name="connsiteX25" fmla="*/ 292894 w 695325"/>
                <a:gd name="connsiteY25" fmla="*/ 145257 h 1373982"/>
                <a:gd name="connsiteX26" fmla="*/ 269081 w 695325"/>
                <a:gd name="connsiteY26" fmla="*/ 119063 h 1373982"/>
                <a:gd name="connsiteX27" fmla="*/ 247650 w 695325"/>
                <a:gd name="connsiteY27" fmla="*/ 102394 h 1373982"/>
                <a:gd name="connsiteX28" fmla="*/ 226219 w 695325"/>
                <a:gd name="connsiteY28" fmla="*/ 90488 h 1373982"/>
                <a:gd name="connsiteX29" fmla="*/ 219075 w 695325"/>
                <a:gd name="connsiteY29" fmla="*/ 78582 h 1373982"/>
                <a:gd name="connsiteX30" fmla="*/ 202406 w 695325"/>
                <a:gd name="connsiteY30" fmla="*/ 52388 h 1373982"/>
                <a:gd name="connsiteX31" fmla="*/ 197644 w 695325"/>
                <a:gd name="connsiteY31" fmla="*/ 26194 h 1373982"/>
                <a:gd name="connsiteX32" fmla="*/ 204788 w 695325"/>
                <a:gd name="connsiteY32" fmla="*/ 7144 h 1373982"/>
                <a:gd name="connsiteX33" fmla="*/ 219075 w 695325"/>
                <a:gd name="connsiteY33" fmla="*/ 0 h 1373982"/>
                <a:gd name="connsiteX34" fmla="*/ 245269 w 695325"/>
                <a:gd name="connsiteY34" fmla="*/ 7144 h 1373982"/>
                <a:gd name="connsiteX35" fmla="*/ 278606 w 695325"/>
                <a:gd name="connsiteY35" fmla="*/ 19050 h 1373982"/>
                <a:gd name="connsiteX36" fmla="*/ 342900 w 695325"/>
                <a:gd name="connsiteY36" fmla="*/ 35719 h 1373982"/>
                <a:gd name="connsiteX37" fmla="*/ 400050 w 695325"/>
                <a:gd name="connsiteY37" fmla="*/ 54769 h 1373982"/>
                <a:gd name="connsiteX38" fmla="*/ 457200 w 695325"/>
                <a:gd name="connsiteY38" fmla="*/ 76200 h 1373982"/>
                <a:gd name="connsiteX39" fmla="*/ 514350 w 695325"/>
                <a:gd name="connsiteY39" fmla="*/ 104775 h 1373982"/>
                <a:gd name="connsiteX40" fmla="*/ 578644 w 695325"/>
                <a:gd name="connsiteY40" fmla="*/ 145257 h 1373982"/>
                <a:gd name="connsiteX41" fmla="*/ 642938 w 695325"/>
                <a:gd name="connsiteY41" fmla="*/ 197644 h 1373982"/>
                <a:gd name="connsiteX42" fmla="*/ 678656 w 695325"/>
                <a:gd name="connsiteY42" fmla="*/ 226219 h 1373982"/>
                <a:gd name="connsiteX43" fmla="*/ 690563 w 695325"/>
                <a:gd name="connsiteY43" fmla="*/ 240507 h 1373982"/>
                <a:gd name="connsiteX44" fmla="*/ 695325 w 695325"/>
                <a:gd name="connsiteY44" fmla="*/ 252413 h 1373982"/>
                <a:gd name="connsiteX45" fmla="*/ 692944 w 695325"/>
                <a:gd name="connsiteY45" fmla="*/ 278607 h 1373982"/>
                <a:gd name="connsiteX46" fmla="*/ 683419 w 695325"/>
                <a:gd name="connsiteY46" fmla="*/ 307182 h 1373982"/>
                <a:gd name="connsiteX47" fmla="*/ 664369 w 695325"/>
                <a:gd name="connsiteY47" fmla="*/ 328613 h 1373982"/>
                <a:gd name="connsiteX48" fmla="*/ 619125 w 695325"/>
                <a:gd name="connsiteY48" fmla="*/ 361950 h 1373982"/>
                <a:gd name="connsiteX49" fmla="*/ 538163 w 695325"/>
                <a:gd name="connsiteY49" fmla="*/ 502444 h 137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95325" h="1373982">
                  <a:moveTo>
                    <a:pt x="538163" y="502444"/>
                  </a:moveTo>
                  <a:lnTo>
                    <a:pt x="459581" y="661988"/>
                  </a:lnTo>
                  <a:lnTo>
                    <a:pt x="407194" y="795338"/>
                  </a:lnTo>
                  <a:lnTo>
                    <a:pt x="342900" y="916782"/>
                  </a:lnTo>
                  <a:lnTo>
                    <a:pt x="288131" y="1038225"/>
                  </a:lnTo>
                  <a:lnTo>
                    <a:pt x="219075" y="1162050"/>
                  </a:lnTo>
                  <a:lnTo>
                    <a:pt x="150019" y="1269207"/>
                  </a:lnTo>
                  <a:lnTo>
                    <a:pt x="95250" y="1333500"/>
                  </a:lnTo>
                  <a:lnTo>
                    <a:pt x="50006" y="1366838"/>
                  </a:lnTo>
                  <a:lnTo>
                    <a:pt x="33338" y="1371600"/>
                  </a:lnTo>
                  <a:lnTo>
                    <a:pt x="14288" y="1373982"/>
                  </a:lnTo>
                  <a:lnTo>
                    <a:pt x="7144" y="1366838"/>
                  </a:lnTo>
                  <a:lnTo>
                    <a:pt x="0" y="1352550"/>
                  </a:lnTo>
                  <a:lnTo>
                    <a:pt x="9525" y="1309688"/>
                  </a:lnTo>
                  <a:lnTo>
                    <a:pt x="45244" y="1226344"/>
                  </a:lnTo>
                  <a:lnTo>
                    <a:pt x="85725" y="1131094"/>
                  </a:lnTo>
                  <a:lnTo>
                    <a:pt x="135731" y="1007269"/>
                  </a:lnTo>
                  <a:lnTo>
                    <a:pt x="173831" y="900113"/>
                  </a:lnTo>
                  <a:lnTo>
                    <a:pt x="219075" y="750094"/>
                  </a:lnTo>
                  <a:lnTo>
                    <a:pt x="259556" y="590550"/>
                  </a:lnTo>
                  <a:lnTo>
                    <a:pt x="288131" y="428625"/>
                  </a:lnTo>
                  <a:lnTo>
                    <a:pt x="309563" y="304800"/>
                  </a:lnTo>
                  <a:lnTo>
                    <a:pt x="316706" y="250032"/>
                  </a:lnTo>
                  <a:lnTo>
                    <a:pt x="319088" y="211932"/>
                  </a:lnTo>
                  <a:lnTo>
                    <a:pt x="311944" y="178594"/>
                  </a:lnTo>
                  <a:lnTo>
                    <a:pt x="292894" y="145257"/>
                  </a:lnTo>
                  <a:lnTo>
                    <a:pt x="269081" y="119063"/>
                  </a:lnTo>
                  <a:lnTo>
                    <a:pt x="247650" y="102394"/>
                  </a:lnTo>
                  <a:lnTo>
                    <a:pt x="226219" y="90488"/>
                  </a:lnTo>
                  <a:lnTo>
                    <a:pt x="219075" y="78582"/>
                  </a:lnTo>
                  <a:lnTo>
                    <a:pt x="202406" y="52388"/>
                  </a:lnTo>
                  <a:lnTo>
                    <a:pt x="197644" y="26194"/>
                  </a:lnTo>
                  <a:lnTo>
                    <a:pt x="204788" y="7144"/>
                  </a:lnTo>
                  <a:lnTo>
                    <a:pt x="219075" y="0"/>
                  </a:lnTo>
                  <a:lnTo>
                    <a:pt x="245269" y="7144"/>
                  </a:lnTo>
                  <a:lnTo>
                    <a:pt x="278606" y="19050"/>
                  </a:lnTo>
                  <a:lnTo>
                    <a:pt x="342900" y="35719"/>
                  </a:lnTo>
                  <a:lnTo>
                    <a:pt x="400050" y="54769"/>
                  </a:lnTo>
                  <a:lnTo>
                    <a:pt x="457200" y="76200"/>
                  </a:lnTo>
                  <a:lnTo>
                    <a:pt x="514350" y="104775"/>
                  </a:lnTo>
                  <a:lnTo>
                    <a:pt x="578644" y="145257"/>
                  </a:lnTo>
                  <a:lnTo>
                    <a:pt x="642938" y="197644"/>
                  </a:lnTo>
                  <a:lnTo>
                    <a:pt x="678656" y="226219"/>
                  </a:lnTo>
                  <a:lnTo>
                    <a:pt x="690563" y="240507"/>
                  </a:lnTo>
                  <a:lnTo>
                    <a:pt x="695325" y="252413"/>
                  </a:lnTo>
                  <a:lnTo>
                    <a:pt x="692944" y="278607"/>
                  </a:lnTo>
                  <a:lnTo>
                    <a:pt x="683419" y="307182"/>
                  </a:lnTo>
                  <a:lnTo>
                    <a:pt x="664369" y="328613"/>
                  </a:lnTo>
                  <a:lnTo>
                    <a:pt x="619125" y="361950"/>
                  </a:lnTo>
                  <a:lnTo>
                    <a:pt x="538163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EB1D0C4D-8359-4FF7-A4F8-584F322FB64D}"/>
                </a:ext>
              </a:extLst>
            </p:cNvPr>
            <p:cNvSpPr/>
            <p:nvPr/>
          </p:nvSpPr>
          <p:spPr>
            <a:xfrm>
              <a:off x="4767263" y="3357563"/>
              <a:ext cx="749300" cy="209550"/>
            </a:xfrm>
            <a:custGeom>
              <a:avLst/>
              <a:gdLst>
                <a:gd name="connsiteX0" fmla="*/ 383381 w 750093"/>
                <a:gd name="connsiteY0" fmla="*/ 183356 h 209550"/>
                <a:gd name="connsiteX1" fmla="*/ 269081 w 750093"/>
                <a:gd name="connsiteY1" fmla="*/ 157162 h 209550"/>
                <a:gd name="connsiteX2" fmla="*/ 154781 w 750093"/>
                <a:gd name="connsiteY2" fmla="*/ 123825 h 209550"/>
                <a:gd name="connsiteX3" fmla="*/ 54768 w 750093"/>
                <a:gd name="connsiteY3" fmla="*/ 90487 h 209550"/>
                <a:gd name="connsiteX4" fmla="*/ 30956 w 750093"/>
                <a:gd name="connsiteY4" fmla="*/ 80962 h 209550"/>
                <a:gd name="connsiteX5" fmla="*/ 21431 w 750093"/>
                <a:gd name="connsiteY5" fmla="*/ 71437 h 209550"/>
                <a:gd name="connsiteX6" fmla="*/ 16668 w 750093"/>
                <a:gd name="connsiteY6" fmla="*/ 64293 h 209550"/>
                <a:gd name="connsiteX7" fmla="*/ 4762 w 750093"/>
                <a:gd name="connsiteY7" fmla="*/ 42862 h 209550"/>
                <a:gd name="connsiteX8" fmla="*/ 0 w 750093"/>
                <a:gd name="connsiteY8" fmla="*/ 23812 h 209550"/>
                <a:gd name="connsiteX9" fmla="*/ 7143 w 750093"/>
                <a:gd name="connsiteY9" fmla="*/ 11906 h 209550"/>
                <a:gd name="connsiteX10" fmla="*/ 26193 w 750093"/>
                <a:gd name="connsiteY10" fmla="*/ 2381 h 209550"/>
                <a:gd name="connsiteX11" fmla="*/ 238125 w 750093"/>
                <a:gd name="connsiteY11" fmla="*/ 0 h 209550"/>
                <a:gd name="connsiteX12" fmla="*/ 507206 w 750093"/>
                <a:gd name="connsiteY12" fmla="*/ 2381 h 209550"/>
                <a:gd name="connsiteX13" fmla="*/ 576262 w 750093"/>
                <a:gd name="connsiteY13" fmla="*/ 2381 h 209550"/>
                <a:gd name="connsiteX14" fmla="*/ 595312 w 750093"/>
                <a:gd name="connsiteY14" fmla="*/ 7143 h 209550"/>
                <a:gd name="connsiteX15" fmla="*/ 623887 w 750093"/>
                <a:gd name="connsiteY15" fmla="*/ 16668 h 209550"/>
                <a:gd name="connsiteX16" fmla="*/ 666750 w 750093"/>
                <a:gd name="connsiteY16" fmla="*/ 33337 h 209550"/>
                <a:gd name="connsiteX17" fmla="*/ 702468 w 750093"/>
                <a:gd name="connsiteY17" fmla="*/ 57150 h 209550"/>
                <a:gd name="connsiteX18" fmla="*/ 723900 w 750093"/>
                <a:gd name="connsiteY18" fmla="*/ 78581 h 209550"/>
                <a:gd name="connsiteX19" fmla="*/ 740568 w 750093"/>
                <a:gd name="connsiteY19" fmla="*/ 100012 h 209550"/>
                <a:gd name="connsiteX20" fmla="*/ 747712 w 750093"/>
                <a:gd name="connsiteY20" fmla="*/ 121443 h 209550"/>
                <a:gd name="connsiteX21" fmla="*/ 750093 w 750093"/>
                <a:gd name="connsiteY21" fmla="*/ 145256 h 209550"/>
                <a:gd name="connsiteX22" fmla="*/ 735806 w 750093"/>
                <a:gd name="connsiteY22" fmla="*/ 169068 h 209550"/>
                <a:gd name="connsiteX23" fmla="*/ 707231 w 750093"/>
                <a:gd name="connsiteY23" fmla="*/ 195262 h 209550"/>
                <a:gd name="connsiteX24" fmla="*/ 671512 w 750093"/>
                <a:gd name="connsiteY24" fmla="*/ 209550 h 209550"/>
                <a:gd name="connsiteX25" fmla="*/ 604837 w 750093"/>
                <a:gd name="connsiteY25" fmla="*/ 209550 h 209550"/>
                <a:gd name="connsiteX26" fmla="*/ 535781 w 750093"/>
                <a:gd name="connsiteY26" fmla="*/ 204787 h 209550"/>
                <a:gd name="connsiteX27" fmla="*/ 383381 w 750093"/>
                <a:gd name="connsiteY27" fmla="*/ 183356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50093" h="209550">
                  <a:moveTo>
                    <a:pt x="383381" y="183356"/>
                  </a:moveTo>
                  <a:lnTo>
                    <a:pt x="269081" y="157162"/>
                  </a:lnTo>
                  <a:lnTo>
                    <a:pt x="154781" y="123825"/>
                  </a:lnTo>
                  <a:lnTo>
                    <a:pt x="54768" y="90487"/>
                  </a:lnTo>
                  <a:lnTo>
                    <a:pt x="30956" y="80962"/>
                  </a:lnTo>
                  <a:lnTo>
                    <a:pt x="21431" y="71437"/>
                  </a:lnTo>
                  <a:lnTo>
                    <a:pt x="16668" y="64293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7143" y="11906"/>
                  </a:lnTo>
                  <a:lnTo>
                    <a:pt x="26193" y="2381"/>
                  </a:lnTo>
                  <a:lnTo>
                    <a:pt x="238125" y="0"/>
                  </a:lnTo>
                  <a:lnTo>
                    <a:pt x="507206" y="2381"/>
                  </a:lnTo>
                  <a:lnTo>
                    <a:pt x="576262" y="2381"/>
                  </a:lnTo>
                  <a:lnTo>
                    <a:pt x="595312" y="7143"/>
                  </a:lnTo>
                  <a:lnTo>
                    <a:pt x="623887" y="16668"/>
                  </a:lnTo>
                  <a:lnTo>
                    <a:pt x="666750" y="33337"/>
                  </a:lnTo>
                  <a:lnTo>
                    <a:pt x="702468" y="57150"/>
                  </a:lnTo>
                  <a:lnTo>
                    <a:pt x="723900" y="78581"/>
                  </a:lnTo>
                  <a:lnTo>
                    <a:pt x="740568" y="100012"/>
                  </a:lnTo>
                  <a:lnTo>
                    <a:pt x="747712" y="121443"/>
                  </a:lnTo>
                  <a:lnTo>
                    <a:pt x="750093" y="145256"/>
                  </a:lnTo>
                  <a:lnTo>
                    <a:pt x="735806" y="169068"/>
                  </a:lnTo>
                  <a:lnTo>
                    <a:pt x="707231" y="195262"/>
                  </a:lnTo>
                  <a:lnTo>
                    <a:pt x="671512" y="209550"/>
                  </a:lnTo>
                  <a:lnTo>
                    <a:pt x="604837" y="209550"/>
                  </a:lnTo>
                  <a:lnTo>
                    <a:pt x="535781" y="204787"/>
                  </a:lnTo>
                  <a:lnTo>
                    <a:pt x="3833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BA67B048-5BBF-4CFD-B5C7-1046350CE954}"/>
                </a:ext>
              </a:extLst>
            </p:cNvPr>
            <p:cNvSpPr/>
            <p:nvPr/>
          </p:nvSpPr>
          <p:spPr>
            <a:xfrm>
              <a:off x="2959100" y="3624263"/>
              <a:ext cx="4019550" cy="593725"/>
            </a:xfrm>
            <a:custGeom>
              <a:avLst/>
              <a:gdLst>
                <a:gd name="connsiteX0" fmla="*/ 2315261 w 4019703"/>
                <a:gd name="connsiteY0" fmla="*/ 314553 h 592531"/>
                <a:gd name="connsiteX1" fmla="*/ 1821485 w 4019703"/>
                <a:gd name="connsiteY1" fmla="*/ 351129 h 592531"/>
                <a:gd name="connsiteX2" fmla="*/ 1506932 w 4019703"/>
                <a:gd name="connsiteY2" fmla="*/ 387705 h 592531"/>
                <a:gd name="connsiteX3" fmla="*/ 1163117 w 4019703"/>
                <a:gd name="connsiteY3" fmla="*/ 435254 h 592531"/>
                <a:gd name="connsiteX4" fmla="*/ 896112 w 4019703"/>
                <a:gd name="connsiteY4" fmla="*/ 479145 h 592531"/>
                <a:gd name="connsiteX5" fmla="*/ 775412 w 4019703"/>
                <a:gd name="connsiteY5" fmla="*/ 501091 h 592531"/>
                <a:gd name="connsiteX6" fmla="*/ 614477 w 4019703"/>
                <a:gd name="connsiteY6" fmla="*/ 548640 h 592531"/>
                <a:gd name="connsiteX7" fmla="*/ 471831 w 4019703"/>
                <a:gd name="connsiteY7" fmla="*/ 592531 h 592531"/>
                <a:gd name="connsiteX8" fmla="*/ 427940 w 4019703"/>
                <a:gd name="connsiteY8" fmla="*/ 592531 h 592531"/>
                <a:gd name="connsiteX9" fmla="*/ 395021 w 4019703"/>
                <a:gd name="connsiteY9" fmla="*/ 585216 h 592531"/>
                <a:gd name="connsiteX10" fmla="*/ 354788 w 4019703"/>
                <a:gd name="connsiteY10" fmla="*/ 570585 h 592531"/>
                <a:gd name="connsiteX11" fmla="*/ 208484 w 4019703"/>
                <a:gd name="connsiteY11" fmla="*/ 479145 h 592531"/>
                <a:gd name="connsiteX12" fmla="*/ 84125 w 4019703"/>
                <a:gd name="connsiteY12" fmla="*/ 380390 h 592531"/>
                <a:gd name="connsiteX13" fmla="*/ 32919 w 4019703"/>
                <a:gd name="connsiteY13" fmla="*/ 332841 h 592531"/>
                <a:gd name="connsiteX14" fmla="*/ 10973 w 4019703"/>
                <a:gd name="connsiteY14" fmla="*/ 307238 h 592531"/>
                <a:gd name="connsiteX15" fmla="*/ 0 w 4019703"/>
                <a:gd name="connsiteY15" fmla="*/ 274320 h 592531"/>
                <a:gd name="connsiteX16" fmla="*/ 3658 w 4019703"/>
                <a:gd name="connsiteY16" fmla="*/ 256032 h 592531"/>
                <a:gd name="connsiteX17" fmla="*/ 14631 w 4019703"/>
                <a:gd name="connsiteY17" fmla="*/ 248716 h 592531"/>
                <a:gd name="connsiteX18" fmla="*/ 32919 w 4019703"/>
                <a:gd name="connsiteY18" fmla="*/ 248716 h 592531"/>
                <a:gd name="connsiteX19" fmla="*/ 62180 w 4019703"/>
                <a:gd name="connsiteY19" fmla="*/ 252374 h 592531"/>
                <a:gd name="connsiteX20" fmla="*/ 128016 w 4019703"/>
                <a:gd name="connsiteY20" fmla="*/ 277977 h 592531"/>
                <a:gd name="connsiteX21" fmla="*/ 171908 w 4019703"/>
                <a:gd name="connsiteY21" fmla="*/ 303580 h 592531"/>
                <a:gd name="connsiteX22" fmla="*/ 237744 w 4019703"/>
                <a:gd name="connsiteY22" fmla="*/ 329184 h 592531"/>
                <a:gd name="connsiteX23" fmla="*/ 299924 w 4019703"/>
                <a:gd name="connsiteY23" fmla="*/ 343814 h 592531"/>
                <a:gd name="connsiteX24" fmla="*/ 369418 w 4019703"/>
                <a:gd name="connsiteY24" fmla="*/ 347472 h 592531"/>
                <a:gd name="connsiteX25" fmla="*/ 544983 w 4019703"/>
                <a:gd name="connsiteY25" fmla="*/ 332841 h 592531"/>
                <a:gd name="connsiteX26" fmla="*/ 991210 w 4019703"/>
                <a:gd name="connsiteY26" fmla="*/ 285292 h 592531"/>
                <a:gd name="connsiteX27" fmla="*/ 1503274 w 4019703"/>
                <a:gd name="connsiteY27" fmla="*/ 237744 h 592531"/>
                <a:gd name="connsiteX28" fmla="*/ 2044599 w 4019703"/>
                <a:gd name="connsiteY28" fmla="*/ 186537 h 592531"/>
                <a:gd name="connsiteX29" fmla="*/ 2494484 w 4019703"/>
                <a:gd name="connsiteY29" fmla="*/ 138988 h 592531"/>
                <a:gd name="connsiteX30" fmla="*/ 2856586 w 4019703"/>
                <a:gd name="connsiteY30" fmla="*/ 102412 h 592531"/>
                <a:gd name="connsiteX31" fmla="*/ 3196743 w 4019703"/>
                <a:gd name="connsiteY31" fmla="*/ 65836 h 592531"/>
                <a:gd name="connsiteX32" fmla="*/ 3255264 w 4019703"/>
                <a:gd name="connsiteY32" fmla="*/ 62179 h 592531"/>
                <a:gd name="connsiteX33" fmla="*/ 3324759 w 4019703"/>
                <a:gd name="connsiteY33" fmla="*/ 51206 h 592531"/>
                <a:gd name="connsiteX34" fmla="*/ 3438144 w 4019703"/>
                <a:gd name="connsiteY34" fmla="*/ 21945 h 592531"/>
                <a:gd name="connsiteX35" fmla="*/ 3478378 w 4019703"/>
                <a:gd name="connsiteY35" fmla="*/ 7315 h 592531"/>
                <a:gd name="connsiteX36" fmla="*/ 3525927 w 4019703"/>
                <a:gd name="connsiteY36" fmla="*/ 0 h 592531"/>
                <a:gd name="connsiteX37" fmla="*/ 3613709 w 4019703"/>
                <a:gd name="connsiteY37" fmla="*/ 18288 h 592531"/>
                <a:gd name="connsiteX38" fmla="*/ 3749040 w 4019703"/>
                <a:gd name="connsiteY38" fmla="*/ 65836 h 592531"/>
                <a:gd name="connsiteX39" fmla="*/ 3880714 w 4019703"/>
                <a:gd name="connsiteY39" fmla="*/ 117043 h 592531"/>
                <a:gd name="connsiteX40" fmla="*/ 3931920 w 4019703"/>
                <a:gd name="connsiteY40" fmla="*/ 138988 h 592531"/>
                <a:gd name="connsiteX41" fmla="*/ 3983127 w 4019703"/>
                <a:gd name="connsiteY41" fmla="*/ 175564 h 592531"/>
                <a:gd name="connsiteX42" fmla="*/ 4008730 w 4019703"/>
                <a:gd name="connsiteY42" fmla="*/ 201168 h 592531"/>
                <a:gd name="connsiteX43" fmla="*/ 4019703 w 4019703"/>
                <a:gd name="connsiteY43" fmla="*/ 226771 h 592531"/>
                <a:gd name="connsiteX44" fmla="*/ 4016045 w 4019703"/>
                <a:gd name="connsiteY44" fmla="*/ 248716 h 592531"/>
                <a:gd name="connsiteX45" fmla="*/ 3990442 w 4019703"/>
                <a:gd name="connsiteY45" fmla="*/ 267004 h 592531"/>
                <a:gd name="connsiteX46" fmla="*/ 3953866 w 4019703"/>
                <a:gd name="connsiteY46" fmla="*/ 285292 h 592531"/>
                <a:gd name="connsiteX47" fmla="*/ 3855111 w 4019703"/>
                <a:gd name="connsiteY47" fmla="*/ 296265 h 592531"/>
                <a:gd name="connsiteX48" fmla="*/ 3529584 w 4019703"/>
                <a:gd name="connsiteY48" fmla="*/ 292608 h 592531"/>
                <a:gd name="connsiteX49" fmla="*/ 2929738 w 4019703"/>
                <a:gd name="connsiteY49" fmla="*/ 292608 h 592531"/>
                <a:gd name="connsiteX50" fmla="*/ 2315261 w 4019703"/>
                <a:gd name="connsiteY50" fmla="*/ 314553 h 59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019703" h="592531">
                  <a:moveTo>
                    <a:pt x="2315261" y="314553"/>
                  </a:moveTo>
                  <a:lnTo>
                    <a:pt x="1821485" y="351129"/>
                  </a:lnTo>
                  <a:lnTo>
                    <a:pt x="1506932" y="387705"/>
                  </a:lnTo>
                  <a:lnTo>
                    <a:pt x="1163117" y="435254"/>
                  </a:lnTo>
                  <a:lnTo>
                    <a:pt x="896112" y="479145"/>
                  </a:lnTo>
                  <a:lnTo>
                    <a:pt x="775412" y="501091"/>
                  </a:lnTo>
                  <a:lnTo>
                    <a:pt x="614477" y="548640"/>
                  </a:lnTo>
                  <a:lnTo>
                    <a:pt x="471831" y="592531"/>
                  </a:lnTo>
                  <a:lnTo>
                    <a:pt x="427940" y="592531"/>
                  </a:lnTo>
                  <a:lnTo>
                    <a:pt x="395021" y="585216"/>
                  </a:lnTo>
                  <a:lnTo>
                    <a:pt x="354788" y="570585"/>
                  </a:lnTo>
                  <a:lnTo>
                    <a:pt x="208484" y="479145"/>
                  </a:lnTo>
                  <a:lnTo>
                    <a:pt x="84125" y="380390"/>
                  </a:lnTo>
                  <a:lnTo>
                    <a:pt x="32919" y="332841"/>
                  </a:lnTo>
                  <a:lnTo>
                    <a:pt x="10973" y="307238"/>
                  </a:lnTo>
                  <a:lnTo>
                    <a:pt x="0" y="274320"/>
                  </a:lnTo>
                  <a:lnTo>
                    <a:pt x="3658" y="256032"/>
                  </a:lnTo>
                  <a:lnTo>
                    <a:pt x="14631" y="248716"/>
                  </a:lnTo>
                  <a:lnTo>
                    <a:pt x="32919" y="248716"/>
                  </a:lnTo>
                  <a:lnTo>
                    <a:pt x="62180" y="252374"/>
                  </a:lnTo>
                  <a:lnTo>
                    <a:pt x="128016" y="277977"/>
                  </a:lnTo>
                  <a:lnTo>
                    <a:pt x="171908" y="303580"/>
                  </a:lnTo>
                  <a:lnTo>
                    <a:pt x="237744" y="329184"/>
                  </a:lnTo>
                  <a:lnTo>
                    <a:pt x="299924" y="343814"/>
                  </a:lnTo>
                  <a:lnTo>
                    <a:pt x="369418" y="347472"/>
                  </a:lnTo>
                  <a:lnTo>
                    <a:pt x="544983" y="332841"/>
                  </a:lnTo>
                  <a:lnTo>
                    <a:pt x="991210" y="285292"/>
                  </a:lnTo>
                  <a:lnTo>
                    <a:pt x="1503274" y="237744"/>
                  </a:lnTo>
                  <a:lnTo>
                    <a:pt x="2044599" y="186537"/>
                  </a:lnTo>
                  <a:lnTo>
                    <a:pt x="2494484" y="138988"/>
                  </a:lnTo>
                  <a:lnTo>
                    <a:pt x="2856586" y="102412"/>
                  </a:lnTo>
                  <a:lnTo>
                    <a:pt x="3196743" y="65836"/>
                  </a:lnTo>
                  <a:lnTo>
                    <a:pt x="3255264" y="62179"/>
                  </a:lnTo>
                  <a:lnTo>
                    <a:pt x="3324759" y="51206"/>
                  </a:lnTo>
                  <a:lnTo>
                    <a:pt x="3438144" y="21945"/>
                  </a:lnTo>
                  <a:lnTo>
                    <a:pt x="3478378" y="7315"/>
                  </a:lnTo>
                  <a:lnTo>
                    <a:pt x="3525927" y="0"/>
                  </a:lnTo>
                  <a:lnTo>
                    <a:pt x="3613709" y="18288"/>
                  </a:lnTo>
                  <a:lnTo>
                    <a:pt x="3749040" y="65836"/>
                  </a:lnTo>
                  <a:lnTo>
                    <a:pt x="3880714" y="117043"/>
                  </a:lnTo>
                  <a:lnTo>
                    <a:pt x="3931920" y="138988"/>
                  </a:lnTo>
                  <a:lnTo>
                    <a:pt x="3983127" y="175564"/>
                  </a:lnTo>
                  <a:lnTo>
                    <a:pt x="4008730" y="201168"/>
                  </a:lnTo>
                  <a:lnTo>
                    <a:pt x="4019703" y="226771"/>
                  </a:lnTo>
                  <a:lnTo>
                    <a:pt x="4016045" y="248716"/>
                  </a:lnTo>
                  <a:lnTo>
                    <a:pt x="3990442" y="267004"/>
                  </a:lnTo>
                  <a:lnTo>
                    <a:pt x="3953866" y="285292"/>
                  </a:lnTo>
                  <a:lnTo>
                    <a:pt x="3855111" y="296265"/>
                  </a:lnTo>
                  <a:lnTo>
                    <a:pt x="3529584" y="292608"/>
                  </a:lnTo>
                  <a:lnTo>
                    <a:pt x="2929738" y="292608"/>
                  </a:lnTo>
                  <a:lnTo>
                    <a:pt x="2315261" y="3145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83F9422-607B-4E81-A451-D93F64068089}"/>
                </a:ext>
              </a:extLst>
            </p:cNvPr>
            <p:cNvSpPr/>
            <p:nvPr/>
          </p:nvSpPr>
          <p:spPr>
            <a:xfrm>
              <a:off x="4233863" y="4167188"/>
              <a:ext cx="1485900" cy="342900"/>
            </a:xfrm>
            <a:custGeom>
              <a:avLst/>
              <a:gdLst>
                <a:gd name="connsiteX0" fmla="*/ 892968 w 1485900"/>
                <a:gd name="connsiteY0" fmla="*/ 250031 h 342900"/>
                <a:gd name="connsiteX1" fmla="*/ 602456 w 1485900"/>
                <a:gd name="connsiteY1" fmla="*/ 285750 h 342900"/>
                <a:gd name="connsiteX2" fmla="*/ 428625 w 1485900"/>
                <a:gd name="connsiteY2" fmla="*/ 314325 h 342900"/>
                <a:gd name="connsiteX3" fmla="*/ 314325 w 1485900"/>
                <a:gd name="connsiteY3" fmla="*/ 338137 h 342900"/>
                <a:gd name="connsiteX4" fmla="*/ 302418 w 1485900"/>
                <a:gd name="connsiteY4" fmla="*/ 342900 h 342900"/>
                <a:gd name="connsiteX5" fmla="*/ 266700 w 1485900"/>
                <a:gd name="connsiteY5" fmla="*/ 342900 h 342900"/>
                <a:gd name="connsiteX6" fmla="*/ 230981 w 1485900"/>
                <a:gd name="connsiteY6" fmla="*/ 330993 h 342900"/>
                <a:gd name="connsiteX7" fmla="*/ 185737 w 1485900"/>
                <a:gd name="connsiteY7" fmla="*/ 309562 h 342900"/>
                <a:gd name="connsiteX8" fmla="*/ 116681 w 1485900"/>
                <a:gd name="connsiteY8" fmla="*/ 261937 h 342900"/>
                <a:gd name="connsiteX9" fmla="*/ 57150 w 1485900"/>
                <a:gd name="connsiteY9" fmla="*/ 211931 h 342900"/>
                <a:gd name="connsiteX10" fmla="*/ 14287 w 1485900"/>
                <a:gd name="connsiteY10" fmla="*/ 173831 h 342900"/>
                <a:gd name="connsiteX11" fmla="*/ 2381 w 1485900"/>
                <a:gd name="connsiteY11" fmla="*/ 152400 h 342900"/>
                <a:gd name="connsiteX12" fmla="*/ 0 w 1485900"/>
                <a:gd name="connsiteY12" fmla="*/ 138112 h 342900"/>
                <a:gd name="connsiteX13" fmla="*/ 4762 w 1485900"/>
                <a:gd name="connsiteY13" fmla="*/ 126206 h 342900"/>
                <a:gd name="connsiteX14" fmla="*/ 19050 w 1485900"/>
                <a:gd name="connsiteY14" fmla="*/ 116681 h 342900"/>
                <a:gd name="connsiteX15" fmla="*/ 33337 w 1485900"/>
                <a:gd name="connsiteY15" fmla="*/ 116681 h 342900"/>
                <a:gd name="connsiteX16" fmla="*/ 80962 w 1485900"/>
                <a:gd name="connsiteY16" fmla="*/ 130968 h 342900"/>
                <a:gd name="connsiteX17" fmla="*/ 157162 w 1485900"/>
                <a:gd name="connsiteY17" fmla="*/ 152400 h 342900"/>
                <a:gd name="connsiteX18" fmla="*/ 226218 w 1485900"/>
                <a:gd name="connsiteY18" fmla="*/ 164306 h 342900"/>
                <a:gd name="connsiteX19" fmla="*/ 273843 w 1485900"/>
                <a:gd name="connsiteY19" fmla="*/ 164306 h 342900"/>
                <a:gd name="connsiteX20" fmla="*/ 371475 w 1485900"/>
                <a:gd name="connsiteY20" fmla="*/ 154781 h 342900"/>
                <a:gd name="connsiteX21" fmla="*/ 654843 w 1485900"/>
                <a:gd name="connsiteY21" fmla="*/ 123825 h 342900"/>
                <a:gd name="connsiteX22" fmla="*/ 812006 w 1485900"/>
                <a:gd name="connsiteY22" fmla="*/ 97631 h 342900"/>
                <a:gd name="connsiteX23" fmla="*/ 923925 w 1485900"/>
                <a:gd name="connsiteY23" fmla="*/ 73818 h 342900"/>
                <a:gd name="connsiteX24" fmla="*/ 1028700 w 1485900"/>
                <a:gd name="connsiteY24" fmla="*/ 42862 h 342900"/>
                <a:gd name="connsiteX25" fmla="*/ 1128712 w 1485900"/>
                <a:gd name="connsiteY25" fmla="*/ 2381 h 342900"/>
                <a:gd name="connsiteX26" fmla="*/ 1147762 w 1485900"/>
                <a:gd name="connsiteY26" fmla="*/ 0 h 342900"/>
                <a:gd name="connsiteX27" fmla="*/ 1193006 w 1485900"/>
                <a:gd name="connsiteY27" fmla="*/ 4762 h 342900"/>
                <a:gd name="connsiteX28" fmla="*/ 1252537 w 1485900"/>
                <a:gd name="connsiteY28" fmla="*/ 19050 h 342900"/>
                <a:gd name="connsiteX29" fmla="*/ 1302543 w 1485900"/>
                <a:gd name="connsiteY29" fmla="*/ 35718 h 342900"/>
                <a:gd name="connsiteX30" fmla="*/ 1352550 w 1485900"/>
                <a:gd name="connsiteY30" fmla="*/ 61912 h 342900"/>
                <a:gd name="connsiteX31" fmla="*/ 1428750 w 1485900"/>
                <a:gd name="connsiteY31" fmla="*/ 107156 h 342900"/>
                <a:gd name="connsiteX32" fmla="*/ 1476375 w 1485900"/>
                <a:gd name="connsiteY32" fmla="*/ 147637 h 342900"/>
                <a:gd name="connsiteX33" fmla="*/ 1485900 w 1485900"/>
                <a:gd name="connsiteY33" fmla="*/ 164306 h 342900"/>
                <a:gd name="connsiteX34" fmla="*/ 1485900 w 1485900"/>
                <a:gd name="connsiteY34" fmla="*/ 183356 h 342900"/>
                <a:gd name="connsiteX35" fmla="*/ 1476375 w 1485900"/>
                <a:gd name="connsiteY35" fmla="*/ 200025 h 342900"/>
                <a:gd name="connsiteX36" fmla="*/ 1454943 w 1485900"/>
                <a:gd name="connsiteY36" fmla="*/ 211931 h 342900"/>
                <a:gd name="connsiteX37" fmla="*/ 1373981 w 1485900"/>
                <a:gd name="connsiteY37" fmla="*/ 226218 h 342900"/>
                <a:gd name="connsiteX38" fmla="*/ 1269206 w 1485900"/>
                <a:gd name="connsiteY38" fmla="*/ 228600 h 342900"/>
                <a:gd name="connsiteX39" fmla="*/ 1171575 w 1485900"/>
                <a:gd name="connsiteY39" fmla="*/ 223837 h 342900"/>
                <a:gd name="connsiteX40" fmla="*/ 892968 w 1485900"/>
                <a:gd name="connsiteY40" fmla="*/ 250031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485900" h="342900">
                  <a:moveTo>
                    <a:pt x="892968" y="250031"/>
                  </a:moveTo>
                  <a:lnTo>
                    <a:pt x="602456" y="285750"/>
                  </a:lnTo>
                  <a:lnTo>
                    <a:pt x="428625" y="314325"/>
                  </a:lnTo>
                  <a:lnTo>
                    <a:pt x="314325" y="338137"/>
                  </a:lnTo>
                  <a:lnTo>
                    <a:pt x="302418" y="342900"/>
                  </a:lnTo>
                  <a:lnTo>
                    <a:pt x="266700" y="342900"/>
                  </a:lnTo>
                  <a:lnTo>
                    <a:pt x="230981" y="330993"/>
                  </a:lnTo>
                  <a:lnTo>
                    <a:pt x="185737" y="309562"/>
                  </a:lnTo>
                  <a:lnTo>
                    <a:pt x="116681" y="261937"/>
                  </a:lnTo>
                  <a:lnTo>
                    <a:pt x="57150" y="211931"/>
                  </a:lnTo>
                  <a:lnTo>
                    <a:pt x="14287" y="173831"/>
                  </a:lnTo>
                  <a:lnTo>
                    <a:pt x="2381" y="152400"/>
                  </a:lnTo>
                  <a:lnTo>
                    <a:pt x="0" y="138112"/>
                  </a:lnTo>
                  <a:lnTo>
                    <a:pt x="4762" y="126206"/>
                  </a:lnTo>
                  <a:lnTo>
                    <a:pt x="19050" y="116681"/>
                  </a:lnTo>
                  <a:lnTo>
                    <a:pt x="33337" y="116681"/>
                  </a:lnTo>
                  <a:lnTo>
                    <a:pt x="80962" y="130968"/>
                  </a:lnTo>
                  <a:lnTo>
                    <a:pt x="157162" y="152400"/>
                  </a:lnTo>
                  <a:lnTo>
                    <a:pt x="226218" y="164306"/>
                  </a:lnTo>
                  <a:lnTo>
                    <a:pt x="273843" y="164306"/>
                  </a:lnTo>
                  <a:lnTo>
                    <a:pt x="371475" y="154781"/>
                  </a:lnTo>
                  <a:lnTo>
                    <a:pt x="654843" y="123825"/>
                  </a:lnTo>
                  <a:lnTo>
                    <a:pt x="812006" y="97631"/>
                  </a:lnTo>
                  <a:lnTo>
                    <a:pt x="923925" y="73818"/>
                  </a:lnTo>
                  <a:lnTo>
                    <a:pt x="1028700" y="42862"/>
                  </a:lnTo>
                  <a:lnTo>
                    <a:pt x="1128712" y="2381"/>
                  </a:lnTo>
                  <a:lnTo>
                    <a:pt x="1147762" y="0"/>
                  </a:lnTo>
                  <a:lnTo>
                    <a:pt x="1193006" y="4762"/>
                  </a:lnTo>
                  <a:lnTo>
                    <a:pt x="1252537" y="19050"/>
                  </a:lnTo>
                  <a:lnTo>
                    <a:pt x="1302543" y="35718"/>
                  </a:lnTo>
                  <a:lnTo>
                    <a:pt x="1352550" y="61912"/>
                  </a:lnTo>
                  <a:lnTo>
                    <a:pt x="1428750" y="107156"/>
                  </a:lnTo>
                  <a:lnTo>
                    <a:pt x="1476375" y="147637"/>
                  </a:lnTo>
                  <a:lnTo>
                    <a:pt x="1485900" y="164306"/>
                  </a:lnTo>
                  <a:lnTo>
                    <a:pt x="1485900" y="183356"/>
                  </a:lnTo>
                  <a:lnTo>
                    <a:pt x="1476375" y="200025"/>
                  </a:lnTo>
                  <a:lnTo>
                    <a:pt x="1454943" y="211931"/>
                  </a:lnTo>
                  <a:lnTo>
                    <a:pt x="1373981" y="226218"/>
                  </a:lnTo>
                  <a:lnTo>
                    <a:pt x="1269206" y="228600"/>
                  </a:lnTo>
                  <a:lnTo>
                    <a:pt x="1171575" y="223837"/>
                  </a:lnTo>
                  <a:lnTo>
                    <a:pt x="892968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A00A225D-6294-4A05-B458-0C8E2F9F06CB}"/>
                </a:ext>
              </a:extLst>
            </p:cNvPr>
            <p:cNvSpPr/>
            <p:nvPr/>
          </p:nvSpPr>
          <p:spPr>
            <a:xfrm>
              <a:off x="4256088" y="4630738"/>
              <a:ext cx="1333500" cy="304800"/>
            </a:xfrm>
            <a:custGeom>
              <a:avLst/>
              <a:gdLst>
                <a:gd name="connsiteX0" fmla="*/ 790575 w 1333500"/>
                <a:gd name="connsiteY0" fmla="*/ 238125 h 304800"/>
                <a:gd name="connsiteX1" fmla="*/ 535781 w 1333500"/>
                <a:gd name="connsiteY1" fmla="*/ 266700 h 304800"/>
                <a:gd name="connsiteX2" fmla="*/ 309562 w 1333500"/>
                <a:gd name="connsiteY2" fmla="*/ 295275 h 304800"/>
                <a:gd name="connsiteX3" fmla="*/ 278606 w 1333500"/>
                <a:gd name="connsiteY3" fmla="*/ 304800 h 304800"/>
                <a:gd name="connsiteX4" fmla="*/ 254794 w 1333500"/>
                <a:gd name="connsiteY4" fmla="*/ 304800 h 304800"/>
                <a:gd name="connsiteX5" fmla="*/ 214312 w 1333500"/>
                <a:gd name="connsiteY5" fmla="*/ 297657 h 304800"/>
                <a:gd name="connsiteX6" fmla="*/ 178594 w 1333500"/>
                <a:gd name="connsiteY6" fmla="*/ 283369 h 304800"/>
                <a:gd name="connsiteX7" fmla="*/ 119062 w 1333500"/>
                <a:gd name="connsiteY7" fmla="*/ 250032 h 304800"/>
                <a:gd name="connsiteX8" fmla="*/ 66675 w 1333500"/>
                <a:gd name="connsiteY8" fmla="*/ 209550 h 304800"/>
                <a:gd name="connsiteX9" fmla="*/ 23812 w 1333500"/>
                <a:gd name="connsiteY9" fmla="*/ 166688 h 304800"/>
                <a:gd name="connsiteX10" fmla="*/ 7144 w 1333500"/>
                <a:gd name="connsiteY10" fmla="*/ 142875 h 304800"/>
                <a:gd name="connsiteX11" fmla="*/ 0 w 1333500"/>
                <a:gd name="connsiteY11" fmla="*/ 119063 h 304800"/>
                <a:gd name="connsiteX12" fmla="*/ 0 w 1333500"/>
                <a:gd name="connsiteY12" fmla="*/ 102394 h 304800"/>
                <a:gd name="connsiteX13" fmla="*/ 7144 w 1333500"/>
                <a:gd name="connsiteY13" fmla="*/ 88107 h 304800"/>
                <a:gd name="connsiteX14" fmla="*/ 14287 w 1333500"/>
                <a:gd name="connsiteY14" fmla="*/ 80963 h 304800"/>
                <a:gd name="connsiteX15" fmla="*/ 23812 w 1333500"/>
                <a:gd name="connsiteY15" fmla="*/ 78582 h 304800"/>
                <a:gd name="connsiteX16" fmla="*/ 54769 w 1333500"/>
                <a:gd name="connsiteY16" fmla="*/ 88107 h 304800"/>
                <a:gd name="connsiteX17" fmla="*/ 109537 w 1333500"/>
                <a:gd name="connsiteY17" fmla="*/ 111919 h 304800"/>
                <a:gd name="connsiteX18" fmla="*/ 154781 w 1333500"/>
                <a:gd name="connsiteY18" fmla="*/ 126207 h 304800"/>
                <a:gd name="connsiteX19" fmla="*/ 202406 w 1333500"/>
                <a:gd name="connsiteY19" fmla="*/ 135732 h 304800"/>
                <a:gd name="connsiteX20" fmla="*/ 247650 w 1333500"/>
                <a:gd name="connsiteY20" fmla="*/ 142875 h 304800"/>
                <a:gd name="connsiteX21" fmla="*/ 285750 w 1333500"/>
                <a:gd name="connsiteY21" fmla="*/ 142875 h 304800"/>
                <a:gd name="connsiteX22" fmla="*/ 397669 w 1333500"/>
                <a:gd name="connsiteY22" fmla="*/ 133350 h 304800"/>
                <a:gd name="connsiteX23" fmla="*/ 652462 w 1333500"/>
                <a:gd name="connsiteY23" fmla="*/ 97632 h 304800"/>
                <a:gd name="connsiteX24" fmla="*/ 878681 w 1333500"/>
                <a:gd name="connsiteY24" fmla="*/ 54769 h 304800"/>
                <a:gd name="connsiteX25" fmla="*/ 1100137 w 1333500"/>
                <a:gd name="connsiteY25" fmla="*/ 0 h 304800"/>
                <a:gd name="connsiteX26" fmla="*/ 1152525 w 1333500"/>
                <a:gd name="connsiteY26" fmla="*/ 9525 h 304800"/>
                <a:gd name="connsiteX27" fmla="*/ 1202531 w 1333500"/>
                <a:gd name="connsiteY27" fmla="*/ 21432 h 304800"/>
                <a:gd name="connsiteX28" fmla="*/ 1252537 w 1333500"/>
                <a:gd name="connsiteY28" fmla="*/ 45244 h 304800"/>
                <a:gd name="connsiteX29" fmla="*/ 1293019 w 1333500"/>
                <a:gd name="connsiteY29" fmla="*/ 66675 h 304800"/>
                <a:gd name="connsiteX30" fmla="*/ 1314450 w 1333500"/>
                <a:gd name="connsiteY30" fmla="*/ 85725 h 304800"/>
                <a:gd name="connsiteX31" fmla="*/ 1328737 w 1333500"/>
                <a:gd name="connsiteY31" fmla="*/ 104775 h 304800"/>
                <a:gd name="connsiteX32" fmla="*/ 1333500 w 1333500"/>
                <a:gd name="connsiteY32" fmla="*/ 126207 h 304800"/>
                <a:gd name="connsiteX33" fmla="*/ 1326356 w 1333500"/>
                <a:gd name="connsiteY33" fmla="*/ 150019 h 304800"/>
                <a:gd name="connsiteX34" fmla="*/ 1304925 w 1333500"/>
                <a:gd name="connsiteY34" fmla="*/ 169069 h 304800"/>
                <a:gd name="connsiteX35" fmla="*/ 1266825 w 1333500"/>
                <a:gd name="connsiteY35" fmla="*/ 183357 h 304800"/>
                <a:gd name="connsiteX36" fmla="*/ 1193006 w 1333500"/>
                <a:gd name="connsiteY36" fmla="*/ 195263 h 304800"/>
                <a:gd name="connsiteX37" fmla="*/ 1023937 w 1333500"/>
                <a:gd name="connsiteY37" fmla="*/ 211932 h 304800"/>
                <a:gd name="connsiteX38" fmla="*/ 790575 w 1333500"/>
                <a:gd name="connsiteY38" fmla="*/ 238125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33500" h="304800">
                  <a:moveTo>
                    <a:pt x="790575" y="238125"/>
                  </a:moveTo>
                  <a:lnTo>
                    <a:pt x="535781" y="266700"/>
                  </a:lnTo>
                  <a:lnTo>
                    <a:pt x="309562" y="295275"/>
                  </a:lnTo>
                  <a:lnTo>
                    <a:pt x="278606" y="304800"/>
                  </a:lnTo>
                  <a:lnTo>
                    <a:pt x="254794" y="304800"/>
                  </a:lnTo>
                  <a:lnTo>
                    <a:pt x="214312" y="297657"/>
                  </a:lnTo>
                  <a:lnTo>
                    <a:pt x="178594" y="283369"/>
                  </a:lnTo>
                  <a:lnTo>
                    <a:pt x="119062" y="250032"/>
                  </a:lnTo>
                  <a:lnTo>
                    <a:pt x="66675" y="209550"/>
                  </a:lnTo>
                  <a:lnTo>
                    <a:pt x="23812" y="166688"/>
                  </a:lnTo>
                  <a:lnTo>
                    <a:pt x="7144" y="142875"/>
                  </a:lnTo>
                  <a:lnTo>
                    <a:pt x="0" y="119063"/>
                  </a:lnTo>
                  <a:lnTo>
                    <a:pt x="0" y="102394"/>
                  </a:lnTo>
                  <a:lnTo>
                    <a:pt x="7144" y="88107"/>
                  </a:lnTo>
                  <a:lnTo>
                    <a:pt x="14287" y="80963"/>
                  </a:lnTo>
                  <a:lnTo>
                    <a:pt x="23812" y="78582"/>
                  </a:lnTo>
                  <a:lnTo>
                    <a:pt x="54769" y="88107"/>
                  </a:lnTo>
                  <a:lnTo>
                    <a:pt x="109537" y="111919"/>
                  </a:lnTo>
                  <a:lnTo>
                    <a:pt x="154781" y="126207"/>
                  </a:lnTo>
                  <a:lnTo>
                    <a:pt x="202406" y="135732"/>
                  </a:lnTo>
                  <a:lnTo>
                    <a:pt x="247650" y="142875"/>
                  </a:lnTo>
                  <a:lnTo>
                    <a:pt x="285750" y="142875"/>
                  </a:lnTo>
                  <a:lnTo>
                    <a:pt x="397669" y="133350"/>
                  </a:lnTo>
                  <a:lnTo>
                    <a:pt x="652462" y="97632"/>
                  </a:lnTo>
                  <a:lnTo>
                    <a:pt x="878681" y="54769"/>
                  </a:lnTo>
                  <a:lnTo>
                    <a:pt x="1100137" y="0"/>
                  </a:lnTo>
                  <a:lnTo>
                    <a:pt x="1152525" y="9525"/>
                  </a:lnTo>
                  <a:lnTo>
                    <a:pt x="1202531" y="21432"/>
                  </a:lnTo>
                  <a:lnTo>
                    <a:pt x="1252537" y="45244"/>
                  </a:lnTo>
                  <a:lnTo>
                    <a:pt x="1293019" y="66675"/>
                  </a:lnTo>
                  <a:lnTo>
                    <a:pt x="1314450" y="85725"/>
                  </a:lnTo>
                  <a:lnTo>
                    <a:pt x="1328737" y="104775"/>
                  </a:lnTo>
                  <a:lnTo>
                    <a:pt x="1333500" y="126207"/>
                  </a:lnTo>
                  <a:lnTo>
                    <a:pt x="1326356" y="150019"/>
                  </a:lnTo>
                  <a:lnTo>
                    <a:pt x="1304925" y="169069"/>
                  </a:lnTo>
                  <a:lnTo>
                    <a:pt x="1266825" y="183357"/>
                  </a:lnTo>
                  <a:lnTo>
                    <a:pt x="1193006" y="195263"/>
                  </a:lnTo>
                  <a:lnTo>
                    <a:pt x="1023937" y="211932"/>
                  </a:lnTo>
                  <a:lnTo>
                    <a:pt x="79057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B742DC02-3A0D-402B-A09C-9A300EE8A847}"/>
                </a:ext>
              </a:extLst>
            </p:cNvPr>
            <p:cNvSpPr/>
            <p:nvPr/>
          </p:nvSpPr>
          <p:spPr>
            <a:xfrm>
              <a:off x="3910013" y="5124450"/>
              <a:ext cx="520700" cy="1030288"/>
            </a:xfrm>
            <a:custGeom>
              <a:avLst/>
              <a:gdLst>
                <a:gd name="connsiteX0" fmla="*/ 223837 w 521493"/>
                <a:gd name="connsiteY0" fmla="*/ 578644 h 1031081"/>
                <a:gd name="connsiteX1" fmla="*/ 188118 w 521493"/>
                <a:gd name="connsiteY1" fmla="*/ 414338 h 1031081"/>
                <a:gd name="connsiteX2" fmla="*/ 166687 w 521493"/>
                <a:gd name="connsiteY2" fmla="*/ 316706 h 1031081"/>
                <a:gd name="connsiteX3" fmla="*/ 145256 w 521493"/>
                <a:gd name="connsiteY3" fmla="*/ 247650 h 1031081"/>
                <a:gd name="connsiteX4" fmla="*/ 107156 w 521493"/>
                <a:gd name="connsiteY4" fmla="*/ 173831 h 1031081"/>
                <a:gd name="connsiteX5" fmla="*/ 57150 w 521493"/>
                <a:gd name="connsiteY5" fmla="*/ 107156 h 1031081"/>
                <a:gd name="connsiteX6" fmla="*/ 14287 w 521493"/>
                <a:gd name="connsiteY6" fmla="*/ 59531 h 1031081"/>
                <a:gd name="connsiteX7" fmla="*/ 4762 w 521493"/>
                <a:gd name="connsiteY7" fmla="*/ 42863 h 1031081"/>
                <a:gd name="connsiteX8" fmla="*/ 0 w 521493"/>
                <a:gd name="connsiteY8" fmla="*/ 21431 h 1031081"/>
                <a:gd name="connsiteX9" fmla="*/ 7143 w 521493"/>
                <a:gd name="connsiteY9" fmla="*/ 7144 h 1031081"/>
                <a:gd name="connsiteX10" fmla="*/ 19050 w 521493"/>
                <a:gd name="connsiteY10" fmla="*/ 0 h 1031081"/>
                <a:gd name="connsiteX11" fmla="*/ 40481 w 521493"/>
                <a:gd name="connsiteY11" fmla="*/ 0 h 1031081"/>
                <a:gd name="connsiteX12" fmla="*/ 76200 w 521493"/>
                <a:gd name="connsiteY12" fmla="*/ 9525 h 1031081"/>
                <a:gd name="connsiteX13" fmla="*/ 145256 w 521493"/>
                <a:gd name="connsiteY13" fmla="*/ 28575 h 1031081"/>
                <a:gd name="connsiteX14" fmla="*/ 264318 w 521493"/>
                <a:gd name="connsiteY14" fmla="*/ 69056 h 1031081"/>
                <a:gd name="connsiteX15" fmla="*/ 352425 w 521493"/>
                <a:gd name="connsiteY15" fmla="*/ 109538 h 1031081"/>
                <a:gd name="connsiteX16" fmla="*/ 388143 w 521493"/>
                <a:gd name="connsiteY16" fmla="*/ 247650 h 1031081"/>
                <a:gd name="connsiteX17" fmla="*/ 435768 w 521493"/>
                <a:gd name="connsiteY17" fmla="*/ 492919 h 1031081"/>
                <a:gd name="connsiteX18" fmla="*/ 483393 w 521493"/>
                <a:gd name="connsiteY18" fmla="*/ 714375 h 1031081"/>
                <a:gd name="connsiteX19" fmla="*/ 521493 w 521493"/>
                <a:gd name="connsiteY19" fmla="*/ 823913 h 1031081"/>
                <a:gd name="connsiteX20" fmla="*/ 519112 w 521493"/>
                <a:gd name="connsiteY20" fmla="*/ 895350 h 1031081"/>
                <a:gd name="connsiteX21" fmla="*/ 504825 w 521493"/>
                <a:gd name="connsiteY21" fmla="*/ 971550 h 1031081"/>
                <a:gd name="connsiteX22" fmla="*/ 495300 w 521493"/>
                <a:gd name="connsiteY22" fmla="*/ 1000125 h 1031081"/>
                <a:gd name="connsiteX23" fmla="*/ 485775 w 521493"/>
                <a:gd name="connsiteY23" fmla="*/ 1019175 h 1031081"/>
                <a:gd name="connsiteX24" fmla="*/ 466725 w 521493"/>
                <a:gd name="connsiteY24" fmla="*/ 1028700 h 1031081"/>
                <a:gd name="connsiteX25" fmla="*/ 435768 w 521493"/>
                <a:gd name="connsiteY25" fmla="*/ 1031081 h 1031081"/>
                <a:gd name="connsiteX26" fmla="*/ 402431 w 521493"/>
                <a:gd name="connsiteY26" fmla="*/ 1028700 h 1031081"/>
                <a:gd name="connsiteX27" fmla="*/ 381000 w 521493"/>
                <a:gd name="connsiteY27" fmla="*/ 1019175 h 1031081"/>
                <a:gd name="connsiteX28" fmla="*/ 342900 w 521493"/>
                <a:gd name="connsiteY28" fmla="*/ 988219 h 1031081"/>
                <a:gd name="connsiteX29" fmla="*/ 319087 w 521493"/>
                <a:gd name="connsiteY29" fmla="*/ 962025 h 1031081"/>
                <a:gd name="connsiteX30" fmla="*/ 295275 w 521493"/>
                <a:gd name="connsiteY30" fmla="*/ 919163 h 1031081"/>
                <a:gd name="connsiteX31" fmla="*/ 276225 w 521493"/>
                <a:gd name="connsiteY31" fmla="*/ 852488 h 1031081"/>
                <a:gd name="connsiteX32" fmla="*/ 257175 w 521493"/>
                <a:gd name="connsiteY32" fmla="*/ 742950 h 1031081"/>
                <a:gd name="connsiteX33" fmla="*/ 223837 w 521493"/>
                <a:gd name="connsiteY33" fmla="*/ 578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21493" h="1031081">
                  <a:moveTo>
                    <a:pt x="223837" y="578644"/>
                  </a:moveTo>
                  <a:lnTo>
                    <a:pt x="188118" y="414338"/>
                  </a:lnTo>
                  <a:lnTo>
                    <a:pt x="166687" y="316706"/>
                  </a:lnTo>
                  <a:lnTo>
                    <a:pt x="145256" y="247650"/>
                  </a:lnTo>
                  <a:lnTo>
                    <a:pt x="107156" y="173831"/>
                  </a:lnTo>
                  <a:lnTo>
                    <a:pt x="57150" y="107156"/>
                  </a:lnTo>
                  <a:lnTo>
                    <a:pt x="14287" y="59531"/>
                  </a:lnTo>
                  <a:lnTo>
                    <a:pt x="4762" y="42863"/>
                  </a:lnTo>
                  <a:lnTo>
                    <a:pt x="0" y="21431"/>
                  </a:lnTo>
                  <a:lnTo>
                    <a:pt x="7143" y="7144"/>
                  </a:lnTo>
                  <a:lnTo>
                    <a:pt x="19050" y="0"/>
                  </a:lnTo>
                  <a:lnTo>
                    <a:pt x="40481" y="0"/>
                  </a:lnTo>
                  <a:lnTo>
                    <a:pt x="76200" y="9525"/>
                  </a:lnTo>
                  <a:lnTo>
                    <a:pt x="145256" y="28575"/>
                  </a:lnTo>
                  <a:lnTo>
                    <a:pt x="264318" y="69056"/>
                  </a:lnTo>
                  <a:lnTo>
                    <a:pt x="352425" y="109538"/>
                  </a:lnTo>
                  <a:lnTo>
                    <a:pt x="388143" y="247650"/>
                  </a:lnTo>
                  <a:lnTo>
                    <a:pt x="435768" y="492919"/>
                  </a:lnTo>
                  <a:lnTo>
                    <a:pt x="483393" y="714375"/>
                  </a:lnTo>
                  <a:lnTo>
                    <a:pt x="521493" y="823913"/>
                  </a:lnTo>
                  <a:cubicBezTo>
                    <a:pt x="520699" y="847725"/>
                    <a:pt x="519906" y="871538"/>
                    <a:pt x="519112" y="895350"/>
                  </a:cubicBezTo>
                  <a:lnTo>
                    <a:pt x="504825" y="971550"/>
                  </a:lnTo>
                  <a:lnTo>
                    <a:pt x="495300" y="1000125"/>
                  </a:lnTo>
                  <a:lnTo>
                    <a:pt x="485775" y="1019175"/>
                  </a:lnTo>
                  <a:lnTo>
                    <a:pt x="466725" y="1028700"/>
                  </a:lnTo>
                  <a:lnTo>
                    <a:pt x="435768" y="1031081"/>
                  </a:lnTo>
                  <a:lnTo>
                    <a:pt x="402431" y="1028700"/>
                  </a:lnTo>
                  <a:lnTo>
                    <a:pt x="381000" y="1019175"/>
                  </a:lnTo>
                  <a:lnTo>
                    <a:pt x="342900" y="988219"/>
                  </a:lnTo>
                  <a:lnTo>
                    <a:pt x="319087" y="962025"/>
                  </a:lnTo>
                  <a:lnTo>
                    <a:pt x="295275" y="919163"/>
                  </a:lnTo>
                  <a:lnTo>
                    <a:pt x="276225" y="852488"/>
                  </a:lnTo>
                  <a:lnTo>
                    <a:pt x="257175" y="742950"/>
                  </a:lnTo>
                  <a:lnTo>
                    <a:pt x="223837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546B5E7-7C87-47BC-9AA5-1C10D018146C}"/>
                </a:ext>
              </a:extLst>
            </p:cNvPr>
            <p:cNvSpPr/>
            <p:nvPr/>
          </p:nvSpPr>
          <p:spPr>
            <a:xfrm>
              <a:off x="3152775" y="1439863"/>
              <a:ext cx="496888" cy="933450"/>
            </a:xfrm>
            <a:custGeom>
              <a:avLst/>
              <a:gdLst>
                <a:gd name="connsiteX0" fmla="*/ 202406 w 497681"/>
                <a:gd name="connsiteY0" fmla="*/ 373857 h 933450"/>
                <a:gd name="connsiteX1" fmla="*/ 166688 w 497681"/>
                <a:gd name="connsiteY1" fmla="*/ 261938 h 933450"/>
                <a:gd name="connsiteX2" fmla="*/ 135731 w 497681"/>
                <a:gd name="connsiteY2" fmla="*/ 190500 h 933450"/>
                <a:gd name="connsiteX3" fmla="*/ 111919 w 497681"/>
                <a:gd name="connsiteY3" fmla="*/ 154782 h 933450"/>
                <a:gd name="connsiteX4" fmla="*/ 73819 w 497681"/>
                <a:gd name="connsiteY4" fmla="*/ 109538 h 933450"/>
                <a:gd name="connsiteX5" fmla="*/ 40481 w 497681"/>
                <a:gd name="connsiteY5" fmla="*/ 80963 h 933450"/>
                <a:gd name="connsiteX6" fmla="*/ 26194 w 497681"/>
                <a:gd name="connsiteY6" fmla="*/ 73819 h 933450"/>
                <a:gd name="connsiteX7" fmla="*/ 7144 w 497681"/>
                <a:gd name="connsiteY7" fmla="*/ 54769 h 933450"/>
                <a:gd name="connsiteX8" fmla="*/ 0 w 497681"/>
                <a:gd name="connsiteY8" fmla="*/ 35719 h 933450"/>
                <a:gd name="connsiteX9" fmla="*/ 2381 w 497681"/>
                <a:gd name="connsiteY9" fmla="*/ 19050 h 933450"/>
                <a:gd name="connsiteX10" fmla="*/ 14288 w 497681"/>
                <a:gd name="connsiteY10" fmla="*/ 7144 h 933450"/>
                <a:gd name="connsiteX11" fmla="*/ 33338 w 497681"/>
                <a:gd name="connsiteY11" fmla="*/ 2382 h 933450"/>
                <a:gd name="connsiteX12" fmla="*/ 54769 w 497681"/>
                <a:gd name="connsiteY12" fmla="*/ 0 h 933450"/>
                <a:gd name="connsiteX13" fmla="*/ 107156 w 497681"/>
                <a:gd name="connsiteY13" fmla="*/ 11907 h 933450"/>
                <a:gd name="connsiteX14" fmla="*/ 185738 w 497681"/>
                <a:gd name="connsiteY14" fmla="*/ 33338 h 933450"/>
                <a:gd name="connsiteX15" fmla="*/ 261938 w 497681"/>
                <a:gd name="connsiteY15" fmla="*/ 61913 h 933450"/>
                <a:gd name="connsiteX16" fmla="*/ 316706 w 497681"/>
                <a:gd name="connsiteY16" fmla="*/ 90488 h 933450"/>
                <a:gd name="connsiteX17" fmla="*/ 340519 w 497681"/>
                <a:gd name="connsiteY17" fmla="*/ 109538 h 933450"/>
                <a:gd name="connsiteX18" fmla="*/ 361950 w 497681"/>
                <a:gd name="connsiteY18" fmla="*/ 126207 h 933450"/>
                <a:gd name="connsiteX19" fmla="*/ 381000 w 497681"/>
                <a:gd name="connsiteY19" fmla="*/ 152400 h 933450"/>
                <a:gd name="connsiteX20" fmla="*/ 388144 w 497681"/>
                <a:gd name="connsiteY20" fmla="*/ 183357 h 933450"/>
                <a:gd name="connsiteX21" fmla="*/ 404813 w 497681"/>
                <a:gd name="connsiteY21" fmla="*/ 280988 h 933450"/>
                <a:gd name="connsiteX22" fmla="*/ 431006 w 497681"/>
                <a:gd name="connsiteY22" fmla="*/ 435769 h 933450"/>
                <a:gd name="connsiteX23" fmla="*/ 478631 w 497681"/>
                <a:gd name="connsiteY23" fmla="*/ 554832 h 933450"/>
                <a:gd name="connsiteX24" fmla="*/ 485775 w 497681"/>
                <a:gd name="connsiteY24" fmla="*/ 678657 h 933450"/>
                <a:gd name="connsiteX25" fmla="*/ 492919 w 497681"/>
                <a:gd name="connsiteY25" fmla="*/ 781050 h 933450"/>
                <a:gd name="connsiteX26" fmla="*/ 497681 w 497681"/>
                <a:gd name="connsiteY26" fmla="*/ 845344 h 933450"/>
                <a:gd name="connsiteX27" fmla="*/ 492919 w 497681"/>
                <a:gd name="connsiteY27" fmla="*/ 885825 h 933450"/>
                <a:gd name="connsiteX28" fmla="*/ 481013 w 497681"/>
                <a:gd name="connsiteY28" fmla="*/ 914400 h 933450"/>
                <a:gd name="connsiteX29" fmla="*/ 464344 w 497681"/>
                <a:gd name="connsiteY29" fmla="*/ 931069 h 933450"/>
                <a:gd name="connsiteX30" fmla="*/ 450056 w 497681"/>
                <a:gd name="connsiteY30" fmla="*/ 933450 h 933450"/>
                <a:gd name="connsiteX31" fmla="*/ 421481 w 497681"/>
                <a:gd name="connsiteY31" fmla="*/ 928688 h 933450"/>
                <a:gd name="connsiteX32" fmla="*/ 402431 w 497681"/>
                <a:gd name="connsiteY32" fmla="*/ 919163 h 933450"/>
                <a:gd name="connsiteX33" fmla="*/ 381000 w 497681"/>
                <a:gd name="connsiteY33" fmla="*/ 900113 h 933450"/>
                <a:gd name="connsiteX34" fmla="*/ 350044 w 497681"/>
                <a:gd name="connsiteY34" fmla="*/ 854869 h 933450"/>
                <a:gd name="connsiteX35" fmla="*/ 316706 w 497681"/>
                <a:gd name="connsiteY35" fmla="*/ 783432 h 933450"/>
                <a:gd name="connsiteX36" fmla="*/ 276225 w 497681"/>
                <a:gd name="connsiteY36" fmla="*/ 688182 h 933450"/>
                <a:gd name="connsiteX37" fmla="*/ 247650 w 497681"/>
                <a:gd name="connsiteY37" fmla="*/ 626269 h 933450"/>
                <a:gd name="connsiteX38" fmla="*/ 230981 w 497681"/>
                <a:gd name="connsiteY38" fmla="*/ 473869 h 933450"/>
                <a:gd name="connsiteX39" fmla="*/ 202406 w 497681"/>
                <a:gd name="connsiteY39" fmla="*/ 373857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97681" h="933450">
                  <a:moveTo>
                    <a:pt x="202406" y="373857"/>
                  </a:moveTo>
                  <a:lnTo>
                    <a:pt x="166688" y="261938"/>
                  </a:lnTo>
                  <a:lnTo>
                    <a:pt x="135731" y="190500"/>
                  </a:lnTo>
                  <a:lnTo>
                    <a:pt x="111919" y="154782"/>
                  </a:lnTo>
                  <a:lnTo>
                    <a:pt x="73819" y="109538"/>
                  </a:lnTo>
                  <a:lnTo>
                    <a:pt x="40481" y="80963"/>
                  </a:lnTo>
                  <a:lnTo>
                    <a:pt x="26194" y="73819"/>
                  </a:lnTo>
                  <a:lnTo>
                    <a:pt x="7144" y="54769"/>
                  </a:lnTo>
                  <a:lnTo>
                    <a:pt x="0" y="35719"/>
                  </a:lnTo>
                  <a:lnTo>
                    <a:pt x="2381" y="19050"/>
                  </a:lnTo>
                  <a:lnTo>
                    <a:pt x="14288" y="7144"/>
                  </a:lnTo>
                  <a:lnTo>
                    <a:pt x="33338" y="2382"/>
                  </a:lnTo>
                  <a:lnTo>
                    <a:pt x="54769" y="0"/>
                  </a:lnTo>
                  <a:lnTo>
                    <a:pt x="107156" y="11907"/>
                  </a:lnTo>
                  <a:lnTo>
                    <a:pt x="185738" y="33338"/>
                  </a:lnTo>
                  <a:lnTo>
                    <a:pt x="261938" y="61913"/>
                  </a:lnTo>
                  <a:lnTo>
                    <a:pt x="316706" y="90488"/>
                  </a:lnTo>
                  <a:lnTo>
                    <a:pt x="340519" y="109538"/>
                  </a:lnTo>
                  <a:lnTo>
                    <a:pt x="361950" y="126207"/>
                  </a:lnTo>
                  <a:lnTo>
                    <a:pt x="381000" y="152400"/>
                  </a:lnTo>
                  <a:lnTo>
                    <a:pt x="388144" y="183357"/>
                  </a:lnTo>
                  <a:lnTo>
                    <a:pt x="404813" y="280988"/>
                  </a:lnTo>
                  <a:lnTo>
                    <a:pt x="431006" y="435769"/>
                  </a:lnTo>
                  <a:lnTo>
                    <a:pt x="478631" y="554832"/>
                  </a:lnTo>
                  <a:lnTo>
                    <a:pt x="485775" y="678657"/>
                  </a:lnTo>
                  <a:lnTo>
                    <a:pt x="492919" y="781050"/>
                  </a:lnTo>
                  <a:lnTo>
                    <a:pt x="497681" y="845344"/>
                  </a:lnTo>
                  <a:lnTo>
                    <a:pt x="492919" y="885825"/>
                  </a:lnTo>
                  <a:lnTo>
                    <a:pt x="481013" y="914400"/>
                  </a:lnTo>
                  <a:lnTo>
                    <a:pt x="464344" y="931069"/>
                  </a:lnTo>
                  <a:lnTo>
                    <a:pt x="450056" y="933450"/>
                  </a:lnTo>
                  <a:lnTo>
                    <a:pt x="421481" y="928688"/>
                  </a:lnTo>
                  <a:lnTo>
                    <a:pt x="402431" y="919163"/>
                  </a:lnTo>
                  <a:lnTo>
                    <a:pt x="381000" y="900113"/>
                  </a:lnTo>
                  <a:lnTo>
                    <a:pt x="350044" y="854869"/>
                  </a:lnTo>
                  <a:lnTo>
                    <a:pt x="316706" y="783432"/>
                  </a:lnTo>
                  <a:lnTo>
                    <a:pt x="276225" y="688182"/>
                  </a:lnTo>
                  <a:lnTo>
                    <a:pt x="247650" y="626269"/>
                  </a:lnTo>
                  <a:cubicBezTo>
                    <a:pt x="235608" y="469718"/>
                    <a:pt x="282029" y="448350"/>
                    <a:pt x="230981" y="473869"/>
                  </a:cubicBezTo>
                  <a:lnTo>
                    <a:pt x="202406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B0FE57E-2BF3-4AE4-B328-D37DBE9EF223}"/>
                </a:ext>
              </a:extLst>
            </p:cNvPr>
            <p:cNvSpPr/>
            <p:nvPr/>
          </p:nvSpPr>
          <p:spPr>
            <a:xfrm>
              <a:off x="4038600" y="1328738"/>
              <a:ext cx="446088" cy="942975"/>
            </a:xfrm>
            <a:custGeom>
              <a:avLst/>
              <a:gdLst>
                <a:gd name="connsiteX0" fmla="*/ 66675 w 445294"/>
                <a:gd name="connsiteY0" fmla="*/ 683418 h 942975"/>
                <a:gd name="connsiteX1" fmla="*/ 83344 w 445294"/>
                <a:gd name="connsiteY1" fmla="*/ 569118 h 942975"/>
                <a:gd name="connsiteX2" fmla="*/ 102394 w 445294"/>
                <a:gd name="connsiteY2" fmla="*/ 452437 h 942975"/>
                <a:gd name="connsiteX3" fmla="*/ 130969 w 445294"/>
                <a:gd name="connsiteY3" fmla="*/ 330993 h 942975"/>
                <a:gd name="connsiteX4" fmla="*/ 147638 w 445294"/>
                <a:gd name="connsiteY4" fmla="*/ 261937 h 942975"/>
                <a:gd name="connsiteX5" fmla="*/ 147638 w 445294"/>
                <a:gd name="connsiteY5" fmla="*/ 230981 h 942975"/>
                <a:gd name="connsiteX6" fmla="*/ 140494 w 445294"/>
                <a:gd name="connsiteY6" fmla="*/ 190500 h 942975"/>
                <a:gd name="connsiteX7" fmla="*/ 126206 w 445294"/>
                <a:gd name="connsiteY7" fmla="*/ 147637 h 942975"/>
                <a:gd name="connsiteX8" fmla="*/ 100013 w 445294"/>
                <a:gd name="connsiteY8" fmla="*/ 109537 h 942975"/>
                <a:gd name="connsiteX9" fmla="*/ 80963 w 445294"/>
                <a:gd name="connsiteY9" fmla="*/ 90487 h 942975"/>
                <a:gd name="connsiteX10" fmla="*/ 59531 w 445294"/>
                <a:gd name="connsiteY10" fmla="*/ 73818 h 942975"/>
                <a:gd name="connsiteX11" fmla="*/ 40481 w 445294"/>
                <a:gd name="connsiteY11" fmla="*/ 54768 h 942975"/>
                <a:gd name="connsiteX12" fmla="*/ 28575 w 445294"/>
                <a:gd name="connsiteY12" fmla="*/ 35718 h 942975"/>
                <a:gd name="connsiteX13" fmla="*/ 33338 w 445294"/>
                <a:gd name="connsiteY13" fmla="*/ 19050 h 942975"/>
                <a:gd name="connsiteX14" fmla="*/ 45244 w 445294"/>
                <a:gd name="connsiteY14" fmla="*/ 7143 h 942975"/>
                <a:gd name="connsiteX15" fmla="*/ 76200 w 445294"/>
                <a:gd name="connsiteY15" fmla="*/ 0 h 942975"/>
                <a:gd name="connsiteX16" fmla="*/ 97631 w 445294"/>
                <a:gd name="connsiteY16" fmla="*/ 0 h 942975"/>
                <a:gd name="connsiteX17" fmla="*/ 145256 w 445294"/>
                <a:gd name="connsiteY17" fmla="*/ 9525 h 942975"/>
                <a:gd name="connsiteX18" fmla="*/ 223838 w 445294"/>
                <a:gd name="connsiteY18" fmla="*/ 33337 h 942975"/>
                <a:gd name="connsiteX19" fmla="*/ 285750 w 445294"/>
                <a:gd name="connsiteY19" fmla="*/ 52387 h 942975"/>
                <a:gd name="connsiteX20" fmla="*/ 338138 w 445294"/>
                <a:gd name="connsiteY20" fmla="*/ 69056 h 942975"/>
                <a:gd name="connsiteX21" fmla="*/ 381000 w 445294"/>
                <a:gd name="connsiteY21" fmla="*/ 90487 h 942975"/>
                <a:gd name="connsiteX22" fmla="*/ 416719 w 445294"/>
                <a:gd name="connsiteY22" fmla="*/ 114300 h 942975"/>
                <a:gd name="connsiteX23" fmla="*/ 435769 w 445294"/>
                <a:gd name="connsiteY23" fmla="*/ 133350 h 942975"/>
                <a:gd name="connsiteX24" fmla="*/ 445294 w 445294"/>
                <a:gd name="connsiteY24" fmla="*/ 157162 h 942975"/>
                <a:gd name="connsiteX25" fmla="*/ 445294 w 445294"/>
                <a:gd name="connsiteY25" fmla="*/ 183356 h 942975"/>
                <a:gd name="connsiteX26" fmla="*/ 416719 w 445294"/>
                <a:gd name="connsiteY26" fmla="*/ 238125 h 942975"/>
                <a:gd name="connsiteX27" fmla="*/ 376238 w 445294"/>
                <a:gd name="connsiteY27" fmla="*/ 314325 h 942975"/>
                <a:gd name="connsiteX28" fmla="*/ 347663 w 445294"/>
                <a:gd name="connsiteY28" fmla="*/ 407193 h 942975"/>
                <a:gd name="connsiteX29" fmla="*/ 307181 w 445294"/>
                <a:gd name="connsiteY29" fmla="*/ 554831 h 942975"/>
                <a:gd name="connsiteX30" fmla="*/ 259556 w 445294"/>
                <a:gd name="connsiteY30" fmla="*/ 673893 h 942975"/>
                <a:gd name="connsiteX31" fmla="*/ 223838 w 445294"/>
                <a:gd name="connsiteY31" fmla="*/ 766762 h 942975"/>
                <a:gd name="connsiteX32" fmla="*/ 169069 w 445294"/>
                <a:gd name="connsiteY32" fmla="*/ 864393 h 942975"/>
                <a:gd name="connsiteX33" fmla="*/ 133350 w 445294"/>
                <a:gd name="connsiteY33" fmla="*/ 912018 h 942975"/>
                <a:gd name="connsiteX34" fmla="*/ 109538 w 445294"/>
                <a:gd name="connsiteY34" fmla="*/ 933450 h 942975"/>
                <a:gd name="connsiteX35" fmla="*/ 97631 w 445294"/>
                <a:gd name="connsiteY35" fmla="*/ 942975 h 942975"/>
                <a:gd name="connsiteX36" fmla="*/ 73819 w 445294"/>
                <a:gd name="connsiteY36" fmla="*/ 942975 h 942975"/>
                <a:gd name="connsiteX37" fmla="*/ 30956 w 445294"/>
                <a:gd name="connsiteY37" fmla="*/ 926306 h 942975"/>
                <a:gd name="connsiteX38" fmla="*/ 2381 w 445294"/>
                <a:gd name="connsiteY38" fmla="*/ 902493 h 942975"/>
                <a:gd name="connsiteX39" fmla="*/ 0 w 445294"/>
                <a:gd name="connsiteY39" fmla="*/ 890587 h 942975"/>
                <a:gd name="connsiteX40" fmla="*/ 0 w 445294"/>
                <a:gd name="connsiteY40" fmla="*/ 869156 h 942975"/>
                <a:gd name="connsiteX41" fmla="*/ 9525 w 445294"/>
                <a:gd name="connsiteY41" fmla="*/ 838200 h 942975"/>
                <a:gd name="connsiteX42" fmla="*/ 35719 w 445294"/>
                <a:gd name="connsiteY42" fmla="*/ 790575 h 942975"/>
                <a:gd name="connsiteX43" fmla="*/ 66675 w 445294"/>
                <a:gd name="connsiteY43" fmla="*/ 683418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45294" h="942975">
                  <a:moveTo>
                    <a:pt x="66675" y="683418"/>
                  </a:moveTo>
                  <a:lnTo>
                    <a:pt x="83344" y="569118"/>
                  </a:lnTo>
                  <a:lnTo>
                    <a:pt x="102394" y="452437"/>
                  </a:lnTo>
                  <a:lnTo>
                    <a:pt x="130969" y="330993"/>
                  </a:lnTo>
                  <a:lnTo>
                    <a:pt x="147638" y="261937"/>
                  </a:lnTo>
                  <a:lnTo>
                    <a:pt x="147638" y="230981"/>
                  </a:lnTo>
                  <a:lnTo>
                    <a:pt x="140494" y="190500"/>
                  </a:lnTo>
                  <a:lnTo>
                    <a:pt x="126206" y="147637"/>
                  </a:lnTo>
                  <a:lnTo>
                    <a:pt x="100013" y="109537"/>
                  </a:lnTo>
                  <a:lnTo>
                    <a:pt x="80963" y="90487"/>
                  </a:lnTo>
                  <a:lnTo>
                    <a:pt x="59531" y="73818"/>
                  </a:lnTo>
                  <a:lnTo>
                    <a:pt x="40481" y="54768"/>
                  </a:lnTo>
                  <a:lnTo>
                    <a:pt x="28575" y="35718"/>
                  </a:lnTo>
                  <a:lnTo>
                    <a:pt x="33338" y="19050"/>
                  </a:lnTo>
                  <a:lnTo>
                    <a:pt x="45244" y="7143"/>
                  </a:lnTo>
                  <a:lnTo>
                    <a:pt x="76200" y="0"/>
                  </a:lnTo>
                  <a:lnTo>
                    <a:pt x="97631" y="0"/>
                  </a:lnTo>
                  <a:lnTo>
                    <a:pt x="145256" y="9525"/>
                  </a:lnTo>
                  <a:lnTo>
                    <a:pt x="223838" y="33337"/>
                  </a:lnTo>
                  <a:lnTo>
                    <a:pt x="285750" y="52387"/>
                  </a:lnTo>
                  <a:lnTo>
                    <a:pt x="338138" y="69056"/>
                  </a:lnTo>
                  <a:lnTo>
                    <a:pt x="381000" y="90487"/>
                  </a:lnTo>
                  <a:lnTo>
                    <a:pt x="416719" y="114300"/>
                  </a:lnTo>
                  <a:lnTo>
                    <a:pt x="435769" y="133350"/>
                  </a:lnTo>
                  <a:lnTo>
                    <a:pt x="445294" y="157162"/>
                  </a:lnTo>
                  <a:lnTo>
                    <a:pt x="445294" y="183356"/>
                  </a:lnTo>
                  <a:lnTo>
                    <a:pt x="416719" y="238125"/>
                  </a:lnTo>
                  <a:lnTo>
                    <a:pt x="376238" y="314325"/>
                  </a:lnTo>
                  <a:lnTo>
                    <a:pt x="347663" y="407193"/>
                  </a:lnTo>
                  <a:lnTo>
                    <a:pt x="307181" y="554831"/>
                  </a:lnTo>
                  <a:lnTo>
                    <a:pt x="259556" y="673893"/>
                  </a:lnTo>
                  <a:lnTo>
                    <a:pt x="223838" y="766762"/>
                  </a:lnTo>
                  <a:lnTo>
                    <a:pt x="169069" y="864393"/>
                  </a:lnTo>
                  <a:lnTo>
                    <a:pt x="133350" y="912018"/>
                  </a:lnTo>
                  <a:lnTo>
                    <a:pt x="109538" y="933450"/>
                  </a:lnTo>
                  <a:lnTo>
                    <a:pt x="97631" y="942975"/>
                  </a:lnTo>
                  <a:lnTo>
                    <a:pt x="73819" y="942975"/>
                  </a:lnTo>
                  <a:lnTo>
                    <a:pt x="30956" y="926306"/>
                  </a:lnTo>
                  <a:lnTo>
                    <a:pt x="2381" y="902493"/>
                  </a:lnTo>
                  <a:lnTo>
                    <a:pt x="0" y="890587"/>
                  </a:lnTo>
                  <a:lnTo>
                    <a:pt x="0" y="869156"/>
                  </a:lnTo>
                  <a:lnTo>
                    <a:pt x="9525" y="838200"/>
                  </a:lnTo>
                  <a:lnTo>
                    <a:pt x="35719" y="790575"/>
                  </a:lnTo>
                  <a:lnTo>
                    <a:pt x="666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312A348-663C-4AD9-8BDF-337112A23ACD}"/>
                </a:ext>
              </a:extLst>
            </p:cNvPr>
            <p:cNvSpPr/>
            <p:nvPr/>
          </p:nvSpPr>
          <p:spPr>
            <a:xfrm>
              <a:off x="3286125" y="2200275"/>
              <a:ext cx="1681163" cy="414338"/>
            </a:xfrm>
            <a:custGeom>
              <a:avLst/>
              <a:gdLst>
                <a:gd name="connsiteX0" fmla="*/ 747713 w 1681163"/>
                <a:gd name="connsiteY0" fmla="*/ 280988 h 414338"/>
                <a:gd name="connsiteX1" fmla="*/ 366713 w 1681163"/>
                <a:gd name="connsiteY1" fmla="*/ 357188 h 414338"/>
                <a:gd name="connsiteX2" fmla="*/ 245269 w 1681163"/>
                <a:gd name="connsiteY2" fmla="*/ 381000 h 414338"/>
                <a:gd name="connsiteX3" fmla="*/ 221456 w 1681163"/>
                <a:gd name="connsiteY3" fmla="*/ 392906 h 414338"/>
                <a:gd name="connsiteX4" fmla="*/ 197644 w 1681163"/>
                <a:gd name="connsiteY4" fmla="*/ 402431 h 414338"/>
                <a:gd name="connsiteX5" fmla="*/ 173831 w 1681163"/>
                <a:gd name="connsiteY5" fmla="*/ 407194 h 414338"/>
                <a:gd name="connsiteX6" fmla="*/ 145256 w 1681163"/>
                <a:gd name="connsiteY6" fmla="*/ 414338 h 414338"/>
                <a:gd name="connsiteX7" fmla="*/ 97631 w 1681163"/>
                <a:gd name="connsiteY7" fmla="*/ 411956 h 414338"/>
                <a:gd name="connsiteX8" fmla="*/ 0 w 1681163"/>
                <a:gd name="connsiteY8" fmla="*/ 392906 h 414338"/>
                <a:gd name="connsiteX9" fmla="*/ 50006 w 1681163"/>
                <a:gd name="connsiteY9" fmla="*/ 259556 h 414338"/>
                <a:gd name="connsiteX10" fmla="*/ 164306 w 1681163"/>
                <a:gd name="connsiteY10" fmla="*/ 257175 h 414338"/>
                <a:gd name="connsiteX11" fmla="*/ 238125 w 1681163"/>
                <a:gd name="connsiteY11" fmla="*/ 245269 h 414338"/>
                <a:gd name="connsiteX12" fmla="*/ 450056 w 1681163"/>
                <a:gd name="connsiteY12" fmla="*/ 197644 h 414338"/>
                <a:gd name="connsiteX13" fmla="*/ 809625 w 1681163"/>
                <a:gd name="connsiteY13" fmla="*/ 116681 h 414338"/>
                <a:gd name="connsiteX14" fmla="*/ 1085850 w 1681163"/>
                <a:gd name="connsiteY14" fmla="*/ 57150 h 414338"/>
                <a:gd name="connsiteX15" fmla="*/ 1231106 w 1681163"/>
                <a:gd name="connsiteY15" fmla="*/ 21431 h 414338"/>
                <a:gd name="connsiteX16" fmla="*/ 1302544 w 1681163"/>
                <a:gd name="connsiteY16" fmla="*/ 0 h 414338"/>
                <a:gd name="connsiteX17" fmla="*/ 1347788 w 1681163"/>
                <a:gd name="connsiteY17" fmla="*/ 2381 h 414338"/>
                <a:gd name="connsiteX18" fmla="*/ 1409700 w 1681163"/>
                <a:gd name="connsiteY18" fmla="*/ 19050 h 414338"/>
                <a:gd name="connsiteX19" fmla="*/ 1488281 w 1681163"/>
                <a:gd name="connsiteY19" fmla="*/ 50006 h 414338"/>
                <a:gd name="connsiteX20" fmla="*/ 1578769 w 1681163"/>
                <a:gd name="connsiteY20" fmla="*/ 92869 h 414338"/>
                <a:gd name="connsiteX21" fmla="*/ 1626394 w 1681163"/>
                <a:gd name="connsiteY21" fmla="*/ 119063 h 414338"/>
                <a:gd name="connsiteX22" fmla="*/ 1662113 w 1681163"/>
                <a:gd name="connsiteY22" fmla="*/ 140494 h 414338"/>
                <a:gd name="connsiteX23" fmla="*/ 1676400 w 1681163"/>
                <a:gd name="connsiteY23" fmla="*/ 159544 h 414338"/>
                <a:gd name="connsiteX24" fmla="*/ 1681163 w 1681163"/>
                <a:gd name="connsiteY24" fmla="*/ 178594 h 414338"/>
                <a:gd name="connsiteX25" fmla="*/ 1676400 w 1681163"/>
                <a:gd name="connsiteY25" fmla="*/ 209550 h 414338"/>
                <a:gd name="connsiteX26" fmla="*/ 1662113 w 1681163"/>
                <a:gd name="connsiteY26" fmla="*/ 233363 h 414338"/>
                <a:gd name="connsiteX27" fmla="*/ 1628775 w 1681163"/>
                <a:gd name="connsiteY27" fmla="*/ 257175 h 414338"/>
                <a:gd name="connsiteX28" fmla="*/ 1590675 w 1681163"/>
                <a:gd name="connsiteY28" fmla="*/ 276225 h 414338"/>
                <a:gd name="connsiteX29" fmla="*/ 1366838 w 1681163"/>
                <a:gd name="connsiteY29" fmla="*/ 211931 h 414338"/>
                <a:gd name="connsiteX30" fmla="*/ 1316831 w 1681163"/>
                <a:gd name="connsiteY30" fmla="*/ 195263 h 414338"/>
                <a:gd name="connsiteX31" fmla="*/ 1295400 w 1681163"/>
                <a:gd name="connsiteY31" fmla="*/ 188119 h 414338"/>
                <a:gd name="connsiteX32" fmla="*/ 1278731 w 1681163"/>
                <a:gd name="connsiteY32" fmla="*/ 183356 h 414338"/>
                <a:gd name="connsiteX33" fmla="*/ 1257300 w 1681163"/>
                <a:gd name="connsiteY33" fmla="*/ 183356 h 414338"/>
                <a:gd name="connsiteX34" fmla="*/ 1131094 w 1681163"/>
                <a:gd name="connsiteY34" fmla="*/ 207169 h 414338"/>
                <a:gd name="connsiteX35" fmla="*/ 890588 w 1681163"/>
                <a:gd name="connsiteY35" fmla="*/ 252413 h 414338"/>
                <a:gd name="connsiteX36" fmla="*/ 747713 w 1681163"/>
                <a:gd name="connsiteY36" fmla="*/ 280988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1163" h="414338">
                  <a:moveTo>
                    <a:pt x="747713" y="280988"/>
                  </a:moveTo>
                  <a:lnTo>
                    <a:pt x="366713" y="357188"/>
                  </a:lnTo>
                  <a:lnTo>
                    <a:pt x="245269" y="381000"/>
                  </a:lnTo>
                  <a:lnTo>
                    <a:pt x="221456" y="392906"/>
                  </a:lnTo>
                  <a:lnTo>
                    <a:pt x="197644" y="402431"/>
                  </a:lnTo>
                  <a:lnTo>
                    <a:pt x="173831" y="407194"/>
                  </a:lnTo>
                  <a:lnTo>
                    <a:pt x="145256" y="414338"/>
                  </a:lnTo>
                  <a:lnTo>
                    <a:pt x="97631" y="411956"/>
                  </a:lnTo>
                  <a:lnTo>
                    <a:pt x="0" y="392906"/>
                  </a:lnTo>
                  <a:lnTo>
                    <a:pt x="50006" y="259556"/>
                  </a:lnTo>
                  <a:lnTo>
                    <a:pt x="164306" y="257175"/>
                  </a:lnTo>
                  <a:lnTo>
                    <a:pt x="238125" y="245269"/>
                  </a:lnTo>
                  <a:lnTo>
                    <a:pt x="450056" y="197644"/>
                  </a:lnTo>
                  <a:lnTo>
                    <a:pt x="809625" y="116681"/>
                  </a:lnTo>
                  <a:lnTo>
                    <a:pt x="1085850" y="57150"/>
                  </a:lnTo>
                  <a:lnTo>
                    <a:pt x="1231106" y="21431"/>
                  </a:lnTo>
                  <a:lnTo>
                    <a:pt x="1302544" y="0"/>
                  </a:lnTo>
                  <a:lnTo>
                    <a:pt x="1347788" y="2381"/>
                  </a:lnTo>
                  <a:lnTo>
                    <a:pt x="1409700" y="19050"/>
                  </a:lnTo>
                  <a:lnTo>
                    <a:pt x="1488281" y="50006"/>
                  </a:lnTo>
                  <a:lnTo>
                    <a:pt x="1578769" y="92869"/>
                  </a:lnTo>
                  <a:lnTo>
                    <a:pt x="1626394" y="119063"/>
                  </a:lnTo>
                  <a:lnTo>
                    <a:pt x="1662113" y="140494"/>
                  </a:lnTo>
                  <a:lnTo>
                    <a:pt x="1676400" y="159544"/>
                  </a:lnTo>
                  <a:lnTo>
                    <a:pt x="1681163" y="178594"/>
                  </a:lnTo>
                  <a:lnTo>
                    <a:pt x="1676400" y="209550"/>
                  </a:lnTo>
                  <a:lnTo>
                    <a:pt x="1662113" y="233363"/>
                  </a:lnTo>
                  <a:lnTo>
                    <a:pt x="1628775" y="257175"/>
                  </a:lnTo>
                  <a:lnTo>
                    <a:pt x="1590675" y="276225"/>
                  </a:lnTo>
                  <a:lnTo>
                    <a:pt x="1366838" y="211931"/>
                  </a:lnTo>
                  <a:lnTo>
                    <a:pt x="1316831" y="195263"/>
                  </a:lnTo>
                  <a:lnTo>
                    <a:pt x="1295400" y="188119"/>
                  </a:lnTo>
                  <a:lnTo>
                    <a:pt x="1278731" y="183356"/>
                  </a:lnTo>
                  <a:lnTo>
                    <a:pt x="1257300" y="183356"/>
                  </a:lnTo>
                  <a:lnTo>
                    <a:pt x="1131094" y="207169"/>
                  </a:lnTo>
                  <a:lnTo>
                    <a:pt x="890588" y="252413"/>
                  </a:lnTo>
                  <a:lnTo>
                    <a:pt x="747713" y="2809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A31A3F5-598C-465B-8BA5-6A174BF3A34F}"/>
                </a:ext>
              </a:extLst>
            </p:cNvPr>
            <p:cNvSpPr/>
            <p:nvPr/>
          </p:nvSpPr>
          <p:spPr>
            <a:xfrm>
              <a:off x="4210050" y="2343150"/>
              <a:ext cx="695325" cy="1438275"/>
            </a:xfrm>
            <a:custGeom>
              <a:avLst/>
              <a:gdLst>
                <a:gd name="connsiteX0" fmla="*/ 388144 w 695325"/>
                <a:gd name="connsiteY0" fmla="*/ 402431 h 1438275"/>
                <a:gd name="connsiteX1" fmla="*/ 411956 w 695325"/>
                <a:gd name="connsiteY1" fmla="*/ 266700 h 1438275"/>
                <a:gd name="connsiteX2" fmla="*/ 416719 w 695325"/>
                <a:gd name="connsiteY2" fmla="*/ 216694 h 1438275"/>
                <a:gd name="connsiteX3" fmla="*/ 419100 w 695325"/>
                <a:gd name="connsiteY3" fmla="*/ 150019 h 1438275"/>
                <a:gd name="connsiteX4" fmla="*/ 419100 w 695325"/>
                <a:gd name="connsiteY4" fmla="*/ 95250 h 1438275"/>
                <a:gd name="connsiteX5" fmla="*/ 411956 w 695325"/>
                <a:gd name="connsiteY5" fmla="*/ 59531 h 1438275"/>
                <a:gd name="connsiteX6" fmla="*/ 378619 w 695325"/>
                <a:gd name="connsiteY6" fmla="*/ 0 h 1438275"/>
                <a:gd name="connsiteX7" fmla="*/ 695325 w 695325"/>
                <a:gd name="connsiteY7" fmla="*/ 97631 h 1438275"/>
                <a:gd name="connsiteX8" fmla="*/ 657225 w 695325"/>
                <a:gd name="connsiteY8" fmla="*/ 219075 h 1438275"/>
                <a:gd name="connsiteX9" fmla="*/ 619125 w 695325"/>
                <a:gd name="connsiteY9" fmla="*/ 373856 h 1438275"/>
                <a:gd name="connsiteX10" fmla="*/ 592931 w 695325"/>
                <a:gd name="connsiteY10" fmla="*/ 495300 h 1438275"/>
                <a:gd name="connsiteX11" fmla="*/ 552450 w 695325"/>
                <a:gd name="connsiteY11" fmla="*/ 659606 h 1438275"/>
                <a:gd name="connsiteX12" fmla="*/ 500063 w 695325"/>
                <a:gd name="connsiteY12" fmla="*/ 809625 h 1438275"/>
                <a:gd name="connsiteX13" fmla="*/ 447675 w 695325"/>
                <a:gd name="connsiteY13" fmla="*/ 940594 h 1438275"/>
                <a:gd name="connsiteX14" fmla="*/ 352425 w 695325"/>
                <a:gd name="connsiteY14" fmla="*/ 1123950 h 1438275"/>
                <a:gd name="connsiteX15" fmla="*/ 280988 w 695325"/>
                <a:gd name="connsiteY15" fmla="*/ 1235869 h 1438275"/>
                <a:gd name="connsiteX16" fmla="*/ 207169 w 695325"/>
                <a:gd name="connsiteY16" fmla="*/ 1340644 h 1438275"/>
                <a:gd name="connsiteX17" fmla="*/ 150019 w 695325"/>
                <a:gd name="connsiteY17" fmla="*/ 1409700 h 1438275"/>
                <a:gd name="connsiteX18" fmla="*/ 119063 w 695325"/>
                <a:gd name="connsiteY18" fmla="*/ 1433513 h 1438275"/>
                <a:gd name="connsiteX19" fmla="*/ 102394 w 695325"/>
                <a:gd name="connsiteY19" fmla="*/ 1438275 h 1438275"/>
                <a:gd name="connsiteX20" fmla="*/ 90488 w 695325"/>
                <a:gd name="connsiteY20" fmla="*/ 1438275 h 1438275"/>
                <a:gd name="connsiteX21" fmla="*/ 69056 w 695325"/>
                <a:gd name="connsiteY21" fmla="*/ 1428750 h 1438275"/>
                <a:gd name="connsiteX22" fmla="*/ 52388 w 695325"/>
                <a:gd name="connsiteY22" fmla="*/ 1414463 h 1438275"/>
                <a:gd name="connsiteX23" fmla="*/ 38100 w 695325"/>
                <a:gd name="connsiteY23" fmla="*/ 1390650 h 1438275"/>
                <a:gd name="connsiteX24" fmla="*/ 14288 w 695325"/>
                <a:gd name="connsiteY24" fmla="*/ 1314450 h 1438275"/>
                <a:gd name="connsiteX25" fmla="*/ 0 w 695325"/>
                <a:gd name="connsiteY25" fmla="*/ 1252538 h 1438275"/>
                <a:gd name="connsiteX26" fmla="*/ 142875 w 695325"/>
                <a:gd name="connsiteY26" fmla="*/ 1014413 h 1438275"/>
                <a:gd name="connsiteX27" fmla="*/ 173831 w 695325"/>
                <a:gd name="connsiteY27" fmla="*/ 988219 h 1438275"/>
                <a:gd name="connsiteX28" fmla="*/ 195263 w 695325"/>
                <a:gd name="connsiteY28" fmla="*/ 964406 h 1438275"/>
                <a:gd name="connsiteX29" fmla="*/ 230981 w 695325"/>
                <a:gd name="connsiteY29" fmla="*/ 885825 h 1438275"/>
                <a:gd name="connsiteX30" fmla="*/ 295275 w 695325"/>
                <a:gd name="connsiteY30" fmla="*/ 721519 h 1438275"/>
                <a:gd name="connsiteX31" fmla="*/ 345281 w 695325"/>
                <a:gd name="connsiteY31" fmla="*/ 573881 h 1438275"/>
                <a:gd name="connsiteX32" fmla="*/ 388144 w 695325"/>
                <a:gd name="connsiteY32" fmla="*/ 40243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5325" h="1438275">
                  <a:moveTo>
                    <a:pt x="388144" y="402431"/>
                  </a:moveTo>
                  <a:lnTo>
                    <a:pt x="411956" y="266700"/>
                  </a:lnTo>
                  <a:lnTo>
                    <a:pt x="416719" y="216694"/>
                  </a:lnTo>
                  <a:cubicBezTo>
                    <a:pt x="417513" y="194469"/>
                    <a:pt x="418306" y="172244"/>
                    <a:pt x="419100" y="150019"/>
                  </a:cubicBezTo>
                  <a:lnTo>
                    <a:pt x="419100" y="95250"/>
                  </a:lnTo>
                  <a:lnTo>
                    <a:pt x="411956" y="59531"/>
                  </a:lnTo>
                  <a:lnTo>
                    <a:pt x="378619" y="0"/>
                  </a:lnTo>
                  <a:lnTo>
                    <a:pt x="695325" y="97631"/>
                  </a:lnTo>
                  <a:lnTo>
                    <a:pt x="657225" y="219075"/>
                  </a:lnTo>
                  <a:lnTo>
                    <a:pt x="619125" y="373856"/>
                  </a:lnTo>
                  <a:lnTo>
                    <a:pt x="592931" y="495300"/>
                  </a:lnTo>
                  <a:lnTo>
                    <a:pt x="552450" y="659606"/>
                  </a:lnTo>
                  <a:lnTo>
                    <a:pt x="500063" y="809625"/>
                  </a:lnTo>
                  <a:lnTo>
                    <a:pt x="447675" y="940594"/>
                  </a:lnTo>
                  <a:lnTo>
                    <a:pt x="352425" y="1123950"/>
                  </a:lnTo>
                  <a:lnTo>
                    <a:pt x="280988" y="1235869"/>
                  </a:lnTo>
                  <a:lnTo>
                    <a:pt x="207169" y="1340644"/>
                  </a:lnTo>
                  <a:lnTo>
                    <a:pt x="150019" y="1409700"/>
                  </a:lnTo>
                  <a:lnTo>
                    <a:pt x="119063" y="1433513"/>
                  </a:lnTo>
                  <a:lnTo>
                    <a:pt x="102394" y="1438275"/>
                  </a:lnTo>
                  <a:lnTo>
                    <a:pt x="90488" y="1438275"/>
                  </a:lnTo>
                  <a:lnTo>
                    <a:pt x="69056" y="1428750"/>
                  </a:lnTo>
                  <a:lnTo>
                    <a:pt x="52388" y="1414463"/>
                  </a:lnTo>
                  <a:lnTo>
                    <a:pt x="38100" y="1390650"/>
                  </a:lnTo>
                  <a:lnTo>
                    <a:pt x="14288" y="1314450"/>
                  </a:lnTo>
                  <a:lnTo>
                    <a:pt x="0" y="1252538"/>
                  </a:lnTo>
                  <a:lnTo>
                    <a:pt x="142875" y="1014413"/>
                  </a:lnTo>
                  <a:lnTo>
                    <a:pt x="173831" y="988219"/>
                  </a:lnTo>
                  <a:lnTo>
                    <a:pt x="195263" y="964406"/>
                  </a:lnTo>
                  <a:lnTo>
                    <a:pt x="230981" y="885825"/>
                  </a:lnTo>
                  <a:lnTo>
                    <a:pt x="295275" y="721519"/>
                  </a:lnTo>
                  <a:lnTo>
                    <a:pt x="345281" y="573881"/>
                  </a:lnTo>
                  <a:lnTo>
                    <a:pt x="388144" y="402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0058A5E-3831-4826-A480-951CF88382BD}"/>
                </a:ext>
              </a:extLst>
            </p:cNvPr>
            <p:cNvSpPr/>
            <p:nvPr/>
          </p:nvSpPr>
          <p:spPr>
            <a:xfrm>
              <a:off x="3905250" y="3268663"/>
              <a:ext cx="506413" cy="368300"/>
            </a:xfrm>
            <a:custGeom>
              <a:avLst/>
              <a:gdLst>
                <a:gd name="connsiteX0" fmla="*/ 238125 w 507206"/>
                <a:gd name="connsiteY0" fmla="*/ 71438 h 366713"/>
                <a:gd name="connsiteX1" fmla="*/ 311944 w 507206"/>
                <a:gd name="connsiteY1" fmla="*/ 95250 h 366713"/>
                <a:gd name="connsiteX2" fmla="*/ 350044 w 507206"/>
                <a:gd name="connsiteY2" fmla="*/ 102394 h 366713"/>
                <a:gd name="connsiteX3" fmla="*/ 397669 w 507206"/>
                <a:gd name="connsiteY3" fmla="*/ 102394 h 366713"/>
                <a:gd name="connsiteX4" fmla="*/ 507206 w 507206"/>
                <a:gd name="connsiteY4" fmla="*/ 73819 h 366713"/>
                <a:gd name="connsiteX5" fmla="*/ 326231 w 507206"/>
                <a:gd name="connsiteY5" fmla="*/ 366713 h 366713"/>
                <a:gd name="connsiteX6" fmla="*/ 307181 w 507206"/>
                <a:gd name="connsiteY6" fmla="*/ 328613 h 366713"/>
                <a:gd name="connsiteX7" fmla="*/ 280988 w 507206"/>
                <a:gd name="connsiteY7" fmla="*/ 290513 h 366713"/>
                <a:gd name="connsiteX8" fmla="*/ 250031 w 507206"/>
                <a:gd name="connsiteY8" fmla="*/ 242888 h 366713"/>
                <a:gd name="connsiteX9" fmla="*/ 197644 w 507206"/>
                <a:gd name="connsiteY9" fmla="*/ 188119 h 366713"/>
                <a:gd name="connsiteX10" fmla="*/ 173831 w 507206"/>
                <a:gd name="connsiteY10" fmla="*/ 159544 h 366713"/>
                <a:gd name="connsiteX11" fmla="*/ 130969 w 507206"/>
                <a:gd name="connsiteY11" fmla="*/ 123825 h 366713"/>
                <a:gd name="connsiteX12" fmla="*/ 83344 w 507206"/>
                <a:gd name="connsiteY12" fmla="*/ 90488 h 366713"/>
                <a:gd name="connsiteX13" fmla="*/ 42863 w 507206"/>
                <a:gd name="connsiteY13" fmla="*/ 66675 h 366713"/>
                <a:gd name="connsiteX14" fmla="*/ 4763 w 507206"/>
                <a:gd name="connsiteY14" fmla="*/ 45244 h 366713"/>
                <a:gd name="connsiteX15" fmla="*/ 0 w 507206"/>
                <a:gd name="connsiteY15" fmla="*/ 30957 h 366713"/>
                <a:gd name="connsiteX16" fmla="*/ 7144 w 507206"/>
                <a:gd name="connsiteY16" fmla="*/ 14288 h 366713"/>
                <a:gd name="connsiteX17" fmla="*/ 19050 w 507206"/>
                <a:gd name="connsiteY17" fmla="*/ 2382 h 366713"/>
                <a:gd name="connsiteX18" fmla="*/ 57150 w 507206"/>
                <a:gd name="connsiteY18" fmla="*/ 0 h 366713"/>
                <a:gd name="connsiteX19" fmla="*/ 138113 w 507206"/>
                <a:gd name="connsiteY19" fmla="*/ 26194 h 366713"/>
                <a:gd name="connsiteX20" fmla="*/ 238125 w 507206"/>
                <a:gd name="connsiteY20" fmla="*/ 71438 h 366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07206" h="366713">
                  <a:moveTo>
                    <a:pt x="238125" y="71438"/>
                  </a:moveTo>
                  <a:lnTo>
                    <a:pt x="311944" y="95250"/>
                  </a:lnTo>
                  <a:lnTo>
                    <a:pt x="350044" y="102394"/>
                  </a:lnTo>
                  <a:lnTo>
                    <a:pt x="397669" y="102394"/>
                  </a:lnTo>
                  <a:lnTo>
                    <a:pt x="507206" y="73819"/>
                  </a:lnTo>
                  <a:lnTo>
                    <a:pt x="326231" y="366713"/>
                  </a:lnTo>
                  <a:lnTo>
                    <a:pt x="307181" y="328613"/>
                  </a:lnTo>
                  <a:lnTo>
                    <a:pt x="280988" y="290513"/>
                  </a:lnTo>
                  <a:lnTo>
                    <a:pt x="250031" y="242888"/>
                  </a:lnTo>
                  <a:lnTo>
                    <a:pt x="197644" y="188119"/>
                  </a:lnTo>
                  <a:lnTo>
                    <a:pt x="173831" y="159544"/>
                  </a:lnTo>
                  <a:lnTo>
                    <a:pt x="130969" y="123825"/>
                  </a:lnTo>
                  <a:lnTo>
                    <a:pt x="83344" y="90488"/>
                  </a:lnTo>
                  <a:lnTo>
                    <a:pt x="42863" y="66675"/>
                  </a:lnTo>
                  <a:lnTo>
                    <a:pt x="4763" y="45244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19050" y="2382"/>
                  </a:lnTo>
                  <a:lnTo>
                    <a:pt x="57150" y="0"/>
                  </a:lnTo>
                  <a:lnTo>
                    <a:pt x="138113" y="26194"/>
                  </a:lnTo>
                  <a:lnTo>
                    <a:pt x="238125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B2BAFF60-FA1E-4EA0-A96C-6A139A847574}"/>
                </a:ext>
              </a:extLst>
            </p:cNvPr>
            <p:cNvSpPr/>
            <p:nvPr/>
          </p:nvSpPr>
          <p:spPr>
            <a:xfrm>
              <a:off x="3217863" y="2687638"/>
              <a:ext cx="1096962" cy="631825"/>
            </a:xfrm>
            <a:custGeom>
              <a:avLst/>
              <a:gdLst>
                <a:gd name="connsiteX0" fmla="*/ 392906 w 1097756"/>
                <a:gd name="connsiteY0" fmla="*/ 261938 h 631032"/>
                <a:gd name="connsiteX1" fmla="*/ 78581 w 1097756"/>
                <a:gd name="connsiteY1" fmla="*/ 321469 h 631032"/>
                <a:gd name="connsiteX2" fmla="*/ 0 w 1097756"/>
                <a:gd name="connsiteY2" fmla="*/ 223838 h 631032"/>
                <a:gd name="connsiteX3" fmla="*/ 104775 w 1097756"/>
                <a:gd name="connsiteY3" fmla="*/ 207169 h 631032"/>
                <a:gd name="connsiteX4" fmla="*/ 238125 w 1097756"/>
                <a:gd name="connsiteY4" fmla="*/ 173832 h 631032"/>
                <a:gd name="connsiteX5" fmla="*/ 454819 w 1097756"/>
                <a:gd name="connsiteY5" fmla="*/ 114300 h 631032"/>
                <a:gd name="connsiteX6" fmla="*/ 583406 w 1097756"/>
                <a:gd name="connsiteY6" fmla="*/ 78582 h 631032"/>
                <a:gd name="connsiteX7" fmla="*/ 683419 w 1097756"/>
                <a:gd name="connsiteY7" fmla="*/ 42863 h 631032"/>
                <a:gd name="connsiteX8" fmla="*/ 750094 w 1097756"/>
                <a:gd name="connsiteY8" fmla="*/ 16669 h 631032"/>
                <a:gd name="connsiteX9" fmla="*/ 781050 w 1097756"/>
                <a:gd name="connsiteY9" fmla="*/ 0 h 631032"/>
                <a:gd name="connsiteX10" fmla="*/ 812006 w 1097756"/>
                <a:gd name="connsiteY10" fmla="*/ 0 h 631032"/>
                <a:gd name="connsiteX11" fmla="*/ 840581 w 1097756"/>
                <a:gd name="connsiteY11" fmla="*/ 9525 h 631032"/>
                <a:gd name="connsiteX12" fmla="*/ 914400 w 1097756"/>
                <a:gd name="connsiteY12" fmla="*/ 42863 h 631032"/>
                <a:gd name="connsiteX13" fmla="*/ 1026319 w 1097756"/>
                <a:gd name="connsiteY13" fmla="*/ 111919 h 631032"/>
                <a:gd name="connsiteX14" fmla="*/ 1071562 w 1097756"/>
                <a:gd name="connsiteY14" fmla="*/ 147638 h 631032"/>
                <a:gd name="connsiteX15" fmla="*/ 1088231 w 1097756"/>
                <a:gd name="connsiteY15" fmla="*/ 166688 h 631032"/>
                <a:gd name="connsiteX16" fmla="*/ 1095375 w 1097756"/>
                <a:gd name="connsiteY16" fmla="*/ 180975 h 631032"/>
                <a:gd name="connsiteX17" fmla="*/ 1097756 w 1097756"/>
                <a:gd name="connsiteY17" fmla="*/ 202407 h 631032"/>
                <a:gd name="connsiteX18" fmla="*/ 1090612 w 1097756"/>
                <a:gd name="connsiteY18" fmla="*/ 214313 h 631032"/>
                <a:gd name="connsiteX19" fmla="*/ 1064419 w 1097756"/>
                <a:gd name="connsiteY19" fmla="*/ 233363 h 631032"/>
                <a:gd name="connsiteX20" fmla="*/ 1040606 w 1097756"/>
                <a:gd name="connsiteY20" fmla="*/ 245269 h 631032"/>
                <a:gd name="connsiteX21" fmla="*/ 1026319 w 1097756"/>
                <a:gd name="connsiteY21" fmla="*/ 254794 h 631032"/>
                <a:gd name="connsiteX22" fmla="*/ 1007269 w 1097756"/>
                <a:gd name="connsiteY22" fmla="*/ 273844 h 631032"/>
                <a:gd name="connsiteX23" fmla="*/ 954881 w 1097756"/>
                <a:gd name="connsiteY23" fmla="*/ 338138 h 631032"/>
                <a:gd name="connsiteX24" fmla="*/ 909637 w 1097756"/>
                <a:gd name="connsiteY24" fmla="*/ 411957 h 631032"/>
                <a:gd name="connsiteX25" fmla="*/ 857250 w 1097756"/>
                <a:gd name="connsiteY25" fmla="*/ 511969 h 631032"/>
                <a:gd name="connsiteX26" fmla="*/ 802481 w 1097756"/>
                <a:gd name="connsiteY26" fmla="*/ 628650 h 631032"/>
                <a:gd name="connsiteX27" fmla="*/ 664369 w 1097756"/>
                <a:gd name="connsiteY27" fmla="*/ 631032 h 631032"/>
                <a:gd name="connsiteX28" fmla="*/ 678656 w 1097756"/>
                <a:gd name="connsiteY28" fmla="*/ 521494 h 631032"/>
                <a:gd name="connsiteX29" fmla="*/ 700087 w 1097756"/>
                <a:gd name="connsiteY29" fmla="*/ 428625 h 631032"/>
                <a:gd name="connsiteX30" fmla="*/ 723900 w 1097756"/>
                <a:gd name="connsiteY30" fmla="*/ 354807 h 631032"/>
                <a:gd name="connsiteX31" fmla="*/ 740569 w 1097756"/>
                <a:gd name="connsiteY31" fmla="*/ 304800 h 631032"/>
                <a:gd name="connsiteX32" fmla="*/ 752475 w 1097756"/>
                <a:gd name="connsiteY32" fmla="*/ 261938 h 631032"/>
                <a:gd name="connsiteX33" fmla="*/ 752475 w 1097756"/>
                <a:gd name="connsiteY33" fmla="*/ 238125 h 631032"/>
                <a:gd name="connsiteX34" fmla="*/ 745331 w 1097756"/>
                <a:gd name="connsiteY34" fmla="*/ 214313 h 631032"/>
                <a:gd name="connsiteX35" fmla="*/ 731044 w 1097756"/>
                <a:gd name="connsiteY35" fmla="*/ 204788 h 631032"/>
                <a:gd name="connsiteX36" fmla="*/ 714375 w 1097756"/>
                <a:gd name="connsiteY36" fmla="*/ 202407 h 631032"/>
                <a:gd name="connsiteX37" fmla="*/ 661987 w 1097756"/>
                <a:gd name="connsiteY37" fmla="*/ 202407 h 631032"/>
                <a:gd name="connsiteX38" fmla="*/ 590550 w 1097756"/>
                <a:gd name="connsiteY38" fmla="*/ 219075 h 631032"/>
                <a:gd name="connsiteX39" fmla="*/ 392906 w 1097756"/>
                <a:gd name="connsiteY39" fmla="*/ 261938 h 63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97756" h="631032">
                  <a:moveTo>
                    <a:pt x="392906" y="261938"/>
                  </a:moveTo>
                  <a:lnTo>
                    <a:pt x="78581" y="321469"/>
                  </a:lnTo>
                  <a:lnTo>
                    <a:pt x="0" y="223838"/>
                  </a:lnTo>
                  <a:lnTo>
                    <a:pt x="104775" y="207169"/>
                  </a:lnTo>
                  <a:lnTo>
                    <a:pt x="238125" y="173832"/>
                  </a:lnTo>
                  <a:lnTo>
                    <a:pt x="454819" y="114300"/>
                  </a:lnTo>
                  <a:lnTo>
                    <a:pt x="583406" y="78582"/>
                  </a:lnTo>
                  <a:lnTo>
                    <a:pt x="683419" y="42863"/>
                  </a:lnTo>
                  <a:lnTo>
                    <a:pt x="750094" y="16669"/>
                  </a:lnTo>
                  <a:lnTo>
                    <a:pt x="781050" y="0"/>
                  </a:lnTo>
                  <a:lnTo>
                    <a:pt x="812006" y="0"/>
                  </a:lnTo>
                  <a:lnTo>
                    <a:pt x="840581" y="9525"/>
                  </a:lnTo>
                  <a:lnTo>
                    <a:pt x="914400" y="42863"/>
                  </a:lnTo>
                  <a:lnTo>
                    <a:pt x="1026319" y="111919"/>
                  </a:lnTo>
                  <a:lnTo>
                    <a:pt x="1071562" y="147638"/>
                  </a:lnTo>
                  <a:lnTo>
                    <a:pt x="1088231" y="166688"/>
                  </a:lnTo>
                  <a:lnTo>
                    <a:pt x="1095375" y="180975"/>
                  </a:lnTo>
                  <a:lnTo>
                    <a:pt x="1097756" y="202407"/>
                  </a:lnTo>
                  <a:lnTo>
                    <a:pt x="1090612" y="214313"/>
                  </a:lnTo>
                  <a:lnTo>
                    <a:pt x="1064419" y="233363"/>
                  </a:lnTo>
                  <a:lnTo>
                    <a:pt x="1040606" y="245269"/>
                  </a:lnTo>
                  <a:lnTo>
                    <a:pt x="1026319" y="254794"/>
                  </a:lnTo>
                  <a:lnTo>
                    <a:pt x="1007269" y="273844"/>
                  </a:lnTo>
                  <a:lnTo>
                    <a:pt x="954881" y="338138"/>
                  </a:lnTo>
                  <a:lnTo>
                    <a:pt x="909637" y="411957"/>
                  </a:lnTo>
                  <a:lnTo>
                    <a:pt x="857250" y="511969"/>
                  </a:lnTo>
                  <a:lnTo>
                    <a:pt x="802481" y="628650"/>
                  </a:lnTo>
                  <a:lnTo>
                    <a:pt x="664369" y="631032"/>
                  </a:lnTo>
                  <a:lnTo>
                    <a:pt x="678656" y="521494"/>
                  </a:lnTo>
                  <a:lnTo>
                    <a:pt x="700087" y="428625"/>
                  </a:lnTo>
                  <a:lnTo>
                    <a:pt x="723900" y="354807"/>
                  </a:lnTo>
                  <a:lnTo>
                    <a:pt x="740569" y="304800"/>
                  </a:lnTo>
                  <a:lnTo>
                    <a:pt x="752475" y="261938"/>
                  </a:lnTo>
                  <a:lnTo>
                    <a:pt x="752475" y="238125"/>
                  </a:lnTo>
                  <a:lnTo>
                    <a:pt x="745331" y="214313"/>
                  </a:lnTo>
                  <a:lnTo>
                    <a:pt x="731044" y="204788"/>
                  </a:lnTo>
                  <a:lnTo>
                    <a:pt x="714375" y="202407"/>
                  </a:lnTo>
                  <a:lnTo>
                    <a:pt x="661987" y="202407"/>
                  </a:lnTo>
                  <a:lnTo>
                    <a:pt x="590550" y="219075"/>
                  </a:lnTo>
                  <a:lnTo>
                    <a:pt x="392906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C1B90E6-A3B2-4780-A6B3-A152F78ADBBF}"/>
                </a:ext>
              </a:extLst>
            </p:cNvPr>
            <p:cNvSpPr/>
            <p:nvPr/>
          </p:nvSpPr>
          <p:spPr>
            <a:xfrm>
              <a:off x="3322638" y="3163888"/>
              <a:ext cx="635000" cy="282575"/>
            </a:xfrm>
            <a:custGeom>
              <a:avLst/>
              <a:gdLst>
                <a:gd name="connsiteX0" fmla="*/ 300037 w 635794"/>
                <a:gd name="connsiteY0" fmla="*/ 214313 h 280988"/>
                <a:gd name="connsiteX1" fmla="*/ 33337 w 635794"/>
                <a:gd name="connsiteY1" fmla="*/ 280988 h 280988"/>
                <a:gd name="connsiteX2" fmla="*/ 0 w 635794"/>
                <a:gd name="connsiteY2" fmla="*/ 159544 h 280988"/>
                <a:gd name="connsiteX3" fmla="*/ 373856 w 635794"/>
                <a:gd name="connsiteY3" fmla="*/ 71438 h 280988"/>
                <a:gd name="connsiteX4" fmla="*/ 626269 w 635794"/>
                <a:gd name="connsiteY4" fmla="*/ 0 h 280988"/>
                <a:gd name="connsiteX5" fmla="*/ 635794 w 635794"/>
                <a:gd name="connsiteY5" fmla="*/ 157163 h 280988"/>
                <a:gd name="connsiteX6" fmla="*/ 538162 w 635794"/>
                <a:gd name="connsiteY6" fmla="*/ 164307 h 280988"/>
                <a:gd name="connsiteX7" fmla="*/ 300037 w 635794"/>
                <a:gd name="connsiteY7" fmla="*/ 214313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5794" h="280988">
                  <a:moveTo>
                    <a:pt x="300037" y="214313"/>
                  </a:moveTo>
                  <a:lnTo>
                    <a:pt x="33337" y="280988"/>
                  </a:lnTo>
                  <a:lnTo>
                    <a:pt x="0" y="159544"/>
                  </a:lnTo>
                  <a:lnTo>
                    <a:pt x="373856" y="71438"/>
                  </a:lnTo>
                  <a:lnTo>
                    <a:pt x="626269" y="0"/>
                  </a:lnTo>
                  <a:lnTo>
                    <a:pt x="635794" y="157163"/>
                  </a:lnTo>
                  <a:lnTo>
                    <a:pt x="538162" y="164307"/>
                  </a:lnTo>
                  <a:lnTo>
                    <a:pt x="300037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697BE8D-1ACF-4178-ACAF-0F60D73F4DD7}"/>
                </a:ext>
              </a:extLst>
            </p:cNvPr>
            <p:cNvSpPr/>
            <p:nvPr/>
          </p:nvSpPr>
          <p:spPr>
            <a:xfrm>
              <a:off x="5411788" y="1676400"/>
              <a:ext cx="1512887" cy="449263"/>
            </a:xfrm>
            <a:custGeom>
              <a:avLst/>
              <a:gdLst>
                <a:gd name="connsiteX0" fmla="*/ 345282 w 1512094"/>
                <a:gd name="connsiteY0" fmla="*/ 390525 h 450056"/>
                <a:gd name="connsiteX1" fmla="*/ 0 w 1512094"/>
                <a:gd name="connsiteY1" fmla="*/ 450056 h 450056"/>
                <a:gd name="connsiteX2" fmla="*/ 66675 w 1512094"/>
                <a:gd name="connsiteY2" fmla="*/ 250031 h 450056"/>
                <a:gd name="connsiteX3" fmla="*/ 185738 w 1512094"/>
                <a:gd name="connsiteY3" fmla="*/ 257175 h 450056"/>
                <a:gd name="connsiteX4" fmla="*/ 273844 w 1512094"/>
                <a:gd name="connsiteY4" fmla="*/ 252413 h 450056"/>
                <a:gd name="connsiteX5" fmla="*/ 342900 w 1512094"/>
                <a:gd name="connsiteY5" fmla="*/ 240506 h 450056"/>
                <a:gd name="connsiteX6" fmla="*/ 490538 w 1512094"/>
                <a:gd name="connsiteY6" fmla="*/ 204788 h 450056"/>
                <a:gd name="connsiteX7" fmla="*/ 714375 w 1512094"/>
                <a:gd name="connsiteY7" fmla="*/ 145256 h 450056"/>
                <a:gd name="connsiteX8" fmla="*/ 1000125 w 1512094"/>
                <a:gd name="connsiteY8" fmla="*/ 57150 h 450056"/>
                <a:gd name="connsiteX9" fmla="*/ 1152525 w 1512094"/>
                <a:gd name="connsiteY9" fmla="*/ 7144 h 450056"/>
                <a:gd name="connsiteX10" fmla="*/ 1188244 w 1512094"/>
                <a:gd name="connsiteY10" fmla="*/ 0 h 450056"/>
                <a:gd name="connsiteX11" fmla="*/ 1235869 w 1512094"/>
                <a:gd name="connsiteY11" fmla="*/ 4763 h 450056"/>
                <a:gd name="connsiteX12" fmla="*/ 1326357 w 1512094"/>
                <a:gd name="connsiteY12" fmla="*/ 38100 h 450056"/>
                <a:gd name="connsiteX13" fmla="*/ 1416844 w 1512094"/>
                <a:gd name="connsiteY13" fmla="*/ 78581 h 450056"/>
                <a:gd name="connsiteX14" fmla="*/ 1471613 w 1512094"/>
                <a:gd name="connsiteY14" fmla="*/ 111919 h 450056"/>
                <a:gd name="connsiteX15" fmla="*/ 1500188 w 1512094"/>
                <a:gd name="connsiteY15" fmla="*/ 133350 h 450056"/>
                <a:gd name="connsiteX16" fmla="*/ 1512094 w 1512094"/>
                <a:gd name="connsiteY16" fmla="*/ 150019 h 450056"/>
                <a:gd name="connsiteX17" fmla="*/ 1512094 w 1512094"/>
                <a:gd name="connsiteY17" fmla="*/ 169069 h 450056"/>
                <a:gd name="connsiteX18" fmla="*/ 1497807 w 1512094"/>
                <a:gd name="connsiteY18" fmla="*/ 190500 h 450056"/>
                <a:gd name="connsiteX19" fmla="*/ 1457325 w 1512094"/>
                <a:gd name="connsiteY19" fmla="*/ 209550 h 450056"/>
                <a:gd name="connsiteX20" fmla="*/ 1395413 w 1512094"/>
                <a:gd name="connsiteY20" fmla="*/ 226219 h 450056"/>
                <a:gd name="connsiteX21" fmla="*/ 1281113 w 1512094"/>
                <a:gd name="connsiteY21" fmla="*/ 242888 h 450056"/>
                <a:gd name="connsiteX22" fmla="*/ 1095375 w 1512094"/>
                <a:gd name="connsiteY22" fmla="*/ 259556 h 450056"/>
                <a:gd name="connsiteX23" fmla="*/ 759619 w 1512094"/>
                <a:gd name="connsiteY23" fmla="*/ 307181 h 450056"/>
                <a:gd name="connsiteX24" fmla="*/ 626269 w 1512094"/>
                <a:gd name="connsiteY24" fmla="*/ 340519 h 450056"/>
                <a:gd name="connsiteX25" fmla="*/ 345282 w 1512094"/>
                <a:gd name="connsiteY25" fmla="*/ 390525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12094" h="450056">
                  <a:moveTo>
                    <a:pt x="345282" y="390525"/>
                  </a:moveTo>
                  <a:lnTo>
                    <a:pt x="0" y="450056"/>
                  </a:lnTo>
                  <a:lnTo>
                    <a:pt x="66675" y="250031"/>
                  </a:lnTo>
                  <a:lnTo>
                    <a:pt x="185738" y="257175"/>
                  </a:lnTo>
                  <a:lnTo>
                    <a:pt x="273844" y="252413"/>
                  </a:lnTo>
                  <a:lnTo>
                    <a:pt x="342900" y="240506"/>
                  </a:lnTo>
                  <a:lnTo>
                    <a:pt x="490538" y="204788"/>
                  </a:lnTo>
                  <a:lnTo>
                    <a:pt x="714375" y="145256"/>
                  </a:lnTo>
                  <a:lnTo>
                    <a:pt x="1000125" y="57150"/>
                  </a:lnTo>
                  <a:lnTo>
                    <a:pt x="1152525" y="7144"/>
                  </a:lnTo>
                  <a:lnTo>
                    <a:pt x="1188244" y="0"/>
                  </a:lnTo>
                  <a:lnTo>
                    <a:pt x="1235869" y="4763"/>
                  </a:lnTo>
                  <a:lnTo>
                    <a:pt x="1326357" y="38100"/>
                  </a:lnTo>
                  <a:lnTo>
                    <a:pt x="1416844" y="78581"/>
                  </a:lnTo>
                  <a:lnTo>
                    <a:pt x="1471613" y="111919"/>
                  </a:lnTo>
                  <a:lnTo>
                    <a:pt x="1500188" y="133350"/>
                  </a:lnTo>
                  <a:lnTo>
                    <a:pt x="1512094" y="150019"/>
                  </a:lnTo>
                  <a:lnTo>
                    <a:pt x="1512094" y="169069"/>
                  </a:lnTo>
                  <a:lnTo>
                    <a:pt x="1497807" y="190500"/>
                  </a:lnTo>
                  <a:lnTo>
                    <a:pt x="1457325" y="209550"/>
                  </a:lnTo>
                  <a:lnTo>
                    <a:pt x="1395413" y="226219"/>
                  </a:lnTo>
                  <a:lnTo>
                    <a:pt x="1281113" y="242888"/>
                  </a:lnTo>
                  <a:lnTo>
                    <a:pt x="1095375" y="259556"/>
                  </a:lnTo>
                  <a:lnTo>
                    <a:pt x="759619" y="307181"/>
                  </a:lnTo>
                  <a:lnTo>
                    <a:pt x="626269" y="340519"/>
                  </a:lnTo>
                  <a:lnTo>
                    <a:pt x="345282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C940C76-0BC1-4622-A827-6017520E9417}"/>
                </a:ext>
              </a:extLst>
            </p:cNvPr>
            <p:cNvSpPr/>
            <p:nvPr/>
          </p:nvSpPr>
          <p:spPr>
            <a:xfrm>
              <a:off x="5164138" y="1947863"/>
              <a:ext cx="1293812" cy="1241425"/>
            </a:xfrm>
            <a:custGeom>
              <a:avLst/>
              <a:gdLst>
                <a:gd name="connsiteX0" fmla="*/ 1004888 w 1293019"/>
                <a:gd name="connsiteY0" fmla="*/ 576262 h 1240631"/>
                <a:gd name="connsiteX1" fmla="*/ 852488 w 1293019"/>
                <a:gd name="connsiteY1" fmla="*/ 723900 h 1240631"/>
                <a:gd name="connsiteX2" fmla="*/ 723900 w 1293019"/>
                <a:gd name="connsiteY2" fmla="*/ 847725 h 1240631"/>
                <a:gd name="connsiteX3" fmla="*/ 585788 w 1293019"/>
                <a:gd name="connsiteY3" fmla="*/ 954881 h 1240631"/>
                <a:gd name="connsiteX4" fmla="*/ 473869 w 1293019"/>
                <a:gd name="connsiteY4" fmla="*/ 1028700 h 1240631"/>
                <a:gd name="connsiteX5" fmla="*/ 321469 w 1293019"/>
                <a:gd name="connsiteY5" fmla="*/ 1119187 h 1240631"/>
                <a:gd name="connsiteX6" fmla="*/ 185738 w 1293019"/>
                <a:gd name="connsiteY6" fmla="*/ 1190625 h 1240631"/>
                <a:gd name="connsiteX7" fmla="*/ 83344 w 1293019"/>
                <a:gd name="connsiteY7" fmla="*/ 1235868 h 1240631"/>
                <a:gd name="connsiteX8" fmla="*/ 40482 w 1293019"/>
                <a:gd name="connsiteY8" fmla="*/ 1240631 h 1240631"/>
                <a:gd name="connsiteX9" fmla="*/ 16669 w 1293019"/>
                <a:gd name="connsiteY9" fmla="*/ 1240631 h 1240631"/>
                <a:gd name="connsiteX10" fmla="*/ 4763 w 1293019"/>
                <a:gd name="connsiteY10" fmla="*/ 1235868 h 1240631"/>
                <a:gd name="connsiteX11" fmla="*/ 0 w 1293019"/>
                <a:gd name="connsiteY11" fmla="*/ 1228725 h 1240631"/>
                <a:gd name="connsiteX12" fmla="*/ 0 w 1293019"/>
                <a:gd name="connsiteY12" fmla="*/ 1214437 h 1240631"/>
                <a:gd name="connsiteX13" fmla="*/ 19050 w 1293019"/>
                <a:gd name="connsiteY13" fmla="*/ 1193006 h 1240631"/>
                <a:gd name="connsiteX14" fmla="*/ 111919 w 1293019"/>
                <a:gd name="connsiteY14" fmla="*/ 1135856 h 1240631"/>
                <a:gd name="connsiteX15" fmla="*/ 295275 w 1293019"/>
                <a:gd name="connsiteY15" fmla="*/ 1004887 h 1240631"/>
                <a:gd name="connsiteX16" fmla="*/ 438150 w 1293019"/>
                <a:gd name="connsiteY16" fmla="*/ 885825 h 1240631"/>
                <a:gd name="connsiteX17" fmla="*/ 585788 w 1293019"/>
                <a:gd name="connsiteY17" fmla="*/ 747712 h 1240631"/>
                <a:gd name="connsiteX18" fmla="*/ 685800 w 1293019"/>
                <a:gd name="connsiteY18" fmla="*/ 619125 h 1240631"/>
                <a:gd name="connsiteX19" fmla="*/ 819150 w 1293019"/>
                <a:gd name="connsiteY19" fmla="*/ 442912 h 1240631"/>
                <a:gd name="connsiteX20" fmla="*/ 912019 w 1293019"/>
                <a:gd name="connsiteY20" fmla="*/ 302418 h 1240631"/>
                <a:gd name="connsiteX21" fmla="*/ 940594 w 1293019"/>
                <a:gd name="connsiteY21" fmla="*/ 259556 h 1240631"/>
                <a:gd name="connsiteX22" fmla="*/ 954882 w 1293019"/>
                <a:gd name="connsiteY22" fmla="*/ 228600 h 1240631"/>
                <a:gd name="connsiteX23" fmla="*/ 954882 w 1293019"/>
                <a:gd name="connsiteY23" fmla="*/ 204787 h 1240631"/>
                <a:gd name="connsiteX24" fmla="*/ 947738 w 1293019"/>
                <a:gd name="connsiteY24" fmla="*/ 171450 h 1240631"/>
                <a:gd name="connsiteX25" fmla="*/ 931069 w 1293019"/>
                <a:gd name="connsiteY25" fmla="*/ 145256 h 1240631"/>
                <a:gd name="connsiteX26" fmla="*/ 907257 w 1293019"/>
                <a:gd name="connsiteY26" fmla="*/ 123825 h 1240631"/>
                <a:gd name="connsiteX27" fmla="*/ 869157 w 1293019"/>
                <a:gd name="connsiteY27" fmla="*/ 100012 h 1240631"/>
                <a:gd name="connsiteX28" fmla="*/ 781050 w 1293019"/>
                <a:gd name="connsiteY28" fmla="*/ 40481 h 1240631"/>
                <a:gd name="connsiteX29" fmla="*/ 997744 w 1293019"/>
                <a:gd name="connsiteY29" fmla="*/ 0 h 1240631"/>
                <a:gd name="connsiteX30" fmla="*/ 1090613 w 1293019"/>
                <a:gd name="connsiteY30" fmla="*/ 71437 h 1240631"/>
                <a:gd name="connsiteX31" fmla="*/ 1157288 w 1293019"/>
                <a:gd name="connsiteY31" fmla="*/ 119062 h 1240631"/>
                <a:gd name="connsiteX32" fmla="*/ 1212057 w 1293019"/>
                <a:gd name="connsiteY32" fmla="*/ 164306 h 1240631"/>
                <a:gd name="connsiteX33" fmla="*/ 1252538 w 1293019"/>
                <a:gd name="connsiteY33" fmla="*/ 209550 h 1240631"/>
                <a:gd name="connsiteX34" fmla="*/ 1262063 w 1293019"/>
                <a:gd name="connsiteY34" fmla="*/ 219075 h 1240631"/>
                <a:gd name="connsiteX35" fmla="*/ 1273969 w 1293019"/>
                <a:gd name="connsiteY35" fmla="*/ 228600 h 1240631"/>
                <a:gd name="connsiteX36" fmla="*/ 1285875 w 1293019"/>
                <a:gd name="connsiteY36" fmla="*/ 245268 h 1240631"/>
                <a:gd name="connsiteX37" fmla="*/ 1293019 w 1293019"/>
                <a:gd name="connsiteY37" fmla="*/ 264318 h 1240631"/>
                <a:gd name="connsiteX38" fmla="*/ 1293019 w 1293019"/>
                <a:gd name="connsiteY38" fmla="*/ 285750 h 1240631"/>
                <a:gd name="connsiteX39" fmla="*/ 1281113 w 1293019"/>
                <a:gd name="connsiteY39" fmla="*/ 307181 h 1240631"/>
                <a:gd name="connsiteX40" fmla="*/ 1254919 w 1293019"/>
                <a:gd name="connsiteY40" fmla="*/ 330993 h 1240631"/>
                <a:gd name="connsiteX41" fmla="*/ 1233488 w 1293019"/>
                <a:gd name="connsiteY41" fmla="*/ 345281 h 1240631"/>
                <a:gd name="connsiteX42" fmla="*/ 1159669 w 1293019"/>
                <a:gd name="connsiteY42" fmla="*/ 423862 h 1240631"/>
                <a:gd name="connsiteX43" fmla="*/ 1004888 w 1293019"/>
                <a:gd name="connsiteY43" fmla="*/ 576262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93019" h="1240631">
                  <a:moveTo>
                    <a:pt x="1004888" y="576262"/>
                  </a:moveTo>
                  <a:lnTo>
                    <a:pt x="852488" y="723900"/>
                  </a:lnTo>
                  <a:lnTo>
                    <a:pt x="723900" y="847725"/>
                  </a:lnTo>
                  <a:lnTo>
                    <a:pt x="585788" y="954881"/>
                  </a:lnTo>
                  <a:lnTo>
                    <a:pt x="473869" y="1028700"/>
                  </a:lnTo>
                  <a:lnTo>
                    <a:pt x="321469" y="1119187"/>
                  </a:lnTo>
                  <a:lnTo>
                    <a:pt x="185738" y="1190625"/>
                  </a:lnTo>
                  <a:lnTo>
                    <a:pt x="83344" y="1235868"/>
                  </a:lnTo>
                  <a:lnTo>
                    <a:pt x="40482" y="1240631"/>
                  </a:lnTo>
                  <a:lnTo>
                    <a:pt x="16669" y="1240631"/>
                  </a:lnTo>
                  <a:lnTo>
                    <a:pt x="4763" y="1235868"/>
                  </a:lnTo>
                  <a:lnTo>
                    <a:pt x="0" y="1228725"/>
                  </a:lnTo>
                  <a:lnTo>
                    <a:pt x="0" y="1214437"/>
                  </a:lnTo>
                  <a:lnTo>
                    <a:pt x="19050" y="1193006"/>
                  </a:lnTo>
                  <a:lnTo>
                    <a:pt x="111919" y="1135856"/>
                  </a:lnTo>
                  <a:lnTo>
                    <a:pt x="295275" y="1004887"/>
                  </a:lnTo>
                  <a:lnTo>
                    <a:pt x="438150" y="885825"/>
                  </a:lnTo>
                  <a:lnTo>
                    <a:pt x="585788" y="747712"/>
                  </a:lnTo>
                  <a:lnTo>
                    <a:pt x="685800" y="619125"/>
                  </a:lnTo>
                  <a:lnTo>
                    <a:pt x="819150" y="442912"/>
                  </a:lnTo>
                  <a:lnTo>
                    <a:pt x="912019" y="302418"/>
                  </a:lnTo>
                  <a:lnTo>
                    <a:pt x="940594" y="259556"/>
                  </a:lnTo>
                  <a:lnTo>
                    <a:pt x="954882" y="228600"/>
                  </a:lnTo>
                  <a:lnTo>
                    <a:pt x="954882" y="204787"/>
                  </a:lnTo>
                  <a:lnTo>
                    <a:pt x="947738" y="171450"/>
                  </a:lnTo>
                  <a:lnTo>
                    <a:pt x="931069" y="145256"/>
                  </a:lnTo>
                  <a:lnTo>
                    <a:pt x="907257" y="123825"/>
                  </a:lnTo>
                  <a:lnTo>
                    <a:pt x="869157" y="100012"/>
                  </a:lnTo>
                  <a:lnTo>
                    <a:pt x="781050" y="40481"/>
                  </a:lnTo>
                  <a:lnTo>
                    <a:pt x="997744" y="0"/>
                  </a:lnTo>
                  <a:lnTo>
                    <a:pt x="1090613" y="71437"/>
                  </a:lnTo>
                  <a:lnTo>
                    <a:pt x="1157288" y="119062"/>
                  </a:lnTo>
                  <a:lnTo>
                    <a:pt x="1212057" y="164306"/>
                  </a:lnTo>
                  <a:lnTo>
                    <a:pt x="1252538" y="209550"/>
                  </a:lnTo>
                  <a:lnTo>
                    <a:pt x="1262063" y="219075"/>
                  </a:lnTo>
                  <a:lnTo>
                    <a:pt x="1273969" y="228600"/>
                  </a:lnTo>
                  <a:lnTo>
                    <a:pt x="1285875" y="245268"/>
                  </a:lnTo>
                  <a:lnTo>
                    <a:pt x="1293019" y="264318"/>
                  </a:lnTo>
                  <a:lnTo>
                    <a:pt x="1293019" y="285750"/>
                  </a:lnTo>
                  <a:lnTo>
                    <a:pt x="1281113" y="307181"/>
                  </a:lnTo>
                  <a:lnTo>
                    <a:pt x="1254919" y="330993"/>
                  </a:lnTo>
                  <a:lnTo>
                    <a:pt x="1233488" y="345281"/>
                  </a:lnTo>
                  <a:lnTo>
                    <a:pt x="1159669" y="423862"/>
                  </a:lnTo>
                  <a:lnTo>
                    <a:pt x="1004888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44D5241-5399-458A-B85F-AB941AF61E32}"/>
                </a:ext>
              </a:extLst>
            </p:cNvPr>
            <p:cNvSpPr/>
            <p:nvPr/>
          </p:nvSpPr>
          <p:spPr>
            <a:xfrm>
              <a:off x="5297488" y="2243138"/>
              <a:ext cx="2017712" cy="1209675"/>
            </a:xfrm>
            <a:custGeom>
              <a:avLst/>
              <a:gdLst>
                <a:gd name="connsiteX0" fmla="*/ 154782 w 2016919"/>
                <a:gd name="connsiteY0" fmla="*/ 185737 h 1209675"/>
                <a:gd name="connsiteX1" fmla="*/ 0 w 2016919"/>
                <a:gd name="connsiteY1" fmla="*/ 90487 h 1209675"/>
                <a:gd name="connsiteX2" fmla="*/ 54769 w 2016919"/>
                <a:gd name="connsiteY2" fmla="*/ 0 h 1209675"/>
                <a:gd name="connsiteX3" fmla="*/ 192882 w 2016919"/>
                <a:gd name="connsiteY3" fmla="*/ 85725 h 1209675"/>
                <a:gd name="connsiteX4" fmla="*/ 390525 w 2016919"/>
                <a:gd name="connsiteY4" fmla="*/ 207168 h 1209675"/>
                <a:gd name="connsiteX5" fmla="*/ 576263 w 2016919"/>
                <a:gd name="connsiteY5" fmla="*/ 326231 h 1209675"/>
                <a:gd name="connsiteX6" fmla="*/ 697707 w 2016919"/>
                <a:gd name="connsiteY6" fmla="*/ 411956 h 1209675"/>
                <a:gd name="connsiteX7" fmla="*/ 871538 w 2016919"/>
                <a:gd name="connsiteY7" fmla="*/ 528637 h 1209675"/>
                <a:gd name="connsiteX8" fmla="*/ 1045369 w 2016919"/>
                <a:gd name="connsiteY8" fmla="*/ 645318 h 1209675"/>
                <a:gd name="connsiteX9" fmla="*/ 1219200 w 2016919"/>
                <a:gd name="connsiteY9" fmla="*/ 762000 h 1209675"/>
                <a:gd name="connsiteX10" fmla="*/ 1307307 w 2016919"/>
                <a:gd name="connsiteY10" fmla="*/ 821531 h 1209675"/>
                <a:gd name="connsiteX11" fmla="*/ 1369219 w 2016919"/>
                <a:gd name="connsiteY11" fmla="*/ 854868 h 1209675"/>
                <a:gd name="connsiteX12" fmla="*/ 1512094 w 2016919"/>
                <a:gd name="connsiteY12" fmla="*/ 923925 h 1209675"/>
                <a:gd name="connsiteX13" fmla="*/ 1745457 w 2016919"/>
                <a:gd name="connsiteY13" fmla="*/ 1028700 h 1209675"/>
                <a:gd name="connsiteX14" fmla="*/ 1866900 w 2016919"/>
                <a:gd name="connsiteY14" fmla="*/ 1076325 h 1209675"/>
                <a:gd name="connsiteX15" fmla="*/ 1966913 w 2016919"/>
                <a:gd name="connsiteY15" fmla="*/ 1116806 h 1209675"/>
                <a:gd name="connsiteX16" fmla="*/ 1995488 w 2016919"/>
                <a:gd name="connsiteY16" fmla="*/ 1131093 h 1209675"/>
                <a:gd name="connsiteX17" fmla="*/ 2012157 w 2016919"/>
                <a:gd name="connsiteY17" fmla="*/ 1143000 h 1209675"/>
                <a:gd name="connsiteX18" fmla="*/ 2016919 w 2016919"/>
                <a:gd name="connsiteY18" fmla="*/ 1154906 h 1209675"/>
                <a:gd name="connsiteX19" fmla="*/ 2002632 w 2016919"/>
                <a:gd name="connsiteY19" fmla="*/ 1171575 h 1209675"/>
                <a:gd name="connsiteX20" fmla="*/ 1971675 w 2016919"/>
                <a:gd name="connsiteY20" fmla="*/ 1183481 h 1209675"/>
                <a:gd name="connsiteX21" fmla="*/ 1764507 w 2016919"/>
                <a:gd name="connsiteY21" fmla="*/ 1193006 h 1209675"/>
                <a:gd name="connsiteX22" fmla="*/ 1504950 w 2016919"/>
                <a:gd name="connsiteY22" fmla="*/ 1202531 h 1209675"/>
                <a:gd name="connsiteX23" fmla="*/ 1321594 w 2016919"/>
                <a:gd name="connsiteY23" fmla="*/ 1209675 h 1209675"/>
                <a:gd name="connsiteX24" fmla="*/ 1281113 w 2016919"/>
                <a:gd name="connsiteY24" fmla="*/ 1209675 h 1209675"/>
                <a:gd name="connsiteX25" fmla="*/ 1245394 w 2016919"/>
                <a:gd name="connsiteY25" fmla="*/ 1207293 h 1209675"/>
                <a:gd name="connsiteX26" fmla="*/ 1214438 w 2016919"/>
                <a:gd name="connsiteY26" fmla="*/ 1195387 h 1209675"/>
                <a:gd name="connsiteX27" fmla="*/ 1195388 w 2016919"/>
                <a:gd name="connsiteY27" fmla="*/ 1183481 h 1209675"/>
                <a:gd name="connsiteX28" fmla="*/ 1169194 w 2016919"/>
                <a:gd name="connsiteY28" fmla="*/ 1154906 h 1209675"/>
                <a:gd name="connsiteX29" fmla="*/ 1026319 w 2016919"/>
                <a:gd name="connsiteY29" fmla="*/ 1002506 h 1209675"/>
                <a:gd name="connsiteX30" fmla="*/ 792957 w 2016919"/>
                <a:gd name="connsiteY30" fmla="*/ 759618 h 1209675"/>
                <a:gd name="connsiteX31" fmla="*/ 569119 w 2016919"/>
                <a:gd name="connsiteY31" fmla="*/ 550068 h 1209675"/>
                <a:gd name="connsiteX32" fmla="*/ 466725 w 2016919"/>
                <a:gd name="connsiteY32" fmla="*/ 466725 h 1209675"/>
                <a:gd name="connsiteX33" fmla="*/ 333375 w 2016919"/>
                <a:gd name="connsiteY33" fmla="*/ 330993 h 1209675"/>
                <a:gd name="connsiteX34" fmla="*/ 290513 w 2016919"/>
                <a:gd name="connsiteY34" fmla="*/ 295275 h 1209675"/>
                <a:gd name="connsiteX35" fmla="*/ 257175 w 2016919"/>
                <a:gd name="connsiteY35" fmla="*/ 266700 h 1209675"/>
                <a:gd name="connsiteX36" fmla="*/ 223838 w 2016919"/>
                <a:gd name="connsiteY36" fmla="*/ 242887 h 1209675"/>
                <a:gd name="connsiteX37" fmla="*/ 154782 w 2016919"/>
                <a:gd name="connsiteY37" fmla="*/ 185737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016919" h="1209675">
                  <a:moveTo>
                    <a:pt x="154782" y="185737"/>
                  </a:moveTo>
                  <a:lnTo>
                    <a:pt x="0" y="90487"/>
                  </a:lnTo>
                  <a:lnTo>
                    <a:pt x="54769" y="0"/>
                  </a:lnTo>
                  <a:lnTo>
                    <a:pt x="192882" y="85725"/>
                  </a:lnTo>
                  <a:lnTo>
                    <a:pt x="390525" y="207168"/>
                  </a:lnTo>
                  <a:lnTo>
                    <a:pt x="576263" y="326231"/>
                  </a:lnTo>
                  <a:lnTo>
                    <a:pt x="697707" y="411956"/>
                  </a:lnTo>
                  <a:lnTo>
                    <a:pt x="871538" y="528637"/>
                  </a:lnTo>
                  <a:lnTo>
                    <a:pt x="1045369" y="645318"/>
                  </a:lnTo>
                  <a:lnTo>
                    <a:pt x="1219200" y="762000"/>
                  </a:lnTo>
                  <a:lnTo>
                    <a:pt x="1307307" y="821531"/>
                  </a:lnTo>
                  <a:lnTo>
                    <a:pt x="1369219" y="854868"/>
                  </a:lnTo>
                  <a:lnTo>
                    <a:pt x="1512094" y="923925"/>
                  </a:lnTo>
                  <a:lnTo>
                    <a:pt x="1745457" y="1028700"/>
                  </a:lnTo>
                  <a:lnTo>
                    <a:pt x="1866900" y="1076325"/>
                  </a:lnTo>
                  <a:lnTo>
                    <a:pt x="1966913" y="1116806"/>
                  </a:lnTo>
                  <a:lnTo>
                    <a:pt x="1995488" y="1131093"/>
                  </a:lnTo>
                  <a:lnTo>
                    <a:pt x="2012157" y="1143000"/>
                  </a:lnTo>
                  <a:lnTo>
                    <a:pt x="2016919" y="1154906"/>
                  </a:lnTo>
                  <a:lnTo>
                    <a:pt x="2002632" y="1171575"/>
                  </a:lnTo>
                  <a:lnTo>
                    <a:pt x="1971675" y="1183481"/>
                  </a:lnTo>
                  <a:lnTo>
                    <a:pt x="1764507" y="1193006"/>
                  </a:lnTo>
                  <a:lnTo>
                    <a:pt x="1504950" y="1202531"/>
                  </a:lnTo>
                  <a:lnTo>
                    <a:pt x="1321594" y="1209675"/>
                  </a:lnTo>
                  <a:lnTo>
                    <a:pt x="1281113" y="1209675"/>
                  </a:lnTo>
                  <a:lnTo>
                    <a:pt x="1245394" y="1207293"/>
                  </a:lnTo>
                  <a:lnTo>
                    <a:pt x="1214438" y="1195387"/>
                  </a:lnTo>
                  <a:lnTo>
                    <a:pt x="1195388" y="1183481"/>
                  </a:lnTo>
                  <a:lnTo>
                    <a:pt x="1169194" y="1154906"/>
                  </a:lnTo>
                  <a:lnTo>
                    <a:pt x="1026319" y="1002506"/>
                  </a:lnTo>
                  <a:lnTo>
                    <a:pt x="792957" y="759618"/>
                  </a:lnTo>
                  <a:lnTo>
                    <a:pt x="569119" y="550068"/>
                  </a:lnTo>
                  <a:lnTo>
                    <a:pt x="466725" y="466725"/>
                  </a:lnTo>
                  <a:lnTo>
                    <a:pt x="333375" y="330993"/>
                  </a:lnTo>
                  <a:lnTo>
                    <a:pt x="290513" y="295275"/>
                  </a:lnTo>
                  <a:lnTo>
                    <a:pt x="257175" y="266700"/>
                  </a:lnTo>
                  <a:lnTo>
                    <a:pt x="223838" y="242887"/>
                  </a:lnTo>
                  <a:lnTo>
                    <a:pt x="154782" y="1857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4BAAB6A-E32C-49CA-AF77-249594343A7D}"/>
                </a:ext>
              </a:extLst>
            </p:cNvPr>
            <p:cNvSpPr/>
            <p:nvPr/>
          </p:nvSpPr>
          <p:spPr>
            <a:xfrm>
              <a:off x="4160838" y="5027613"/>
              <a:ext cx="1887537" cy="974725"/>
            </a:xfrm>
            <a:custGeom>
              <a:avLst/>
              <a:gdLst>
                <a:gd name="connsiteX0" fmla="*/ 652462 w 1888331"/>
                <a:gd name="connsiteY0" fmla="*/ 316706 h 976312"/>
                <a:gd name="connsiteX1" fmla="*/ 80962 w 1888331"/>
                <a:gd name="connsiteY1" fmla="*/ 373856 h 976312"/>
                <a:gd name="connsiteX2" fmla="*/ 0 w 1888331"/>
                <a:gd name="connsiteY2" fmla="*/ 192881 h 976312"/>
                <a:gd name="connsiteX3" fmla="*/ 185737 w 1888331"/>
                <a:gd name="connsiteY3" fmla="*/ 188119 h 976312"/>
                <a:gd name="connsiteX4" fmla="*/ 464344 w 1888331"/>
                <a:gd name="connsiteY4" fmla="*/ 176212 h 976312"/>
                <a:gd name="connsiteX5" fmla="*/ 633412 w 1888331"/>
                <a:gd name="connsiteY5" fmla="*/ 164306 h 976312"/>
                <a:gd name="connsiteX6" fmla="*/ 950119 w 1888331"/>
                <a:gd name="connsiteY6" fmla="*/ 130969 h 976312"/>
                <a:gd name="connsiteX7" fmla="*/ 1166812 w 1888331"/>
                <a:gd name="connsiteY7" fmla="*/ 100012 h 976312"/>
                <a:gd name="connsiteX8" fmla="*/ 1297781 w 1888331"/>
                <a:gd name="connsiteY8" fmla="*/ 80962 h 976312"/>
                <a:gd name="connsiteX9" fmla="*/ 1459706 w 1888331"/>
                <a:gd name="connsiteY9" fmla="*/ 54769 h 976312"/>
                <a:gd name="connsiteX10" fmla="*/ 1531144 w 1888331"/>
                <a:gd name="connsiteY10" fmla="*/ 30956 h 976312"/>
                <a:gd name="connsiteX11" fmla="*/ 1597819 w 1888331"/>
                <a:gd name="connsiteY11" fmla="*/ 4762 h 976312"/>
                <a:gd name="connsiteX12" fmla="*/ 1616869 w 1888331"/>
                <a:gd name="connsiteY12" fmla="*/ 0 h 976312"/>
                <a:gd name="connsiteX13" fmla="*/ 1652587 w 1888331"/>
                <a:gd name="connsiteY13" fmla="*/ 11906 h 976312"/>
                <a:gd name="connsiteX14" fmla="*/ 1714500 w 1888331"/>
                <a:gd name="connsiteY14" fmla="*/ 54769 h 976312"/>
                <a:gd name="connsiteX15" fmla="*/ 1762125 w 1888331"/>
                <a:gd name="connsiteY15" fmla="*/ 97631 h 976312"/>
                <a:gd name="connsiteX16" fmla="*/ 1845469 w 1888331"/>
                <a:gd name="connsiteY16" fmla="*/ 173831 h 976312"/>
                <a:gd name="connsiteX17" fmla="*/ 1871662 w 1888331"/>
                <a:gd name="connsiteY17" fmla="*/ 204787 h 976312"/>
                <a:gd name="connsiteX18" fmla="*/ 1883569 w 1888331"/>
                <a:gd name="connsiteY18" fmla="*/ 226219 h 976312"/>
                <a:gd name="connsiteX19" fmla="*/ 1888331 w 1888331"/>
                <a:gd name="connsiteY19" fmla="*/ 247650 h 976312"/>
                <a:gd name="connsiteX20" fmla="*/ 1876425 w 1888331"/>
                <a:gd name="connsiteY20" fmla="*/ 271462 h 976312"/>
                <a:gd name="connsiteX21" fmla="*/ 1847850 w 1888331"/>
                <a:gd name="connsiteY21" fmla="*/ 290512 h 976312"/>
                <a:gd name="connsiteX22" fmla="*/ 1826419 w 1888331"/>
                <a:gd name="connsiteY22" fmla="*/ 302419 h 976312"/>
                <a:gd name="connsiteX23" fmla="*/ 1795462 w 1888331"/>
                <a:gd name="connsiteY23" fmla="*/ 335756 h 976312"/>
                <a:gd name="connsiteX24" fmla="*/ 1738312 w 1888331"/>
                <a:gd name="connsiteY24" fmla="*/ 426244 h 976312"/>
                <a:gd name="connsiteX25" fmla="*/ 1681162 w 1888331"/>
                <a:gd name="connsiteY25" fmla="*/ 564356 h 976312"/>
                <a:gd name="connsiteX26" fmla="*/ 1626394 w 1888331"/>
                <a:gd name="connsiteY26" fmla="*/ 704850 h 976312"/>
                <a:gd name="connsiteX27" fmla="*/ 1566862 w 1888331"/>
                <a:gd name="connsiteY27" fmla="*/ 900112 h 976312"/>
                <a:gd name="connsiteX28" fmla="*/ 1550194 w 1888331"/>
                <a:gd name="connsiteY28" fmla="*/ 928687 h 976312"/>
                <a:gd name="connsiteX29" fmla="*/ 1519237 w 1888331"/>
                <a:gd name="connsiteY29" fmla="*/ 954881 h 976312"/>
                <a:gd name="connsiteX30" fmla="*/ 1478756 w 1888331"/>
                <a:gd name="connsiteY30" fmla="*/ 973931 h 976312"/>
                <a:gd name="connsiteX31" fmla="*/ 1445419 w 1888331"/>
                <a:gd name="connsiteY31" fmla="*/ 976312 h 976312"/>
                <a:gd name="connsiteX32" fmla="*/ 1423987 w 1888331"/>
                <a:gd name="connsiteY32" fmla="*/ 976312 h 976312"/>
                <a:gd name="connsiteX33" fmla="*/ 1404937 w 1888331"/>
                <a:gd name="connsiteY33" fmla="*/ 969169 h 976312"/>
                <a:gd name="connsiteX34" fmla="*/ 1371600 w 1888331"/>
                <a:gd name="connsiteY34" fmla="*/ 928687 h 976312"/>
                <a:gd name="connsiteX35" fmla="*/ 1343025 w 1888331"/>
                <a:gd name="connsiteY35" fmla="*/ 885825 h 976312"/>
                <a:gd name="connsiteX36" fmla="*/ 1400175 w 1888331"/>
                <a:gd name="connsiteY36" fmla="*/ 726281 h 976312"/>
                <a:gd name="connsiteX37" fmla="*/ 1490662 w 1888331"/>
                <a:gd name="connsiteY37" fmla="*/ 423862 h 976312"/>
                <a:gd name="connsiteX38" fmla="*/ 1521619 w 1888331"/>
                <a:gd name="connsiteY38" fmla="*/ 326231 h 976312"/>
                <a:gd name="connsiteX39" fmla="*/ 1526381 w 1888331"/>
                <a:gd name="connsiteY39" fmla="*/ 288131 h 976312"/>
                <a:gd name="connsiteX40" fmla="*/ 1519237 w 1888331"/>
                <a:gd name="connsiteY40" fmla="*/ 261937 h 976312"/>
                <a:gd name="connsiteX41" fmla="*/ 1500187 w 1888331"/>
                <a:gd name="connsiteY41" fmla="*/ 247650 h 976312"/>
                <a:gd name="connsiteX42" fmla="*/ 1462087 w 1888331"/>
                <a:gd name="connsiteY42" fmla="*/ 233362 h 976312"/>
                <a:gd name="connsiteX43" fmla="*/ 1404937 w 1888331"/>
                <a:gd name="connsiteY43" fmla="*/ 233362 h 976312"/>
                <a:gd name="connsiteX44" fmla="*/ 1128712 w 1888331"/>
                <a:gd name="connsiteY44" fmla="*/ 266700 h 976312"/>
                <a:gd name="connsiteX45" fmla="*/ 652462 w 1888331"/>
                <a:gd name="connsiteY45" fmla="*/ 316706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88331" h="976312">
                  <a:moveTo>
                    <a:pt x="652462" y="316706"/>
                  </a:moveTo>
                  <a:lnTo>
                    <a:pt x="80962" y="373856"/>
                  </a:lnTo>
                  <a:lnTo>
                    <a:pt x="0" y="192881"/>
                  </a:lnTo>
                  <a:lnTo>
                    <a:pt x="185737" y="188119"/>
                  </a:lnTo>
                  <a:lnTo>
                    <a:pt x="464344" y="176212"/>
                  </a:lnTo>
                  <a:lnTo>
                    <a:pt x="633412" y="164306"/>
                  </a:lnTo>
                  <a:lnTo>
                    <a:pt x="950119" y="130969"/>
                  </a:lnTo>
                  <a:lnTo>
                    <a:pt x="1166812" y="100012"/>
                  </a:lnTo>
                  <a:lnTo>
                    <a:pt x="1297781" y="80962"/>
                  </a:lnTo>
                  <a:lnTo>
                    <a:pt x="1459706" y="54769"/>
                  </a:lnTo>
                  <a:lnTo>
                    <a:pt x="1531144" y="30956"/>
                  </a:lnTo>
                  <a:lnTo>
                    <a:pt x="1597819" y="4762"/>
                  </a:lnTo>
                  <a:lnTo>
                    <a:pt x="1616869" y="0"/>
                  </a:lnTo>
                  <a:lnTo>
                    <a:pt x="1652587" y="11906"/>
                  </a:lnTo>
                  <a:lnTo>
                    <a:pt x="1714500" y="54769"/>
                  </a:lnTo>
                  <a:lnTo>
                    <a:pt x="1762125" y="97631"/>
                  </a:lnTo>
                  <a:lnTo>
                    <a:pt x="1845469" y="173831"/>
                  </a:lnTo>
                  <a:lnTo>
                    <a:pt x="1871662" y="204787"/>
                  </a:lnTo>
                  <a:lnTo>
                    <a:pt x="1883569" y="226219"/>
                  </a:lnTo>
                  <a:lnTo>
                    <a:pt x="1888331" y="247650"/>
                  </a:lnTo>
                  <a:lnTo>
                    <a:pt x="1876425" y="271462"/>
                  </a:lnTo>
                  <a:lnTo>
                    <a:pt x="1847850" y="290512"/>
                  </a:lnTo>
                  <a:lnTo>
                    <a:pt x="1826419" y="302419"/>
                  </a:lnTo>
                  <a:lnTo>
                    <a:pt x="1795462" y="335756"/>
                  </a:lnTo>
                  <a:lnTo>
                    <a:pt x="1738312" y="426244"/>
                  </a:lnTo>
                  <a:lnTo>
                    <a:pt x="1681162" y="564356"/>
                  </a:lnTo>
                  <a:lnTo>
                    <a:pt x="1626394" y="704850"/>
                  </a:lnTo>
                  <a:lnTo>
                    <a:pt x="1566862" y="900112"/>
                  </a:lnTo>
                  <a:lnTo>
                    <a:pt x="1550194" y="928687"/>
                  </a:lnTo>
                  <a:lnTo>
                    <a:pt x="1519237" y="954881"/>
                  </a:lnTo>
                  <a:lnTo>
                    <a:pt x="1478756" y="973931"/>
                  </a:lnTo>
                  <a:lnTo>
                    <a:pt x="1445419" y="976312"/>
                  </a:lnTo>
                  <a:lnTo>
                    <a:pt x="1423987" y="976312"/>
                  </a:lnTo>
                  <a:lnTo>
                    <a:pt x="1404937" y="969169"/>
                  </a:lnTo>
                  <a:lnTo>
                    <a:pt x="1371600" y="928687"/>
                  </a:lnTo>
                  <a:lnTo>
                    <a:pt x="1343025" y="885825"/>
                  </a:lnTo>
                  <a:lnTo>
                    <a:pt x="1400175" y="726281"/>
                  </a:lnTo>
                  <a:lnTo>
                    <a:pt x="1490662" y="423862"/>
                  </a:lnTo>
                  <a:lnTo>
                    <a:pt x="1521619" y="326231"/>
                  </a:lnTo>
                  <a:lnTo>
                    <a:pt x="1526381" y="288131"/>
                  </a:lnTo>
                  <a:lnTo>
                    <a:pt x="1519237" y="261937"/>
                  </a:lnTo>
                  <a:lnTo>
                    <a:pt x="1500187" y="247650"/>
                  </a:lnTo>
                  <a:lnTo>
                    <a:pt x="1462087" y="233362"/>
                  </a:lnTo>
                  <a:lnTo>
                    <a:pt x="1404937" y="233362"/>
                  </a:lnTo>
                  <a:lnTo>
                    <a:pt x="1128712" y="266700"/>
                  </a:lnTo>
                  <a:lnTo>
                    <a:pt x="652462" y="316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01EF2098-A6E3-41D4-8935-8F2AD774E3CA}"/>
                </a:ext>
              </a:extLst>
            </p:cNvPr>
            <p:cNvSpPr/>
            <p:nvPr/>
          </p:nvSpPr>
          <p:spPr>
            <a:xfrm>
              <a:off x="4313238" y="5724525"/>
              <a:ext cx="1298575" cy="258763"/>
            </a:xfrm>
            <a:custGeom>
              <a:avLst/>
              <a:gdLst>
                <a:gd name="connsiteX0" fmla="*/ 550069 w 1300162"/>
                <a:gd name="connsiteY0" fmla="*/ 223838 h 259556"/>
                <a:gd name="connsiteX1" fmla="*/ 50006 w 1300162"/>
                <a:gd name="connsiteY1" fmla="*/ 259556 h 259556"/>
                <a:gd name="connsiteX2" fmla="*/ 0 w 1300162"/>
                <a:gd name="connsiteY2" fmla="*/ 102394 h 259556"/>
                <a:gd name="connsiteX3" fmla="*/ 180975 w 1300162"/>
                <a:gd name="connsiteY3" fmla="*/ 85725 h 259556"/>
                <a:gd name="connsiteX4" fmla="*/ 583406 w 1300162"/>
                <a:gd name="connsiteY4" fmla="*/ 54769 h 259556"/>
                <a:gd name="connsiteX5" fmla="*/ 1054894 w 1300162"/>
                <a:gd name="connsiteY5" fmla="*/ 21431 h 259556"/>
                <a:gd name="connsiteX6" fmla="*/ 1285875 w 1300162"/>
                <a:gd name="connsiteY6" fmla="*/ 0 h 259556"/>
                <a:gd name="connsiteX7" fmla="*/ 1300162 w 1300162"/>
                <a:gd name="connsiteY7" fmla="*/ 188119 h 259556"/>
                <a:gd name="connsiteX8" fmla="*/ 1181100 w 1300162"/>
                <a:gd name="connsiteY8" fmla="*/ 188119 h 259556"/>
                <a:gd name="connsiteX9" fmla="*/ 892969 w 1300162"/>
                <a:gd name="connsiteY9" fmla="*/ 202406 h 259556"/>
                <a:gd name="connsiteX10" fmla="*/ 550069 w 1300162"/>
                <a:gd name="connsiteY10" fmla="*/ 223838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0162" h="259556">
                  <a:moveTo>
                    <a:pt x="550069" y="223838"/>
                  </a:moveTo>
                  <a:lnTo>
                    <a:pt x="50006" y="259556"/>
                  </a:lnTo>
                  <a:lnTo>
                    <a:pt x="0" y="102394"/>
                  </a:lnTo>
                  <a:lnTo>
                    <a:pt x="180975" y="85725"/>
                  </a:lnTo>
                  <a:lnTo>
                    <a:pt x="583406" y="54769"/>
                  </a:lnTo>
                  <a:lnTo>
                    <a:pt x="1054894" y="21431"/>
                  </a:lnTo>
                  <a:lnTo>
                    <a:pt x="1285875" y="0"/>
                  </a:lnTo>
                  <a:lnTo>
                    <a:pt x="1300162" y="188119"/>
                  </a:lnTo>
                  <a:lnTo>
                    <a:pt x="1181100" y="188119"/>
                  </a:lnTo>
                  <a:lnTo>
                    <a:pt x="892969" y="202406"/>
                  </a:lnTo>
                  <a:lnTo>
                    <a:pt x="550069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326806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16738313-93DE-4F87-89C8-7614B591A5D4}"/>
              </a:ext>
            </a:extLst>
          </p:cNvPr>
          <p:cNvSpPr/>
          <p:nvPr/>
        </p:nvSpPr>
        <p:spPr>
          <a:xfrm>
            <a:off x="3602038" y="2849563"/>
            <a:ext cx="1876425" cy="422275"/>
          </a:xfrm>
          <a:custGeom>
            <a:avLst/>
            <a:gdLst>
              <a:gd name="connsiteX0" fmla="*/ 1104900 w 1876425"/>
              <a:gd name="connsiteY0" fmla="*/ 102394 h 421482"/>
              <a:gd name="connsiteX1" fmla="*/ 888207 w 1876425"/>
              <a:gd name="connsiteY1" fmla="*/ 138113 h 421482"/>
              <a:gd name="connsiteX2" fmla="*/ 697707 w 1876425"/>
              <a:gd name="connsiteY2" fmla="*/ 169069 h 421482"/>
              <a:gd name="connsiteX3" fmla="*/ 466725 w 1876425"/>
              <a:gd name="connsiteY3" fmla="*/ 207169 h 421482"/>
              <a:gd name="connsiteX4" fmla="*/ 388144 w 1876425"/>
              <a:gd name="connsiteY4" fmla="*/ 221457 h 421482"/>
              <a:gd name="connsiteX5" fmla="*/ 364332 w 1876425"/>
              <a:gd name="connsiteY5" fmla="*/ 221457 h 421482"/>
              <a:gd name="connsiteX6" fmla="*/ 297657 w 1876425"/>
              <a:gd name="connsiteY6" fmla="*/ 211932 h 421482"/>
              <a:gd name="connsiteX7" fmla="*/ 211932 w 1876425"/>
              <a:gd name="connsiteY7" fmla="*/ 195263 h 421482"/>
              <a:gd name="connsiteX8" fmla="*/ 121444 w 1876425"/>
              <a:gd name="connsiteY8" fmla="*/ 173832 h 421482"/>
              <a:gd name="connsiteX9" fmla="*/ 45244 w 1876425"/>
              <a:gd name="connsiteY9" fmla="*/ 152400 h 421482"/>
              <a:gd name="connsiteX10" fmla="*/ 21432 w 1876425"/>
              <a:gd name="connsiteY10" fmla="*/ 147638 h 421482"/>
              <a:gd name="connsiteX11" fmla="*/ 9525 w 1876425"/>
              <a:gd name="connsiteY11" fmla="*/ 147638 h 421482"/>
              <a:gd name="connsiteX12" fmla="*/ 2382 w 1876425"/>
              <a:gd name="connsiteY12" fmla="*/ 150019 h 421482"/>
              <a:gd name="connsiteX13" fmla="*/ 0 w 1876425"/>
              <a:gd name="connsiteY13" fmla="*/ 161925 h 421482"/>
              <a:gd name="connsiteX14" fmla="*/ 7144 w 1876425"/>
              <a:gd name="connsiteY14" fmla="*/ 183357 h 421482"/>
              <a:gd name="connsiteX15" fmla="*/ 38100 w 1876425"/>
              <a:gd name="connsiteY15" fmla="*/ 226219 h 421482"/>
              <a:gd name="connsiteX16" fmla="*/ 78582 w 1876425"/>
              <a:gd name="connsiteY16" fmla="*/ 264319 h 421482"/>
              <a:gd name="connsiteX17" fmla="*/ 114300 w 1876425"/>
              <a:gd name="connsiteY17" fmla="*/ 290513 h 421482"/>
              <a:gd name="connsiteX18" fmla="*/ 157163 w 1876425"/>
              <a:gd name="connsiteY18" fmla="*/ 314325 h 421482"/>
              <a:gd name="connsiteX19" fmla="*/ 221457 w 1876425"/>
              <a:gd name="connsiteY19" fmla="*/ 345282 h 421482"/>
              <a:gd name="connsiteX20" fmla="*/ 319088 w 1876425"/>
              <a:gd name="connsiteY20" fmla="*/ 378619 h 421482"/>
              <a:gd name="connsiteX21" fmla="*/ 419100 w 1876425"/>
              <a:gd name="connsiteY21" fmla="*/ 411957 h 421482"/>
              <a:gd name="connsiteX22" fmla="*/ 450057 w 1876425"/>
              <a:gd name="connsiteY22" fmla="*/ 421482 h 421482"/>
              <a:gd name="connsiteX23" fmla="*/ 495300 w 1876425"/>
              <a:gd name="connsiteY23" fmla="*/ 411957 h 421482"/>
              <a:gd name="connsiteX24" fmla="*/ 597694 w 1876425"/>
              <a:gd name="connsiteY24" fmla="*/ 381000 h 421482"/>
              <a:gd name="connsiteX25" fmla="*/ 664369 w 1876425"/>
              <a:gd name="connsiteY25" fmla="*/ 366713 h 421482"/>
              <a:gd name="connsiteX26" fmla="*/ 821532 w 1876425"/>
              <a:gd name="connsiteY26" fmla="*/ 333375 h 421482"/>
              <a:gd name="connsiteX27" fmla="*/ 1000125 w 1876425"/>
              <a:gd name="connsiteY27" fmla="*/ 300038 h 421482"/>
              <a:gd name="connsiteX28" fmla="*/ 1214438 w 1876425"/>
              <a:gd name="connsiteY28" fmla="*/ 261938 h 421482"/>
              <a:gd name="connsiteX29" fmla="*/ 1397794 w 1876425"/>
              <a:gd name="connsiteY29" fmla="*/ 245269 h 421482"/>
              <a:gd name="connsiteX30" fmla="*/ 1559719 w 1876425"/>
              <a:gd name="connsiteY30" fmla="*/ 219075 h 421482"/>
              <a:gd name="connsiteX31" fmla="*/ 1704975 w 1876425"/>
              <a:gd name="connsiteY31" fmla="*/ 200025 h 421482"/>
              <a:gd name="connsiteX32" fmla="*/ 1738313 w 1876425"/>
              <a:gd name="connsiteY32" fmla="*/ 200025 h 421482"/>
              <a:gd name="connsiteX33" fmla="*/ 1766888 w 1876425"/>
              <a:gd name="connsiteY33" fmla="*/ 195263 h 421482"/>
              <a:gd name="connsiteX34" fmla="*/ 1802607 w 1876425"/>
              <a:gd name="connsiteY34" fmla="*/ 183357 h 421482"/>
              <a:gd name="connsiteX35" fmla="*/ 1833563 w 1876425"/>
              <a:gd name="connsiteY35" fmla="*/ 169069 h 421482"/>
              <a:gd name="connsiteX36" fmla="*/ 1857375 w 1876425"/>
              <a:gd name="connsiteY36" fmla="*/ 150019 h 421482"/>
              <a:gd name="connsiteX37" fmla="*/ 1871663 w 1876425"/>
              <a:gd name="connsiteY37" fmla="*/ 130969 h 421482"/>
              <a:gd name="connsiteX38" fmla="*/ 1876425 w 1876425"/>
              <a:gd name="connsiteY38" fmla="*/ 114300 h 421482"/>
              <a:gd name="connsiteX39" fmla="*/ 1874044 w 1876425"/>
              <a:gd name="connsiteY39" fmla="*/ 107157 h 421482"/>
              <a:gd name="connsiteX40" fmla="*/ 1857375 w 1876425"/>
              <a:gd name="connsiteY40" fmla="*/ 90488 h 421482"/>
              <a:gd name="connsiteX41" fmla="*/ 1814513 w 1876425"/>
              <a:gd name="connsiteY41" fmla="*/ 57150 h 421482"/>
              <a:gd name="connsiteX42" fmla="*/ 1771650 w 1876425"/>
              <a:gd name="connsiteY42" fmla="*/ 30957 h 421482"/>
              <a:gd name="connsiteX43" fmla="*/ 1738313 w 1876425"/>
              <a:gd name="connsiteY43" fmla="*/ 16669 h 421482"/>
              <a:gd name="connsiteX44" fmla="*/ 1695450 w 1876425"/>
              <a:gd name="connsiteY44" fmla="*/ 2382 h 421482"/>
              <a:gd name="connsiteX45" fmla="*/ 1674019 w 1876425"/>
              <a:gd name="connsiteY45" fmla="*/ 0 h 421482"/>
              <a:gd name="connsiteX46" fmla="*/ 1643063 w 1876425"/>
              <a:gd name="connsiteY46" fmla="*/ 0 h 421482"/>
              <a:gd name="connsiteX47" fmla="*/ 1595438 w 1876425"/>
              <a:gd name="connsiteY47" fmla="*/ 7144 h 421482"/>
              <a:gd name="connsiteX48" fmla="*/ 1543050 w 1876425"/>
              <a:gd name="connsiteY48" fmla="*/ 19050 h 421482"/>
              <a:gd name="connsiteX49" fmla="*/ 1495425 w 1876425"/>
              <a:gd name="connsiteY49" fmla="*/ 33338 h 421482"/>
              <a:gd name="connsiteX50" fmla="*/ 1416844 w 1876425"/>
              <a:gd name="connsiteY50" fmla="*/ 61913 h 421482"/>
              <a:gd name="connsiteX51" fmla="*/ 1385888 w 1876425"/>
              <a:gd name="connsiteY51" fmla="*/ 69057 h 421482"/>
              <a:gd name="connsiteX52" fmla="*/ 1202532 w 1876425"/>
              <a:gd name="connsiteY52" fmla="*/ 85725 h 421482"/>
              <a:gd name="connsiteX53" fmla="*/ 1104900 w 1876425"/>
              <a:gd name="connsiteY53" fmla="*/ 102394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76425" h="421482">
                <a:moveTo>
                  <a:pt x="1104900" y="102394"/>
                </a:moveTo>
                <a:lnTo>
                  <a:pt x="888207" y="138113"/>
                </a:lnTo>
                <a:lnTo>
                  <a:pt x="697707" y="169069"/>
                </a:lnTo>
                <a:lnTo>
                  <a:pt x="466725" y="207169"/>
                </a:lnTo>
                <a:lnTo>
                  <a:pt x="388144" y="221457"/>
                </a:lnTo>
                <a:lnTo>
                  <a:pt x="364332" y="221457"/>
                </a:lnTo>
                <a:lnTo>
                  <a:pt x="297657" y="211932"/>
                </a:lnTo>
                <a:lnTo>
                  <a:pt x="211932" y="195263"/>
                </a:lnTo>
                <a:lnTo>
                  <a:pt x="121444" y="173832"/>
                </a:lnTo>
                <a:lnTo>
                  <a:pt x="45244" y="152400"/>
                </a:lnTo>
                <a:lnTo>
                  <a:pt x="21432" y="147638"/>
                </a:lnTo>
                <a:lnTo>
                  <a:pt x="9525" y="147638"/>
                </a:lnTo>
                <a:lnTo>
                  <a:pt x="2382" y="150019"/>
                </a:lnTo>
                <a:lnTo>
                  <a:pt x="0" y="161925"/>
                </a:lnTo>
                <a:lnTo>
                  <a:pt x="7144" y="183357"/>
                </a:lnTo>
                <a:lnTo>
                  <a:pt x="38100" y="226219"/>
                </a:lnTo>
                <a:lnTo>
                  <a:pt x="78582" y="264319"/>
                </a:lnTo>
                <a:lnTo>
                  <a:pt x="114300" y="290513"/>
                </a:lnTo>
                <a:lnTo>
                  <a:pt x="157163" y="314325"/>
                </a:lnTo>
                <a:lnTo>
                  <a:pt x="221457" y="345282"/>
                </a:lnTo>
                <a:lnTo>
                  <a:pt x="319088" y="378619"/>
                </a:lnTo>
                <a:lnTo>
                  <a:pt x="419100" y="411957"/>
                </a:lnTo>
                <a:lnTo>
                  <a:pt x="450057" y="421482"/>
                </a:lnTo>
                <a:lnTo>
                  <a:pt x="495300" y="411957"/>
                </a:lnTo>
                <a:lnTo>
                  <a:pt x="597694" y="381000"/>
                </a:lnTo>
                <a:lnTo>
                  <a:pt x="664369" y="366713"/>
                </a:lnTo>
                <a:lnTo>
                  <a:pt x="821532" y="333375"/>
                </a:lnTo>
                <a:lnTo>
                  <a:pt x="1000125" y="300038"/>
                </a:lnTo>
                <a:lnTo>
                  <a:pt x="1214438" y="261938"/>
                </a:lnTo>
                <a:lnTo>
                  <a:pt x="1397794" y="245269"/>
                </a:lnTo>
                <a:lnTo>
                  <a:pt x="1559719" y="219075"/>
                </a:lnTo>
                <a:lnTo>
                  <a:pt x="1704975" y="200025"/>
                </a:lnTo>
                <a:lnTo>
                  <a:pt x="1738313" y="200025"/>
                </a:lnTo>
                <a:lnTo>
                  <a:pt x="1766888" y="195263"/>
                </a:lnTo>
                <a:lnTo>
                  <a:pt x="1802607" y="183357"/>
                </a:lnTo>
                <a:lnTo>
                  <a:pt x="1833563" y="169069"/>
                </a:lnTo>
                <a:lnTo>
                  <a:pt x="1857375" y="150019"/>
                </a:lnTo>
                <a:lnTo>
                  <a:pt x="1871663" y="130969"/>
                </a:lnTo>
                <a:lnTo>
                  <a:pt x="1876425" y="114300"/>
                </a:lnTo>
                <a:lnTo>
                  <a:pt x="1874044" y="107157"/>
                </a:lnTo>
                <a:lnTo>
                  <a:pt x="1857375" y="90488"/>
                </a:lnTo>
                <a:lnTo>
                  <a:pt x="1814513" y="57150"/>
                </a:lnTo>
                <a:lnTo>
                  <a:pt x="1771650" y="30957"/>
                </a:lnTo>
                <a:lnTo>
                  <a:pt x="1738313" y="16669"/>
                </a:lnTo>
                <a:lnTo>
                  <a:pt x="1695450" y="2382"/>
                </a:lnTo>
                <a:lnTo>
                  <a:pt x="1674019" y="0"/>
                </a:lnTo>
                <a:lnTo>
                  <a:pt x="1643063" y="0"/>
                </a:lnTo>
                <a:lnTo>
                  <a:pt x="1595438" y="7144"/>
                </a:lnTo>
                <a:lnTo>
                  <a:pt x="1543050" y="19050"/>
                </a:lnTo>
                <a:lnTo>
                  <a:pt x="1495425" y="33338"/>
                </a:lnTo>
                <a:lnTo>
                  <a:pt x="1416844" y="61913"/>
                </a:lnTo>
                <a:lnTo>
                  <a:pt x="1385888" y="69057"/>
                </a:lnTo>
                <a:lnTo>
                  <a:pt x="1202532" y="85725"/>
                </a:lnTo>
                <a:lnTo>
                  <a:pt x="110490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E94CEAD-2840-4CB2-BDE1-F9FDB35DE1C4}"/>
              </a:ext>
            </a:extLst>
          </p:cNvPr>
          <p:cNvSpPr/>
          <p:nvPr/>
        </p:nvSpPr>
        <p:spPr>
          <a:xfrm>
            <a:off x="3011488" y="1585913"/>
            <a:ext cx="503237" cy="1092200"/>
          </a:xfrm>
          <a:custGeom>
            <a:avLst/>
            <a:gdLst>
              <a:gd name="connsiteX0" fmla="*/ 435769 w 502444"/>
              <a:gd name="connsiteY0" fmla="*/ 557212 h 1092993"/>
              <a:gd name="connsiteX1" fmla="*/ 411957 w 502444"/>
              <a:gd name="connsiteY1" fmla="*/ 450056 h 1092993"/>
              <a:gd name="connsiteX2" fmla="*/ 388144 w 502444"/>
              <a:gd name="connsiteY2" fmla="*/ 350043 h 1092993"/>
              <a:gd name="connsiteX3" fmla="*/ 366713 w 502444"/>
              <a:gd name="connsiteY3" fmla="*/ 257175 h 1092993"/>
              <a:gd name="connsiteX4" fmla="*/ 283369 w 502444"/>
              <a:gd name="connsiteY4" fmla="*/ 123825 h 1092993"/>
              <a:gd name="connsiteX5" fmla="*/ 252413 w 502444"/>
              <a:gd name="connsiteY5" fmla="*/ 100012 h 1092993"/>
              <a:gd name="connsiteX6" fmla="*/ 214313 w 502444"/>
              <a:gd name="connsiteY6" fmla="*/ 76200 h 1092993"/>
              <a:gd name="connsiteX7" fmla="*/ 173832 w 502444"/>
              <a:gd name="connsiteY7" fmla="*/ 54768 h 1092993"/>
              <a:gd name="connsiteX8" fmla="*/ 126207 w 502444"/>
              <a:gd name="connsiteY8" fmla="*/ 30956 h 1092993"/>
              <a:gd name="connsiteX9" fmla="*/ 64294 w 502444"/>
              <a:gd name="connsiteY9" fmla="*/ 11906 h 1092993"/>
              <a:gd name="connsiteX10" fmla="*/ 28575 w 502444"/>
              <a:gd name="connsiteY10" fmla="*/ 0 h 1092993"/>
              <a:gd name="connsiteX11" fmla="*/ 16669 w 502444"/>
              <a:gd name="connsiteY11" fmla="*/ 0 h 1092993"/>
              <a:gd name="connsiteX12" fmla="*/ 2382 w 502444"/>
              <a:gd name="connsiteY12" fmla="*/ 2381 h 1092993"/>
              <a:gd name="connsiteX13" fmla="*/ 0 w 502444"/>
              <a:gd name="connsiteY13" fmla="*/ 14287 h 1092993"/>
              <a:gd name="connsiteX14" fmla="*/ 0 w 502444"/>
              <a:gd name="connsiteY14" fmla="*/ 28575 h 1092993"/>
              <a:gd name="connsiteX15" fmla="*/ 4763 w 502444"/>
              <a:gd name="connsiteY15" fmla="*/ 59531 h 1092993"/>
              <a:gd name="connsiteX16" fmla="*/ 14288 w 502444"/>
              <a:gd name="connsiteY16" fmla="*/ 78581 h 1092993"/>
              <a:gd name="connsiteX17" fmla="*/ 35719 w 502444"/>
              <a:gd name="connsiteY17" fmla="*/ 92868 h 1092993"/>
              <a:gd name="connsiteX18" fmla="*/ 64294 w 502444"/>
              <a:gd name="connsiteY18" fmla="*/ 116681 h 1092993"/>
              <a:gd name="connsiteX19" fmla="*/ 102394 w 502444"/>
              <a:gd name="connsiteY19" fmla="*/ 154781 h 1092993"/>
              <a:gd name="connsiteX20" fmla="*/ 135732 w 502444"/>
              <a:gd name="connsiteY20" fmla="*/ 204787 h 1092993"/>
              <a:gd name="connsiteX21" fmla="*/ 157163 w 502444"/>
              <a:gd name="connsiteY21" fmla="*/ 250031 h 1092993"/>
              <a:gd name="connsiteX22" fmla="*/ 166688 w 502444"/>
              <a:gd name="connsiteY22" fmla="*/ 285750 h 1092993"/>
              <a:gd name="connsiteX23" fmla="*/ 188119 w 502444"/>
              <a:gd name="connsiteY23" fmla="*/ 409575 h 1092993"/>
              <a:gd name="connsiteX24" fmla="*/ 233363 w 502444"/>
              <a:gd name="connsiteY24" fmla="*/ 704850 h 1092993"/>
              <a:gd name="connsiteX25" fmla="*/ 261938 w 502444"/>
              <a:gd name="connsiteY25" fmla="*/ 878681 h 1092993"/>
              <a:gd name="connsiteX26" fmla="*/ 276225 w 502444"/>
              <a:gd name="connsiteY26" fmla="*/ 923925 h 1092993"/>
              <a:gd name="connsiteX27" fmla="*/ 292894 w 502444"/>
              <a:gd name="connsiteY27" fmla="*/ 962025 h 1092993"/>
              <a:gd name="connsiteX28" fmla="*/ 319088 w 502444"/>
              <a:gd name="connsiteY28" fmla="*/ 1007268 h 1092993"/>
              <a:gd name="connsiteX29" fmla="*/ 352425 w 502444"/>
              <a:gd name="connsiteY29" fmla="*/ 1047750 h 1092993"/>
              <a:gd name="connsiteX30" fmla="*/ 376238 w 502444"/>
              <a:gd name="connsiteY30" fmla="*/ 1069181 h 1092993"/>
              <a:gd name="connsiteX31" fmla="*/ 402432 w 502444"/>
              <a:gd name="connsiteY31" fmla="*/ 1088231 h 1092993"/>
              <a:gd name="connsiteX32" fmla="*/ 419100 w 502444"/>
              <a:gd name="connsiteY32" fmla="*/ 1092993 h 1092993"/>
              <a:gd name="connsiteX33" fmla="*/ 442913 w 502444"/>
              <a:gd name="connsiteY33" fmla="*/ 1092993 h 1092993"/>
              <a:gd name="connsiteX34" fmla="*/ 459582 w 502444"/>
              <a:gd name="connsiteY34" fmla="*/ 1081087 h 1092993"/>
              <a:gd name="connsiteX35" fmla="*/ 476250 w 502444"/>
              <a:gd name="connsiteY35" fmla="*/ 1059656 h 1092993"/>
              <a:gd name="connsiteX36" fmla="*/ 488157 w 502444"/>
              <a:gd name="connsiteY36" fmla="*/ 1033462 h 1092993"/>
              <a:gd name="connsiteX37" fmla="*/ 497682 w 502444"/>
              <a:gd name="connsiteY37" fmla="*/ 992981 h 1092993"/>
              <a:gd name="connsiteX38" fmla="*/ 502444 w 502444"/>
              <a:gd name="connsiteY38" fmla="*/ 940593 h 1092993"/>
              <a:gd name="connsiteX39" fmla="*/ 483394 w 502444"/>
              <a:gd name="connsiteY39" fmla="*/ 783431 h 1092993"/>
              <a:gd name="connsiteX40" fmla="*/ 435769 w 502444"/>
              <a:gd name="connsiteY40" fmla="*/ 55721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02444" h="1092993">
                <a:moveTo>
                  <a:pt x="435769" y="557212"/>
                </a:moveTo>
                <a:lnTo>
                  <a:pt x="411957" y="450056"/>
                </a:lnTo>
                <a:lnTo>
                  <a:pt x="388144" y="350043"/>
                </a:lnTo>
                <a:lnTo>
                  <a:pt x="366713" y="257175"/>
                </a:lnTo>
                <a:lnTo>
                  <a:pt x="283369" y="123825"/>
                </a:lnTo>
                <a:lnTo>
                  <a:pt x="252413" y="100012"/>
                </a:lnTo>
                <a:lnTo>
                  <a:pt x="214313" y="76200"/>
                </a:lnTo>
                <a:lnTo>
                  <a:pt x="173832" y="54768"/>
                </a:lnTo>
                <a:lnTo>
                  <a:pt x="126207" y="30956"/>
                </a:lnTo>
                <a:lnTo>
                  <a:pt x="64294" y="11906"/>
                </a:lnTo>
                <a:lnTo>
                  <a:pt x="28575" y="0"/>
                </a:lnTo>
                <a:lnTo>
                  <a:pt x="16669" y="0"/>
                </a:lnTo>
                <a:lnTo>
                  <a:pt x="2382" y="2381"/>
                </a:lnTo>
                <a:lnTo>
                  <a:pt x="0" y="14287"/>
                </a:lnTo>
                <a:lnTo>
                  <a:pt x="0" y="28575"/>
                </a:lnTo>
                <a:lnTo>
                  <a:pt x="4763" y="59531"/>
                </a:lnTo>
                <a:lnTo>
                  <a:pt x="14288" y="78581"/>
                </a:lnTo>
                <a:lnTo>
                  <a:pt x="35719" y="92868"/>
                </a:lnTo>
                <a:lnTo>
                  <a:pt x="64294" y="116681"/>
                </a:lnTo>
                <a:lnTo>
                  <a:pt x="102394" y="154781"/>
                </a:lnTo>
                <a:lnTo>
                  <a:pt x="135732" y="204787"/>
                </a:lnTo>
                <a:lnTo>
                  <a:pt x="157163" y="250031"/>
                </a:lnTo>
                <a:lnTo>
                  <a:pt x="166688" y="285750"/>
                </a:lnTo>
                <a:lnTo>
                  <a:pt x="188119" y="409575"/>
                </a:lnTo>
                <a:lnTo>
                  <a:pt x="233363" y="704850"/>
                </a:lnTo>
                <a:lnTo>
                  <a:pt x="261938" y="878681"/>
                </a:lnTo>
                <a:lnTo>
                  <a:pt x="276225" y="923925"/>
                </a:lnTo>
                <a:lnTo>
                  <a:pt x="292894" y="962025"/>
                </a:lnTo>
                <a:lnTo>
                  <a:pt x="319088" y="1007268"/>
                </a:lnTo>
                <a:lnTo>
                  <a:pt x="352425" y="1047750"/>
                </a:lnTo>
                <a:lnTo>
                  <a:pt x="376238" y="1069181"/>
                </a:lnTo>
                <a:lnTo>
                  <a:pt x="402432" y="1088231"/>
                </a:lnTo>
                <a:lnTo>
                  <a:pt x="419100" y="1092993"/>
                </a:lnTo>
                <a:lnTo>
                  <a:pt x="442913" y="1092993"/>
                </a:lnTo>
                <a:lnTo>
                  <a:pt x="459582" y="1081087"/>
                </a:lnTo>
                <a:lnTo>
                  <a:pt x="476250" y="1059656"/>
                </a:lnTo>
                <a:lnTo>
                  <a:pt x="488157" y="1033462"/>
                </a:lnTo>
                <a:lnTo>
                  <a:pt x="497682" y="992981"/>
                </a:lnTo>
                <a:lnTo>
                  <a:pt x="502444" y="940593"/>
                </a:lnTo>
                <a:lnTo>
                  <a:pt x="483394" y="783431"/>
                </a:lnTo>
                <a:lnTo>
                  <a:pt x="435769" y="557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5BEB8B4C-A2AF-4552-966B-483D5F6E77B0}"/>
              </a:ext>
            </a:extLst>
          </p:cNvPr>
          <p:cNvSpPr/>
          <p:nvPr/>
        </p:nvSpPr>
        <p:spPr>
          <a:xfrm>
            <a:off x="4237038" y="4332288"/>
            <a:ext cx="263525" cy="1708150"/>
          </a:xfrm>
          <a:custGeom>
            <a:avLst/>
            <a:gdLst>
              <a:gd name="connsiteX0" fmla="*/ 40481 w 264319"/>
              <a:gd name="connsiteY0" fmla="*/ 731044 h 1709737"/>
              <a:gd name="connsiteX1" fmla="*/ 40481 w 264319"/>
              <a:gd name="connsiteY1" fmla="*/ 545306 h 1709737"/>
              <a:gd name="connsiteX2" fmla="*/ 40481 w 264319"/>
              <a:gd name="connsiteY2" fmla="*/ 454819 h 1709737"/>
              <a:gd name="connsiteX3" fmla="*/ 40481 w 264319"/>
              <a:gd name="connsiteY3" fmla="*/ 400050 h 1709737"/>
              <a:gd name="connsiteX4" fmla="*/ 38100 w 264319"/>
              <a:gd name="connsiteY4" fmla="*/ 342900 h 1709737"/>
              <a:gd name="connsiteX5" fmla="*/ 35719 w 264319"/>
              <a:gd name="connsiteY5" fmla="*/ 288131 h 1709737"/>
              <a:gd name="connsiteX6" fmla="*/ 33337 w 264319"/>
              <a:gd name="connsiteY6" fmla="*/ 238125 h 1709737"/>
              <a:gd name="connsiteX7" fmla="*/ 26194 w 264319"/>
              <a:gd name="connsiteY7" fmla="*/ 185737 h 1709737"/>
              <a:gd name="connsiteX8" fmla="*/ 0 w 264319"/>
              <a:gd name="connsiteY8" fmla="*/ 92869 h 1709737"/>
              <a:gd name="connsiteX9" fmla="*/ 142875 w 264319"/>
              <a:gd name="connsiteY9" fmla="*/ 0 h 1709737"/>
              <a:gd name="connsiteX10" fmla="*/ 190500 w 264319"/>
              <a:gd name="connsiteY10" fmla="*/ 42862 h 1709737"/>
              <a:gd name="connsiteX11" fmla="*/ 216694 w 264319"/>
              <a:gd name="connsiteY11" fmla="*/ 190500 h 1709737"/>
              <a:gd name="connsiteX12" fmla="*/ 228600 w 264319"/>
              <a:gd name="connsiteY12" fmla="*/ 347662 h 1709737"/>
              <a:gd name="connsiteX13" fmla="*/ 238125 w 264319"/>
              <a:gd name="connsiteY13" fmla="*/ 504825 h 1709737"/>
              <a:gd name="connsiteX14" fmla="*/ 242887 w 264319"/>
              <a:gd name="connsiteY14" fmla="*/ 719137 h 1709737"/>
              <a:gd name="connsiteX15" fmla="*/ 240506 w 264319"/>
              <a:gd name="connsiteY15" fmla="*/ 814387 h 1709737"/>
              <a:gd name="connsiteX16" fmla="*/ 250031 w 264319"/>
              <a:gd name="connsiteY16" fmla="*/ 964406 h 1709737"/>
              <a:gd name="connsiteX17" fmla="*/ 257175 w 264319"/>
              <a:gd name="connsiteY17" fmla="*/ 1069181 h 1709737"/>
              <a:gd name="connsiteX18" fmla="*/ 261937 w 264319"/>
              <a:gd name="connsiteY18" fmla="*/ 1197769 h 1709737"/>
              <a:gd name="connsiteX19" fmla="*/ 264319 w 264319"/>
              <a:gd name="connsiteY19" fmla="*/ 1383506 h 1709737"/>
              <a:gd name="connsiteX20" fmla="*/ 264319 w 264319"/>
              <a:gd name="connsiteY20" fmla="*/ 1464469 h 1709737"/>
              <a:gd name="connsiteX21" fmla="*/ 259556 w 264319"/>
              <a:gd name="connsiteY21" fmla="*/ 1502569 h 1709737"/>
              <a:gd name="connsiteX22" fmla="*/ 247650 w 264319"/>
              <a:gd name="connsiteY22" fmla="*/ 1554956 h 1709737"/>
              <a:gd name="connsiteX23" fmla="*/ 223837 w 264319"/>
              <a:gd name="connsiteY23" fmla="*/ 1633537 h 1709737"/>
              <a:gd name="connsiteX24" fmla="*/ 202406 w 264319"/>
              <a:gd name="connsiteY24" fmla="*/ 1674019 h 1709737"/>
              <a:gd name="connsiteX25" fmla="*/ 185737 w 264319"/>
              <a:gd name="connsiteY25" fmla="*/ 1695450 h 1709737"/>
              <a:gd name="connsiteX26" fmla="*/ 169069 w 264319"/>
              <a:gd name="connsiteY26" fmla="*/ 1707356 h 1709737"/>
              <a:gd name="connsiteX27" fmla="*/ 154781 w 264319"/>
              <a:gd name="connsiteY27" fmla="*/ 1709737 h 1709737"/>
              <a:gd name="connsiteX28" fmla="*/ 138112 w 264319"/>
              <a:gd name="connsiteY28" fmla="*/ 1709737 h 1709737"/>
              <a:gd name="connsiteX29" fmla="*/ 121444 w 264319"/>
              <a:gd name="connsiteY29" fmla="*/ 1702594 h 1709737"/>
              <a:gd name="connsiteX30" fmla="*/ 107156 w 264319"/>
              <a:gd name="connsiteY30" fmla="*/ 1693069 h 1709737"/>
              <a:gd name="connsiteX31" fmla="*/ 92869 w 264319"/>
              <a:gd name="connsiteY31" fmla="*/ 1676400 h 1709737"/>
              <a:gd name="connsiteX32" fmla="*/ 78581 w 264319"/>
              <a:gd name="connsiteY32" fmla="*/ 1650206 h 1709737"/>
              <a:gd name="connsiteX33" fmla="*/ 64294 w 264319"/>
              <a:gd name="connsiteY33" fmla="*/ 1614487 h 1709737"/>
              <a:gd name="connsiteX34" fmla="*/ 52387 w 264319"/>
              <a:gd name="connsiteY34" fmla="*/ 1562100 h 1709737"/>
              <a:gd name="connsiteX35" fmla="*/ 45244 w 264319"/>
              <a:gd name="connsiteY35" fmla="*/ 1490662 h 1709737"/>
              <a:gd name="connsiteX36" fmla="*/ 40481 w 264319"/>
              <a:gd name="connsiteY36" fmla="*/ 1409700 h 1709737"/>
              <a:gd name="connsiteX37" fmla="*/ 40481 w 264319"/>
              <a:gd name="connsiteY37" fmla="*/ 1269206 h 1709737"/>
              <a:gd name="connsiteX38" fmla="*/ 40481 w 264319"/>
              <a:gd name="connsiteY38" fmla="*/ 731044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4319" h="1709737">
                <a:moveTo>
                  <a:pt x="40481" y="731044"/>
                </a:moveTo>
                <a:lnTo>
                  <a:pt x="40481" y="545306"/>
                </a:lnTo>
                <a:lnTo>
                  <a:pt x="40481" y="454819"/>
                </a:lnTo>
                <a:lnTo>
                  <a:pt x="40481" y="400050"/>
                </a:lnTo>
                <a:cubicBezTo>
                  <a:pt x="39687" y="381000"/>
                  <a:pt x="38894" y="361950"/>
                  <a:pt x="38100" y="342900"/>
                </a:cubicBezTo>
                <a:cubicBezTo>
                  <a:pt x="37306" y="324644"/>
                  <a:pt x="36513" y="306387"/>
                  <a:pt x="35719" y="288131"/>
                </a:cubicBezTo>
                <a:lnTo>
                  <a:pt x="33337" y="238125"/>
                </a:lnTo>
                <a:lnTo>
                  <a:pt x="26194" y="185737"/>
                </a:lnTo>
                <a:lnTo>
                  <a:pt x="0" y="92869"/>
                </a:lnTo>
                <a:lnTo>
                  <a:pt x="142875" y="0"/>
                </a:lnTo>
                <a:lnTo>
                  <a:pt x="190500" y="42862"/>
                </a:lnTo>
                <a:lnTo>
                  <a:pt x="216694" y="190500"/>
                </a:lnTo>
                <a:lnTo>
                  <a:pt x="228600" y="347662"/>
                </a:lnTo>
                <a:lnTo>
                  <a:pt x="238125" y="504825"/>
                </a:lnTo>
                <a:lnTo>
                  <a:pt x="242887" y="719137"/>
                </a:lnTo>
                <a:cubicBezTo>
                  <a:pt x="242093" y="750887"/>
                  <a:pt x="241300" y="782637"/>
                  <a:pt x="240506" y="814387"/>
                </a:cubicBezTo>
                <a:lnTo>
                  <a:pt x="250031" y="964406"/>
                </a:lnTo>
                <a:lnTo>
                  <a:pt x="257175" y="1069181"/>
                </a:lnTo>
                <a:lnTo>
                  <a:pt x="261937" y="1197769"/>
                </a:lnTo>
                <a:lnTo>
                  <a:pt x="264319" y="1383506"/>
                </a:lnTo>
                <a:lnTo>
                  <a:pt x="264319" y="1464469"/>
                </a:lnTo>
                <a:lnTo>
                  <a:pt x="259556" y="1502569"/>
                </a:lnTo>
                <a:lnTo>
                  <a:pt x="247650" y="1554956"/>
                </a:lnTo>
                <a:lnTo>
                  <a:pt x="223837" y="1633537"/>
                </a:lnTo>
                <a:lnTo>
                  <a:pt x="202406" y="1674019"/>
                </a:lnTo>
                <a:lnTo>
                  <a:pt x="185737" y="1695450"/>
                </a:lnTo>
                <a:lnTo>
                  <a:pt x="169069" y="1707356"/>
                </a:lnTo>
                <a:lnTo>
                  <a:pt x="154781" y="1709737"/>
                </a:lnTo>
                <a:lnTo>
                  <a:pt x="138112" y="1709737"/>
                </a:lnTo>
                <a:lnTo>
                  <a:pt x="121444" y="1702594"/>
                </a:lnTo>
                <a:lnTo>
                  <a:pt x="107156" y="1693069"/>
                </a:lnTo>
                <a:lnTo>
                  <a:pt x="92869" y="1676400"/>
                </a:lnTo>
                <a:lnTo>
                  <a:pt x="78581" y="1650206"/>
                </a:lnTo>
                <a:lnTo>
                  <a:pt x="64294" y="1614487"/>
                </a:lnTo>
                <a:lnTo>
                  <a:pt x="52387" y="1562100"/>
                </a:lnTo>
                <a:lnTo>
                  <a:pt x="45244" y="1490662"/>
                </a:lnTo>
                <a:lnTo>
                  <a:pt x="40481" y="1409700"/>
                </a:lnTo>
                <a:lnTo>
                  <a:pt x="40481" y="1269206"/>
                </a:lnTo>
                <a:cubicBezTo>
                  <a:pt x="39687" y="1096962"/>
                  <a:pt x="38894" y="924719"/>
                  <a:pt x="40481" y="7310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A2AC718-0F7A-434D-8F0C-4244D0C77082}"/>
              </a:ext>
            </a:extLst>
          </p:cNvPr>
          <p:cNvSpPr/>
          <p:nvPr/>
        </p:nvSpPr>
        <p:spPr>
          <a:xfrm>
            <a:off x="3236913" y="1465263"/>
            <a:ext cx="3575050" cy="962025"/>
          </a:xfrm>
          <a:custGeom>
            <a:avLst/>
            <a:gdLst>
              <a:gd name="connsiteX0" fmla="*/ 1810929 w 3574202"/>
              <a:gd name="connsiteY0" fmla="*/ 113183 h 962056"/>
              <a:gd name="connsiteX1" fmla="*/ 1516058 w 3574202"/>
              <a:gd name="connsiteY1" fmla="*/ 134032 h 962056"/>
              <a:gd name="connsiteX2" fmla="*/ 1230121 w 3574202"/>
              <a:gd name="connsiteY2" fmla="*/ 154882 h 962056"/>
              <a:gd name="connsiteX3" fmla="*/ 988863 w 3574202"/>
              <a:gd name="connsiteY3" fmla="*/ 172753 h 962056"/>
              <a:gd name="connsiteX4" fmla="*/ 819088 w 3574202"/>
              <a:gd name="connsiteY4" fmla="*/ 184667 h 962056"/>
              <a:gd name="connsiteX5" fmla="*/ 548045 w 3574202"/>
              <a:gd name="connsiteY5" fmla="*/ 205516 h 962056"/>
              <a:gd name="connsiteX6" fmla="*/ 333592 w 3574202"/>
              <a:gd name="connsiteY6" fmla="*/ 223387 h 962056"/>
              <a:gd name="connsiteX7" fmla="*/ 0 w 3574202"/>
              <a:gd name="connsiteY7" fmla="*/ 250194 h 962056"/>
              <a:gd name="connsiteX8" fmla="*/ 80420 w 3574202"/>
              <a:gd name="connsiteY8" fmla="*/ 405076 h 962056"/>
              <a:gd name="connsiteX9" fmla="*/ 306786 w 3574202"/>
              <a:gd name="connsiteY9" fmla="*/ 384227 h 962056"/>
              <a:gd name="connsiteX10" fmla="*/ 610593 w 3574202"/>
              <a:gd name="connsiteY10" fmla="*/ 351463 h 962056"/>
              <a:gd name="connsiteX11" fmla="*/ 875680 w 3574202"/>
              <a:gd name="connsiteY11" fmla="*/ 324656 h 962056"/>
              <a:gd name="connsiteX12" fmla="*/ 1015669 w 3574202"/>
              <a:gd name="connsiteY12" fmla="*/ 309764 h 962056"/>
              <a:gd name="connsiteX13" fmla="*/ 1167573 w 3574202"/>
              <a:gd name="connsiteY13" fmla="*/ 312742 h 962056"/>
              <a:gd name="connsiteX14" fmla="*/ 1352240 w 3574202"/>
              <a:gd name="connsiteY14" fmla="*/ 294871 h 962056"/>
              <a:gd name="connsiteX15" fmla="*/ 1575628 w 3574202"/>
              <a:gd name="connsiteY15" fmla="*/ 271043 h 962056"/>
              <a:gd name="connsiteX16" fmla="*/ 1781144 w 3574202"/>
              <a:gd name="connsiteY16" fmla="*/ 253172 h 962056"/>
              <a:gd name="connsiteX17" fmla="*/ 1944962 w 3574202"/>
              <a:gd name="connsiteY17" fmla="*/ 247215 h 962056"/>
              <a:gd name="connsiteX18" fmla="*/ 2087930 w 3574202"/>
              <a:gd name="connsiteY18" fmla="*/ 244237 h 962056"/>
              <a:gd name="connsiteX19" fmla="*/ 2260683 w 3574202"/>
              <a:gd name="connsiteY19" fmla="*/ 223387 h 962056"/>
              <a:gd name="connsiteX20" fmla="*/ 2528748 w 3574202"/>
              <a:gd name="connsiteY20" fmla="*/ 211473 h 962056"/>
              <a:gd name="connsiteX21" fmla="*/ 2871276 w 3574202"/>
              <a:gd name="connsiteY21" fmla="*/ 202538 h 962056"/>
              <a:gd name="connsiteX22" fmla="*/ 3061900 w 3574202"/>
              <a:gd name="connsiteY22" fmla="*/ 199559 h 962056"/>
              <a:gd name="connsiteX23" fmla="*/ 3100620 w 3574202"/>
              <a:gd name="connsiteY23" fmla="*/ 202538 h 962056"/>
              <a:gd name="connsiteX24" fmla="*/ 3133384 w 3574202"/>
              <a:gd name="connsiteY24" fmla="*/ 211473 h 962056"/>
              <a:gd name="connsiteX25" fmla="*/ 3154233 w 3574202"/>
              <a:gd name="connsiteY25" fmla="*/ 223387 h 962056"/>
              <a:gd name="connsiteX26" fmla="*/ 3172105 w 3574202"/>
              <a:gd name="connsiteY26" fmla="*/ 241258 h 962056"/>
              <a:gd name="connsiteX27" fmla="*/ 3181040 w 3574202"/>
              <a:gd name="connsiteY27" fmla="*/ 256151 h 962056"/>
              <a:gd name="connsiteX28" fmla="*/ 3184019 w 3574202"/>
              <a:gd name="connsiteY28" fmla="*/ 271043 h 962056"/>
              <a:gd name="connsiteX29" fmla="*/ 3186997 w 3574202"/>
              <a:gd name="connsiteY29" fmla="*/ 291893 h 962056"/>
              <a:gd name="connsiteX30" fmla="*/ 3169126 w 3574202"/>
              <a:gd name="connsiteY30" fmla="*/ 369334 h 962056"/>
              <a:gd name="connsiteX31" fmla="*/ 3127427 w 3574202"/>
              <a:gd name="connsiteY31" fmla="*/ 527195 h 962056"/>
              <a:gd name="connsiteX32" fmla="*/ 3061900 w 3574202"/>
              <a:gd name="connsiteY32" fmla="*/ 723776 h 962056"/>
              <a:gd name="connsiteX33" fmla="*/ 3014244 w 3574202"/>
              <a:gd name="connsiteY33" fmla="*/ 851851 h 962056"/>
              <a:gd name="connsiteX34" fmla="*/ 3044029 w 3574202"/>
              <a:gd name="connsiteY34" fmla="*/ 878658 h 962056"/>
              <a:gd name="connsiteX35" fmla="*/ 3073814 w 3574202"/>
              <a:gd name="connsiteY35" fmla="*/ 905464 h 962056"/>
              <a:gd name="connsiteX36" fmla="*/ 3082749 w 3574202"/>
              <a:gd name="connsiteY36" fmla="*/ 917378 h 962056"/>
              <a:gd name="connsiteX37" fmla="*/ 3091685 w 3574202"/>
              <a:gd name="connsiteY37" fmla="*/ 932271 h 962056"/>
              <a:gd name="connsiteX38" fmla="*/ 3097642 w 3574202"/>
              <a:gd name="connsiteY38" fmla="*/ 941206 h 962056"/>
              <a:gd name="connsiteX39" fmla="*/ 3115513 w 3574202"/>
              <a:gd name="connsiteY39" fmla="*/ 953120 h 962056"/>
              <a:gd name="connsiteX40" fmla="*/ 3127427 w 3574202"/>
              <a:gd name="connsiteY40" fmla="*/ 959077 h 962056"/>
              <a:gd name="connsiteX41" fmla="*/ 3145298 w 3574202"/>
              <a:gd name="connsiteY41" fmla="*/ 962056 h 962056"/>
              <a:gd name="connsiteX42" fmla="*/ 3163169 w 3574202"/>
              <a:gd name="connsiteY42" fmla="*/ 959077 h 962056"/>
              <a:gd name="connsiteX43" fmla="*/ 3189976 w 3574202"/>
              <a:gd name="connsiteY43" fmla="*/ 944185 h 962056"/>
              <a:gd name="connsiteX44" fmla="*/ 3210825 w 3574202"/>
              <a:gd name="connsiteY44" fmla="*/ 917378 h 962056"/>
              <a:gd name="connsiteX45" fmla="*/ 3249546 w 3574202"/>
              <a:gd name="connsiteY45" fmla="*/ 851851 h 962056"/>
              <a:gd name="connsiteX46" fmla="*/ 3303159 w 3574202"/>
              <a:gd name="connsiteY46" fmla="*/ 741647 h 962056"/>
              <a:gd name="connsiteX47" fmla="*/ 3377621 w 3574202"/>
              <a:gd name="connsiteY47" fmla="*/ 604636 h 962056"/>
              <a:gd name="connsiteX48" fmla="*/ 3425277 w 3574202"/>
              <a:gd name="connsiteY48" fmla="*/ 518259 h 962056"/>
              <a:gd name="connsiteX49" fmla="*/ 3475912 w 3574202"/>
              <a:gd name="connsiteY49" fmla="*/ 437840 h 962056"/>
              <a:gd name="connsiteX50" fmla="*/ 3511654 w 3574202"/>
              <a:gd name="connsiteY50" fmla="*/ 387205 h 962056"/>
              <a:gd name="connsiteX51" fmla="*/ 3544417 w 3574202"/>
              <a:gd name="connsiteY51" fmla="*/ 354441 h 962056"/>
              <a:gd name="connsiteX52" fmla="*/ 3568245 w 3574202"/>
              <a:gd name="connsiteY52" fmla="*/ 318699 h 962056"/>
              <a:gd name="connsiteX53" fmla="*/ 3574202 w 3574202"/>
              <a:gd name="connsiteY53" fmla="*/ 294871 h 962056"/>
              <a:gd name="connsiteX54" fmla="*/ 3574202 w 3574202"/>
              <a:gd name="connsiteY54" fmla="*/ 268065 h 962056"/>
              <a:gd name="connsiteX55" fmla="*/ 3562288 w 3574202"/>
              <a:gd name="connsiteY55" fmla="*/ 238280 h 962056"/>
              <a:gd name="connsiteX56" fmla="*/ 3535482 w 3574202"/>
              <a:gd name="connsiteY56" fmla="*/ 205516 h 962056"/>
              <a:gd name="connsiteX57" fmla="*/ 3496761 w 3574202"/>
              <a:gd name="connsiteY57" fmla="*/ 172753 h 962056"/>
              <a:gd name="connsiteX58" fmla="*/ 3475912 w 3574202"/>
              <a:gd name="connsiteY58" fmla="*/ 154882 h 962056"/>
              <a:gd name="connsiteX59" fmla="*/ 3452084 w 3574202"/>
              <a:gd name="connsiteY59" fmla="*/ 131054 h 962056"/>
              <a:gd name="connsiteX60" fmla="*/ 3404428 w 3574202"/>
              <a:gd name="connsiteY60" fmla="*/ 95312 h 962056"/>
              <a:gd name="connsiteX61" fmla="*/ 3350815 w 3574202"/>
              <a:gd name="connsiteY61" fmla="*/ 56591 h 962056"/>
              <a:gd name="connsiteX62" fmla="*/ 3294223 w 3574202"/>
              <a:gd name="connsiteY62" fmla="*/ 26806 h 962056"/>
              <a:gd name="connsiteX63" fmla="*/ 3225718 w 3574202"/>
              <a:gd name="connsiteY63" fmla="*/ 2978 h 962056"/>
              <a:gd name="connsiteX64" fmla="*/ 3201890 w 3574202"/>
              <a:gd name="connsiteY64" fmla="*/ 0 h 962056"/>
              <a:gd name="connsiteX65" fmla="*/ 3166148 w 3574202"/>
              <a:gd name="connsiteY65" fmla="*/ 8935 h 962056"/>
              <a:gd name="connsiteX66" fmla="*/ 3055943 w 3574202"/>
              <a:gd name="connsiteY66" fmla="*/ 26806 h 962056"/>
              <a:gd name="connsiteX67" fmla="*/ 2927867 w 3574202"/>
              <a:gd name="connsiteY67" fmla="*/ 41699 h 962056"/>
              <a:gd name="connsiteX68" fmla="*/ 2713415 w 3574202"/>
              <a:gd name="connsiteY68" fmla="*/ 56591 h 962056"/>
              <a:gd name="connsiteX69" fmla="*/ 2454286 w 3574202"/>
              <a:gd name="connsiteY69" fmla="*/ 68505 h 962056"/>
              <a:gd name="connsiteX70" fmla="*/ 2156435 w 3574202"/>
              <a:gd name="connsiteY70" fmla="*/ 89355 h 962056"/>
              <a:gd name="connsiteX71" fmla="*/ 1810929 w 3574202"/>
              <a:gd name="connsiteY71" fmla="*/ 113183 h 962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574202" h="962056">
                <a:moveTo>
                  <a:pt x="1810929" y="113183"/>
                </a:moveTo>
                <a:lnTo>
                  <a:pt x="1516058" y="134032"/>
                </a:lnTo>
                <a:lnTo>
                  <a:pt x="1230121" y="154882"/>
                </a:lnTo>
                <a:lnTo>
                  <a:pt x="988863" y="172753"/>
                </a:lnTo>
                <a:lnTo>
                  <a:pt x="819088" y="184667"/>
                </a:lnTo>
                <a:lnTo>
                  <a:pt x="548045" y="205516"/>
                </a:lnTo>
                <a:lnTo>
                  <a:pt x="333592" y="223387"/>
                </a:lnTo>
                <a:lnTo>
                  <a:pt x="0" y="250194"/>
                </a:lnTo>
                <a:lnTo>
                  <a:pt x="80420" y="405076"/>
                </a:lnTo>
                <a:lnTo>
                  <a:pt x="306786" y="384227"/>
                </a:lnTo>
                <a:lnTo>
                  <a:pt x="610593" y="351463"/>
                </a:lnTo>
                <a:lnTo>
                  <a:pt x="875680" y="324656"/>
                </a:lnTo>
                <a:lnTo>
                  <a:pt x="1015669" y="309764"/>
                </a:lnTo>
                <a:lnTo>
                  <a:pt x="1167573" y="312742"/>
                </a:lnTo>
                <a:lnTo>
                  <a:pt x="1352240" y="294871"/>
                </a:lnTo>
                <a:lnTo>
                  <a:pt x="1575628" y="271043"/>
                </a:lnTo>
                <a:lnTo>
                  <a:pt x="1781144" y="253172"/>
                </a:lnTo>
                <a:lnTo>
                  <a:pt x="1944962" y="247215"/>
                </a:lnTo>
                <a:lnTo>
                  <a:pt x="2087930" y="244237"/>
                </a:lnTo>
                <a:lnTo>
                  <a:pt x="2260683" y="223387"/>
                </a:lnTo>
                <a:lnTo>
                  <a:pt x="2528748" y="211473"/>
                </a:lnTo>
                <a:lnTo>
                  <a:pt x="2871276" y="202538"/>
                </a:lnTo>
                <a:lnTo>
                  <a:pt x="3061900" y="199559"/>
                </a:lnTo>
                <a:lnTo>
                  <a:pt x="3100620" y="202538"/>
                </a:lnTo>
                <a:lnTo>
                  <a:pt x="3133384" y="211473"/>
                </a:lnTo>
                <a:lnTo>
                  <a:pt x="3154233" y="223387"/>
                </a:lnTo>
                <a:lnTo>
                  <a:pt x="3172105" y="241258"/>
                </a:lnTo>
                <a:lnTo>
                  <a:pt x="3181040" y="256151"/>
                </a:lnTo>
                <a:lnTo>
                  <a:pt x="3184019" y="271043"/>
                </a:lnTo>
                <a:lnTo>
                  <a:pt x="3186997" y="291893"/>
                </a:lnTo>
                <a:lnTo>
                  <a:pt x="3169126" y="369334"/>
                </a:lnTo>
                <a:lnTo>
                  <a:pt x="3127427" y="527195"/>
                </a:lnTo>
                <a:lnTo>
                  <a:pt x="3061900" y="723776"/>
                </a:lnTo>
                <a:lnTo>
                  <a:pt x="3014244" y="851851"/>
                </a:lnTo>
                <a:lnTo>
                  <a:pt x="3044029" y="878658"/>
                </a:lnTo>
                <a:lnTo>
                  <a:pt x="3073814" y="905464"/>
                </a:lnTo>
                <a:lnTo>
                  <a:pt x="3082749" y="917378"/>
                </a:lnTo>
                <a:lnTo>
                  <a:pt x="3091685" y="932271"/>
                </a:lnTo>
                <a:lnTo>
                  <a:pt x="3097642" y="941206"/>
                </a:lnTo>
                <a:lnTo>
                  <a:pt x="3115513" y="953120"/>
                </a:lnTo>
                <a:lnTo>
                  <a:pt x="3127427" y="959077"/>
                </a:lnTo>
                <a:lnTo>
                  <a:pt x="3145298" y="962056"/>
                </a:lnTo>
                <a:lnTo>
                  <a:pt x="3163169" y="959077"/>
                </a:lnTo>
                <a:lnTo>
                  <a:pt x="3189976" y="944185"/>
                </a:lnTo>
                <a:lnTo>
                  <a:pt x="3210825" y="917378"/>
                </a:lnTo>
                <a:lnTo>
                  <a:pt x="3249546" y="851851"/>
                </a:lnTo>
                <a:lnTo>
                  <a:pt x="3303159" y="741647"/>
                </a:lnTo>
                <a:lnTo>
                  <a:pt x="3377621" y="604636"/>
                </a:lnTo>
                <a:lnTo>
                  <a:pt x="3425277" y="518259"/>
                </a:lnTo>
                <a:lnTo>
                  <a:pt x="3475912" y="437840"/>
                </a:lnTo>
                <a:lnTo>
                  <a:pt x="3511654" y="387205"/>
                </a:lnTo>
                <a:lnTo>
                  <a:pt x="3544417" y="354441"/>
                </a:lnTo>
                <a:lnTo>
                  <a:pt x="3568245" y="318699"/>
                </a:lnTo>
                <a:lnTo>
                  <a:pt x="3574202" y="294871"/>
                </a:lnTo>
                <a:lnTo>
                  <a:pt x="3574202" y="268065"/>
                </a:lnTo>
                <a:lnTo>
                  <a:pt x="3562288" y="238280"/>
                </a:lnTo>
                <a:lnTo>
                  <a:pt x="3535482" y="205516"/>
                </a:lnTo>
                <a:lnTo>
                  <a:pt x="3496761" y="172753"/>
                </a:lnTo>
                <a:lnTo>
                  <a:pt x="3475912" y="154882"/>
                </a:lnTo>
                <a:lnTo>
                  <a:pt x="3452084" y="131054"/>
                </a:lnTo>
                <a:lnTo>
                  <a:pt x="3404428" y="95312"/>
                </a:lnTo>
                <a:lnTo>
                  <a:pt x="3350815" y="56591"/>
                </a:lnTo>
                <a:lnTo>
                  <a:pt x="3294223" y="26806"/>
                </a:lnTo>
                <a:lnTo>
                  <a:pt x="3225718" y="2978"/>
                </a:lnTo>
                <a:lnTo>
                  <a:pt x="3201890" y="0"/>
                </a:lnTo>
                <a:lnTo>
                  <a:pt x="3166148" y="8935"/>
                </a:lnTo>
                <a:lnTo>
                  <a:pt x="3055943" y="26806"/>
                </a:lnTo>
                <a:lnTo>
                  <a:pt x="2927867" y="41699"/>
                </a:lnTo>
                <a:lnTo>
                  <a:pt x="2713415" y="56591"/>
                </a:lnTo>
                <a:lnTo>
                  <a:pt x="2454286" y="68505"/>
                </a:lnTo>
                <a:lnTo>
                  <a:pt x="2156435" y="89355"/>
                </a:lnTo>
                <a:lnTo>
                  <a:pt x="1810929" y="11318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FCD8CFB-3954-40E1-92D4-C8CC6AB9F9D7}"/>
              </a:ext>
            </a:extLst>
          </p:cNvPr>
          <p:cNvSpPr/>
          <p:nvPr/>
        </p:nvSpPr>
        <p:spPr>
          <a:xfrm>
            <a:off x="4227513" y="1724025"/>
            <a:ext cx="206375" cy="630238"/>
          </a:xfrm>
          <a:custGeom>
            <a:avLst/>
            <a:gdLst>
              <a:gd name="connsiteX0" fmla="*/ 204787 w 207169"/>
              <a:gd name="connsiteY0" fmla="*/ 264319 h 631031"/>
              <a:gd name="connsiteX1" fmla="*/ 207169 w 207169"/>
              <a:gd name="connsiteY1" fmla="*/ 611981 h 631031"/>
              <a:gd name="connsiteX2" fmla="*/ 26194 w 207169"/>
              <a:gd name="connsiteY2" fmla="*/ 631031 h 631031"/>
              <a:gd name="connsiteX3" fmla="*/ 26194 w 207169"/>
              <a:gd name="connsiteY3" fmla="*/ 519113 h 631031"/>
              <a:gd name="connsiteX4" fmla="*/ 23812 w 207169"/>
              <a:gd name="connsiteY4" fmla="*/ 428625 h 631031"/>
              <a:gd name="connsiteX5" fmla="*/ 21431 w 207169"/>
              <a:gd name="connsiteY5" fmla="*/ 338138 h 631031"/>
              <a:gd name="connsiteX6" fmla="*/ 19050 w 207169"/>
              <a:gd name="connsiteY6" fmla="*/ 254794 h 631031"/>
              <a:gd name="connsiteX7" fmla="*/ 11906 w 207169"/>
              <a:gd name="connsiteY7" fmla="*/ 157163 h 631031"/>
              <a:gd name="connsiteX8" fmla="*/ 0 w 207169"/>
              <a:gd name="connsiteY8" fmla="*/ 4763 h 631031"/>
              <a:gd name="connsiteX9" fmla="*/ 204787 w 207169"/>
              <a:gd name="connsiteY9" fmla="*/ 0 h 631031"/>
              <a:gd name="connsiteX10" fmla="*/ 204787 w 207169"/>
              <a:gd name="connsiteY10" fmla="*/ 26431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7169" h="631031">
                <a:moveTo>
                  <a:pt x="204787" y="264319"/>
                </a:moveTo>
                <a:lnTo>
                  <a:pt x="207169" y="611981"/>
                </a:lnTo>
                <a:lnTo>
                  <a:pt x="26194" y="631031"/>
                </a:lnTo>
                <a:lnTo>
                  <a:pt x="26194" y="519113"/>
                </a:lnTo>
                <a:lnTo>
                  <a:pt x="23812" y="428625"/>
                </a:lnTo>
                <a:cubicBezTo>
                  <a:pt x="23018" y="398463"/>
                  <a:pt x="22225" y="368300"/>
                  <a:pt x="21431" y="338138"/>
                </a:cubicBezTo>
                <a:cubicBezTo>
                  <a:pt x="20637" y="310357"/>
                  <a:pt x="19844" y="282575"/>
                  <a:pt x="19050" y="254794"/>
                </a:cubicBezTo>
                <a:lnTo>
                  <a:pt x="11906" y="157163"/>
                </a:lnTo>
                <a:lnTo>
                  <a:pt x="0" y="4763"/>
                </a:lnTo>
                <a:lnTo>
                  <a:pt x="204787" y="0"/>
                </a:lnTo>
                <a:lnTo>
                  <a:pt x="204787" y="2643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9F9BF58-E4C0-492F-8CBC-808B041D97EF}"/>
              </a:ext>
            </a:extLst>
          </p:cNvPr>
          <p:cNvSpPr/>
          <p:nvPr/>
        </p:nvSpPr>
        <p:spPr>
          <a:xfrm>
            <a:off x="5243513" y="1646238"/>
            <a:ext cx="304800" cy="622300"/>
          </a:xfrm>
          <a:custGeom>
            <a:avLst/>
            <a:gdLst>
              <a:gd name="connsiteX0" fmla="*/ 54768 w 304800"/>
              <a:gd name="connsiteY0" fmla="*/ 364331 h 623887"/>
              <a:gd name="connsiteX1" fmla="*/ 69056 w 304800"/>
              <a:gd name="connsiteY1" fmla="*/ 280987 h 623887"/>
              <a:gd name="connsiteX2" fmla="*/ 76200 w 304800"/>
              <a:gd name="connsiteY2" fmla="*/ 228600 h 623887"/>
              <a:gd name="connsiteX3" fmla="*/ 80962 w 304800"/>
              <a:gd name="connsiteY3" fmla="*/ 180975 h 623887"/>
              <a:gd name="connsiteX4" fmla="*/ 80962 w 304800"/>
              <a:gd name="connsiteY4" fmla="*/ 159544 h 623887"/>
              <a:gd name="connsiteX5" fmla="*/ 78581 w 304800"/>
              <a:gd name="connsiteY5" fmla="*/ 128587 h 623887"/>
              <a:gd name="connsiteX6" fmla="*/ 71437 w 304800"/>
              <a:gd name="connsiteY6" fmla="*/ 95250 h 623887"/>
              <a:gd name="connsiteX7" fmla="*/ 42862 w 304800"/>
              <a:gd name="connsiteY7" fmla="*/ 21431 h 623887"/>
              <a:gd name="connsiteX8" fmla="*/ 271462 w 304800"/>
              <a:gd name="connsiteY8" fmla="*/ 0 h 623887"/>
              <a:gd name="connsiteX9" fmla="*/ 290512 w 304800"/>
              <a:gd name="connsiteY9" fmla="*/ 80962 h 623887"/>
              <a:gd name="connsiteX10" fmla="*/ 304800 w 304800"/>
              <a:gd name="connsiteY10" fmla="*/ 126206 h 623887"/>
              <a:gd name="connsiteX11" fmla="*/ 300037 w 304800"/>
              <a:gd name="connsiteY11" fmla="*/ 161925 h 623887"/>
              <a:gd name="connsiteX12" fmla="*/ 271462 w 304800"/>
              <a:gd name="connsiteY12" fmla="*/ 271462 h 623887"/>
              <a:gd name="connsiteX13" fmla="*/ 226218 w 304800"/>
              <a:gd name="connsiteY13" fmla="*/ 433387 h 623887"/>
              <a:gd name="connsiteX14" fmla="*/ 166687 w 304800"/>
              <a:gd name="connsiteY14" fmla="*/ 611981 h 623887"/>
              <a:gd name="connsiteX15" fmla="*/ 0 w 304800"/>
              <a:gd name="connsiteY15" fmla="*/ 623887 h 623887"/>
              <a:gd name="connsiteX16" fmla="*/ 28575 w 304800"/>
              <a:gd name="connsiteY16" fmla="*/ 492919 h 623887"/>
              <a:gd name="connsiteX17" fmla="*/ 54768 w 304800"/>
              <a:gd name="connsiteY17" fmla="*/ 364331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800" h="623887">
                <a:moveTo>
                  <a:pt x="54768" y="364331"/>
                </a:moveTo>
                <a:lnTo>
                  <a:pt x="69056" y="280987"/>
                </a:lnTo>
                <a:lnTo>
                  <a:pt x="76200" y="228600"/>
                </a:lnTo>
                <a:lnTo>
                  <a:pt x="80962" y="180975"/>
                </a:lnTo>
                <a:lnTo>
                  <a:pt x="80962" y="159544"/>
                </a:lnTo>
                <a:lnTo>
                  <a:pt x="78581" y="128587"/>
                </a:lnTo>
                <a:lnTo>
                  <a:pt x="71437" y="95250"/>
                </a:lnTo>
                <a:lnTo>
                  <a:pt x="42862" y="21431"/>
                </a:lnTo>
                <a:lnTo>
                  <a:pt x="271462" y="0"/>
                </a:lnTo>
                <a:lnTo>
                  <a:pt x="290512" y="80962"/>
                </a:lnTo>
                <a:lnTo>
                  <a:pt x="304800" y="126206"/>
                </a:lnTo>
                <a:lnTo>
                  <a:pt x="300037" y="161925"/>
                </a:lnTo>
                <a:lnTo>
                  <a:pt x="271462" y="271462"/>
                </a:lnTo>
                <a:lnTo>
                  <a:pt x="226218" y="433387"/>
                </a:lnTo>
                <a:lnTo>
                  <a:pt x="166687" y="611981"/>
                </a:lnTo>
                <a:lnTo>
                  <a:pt x="0" y="623887"/>
                </a:lnTo>
                <a:lnTo>
                  <a:pt x="28575" y="492919"/>
                </a:lnTo>
                <a:lnTo>
                  <a:pt x="54768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3454875B-66FD-4735-8F97-AB0043E031CA}"/>
              </a:ext>
            </a:extLst>
          </p:cNvPr>
          <p:cNvSpPr/>
          <p:nvPr/>
        </p:nvSpPr>
        <p:spPr>
          <a:xfrm>
            <a:off x="3422650" y="2152650"/>
            <a:ext cx="2952750" cy="396875"/>
          </a:xfrm>
          <a:custGeom>
            <a:avLst/>
            <a:gdLst>
              <a:gd name="connsiteX0" fmla="*/ 996824 w 2951837"/>
              <a:gd name="connsiteY0" fmla="*/ 262729 h 396669"/>
              <a:gd name="connsiteX1" fmla="*/ 808793 w 2951837"/>
              <a:gd name="connsiteY1" fmla="*/ 283335 h 396669"/>
              <a:gd name="connsiteX2" fmla="*/ 656822 w 2951837"/>
              <a:gd name="connsiteY2" fmla="*/ 301365 h 396669"/>
              <a:gd name="connsiteX3" fmla="*/ 499700 w 2951837"/>
              <a:gd name="connsiteY3" fmla="*/ 321971 h 396669"/>
              <a:gd name="connsiteX4" fmla="*/ 298789 w 2951837"/>
              <a:gd name="connsiteY4" fmla="*/ 350305 h 396669"/>
              <a:gd name="connsiteX5" fmla="*/ 5151 w 2951837"/>
              <a:gd name="connsiteY5" fmla="*/ 396669 h 396669"/>
              <a:gd name="connsiteX6" fmla="*/ 0 w 2951837"/>
              <a:gd name="connsiteY6" fmla="*/ 234395 h 396669"/>
              <a:gd name="connsiteX7" fmla="*/ 226668 w 2951837"/>
              <a:gd name="connsiteY7" fmla="*/ 208637 h 396669"/>
              <a:gd name="connsiteX8" fmla="*/ 515154 w 2951837"/>
              <a:gd name="connsiteY8" fmla="*/ 175152 h 396669"/>
              <a:gd name="connsiteX9" fmla="*/ 723792 w 2951837"/>
              <a:gd name="connsiteY9" fmla="*/ 149395 h 396669"/>
              <a:gd name="connsiteX10" fmla="*/ 852581 w 2951837"/>
              <a:gd name="connsiteY10" fmla="*/ 133940 h 396669"/>
              <a:gd name="connsiteX11" fmla="*/ 1195159 w 2951837"/>
              <a:gd name="connsiteY11" fmla="*/ 90152 h 396669"/>
              <a:gd name="connsiteX12" fmla="*/ 1354857 w 2951837"/>
              <a:gd name="connsiteY12" fmla="*/ 69546 h 396669"/>
              <a:gd name="connsiteX13" fmla="*/ 1540313 w 2951837"/>
              <a:gd name="connsiteY13" fmla="*/ 56667 h 396669"/>
              <a:gd name="connsiteX14" fmla="*/ 1674253 w 2951837"/>
              <a:gd name="connsiteY14" fmla="*/ 48939 h 396669"/>
              <a:gd name="connsiteX15" fmla="*/ 1851981 w 2951837"/>
              <a:gd name="connsiteY15" fmla="*/ 46364 h 396669"/>
              <a:gd name="connsiteX16" fmla="*/ 1998801 w 2951837"/>
              <a:gd name="connsiteY16" fmla="*/ 25757 h 396669"/>
              <a:gd name="connsiteX17" fmla="*/ 2191984 w 2951837"/>
              <a:gd name="connsiteY17" fmla="*/ 12878 h 396669"/>
              <a:gd name="connsiteX18" fmla="*/ 2426379 w 2951837"/>
              <a:gd name="connsiteY18" fmla="*/ 5151 h 396669"/>
              <a:gd name="connsiteX19" fmla="*/ 2642744 w 2951837"/>
              <a:gd name="connsiteY19" fmla="*/ 0 h 396669"/>
              <a:gd name="connsiteX20" fmla="*/ 2951837 w 2951837"/>
              <a:gd name="connsiteY20" fmla="*/ 5151 h 396669"/>
              <a:gd name="connsiteX21" fmla="*/ 2882291 w 2951837"/>
              <a:gd name="connsiteY21" fmla="*/ 167425 h 396669"/>
              <a:gd name="connsiteX22" fmla="*/ 2768957 w 2951837"/>
              <a:gd name="connsiteY22" fmla="*/ 157122 h 396669"/>
              <a:gd name="connsiteX23" fmla="*/ 2611835 w 2951837"/>
              <a:gd name="connsiteY23" fmla="*/ 154546 h 396669"/>
              <a:gd name="connsiteX24" fmla="*/ 2452137 w 2951837"/>
              <a:gd name="connsiteY24" fmla="*/ 151970 h 396669"/>
              <a:gd name="connsiteX25" fmla="*/ 2276984 w 2951837"/>
              <a:gd name="connsiteY25" fmla="*/ 151970 h 396669"/>
              <a:gd name="connsiteX26" fmla="*/ 2068347 w 2951837"/>
              <a:gd name="connsiteY26" fmla="*/ 162273 h 396669"/>
              <a:gd name="connsiteX27" fmla="*/ 1880315 w 2951837"/>
              <a:gd name="connsiteY27" fmla="*/ 177728 h 396669"/>
              <a:gd name="connsiteX28" fmla="*/ 1777284 w 2951837"/>
              <a:gd name="connsiteY28" fmla="*/ 185455 h 396669"/>
              <a:gd name="connsiteX29" fmla="*/ 1635616 w 2951837"/>
              <a:gd name="connsiteY29" fmla="*/ 195758 h 396669"/>
              <a:gd name="connsiteX30" fmla="*/ 1478494 w 2951837"/>
              <a:gd name="connsiteY30" fmla="*/ 211213 h 396669"/>
              <a:gd name="connsiteX31" fmla="*/ 1331675 w 2951837"/>
              <a:gd name="connsiteY31" fmla="*/ 231819 h 396669"/>
              <a:gd name="connsiteX32" fmla="*/ 1174553 w 2951837"/>
              <a:gd name="connsiteY32" fmla="*/ 249850 h 396669"/>
              <a:gd name="connsiteX33" fmla="*/ 996824 w 2951837"/>
              <a:gd name="connsiteY33" fmla="*/ 262729 h 396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951837" h="396669">
                <a:moveTo>
                  <a:pt x="996824" y="262729"/>
                </a:moveTo>
                <a:lnTo>
                  <a:pt x="808793" y="283335"/>
                </a:lnTo>
                <a:lnTo>
                  <a:pt x="656822" y="301365"/>
                </a:lnTo>
                <a:lnTo>
                  <a:pt x="499700" y="321971"/>
                </a:lnTo>
                <a:lnTo>
                  <a:pt x="298789" y="350305"/>
                </a:lnTo>
                <a:lnTo>
                  <a:pt x="5151" y="396669"/>
                </a:lnTo>
                <a:lnTo>
                  <a:pt x="0" y="234395"/>
                </a:lnTo>
                <a:lnTo>
                  <a:pt x="226668" y="208637"/>
                </a:lnTo>
                <a:lnTo>
                  <a:pt x="515154" y="175152"/>
                </a:lnTo>
                <a:lnTo>
                  <a:pt x="723792" y="149395"/>
                </a:lnTo>
                <a:lnTo>
                  <a:pt x="852581" y="133940"/>
                </a:lnTo>
                <a:lnTo>
                  <a:pt x="1195159" y="90152"/>
                </a:lnTo>
                <a:lnTo>
                  <a:pt x="1354857" y="69546"/>
                </a:lnTo>
                <a:lnTo>
                  <a:pt x="1540313" y="56667"/>
                </a:lnTo>
                <a:lnTo>
                  <a:pt x="1674253" y="48939"/>
                </a:lnTo>
                <a:lnTo>
                  <a:pt x="1851981" y="46364"/>
                </a:lnTo>
                <a:lnTo>
                  <a:pt x="1998801" y="25757"/>
                </a:lnTo>
                <a:lnTo>
                  <a:pt x="2191984" y="12878"/>
                </a:lnTo>
                <a:lnTo>
                  <a:pt x="2426379" y="5151"/>
                </a:lnTo>
                <a:lnTo>
                  <a:pt x="2642744" y="0"/>
                </a:lnTo>
                <a:lnTo>
                  <a:pt x="2951837" y="5151"/>
                </a:lnTo>
                <a:lnTo>
                  <a:pt x="2882291" y="167425"/>
                </a:lnTo>
                <a:lnTo>
                  <a:pt x="2768957" y="157122"/>
                </a:lnTo>
                <a:lnTo>
                  <a:pt x="2611835" y="154546"/>
                </a:lnTo>
                <a:lnTo>
                  <a:pt x="2452137" y="151970"/>
                </a:lnTo>
                <a:lnTo>
                  <a:pt x="2276984" y="151970"/>
                </a:lnTo>
                <a:lnTo>
                  <a:pt x="2068347" y="162273"/>
                </a:lnTo>
                <a:lnTo>
                  <a:pt x="1880315" y="177728"/>
                </a:lnTo>
                <a:lnTo>
                  <a:pt x="1777284" y="185455"/>
                </a:lnTo>
                <a:lnTo>
                  <a:pt x="1635616" y="195758"/>
                </a:lnTo>
                <a:lnTo>
                  <a:pt x="1478494" y="211213"/>
                </a:lnTo>
                <a:lnTo>
                  <a:pt x="1331675" y="231819"/>
                </a:lnTo>
                <a:lnTo>
                  <a:pt x="1174553" y="249850"/>
                </a:lnTo>
                <a:lnTo>
                  <a:pt x="996824" y="2627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7402E39-CD84-44A3-8593-BBA0BCB39BC9}"/>
              </a:ext>
            </a:extLst>
          </p:cNvPr>
          <p:cNvSpPr/>
          <p:nvPr/>
        </p:nvSpPr>
        <p:spPr>
          <a:xfrm>
            <a:off x="4564063" y="2371725"/>
            <a:ext cx="493712" cy="1306513"/>
          </a:xfrm>
          <a:custGeom>
            <a:avLst/>
            <a:gdLst>
              <a:gd name="connsiteX0" fmla="*/ 157163 w 426244"/>
              <a:gd name="connsiteY0" fmla="*/ 926306 h 1273968"/>
              <a:gd name="connsiteX1" fmla="*/ 157163 w 426244"/>
              <a:gd name="connsiteY1" fmla="*/ 700087 h 1273968"/>
              <a:gd name="connsiteX2" fmla="*/ 157163 w 426244"/>
              <a:gd name="connsiteY2" fmla="*/ 376237 h 1273968"/>
              <a:gd name="connsiteX3" fmla="*/ 157163 w 426244"/>
              <a:gd name="connsiteY3" fmla="*/ 288131 h 1273968"/>
              <a:gd name="connsiteX4" fmla="*/ 157163 w 426244"/>
              <a:gd name="connsiteY4" fmla="*/ 266700 h 1273968"/>
              <a:gd name="connsiteX5" fmla="*/ 152400 w 426244"/>
              <a:gd name="connsiteY5" fmla="*/ 245268 h 1273968"/>
              <a:gd name="connsiteX6" fmla="*/ 142875 w 426244"/>
              <a:gd name="connsiteY6" fmla="*/ 216693 h 1273968"/>
              <a:gd name="connsiteX7" fmla="*/ 128588 w 426244"/>
              <a:gd name="connsiteY7" fmla="*/ 185737 h 1273968"/>
              <a:gd name="connsiteX8" fmla="*/ 111919 w 426244"/>
              <a:gd name="connsiteY8" fmla="*/ 159543 h 1273968"/>
              <a:gd name="connsiteX9" fmla="*/ 80963 w 426244"/>
              <a:gd name="connsiteY9" fmla="*/ 114300 h 1273968"/>
              <a:gd name="connsiteX10" fmla="*/ 45244 w 426244"/>
              <a:gd name="connsiteY10" fmla="*/ 69056 h 1273968"/>
              <a:gd name="connsiteX11" fmla="*/ 4763 w 426244"/>
              <a:gd name="connsiteY11" fmla="*/ 26193 h 1273968"/>
              <a:gd name="connsiteX12" fmla="*/ 0 w 426244"/>
              <a:gd name="connsiteY12" fmla="*/ 11906 h 1273968"/>
              <a:gd name="connsiteX13" fmla="*/ 9525 w 426244"/>
              <a:gd name="connsiteY13" fmla="*/ 4762 h 1273968"/>
              <a:gd name="connsiteX14" fmla="*/ 52388 w 426244"/>
              <a:gd name="connsiteY14" fmla="*/ 0 h 1273968"/>
              <a:gd name="connsiteX15" fmla="*/ 145257 w 426244"/>
              <a:gd name="connsiteY15" fmla="*/ 19050 h 1273968"/>
              <a:gd name="connsiteX16" fmla="*/ 188119 w 426244"/>
              <a:gd name="connsiteY16" fmla="*/ 35718 h 1273968"/>
              <a:gd name="connsiteX17" fmla="*/ 250032 w 426244"/>
              <a:gd name="connsiteY17" fmla="*/ 61912 h 1273968"/>
              <a:gd name="connsiteX18" fmla="*/ 288132 w 426244"/>
              <a:gd name="connsiteY18" fmla="*/ 83343 h 1273968"/>
              <a:gd name="connsiteX19" fmla="*/ 326232 w 426244"/>
              <a:gd name="connsiteY19" fmla="*/ 97631 h 1273968"/>
              <a:gd name="connsiteX20" fmla="*/ 366713 w 426244"/>
              <a:gd name="connsiteY20" fmla="*/ 111918 h 1273968"/>
              <a:gd name="connsiteX21" fmla="*/ 400050 w 426244"/>
              <a:gd name="connsiteY21" fmla="*/ 130968 h 1273968"/>
              <a:gd name="connsiteX22" fmla="*/ 421482 w 426244"/>
              <a:gd name="connsiteY22" fmla="*/ 145256 h 1273968"/>
              <a:gd name="connsiteX23" fmla="*/ 426244 w 426244"/>
              <a:gd name="connsiteY23" fmla="*/ 157162 h 1273968"/>
              <a:gd name="connsiteX24" fmla="*/ 421482 w 426244"/>
              <a:gd name="connsiteY24" fmla="*/ 185737 h 1273968"/>
              <a:gd name="connsiteX25" fmla="*/ 404813 w 426244"/>
              <a:gd name="connsiteY25" fmla="*/ 311943 h 1273968"/>
              <a:gd name="connsiteX26" fmla="*/ 392907 w 426244"/>
              <a:gd name="connsiteY26" fmla="*/ 407193 h 1273968"/>
              <a:gd name="connsiteX27" fmla="*/ 381000 w 426244"/>
              <a:gd name="connsiteY27" fmla="*/ 526256 h 1273968"/>
              <a:gd name="connsiteX28" fmla="*/ 381000 w 426244"/>
              <a:gd name="connsiteY28" fmla="*/ 721518 h 1273968"/>
              <a:gd name="connsiteX29" fmla="*/ 378619 w 426244"/>
              <a:gd name="connsiteY29" fmla="*/ 854868 h 1273968"/>
              <a:gd name="connsiteX30" fmla="*/ 373857 w 426244"/>
              <a:gd name="connsiteY30" fmla="*/ 966787 h 1273968"/>
              <a:gd name="connsiteX31" fmla="*/ 364332 w 426244"/>
              <a:gd name="connsiteY31" fmla="*/ 1116806 h 1273968"/>
              <a:gd name="connsiteX32" fmla="*/ 347663 w 426244"/>
              <a:gd name="connsiteY32" fmla="*/ 1259681 h 1273968"/>
              <a:gd name="connsiteX33" fmla="*/ 157163 w 426244"/>
              <a:gd name="connsiteY33" fmla="*/ 1273968 h 1273968"/>
              <a:gd name="connsiteX34" fmla="*/ 157163 w 426244"/>
              <a:gd name="connsiteY34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 w 421481"/>
              <a:gd name="connsiteY12" fmla="*/ 4762 h 1273968"/>
              <a:gd name="connsiteX13" fmla="*/ 47625 w 421481"/>
              <a:gd name="connsiteY13" fmla="*/ 0 h 1273968"/>
              <a:gd name="connsiteX14" fmla="*/ 140494 w 421481"/>
              <a:gd name="connsiteY14" fmla="*/ 19050 h 1273968"/>
              <a:gd name="connsiteX15" fmla="*/ 183356 w 421481"/>
              <a:gd name="connsiteY15" fmla="*/ 35718 h 1273968"/>
              <a:gd name="connsiteX16" fmla="*/ 245269 w 421481"/>
              <a:gd name="connsiteY16" fmla="*/ 61912 h 1273968"/>
              <a:gd name="connsiteX17" fmla="*/ 283369 w 421481"/>
              <a:gd name="connsiteY17" fmla="*/ 83343 h 1273968"/>
              <a:gd name="connsiteX18" fmla="*/ 321469 w 421481"/>
              <a:gd name="connsiteY18" fmla="*/ 97631 h 1273968"/>
              <a:gd name="connsiteX19" fmla="*/ 361950 w 421481"/>
              <a:gd name="connsiteY19" fmla="*/ 111918 h 1273968"/>
              <a:gd name="connsiteX20" fmla="*/ 395287 w 421481"/>
              <a:gd name="connsiteY20" fmla="*/ 130968 h 1273968"/>
              <a:gd name="connsiteX21" fmla="*/ 416719 w 421481"/>
              <a:gd name="connsiteY21" fmla="*/ 145256 h 1273968"/>
              <a:gd name="connsiteX22" fmla="*/ 421481 w 421481"/>
              <a:gd name="connsiteY22" fmla="*/ 157162 h 1273968"/>
              <a:gd name="connsiteX23" fmla="*/ 416719 w 421481"/>
              <a:gd name="connsiteY23" fmla="*/ 185737 h 1273968"/>
              <a:gd name="connsiteX24" fmla="*/ 400050 w 421481"/>
              <a:gd name="connsiteY24" fmla="*/ 311943 h 1273968"/>
              <a:gd name="connsiteX25" fmla="*/ 388144 w 421481"/>
              <a:gd name="connsiteY25" fmla="*/ 407193 h 1273968"/>
              <a:gd name="connsiteX26" fmla="*/ 376237 w 421481"/>
              <a:gd name="connsiteY26" fmla="*/ 526256 h 1273968"/>
              <a:gd name="connsiteX27" fmla="*/ 376237 w 421481"/>
              <a:gd name="connsiteY27" fmla="*/ 721518 h 1273968"/>
              <a:gd name="connsiteX28" fmla="*/ 373856 w 421481"/>
              <a:gd name="connsiteY28" fmla="*/ 854868 h 1273968"/>
              <a:gd name="connsiteX29" fmla="*/ 369094 w 421481"/>
              <a:gd name="connsiteY29" fmla="*/ 966787 h 1273968"/>
              <a:gd name="connsiteX30" fmla="*/ 359569 w 421481"/>
              <a:gd name="connsiteY30" fmla="*/ 1116806 h 1273968"/>
              <a:gd name="connsiteX31" fmla="*/ 342900 w 421481"/>
              <a:gd name="connsiteY31" fmla="*/ 1259681 h 1273968"/>
              <a:gd name="connsiteX32" fmla="*/ 152400 w 421481"/>
              <a:gd name="connsiteY32" fmla="*/ 1273968 h 1273968"/>
              <a:gd name="connsiteX33" fmla="*/ 152400 w 421481"/>
              <a:gd name="connsiteY33" fmla="*/ 926306 h 1273968"/>
              <a:gd name="connsiteX0" fmla="*/ 152400 w 421481"/>
              <a:gd name="connsiteY0" fmla="*/ 926306 h 1273968"/>
              <a:gd name="connsiteX1" fmla="*/ 152400 w 421481"/>
              <a:gd name="connsiteY1" fmla="*/ 700087 h 1273968"/>
              <a:gd name="connsiteX2" fmla="*/ 152400 w 421481"/>
              <a:gd name="connsiteY2" fmla="*/ 376237 h 1273968"/>
              <a:gd name="connsiteX3" fmla="*/ 152400 w 421481"/>
              <a:gd name="connsiteY3" fmla="*/ 288131 h 1273968"/>
              <a:gd name="connsiteX4" fmla="*/ 152400 w 421481"/>
              <a:gd name="connsiteY4" fmla="*/ 266700 h 1273968"/>
              <a:gd name="connsiteX5" fmla="*/ 147637 w 421481"/>
              <a:gd name="connsiteY5" fmla="*/ 245268 h 1273968"/>
              <a:gd name="connsiteX6" fmla="*/ 138112 w 421481"/>
              <a:gd name="connsiteY6" fmla="*/ 216693 h 1273968"/>
              <a:gd name="connsiteX7" fmla="*/ 123825 w 421481"/>
              <a:gd name="connsiteY7" fmla="*/ 185737 h 1273968"/>
              <a:gd name="connsiteX8" fmla="*/ 107156 w 421481"/>
              <a:gd name="connsiteY8" fmla="*/ 159543 h 1273968"/>
              <a:gd name="connsiteX9" fmla="*/ 76200 w 421481"/>
              <a:gd name="connsiteY9" fmla="*/ 114300 h 1273968"/>
              <a:gd name="connsiteX10" fmla="*/ 40481 w 421481"/>
              <a:gd name="connsiteY10" fmla="*/ 69056 h 1273968"/>
              <a:gd name="connsiteX11" fmla="*/ 0 w 421481"/>
              <a:gd name="connsiteY11" fmla="*/ 26193 h 1273968"/>
              <a:gd name="connsiteX12" fmla="*/ 47625 w 421481"/>
              <a:gd name="connsiteY12" fmla="*/ 0 h 1273968"/>
              <a:gd name="connsiteX13" fmla="*/ 140494 w 421481"/>
              <a:gd name="connsiteY13" fmla="*/ 19050 h 1273968"/>
              <a:gd name="connsiteX14" fmla="*/ 183356 w 421481"/>
              <a:gd name="connsiteY14" fmla="*/ 35718 h 1273968"/>
              <a:gd name="connsiteX15" fmla="*/ 245269 w 421481"/>
              <a:gd name="connsiteY15" fmla="*/ 61912 h 1273968"/>
              <a:gd name="connsiteX16" fmla="*/ 283369 w 421481"/>
              <a:gd name="connsiteY16" fmla="*/ 83343 h 1273968"/>
              <a:gd name="connsiteX17" fmla="*/ 321469 w 421481"/>
              <a:gd name="connsiteY17" fmla="*/ 97631 h 1273968"/>
              <a:gd name="connsiteX18" fmla="*/ 361950 w 421481"/>
              <a:gd name="connsiteY18" fmla="*/ 111918 h 1273968"/>
              <a:gd name="connsiteX19" fmla="*/ 395287 w 421481"/>
              <a:gd name="connsiteY19" fmla="*/ 130968 h 1273968"/>
              <a:gd name="connsiteX20" fmla="*/ 416719 w 421481"/>
              <a:gd name="connsiteY20" fmla="*/ 145256 h 1273968"/>
              <a:gd name="connsiteX21" fmla="*/ 421481 w 421481"/>
              <a:gd name="connsiteY21" fmla="*/ 157162 h 1273968"/>
              <a:gd name="connsiteX22" fmla="*/ 416719 w 421481"/>
              <a:gd name="connsiteY22" fmla="*/ 185737 h 1273968"/>
              <a:gd name="connsiteX23" fmla="*/ 400050 w 421481"/>
              <a:gd name="connsiteY23" fmla="*/ 311943 h 1273968"/>
              <a:gd name="connsiteX24" fmla="*/ 388144 w 421481"/>
              <a:gd name="connsiteY24" fmla="*/ 407193 h 1273968"/>
              <a:gd name="connsiteX25" fmla="*/ 376237 w 421481"/>
              <a:gd name="connsiteY25" fmla="*/ 526256 h 1273968"/>
              <a:gd name="connsiteX26" fmla="*/ 376237 w 421481"/>
              <a:gd name="connsiteY26" fmla="*/ 721518 h 1273968"/>
              <a:gd name="connsiteX27" fmla="*/ 373856 w 421481"/>
              <a:gd name="connsiteY27" fmla="*/ 854868 h 1273968"/>
              <a:gd name="connsiteX28" fmla="*/ 369094 w 421481"/>
              <a:gd name="connsiteY28" fmla="*/ 966787 h 1273968"/>
              <a:gd name="connsiteX29" fmla="*/ 359569 w 421481"/>
              <a:gd name="connsiteY29" fmla="*/ 1116806 h 1273968"/>
              <a:gd name="connsiteX30" fmla="*/ 342900 w 421481"/>
              <a:gd name="connsiteY30" fmla="*/ 1259681 h 1273968"/>
              <a:gd name="connsiteX31" fmla="*/ 152400 w 421481"/>
              <a:gd name="connsiteY31" fmla="*/ 1273968 h 1273968"/>
              <a:gd name="connsiteX32" fmla="*/ 152400 w 421481"/>
              <a:gd name="connsiteY32" fmla="*/ 926306 h 127396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0 w 609636"/>
              <a:gd name="connsiteY12" fmla="*/ 0 h 1390675"/>
              <a:gd name="connsiteX13" fmla="*/ 235780 w 609636"/>
              <a:gd name="connsiteY13" fmla="*/ 116707 h 1390675"/>
              <a:gd name="connsiteX14" fmla="*/ 328649 w 609636"/>
              <a:gd name="connsiteY14" fmla="*/ 135757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235780 w 609636"/>
              <a:gd name="connsiteY13" fmla="*/ 123850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0 w 609636"/>
              <a:gd name="connsiteY12" fmla="*/ 7143 h 1397818"/>
              <a:gd name="connsiteX13" fmla="*/ 66675 w 609636"/>
              <a:gd name="connsiteY13" fmla="*/ 0 h 1397818"/>
              <a:gd name="connsiteX14" fmla="*/ 371511 w 609636"/>
              <a:gd name="connsiteY14" fmla="*/ 159568 h 1397818"/>
              <a:gd name="connsiteX15" fmla="*/ 433424 w 609636"/>
              <a:gd name="connsiteY15" fmla="*/ 185762 h 1397818"/>
              <a:gd name="connsiteX16" fmla="*/ 471524 w 609636"/>
              <a:gd name="connsiteY16" fmla="*/ 207193 h 1397818"/>
              <a:gd name="connsiteX17" fmla="*/ 509624 w 609636"/>
              <a:gd name="connsiteY17" fmla="*/ 221481 h 1397818"/>
              <a:gd name="connsiteX18" fmla="*/ 550105 w 609636"/>
              <a:gd name="connsiteY18" fmla="*/ 235768 h 1397818"/>
              <a:gd name="connsiteX19" fmla="*/ 583442 w 609636"/>
              <a:gd name="connsiteY19" fmla="*/ 254818 h 1397818"/>
              <a:gd name="connsiteX20" fmla="*/ 604874 w 609636"/>
              <a:gd name="connsiteY20" fmla="*/ 269106 h 1397818"/>
              <a:gd name="connsiteX21" fmla="*/ 609636 w 609636"/>
              <a:gd name="connsiteY21" fmla="*/ 281012 h 1397818"/>
              <a:gd name="connsiteX22" fmla="*/ 604874 w 609636"/>
              <a:gd name="connsiteY22" fmla="*/ 309587 h 1397818"/>
              <a:gd name="connsiteX23" fmla="*/ 588205 w 609636"/>
              <a:gd name="connsiteY23" fmla="*/ 435793 h 1397818"/>
              <a:gd name="connsiteX24" fmla="*/ 576299 w 609636"/>
              <a:gd name="connsiteY24" fmla="*/ 531043 h 1397818"/>
              <a:gd name="connsiteX25" fmla="*/ 564392 w 609636"/>
              <a:gd name="connsiteY25" fmla="*/ 650106 h 1397818"/>
              <a:gd name="connsiteX26" fmla="*/ 564392 w 609636"/>
              <a:gd name="connsiteY26" fmla="*/ 845368 h 1397818"/>
              <a:gd name="connsiteX27" fmla="*/ 562011 w 609636"/>
              <a:gd name="connsiteY27" fmla="*/ 978718 h 1397818"/>
              <a:gd name="connsiteX28" fmla="*/ 557249 w 609636"/>
              <a:gd name="connsiteY28" fmla="*/ 1090637 h 1397818"/>
              <a:gd name="connsiteX29" fmla="*/ 547724 w 609636"/>
              <a:gd name="connsiteY29" fmla="*/ 1240656 h 1397818"/>
              <a:gd name="connsiteX30" fmla="*/ 531055 w 609636"/>
              <a:gd name="connsiteY30" fmla="*/ 1383531 h 1397818"/>
              <a:gd name="connsiteX31" fmla="*/ 340555 w 609636"/>
              <a:gd name="connsiteY31" fmla="*/ 1397818 h 1397818"/>
              <a:gd name="connsiteX32" fmla="*/ 340555 w 609636"/>
              <a:gd name="connsiteY32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371511 w 609636"/>
              <a:gd name="connsiteY15" fmla="*/ 159568 h 1397818"/>
              <a:gd name="connsiteX16" fmla="*/ 433424 w 609636"/>
              <a:gd name="connsiteY16" fmla="*/ 185762 h 1397818"/>
              <a:gd name="connsiteX17" fmla="*/ 471524 w 609636"/>
              <a:gd name="connsiteY17" fmla="*/ 207193 h 1397818"/>
              <a:gd name="connsiteX18" fmla="*/ 509624 w 609636"/>
              <a:gd name="connsiteY18" fmla="*/ 221481 h 1397818"/>
              <a:gd name="connsiteX19" fmla="*/ 550105 w 609636"/>
              <a:gd name="connsiteY19" fmla="*/ 235768 h 1397818"/>
              <a:gd name="connsiteX20" fmla="*/ 583442 w 609636"/>
              <a:gd name="connsiteY20" fmla="*/ 254818 h 1397818"/>
              <a:gd name="connsiteX21" fmla="*/ 604874 w 609636"/>
              <a:gd name="connsiteY21" fmla="*/ 269106 h 1397818"/>
              <a:gd name="connsiteX22" fmla="*/ 609636 w 609636"/>
              <a:gd name="connsiteY22" fmla="*/ 281012 h 1397818"/>
              <a:gd name="connsiteX23" fmla="*/ 604874 w 609636"/>
              <a:gd name="connsiteY23" fmla="*/ 309587 h 1397818"/>
              <a:gd name="connsiteX24" fmla="*/ 588205 w 609636"/>
              <a:gd name="connsiteY24" fmla="*/ 435793 h 1397818"/>
              <a:gd name="connsiteX25" fmla="*/ 576299 w 609636"/>
              <a:gd name="connsiteY25" fmla="*/ 531043 h 1397818"/>
              <a:gd name="connsiteX26" fmla="*/ 564392 w 609636"/>
              <a:gd name="connsiteY26" fmla="*/ 650106 h 1397818"/>
              <a:gd name="connsiteX27" fmla="*/ 564392 w 609636"/>
              <a:gd name="connsiteY27" fmla="*/ 845368 h 1397818"/>
              <a:gd name="connsiteX28" fmla="*/ 562011 w 609636"/>
              <a:gd name="connsiteY28" fmla="*/ 978718 h 1397818"/>
              <a:gd name="connsiteX29" fmla="*/ 557249 w 609636"/>
              <a:gd name="connsiteY29" fmla="*/ 1090637 h 1397818"/>
              <a:gd name="connsiteX30" fmla="*/ 547724 w 609636"/>
              <a:gd name="connsiteY30" fmla="*/ 1240656 h 1397818"/>
              <a:gd name="connsiteX31" fmla="*/ 531055 w 609636"/>
              <a:gd name="connsiteY31" fmla="*/ 1383531 h 1397818"/>
              <a:gd name="connsiteX32" fmla="*/ 340555 w 609636"/>
              <a:gd name="connsiteY32" fmla="*/ 1397818 h 1397818"/>
              <a:gd name="connsiteX33" fmla="*/ 340555 w 609636"/>
              <a:gd name="connsiteY33" fmla="*/ 1050156 h 1397818"/>
              <a:gd name="connsiteX0" fmla="*/ 340555 w 609636"/>
              <a:gd name="connsiteY0" fmla="*/ 1050156 h 1397818"/>
              <a:gd name="connsiteX1" fmla="*/ 340555 w 609636"/>
              <a:gd name="connsiteY1" fmla="*/ 823937 h 1397818"/>
              <a:gd name="connsiteX2" fmla="*/ 340555 w 609636"/>
              <a:gd name="connsiteY2" fmla="*/ 500087 h 1397818"/>
              <a:gd name="connsiteX3" fmla="*/ 340555 w 609636"/>
              <a:gd name="connsiteY3" fmla="*/ 411981 h 1397818"/>
              <a:gd name="connsiteX4" fmla="*/ 340555 w 609636"/>
              <a:gd name="connsiteY4" fmla="*/ 390550 h 1397818"/>
              <a:gd name="connsiteX5" fmla="*/ 335792 w 609636"/>
              <a:gd name="connsiteY5" fmla="*/ 369118 h 1397818"/>
              <a:gd name="connsiteX6" fmla="*/ 326267 w 609636"/>
              <a:gd name="connsiteY6" fmla="*/ 340543 h 1397818"/>
              <a:gd name="connsiteX7" fmla="*/ 311980 w 609636"/>
              <a:gd name="connsiteY7" fmla="*/ 309587 h 1397818"/>
              <a:gd name="connsiteX8" fmla="*/ 295311 w 609636"/>
              <a:gd name="connsiteY8" fmla="*/ 283393 h 1397818"/>
              <a:gd name="connsiteX9" fmla="*/ 264355 w 609636"/>
              <a:gd name="connsiteY9" fmla="*/ 238150 h 1397818"/>
              <a:gd name="connsiteX10" fmla="*/ 228636 w 609636"/>
              <a:gd name="connsiteY10" fmla="*/ 192906 h 1397818"/>
              <a:gd name="connsiteX11" fmla="*/ 188155 w 609636"/>
              <a:gd name="connsiteY11" fmla="*/ 150043 h 1397818"/>
              <a:gd name="connsiteX12" fmla="*/ 116717 w 609636"/>
              <a:gd name="connsiteY12" fmla="*/ 97657 h 1397818"/>
              <a:gd name="connsiteX13" fmla="*/ 0 w 609636"/>
              <a:gd name="connsiteY13" fmla="*/ 7143 h 1397818"/>
              <a:gd name="connsiteX14" fmla="*/ 66675 w 609636"/>
              <a:gd name="connsiteY14" fmla="*/ 0 h 1397818"/>
              <a:gd name="connsiteX15" fmla="*/ 235780 w 609636"/>
              <a:gd name="connsiteY15" fmla="*/ 90513 h 1397818"/>
              <a:gd name="connsiteX16" fmla="*/ 371511 w 609636"/>
              <a:gd name="connsiteY16" fmla="*/ 159568 h 1397818"/>
              <a:gd name="connsiteX17" fmla="*/ 433424 w 609636"/>
              <a:gd name="connsiteY17" fmla="*/ 185762 h 1397818"/>
              <a:gd name="connsiteX18" fmla="*/ 471524 w 609636"/>
              <a:gd name="connsiteY18" fmla="*/ 207193 h 1397818"/>
              <a:gd name="connsiteX19" fmla="*/ 509624 w 609636"/>
              <a:gd name="connsiteY19" fmla="*/ 221481 h 1397818"/>
              <a:gd name="connsiteX20" fmla="*/ 550105 w 609636"/>
              <a:gd name="connsiteY20" fmla="*/ 235768 h 1397818"/>
              <a:gd name="connsiteX21" fmla="*/ 583442 w 609636"/>
              <a:gd name="connsiteY21" fmla="*/ 254818 h 1397818"/>
              <a:gd name="connsiteX22" fmla="*/ 604874 w 609636"/>
              <a:gd name="connsiteY22" fmla="*/ 269106 h 1397818"/>
              <a:gd name="connsiteX23" fmla="*/ 609636 w 609636"/>
              <a:gd name="connsiteY23" fmla="*/ 281012 h 1397818"/>
              <a:gd name="connsiteX24" fmla="*/ 604874 w 609636"/>
              <a:gd name="connsiteY24" fmla="*/ 309587 h 1397818"/>
              <a:gd name="connsiteX25" fmla="*/ 588205 w 609636"/>
              <a:gd name="connsiteY25" fmla="*/ 435793 h 1397818"/>
              <a:gd name="connsiteX26" fmla="*/ 576299 w 609636"/>
              <a:gd name="connsiteY26" fmla="*/ 531043 h 1397818"/>
              <a:gd name="connsiteX27" fmla="*/ 564392 w 609636"/>
              <a:gd name="connsiteY27" fmla="*/ 650106 h 1397818"/>
              <a:gd name="connsiteX28" fmla="*/ 564392 w 609636"/>
              <a:gd name="connsiteY28" fmla="*/ 845368 h 1397818"/>
              <a:gd name="connsiteX29" fmla="*/ 562011 w 609636"/>
              <a:gd name="connsiteY29" fmla="*/ 978718 h 1397818"/>
              <a:gd name="connsiteX30" fmla="*/ 557249 w 609636"/>
              <a:gd name="connsiteY30" fmla="*/ 1090637 h 1397818"/>
              <a:gd name="connsiteX31" fmla="*/ 547724 w 609636"/>
              <a:gd name="connsiteY31" fmla="*/ 1240656 h 1397818"/>
              <a:gd name="connsiteX32" fmla="*/ 531055 w 609636"/>
              <a:gd name="connsiteY32" fmla="*/ 1383531 h 1397818"/>
              <a:gd name="connsiteX33" fmla="*/ 340555 w 609636"/>
              <a:gd name="connsiteY33" fmla="*/ 1397818 h 1397818"/>
              <a:gd name="connsiteX34" fmla="*/ 340555 w 609636"/>
              <a:gd name="connsiteY34" fmla="*/ 1050156 h 1397818"/>
              <a:gd name="connsiteX0" fmla="*/ 340555 w 609636"/>
              <a:gd name="connsiteY0" fmla="*/ 1043013 h 1390675"/>
              <a:gd name="connsiteX1" fmla="*/ 340555 w 609636"/>
              <a:gd name="connsiteY1" fmla="*/ 816794 h 1390675"/>
              <a:gd name="connsiteX2" fmla="*/ 340555 w 609636"/>
              <a:gd name="connsiteY2" fmla="*/ 492944 h 1390675"/>
              <a:gd name="connsiteX3" fmla="*/ 340555 w 609636"/>
              <a:gd name="connsiteY3" fmla="*/ 404838 h 1390675"/>
              <a:gd name="connsiteX4" fmla="*/ 340555 w 609636"/>
              <a:gd name="connsiteY4" fmla="*/ 383407 h 1390675"/>
              <a:gd name="connsiteX5" fmla="*/ 335792 w 609636"/>
              <a:gd name="connsiteY5" fmla="*/ 361975 h 1390675"/>
              <a:gd name="connsiteX6" fmla="*/ 326267 w 609636"/>
              <a:gd name="connsiteY6" fmla="*/ 333400 h 1390675"/>
              <a:gd name="connsiteX7" fmla="*/ 311980 w 609636"/>
              <a:gd name="connsiteY7" fmla="*/ 302444 h 1390675"/>
              <a:gd name="connsiteX8" fmla="*/ 295311 w 609636"/>
              <a:gd name="connsiteY8" fmla="*/ 276250 h 1390675"/>
              <a:gd name="connsiteX9" fmla="*/ 264355 w 609636"/>
              <a:gd name="connsiteY9" fmla="*/ 231007 h 1390675"/>
              <a:gd name="connsiteX10" fmla="*/ 228636 w 609636"/>
              <a:gd name="connsiteY10" fmla="*/ 185763 h 1390675"/>
              <a:gd name="connsiteX11" fmla="*/ 188155 w 609636"/>
              <a:gd name="connsiteY11" fmla="*/ 142900 h 1390675"/>
              <a:gd name="connsiteX12" fmla="*/ 116717 w 609636"/>
              <a:gd name="connsiteY12" fmla="*/ 90514 h 1390675"/>
              <a:gd name="connsiteX13" fmla="*/ 0 w 609636"/>
              <a:gd name="connsiteY13" fmla="*/ 0 h 1390675"/>
              <a:gd name="connsiteX14" fmla="*/ 235780 w 609636"/>
              <a:gd name="connsiteY14" fmla="*/ 83370 h 1390675"/>
              <a:gd name="connsiteX15" fmla="*/ 371511 w 609636"/>
              <a:gd name="connsiteY15" fmla="*/ 152425 h 1390675"/>
              <a:gd name="connsiteX16" fmla="*/ 433424 w 609636"/>
              <a:gd name="connsiteY16" fmla="*/ 178619 h 1390675"/>
              <a:gd name="connsiteX17" fmla="*/ 471524 w 609636"/>
              <a:gd name="connsiteY17" fmla="*/ 200050 h 1390675"/>
              <a:gd name="connsiteX18" fmla="*/ 509624 w 609636"/>
              <a:gd name="connsiteY18" fmla="*/ 214338 h 1390675"/>
              <a:gd name="connsiteX19" fmla="*/ 550105 w 609636"/>
              <a:gd name="connsiteY19" fmla="*/ 228625 h 1390675"/>
              <a:gd name="connsiteX20" fmla="*/ 583442 w 609636"/>
              <a:gd name="connsiteY20" fmla="*/ 247675 h 1390675"/>
              <a:gd name="connsiteX21" fmla="*/ 604874 w 609636"/>
              <a:gd name="connsiteY21" fmla="*/ 261963 h 1390675"/>
              <a:gd name="connsiteX22" fmla="*/ 609636 w 609636"/>
              <a:gd name="connsiteY22" fmla="*/ 273869 h 1390675"/>
              <a:gd name="connsiteX23" fmla="*/ 604874 w 609636"/>
              <a:gd name="connsiteY23" fmla="*/ 302444 h 1390675"/>
              <a:gd name="connsiteX24" fmla="*/ 588205 w 609636"/>
              <a:gd name="connsiteY24" fmla="*/ 428650 h 1390675"/>
              <a:gd name="connsiteX25" fmla="*/ 576299 w 609636"/>
              <a:gd name="connsiteY25" fmla="*/ 523900 h 1390675"/>
              <a:gd name="connsiteX26" fmla="*/ 564392 w 609636"/>
              <a:gd name="connsiteY26" fmla="*/ 642963 h 1390675"/>
              <a:gd name="connsiteX27" fmla="*/ 564392 w 609636"/>
              <a:gd name="connsiteY27" fmla="*/ 838225 h 1390675"/>
              <a:gd name="connsiteX28" fmla="*/ 562011 w 609636"/>
              <a:gd name="connsiteY28" fmla="*/ 971575 h 1390675"/>
              <a:gd name="connsiteX29" fmla="*/ 557249 w 609636"/>
              <a:gd name="connsiteY29" fmla="*/ 1083494 h 1390675"/>
              <a:gd name="connsiteX30" fmla="*/ 547724 w 609636"/>
              <a:gd name="connsiteY30" fmla="*/ 1233513 h 1390675"/>
              <a:gd name="connsiteX31" fmla="*/ 531055 w 609636"/>
              <a:gd name="connsiteY31" fmla="*/ 1376388 h 1390675"/>
              <a:gd name="connsiteX32" fmla="*/ 340555 w 609636"/>
              <a:gd name="connsiteY32" fmla="*/ 1390675 h 1390675"/>
              <a:gd name="connsiteX33" fmla="*/ 340555 w 609636"/>
              <a:gd name="connsiteY33" fmla="*/ 1043013 h 1390675"/>
              <a:gd name="connsiteX0" fmla="*/ 223838 w 492919"/>
              <a:gd name="connsiteY0" fmla="*/ 959643 h 1307305"/>
              <a:gd name="connsiteX1" fmla="*/ 223838 w 492919"/>
              <a:gd name="connsiteY1" fmla="*/ 733424 h 1307305"/>
              <a:gd name="connsiteX2" fmla="*/ 223838 w 492919"/>
              <a:gd name="connsiteY2" fmla="*/ 409574 h 1307305"/>
              <a:gd name="connsiteX3" fmla="*/ 223838 w 492919"/>
              <a:gd name="connsiteY3" fmla="*/ 321468 h 1307305"/>
              <a:gd name="connsiteX4" fmla="*/ 223838 w 492919"/>
              <a:gd name="connsiteY4" fmla="*/ 300037 h 1307305"/>
              <a:gd name="connsiteX5" fmla="*/ 219075 w 492919"/>
              <a:gd name="connsiteY5" fmla="*/ 278605 h 1307305"/>
              <a:gd name="connsiteX6" fmla="*/ 209550 w 492919"/>
              <a:gd name="connsiteY6" fmla="*/ 250030 h 1307305"/>
              <a:gd name="connsiteX7" fmla="*/ 195263 w 492919"/>
              <a:gd name="connsiteY7" fmla="*/ 219074 h 1307305"/>
              <a:gd name="connsiteX8" fmla="*/ 178594 w 492919"/>
              <a:gd name="connsiteY8" fmla="*/ 192880 h 1307305"/>
              <a:gd name="connsiteX9" fmla="*/ 147638 w 492919"/>
              <a:gd name="connsiteY9" fmla="*/ 147637 h 1307305"/>
              <a:gd name="connsiteX10" fmla="*/ 111919 w 492919"/>
              <a:gd name="connsiteY10" fmla="*/ 102393 h 1307305"/>
              <a:gd name="connsiteX11" fmla="*/ 71438 w 492919"/>
              <a:gd name="connsiteY11" fmla="*/ 59530 h 1307305"/>
              <a:gd name="connsiteX12" fmla="*/ 0 w 492919"/>
              <a:gd name="connsiteY12" fmla="*/ 7144 h 1307305"/>
              <a:gd name="connsiteX13" fmla="*/ 119063 w 492919"/>
              <a:gd name="connsiteY13" fmla="*/ 0 h 1307305"/>
              <a:gd name="connsiteX14" fmla="*/ 254794 w 492919"/>
              <a:gd name="connsiteY14" fmla="*/ 69055 h 1307305"/>
              <a:gd name="connsiteX15" fmla="*/ 316707 w 492919"/>
              <a:gd name="connsiteY15" fmla="*/ 95249 h 1307305"/>
              <a:gd name="connsiteX16" fmla="*/ 354807 w 492919"/>
              <a:gd name="connsiteY16" fmla="*/ 116680 h 1307305"/>
              <a:gd name="connsiteX17" fmla="*/ 392907 w 492919"/>
              <a:gd name="connsiteY17" fmla="*/ 130968 h 1307305"/>
              <a:gd name="connsiteX18" fmla="*/ 433388 w 492919"/>
              <a:gd name="connsiteY18" fmla="*/ 145255 h 1307305"/>
              <a:gd name="connsiteX19" fmla="*/ 466725 w 492919"/>
              <a:gd name="connsiteY19" fmla="*/ 164305 h 1307305"/>
              <a:gd name="connsiteX20" fmla="*/ 488157 w 492919"/>
              <a:gd name="connsiteY20" fmla="*/ 178593 h 1307305"/>
              <a:gd name="connsiteX21" fmla="*/ 492919 w 492919"/>
              <a:gd name="connsiteY21" fmla="*/ 190499 h 1307305"/>
              <a:gd name="connsiteX22" fmla="*/ 488157 w 492919"/>
              <a:gd name="connsiteY22" fmla="*/ 219074 h 1307305"/>
              <a:gd name="connsiteX23" fmla="*/ 471488 w 492919"/>
              <a:gd name="connsiteY23" fmla="*/ 345280 h 1307305"/>
              <a:gd name="connsiteX24" fmla="*/ 459582 w 492919"/>
              <a:gd name="connsiteY24" fmla="*/ 440530 h 1307305"/>
              <a:gd name="connsiteX25" fmla="*/ 447675 w 492919"/>
              <a:gd name="connsiteY25" fmla="*/ 559593 h 1307305"/>
              <a:gd name="connsiteX26" fmla="*/ 447675 w 492919"/>
              <a:gd name="connsiteY26" fmla="*/ 754855 h 1307305"/>
              <a:gd name="connsiteX27" fmla="*/ 445294 w 492919"/>
              <a:gd name="connsiteY27" fmla="*/ 888205 h 1307305"/>
              <a:gd name="connsiteX28" fmla="*/ 440532 w 492919"/>
              <a:gd name="connsiteY28" fmla="*/ 1000124 h 1307305"/>
              <a:gd name="connsiteX29" fmla="*/ 431007 w 492919"/>
              <a:gd name="connsiteY29" fmla="*/ 1150143 h 1307305"/>
              <a:gd name="connsiteX30" fmla="*/ 414338 w 492919"/>
              <a:gd name="connsiteY30" fmla="*/ 1293018 h 1307305"/>
              <a:gd name="connsiteX31" fmla="*/ 223838 w 492919"/>
              <a:gd name="connsiteY31" fmla="*/ 1307305 h 1307305"/>
              <a:gd name="connsiteX32" fmla="*/ 223838 w 492919"/>
              <a:gd name="connsiteY32" fmla="*/ 959643 h 1307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92919" h="1307305">
                <a:moveTo>
                  <a:pt x="223838" y="959643"/>
                </a:moveTo>
                <a:lnTo>
                  <a:pt x="223838" y="733424"/>
                </a:lnTo>
                <a:lnTo>
                  <a:pt x="223838" y="409574"/>
                </a:lnTo>
                <a:lnTo>
                  <a:pt x="223838" y="321468"/>
                </a:lnTo>
                <a:lnTo>
                  <a:pt x="223838" y="300037"/>
                </a:lnTo>
                <a:lnTo>
                  <a:pt x="219075" y="278605"/>
                </a:lnTo>
                <a:lnTo>
                  <a:pt x="209550" y="250030"/>
                </a:lnTo>
                <a:lnTo>
                  <a:pt x="195263" y="219074"/>
                </a:lnTo>
                <a:lnTo>
                  <a:pt x="178594" y="192880"/>
                </a:lnTo>
                <a:lnTo>
                  <a:pt x="147638" y="147637"/>
                </a:lnTo>
                <a:lnTo>
                  <a:pt x="111919" y="102393"/>
                </a:lnTo>
                <a:lnTo>
                  <a:pt x="71438" y="59530"/>
                </a:lnTo>
                <a:lnTo>
                  <a:pt x="0" y="7144"/>
                </a:lnTo>
                <a:lnTo>
                  <a:pt x="119063" y="0"/>
                </a:lnTo>
                <a:lnTo>
                  <a:pt x="254794" y="69055"/>
                </a:lnTo>
                <a:lnTo>
                  <a:pt x="316707" y="95249"/>
                </a:lnTo>
                <a:lnTo>
                  <a:pt x="354807" y="116680"/>
                </a:lnTo>
                <a:lnTo>
                  <a:pt x="392907" y="130968"/>
                </a:lnTo>
                <a:lnTo>
                  <a:pt x="433388" y="145255"/>
                </a:lnTo>
                <a:lnTo>
                  <a:pt x="466725" y="164305"/>
                </a:lnTo>
                <a:lnTo>
                  <a:pt x="488157" y="178593"/>
                </a:lnTo>
                <a:lnTo>
                  <a:pt x="492919" y="190499"/>
                </a:lnTo>
                <a:lnTo>
                  <a:pt x="488157" y="219074"/>
                </a:lnTo>
                <a:lnTo>
                  <a:pt x="471488" y="345280"/>
                </a:lnTo>
                <a:lnTo>
                  <a:pt x="459582" y="440530"/>
                </a:lnTo>
                <a:lnTo>
                  <a:pt x="447675" y="559593"/>
                </a:lnTo>
                <a:lnTo>
                  <a:pt x="447675" y="754855"/>
                </a:lnTo>
                <a:cubicBezTo>
                  <a:pt x="446881" y="799305"/>
                  <a:pt x="446088" y="843755"/>
                  <a:pt x="445294" y="888205"/>
                </a:cubicBezTo>
                <a:lnTo>
                  <a:pt x="440532" y="1000124"/>
                </a:lnTo>
                <a:lnTo>
                  <a:pt x="431007" y="1150143"/>
                </a:lnTo>
                <a:lnTo>
                  <a:pt x="414338" y="1293018"/>
                </a:lnTo>
                <a:lnTo>
                  <a:pt x="223838" y="1307305"/>
                </a:lnTo>
                <a:cubicBezTo>
                  <a:pt x="224632" y="1203324"/>
                  <a:pt x="225425" y="1099343"/>
                  <a:pt x="223838" y="9596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5799638-CC87-4B4F-9A50-639384E66354}"/>
              </a:ext>
            </a:extLst>
          </p:cNvPr>
          <p:cNvSpPr/>
          <p:nvPr/>
        </p:nvSpPr>
        <p:spPr>
          <a:xfrm>
            <a:off x="2662238" y="3427413"/>
            <a:ext cx="4506912" cy="668337"/>
          </a:xfrm>
          <a:custGeom>
            <a:avLst/>
            <a:gdLst>
              <a:gd name="connsiteX0" fmla="*/ 3493008 w 4506163"/>
              <a:gd name="connsiteY0" fmla="*/ 267005 h 669341"/>
              <a:gd name="connsiteX1" fmla="*/ 3189427 w 4506163"/>
              <a:gd name="connsiteY1" fmla="*/ 274320 h 669341"/>
              <a:gd name="connsiteX2" fmla="*/ 2926080 w 4506163"/>
              <a:gd name="connsiteY2" fmla="*/ 281635 h 669341"/>
              <a:gd name="connsiteX3" fmla="*/ 2622499 w 4506163"/>
              <a:gd name="connsiteY3" fmla="*/ 292608 h 669341"/>
              <a:gd name="connsiteX4" fmla="*/ 2216505 w 4506163"/>
              <a:gd name="connsiteY4" fmla="*/ 340157 h 669341"/>
              <a:gd name="connsiteX5" fmla="*/ 1953158 w 4506163"/>
              <a:gd name="connsiteY5" fmla="*/ 376733 h 669341"/>
              <a:gd name="connsiteX6" fmla="*/ 1642262 w 4506163"/>
              <a:gd name="connsiteY6" fmla="*/ 420624 h 669341"/>
              <a:gd name="connsiteX7" fmla="*/ 1415491 w 4506163"/>
              <a:gd name="connsiteY7" fmla="*/ 460858 h 669341"/>
              <a:gd name="connsiteX8" fmla="*/ 1064361 w 4506163"/>
              <a:gd name="connsiteY8" fmla="*/ 530352 h 669341"/>
              <a:gd name="connsiteX9" fmla="*/ 797357 w 4506163"/>
              <a:gd name="connsiteY9" fmla="*/ 588874 h 669341"/>
              <a:gd name="connsiteX10" fmla="*/ 636422 w 4506163"/>
              <a:gd name="connsiteY10" fmla="*/ 629107 h 669341"/>
              <a:gd name="connsiteX11" fmla="*/ 555955 w 4506163"/>
              <a:gd name="connsiteY11" fmla="*/ 654711 h 669341"/>
              <a:gd name="connsiteX12" fmla="*/ 523037 w 4506163"/>
              <a:gd name="connsiteY12" fmla="*/ 669341 h 669341"/>
              <a:gd name="connsiteX13" fmla="*/ 468173 w 4506163"/>
              <a:gd name="connsiteY13" fmla="*/ 662026 h 669341"/>
              <a:gd name="connsiteX14" fmla="*/ 380390 w 4506163"/>
              <a:gd name="connsiteY14" fmla="*/ 629107 h 669341"/>
              <a:gd name="connsiteX15" fmla="*/ 318211 w 4506163"/>
              <a:gd name="connsiteY15" fmla="*/ 596189 h 669341"/>
              <a:gd name="connsiteX16" fmla="*/ 252374 w 4506163"/>
              <a:gd name="connsiteY16" fmla="*/ 552298 h 669341"/>
              <a:gd name="connsiteX17" fmla="*/ 212141 w 4506163"/>
              <a:gd name="connsiteY17" fmla="*/ 523037 h 669341"/>
              <a:gd name="connsiteX18" fmla="*/ 160934 w 4506163"/>
              <a:gd name="connsiteY18" fmla="*/ 482803 h 669341"/>
              <a:gd name="connsiteX19" fmla="*/ 113385 w 4506163"/>
              <a:gd name="connsiteY19" fmla="*/ 438912 h 669341"/>
              <a:gd name="connsiteX20" fmla="*/ 58521 w 4506163"/>
              <a:gd name="connsiteY20" fmla="*/ 387706 h 669341"/>
              <a:gd name="connsiteX21" fmla="*/ 32918 w 4506163"/>
              <a:gd name="connsiteY21" fmla="*/ 362103 h 669341"/>
              <a:gd name="connsiteX22" fmla="*/ 14630 w 4506163"/>
              <a:gd name="connsiteY22" fmla="*/ 340157 h 669341"/>
              <a:gd name="connsiteX23" fmla="*/ 0 w 4506163"/>
              <a:gd name="connsiteY23" fmla="*/ 318211 h 669341"/>
              <a:gd name="connsiteX24" fmla="*/ 0 w 4506163"/>
              <a:gd name="connsiteY24" fmla="*/ 299923 h 669341"/>
              <a:gd name="connsiteX25" fmla="*/ 7315 w 4506163"/>
              <a:gd name="connsiteY25" fmla="*/ 288951 h 669341"/>
              <a:gd name="connsiteX26" fmla="*/ 25603 w 4506163"/>
              <a:gd name="connsiteY26" fmla="*/ 288951 h 669341"/>
              <a:gd name="connsiteX27" fmla="*/ 47549 w 4506163"/>
              <a:gd name="connsiteY27" fmla="*/ 288951 h 669341"/>
              <a:gd name="connsiteX28" fmla="*/ 102413 w 4506163"/>
              <a:gd name="connsiteY28" fmla="*/ 314554 h 669341"/>
              <a:gd name="connsiteX29" fmla="*/ 171907 w 4506163"/>
              <a:gd name="connsiteY29" fmla="*/ 347472 h 669341"/>
              <a:gd name="connsiteX30" fmla="*/ 230429 w 4506163"/>
              <a:gd name="connsiteY30" fmla="*/ 373075 h 669341"/>
              <a:gd name="connsiteX31" fmla="*/ 277977 w 4506163"/>
              <a:gd name="connsiteY31" fmla="*/ 387706 h 669341"/>
              <a:gd name="connsiteX32" fmla="*/ 362102 w 4506163"/>
              <a:gd name="connsiteY32" fmla="*/ 395021 h 669341"/>
              <a:gd name="connsiteX33" fmla="*/ 471830 w 4506163"/>
              <a:gd name="connsiteY33" fmla="*/ 402336 h 669341"/>
              <a:gd name="connsiteX34" fmla="*/ 566928 w 4506163"/>
              <a:gd name="connsiteY34" fmla="*/ 402336 h 669341"/>
              <a:gd name="connsiteX35" fmla="*/ 636422 w 4506163"/>
              <a:gd name="connsiteY35" fmla="*/ 395021 h 669341"/>
              <a:gd name="connsiteX36" fmla="*/ 844905 w 4506163"/>
              <a:gd name="connsiteY36" fmla="*/ 362103 h 669341"/>
              <a:gd name="connsiteX37" fmla="*/ 1192377 w 4506163"/>
              <a:gd name="connsiteY37" fmla="*/ 307239 h 669341"/>
              <a:gd name="connsiteX38" fmla="*/ 1565453 w 4506163"/>
              <a:gd name="connsiteY38" fmla="*/ 248717 h 669341"/>
              <a:gd name="connsiteX39" fmla="*/ 1865376 w 4506163"/>
              <a:gd name="connsiteY39" fmla="*/ 197511 h 669341"/>
              <a:gd name="connsiteX40" fmla="*/ 2143353 w 4506163"/>
              <a:gd name="connsiteY40" fmla="*/ 153619 h 669341"/>
              <a:gd name="connsiteX41" fmla="*/ 2315261 w 4506163"/>
              <a:gd name="connsiteY41" fmla="*/ 131674 h 669341"/>
              <a:gd name="connsiteX42" fmla="*/ 2373782 w 4506163"/>
              <a:gd name="connsiteY42" fmla="*/ 138989 h 669341"/>
              <a:gd name="connsiteX43" fmla="*/ 2421331 w 4506163"/>
              <a:gd name="connsiteY43" fmla="*/ 138989 h 669341"/>
              <a:gd name="connsiteX44" fmla="*/ 2465222 w 4506163"/>
              <a:gd name="connsiteY44" fmla="*/ 131674 h 669341"/>
              <a:gd name="connsiteX45" fmla="*/ 2520086 w 4506163"/>
              <a:gd name="connsiteY45" fmla="*/ 117043 h 669341"/>
              <a:gd name="connsiteX46" fmla="*/ 2816352 w 4506163"/>
              <a:gd name="connsiteY46" fmla="*/ 91440 h 669341"/>
              <a:gd name="connsiteX47" fmla="*/ 3035808 w 4506163"/>
              <a:gd name="connsiteY47" fmla="*/ 80467 h 669341"/>
              <a:gd name="connsiteX48" fmla="*/ 3269894 w 4506163"/>
              <a:gd name="connsiteY48" fmla="*/ 69495 h 669341"/>
              <a:gd name="connsiteX49" fmla="*/ 3631997 w 4506163"/>
              <a:gd name="connsiteY49" fmla="*/ 51207 h 669341"/>
              <a:gd name="connsiteX50" fmla="*/ 3756355 w 4506163"/>
              <a:gd name="connsiteY50" fmla="*/ 43891 h 669341"/>
              <a:gd name="connsiteX51" fmla="*/ 3811219 w 4506163"/>
              <a:gd name="connsiteY51" fmla="*/ 29261 h 669341"/>
              <a:gd name="connsiteX52" fmla="*/ 3873398 w 4506163"/>
              <a:gd name="connsiteY52" fmla="*/ 10973 h 669341"/>
              <a:gd name="connsiteX53" fmla="*/ 3928262 w 4506163"/>
              <a:gd name="connsiteY53" fmla="*/ 0 h 669341"/>
              <a:gd name="connsiteX54" fmla="*/ 3979469 w 4506163"/>
              <a:gd name="connsiteY54" fmla="*/ 0 h 669341"/>
              <a:gd name="connsiteX55" fmla="*/ 4085539 w 4506163"/>
              <a:gd name="connsiteY55" fmla="*/ 7315 h 669341"/>
              <a:gd name="connsiteX56" fmla="*/ 4217213 w 4506163"/>
              <a:gd name="connsiteY56" fmla="*/ 25603 h 669341"/>
              <a:gd name="connsiteX57" fmla="*/ 4294022 w 4506163"/>
              <a:gd name="connsiteY57" fmla="*/ 47549 h 669341"/>
              <a:gd name="connsiteX58" fmla="*/ 4348886 w 4506163"/>
              <a:gd name="connsiteY58" fmla="*/ 65837 h 669341"/>
              <a:gd name="connsiteX59" fmla="*/ 4400093 w 4506163"/>
              <a:gd name="connsiteY59" fmla="*/ 91440 h 669341"/>
              <a:gd name="connsiteX60" fmla="*/ 4447641 w 4506163"/>
              <a:gd name="connsiteY60" fmla="*/ 117043 h 669341"/>
              <a:gd name="connsiteX61" fmla="*/ 4465929 w 4506163"/>
              <a:gd name="connsiteY61" fmla="*/ 131674 h 669341"/>
              <a:gd name="connsiteX62" fmla="*/ 4480560 w 4506163"/>
              <a:gd name="connsiteY62" fmla="*/ 146304 h 669341"/>
              <a:gd name="connsiteX63" fmla="*/ 4495190 w 4506163"/>
              <a:gd name="connsiteY63" fmla="*/ 168250 h 669341"/>
              <a:gd name="connsiteX64" fmla="*/ 4502505 w 4506163"/>
              <a:gd name="connsiteY64" fmla="*/ 182880 h 669341"/>
              <a:gd name="connsiteX65" fmla="*/ 4506163 w 4506163"/>
              <a:gd name="connsiteY65" fmla="*/ 197511 h 669341"/>
              <a:gd name="connsiteX66" fmla="*/ 4502505 w 4506163"/>
              <a:gd name="connsiteY66" fmla="*/ 219456 h 669341"/>
              <a:gd name="connsiteX67" fmla="*/ 4491533 w 4506163"/>
              <a:gd name="connsiteY67" fmla="*/ 234087 h 669341"/>
              <a:gd name="connsiteX68" fmla="*/ 4462272 w 4506163"/>
              <a:gd name="connsiteY68" fmla="*/ 252375 h 669341"/>
              <a:gd name="connsiteX69" fmla="*/ 4425696 w 4506163"/>
              <a:gd name="connsiteY69" fmla="*/ 263347 h 669341"/>
              <a:gd name="connsiteX70" fmla="*/ 4396435 w 4506163"/>
              <a:gd name="connsiteY70" fmla="*/ 267005 h 669341"/>
              <a:gd name="connsiteX71" fmla="*/ 4315968 w 4506163"/>
              <a:gd name="connsiteY71" fmla="*/ 267005 h 669341"/>
              <a:gd name="connsiteX72" fmla="*/ 4133088 w 4506163"/>
              <a:gd name="connsiteY72" fmla="*/ 267005 h 669341"/>
              <a:gd name="connsiteX73" fmla="*/ 3906317 w 4506163"/>
              <a:gd name="connsiteY73" fmla="*/ 267005 h 669341"/>
              <a:gd name="connsiteX74" fmla="*/ 3730752 w 4506163"/>
              <a:gd name="connsiteY74" fmla="*/ 270663 h 669341"/>
              <a:gd name="connsiteX75" fmla="*/ 3493008 w 4506163"/>
              <a:gd name="connsiteY75" fmla="*/ 267005 h 66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06163" h="669341">
                <a:moveTo>
                  <a:pt x="3493008" y="267005"/>
                </a:moveTo>
                <a:lnTo>
                  <a:pt x="3189427" y="274320"/>
                </a:lnTo>
                <a:lnTo>
                  <a:pt x="2926080" y="281635"/>
                </a:lnTo>
                <a:lnTo>
                  <a:pt x="2622499" y="292608"/>
                </a:lnTo>
                <a:lnTo>
                  <a:pt x="2216505" y="340157"/>
                </a:lnTo>
                <a:lnTo>
                  <a:pt x="1953158" y="376733"/>
                </a:lnTo>
                <a:lnTo>
                  <a:pt x="1642262" y="420624"/>
                </a:lnTo>
                <a:lnTo>
                  <a:pt x="1415491" y="460858"/>
                </a:lnTo>
                <a:lnTo>
                  <a:pt x="1064361" y="530352"/>
                </a:lnTo>
                <a:lnTo>
                  <a:pt x="797357" y="588874"/>
                </a:lnTo>
                <a:lnTo>
                  <a:pt x="636422" y="629107"/>
                </a:lnTo>
                <a:lnTo>
                  <a:pt x="555955" y="654711"/>
                </a:lnTo>
                <a:lnTo>
                  <a:pt x="523037" y="669341"/>
                </a:lnTo>
                <a:lnTo>
                  <a:pt x="468173" y="662026"/>
                </a:lnTo>
                <a:lnTo>
                  <a:pt x="380390" y="629107"/>
                </a:lnTo>
                <a:lnTo>
                  <a:pt x="318211" y="596189"/>
                </a:lnTo>
                <a:lnTo>
                  <a:pt x="252374" y="552298"/>
                </a:lnTo>
                <a:lnTo>
                  <a:pt x="212141" y="523037"/>
                </a:lnTo>
                <a:lnTo>
                  <a:pt x="160934" y="482803"/>
                </a:lnTo>
                <a:lnTo>
                  <a:pt x="113385" y="438912"/>
                </a:lnTo>
                <a:lnTo>
                  <a:pt x="58521" y="387706"/>
                </a:lnTo>
                <a:lnTo>
                  <a:pt x="32918" y="362103"/>
                </a:lnTo>
                <a:lnTo>
                  <a:pt x="14630" y="340157"/>
                </a:lnTo>
                <a:lnTo>
                  <a:pt x="0" y="318211"/>
                </a:lnTo>
                <a:lnTo>
                  <a:pt x="0" y="299923"/>
                </a:lnTo>
                <a:lnTo>
                  <a:pt x="7315" y="288951"/>
                </a:lnTo>
                <a:lnTo>
                  <a:pt x="25603" y="288951"/>
                </a:lnTo>
                <a:lnTo>
                  <a:pt x="47549" y="288951"/>
                </a:lnTo>
                <a:lnTo>
                  <a:pt x="102413" y="314554"/>
                </a:lnTo>
                <a:lnTo>
                  <a:pt x="171907" y="347472"/>
                </a:lnTo>
                <a:lnTo>
                  <a:pt x="230429" y="373075"/>
                </a:lnTo>
                <a:lnTo>
                  <a:pt x="277977" y="387706"/>
                </a:lnTo>
                <a:lnTo>
                  <a:pt x="362102" y="395021"/>
                </a:lnTo>
                <a:lnTo>
                  <a:pt x="471830" y="402336"/>
                </a:lnTo>
                <a:lnTo>
                  <a:pt x="566928" y="402336"/>
                </a:lnTo>
                <a:lnTo>
                  <a:pt x="636422" y="395021"/>
                </a:lnTo>
                <a:lnTo>
                  <a:pt x="844905" y="362103"/>
                </a:lnTo>
                <a:lnTo>
                  <a:pt x="1192377" y="307239"/>
                </a:lnTo>
                <a:lnTo>
                  <a:pt x="1565453" y="248717"/>
                </a:lnTo>
                <a:lnTo>
                  <a:pt x="1865376" y="197511"/>
                </a:lnTo>
                <a:lnTo>
                  <a:pt x="2143353" y="153619"/>
                </a:lnTo>
                <a:lnTo>
                  <a:pt x="2315261" y="131674"/>
                </a:lnTo>
                <a:lnTo>
                  <a:pt x="2373782" y="138989"/>
                </a:lnTo>
                <a:lnTo>
                  <a:pt x="2421331" y="138989"/>
                </a:lnTo>
                <a:lnTo>
                  <a:pt x="2465222" y="131674"/>
                </a:lnTo>
                <a:lnTo>
                  <a:pt x="2520086" y="117043"/>
                </a:lnTo>
                <a:lnTo>
                  <a:pt x="2816352" y="91440"/>
                </a:lnTo>
                <a:lnTo>
                  <a:pt x="3035808" y="80467"/>
                </a:lnTo>
                <a:lnTo>
                  <a:pt x="3269894" y="69495"/>
                </a:lnTo>
                <a:lnTo>
                  <a:pt x="3631997" y="51207"/>
                </a:lnTo>
                <a:lnTo>
                  <a:pt x="3756355" y="43891"/>
                </a:lnTo>
                <a:lnTo>
                  <a:pt x="3811219" y="29261"/>
                </a:lnTo>
                <a:lnTo>
                  <a:pt x="3873398" y="10973"/>
                </a:lnTo>
                <a:lnTo>
                  <a:pt x="3928262" y="0"/>
                </a:lnTo>
                <a:lnTo>
                  <a:pt x="3979469" y="0"/>
                </a:lnTo>
                <a:lnTo>
                  <a:pt x="4085539" y="7315"/>
                </a:lnTo>
                <a:lnTo>
                  <a:pt x="4217213" y="25603"/>
                </a:lnTo>
                <a:lnTo>
                  <a:pt x="4294022" y="47549"/>
                </a:lnTo>
                <a:lnTo>
                  <a:pt x="4348886" y="65837"/>
                </a:lnTo>
                <a:lnTo>
                  <a:pt x="4400093" y="91440"/>
                </a:lnTo>
                <a:lnTo>
                  <a:pt x="4447641" y="117043"/>
                </a:lnTo>
                <a:lnTo>
                  <a:pt x="4465929" y="131674"/>
                </a:lnTo>
                <a:lnTo>
                  <a:pt x="4480560" y="146304"/>
                </a:lnTo>
                <a:lnTo>
                  <a:pt x="4495190" y="168250"/>
                </a:lnTo>
                <a:lnTo>
                  <a:pt x="4502505" y="182880"/>
                </a:lnTo>
                <a:lnTo>
                  <a:pt x="4506163" y="197511"/>
                </a:lnTo>
                <a:lnTo>
                  <a:pt x="4502505" y="219456"/>
                </a:lnTo>
                <a:lnTo>
                  <a:pt x="4491533" y="234087"/>
                </a:lnTo>
                <a:lnTo>
                  <a:pt x="4462272" y="252375"/>
                </a:lnTo>
                <a:lnTo>
                  <a:pt x="4425696" y="263347"/>
                </a:lnTo>
                <a:lnTo>
                  <a:pt x="4396435" y="267005"/>
                </a:lnTo>
                <a:lnTo>
                  <a:pt x="4315968" y="267005"/>
                </a:lnTo>
                <a:lnTo>
                  <a:pt x="4133088" y="267005"/>
                </a:lnTo>
                <a:lnTo>
                  <a:pt x="3906317" y="267005"/>
                </a:lnTo>
                <a:lnTo>
                  <a:pt x="3730752" y="270663"/>
                </a:lnTo>
                <a:lnTo>
                  <a:pt x="3493008" y="267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3060BF93-D3BD-4A30-9DDB-E8A405AA68A7}"/>
              </a:ext>
            </a:extLst>
          </p:cNvPr>
          <p:cNvSpPr/>
          <p:nvPr/>
        </p:nvSpPr>
        <p:spPr>
          <a:xfrm>
            <a:off x="2686050" y="2525713"/>
            <a:ext cx="3568700" cy="2671762"/>
          </a:xfrm>
          <a:custGeom>
            <a:avLst/>
            <a:gdLst>
              <a:gd name="connsiteX0" fmla="*/ 3134114 w 3569219"/>
              <a:gd name="connsiteY0" fmla="*/ 686649 h 2671815"/>
              <a:gd name="connsiteX1" fmla="*/ 2950554 w 3569219"/>
              <a:gd name="connsiteY1" fmla="*/ 870209 h 2671815"/>
              <a:gd name="connsiteX2" fmla="*/ 2800987 w 3569219"/>
              <a:gd name="connsiteY2" fmla="*/ 1009579 h 2671815"/>
              <a:gd name="connsiteX3" fmla="*/ 2627625 w 3569219"/>
              <a:gd name="connsiteY3" fmla="*/ 1186340 h 2671815"/>
              <a:gd name="connsiteX4" fmla="*/ 2508651 w 3569219"/>
              <a:gd name="connsiteY4" fmla="*/ 1288318 h 2671815"/>
              <a:gd name="connsiteX5" fmla="*/ 2270703 w 3569219"/>
              <a:gd name="connsiteY5" fmla="*/ 1475277 h 2671815"/>
              <a:gd name="connsiteX6" fmla="*/ 2025957 w 3569219"/>
              <a:gd name="connsiteY6" fmla="*/ 1648639 h 2671815"/>
              <a:gd name="connsiteX7" fmla="*/ 1886587 w 3569219"/>
              <a:gd name="connsiteY7" fmla="*/ 1740419 h 2671815"/>
              <a:gd name="connsiteX8" fmla="*/ 1726822 w 3569219"/>
              <a:gd name="connsiteY8" fmla="*/ 1838997 h 2671815"/>
              <a:gd name="connsiteX9" fmla="*/ 1560258 w 3569219"/>
              <a:gd name="connsiteY9" fmla="*/ 1957971 h 2671815"/>
              <a:gd name="connsiteX10" fmla="*/ 1366501 w 3569219"/>
              <a:gd name="connsiteY10" fmla="*/ 2076945 h 2671815"/>
              <a:gd name="connsiteX11" fmla="*/ 1131952 w 3569219"/>
              <a:gd name="connsiteY11" fmla="*/ 2206117 h 2671815"/>
              <a:gd name="connsiteX12" fmla="*/ 860012 w 3569219"/>
              <a:gd name="connsiteY12" fmla="*/ 2345487 h 2671815"/>
              <a:gd name="connsiteX13" fmla="*/ 635661 w 3569219"/>
              <a:gd name="connsiteY13" fmla="*/ 2447464 h 2671815"/>
              <a:gd name="connsiteX14" fmla="*/ 370519 w 3569219"/>
              <a:gd name="connsiteY14" fmla="*/ 2556240 h 2671815"/>
              <a:gd name="connsiteX15" fmla="*/ 207354 w 3569219"/>
              <a:gd name="connsiteY15" fmla="*/ 2617427 h 2671815"/>
              <a:gd name="connsiteX16" fmla="*/ 50988 w 3569219"/>
              <a:gd name="connsiteY16" fmla="*/ 2671815 h 2671815"/>
              <a:gd name="connsiteX17" fmla="*/ 37391 w 3569219"/>
              <a:gd name="connsiteY17" fmla="*/ 2671815 h 2671815"/>
              <a:gd name="connsiteX18" fmla="*/ 13597 w 3569219"/>
              <a:gd name="connsiteY18" fmla="*/ 2665017 h 2671815"/>
              <a:gd name="connsiteX19" fmla="*/ 3399 w 3569219"/>
              <a:gd name="connsiteY19" fmla="*/ 2654819 h 2671815"/>
              <a:gd name="connsiteX20" fmla="*/ 0 w 3569219"/>
              <a:gd name="connsiteY20" fmla="*/ 2644621 h 2671815"/>
              <a:gd name="connsiteX21" fmla="*/ 3399 w 3569219"/>
              <a:gd name="connsiteY21" fmla="*/ 2631024 h 2671815"/>
              <a:gd name="connsiteX22" fmla="*/ 13597 w 3569219"/>
              <a:gd name="connsiteY22" fmla="*/ 2614028 h 2671815"/>
              <a:gd name="connsiteX23" fmla="*/ 40791 w 3569219"/>
              <a:gd name="connsiteY23" fmla="*/ 2597032 h 2671815"/>
              <a:gd name="connsiteX24" fmla="*/ 268541 w 3569219"/>
              <a:gd name="connsiteY24" fmla="*/ 2491655 h 2671815"/>
              <a:gd name="connsiteX25" fmla="*/ 492892 w 3569219"/>
              <a:gd name="connsiteY25" fmla="*/ 2382878 h 2671815"/>
              <a:gd name="connsiteX26" fmla="*/ 693448 w 3569219"/>
              <a:gd name="connsiteY26" fmla="*/ 2280901 h 2671815"/>
              <a:gd name="connsiteX27" fmla="*/ 873609 w 3569219"/>
              <a:gd name="connsiteY27" fmla="*/ 2185722 h 2671815"/>
              <a:gd name="connsiteX28" fmla="*/ 1060568 w 3569219"/>
              <a:gd name="connsiteY28" fmla="*/ 2076945 h 2671815"/>
              <a:gd name="connsiteX29" fmla="*/ 1213534 w 3569219"/>
              <a:gd name="connsiteY29" fmla="*/ 1978367 h 2671815"/>
              <a:gd name="connsiteX30" fmla="*/ 1386896 w 3569219"/>
              <a:gd name="connsiteY30" fmla="*/ 1862792 h 2671815"/>
              <a:gd name="connsiteX31" fmla="*/ 1509270 w 3569219"/>
              <a:gd name="connsiteY31" fmla="*/ 1777811 h 2671815"/>
              <a:gd name="connsiteX32" fmla="*/ 1723423 w 3569219"/>
              <a:gd name="connsiteY32" fmla="*/ 1624844 h 2671815"/>
              <a:gd name="connsiteX33" fmla="*/ 1974968 w 3569219"/>
              <a:gd name="connsiteY33" fmla="*/ 1437885 h 2671815"/>
              <a:gd name="connsiteX34" fmla="*/ 2168725 w 3569219"/>
              <a:gd name="connsiteY34" fmla="*/ 1291717 h 2671815"/>
              <a:gd name="connsiteX35" fmla="*/ 2280901 w 3569219"/>
              <a:gd name="connsiteY35" fmla="*/ 1206736 h 2671815"/>
              <a:gd name="connsiteX36" fmla="*/ 2603830 w 3569219"/>
              <a:gd name="connsiteY36" fmla="*/ 934795 h 2671815"/>
              <a:gd name="connsiteX37" fmla="*/ 2766994 w 3569219"/>
              <a:gd name="connsiteY37" fmla="*/ 778429 h 2671815"/>
              <a:gd name="connsiteX38" fmla="*/ 2919961 w 3569219"/>
              <a:gd name="connsiteY38" fmla="*/ 618664 h 2671815"/>
              <a:gd name="connsiteX39" fmla="*/ 3028737 w 3569219"/>
              <a:gd name="connsiteY39" fmla="*/ 489493 h 2671815"/>
              <a:gd name="connsiteX40" fmla="*/ 3113719 w 3569219"/>
              <a:gd name="connsiteY40" fmla="*/ 380716 h 2671815"/>
              <a:gd name="connsiteX41" fmla="*/ 3174905 w 3569219"/>
              <a:gd name="connsiteY41" fmla="*/ 278739 h 2671815"/>
              <a:gd name="connsiteX42" fmla="*/ 3191901 w 3569219"/>
              <a:gd name="connsiteY42" fmla="*/ 254944 h 2671815"/>
              <a:gd name="connsiteX43" fmla="*/ 3212297 w 3569219"/>
              <a:gd name="connsiteY43" fmla="*/ 227750 h 2671815"/>
              <a:gd name="connsiteX44" fmla="*/ 3215696 w 3569219"/>
              <a:gd name="connsiteY44" fmla="*/ 203955 h 2671815"/>
              <a:gd name="connsiteX45" fmla="*/ 3215696 w 3569219"/>
              <a:gd name="connsiteY45" fmla="*/ 186959 h 2671815"/>
              <a:gd name="connsiteX46" fmla="*/ 3208898 w 3569219"/>
              <a:gd name="connsiteY46" fmla="*/ 166563 h 2671815"/>
              <a:gd name="connsiteX47" fmla="*/ 3195301 w 3569219"/>
              <a:gd name="connsiteY47" fmla="*/ 142768 h 2671815"/>
              <a:gd name="connsiteX48" fmla="*/ 3154510 w 3569219"/>
              <a:gd name="connsiteY48" fmla="*/ 101977 h 2671815"/>
              <a:gd name="connsiteX49" fmla="*/ 3117118 w 3569219"/>
              <a:gd name="connsiteY49" fmla="*/ 67985 h 2671815"/>
              <a:gd name="connsiteX50" fmla="*/ 3100122 w 3569219"/>
              <a:gd name="connsiteY50" fmla="*/ 44190 h 2671815"/>
              <a:gd name="connsiteX51" fmla="*/ 3093323 w 3569219"/>
              <a:gd name="connsiteY51" fmla="*/ 23794 h 2671815"/>
              <a:gd name="connsiteX52" fmla="*/ 3093323 w 3569219"/>
              <a:gd name="connsiteY52" fmla="*/ 6798 h 2671815"/>
              <a:gd name="connsiteX53" fmla="*/ 3100122 w 3569219"/>
              <a:gd name="connsiteY53" fmla="*/ 0 h 2671815"/>
              <a:gd name="connsiteX54" fmla="*/ 3117118 w 3569219"/>
              <a:gd name="connsiteY54" fmla="*/ 3399 h 2671815"/>
              <a:gd name="connsiteX55" fmla="*/ 3147711 w 3569219"/>
              <a:gd name="connsiteY55" fmla="*/ 10197 h 2671815"/>
              <a:gd name="connsiteX56" fmla="*/ 3208898 w 3569219"/>
              <a:gd name="connsiteY56" fmla="*/ 16996 h 2671815"/>
              <a:gd name="connsiteX57" fmla="*/ 3280282 w 3569219"/>
              <a:gd name="connsiteY57" fmla="*/ 40791 h 2671815"/>
              <a:gd name="connsiteX58" fmla="*/ 3324473 w 3569219"/>
              <a:gd name="connsiteY58" fmla="*/ 61186 h 2671815"/>
              <a:gd name="connsiteX59" fmla="*/ 3375461 w 3569219"/>
              <a:gd name="connsiteY59" fmla="*/ 91780 h 2671815"/>
              <a:gd name="connsiteX60" fmla="*/ 3446846 w 3569219"/>
              <a:gd name="connsiteY60" fmla="*/ 139369 h 2671815"/>
              <a:gd name="connsiteX61" fmla="*/ 3491036 w 3569219"/>
              <a:gd name="connsiteY61" fmla="*/ 176761 h 2671815"/>
              <a:gd name="connsiteX62" fmla="*/ 3528428 w 3569219"/>
              <a:gd name="connsiteY62" fmla="*/ 214153 h 2671815"/>
              <a:gd name="connsiteX63" fmla="*/ 3548823 w 3569219"/>
              <a:gd name="connsiteY63" fmla="*/ 241347 h 2671815"/>
              <a:gd name="connsiteX64" fmla="*/ 3565820 w 3569219"/>
              <a:gd name="connsiteY64" fmla="*/ 265142 h 2671815"/>
              <a:gd name="connsiteX65" fmla="*/ 3569219 w 3569219"/>
              <a:gd name="connsiteY65" fmla="*/ 282138 h 2671815"/>
              <a:gd name="connsiteX66" fmla="*/ 3569219 w 3569219"/>
              <a:gd name="connsiteY66" fmla="*/ 299134 h 2671815"/>
              <a:gd name="connsiteX67" fmla="*/ 3565820 w 3569219"/>
              <a:gd name="connsiteY67" fmla="*/ 322929 h 2671815"/>
              <a:gd name="connsiteX68" fmla="*/ 3548823 w 3569219"/>
              <a:gd name="connsiteY68" fmla="*/ 346724 h 2671815"/>
              <a:gd name="connsiteX69" fmla="*/ 3514831 w 3569219"/>
              <a:gd name="connsiteY69" fmla="*/ 367119 h 2671815"/>
              <a:gd name="connsiteX70" fmla="*/ 3467241 w 3569219"/>
              <a:gd name="connsiteY70" fmla="*/ 387515 h 2671815"/>
              <a:gd name="connsiteX71" fmla="*/ 3423051 w 3569219"/>
              <a:gd name="connsiteY71" fmla="*/ 411310 h 2671815"/>
              <a:gd name="connsiteX72" fmla="*/ 3334670 w 3569219"/>
              <a:gd name="connsiteY72" fmla="*/ 475895 h 2671815"/>
              <a:gd name="connsiteX73" fmla="*/ 3266685 w 3569219"/>
              <a:gd name="connsiteY73" fmla="*/ 540481 h 2671815"/>
              <a:gd name="connsiteX74" fmla="*/ 3178304 w 3569219"/>
              <a:gd name="connsiteY74" fmla="*/ 639060 h 2671815"/>
              <a:gd name="connsiteX75" fmla="*/ 3134114 w 3569219"/>
              <a:gd name="connsiteY75" fmla="*/ 686649 h 267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569219" h="2671815">
                <a:moveTo>
                  <a:pt x="3134114" y="686649"/>
                </a:moveTo>
                <a:lnTo>
                  <a:pt x="2950554" y="870209"/>
                </a:lnTo>
                <a:lnTo>
                  <a:pt x="2800987" y="1009579"/>
                </a:lnTo>
                <a:lnTo>
                  <a:pt x="2627625" y="1186340"/>
                </a:lnTo>
                <a:lnTo>
                  <a:pt x="2508651" y="1288318"/>
                </a:lnTo>
                <a:lnTo>
                  <a:pt x="2270703" y="1475277"/>
                </a:lnTo>
                <a:lnTo>
                  <a:pt x="2025957" y="1648639"/>
                </a:lnTo>
                <a:lnTo>
                  <a:pt x="1886587" y="1740419"/>
                </a:lnTo>
                <a:lnTo>
                  <a:pt x="1726822" y="1838997"/>
                </a:lnTo>
                <a:lnTo>
                  <a:pt x="1560258" y="1957971"/>
                </a:lnTo>
                <a:lnTo>
                  <a:pt x="1366501" y="2076945"/>
                </a:lnTo>
                <a:lnTo>
                  <a:pt x="1131952" y="2206117"/>
                </a:lnTo>
                <a:lnTo>
                  <a:pt x="860012" y="2345487"/>
                </a:lnTo>
                <a:lnTo>
                  <a:pt x="635661" y="2447464"/>
                </a:lnTo>
                <a:lnTo>
                  <a:pt x="370519" y="2556240"/>
                </a:lnTo>
                <a:lnTo>
                  <a:pt x="207354" y="2617427"/>
                </a:lnTo>
                <a:lnTo>
                  <a:pt x="50988" y="2671815"/>
                </a:lnTo>
                <a:lnTo>
                  <a:pt x="37391" y="2671815"/>
                </a:lnTo>
                <a:lnTo>
                  <a:pt x="13597" y="2665017"/>
                </a:lnTo>
                <a:lnTo>
                  <a:pt x="3399" y="2654819"/>
                </a:lnTo>
                <a:lnTo>
                  <a:pt x="0" y="2644621"/>
                </a:lnTo>
                <a:lnTo>
                  <a:pt x="3399" y="2631024"/>
                </a:lnTo>
                <a:lnTo>
                  <a:pt x="13597" y="2614028"/>
                </a:lnTo>
                <a:lnTo>
                  <a:pt x="40791" y="2597032"/>
                </a:lnTo>
                <a:lnTo>
                  <a:pt x="268541" y="2491655"/>
                </a:lnTo>
                <a:lnTo>
                  <a:pt x="492892" y="2382878"/>
                </a:lnTo>
                <a:lnTo>
                  <a:pt x="693448" y="2280901"/>
                </a:lnTo>
                <a:lnTo>
                  <a:pt x="873609" y="2185722"/>
                </a:lnTo>
                <a:lnTo>
                  <a:pt x="1060568" y="2076945"/>
                </a:lnTo>
                <a:lnTo>
                  <a:pt x="1213534" y="1978367"/>
                </a:lnTo>
                <a:lnTo>
                  <a:pt x="1386896" y="1862792"/>
                </a:lnTo>
                <a:lnTo>
                  <a:pt x="1509270" y="1777811"/>
                </a:lnTo>
                <a:lnTo>
                  <a:pt x="1723423" y="1624844"/>
                </a:lnTo>
                <a:lnTo>
                  <a:pt x="1974968" y="1437885"/>
                </a:lnTo>
                <a:lnTo>
                  <a:pt x="2168725" y="1291717"/>
                </a:lnTo>
                <a:lnTo>
                  <a:pt x="2280901" y="1206736"/>
                </a:lnTo>
                <a:lnTo>
                  <a:pt x="2603830" y="934795"/>
                </a:lnTo>
                <a:lnTo>
                  <a:pt x="2766994" y="778429"/>
                </a:lnTo>
                <a:lnTo>
                  <a:pt x="2919961" y="618664"/>
                </a:lnTo>
                <a:lnTo>
                  <a:pt x="3028737" y="489493"/>
                </a:lnTo>
                <a:lnTo>
                  <a:pt x="3113719" y="380716"/>
                </a:lnTo>
                <a:lnTo>
                  <a:pt x="3174905" y="278739"/>
                </a:lnTo>
                <a:lnTo>
                  <a:pt x="3191901" y="254944"/>
                </a:lnTo>
                <a:lnTo>
                  <a:pt x="3212297" y="227750"/>
                </a:lnTo>
                <a:lnTo>
                  <a:pt x="3215696" y="203955"/>
                </a:lnTo>
                <a:lnTo>
                  <a:pt x="3215696" y="186959"/>
                </a:lnTo>
                <a:lnTo>
                  <a:pt x="3208898" y="166563"/>
                </a:lnTo>
                <a:lnTo>
                  <a:pt x="3195301" y="142768"/>
                </a:lnTo>
                <a:lnTo>
                  <a:pt x="3154510" y="101977"/>
                </a:lnTo>
                <a:lnTo>
                  <a:pt x="3117118" y="67985"/>
                </a:lnTo>
                <a:lnTo>
                  <a:pt x="3100122" y="44190"/>
                </a:lnTo>
                <a:lnTo>
                  <a:pt x="3093323" y="23794"/>
                </a:lnTo>
                <a:lnTo>
                  <a:pt x="3093323" y="6798"/>
                </a:lnTo>
                <a:lnTo>
                  <a:pt x="3100122" y="0"/>
                </a:lnTo>
                <a:lnTo>
                  <a:pt x="3117118" y="3399"/>
                </a:lnTo>
                <a:lnTo>
                  <a:pt x="3147711" y="10197"/>
                </a:lnTo>
                <a:lnTo>
                  <a:pt x="3208898" y="16996"/>
                </a:lnTo>
                <a:lnTo>
                  <a:pt x="3280282" y="40791"/>
                </a:lnTo>
                <a:lnTo>
                  <a:pt x="3324473" y="61186"/>
                </a:lnTo>
                <a:lnTo>
                  <a:pt x="3375461" y="91780"/>
                </a:lnTo>
                <a:lnTo>
                  <a:pt x="3446846" y="139369"/>
                </a:lnTo>
                <a:lnTo>
                  <a:pt x="3491036" y="176761"/>
                </a:lnTo>
                <a:lnTo>
                  <a:pt x="3528428" y="214153"/>
                </a:lnTo>
                <a:lnTo>
                  <a:pt x="3548823" y="241347"/>
                </a:lnTo>
                <a:lnTo>
                  <a:pt x="3565820" y="265142"/>
                </a:lnTo>
                <a:lnTo>
                  <a:pt x="3569219" y="282138"/>
                </a:lnTo>
                <a:lnTo>
                  <a:pt x="3569219" y="299134"/>
                </a:lnTo>
                <a:lnTo>
                  <a:pt x="3565820" y="322929"/>
                </a:lnTo>
                <a:lnTo>
                  <a:pt x="3548823" y="346724"/>
                </a:lnTo>
                <a:lnTo>
                  <a:pt x="3514831" y="367119"/>
                </a:lnTo>
                <a:lnTo>
                  <a:pt x="3467241" y="387515"/>
                </a:lnTo>
                <a:lnTo>
                  <a:pt x="3423051" y="411310"/>
                </a:lnTo>
                <a:lnTo>
                  <a:pt x="3334670" y="475895"/>
                </a:lnTo>
                <a:lnTo>
                  <a:pt x="3266685" y="540481"/>
                </a:lnTo>
                <a:lnTo>
                  <a:pt x="3178304" y="639060"/>
                </a:lnTo>
                <a:lnTo>
                  <a:pt x="3134114" y="68664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DA212AC-2C6E-498E-85BE-C63774683923}"/>
              </a:ext>
            </a:extLst>
          </p:cNvPr>
          <p:cNvSpPr/>
          <p:nvPr/>
        </p:nvSpPr>
        <p:spPr>
          <a:xfrm>
            <a:off x="4386263" y="4211638"/>
            <a:ext cx="1971675" cy="1701800"/>
          </a:xfrm>
          <a:custGeom>
            <a:avLst/>
            <a:gdLst>
              <a:gd name="connsiteX0" fmla="*/ 1133475 w 1971675"/>
              <a:gd name="connsiteY0" fmla="*/ 211932 h 1700213"/>
              <a:gd name="connsiteX1" fmla="*/ 904875 w 1971675"/>
              <a:gd name="connsiteY1" fmla="*/ 235744 h 1700213"/>
              <a:gd name="connsiteX2" fmla="*/ 657225 w 1971675"/>
              <a:gd name="connsiteY2" fmla="*/ 261938 h 1700213"/>
              <a:gd name="connsiteX3" fmla="*/ 411956 w 1971675"/>
              <a:gd name="connsiteY3" fmla="*/ 290513 h 1700213"/>
              <a:gd name="connsiteX4" fmla="*/ 121443 w 1971675"/>
              <a:gd name="connsiteY4" fmla="*/ 326232 h 1700213"/>
              <a:gd name="connsiteX5" fmla="*/ 11906 w 1971675"/>
              <a:gd name="connsiteY5" fmla="*/ 340519 h 1700213"/>
              <a:gd name="connsiteX6" fmla="*/ 0 w 1971675"/>
              <a:gd name="connsiteY6" fmla="*/ 178594 h 1700213"/>
              <a:gd name="connsiteX7" fmla="*/ 152400 w 1971675"/>
              <a:gd name="connsiteY7" fmla="*/ 169069 h 1700213"/>
              <a:gd name="connsiteX8" fmla="*/ 397668 w 1971675"/>
              <a:gd name="connsiteY8" fmla="*/ 145257 h 1700213"/>
              <a:gd name="connsiteX9" fmla="*/ 707231 w 1971675"/>
              <a:gd name="connsiteY9" fmla="*/ 114300 h 1700213"/>
              <a:gd name="connsiteX10" fmla="*/ 1064418 w 1971675"/>
              <a:gd name="connsiteY10" fmla="*/ 76200 h 1700213"/>
              <a:gd name="connsiteX11" fmla="*/ 1428750 w 1971675"/>
              <a:gd name="connsiteY11" fmla="*/ 33338 h 1700213"/>
              <a:gd name="connsiteX12" fmla="*/ 1681162 w 1971675"/>
              <a:gd name="connsiteY12" fmla="*/ 0 h 1700213"/>
              <a:gd name="connsiteX13" fmla="*/ 1695450 w 1971675"/>
              <a:gd name="connsiteY13" fmla="*/ 0 h 1700213"/>
              <a:gd name="connsiteX14" fmla="*/ 1714500 w 1971675"/>
              <a:gd name="connsiteY14" fmla="*/ 4763 h 1700213"/>
              <a:gd name="connsiteX15" fmla="*/ 1750218 w 1971675"/>
              <a:gd name="connsiteY15" fmla="*/ 23813 h 1700213"/>
              <a:gd name="connsiteX16" fmla="*/ 1797843 w 1971675"/>
              <a:gd name="connsiteY16" fmla="*/ 47625 h 1700213"/>
              <a:gd name="connsiteX17" fmla="*/ 1828800 w 1971675"/>
              <a:gd name="connsiteY17" fmla="*/ 61913 h 1700213"/>
              <a:gd name="connsiteX18" fmla="*/ 1845468 w 1971675"/>
              <a:gd name="connsiteY18" fmla="*/ 73819 h 1700213"/>
              <a:gd name="connsiteX19" fmla="*/ 1900237 w 1971675"/>
              <a:gd name="connsiteY19" fmla="*/ 111919 h 1700213"/>
              <a:gd name="connsiteX20" fmla="*/ 1933575 w 1971675"/>
              <a:gd name="connsiteY20" fmla="*/ 142875 h 1700213"/>
              <a:gd name="connsiteX21" fmla="*/ 1957387 w 1971675"/>
              <a:gd name="connsiteY21" fmla="*/ 166688 h 1700213"/>
              <a:gd name="connsiteX22" fmla="*/ 1966912 w 1971675"/>
              <a:gd name="connsiteY22" fmla="*/ 185738 h 1700213"/>
              <a:gd name="connsiteX23" fmla="*/ 1971675 w 1971675"/>
              <a:gd name="connsiteY23" fmla="*/ 200025 h 1700213"/>
              <a:gd name="connsiteX24" fmla="*/ 1971675 w 1971675"/>
              <a:gd name="connsiteY24" fmla="*/ 211932 h 1700213"/>
              <a:gd name="connsiteX25" fmla="*/ 1962150 w 1971675"/>
              <a:gd name="connsiteY25" fmla="*/ 230982 h 1700213"/>
              <a:gd name="connsiteX26" fmla="*/ 1947862 w 1971675"/>
              <a:gd name="connsiteY26" fmla="*/ 240507 h 1700213"/>
              <a:gd name="connsiteX27" fmla="*/ 1933575 w 1971675"/>
              <a:gd name="connsiteY27" fmla="*/ 254794 h 1700213"/>
              <a:gd name="connsiteX28" fmla="*/ 1916906 w 1971675"/>
              <a:gd name="connsiteY28" fmla="*/ 278607 h 1700213"/>
              <a:gd name="connsiteX29" fmla="*/ 1902618 w 1971675"/>
              <a:gd name="connsiteY29" fmla="*/ 314325 h 1700213"/>
              <a:gd name="connsiteX30" fmla="*/ 1897856 w 1971675"/>
              <a:gd name="connsiteY30" fmla="*/ 395288 h 1700213"/>
              <a:gd name="connsiteX31" fmla="*/ 1885950 w 1971675"/>
              <a:gd name="connsiteY31" fmla="*/ 635794 h 1700213"/>
              <a:gd name="connsiteX32" fmla="*/ 1871662 w 1971675"/>
              <a:gd name="connsiteY32" fmla="*/ 914400 h 1700213"/>
              <a:gd name="connsiteX33" fmla="*/ 1854993 w 1971675"/>
              <a:gd name="connsiteY33" fmla="*/ 1200150 h 1700213"/>
              <a:gd name="connsiteX34" fmla="*/ 1850231 w 1971675"/>
              <a:gd name="connsiteY34" fmla="*/ 1300163 h 1700213"/>
              <a:gd name="connsiteX35" fmla="*/ 1843087 w 1971675"/>
              <a:gd name="connsiteY35" fmla="*/ 1352550 h 1700213"/>
              <a:gd name="connsiteX36" fmla="*/ 1831181 w 1971675"/>
              <a:gd name="connsiteY36" fmla="*/ 1414463 h 1700213"/>
              <a:gd name="connsiteX37" fmla="*/ 1809750 w 1971675"/>
              <a:gd name="connsiteY37" fmla="*/ 1490663 h 1700213"/>
              <a:gd name="connsiteX38" fmla="*/ 1776412 w 1971675"/>
              <a:gd name="connsiteY38" fmla="*/ 1581150 h 1700213"/>
              <a:gd name="connsiteX39" fmla="*/ 1750218 w 1971675"/>
              <a:gd name="connsiteY39" fmla="*/ 1652588 h 1700213"/>
              <a:gd name="connsiteX40" fmla="*/ 1740693 w 1971675"/>
              <a:gd name="connsiteY40" fmla="*/ 1671638 h 1700213"/>
              <a:gd name="connsiteX41" fmla="*/ 1721643 w 1971675"/>
              <a:gd name="connsiteY41" fmla="*/ 1685925 h 1700213"/>
              <a:gd name="connsiteX42" fmla="*/ 1702593 w 1971675"/>
              <a:gd name="connsiteY42" fmla="*/ 1695450 h 1700213"/>
              <a:gd name="connsiteX43" fmla="*/ 1678781 w 1971675"/>
              <a:gd name="connsiteY43" fmla="*/ 1700213 h 1700213"/>
              <a:gd name="connsiteX44" fmla="*/ 1654968 w 1971675"/>
              <a:gd name="connsiteY44" fmla="*/ 1693069 h 1700213"/>
              <a:gd name="connsiteX45" fmla="*/ 1635918 w 1971675"/>
              <a:gd name="connsiteY45" fmla="*/ 1678782 h 1700213"/>
              <a:gd name="connsiteX46" fmla="*/ 1619250 w 1971675"/>
              <a:gd name="connsiteY46" fmla="*/ 1657350 h 1700213"/>
              <a:gd name="connsiteX47" fmla="*/ 1609725 w 1971675"/>
              <a:gd name="connsiteY47" fmla="*/ 1631157 h 1700213"/>
              <a:gd name="connsiteX48" fmla="*/ 1604962 w 1971675"/>
              <a:gd name="connsiteY48" fmla="*/ 1597819 h 1700213"/>
              <a:gd name="connsiteX49" fmla="*/ 1607343 w 1971675"/>
              <a:gd name="connsiteY49" fmla="*/ 1378744 h 1700213"/>
              <a:gd name="connsiteX50" fmla="*/ 1619250 w 1971675"/>
              <a:gd name="connsiteY50" fmla="*/ 1188244 h 1700213"/>
              <a:gd name="connsiteX51" fmla="*/ 1626393 w 1971675"/>
              <a:gd name="connsiteY51" fmla="*/ 1066800 h 1700213"/>
              <a:gd name="connsiteX52" fmla="*/ 1628775 w 1971675"/>
              <a:gd name="connsiteY52" fmla="*/ 942975 h 1700213"/>
              <a:gd name="connsiteX53" fmla="*/ 1631156 w 1971675"/>
              <a:gd name="connsiteY53" fmla="*/ 797719 h 1700213"/>
              <a:gd name="connsiteX54" fmla="*/ 1631156 w 1971675"/>
              <a:gd name="connsiteY54" fmla="*/ 573882 h 1700213"/>
              <a:gd name="connsiteX55" fmla="*/ 1631156 w 1971675"/>
              <a:gd name="connsiteY55" fmla="*/ 323850 h 1700213"/>
              <a:gd name="connsiteX56" fmla="*/ 1631156 w 1971675"/>
              <a:gd name="connsiteY56" fmla="*/ 230982 h 1700213"/>
              <a:gd name="connsiteX57" fmla="*/ 1628775 w 1971675"/>
              <a:gd name="connsiteY57" fmla="*/ 221457 h 1700213"/>
              <a:gd name="connsiteX58" fmla="*/ 1624012 w 1971675"/>
              <a:gd name="connsiteY58" fmla="*/ 209550 h 1700213"/>
              <a:gd name="connsiteX59" fmla="*/ 1612106 w 1971675"/>
              <a:gd name="connsiteY59" fmla="*/ 195263 h 1700213"/>
              <a:gd name="connsiteX60" fmla="*/ 1590675 w 1971675"/>
              <a:gd name="connsiteY60" fmla="*/ 183357 h 1700213"/>
              <a:gd name="connsiteX61" fmla="*/ 1559718 w 1971675"/>
              <a:gd name="connsiteY61" fmla="*/ 178594 h 1700213"/>
              <a:gd name="connsiteX62" fmla="*/ 1483518 w 1971675"/>
              <a:gd name="connsiteY62" fmla="*/ 183357 h 1700213"/>
              <a:gd name="connsiteX63" fmla="*/ 1343025 w 1971675"/>
              <a:gd name="connsiteY63" fmla="*/ 192882 h 1700213"/>
              <a:gd name="connsiteX64" fmla="*/ 1133475 w 1971675"/>
              <a:gd name="connsiteY64" fmla="*/ 211932 h 1700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971675" h="1700213">
                <a:moveTo>
                  <a:pt x="1133475" y="211932"/>
                </a:moveTo>
                <a:lnTo>
                  <a:pt x="904875" y="235744"/>
                </a:lnTo>
                <a:lnTo>
                  <a:pt x="657225" y="261938"/>
                </a:lnTo>
                <a:lnTo>
                  <a:pt x="411956" y="290513"/>
                </a:lnTo>
                <a:lnTo>
                  <a:pt x="121443" y="326232"/>
                </a:lnTo>
                <a:lnTo>
                  <a:pt x="11906" y="340519"/>
                </a:lnTo>
                <a:lnTo>
                  <a:pt x="0" y="178594"/>
                </a:lnTo>
                <a:lnTo>
                  <a:pt x="152400" y="169069"/>
                </a:lnTo>
                <a:lnTo>
                  <a:pt x="397668" y="145257"/>
                </a:lnTo>
                <a:lnTo>
                  <a:pt x="707231" y="114300"/>
                </a:lnTo>
                <a:lnTo>
                  <a:pt x="1064418" y="76200"/>
                </a:lnTo>
                <a:lnTo>
                  <a:pt x="1428750" y="33338"/>
                </a:lnTo>
                <a:lnTo>
                  <a:pt x="1681162" y="0"/>
                </a:lnTo>
                <a:lnTo>
                  <a:pt x="1695450" y="0"/>
                </a:lnTo>
                <a:lnTo>
                  <a:pt x="1714500" y="4763"/>
                </a:lnTo>
                <a:lnTo>
                  <a:pt x="1750218" y="23813"/>
                </a:lnTo>
                <a:lnTo>
                  <a:pt x="1797843" y="47625"/>
                </a:lnTo>
                <a:lnTo>
                  <a:pt x="1828800" y="61913"/>
                </a:lnTo>
                <a:lnTo>
                  <a:pt x="1845468" y="73819"/>
                </a:lnTo>
                <a:lnTo>
                  <a:pt x="1900237" y="111919"/>
                </a:lnTo>
                <a:lnTo>
                  <a:pt x="1933575" y="142875"/>
                </a:lnTo>
                <a:lnTo>
                  <a:pt x="1957387" y="166688"/>
                </a:lnTo>
                <a:lnTo>
                  <a:pt x="1966912" y="185738"/>
                </a:lnTo>
                <a:lnTo>
                  <a:pt x="1971675" y="200025"/>
                </a:lnTo>
                <a:lnTo>
                  <a:pt x="1971675" y="211932"/>
                </a:lnTo>
                <a:lnTo>
                  <a:pt x="1962150" y="230982"/>
                </a:lnTo>
                <a:lnTo>
                  <a:pt x="1947862" y="240507"/>
                </a:lnTo>
                <a:lnTo>
                  <a:pt x="1933575" y="254794"/>
                </a:lnTo>
                <a:lnTo>
                  <a:pt x="1916906" y="278607"/>
                </a:lnTo>
                <a:lnTo>
                  <a:pt x="1902618" y="314325"/>
                </a:lnTo>
                <a:lnTo>
                  <a:pt x="1897856" y="395288"/>
                </a:lnTo>
                <a:lnTo>
                  <a:pt x="1885950" y="635794"/>
                </a:lnTo>
                <a:lnTo>
                  <a:pt x="1871662" y="914400"/>
                </a:lnTo>
                <a:lnTo>
                  <a:pt x="1854993" y="1200150"/>
                </a:lnTo>
                <a:lnTo>
                  <a:pt x="1850231" y="1300163"/>
                </a:lnTo>
                <a:lnTo>
                  <a:pt x="1843087" y="1352550"/>
                </a:lnTo>
                <a:lnTo>
                  <a:pt x="1831181" y="1414463"/>
                </a:lnTo>
                <a:lnTo>
                  <a:pt x="1809750" y="1490663"/>
                </a:lnTo>
                <a:lnTo>
                  <a:pt x="1776412" y="1581150"/>
                </a:lnTo>
                <a:lnTo>
                  <a:pt x="1750218" y="1652588"/>
                </a:lnTo>
                <a:lnTo>
                  <a:pt x="1740693" y="1671638"/>
                </a:lnTo>
                <a:lnTo>
                  <a:pt x="1721643" y="1685925"/>
                </a:lnTo>
                <a:lnTo>
                  <a:pt x="1702593" y="1695450"/>
                </a:lnTo>
                <a:lnTo>
                  <a:pt x="1678781" y="1700213"/>
                </a:lnTo>
                <a:lnTo>
                  <a:pt x="1654968" y="1693069"/>
                </a:lnTo>
                <a:lnTo>
                  <a:pt x="1635918" y="1678782"/>
                </a:lnTo>
                <a:lnTo>
                  <a:pt x="1619250" y="1657350"/>
                </a:lnTo>
                <a:lnTo>
                  <a:pt x="1609725" y="1631157"/>
                </a:lnTo>
                <a:lnTo>
                  <a:pt x="1604962" y="1597819"/>
                </a:lnTo>
                <a:cubicBezTo>
                  <a:pt x="1605756" y="1524794"/>
                  <a:pt x="1606549" y="1451769"/>
                  <a:pt x="1607343" y="1378744"/>
                </a:cubicBezTo>
                <a:lnTo>
                  <a:pt x="1619250" y="1188244"/>
                </a:lnTo>
                <a:lnTo>
                  <a:pt x="1626393" y="1066800"/>
                </a:lnTo>
                <a:lnTo>
                  <a:pt x="1628775" y="942975"/>
                </a:lnTo>
                <a:cubicBezTo>
                  <a:pt x="1629569" y="894556"/>
                  <a:pt x="1630362" y="846138"/>
                  <a:pt x="1631156" y="797719"/>
                </a:cubicBezTo>
                <a:lnTo>
                  <a:pt x="1631156" y="573882"/>
                </a:lnTo>
                <a:lnTo>
                  <a:pt x="1631156" y="323850"/>
                </a:lnTo>
                <a:lnTo>
                  <a:pt x="1631156" y="230982"/>
                </a:lnTo>
                <a:lnTo>
                  <a:pt x="1628775" y="221457"/>
                </a:lnTo>
                <a:lnTo>
                  <a:pt x="1624012" y="209550"/>
                </a:lnTo>
                <a:lnTo>
                  <a:pt x="1612106" y="195263"/>
                </a:lnTo>
                <a:lnTo>
                  <a:pt x="1590675" y="183357"/>
                </a:lnTo>
                <a:lnTo>
                  <a:pt x="1559718" y="178594"/>
                </a:lnTo>
                <a:lnTo>
                  <a:pt x="1483518" y="183357"/>
                </a:lnTo>
                <a:lnTo>
                  <a:pt x="1343025" y="192882"/>
                </a:lnTo>
                <a:lnTo>
                  <a:pt x="113347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E3D6C477-6A1B-4DC3-A790-46D848E43C84}"/>
              </a:ext>
            </a:extLst>
          </p:cNvPr>
          <p:cNvSpPr/>
          <p:nvPr/>
        </p:nvSpPr>
        <p:spPr>
          <a:xfrm>
            <a:off x="4414838" y="4857750"/>
            <a:ext cx="1695450" cy="319088"/>
          </a:xfrm>
          <a:custGeom>
            <a:avLst/>
            <a:gdLst>
              <a:gd name="connsiteX0" fmla="*/ 1238250 w 1695450"/>
              <a:gd name="connsiteY0" fmla="*/ 204788 h 319088"/>
              <a:gd name="connsiteX1" fmla="*/ 881062 w 1695450"/>
              <a:gd name="connsiteY1" fmla="*/ 233363 h 319088"/>
              <a:gd name="connsiteX2" fmla="*/ 621506 w 1695450"/>
              <a:gd name="connsiteY2" fmla="*/ 257175 h 319088"/>
              <a:gd name="connsiteX3" fmla="*/ 330993 w 1695450"/>
              <a:gd name="connsiteY3" fmla="*/ 285750 h 319088"/>
              <a:gd name="connsiteX4" fmla="*/ 4762 w 1695450"/>
              <a:gd name="connsiteY4" fmla="*/ 319088 h 319088"/>
              <a:gd name="connsiteX5" fmla="*/ 0 w 1695450"/>
              <a:gd name="connsiteY5" fmla="*/ 161925 h 319088"/>
              <a:gd name="connsiteX6" fmla="*/ 233362 w 1695450"/>
              <a:gd name="connsiteY6" fmla="*/ 135731 h 319088"/>
              <a:gd name="connsiteX7" fmla="*/ 452437 w 1695450"/>
              <a:gd name="connsiteY7" fmla="*/ 107156 h 319088"/>
              <a:gd name="connsiteX8" fmla="*/ 731043 w 1695450"/>
              <a:gd name="connsiteY8" fmla="*/ 73819 h 319088"/>
              <a:gd name="connsiteX9" fmla="*/ 1023937 w 1695450"/>
              <a:gd name="connsiteY9" fmla="*/ 38100 h 319088"/>
              <a:gd name="connsiteX10" fmla="*/ 1340643 w 1695450"/>
              <a:gd name="connsiteY10" fmla="*/ 4763 h 319088"/>
              <a:gd name="connsiteX11" fmla="*/ 1381125 w 1695450"/>
              <a:gd name="connsiteY11" fmla="*/ 0 h 319088"/>
              <a:gd name="connsiteX12" fmla="*/ 1452562 w 1695450"/>
              <a:gd name="connsiteY12" fmla="*/ 4763 h 319088"/>
              <a:gd name="connsiteX13" fmla="*/ 1695450 w 1695450"/>
              <a:gd name="connsiteY13" fmla="*/ 33338 h 319088"/>
              <a:gd name="connsiteX14" fmla="*/ 1693068 w 1695450"/>
              <a:gd name="connsiteY14" fmla="*/ 176213 h 319088"/>
              <a:gd name="connsiteX15" fmla="*/ 1443037 w 1695450"/>
              <a:gd name="connsiteY15" fmla="*/ 190500 h 319088"/>
              <a:gd name="connsiteX16" fmla="*/ 1238250 w 1695450"/>
              <a:gd name="connsiteY16" fmla="*/ 204788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95450" h="319088">
                <a:moveTo>
                  <a:pt x="1238250" y="204788"/>
                </a:moveTo>
                <a:lnTo>
                  <a:pt x="881062" y="233363"/>
                </a:lnTo>
                <a:lnTo>
                  <a:pt x="621506" y="257175"/>
                </a:lnTo>
                <a:lnTo>
                  <a:pt x="330993" y="285750"/>
                </a:lnTo>
                <a:lnTo>
                  <a:pt x="4762" y="319088"/>
                </a:lnTo>
                <a:lnTo>
                  <a:pt x="0" y="161925"/>
                </a:lnTo>
                <a:lnTo>
                  <a:pt x="233362" y="135731"/>
                </a:lnTo>
                <a:lnTo>
                  <a:pt x="452437" y="107156"/>
                </a:lnTo>
                <a:lnTo>
                  <a:pt x="731043" y="73819"/>
                </a:lnTo>
                <a:lnTo>
                  <a:pt x="1023937" y="38100"/>
                </a:lnTo>
                <a:lnTo>
                  <a:pt x="1340643" y="4763"/>
                </a:lnTo>
                <a:lnTo>
                  <a:pt x="1381125" y="0"/>
                </a:lnTo>
                <a:lnTo>
                  <a:pt x="1452562" y="4763"/>
                </a:lnTo>
                <a:lnTo>
                  <a:pt x="1695450" y="33338"/>
                </a:lnTo>
                <a:lnTo>
                  <a:pt x="1693068" y="176213"/>
                </a:lnTo>
                <a:lnTo>
                  <a:pt x="1443037" y="190500"/>
                </a:lnTo>
                <a:lnTo>
                  <a:pt x="1238250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3DAC578-0BD7-448B-9B35-68C003FFED68}"/>
              </a:ext>
            </a:extLst>
          </p:cNvPr>
          <p:cNvSpPr/>
          <p:nvPr/>
        </p:nvSpPr>
        <p:spPr>
          <a:xfrm>
            <a:off x="4429125" y="5572125"/>
            <a:ext cx="1630363" cy="333375"/>
          </a:xfrm>
          <a:custGeom>
            <a:avLst/>
            <a:gdLst>
              <a:gd name="connsiteX0" fmla="*/ 1300163 w 1631156"/>
              <a:gd name="connsiteY0" fmla="*/ 7144 h 333375"/>
              <a:gd name="connsiteX1" fmla="*/ 897731 w 1631156"/>
              <a:gd name="connsiteY1" fmla="*/ 45244 h 333375"/>
              <a:gd name="connsiteX2" fmla="*/ 595313 w 1631156"/>
              <a:gd name="connsiteY2" fmla="*/ 71438 h 333375"/>
              <a:gd name="connsiteX3" fmla="*/ 361950 w 1631156"/>
              <a:gd name="connsiteY3" fmla="*/ 90488 h 333375"/>
              <a:gd name="connsiteX4" fmla="*/ 178594 w 1631156"/>
              <a:gd name="connsiteY4" fmla="*/ 104775 h 333375"/>
              <a:gd name="connsiteX5" fmla="*/ 0 w 1631156"/>
              <a:gd name="connsiteY5" fmla="*/ 116681 h 333375"/>
              <a:gd name="connsiteX6" fmla="*/ 2381 w 1631156"/>
              <a:gd name="connsiteY6" fmla="*/ 233363 h 333375"/>
              <a:gd name="connsiteX7" fmla="*/ 114300 w 1631156"/>
              <a:gd name="connsiteY7" fmla="*/ 254794 h 333375"/>
              <a:gd name="connsiteX8" fmla="*/ 176213 w 1631156"/>
              <a:gd name="connsiteY8" fmla="*/ 264319 h 333375"/>
              <a:gd name="connsiteX9" fmla="*/ 228600 w 1631156"/>
              <a:gd name="connsiteY9" fmla="*/ 266700 h 333375"/>
              <a:gd name="connsiteX10" fmla="*/ 261938 w 1631156"/>
              <a:gd name="connsiteY10" fmla="*/ 261938 h 333375"/>
              <a:gd name="connsiteX11" fmla="*/ 442913 w 1631156"/>
              <a:gd name="connsiteY11" fmla="*/ 240506 h 333375"/>
              <a:gd name="connsiteX12" fmla="*/ 654844 w 1631156"/>
              <a:gd name="connsiteY12" fmla="*/ 219075 h 333375"/>
              <a:gd name="connsiteX13" fmla="*/ 845344 w 1631156"/>
              <a:gd name="connsiteY13" fmla="*/ 197644 h 333375"/>
              <a:gd name="connsiteX14" fmla="*/ 1083469 w 1631156"/>
              <a:gd name="connsiteY14" fmla="*/ 176213 h 333375"/>
              <a:gd name="connsiteX15" fmla="*/ 1333500 w 1631156"/>
              <a:gd name="connsiteY15" fmla="*/ 159544 h 333375"/>
              <a:gd name="connsiteX16" fmla="*/ 1431131 w 1631156"/>
              <a:gd name="connsiteY16" fmla="*/ 157163 h 333375"/>
              <a:gd name="connsiteX17" fmla="*/ 1473994 w 1631156"/>
              <a:gd name="connsiteY17" fmla="*/ 166688 h 333375"/>
              <a:gd name="connsiteX18" fmla="*/ 1507331 w 1631156"/>
              <a:gd name="connsiteY18" fmla="*/ 178594 h 333375"/>
              <a:gd name="connsiteX19" fmla="*/ 1531144 w 1631156"/>
              <a:gd name="connsiteY19" fmla="*/ 188119 h 333375"/>
              <a:gd name="connsiteX20" fmla="*/ 1545431 w 1631156"/>
              <a:gd name="connsiteY20" fmla="*/ 204788 h 333375"/>
              <a:gd name="connsiteX21" fmla="*/ 1557338 w 1631156"/>
              <a:gd name="connsiteY21" fmla="*/ 233363 h 333375"/>
              <a:gd name="connsiteX22" fmla="*/ 1566863 w 1631156"/>
              <a:gd name="connsiteY22" fmla="*/ 271463 h 333375"/>
              <a:gd name="connsiteX23" fmla="*/ 1581150 w 1631156"/>
              <a:gd name="connsiteY23" fmla="*/ 302419 h 333375"/>
              <a:gd name="connsiteX24" fmla="*/ 1609725 w 1631156"/>
              <a:gd name="connsiteY24" fmla="*/ 326231 h 333375"/>
              <a:gd name="connsiteX25" fmla="*/ 1631156 w 1631156"/>
              <a:gd name="connsiteY25" fmla="*/ 333375 h 333375"/>
              <a:gd name="connsiteX26" fmla="*/ 1621631 w 1631156"/>
              <a:gd name="connsiteY26" fmla="*/ 0 h 333375"/>
              <a:gd name="connsiteX27" fmla="*/ 1462088 w 1631156"/>
              <a:gd name="connsiteY27" fmla="*/ 0 h 333375"/>
              <a:gd name="connsiteX28" fmla="*/ 1357313 w 1631156"/>
              <a:gd name="connsiteY28" fmla="*/ 0 h 333375"/>
              <a:gd name="connsiteX29" fmla="*/ 1300163 w 1631156"/>
              <a:gd name="connsiteY29" fmla="*/ 7144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31156" h="333375">
                <a:moveTo>
                  <a:pt x="1300163" y="7144"/>
                </a:moveTo>
                <a:lnTo>
                  <a:pt x="897731" y="45244"/>
                </a:lnTo>
                <a:lnTo>
                  <a:pt x="595313" y="71438"/>
                </a:lnTo>
                <a:lnTo>
                  <a:pt x="361950" y="90488"/>
                </a:lnTo>
                <a:lnTo>
                  <a:pt x="178594" y="104775"/>
                </a:lnTo>
                <a:lnTo>
                  <a:pt x="0" y="116681"/>
                </a:lnTo>
                <a:cubicBezTo>
                  <a:pt x="794" y="155575"/>
                  <a:pt x="1587" y="194469"/>
                  <a:pt x="2381" y="233363"/>
                </a:cubicBezTo>
                <a:lnTo>
                  <a:pt x="114300" y="254794"/>
                </a:lnTo>
                <a:lnTo>
                  <a:pt x="176213" y="264319"/>
                </a:lnTo>
                <a:lnTo>
                  <a:pt x="228600" y="266700"/>
                </a:lnTo>
                <a:lnTo>
                  <a:pt x="261938" y="261938"/>
                </a:lnTo>
                <a:lnTo>
                  <a:pt x="442913" y="240506"/>
                </a:lnTo>
                <a:lnTo>
                  <a:pt x="654844" y="219075"/>
                </a:lnTo>
                <a:lnTo>
                  <a:pt x="845344" y="197644"/>
                </a:lnTo>
                <a:lnTo>
                  <a:pt x="1083469" y="176213"/>
                </a:lnTo>
                <a:lnTo>
                  <a:pt x="1333500" y="159544"/>
                </a:lnTo>
                <a:lnTo>
                  <a:pt x="1431131" y="157163"/>
                </a:lnTo>
                <a:lnTo>
                  <a:pt x="1473994" y="166688"/>
                </a:lnTo>
                <a:lnTo>
                  <a:pt x="1507331" y="178594"/>
                </a:lnTo>
                <a:lnTo>
                  <a:pt x="1531144" y="188119"/>
                </a:lnTo>
                <a:lnTo>
                  <a:pt x="1545431" y="204788"/>
                </a:lnTo>
                <a:lnTo>
                  <a:pt x="1557338" y="233363"/>
                </a:lnTo>
                <a:lnTo>
                  <a:pt x="1566863" y="271463"/>
                </a:lnTo>
                <a:lnTo>
                  <a:pt x="1581150" y="302419"/>
                </a:lnTo>
                <a:lnTo>
                  <a:pt x="1609725" y="326231"/>
                </a:lnTo>
                <a:lnTo>
                  <a:pt x="1631156" y="333375"/>
                </a:lnTo>
                <a:lnTo>
                  <a:pt x="1621631" y="0"/>
                </a:lnTo>
                <a:lnTo>
                  <a:pt x="1462088" y="0"/>
                </a:lnTo>
                <a:lnTo>
                  <a:pt x="1357313" y="0"/>
                </a:lnTo>
                <a:lnTo>
                  <a:pt x="1300163" y="7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40E8EDA-0479-4D43-9C13-FF3138D82EB1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814638" y="1617663"/>
            <a:chExt cx="4506912" cy="4575175"/>
          </a:xfrm>
        </p:grpSpPr>
        <p:sp>
          <p:nvSpPr>
            <p:cNvPr id="15" name="フリーフォーム 39">
              <a:extLst>
                <a:ext uri="{FF2B5EF4-FFF2-40B4-BE49-F238E27FC236}">
                  <a16:creationId xmlns:a16="http://schemas.microsoft.com/office/drawing/2014/main" id="{0447F902-FC92-4F53-9945-9DFA219320D8}"/>
                </a:ext>
              </a:extLst>
            </p:cNvPr>
            <p:cNvSpPr/>
            <p:nvPr/>
          </p:nvSpPr>
          <p:spPr>
            <a:xfrm>
              <a:off x="3754438" y="30019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41">
              <a:extLst>
                <a:ext uri="{FF2B5EF4-FFF2-40B4-BE49-F238E27FC236}">
                  <a16:creationId xmlns:a16="http://schemas.microsoft.com/office/drawing/2014/main" id="{71E1EADF-CBE6-47F8-9518-2E99BA753468}"/>
                </a:ext>
              </a:extLst>
            </p:cNvPr>
            <p:cNvSpPr/>
            <p:nvPr/>
          </p:nvSpPr>
          <p:spPr>
            <a:xfrm>
              <a:off x="3163888" y="17383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8">
              <a:extLst>
                <a:ext uri="{FF2B5EF4-FFF2-40B4-BE49-F238E27FC236}">
                  <a16:creationId xmlns:a16="http://schemas.microsoft.com/office/drawing/2014/main" id="{D6B0DAE7-47C1-499B-ADE8-A1C3D4983786}"/>
                </a:ext>
              </a:extLst>
            </p:cNvPr>
            <p:cNvSpPr/>
            <p:nvPr/>
          </p:nvSpPr>
          <p:spPr>
            <a:xfrm>
              <a:off x="4389438" y="44846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2">
              <a:extLst>
                <a:ext uri="{FF2B5EF4-FFF2-40B4-BE49-F238E27FC236}">
                  <a16:creationId xmlns:a16="http://schemas.microsoft.com/office/drawing/2014/main" id="{D7AC5BFB-3572-4495-82A8-449D3E670F3F}"/>
                </a:ext>
              </a:extLst>
            </p:cNvPr>
            <p:cNvSpPr/>
            <p:nvPr/>
          </p:nvSpPr>
          <p:spPr>
            <a:xfrm>
              <a:off x="3389313" y="16176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B3AC1FB5-4DE9-4271-BD82-F3C7F9A704CA}"/>
                </a:ext>
              </a:extLst>
            </p:cNvPr>
            <p:cNvSpPr/>
            <p:nvPr/>
          </p:nvSpPr>
          <p:spPr>
            <a:xfrm>
              <a:off x="4379913" y="18764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1B3164DA-3FF4-490E-ABB8-E373266DA7F1}"/>
                </a:ext>
              </a:extLst>
            </p:cNvPr>
            <p:cNvSpPr/>
            <p:nvPr/>
          </p:nvSpPr>
          <p:spPr>
            <a:xfrm>
              <a:off x="5395913" y="17986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302D7610-4476-47D9-AEE8-94610BC8D591}"/>
                </a:ext>
              </a:extLst>
            </p:cNvPr>
            <p:cNvSpPr/>
            <p:nvPr/>
          </p:nvSpPr>
          <p:spPr>
            <a:xfrm>
              <a:off x="3575050" y="23050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A17189D7-C638-41CD-9F3D-7DC0E8578793}"/>
                </a:ext>
              </a:extLst>
            </p:cNvPr>
            <p:cNvSpPr/>
            <p:nvPr/>
          </p:nvSpPr>
          <p:spPr>
            <a:xfrm>
              <a:off x="4716463" y="25241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97F06887-3E3B-418D-98BA-F338D150F370}"/>
                </a:ext>
              </a:extLst>
            </p:cNvPr>
            <p:cNvSpPr/>
            <p:nvPr/>
          </p:nvSpPr>
          <p:spPr>
            <a:xfrm>
              <a:off x="2814638" y="35798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4C13CD69-385B-4AE8-8895-A683B6D78FB6}"/>
                </a:ext>
              </a:extLst>
            </p:cNvPr>
            <p:cNvSpPr/>
            <p:nvPr/>
          </p:nvSpPr>
          <p:spPr>
            <a:xfrm>
              <a:off x="2838450" y="26781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9">
              <a:extLst>
                <a:ext uri="{FF2B5EF4-FFF2-40B4-BE49-F238E27FC236}">
                  <a16:creationId xmlns:a16="http://schemas.microsoft.com/office/drawing/2014/main" id="{CF1F3753-B17C-4BBB-ABB9-469CA55EFAD7}"/>
                </a:ext>
              </a:extLst>
            </p:cNvPr>
            <p:cNvSpPr/>
            <p:nvPr/>
          </p:nvSpPr>
          <p:spPr>
            <a:xfrm>
              <a:off x="4538663" y="43640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0">
              <a:extLst>
                <a:ext uri="{FF2B5EF4-FFF2-40B4-BE49-F238E27FC236}">
                  <a16:creationId xmlns:a16="http://schemas.microsoft.com/office/drawing/2014/main" id="{124DA47E-C52F-43CF-B7EB-603B879CADF3}"/>
                </a:ext>
              </a:extLst>
            </p:cNvPr>
            <p:cNvSpPr/>
            <p:nvPr/>
          </p:nvSpPr>
          <p:spPr>
            <a:xfrm>
              <a:off x="4567238" y="50101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1">
              <a:extLst>
                <a:ext uri="{FF2B5EF4-FFF2-40B4-BE49-F238E27FC236}">
                  <a16:creationId xmlns:a16="http://schemas.microsoft.com/office/drawing/2014/main" id="{E5830C34-D075-46A6-9CE2-8AFA3C60E5D0}"/>
                </a:ext>
              </a:extLst>
            </p:cNvPr>
            <p:cNvSpPr/>
            <p:nvPr/>
          </p:nvSpPr>
          <p:spPr>
            <a:xfrm>
              <a:off x="4581525" y="57245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9555B14-96AD-4465-A984-F5AFDABB9A6A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A68410E9-8227-4584-AD50-CDA168D6B998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1">
              <a:extLst>
                <a:ext uri="{FF2B5EF4-FFF2-40B4-BE49-F238E27FC236}">
                  <a16:creationId xmlns:a16="http://schemas.microsoft.com/office/drawing/2014/main" id="{586E6003-CCE3-47CD-95B2-ED48E10FD966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8">
              <a:extLst>
                <a:ext uri="{FF2B5EF4-FFF2-40B4-BE49-F238E27FC236}">
                  <a16:creationId xmlns:a16="http://schemas.microsoft.com/office/drawing/2014/main" id="{AF7A63EB-5718-4481-A7DF-3466C314E0AD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2">
              <a:extLst>
                <a:ext uri="{FF2B5EF4-FFF2-40B4-BE49-F238E27FC236}">
                  <a16:creationId xmlns:a16="http://schemas.microsoft.com/office/drawing/2014/main" id="{D3ABA42A-A4E9-497B-B9CC-733A207F3E89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54726EDD-26A1-4340-A33F-3AE574FC65D2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53BCCDC4-EDDE-44CE-A1AE-43CACD5FEE9F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898CE374-943F-4B6D-96E7-075E4AD0F684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0">
              <a:extLst>
                <a:ext uri="{FF2B5EF4-FFF2-40B4-BE49-F238E27FC236}">
                  <a16:creationId xmlns:a16="http://schemas.microsoft.com/office/drawing/2014/main" id="{18F5B544-DA79-40DF-B724-90A418C39DCE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EF51DC47-A22D-4D81-ADCF-1C641B9499AA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456C7158-C96E-4381-B184-9213C163746B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49">
              <a:extLst>
                <a:ext uri="{FF2B5EF4-FFF2-40B4-BE49-F238E27FC236}">
                  <a16:creationId xmlns:a16="http://schemas.microsoft.com/office/drawing/2014/main" id="{E5F3A8DA-C56E-4B8A-ADDA-46E059990EFC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0">
              <a:extLst>
                <a:ext uri="{FF2B5EF4-FFF2-40B4-BE49-F238E27FC236}">
                  <a16:creationId xmlns:a16="http://schemas.microsoft.com/office/drawing/2014/main" id="{2A5ED17B-B697-430C-BC34-03B614F872AF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1">
              <a:extLst>
                <a:ext uri="{FF2B5EF4-FFF2-40B4-BE49-F238E27FC236}">
                  <a16:creationId xmlns:a16="http://schemas.microsoft.com/office/drawing/2014/main" id="{732F53C5-9BC2-4084-BE35-246C49710A07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6240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グループ化 1">
            <a:extLst>
              <a:ext uri="{FF2B5EF4-FFF2-40B4-BE49-F238E27FC236}">
                <a16:creationId xmlns:a16="http://schemas.microsoft.com/office/drawing/2014/main" id="{70952FF2-ABA2-4DAF-B30D-31A24C9246D8}"/>
              </a:ext>
            </a:extLst>
          </p:cNvPr>
          <p:cNvGrpSpPr>
            <a:grpSpLocks/>
          </p:cNvGrpSpPr>
          <p:nvPr/>
        </p:nvGrpSpPr>
        <p:grpSpPr bwMode="auto">
          <a:xfrm>
            <a:off x="2662238" y="1465263"/>
            <a:ext cx="4506912" cy="4575175"/>
            <a:chOff x="2662238" y="1465263"/>
            <a:chExt cx="4506912" cy="4575175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21101160-7509-4C8E-8BB8-2813C3D41DEF}"/>
                </a:ext>
              </a:extLst>
            </p:cNvPr>
            <p:cNvSpPr/>
            <p:nvPr/>
          </p:nvSpPr>
          <p:spPr>
            <a:xfrm>
              <a:off x="3602038" y="2849563"/>
              <a:ext cx="1876425" cy="422275"/>
            </a:xfrm>
            <a:custGeom>
              <a:avLst/>
              <a:gdLst>
                <a:gd name="connsiteX0" fmla="*/ 1104900 w 1876425"/>
                <a:gd name="connsiteY0" fmla="*/ 102394 h 421482"/>
                <a:gd name="connsiteX1" fmla="*/ 888207 w 1876425"/>
                <a:gd name="connsiteY1" fmla="*/ 138113 h 421482"/>
                <a:gd name="connsiteX2" fmla="*/ 697707 w 1876425"/>
                <a:gd name="connsiteY2" fmla="*/ 169069 h 421482"/>
                <a:gd name="connsiteX3" fmla="*/ 466725 w 1876425"/>
                <a:gd name="connsiteY3" fmla="*/ 207169 h 421482"/>
                <a:gd name="connsiteX4" fmla="*/ 388144 w 1876425"/>
                <a:gd name="connsiteY4" fmla="*/ 221457 h 421482"/>
                <a:gd name="connsiteX5" fmla="*/ 364332 w 1876425"/>
                <a:gd name="connsiteY5" fmla="*/ 221457 h 421482"/>
                <a:gd name="connsiteX6" fmla="*/ 297657 w 1876425"/>
                <a:gd name="connsiteY6" fmla="*/ 211932 h 421482"/>
                <a:gd name="connsiteX7" fmla="*/ 211932 w 1876425"/>
                <a:gd name="connsiteY7" fmla="*/ 195263 h 421482"/>
                <a:gd name="connsiteX8" fmla="*/ 121444 w 1876425"/>
                <a:gd name="connsiteY8" fmla="*/ 173832 h 421482"/>
                <a:gd name="connsiteX9" fmla="*/ 45244 w 1876425"/>
                <a:gd name="connsiteY9" fmla="*/ 152400 h 421482"/>
                <a:gd name="connsiteX10" fmla="*/ 21432 w 1876425"/>
                <a:gd name="connsiteY10" fmla="*/ 147638 h 421482"/>
                <a:gd name="connsiteX11" fmla="*/ 9525 w 1876425"/>
                <a:gd name="connsiteY11" fmla="*/ 147638 h 421482"/>
                <a:gd name="connsiteX12" fmla="*/ 2382 w 1876425"/>
                <a:gd name="connsiteY12" fmla="*/ 150019 h 421482"/>
                <a:gd name="connsiteX13" fmla="*/ 0 w 1876425"/>
                <a:gd name="connsiteY13" fmla="*/ 161925 h 421482"/>
                <a:gd name="connsiteX14" fmla="*/ 7144 w 1876425"/>
                <a:gd name="connsiteY14" fmla="*/ 183357 h 421482"/>
                <a:gd name="connsiteX15" fmla="*/ 38100 w 1876425"/>
                <a:gd name="connsiteY15" fmla="*/ 226219 h 421482"/>
                <a:gd name="connsiteX16" fmla="*/ 78582 w 1876425"/>
                <a:gd name="connsiteY16" fmla="*/ 264319 h 421482"/>
                <a:gd name="connsiteX17" fmla="*/ 114300 w 1876425"/>
                <a:gd name="connsiteY17" fmla="*/ 290513 h 421482"/>
                <a:gd name="connsiteX18" fmla="*/ 157163 w 1876425"/>
                <a:gd name="connsiteY18" fmla="*/ 314325 h 421482"/>
                <a:gd name="connsiteX19" fmla="*/ 221457 w 1876425"/>
                <a:gd name="connsiteY19" fmla="*/ 345282 h 421482"/>
                <a:gd name="connsiteX20" fmla="*/ 319088 w 1876425"/>
                <a:gd name="connsiteY20" fmla="*/ 378619 h 421482"/>
                <a:gd name="connsiteX21" fmla="*/ 419100 w 1876425"/>
                <a:gd name="connsiteY21" fmla="*/ 411957 h 421482"/>
                <a:gd name="connsiteX22" fmla="*/ 450057 w 1876425"/>
                <a:gd name="connsiteY22" fmla="*/ 421482 h 421482"/>
                <a:gd name="connsiteX23" fmla="*/ 495300 w 1876425"/>
                <a:gd name="connsiteY23" fmla="*/ 411957 h 421482"/>
                <a:gd name="connsiteX24" fmla="*/ 597694 w 1876425"/>
                <a:gd name="connsiteY24" fmla="*/ 381000 h 421482"/>
                <a:gd name="connsiteX25" fmla="*/ 664369 w 1876425"/>
                <a:gd name="connsiteY25" fmla="*/ 366713 h 421482"/>
                <a:gd name="connsiteX26" fmla="*/ 821532 w 1876425"/>
                <a:gd name="connsiteY26" fmla="*/ 333375 h 421482"/>
                <a:gd name="connsiteX27" fmla="*/ 1000125 w 1876425"/>
                <a:gd name="connsiteY27" fmla="*/ 300038 h 421482"/>
                <a:gd name="connsiteX28" fmla="*/ 1214438 w 1876425"/>
                <a:gd name="connsiteY28" fmla="*/ 261938 h 421482"/>
                <a:gd name="connsiteX29" fmla="*/ 1397794 w 1876425"/>
                <a:gd name="connsiteY29" fmla="*/ 245269 h 421482"/>
                <a:gd name="connsiteX30" fmla="*/ 1559719 w 1876425"/>
                <a:gd name="connsiteY30" fmla="*/ 219075 h 421482"/>
                <a:gd name="connsiteX31" fmla="*/ 1704975 w 1876425"/>
                <a:gd name="connsiteY31" fmla="*/ 200025 h 421482"/>
                <a:gd name="connsiteX32" fmla="*/ 1738313 w 1876425"/>
                <a:gd name="connsiteY32" fmla="*/ 200025 h 421482"/>
                <a:gd name="connsiteX33" fmla="*/ 1766888 w 1876425"/>
                <a:gd name="connsiteY33" fmla="*/ 195263 h 421482"/>
                <a:gd name="connsiteX34" fmla="*/ 1802607 w 1876425"/>
                <a:gd name="connsiteY34" fmla="*/ 183357 h 421482"/>
                <a:gd name="connsiteX35" fmla="*/ 1833563 w 1876425"/>
                <a:gd name="connsiteY35" fmla="*/ 169069 h 421482"/>
                <a:gd name="connsiteX36" fmla="*/ 1857375 w 1876425"/>
                <a:gd name="connsiteY36" fmla="*/ 150019 h 421482"/>
                <a:gd name="connsiteX37" fmla="*/ 1871663 w 1876425"/>
                <a:gd name="connsiteY37" fmla="*/ 130969 h 421482"/>
                <a:gd name="connsiteX38" fmla="*/ 1876425 w 1876425"/>
                <a:gd name="connsiteY38" fmla="*/ 114300 h 421482"/>
                <a:gd name="connsiteX39" fmla="*/ 1874044 w 1876425"/>
                <a:gd name="connsiteY39" fmla="*/ 107157 h 421482"/>
                <a:gd name="connsiteX40" fmla="*/ 1857375 w 1876425"/>
                <a:gd name="connsiteY40" fmla="*/ 90488 h 421482"/>
                <a:gd name="connsiteX41" fmla="*/ 1814513 w 1876425"/>
                <a:gd name="connsiteY41" fmla="*/ 57150 h 421482"/>
                <a:gd name="connsiteX42" fmla="*/ 1771650 w 1876425"/>
                <a:gd name="connsiteY42" fmla="*/ 30957 h 421482"/>
                <a:gd name="connsiteX43" fmla="*/ 1738313 w 1876425"/>
                <a:gd name="connsiteY43" fmla="*/ 16669 h 421482"/>
                <a:gd name="connsiteX44" fmla="*/ 1695450 w 1876425"/>
                <a:gd name="connsiteY44" fmla="*/ 2382 h 421482"/>
                <a:gd name="connsiteX45" fmla="*/ 1674019 w 1876425"/>
                <a:gd name="connsiteY45" fmla="*/ 0 h 421482"/>
                <a:gd name="connsiteX46" fmla="*/ 1643063 w 1876425"/>
                <a:gd name="connsiteY46" fmla="*/ 0 h 421482"/>
                <a:gd name="connsiteX47" fmla="*/ 1595438 w 1876425"/>
                <a:gd name="connsiteY47" fmla="*/ 7144 h 421482"/>
                <a:gd name="connsiteX48" fmla="*/ 1543050 w 1876425"/>
                <a:gd name="connsiteY48" fmla="*/ 19050 h 421482"/>
                <a:gd name="connsiteX49" fmla="*/ 1495425 w 1876425"/>
                <a:gd name="connsiteY49" fmla="*/ 33338 h 421482"/>
                <a:gd name="connsiteX50" fmla="*/ 1416844 w 1876425"/>
                <a:gd name="connsiteY50" fmla="*/ 61913 h 421482"/>
                <a:gd name="connsiteX51" fmla="*/ 1385888 w 1876425"/>
                <a:gd name="connsiteY51" fmla="*/ 69057 h 421482"/>
                <a:gd name="connsiteX52" fmla="*/ 1202532 w 1876425"/>
                <a:gd name="connsiteY52" fmla="*/ 85725 h 421482"/>
                <a:gd name="connsiteX53" fmla="*/ 1104900 w 1876425"/>
                <a:gd name="connsiteY53" fmla="*/ 102394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76425" h="421482">
                  <a:moveTo>
                    <a:pt x="1104900" y="102394"/>
                  </a:moveTo>
                  <a:lnTo>
                    <a:pt x="888207" y="138113"/>
                  </a:lnTo>
                  <a:lnTo>
                    <a:pt x="697707" y="169069"/>
                  </a:lnTo>
                  <a:lnTo>
                    <a:pt x="466725" y="207169"/>
                  </a:lnTo>
                  <a:lnTo>
                    <a:pt x="388144" y="221457"/>
                  </a:lnTo>
                  <a:lnTo>
                    <a:pt x="364332" y="221457"/>
                  </a:lnTo>
                  <a:lnTo>
                    <a:pt x="297657" y="211932"/>
                  </a:lnTo>
                  <a:lnTo>
                    <a:pt x="211932" y="195263"/>
                  </a:lnTo>
                  <a:lnTo>
                    <a:pt x="121444" y="173832"/>
                  </a:lnTo>
                  <a:lnTo>
                    <a:pt x="45244" y="152400"/>
                  </a:lnTo>
                  <a:lnTo>
                    <a:pt x="21432" y="147638"/>
                  </a:lnTo>
                  <a:lnTo>
                    <a:pt x="9525" y="147638"/>
                  </a:lnTo>
                  <a:lnTo>
                    <a:pt x="2382" y="150019"/>
                  </a:lnTo>
                  <a:lnTo>
                    <a:pt x="0" y="161925"/>
                  </a:lnTo>
                  <a:lnTo>
                    <a:pt x="7144" y="183357"/>
                  </a:lnTo>
                  <a:lnTo>
                    <a:pt x="38100" y="226219"/>
                  </a:lnTo>
                  <a:lnTo>
                    <a:pt x="78582" y="264319"/>
                  </a:lnTo>
                  <a:lnTo>
                    <a:pt x="114300" y="290513"/>
                  </a:lnTo>
                  <a:lnTo>
                    <a:pt x="157163" y="314325"/>
                  </a:lnTo>
                  <a:lnTo>
                    <a:pt x="221457" y="345282"/>
                  </a:lnTo>
                  <a:lnTo>
                    <a:pt x="319088" y="378619"/>
                  </a:lnTo>
                  <a:lnTo>
                    <a:pt x="419100" y="411957"/>
                  </a:lnTo>
                  <a:lnTo>
                    <a:pt x="450057" y="421482"/>
                  </a:lnTo>
                  <a:lnTo>
                    <a:pt x="495300" y="411957"/>
                  </a:lnTo>
                  <a:lnTo>
                    <a:pt x="597694" y="381000"/>
                  </a:lnTo>
                  <a:lnTo>
                    <a:pt x="664369" y="366713"/>
                  </a:lnTo>
                  <a:lnTo>
                    <a:pt x="821532" y="333375"/>
                  </a:lnTo>
                  <a:lnTo>
                    <a:pt x="1000125" y="300038"/>
                  </a:lnTo>
                  <a:lnTo>
                    <a:pt x="1214438" y="261938"/>
                  </a:lnTo>
                  <a:lnTo>
                    <a:pt x="1397794" y="245269"/>
                  </a:lnTo>
                  <a:lnTo>
                    <a:pt x="1559719" y="219075"/>
                  </a:lnTo>
                  <a:lnTo>
                    <a:pt x="1704975" y="200025"/>
                  </a:lnTo>
                  <a:lnTo>
                    <a:pt x="1738313" y="200025"/>
                  </a:lnTo>
                  <a:lnTo>
                    <a:pt x="1766888" y="195263"/>
                  </a:lnTo>
                  <a:lnTo>
                    <a:pt x="1802607" y="183357"/>
                  </a:lnTo>
                  <a:lnTo>
                    <a:pt x="1833563" y="169069"/>
                  </a:lnTo>
                  <a:lnTo>
                    <a:pt x="1857375" y="150019"/>
                  </a:lnTo>
                  <a:lnTo>
                    <a:pt x="1871663" y="130969"/>
                  </a:lnTo>
                  <a:lnTo>
                    <a:pt x="1876425" y="114300"/>
                  </a:lnTo>
                  <a:lnTo>
                    <a:pt x="1874044" y="107157"/>
                  </a:lnTo>
                  <a:lnTo>
                    <a:pt x="1857375" y="90488"/>
                  </a:lnTo>
                  <a:lnTo>
                    <a:pt x="1814513" y="57150"/>
                  </a:lnTo>
                  <a:lnTo>
                    <a:pt x="1771650" y="30957"/>
                  </a:lnTo>
                  <a:lnTo>
                    <a:pt x="1738313" y="16669"/>
                  </a:lnTo>
                  <a:lnTo>
                    <a:pt x="1695450" y="2382"/>
                  </a:lnTo>
                  <a:lnTo>
                    <a:pt x="1674019" y="0"/>
                  </a:lnTo>
                  <a:lnTo>
                    <a:pt x="1643063" y="0"/>
                  </a:lnTo>
                  <a:lnTo>
                    <a:pt x="1595438" y="7144"/>
                  </a:lnTo>
                  <a:lnTo>
                    <a:pt x="1543050" y="19050"/>
                  </a:lnTo>
                  <a:lnTo>
                    <a:pt x="1495425" y="33338"/>
                  </a:lnTo>
                  <a:lnTo>
                    <a:pt x="1416844" y="61913"/>
                  </a:lnTo>
                  <a:lnTo>
                    <a:pt x="1385888" y="69057"/>
                  </a:lnTo>
                  <a:lnTo>
                    <a:pt x="1202532" y="85725"/>
                  </a:lnTo>
                  <a:lnTo>
                    <a:pt x="110490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B3D696F5-3DAC-40CD-889E-ED798B033EFD}"/>
                </a:ext>
              </a:extLst>
            </p:cNvPr>
            <p:cNvSpPr/>
            <p:nvPr/>
          </p:nvSpPr>
          <p:spPr>
            <a:xfrm>
              <a:off x="3011488" y="1585913"/>
              <a:ext cx="503237" cy="1092200"/>
            </a:xfrm>
            <a:custGeom>
              <a:avLst/>
              <a:gdLst>
                <a:gd name="connsiteX0" fmla="*/ 435769 w 502444"/>
                <a:gd name="connsiteY0" fmla="*/ 557212 h 1092993"/>
                <a:gd name="connsiteX1" fmla="*/ 411957 w 502444"/>
                <a:gd name="connsiteY1" fmla="*/ 450056 h 1092993"/>
                <a:gd name="connsiteX2" fmla="*/ 388144 w 502444"/>
                <a:gd name="connsiteY2" fmla="*/ 350043 h 1092993"/>
                <a:gd name="connsiteX3" fmla="*/ 366713 w 502444"/>
                <a:gd name="connsiteY3" fmla="*/ 257175 h 1092993"/>
                <a:gd name="connsiteX4" fmla="*/ 283369 w 502444"/>
                <a:gd name="connsiteY4" fmla="*/ 123825 h 1092993"/>
                <a:gd name="connsiteX5" fmla="*/ 252413 w 502444"/>
                <a:gd name="connsiteY5" fmla="*/ 100012 h 1092993"/>
                <a:gd name="connsiteX6" fmla="*/ 214313 w 502444"/>
                <a:gd name="connsiteY6" fmla="*/ 76200 h 1092993"/>
                <a:gd name="connsiteX7" fmla="*/ 173832 w 502444"/>
                <a:gd name="connsiteY7" fmla="*/ 54768 h 1092993"/>
                <a:gd name="connsiteX8" fmla="*/ 126207 w 502444"/>
                <a:gd name="connsiteY8" fmla="*/ 30956 h 1092993"/>
                <a:gd name="connsiteX9" fmla="*/ 64294 w 502444"/>
                <a:gd name="connsiteY9" fmla="*/ 11906 h 1092993"/>
                <a:gd name="connsiteX10" fmla="*/ 28575 w 502444"/>
                <a:gd name="connsiteY10" fmla="*/ 0 h 1092993"/>
                <a:gd name="connsiteX11" fmla="*/ 16669 w 502444"/>
                <a:gd name="connsiteY11" fmla="*/ 0 h 1092993"/>
                <a:gd name="connsiteX12" fmla="*/ 2382 w 502444"/>
                <a:gd name="connsiteY12" fmla="*/ 2381 h 1092993"/>
                <a:gd name="connsiteX13" fmla="*/ 0 w 502444"/>
                <a:gd name="connsiteY13" fmla="*/ 14287 h 1092993"/>
                <a:gd name="connsiteX14" fmla="*/ 0 w 502444"/>
                <a:gd name="connsiteY14" fmla="*/ 28575 h 1092993"/>
                <a:gd name="connsiteX15" fmla="*/ 4763 w 502444"/>
                <a:gd name="connsiteY15" fmla="*/ 59531 h 1092993"/>
                <a:gd name="connsiteX16" fmla="*/ 14288 w 502444"/>
                <a:gd name="connsiteY16" fmla="*/ 78581 h 1092993"/>
                <a:gd name="connsiteX17" fmla="*/ 35719 w 502444"/>
                <a:gd name="connsiteY17" fmla="*/ 92868 h 1092993"/>
                <a:gd name="connsiteX18" fmla="*/ 64294 w 502444"/>
                <a:gd name="connsiteY18" fmla="*/ 116681 h 1092993"/>
                <a:gd name="connsiteX19" fmla="*/ 102394 w 502444"/>
                <a:gd name="connsiteY19" fmla="*/ 154781 h 1092993"/>
                <a:gd name="connsiteX20" fmla="*/ 135732 w 502444"/>
                <a:gd name="connsiteY20" fmla="*/ 204787 h 1092993"/>
                <a:gd name="connsiteX21" fmla="*/ 157163 w 502444"/>
                <a:gd name="connsiteY21" fmla="*/ 250031 h 1092993"/>
                <a:gd name="connsiteX22" fmla="*/ 166688 w 502444"/>
                <a:gd name="connsiteY22" fmla="*/ 285750 h 1092993"/>
                <a:gd name="connsiteX23" fmla="*/ 188119 w 502444"/>
                <a:gd name="connsiteY23" fmla="*/ 409575 h 1092993"/>
                <a:gd name="connsiteX24" fmla="*/ 233363 w 502444"/>
                <a:gd name="connsiteY24" fmla="*/ 704850 h 1092993"/>
                <a:gd name="connsiteX25" fmla="*/ 261938 w 502444"/>
                <a:gd name="connsiteY25" fmla="*/ 878681 h 1092993"/>
                <a:gd name="connsiteX26" fmla="*/ 276225 w 502444"/>
                <a:gd name="connsiteY26" fmla="*/ 923925 h 1092993"/>
                <a:gd name="connsiteX27" fmla="*/ 292894 w 502444"/>
                <a:gd name="connsiteY27" fmla="*/ 962025 h 1092993"/>
                <a:gd name="connsiteX28" fmla="*/ 319088 w 502444"/>
                <a:gd name="connsiteY28" fmla="*/ 1007268 h 1092993"/>
                <a:gd name="connsiteX29" fmla="*/ 352425 w 502444"/>
                <a:gd name="connsiteY29" fmla="*/ 1047750 h 1092993"/>
                <a:gd name="connsiteX30" fmla="*/ 376238 w 502444"/>
                <a:gd name="connsiteY30" fmla="*/ 1069181 h 1092993"/>
                <a:gd name="connsiteX31" fmla="*/ 402432 w 502444"/>
                <a:gd name="connsiteY31" fmla="*/ 1088231 h 1092993"/>
                <a:gd name="connsiteX32" fmla="*/ 419100 w 502444"/>
                <a:gd name="connsiteY32" fmla="*/ 1092993 h 1092993"/>
                <a:gd name="connsiteX33" fmla="*/ 442913 w 502444"/>
                <a:gd name="connsiteY33" fmla="*/ 1092993 h 1092993"/>
                <a:gd name="connsiteX34" fmla="*/ 459582 w 502444"/>
                <a:gd name="connsiteY34" fmla="*/ 1081087 h 1092993"/>
                <a:gd name="connsiteX35" fmla="*/ 476250 w 502444"/>
                <a:gd name="connsiteY35" fmla="*/ 1059656 h 1092993"/>
                <a:gd name="connsiteX36" fmla="*/ 488157 w 502444"/>
                <a:gd name="connsiteY36" fmla="*/ 1033462 h 1092993"/>
                <a:gd name="connsiteX37" fmla="*/ 497682 w 502444"/>
                <a:gd name="connsiteY37" fmla="*/ 992981 h 1092993"/>
                <a:gd name="connsiteX38" fmla="*/ 502444 w 502444"/>
                <a:gd name="connsiteY38" fmla="*/ 940593 h 1092993"/>
                <a:gd name="connsiteX39" fmla="*/ 483394 w 502444"/>
                <a:gd name="connsiteY39" fmla="*/ 783431 h 1092993"/>
                <a:gd name="connsiteX40" fmla="*/ 435769 w 502444"/>
                <a:gd name="connsiteY40" fmla="*/ 55721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02444" h="1092993">
                  <a:moveTo>
                    <a:pt x="435769" y="557212"/>
                  </a:moveTo>
                  <a:lnTo>
                    <a:pt x="411957" y="450056"/>
                  </a:lnTo>
                  <a:lnTo>
                    <a:pt x="388144" y="350043"/>
                  </a:lnTo>
                  <a:lnTo>
                    <a:pt x="366713" y="257175"/>
                  </a:lnTo>
                  <a:lnTo>
                    <a:pt x="283369" y="123825"/>
                  </a:lnTo>
                  <a:lnTo>
                    <a:pt x="252413" y="100012"/>
                  </a:lnTo>
                  <a:lnTo>
                    <a:pt x="214313" y="76200"/>
                  </a:lnTo>
                  <a:lnTo>
                    <a:pt x="173832" y="54768"/>
                  </a:lnTo>
                  <a:lnTo>
                    <a:pt x="126207" y="30956"/>
                  </a:lnTo>
                  <a:lnTo>
                    <a:pt x="64294" y="11906"/>
                  </a:lnTo>
                  <a:lnTo>
                    <a:pt x="28575" y="0"/>
                  </a:lnTo>
                  <a:lnTo>
                    <a:pt x="16669" y="0"/>
                  </a:lnTo>
                  <a:lnTo>
                    <a:pt x="2382" y="2381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3" y="59531"/>
                  </a:lnTo>
                  <a:lnTo>
                    <a:pt x="14288" y="78581"/>
                  </a:lnTo>
                  <a:lnTo>
                    <a:pt x="35719" y="92868"/>
                  </a:lnTo>
                  <a:lnTo>
                    <a:pt x="64294" y="116681"/>
                  </a:lnTo>
                  <a:lnTo>
                    <a:pt x="102394" y="154781"/>
                  </a:lnTo>
                  <a:lnTo>
                    <a:pt x="135732" y="204787"/>
                  </a:lnTo>
                  <a:lnTo>
                    <a:pt x="157163" y="250031"/>
                  </a:lnTo>
                  <a:lnTo>
                    <a:pt x="166688" y="285750"/>
                  </a:lnTo>
                  <a:lnTo>
                    <a:pt x="188119" y="409575"/>
                  </a:lnTo>
                  <a:lnTo>
                    <a:pt x="233363" y="704850"/>
                  </a:lnTo>
                  <a:lnTo>
                    <a:pt x="261938" y="878681"/>
                  </a:lnTo>
                  <a:lnTo>
                    <a:pt x="276225" y="923925"/>
                  </a:lnTo>
                  <a:lnTo>
                    <a:pt x="292894" y="962025"/>
                  </a:lnTo>
                  <a:lnTo>
                    <a:pt x="319088" y="1007268"/>
                  </a:lnTo>
                  <a:lnTo>
                    <a:pt x="352425" y="1047750"/>
                  </a:lnTo>
                  <a:lnTo>
                    <a:pt x="376238" y="1069181"/>
                  </a:lnTo>
                  <a:lnTo>
                    <a:pt x="402432" y="1088231"/>
                  </a:lnTo>
                  <a:lnTo>
                    <a:pt x="419100" y="1092993"/>
                  </a:lnTo>
                  <a:lnTo>
                    <a:pt x="442913" y="1092993"/>
                  </a:lnTo>
                  <a:lnTo>
                    <a:pt x="459582" y="1081087"/>
                  </a:lnTo>
                  <a:lnTo>
                    <a:pt x="476250" y="1059656"/>
                  </a:lnTo>
                  <a:lnTo>
                    <a:pt x="488157" y="1033462"/>
                  </a:lnTo>
                  <a:lnTo>
                    <a:pt x="497682" y="992981"/>
                  </a:lnTo>
                  <a:lnTo>
                    <a:pt x="502444" y="940593"/>
                  </a:lnTo>
                  <a:lnTo>
                    <a:pt x="483394" y="783431"/>
                  </a:lnTo>
                  <a:lnTo>
                    <a:pt x="435769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321EE7B-7B06-45FB-8F22-EEE928F57AAE}"/>
                </a:ext>
              </a:extLst>
            </p:cNvPr>
            <p:cNvSpPr/>
            <p:nvPr/>
          </p:nvSpPr>
          <p:spPr>
            <a:xfrm>
              <a:off x="4237038" y="4332288"/>
              <a:ext cx="263525" cy="1708150"/>
            </a:xfrm>
            <a:custGeom>
              <a:avLst/>
              <a:gdLst>
                <a:gd name="connsiteX0" fmla="*/ 40481 w 264319"/>
                <a:gd name="connsiteY0" fmla="*/ 731044 h 1709737"/>
                <a:gd name="connsiteX1" fmla="*/ 40481 w 264319"/>
                <a:gd name="connsiteY1" fmla="*/ 545306 h 1709737"/>
                <a:gd name="connsiteX2" fmla="*/ 40481 w 264319"/>
                <a:gd name="connsiteY2" fmla="*/ 454819 h 1709737"/>
                <a:gd name="connsiteX3" fmla="*/ 40481 w 264319"/>
                <a:gd name="connsiteY3" fmla="*/ 400050 h 1709737"/>
                <a:gd name="connsiteX4" fmla="*/ 38100 w 264319"/>
                <a:gd name="connsiteY4" fmla="*/ 342900 h 1709737"/>
                <a:gd name="connsiteX5" fmla="*/ 35719 w 264319"/>
                <a:gd name="connsiteY5" fmla="*/ 288131 h 1709737"/>
                <a:gd name="connsiteX6" fmla="*/ 33337 w 264319"/>
                <a:gd name="connsiteY6" fmla="*/ 238125 h 1709737"/>
                <a:gd name="connsiteX7" fmla="*/ 26194 w 264319"/>
                <a:gd name="connsiteY7" fmla="*/ 185737 h 1709737"/>
                <a:gd name="connsiteX8" fmla="*/ 0 w 264319"/>
                <a:gd name="connsiteY8" fmla="*/ 92869 h 1709737"/>
                <a:gd name="connsiteX9" fmla="*/ 142875 w 264319"/>
                <a:gd name="connsiteY9" fmla="*/ 0 h 1709737"/>
                <a:gd name="connsiteX10" fmla="*/ 190500 w 264319"/>
                <a:gd name="connsiteY10" fmla="*/ 42862 h 1709737"/>
                <a:gd name="connsiteX11" fmla="*/ 216694 w 264319"/>
                <a:gd name="connsiteY11" fmla="*/ 190500 h 1709737"/>
                <a:gd name="connsiteX12" fmla="*/ 228600 w 264319"/>
                <a:gd name="connsiteY12" fmla="*/ 347662 h 1709737"/>
                <a:gd name="connsiteX13" fmla="*/ 238125 w 264319"/>
                <a:gd name="connsiteY13" fmla="*/ 504825 h 1709737"/>
                <a:gd name="connsiteX14" fmla="*/ 242887 w 264319"/>
                <a:gd name="connsiteY14" fmla="*/ 719137 h 1709737"/>
                <a:gd name="connsiteX15" fmla="*/ 240506 w 264319"/>
                <a:gd name="connsiteY15" fmla="*/ 814387 h 1709737"/>
                <a:gd name="connsiteX16" fmla="*/ 250031 w 264319"/>
                <a:gd name="connsiteY16" fmla="*/ 964406 h 1709737"/>
                <a:gd name="connsiteX17" fmla="*/ 257175 w 264319"/>
                <a:gd name="connsiteY17" fmla="*/ 1069181 h 1709737"/>
                <a:gd name="connsiteX18" fmla="*/ 261937 w 264319"/>
                <a:gd name="connsiteY18" fmla="*/ 1197769 h 1709737"/>
                <a:gd name="connsiteX19" fmla="*/ 264319 w 264319"/>
                <a:gd name="connsiteY19" fmla="*/ 1383506 h 1709737"/>
                <a:gd name="connsiteX20" fmla="*/ 264319 w 264319"/>
                <a:gd name="connsiteY20" fmla="*/ 1464469 h 1709737"/>
                <a:gd name="connsiteX21" fmla="*/ 259556 w 264319"/>
                <a:gd name="connsiteY21" fmla="*/ 1502569 h 1709737"/>
                <a:gd name="connsiteX22" fmla="*/ 247650 w 264319"/>
                <a:gd name="connsiteY22" fmla="*/ 1554956 h 1709737"/>
                <a:gd name="connsiteX23" fmla="*/ 223837 w 264319"/>
                <a:gd name="connsiteY23" fmla="*/ 1633537 h 1709737"/>
                <a:gd name="connsiteX24" fmla="*/ 202406 w 264319"/>
                <a:gd name="connsiteY24" fmla="*/ 1674019 h 1709737"/>
                <a:gd name="connsiteX25" fmla="*/ 185737 w 264319"/>
                <a:gd name="connsiteY25" fmla="*/ 1695450 h 1709737"/>
                <a:gd name="connsiteX26" fmla="*/ 169069 w 264319"/>
                <a:gd name="connsiteY26" fmla="*/ 1707356 h 1709737"/>
                <a:gd name="connsiteX27" fmla="*/ 154781 w 264319"/>
                <a:gd name="connsiteY27" fmla="*/ 1709737 h 1709737"/>
                <a:gd name="connsiteX28" fmla="*/ 138112 w 264319"/>
                <a:gd name="connsiteY28" fmla="*/ 1709737 h 1709737"/>
                <a:gd name="connsiteX29" fmla="*/ 121444 w 264319"/>
                <a:gd name="connsiteY29" fmla="*/ 1702594 h 1709737"/>
                <a:gd name="connsiteX30" fmla="*/ 107156 w 264319"/>
                <a:gd name="connsiteY30" fmla="*/ 1693069 h 1709737"/>
                <a:gd name="connsiteX31" fmla="*/ 92869 w 264319"/>
                <a:gd name="connsiteY31" fmla="*/ 1676400 h 1709737"/>
                <a:gd name="connsiteX32" fmla="*/ 78581 w 264319"/>
                <a:gd name="connsiteY32" fmla="*/ 1650206 h 1709737"/>
                <a:gd name="connsiteX33" fmla="*/ 64294 w 264319"/>
                <a:gd name="connsiteY33" fmla="*/ 1614487 h 1709737"/>
                <a:gd name="connsiteX34" fmla="*/ 52387 w 264319"/>
                <a:gd name="connsiteY34" fmla="*/ 1562100 h 1709737"/>
                <a:gd name="connsiteX35" fmla="*/ 45244 w 264319"/>
                <a:gd name="connsiteY35" fmla="*/ 1490662 h 1709737"/>
                <a:gd name="connsiteX36" fmla="*/ 40481 w 264319"/>
                <a:gd name="connsiteY36" fmla="*/ 1409700 h 1709737"/>
                <a:gd name="connsiteX37" fmla="*/ 40481 w 264319"/>
                <a:gd name="connsiteY37" fmla="*/ 1269206 h 1709737"/>
                <a:gd name="connsiteX38" fmla="*/ 40481 w 264319"/>
                <a:gd name="connsiteY38" fmla="*/ 731044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4319" h="1709737">
                  <a:moveTo>
                    <a:pt x="40481" y="731044"/>
                  </a:moveTo>
                  <a:lnTo>
                    <a:pt x="40481" y="545306"/>
                  </a:lnTo>
                  <a:lnTo>
                    <a:pt x="40481" y="454819"/>
                  </a:lnTo>
                  <a:lnTo>
                    <a:pt x="40481" y="400050"/>
                  </a:lnTo>
                  <a:cubicBezTo>
                    <a:pt x="39687" y="381000"/>
                    <a:pt x="38894" y="361950"/>
                    <a:pt x="38100" y="342900"/>
                  </a:cubicBezTo>
                  <a:cubicBezTo>
                    <a:pt x="37306" y="324644"/>
                    <a:pt x="36513" y="306387"/>
                    <a:pt x="35719" y="288131"/>
                  </a:cubicBezTo>
                  <a:lnTo>
                    <a:pt x="33337" y="238125"/>
                  </a:lnTo>
                  <a:lnTo>
                    <a:pt x="26194" y="185737"/>
                  </a:lnTo>
                  <a:lnTo>
                    <a:pt x="0" y="92869"/>
                  </a:lnTo>
                  <a:lnTo>
                    <a:pt x="142875" y="0"/>
                  </a:lnTo>
                  <a:lnTo>
                    <a:pt x="190500" y="42862"/>
                  </a:lnTo>
                  <a:lnTo>
                    <a:pt x="216694" y="190500"/>
                  </a:lnTo>
                  <a:lnTo>
                    <a:pt x="228600" y="347662"/>
                  </a:lnTo>
                  <a:lnTo>
                    <a:pt x="238125" y="504825"/>
                  </a:lnTo>
                  <a:lnTo>
                    <a:pt x="242887" y="719137"/>
                  </a:lnTo>
                  <a:cubicBezTo>
                    <a:pt x="242093" y="750887"/>
                    <a:pt x="241300" y="782637"/>
                    <a:pt x="240506" y="814387"/>
                  </a:cubicBezTo>
                  <a:lnTo>
                    <a:pt x="250031" y="964406"/>
                  </a:lnTo>
                  <a:lnTo>
                    <a:pt x="257175" y="1069181"/>
                  </a:lnTo>
                  <a:lnTo>
                    <a:pt x="261937" y="1197769"/>
                  </a:lnTo>
                  <a:lnTo>
                    <a:pt x="264319" y="1383506"/>
                  </a:lnTo>
                  <a:lnTo>
                    <a:pt x="264319" y="1464469"/>
                  </a:lnTo>
                  <a:lnTo>
                    <a:pt x="259556" y="1502569"/>
                  </a:lnTo>
                  <a:lnTo>
                    <a:pt x="247650" y="1554956"/>
                  </a:lnTo>
                  <a:lnTo>
                    <a:pt x="223837" y="1633537"/>
                  </a:lnTo>
                  <a:lnTo>
                    <a:pt x="202406" y="1674019"/>
                  </a:lnTo>
                  <a:lnTo>
                    <a:pt x="185737" y="1695450"/>
                  </a:lnTo>
                  <a:lnTo>
                    <a:pt x="169069" y="1707356"/>
                  </a:lnTo>
                  <a:lnTo>
                    <a:pt x="154781" y="1709737"/>
                  </a:lnTo>
                  <a:lnTo>
                    <a:pt x="138112" y="1709737"/>
                  </a:lnTo>
                  <a:lnTo>
                    <a:pt x="121444" y="1702594"/>
                  </a:lnTo>
                  <a:lnTo>
                    <a:pt x="107156" y="1693069"/>
                  </a:lnTo>
                  <a:lnTo>
                    <a:pt x="92869" y="1676400"/>
                  </a:lnTo>
                  <a:lnTo>
                    <a:pt x="78581" y="1650206"/>
                  </a:lnTo>
                  <a:lnTo>
                    <a:pt x="64294" y="1614487"/>
                  </a:lnTo>
                  <a:lnTo>
                    <a:pt x="52387" y="1562100"/>
                  </a:lnTo>
                  <a:lnTo>
                    <a:pt x="45244" y="1490662"/>
                  </a:lnTo>
                  <a:lnTo>
                    <a:pt x="40481" y="1409700"/>
                  </a:lnTo>
                  <a:lnTo>
                    <a:pt x="40481" y="1269206"/>
                  </a:lnTo>
                  <a:cubicBezTo>
                    <a:pt x="39687" y="1096962"/>
                    <a:pt x="38894" y="924719"/>
                    <a:pt x="40481" y="7310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42EFCEE2-A7B2-41F6-8E95-3449D21D40FB}"/>
                </a:ext>
              </a:extLst>
            </p:cNvPr>
            <p:cNvSpPr/>
            <p:nvPr/>
          </p:nvSpPr>
          <p:spPr>
            <a:xfrm>
              <a:off x="3236913" y="1465263"/>
              <a:ext cx="3575050" cy="962025"/>
            </a:xfrm>
            <a:custGeom>
              <a:avLst/>
              <a:gdLst>
                <a:gd name="connsiteX0" fmla="*/ 1810929 w 3574202"/>
                <a:gd name="connsiteY0" fmla="*/ 113183 h 962056"/>
                <a:gd name="connsiteX1" fmla="*/ 1516058 w 3574202"/>
                <a:gd name="connsiteY1" fmla="*/ 134032 h 962056"/>
                <a:gd name="connsiteX2" fmla="*/ 1230121 w 3574202"/>
                <a:gd name="connsiteY2" fmla="*/ 154882 h 962056"/>
                <a:gd name="connsiteX3" fmla="*/ 988863 w 3574202"/>
                <a:gd name="connsiteY3" fmla="*/ 172753 h 962056"/>
                <a:gd name="connsiteX4" fmla="*/ 819088 w 3574202"/>
                <a:gd name="connsiteY4" fmla="*/ 184667 h 962056"/>
                <a:gd name="connsiteX5" fmla="*/ 548045 w 3574202"/>
                <a:gd name="connsiteY5" fmla="*/ 205516 h 962056"/>
                <a:gd name="connsiteX6" fmla="*/ 333592 w 3574202"/>
                <a:gd name="connsiteY6" fmla="*/ 223387 h 962056"/>
                <a:gd name="connsiteX7" fmla="*/ 0 w 3574202"/>
                <a:gd name="connsiteY7" fmla="*/ 250194 h 962056"/>
                <a:gd name="connsiteX8" fmla="*/ 80420 w 3574202"/>
                <a:gd name="connsiteY8" fmla="*/ 405076 h 962056"/>
                <a:gd name="connsiteX9" fmla="*/ 306786 w 3574202"/>
                <a:gd name="connsiteY9" fmla="*/ 384227 h 962056"/>
                <a:gd name="connsiteX10" fmla="*/ 610593 w 3574202"/>
                <a:gd name="connsiteY10" fmla="*/ 351463 h 962056"/>
                <a:gd name="connsiteX11" fmla="*/ 875680 w 3574202"/>
                <a:gd name="connsiteY11" fmla="*/ 324656 h 962056"/>
                <a:gd name="connsiteX12" fmla="*/ 1015669 w 3574202"/>
                <a:gd name="connsiteY12" fmla="*/ 309764 h 962056"/>
                <a:gd name="connsiteX13" fmla="*/ 1167573 w 3574202"/>
                <a:gd name="connsiteY13" fmla="*/ 312742 h 962056"/>
                <a:gd name="connsiteX14" fmla="*/ 1352240 w 3574202"/>
                <a:gd name="connsiteY14" fmla="*/ 294871 h 962056"/>
                <a:gd name="connsiteX15" fmla="*/ 1575628 w 3574202"/>
                <a:gd name="connsiteY15" fmla="*/ 271043 h 962056"/>
                <a:gd name="connsiteX16" fmla="*/ 1781144 w 3574202"/>
                <a:gd name="connsiteY16" fmla="*/ 253172 h 962056"/>
                <a:gd name="connsiteX17" fmla="*/ 1944962 w 3574202"/>
                <a:gd name="connsiteY17" fmla="*/ 247215 h 962056"/>
                <a:gd name="connsiteX18" fmla="*/ 2087930 w 3574202"/>
                <a:gd name="connsiteY18" fmla="*/ 244237 h 962056"/>
                <a:gd name="connsiteX19" fmla="*/ 2260683 w 3574202"/>
                <a:gd name="connsiteY19" fmla="*/ 223387 h 962056"/>
                <a:gd name="connsiteX20" fmla="*/ 2528748 w 3574202"/>
                <a:gd name="connsiteY20" fmla="*/ 211473 h 962056"/>
                <a:gd name="connsiteX21" fmla="*/ 2871276 w 3574202"/>
                <a:gd name="connsiteY21" fmla="*/ 202538 h 962056"/>
                <a:gd name="connsiteX22" fmla="*/ 3061900 w 3574202"/>
                <a:gd name="connsiteY22" fmla="*/ 199559 h 962056"/>
                <a:gd name="connsiteX23" fmla="*/ 3100620 w 3574202"/>
                <a:gd name="connsiteY23" fmla="*/ 202538 h 962056"/>
                <a:gd name="connsiteX24" fmla="*/ 3133384 w 3574202"/>
                <a:gd name="connsiteY24" fmla="*/ 211473 h 962056"/>
                <a:gd name="connsiteX25" fmla="*/ 3154233 w 3574202"/>
                <a:gd name="connsiteY25" fmla="*/ 223387 h 962056"/>
                <a:gd name="connsiteX26" fmla="*/ 3172105 w 3574202"/>
                <a:gd name="connsiteY26" fmla="*/ 241258 h 962056"/>
                <a:gd name="connsiteX27" fmla="*/ 3181040 w 3574202"/>
                <a:gd name="connsiteY27" fmla="*/ 256151 h 962056"/>
                <a:gd name="connsiteX28" fmla="*/ 3184019 w 3574202"/>
                <a:gd name="connsiteY28" fmla="*/ 271043 h 962056"/>
                <a:gd name="connsiteX29" fmla="*/ 3186997 w 3574202"/>
                <a:gd name="connsiteY29" fmla="*/ 291893 h 962056"/>
                <a:gd name="connsiteX30" fmla="*/ 3169126 w 3574202"/>
                <a:gd name="connsiteY30" fmla="*/ 369334 h 962056"/>
                <a:gd name="connsiteX31" fmla="*/ 3127427 w 3574202"/>
                <a:gd name="connsiteY31" fmla="*/ 527195 h 962056"/>
                <a:gd name="connsiteX32" fmla="*/ 3061900 w 3574202"/>
                <a:gd name="connsiteY32" fmla="*/ 723776 h 962056"/>
                <a:gd name="connsiteX33" fmla="*/ 3014244 w 3574202"/>
                <a:gd name="connsiteY33" fmla="*/ 851851 h 962056"/>
                <a:gd name="connsiteX34" fmla="*/ 3044029 w 3574202"/>
                <a:gd name="connsiteY34" fmla="*/ 878658 h 962056"/>
                <a:gd name="connsiteX35" fmla="*/ 3073814 w 3574202"/>
                <a:gd name="connsiteY35" fmla="*/ 905464 h 962056"/>
                <a:gd name="connsiteX36" fmla="*/ 3082749 w 3574202"/>
                <a:gd name="connsiteY36" fmla="*/ 917378 h 962056"/>
                <a:gd name="connsiteX37" fmla="*/ 3091685 w 3574202"/>
                <a:gd name="connsiteY37" fmla="*/ 932271 h 962056"/>
                <a:gd name="connsiteX38" fmla="*/ 3097642 w 3574202"/>
                <a:gd name="connsiteY38" fmla="*/ 941206 h 962056"/>
                <a:gd name="connsiteX39" fmla="*/ 3115513 w 3574202"/>
                <a:gd name="connsiteY39" fmla="*/ 953120 h 962056"/>
                <a:gd name="connsiteX40" fmla="*/ 3127427 w 3574202"/>
                <a:gd name="connsiteY40" fmla="*/ 959077 h 962056"/>
                <a:gd name="connsiteX41" fmla="*/ 3145298 w 3574202"/>
                <a:gd name="connsiteY41" fmla="*/ 962056 h 962056"/>
                <a:gd name="connsiteX42" fmla="*/ 3163169 w 3574202"/>
                <a:gd name="connsiteY42" fmla="*/ 959077 h 962056"/>
                <a:gd name="connsiteX43" fmla="*/ 3189976 w 3574202"/>
                <a:gd name="connsiteY43" fmla="*/ 944185 h 962056"/>
                <a:gd name="connsiteX44" fmla="*/ 3210825 w 3574202"/>
                <a:gd name="connsiteY44" fmla="*/ 917378 h 962056"/>
                <a:gd name="connsiteX45" fmla="*/ 3249546 w 3574202"/>
                <a:gd name="connsiteY45" fmla="*/ 851851 h 962056"/>
                <a:gd name="connsiteX46" fmla="*/ 3303159 w 3574202"/>
                <a:gd name="connsiteY46" fmla="*/ 741647 h 962056"/>
                <a:gd name="connsiteX47" fmla="*/ 3377621 w 3574202"/>
                <a:gd name="connsiteY47" fmla="*/ 604636 h 962056"/>
                <a:gd name="connsiteX48" fmla="*/ 3425277 w 3574202"/>
                <a:gd name="connsiteY48" fmla="*/ 518259 h 962056"/>
                <a:gd name="connsiteX49" fmla="*/ 3475912 w 3574202"/>
                <a:gd name="connsiteY49" fmla="*/ 437840 h 962056"/>
                <a:gd name="connsiteX50" fmla="*/ 3511654 w 3574202"/>
                <a:gd name="connsiteY50" fmla="*/ 387205 h 962056"/>
                <a:gd name="connsiteX51" fmla="*/ 3544417 w 3574202"/>
                <a:gd name="connsiteY51" fmla="*/ 354441 h 962056"/>
                <a:gd name="connsiteX52" fmla="*/ 3568245 w 3574202"/>
                <a:gd name="connsiteY52" fmla="*/ 318699 h 962056"/>
                <a:gd name="connsiteX53" fmla="*/ 3574202 w 3574202"/>
                <a:gd name="connsiteY53" fmla="*/ 294871 h 962056"/>
                <a:gd name="connsiteX54" fmla="*/ 3574202 w 3574202"/>
                <a:gd name="connsiteY54" fmla="*/ 268065 h 962056"/>
                <a:gd name="connsiteX55" fmla="*/ 3562288 w 3574202"/>
                <a:gd name="connsiteY55" fmla="*/ 238280 h 962056"/>
                <a:gd name="connsiteX56" fmla="*/ 3535482 w 3574202"/>
                <a:gd name="connsiteY56" fmla="*/ 205516 h 962056"/>
                <a:gd name="connsiteX57" fmla="*/ 3496761 w 3574202"/>
                <a:gd name="connsiteY57" fmla="*/ 172753 h 962056"/>
                <a:gd name="connsiteX58" fmla="*/ 3475912 w 3574202"/>
                <a:gd name="connsiteY58" fmla="*/ 154882 h 962056"/>
                <a:gd name="connsiteX59" fmla="*/ 3452084 w 3574202"/>
                <a:gd name="connsiteY59" fmla="*/ 131054 h 962056"/>
                <a:gd name="connsiteX60" fmla="*/ 3404428 w 3574202"/>
                <a:gd name="connsiteY60" fmla="*/ 95312 h 962056"/>
                <a:gd name="connsiteX61" fmla="*/ 3350815 w 3574202"/>
                <a:gd name="connsiteY61" fmla="*/ 56591 h 962056"/>
                <a:gd name="connsiteX62" fmla="*/ 3294223 w 3574202"/>
                <a:gd name="connsiteY62" fmla="*/ 26806 h 962056"/>
                <a:gd name="connsiteX63" fmla="*/ 3225718 w 3574202"/>
                <a:gd name="connsiteY63" fmla="*/ 2978 h 962056"/>
                <a:gd name="connsiteX64" fmla="*/ 3201890 w 3574202"/>
                <a:gd name="connsiteY64" fmla="*/ 0 h 962056"/>
                <a:gd name="connsiteX65" fmla="*/ 3166148 w 3574202"/>
                <a:gd name="connsiteY65" fmla="*/ 8935 h 962056"/>
                <a:gd name="connsiteX66" fmla="*/ 3055943 w 3574202"/>
                <a:gd name="connsiteY66" fmla="*/ 26806 h 962056"/>
                <a:gd name="connsiteX67" fmla="*/ 2927867 w 3574202"/>
                <a:gd name="connsiteY67" fmla="*/ 41699 h 962056"/>
                <a:gd name="connsiteX68" fmla="*/ 2713415 w 3574202"/>
                <a:gd name="connsiteY68" fmla="*/ 56591 h 962056"/>
                <a:gd name="connsiteX69" fmla="*/ 2454286 w 3574202"/>
                <a:gd name="connsiteY69" fmla="*/ 68505 h 962056"/>
                <a:gd name="connsiteX70" fmla="*/ 2156435 w 3574202"/>
                <a:gd name="connsiteY70" fmla="*/ 89355 h 962056"/>
                <a:gd name="connsiteX71" fmla="*/ 1810929 w 3574202"/>
                <a:gd name="connsiteY71" fmla="*/ 113183 h 962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74202" h="962056">
                  <a:moveTo>
                    <a:pt x="1810929" y="113183"/>
                  </a:moveTo>
                  <a:lnTo>
                    <a:pt x="1516058" y="134032"/>
                  </a:lnTo>
                  <a:lnTo>
                    <a:pt x="1230121" y="154882"/>
                  </a:lnTo>
                  <a:lnTo>
                    <a:pt x="988863" y="172753"/>
                  </a:lnTo>
                  <a:lnTo>
                    <a:pt x="819088" y="184667"/>
                  </a:lnTo>
                  <a:lnTo>
                    <a:pt x="548045" y="205516"/>
                  </a:lnTo>
                  <a:lnTo>
                    <a:pt x="333592" y="223387"/>
                  </a:lnTo>
                  <a:lnTo>
                    <a:pt x="0" y="250194"/>
                  </a:lnTo>
                  <a:lnTo>
                    <a:pt x="80420" y="405076"/>
                  </a:lnTo>
                  <a:lnTo>
                    <a:pt x="306786" y="384227"/>
                  </a:lnTo>
                  <a:lnTo>
                    <a:pt x="610593" y="351463"/>
                  </a:lnTo>
                  <a:lnTo>
                    <a:pt x="875680" y="324656"/>
                  </a:lnTo>
                  <a:lnTo>
                    <a:pt x="1015669" y="309764"/>
                  </a:lnTo>
                  <a:lnTo>
                    <a:pt x="1167573" y="312742"/>
                  </a:lnTo>
                  <a:lnTo>
                    <a:pt x="1352240" y="294871"/>
                  </a:lnTo>
                  <a:lnTo>
                    <a:pt x="1575628" y="271043"/>
                  </a:lnTo>
                  <a:lnTo>
                    <a:pt x="1781144" y="253172"/>
                  </a:lnTo>
                  <a:lnTo>
                    <a:pt x="1944962" y="247215"/>
                  </a:lnTo>
                  <a:lnTo>
                    <a:pt x="2087930" y="244237"/>
                  </a:lnTo>
                  <a:lnTo>
                    <a:pt x="2260683" y="223387"/>
                  </a:lnTo>
                  <a:lnTo>
                    <a:pt x="2528748" y="211473"/>
                  </a:lnTo>
                  <a:lnTo>
                    <a:pt x="2871276" y="202538"/>
                  </a:lnTo>
                  <a:lnTo>
                    <a:pt x="3061900" y="199559"/>
                  </a:lnTo>
                  <a:lnTo>
                    <a:pt x="3100620" y="202538"/>
                  </a:lnTo>
                  <a:lnTo>
                    <a:pt x="3133384" y="211473"/>
                  </a:lnTo>
                  <a:lnTo>
                    <a:pt x="3154233" y="223387"/>
                  </a:lnTo>
                  <a:lnTo>
                    <a:pt x="3172105" y="241258"/>
                  </a:lnTo>
                  <a:lnTo>
                    <a:pt x="3181040" y="256151"/>
                  </a:lnTo>
                  <a:lnTo>
                    <a:pt x="3184019" y="271043"/>
                  </a:lnTo>
                  <a:lnTo>
                    <a:pt x="3186997" y="291893"/>
                  </a:lnTo>
                  <a:lnTo>
                    <a:pt x="3169126" y="369334"/>
                  </a:lnTo>
                  <a:lnTo>
                    <a:pt x="3127427" y="527195"/>
                  </a:lnTo>
                  <a:lnTo>
                    <a:pt x="3061900" y="723776"/>
                  </a:lnTo>
                  <a:lnTo>
                    <a:pt x="3014244" y="851851"/>
                  </a:lnTo>
                  <a:lnTo>
                    <a:pt x="3044029" y="878658"/>
                  </a:lnTo>
                  <a:lnTo>
                    <a:pt x="3073814" y="905464"/>
                  </a:lnTo>
                  <a:lnTo>
                    <a:pt x="3082749" y="917378"/>
                  </a:lnTo>
                  <a:lnTo>
                    <a:pt x="3091685" y="932271"/>
                  </a:lnTo>
                  <a:lnTo>
                    <a:pt x="3097642" y="941206"/>
                  </a:lnTo>
                  <a:lnTo>
                    <a:pt x="3115513" y="953120"/>
                  </a:lnTo>
                  <a:lnTo>
                    <a:pt x="3127427" y="959077"/>
                  </a:lnTo>
                  <a:lnTo>
                    <a:pt x="3145298" y="962056"/>
                  </a:lnTo>
                  <a:lnTo>
                    <a:pt x="3163169" y="959077"/>
                  </a:lnTo>
                  <a:lnTo>
                    <a:pt x="3189976" y="944185"/>
                  </a:lnTo>
                  <a:lnTo>
                    <a:pt x="3210825" y="917378"/>
                  </a:lnTo>
                  <a:lnTo>
                    <a:pt x="3249546" y="851851"/>
                  </a:lnTo>
                  <a:lnTo>
                    <a:pt x="3303159" y="741647"/>
                  </a:lnTo>
                  <a:lnTo>
                    <a:pt x="3377621" y="604636"/>
                  </a:lnTo>
                  <a:lnTo>
                    <a:pt x="3425277" y="518259"/>
                  </a:lnTo>
                  <a:lnTo>
                    <a:pt x="3475912" y="437840"/>
                  </a:lnTo>
                  <a:lnTo>
                    <a:pt x="3511654" y="387205"/>
                  </a:lnTo>
                  <a:lnTo>
                    <a:pt x="3544417" y="354441"/>
                  </a:lnTo>
                  <a:lnTo>
                    <a:pt x="3568245" y="318699"/>
                  </a:lnTo>
                  <a:lnTo>
                    <a:pt x="3574202" y="294871"/>
                  </a:lnTo>
                  <a:lnTo>
                    <a:pt x="3574202" y="268065"/>
                  </a:lnTo>
                  <a:lnTo>
                    <a:pt x="3562288" y="238280"/>
                  </a:lnTo>
                  <a:lnTo>
                    <a:pt x="3535482" y="205516"/>
                  </a:lnTo>
                  <a:lnTo>
                    <a:pt x="3496761" y="172753"/>
                  </a:lnTo>
                  <a:lnTo>
                    <a:pt x="3475912" y="154882"/>
                  </a:lnTo>
                  <a:lnTo>
                    <a:pt x="3452084" y="131054"/>
                  </a:lnTo>
                  <a:lnTo>
                    <a:pt x="3404428" y="95312"/>
                  </a:lnTo>
                  <a:lnTo>
                    <a:pt x="3350815" y="56591"/>
                  </a:lnTo>
                  <a:lnTo>
                    <a:pt x="3294223" y="26806"/>
                  </a:lnTo>
                  <a:lnTo>
                    <a:pt x="3225718" y="2978"/>
                  </a:lnTo>
                  <a:lnTo>
                    <a:pt x="3201890" y="0"/>
                  </a:lnTo>
                  <a:lnTo>
                    <a:pt x="3166148" y="8935"/>
                  </a:lnTo>
                  <a:lnTo>
                    <a:pt x="3055943" y="26806"/>
                  </a:lnTo>
                  <a:lnTo>
                    <a:pt x="2927867" y="41699"/>
                  </a:lnTo>
                  <a:lnTo>
                    <a:pt x="2713415" y="56591"/>
                  </a:lnTo>
                  <a:lnTo>
                    <a:pt x="2454286" y="68505"/>
                  </a:lnTo>
                  <a:lnTo>
                    <a:pt x="2156435" y="89355"/>
                  </a:lnTo>
                  <a:lnTo>
                    <a:pt x="1810929" y="11318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1404B774-D28A-4E94-9408-1E8F081B0AC4}"/>
                </a:ext>
              </a:extLst>
            </p:cNvPr>
            <p:cNvSpPr/>
            <p:nvPr/>
          </p:nvSpPr>
          <p:spPr>
            <a:xfrm>
              <a:off x="4227513" y="1724025"/>
              <a:ext cx="206375" cy="630238"/>
            </a:xfrm>
            <a:custGeom>
              <a:avLst/>
              <a:gdLst>
                <a:gd name="connsiteX0" fmla="*/ 204787 w 207169"/>
                <a:gd name="connsiteY0" fmla="*/ 264319 h 631031"/>
                <a:gd name="connsiteX1" fmla="*/ 207169 w 207169"/>
                <a:gd name="connsiteY1" fmla="*/ 611981 h 631031"/>
                <a:gd name="connsiteX2" fmla="*/ 26194 w 207169"/>
                <a:gd name="connsiteY2" fmla="*/ 631031 h 631031"/>
                <a:gd name="connsiteX3" fmla="*/ 26194 w 207169"/>
                <a:gd name="connsiteY3" fmla="*/ 519113 h 631031"/>
                <a:gd name="connsiteX4" fmla="*/ 23812 w 207169"/>
                <a:gd name="connsiteY4" fmla="*/ 428625 h 631031"/>
                <a:gd name="connsiteX5" fmla="*/ 21431 w 207169"/>
                <a:gd name="connsiteY5" fmla="*/ 338138 h 631031"/>
                <a:gd name="connsiteX6" fmla="*/ 19050 w 207169"/>
                <a:gd name="connsiteY6" fmla="*/ 254794 h 631031"/>
                <a:gd name="connsiteX7" fmla="*/ 11906 w 207169"/>
                <a:gd name="connsiteY7" fmla="*/ 157163 h 631031"/>
                <a:gd name="connsiteX8" fmla="*/ 0 w 207169"/>
                <a:gd name="connsiteY8" fmla="*/ 4763 h 631031"/>
                <a:gd name="connsiteX9" fmla="*/ 204787 w 207169"/>
                <a:gd name="connsiteY9" fmla="*/ 0 h 631031"/>
                <a:gd name="connsiteX10" fmla="*/ 204787 w 207169"/>
                <a:gd name="connsiteY10" fmla="*/ 26431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7169" h="631031">
                  <a:moveTo>
                    <a:pt x="204787" y="264319"/>
                  </a:moveTo>
                  <a:lnTo>
                    <a:pt x="207169" y="611981"/>
                  </a:lnTo>
                  <a:lnTo>
                    <a:pt x="26194" y="631031"/>
                  </a:lnTo>
                  <a:lnTo>
                    <a:pt x="26194" y="519113"/>
                  </a:lnTo>
                  <a:lnTo>
                    <a:pt x="23812" y="428625"/>
                  </a:lnTo>
                  <a:cubicBezTo>
                    <a:pt x="23018" y="398463"/>
                    <a:pt x="22225" y="368300"/>
                    <a:pt x="21431" y="338138"/>
                  </a:cubicBezTo>
                  <a:cubicBezTo>
                    <a:pt x="20637" y="310357"/>
                    <a:pt x="19844" y="282575"/>
                    <a:pt x="19050" y="254794"/>
                  </a:cubicBezTo>
                  <a:lnTo>
                    <a:pt x="11906" y="157163"/>
                  </a:lnTo>
                  <a:lnTo>
                    <a:pt x="0" y="4763"/>
                  </a:lnTo>
                  <a:lnTo>
                    <a:pt x="204787" y="0"/>
                  </a:lnTo>
                  <a:lnTo>
                    <a:pt x="204787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D8459684-3052-4F31-815E-91FE51A0CD6D}"/>
                </a:ext>
              </a:extLst>
            </p:cNvPr>
            <p:cNvSpPr/>
            <p:nvPr/>
          </p:nvSpPr>
          <p:spPr>
            <a:xfrm>
              <a:off x="5243513" y="1646238"/>
              <a:ext cx="304800" cy="622300"/>
            </a:xfrm>
            <a:custGeom>
              <a:avLst/>
              <a:gdLst>
                <a:gd name="connsiteX0" fmla="*/ 54768 w 304800"/>
                <a:gd name="connsiteY0" fmla="*/ 364331 h 623887"/>
                <a:gd name="connsiteX1" fmla="*/ 69056 w 304800"/>
                <a:gd name="connsiteY1" fmla="*/ 280987 h 623887"/>
                <a:gd name="connsiteX2" fmla="*/ 76200 w 304800"/>
                <a:gd name="connsiteY2" fmla="*/ 228600 h 623887"/>
                <a:gd name="connsiteX3" fmla="*/ 80962 w 304800"/>
                <a:gd name="connsiteY3" fmla="*/ 180975 h 623887"/>
                <a:gd name="connsiteX4" fmla="*/ 80962 w 304800"/>
                <a:gd name="connsiteY4" fmla="*/ 159544 h 623887"/>
                <a:gd name="connsiteX5" fmla="*/ 78581 w 304800"/>
                <a:gd name="connsiteY5" fmla="*/ 128587 h 623887"/>
                <a:gd name="connsiteX6" fmla="*/ 71437 w 304800"/>
                <a:gd name="connsiteY6" fmla="*/ 95250 h 623887"/>
                <a:gd name="connsiteX7" fmla="*/ 42862 w 304800"/>
                <a:gd name="connsiteY7" fmla="*/ 21431 h 623887"/>
                <a:gd name="connsiteX8" fmla="*/ 271462 w 304800"/>
                <a:gd name="connsiteY8" fmla="*/ 0 h 623887"/>
                <a:gd name="connsiteX9" fmla="*/ 290512 w 304800"/>
                <a:gd name="connsiteY9" fmla="*/ 80962 h 623887"/>
                <a:gd name="connsiteX10" fmla="*/ 304800 w 304800"/>
                <a:gd name="connsiteY10" fmla="*/ 126206 h 623887"/>
                <a:gd name="connsiteX11" fmla="*/ 300037 w 304800"/>
                <a:gd name="connsiteY11" fmla="*/ 161925 h 623887"/>
                <a:gd name="connsiteX12" fmla="*/ 271462 w 304800"/>
                <a:gd name="connsiteY12" fmla="*/ 271462 h 623887"/>
                <a:gd name="connsiteX13" fmla="*/ 226218 w 304800"/>
                <a:gd name="connsiteY13" fmla="*/ 433387 h 623887"/>
                <a:gd name="connsiteX14" fmla="*/ 166687 w 304800"/>
                <a:gd name="connsiteY14" fmla="*/ 611981 h 623887"/>
                <a:gd name="connsiteX15" fmla="*/ 0 w 304800"/>
                <a:gd name="connsiteY15" fmla="*/ 623887 h 623887"/>
                <a:gd name="connsiteX16" fmla="*/ 28575 w 304800"/>
                <a:gd name="connsiteY16" fmla="*/ 492919 h 623887"/>
                <a:gd name="connsiteX17" fmla="*/ 54768 w 304800"/>
                <a:gd name="connsiteY17" fmla="*/ 364331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800" h="623887">
                  <a:moveTo>
                    <a:pt x="54768" y="364331"/>
                  </a:moveTo>
                  <a:lnTo>
                    <a:pt x="69056" y="280987"/>
                  </a:lnTo>
                  <a:lnTo>
                    <a:pt x="76200" y="228600"/>
                  </a:lnTo>
                  <a:lnTo>
                    <a:pt x="80962" y="180975"/>
                  </a:lnTo>
                  <a:lnTo>
                    <a:pt x="80962" y="159544"/>
                  </a:lnTo>
                  <a:lnTo>
                    <a:pt x="78581" y="128587"/>
                  </a:lnTo>
                  <a:lnTo>
                    <a:pt x="71437" y="95250"/>
                  </a:lnTo>
                  <a:lnTo>
                    <a:pt x="42862" y="21431"/>
                  </a:lnTo>
                  <a:lnTo>
                    <a:pt x="271462" y="0"/>
                  </a:lnTo>
                  <a:lnTo>
                    <a:pt x="290512" y="80962"/>
                  </a:lnTo>
                  <a:lnTo>
                    <a:pt x="304800" y="126206"/>
                  </a:lnTo>
                  <a:lnTo>
                    <a:pt x="300037" y="161925"/>
                  </a:lnTo>
                  <a:lnTo>
                    <a:pt x="271462" y="271462"/>
                  </a:lnTo>
                  <a:lnTo>
                    <a:pt x="226218" y="433387"/>
                  </a:lnTo>
                  <a:lnTo>
                    <a:pt x="166687" y="611981"/>
                  </a:lnTo>
                  <a:lnTo>
                    <a:pt x="0" y="623887"/>
                  </a:lnTo>
                  <a:lnTo>
                    <a:pt x="28575" y="492919"/>
                  </a:lnTo>
                  <a:lnTo>
                    <a:pt x="54768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CE082EEB-0B99-4183-B853-862106FC3FB5}"/>
                </a:ext>
              </a:extLst>
            </p:cNvPr>
            <p:cNvSpPr/>
            <p:nvPr/>
          </p:nvSpPr>
          <p:spPr>
            <a:xfrm>
              <a:off x="3422650" y="2152650"/>
              <a:ext cx="2952750" cy="396875"/>
            </a:xfrm>
            <a:custGeom>
              <a:avLst/>
              <a:gdLst>
                <a:gd name="connsiteX0" fmla="*/ 996824 w 2951837"/>
                <a:gd name="connsiteY0" fmla="*/ 262729 h 396669"/>
                <a:gd name="connsiteX1" fmla="*/ 808793 w 2951837"/>
                <a:gd name="connsiteY1" fmla="*/ 283335 h 396669"/>
                <a:gd name="connsiteX2" fmla="*/ 656822 w 2951837"/>
                <a:gd name="connsiteY2" fmla="*/ 301365 h 396669"/>
                <a:gd name="connsiteX3" fmla="*/ 499700 w 2951837"/>
                <a:gd name="connsiteY3" fmla="*/ 321971 h 396669"/>
                <a:gd name="connsiteX4" fmla="*/ 298789 w 2951837"/>
                <a:gd name="connsiteY4" fmla="*/ 350305 h 396669"/>
                <a:gd name="connsiteX5" fmla="*/ 5151 w 2951837"/>
                <a:gd name="connsiteY5" fmla="*/ 396669 h 396669"/>
                <a:gd name="connsiteX6" fmla="*/ 0 w 2951837"/>
                <a:gd name="connsiteY6" fmla="*/ 234395 h 396669"/>
                <a:gd name="connsiteX7" fmla="*/ 226668 w 2951837"/>
                <a:gd name="connsiteY7" fmla="*/ 208637 h 396669"/>
                <a:gd name="connsiteX8" fmla="*/ 515154 w 2951837"/>
                <a:gd name="connsiteY8" fmla="*/ 175152 h 396669"/>
                <a:gd name="connsiteX9" fmla="*/ 723792 w 2951837"/>
                <a:gd name="connsiteY9" fmla="*/ 149395 h 396669"/>
                <a:gd name="connsiteX10" fmla="*/ 852581 w 2951837"/>
                <a:gd name="connsiteY10" fmla="*/ 133940 h 396669"/>
                <a:gd name="connsiteX11" fmla="*/ 1195159 w 2951837"/>
                <a:gd name="connsiteY11" fmla="*/ 90152 h 396669"/>
                <a:gd name="connsiteX12" fmla="*/ 1354857 w 2951837"/>
                <a:gd name="connsiteY12" fmla="*/ 69546 h 396669"/>
                <a:gd name="connsiteX13" fmla="*/ 1540313 w 2951837"/>
                <a:gd name="connsiteY13" fmla="*/ 56667 h 396669"/>
                <a:gd name="connsiteX14" fmla="*/ 1674253 w 2951837"/>
                <a:gd name="connsiteY14" fmla="*/ 48939 h 396669"/>
                <a:gd name="connsiteX15" fmla="*/ 1851981 w 2951837"/>
                <a:gd name="connsiteY15" fmla="*/ 46364 h 396669"/>
                <a:gd name="connsiteX16" fmla="*/ 1998801 w 2951837"/>
                <a:gd name="connsiteY16" fmla="*/ 25757 h 396669"/>
                <a:gd name="connsiteX17" fmla="*/ 2191984 w 2951837"/>
                <a:gd name="connsiteY17" fmla="*/ 12878 h 396669"/>
                <a:gd name="connsiteX18" fmla="*/ 2426379 w 2951837"/>
                <a:gd name="connsiteY18" fmla="*/ 5151 h 396669"/>
                <a:gd name="connsiteX19" fmla="*/ 2642744 w 2951837"/>
                <a:gd name="connsiteY19" fmla="*/ 0 h 396669"/>
                <a:gd name="connsiteX20" fmla="*/ 2951837 w 2951837"/>
                <a:gd name="connsiteY20" fmla="*/ 5151 h 396669"/>
                <a:gd name="connsiteX21" fmla="*/ 2882291 w 2951837"/>
                <a:gd name="connsiteY21" fmla="*/ 167425 h 396669"/>
                <a:gd name="connsiteX22" fmla="*/ 2768957 w 2951837"/>
                <a:gd name="connsiteY22" fmla="*/ 157122 h 396669"/>
                <a:gd name="connsiteX23" fmla="*/ 2611835 w 2951837"/>
                <a:gd name="connsiteY23" fmla="*/ 154546 h 396669"/>
                <a:gd name="connsiteX24" fmla="*/ 2452137 w 2951837"/>
                <a:gd name="connsiteY24" fmla="*/ 151970 h 396669"/>
                <a:gd name="connsiteX25" fmla="*/ 2276984 w 2951837"/>
                <a:gd name="connsiteY25" fmla="*/ 151970 h 396669"/>
                <a:gd name="connsiteX26" fmla="*/ 2068347 w 2951837"/>
                <a:gd name="connsiteY26" fmla="*/ 162273 h 396669"/>
                <a:gd name="connsiteX27" fmla="*/ 1880315 w 2951837"/>
                <a:gd name="connsiteY27" fmla="*/ 177728 h 396669"/>
                <a:gd name="connsiteX28" fmla="*/ 1777284 w 2951837"/>
                <a:gd name="connsiteY28" fmla="*/ 185455 h 396669"/>
                <a:gd name="connsiteX29" fmla="*/ 1635616 w 2951837"/>
                <a:gd name="connsiteY29" fmla="*/ 195758 h 396669"/>
                <a:gd name="connsiteX30" fmla="*/ 1478494 w 2951837"/>
                <a:gd name="connsiteY30" fmla="*/ 211213 h 396669"/>
                <a:gd name="connsiteX31" fmla="*/ 1331675 w 2951837"/>
                <a:gd name="connsiteY31" fmla="*/ 231819 h 396669"/>
                <a:gd name="connsiteX32" fmla="*/ 1174553 w 2951837"/>
                <a:gd name="connsiteY32" fmla="*/ 249850 h 396669"/>
                <a:gd name="connsiteX33" fmla="*/ 996824 w 2951837"/>
                <a:gd name="connsiteY33" fmla="*/ 262729 h 3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951837" h="396669">
                  <a:moveTo>
                    <a:pt x="996824" y="262729"/>
                  </a:moveTo>
                  <a:lnTo>
                    <a:pt x="808793" y="283335"/>
                  </a:lnTo>
                  <a:lnTo>
                    <a:pt x="656822" y="301365"/>
                  </a:lnTo>
                  <a:lnTo>
                    <a:pt x="499700" y="321971"/>
                  </a:lnTo>
                  <a:lnTo>
                    <a:pt x="298789" y="350305"/>
                  </a:lnTo>
                  <a:lnTo>
                    <a:pt x="5151" y="396669"/>
                  </a:lnTo>
                  <a:lnTo>
                    <a:pt x="0" y="234395"/>
                  </a:lnTo>
                  <a:lnTo>
                    <a:pt x="226668" y="208637"/>
                  </a:lnTo>
                  <a:lnTo>
                    <a:pt x="515154" y="175152"/>
                  </a:lnTo>
                  <a:lnTo>
                    <a:pt x="723792" y="149395"/>
                  </a:lnTo>
                  <a:lnTo>
                    <a:pt x="852581" y="133940"/>
                  </a:lnTo>
                  <a:lnTo>
                    <a:pt x="1195159" y="90152"/>
                  </a:lnTo>
                  <a:lnTo>
                    <a:pt x="1354857" y="69546"/>
                  </a:lnTo>
                  <a:lnTo>
                    <a:pt x="1540313" y="56667"/>
                  </a:lnTo>
                  <a:lnTo>
                    <a:pt x="1674253" y="48939"/>
                  </a:lnTo>
                  <a:lnTo>
                    <a:pt x="1851981" y="46364"/>
                  </a:lnTo>
                  <a:lnTo>
                    <a:pt x="1998801" y="25757"/>
                  </a:lnTo>
                  <a:lnTo>
                    <a:pt x="2191984" y="12878"/>
                  </a:lnTo>
                  <a:lnTo>
                    <a:pt x="2426379" y="5151"/>
                  </a:lnTo>
                  <a:lnTo>
                    <a:pt x="2642744" y="0"/>
                  </a:lnTo>
                  <a:lnTo>
                    <a:pt x="2951837" y="5151"/>
                  </a:lnTo>
                  <a:lnTo>
                    <a:pt x="2882291" y="167425"/>
                  </a:lnTo>
                  <a:lnTo>
                    <a:pt x="2768957" y="157122"/>
                  </a:lnTo>
                  <a:lnTo>
                    <a:pt x="2611835" y="154546"/>
                  </a:lnTo>
                  <a:lnTo>
                    <a:pt x="2452137" y="151970"/>
                  </a:lnTo>
                  <a:lnTo>
                    <a:pt x="2276984" y="151970"/>
                  </a:lnTo>
                  <a:lnTo>
                    <a:pt x="2068347" y="162273"/>
                  </a:lnTo>
                  <a:lnTo>
                    <a:pt x="1880315" y="177728"/>
                  </a:lnTo>
                  <a:lnTo>
                    <a:pt x="1777284" y="185455"/>
                  </a:lnTo>
                  <a:lnTo>
                    <a:pt x="1635616" y="195758"/>
                  </a:lnTo>
                  <a:lnTo>
                    <a:pt x="1478494" y="211213"/>
                  </a:lnTo>
                  <a:lnTo>
                    <a:pt x="1331675" y="231819"/>
                  </a:lnTo>
                  <a:lnTo>
                    <a:pt x="1174553" y="249850"/>
                  </a:lnTo>
                  <a:lnTo>
                    <a:pt x="996824" y="2627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E08F3D54-50F1-4B3F-9200-BB18D8936DDD}"/>
                </a:ext>
              </a:extLst>
            </p:cNvPr>
            <p:cNvSpPr/>
            <p:nvPr/>
          </p:nvSpPr>
          <p:spPr>
            <a:xfrm>
              <a:off x="4564063" y="2371725"/>
              <a:ext cx="493712" cy="1306513"/>
            </a:xfrm>
            <a:custGeom>
              <a:avLst/>
              <a:gdLst>
                <a:gd name="connsiteX0" fmla="*/ 157163 w 426244"/>
                <a:gd name="connsiteY0" fmla="*/ 926306 h 1273968"/>
                <a:gd name="connsiteX1" fmla="*/ 157163 w 426244"/>
                <a:gd name="connsiteY1" fmla="*/ 700087 h 1273968"/>
                <a:gd name="connsiteX2" fmla="*/ 157163 w 426244"/>
                <a:gd name="connsiteY2" fmla="*/ 376237 h 1273968"/>
                <a:gd name="connsiteX3" fmla="*/ 157163 w 426244"/>
                <a:gd name="connsiteY3" fmla="*/ 288131 h 1273968"/>
                <a:gd name="connsiteX4" fmla="*/ 157163 w 426244"/>
                <a:gd name="connsiteY4" fmla="*/ 266700 h 1273968"/>
                <a:gd name="connsiteX5" fmla="*/ 152400 w 426244"/>
                <a:gd name="connsiteY5" fmla="*/ 245268 h 1273968"/>
                <a:gd name="connsiteX6" fmla="*/ 142875 w 426244"/>
                <a:gd name="connsiteY6" fmla="*/ 216693 h 1273968"/>
                <a:gd name="connsiteX7" fmla="*/ 128588 w 426244"/>
                <a:gd name="connsiteY7" fmla="*/ 185737 h 1273968"/>
                <a:gd name="connsiteX8" fmla="*/ 111919 w 426244"/>
                <a:gd name="connsiteY8" fmla="*/ 159543 h 1273968"/>
                <a:gd name="connsiteX9" fmla="*/ 80963 w 426244"/>
                <a:gd name="connsiteY9" fmla="*/ 114300 h 1273968"/>
                <a:gd name="connsiteX10" fmla="*/ 45244 w 426244"/>
                <a:gd name="connsiteY10" fmla="*/ 69056 h 1273968"/>
                <a:gd name="connsiteX11" fmla="*/ 4763 w 426244"/>
                <a:gd name="connsiteY11" fmla="*/ 26193 h 1273968"/>
                <a:gd name="connsiteX12" fmla="*/ 0 w 426244"/>
                <a:gd name="connsiteY12" fmla="*/ 11906 h 1273968"/>
                <a:gd name="connsiteX13" fmla="*/ 9525 w 426244"/>
                <a:gd name="connsiteY13" fmla="*/ 4762 h 1273968"/>
                <a:gd name="connsiteX14" fmla="*/ 52388 w 426244"/>
                <a:gd name="connsiteY14" fmla="*/ 0 h 1273968"/>
                <a:gd name="connsiteX15" fmla="*/ 145257 w 426244"/>
                <a:gd name="connsiteY15" fmla="*/ 19050 h 1273968"/>
                <a:gd name="connsiteX16" fmla="*/ 188119 w 426244"/>
                <a:gd name="connsiteY16" fmla="*/ 35718 h 1273968"/>
                <a:gd name="connsiteX17" fmla="*/ 250032 w 426244"/>
                <a:gd name="connsiteY17" fmla="*/ 61912 h 1273968"/>
                <a:gd name="connsiteX18" fmla="*/ 288132 w 426244"/>
                <a:gd name="connsiteY18" fmla="*/ 83343 h 1273968"/>
                <a:gd name="connsiteX19" fmla="*/ 326232 w 426244"/>
                <a:gd name="connsiteY19" fmla="*/ 97631 h 1273968"/>
                <a:gd name="connsiteX20" fmla="*/ 366713 w 426244"/>
                <a:gd name="connsiteY20" fmla="*/ 111918 h 1273968"/>
                <a:gd name="connsiteX21" fmla="*/ 400050 w 426244"/>
                <a:gd name="connsiteY21" fmla="*/ 130968 h 1273968"/>
                <a:gd name="connsiteX22" fmla="*/ 421482 w 426244"/>
                <a:gd name="connsiteY22" fmla="*/ 145256 h 1273968"/>
                <a:gd name="connsiteX23" fmla="*/ 426244 w 426244"/>
                <a:gd name="connsiteY23" fmla="*/ 157162 h 1273968"/>
                <a:gd name="connsiteX24" fmla="*/ 421482 w 426244"/>
                <a:gd name="connsiteY24" fmla="*/ 185737 h 1273968"/>
                <a:gd name="connsiteX25" fmla="*/ 404813 w 426244"/>
                <a:gd name="connsiteY25" fmla="*/ 311943 h 1273968"/>
                <a:gd name="connsiteX26" fmla="*/ 392907 w 426244"/>
                <a:gd name="connsiteY26" fmla="*/ 407193 h 1273968"/>
                <a:gd name="connsiteX27" fmla="*/ 381000 w 426244"/>
                <a:gd name="connsiteY27" fmla="*/ 526256 h 1273968"/>
                <a:gd name="connsiteX28" fmla="*/ 381000 w 426244"/>
                <a:gd name="connsiteY28" fmla="*/ 721518 h 1273968"/>
                <a:gd name="connsiteX29" fmla="*/ 378619 w 426244"/>
                <a:gd name="connsiteY29" fmla="*/ 854868 h 1273968"/>
                <a:gd name="connsiteX30" fmla="*/ 373857 w 426244"/>
                <a:gd name="connsiteY30" fmla="*/ 966787 h 1273968"/>
                <a:gd name="connsiteX31" fmla="*/ 364332 w 426244"/>
                <a:gd name="connsiteY31" fmla="*/ 1116806 h 1273968"/>
                <a:gd name="connsiteX32" fmla="*/ 347663 w 426244"/>
                <a:gd name="connsiteY32" fmla="*/ 1259681 h 1273968"/>
                <a:gd name="connsiteX33" fmla="*/ 157163 w 426244"/>
                <a:gd name="connsiteY33" fmla="*/ 1273968 h 1273968"/>
                <a:gd name="connsiteX34" fmla="*/ 157163 w 426244"/>
                <a:gd name="connsiteY34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 w 421481"/>
                <a:gd name="connsiteY12" fmla="*/ 4762 h 1273968"/>
                <a:gd name="connsiteX13" fmla="*/ 47625 w 421481"/>
                <a:gd name="connsiteY13" fmla="*/ 0 h 1273968"/>
                <a:gd name="connsiteX14" fmla="*/ 140494 w 421481"/>
                <a:gd name="connsiteY14" fmla="*/ 19050 h 1273968"/>
                <a:gd name="connsiteX15" fmla="*/ 183356 w 421481"/>
                <a:gd name="connsiteY15" fmla="*/ 35718 h 1273968"/>
                <a:gd name="connsiteX16" fmla="*/ 245269 w 421481"/>
                <a:gd name="connsiteY16" fmla="*/ 61912 h 1273968"/>
                <a:gd name="connsiteX17" fmla="*/ 283369 w 421481"/>
                <a:gd name="connsiteY17" fmla="*/ 83343 h 1273968"/>
                <a:gd name="connsiteX18" fmla="*/ 321469 w 421481"/>
                <a:gd name="connsiteY18" fmla="*/ 97631 h 1273968"/>
                <a:gd name="connsiteX19" fmla="*/ 361950 w 421481"/>
                <a:gd name="connsiteY19" fmla="*/ 111918 h 1273968"/>
                <a:gd name="connsiteX20" fmla="*/ 395287 w 421481"/>
                <a:gd name="connsiteY20" fmla="*/ 130968 h 1273968"/>
                <a:gd name="connsiteX21" fmla="*/ 416719 w 421481"/>
                <a:gd name="connsiteY21" fmla="*/ 145256 h 1273968"/>
                <a:gd name="connsiteX22" fmla="*/ 421481 w 421481"/>
                <a:gd name="connsiteY22" fmla="*/ 157162 h 1273968"/>
                <a:gd name="connsiteX23" fmla="*/ 416719 w 421481"/>
                <a:gd name="connsiteY23" fmla="*/ 185737 h 1273968"/>
                <a:gd name="connsiteX24" fmla="*/ 400050 w 421481"/>
                <a:gd name="connsiteY24" fmla="*/ 311943 h 1273968"/>
                <a:gd name="connsiteX25" fmla="*/ 388144 w 421481"/>
                <a:gd name="connsiteY25" fmla="*/ 407193 h 1273968"/>
                <a:gd name="connsiteX26" fmla="*/ 376237 w 421481"/>
                <a:gd name="connsiteY26" fmla="*/ 526256 h 1273968"/>
                <a:gd name="connsiteX27" fmla="*/ 376237 w 421481"/>
                <a:gd name="connsiteY27" fmla="*/ 721518 h 1273968"/>
                <a:gd name="connsiteX28" fmla="*/ 373856 w 421481"/>
                <a:gd name="connsiteY28" fmla="*/ 854868 h 1273968"/>
                <a:gd name="connsiteX29" fmla="*/ 369094 w 421481"/>
                <a:gd name="connsiteY29" fmla="*/ 966787 h 1273968"/>
                <a:gd name="connsiteX30" fmla="*/ 359569 w 421481"/>
                <a:gd name="connsiteY30" fmla="*/ 1116806 h 1273968"/>
                <a:gd name="connsiteX31" fmla="*/ 342900 w 421481"/>
                <a:gd name="connsiteY31" fmla="*/ 1259681 h 1273968"/>
                <a:gd name="connsiteX32" fmla="*/ 152400 w 421481"/>
                <a:gd name="connsiteY32" fmla="*/ 1273968 h 1273968"/>
                <a:gd name="connsiteX33" fmla="*/ 152400 w 421481"/>
                <a:gd name="connsiteY33" fmla="*/ 926306 h 1273968"/>
                <a:gd name="connsiteX0" fmla="*/ 152400 w 421481"/>
                <a:gd name="connsiteY0" fmla="*/ 926306 h 1273968"/>
                <a:gd name="connsiteX1" fmla="*/ 152400 w 421481"/>
                <a:gd name="connsiteY1" fmla="*/ 700087 h 1273968"/>
                <a:gd name="connsiteX2" fmla="*/ 152400 w 421481"/>
                <a:gd name="connsiteY2" fmla="*/ 376237 h 1273968"/>
                <a:gd name="connsiteX3" fmla="*/ 152400 w 421481"/>
                <a:gd name="connsiteY3" fmla="*/ 288131 h 1273968"/>
                <a:gd name="connsiteX4" fmla="*/ 152400 w 421481"/>
                <a:gd name="connsiteY4" fmla="*/ 266700 h 1273968"/>
                <a:gd name="connsiteX5" fmla="*/ 147637 w 421481"/>
                <a:gd name="connsiteY5" fmla="*/ 245268 h 1273968"/>
                <a:gd name="connsiteX6" fmla="*/ 138112 w 421481"/>
                <a:gd name="connsiteY6" fmla="*/ 216693 h 1273968"/>
                <a:gd name="connsiteX7" fmla="*/ 123825 w 421481"/>
                <a:gd name="connsiteY7" fmla="*/ 185737 h 1273968"/>
                <a:gd name="connsiteX8" fmla="*/ 107156 w 421481"/>
                <a:gd name="connsiteY8" fmla="*/ 159543 h 1273968"/>
                <a:gd name="connsiteX9" fmla="*/ 76200 w 421481"/>
                <a:gd name="connsiteY9" fmla="*/ 114300 h 1273968"/>
                <a:gd name="connsiteX10" fmla="*/ 40481 w 421481"/>
                <a:gd name="connsiteY10" fmla="*/ 69056 h 1273968"/>
                <a:gd name="connsiteX11" fmla="*/ 0 w 421481"/>
                <a:gd name="connsiteY11" fmla="*/ 26193 h 1273968"/>
                <a:gd name="connsiteX12" fmla="*/ 47625 w 421481"/>
                <a:gd name="connsiteY12" fmla="*/ 0 h 1273968"/>
                <a:gd name="connsiteX13" fmla="*/ 140494 w 421481"/>
                <a:gd name="connsiteY13" fmla="*/ 19050 h 1273968"/>
                <a:gd name="connsiteX14" fmla="*/ 183356 w 421481"/>
                <a:gd name="connsiteY14" fmla="*/ 35718 h 1273968"/>
                <a:gd name="connsiteX15" fmla="*/ 245269 w 421481"/>
                <a:gd name="connsiteY15" fmla="*/ 61912 h 1273968"/>
                <a:gd name="connsiteX16" fmla="*/ 283369 w 421481"/>
                <a:gd name="connsiteY16" fmla="*/ 83343 h 1273968"/>
                <a:gd name="connsiteX17" fmla="*/ 321469 w 421481"/>
                <a:gd name="connsiteY17" fmla="*/ 97631 h 1273968"/>
                <a:gd name="connsiteX18" fmla="*/ 361950 w 421481"/>
                <a:gd name="connsiteY18" fmla="*/ 111918 h 1273968"/>
                <a:gd name="connsiteX19" fmla="*/ 395287 w 421481"/>
                <a:gd name="connsiteY19" fmla="*/ 130968 h 1273968"/>
                <a:gd name="connsiteX20" fmla="*/ 416719 w 421481"/>
                <a:gd name="connsiteY20" fmla="*/ 145256 h 1273968"/>
                <a:gd name="connsiteX21" fmla="*/ 421481 w 421481"/>
                <a:gd name="connsiteY21" fmla="*/ 157162 h 1273968"/>
                <a:gd name="connsiteX22" fmla="*/ 416719 w 421481"/>
                <a:gd name="connsiteY22" fmla="*/ 185737 h 1273968"/>
                <a:gd name="connsiteX23" fmla="*/ 400050 w 421481"/>
                <a:gd name="connsiteY23" fmla="*/ 311943 h 1273968"/>
                <a:gd name="connsiteX24" fmla="*/ 388144 w 421481"/>
                <a:gd name="connsiteY24" fmla="*/ 407193 h 1273968"/>
                <a:gd name="connsiteX25" fmla="*/ 376237 w 421481"/>
                <a:gd name="connsiteY25" fmla="*/ 526256 h 1273968"/>
                <a:gd name="connsiteX26" fmla="*/ 376237 w 421481"/>
                <a:gd name="connsiteY26" fmla="*/ 721518 h 1273968"/>
                <a:gd name="connsiteX27" fmla="*/ 373856 w 421481"/>
                <a:gd name="connsiteY27" fmla="*/ 854868 h 1273968"/>
                <a:gd name="connsiteX28" fmla="*/ 369094 w 421481"/>
                <a:gd name="connsiteY28" fmla="*/ 966787 h 1273968"/>
                <a:gd name="connsiteX29" fmla="*/ 359569 w 421481"/>
                <a:gd name="connsiteY29" fmla="*/ 1116806 h 1273968"/>
                <a:gd name="connsiteX30" fmla="*/ 342900 w 421481"/>
                <a:gd name="connsiteY30" fmla="*/ 1259681 h 1273968"/>
                <a:gd name="connsiteX31" fmla="*/ 152400 w 421481"/>
                <a:gd name="connsiteY31" fmla="*/ 1273968 h 1273968"/>
                <a:gd name="connsiteX32" fmla="*/ 152400 w 421481"/>
                <a:gd name="connsiteY32" fmla="*/ 926306 h 127396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0 w 609636"/>
                <a:gd name="connsiteY12" fmla="*/ 0 h 1390675"/>
                <a:gd name="connsiteX13" fmla="*/ 235780 w 609636"/>
                <a:gd name="connsiteY13" fmla="*/ 116707 h 1390675"/>
                <a:gd name="connsiteX14" fmla="*/ 328649 w 609636"/>
                <a:gd name="connsiteY14" fmla="*/ 135757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235780 w 609636"/>
                <a:gd name="connsiteY13" fmla="*/ 123850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0 w 609636"/>
                <a:gd name="connsiteY12" fmla="*/ 7143 h 1397818"/>
                <a:gd name="connsiteX13" fmla="*/ 66675 w 609636"/>
                <a:gd name="connsiteY13" fmla="*/ 0 h 1397818"/>
                <a:gd name="connsiteX14" fmla="*/ 371511 w 609636"/>
                <a:gd name="connsiteY14" fmla="*/ 159568 h 1397818"/>
                <a:gd name="connsiteX15" fmla="*/ 433424 w 609636"/>
                <a:gd name="connsiteY15" fmla="*/ 185762 h 1397818"/>
                <a:gd name="connsiteX16" fmla="*/ 471524 w 609636"/>
                <a:gd name="connsiteY16" fmla="*/ 207193 h 1397818"/>
                <a:gd name="connsiteX17" fmla="*/ 509624 w 609636"/>
                <a:gd name="connsiteY17" fmla="*/ 221481 h 1397818"/>
                <a:gd name="connsiteX18" fmla="*/ 550105 w 609636"/>
                <a:gd name="connsiteY18" fmla="*/ 235768 h 1397818"/>
                <a:gd name="connsiteX19" fmla="*/ 583442 w 609636"/>
                <a:gd name="connsiteY19" fmla="*/ 254818 h 1397818"/>
                <a:gd name="connsiteX20" fmla="*/ 604874 w 609636"/>
                <a:gd name="connsiteY20" fmla="*/ 269106 h 1397818"/>
                <a:gd name="connsiteX21" fmla="*/ 609636 w 609636"/>
                <a:gd name="connsiteY21" fmla="*/ 281012 h 1397818"/>
                <a:gd name="connsiteX22" fmla="*/ 604874 w 609636"/>
                <a:gd name="connsiteY22" fmla="*/ 309587 h 1397818"/>
                <a:gd name="connsiteX23" fmla="*/ 588205 w 609636"/>
                <a:gd name="connsiteY23" fmla="*/ 435793 h 1397818"/>
                <a:gd name="connsiteX24" fmla="*/ 576299 w 609636"/>
                <a:gd name="connsiteY24" fmla="*/ 531043 h 1397818"/>
                <a:gd name="connsiteX25" fmla="*/ 564392 w 609636"/>
                <a:gd name="connsiteY25" fmla="*/ 650106 h 1397818"/>
                <a:gd name="connsiteX26" fmla="*/ 564392 w 609636"/>
                <a:gd name="connsiteY26" fmla="*/ 845368 h 1397818"/>
                <a:gd name="connsiteX27" fmla="*/ 562011 w 609636"/>
                <a:gd name="connsiteY27" fmla="*/ 978718 h 1397818"/>
                <a:gd name="connsiteX28" fmla="*/ 557249 w 609636"/>
                <a:gd name="connsiteY28" fmla="*/ 1090637 h 1397818"/>
                <a:gd name="connsiteX29" fmla="*/ 547724 w 609636"/>
                <a:gd name="connsiteY29" fmla="*/ 1240656 h 1397818"/>
                <a:gd name="connsiteX30" fmla="*/ 531055 w 609636"/>
                <a:gd name="connsiteY30" fmla="*/ 1383531 h 1397818"/>
                <a:gd name="connsiteX31" fmla="*/ 340555 w 609636"/>
                <a:gd name="connsiteY31" fmla="*/ 1397818 h 1397818"/>
                <a:gd name="connsiteX32" fmla="*/ 340555 w 609636"/>
                <a:gd name="connsiteY32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371511 w 609636"/>
                <a:gd name="connsiteY15" fmla="*/ 159568 h 1397818"/>
                <a:gd name="connsiteX16" fmla="*/ 433424 w 609636"/>
                <a:gd name="connsiteY16" fmla="*/ 185762 h 1397818"/>
                <a:gd name="connsiteX17" fmla="*/ 471524 w 609636"/>
                <a:gd name="connsiteY17" fmla="*/ 207193 h 1397818"/>
                <a:gd name="connsiteX18" fmla="*/ 509624 w 609636"/>
                <a:gd name="connsiteY18" fmla="*/ 221481 h 1397818"/>
                <a:gd name="connsiteX19" fmla="*/ 550105 w 609636"/>
                <a:gd name="connsiteY19" fmla="*/ 235768 h 1397818"/>
                <a:gd name="connsiteX20" fmla="*/ 583442 w 609636"/>
                <a:gd name="connsiteY20" fmla="*/ 254818 h 1397818"/>
                <a:gd name="connsiteX21" fmla="*/ 604874 w 609636"/>
                <a:gd name="connsiteY21" fmla="*/ 269106 h 1397818"/>
                <a:gd name="connsiteX22" fmla="*/ 609636 w 609636"/>
                <a:gd name="connsiteY22" fmla="*/ 281012 h 1397818"/>
                <a:gd name="connsiteX23" fmla="*/ 604874 w 609636"/>
                <a:gd name="connsiteY23" fmla="*/ 309587 h 1397818"/>
                <a:gd name="connsiteX24" fmla="*/ 588205 w 609636"/>
                <a:gd name="connsiteY24" fmla="*/ 435793 h 1397818"/>
                <a:gd name="connsiteX25" fmla="*/ 576299 w 609636"/>
                <a:gd name="connsiteY25" fmla="*/ 531043 h 1397818"/>
                <a:gd name="connsiteX26" fmla="*/ 564392 w 609636"/>
                <a:gd name="connsiteY26" fmla="*/ 650106 h 1397818"/>
                <a:gd name="connsiteX27" fmla="*/ 564392 w 609636"/>
                <a:gd name="connsiteY27" fmla="*/ 845368 h 1397818"/>
                <a:gd name="connsiteX28" fmla="*/ 562011 w 609636"/>
                <a:gd name="connsiteY28" fmla="*/ 978718 h 1397818"/>
                <a:gd name="connsiteX29" fmla="*/ 557249 w 609636"/>
                <a:gd name="connsiteY29" fmla="*/ 1090637 h 1397818"/>
                <a:gd name="connsiteX30" fmla="*/ 547724 w 609636"/>
                <a:gd name="connsiteY30" fmla="*/ 1240656 h 1397818"/>
                <a:gd name="connsiteX31" fmla="*/ 531055 w 609636"/>
                <a:gd name="connsiteY31" fmla="*/ 1383531 h 1397818"/>
                <a:gd name="connsiteX32" fmla="*/ 340555 w 609636"/>
                <a:gd name="connsiteY32" fmla="*/ 1397818 h 1397818"/>
                <a:gd name="connsiteX33" fmla="*/ 340555 w 609636"/>
                <a:gd name="connsiteY33" fmla="*/ 1050156 h 1397818"/>
                <a:gd name="connsiteX0" fmla="*/ 340555 w 609636"/>
                <a:gd name="connsiteY0" fmla="*/ 1050156 h 1397818"/>
                <a:gd name="connsiteX1" fmla="*/ 340555 w 609636"/>
                <a:gd name="connsiteY1" fmla="*/ 823937 h 1397818"/>
                <a:gd name="connsiteX2" fmla="*/ 340555 w 609636"/>
                <a:gd name="connsiteY2" fmla="*/ 500087 h 1397818"/>
                <a:gd name="connsiteX3" fmla="*/ 340555 w 609636"/>
                <a:gd name="connsiteY3" fmla="*/ 411981 h 1397818"/>
                <a:gd name="connsiteX4" fmla="*/ 340555 w 609636"/>
                <a:gd name="connsiteY4" fmla="*/ 390550 h 1397818"/>
                <a:gd name="connsiteX5" fmla="*/ 335792 w 609636"/>
                <a:gd name="connsiteY5" fmla="*/ 369118 h 1397818"/>
                <a:gd name="connsiteX6" fmla="*/ 326267 w 609636"/>
                <a:gd name="connsiteY6" fmla="*/ 340543 h 1397818"/>
                <a:gd name="connsiteX7" fmla="*/ 311980 w 609636"/>
                <a:gd name="connsiteY7" fmla="*/ 309587 h 1397818"/>
                <a:gd name="connsiteX8" fmla="*/ 295311 w 609636"/>
                <a:gd name="connsiteY8" fmla="*/ 283393 h 1397818"/>
                <a:gd name="connsiteX9" fmla="*/ 264355 w 609636"/>
                <a:gd name="connsiteY9" fmla="*/ 238150 h 1397818"/>
                <a:gd name="connsiteX10" fmla="*/ 228636 w 609636"/>
                <a:gd name="connsiteY10" fmla="*/ 192906 h 1397818"/>
                <a:gd name="connsiteX11" fmla="*/ 188155 w 609636"/>
                <a:gd name="connsiteY11" fmla="*/ 150043 h 1397818"/>
                <a:gd name="connsiteX12" fmla="*/ 116717 w 609636"/>
                <a:gd name="connsiteY12" fmla="*/ 97657 h 1397818"/>
                <a:gd name="connsiteX13" fmla="*/ 0 w 609636"/>
                <a:gd name="connsiteY13" fmla="*/ 7143 h 1397818"/>
                <a:gd name="connsiteX14" fmla="*/ 66675 w 609636"/>
                <a:gd name="connsiteY14" fmla="*/ 0 h 1397818"/>
                <a:gd name="connsiteX15" fmla="*/ 235780 w 609636"/>
                <a:gd name="connsiteY15" fmla="*/ 90513 h 1397818"/>
                <a:gd name="connsiteX16" fmla="*/ 371511 w 609636"/>
                <a:gd name="connsiteY16" fmla="*/ 159568 h 1397818"/>
                <a:gd name="connsiteX17" fmla="*/ 433424 w 609636"/>
                <a:gd name="connsiteY17" fmla="*/ 185762 h 1397818"/>
                <a:gd name="connsiteX18" fmla="*/ 471524 w 609636"/>
                <a:gd name="connsiteY18" fmla="*/ 207193 h 1397818"/>
                <a:gd name="connsiteX19" fmla="*/ 509624 w 609636"/>
                <a:gd name="connsiteY19" fmla="*/ 221481 h 1397818"/>
                <a:gd name="connsiteX20" fmla="*/ 550105 w 609636"/>
                <a:gd name="connsiteY20" fmla="*/ 235768 h 1397818"/>
                <a:gd name="connsiteX21" fmla="*/ 583442 w 609636"/>
                <a:gd name="connsiteY21" fmla="*/ 254818 h 1397818"/>
                <a:gd name="connsiteX22" fmla="*/ 604874 w 609636"/>
                <a:gd name="connsiteY22" fmla="*/ 269106 h 1397818"/>
                <a:gd name="connsiteX23" fmla="*/ 609636 w 609636"/>
                <a:gd name="connsiteY23" fmla="*/ 281012 h 1397818"/>
                <a:gd name="connsiteX24" fmla="*/ 604874 w 609636"/>
                <a:gd name="connsiteY24" fmla="*/ 309587 h 1397818"/>
                <a:gd name="connsiteX25" fmla="*/ 588205 w 609636"/>
                <a:gd name="connsiteY25" fmla="*/ 435793 h 1397818"/>
                <a:gd name="connsiteX26" fmla="*/ 576299 w 609636"/>
                <a:gd name="connsiteY26" fmla="*/ 531043 h 1397818"/>
                <a:gd name="connsiteX27" fmla="*/ 564392 w 609636"/>
                <a:gd name="connsiteY27" fmla="*/ 650106 h 1397818"/>
                <a:gd name="connsiteX28" fmla="*/ 564392 w 609636"/>
                <a:gd name="connsiteY28" fmla="*/ 845368 h 1397818"/>
                <a:gd name="connsiteX29" fmla="*/ 562011 w 609636"/>
                <a:gd name="connsiteY29" fmla="*/ 978718 h 1397818"/>
                <a:gd name="connsiteX30" fmla="*/ 557249 w 609636"/>
                <a:gd name="connsiteY30" fmla="*/ 1090637 h 1397818"/>
                <a:gd name="connsiteX31" fmla="*/ 547724 w 609636"/>
                <a:gd name="connsiteY31" fmla="*/ 1240656 h 1397818"/>
                <a:gd name="connsiteX32" fmla="*/ 531055 w 609636"/>
                <a:gd name="connsiteY32" fmla="*/ 1383531 h 1397818"/>
                <a:gd name="connsiteX33" fmla="*/ 340555 w 609636"/>
                <a:gd name="connsiteY33" fmla="*/ 1397818 h 1397818"/>
                <a:gd name="connsiteX34" fmla="*/ 340555 w 609636"/>
                <a:gd name="connsiteY34" fmla="*/ 1050156 h 1397818"/>
                <a:gd name="connsiteX0" fmla="*/ 340555 w 609636"/>
                <a:gd name="connsiteY0" fmla="*/ 1043013 h 1390675"/>
                <a:gd name="connsiteX1" fmla="*/ 340555 w 609636"/>
                <a:gd name="connsiteY1" fmla="*/ 816794 h 1390675"/>
                <a:gd name="connsiteX2" fmla="*/ 340555 w 609636"/>
                <a:gd name="connsiteY2" fmla="*/ 492944 h 1390675"/>
                <a:gd name="connsiteX3" fmla="*/ 340555 w 609636"/>
                <a:gd name="connsiteY3" fmla="*/ 404838 h 1390675"/>
                <a:gd name="connsiteX4" fmla="*/ 340555 w 609636"/>
                <a:gd name="connsiteY4" fmla="*/ 383407 h 1390675"/>
                <a:gd name="connsiteX5" fmla="*/ 335792 w 609636"/>
                <a:gd name="connsiteY5" fmla="*/ 361975 h 1390675"/>
                <a:gd name="connsiteX6" fmla="*/ 326267 w 609636"/>
                <a:gd name="connsiteY6" fmla="*/ 333400 h 1390675"/>
                <a:gd name="connsiteX7" fmla="*/ 311980 w 609636"/>
                <a:gd name="connsiteY7" fmla="*/ 302444 h 1390675"/>
                <a:gd name="connsiteX8" fmla="*/ 295311 w 609636"/>
                <a:gd name="connsiteY8" fmla="*/ 276250 h 1390675"/>
                <a:gd name="connsiteX9" fmla="*/ 264355 w 609636"/>
                <a:gd name="connsiteY9" fmla="*/ 231007 h 1390675"/>
                <a:gd name="connsiteX10" fmla="*/ 228636 w 609636"/>
                <a:gd name="connsiteY10" fmla="*/ 185763 h 1390675"/>
                <a:gd name="connsiteX11" fmla="*/ 188155 w 609636"/>
                <a:gd name="connsiteY11" fmla="*/ 142900 h 1390675"/>
                <a:gd name="connsiteX12" fmla="*/ 116717 w 609636"/>
                <a:gd name="connsiteY12" fmla="*/ 90514 h 1390675"/>
                <a:gd name="connsiteX13" fmla="*/ 0 w 609636"/>
                <a:gd name="connsiteY13" fmla="*/ 0 h 1390675"/>
                <a:gd name="connsiteX14" fmla="*/ 235780 w 609636"/>
                <a:gd name="connsiteY14" fmla="*/ 83370 h 1390675"/>
                <a:gd name="connsiteX15" fmla="*/ 371511 w 609636"/>
                <a:gd name="connsiteY15" fmla="*/ 152425 h 1390675"/>
                <a:gd name="connsiteX16" fmla="*/ 433424 w 609636"/>
                <a:gd name="connsiteY16" fmla="*/ 178619 h 1390675"/>
                <a:gd name="connsiteX17" fmla="*/ 471524 w 609636"/>
                <a:gd name="connsiteY17" fmla="*/ 200050 h 1390675"/>
                <a:gd name="connsiteX18" fmla="*/ 509624 w 609636"/>
                <a:gd name="connsiteY18" fmla="*/ 214338 h 1390675"/>
                <a:gd name="connsiteX19" fmla="*/ 550105 w 609636"/>
                <a:gd name="connsiteY19" fmla="*/ 228625 h 1390675"/>
                <a:gd name="connsiteX20" fmla="*/ 583442 w 609636"/>
                <a:gd name="connsiteY20" fmla="*/ 247675 h 1390675"/>
                <a:gd name="connsiteX21" fmla="*/ 604874 w 609636"/>
                <a:gd name="connsiteY21" fmla="*/ 261963 h 1390675"/>
                <a:gd name="connsiteX22" fmla="*/ 609636 w 609636"/>
                <a:gd name="connsiteY22" fmla="*/ 273869 h 1390675"/>
                <a:gd name="connsiteX23" fmla="*/ 604874 w 609636"/>
                <a:gd name="connsiteY23" fmla="*/ 302444 h 1390675"/>
                <a:gd name="connsiteX24" fmla="*/ 588205 w 609636"/>
                <a:gd name="connsiteY24" fmla="*/ 428650 h 1390675"/>
                <a:gd name="connsiteX25" fmla="*/ 576299 w 609636"/>
                <a:gd name="connsiteY25" fmla="*/ 523900 h 1390675"/>
                <a:gd name="connsiteX26" fmla="*/ 564392 w 609636"/>
                <a:gd name="connsiteY26" fmla="*/ 642963 h 1390675"/>
                <a:gd name="connsiteX27" fmla="*/ 564392 w 609636"/>
                <a:gd name="connsiteY27" fmla="*/ 838225 h 1390675"/>
                <a:gd name="connsiteX28" fmla="*/ 562011 w 609636"/>
                <a:gd name="connsiteY28" fmla="*/ 971575 h 1390675"/>
                <a:gd name="connsiteX29" fmla="*/ 557249 w 609636"/>
                <a:gd name="connsiteY29" fmla="*/ 1083494 h 1390675"/>
                <a:gd name="connsiteX30" fmla="*/ 547724 w 609636"/>
                <a:gd name="connsiteY30" fmla="*/ 1233513 h 1390675"/>
                <a:gd name="connsiteX31" fmla="*/ 531055 w 609636"/>
                <a:gd name="connsiteY31" fmla="*/ 1376388 h 1390675"/>
                <a:gd name="connsiteX32" fmla="*/ 340555 w 609636"/>
                <a:gd name="connsiteY32" fmla="*/ 1390675 h 1390675"/>
                <a:gd name="connsiteX33" fmla="*/ 340555 w 609636"/>
                <a:gd name="connsiteY33" fmla="*/ 1043013 h 1390675"/>
                <a:gd name="connsiteX0" fmla="*/ 223838 w 492919"/>
                <a:gd name="connsiteY0" fmla="*/ 959643 h 1307305"/>
                <a:gd name="connsiteX1" fmla="*/ 223838 w 492919"/>
                <a:gd name="connsiteY1" fmla="*/ 733424 h 1307305"/>
                <a:gd name="connsiteX2" fmla="*/ 223838 w 492919"/>
                <a:gd name="connsiteY2" fmla="*/ 409574 h 1307305"/>
                <a:gd name="connsiteX3" fmla="*/ 223838 w 492919"/>
                <a:gd name="connsiteY3" fmla="*/ 321468 h 1307305"/>
                <a:gd name="connsiteX4" fmla="*/ 223838 w 492919"/>
                <a:gd name="connsiteY4" fmla="*/ 300037 h 1307305"/>
                <a:gd name="connsiteX5" fmla="*/ 219075 w 492919"/>
                <a:gd name="connsiteY5" fmla="*/ 278605 h 1307305"/>
                <a:gd name="connsiteX6" fmla="*/ 209550 w 492919"/>
                <a:gd name="connsiteY6" fmla="*/ 250030 h 1307305"/>
                <a:gd name="connsiteX7" fmla="*/ 195263 w 492919"/>
                <a:gd name="connsiteY7" fmla="*/ 219074 h 1307305"/>
                <a:gd name="connsiteX8" fmla="*/ 178594 w 492919"/>
                <a:gd name="connsiteY8" fmla="*/ 192880 h 1307305"/>
                <a:gd name="connsiteX9" fmla="*/ 147638 w 492919"/>
                <a:gd name="connsiteY9" fmla="*/ 147637 h 1307305"/>
                <a:gd name="connsiteX10" fmla="*/ 111919 w 492919"/>
                <a:gd name="connsiteY10" fmla="*/ 102393 h 1307305"/>
                <a:gd name="connsiteX11" fmla="*/ 71438 w 492919"/>
                <a:gd name="connsiteY11" fmla="*/ 59530 h 1307305"/>
                <a:gd name="connsiteX12" fmla="*/ 0 w 492919"/>
                <a:gd name="connsiteY12" fmla="*/ 7144 h 1307305"/>
                <a:gd name="connsiteX13" fmla="*/ 119063 w 492919"/>
                <a:gd name="connsiteY13" fmla="*/ 0 h 1307305"/>
                <a:gd name="connsiteX14" fmla="*/ 254794 w 492919"/>
                <a:gd name="connsiteY14" fmla="*/ 69055 h 1307305"/>
                <a:gd name="connsiteX15" fmla="*/ 316707 w 492919"/>
                <a:gd name="connsiteY15" fmla="*/ 95249 h 1307305"/>
                <a:gd name="connsiteX16" fmla="*/ 354807 w 492919"/>
                <a:gd name="connsiteY16" fmla="*/ 116680 h 1307305"/>
                <a:gd name="connsiteX17" fmla="*/ 392907 w 492919"/>
                <a:gd name="connsiteY17" fmla="*/ 130968 h 1307305"/>
                <a:gd name="connsiteX18" fmla="*/ 433388 w 492919"/>
                <a:gd name="connsiteY18" fmla="*/ 145255 h 1307305"/>
                <a:gd name="connsiteX19" fmla="*/ 466725 w 492919"/>
                <a:gd name="connsiteY19" fmla="*/ 164305 h 1307305"/>
                <a:gd name="connsiteX20" fmla="*/ 488157 w 492919"/>
                <a:gd name="connsiteY20" fmla="*/ 178593 h 1307305"/>
                <a:gd name="connsiteX21" fmla="*/ 492919 w 492919"/>
                <a:gd name="connsiteY21" fmla="*/ 190499 h 1307305"/>
                <a:gd name="connsiteX22" fmla="*/ 488157 w 492919"/>
                <a:gd name="connsiteY22" fmla="*/ 219074 h 1307305"/>
                <a:gd name="connsiteX23" fmla="*/ 471488 w 492919"/>
                <a:gd name="connsiteY23" fmla="*/ 345280 h 1307305"/>
                <a:gd name="connsiteX24" fmla="*/ 459582 w 492919"/>
                <a:gd name="connsiteY24" fmla="*/ 440530 h 1307305"/>
                <a:gd name="connsiteX25" fmla="*/ 447675 w 492919"/>
                <a:gd name="connsiteY25" fmla="*/ 559593 h 1307305"/>
                <a:gd name="connsiteX26" fmla="*/ 447675 w 492919"/>
                <a:gd name="connsiteY26" fmla="*/ 754855 h 1307305"/>
                <a:gd name="connsiteX27" fmla="*/ 445294 w 492919"/>
                <a:gd name="connsiteY27" fmla="*/ 888205 h 1307305"/>
                <a:gd name="connsiteX28" fmla="*/ 440532 w 492919"/>
                <a:gd name="connsiteY28" fmla="*/ 1000124 h 1307305"/>
                <a:gd name="connsiteX29" fmla="*/ 431007 w 492919"/>
                <a:gd name="connsiteY29" fmla="*/ 1150143 h 1307305"/>
                <a:gd name="connsiteX30" fmla="*/ 414338 w 492919"/>
                <a:gd name="connsiteY30" fmla="*/ 1293018 h 1307305"/>
                <a:gd name="connsiteX31" fmla="*/ 223838 w 492919"/>
                <a:gd name="connsiteY31" fmla="*/ 1307305 h 1307305"/>
                <a:gd name="connsiteX32" fmla="*/ 223838 w 492919"/>
                <a:gd name="connsiteY32" fmla="*/ 959643 h 1307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92919" h="1307305">
                  <a:moveTo>
                    <a:pt x="223838" y="959643"/>
                  </a:moveTo>
                  <a:lnTo>
                    <a:pt x="223838" y="733424"/>
                  </a:lnTo>
                  <a:lnTo>
                    <a:pt x="223838" y="409574"/>
                  </a:lnTo>
                  <a:lnTo>
                    <a:pt x="223838" y="321468"/>
                  </a:lnTo>
                  <a:lnTo>
                    <a:pt x="223838" y="300037"/>
                  </a:lnTo>
                  <a:lnTo>
                    <a:pt x="219075" y="278605"/>
                  </a:lnTo>
                  <a:lnTo>
                    <a:pt x="209550" y="250030"/>
                  </a:lnTo>
                  <a:lnTo>
                    <a:pt x="195263" y="219074"/>
                  </a:lnTo>
                  <a:lnTo>
                    <a:pt x="178594" y="192880"/>
                  </a:lnTo>
                  <a:lnTo>
                    <a:pt x="147638" y="147637"/>
                  </a:lnTo>
                  <a:lnTo>
                    <a:pt x="111919" y="102393"/>
                  </a:lnTo>
                  <a:lnTo>
                    <a:pt x="71438" y="59530"/>
                  </a:lnTo>
                  <a:lnTo>
                    <a:pt x="0" y="7144"/>
                  </a:lnTo>
                  <a:lnTo>
                    <a:pt x="119063" y="0"/>
                  </a:lnTo>
                  <a:lnTo>
                    <a:pt x="254794" y="69055"/>
                  </a:lnTo>
                  <a:lnTo>
                    <a:pt x="316707" y="95249"/>
                  </a:lnTo>
                  <a:lnTo>
                    <a:pt x="354807" y="116680"/>
                  </a:lnTo>
                  <a:lnTo>
                    <a:pt x="392907" y="130968"/>
                  </a:lnTo>
                  <a:lnTo>
                    <a:pt x="433388" y="145255"/>
                  </a:lnTo>
                  <a:lnTo>
                    <a:pt x="466725" y="164305"/>
                  </a:lnTo>
                  <a:lnTo>
                    <a:pt x="488157" y="178593"/>
                  </a:lnTo>
                  <a:lnTo>
                    <a:pt x="492919" y="190499"/>
                  </a:lnTo>
                  <a:lnTo>
                    <a:pt x="488157" y="219074"/>
                  </a:lnTo>
                  <a:lnTo>
                    <a:pt x="471488" y="345280"/>
                  </a:lnTo>
                  <a:lnTo>
                    <a:pt x="459582" y="440530"/>
                  </a:lnTo>
                  <a:lnTo>
                    <a:pt x="447675" y="559593"/>
                  </a:lnTo>
                  <a:lnTo>
                    <a:pt x="447675" y="754855"/>
                  </a:lnTo>
                  <a:cubicBezTo>
                    <a:pt x="446881" y="799305"/>
                    <a:pt x="446088" y="843755"/>
                    <a:pt x="445294" y="888205"/>
                  </a:cubicBezTo>
                  <a:lnTo>
                    <a:pt x="440532" y="1000124"/>
                  </a:lnTo>
                  <a:lnTo>
                    <a:pt x="431007" y="1150143"/>
                  </a:lnTo>
                  <a:lnTo>
                    <a:pt x="414338" y="1293018"/>
                  </a:lnTo>
                  <a:lnTo>
                    <a:pt x="223838" y="1307305"/>
                  </a:lnTo>
                  <a:cubicBezTo>
                    <a:pt x="224632" y="1203324"/>
                    <a:pt x="225425" y="1099343"/>
                    <a:pt x="223838" y="959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E21DD5FE-FD89-4DB4-AAA8-1D60A3BF3508}"/>
                </a:ext>
              </a:extLst>
            </p:cNvPr>
            <p:cNvSpPr/>
            <p:nvPr/>
          </p:nvSpPr>
          <p:spPr>
            <a:xfrm>
              <a:off x="2662238" y="3427413"/>
              <a:ext cx="4506912" cy="668337"/>
            </a:xfrm>
            <a:custGeom>
              <a:avLst/>
              <a:gdLst>
                <a:gd name="connsiteX0" fmla="*/ 3493008 w 4506163"/>
                <a:gd name="connsiteY0" fmla="*/ 267005 h 669341"/>
                <a:gd name="connsiteX1" fmla="*/ 3189427 w 4506163"/>
                <a:gd name="connsiteY1" fmla="*/ 274320 h 669341"/>
                <a:gd name="connsiteX2" fmla="*/ 2926080 w 4506163"/>
                <a:gd name="connsiteY2" fmla="*/ 281635 h 669341"/>
                <a:gd name="connsiteX3" fmla="*/ 2622499 w 4506163"/>
                <a:gd name="connsiteY3" fmla="*/ 292608 h 669341"/>
                <a:gd name="connsiteX4" fmla="*/ 2216505 w 4506163"/>
                <a:gd name="connsiteY4" fmla="*/ 340157 h 669341"/>
                <a:gd name="connsiteX5" fmla="*/ 1953158 w 4506163"/>
                <a:gd name="connsiteY5" fmla="*/ 376733 h 669341"/>
                <a:gd name="connsiteX6" fmla="*/ 1642262 w 4506163"/>
                <a:gd name="connsiteY6" fmla="*/ 420624 h 669341"/>
                <a:gd name="connsiteX7" fmla="*/ 1415491 w 4506163"/>
                <a:gd name="connsiteY7" fmla="*/ 460858 h 669341"/>
                <a:gd name="connsiteX8" fmla="*/ 1064361 w 4506163"/>
                <a:gd name="connsiteY8" fmla="*/ 530352 h 669341"/>
                <a:gd name="connsiteX9" fmla="*/ 797357 w 4506163"/>
                <a:gd name="connsiteY9" fmla="*/ 588874 h 669341"/>
                <a:gd name="connsiteX10" fmla="*/ 636422 w 4506163"/>
                <a:gd name="connsiteY10" fmla="*/ 629107 h 669341"/>
                <a:gd name="connsiteX11" fmla="*/ 555955 w 4506163"/>
                <a:gd name="connsiteY11" fmla="*/ 654711 h 669341"/>
                <a:gd name="connsiteX12" fmla="*/ 523037 w 4506163"/>
                <a:gd name="connsiteY12" fmla="*/ 669341 h 669341"/>
                <a:gd name="connsiteX13" fmla="*/ 468173 w 4506163"/>
                <a:gd name="connsiteY13" fmla="*/ 662026 h 669341"/>
                <a:gd name="connsiteX14" fmla="*/ 380390 w 4506163"/>
                <a:gd name="connsiteY14" fmla="*/ 629107 h 669341"/>
                <a:gd name="connsiteX15" fmla="*/ 318211 w 4506163"/>
                <a:gd name="connsiteY15" fmla="*/ 596189 h 669341"/>
                <a:gd name="connsiteX16" fmla="*/ 252374 w 4506163"/>
                <a:gd name="connsiteY16" fmla="*/ 552298 h 669341"/>
                <a:gd name="connsiteX17" fmla="*/ 212141 w 4506163"/>
                <a:gd name="connsiteY17" fmla="*/ 523037 h 669341"/>
                <a:gd name="connsiteX18" fmla="*/ 160934 w 4506163"/>
                <a:gd name="connsiteY18" fmla="*/ 482803 h 669341"/>
                <a:gd name="connsiteX19" fmla="*/ 113385 w 4506163"/>
                <a:gd name="connsiteY19" fmla="*/ 438912 h 669341"/>
                <a:gd name="connsiteX20" fmla="*/ 58521 w 4506163"/>
                <a:gd name="connsiteY20" fmla="*/ 387706 h 669341"/>
                <a:gd name="connsiteX21" fmla="*/ 32918 w 4506163"/>
                <a:gd name="connsiteY21" fmla="*/ 362103 h 669341"/>
                <a:gd name="connsiteX22" fmla="*/ 14630 w 4506163"/>
                <a:gd name="connsiteY22" fmla="*/ 340157 h 669341"/>
                <a:gd name="connsiteX23" fmla="*/ 0 w 4506163"/>
                <a:gd name="connsiteY23" fmla="*/ 318211 h 669341"/>
                <a:gd name="connsiteX24" fmla="*/ 0 w 4506163"/>
                <a:gd name="connsiteY24" fmla="*/ 299923 h 669341"/>
                <a:gd name="connsiteX25" fmla="*/ 7315 w 4506163"/>
                <a:gd name="connsiteY25" fmla="*/ 288951 h 669341"/>
                <a:gd name="connsiteX26" fmla="*/ 25603 w 4506163"/>
                <a:gd name="connsiteY26" fmla="*/ 288951 h 669341"/>
                <a:gd name="connsiteX27" fmla="*/ 47549 w 4506163"/>
                <a:gd name="connsiteY27" fmla="*/ 288951 h 669341"/>
                <a:gd name="connsiteX28" fmla="*/ 102413 w 4506163"/>
                <a:gd name="connsiteY28" fmla="*/ 314554 h 669341"/>
                <a:gd name="connsiteX29" fmla="*/ 171907 w 4506163"/>
                <a:gd name="connsiteY29" fmla="*/ 347472 h 669341"/>
                <a:gd name="connsiteX30" fmla="*/ 230429 w 4506163"/>
                <a:gd name="connsiteY30" fmla="*/ 373075 h 669341"/>
                <a:gd name="connsiteX31" fmla="*/ 277977 w 4506163"/>
                <a:gd name="connsiteY31" fmla="*/ 387706 h 669341"/>
                <a:gd name="connsiteX32" fmla="*/ 362102 w 4506163"/>
                <a:gd name="connsiteY32" fmla="*/ 395021 h 669341"/>
                <a:gd name="connsiteX33" fmla="*/ 471830 w 4506163"/>
                <a:gd name="connsiteY33" fmla="*/ 402336 h 669341"/>
                <a:gd name="connsiteX34" fmla="*/ 566928 w 4506163"/>
                <a:gd name="connsiteY34" fmla="*/ 402336 h 669341"/>
                <a:gd name="connsiteX35" fmla="*/ 636422 w 4506163"/>
                <a:gd name="connsiteY35" fmla="*/ 395021 h 669341"/>
                <a:gd name="connsiteX36" fmla="*/ 844905 w 4506163"/>
                <a:gd name="connsiteY36" fmla="*/ 362103 h 669341"/>
                <a:gd name="connsiteX37" fmla="*/ 1192377 w 4506163"/>
                <a:gd name="connsiteY37" fmla="*/ 307239 h 669341"/>
                <a:gd name="connsiteX38" fmla="*/ 1565453 w 4506163"/>
                <a:gd name="connsiteY38" fmla="*/ 248717 h 669341"/>
                <a:gd name="connsiteX39" fmla="*/ 1865376 w 4506163"/>
                <a:gd name="connsiteY39" fmla="*/ 197511 h 669341"/>
                <a:gd name="connsiteX40" fmla="*/ 2143353 w 4506163"/>
                <a:gd name="connsiteY40" fmla="*/ 153619 h 669341"/>
                <a:gd name="connsiteX41" fmla="*/ 2315261 w 4506163"/>
                <a:gd name="connsiteY41" fmla="*/ 131674 h 669341"/>
                <a:gd name="connsiteX42" fmla="*/ 2373782 w 4506163"/>
                <a:gd name="connsiteY42" fmla="*/ 138989 h 669341"/>
                <a:gd name="connsiteX43" fmla="*/ 2421331 w 4506163"/>
                <a:gd name="connsiteY43" fmla="*/ 138989 h 669341"/>
                <a:gd name="connsiteX44" fmla="*/ 2465222 w 4506163"/>
                <a:gd name="connsiteY44" fmla="*/ 131674 h 669341"/>
                <a:gd name="connsiteX45" fmla="*/ 2520086 w 4506163"/>
                <a:gd name="connsiteY45" fmla="*/ 117043 h 669341"/>
                <a:gd name="connsiteX46" fmla="*/ 2816352 w 4506163"/>
                <a:gd name="connsiteY46" fmla="*/ 91440 h 669341"/>
                <a:gd name="connsiteX47" fmla="*/ 3035808 w 4506163"/>
                <a:gd name="connsiteY47" fmla="*/ 80467 h 669341"/>
                <a:gd name="connsiteX48" fmla="*/ 3269894 w 4506163"/>
                <a:gd name="connsiteY48" fmla="*/ 69495 h 669341"/>
                <a:gd name="connsiteX49" fmla="*/ 3631997 w 4506163"/>
                <a:gd name="connsiteY49" fmla="*/ 51207 h 669341"/>
                <a:gd name="connsiteX50" fmla="*/ 3756355 w 4506163"/>
                <a:gd name="connsiteY50" fmla="*/ 43891 h 669341"/>
                <a:gd name="connsiteX51" fmla="*/ 3811219 w 4506163"/>
                <a:gd name="connsiteY51" fmla="*/ 29261 h 669341"/>
                <a:gd name="connsiteX52" fmla="*/ 3873398 w 4506163"/>
                <a:gd name="connsiteY52" fmla="*/ 10973 h 669341"/>
                <a:gd name="connsiteX53" fmla="*/ 3928262 w 4506163"/>
                <a:gd name="connsiteY53" fmla="*/ 0 h 669341"/>
                <a:gd name="connsiteX54" fmla="*/ 3979469 w 4506163"/>
                <a:gd name="connsiteY54" fmla="*/ 0 h 669341"/>
                <a:gd name="connsiteX55" fmla="*/ 4085539 w 4506163"/>
                <a:gd name="connsiteY55" fmla="*/ 7315 h 669341"/>
                <a:gd name="connsiteX56" fmla="*/ 4217213 w 4506163"/>
                <a:gd name="connsiteY56" fmla="*/ 25603 h 669341"/>
                <a:gd name="connsiteX57" fmla="*/ 4294022 w 4506163"/>
                <a:gd name="connsiteY57" fmla="*/ 47549 h 669341"/>
                <a:gd name="connsiteX58" fmla="*/ 4348886 w 4506163"/>
                <a:gd name="connsiteY58" fmla="*/ 65837 h 669341"/>
                <a:gd name="connsiteX59" fmla="*/ 4400093 w 4506163"/>
                <a:gd name="connsiteY59" fmla="*/ 91440 h 669341"/>
                <a:gd name="connsiteX60" fmla="*/ 4447641 w 4506163"/>
                <a:gd name="connsiteY60" fmla="*/ 117043 h 669341"/>
                <a:gd name="connsiteX61" fmla="*/ 4465929 w 4506163"/>
                <a:gd name="connsiteY61" fmla="*/ 131674 h 669341"/>
                <a:gd name="connsiteX62" fmla="*/ 4480560 w 4506163"/>
                <a:gd name="connsiteY62" fmla="*/ 146304 h 669341"/>
                <a:gd name="connsiteX63" fmla="*/ 4495190 w 4506163"/>
                <a:gd name="connsiteY63" fmla="*/ 168250 h 669341"/>
                <a:gd name="connsiteX64" fmla="*/ 4502505 w 4506163"/>
                <a:gd name="connsiteY64" fmla="*/ 182880 h 669341"/>
                <a:gd name="connsiteX65" fmla="*/ 4506163 w 4506163"/>
                <a:gd name="connsiteY65" fmla="*/ 197511 h 669341"/>
                <a:gd name="connsiteX66" fmla="*/ 4502505 w 4506163"/>
                <a:gd name="connsiteY66" fmla="*/ 219456 h 669341"/>
                <a:gd name="connsiteX67" fmla="*/ 4491533 w 4506163"/>
                <a:gd name="connsiteY67" fmla="*/ 234087 h 669341"/>
                <a:gd name="connsiteX68" fmla="*/ 4462272 w 4506163"/>
                <a:gd name="connsiteY68" fmla="*/ 252375 h 669341"/>
                <a:gd name="connsiteX69" fmla="*/ 4425696 w 4506163"/>
                <a:gd name="connsiteY69" fmla="*/ 263347 h 669341"/>
                <a:gd name="connsiteX70" fmla="*/ 4396435 w 4506163"/>
                <a:gd name="connsiteY70" fmla="*/ 267005 h 669341"/>
                <a:gd name="connsiteX71" fmla="*/ 4315968 w 4506163"/>
                <a:gd name="connsiteY71" fmla="*/ 267005 h 669341"/>
                <a:gd name="connsiteX72" fmla="*/ 4133088 w 4506163"/>
                <a:gd name="connsiteY72" fmla="*/ 267005 h 669341"/>
                <a:gd name="connsiteX73" fmla="*/ 3906317 w 4506163"/>
                <a:gd name="connsiteY73" fmla="*/ 267005 h 669341"/>
                <a:gd name="connsiteX74" fmla="*/ 3730752 w 4506163"/>
                <a:gd name="connsiteY74" fmla="*/ 270663 h 669341"/>
                <a:gd name="connsiteX75" fmla="*/ 3493008 w 4506163"/>
                <a:gd name="connsiteY75" fmla="*/ 267005 h 66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06163" h="669341">
                  <a:moveTo>
                    <a:pt x="3493008" y="267005"/>
                  </a:moveTo>
                  <a:lnTo>
                    <a:pt x="3189427" y="274320"/>
                  </a:lnTo>
                  <a:lnTo>
                    <a:pt x="2926080" y="281635"/>
                  </a:lnTo>
                  <a:lnTo>
                    <a:pt x="2622499" y="292608"/>
                  </a:lnTo>
                  <a:lnTo>
                    <a:pt x="2216505" y="340157"/>
                  </a:lnTo>
                  <a:lnTo>
                    <a:pt x="1953158" y="376733"/>
                  </a:lnTo>
                  <a:lnTo>
                    <a:pt x="1642262" y="420624"/>
                  </a:lnTo>
                  <a:lnTo>
                    <a:pt x="1415491" y="460858"/>
                  </a:lnTo>
                  <a:lnTo>
                    <a:pt x="1064361" y="530352"/>
                  </a:lnTo>
                  <a:lnTo>
                    <a:pt x="797357" y="588874"/>
                  </a:lnTo>
                  <a:lnTo>
                    <a:pt x="636422" y="629107"/>
                  </a:lnTo>
                  <a:lnTo>
                    <a:pt x="555955" y="654711"/>
                  </a:lnTo>
                  <a:lnTo>
                    <a:pt x="523037" y="669341"/>
                  </a:lnTo>
                  <a:lnTo>
                    <a:pt x="468173" y="662026"/>
                  </a:lnTo>
                  <a:lnTo>
                    <a:pt x="380390" y="629107"/>
                  </a:lnTo>
                  <a:lnTo>
                    <a:pt x="318211" y="596189"/>
                  </a:lnTo>
                  <a:lnTo>
                    <a:pt x="252374" y="552298"/>
                  </a:lnTo>
                  <a:lnTo>
                    <a:pt x="212141" y="523037"/>
                  </a:lnTo>
                  <a:lnTo>
                    <a:pt x="160934" y="482803"/>
                  </a:lnTo>
                  <a:lnTo>
                    <a:pt x="113385" y="438912"/>
                  </a:lnTo>
                  <a:lnTo>
                    <a:pt x="58521" y="387706"/>
                  </a:lnTo>
                  <a:lnTo>
                    <a:pt x="32918" y="362103"/>
                  </a:lnTo>
                  <a:lnTo>
                    <a:pt x="14630" y="340157"/>
                  </a:lnTo>
                  <a:lnTo>
                    <a:pt x="0" y="318211"/>
                  </a:lnTo>
                  <a:lnTo>
                    <a:pt x="0" y="299923"/>
                  </a:lnTo>
                  <a:lnTo>
                    <a:pt x="7315" y="288951"/>
                  </a:lnTo>
                  <a:lnTo>
                    <a:pt x="25603" y="288951"/>
                  </a:lnTo>
                  <a:lnTo>
                    <a:pt x="47549" y="288951"/>
                  </a:lnTo>
                  <a:lnTo>
                    <a:pt x="102413" y="314554"/>
                  </a:lnTo>
                  <a:lnTo>
                    <a:pt x="171907" y="347472"/>
                  </a:lnTo>
                  <a:lnTo>
                    <a:pt x="230429" y="373075"/>
                  </a:lnTo>
                  <a:lnTo>
                    <a:pt x="277977" y="387706"/>
                  </a:lnTo>
                  <a:lnTo>
                    <a:pt x="362102" y="395021"/>
                  </a:lnTo>
                  <a:lnTo>
                    <a:pt x="471830" y="402336"/>
                  </a:lnTo>
                  <a:lnTo>
                    <a:pt x="566928" y="402336"/>
                  </a:lnTo>
                  <a:lnTo>
                    <a:pt x="636422" y="395021"/>
                  </a:lnTo>
                  <a:lnTo>
                    <a:pt x="844905" y="362103"/>
                  </a:lnTo>
                  <a:lnTo>
                    <a:pt x="1192377" y="307239"/>
                  </a:lnTo>
                  <a:lnTo>
                    <a:pt x="1565453" y="248717"/>
                  </a:lnTo>
                  <a:lnTo>
                    <a:pt x="1865376" y="197511"/>
                  </a:lnTo>
                  <a:lnTo>
                    <a:pt x="2143353" y="153619"/>
                  </a:lnTo>
                  <a:lnTo>
                    <a:pt x="2315261" y="131674"/>
                  </a:lnTo>
                  <a:lnTo>
                    <a:pt x="2373782" y="138989"/>
                  </a:lnTo>
                  <a:lnTo>
                    <a:pt x="2421331" y="138989"/>
                  </a:lnTo>
                  <a:lnTo>
                    <a:pt x="2465222" y="131674"/>
                  </a:lnTo>
                  <a:lnTo>
                    <a:pt x="2520086" y="117043"/>
                  </a:lnTo>
                  <a:lnTo>
                    <a:pt x="2816352" y="91440"/>
                  </a:lnTo>
                  <a:lnTo>
                    <a:pt x="3035808" y="80467"/>
                  </a:lnTo>
                  <a:lnTo>
                    <a:pt x="3269894" y="69495"/>
                  </a:lnTo>
                  <a:lnTo>
                    <a:pt x="3631997" y="51207"/>
                  </a:lnTo>
                  <a:lnTo>
                    <a:pt x="3756355" y="43891"/>
                  </a:lnTo>
                  <a:lnTo>
                    <a:pt x="3811219" y="29261"/>
                  </a:lnTo>
                  <a:lnTo>
                    <a:pt x="3873398" y="10973"/>
                  </a:lnTo>
                  <a:lnTo>
                    <a:pt x="3928262" y="0"/>
                  </a:lnTo>
                  <a:lnTo>
                    <a:pt x="3979469" y="0"/>
                  </a:lnTo>
                  <a:lnTo>
                    <a:pt x="4085539" y="7315"/>
                  </a:lnTo>
                  <a:lnTo>
                    <a:pt x="4217213" y="25603"/>
                  </a:lnTo>
                  <a:lnTo>
                    <a:pt x="4294022" y="47549"/>
                  </a:lnTo>
                  <a:lnTo>
                    <a:pt x="4348886" y="65837"/>
                  </a:lnTo>
                  <a:lnTo>
                    <a:pt x="4400093" y="91440"/>
                  </a:lnTo>
                  <a:lnTo>
                    <a:pt x="4447641" y="117043"/>
                  </a:lnTo>
                  <a:lnTo>
                    <a:pt x="4465929" y="131674"/>
                  </a:lnTo>
                  <a:lnTo>
                    <a:pt x="4480560" y="146304"/>
                  </a:lnTo>
                  <a:lnTo>
                    <a:pt x="4495190" y="168250"/>
                  </a:lnTo>
                  <a:lnTo>
                    <a:pt x="4502505" y="182880"/>
                  </a:lnTo>
                  <a:lnTo>
                    <a:pt x="4506163" y="197511"/>
                  </a:lnTo>
                  <a:lnTo>
                    <a:pt x="4502505" y="219456"/>
                  </a:lnTo>
                  <a:lnTo>
                    <a:pt x="4491533" y="234087"/>
                  </a:lnTo>
                  <a:lnTo>
                    <a:pt x="4462272" y="252375"/>
                  </a:lnTo>
                  <a:lnTo>
                    <a:pt x="4425696" y="263347"/>
                  </a:lnTo>
                  <a:lnTo>
                    <a:pt x="4396435" y="267005"/>
                  </a:lnTo>
                  <a:lnTo>
                    <a:pt x="4315968" y="267005"/>
                  </a:lnTo>
                  <a:lnTo>
                    <a:pt x="4133088" y="267005"/>
                  </a:lnTo>
                  <a:lnTo>
                    <a:pt x="3906317" y="267005"/>
                  </a:lnTo>
                  <a:lnTo>
                    <a:pt x="3730752" y="270663"/>
                  </a:lnTo>
                  <a:lnTo>
                    <a:pt x="3493008" y="267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DBECCF83-7F6B-4F3D-85FD-0E7CF4C5C875}"/>
                </a:ext>
              </a:extLst>
            </p:cNvPr>
            <p:cNvSpPr/>
            <p:nvPr/>
          </p:nvSpPr>
          <p:spPr>
            <a:xfrm>
              <a:off x="2686050" y="2525713"/>
              <a:ext cx="3568700" cy="2671762"/>
            </a:xfrm>
            <a:custGeom>
              <a:avLst/>
              <a:gdLst>
                <a:gd name="connsiteX0" fmla="*/ 3134114 w 3569219"/>
                <a:gd name="connsiteY0" fmla="*/ 686649 h 2671815"/>
                <a:gd name="connsiteX1" fmla="*/ 2950554 w 3569219"/>
                <a:gd name="connsiteY1" fmla="*/ 870209 h 2671815"/>
                <a:gd name="connsiteX2" fmla="*/ 2800987 w 3569219"/>
                <a:gd name="connsiteY2" fmla="*/ 1009579 h 2671815"/>
                <a:gd name="connsiteX3" fmla="*/ 2627625 w 3569219"/>
                <a:gd name="connsiteY3" fmla="*/ 1186340 h 2671815"/>
                <a:gd name="connsiteX4" fmla="*/ 2508651 w 3569219"/>
                <a:gd name="connsiteY4" fmla="*/ 1288318 h 2671815"/>
                <a:gd name="connsiteX5" fmla="*/ 2270703 w 3569219"/>
                <a:gd name="connsiteY5" fmla="*/ 1475277 h 2671815"/>
                <a:gd name="connsiteX6" fmla="*/ 2025957 w 3569219"/>
                <a:gd name="connsiteY6" fmla="*/ 1648639 h 2671815"/>
                <a:gd name="connsiteX7" fmla="*/ 1886587 w 3569219"/>
                <a:gd name="connsiteY7" fmla="*/ 1740419 h 2671815"/>
                <a:gd name="connsiteX8" fmla="*/ 1726822 w 3569219"/>
                <a:gd name="connsiteY8" fmla="*/ 1838997 h 2671815"/>
                <a:gd name="connsiteX9" fmla="*/ 1560258 w 3569219"/>
                <a:gd name="connsiteY9" fmla="*/ 1957971 h 2671815"/>
                <a:gd name="connsiteX10" fmla="*/ 1366501 w 3569219"/>
                <a:gd name="connsiteY10" fmla="*/ 2076945 h 2671815"/>
                <a:gd name="connsiteX11" fmla="*/ 1131952 w 3569219"/>
                <a:gd name="connsiteY11" fmla="*/ 2206117 h 2671815"/>
                <a:gd name="connsiteX12" fmla="*/ 860012 w 3569219"/>
                <a:gd name="connsiteY12" fmla="*/ 2345487 h 2671815"/>
                <a:gd name="connsiteX13" fmla="*/ 635661 w 3569219"/>
                <a:gd name="connsiteY13" fmla="*/ 2447464 h 2671815"/>
                <a:gd name="connsiteX14" fmla="*/ 370519 w 3569219"/>
                <a:gd name="connsiteY14" fmla="*/ 2556240 h 2671815"/>
                <a:gd name="connsiteX15" fmla="*/ 207354 w 3569219"/>
                <a:gd name="connsiteY15" fmla="*/ 2617427 h 2671815"/>
                <a:gd name="connsiteX16" fmla="*/ 50988 w 3569219"/>
                <a:gd name="connsiteY16" fmla="*/ 2671815 h 2671815"/>
                <a:gd name="connsiteX17" fmla="*/ 37391 w 3569219"/>
                <a:gd name="connsiteY17" fmla="*/ 2671815 h 2671815"/>
                <a:gd name="connsiteX18" fmla="*/ 13597 w 3569219"/>
                <a:gd name="connsiteY18" fmla="*/ 2665017 h 2671815"/>
                <a:gd name="connsiteX19" fmla="*/ 3399 w 3569219"/>
                <a:gd name="connsiteY19" fmla="*/ 2654819 h 2671815"/>
                <a:gd name="connsiteX20" fmla="*/ 0 w 3569219"/>
                <a:gd name="connsiteY20" fmla="*/ 2644621 h 2671815"/>
                <a:gd name="connsiteX21" fmla="*/ 3399 w 3569219"/>
                <a:gd name="connsiteY21" fmla="*/ 2631024 h 2671815"/>
                <a:gd name="connsiteX22" fmla="*/ 13597 w 3569219"/>
                <a:gd name="connsiteY22" fmla="*/ 2614028 h 2671815"/>
                <a:gd name="connsiteX23" fmla="*/ 40791 w 3569219"/>
                <a:gd name="connsiteY23" fmla="*/ 2597032 h 2671815"/>
                <a:gd name="connsiteX24" fmla="*/ 268541 w 3569219"/>
                <a:gd name="connsiteY24" fmla="*/ 2491655 h 2671815"/>
                <a:gd name="connsiteX25" fmla="*/ 492892 w 3569219"/>
                <a:gd name="connsiteY25" fmla="*/ 2382878 h 2671815"/>
                <a:gd name="connsiteX26" fmla="*/ 693448 w 3569219"/>
                <a:gd name="connsiteY26" fmla="*/ 2280901 h 2671815"/>
                <a:gd name="connsiteX27" fmla="*/ 873609 w 3569219"/>
                <a:gd name="connsiteY27" fmla="*/ 2185722 h 2671815"/>
                <a:gd name="connsiteX28" fmla="*/ 1060568 w 3569219"/>
                <a:gd name="connsiteY28" fmla="*/ 2076945 h 2671815"/>
                <a:gd name="connsiteX29" fmla="*/ 1213534 w 3569219"/>
                <a:gd name="connsiteY29" fmla="*/ 1978367 h 2671815"/>
                <a:gd name="connsiteX30" fmla="*/ 1386896 w 3569219"/>
                <a:gd name="connsiteY30" fmla="*/ 1862792 h 2671815"/>
                <a:gd name="connsiteX31" fmla="*/ 1509270 w 3569219"/>
                <a:gd name="connsiteY31" fmla="*/ 1777811 h 2671815"/>
                <a:gd name="connsiteX32" fmla="*/ 1723423 w 3569219"/>
                <a:gd name="connsiteY32" fmla="*/ 1624844 h 2671815"/>
                <a:gd name="connsiteX33" fmla="*/ 1974968 w 3569219"/>
                <a:gd name="connsiteY33" fmla="*/ 1437885 h 2671815"/>
                <a:gd name="connsiteX34" fmla="*/ 2168725 w 3569219"/>
                <a:gd name="connsiteY34" fmla="*/ 1291717 h 2671815"/>
                <a:gd name="connsiteX35" fmla="*/ 2280901 w 3569219"/>
                <a:gd name="connsiteY35" fmla="*/ 1206736 h 2671815"/>
                <a:gd name="connsiteX36" fmla="*/ 2603830 w 3569219"/>
                <a:gd name="connsiteY36" fmla="*/ 934795 h 2671815"/>
                <a:gd name="connsiteX37" fmla="*/ 2766994 w 3569219"/>
                <a:gd name="connsiteY37" fmla="*/ 778429 h 2671815"/>
                <a:gd name="connsiteX38" fmla="*/ 2919961 w 3569219"/>
                <a:gd name="connsiteY38" fmla="*/ 618664 h 2671815"/>
                <a:gd name="connsiteX39" fmla="*/ 3028737 w 3569219"/>
                <a:gd name="connsiteY39" fmla="*/ 489493 h 2671815"/>
                <a:gd name="connsiteX40" fmla="*/ 3113719 w 3569219"/>
                <a:gd name="connsiteY40" fmla="*/ 380716 h 2671815"/>
                <a:gd name="connsiteX41" fmla="*/ 3174905 w 3569219"/>
                <a:gd name="connsiteY41" fmla="*/ 278739 h 2671815"/>
                <a:gd name="connsiteX42" fmla="*/ 3191901 w 3569219"/>
                <a:gd name="connsiteY42" fmla="*/ 254944 h 2671815"/>
                <a:gd name="connsiteX43" fmla="*/ 3212297 w 3569219"/>
                <a:gd name="connsiteY43" fmla="*/ 227750 h 2671815"/>
                <a:gd name="connsiteX44" fmla="*/ 3215696 w 3569219"/>
                <a:gd name="connsiteY44" fmla="*/ 203955 h 2671815"/>
                <a:gd name="connsiteX45" fmla="*/ 3215696 w 3569219"/>
                <a:gd name="connsiteY45" fmla="*/ 186959 h 2671815"/>
                <a:gd name="connsiteX46" fmla="*/ 3208898 w 3569219"/>
                <a:gd name="connsiteY46" fmla="*/ 166563 h 2671815"/>
                <a:gd name="connsiteX47" fmla="*/ 3195301 w 3569219"/>
                <a:gd name="connsiteY47" fmla="*/ 142768 h 2671815"/>
                <a:gd name="connsiteX48" fmla="*/ 3154510 w 3569219"/>
                <a:gd name="connsiteY48" fmla="*/ 101977 h 2671815"/>
                <a:gd name="connsiteX49" fmla="*/ 3117118 w 3569219"/>
                <a:gd name="connsiteY49" fmla="*/ 67985 h 2671815"/>
                <a:gd name="connsiteX50" fmla="*/ 3100122 w 3569219"/>
                <a:gd name="connsiteY50" fmla="*/ 44190 h 2671815"/>
                <a:gd name="connsiteX51" fmla="*/ 3093323 w 3569219"/>
                <a:gd name="connsiteY51" fmla="*/ 23794 h 2671815"/>
                <a:gd name="connsiteX52" fmla="*/ 3093323 w 3569219"/>
                <a:gd name="connsiteY52" fmla="*/ 6798 h 2671815"/>
                <a:gd name="connsiteX53" fmla="*/ 3100122 w 3569219"/>
                <a:gd name="connsiteY53" fmla="*/ 0 h 2671815"/>
                <a:gd name="connsiteX54" fmla="*/ 3117118 w 3569219"/>
                <a:gd name="connsiteY54" fmla="*/ 3399 h 2671815"/>
                <a:gd name="connsiteX55" fmla="*/ 3147711 w 3569219"/>
                <a:gd name="connsiteY55" fmla="*/ 10197 h 2671815"/>
                <a:gd name="connsiteX56" fmla="*/ 3208898 w 3569219"/>
                <a:gd name="connsiteY56" fmla="*/ 16996 h 2671815"/>
                <a:gd name="connsiteX57" fmla="*/ 3280282 w 3569219"/>
                <a:gd name="connsiteY57" fmla="*/ 40791 h 2671815"/>
                <a:gd name="connsiteX58" fmla="*/ 3324473 w 3569219"/>
                <a:gd name="connsiteY58" fmla="*/ 61186 h 2671815"/>
                <a:gd name="connsiteX59" fmla="*/ 3375461 w 3569219"/>
                <a:gd name="connsiteY59" fmla="*/ 91780 h 2671815"/>
                <a:gd name="connsiteX60" fmla="*/ 3446846 w 3569219"/>
                <a:gd name="connsiteY60" fmla="*/ 139369 h 2671815"/>
                <a:gd name="connsiteX61" fmla="*/ 3491036 w 3569219"/>
                <a:gd name="connsiteY61" fmla="*/ 176761 h 2671815"/>
                <a:gd name="connsiteX62" fmla="*/ 3528428 w 3569219"/>
                <a:gd name="connsiteY62" fmla="*/ 214153 h 2671815"/>
                <a:gd name="connsiteX63" fmla="*/ 3548823 w 3569219"/>
                <a:gd name="connsiteY63" fmla="*/ 241347 h 2671815"/>
                <a:gd name="connsiteX64" fmla="*/ 3565820 w 3569219"/>
                <a:gd name="connsiteY64" fmla="*/ 265142 h 2671815"/>
                <a:gd name="connsiteX65" fmla="*/ 3569219 w 3569219"/>
                <a:gd name="connsiteY65" fmla="*/ 282138 h 2671815"/>
                <a:gd name="connsiteX66" fmla="*/ 3569219 w 3569219"/>
                <a:gd name="connsiteY66" fmla="*/ 299134 h 2671815"/>
                <a:gd name="connsiteX67" fmla="*/ 3565820 w 3569219"/>
                <a:gd name="connsiteY67" fmla="*/ 322929 h 2671815"/>
                <a:gd name="connsiteX68" fmla="*/ 3548823 w 3569219"/>
                <a:gd name="connsiteY68" fmla="*/ 346724 h 2671815"/>
                <a:gd name="connsiteX69" fmla="*/ 3514831 w 3569219"/>
                <a:gd name="connsiteY69" fmla="*/ 367119 h 2671815"/>
                <a:gd name="connsiteX70" fmla="*/ 3467241 w 3569219"/>
                <a:gd name="connsiteY70" fmla="*/ 387515 h 2671815"/>
                <a:gd name="connsiteX71" fmla="*/ 3423051 w 3569219"/>
                <a:gd name="connsiteY71" fmla="*/ 411310 h 2671815"/>
                <a:gd name="connsiteX72" fmla="*/ 3334670 w 3569219"/>
                <a:gd name="connsiteY72" fmla="*/ 475895 h 2671815"/>
                <a:gd name="connsiteX73" fmla="*/ 3266685 w 3569219"/>
                <a:gd name="connsiteY73" fmla="*/ 540481 h 2671815"/>
                <a:gd name="connsiteX74" fmla="*/ 3178304 w 3569219"/>
                <a:gd name="connsiteY74" fmla="*/ 639060 h 2671815"/>
                <a:gd name="connsiteX75" fmla="*/ 3134114 w 3569219"/>
                <a:gd name="connsiteY75" fmla="*/ 686649 h 267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569219" h="2671815">
                  <a:moveTo>
                    <a:pt x="3134114" y="686649"/>
                  </a:moveTo>
                  <a:lnTo>
                    <a:pt x="2950554" y="870209"/>
                  </a:lnTo>
                  <a:lnTo>
                    <a:pt x="2800987" y="1009579"/>
                  </a:lnTo>
                  <a:lnTo>
                    <a:pt x="2627625" y="1186340"/>
                  </a:lnTo>
                  <a:lnTo>
                    <a:pt x="2508651" y="1288318"/>
                  </a:lnTo>
                  <a:lnTo>
                    <a:pt x="2270703" y="1475277"/>
                  </a:lnTo>
                  <a:lnTo>
                    <a:pt x="2025957" y="1648639"/>
                  </a:lnTo>
                  <a:lnTo>
                    <a:pt x="1886587" y="1740419"/>
                  </a:lnTo>
                  <a:lnTo>
                    <a:pt x="1726822" y="1838997"/>
                  </a:lnTo>
                  <a:lnTo>
                    <a:pt x="1560258" y="1957971"/>
                  </a:lnTo>
                  <a:lnTo>
                    <a:pt x="1366501" y="2076945"/>
                  </a:lnTo>
                  <a:lnTo>
                    <a:pt x="1131952" y="2206117"/>
                  </a:lnTo>
                  <a:lnTo>
                    <a:pt x="860012" y="2345487"/>
                  </a:lnTo>
                  <a:lnTo>
                    <a:pt x="635661" y="2447464"/>
                  </a:lnTo>
                  <a:lnTo>
                    <a:pt x="370519" y="2556240"/>
                  </a:lnTo>
                  <a:lnTo>
                    <a:pt x="207354" y="2617427"/>
                  </a:lnTo>
                  <a:lnTo>
                    <a:pt x="50988" y="2671815"/>
                  </a:lnTo>
                  <a:lnTo>
                    <a:pt x="37391" y="2671815"/>
                  </a:lnTo>
                  <a:lnTo>
                    <a:pt x="13597" y="2665017"/>
                  </a:lnTo>
                  <a:lnTo>
                    <a:pt x="3399" y="2654819"/>
                  </a:lnTo>
                  <a:lnTo>
                    <a:pt x="0" y="2644621"/>
                  </a:lnTo>
                  <a:lnTo>
                    <a:pt x="3399" y="2631024"/>
                  </a:lnTo>
                  <a:lnTo>
                    <a:pt x="13597" y="2614028"/>
                  </a:lnTo>
                  <a:lnTo>
                    <a:pt x="40791" y="2597032"/>
                  </a:lnTo>
                  <a:lnTo>
                    <a:pt x="268541" y="2491655"/>
                  </a:lnTo>
                  <a:lnTo>
                    <a:pt x="492892" y="2382878"/>
                  </a:lnTo>
                  <a:lnTo>
                    <a:pt x="693448" y="2280901"/>
                  </a:lnTo>
                  <a:lnTo>
                    <a:pt x="873609" y="2185722"/>
                  </a:lnTo>
                  <a:lnTo>
                    <a:pt x="1060568" y="2076945"/>
                  </a:lnTo>
                  <a:lnTo>
                    <a:pt x="1213534" y="1978367"/>
                  </a:lnTo>
                  <a:lnTo>
                    <a:pt x="1386896" y="1862792"/>
                  </a:lnTo>
                  <a:lnTo>
                    <a:pt x="1509270" y="1777811"/>
                  </a:lnTo>
                  <a:lnTo>
                    <a:pt x="1723423" y="1624844"/>
                  </a:lnTo>
                  <a:lnTo>
                    <a:pt x="1974968" y="1437885"/>
                  </a:lnTo>
                  <a:lnTo>
                    <a:pt x="2168725" y="1291717"/>
                  </a:lnTo>
                  <a:lnTo>
                    <a:pt x="2280901" y="1206736"/>
                  </a:lnTo>
                  <a:lnTo>
                    <a:pt x="2603830" y="934795"/>
                  </a:lnTo>
                  <a:lnTo>
                    <a:pt x="2766994" y="778429"/>
                  </a:lnTo>
                  <a:lnTo>
                    <a:pt x="2919961" y="618664"/>
                  </a:lnTo>
                  <a:lnTo>
                    <a:pt x="3028737" y="489493"/>
                  </a:lnTo>
                  <a:lnTo>
                    <a:pt x="3113719" y="380716"/>
                  </a:lnTo>
                  <a:lnTo>
                    <a:pt x="3174905" y="278739"/>
                  </a:lnTo>
                  <a:lnTo>
                    <a:pt x="3191901" y="254944"/>
                  </a:lnTo>
                  <a:lnTo>
                    <a:pt x="3212297" y="227750"/>
                  </a:lnTo>
                  <a:lnTo>
                    <a:pt x="3215696" y="203955"/>
                  </a:lnTo>
                  <a:lnTo>
                    <a:pt x="3215696" y="186959"/>
                  </a:lnTo>
                  <a:lnTo>
                    <a:pt x="3208898" y="166563"/>
                  </a:lnTo>
                  <a:lnTo>
                    <a:pt x="3195301" y="142768"/>
                  </a:lnTo>
                  <a:lnTo>
                    <a:pt x="3154510" y="101977"/>
                  </a:lnTo>
                  <a:lnTo>
                    <a:pt x="3117118" y="67985"/>
                  </a:lnTo>
                  <a:lnTo>
                    <a:pt x="3100122" y="44190"/>
                  </a:lnTo>
                  <a:lnTo>
                    <a:pt x="3093323" y="23794"/>
                  </a:lnTo>
                  <a:lnTo>
                    <a:pt x="3093323" y="6798"/>
                  </a:lnTo>
                  <a:lnTo>
                    <a:pt x="3100122" y="0"/>
                  </a:lnTo>
                  <a:lnTo>
                    <a:pt x="3117118" y="3399"/>
                  </a:lnTo>
                  <a:lnTo>
                    <a:pt x="3147711" y="10197"/>
                  </a:lnTo>
                  <a:lnTo>
                    <a:pt x="3208898" y="16996"/>
                  </a:lnTo>
                  <a:lnTo>
                    <a:pt x="3280282" y="40791"/>
                  </a:lnTo>
                  <a:lnTo>
                    <a:pt x="3324473" y="61186"/>
                  </a:lnTo>
                  <a:lnTo>
                    <a:pt x="3375461" y="91780"/>
                  </a:lnTo>
                  <a:lnTo>
                    <a:pt x="3446846" y="139369"/>
                  </a:lnTo>
                  <a:lnTo>
                    <a:pt x="3491036" y="176761"/>
                  </a:lnTo>
                  <a:lnTo>
                    <a:pt x="3528428" y="214153"/>
                  </a:lnTo>
                  <a:lnTo>
                    <a:pt x="3548823" y="241347"/>
                  </a:lnTo>
                  <a:lnTo>
                    <a:pt x="3565820" y="265142"/>
                  </a:lnTo>
                  <a:lnTo>
                    <a:pt x="3569219" y="282138"/>
                  </a:lnTo>
                  <a:lnTo>
                    <a:pt x="3569219" y="299134"/>
                  </a:lnTo>
                  <a:lnTo>
                    <a:pt x="3565820" y="322929"/>
                  </a:lnTo>
                  <a:lnTo>
                    <a:pt x="3548823" y="346724"/>
                  </a:lnTo>
                  <a:lnTo>
                    <a:pt x="3514831" y="367119"/>
                  </a:lnTo>
                  <a:lnTo>
                    <a:pt x="3467241" y="387515"/>
                  </a:lnTo>
                  <a:lnTo>
                    <a:pt x="3423051" y="411310"/>
                  </a:lnTo>
                  <a:lnTo>
                    <a:pt x="3334670" y="475895"/>
                  </a:lnTo>
                  <a:lnTo>
                    <a:pt x="3266685" y="540481"/>
                  </a:lnTo>
                  <a:lnTo>
                    <a:pt x="3178304" y="639060"/>
                  </a:lnTo>
                  <a:lnTo>
                    <a:pt x="3134114" y="68664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2B41CE9B-F9BC-43BF-813E-6C2F451BF90C}"/>
                </a:ext>
              </a:extLst>
            </p:cNvPr>
            <p:cNvSpPr/>
            <p:nvPr/>
          </p:nvSpPr>
          <p:spPr>
            <a:xfrm>
              <a:off x="4386263" y="4211638"/>
              <a:ext cx="1971675" cy="1701800"/>
            </a:xfrm>
            <a:custGeom>
              <a:avLst/>
              <a:gdLst>
                <a:gd name="connsiteX0" fmla="*/ 1133475 w 1971675"/>
                <a:gd name="connsiteY0" fmla="*/ 211932 h 1700213"/>
                <a:gd name="connsiteX1" fmla="*/ 904875 w 1971675"/>
                <a:gd name="connsiteY1" fmla="*/ 235744 h 1700213"/>
                <a:gd name="connsiteX2" fmla="*/ 657225 w 1971675"/>
                <a:gd name="connsiteY2" fmla="*/ 261938 h 1700213"/>
                <a:gd name="connsiteX3" fmla="*/ 411956 w 1971675"/>
                <a:gd name="connsiteY3" fmla="*/ 290513 h 1700213"/>
                <a:gd name="connsiteX4" fmla="*/ 121443 w 1971675"/>
                <a:gd name="connsiteY4" fmla="*/ 326232 h 1700213"/>
                <a:gd name="connsiteX5" fmla="*/ 11906 w 1971675"/>
                <a:gd name="connsiteY5" fmla="*/ 340519 h 1700213"/>
                <a:gd name="connsiteX6" fmla="*/ 0 w 1971675"/>
                <a:gd name="connsiteY6" fmla="*/ 178594 h 1700213"/>
                <a:gd name="connsiteX7" fmla="*/ 152400 w 1971675"/>
                <a:gd name="connsiteY7" fmla="*/ 169069 h 1700213"/>
                <a:gd name="connsiteX8" fmla="*/ 397668 w 1971675"/>
                <a:gd name="connsiteY8" fmla="*/ 145257 h 1700213"/>
                <a:gd name="connsiteX9" fmla="*/ 707231 w 1971675"/>
                <a:gd name="connsiteY9" fmla="*/ 114300 h 1700213"/>
                <a:gd name="connsiteX10" fmla="*/ 1064418 w 1971675"/>
                <a:gd name="connsiteY10" fmla="*/ 76200 h 1700213"/>
                <a:gd name="connsiteX11" fmla="*/ 1428750 w 1971675"/>
                <a:gd name="connsiteY11" fmla="*/ 33338 h 1700213"/>
                <a:gd name="connsiteX12" fmla="*/ 1681162 w 1971675"/>
                <a:gd name="connsiteY12" fmla="*/ 0 h 1700213"/>
                <a:gd name="connsiteX13" fmla="*/ 1695450 w 1971675"/>
                <a:gd name="connsiteY13" fmla="*/ 0 h 1700213"/>
                <a:gd name="connsiteX14" fmla="*/ 1714500 w 1971675"/>
                <a:gd name="connsiteY14" fmla="*/ 4763 h 1700213"/>
                <a:gd name="connsiteX15" fmla="*/ 1750218 w 1971675"/>
                <a:gd name="connsiteY15" fmla="*/ 23813 h 1700213"/>
                <a:gd name="connsiteX16" fmla="*/ 1797843 w 1971675"/>
                <a:gd name="connsiteY16" fmla="*/ 47625 h 1700213"/>
                <a:gd name="connsiteX17" fmla="*/ 1828800 w 1971675"/>
                <a:gd name="connsiteY17" fmla="*/ 61913 h 1700213"/>
                <a:gd name="connsiteX18" fmla="*/ 1845468 w 1971675"/>
                <a:gd name="connsiteY18" fmla="*/ 73819 h 1700213"/>
                <a:gd name="connsiteX19" fmla="*/ 1900237 w 1971675"/>
                <a:gd name="connsiteY19" fmla="*/ 111919 h 1700213"/>
                <a:gd name="connsiteX20" fmla="*/ 1933575 w 1971675"/>
                <a:gd name="connsiteY20" fmla="*/ 142875 h 1700213"/>
                <a:gd name="connsiteX21" fmla="*/ 1957387 w 1971675"/>
                <a:gd name="connsiteY21" fmla="*/ 166688 h 1700213"/>
                <a:gd name="connsiteX22" fmla="*/ 1966912 w 1971675"/>
                <a:gd name="connsiteY22" fmla="*/ 185738 h 1700213"/>
                <a:gd name="connsiteX23" fmla="*/ 1971675 w 1971675"/>
                <a:gd name="connsiteY23" fmla="*/ 200025 h 1700213"/>
                <a:gd name="connsiteX24" fmla="*/ 1971675 w 1971675"/>
                <a:gd name="connsiteY24" fmla="*/ 211932 h 1700213"/>
                <a:gd name="connsiteX25" fmla="*/ 1962150 w 1971675"/>
                <a:gd name="connsiteY25" fmla="*/ 230982 h 1700213"/>
                <a:gd name="connsiteX26" fmla="*/ 1947862 w 1971675"/>
                <a:gd name="connsiteY26" fmla="*/ 240507 h 1700213"/>
                <a:gd name="connsiteX27" fmla="*/ 1933575 w 1971675"/>
                <a:gd name="connsiteY27" fmla="*/ 254794 h 1700213"/>
                <a:gd name="connsiteX28" fmla="*/ 1916906 w 1971675"/>
                <a:gd name="connsiteY28" fmla="*/ 278607 h 1700213"/>
                <a:gd name="connsiteX29" fmla="*/ 1902618 w 1971675"/>
                <a:gd name="connsiteY29" fmla="*/ 314325 h 1700213"/>
                <a:gd name="connsiteX30" fmla="*/ 1897856 w 1971675"/>
                <a:gd name="connsiteY30" fmla="*/ 395288 h 1700213"/>
                <a:gd name="connsiteX31" fmla="*/ 1885950 w 1971675"/>
                <a:gd name="connsiteY31" fmla="*/ 635794 h 1700213"/>
                <a:gd name="connsiteX32" fmla="*/ 1871662 w 1971675"/>
                <a:gd name="connsiteY32" fmla="*/ 914400 h 1700213"/>
                <a:gd name="connsiteX33" fmla="*/ 1854993 w 1971675"/>
                <a:gd name="connsiteY33" fmla="*/ 1200150 h 1700213"/>
                <a:gd name="connsiteX34" fmla="*/ 1850231 w 1971675"/>
                <a:gd name="connsiteY34" fmla="*/ 1300163 h 1700213"/>
                <a:gd name="connsiteX35" fmla="*/ 1843087 w 1971675"/>
                <a:gd name="connsiteY35" fmla="*/ 1352550 h 1700213"/>
                <a:gd name="connsiteX36" fmla="*/ 1831181 w 1971675"/>
                <a:gd name="connsiteY36" fmla="*/ 1414463 h 1700213"/>
                <a:gd name="connsiteX37" fmla="*/ 1809750 w 1971675"/>
                <a:gd name="connsiteY37" fmla="*/ 1490663 h 1700213"/>
                <a:gd name="connsiteX38" fmla="*/ 1776412 w 1971675"/>
                <a:gd name="connsiteY38" fmla="*/ 1581150 h 1700213"/>
                <a:gd name="connsiteX39" fmla="*/ 1750218 w 1971675"/>
                <a:gd name="connsiteY39" fmla="*/ 1652588 h 1700213"/>
                <a:gd name="connsiteX40" fmla="*/ 1740693 w 1971675"/>
                <a:gd name="connsiteY40" fmla="*/ 1671638 h 1700213"/>
                <a:gd name="connsiteX41" fmla="*/ 1721643 w 1971675"/>
                <a:gd name="connsiteY41" fmla="*/ 1685925 h 1700213"/>
                <a:gd name="connsiteX42" fmla="*/ 1702593 w 1971675"/>
                <a:gd name="connsiteY42" fmla="*/ 1695450 h 1700213"/>
                <a:gd name="connsiteX43" fmla="*/ 1678781 w 1971675"/>
                <a:gd name="connsiteY43" fmla="*/ 1700213 h 1700213"/>
                <a:gd name="connsiteX44" fmla="*/ 1654968 w 1971675"/>
                <a:gd name="connsiteY44" fmla="*/ 1693069 h 1700213"/>
                <a:gd name="connsiteX45" fmla="*/ 1635918 w 1971675"/>
                <a:gd name="connsiteY45" fmla="*/ 1678782 h 1700213"/>
                <a:gd name="connsiteX46" fmla="*/ 1619250 w 1971675"/>
                <a:gd name="connsiteY46" fmla="*/ 1657350 h 1700213"/>
                <a:gd name="connsiteX47" fmla="*/ 1609725 w 1971675"/>
                <a:gd name="connsiteY47" fmla="*/ 1631157 h 1700213"/>
                <a:gd name="connsiteX48" fmla="*/ 1604962 w 1971675"/>
                <a:gd name="connsiteY48" fmla="*/ 1597819 h 1700213"/>
                <a:gd name="connsiteX49" fmla="*/ 1607343 w 1971675"/>
                <a:gd name="connsiteY49" fmla="*/ 1378744 h 1700213"/>
                <a:gd name="connsiteX50" fmla="*/ 1619250 w 1971675"/>
                <a:gd name="connsiteY50" fmla="*/ 1188244 h 1700213"/>
                <a:gd name="connsiteX51" fmla="*/ 1626393 w 1971675"/>
                <a:gd name="connsiteY51" fmla="*/ 1066800 h 1700213"/>
                <a:gd name="connsiteX52" fmla="*/ 1628775 w 1971675"/>
                <a:gd name="connsiteY52" fmla="*/ 942975 h 1700213"/>
                <a:gd name="connsiteX53" fmla="*/ 1631156 w 1971675"/>
                <a:gd name="connsiteY53" fmla="*/ 797719 h 1700213"/>
                <a:gd name="connsiteX54" fmla="*/ 1631156 w 1971675"/>
                <a:gd name="connsiteY54" fmla="*/ 573882 h 1700213"/>
                <a:gd name="connsiteX55" fmla="*/ 1631156 w 1971675"/>
                <a:gd name="connsiteY55" fmla="*/ 323850 h 1700213"/>
                <a:gd name="connsiteX56" fmla="*/ 1631156 w 1971675"/>
                <a:gd name="connsiteY56" fmla="*/ 230982 h 1700213"/>
                <a:gd name="connsiteX57" fmla="*/ 1628775 w 1971675"/>
                <a:gd name="connsiteY57" fmla="*/ 221457 h 1700213"/>
                <a:gd name="connsiteX58" fmla="*/ 1624012 w 1971675"/>
                <a:gd name="connsiteY58" fmla="*/ 209550 h 1700213"/>
                <a:gd name="connsiteX59" fmla="*/ 1612106 w 1971675"/>
                <a:gd name="connsiteY59" fmla="*/ 195263 h 1700213"/>
                <a:gd name="connsiteX60" fmla="*/ 1590675 w 1971675"/>
                <a:gd name="connsiteY60" fmla="*/ 183357 h 1700213"/>
                <a:gd name="connsiteX61" fmla="*/ 1559718 w 1971675"/>
                <a:gd name="connsiteY61" fmla="*/ 178594 h 1700213"/>
                <a:gd name="connsiteX62" fmla="*/ 1483518 w 1971675"/>
                <a:gd name="connsiteY62" fmla="*/ 183357 h 1700213"/>
                <a:gd name="connsiteX63" fmla="*/ 1343025 w 1971675"/>
                <a:gd name="connsiteY63" fmla="*/ 192882 h 1700213"/>
                <a:gd name="connsiteX64" fmla="*/ 1133475 w 1971675"/>
                <a:gd name="connsiteY64" fmla="*/ 211932 h 170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971675" h="1700213">
                  <a:moveTo>
                    <a:pt x="1133475" y="211932"/>
                  </a:moveTo>
                  <a:lnTo>
                    <a:pt x="904875" y="235744"/>
                  </a:lnTo>
                  <a:lnTo>
                    <a:pt x="657225" y="261938"/>
                  </a:lnTo>
                  <a:lnTo>
                    <a:pt x="411956" y="290513"/>
                  </a:lnTo>
                  <a:lnTo>
                    <a:pt x="121443" y="326232"/>
                  </a:lnTo>
                  <a:lnTo>
                    <a:pt x="11906" y="340519"/>
                  </a:lnTo>
                  <a:lnTo>
                    <a:pt x="0" y="178594"/>
                  </a:lnTo>
                  <a:lnTo>
                    <a:pt x="152400" y="169069"/>
                  </a:lnTo>
                  <a:lnTo>
                    <a:pt x="397668" y="145257"/>
                  </a:lnTo>
                  <a:lnTo>
                    <a:pt x="707231" y="114300"/>
                  </a:lnTo>
                  <a:lnTo>
                    <a:pt x="1064418" y="76200"/>
                  </a:lnTo>
                  <a:lnTo>
                    <a:pt x="1428750" y="33338"/>
                  </a:lnTo>
                  <a:lnTo>
                    <a:pt x="1681162" y="0"/>
                  </a:lnTo>
                  <a:lnTo>
                    <a:pt x="1695450" y="0"/>
                  </a:lnTo>
                  <a:lnTo>
                    <a:pt x="1714500" y="4763"/>
                  </a:lnTo>
                  <a:lnTo>
                    <a:pt x="1750218" y="23813"/>
                  </a:lnTo>
                  <a:lnTo>
                    <a:pt x="1797843" y="47625"/>
                  </a:lnTo>
                  <a:lnTo>
                    <a:pt x="1828800" y="61913"/>
                  </a:lnTo>
                  <a:lnTo>
                    <a:pt x="1845468" y="73819"/>
                  </a:lnTo>
                  <a:lnTo>
                    <a:pt x="1900237" y="111919"/>
                  </a:lnTo>
                  <a:lnTo>
                    <a:pt x="1933575" y="142875"/>
                  </a:lnTo>
                  <a:lnTo>
                    <a:pt x="1957387" y="166688"/>
                  </a:lnTo>
                  <a:lnTo>
                    <a:pt x="1966912" y="185738"/>
                  </a:lnTo>
                  <a:lnTo>
                    <a:pt x="1971675" y="200025"/>
                  </a:lnTo>
                  <a:lnTo>
                    <a:pt x="1971675" y="211932"/>
                  </a:lnTo>
                  <a:lnTo>
                    <a:pt x="1962150" y="230982"/>
                  </a:lnTo>
                  <a:lnTo>
                    <a:pt x="1947862" y="240507"/>
                  </a:lnTo>
                  <a:lnTo>
                    <a:pt x="1933575" y="254794"/>
                  </a:lnTo>
                  <a:lnTo>
                    <a:pt x="1916906" y="278607"/>
                  </a:lnTo>
                  <a:lnTo>
                    <a:pt x="1902618" y="314325"/>
                  </a:lnTo>
                  <a:lnTo>
                    <a:pt x="1897856" y="395288"/>
                  </a:lnTo>
                  <a:lnTo>
                    <a:pt x="1885950" y="635794"/>
                  </a:lnTo>
                  <a:lnTo>
                    <a:pt x="1871662" y="914400"/>
                  </a:lnTo>
                  <a:lnTo>
                    <a:pt x="1854993" y="1200150"/>
                  </a:lnTo>
                  <a:lnTo>
                    <a:pt x="1850231" y="1300163"/>
                  </a:lnTo>
                  <a:lnTo>
                    <a:pt x="1843087" y="1352550"/>
                  </a:lnTo>
                  <a:lnTo>
                    <a:pt x="1831181" y="1414463"/>
                  </a:lnTo>
                  <a:lnTo>
                    <a:pt x="1809750" y="1490663"/>
                  </a:lnTo>
                  <a:lnTo>
                    <a:pt x="1776412" y="1581150"/>
                  </a:lnTo>
                  <a:lnTo>
                    <a:pt x="1750218" y="1652588"/>
                  </a:lnTo>
                  <a:lnTo>
                    <a:pt x="1740693" y="1671638"/>
                  </a:lnTo>
                  <a:lnTo>
                    <a:pt x="1721643" y="1685925"/>
                  </a:lnTo>
                  <a:lnTo>
                    <a:pt x="1702593" y="1695450"/>
                  </a:lnTo>
                  <a:lnTo>
                    <a:pt x="1678781" y="1700213"/>
                  </a:lnTo>
                  <a:lnTo>
                    <a:pt x="1654968" y="1693069"/>
                  </a:lnTo>
                  <a:lnTo>
                    <a:pt x="1635918" y="1678782"/>
                  </a:lnTo>
                  <a:lnTo>
                    <a:pt x="1619250" y="1657350"/>
                  </a:lnTo>
                  <a:lnTo>
                    <a:pt x="1609725" y="1631157"/>
                  </a:lnTo>
                  <a:lnTo>
                    <a:pt x="1604962" y="1597819"/>
                  </a:lnTo>
                  <a:cubicBezTo>
                    <a:pt x="1605756" y="1524794"/>
                    <a:pt x="1606549" y="1451769"/>
                    <a:pt x="1607343" y="1378744"/>
                  </a:cubicBezTo>
                  <a:lnTo>
                    <a:pt x="1619250" y="1188244"/>
                  </a:lnTo>
                  <a:lnTo>
                    <a:pt x="1626393" y="1066800"/>
                  </a:lnTo>
                  <a:lnTo>
                    <a:pt x="1628775" y="942975"/>
                  </a:lnTo>
                  <a:cubicBezTo>
                    <a:pt x="1629569" y="894556"/>
                    <a:pt x="1630362" y="846138"/>
                    <a:pt x="1631156" y="797719"/>
                  </a:cubicBezTo>
                  <a:lnTo>
                    <a:pt x="1631156" y="573882"/>
                  </a:lnTo>
                  <a:lnTo>
                    <a:pt x="1631156" y="323850"/>
                  </a:lnTo>
                  <a:lnTo>
                    <a:pt x="1631156" y="230982"/>
                  </a:lnTo>
                  <a:lnTo>
                    <a:pt x="1628775" y="221457"/>
                  </a:lnTo>
                  <a:lnTo>
                    <a:pt x="1624012" y="209550"/>
                  </a:lnTo>
                  <a:lnTo>
                    <a:pt x="1612106" y="195263"/>
                  </a:lnTo>
                  <a:lnTo>
                    <a:pt x="1590675" y="183357"/>
                  </a:lnTo>
                  <a:lnTo>
                    <a:pt x="1559718" y="178594"/>
                  </a:lnTo>
                  <a:lnTo>
                    <a:pt x="1483518" y="183357"/>
                  </a:lnTo>
                  <a:lnTo>
                    <a:pt x="1343025" y="192882"/>
                  </a:lnTo>
                  <a:lnTo>
                    <a:pt x="113347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629ECFA0-33EC-48D1-8D54-BB3F4A7A29C8}"/>
                </a:ext>
              </a:extLst>
            </p:cNvPr>
            <p:cNvSpPr/>
            <p:nvPr/>
          </p:nvSpPr>
          <p:spPr>
            <a:xfrm>
              <a:off x="4414838" y="4857750"/>
              <a:ext cx="1695450" cy="319088"/>
            </a:xfrm>
            <a:custGeom>
              <a:avLst/>
              <a:gdLst>
                <a:gd name="connsiteX0" fmla="*/ 1238250 w 1695450"/>
                <a:gd name="connsiteY0" fmla="*/ 204788 h 319088"/>
                <a:gd name="connsiteX1" fmla="*/ 881062 w 1695450"/>
                <a:gd name="connsiteY1" fmla="*/ 233363 h 319088"/>
                <a:gd name="connsiteX2" fmla="*/ 621506 w 1695450"/>
                <a:gd name="connsiteY2" fmla="*/ 257175 h 319088"/>
                <a:gd name="connsiteX3" fmla="*/ 330993 w 1695450"/>
                <a:gd name="connsiteY3" fmla="*/ 285750 h 319088"/>
                <a:gd name="connsiteX4" fmla="*/ 4762 w 1695450"/>
                <a:gd name="connsiteY4" fmla="*/ 319088 h 319088"/>
                <a:gd name="connsiteX5" fmla="*/ 0 w 1695450"/>
                <a:gd name="connsiteY5" fmla="*/ 161925 h 319088"/>
                <a:gd name="connsiteX6" fmla="*/ 233362 w 1695450"/>
                <a:gd name="connsiteY6" fmla="*/ 135731 h 319088"/>
                <a:gd name="connsiteX7" fmla="*/ 452437 w 1695450"/>
                <a:gd name="connsiteY7" fmla="*/ 107156 h 319088"/>
                <a:gd name="connsiteX8" fmla="*/ 731043 w 1695450"/>
                <a:gd name="connsiteY8" fmla="*/ 73819 h 319088"/>
                <a:gd name="connsiteX9" fmla="*/ 1023937 w 1695450"/>
                <a:gd name="connsiteY9" fmla="*/ 38100 h 319088"/>
                <a:gd name="connsiteX10" fmla="*/ 1340643 w 1695450"/>
                <a:gd name="connsiteY10" fmla="*/ 4763 h 319088"/>
                <a:gd name="connsiteX11" fmla="*/ 1381125 w 1695450"/>
                <a:gd name="connsiteY11" fmla="*/ 0 h 319088"/>
                <a:gd name="connsiteX12" fmla="*/ 1452562 w 1695450"/>
                <a:gd name="connsiteY12" fmla="*/ 4763 h 319088"/>
                <a:gd name="connsiteX13" fmla="*/ 1695450 w 1695450"/>
                <a:gd name="connsiteY13" fmla="*/ 33338 h 319088"/>
                <a:gd name="connsiteX14" fmla="*/ 1693068 w 1695450"/>
                <a:gd name="connsiteY14" fmla="*/ 176213 h 319088"/>
                <a:gd name="connsiteX15" fmla="*/ 1443037 w 1695450"/>
                <a:gd name="connsiteY15" fmla="*/ 190500 h 319088"/>
                <a:gd name="connsiteX16" fmla="*/ 1238250 w 1695450"/>
                <a:gd name="connsiteY16" fmla="*/ 204788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95450" h="319088">
                  <a:moveTo>
                    <a:pt x="1238250" y="204788"/>
                  </a:moveTo>
                  <a:lnTo>
                    <a:pt x="881062" y="233363"/>
                  </a:lnTo>
                  <a:lnTo>
                    <a:pt x="621506" y="257175"/>
                  </a:lnTo>
                  <a:lnTo>
                    <a:pt x="330993" y="285750"/>
                  </a:lnTo>
                  <a:lnTo>
                    <a:pt x="4762" y="319088"/>
                  </a:lnTo>
                  <a:lnTo>
                    <a:pt x="0" y="161925"/>
                  </a:lnTo>
                  <a:lnTo>
                    <a:pt x="233362" y="135731"/>
                  </a:lnTo>
                  <a:lnTo>
                    <a:pt x="452437" y="107156"/>
                  </a:lnTo>
                  <a:lnTo>
                    <a:pt x="731043" y="73819"/>
                  </a:lnTo>
                  <a:lnTo>
                    <a:pt x="1023937" y="38100"/>
                  </a:lnTo>
                  <a:lnTo>
                    <a:pt x="1340643" y="4763"/>
                  </a:lnTo>
                  <a:lnTo>
                    <a:pt x="1381125" y="0"/>
                  </a:lnTo>
                  <a:lnTo>
                    <a:pt x="1452562" y="4763"/>
                  </a:lnTo>
                  <a:lnTo>
                    <a:pt x="1695450" y="33338"/>
                  </a:lnTo>
                  <a:lnTo>
                    <a:pt x="1693068" y="176213"/>
                  </a:lnTo>
                  <a:lnTo>
                    <a:pt x="1443037" y="190500"/>
                  </a:lnTo>
                  <a:lnTo>
                    <a:pt x="1238250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F075E88-A475-4704-AEB3-CE811A0011B2}"/>
                </a:ext>
              </a:extLst>
            </p:cNvPr>
            <p:cNvSpPr/>
            <p:nvPr/>
          </p:nvSpPr>
          <p:spPr>
            <a:xfrm>
              <a:off x="4429125" y="5572125"/>
              <a:ext cx="1630363" cy="333375"/>
            </a:xfrm>
            <a:custGeom>
              <a:avLst/>
              <a:gdLst>
                <a:gd name="connsiteX0" fmla="*/ 1300163 w 1631156"/>
                <a:gd name="connsiteY0" fmla="*/ 7144 h 333375"/>
                <a:gd name="connsiteX1" fmla="*/ 897731 w 1631156"/>
                <a:gd name="connsiteY1" fmla="*/ 45244 h 333375"/>
                <a:gd name="connsiteX2" fmla="*/ 595313 w 1631156"/>
                <a:gd name="connsiteY2" fmla="*/ 71438 h 333375"/>
                <a:gd name="connsiteX3" fmla="*/ 361950 w 1631156"/>
                <a:gd name="connsiteY3" fmla="*/ 90488 h 333375"/>
                <a:gd name="connsiteX4" fmla="*/ 178594 w 1631156"/>
                <a:gd name="connsiteY4" fmla="*/ 104775 h 333375"/>
                <a:gd name="connsiteX5" fmla="*/ 0 w 1631156"/>
                <a:gd name="connsiteY5" fmla="*/ 116681 h 333375"/>
                <a:gd name="connsiteX6" fmla="*/ 2381 w 1631156"/>
                <a:gd name="connsiteY6" fmla="*/ 233363 h 333375"/>
                <a:gd name="connsiteX7" fmla="*/ 114300 w 1631156"/>
                <a:gd name="connsiteY7" fmla="*/ 254794 h 333375"/>
                <a:gd name="connsiteX8" fmla="*/ 176213 w 1631156"/>
                <a:gd name="connsiteY8" fmla="*/ 264319 h 333375"/>
                <a:gd name="connsiteX9" fmla="*/ 228600 w 1631156"/>
                <a:gd name="connsiteY9" fmla="*/ 266700 h 333375"/>
                <a:gd name="connsiteX10" fmla="*/ 261938 w 1631156"/>
                <a:gd name="connsiteY10" fmla="*/ 261938 h 333375"/>
                <a:gd name="connsiteX11" fmla="*/ 442913 w 1631156"/>
                <a:gd name="connsiteY11" fmla="*/ 240506 h 333375"/>
                <a:gd name="connsiteX12" fmla="*/ 654844 w 1631156"/>
                <a:gd name="connsiteY12" fmla="*/ 219075 h 333375"/>
                <a:gd name="connsiteX13" fmla="*/ 845344 w 1631156"/>
                <a:gd name="connsiteY13" fmla="*/ 197644 h 333375"/>
                <a:gd name="connsiteX14" fmla="*/ 1083469 w 1631156"/>
                <a:gd name="connsiteY14" fmla="*/ 176213 h 333375"/>
                <a:gd name="connsiteX15" fmla="*/ 1333500 w 1631156"/>
                <a:gd name="connsiteY15" fmla="*/ 159544 h 333375"/>
                <a:gd name="connsiteX16" fmla="*/ 1431131 w 1631156"/>
                <a:gd name="connsiteY16" fmla="*/ 157163 h 333375"/>
                <a:gd name="connsiteX17" fmla="*/ 1473994 w 1631156"/>
                <a:gd name="connsiteY17" fmla="*/ 166688 h 333375"/>
                <a:gd name="connsiteX18" fmla="*/ 1507331 w 1631156"/>
                <a:gd name="connsiteY18" fmla="*/ 178594 h 333375"/>
                <a:gd name="connsiteX19" fmla="*/ 1531144 w 1631156"/>
                <a:gd name="connsiteY19" fmla="*/ 188119 h 333375"/>
                <a:gd name="connsiteX20" fmla="*/ 1545431 w 1631156"/>
                <a:gd name="connsiteY20" fmla="*/ 204788 h 333375"/>
                <a:gd name="connsiteX21" fmla="*/ 1557338 w 1631156"/>
                <a:gd name="connsiteY21" fmla="*/ 233363 h 333375"/>
                <a:gd name="connsiteX22" fmla="*/ 1566863 w 1631156"/>
                <a:gd name="connsiteY22" fmla="*/ 271463 h 333375"/>
                <a:gd name="connsiteX23" fmla="*/ 1581150 w 1631156"/>
                <a:gd name="connsiteY23" fmla="*/ 302419 h 333375"/>
                <a:gd name="connsiteX24" fmla="*/ 1609725 w 1631156"/>
                <a:gd name="connsiteY24" fmla="*/ 326231 h 333375"/>
                <a:gd name="connsiteX25" fmla="*/ 1631156 w 1631156"/>
                <a:gd name="connsiteY25" fmla="*/ 333375 h 333375"/>
                <a:gd name="connsiteX26" fmla="*/ 1621631 w 1631156"/>
                <a:gd name="connsiteY26" fmla="*/ 0 h 333375"/>
                <a:gd name="connsiteX27" fmla="*/ 1462088 w 1631156"/>
                <a:gd name="connsiteY27" fmla="*/ 0 h 333375"/>
                <a:gd name="connsiteX28" fmla="*/ 1357313 w 1631156"/>
                <a:gd name="connsiteY28" fmla="*/ 0 h 333375"/>
                <a:gd name="connsiteX29" fmla="*/ 1300163 w 1631156"/>
                <a:gd name="connsiteY29" fmla="*/ 7144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631156" h="333375">
                  <a:moveTo>
                    <a:pt x="1300163" y="7144"/>
                  </a:moveTo>
                  <a:lnTo>
                    <a:pt x="897731" y="45244"/>
                  </a:lnTo>
                  <a:lnTo>
                    <a:pt x="595313" y="71438"/>
                  </a:lnTo>
                  <a:lnTo>
                    <a:pt x="361950" y="90488"/>
                  </a:lnTo>
                  <a:lnTo>
                    <a:pt x="178594" y="104775"/>
                  </a:lnTo>
                  <a:lnTo>
                    <a:pt x="0" y="116681"/>
                  </a:lnTo>
                  <a:cubicBezTo>
                    <a:pt x="794" y="155575"/>
                    <a:pt x="1587" y="194469"/>
                    <a:pt x="2381" y="233363"/>
                  </a:cubicBezTo>
                  <a:lnTo>
                    <a:pt x="114300" y="254794"/>
                  </a:lnTo>
                  <a:lnTo>
                    <a:pt x="176213" y="264319"/>
                  </a:lnTo>
                  <a:lnTo>
                    <a:pt x="228600" y="266700"/>
                  </a:lnTo>
                  <a:lnTo>
                    <a:pt x="261938" y="261938"/>
                  </a:lnTo>
                  <a:lnTo>
                    <a:pt x="442913" y="240506"/>
                  </a:lnTo>
                  <a:lnTo>
                    <a:pt x="654844" y="219075"/>
                  </a:lnTo>
                  <a:lnTo>
                    <a:pt x="845344" y="197644"/>
                  </a:lnTo>
                  <a:lnTo>
                    <a:pt x="1083469" y="176213"/>
                  </a:lnTo>
                  <a:lnTo>
                    <a:pt x="1333500" y="159544"/>
                  </a:lnTo>
                  <a:lnTo>
                    <a:pt x="1431131" y="157163"/>
                  </a:lnTo>
                  <a:lnTo>
                    <a:pt x="1473994" y="166688"/>
                  </a:lnTo>
                  <a:lnTo>
                    <a:pt x="1507331" y="178594"/>
                  </a:lnTo>
                  <a:lnTo>
                    <a:pt x="1531144" y="188119"/>
                  </a:lnTo>
                  <a:lnTo>
                    <a:pt x="1545431" y="204788"/>
                  </a:lnTo>
                  <a:lnTo>
                    <a:pt x="1557338" y="233363"/>
                  </a:lnTo>
                  <a:lnTo>
                    <a:pt x="1566863" y="271463"/>
                  </a:lnTo>
                  <a:lnTo>
                    <a:pt x="1581150" y="302419"/>
                  </a:lnTo>
                  <a:lnTo>
                    <a:pt x="1609725" y="326231"/>
                  </a:lnTo>
                  <a:lnTo>
                    <a:pt x="1631156" y="333375"/>
                  </a:lnTo>
                  <a:lnTo>
                    <a:pt x="1621631" y="0"/>
                  </a:lnTo>
                  <a:lnTo>
                    <a:pt x="1462088" y="0"/>
                  </a:lnTo>
                  <a:lnTo>
                    <a:pt x="1357313" y="0"/>
                  </a:lnTo>
                  <a:lnTo>
                    <a:pt x="1300163" y="7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7408253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50B326D-4469-41E5-ACBF-BEF25AA85257}"/>
              </a:ext>
            </a:extLst>
          </p:cNvPr>
          <p:cNvSpPr/>
          <p:nvPr/>
        </p:nvSpPr>
        <p:spPr>
          <a:xfrm>
            <a:off x="2455863" y="2024063"/>
            <a:ext cx="2535237" cy="492125"/>
          </a:xfrm>
          <a:custGeom>
            <a:avLst/>
            <a:gdLst>
              <a:gd name="connsiteX0" fmla="*/ 1304925 w 2536031"/>
              <a:gd name="connsiteY0" fmla="*/ 278606 h 492918"/>
              <a:gd name="connsiteX1" fmla="*/ 1071562 w 2536031"/>
              <a:gd name="connsiteY1" fmla="*/ 311943 h 492918"/>
              <a:gd name="connsiteX2" fmla="*/ 900112 w 2536031"/>
              <a:gd name="connsiteY2" fmla="*/ 340518 h 492918"/>
              <a:gd name="connsiteX3" fmla="*/ 747712 w 2536031"/>
              <a:gd name="connsiteY3" fmla="*/ 376237 h 492918"/>
              <a:gd name="connsiteX4" fmla="*/ 619125 w 2536031"/>
              <a:gd name="connsiteY4" fmla="*/ 407193 h 492918"/>
              <a:gd name="connsiteX5" fmla="*/ 519112 w 2536031"/>
              <a:gd name="connsiteY5" fmla="*/ 440531 h 492918"/>
              <a:gd name="connsiteX6" fmla="*/ 464344 w 2536031"/>
              <a:gd name="connsiteY6" fmla="*/ 466725 h 492918"/>
              <a:gd name="connsiteX7" fmla="*/ 431006 w 2536031"/>
              <a:gd name="connsiteY7" fmla="*/ 481012 h 492918"/>
              <a:gd name="connsiteX8" fmla="*/ 383381 w 2536031"/>
              <a:gd name="connsiteY8" fmla="*/ 490537 h 492918"/>
              <a:gd name="connsiteX9" fmla="*/ 350044 w 2536031"/>
              <a:gd name="connsiteY9" fmla="*/ 492918 h 492918"/>
              <a:gd name="connsiteX10" fmla="*/ 316706 w 2536031"/>
              <a:gd name="connsiteY10" fmla="*/ 490537 h 492918"/>
              <a:gd name="connsiteX11" fmla="*/ 264319 w 2536031"/>
              <a:gd name="connsiteY11" fmla="*/ 473868 h 492918"/>
              <a:gd name="connsiteX12" fmla="*/ 197644 w 2536031"/>
              <a:gd name="connsiteY12" fmla="*/ 440531 h 492918"/>
              <a:gd name="connsiteX13" fmla="*/ 147637 w 2536031"/>
              <a:gd name="connsiteY13" fmla="*/ 407193 h 492918"/>
              <a:gd name="connsiteX14" fmla="*/ 104775 w 2536031"/>
              <a:gd name="connsiteY14" fmla="*/ 373856 h 492918"/>
              <a:gd name="connsiteX15" fmla="*/ 76200 w 2536031"/>
              <a:gd name="connsiteY15" fmla="*/ 345281 h 492918"/>
              <a:gd name="connsiteX16" fmla="*/ 50006 w 2536031"/>
              <a:gd name="connsiteY16" fmla="*/ 316706 h 492918"/>
              <a:gd name="connsiteX17" fmla="*/ 28575 w 2536031"/>
              <a:gd name="connsiteY17" fmla="*/ 288131 h 492918"/>
              <a:gd name="connsiteX18" fmla="*/ 11906 w 2536031"/>
              <a:gd name="connsiteY18" fmla="*/ 259556 h 492918"/>
              <a:gd name="connsiteX19" fmla="*/ 2381 w 2536031"/>
              <a:gd name="connsiteY19" fmla="*/ 230981 h 492918"/>
              <a:gd name="connsiteX20" fmla="*/ 0 w 2536031"/>
              <a:gd name="connsiteY20" fmla="*/ 207168 h 492918"/>
              <a:gd name="connsiteX21" fmla="*/ 2381 w 2536031"/>
              <a:gd name="connsiteY21" fmla="*/ 192881 h 492918"/>
              <a:gd name="connsiteX22" fmla="*/ 11906 w 2536031"/>
              <a:gd name="connsiteY22" fmla="*/ 185737 h 492918"/>
              <a:gd name="connsiteX23" fmla="*/ 28575 w 2536031"/>
              <a:gd name="connsiteY23" fmla="*/ 185737 h 492918"/>
              <a:gd name="connsiteX24" fmla="*/ 64294 w 2536031"/>
              <a:gd name="connsiteY24" fmla="*/ 202406 h 492918"/>
              <a:gd name="connsiteX25" fmla="*/ 142875 w 2536031"/>
              <a:gd name="connsiteY25" fmla="*/ 235743 h 492918"/>
              <a:gd name="connsiteX26" fmla="*/ 211931 w 2536031"/>
              <a:gd name="connsiteY26" fmla="*/ 257175 h 492918"/>
              <a:gd name="connsiteX27" fmla="*/ 273844 w 2536031"/>
              <a:gd name="connsiteY27" fmla="*/ 266700 h 492918"/>
              <a:gd name="connsiteX28" fmla="*/ 340519 w 2536031"/>
              <a:gd name="connsiteY28" fmla="*/ 266700 h 492918"/>
              <a:gd name="connsiteX29" fmla="*/ 454819 w 2536031"/>
              <a:gd name="connsiteY29" fmla="*/ 261937 h 492918"/>
              <a:gd name="connsiteX30" fmla="*/ 650081 w 2536031"/>
              <a:gd name="connsiteY30" fmla="*/ 233362 h 492918"/>
              <a:gd name="connsiteX31" fmla="*/ 728662 w 2536031"/>
              <a:gd name="connsiteY31" fmla="*/ 216693 h 492918"/>
              <a:gd name="connsiteX32" fmla="*/ 881062 w 2536031"/>
              <a:gd name="connsiteY32" fmla="*/ 185737 h 492918"/>
              <a:gd name="connsiteX33" fmla="*/ 1009650 w 2536031"/>
              <a:gd name="connsiteY33" fmla="*/ 164306 h 492918"/>
              <a:gd name="connsiteX34" fmla="*/ 1283494 w 2536031"/>
              <a:gd name="connsiteY34" fmla="*/ 128587 h 492918"/>
              <a:gd name="connsiteX35" fmla="*/ 1519237 w 2536031"/>
              <a:gd name="connsiteY35" fmla="*/ 102393 h 492918"/>
              <a:gd name="connsiteX36" fmla="*/ 1695450 w 2536031"/>
              <a:gd name="connsiteY36" fmla="*/ 85725 h 492918"/>
              <a:gd name="connsiteX37" fmla="*/ 1864519 w 2536031"/>
              <a:gd name="connsiteY37" fmla="*/ 66675 h 492918"/>
              <a:gd name="connsiteX38" fmla="*/ 2066925 w 2536031"/>
              <a:gd name="connsiteY38" fmla="*/ 52387 h 492918"/>
              <a:gd name="connsiteX39" fmla="*/ 2188369 w 2536031"/>
              <a:gd name="connsiteY39" fmla="*/ 42862 h 492918"/>
              <a:gd name="connsiteX40" fmla="*/ 2257425 w 2536031"/>
              <a:gd name="connsiteY40" fmla="*/ 21431 h 492918"/>
              <a:gd name="connsiteX41" fmla="*/ 2314575 w 2536031"/>
              <a:gd name="connsiteY41" fmla="*/ 0 h 492918"/>
              <a:gd name="connsiteX42" fmla="*/ 2357437 w 2536031"/>
              <a:gd name="connsiteY42" fmla="*/ 9525 h 492918"/>
              <a:gd name="connsiteX43" fmla="*/ 2409825 w 2536031"/>
              <a:gd name="connsiteY43" fmla="*/ 33337 h 492918"/>
              <a:gd name="connsiteX44" fmla="*/ 2457450 w 2536031"/>
              <a:gd name="connsiteY44" fmla="*/ 57150 h 492918"/>
              <a:gd name="connsiteX45" fmla="*/ 2490787 w 2536031"/>
              <a:gd name="connsiteY45" fmla="*/ 80962 h 492918"/>
              <a:gd name="connsiteX46" fmla="*/ 2512219 w 2536031"/>
              <a:gd name="connsiteY46" fmla="*/ 104775 h 492918"/>
              <a:gd name="connsiteX47" fmla="*/ 2528887 w 2536031"/>
              <a:gd name="connsiteY47" fmla="*/ 130968 h 492918"/>
              <a:gd name="connsiteX48" fmla="*/ 2536031 w 2536031"/>
              <a:gd name="connsiteY48" fmla="*/ 154781 h 492918"/>
              <a:gd name="connsiteX49" fmla="*/ 2536031 w 2536031"/>
              <a:gd name="connsiteY49" fmla="*/ 173831 h 492918"/>
              <a:gd name="connsiteX50" fmla="*/ 2524125 w 2536031"/>
              <a:gd name="connsiteY50" fmla="*/ 209550 h 492918"/>
              <a:gd name="connsiteX51" fmla="*/ 2509837 w 2536031"/>
              <a:gd name="connsiteY51" fmla="*/ 228600 h 492918"/>
              <a:gd name="connsiteX52" fmla="*/ 2481262 w 2536031"/>
              <a:gd name="connsiteY52" fmla="*/ 233362 h 492918"/>
              <a:gd name="connsiteX53" fmla="*/ 2388394 w 2536031"/>
              <a:gd name="connsiteY53" fmla="*/ 233362 h 492918"/>
              <a:gd name="connsiteX54" fmla="*/ 2281237 w 2536031"/>
              <a:gd name="connsiteY54" fmla="*/ 226218 h 492918"/>
              <a:gd name="connsiteX55" fmla="*/ 2183606 w 2536031"/>
              <a:gd name="connsiteY55" fmla="*/ 214312 h 492918"/>
              <a:gd name="connsiteX56" fmla="*/ 2074069 w 2536031"/>
              <a:gd name="connsiteY56" fmla="*/ 209550 h 492918"/>
              <a:gd name="connsiteX57" fmla="*/ 1935956 w 2536031"/>
              <a:gd name="connsiteY57" fmla="*/ 216693 h 492918"/>
              <a:gd name="connsiteX58" fmla="*/ 1838325 w 2536031"/>
              <a:gd name="connsiteY58" fmla="*/ 223837 h 492918"/>
              <a:gd name="connsiteX59" fmla="*/ 1666875 w 2536031"/>
              <a:gd name="connsiteY59" fmla="*/ 247650 h 492918"/>
              <a:gd name="connsiteX60" fmla="*/ 1304925 w 2536031"/>
              <a:gd name="connsiteY60" fmla="*/ 278606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536031" h="492918">
                <a:moveTo>
                  <a:pt x="1304925" y="278606"/>
                </a:moveTo>
                <a:lnTo>
                  <a:pt x="1071562" y="311943"/>
                </a:lnTo>
                <a:lnTo>
                  <a:pt x="900112" y="340518"/>
                </a:lnTo>
                <a:lnTo>
                  <a:pt x="747712" y="376237"/>
                </a:lnTo>
                <a:lnTo>
                  <a:pt x="619125" y="407193"/>
                </a:lnTo>
                <a:lnTo>
                  <a:pt x="519112" y="440531"/>
                </a:lnTo>
                <a:lnTo>
                  <a:pt x="464344" y="466725"/>
                </a:lnTo>
                <a:lnTo>
                  <a:pt x="431006" y="481012"/>
                </a:lnTo>
                <a:lnTo>
                  <a:pt x="383381" y="490537"/>
                </a:lnTo>
                <a:lnTo>
                  <a:pt x="350044" y="492918"/>
                </a:lnTo>
                <a:lnTo>
                  <a:pt x="316706" y="490537"/>
                </a:lnTo>
                <a:lnTo>
                  <a:pt x="264319" y="473868"/>
                </a:lnTo>
                <a:lnTo>
                  <a:pt x="197644" y="440531"/>
                </a:lnTo>
                <a:lnTo>
                  <a:pt x="147637" y="407193"/>
                </a:lnTo>
                <a:lnTo>
                  <a:pt x="104775" y="373856"/>
                </a:lnTo>
                <a:lnTo>
                  <a:pt x="76200" y="345281"/>
                </a:lnTo>
                <a:lnTo>
                  <a:pt x="50006" y="316706"/>
                </a:lnTo>
                <a:lnTo>
                  <a:pt x="28575" y="288131"/>
                </a:lnTo>
                <a:lnTo>
                  <a:pt x="11906" y="259556"/>
                </a:lnTo>
                <a:lnTo>
                  <a:pt x="2381" y="230981"/>
                </a:lnTo>
                <a:lnTo>
                  <a:pt x="0" y="207168"/>
                </a:lnTo>
                <a:lnTo>
                  <a:pt x="2381" y="192881"/>
                </a:lnTo>
                <a:lnTo>
                  <a:pt x="11906" y="185737"/>
                </a:lnTo>
                <a:lnTo>
                  <a:pt x="28575" y="185737"/>
                </a:lnTo>
                <a:lnTo>
                  <a:pt x="64294" y="202406"/>
                </a:lnTo>
                <a:lnTo>
                  <a:pt x="142875" y="235743"/>
                </a:lnTo>
                <a:lnTo>
                  <a:pt x="211931" y="257175"/>
                </a:lnTo>
                <a:lnTo>
                  <a:pt x="273844" y="266700"/>
                </a:lnTo>
                <a:lnTo>
                  <a:pt x="340519" y="266700"/>
                </a:lnTo>
                <a:lnTo>
                  <a:pt x="454819" y="261937"/>
                </a:lnTo>
                <a:lnTo>
                  <a:pt x="650081" y="233362"/>
                </a:lnTo>
                <a:lnTo>
                  <a:pt x="728662" y="216693"/>
                </a:lnTo>
                <a:lnTo>
                  <a:pt x="881062" y="185737"/>
                </a:lnTo>
                <a:lnTo>
                  <a:pt x="1009650" y="164306"/>
                </a:lnTo>
                <a:lnTo>
                  <a:pt x="1283494" y="128587"/>
                </a:lnTo>
                <a:lnTo>
                  <a:pt x="1519237" y="102393"/>
                </a:lnTo>
                <a:lnTo>
                  <a:pt x="1695450" y="85725"/>
                </a:lnTo>
                <a:lnTo>
                  <a:pt x="1864519" y="66675"/>
                </a:lnTo>
                <a:lnTo>
                  <a:pt x="2066925" y="52387"/>
                </a:lnTo>
                <a:lnTo>
                  <a:pt x="2188369" y="42862"/>
                </a:lnTo>
                <a:lnTo>
                  <a:pt x="2257425" y="21431"/>
                </a:lnTo>
                <a:lnTo>
                  <a:pt x="2314575" y="0"/>
                </a:lnTo>
                <a:lnTo>
                  <a:pt x="2357437" y="9525"/>
                </a:lnTo>
                <a:lnTo>
                  <a:pt x="2409825" y="33337"/>
                </a:lnTo>
                <a:lnTo>
                  <a:pt x="2457450" y="57150"/>
                </a:lnTo>
                <a:lnTo>
                  <a:pt x="2490787" y="80962"/>
                </a:lnTo>
                <a:lnTo>
                  <a:pt x="2512219" y="104775"/>
                </a:lnTo>
                <a:lnTo>
                  <a:pt x="2528887" y="130968"/>
                </a:lnTo>
                <a:lnTo>
                  <a:pt x="2536031" y="154781"/>
                </a:lnTo>
                <a:lnTo>
                  <a:pt x="2536031" y="173831"/>
                </a:lnTo>
                <a:lnTo>
                  <a:pt x="2524125" y="209550"/>
                </a:lnTo>
                <a:lnTo>
                  <a:pt x="2509837" y="228600"/>
                </a:lnTo>
                <a:lnTo>
                  <a:pt x="2481262" y="233362"/>
                </a:lnTo>
                <a:lnTo>
                  <a:pt x="2388394" y="233362"/>
                </a:lnTo>
                <a:lnTo>
                  <a:pt x="2281237" y="226218"/>
                </a:lnTo>
                <a:lnTo>
                  <a:pt x="2183606" y="214312"/>
                </a:lnTo>
                <a:lnTo>
                  <a:pt x="2074069" y="209550"/>
                </a:lnTo>
                <a:lnTo>
                  <a:pt x="1935956" y="216693"/>
                </a:lnTo>
                <a:lnTo>
                  <a:pt x="1838325" y="223837"/>
                </a:lnTo>
                <a:lnTo>
                  <a:pt x="1666875" y="247650"/>
                </a:lnTo>
                <a:lnTo>
                  <a:pt x="1304925" y="2786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4B130C3-B1FA-40EA-8E29-54589AADB7B7}"/>
              </a:ext>
            </a:extLst>
          </p:cNvPr>
          <p:cNvSpPr/>
          <p:nvPr/>
        </p:nvSpPr>
        <p:spPr>
          <a:xfrm>
            <a:off x="2613025" y="3113088"/>
            <a:ext cx="433388" cy="968375"/>
          </a:xfrm>
          <a:custGeom>
            <a:avLst/>
            <a:gdLst>
              <a:gd name="connsiteX0" fmla="*/ 185738 w 433388"/>
              <a:gd name="connsiteY0" fmla="*/ 592931 h 969169"/>
              <a:gd name="connsiteX1" fmla="*/ 152400 w 433388"/>
              <a:gd name="connsiteY1" fmla="*/ 330994 h 969169"/>
              <a:gd name="connsiteX2" fmla="*/ 140494 w 433388"/>
              <a:gd name="connsiteY2" fmla="*/ 252412 h 969169"/>
              <a:gd name="connsiteX3" fmla="*/ 123825 w 433388"/>
              <a:gd name="connsiteY3" fmla="*/ 197644 h 969169"/>
              <a:gd name="connsiteX4" fmla="*/ 100013 w 433388"/>
              <a:gd name="connsiteY4" fmla="*/ 152400 h 969169"/>
              <a:gd name="connsiteX5" fmla="*/ 76200 w 433388"/>
              <a:gd name="connsiteY5" fmla="*/ 119062 h 969169"/>
              <a:gd name="connsiteX6" fmla="*/ 47625 w 433388"/>
              <a:gd name="connsiteY6" fmla="*/ 90487 h 969169"/>
              <a:gd name="connsiteX7" fmla="*/ 21432 w 433388"/>
              <a:gd name="connsiteY7" fmla="*/ 61912 h 969169"/>
              <a:gd name="connsiteX8" fmla="*/ 7144 w 433388"/>
              <a:gd name="connsiteY8" fmla="*/ 42862 h 969169"/>
              <a:gd name="connsiteX9" fmla="*/ 0 w 433388"/>
              <a:gd name="connsiteY9" fmla="*/ 21431 h 969169"/>
              <a:gd name="connsiteX10" fmla="*/ 4763 w 433388"/>
              <a:gd name="connsiteY10" fmla="*/ 7144 h 969169"/>
              <a:gd name="connsiteX11" fmla="*/ 21432 w 433388"/>
              <a:gd name="connsiteY11" fmla="*/ 0 h 969169"/>
              <a:gd name="connsiteX12" fmla="*/ 52388 w 433388"/>
              <a:gd name="connsiteY12" fmla="*/ 2381 h 969169"/>
              <a:gd name="connsiteX13" fmla="*/ 114300 w 433388"/>
              <a:gd name="connsiteY13" fmla="*/ 7144 h 969169"/>
              <a:gd name="connsiteX14" fmla="*/ 183357 w 433388"/>
              <a:gd name="connsiteY14" fmla="*/ 16669 h 969169"/>
              <a:gd name="connsiteX15" fmla="*/ 245269 w 433388"/>
              <a:gd name="connsiteY15" fmla="*/ 28575 h 969169"/>
              <a:gd name="connsiteX16" fmla="*/ 297657 w 433388"/>
              <a:gd name="connsiteY16" fmla="*/ 45244 h 969169"/>
              <a:gd name="connsiteX17" fmla="*/ 326232 w 433388"/>
              <a:gd name="connsiteY17" fmla="*/ 69056 h 969169"/>
              <a:gd name="connsiteX18" fmla="*/ 340519 w 433388"/>
              <a:gd name="connsiteY18" fmla="*/ 178594 h 969169"/>
              <a:gd name="connsiteX19" fmla="*/ 366713 w 433388"/>
              <a:gd name="connsiteY19" fmla="*/ 342900 h 969169"/>
              <a:gd name="connsiteX20" fmla="*/ 385763 w 433388"/>
              <a:gd name="connsiteY20" fmla="*/ 464344 h 969169"/>
              <a:gd name="connsiteX21" fmla="*/ 400050 w 433388"/>
              <a:gd name="connsiteY21" fmla="*/ 578644 h 969169"/>
              <a:gd name="connsiteX22" fmla="*/ 416719 w 433388"/>
              <a:gd name="connsiteY22" fmla="*/ 697706 h 969169"/>
              <a:gd name="connsiteX23" fmla="*/ 433388 w 433388"/>
              <a:gd name="connsiteY23" fmla="*/ 852487 h 969169"/>
              <a:gd name="connsiteX24" fmla="*/ 433388 w 433388"/>
              <a:gd name="connsiteY24" fmla="*/ 907256 h 969169"/>
              <a:gd name="connsiteX25" fmla="*/ 426244 w 433388"/>
              <a:gd name="connsiteY25" fmla="*/ 935831 h 969169"/>
              <a:gd name="connsiteX26" fmla="*/ 416719 w 433388"/>
              <a:gd name="connsiteY26" fmla="*/ 954881 h 969169"/>
              <a:gd name="connsiteX27" fmla="*/ 402432 w 433388"/>
              <a:gd name="connsiteY27" fmla="*/ 966787 h 969169"/>
              <a:gd name="connsiteX28" fmla="*/ 392907 w 433388"/>
              <a:gd name="connsiteY28" fmla="*/ 969169 h 969169"/>
              <a:gd name="connsiteX29" fmla="*/ 371475 w 433388"/>
              <a:gd name="connsiteY29" fmla="*/ 966787 h 969169"/>
              <a:gd name="connsiteX30" fmla="*/ 333375 w 433388"/>
              <a:gd name="connsiteY30" fmla="*/ 952500 h 969169"/>
              <a:gd name="connsiteX31" fmla="*/ 288132 w 433388"/>
              <a:gd name="connsiteY31" fmla="*/ 928687 h 969169"/>
              <a:gd name="connsiteX32" fmla="*/ 259557 w 433388"/>
              <a:gd name="connsiteY32" fmla="*/ 909637 h 969169"/>
              <a:gd name="connsiteX33" fmla="*/ 242888 w 433388"/>
              <a:gd name="connsiteY33" fmla="*/ 892969 h 969169"/>
              <a:gd name="connsiteX34" fmla="*/ 226219 w 433388"/>
              <a:gd name="connsiteY34" fmla="*/ 864394 h 969169"/>
              <a:gd name="connsiteX35" fmla="*/ 214313 w 433388"/>
              <a:gd name="connsiteY35" fmla="*/ 814387 h 969169"/>
              <a:gd name="connsiteX36" fmla="*/ 207169 w 433388"/>
              <a:gd name="connsiteY36" fmla="*/ 738187 h 969169"/>
              <a:gd name="connsiteX37" fmla="*/ 185738 w 433388"/>
              <a:gd name="connsiteY37" fmla="*/ 592931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33388" h="969169">
                <a:moveTo>
                  <a:pt x="185738" y="592931"/>
                </a:moveTo>
                <a:lnTo>
                  <a:pt x="152400" y="330994"/>
                </a:lnTo>
                <a:lnTo>
                  <a:pt x="140494" y="252412"/>
                </a:lnTo>
                <a:lnTo>
                  <a:pt x="123825" y="197644"/>
                </a:lnTo>
                <a:lnTo>
                  <a:pt x="100013" y="152400"/>
                </a:lnTo>
                <a:lnTo>
                  <a:pt x="76200" y="119062"/>
                </a:lnTo>
                <a:lnTo>
                  <a:pt x="47625" y="90487"/>
                </a:lnTo>
                <a:lnTo>
                  <a:pt x="21432" y="61912"/>
                </a:lnTo>
                <a:lnTo>
                  <a:pt x="7144" y="42862"/>
                </a:lnTo>
                <a:lnTo>
                  <a:pt x="0" y="21431"/>
                </a:lnTo>
                <a:lnTo>
                  <a:pt x="4763" y="7144"/>
                </a:lnTo>
                <a:lnTo>
                  <a:pt x="21432" y="0"/>
                </a:lnTo>
                <a:lnTo>
                  <a:pt x="52388" y="2381"/>
                </a:lnTo>
                <a:lnTo>
                  <a:pt x="114300" y="7144"/>
                </a:lnTo>
                <a:lnTo>
                  <a:pt x="183357" y="16669"/>
                </a:lnTo>
                <a:lnTo>
                  <a:pt x="245269" y="28575"/>
                </a:lnTo>
                <a:lnTo>
                  <a:pt x="297657" y="45244"/>
                </a:lnTo>
                <a:lnTo>
                  <a:pt x="326232" y="69056"/>
                </a:lnTo>
                <a:lnTo>
                  <a:pt x="340519" y="178594"/>
                </a:lnTo>
                <a:lnTo>
                  <a:pt x="366713" y="342900"/>
                </a:lnTo>
                <a:lnTo>
                  <a:pt x="385763" y="464344"/>
                </a:lnTo>
                <a:lnTo>
                  <a:pt x="400050" y="578644"/>
                </a:lnTo>
                <a:lnTo>
                  <a:pt x="416719" y="697706"/>
                </a:lnTo>
                <a:lnTo>
                  <a:pt x="433388" y="852487"/>
                </a:lnTo>
                <a:lnTo>
                  <a:pt x="433388" y="907256"/>
                </a:lnTo>
                <a:lnTo>
                  <a:pt x="426244" y="935831"/>
                </a:lnTo>
                <a:lnTo>
                  <a:pt x="416719" y="954881"/>
                </a:lnTo>
                <a:lnTo>
                  <a:pt x="402432" y="966787"/>
                </a:lnTo>
                <a:lnTo>
                  <a:pt x="392907" y="969169"/>
                </a:lnTo>
                <a:lnTo>
                  <a:pt x="371475" y="966787"/>
                </a:lnTo>
                <a:lnTo>
                  <a:pt x="333375" y="952500"/>
                </a:lnTo>
                <a:lnTo>
                  <a:pt x="288132" y="928687"/>
                </a:lnTo>
                <a:lnTo>
                  <a:pt x="259557" y="909637"/>
                </a:lnTo>
                <a:lnTo>
                  <a:pt x="242888" y="892969"/>
                </a:lnTo>
                <a:lnTo>
                  <a:pt x="226219" y="864394"/>
                </a:lnTo>
                <a:lnTo>
                  <a:pt x="214313" y="814387"/>
                </a:lnTo>
                <a:lnTo>
                  <a:pt x="207169" y="738187"/>
                </a:lnTo>
                <a:lnTo>
                  <a:pt x="185738" y="5929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CD2840C-A9B7-4AD1-B7B6-7EA1AC34A5A0}"/>
              </a:ext>
            </a:extLst>
          </p:cNvPr>
          <p:cNvSpPr/>
          <p:nvPr/>
        </p:nvSpPr>
        <p:spPr>
          <a:xfrm>
            <a:off x="4875213" y="2817813"/>
            <a:ext cx="2305050" cy="590550"/>
          </a:xfrm>
          <a:custGeom>
            <a:avLst/>
            <a:gdLst>
              <a:gd name="connsiteX0" fmla="*/ 1521619 w 2305050"/>
              <a:gd name="connsiteY0" fmla="*/ 283369 h 590550"/>
              <a:gd name="connsiteX1" fmla="*/ 1245394 w 2305050"/>
              <a:gd name="connsiteY1" fmla="*/ 340519 h 590550"/>
              <a:gd name="connsiteX2" fmla="*/ 1092994 w 2305050"/>
              <a:gd name="connsiteY2" fmla="*/ 373856 h 590550"/>
              <a:gd name="connsiteX3" fmla="*/ 897731 w 2305050"/>
              <a:gd name="connsiteY3" fmla="*/ 431006 h 590550"/>
              <a:gd name="connsiteX4" fmla="*/ 745331 w 2305050"/>
              <a:gd name="connsiteY4" fmla="*/ 464344 h 590550"/>
              <a:gd name="connsiteX5" fmla="*/ 597694 w 2305050"/>
              <a:gd name="connsiteY5" fmla="*/ 509587 h 590550"/>
              <a:gd name="connsiteX6" fmla="*/ 542925 w 2305050"/>
              <a:gd name="connsiteY6" fmla="*/ 531019 h 590550"/>
              <a:gd name="connsiteX7" fmla="*/ 476250 w 2305050"/>
              <a:gd name="connsiteY7" fmla="*/ 557212 h 590550"/>
              <a:gd name="connsiteX8" fmla="*/ 409575 w 2305050"/>
              <a:gd name="connsiteY8" fmla="*/ 581025 h 590550"/>
              <a:gd name="connsiteX9" fmla="*/ 364331 w 2305050"/>
              <a:gd name="connsiteY9" fmla="*/ 590550 h 590550"/>
              <a:gd name="connsiteX10" fmla="*/ 333375 w 2305050"/>
              <a:gd name="connsiteY10" fmla="*/ 590550 h 590550"/>
              <a:gd name="connsiteX11" fmla="*/ 304800 w 2305050"/>
              <a:gd name="connsiteY11" fmla="*/ 583406 h 590550"/>
              <a:gd name="connsiteX12" fmla="*/ 252412 w 2305050"/>
              <a:gd name="connsiteY12" fmla="*/ 554831 h 590550"/>
              <a:gd name="connsiteX13" fmla="*/ 142875 w 2305050"/>
              <a:gd name="connsiteY13" fmla="*/ 473869 h 590550"/>
              <a:gd name="connsiteX14" fmla="*/ 59531 w 2305050"/>
              <a:gd name="connsiteY14" fmla="*/ 404812 h 590550"/>
              <a:gd name="connsiteX15" fmla="*/ 33337 w 2305050"/>
              <a:gd name="connsiteY15" fmla="*/ 378619 h 590550"/>
              <a:gd name="connsiteX16" fmla="*/ 21431 w 2305050"/>
              <a:gd name="connsiteY16" fmla="*/ 366712 h 590550"/>
              <a:gd name="connsiteX17" fmla="*/ 7144 w 2305050"/>
              <a:gd name="connsiteY17" fmla="*/ 342900 h 590550"/>
              <a:gd name="connsiteX18" fmla="*/ 0 w 2305050"/>
              <a:gd name="connsiteY18" fmla="*/ 311944 h 590550"/>
              <a:gd name="connsiteX19" fmla="*/ 0 w 2305050"/>
              <a:gd name="connsiteY19" fmla="*/ 292894 h 590550"/>
              <a:gd name="connsiteX20" fmla="*/ 4762 w 2305050"/>
              <a:gd name="connsiteY20" fmla="*/ 278606 h 590550"/>
              <a:gd name="connsiteX21" fmla="*/ 23812 w 2305050"/>
              <a:gd name="connsiteY21" fmla="*/ 271462 h 590550"/>
              <a:gd name="connsiteX22" fmla="*/ 50006 w 2305050"/>
              <a:gd name="connsiteY22" fmla="*/ 271462 h 590550"/>
              <a:gd name="connsiteX23" fmla="*/ 88106 w 2305050"/>
              <a:gd name="connsiteY23" fmla="*/ 283369 h 590550"/>
              <a:gd name="connsiteX24" fmla="*/ 171450 w 2305050"/>
              <a:gd name="connsiteY24" fmla="*/ 311944 h 590550"/>
              <a:gd name="connsiteX25" fmla="*/ 233362 w 2305050"/>
              <a:gd name="connsiteY25" fmla="*/ 333375 h 590550"/>
              <a:gd name="connsiteX26" fmla="*/ 295275 w 2305050"/>
              <a:gd name="connsiteY26" fmla="*/ 345281 h 590550"/>
              <a:gd name="connsiteX27" fmla="*/ 333375 w 2305050"/>
              <a:gd name="connsiteY27" fmla="*/ 342900 h 590550"/>
              <a:gd name="connsiteX28" fmla="*/ 509587 w 2305050"/>
              <a:gd name="connsiteY28" fmla="*/ 311944 h 590550"/>
              <a:gd name="connsiteX29" fmla="*/ 726281 w 2305050"/>
              <a:gd name="connsiteY29" fmla="*/ 269081 h 590550"/>
              <a:gd name="connsiteX30" fmla="*/ 928687 w 2305050"/>
              <a:gd name="connsiteY30" fmla="*/ 228600 h 590550"/>
              <a:gd name="connsiteX31" fmla="*/ 1104900 w 2305050"/>
              <a:gd name="connsiteY31" fmla="*/ 195262 h 590550"/>
              <a:gd name="connsiteX32" fmla="*/ 1378744 w 2305050"/>
              <a:gd name="connsiteY32" fmla="*/ 133350 h 590550"/>
              <a:gd name="connsiteX33" fmla="*/ 1643062 w 2305050"/>
              <a:gd name="connsiteY33" fmla="*/ 85725 h 590550"/>
              <a:gd name="connsiteX34" fmla="*/ 1809750 w 2305050"/>
              <a:gd name="connsiteY34" fmla="*/ 61912 h 590550"/>
              <a:gd name="connsiteX35" fmla="*/ 1883569 w 2305050"/>
              <a:gd name="connsiteY35" fmla="*/ 52387 h 590550"/>
              <a:gd name="connsiteX36" fmla="*/ 1921669 w 2305050"/>
              <a:gd name="connsiteY36" fmla="*/ 33337 h 590550"/>
              <a:gd name="connsiteX37" fmla="*/ 1971675 w 2305050"/>
              <a:gd name="connsiteY37" fmla="*/ 11906 h 590550"/>
              <a:gd name="connsiteX38" fmla="*/ 2012156 w 2305050"/>
              <a:gd name="connsiteY38" fmla="*/ 0 h 590550"/>
              <a:gd name="connsiteX39" fmla="*/ 2035969 w 2305050"/>
              <a:gd name="connsiteY39" fmla="*/ 4762 h 590550"/>
              <a:gd name="connsiteX40" fmla="*/ 2059781 w 2305050"/>
              <a:gd name="connsiteY40" fmla="*/ 21431 h 590550"/>
              <a:gd name="connsiteX41" fmla="*/ 2143125 w 2305050"/>
              <a:gd name="connsiteY41" fmla="*/ 92869 h 590550"/>
              <a:gd name="connsiteX42" fmla="*/ 2228850 w 2305050"/>
              <a:gd name="connsiteY42" fmla="*/ 169069 h 590550"/>
              <a:gd name="connsiteX43" fmla="*/ 2266950 w 2305050"/>
              <a:gd name="connsiteY43" fmla="*/ 207169 h 590550"/>
              <a:gd name="connsiteX44" fmla="*/ 2290762 w 2305050"/>
              <a:gd name="connsiteY44" fmla="*/ 238125 h 590550"/>
              <a:gd name="connsiteX45" fmla="*/ 2302669 w 2305050"/>
              <a:gd name="connsiteY45" fmla="*/ 261937 h 590550"/>
              <a:gd name="connsiteX46" fmla="*/ 2305050 w 2305050"/>
              <a:gd name="connsiteY46" fmla="*/ 288131 h 590550"/>
              <a:gd name="connsiteX47" fmla="*/ 2300287 w 2305050"/>
              <a:gd name="connsiteY47" fmla="*/ 328612 h 590550"/>
              <a:gd name="connsiteX48" fmla="*/ 2283619 w 2305050"/>
              <a:gd name="connsiteY48" fmla="*/ 366712 h 590550"/>
              <a:gd name="connsiteX49" fmla="*/ 2271712 w 2305050"/>
              <a:gd name="connsiteY49" fmla="*/ 390525 h 590550"/>
              <a:gd name="connsiteX50" fmla="*/ 1928812 w 2305050"/>
              <a:gd name="connsiteY50" fmla="*/ 280987 h 590550"/>
              <a:gd name="connsiteX51" fmla="*/ 1905000 w 2305050"/>
              <a:gd name="connsiteY51" fmla="*/ 261937 h 590550"/>
              <a:gd name="connsiteX52" fmla="*/ 1885950 w 2305050"/>
              <a:gd name="connsiteY52" fmla="*/ 252412 h 590550"/>
              <a:gd name="connsiteX53" fmla="*/ 1857375 w 2305050"/>
              <a:gd name="connsiteY53" fmla="*/ 240506 h 590550"/>
              <a:gd name="connsiteX54" fmla="*/ 1824037 w 2305050"/>
              <a:gd name="connsiteY54" fmla="*/ 233362 h 590550"/>
              <a:gd name="connsiteX55" fmla="*/ 1788319 w 2305050"/>
              <a:gd name="connsiteY55" fmla="*/ 230981 h 590550"/>
              <a:gd name="connsiteX56" fmla="*/ 1731169 w 2305050"/>
              <a:gd name="connsiteY56" fmla="*/ 238125 h 590550"/>
              <a:gd name="connsiteX57" fmla="*/ 1521619 w 2305050"/>
              <a:gd name="connsiteY57" fmla="*/ 283369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05050" h="590550">
                <a:moveTo>
                  <a:pt x="1521619" y="283369"/>
                </a:moveTo>
                <a:lnTo>
                  <a:pt x="1245394" y="340519"/>
                </a:lnTo>
                <a:lnTo>
                  <a:pt x="1092994" y="373856"/>
                </a:lnTo>
                <a:lnTo>
                  <a:pt x="897731" y="431006"/>
                </a:lnTo>
                <a:lnTo>
                  <a:pt x="745331" y="464344"/>
                </a:lnTo>
                <a:lnTo>
                  <a:pt x="597694" y="509587"/>
                </a:lnTo>
                <a:lnTo>
                  <a:pt x="542925" y="531019"/>
                </a:lnTo>
                <a:lnTo>
                  <a:pt x="476250" y="557212"/>
                </a:lnTo>
                <a:lnTo>
                  <a:pt x="409575" y="581025"/>
                </a:lnTo>
                <a:lnTo>
                  <a:pt x="364331" y="590550"/>
                </a:lnTo>
                <a:lnTo>
                  <a:pt x="333375" y="590550"/>
                </a:lnTo>
                <a:lnTo>
                  <a:pt x="304800" y="583406"/>
                </a:lnTo>
                <a:lnTo>
                  <a:pt x="252412" y="554831"/>
                </a:lnTo>
                <a:lnTo>
                  <a:pt x="142875" y="473869"/>
                </a:lnTo>
                <a:lnTo>
                  <a:pt x="59531" y="404812"/>
                </a:lnTo>
                <a:lnTo>
                  <a:pt x="33337" y="378619"/>
                </a:lnTo>
                <a:lnTo>
                  <a:pt x="21431" y="366712"/>
                </a:lnTo>
                <a:lnTo>
                  <a:pt x="7144" y="342900"/>
                </a:lnTo>
                <a:lnTo>
                  <a:pt x="0" y="311944"/>
                </a:lnTo>
                <a:lnTo>
                  <a:pt x="0" y="292894"/>
                </a:lnTo>
                <a:lnTo>
                  <a:pt x="4762" y="278606"/>
                </a:lnTo>
                <a:lnTo>
                  <a:pt x="23812" y="271462"/>
                </a:lnTo>
                <a:lnTo>
                  <a:pt x="50006" y="271462"/>
                </a:lnTo>
                <a:lnTo>
                  <a:pt x="88106" y="283369"/>
                </a:lnTo>
                <a:lnTo>
                  <a:pt x="171450" y="311944"/>
                </a:lnTo>
                <a:lnTo>
                  <a:pt x="233362" y="333375"/>
                </a:lnTo>
                <a:lnTo>
                  <a:pt x="295275" y="345281"/>
                </a:lnTo>
                <a:lnTo>
                  <a:pt x="333375" y="342900"/>
                </a:lnTo>
                <a:lnTo>
                  <a:pt x="509587" y="311944"/>
                </a:lnTo>
                <a:lnTo>
                  <a:pt x="726281" y="269081"/>
                </a:lnTo>
                <a:lnTo>
                  <a:pt x="928687" y="228600"/>
                </a:lnTo>
                <a:lnTo>
                  <a:pt x="1104900" y="195262"/>
                </a:lnTo>
                <a:lnTo>
                  <a:pt x="1378744" y="133350"/>
                </a:lnTo>
                <a:lnTo>
                  <a:pt x="1643062" y="85725"/>
                </a:lnTo>
                <a:lnTo>
                  <a:pt x="1809750" y="61912"/>
                </a:lnTo>
                <a:lnTo>
                  <a:pt x="1883569" y="52387"/>
                </a:lnTo>
                <a:lnTo>
                  <a:pt x="1921669" y="33337"/>
                </a:lnTo>
                <a:lnTo>
                  <a:pt x="1971675" y="11906"/>
                </a:lnTo>
                <a:lnTo>
                  <a:pt x="2012156" y="0"/>
                </a:lnTo>
                <a:lnTo>
                  <a:pt x="2035969" y="4762"/>
                </a:lnTo>
                <a:lnTo>
                  <a:pt x="2059781" y="21431"/>
                </a:lnTo>
                <a:lnTo>
                  <a:pt x="2143125" y="92869"/>
                </a:lnTo>
                <a:lnTo>
                  <a:pt x="2228850" y="169069"/>
                </a:lnTo>
                <a:lnTo>
                  <a:pt x="2266950" y="207169"/>
                </a:lnTo>
                <a:lnTo>
                  <a:pt x="2290762" y="238125"/>
                </a:lnTo>
                <a:lnTo>
                  <a:pt x="2302669" y="261937"/>
                </a:lnTo>
                <a:lnTo>
                  <a:pt x="2305050" y="288131"/>
                </a:lnTo>
                <a:lnTo>
                  <a:pt x="2300287" y="328612"/>
                </a:lnTo>
                <a:lnTo>
                  <a:pt x="2283619" y="366712"/>
                </a:lnTo>
                <a:lnTo>
                  <a:pt x="2271712" y="390525"/>
                </a:lnTo>
                <a:lnTo>
                  <a:pt x="1928812" y="280987"/>
                </a:lnTo>
                <a:lnTo>
                  <a:pt x="1905000" y="261937"/>
                </a:lnTo>
                <a:lnTo>
                  <a:pt x="1885950" y="252412"/>
                </a:lnTo>
                <a:lnTo>
                  <a:pt x="1857375" y="240506"/>
                </a:lnTo>
                <a:lnTo>
                  <a:pt x="1824037" y="233362"/>
                </a:lnTo>
                <a:lnTo>
                  <a:pt x="1788319" y="230981"/>
                </a:lnTo>
                <a:lnTo>
                  <a:pt x="1731169" y="238125"/>
                </a:lnTo>
                <a:lnTo>
                  <a:pt x="1521619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06DF00F-1774-45F9-81E6-A23B4B0ECF03}"/>
              </a:ext>
            </a:extLst>
          </p:cNvPr>
          <p:cNvSpPr/>
          <p:nvPr/>
        </p:nvSpPr>
        <p:spPr>
          <a:xfrm>
            <a:off x="2900363" y="1619250"/>
            <a:ext cx="503237" cy="1287463"/>
          </a:xfrm>
          <a:custGeom>
            <a:avLst/>
            <a:gdLst>
              <a:gd name="connsiteX0" fmla="*/ 292893 w 502443"/>
              <a:gd name="connsiteY0" fmla="*/ 871538 h 1288256"/>
              <a:gd name="connsiteX1" fmla="*/ 250031 w 502443"/>
              <a:gd name="connsiteY1" fmla="*/ 566738 h 1288256"/>
              <a:gd name="connsiteX2" fmla="*/ 219075 w 502443"/>
              <a:gd name="connsiteY2" fmla="*/ 364331 h 1288256"/>
              <a:gd name="connsiteX3" fmla="*/ 202406 w 502443"/>
              <a:gd name="connsiteY3" fmla="*/ 288131 h 1288256"/>
              <a:gd name="connsiteX4" fmla="*/ 192881 w 502443"/>
              <a:gd name="connsiteY4" fmla="*/ 250031 h 1288256"/>
              <a:gd name="connsiteX5" fmla="*/ 178593 w 502443"/>
              <a:gd name="connsiteY5" fmla="*/ 216694 h 1288256"/>
              <a:gd name="connsiteX6" fmla="*/ 154781 w 502443"/>
              <a:gd name="connsiteY6" fmla="*/ 185738 h 1288256"/>
              <a:gd name="connsiteX7" fmla="*/ 97631 w 502443"/>
              <a:gd name="connsiteY7" fmla="*/ 135731 h 1288256"/>
              <a:gd name="connsiteX8" fmla="*/ 38100 w 502443"/>
              <a:gd name="connsiteY8" fmla="*/ 90488 h 1288256"/>
              <a:gd name="connsiteX9" fmla="*/ 14287 w 502443"/>
              <a:gd name="connsiteY9" fmla="*/ 76200 h 1288256"/>
              <a:gd name="connsiteX10" fmla="*/ 2381 w 502443"/>
              <a:gd name="connsiteY10" fmla="*/ 59531 h 1288256"/>
              <a:gd name="connsiteX11" fmla="*/ 0 w 502443"/>
              <a:gd name="connsiteY11" fmla="*/ 40481 h 1288256"/>
              <a:gd name="connsiteX12" fmla="*/ 2381 w 502443"/>
              <a:gd name="connsiteY12" fmla="*/ 23813 h 1288256"/>
              <a:gd name="connsiteX13" fmla="*/ 14287 w 502443"/>
              <a:gd name="connsiteY13" fmla="*/ 9525 h 1288256"/>
              <a:gd name="connsiteX14" fmla="*/ 54768 w 502443"/>
              <a:gd name="connsiteY14" fmla="*/ 0 h 1288256"/>
              <a:gd name="connsiteX15" fmla="*/ 111918 w 502443"/>
              <a:gd name="connsiteY15" fmla="*/ 4763 h 1288256"/>
              <a:gd name="connsiteX16" fmla="*/ 192881 w 502443"/>
              <a:gd name="connsiteY16" fmla="*/ 23813 h 1288256"/>
              <a:gd name="connsiteX17" fmla="*/ 273843 w 502443"/>
              <a:gd name="connsiteY17" fmla="*/ 50006 h 1288256"/>
              <a:gd name="connsiteX18" fmla="*/ 328612 w 502443"/>
              <a:gd name="connsiteY18" fmla="*/ 76200 h 1288256"/>
              <a:gd name="connsiteX19" fmla="*/ 378618 w 502443"/>
              <a:gd name="connsiteY19" fmla="*/ 109538 h 1288256"/>
              <a:gd name="connsiteX20" fmla="*/ 426243 w 502443"/>
              <a:gd name="connsiteY20" fmla="*/ 147638 h 1288256"/>
              <a:gd name="connsiteX21" fmla="*/ 450056 w 502443"/>
              <a:gd name="connsiteY21" fmla="*/ 169069 h 1288256"/>
              <a:gd name="connsiteX22" fmla="*/ 464343 w 502443"/>
              <a:gd name="connsiteY22" fmla="*/ 183356 h 1288256"/>
              <a:gd name="connsiteX23" fmla="*/ 471487 w 502443"/>
              <a:gd name="connsiteY23" fmla="*/ 195263 h 1288256"/>
              <a:gd name="connsiteX24" fmla="*/ 471487 w 502443"/>
              <a:gd name="connsiteY24" fmla="*/ 211931 h 1288256"/>
              <a:gd name="connsiteX25" fmla="*/ 459581 w 502443"/>
              <a:gd name="connsiteY25" fmla="*/ 261938 h 1288256"/>
              <a:gd name="connsiteX26" fmla="*/ 450056 w 502443"/>
              <a:gd name="connsiteY26" fmla="*/ 300038 h 1288256"/>
              <a:gd name="connsiteX27" fmla="*/ 447675 w 502443"/>
              <a:gd name="connsiteY27" fmla="*/ 350044 h 1288256"/>
              <a:gd name="connsiteX28" fmla="*/ 447675 w 502443"/>
              <a:gd name="connsiteY28" fmla="*/ 414338 h 1288256"/>
              <a:gd name="connsiteX29" fmla="*/ 452437 w 502443"/>
              <a:gd name="connsiteY29" fmla="*/ 481013 h 1288256"/>
              <a:gd name="connsiteX30" fmla="*/ 464343 w 502443"/>
              <a:gd name="connsiteY30" fmla="*/ 597694 h 1288256"/>
              <a:gd name="connsiteX31" fmla="*/ 481012 w 502443"/>
              <a:gd name="connsiteY31" fmla="*/ 740569 h 1288256"/>
              <a:gd name="connsiteX32" fmla="*/ 492918 w 502443"/>
              <a:gd name="connsiteY32" fmla="*/ 926306 h 1288256"/>
              <a:gd name="connsiteX33" fmla="*/ 500062 w 502443"/>
              <a:gd name="connsiteY33" fmla="*/ 1097756 h 1288256"/>
              <a:gd name="connsiteX34" fmla="*/ 502443 w 502443"/>
              <a:gd name="connsiteY34" fmla="*/ 1164431 h 1288256"/>
              <a:gd name="connsiteX35" fmla="*/ 492918 w 502443"/>
              <a:gd name="connsiteY35" fmla="*/ 1202531 h 1288256"/>
              <a:gd name="connsiteX36" fmla="*/ 473868 w 502443"/>
              <a:gd name="connsiteY36" fmla="*/ 1250156 h 1288256"/>
              <a:gd name="connsiteX37" fmla="*/ 459581 w 502443"/>
              <a:gd name="connsiteY37" fmla="*/ 1269206 h 1288256"/>
              <a:gd name="connsiteX38" fmla="*/ 440531 w 502443"/>
              <a:gd name="connsiteY38" fmla="*/ 1285875 h 1288256"/>
              <a:gd name="connsiteX39" fmla="*/ 423862 w 502443"/>
              <a:gd name="connsiteY39" fmla="*/ 1288256 h 1288256"/>
              <a:gd name="connsiteX40" fmla="*/ 400050 w 502443"/>
              <a:gd name="connsiteY40" fmla="*/ 1281113 h 1288256"/>
              <a:gd name="connsiteX41" fmla="*/ 378618 w 502443"/>
              <a:gd name="connsiteY41" fmla="*/ 1266825 h 1288256"/>
              <a:gd name="connsiteX42" fmla="*/ 361950 w 502443"/>
              <a:gd name="connsiteY42" fmla="*/ 1245394 h 1288256"/>
              <a:gd name="connsiteX43" fmla="*/ 338137 w 502443"/>
              <a:gd name="connsiteY43" fmla="*/ 1162050 h 1288256"/>
              <a:gd name="connsiteX44" fmla="*/ 307181 w 502443"/>
              <a:gd name="connsiteY44" fmla="*/ 985838 h 1288256"/>
              <a:gd name="connsiteX45" fmla="*/ 292893 w 502443"/>
              <a:gd name="connsiteY45" fmla="*/ 87153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02443" h="1288256">
                <a:moveTo>
                  <a:pt x="292893" y="871538"/>
                </a:moveTo>
                <a:lnTo>
                  <a:pt x="250031" y="566738"/>
                </a:lnTo>
                <a:lnTo>
                  <a:pt x="219075" y="364331"/>
                </a:lnTo>
                <a:lnTo>
                  <a:pt x="202406" y="288131"/>
                </a:lnTo>
                <a:lnTo>
                  <a:pt x="192881" y="250031"/>
                </a:lnTo>
                <a:lnTo>
                  <a:pt x="178593" y="216694"/>
                </a:lnTo>
                <a:lnTo>
                  <a:pt x="154781" y="185738"/>
                </a:lnTo>
                <a:lnTo>
                  <a:pt x="97631" y="135731"/>
                </a:lnTo>
                <a:lnTo>
                  <a:pt x="38100" y="90488"/>
                </a:lnTo>
                <a:lnTo>
                  <a:pt x="14287" y="76200"/>
                </a:lnTo>
                <a:lnTo>
                  <a:pt x="2381" y="59531"/>
                </a:lnTo>
                <a:lnTo>
                  <a:pt x="0" y="40481"/>
                </a:lnTo>
                <a:lnTo>
                  <a:pt x="2381" y="23813"/>
                </a:lnTo>
                <a:lnTo>
                  <a:pt x="14287" y="9525"/>
                </a:lnTo>
                <a:lnTo>
                  <a:pt x="54768" y="0"/>
                </a:lnTo>
                <a:lnTo>
                  <a:pt x="111918" y="4763"/>
                </a:lnTo>
                <a:lnTo>
                  <a:pt x="192881" y="23813"/>
                </a:lnTo>
                <a:lnTo>
                  <a:pt x="273843" y="50006"/>
                </a:lnTo>
                <a:lnTo>
                  <a:pt x="328612" y="76200"/>
                </a:lnTo>
                <a:lnTo>
                  <a:pt x="378618" y="109538"/>
                </a:lnTo>
                <a:lnTo>
                  <a:pt x="426243" y="147638"/>
                </a:lnTo>
                <a:lnTo>
                  <a:pt x="450056" y="169069"/>
                </a:lnTo>
                <a:lnTo>
                  <a:pt x="464343" y="183356"/>
                </a:lnTo>
                <a:lnTo>
                  <a:pt x="471487" y="195263"/>
                </a:lnTo>
                <a:lnTo>
                  <a:pt x="471487" y="211931"/>
                </a:lnTo>
                <a:lnTo>
                  <a:pt x="459581" y="261938"/>
                </a:lnTo>
                <a:lnTo>
                  <a:pt x="450056" y="300038"/>
                </a:lnTo>
                <a:lnTo>
                  <a:pt x="447675" y="350044"/>
                </a:lnTo>
                <a:lnTo>
                  <a:pt x="447675" y="414338"/>
                </a:lnTo>
                <a:lnTo>
                  <a:pt x="452437" y="481013"/>
                </a:lnTo>
                <a:lnTo>
                  <a:pt x="464343" y="597694"/>
                </a:lnTo>
                <a:lnTo>
                  <a:pt x="481012" y="740569"/>
                </a:lnTo>
                <a:lnTo>
                  <a:pt x="492918" y="926306"/>
                </a:lnTo>
                <a:lnTo>
                  <a:pt x="500062" y="1097756"/>
                </a:lnTo>
                <a:cubicBezTo>
                  <a:pt x="500856" y="1119981"/>
                  <a:pt x="501649" y="1142206"/>
                  <a:pt x="502443" y="1164431"/>
                </a:cubicBezTo>
                <a:lnTo>
                  <a:pt x="492918" y="1202531"/>
                </a:lnTo>
                <a:lnTo>
                  <a:pt x="473868" y="1250156"/>
                </a:lnTo>
                <a:lnTo>
                  <a:pt x="459581" y="1269206"/>
                </a:lnTo>
                <a:lnTo>
                  <a:pt x="440531" y="1285875"/>
                </a:lnTo>
                <a:lnTo>
                  <a:pt x="423862" y="1288256"/>
                </a:lnTo>
                <a:lnTo>
                  <a:pt x="400050" y="1281113"/>
                </a:lnTo>
                <a:lnTo>
                  <a:pt x="378618" y="1266825"/>
                </a:lnTo>
                <a:lnTo>
                  <a:pt x="361950" y="1245394"/>
                </a:lnTo>
                <a:lnTo>
                  <a:pt x="338137" y="1162050"/>
                </a:lnTo>
                <a:lnTo>
                  <a:pt x="307181" y="985838"/>
                </a:lnTo>
                <a:lnTo>
                  <a:pt x="292893" y="871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3059E7A-6AE9-492B-85E6-A07C8FF9BC68}"/>
              </a:ext>
            </a:extLst>
          </p:cNvPr>
          <p:cNvSpPr/>
          <p:nvPr/>
        </p:nvSpPr>
        <p:spPr>
          <a:xfrm>
            <a:off x="4032250" y="1455738"/>
            <a:ext cx="444500" cy="1330325"/>
          </a:xfrm>
          <a:custGeom>
            <a:avLst/>
            <a:gdLst>
              <a:gd name="connsiteX0" fmla="*/ 38100 w 445294"/>
              <a:gd name="connsiteY0" fmla="*/ 992981 h 1331119"/>
              <a:gd name="connsiteX1" fmla="*/ 64294 w 445294"/>
              <a:gd name="connsiteY1" fmla="*/ 807244 h 1331119"/>
              <a:gd name="connsiteX2" fmla="*/ 90488 w 445294"/>
              <a:gd name="connsiteY2" fmla="*/ 657225 h 1331119"/>
              <a:gd name="connsiteX3" fmla="*/ 111919 w 445294"/>
              <a:gd name="connsiteY3" fmla="*/ 531019 h 1331119"/>
              <a:gd name="connsiteX4" fmla="*/ 123825 w 445294"/>
              <a:gd name="connsiteY4" fmla="*/ 438150 h 1331119"/>
              <a:gd name="connsiteX5" fmla="*/ 128588 w 445294"/>
              <a:gd name="connsiteY5" fmla="*/ 385762 h 1331119"/>
              <a:gd name="connsiteX6" fmla="*/ 133350 w 445294"/>
              <a:gd name="connsiteY6" fmla="*/ 316706 h 1331119"/>
              <a:gd name="connsiteX7" fmla="*/ 130969 w 445294"/>
              <a:gd name="connsiteY7" fmla="*/ 259556 h 1331119"/>
              <a:gd name="connsiteX8" fmla="*/ 123825 w 445294"/>
              <a:gd name="connsiteY8" fmla="*/ 202406 h 1331119"/>
              <a:gd name="connsiteX9" fmla="*/ 109538 w 445294"/>
              <a:gd name="connsiteY9" fmla="*/ 169069 h 1331119"/>
              <a:gd name="connsiteX10" fmla="*/ 80963 w 445294"/>
              <a:gd name="connsiteY10" fmla="*/ 128587 h 1331119"/>
              <a:gd name="connsiteX11" fmla="*/ 42863 w 445294"/>
              <a:gd name="connsiteY11" fmla="*/ 80962 h 1331119"/>
              <a:gd name="connsiteX12" fmla="*/ 19050 w 445294"/>
              <a:gd name="connsiteY12" fmla="*/ 57150 h 1331119"/>
              <a:gd name="connsiteX13" fmla="*/ 7144 w 445294"/>
              <a:gd name="connsiteY13" fmla="*/ 40481 h 1331119"/>
              <a:gd name="connsiteX14" fmla="*/ 4763 w 445294"/>
              <a:gd name="connsiteY14" fmla="*/ 28575 h 1331119"/>
              <a:gd name="connsiteX15" fmla="*/ 4763 w 445294"/>
              <a:gd name="connsiteY15" fmla="*/ 16669 h 1331119"/>
              <a:gd name="connsiteX16" fmla="*/ 14288 w 445294"/>
              <a:gd name="connsiteY16" fmla="*/ 4762 h 1331119"/>
              <a:gd name="connsiteX17" fmla="*/ 38100 w 445294"/>
              <a:gd name="connsiteY17" fmla="*/ 0 h 1331119"/>
              <a:gd name="connsiteX18" fmla="*/ 88107 w 445294"/>
              <a:gd name="connsiteY18" fmla="*/ 14287 h 1331119"/>
              <a:gd name="connsiteX19" fmla="*/ 180975 w 445294"/>
              <a:gd name="connsiteY19" fmla="*/ 50006 h 1331119"/>
              <a:gd name="connsiteX20" fmla="*/ 266700 w 445294"/>
              <a:gd name="connsiteY20" fmla="*/ 85725 h 1331119"/>
              <a:gd name="connsiteX21" fmla="*/ 319088 w 445294"/>
              <a:gd name="connsiteY21" fmla="*/ 109537 h 1331119"/>
              <a:gd name="connsiteX22" fmla="*/ 361950 w 445294"/>
              <a:gd name="connsiteY22" fmla="*/ 133350 h 1331119"/>
              <a:gd name="connsiteX23" fmla="*/ 395288 w 445294"/>
              <a:gd name="connsiteY23" fmla="*/ 159544 h 1331119"/>
              <a:gd name="connsiteX24" fmla="*/ 421482 w 445294"/>
              <a:gd name="connsiteY24" fmla="*/ 188119 h 1331119"/>
              <a:gd name="connsiteX25" fmla="*/ 438150 w 445294"/>
              <a:gd name="connsiteY25" fmla="*/ 216694 h 1331119"/>
              <a:gd name="connsiteX26" fmla="*/ 445294 w 445294"/>
              <a:gd name="connsiteY26" fmla="*/ 240506 h 1331119"/>
              <a:gd name="connsiteX27" fmla="*/ 445294 w 445294"/>
              <a:gd name="connsiteY27" fmla="*/ 273844 h 1331119"/>
              <a:gd name="connsiteX28" fmla="*/ 433388 w 445294"/>
              <a:gd name="connsiteY28" fmla="*/ 307181 h 1331119"/>
              <a:gd name="connsiteX29" fmla="*/ 407194 w 445294"/>
              <a:gd name="connsiteY29" fmla="*/ 340519 h 1331119"/>
              <a:gd name="connsiteX30" fmla="*/ 388144 w 445294"/>
              <a:gd name="connsiteY30" fmla="*/ 359569 h 1331119"/>
              <a:gd name="connsiteX31" fmla="*/ 369094 w 445294"/>
              <a:gd name="connsiteY31" fmla="*/ 392906 h 1331119"/>
              <a:gd name="connsiteX32" fmla="*/ 338138 w 445294"/>
              <a:gd name="connsiteY32" fmla="*/ 495300 h 1331119"/>
              <a:gd name="connsiteX33" fmla="*/ 309563 w 445294"/>
              <a:gd name="connsiteY33" fmla="*/ 642937 h 1331119"/>
              <a:gd name="connsiteX34" fmla="*/ 290513 w 445294"/>
              <a:gd name="connsiteY34" fmla="*/ 790575 h 1331119"/>
              <a:gd name="connsiteX35" fmla="*/ 240507 w 445294"/>
              <a:gd name="connsiteY35" fmla="*/ 966787 h 1331119"/>
              <a:gd name="connsiteX36" fmla="*/ 200025 w 445294"/>
              <a:gd name="connsiteY36" fmla="*/ 1100137 h 1331119"/>
              <a:gd name="connsiteX37" fmla="*/ 164307 w 445294"/>
              <a:gd name="connsiteY37" fmla="*/ 1200150 h 1331119"/>
              <a:gd name="connsiteX38" fmla="*/ 135732 w 445294"/>
              <a:gd name="connsiteY38" fmla="*/ 1262062 h 1331119"/>
              <a:gd name="connsiteX39" fmla="*/ 107157 w 445294"/>
              <a:gd name="connsiteY39" fmla="*/ 1307306 h 1331119"/>
              <a:gd name="connsiteX40" fmla="*/ 88107 w 445294"/>
              <a:gd name="connsiteY40" fmla="*/ 1326356 h 1331119"/>
              <a:gd name="connsiteX41" fmla="*/ 78582 w 445294"/>
              <a:gd name="connsiteY41" fmla="*/ 1331119 h 1331119"/>
              <a:gd name="connsiteX42" fmla="*/ 52388 w 445294"/>
              <a:gd name="connsiteY42" fmla="*/ 1331119 h 1331119"/>
              <a:gd name="connsiteX43" fmla="*/ 23813 w 445294"/>
              <a:gd name="connsiteY43" fmla="*/ 1321594 h 1331119"/>
              <a:gd name="connsiteX44" fmla="*/ 11907 w 445294"/>
              <a:gd name="connsiteY44" fmla="*/ 1312069 h 1331119"/>
              <a:gd name="connsiteX45" fmla="*/ 4763 w 445294"/>
              <a:gd name="connsiteY45" fmla="*/ 1297781 h 1331119"/>
              <a:gd name="connsiteX46" fmla="*/ 0 w 445294"/>
              <a:gd name="connsiteY46" fmla="*/ 1269206 h 1331119"/>
              <a:gd name="connsiteX47" fmla="*/ 9525 w 445294"/>
              <a:gd name="connsiteY47" fmla="*/ 1207294 h 1331119"/>
              <a:gd name="connsiteX48" fmla="*/ 38100 w 445294"/>
              <a:gd name="connsiteY48" fmla="*/ 992981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45294" h="1331119">
                <a:moveTo>
                  <a:pt x="38100" y="992981"/>
                </a:moveTo>
                <a:lnTo>
                  <a:pt x="64294" y="807244"/>
                </a:lnTo>
                <a:lnTo>
                  <a:pt x="90488" y="657225"/>
                </a:lnTo>
                <a:lnTo>
                  <a:pt x="111919" y="531019"/>
                </a:lnTo>
                <a:lnTo>
                  <a:pt x="123825" y="438150"/>
                </a:lnTo>
                <a:lnTo>
                  <a:pt x="128588" y="385762"/>
                </a:lnTo>
                <a:lnTo>
                  <a:pt x="133350" y="316706"/>
                </a:lnTo>
                <a:cubicBezTo>
                  <a:pt x="132556" y="297656"/>
                  <a:pt x="131763" y="278606"/>
                  <a:pt x="130969" y="259556"/>
                </a:cubicBezTo>
                <a:lnTo>
                  <a:pt x="123825" y="202406"/>
                </a:lnTo>
                <a:lnTo>
                  <a:pt x="109538" y="169069"/>
                </a:lnTo>
                <a:lnTo>
                  <a:pt x="80963" y="128587"/>
                </a:lnTo>
                <a:lnTo>
                  <a:pt x="42863" y="80962"/>
                </a:lnTo>
                <a:lnTo>
                  <a:pt x="19050" y="57150"/>
                </a:lnTo>
                <a:lnTo>
                  <a:pt x="7144" y="40481"/>
                </a:lnTo>
                <a:lnTo>
                  <a:pt x="4763" y="28575"/>
                </a:lnTo>
                <a:lnTo>
                  <a:pt x="4763" y="16669"/>
                </a:lnTo>
                <a:lnTo>
                  <a:pt x="14288" y="4762"/>
                </a:lnTo>
                <a:lnTo>
                  <a:pt x="38100" y="0"/>
                </a:lnTo>
                <a:lnTo>
                  <a:pt x="88107" y="14287"/>
                </a:lnTo>
                <a:lnTo>
                  <a:pt x="180975" y="50006"/>
                </a:lnTo>
                <a:lnTo>
                  <a:pt x="266700" y="85725"/>
                </a:lnTo>
                <a:lnTo>
                  <a:pt x="319088" y="109537"/>
                </a:lnTo>
                <a:lnTo>
                  <a:pt x="361950" y="133350"/>
                </a:lnTo>
                <a:lnTo>
                  <a:pt x="395288" y="159544"/>
                </a:lnTo>
                <a:lnTo>
                  <a:pt x="421482" y="188119"/>
                </a:lnTo>
                <a:lnTo>
                  <a:pt x="438150" y="216694"/>
                </a:lnTo>
                <a:lnTo>
                  <a:pt x="445294" y="240506"/>
                </a:lnTo>
                <a:lnTo>
                  <a:pt x="445294" y="273844"/>
                </a:lnTo>
                <a:lnTo>
                  <a:pt x="433388" y="307181"/>
                </a:lnTo>
                <a:lnTo>
                  <a:pt x="407194" y="340519"/>
                </a:lnTo>
                <a:lnTo>
                  <a:pt x="388144" y="359569"/>
                </a:lnTo>
                <a:lnTo>
                  <a:pt x="369094" y="392906"/>
                </a:lnTo>
                <a:lnTo>
                  <a:pt x="338138" y="495300"/>
                </a:lnTo>
                <a:lnTo>
                  <a:pt x="309563" y="642937"/>
                </a:lnTo>
                <a:lnTo>
                  <a:pt x="290513" y="790575"/>
                </a:lnTo>
                <a:lnTo>
                  <a:pt x="240507" y="966787"/>
                </a:lnTo>
                <a:lnTo>
                  <a:pt x="200025" y="1100137"/>
                </a:lnTo>
                <a:lnTo>
                  <a:pt x="164307" y="1200150"/>
                </a:lnTo>
                <a:lnTo>
                  <a:pt x="135732" y="1262062"/>
                </a:lnTo>
                <a:lnTo>
                  <a:pt x="107157" y="1307306"/>
                </a:lnTo>
                <a:lnTo>
                  <a:pt x="88107" y="1326356"/>
                </a:lnTo>
                <a:lnTo>
                  <a:pt x="78582" y="1331119"/>
                </a:lnTo>
                <a:lnTo>
                  <a:pt x="52388" y="1331119"/>
                </a:lnTo>
                <a:lnTo>
                  <a:pt x="23813" y="1321594"/>
                </a:lnTo>
                <a:lnTo>
                  <a:pt x="11907" y="1312069"/>
                </a:lnTo>
                <a:lnTo>
                  <a:pt x="4763" y="1297781"/>
                </a:lnTo>
                <a:lnTo>
                  <a:pt x="0" y="1269206"/>
                </a:lnTo>
                <a:lnTo>
                  <a:pt x="9525" y="1207294"/>
                </a:lnTo>
                <a:lnTo>
                  <a:pt x="38100" y="992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6C9A639-CA32-47FF-BF32-E5C05FD7B7DE}"/>
              </a:ext>
            </a:extLst>
          </p:cNvPr>
          <p:cNvSpPr/>
          <p:nvPr/>
        </p:nvSpPr>
        <p:spPr>
          <a:xfrm>
            <a:off x="2813050" y="2862263"/>
            <a:ext cx="2001838" cy="966787"/>
          </a:xfrm>
          <a:custGeom>
            <a:avLst/>
            <a:gdLst>
              <a:gd name="connsiteX0" fmla="*/ 402432 w 2002632"/>
              <a:gd name="connsiteY0" fmla="*/ 409575 h 966787"/>
              <a:gd name="connsiteX1" fmla="*/ 90488 w 2002632"/>
              <a:gd name="connsiteY1" fmla="*/ 466725 h 966787"/>
              <a:gd name="connsiteX2" fmla="*/ 0 w 2002632"/>
              <a:gd name="connsiteY2" fmla="*/ 300037 h 966787"/>
              <a:gd name="connsiteX3" fmla="*/ 97632 w 2002632"/>
              <a:gd name="connsiteY3" fmla="*/ 292893 h 966787"/>
              <a:gd name="connsiteX4" fmla="*/ 176213 w 2002632"/>
              <a:gd name="connsiteY4" fmla="*/ 297656 h 966787"/>
              <a:gd name="connsiteX5" fmla="*/ 230982 w 2002632"/>
              <a:gd name="connsiteY5" fmla="*/ 295275 h 966787"/>
              <a:gd name="connsiteX6" fmla="*/ 366713 w 2002632"/>
              <a:gd name="connsiteY6" fmla="*/ 271462 h 966787"/>
              <a:gd name="connsiteX7" fmla="*/ 802482 w 2002632"/>
              <a:gd name="connsiteY7" fmla="*/ 190500 h 966787"/>
              <a:gd name="connsiteX8" fmla="*/ 1183482 w 2002632"/>
              <a:gd name="connsiteY8" fmla="*/ 121443 h 966787"/>
              <a:gd name="connsiteX9" fmla="*/ 1531144 w 2002632"/>
              <a:gd name="connsiteY9" fmla="*/ 54768 h 966787"/>
              <a:gd name="connsiteX10" fmla="*/ 1552575 w 2002632"/>
              <a:gd name="connsiteY10" fmla="*/ 33337 h 966787"/>
              <a:gd name="connsiteX11" fmla="*/ 1574007 w 2002632"/>
              <a:gd name="connsiteY11" fmla="*/ 16668 h 966787"/>
              <a:gd name="connsiteX12" fmla="*/ 1600200 w 2002632"/>
              <a:gd name="connsiteY12" fmla="*/ 4762 h 966787"/>
              <a:gd name="connsiteX13" fmla="*/ 1638300 w 2002632"/>
              <a:gd name="connsiteY13" fmla="*/ 0 h 966787"/>
              <a:gd name="connsiteX14" fmla="*/ 1671638 w 2002632"/>
              <a:gd name="connsiteY14" fmla="*/ 7143 h 966787"/>
              <a:gd name="connsiteX15" fmla="*/ 1731169 w 2002632"/>
              <a:gd name="connsiteY15" fmla="*/ 42862 h 966787"/>
              <a:gd name="connsiteX16" fmla="*/ 1833563 w 2002632"/>
              <a:gd name="connsiteY16" fmla="*/ 107156 h 966787"/>
              <a:gd name="connsiteX17" fmla="*/ 1912144 w 2002632"/>
              <a:gd name="connsiteY17" fmla="*/ 164306 h 966787"/>
              <a:gd name="connsiteX18" fmla="*/ 1950244 w 2002632"/>
              <a:gd name="connsiteY18" fmla="*/ 200025 h 966787"/>
              <a:gd name="connsiteX19" fmla="*/ 1978819 w 2002632"/>
              <a:gd name="connsiteY19" fmla="*/ 226218 h 966787"/>
              <a:gd name="connsiteX20" fmla="*/ 1993107 w 2002632"/>
              <a:gd name="connsiteY20" fmla="*/ 250031 h 966787"/>
              <a:gd name="connsiteX21" fmla="*/ 2002632 w 2002632"/>
              <a:gd name="connsiteY21" fmla="*/ 276225 h 966787"/>
              <a:gd name="connsiteX22" fmla="*/ 2000250 w 2002632"/>
              <a:gd name="connsiteY22" fmla="*/ 302418 h 966787"/>
              <a:gd name="connsiteX23" fmla="*/ 1995488 w 2002632"/>
              <a:gd name="connsiteY23" fmla="*/ 323850 h 966787"/>
              <a:gd name="connsiteX24" fmla="*/ 1978819 w 2002632"/>
              <a:gd name="connsiteY24" fmla="*/ 354806 h 966787"/>
              <a:gd name="connsiteX25" fmla="*/ 1950244 w 2002632"/>
              <a:gd name="connsiteY25" fmla="*/ 385762 h 966787"/>
              <a:gd name="connsiteX26" fmla="*/ 1888332 w 2002632"/>
              <a:gd name="connsiteY26" fmla="*/ 431006 h 966787"/>
              <a:gd name="connsiteX27" fmla="*/ 1840707 w 2002632"/>
              <a:gd name="connsiteY27" fmla="*/ 571500 h 966787"/>
              <a:gd name="connsiteX28" fmla="*/ 1771650 w 2002632"/>
              <a:gd name="connsiteY28" fmla="*/ 766762 h 966787"/>
              <a:gd name="connsiteX29" fmla="*/ 1712119 w 2002632"/>
              <a:gd name="connsiteY29" fmla="*/ 926306 h 966787"/>
              <a:gd name="connsiteX30" fmla="*/ 1693069 w 2002632"/>
              <a:gd name="connsiteY30" fmla="*/ 954881 h 966787"/>
              <a:gd name="connsiteX31" fmla="*/ 1678782 w 2002632"/>
              <a:gd name="connsiteY31" fmla="*/ 964406 h 966787"/>
              <a:gd name="connsiteX32" fmla="*/ 1664494 w 2002632"/>
              <a:gd name="connsiteY32" fmla="*/ 966787 h 966787"/>
              <a:gd name="connsiteX33" fmla="*/ 1631157 w 2002632"/>
              <a:gd name="connsiteY33" fmla="*/ 962025 h 966787"/>
              <a:gd name="connsiteX34" fmla="*/ 1583532 w 2002632"/>
              <a:gd name="connsiteY34" fmla="*/ 942975 h 966787"/>
              <a:gd name="connsiteX35" fmla="*/ 1509713 w 2002632"/>
              <a:gd name="connsiteY35" fmla="*/ 902493 h 966787"/>
              <a:gd name="connsiteX36" fmla="*/ 1545432 w 2002632"/>
              <a:gd name="connsiteY36" fmla="*/ 750093 h 966787"/>
              <a:gd name="connsiteX37" fmla="*/ 1602582 w 2002632"/>
              <a:gd name="connsiteY37" fmla="*/ 561975 h 966787"/>
              <a:gd name="connsiteX38" fmla="*/ 1662113 w 2002632"/>
              <a:gd name="connsiteY38" fmla="*/ 369093 h 966787"/>
              <a:gd name="connsiteX39" fmla="*/ 1676400 w 2002632"/>
              <a:gd name="connsiteY39" fmla="*/ 321468 h 966787"/>
              <a:gd name="connsiteX40" fmla="*/ 1678782 w 2002632"/>
              <a:gd name="connsiteY40" fmla="*/ 295275 h 966787"/>
              <a:gd name="connsiteX41" fmla="*/ 1674019 w 2002632"/>
              <a:gd name="connsiteY41" fmla="*/ 269081 h 966787"/>
              <a:gd name="connsiteX42" fmla="*/ 1662113 w 2002632"/>
              <a:gd name="connsiteY42" fmla="*/ 252412 h 966787"/>
              <a:gd name="connsiteX43" fmla="*/ 1650207 w 2002632"/>
              <a:gd name="connsiteY43" fmla="*/ 242887 h 966787"/>
              <a:gd name="connsiteX44" fmla="*/ 1619250 w 2002632"/>
              <a:gd name="connsiteY44" fmla="*/ 235743 h 966787"/>
              <a:gd name="connsiteX45" fmla="*/ 1569244 w 2002632"/>
              <a:gd name="connsiteY45" fmla="*/ 235743 h 966787"/>
              <a:gd name="connsiteX46" fmla="*/ 1502569 w 2002632"/>
              <a:gd name="connsiteY46" fmla="*/ 242887 h 966787"/>
              <a:gd name="connsiteX47" fmla="*/ 1316832 w 2002632"/>
              <a:gd name="connsiteY47" fmla="*/ 266700 h 966787"/>
              <a:gd name="connsiteX48" fmla="*/ 990600 w 2002632"/>
              <a:gd name="connsiteY48" fmla="*/ 302418 h 966787"/>
              <a:gd name="connsiteX49" fmla="*/ 778669 w 2002632"/>
              <a:gd name="connsiteY49" fmla="*/ 335756 h 966787"/>
              <a:gd name="connsiteX50" fmla="*/ 402432 w 2002632"/>
              <a:gd name="connsiteY50" fmla="*/ 409575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02632" h="966787">
                <a:moveTo>
                  <a:pt x="402432" y="409575"/>
                </a:moveTo>
                <a:lnTo>
                  <a:pt x="90488" y="466725"/>
                </a:lnTo>
                <a:lnTo>
                  <a:pt x="0" y="300037"/>
                </a:lnTo>
                <a:lnTo>
                  <a:pt x="97632" y="292893"/>
                </a:lnTo>
                <a:lnTo>
                  <a:pt x="176213" y="297656"/>
                </a:lnTo>
                <a:lnTo>
                  <a:pt x="230982" y="295275"/>
                </a:lnTo>
                <a:lnTo>
                  <a:pt x="366713" y="271462"/>
                </a:lnTo>
                <a:lnTo>
                  <a:pt x="802482" y="190500"/>
                </a:lnTo>
                <a:lnTo>
                  <a:pt x="1183482" y="121443"/>
                </a:lnTo>
                <a:lnTo>
                  <a:pt x="1531144" y="54768"/>
                </a:lnTo>
                <a:lnTo>
                  <a:pt x="1552575" y="33337"/>
                </a:lnTo>
                <a:lnTo>
                  <a:pt x="1574007" y="16668"/>
                </a:lnTo>
                <a:lnTo>
                  <a:pt x="1600200" y="4762"/>
                </a:lnTo>
                <a:lnTo>
                  <a:pt x="1638300" y="0"/>
                </a:lnTo>
                <a:lnTo>
                  <a:pt x="1671638" y="7143"/>
                </a:lnTo>
                <a:lnTo>
                  <a:pt x="1731169" y="42862"/>
                </a:lnTo>
                <a:lnTo>
                  <a:pt x="1833563" y="107156"/>
                </a:lnTo>
                <a:lnTo>
                  <a:pt x="1912144" y="164306"/>
                </a:lnTo>
                <a:lnTo>
                  <a:pt x="1950244" y="200025"/>
                </a:lnTo>
                <a:lnTo>
                  <a:pt x="1978819" y="226218"/>
                </a:lnTo>
                <a:lnTo>
                  <a:pt x="1993107" y="250031"/>
                </a:lnTo>
                <a:lnTo>
                  <a:pt x="2002632" y="276225"/>
                </a:lnTo>
                <a:lnTo>
                  <a:pt x="2000250" y="302418"/>
                </a:lnTo>
                <a:lnTo>
                  <a:pt x="1995488" y="323850"/>
                </a:lnTo>
                <a:lnTo>
                  <a:pt x="1978819" y="354806"/>
                </a:lnTo>
                <a:lnTo>
                  <a:pt x="1950244" y="385762"/>
                </a:lnTo>
                <a:lnTo>
                  <a:pt x="1888332" y="431006"/>
                </a:lnTo>
                <a:lnTo>
                  <a:pt x="1840707" y="571500"/>
                </a:lnTo>
                <a:lnTo>
                  <a:pt x="1771650" y="766762"/>
                </a:lnTo>
                <a:lnTo>
                  <a:pt x="1712119" y="926306"/>
                </a:lnTo>
                <a:lnTo>
                  <a:pt x="1693069" y="954881"/>
                </a:lnTo>
                <a:lnTo>
                  <a:pt x="1678782" y="964406"/>
                </a:lnTo>
                <a:lnTo>
                  <a:pt x="1664494" y="966787"/>
                </a:lnTo>
                <a:lnTo>
                  <a:pt x="1631157" y="962025"/>
                </a:lnTo>
                <a:lnTo>
                  <a:pt x="1583532" y="942975"/>
                </a:lnTo>
                <a:lnTo>
                  <a:pt x="1509713" y="902493"/>
                </a:lnTo>
                <a:lnTo>
                  <a:pt x="1545432" y="750093"/>
                </a:lnTo>
                <a:lnTo>
                  <a:pt x="1602582" y="561975"/>
                </a:lnTo>
                <a:lnTo>
                  <a:pt x="1662113" y="369093"/>
                </a:lnTo>
                <a:lnTo>
                  <a:pt x="1676400" y="321468"/>
                </a:lnTo>
                <a:lnTo>
                  <a:pt x="1678782" y="295275"/>
                </a:lnTo>
                <a:lnTo>
                  <a:pt x="1674019" y="269081"/>
                </a:lnTo>
                <a:lnTo>
                  <a:pt x="1662113" y="252412"/>
                </a:lnTo>
                <a:lnTo>
                  <a:pt x="1650207" y="242887"/>
                </a:lnTo>
                <a:lnTo>
                  <a:pt x="1619250" y="235743"/>
                </a:lnTo>
                <a:lnTo>
                  <a:pt x="1569244" y="235743"/>
                </a:lnTo>
                <a:lnTo>
                  <a:pt x="1502569" y="242887"/>
                </a:lnTo>
                <a:lnTo>
                  <a:pt x="1316832" y="266700"/>
                </a:lnTo>
                <a:lnTo>
                  <a:pt x="990600" y="302418"/>
                </a:lnTo>
                <a:lnTo>
                  <a:pt x="778669" y="335756"/>
                </a:lnTo>
                <a:lnTo>
                  <a:pt x="402432" y="4095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A292181-6AB9-4D6C-8490-ADAAC5CBEC98}"/>
              </a:ext>
            </a:extLst>
          </p:cNvPr>
          <p:cNvSpPr/>
          <p:nvPr/>
        </p:nvSpPr>
        <p:spPr>
          <a:xfrm>
            <a:off x="2951163" y="3576638"/>
            <a:ext cx="1449387" cy="433387"/>
          </a:xfrm>
          <a:custGeom>
            <a:avLst/>
            <a:gdLst>
              <a:gd name="connsiteX0" fmla="*/ 540544 w 1450181"/>
              <a:gd name="connsiteY0" fmla="*/ 285750 h 433387"/>
              <a:gd name="connsiteX1" fmla="*/ 300037 w 1450181"/>
              <a:gd name="connsiteY1" fmla="*/ 340518 h 433387"/>
              <a:gd name="connsiteX2" fmla="*/ 178594 w 1450181"/>
              <a:gd name="connsiteY2" fmla="*/ 369093 h 433387"/>
              <a:gd name="connsiteX3" fmla="*/ 61912 w 1450181"/>
              <a:gd name="connsiteY3" fmla="*/ 433387 h 433387"/>
              <a:gd name="connsiteX4" fmla="*/ 0 w 1450181"/>
              <a:gd name="connsiteY4" fmla="*/ 233362 h 433387"/>
              <a:gd name="connsiteX5" fmla="*/ 154781 w 1450181"/>
              <a:gd name="connsiteY5" fmla="*/ 190500 h 433387"/>
              <a:gd name="connsiteX6" fmla="*/ 304800 w 1450181"/>
              <a:gd name="connsiteY6" fmla="*/ 152400 h 433387"/>
              <a:gd name="connsiteX7" fmla="*/ 502444 w 1450181"/>
              <a:gd name="connsiteY7" fmla="*/ 109537 h 433387"/>
              <a:gd name="connsiteX8" fmla="*/ 704850 w 1450181"/>
              <a:gd name="connsiteY8" fmla="*/ 71437 h 433387"/>
              <a:gd name="connsiteX9" fmla="*/ 892969 w 1450181"/>
              <a:gd name="connsiteY9" fmla="*/ 38100 h 433387"/>
              <a:gd name="connsiteX10" fmla="*/ 1040606 w 1450181"/>
              <a:gd name="connsiteY10" fmla="*/ 16668 h 433387"/>
              <a:gd name="connsiteX11" fmla="*/ 1185862 w 1450181"/>
              <a:gd name="connsiteY11" fmla="*/ 4762 h 433387"/>
              <a:gd name="connsiteX12" fmla="*/ 1302544 w 1450181"/>
              <a:gd name="connsiteY12" fmla="*/ 0 h 433387"/>
              <a:gd name="connsiteX13" fmla="*/ 1373981 w 1450181"/>
              <a:gd name="connsiteY13" fmla="*/ 4762 h 433387"/>
              <a:gd name="connsiteX14" fmla="*/ 1450181 w 1450181"/>
              <a:gd name="connsiteY14" fmla="*/ 16668 h 433387"/>
              <a:gd name="connsiteX15" fmla="*/ 1443037 w 1450181"/>
              <a:gd name="connsiteY15" fmla="*/ 195262 h 433387"/>
              <a:gd name="connsiteX16" fmla="*/ 1371600 w 1450181"/>
              <a:gd name="connsiteY16" fmla="*/ 188118 h 433387"/>
              <a:gd name="connsiteX17" fmla="*/ 1157287 w 1450181"/>
              <a:gd name="connsiteY17" fmla="*/ 192881 h 433387"/>
              <a:gd name="connsiteX18" fmla="*/ 878681 w 1450181"/>
              <a:gd name="connsiteY18" fmla="*/ 211931 h 433387"/>
              <a:gd name="connsiteX19" fmla="*/ 704850 w 1450181"/>
              <a:gd name="connsiteY19" fmla="*/ 250031 h 433387"/>
              <a:gd name="connsiteX20" fmla="*/ 540544 w 1450181"/>
              <a:gd name="connsiteY20" fmla="*/ 285750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450181" h="433387">
                <a:moveTo>
                  <a:pt x="540544" y="285750"/>
                </a:moveTo>
                <a:lnTo>
                  <a:pt x="300037" y="340518"/>
                </a:lnTo>
                <a:lnTo>
                  <a:pt x="178594" y="369093"/>
                </a:lnTo>
                <a:lnTo>
                  <a:pt x="61912" y="433387"/>
                </a:lnTo>
                <a:lnTo>
                  <a:pt x="0" y="233362"/>
                </a:lnTo>
                <a:lnTo>
                  <a:pt x="154781" y="190500"/>
                </a:lnTo>
                <a:lnTo>
                  <a:pt x="304800" y="152400"/>
                </a:lnTo>
                <a:lnTo>
                  <a:pt x="502444" y="109537"/>
                </a:lnTo>
                <a:lnTo>
                  <a:pt x="704850" y="71437"/>
                </a:lnTo>
                <a:lnTo>
                  <a:pt x="892969" y="38100"/>
                </a:lnTo>
                <a:lnTo>
                  <a:pt x="1040606" y="16668"/>
                </a:lnTo>
                <a:lnTo>
                  <a:pt x="1185862" y="4762"/>
                </a:lnTo>
                <a:lnTo>
                  <a:pt x="1302544" y="0"/>
                </a:lnTo>
                <a:lnTo>
                  <a:pt x="1373981" y="4762"/>
                </a:lnTo>
                <a:lnTo>
                  <a:pt x="1450181" y="16668"/>
                </a:lnTo>
                <a:lnTo>
                  <a:pt x="1443037" y="195262"/>
                </a:lnTo>
                <a:lnTo>
                  <a:pt x="1371600" y="188118"/>
                </a:lnTo>
                <a:lnTo>
                  <a:pt x="1157287" y="192881"/>
                </a:lnTo>
                <a:lnTo>
                  <a:pt x="878681" y="211931"/>
                </a:lnTo>
                <a:lnTo>
                  <a:pt x="704850" y="250031"/>
                </a:lnTo>
                <a:lnTo>
                  <a:pt x="540544" y="2857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2097D0D-EE32-4260-9CED-52AF969D4A2B}"/>
              </a:ext>
            </a:extLst>
          </p:cNvPr>
          <p:cNvSpPr/>
          <p:nvPr/>
        </p:nvSpPr>
        <p:spPr>
          <a:xfrm rot="16200000">
            <a:off x="2513806" y="4104482"/>
            <a:ext cx="2365375" cy="357188"/>
          </a:xfrm>
          <a:custGeom>
            <a:avLst/>
            <a:gdLst>
              <a:gd name="connsiteX0" fmla="*/ 1381125 w 2364581"/>
              <a:gd name="connsiteY0" fmla="*/ 333375 h 357187"/>
              <a:gd name="connsiteX1" fmla="*/ 1197769 w 2364581"/>
              <a:gd name="connsiteY1" fmla="*/ 333375 h 357187"/>
              <a:gd name="connsiteX2" fmla="*/ 1054894 w 2364581"/>
              <a:gd name="connsiteY2" fmla="*/ 309562 h 357187"/>
              <a:gd name="connsiteX3" fmla="*/ 657225 w 2364581"/>
              <a:gd name="connsiteY3" fmla="*/ 316706 h 357187"/>
              <a:gd name="connsiteX4" fmla="*/ 521494 w 2364581"/>
              <a:gd name="connsiteY4" fmla="*/ 288131 h 357187"/>
              <a:gd name="connsiteX5" fmla="*/ 52387 w 2364581"/>
              <a:gd name="connsiteY5" fmla="*/ 292893 h 357187"/>
              <a:gd name="connsiteX6" fmla="*/ 0 w 2364581"/>
              <a:gd name="connsiteY6" fmla="*/ 90487 h 357187"/>
              <a:gd name="connsiteX7" fmla="*/ 481012 w 2364581"/>
              <a:gd name="connsiteY7" fmla="*/ 85725 h 357187"/>
              <a:gd name="connsiteX8" fmla="*/ 607219 w 2364581"/>
              <a:gd name="connsiteY8" fmla="*/ 85725 h 357187"/>
              <a:gd name="connsiteX9" fmla="*/ 1040606 w 2364581"/>
              <a:gd name="connsiteY9" fmla="*/ 111918 h 357187"/>
              <a:gd name="connsiteX10" fmla="*/ 1166812 w 2364581"/>
              <a:gd name="connsiteY10" fmla="*/ 111918 h 357187"/>
              <a:gd name="connsiteX11" fmla="*/ 1635919 w 2364581"/>
              <a:gd name="connsiteY11" fmla="*/ 111918 h 357187"/>
              <a:gd name="connsiteX12" fmla="*/ 1793081 w 2364581"/>
              <a:gd name="connsiteY12" fmla="*/ 109537 h 357187"/>
              <a:gd name="connsiteX13" fmla="*/ 2007394 w 2364581"/>
              <a:gd name="connsiteY13" fmla="*/ 111918 h 357187"/>
              <a:gd name="connsiteX14" fmla="*/ 2085975 w 2364581"/>
              <a:gd name="connsiteY14" fmla="*/ 107156 h 357187"/>
              <a:gd name="connsiteX15" fmla="*/ 2157412 w 2364581"/>
              <a:gd name="connsiteY15" fmla="*/ 97631 h 357187"/>
              <a:gd name="connsiteX16" fmla="*/ 2195512 w 2364581"/>
              <a:gd name="connsiteY16" fmla="*/ 85725 h 357187"/>
              <a:gd name="connsiteX17" fmla="*/ 2228850 w 2364581"/>
              <a:gd name="connsiteY17" fmla="*/ 69056 h 357187"/>
              <a:gd name="connsiteX18" fmla="*/ 2309812 w 2364581"/>
              <a:gd name="connsiteY18" fmla="*/ 0 h 357187"/>
              <a:gd name="connsiteX19" fmla="*/ 2364581 w 2364581"/>
              <a:gd name="connsiteY19" fmla="*/ 285750 h 357187"/>
              <a:gd name="connsiteX20" fmla="*/ 2266950 w 2364581"/>
              <a:gd name="connsiteY20" fmla="*/ 323850 h 357187"/>
              <a:gd name="connsiteX21" fmla="*/ 2224087 w 2364581"/>
              <a:gd name="connsiteY21" fmla="*/ 338137 h 357187"/>
              <a:gd name="connsiteX22" fmla="*/ 2162175 w 2364581"/>
              <a:gd name="connsiteY22" fmla="*/ 347662 h 357187"/>
              <a:gd name="connsiteX23" fmla="*/ 2069306 w 2364581"/>
              <a:gd name="connsiteY23" fmla="*/ 354806 h 357187"/>
              <a:gd name="connsiteX24" fmla="*/ 1826419 w 2364581"/>
              <a:gd name="connsiteY24" fmla="*/ 357187 h 357187"/>
              <a:gd name="connsiteX25" fmla="*/ 1678781 w 2364581"/>
              <a:gd name="connsiteY25" fmla="*/ 335756 h 357187"/>
              <a:gd name="connsiteX26" fmla="*/ 1381125 w 2364581"/>
              <a:gd name="connsiteY26" fmla="*/ 3333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364581" h="357187">
                <a:moveTo>
                  <a:pt x="1381125" y="333375"/>
                </a:moveTo>
                <a:lnTo>
                  <a:pt x="1197769" y="333375"/>
                </a:lnTo>
                <a:lnTo>
                  <a:pt x="1054894" y="309562"/>
                </a:lnTo>
                <a:lnTo>
                  <a:pt x="657225" y="316706"/>
                </a:lnTo>
                <a:lnTo>
                  <a:pt x="521494" y="288131"/>
                </a:lnTo>
                <a:lnTo>
                  <a:pt x="52387" y="292893"/>
                </a:lnTo>
                <a:lnTo>
                  <a:pt x="0" y="90487"/>
                </a:lnTo>
                <a:lnTo>
                  <a:pt x="481012" y="85725"/>
                </a:lnTo>
                <a:lnTo>
                  <a:pt x="607219" y="85725"/>
                </a:lnTo>
                <a:lnTo>
                  <a:pt x="1040606" y="111918"/>
                </a:lnTo>
                <a:lnTo>
                  <a:pt x="1166812" y="111918"/>
                </a:lnTo>
                <a:lnTo>
                  <a:pt x="1635919" y="111918"/>
                </a:lnTo>
                <a:lnTo>
                  <a:pt x="1793081" y="109537"/>
                </a:lnTo>
                <a:lnTo>
                  <a:pt x="2007394" y="111918"/>
                </a:lnTo>
                <a:lnTo>
                  <a:pt x="2085975" y="107156"/>
                </a:lnTo>
                <a:lnTo>
                  <a:pt x="2157412" y="97631"/>
                </a:lnTo>
                <a:lnTo>
                  <a:pt x="2195512" y="85725"/>
                </a:lnTo>
                <a:lnTo>
                  <a:pt x="2228850" y="69056"/>
                </a:lnTo>
                <a:lnTo>
                  <a:pt x="2309812" y="0"/>
                </a:lnTo>
                <a:lnTo>
                  <a:pt x="2364581" y="285750"/>
                </a:lnTo>
                <a:lnTo>
                  <a:pt x="2266950" y="323850"/>
                </a:lnTo>
                <a:lnTo>
                  <a:pt x="2224087" y="338137"/>
                </a:lnTo>
                <a:lnTo>
                  <a:pt x="2162175" y="347662"/>
                </a:lnTo>
                <a:lnTo>
                  <a:pt x="2069306" y="354806"/>
                </a:lnTo>
                <a:lnTo>
                  <a:pt x="1826419" y="357187"/>
                </a:lnTo>
                <a:lnTo>
                  <a:pt x="1678781" y="335756"/>
                </a:lnTo>
                <a:lnTo>
                  <a:pt x="1381125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CAD1F07-3635-4ED7-BE56-00F8A6D27199}"/>
              </a:ext>
            </a:extLst>
          </p:cNvPr>
          <p:cNvSpPr/>
          <p:nvPr/>
        </p:nvSpPr>
        <p:spPr>
          <a:xfrm>
            <a:off x="2809875" y="4143375"/>
            <a:ext cx="1709738" cy="427038"/>
          </a:xfrm>
          <a:custGeom>
            <a:avLst/>
            <a:gdLst>
              <a:gd name="connsiteX0" fmla="*/ 1212056 w 1709738"/>
              <a:gd name="connsiteY0" fmla="*/ 235744 h 426244"/>
              <a:gd name="connsiteX1" fmla="*/ 992981 w 1709738"/>
              <a:gd name="connsiteY1" fmla="*/ 273844 h 426244"/>
              <a:gd name="connsiteX2" fmla="*/ 845344 w 1709738"/>
              <a:gd name="connsiteY2" fmla="*/ 283369 h 426244"/>
              <a:gd name="connsiteX3" fmla="*/ 659606 w 1709738"/>
              <a:gd name="connsiteY3" fmla="*/ 328613 h 426244"/>
              <a:gd name="connsiteX4" fmla="*/ 511969 w 1709738"/>
              <a:gd name="connsiteY4" fmla="*/ 369094 h 426244"/>
              <a:gd name="connsiteX5" fmla="*/ 409575 w 1709738"/>
              <a:gd name="connsiteY5" fmla="*/ 404813 h 426244"/>
              <a:gd name="connsiteX6" fmla="*/ 381000 w 1709738"/>
              <a:gd name="connsiteY6" fmla="*/ 419100 h 426244"/>
              <a:gd name="connsiteX7" fmla="*/ 342900 w 1709738"/>
              <a:gd name="connsiteY7" fmla="*/ 426244 h 426244"/>
              <a:gd name="connsiteX8" fmla="*/ 319088 w 1709738"/>
              <a:gd name="connsiteY8" fmla="*/ 423863 h 426244"/>
              <a:gd name="connsiteX9" fmla="*/ 285750 w 1709738"/>
              <a:gd name="connsiteY9" fmla="*/ 409575 h 426244"/>
              <a:gd name="connsiteX10" fmla="*/ 195263 w 1709738"/>
              <a:gd name="connsiteY10" fmla="*/ 361950 h 426244"/>
              <a:gd name="connsiteX11" fmla="*/ 126206 w 1709738"/>
              <a:gd name="connsiteY11" fmla="*/ 309563 h 426244"/>
              <a:gd name="connsiteX12" fmla="*/ 66675 w 1709738"/>
              <a:gd name="connsiteY12" fmla="*/ 257175 h 426244"/>
              <a:gd name="connsiteX13" fmla="*/ 23813 w 1709738"/>
              <a:gd name="connsiteY13" fmla="*/ 216694 h 426244"/>
              <a:gd name="connsiteX14" fmla="*/ 7144 w 1709738"/>
              <a:gd name="connsiteY14" fmla="*/ 197644 h 426244"/>
              <a:gd name="connsiteX15" fmla="*/ 0 w 1709738"/>
              <a:gd name="connsiteY15" fmla="*/ 178594 h 426244"/>
              <a:gd name="connsiteX16" fmla="*/ 0 w 1709738"/>
              <a:gd name="connsiteY16" fmla="*/ 166688 h 426244"/>
              <a:gd name="connsiteX17" fmla="*/ 4763 w 1709738"/>
              <a:gd name="connsiteY17" fmla="*/ 154781 h 426244"/>
              <a:gd name="connsiteX18" fmla="*/ 21431 w 1709738"/>
              <a:gd name="connsiteY18" fmla="*/ 150019 h 426244"/>
              <a:gd name="connsiteX19" fmla="*/ 47625 w 1709738"/>
              <a:gd name="connsiteY19" fmla="*/ 150019 h 426244"/>
              <a:gd name="connsiteX20" fmla="*/ 80963 w 1709738"/>
              <a:gd name="connsiteY20" fmla="*/ 166688 h 426244"/>
              <a:gd name="connsiteX21" fmla="*/ 130969 w 1709738"/>
              <a:gd name="connsiteY21" fmla="*/ 190500 h 426244"/>
              <a:gd name="connsiteX22" fmla="*/ 190500 w 1709738"/>
              <a:gd name="connsiteY22" fmla="*/ 211931 h 426244"/>
              <a:gd name="connsiteX23" fmla="*/ 247650 w 1709738"/>
              <a:gd name="connsiteY23" fmla="*/ 223838 h 426244"/>
              <a:gd name="connsiteX24" fmla="*/ 297656 w 1709738"/>
              <a:gd name="connsiteY24" fmla="*/ 226219 h 426244"/>
              <a:gd name="connsiteX25" fmla="*/ 383381 w 1709738"/>
              <a:gd name="connsiteY25" fmla="*/ 219075 h 426244"/>
              <a:gd name="connsiteX26" fmla="*/ 559594 w 1709738"/>
              <a:gd name="connsiteY26" fmla="*/ 195263 h 426244"/>
              <a:gd name="connsiteX27" fmla="*/ 726281 w 1709738"/>
              <a:gd name="connsiteY27" fmla="*/ 159544 h 426244"/>
              <a:gd name="connsiteX28" fmla="*/ 840581 w 1709738"/>
              <a:gd name="connsiteY28" fmla="*/ 130969 h 426244"/>
              <a:gd name="connsiteX29" fmla="*/ 1009650 w 1709738"/>
              <a:gd name="connsiteY29" fmla="*/ 97631 h 426244"/>
              <a:gd name="connsiteX30" fmla="*/ 1204913 w 1709738"/>
              <a:gd name="connsiteY30" fmla="*/ 64294 h 426244"/>
              <a:gd name="connsiteX31" fmla="*/ 1395413 w 1709738"/>
              <a:gd name="connsiteY31" fmla="*/ 23813 h 426244"/>
              <a:gd name="connsiteX32" fmla="*/ 1423988 w 1709738"/>
              <a:gd name="connsiteY32" fmla="*/ 7144 h 426244"/>
              <a:gd name="connsiteX33" fmla="*/ 1452563 w 1709738"/>
              <a:gd name="connsiteY33" fmla="*/ 0 h 426244"/>
              <a:gd name="connsiteX34" fmla="*/ 1490663 w 1709738"/>
              <a:gd name="connsiteY34" fmla="*/ 2381 h 426244"/>
              <a:gd name="connsiteX35" fmla="*/ 1571625 w 1709738"/>
              <a:gd name="connsiteY35" fmla="*/ 19050 h 426244"/>
              <a:gd name="connsiteX36" fmla="*/ 1657350 w 1709738"/>
              <a:gd name="connsiteY36" fmla="*/ 47625 h 426244"/>
              <a:gd name="connsiteX37" fmla="*/ 1685925 w 1709738"/>
              <a:gd name="connsiteY37" fmla="*/ 66675 h 426244"/>
              <a:gd name="connsiteX38" fmla="*/ 1697831 w 1709738"/>
              <a:gd name="connsiteY38" fmla="*/ 80963 h 426244"/>
              <a:gd name="connsiteX39" fmla="*/ 1709738 w 1709738"/>
              <a:gd name="connsiteY39" fmla="*/ 109538 h 426244"/>
              <a:gd name="connsiteX40" fmla="*/ 1709738 w 1709738"/>
              <a:gd name="connsiteY40" fmla="*/ 150019 h 426244"/>
              <a:gd name="connsiteX41" fmla="*/ 1704975 w 1709738"/>
              <a:gd name="connsiteY41" fmla="*/ 164306 h 426244"/>
              <a:gd name="connsiteX42" fmla="*/ 1688306 w 1709738"/>
              <a:gd name="connsiteY42" fmla="*/ 183356 h 426244"/>
              <a:gd name="connsiteX43" fmla="*/ 1659731 w 1709738"/>
              <a:gd name="connsiteY43" fmla="*/ 192881 h 426244"/>
              <a:gd name="connsiteX44" fmla="*/ 1602581 w 1709738"/>
              <a:gd name="connsiteY44" fmla="*/ 202406 h 426244"/>
              <a:gd name="connsiteX45" fmla="*/ 1521619 w 1709738"/>
              <a:gd name="connsiteY45" fmla="*/ 200025 h 426244"/>
              <a:gd name="connsiteX46" fmla="*/ 1423988 w 1709738"/>
              <a:gd name="connsiteY46" fmla="*/ 211931 h 426244"/>
              <a:gd name="connsiteX47" fmla="*/ 1212056 w 1709738"/>
              <a:gd name="connsiteY47" fmla="*/ 235744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09738" h="426244">
                <a:moveTo>
                  <a:pt x="1212056" y="235744"/>
                </a:moveTo>
                <a:lnTo>
                  <a:pt x="992981" y="273844"/>
                </a:lnTo>
                <a:lnTo>
                  <a:pt x="845344" y="283369"/>
                </a:lnTo>
                <a:lnTo>
                  <a:pt x="659606" y="328613"/>
                </a:lnTo>
                <a:lnTo>
                  <a:pt x="511969" y="369094"/>
                </a:lnTo>
                <a:lnTo>
                  <a:pt x="409575" y="404813"/>
                </a:lnTo>
                <a:lnTo>
                  <a:pt x="381000" y="419100"/>
                </a:lnTo>
                <a:lnTo>
                  <a:pt x="342900" y="426244"/>
                </a:lnTo>
                <a:lnTo>
                  <a:pt x="319088" y="423863"/>
                </a:lnTo>
                <a:lnTo>
                  <a:pt x="285750" y="409575"/>
                </a:lnTo>
                <a:lnTo>
                  <a:pt x="195263" y="361950"/>
                </a:lnTo>
                <a:lnTo>
                  <a:pt x="126206" y="309563"/>
                </a:lnTo>
                <a:lnTo>
                  <a:pt x="66675" y="257175"/>
                </a:lnTo>
                <a:lnTo>
                  <a:pt x="23813" y="216694"/>
                </a:lnTo>
                <a:lnTo>
                  <a:pt x="7144" y="197644"/>
                </a:lnTo>
                <a:lnTo>
                  <a:pt x="0" y="178594"/>
                </a:lnTo>
                <a:lnTo>
                  <a:pt x="0" y="166688"/>
                </a:lnTo>
                <a:lnTo>
                  <a:pt x="4763" y="154781"/>
                </a:lnTo>
                <a:lnTo>
                  <a:pt x="21431" y="150019"/>
                </a:lnTo>
                <a:lnTo>
                  <a:pt x="47625" y="150019"/>
                </a:lnTo>
                <a:lnTo>
                  <a:pt x="80963" y="166688"/>
                </a:lnTo>
                <a:lnTo>
                  <a:pt x="130969" y="190500"/>
                </a:lnTo>
                <a:lnTo>
                  <a:pt x="190500" y="211931"/>
                </a:lnTo>
                <a:lnTo>
                  <a:pt x="247650" y="223838"/>
                </a:lnTo>
                <a:lnTo>
                  <a:pt x="297656" y="226219"/>
                </a:lnTo>
                <a:lnTo>
                  <a:pt x="383381" y="219075"/>
                </a:lnTo>
                <a:lnTo>
                  <a:pt x="559594" y="195263"/>
                </a:lnTo>
                <a:lnTo>
                  <a:pt x="726281" y="159544"/>
                </a:lnTo>
                <a:lnTo>
                  <a:pt x="840581" y="130969"/>
                </a:lnTo>
                <a:lnTo>
                  <a:pt x="1009650" y="97631"/>
                </a:lnTo>
                <a:lnTo>
                  <a:pt x="1204913" y="64294"/>
                </a:lnTo>
                <a:lnTo>
                  <a:pt x="1395413" y="23813"/>
                </a:lnTo>
                <a:lnTo>
                  <a:pt x="1423988" y="7144"/>
                </a:lnTo>
                <a:lnTo>
                  <a:pt x="1452563" y="0"/>
                </a:lnTo>
                <a:lnTo>
                  <a:pt x="1490663" y="2381"/>
                </a:lnTo>
                <a:lnTo>
                  <a:pt x="1571625" y="19050"/>
                </a:lnTo>
                <a:lnTo>
                  <a:pt x="1657350" y="47625"/>
                </a:lnTo>
                <a:lnTo>
                  <a:pt x="1685925" y="66675"/>
                </a:lnTo>
                <a:lnTo>
                  <a:pt x="1697831" y="80963"/>
                </a:lnTo>
                <a:lnTo>
                  <a:pt x="1709738" y="109538"/>
                </a:lnTo>
                <a:lnTo>
                  <a:pt x="1709738" y="150019"/>
                </a:lnTo>
                <a:lnTo>
                  <a:pt x="1704975" y="164306"/>
                </a:lnTo>
                <a:lnTo>
                  <a:pt x="1688306" y="183356"/>
                </a:lnTo>
                <a:lnTo>
                  <a:pt x="1659731" y="192881"/>
                </a:lnTo>
                <a:lnTo>
                  <a:pt x="1602581" y="202406"/>
                </a:lnTo>
                <a:lnTo>
                  <a:pt x="1521619" y="200025"/>
                </a:lnTo>
                <a:lnTo>
                  <a:pt x="1423988" y="211931"/>
                </a:lnTo>
                <a:lnTo>
                  <a:pt x="1212056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11FC72-5348-4365-A265-DA820283C54B}"/>
              </a:ext>
            </a:extLst>
          </p:cNvPr>
          <p:cNvSpPr/>
          <p:nvPr/>
        </p:nvSpPr>
        <p:spPr>
          <a:xfrm>
            <a:off x="2789238" y="4678363"/>
            <a:ext cx="1597025" cy="427037"/>
          </a:xfrm>
          <a:custGeom>
            <a:avLst/>
            <a:gdLst>
              <a:gd name="connsiteX0" fmla="*/ 1190625 w 1597819"/>
              <a:gd name="connsiteY0" fmla="*/ 238125 h 426244"/>
              <a:gd name="connsiteX1" fmla="*/ 992981 w 1597819"/>
              <a:gd name="connsiteY1" fmla="*/ 276225 h 426244"/>
              <a:gd name="connsiteX2" fmla="*/ 835819 w 1597819"/>
              <a:gd name="connsiteY2" fmla="*/ 307182 h 426244"/>
              <a:gd name="connsiteX3" fmla="*/ 657225 w 1597819"/>
              <a:gd name="connsiteY3" fmla="*/ 354807 h 426244"/>
              <a:gd name="connsiteX4" fmla="*/ 550069 w 1597819"/>
              <a:gd name="connsiteY4" fmla="*/ 381000 h 426244"/>
              <a:gd name="connsiteX5" fmla="*/ 404812 w 1597819"/>
              <a:gd name="connsiteY5" fmla="*/ 414338 h 426244"/>
              <a:gd name="connsiteX6" fmla="*/ 357187 w 1597819"/>
              <a:gd name="connsiteY6" fmla="*/ 423863 h 426244"/>
              <a:gd name="connsiteX7" fmla="*/ 323850 w 1597819"/>
              <a:gd name="connsiteY7" fmla="*/ 426244 h 426244"/>
              <a:gd name="connsiteX8" fmla="*/ 297656 w 1597819"/>
              <a:gd name="connsiteY8" fmla="*/ 423863 h 426244"/>
              <a:gd name="connsiteX9" fmla="*/ 257175 w 1597819"/>
              <a:gd name="connsiteY9" fmla="*/ 411957 h 426244"/>
              <a:gd name="connsiteX10" fmla="*/ 188119 w 1597819"/>
              <a:gd name="connsiteY10" fmla="*/ 381000 h 426244"/>
              <a:gd name="connsiteX11" fmla="*/ 133350 w 1597819"/>
              <a:gd name="connsiteY11" fmla="*/ 350044 h 426244"/>
              <a:gd name="connsiteX12" fmla="*/ 88106 w 1597819"/>
              <a:gd name="connsiteY12" fmla="*/ 311944 h 426244"/>
              <a:gd name="connsiteX13" fmla="*/ 42862 w 1597819"/>
              <a:gd name="connsiteY13" fmla="*/ 266700 h 426244"/>
              <a:gd name="connsiteX14" fmla="*/ 16669 w 1597819"/>
              <a:gd name="connsiteY14" fmla="*/ 233363 h 426244"/>
              <a:gd name="connsiteX15" fmla="*/ 4762 w 1597819"/>
              <a:gd name="connsiteY15" fmla="*/ 211932 h 426244"/>
              <a:gd name="connsiteX16" fmla="*/ 0 w 1597819"/>
              <a:gd name="connsiteY16" fmla="*/ 195263 h 426244"/>
              <a:gd name="connsiteX17" fmla="*/ 2381 w 1597819"/>
              <a:gd name="connsiteY17" fmla="*/ 173832 h 426244"/>
              <a:gd name="connsiteX18" fmla="*/ 14287 w 1597819"/>
              <a:gd name="connsiteY18" fmla="*/ 164307 h 426244"/>
              <a:gd name="connsiteX19" fmla="*/ 30956 w 1597819"/>
              <a:gd name="connsiteY19" fmla="*/ 164307 h 426244"/>
              <a:gd name="connsiteX20" fmla="*/ 78581 w 1597819"/>
              <a:gd name="connsiteY20" fmla="*/ 188119 h 426244"/>
              <a:gd name="connsiteX21" fmla="*/ 121444 w 1597819"/>
              <a:gd name="connsiteY21" fmla="*/ 202407 h 426244"/>
              <a:gd name="connsiteX22" fmla="*/ 185737 w 1597819"/>
              <a:gd name="connsiteY22" fmla="*/ 214313 h 426244"/>
              <a:gd name="connsiteX23" fmla="*/ 247650 w 1597819"/>
              <a:gd name="connsiteY23" fmla="*/ 221457 h 426244"/>
              <a:gd name="connsiteX24" fmla="*/ 316706 w 1597819"/>
              <a:gd name="connsiteY24" fmla="*/ 223838 h 426244"/>
              <a:gd name="connsiteX25" fmla="*/ 383381 w 1597819"/>
              <a:gd name="connsiteY25" fmla="*/ 221457 h 426244"/>
              <a:gd name="connsiteX26" fmla="*/ 511969 w 1597819"/>
              <a:gd name="connsiteY26" fmla="*/ 207169 h 426244"/>
              <a:gd name="connsiteX27" fmla="*/ 685800 w 1597819"/>
              <a:gd name="connsiteY27" fmla="*/ 180975 h 426244"/>
              <a:gd name="connsiteX28" fmla="*/ 852487 w 1597819"/>
              <a:gd name="connsiteY28" fmla="*/ 152400 h 426244"/>
              <a:gd name="connsiteX29" fmla="*/ 1019175 w 1597819"/>
              <a:gd name="connsiteY29" fmla="*/ 100013 h 426244"/>
              <a:gd name="connsiteX30" fmla="*/ 1135856 w 1597819"/>
              <a:gd name="connsiteY30" fmla="*/ 66675 h 426244"/>
              <a:gd name="connsiteX31" fmla="*/ 1271587 w 1597819"/>
              <a:gd name="connsiteY31" fmla="*/ 28575 h 426244"/>
              <a:gd name="connsiteX32" fmla="*/ 1354931 w 1597819"/>
              <a:gd name="connsiteY32" fmla="*/ 0 h 426244"/>
              <a:gd name="connsiteX33" fmla="*/ 1400175 w 1597819"/>
              <a:gd name="connsiteY33" fmla="*/ 9525 h 426244"/>
              <a:gd name="connsiteX34" fmla="*/ 1466850 w 1597819"/>
              <a:gd name="connsiteY34" fmla="*/ 26194 h 426244"/>
              <a:gd name="connsiteX35" fmla="*/ 1509712 w 1597819"/>
              <a:gd name="connsiteY35" fmla="*/ 42863 h 426244"/>
              <a:gd name="connsiteX36" fmla="*/ 1547812 w 1597819"/>
              <a:gd name="connsiteY36" fmla="*/ 61913 h 426244"/>
              <a:gd name="connsiteX37" fmla="*/ 1571625 w 1597819"/>
              <a:gd name="connsiteY37" fmla="*/ 76200 h 426244"/>
              <a:gd name="connsiteX38" fmla="*/ 1588294 w 1597819"/>
              <a:gd name="connsiteY38" fmla="*/ 97632 h 426244"/>
              <a:gd name="connsiteX39" fmla="*/ 1595437 w 1597819"/>
              <a:gd name="connsiteY39" fmla="*/ 121444 h 426244"/>
              <a:gd name="connsiteX40" fmla="*/ 1597819 w 1597819"/>
              <a:gd name="connsiteY40" fmla="*/ 140494 h 426244"/>
              <a:gd name="connsiteX41" fmla="*/ 1590675 w 1597819"/>
              <a:gd name="connsiteY41" fmla="*/ 161925 h 426244"/>
              <a:gd name="connsiteX42" fmla="*/ 1571625 w 1597819"/>
              <a:gd name="connsiteY42" fmla="*/ 176213 h 426244"/>
              <a:gd name="connsiteX43" fmla="*/ 1514475 w 1597819"/>
              <a:gd name="connsiteY43" fmla="*/ 192882 h 426244"/>
              <a:gd name="connsiteX44" fmla="*/ 1402556 w 1597819"/>
              <a:gd name="connsiteY44" fmla="*/ 209550 h 426244"/>
              <a:gd name="connsiteX45" fmla="*/ 1190625 w 1597819"/>
              <a:gd name="connsiteY45" fmla="*/ 23812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597819" h="426244">
                <a:moveTo>
                  <a:pt x="1190625" y="238125"/>
                </a:moveTo>
                <a:lnTo>
                  <a:pt x="992981" y="276225"/>
                </a:lnTo>
                <a:lnTo>
                  <a:pt x="835819" y="307182"/>
                </a:lnTo>
                <a:lnTo>
                  <a:pt x="657225" y="354807"/>
                </a:lnTo>
                <a:lnTo>
                  <a:pt x="550069" y="381000"/>
                </a:lnTo>
                <a:lnTo>
                  <a:pt x="404812" y="414338"/>
                </a:lnTo>
                <a:lnTo>
                  <a:pt x="357187" y="423863"/>
                </a:lnTo>
                <a:lnTo>
                  <a:pt x="323850" y="426244"/>
                </a:lnTo>
                <a:lnTo>
                  <a:pt x="297656" y="423863"/>
                </a:lnTo>
                <a:lnTo>
                  <a:pt x="257175" y="411957"/>
                </a:lnTo>
                <a:lnTo>
                  <a:pt x="188119" y="381000"/>
                </a:lnTo>
                <a:lnTo>
                  <a:pt x="133350" y="350044"/>
                </a:lnTo>
                <a:lnTo>
                  <a:pt x="88106" y="311944"/>
                </a:lnTo>
                <a:lnTo>
                  <a:pt x="42862" y="266700"/>
                </a:lnTo>
                <a:lnTo>
                  <a:pt x="16669" y="233363"/>
                </a:lnTo>
                <a:lnTo>
                  <a:pt x="4762" y="211932"/>
                </a:lnTo>
                <a:lnTo>
                  <a:pt x="0" y="195263"/>
                </a:lnTo>
                <a:lnTo>
                  <a:pt x="2381" y="173832"/>
                </a:lnTo>
                <a:lnTo>
                  <a:pt x="14287" y="164307"/>
                </a:lnTo>
                <a:lnTo>
                  <a:pt x="30956" y="164307"/>
                </a:lnTo>
                <a:lnTo>
                  <a:pt x="78581" y="188119"/>
                </a:lnTo>
                <a:lnTo>
                  <a:pt x="121444" y="202407"/>
                </a:lnTo>
                <a:lnTo>
                  <a:pt x="185737" y="214313"/>
                </a:lnTo>
                <a:lnTo>
                  <a:pt x="247650" y="221457"/>
                </a:lnTo>
                <a:lnTo>
                  <a:pt x="316706" y="223838"/>
                </a:lnTo>
                <a:lnTo>
                  <a:pt x="383381" y="221457"/>
                </a:lnTo>
                <a:lnTo>
                  <a:pt x="511969" y="207169"/>
                </a:lnTo>
                <a:lnTo>
                  <a:pt x="685800" y="180975"/>
                </a:lnTo>
                <a:lnTo>
                  <a:pt x="852487" y="152400"/>
                </a:lnTo>
                <a:lnTo>
                  <a:pt x="1019175" y="100013"/>
                </a:lnTo>
                <a:lnTo>
                  <a:pt x="1135856" y="66675"/>
                </a:lnTo>
                <a:lnTo>
                  <a:pt x="1271587" y="28575"/>
                </a:lnTo>
                <a:lnTo>
                  <a:pt x="1354931" y="0"/>
                </a:lnTo>
                <a:lnTo>
                  <a:pt x="1400175" y="9525"/>
                </a:lnTo>
                <a:lnTo>
                  <a:pt x="1466850" y="26194"/>
                </a:lnTo>
                <a:lnTo>
                  <a:pt x="1509712" y="42863"/>
                </a:lnTo>
                <a:lnTo>
                  <a:pt x="1547812" y="61913"/>
                </a:lnTo>
                <a:lnTo>
                  <a:pt x="1571625" y="76200"/>
                </a:lnTo>
                <a:lnTo>
                  <a:pt x="1588294" y="97632"/>
                </a:lnTo>
                <a:lnTo>
                  <a:pt x="1595437" y="121444"/>
                </a:lnTo>
                <a:lnTo>
                  <a:pt x="1597819" y="140494"/>
                </a:lnTo>
                <a:lnTo>
                  <a:pt x="1590675" y="161925"/>
                </a:lnTo>
                <a:lnTo>
                  <a:pt x="1571625" y="176213"/>
                </a:lnTo>
                <a:lnTo>
                  <a:pt x="1514475" y="192882"/>
                </a:lnTo>
                <a:lnTo>
                  <a:pt x="1402556" y="209550"/>
                </a:lnTo>
                <a:lnTo>
                  <a:pt x="1190625" y="2381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711BE0-C4AD-4CA9-953B-0C5C128C0E7B}"/>
              </a:ext>
            </a:extLst>
          </p:cNvPr>
          <p:cNvSpPr/>
          <p:nvPr/>
        </p:nvSpPr>
        <p:spPr>
          <a:xfrm>
            <a:off x="2562225" y="5126038"/>
            <a:ext cx="2252663" cy="650875"/>
          </a:xfrm>
          <a:custGeom>
            <a:avLst/>
            <a:gdLst>
              <a:gd name="connsiteX0" fmla="*/ 1216819 w 2252663"/>
              <a:gd name="connsiteY0" fmla="*/ 383382 h 650082"/>
              <a:gd name="connsiteX1" fmla="*/ 931069 w 2252663"/>
              <a:gd name="connsiteY1" fmla="*/ 457200 h 650082"/>
              <a:gd name="connsiteX2" fmla="*/ 759619 w 2252663"/>
              <a:gd name="connsiteY2" fmla="*/ 500063 h 650082"/>
              <a:gd name="connsiteX3" fmla="*/ 597694 w 2252663"/>
              <a:gd name="connsiteY3" fmla="*/ 545307 h 650082"/>
              <a:gd name="connsiteX4" fmla="*/ 495300 w 2252663"/>
              <a:gd name="connsiteY4" fmla="*/ 583407 h 650082"/>
              <a:gd name="connsiteX5" fmla="*/ 419100 w 2252663"/>
              <a:gd name="connsiteY5" fmla="*/ 616744 h 650082"/>
              <a:gd name="connsiteX6" fmla="*/ 371475 w 2252663"/>
              <a:gd name="connsiteY6" fmla="*/ 633413 h 650082"/>
              <a:gd name="connsiteX7" fmla="*/ 330994 w 2252663"/>
              <a:gd name="connsiteY7" fmla="*/ 645319 h 650082"/>
              <a:gd name="connsiteX8" fmla="*/ 307181 w 2252663"/>
              <a:gd name="connsiteY8" fmla="*/ 650082 h 650082"/>
              <a:gd name="connsiteX9" fmla="*/ 276225 w 2252663"/>
              <a:gd name="connsiteY9" fmla="*/ 645319 h 650082"/>
              <a:gd name="connsiteX10" fmla="*/ 247650 w 2252663"/>
              <a:gd name="connsiteY10" fmla="*/ 633413 h 650082"/>
              <a:gd name="connsiteX11" fmla="*/ 202406 w 2252663"/>
              <a:gd name="connsiteY11" fmla="*/ 595313 h 650082"/>
              <a:gd name="connsiteX12" fmla="*/ 154781 w 2252663"/>
              <a:gd name="connsiteY12" fmla="*/ 545307 h 650082"/>
              <a:gd name="connsiteX13" fmla="*/ 119063 w 2252663"/>
              <a:gd name="connsiteY13" fmla="*/ 495300 h 650082"/>
              <a:gd name="connsiteX14" fmla="*/ 80963 w 2252663"/>
              <a:gd name="connsiteY14" fmla="*/ 435769 h 650082"/>
              <a:gd name="connsiteX15" fmla="*/ 38100 w 2252663"/>
              <a:gd name="connsiteY15" fmla="*/ 359569 h 650082"/>
              <a:gd name="connsiteX16" fmla="*/ 11906 w 2252663"/>
              <a:gd name="connsiteY16" fmla="*/ 311944 h 650082"/>
              <a:gd name="connsiteX17" fmla="*/ 0 w 2252663"/>
              <a:gd name="connsiteY17" fmla="*/ 278607 h 650082"/>
              <a:gd name="connsiteX18" fmla="*/ 0 w 2252663"/>
              <a:gd name="connsiteY18" fmla="*/ 259557 h 650082"/>
              <a:gd name="connsiteX19" fmla="*/ 4763 w 2252663"/>
              <a:gd name="connsiteY19" fmla="*/ 250032 h 650082"/>
              <a:gd name="connsiteX20" fmla="*/ 19050 w 2252663"/>
              <a:gd name="connsiteY20" fmla="*/ 242888 h 650082"/>
              <a:gd name="connsiteX21" fmla="*/ 42863 w 2252663"/>
              <a:gd name="connsiteY21" fmla="*/ 240507 h 650082"/>
              <a:gd name="connsiteX22" fmla="*/ 73819 w 2252663"/>
              <a:gd name="connsiteY22" fmla="*/ 247650 h 650082"/>
              <a:gd name="connsiteX23" fmla="*/ 111919 w 2252663"/>
              <a:gd name="connsiteY23" fmla="*/ 269082 h 650082"/>
              <a:gd name="connsiteX24" fmla="*/ 154781 w 2252663"/>
              <a:gd name="connsiteY24" fmla="*/ 297657 h 650082"/>
              <a:gd name="connsiteX25" fmla="*/ 188119 w 2252663"/>
              <a:gd name="connsiteY25" fmla="*/ 319088 h 650082"/>
              <a:gd name="connsiteX26" fmla="*/ 219075 w 2252663"/>
              <a:gd name="connsiteY26" fmla="*/ 335757 h 650082"/>
              <a:gd name="connsiteX27" fmla="*/ 252413 w 2252663"/>
              <a:gd name="connsiteY27" fmla="*/ 347663 h 650082"/>
              <a:gd name="connsiteX28" fmla="*/ 295275 w 2252663"/>
              <a:gd name="connsiteY28" fmla="*/ 354807 h 650082"/>
              <a:gd name="connsiteX29" fmla="*/ 335756 w 2252663"/>
              <a:gd name="connsiteY29" fmla="*/ 357188 h 650082"/>
              <a:gd name="connsiteX30" fmla="*/ 404813 w 2252663"/>
              <a:gd name="connsiteY30" fmla="*/ 352425 h 650082"/>
              <a:gd name="connsiteX31" fmla="*/ 604838 w 2252663"/>
              <a:gd name="connsiteY31" fmla="*/ 323850 h 650082"/>
              <a:gd name="connsiteX32" fmla="*/ 781050 w 2252663"/>
              <a:gd name="connsiteY32" fmla="*/ 292894 h 650082"/>
              <a:gd name="connsiteX33" fmla="*/ 1069181 w 2252663"/>
              <a:gd name="connsiteY33" fmla="*/ 240507 h 650082"/>
              <a:gd name="connsiteX34" fmla="*/ 1223963 w 2252663"/>
              <a:gd name="connsiteY34" fmla="*/ 202407 h 650082"/>
              <a:gd name="connsiteX35" fmla="*/ 1490663 w 2252663"/>
              <a:gd name="connsiteY35" fmla="*/ 142875 h 650082"/>
              <a:gd name="connsiteX36" fmla="*/ 1716881 w 2252663"/>
              <a:gd name="connsiteY36" fmla="*/ 95250 h 650082"/>
              <a:gd name="connsiteX37" fmla="*/ 1955006 w 2252663"/>
              <a:gd name="connsiteY37" fmla="*/ 45244 h 650082"/>
              <a:gd name="connsiteX38" fmla="*/ 2107406 w 2252663"/>
              <a:gd name="connsiteY38" fmla="*/ 14288 h 650082"/>
              <a:gd name="connsiteX39" fmla="*/ 2171700 w 2252663"/>
              <a:gd name="connsiteY39" fmla="*/ 0 h 650082"/>
              <a:gd name="connsiteX40" fmla="*/ 2212181 w 2252663"/>
              <a:gd name="connsiteY40" fmla="*/ 0 h 650082"/>
              <a:gd name="connsiteX41" fmla="*/ 2235994 w 2252663"/>
              <a:gd name="connsiteY41" fmla="*/ 4763 h 650082"/>
              <a:gd name="connsiteX42" fmla="*/ 2250281 w 2252663"/>
              <a:gd name="connsiteY42" fmla="*/ 14288 h 650082"/>
              <a:gd name="connsiteX43" fmla="*/ 2252663 w 2252663"/>
              <a:gd name="connsiteY43" fmla="*/ 28575 h 650082"/>
              <a:gd name="connsiteX44" fmla="*/ 2238375 w 2252663"/>
              <a:gd name="connsiteY44" fmla="*/ 47625 h 650082"/>
              <a:gd name="connsiteX45" fmla="*/ 2209800 w 2252663"/>
              <a:gd name="connsiteY45" fmla="*/ 66675 h 650082"/>
              <a:gd name="connsiteX46" fmla="*/ 2052638 w 2252663"/>
              <a:gd name="connsiteY46" fmla="*/ 126207 h 650082"/>
              <a:gd name="connsiteX47" fmla="*/ 1804988 w 2252663"/>
              <a:gd name="connsiteY47" fmla="*/ 214313 h 650082"/>
              <a:gd name="connsiteX48" fmla="*/ 1609725 w 2252663"/>
              <a:gd name="connsiteY48" fmla="*/ 278607 h 650082"/>
              <a:gd name="connsiteX49" fmla="*/ 1433513 w 2252663"/>
              <a:gd name="connsiteY49" fmla="*/ 330994 h 650082"/>
              <a:gd name="connsiteX50" fmla="*/ 1216819 w 2252663"/>
              <a:gd name="connsiteY50" fmla="*/ 383382 h 65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252663" h="650082">
                <a:moveTo>
                  <a:pt x="1216819" y="383382"/>
                </a:moveTo>
                <a:lnTo>
                  <a:pt x="931069" y="457200"/>
                </a:lnTo>
                <a:lnTo>
                  <a:pt x="759619" y="500063"/>
                </a:lnTo>
                <a:lnTo>
                  <a:pt x="597694" y="545307"/>
                </a:lnTo>
                <a:lnTo>
                  <a:pt x="495300" y="583407"/>
                </a:lnTo>
                <a:lnTo>
                  <a:pt x="419100" y="616744"/>
                </a:lnTo>
                <a:lnTo>
                  <a:pt x="371475" y="633413"/>
                </a:lnTo>
                <a:lnTo>
                  <a:pt x="330994" y="645319"/>
                </a:lnTo>
                <a:lnTo>
                  <a:pt x="307181" y="650082"/>
                </a:lnTo>
                <a:lnTo>
                  <a:pt x="276225" y="645319"/>
                </a:lnTo>
                <a:lnTo>
                  <a:pt x="247650" y="633413"/>
                </a:lnTo>
                <a:lnTo>
                  <a:pt x="202406" y="595313"/>
                </a:lnTo>
                <a:lnTo>
                  <a:pt x="154781" y="545307"/>
                </a:lnTo>
                <a:lnTo>
                  <a:pt x="119063" y="495300"/>
                </a:lnTo>
                <a:lnTo>
                  <a:pt x="80963" y="435769"/>
                </a:lnTo>
                <a:lnTo>
                  <a:pt x="38100" y="359569"/>
                </a:lnTo>
                <a:lnTo>
                  <a:pt x="11906" y="311944"/>
                </a:lnTo>
                <a:lnTo>
                  <a:pt x="0" y="278607"/>
                </a:lnTo>
                <a:lnTo>
                  <a:pt x="0" y="259557"/>
                </a:lnTo>
                <a:lnTo>
                  <a:pt x="4763" y="250032"/>
                </a:lnTo>
                <a:lnTo>
                  <a:pt x="19050" y="242888"/>
                </a:lnTo>
                <a:lnTo>
                  <a:pt x="42863" y="240507"/>
                </a:lnTo>
                <a:lnTo>
                  <a:pt x="73819" y="247650"/>
                </a:lnTo>
                <a:lnTo>
                  <a:pt x="111919" y="269082"/>
                </a:lnTo>
                <a:lnTo>
                  <a:pt x="154781" y="297657"/>
                </a:lnTo>
                <a:lnTo>
                  <a:pt x="188119" y="319088"/>
                </a:lnTo>
                <a:lnTo>
                  <a:pt x="219075" y="335757"/>
                </a:lnTo>
                <a:lnTo>
                  <a:pt x="252413" y="347663"/>
                </a:lnTo>
                <a:lnTo>
                  <a:pt x="295275" y="354807"/>
                </a:lnTo>
                <a:lnTo>
                  <a:pt x="335756" y="357188"/>
                </a:lnTo>
                <a:lnTo>
                  <a:pt x="404813" y="352425"/>
                </a:lnTo>
                <a:lnTo>
                  <a:pt x="604838" y="323850"/>
                </a:lnTo>
                <a:lnTo>
                  <a:pt x="781050" y="292894"/>
                </a:lnTo>
                <a:lnTo>
                  <a:pt x="1069181" y="240507"/>
                </a:lnTo>
                <a:lnTo>
                  <a:pt x="1223963" y="202407"/>
                </a:lnTo>
                <a:lnTo>
                  <a:pt x="1490663" y="142875"/>
                </a:lnTo>
                <a:lnTo>
                  <a:pt x="1716881" y="95250"/>
                </a:lnTo>
                <a:lnTo>
                  <a:pt x="1955006" y="45244"/>
                </a:lnTo>
                <a:lnTo>
                  <a:pt x="2107406" y="14288"/>
                </a:lnTo>
                <a:lnTo>
                  <a:pt x="2171700" y="0"/>
                </a:lnTo>
                <a:lnTo>
                  <a:pt x="2212181" y="0"/>
                </a:lnTo>
                <a:lnTo>
                  <a:pt x="2235994" y="4763"/>
                </a:lnTo>
                <a:lnTo>
                  <a:pt x="2250281" y="14288"/>
                </a:lnTo>
                <a:lnTo>
                  <a:pt x="2252663" y="28575"/>
                </a:lnTo>
                <a:lnTo>
                  <a:pt x="2238375" y="47625"/>
                </a:lnTo>
                <a:lnTo>
                  <a:pt x="2209800" y="66675"/>
                </a:lnTo>
                <a:lnTo>
                  <a:pt x="2052638" y="126207"/>
                </a:lnTo>
                <a:lnTo>
                  <a:pt x="1804988" y="214313"/>
                </a:lnTo>
                <a:lnTo>
                  <a:pt x="1609725" y="278607"/>
                </a:lnTo>
                <a:lnTo>
                  <a:pt x="1433513" y="330994"/>
                </a:lnTo>
                <a:lnTo>
                  <a:pt x="1216819" y="3833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778B9D-2970-4347-BDE2-4427E1C47514}"/>
              </a:ext>
            </a:extLst>
          </p:cNvPr>
          <p:cNvSpPr/>
          <p:nvPr/>
        </p:nvSpPr>
        <p:spPr>
          <a:xfrm rot="16200000">
            <a:off x="5153025" y="3903663"/>
            <a:ext cx="2859088" cy="1154112"/>
          </a:xfrm>
          <a:custGeom>
            <a:avLst/>
            <a:gdLst>
              <a:gd name="connsiteX0" fmla="*/ 1485540 w 2858582"/>
              <a:gd name="connsiteY0" fmla="*/ 874016 h 1153817"/>
              <a:gd name="connsiteX1" fmla="*/ 1237469 w 2858582"/>
              <a:gd name="connsiteY1" fmla="*/ 813441 h 1153817"/>
              <a:gd name="connsiteX2" fmla="*/ 1029782 w 2858582"/>
              <a:gd name="connsiteY2" fmla="*/ 755750 h 1153817"/>
              <a:gd name="connsiteX3" fmla="*/ 853825 w 2858582"/>
              <a:gd name="connsiteY3" fmla="*/ 700944 h 1153817"/>
              <a:gd name="connsiteX4" fmla="*/ 718251 w 2858582"/>
              <a:gd name="connsiteY4" fmla="*/ 649022 h 1153817"/>
              <a:gd name="connsiteX5" fmla="*/ 574024 w 2858582"/>
              <a:gd name="connsiteY5" fmla="*/ 588447 h 1153817"/>
              <a:gd name="connsiteX6" fmla="*/ 452873 w 2858582"/>
              <a:gd name="connsiteY6" fmla="*/ 530756 h 1153817"/>
              <a:gd name="connsiteX7" fmla="*/ 346145 w 2858582"/>
              <a:gd name="connsiteY7" fmla="*/ 470181 h 1153817"/>
              <a:gd name="connsiteX8" fmla="*/ 276916 w 2858582"/>
              <a:gd name="connsiteY8" fmla="*/ 424028 h 1153817"/>
              <a:gd name="connsiteX9" fmla="*/ 201918 w 2858582"/>
              <a:gd name="connsiteY9" fmla="*/ 366337 h 1153817"/>
              <a:gd name="connsiteX10" fmla="*/ 129805 w 2858582"/>
              <a:gd name="connsiteY10" fmla="*/ 299993 h 1153817"/>
              <a:gd name="connsiteX11" fmla="*/ 66345 w 2858582"/>
              <a:gd name="connsiteY11" fmla="*/ 230763 h 1153817"/>
              <a:gd name="connsiteX12" fmla="*/ 31730 w 2858582"/>
              <a:gd name="connsiteY12" fmla="*/ 181726 h 1153817"/>
              <a:gd name="connsiteX13" fmla="*/ 20192 w 2858582"/>
              <a:gd name="connsiteY13" fmla="*/ 161534 h 1153817"/>
              <a:gd name="connsiteX14" fmla="*/ 5769 w 2858582"/>
              <a:gd name="connsiteY14" fmla="*/ 132689 h 1153817"/>
              <a:gd name="connsiteX15" fmla="*/ 0 w 2858582"/>
              <a:gd name="connsiteY15" fmla="*/ 109613 h 1153817"/>
              <a:gd name="connsiteX16" fmla="*/ 0 w 2858582"/>
              <a:gd name="connsiteY16" fmla="*/ 83652 h 1153817"/>
              <a:gd name="connsiteX17" fmla="*/ 17307 w 2858582"/>
              <a:gd name="connsiteY17" fmla="*/ 60575 h 1153817"/>
              <a:gd name="connsiteX18" fmla="*/ 49037 w 2858582"/>
              <a:gd name="connsiteY18" fmla="*/ 34615 h 1153817"/>
              <a:gd name="connsiteX19" fmla="*/ 112497 w 2858582"/>
              <a:gd name="connsiteY19" fmla="*/ 0 h 1153817"/>
              <a:gd name="connsiteX20" fmla="*/ 524987 w 2858582"/>
              <a:gd name="connsiteY20" fmla="*/ 201918 h 1153817"/>
              <a:gd name="connsiteX21" fmla="*/ 559601 w 2858582"/>
              <a:gd name="connsiteY21" fmla="*/ 242302 h 1153817"/>
              <a:gd name="connsiteX22" fmla="*/ 597101 w 2858582"/>
              <a:gd name="connsiteY22" fmla="*/ 276916 h 1153817"/>
              <a:gd name="connsiteX23" fmla="*/ 631715 w 2858582"/>
              <a:gd name="connsiteY23" fmla="*/ 299993 h 1153817"/>
              <a:gd name="connsiteX24" fmla="*/ 709598 w 2858582"/>
              <a:gd name="connsiteY24" fmla="*/ 346145 h 1153817"/>
              <a:gd name="connsiteX25" fmla="*/ 810557 w 2858582"/>
              <a:gd name="connsiteY25" fmla="*/ 392298 h 1153817"/>
              <a:gd name="connsiteX26" fmla="*/ 943246 w 2858582"/>
              <a:gd name="connsiteY26" fmla="*/ 449989 h 1153817"/>
              <a:gd name="connsiteX27" fmla="*/ 1038436 w 2858582"/>
              <a:gd name="connsiteY27" fmla="*/ 487488 h 1153817"/>
              <a:gd name="connsiteX28" fmla="*/ 1179778 w 2858582"/>
              <a:gd name="connsiteY28" fmla="*/ 539410 h 1153817"/>
              <a:gd name="connsiteX29" fmla="*/ 1358620 w 2858582"/>
              <a:gd name="connsiteY29" fmla="*/ 591331 h 1153817"/>
              <a:gd name="connsiteX30" fmla="*/ 1482655 w 2858582"/>
              <a:gd name="connsiteY30" fmla="*/ 625946 h 1153817"/>
              <a:gd name="connsiteX31" fmla="*/ 1733610 w 2858582"/>
              <a:gd name="connsiteY31" fmla="*/ 677868 h 1153817"/>
              <a:gd name="connsiteX32" fmla="*/ 2024949 w 2858582"/>
              <a:gd name="connsiteY32" fmla="*/ 732674 h 1153817"/>
              <a:gd name="connsiteX33" fmla="*/ 2252828 w 2858582"/>
              <a:gd name="connsiteY33" fmla="*/ 773057 h 1153817"/>
              <a:gd name="connsiteX34" fmla="*/ 2394171 w 2858582"/>
              <a:gd name="connsiteY34" fmla="*/ 796134 h 1153817"/>
              <a:gd name="connsiteX35" fmla="*/ 2584550 w 2858582"/>
              <a:gd name="connsiteY35" fmla="*/ 822095 h 1153817"/>
              <a:gd name="connsiteX36" fmla="*/ 2728778 w 2858582"/>
              <a:gd name="connsiteY36" fmla="*/ 836517 h 1153817"/>
              <a:gd name="connsiteX37" fmla="*/ 2757623 w 2858582"/>
              <a:gd name="connsiteY37" fmla="*/ 830748 h 1153817"/>
              <a:gd name="connsiteX38" fmla="*/ 2800891 w 2858582"/>
              <a:gd name="connsiteY38" fmla="*/ 807672 h 1153817"/>
              <a:gd name="connsiteX39" fmla="*/ 2858582 w 2858582"/>
              <a:gd name="connsiteY39" fmla="*/ 755750 h 1153817"/>
              <a:gd name="connsiteX40" fmla="*/ 2772046 w 2858582"/>
              <a:gd name="connsiteY40" fmla="*/ 1153817 h 1153817"/>
              <a:gd name="connsiteX41" fmla="*/ 2708586 w 2858582"/>
              <a:gd name="connsiteY41" fmla="*/ 1142279 h 1153817"/>
              <a:gd name="connsiteX42" fmla="*/ 2607627 w 2858582"/>
              <a:gd name="connsiteY42" fmla="*/ 1090357 h 1153817"/>
              <a:gd name="connsiteX43" fmla="*/ 2547051 w 2858582"/>
              <a:gd name="connsiteY43" fmla="*/ 1067281 h 1153817"/>
              <a:gd name="connsiteX44" fmla="*/ 2483591 w 2858582"/>
              <a:gd name="connsiteY44" fmla="*/ 1055743 h 1153817"/>
              <a:gd name="connsiteX45" fmla="*/ 2368210 w 2858582"/>
              <a:gd name="connsiteY45" fmla="*/ 1038435 h 1153817"/>
              <a:gd name="connsiteX46" fmla="*/ 2117254 w 2858582"/>
              <a:gd name="connsiteY46" fmla="*/ 998052 h 1153817"/>
              <a:gd name="connsiteX47" fmla="*/ 1883607 w 2858582"/>
              <a:gd name="connsiteY47" fmla="*/ 957668 h 1153817"/>
              <a:gd name="connsiteX48" fmla="*/ 1485540 w 2858582"/>
              <a:gd name="connsiteY48" fmla="*/ 874016 h 1153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858582" h="1153817">
                <a:moveTo>
                  <a:pt x="1485540" y="874016"/>
                </a:moveTo>
                <a:lnTo>
                  <a:pt x="1237469" y="813441"/>
                </a:lnTo>
                <a:lnTo>
                  <a:pt x="1029782" y="755750"/>
                </a:lnTo>
                <a:lnTo>
                  <a:pt x="853825" y="700944"/>
                </a:lnTo>
                <a:lnTo>
                  <a:pt x="718251" y="649022"/>
                </a:lnTo>
                <a:lnTo>
                  <a:pt x="574024" y="588447"/>
                </a:lnTo>
                <a:lnTo>
                  <a:pt x="452873" y="530756"/>
                </a:lnTo>
                <a:lnTo>
                  <a:pt x="346145" y="470181"/>
                </a:lnTo>
                <a:lnTo>
                  <a:pt x="276916" y="424028"/>
                </a:lnTo>
                <a:lnTo>
                  <a:pt x="201918" y="366337"/>
                </a:lnTo>
                <a:lnTo>
                  <a:pt x="129805" y="299993"/>
                </a:lnTo>
                <a:lnTo>
                  <a:pt x="66345" y="230763"/>
                </a:lnTo>
                <a:lnTo>
                  <a:pt x="31730" y="181726"/>
                </a:lnTo>
                <a:lnTo>
                  <a:pt x="20192" y="161534"/>
                </a:lnTo>
                <a:lnTo>
                  <a:pt x="5769" y="132689"/>
                </a:lnTo>
                <a:lnTo>
                  <a:pt x="0" y="109613"/>
                </a:lnTo>
                <a:lnTo>
                  <a:pt x="0" y="83652"/>
                </a:lnTo>
                <a:lnTo>
                  <a:pt x="17307" y="60575"/>
                </a:lnTo>
                <a:lnTo>
                  <a:pt x="49037" y="34615"/>
                </a:lnTo>
                <a:lnTo>
                  <a:pt x="112497" y="0"/>
                </a:lnTo>
                <a:lnTo>
                  <a:pt x="524987" y="201918"/>
                </a:lnTo>
                <a:lnTo>
                  <a:pt x="559601" y="242302"/>
                </a:lnTo>
                <a:lnTo>
                  <a:pt x="597101" y="276916"/>
                </a:lnTo>
                <a:lnTo>
                  <a:pt x="631715" y="299993"/>
                </a:lnTo>
                <a:lnTo>
                  <a:pt x="709598" y="346145"/>
                </a:lnTo>
                <a:lnTo>
                  <a:pt x="810557" y="392298"/>
                </a:lnTo>
                <a:lnTo>
                  <a:pt x="943246" y="449989"/>
                </a:lnTo>
                <a:lnTo>
                  <a:pt x="1038436" y="487488"/>
                </a:lnTo>
                <a:lnTo>
                  <a:pt x="1179778" y="539410"/>
                </a:lnTo>
                <a:lnTo>
                  <a:pt x="1358620" y="591331"/>
                </a:lnTo>
                <a:lnTo>
                  <a:pt x="1482655" y="625946"/>
                </a:lnTo>
                <a:lnTo>
                  <a:pt x="1733610" y="677868"/>
                </a:lnTo>
                <a:lnTo>
                  <a:pt x="2024949" y="732674"/>
                </a:lnTo>
                <a:lnTo>
                  <a:pt x="2252828" y="773057"/>
                </a:lnTo>
                <a:lnTo>
                  <a:pt x="2394171" y="796134"/>
                </a:lnTo>
                <a:lnTo>
                  <a:pt x="2584550" y="822095"/>
                </a:lnTo>
                <a:lnTo>
                  <a:pt x="2728778" y="836517"/>
                </a:lnTo>
                <a:lnTo>
                  <a:pt x="2757623" y="830748"/>
                </a:lnTo>
                <a:lnTo>
                  <a:pt x="2800891" y="807672"/>
                </a:lnTo>
                <a:lnTo>
                  <a:pt x="2858582" y="755750"/>
                </a:lnTo>
                <a:lnTo>
                  <a:pt x="2772046" y="1153817"/>
                </a:lnTo>
                <a:lnTo>
                  <a:pt x="2708586" y="1142279"/>
                </a:lnTo>
                <a:lnTo>
                  <a:pt x="2607627" y="1090357"/>
                </a:lnTo>
                <a:lnTo>
                  <a:pt x="2547051" y="1067281"/>
                </a:lnTo>
                <a:lnTo>
                  <a:pt x="2483591" y="1055743"/>
                </a:lnTo>
                <a:lnTo>
                  <a:pt x="2368210" y="1038435"/>
                </a:lnTo>
                <a:lnTo>
                  <a:pt x="2117254" y="998052"/>
                </a:lnTo>
                <a:lnTo>
                  <a:pt x="1883607" y="957668"/>
                </a:lnTo>
                <a:lnTo>
                  <a:pt x="1485540" y="8740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C1EA53E-124F-4E04-9A00-38EF5A43E858}"/>
              </a:ext>
            </a:extLst>
          </p:cNvPr>
          <p:cNvSpPr/>
          <p:nvPr/>
        </p:nvSpPr>
        <p:spPr>
          <a:xfrm>
            <a:off x="5543550" y="5348288"/>
            <a:ext cx="731838" cy="485775"/>
          </a:xfrm>
          <a:custGeom>
            <a:avLst/>
            <a:gdLst>
              <a:gd name="connsiteX0" fmla="*/ 300038 w 731044"/>
              <a:gd name="connsiteY0" fmla="*/ 71437 h 485775"/>
              <a:gd name="connsiteX1" fmla="*/ 438150 w 731044"/>
              <a:gd name="connsiteY1" fmla="*/ 88106 h 485775"/>
              <a:gd name="connsiteX2" fmla="*/ 507206 w 731044"/>
              <a:gd name="connsiteY2" fmla="*/ 90487 h 485775"/>
              <a:gd name="connsiteX3" fmla="*/ 554831 w 731044"/>
              <a:gd name="connsiteY3" fmla="*/ 85725 h 485775"/>
              <a:gd name="connsiteX4" fmla="*/ 607219 w 731044"/>
              <a:gd name="connsiteY4" fmla="*/ 69056 h 485775"/>
              <a:gd name="connsiteX5" fmla="*/ 731044 w 731044"/>
              <a:gd name="connsiteY5" fmla="*/ 0 h 485775"/>
              <a:gd name="connsiteX6" fmla="*/ 495300 w 731044"/>
              <a:gd name="connsiteY6" fmla="*/ 485775 h 485775"/>
              <a:gd name="connsiteX7" fmla="*/ 464344 w 731044"/>
              <a:gd name="connsiteY7" fmla="*/ 454818 h 485775"/>
              <a:gd name="connsiteX8" fmla="*/ 419100 w 731044"/>
              <a:gd name="connsiteY8" fmla="*/ 381000 h 485775"/>
              <a:gd name="connsiteX9" fmla="*/ 357188 w 731044"/>
              <a:gd name="connsiteY9" fmla="*/ 295275 h 485775"/>
              <a:gd name="connsiteX10" fmla="*/ 302419 w 731044"/>
              <a:gd name="connsiteY10" fmla="*/ 235743 h 485775"/>
              <a:gd name="connsiteX11" fmla="*/ 261938 w 731044"/>
              <a:gd name="connsiteY11" fmla="*/ 192881 h 485775"/>
              <a:gd name="connsiteX12" fmla="*/ 221456 w 731044"/>
              <a:gd name="connsiteY12" fmla="*/ 164306 h 485775"/>
              <a:gd name="connsiteX13" fmla="*/ 188119 w 731044"/>
              <a:gd name="connsiteY13" fmla="*/ 145256 h 485775"/>
              <a:gd name="connsiteX14" fmla="*/ 128588 w 731044"/>
              <a:gd name="connsiteY14" fmla="*/ 116681 h 485775"/>
              <a:gd name="connsiteX15" fmla="*/ 61913 w 731044"/>
              <a:gd name="connsiteY15" fmla="*/ 97631 h 485775"/>
              <a:gd name="connsiteX16" fmla="*/ 26194 w 731044"/>
              <a:gd name="connsiteY16" fmla="*/ 85725 h 485775"/>
              <a:gd name="connsiteX17" fmla="*/ 9525 w 731044"/>
              <a:gd name="connsiteY17" fmla="*/ 73818 h 485775"/>
              <a:gd name="connsiteX18" fmla="*/ 0 w 731044"/>
              <a:gd name="connsiteY18" fmla="*/ 57150 h 485775"/>
              <a:gd name="connsiteX19" fmla="*/ 7144 w 731044"/>
              <a:gd name="connsiteY19" fmla="*/ 38100 h 485775"/>
              <a:gd name="connsiteX20" fmla="*/ 26194 w 731044"/>
              <a:gd name="connsiteY20" fmla="*/ 28575 h 485775"/>
              <a:gd name="connsiteX21" fmla="*/ 47625 w 731044"/>
              <a:gd name="connsiteY21" fmla="*/ 23812 h 485775"/>
              <a:gd name="connsiteX22" fmla="*/ 119063 w 731044"/>
              <a:gd name="connsiteY22" fmla="*/ 35718 h 485775"/>
              <a:gd name="connsiteX23" fmla="*/ 300038 w 731044"/>
              <a:gd name="connsiteY23" fmla="*/ 71437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1044" h="485775">
                <a:moveTo>
                  <a:pt x="300038" y="71437"/>
                </a:moveTo>
                <a:lnTo>
                  <a:pt x="438150" y="88106"/>
                </a:lnTo>
                <a:lnTo>
                  <a:pt x="507206" y="90487"/>
                </a:lnTo>
                <a:lnTo>
                  <a:pt x="554831" y="85725"/>
                </a:lnTo>
                <a:lnTo>
                  <a:pt x="607219" y="69056"/>
                </a:lnTo>
                <a:lnTo>
                  <a:pt x="731044" y="0"/>
                </a:lnTo>
                <a:lnTo>
                  <a:pt x="495300" y="485775"/>
                </a:lnTo>
                <a:lnTo>
                  <a:pt x="464344" y="454818"/>
                </a:lnTo>
                <a:lnTo>
                  <a:pt x="419100" y="381000"/>
                </a:lnTo>
                <a:lnTo>
                  <a:pt x="357188" y="295275"/>
                </a:lnTo>
                <a:lnTo>
                  <a:pt x="302419" y="235743"/>
                </a:lnTo>
                <a:lnTo>
                  <a:pt x="261938" y="192881"/>
                </a:lnTo>
                <a:lnTo>
                  <a:pt x="221456" y="164306"/>
                </a:lnTo>
                <a:lnTo>
                  <a:pt x="188119" y="145256"/>
                </a:lnTo>
                <a:lnTo>
                  <a:pt x="128588" y="116681"/>
                </a:lnTo>
                <a:lnTo>
                  <a:pt x="61913" y="97631"/>
                </a:lnTo>
                <a:lnTo>
                  <a:pt x="26194" y="85725"/>
                </a:lnTo>
                <a:lnTo>
                  <a:pt x="9525" y="73818"/>
                </a:lnTo>
                <a:lnTo>
                  <a:pt x="0" y="57150"/>
                </a:lnTo>
                <a:lnTo>
                  <a:pt x="7144" y="38100"/>
                </a:lnTo>
                <a:lnTo>
                  <a:pt x="26194" y="28575"/>
                </a:lnTo>
                <a:lnTo>
                  <a:pt x="47625" y="23812"/>
                </a:lnTo>
                <a:lnTo>
                  <a:pt x="119063" y="35718"/>
                </a:lnTo>
                <a:lnTo>
                  <a:pt x="300038" y="714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A094F29-81A3-494A-940F-5BBFD2CB3950}"/>
              </a:ext>
            </a:extLst>
          </p:cNvPr>
          <p:cNvSpPr/>
          <p:nvPr/>
        </p:nvSpPr>
        <p:spPr>
          <a:xfrm rot="16200000">
            <a:off x="3324225" y="2913063"/>
            <a:ext cx="4035425" cy="1803400"/>
          </a:xfrm>
          <a:custGeom>
            <a:avLst/>
            <a:gdLst>
              <a:gd name="connsiteX0" fmla="*/ 2238451 w 4034333"/>
              <a:gd name="connsiteY0" fmla="*/ 1466698 h 1803197"/>
              <a:gd name="connsiteX1" fmla="*/ 2015337 w 4034333"/>
              <a:gd name="connsiteY1" fmla="*/ 1411834 h 1803197"/>
              <a:gd name="connsiteX2" fmla="*/ 1839773 w 4034333"/>
              <a:gd name="connsiteY2" fmla="*/ 1360627 h 1803197"/>
              <a:gd name="connsiteX3" fmla="*/ 1693469 w 4034333"/>
              <a:gd name="connsiteY3" fmla="*/ 1316736 h 1803197"/>
              <a:gd name="connsiteX4" fmla="*/ 1514246 w 4034333"/>
              <a:gd name="connsiteY4" fmla="*/ 1254557 h 1803197"/>
              <a:gd name="connsiteX5" fmla="*/ 1349654 w 4034333"/>
              <a:gd name="connsiteY5" fmla="*/ 1192378 h 1803197"/>
              <a:gd name="connsiteX6" fmla="*/ 1250899 w 4034333"/>
              <a:gd name="connsiteY6" fmla="*/ 1144829 h 1803197"/>
              <a:gd name="connsiteX7" fmla="*/ 1130198 w 4034333"/>
              <a:gd name="connsiteY7" fmla="*/ 1082650 h 1803197"/>
              <a:gd name="connsiteX8" fmla="*/ 991209 w 4034333"/>
              <a:gd name="connsiteY8" fmla="*/ 1002183 h 1803197"/>
              <a:gd name="connsiteX9" fmla="*/ 859536 w 4034333"/>
              <a:gd name="connsiteY9" fmla="*/ 910743 h 1803197"/>
              <a:gd name="connsiteX10" fmla="*/ 731520 w 4034333"/>
              <a:gd name="connsiteY10" fmla="*/ 811987 h 1803197"/>
              <a:gd name="connsiteX11" fmla="*/ 603504 w 4034333"/>
              <a:gd name="connsiteY11" fmla="*/ 709575 h 1803197"/>
              <a:gd name="connsiteX12" fmla="*/ 501091 w 4034333"/>
              <a:gd name="connsiteY12" fmla="*/ 610819 h 1803197"/>
              <a:gd name="connsiteX13" fmla="*/ 409651 w 4034333"/>
              <a:gd name="connsiteY13" fmla="*/ 523037 h 1803197"/>
              <a:gd name="connsiteX14" fmla="*/ 299923 w 4034333"/>
              <a:gd name="connsiteY14" fmla="*/ 409651 h 1803197"/>
              <a:gd name="connsiteX15" fmla="*/ 197510 w 4034333"/>
              <a:gd name="connsiteY15" fmla="*/ 292608 h 1803197"/>
              <a:gd name="connsiteX16" fmla="*/ 84125 w 4034333"/>
              <a:gd name="connsiteY16" fmla="*/ 157277 h 1803197"/>
              <a:gd name="connsiteX17" fmla="*/ 29261 w 4034333"/>
              <a:gd name="connsiteY17" fmla="*/ 91440 h 1803197"/>
              <a:gd name="connsiteX18" fmla="*/ 14630 w 4034333"/>
              <a:gd name="connsiteY18" fmla="*/ 69495 h 1803197"/>
              <a:gd name="connsiteX19" fmla="*/ 3657 w 4034333"/>
              <a:gd name="connsiteY19" fmla="*/ 47549 h 1803197"/>
              <a:gd name="connsiteX20" fmla="*/ 0 w 4034333"/>
              <a:gd name="connsiteY20" fmla="*/ 29261 h 1803197"/>
              <a:gd name="connsiteX21" fmla="*/ 0 w 4034333"/>
              <a:gd name="connsiteY21" fmla="*/ 14631 h 1803197"/>
              <a:gd name="connsiteX22" fmla="*/ 10973 w 4034333"/>
              <a:gd name="connsiteY22" fmla="*/ 0 h 1803197"/>
              <a:gd name="connsiteX23" fmla="*/ 25603 w 4034333"/>
              <a:gd name="connsiteY23" fmla="*/ 0 h 1803197"/>
              <a:gd name="connsiteX24" fmla="*/ 47549 w 4034333"/>
              <a:gd name="connsiteY24" fmla="*/ 7315 h 1803197"/>
              <a:gd name="connsiteX25" fmla="*/ 87782 w 4034333"/>
              <a:gd name="connsiteY25" fmla="*/ 43891 h 1803197"/>
              <a:gd name="connsiteX26" fmla="*/ 175565 w 4034333"/>
              <a:gd name="connsiteY26" fmla="*/ 131674 h 1803197"/>
              <a:gd name="connsiteX27" fmla="*/ 267005 w 4034333"/>
              <a:gd name="connsiteY27" fmla="*/ 219456 h 1803197"/>
              <a:gd name="connsiteX28" fmla="*/ 384048 w 4034333"/>
              <a:gd name="connsiteY28" fmla="*/ 321869 h 1803197"/>
              <a:gd name="connsiteX29" fmla="*/ 512064 w 4034333"/>
              <a:gd name="connsiteY29" fmla="*/ 435255 h 1803197"/>
              <a:gd name="connsiteX30" fmla="*/ 632765 w 4034333"/>
              <a:gd name="connsiteY30" fmla="*/ 534010 h 1803197"/>
              <a:gd name="connsiteX31" fmla="*/ 735177 w 4034333"/>
              <a:gd name="connsiteY31" fmla="*/ 610819 h 1803197"/>
              <a:gd name="connsiteX32" fmla="*/ 826617 w 4034333"/>
              <a:gd name="connsiteY32" fmla="*/ 680314 h 1803197"/>
              <a:gd name="connsiteX33" fmla="*/ 940003 w 4034333"/>
              <a:gd name="connsiteY33" fmla="*/ 753466 h 1803197"/>
              <a:gd name="connsiteX34" fmla="*/ 1053389 w 4034333"/>
              <a:gd name="connsiteY34" fmla="*/ 819303 h 1803197"/>
              <a:gd name="connsiteX35" fmla="*/ 1170432 w 4034333"/>
              <a:gd name="connsiteY35" fmla="*/ 885139 h 1803197"/>
              <a:gd name="connsiteX36" fmla="*/ 1298448 w 4034333"/>
              <a:gd name="connsiteY36" fmla="*/ 943661 h 1803197"/>
              <a:gd name="connsiteX37" fmla="*/ 1459382 w 4034333"/>
              <a:gd name="connsiteY37" fmla="*/ 1009498 h 1803197"/>
              <a:gd name="connsiteX38" fmla="*/ 1623974 w 4034333"/>
              <a:gd name="connsiteY38" fmla="*/ 1068019 h 1803197"/>
              <a:gd name="connsiteX39" fmla="*/ 1781251 w 4034333"/>
              <a:gd name="connsiteY39" fmla="*/ 1119226 h 1803197"/>
              <a:gd name="connsiteX40" fmla="*/ 1953158 w 4034333"/>
              <a:gd name="connsiteY40" fmla="*/ 1166775 h 1803197"/>
              <a:gd name="connsiteX41" fmla="*/ 2165299 w 4034333"/>
              <a:gd name="connsiteY41" fmla="*/ 1221639 h 1803197"/>
              <a:gd name="connsiteX42" fmla="*/ 2377440 w 4034333"/>
              <a:gd name="connsiteY42" fmla="*/ 1269187 h 1803197"/>
              <a:gd name="connsiteX43" fmla="*/ 2585923 w 4034333"/>
              <a:gd name="connsiteY43" fmla="*/ 1309421 h 1803197"/>
              <a:gd name="connsiteX44" fmla="*/ 2768803 w 4034333"/>
              <a:gd name="connsiteY44" fmla="*/ 1331367 h 1803197"/>
              <a:gd name="connsiteX45" fmla="*/ 2984601 w 4034333"/>
              <a:gd name="connsiteY45" fmla="*/ 1367943 h 1803197"/>
              <a:gd name="connsiteX46" fmla="*/ 3174797 w 4034333"/>
              <a:gd name="connsiteY46" fmla="*/ 1400861 h 1803197"/>
              <a:gd name="connsiteX47" fmla="*/ 3324758 w 4034333"/>
              <a:gd name="connsiteY47" fmla="*/ 1419149 h 1803197"/>
              <a:gd name="connsiteX48" fmla="*/ 3474720 w 4034333"/>
              <a:gd name="connsiteY48" fmla="*/ 1433779 h 1803197"/>
              <a:gd name="connsiteX49" fmla="*/ 3650285 w 4034333"/>
              <a:gd name="connsiteY49" fmla="*/ 1444752 h 1803197"/>
              <a:gd name="connsiteX50" fmla="*/ 3756355 w 4034333"/>
              <a:gd name="connsiteY50" fmla="*/ 1444752 h 1803197"/>
              <a:gd name="connsiteX51" fmla="*/ 3825849 w 4034333"/>
              <a:gd name="connsiteY51" fmla="*/ 1437437 h 1803197"/>
              <a:gd name="connsiteX52" fmla="*/ 3855110 w 4034333"/>
              <a:gd name="connsiteY52" fmla="*/ 1422807 h 1803197"/>
              <a:gd name="connsiteX53" fmla="*/ 3899001 w 4034333"/>
              <a:gd name="connsiteY53" fmla="*/ 1360627 h 1803197"/>
              <a:gd name="connsiteX54" fmla="*/ 3939235 w 4034333"/>
              <a:gd name="connsiteY54" fmla="*/ 1313079 h 1803197"/>
              <a:gd name="connsiteX55" fmla="*/ 3972153 w 4034333"/>
              <a:gd name="connsiteY55" fmla="*/ 1280160 h 1803197"/>
              <a:gd name="connsiteX56" fmla="*/ 3997757 w 4034333"/>
              <a:gd name="connsiteY56" fmla="*/ 1272845 h 1803197"/>
              <a:gd name="connsiteX57" fmla="*/ 4008729 w 4034333"/>
              <a:gd name="connsiteY57" fmla="*/ 1272845 h 1803197"/>
              <a:gd name="connsiteX58" fmla="*/ 4023360 w 4034333"/>
              <a:gd name="connsiteY58" fmla="*/ 1280160 h 1803197"/>
              <a:gd name="connsiteX59" fmla="*/ 4034333 w 4034333"/>
              <a:gd name="connsiteY59" fmla="*/ 1298448 h 1803197"/>
              <a:gd name="connsiteX60" fmla="*/ 4034333 w 4034333"/>
              <a:gd name="connsiteY60" fmla="*/ 1327709 h 1803197"/>
              <a:gd name="connsiteX61" fmla="*/ 4019702 w 4034333"/>
              <a:gd name="connsiteY61" fmla="*/ 1389888 h 1803197"/>
              <a:gd name="connsiteX62" fmla="*/ 3983126 w 4034333"/>
              <a:gd name="connsiteY62" fmla="*/ 1495959 h 1803197"/>
              <a:gd name="connsiteX63" fmla="*/ 3950208 w 4034333"/>
              <a:gd name="connsiteY63" fmla="*/ 1594714 h 1803197"/>
              <a:gd name="connsiteX64" fmla="*/ 3909974 w 4034333"/>
              <a:gd name="connsiteY64" fmla="*/ 1678839 h 1803197"/>
              <a:gd name="connsiteX65" fmla="*/ 3877056 w 4034333"/>
              <a:gd name="connsiteY65" fmla="*/ 1733703 h 1803197"/>
              <a:gd name="connsiteX66" fmla="*/ 3836822 w 4034333"/>
              <a:gd name="connsiteY66" fmla="*/ 1777594 h 1803197"/>
              <a:gd name="connsiteX67" fmla="*/ 3807561 w 4034333"/>
              <a:gd name="connsiteY67" fmla="*/ 1795882 h 1803197"/>
              <a:gd name="connsiteX68" fmla="*/ 3781958 w 4034333"/>
              <a:gd name="connsiteY68" fmla="*/ 1803197 h 1803197"/>
              <a:gd name="connsiteX69" fmla="*/ 3756355 w 4034333"/>
              <a:gd name="connsiteY69" fmla="*/ 1803197 h 1803197"/>
              <a:gd name="connsiteX70" fmla="*/ 3723437 w 4034333"/>
              <a:gd name="connsiteY70" fmla="*/ 1781251 h 1803197"/>
              <a:gd name="connsiteX71" fmla="*/ 3664915 w 4034333"/>
              <a:gd name="connsiteY71" fmla="*/ 1741018 h 1803197"/>
              <a:gd name="connsiteX72" fmla="*/ 3624681 w 4034333"/>
              <a:gd name="connsiteY72" fmla="*/ 1715415 h 1803197"/>
              <a:gd name="connsiteX73" fmla="*/ 3580790 w 4034333"/>
              <a:gd name="connsiteY73" fmla="*/ 1700784 h 1803197"/>
              <a:gd name="connsiteX74" fmla="*/ 3460089 w 4034333"/>
              <a:gd name="connsiteY74" fmla="*/ 1678839 h 1803197"/>
              <a:gd name="connsiteX75" fmla="*/ 3364992 w 4034333"/>
              <a:gd name="connsiteY75" fmla="*/ 1671523 h 1803197"/>
              <a:gd name="connsiteX76" fmla="*/ 3262579 w 4034333"/>
              <a:gd name="connsiteY76" fmla="*/ 1653235 h 1803197"/>
              <a:gd name="connsiteX77" fmla="*/ 3083357 w 4034333"/>
              <a:gd name="connsiteY77" fmla="*/ 1616659 h 1803197"/>
              <a:gd name="connsiteX78" fmla="*/ 2922422 w 4034333"/>
              <a:gd name="connsiteY78" fmla="*/ 1591056 h 1803197"/>
              <a:gd name="connsiteX79" fmla="*/ 2794406 w 4034333"/>
              <a:gd name="connsiteY79" fmla="*/ 1576426 h 1803197"/>
              <a:gd name="connsiteX80" fmla="*/ 2651760 w 4034333"/>
              <a:gd name="connsiteY80" fmla="*/ 1558138 h 1803197"/>
              <a:gd name="connsiteX81" fmla="*/ 2238451 w 4034333"/>
              <a:gd name="connsiteY81" fmla="*/ 1466698 h 1803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4034333" h="1803197">
                <a:moveTo>
                  <a:pt x="2238451" y="1466698"/>
                </a:moveTo>
                <a:lnTo>
                  <a:pt x="2015337" y="1411834"/>
                </a:lnTo>
                <a:lnTo>
                  <a:pt x="1839773" y="1360627"/>
                </a:lnTo>
                <a:lnTo>
                  <a:pt x="1693469" y="1316736"/>
                </a:lnTo>
                <a:lnTo>
                  <a:pt x="1514246" y="1254557"/>
                </a:lnTo>
                <a:lnTo>
                  <a:pt x="1349654" y="1192378"/>
                </a:lnTo>
                <a:lnTo>
                  <a:pt x="1250899" y="1144829"/>
                </a:lnTo>
                <a:lnTo>
                  <a:pt x="1130198" y="1082650"/>
                </a:lnTo>
                <a:lnTo>
                  <a:pt x="991209" y="1002183"/>
                </a:lnTo>
                <a:lnTo>
                  <a:pt x="859536" y="910743"/>
                </a:lnTo>
                <a:lnTo>
                  <a:pt x="731520" y="811987"/>
                </a:lnTo>
                <a:lnTo>
                  <a:pt x="603504" y="709575"/>
                </a:lnTo>
                <a:lnTo>
                  <a:pt x="501091" y="610819"/>
                </a:lnTo>
                <a:lnTo>
                  <a:pt x="409651" y="523037"/>
                </a:lnTo>
                <a:lnTo>
                  <a:pt x="299923" y="409651"/>
                </a:lnTo>
                <a:lnTo>
                  <a:pt x="197510" y="292608"/>
                </a:lnTo>
                <a:lnTo>
                  <a:pt x="84125" y="157277"/>
                </a:lnTo>
                <a:lnTo>
                  <a:pt x="29261" y="91440"/>
                </a:lnTo>
                <a:lnTo>
                  <a:pt x="14630" y="69495"/>
                </a:lnTo>
                <a:lnTo>
                  <a:pt x="3657" y="47549"/>
                </a:lnTo>
                <a:lnTo>
                  <a:pt x="0" y="29261"/>
                </a:lnTo>
                <a:lnTo>
                  <a:pt x="0" y="14631"/>
                </a:lnTo>
                <a:lnTo>
                  <a:pt x="10973" y="0"/>
                </a:lnTo>
                <a:lnTo>
                  <a:pt x="25603" y="0"/>
                </a:lnTo>
                <a:lnTo>
                  <a:pt x="47549" y="7315"/>
                </a:lnTo>
                <a:lnTo>
                  <a:pt x="87782" y="43891"/>
                </a:lnTo>
                <a:lnTo>
                  <a:pt x="175565" y="131674"/>
                </a:lnTo>
                <a:lnTo>
                  <a:pt x="267005" y="219456"/>
                </a:lnTo>
                <a:lnTo>
                  <a:pt x="384048" y="321869"/>
                </a:lnTo>
                <a:lnTo>
                  <a:pt x="512064" y="435255"/>
                </a:lnTo>
                <a:lnTo>
                  <a:pt x="632765" y="534010"/>
                </a:lnTo>
                <a:lnTo>
                  <a:pt x="735177" y="610819"/>
                </a:lnTo>
                <a:lnTo>
                  <a:pt x="826617" y="680314"/>
                </a:lnTo>
                <a:lnTo>
                  <a:pt x="940003" y="753466"/>
                </a:lnTo>
                <a:lnTo>
                  <a:pt x="1053389" y="819303"/>
                </a:lnTo>
                <a:lnTo>
                  <a:pt x="1170432" y="885139"/>
                </a:lnTo>
                <a:lnTo>
                  <a:pt x="1298448" y="943661"/>
                </a:lnTo>
                <a:lnTo>
                  <a:pt x="1459382" y="1009498"/>
                </a:lnTo>
                <a:lnTo>
                  <a:pt x="1623974" y="1068019"/>
                </a:lnTo>
                <a:lnTo>
                  <a:pt x="1781251" y="1119226"/>
                </a:lnTo>
                <a:lnTo>
                  <a:pt x="1953158" y="1166775"/>
                </a:lnTo>
                <a:lnTo>
                  <a:pt x="2165299" y="1221639"/>
                </a:lnTo>
                <a:lnTo>
                  <a:pt x="2377440" y="1269187"/>
                </a:lnTo>
                <a:lnTo>
                  <a:pt x="2585923" y="1309421"/>
                </a:lnTo>
                <a:lnTo>
                  <a:pt x="2768803" y="1331367"/>
                </a:lnTo>
                <a:lnTo>
                  <a:pt x="2984601" y="1367943"/>
                </a:lnTo>
                <a:lnTo>
                  <a:pt x="3174797" y="1400861"/>
                </a:lnTo>
                <a:lnTo>
                  <a:pt x="3324758" y="1419149"/>
                </a:lnTo>
                <a:lnTo>
                  <a:pt x="3474720" y="1433779"/>
                </a:lnTo>
                <a:lnTo>
                  <a:pt x="3650285" y="1444752"/>
                </a:lnTo>
                <a:lnTo>
                  <a:pt x="3756355" y="1444752"/>
                </a:lnTo>
                <a:lnTo>
                  <a:pt x="3825849" y="1437437"/>
                </a:lnTo>
                <a:lnTo>
                  <a:pt x="3855110" y="1422807"/>
                </a:lnTo>
                <a:lnTo>
                  <a:pt x="3899001" y="1360627"/>
                </a:lnTo>
                <a:lnTo>
                  <a:pt x="3939235" y="1313079"/>
                </a:lnTo>
                <a:lnTo>
                  <a:pt x="3972153" y="1280160"/>
                </a:lnTo>
                <a:lnTo>
                  <a:pt x="3997757" y="1272845"/>
                </a:lnTo>
                <a:lnTo>
                  <a:pt x="4008729" y="1272845"/>
                </a:lnTo>
                <a:lnTo>
                  <a:pt x="4023360" y="1280160"/>
                </a:lnTo>
                <a:lnTo>
                  <a:pt x="4034333" y="1298448"/>
                </a:lnTo>
                <a:lnTo>
                  <a:pt x="4034333" y="1327709"/>
                </a:lnTo>
                <a:lnTo>
                  <a:pt x="4019702" y="1389888"/>
                </a:lnTo>
                <a:lnTo>
                  <a:pt x="3983126" y="1495959"/>
                </a:lnTo>
                <a:lnTo>
                  <a:pt x="3950208" y="1594714"/>
                </a:lnTo>
                <a:lnTo>
                  <a:pt x="3909974" y="1678839"/>
                </a:lnTo>
                <a:lnTo>
                  <a:pt x="3877056" y="1733703"/>
                </a:lnTo>
                <a:lnTo>
                  <a:pt x="3836822" y="1777594"/>
                </a:lnTo>
                <a:lnTo>
                  <a:pt x="3807561" y="1795882"/>
                </a:lnTo>
                <a:lnTo>
                  <a:pt x="3781958" y="1803197"/>
                </a:lnTo>
                <a:lnTo>
                  <a:pt x="3756355" y="1803197"/>
                </a:lnTo>
                <a:lnTo>
                  <a:pt x="3723437" y="1781251"/>
                </a:lnTo>
                <a:lnTo>
                  <a:pt x="3664915" y="1741018"/>
                </a:lnTo>
                <a:lnTo>
                  <a:pt x="3624681" y="1715415"/>
                </a:lnTo>
                <a:lnTo>
                  <a:pt x="3580790" y="1700784"/>
                </a:lnTo>
                <a:lnTo>
                  <a:pt x="3460089" y="1678839"/>
                </a:lnTo>
                <a:lnTo>
                  <a:pt x="3364992" y="1671523"/>
                </a:lnTo>
                <a:lnTo>
                  <a:pt x="3262579" y="1653235"/>
                </a:lnTo>
                <a:lnTo>
                  <a:pt x="3083357" y="1616659"/>
                </a:lnTo>
                <a:lnTo>
                  <a:pt x="2922422" y="1591056"/>
                </a:lnTo>
                <a:lnTo>
                  <a:pt x="2794406" y="1576426"/>
                </a:lnTo>
                <a:lnTo>
                  <a:pt x="2651760" y="1558138"/>
                </a:lnTo>
                <a:lnTo>
                  <a:pt x="2238451" y="146669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9C22FEE-6EBB-4195-AE45-F5A4895DF07E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55738"/>
            <a:ext cx="4724400" cy="4454525"/>
            <a:chOff x="2608263" y="1608138"/>
            <a:chExt cx="4724400" cy="445452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53E42147-9FE0-4A95-8E37-F8CE3F31CCE7}"/>
                </a:ext>
              </a:extLst>
            </p:cNvPr>
            <p:cNvSpPr/>
            <p:nvPr/>
          </p:nvSpPr>
          <p:spPr>
            <a:xfrm>
              <a:off x="2608263" y="21764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381064D9-D0EB-4D3E-B377-2C57E2381A99}"/>
                </a:ext>
              </a:extLst>
            </p:cNvPr>
            <p:cNvSpPr/>
            <p:nvPr/>
          </p:nvSpPr>
          <p:spPr>
            <a:xfrm>
              <a:off x="2765425" y="32654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C2DAE1F8-5E31-4E03-A504-A4448135BA60}"/>
                </a:ext>
              </a:extLst>
            </p:cNvPr>
            <p:cNvSpPr/>
            <p:nvPr/>
          </p:nvSpPr>
          <p:spPr>
            <a:xfrm>
              <a:off x="5027613" y="29702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71A4F63E-0B5A-4E48-9B48-200DA7A4BA6F}"/>
                </a:ext>
              </a:extLst>
            </p:cNvPr>
            <p:cNvSpPr/>
            <p:nvPr/>
          </p:nvSpPr>
          <p:spPr>
            <a:xfrm>
              <a:off x="3052763" y="17716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E3BBFC7A-DC0E-4648-B63C-85ABA1C3D5C8}"/>
                </a:ext>
              </a:extLst>
            </p:cNvPr>
            <p:cNvSpPr/>
            <p:nvPr/>
          </p:nvSpPr>
          <p:spPr>
            <a:xfrm>
              <a:off x="4184650" y="16081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6447ED9-2C10-4790-88B5-C2BA16B35A4B}"/>
                </a:ext>
              </a:extLst>
            </p:cNvPr>
            <p:cNvSpPr/>
            <p:nvPr/>
          </p:nvSpPr>
          <p:spPr>
            <a:xfrm>
              <a:off x="2965450" y="30146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33079A4C-83D9-4DF6-B486-E10C6942B5F2}"/>
                </a:ext>
              </a:extLst>
            </p:cNvPr>
            <p:cNvSpPr/>
            <p:nvPr/>
          </p:nvSpPr>
          <p:spPr>
            <a:xfrm>
              <a:off x="3103563" y="37290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9D8DBA23-93E8-4DBE-8182-ACBDE25F8AFE}"/>
                </a:ext>
              </a:extLst>
            </p:cNvPr>
            <p:cNvSpPr/>
            <p:nvPr/>
          </p:nvSpPr>
          <p:spPr>
            <a:xfrm rot="16200000">
              <a:off x="2666206" y="42568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2961DA41-95F1-4382-8FAE-F73E2B0CBBF8}"/>
                </a:ext>
              </a:extLst>
            </p:cNvPr>
            <p:cNvSpPr/>
            <p:nvPr/>
          </p:nvSpPr>
          <p:spPr>
            <a:xfrm>
              <a:off x="2962275" y="42957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2918D733-9231-4546-A775-4394F79F937D}"/>
                </a:ext>
              </a:extLst>
            </p:cNvPr>
            <p:cNvSpPr/>
            <p:nvPr/>
          </p:nvSpPr>
          <p:spPr>
            <a:xfrm>
              <a:off x="2941638" y="48307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07879F0E-61FB-4020-A98C-66335E9FB91C}"/>
                </a:ext>
              </a:extLst>
            </p:cNvPr>
            <p:cNvSpPr/>
            <p:nvPr/>
          </p:nvSpPr>
          <p:spPr>
            <a:xfrm>
              <a:off x="2714625" y="52784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4FCC6B5F-C20D-479A-B6C8-43D3E1BEA15C}"/>
                </a:ext>
              </a:extLst>
            </p:cNvPr>
            <p:cNvSpPr/>
            <p:nvPr/>
          </p:nvSpPr>
          <p:spPr>
            <a:xfrm rot="16200000">
              <a:off x="5305425" y="40560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C251D5A8-420F-4C99-9A06-EE000EB3E278}"/>
                </a:ext>
              </a:extLst>
            </p:cNvPr>
            <p:cNvSpPr/>
            <p:nvPr/>
          </p:nvSpPr>
          <p:spPr>
            <a:xfrm>
              <a:off x="5695950" y="55006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18FFBFB3-7A90-4506-84BE-CE7201E0FD85}"/>
                </a:ext>
              </a:extLst>
            </p:cNvPr>
            <p:cNvSpPr/>
            <p:nvPr/>
          </p:nvSpPr>
          <p:spPr>
            <a:xfrm rot="16200000">
              <a:off x="3476625" y="30654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DAF2423-ED40-4139-B266-5C8A530C58BE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C9719934-4DF0-4C5B-A6B1-0BD216E0A744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D1516A49-12B4-44F9-ACAF-AD0DFEEDC8B2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AD59C478-B682-4A2A-A4FB-87E94F13CE09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">
              <a:extLst>
                <a:ext uri="{FF2B5EF4-FFF2-40B4-BE49-F238E27FC236}">
                  <a16:creationId xmlns:a16="http://schemas.microsoft.com/office/drawing/2014/main" id="{987E84D5-4080-4A44-8524-E4380BC76A11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">
              <a:extLst>
                <a:ext uri="{FF2B5EF4-FFF2-40B4-BE49-F238E27FC236}">
                  <a16:creationId xmlns:a16="http://schemas.microsoft.com/office/drawing/2014/main" id="{86F3295C-3130-4E72-B49E-A332B76DEA1A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">
              <a:extLst>
                <a:ext uri="{FF2B5EF4-FFF2-40B4-BE49-F238E27FC236}">
                  <a16:creationId xmlns:a16="http://schemas.microsoft.com/office/drawing/2014/main" id="{58D518E9-5AD2-44AC-B108-FB7D0DB32AE4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CF127015-727C-43AF-BD98-57F31023F5C0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2">
              <a:extLst>
                <a:ext uri="{FF2B5EF4-FFF2-40B4-BE49-F238E27FC236}">
                  <a16:creationId xmlns:a16="http://schemas.microsoft.com/office/drawing/2014/main" id="{55112EDF-02A9-4D6E-8CC6-F0ACAD5E6118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D200A884-9F71-416B-B7BC-792CD415637E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57E23E5F-2D15-4EE6-B008-53B54D2F6216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028F6678-BD90-4336-AD1C-0E8389FD91C6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684B966A-9D7A-4F24-97D6-9B2F82D5F6CF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BFD4A114-145F-4B64-B4FE-7F356869936E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61C2EE96-9190-4789-901F-FD2245B4146E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90644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416496" y="1741740"/>
            <a:ext cx="701675" cy="292794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9313" y="2204864"/>
            <a:ext cx="8857058" cy="33855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あなたはどう感じる？　　　　　　　　紅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ぼくの世界、君の世界　　　　　　　　盛 秘 密 展 否 亡 宗 系 仁 聖 尺 肺 律 衆 胃 腸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うれしさって何？　　　　　　　　　　誕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言葉は時代とともに　　　　　　　　　机</a:t>
            </a:r>
            <a:endParaRPr lang="en-US" altLang="ja-JP" sz="1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自分の考えを発信しよう　　　　　　　善 閣 専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音を表す部分　 	泉 縮 頂 庁 枚 批 詞 誌 創 忠 誠 延 済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きつねの窓　　　　　　　　　　　　　窓 染 看 派 敵 激 銭 困 忘 絹 俵 株 骨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書評を書いて話し合おう　　　　　　　障 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敬意を表す言い方　　　　　　　　　　担 閉 承 拝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同じ訓をもつ漢字　　　就 値 憲 納 盟 革 揮 卵 寸 鋼 供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伊能忠敬　　　　　　　　　　　　　　幕 宇 宙 訪 厳 縦 沿 翌 誤 認 届 訳 傷 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日本語の文字　　　　　　　　　　　　宝 著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さまざまな読み方　　　従 朗 劇 乳 覧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321" y="800670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195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55D44846-6337-4785-B00C-C250A8F174C4}"/>
              </a:ext>
            </a:extLst>
          </p:cNvPr>
          <p:cNvSpPr/>
          <p:nvPr/>
        </p:nvSpPr>
        <p:spPr>
          <a:xfrm>
            <a:off x="200472" y="2204864"/>
            <a:ext cx="9404562" cy="1080120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2658" name="グループ化 1">
            <a:extLst>
              <a:ext uri="{FF2B5EF4-FFF2-40B4-BE49-F238E27FC236}">
                <a16:creationId xmlns:a16="http://schemas.microsoft.com/office/drawing/2014/main" id="{2FD1F453-8106-4364-B67D-636C2E55094E}"/>
              </a:ext>
            </a:extLst>
          </p:cNvPr>
          <p:cNvGrpSpPr>
            <a:grpSpLocks/>
          </p:cNvGrpSpPr>
          <p:nvPr/>
        </p:nvGrpSpPr>
        <p:grpSpPr bwMode="auto">
          <a:xfrm>
            <a:off x="2455863" y="1455738"/>
            <a:ext cx="4724400" cy="4454525"/>
            <a:chOff x="2455863" y="1455738"/>
            <a:chExt cx="4724400" cy="445452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42ED9F2-1A22-4F2C-B986-BC53F75EC024}"/>
                </a:ext>
              </a:extLst>
            </p:cNvPr>
            <p:cNvSpPr/>
            <p:nvPr/>
          </p:nvSpPr>
          <p:spPr>
            <a:xfrm>
              <a:off x="2455863" y="2024063"/>
              <a:ext cx="2535237" cy="492125"/>
            </a:xfrm>
            <a:custGeom>
              <a:avLst/>
              <a:gdLst>
                <a:gd name="connsiteX0" fmla="*/ 1304925 w 2536031"/>
                <a:gd name="connsiteY0" fmla="*/ 278606 h 492918"/>
                <a:gd name="connsiteX1" fmla="*/ 1071562 w 2536031"/>
                <a:gd name="connsiteY1" fmla="*/ 311943 h 492918"/>
                <a:gd name="connsiteX2" fmla="*/ 900112 w 2536031"/>
                <a:gd name="connsiteY2" fmla="*/ 340518 h 492918"/>
                <a:gd name="connsiteX3" fmla="*/ 747712 w 2536031"/>
                <a:gd name="connsiteY3" fmla="*/ 376237 h 492918"/>
                <a:gd name="connsiteX4" fmla="*/ 619125 w 2536031"/>
                <a:gd name="connsiteY4" fmla="*/ 407193 h 492918"/>
                <a:gd name="connsiteX5" fmla="*/ 519112 w 2536031"/>
                <a:gd name="connsiteY5" fmla="*/ 440531 h 492918"/>
                <a:gd name="connsiteX6" fmla="*/ 464344 w 2536031"/>
                <a:gd name="connsiteY6" fmla="*/ 466725 h 492918"/>
                <a:gd name="connsiteX7" fmla="*/ 431006 w 2536031"/>
                <a:gd name="connsiteY7" fmla="*/ 481012 h 492918"/>
                <a:gd name="connsiteX8" fmla="*/ 383381 w 2536031"/>
                <a:gd name="connsiteY8" fmla="*/ 490537 h 492918"/>
                <a:gd name="connsiteX9" fmla="*/ 350044 w 2536031"/>
                <a:gd name="connsiteY9" fmla="*/ 492918 h 492918"/>
                <a:gd name="connsiteX10" fmla="*/ 316706 w 2536031"/>
                <a:gd name="connsiteY10" fmla="*/ 490537 h 492918"/>
                <a:gd name="connsiteX11" fmla="*/ 264319 w 2536031"/>
                <a:gd name="connsiteY11" fmla="*/ 473868 h 492918"/>
                <a:gd name="connsiteX12" fmla="*/ 197644 w 2536031"/>
                <a:gd name="connsiteY12" fmla="*/ 440531 h 492918"/>
                <a:gd name="connsiteX13" fmla="*/ 147637 w 2536031"/>
                <a:gd name="connsiteY13" fmla="*/ 407193 h 492918"/>
                <a:gd name="connsiteX14" fmla="*/ 104775 w 2536031"/>
                <a:gd name="connsiteY14" fmla="*/ 373856 h 492918"/>
                <a:gd name="connsiteX15" fmla="*/ 76200 w 2536031"/>
                <a:gd name="connsiteY15" fmla="*/ 345281 h 492918"/>
                <a:gd name="connsiteX16" fmla="*/ 50006 w 2536031"/>
                <a:gd name="connsiteY16" fmla="*/ 316706 h 492918"/>
                <a:gd name="connsiteX17" fmla="*/ 28575 w 2536031"/>
                <a:gd name="connsiteY17" fmla="*/ 288131 h 492918"/>
                <a:gd name="connsiteX18" fmla="*/ 11906 w 2536031"/>
                <a:gd name="connsiteY18" fmla="*/ 259556 h 492918"/>
                <a:gd name="connsiteX19" fmla="*/ 2381 w 2536031"/>
                <a:gd name="connsiteY19" fmla="*/ 230981 h 492918"/>
                <a:gd name="connsiteX20" fmla="*/ 0 w 2536031"/>
                <a:gd name="connsiteY20" fmla="*/ 207168 h 492918"/>
                <a:gd name="connsiteX21" fmla="*/ 2381 w 2536031"/>
                <a:gd name="connsiteY21" fmla="*/ 192881 h 492918"/>
                <a:gd name="connsiteX22" fmla="*/ 11906 w 2536031"/>
                <a:gd name="connsiteY22" fmla="*/ 185737 h 492918"/>
                <a:gd name="connsiteX23" fmla="*/ 28575 w 2536031"/>
                <a:gd name="connsiteY23" fmla="*/ 185737 h 492918"/>
                <a:gd name="connsiteX24" fmla="*/ 64294 w 2536031"/>
                <a:gd name="connsiteY24" fmla="*/ 202406 h 492918"/>
                <a:gd name="connsiteX25" fmla="*/ 142875 w 2536031"/>
                <a:gd name="connsiteY25" fmla="*/ 235743 h 492918"/>
                <a:gd name="connsiteX26" fmla="*/ 211931 w 2536031"/>
                <a:gd name="connsiteY26" fmla="*/ 257175 h 492918"/>
                <a:gd name="connsiteX27" fmla="*/ 273844 w 2536031"/>
                <a:gd name="connsiteY27" fmla="*/ 266700 h 492918"/>
                <a:gd name="connsiteX28" fmla="*/ 340519 w 2536031"/>
                <a:gd name="connsiteY28" fmla="*/ 266700 h 492918"/>
                <a:gd name="connsiteX29" fmla="*/ 454819 w 2536031"/>
                <a:gd name="connsiteY29" fmla="*/ 261937 h 492918"/>
                <a:gd name="connsiteX30" fmla="*/ 650081 w 2536031"/>
                <a:gd name="connsiteY30" fmla="*/ 233362 h 492918"/>
                <a:gd name="connsiteX31" fmla="*/ 728662 w 2536031"/>
                <a:gd name="connsiteY31" fmla="*/ 216693 h 492918"/>
                <a:gd name="connsiteX32" fmla="*/ 881062 w 2536031"/>
                <a:gd name="connsiteY32" fmla="*/ 185737 h 492918"/>
                <a:gd name="connsiteX33" fmla="*/ 1009650 w 2536031"/>
                <a:gd name="connsiteY33" fmla="*/ 164306 h 492918"/>
                <a:gd name="connsiteX34" fmla="*/ 1283494 w 2536031"/>
                <a:gd name="connsiteY34" fmla="*/ 128587 h 492918"/>
                <a:gd name="connsiteX35" fmla="*/ 1519237 w 2536031"/>
                <a:gd name="connsiteY35" fmla="*/ 102393 h 492918"/>
                <a:gd name="connsiteX36" fmla="*/ 1695450 w 2536031"/>
                <a:gd name="connsiteY36" fmla="*/ 85725 h 492918"/>
                <a:gd name="connsiteX37" fmla="*/ 1864519 w 2536031"/>
                <a:gd name="connsiteY37" fmla="*/ 66675 h 492918"/>
                <a:gd name="connsiteX38" fmla="*/ 2066925 w 2536031"/>
                <a:gd name="connsiteY38" fmla="*/ 52387 h 492918"/>
                <a:gd name="connsiteX39" fmla="*/ 2188369 w 2536031"/>
                <a:gd name="connsiteY39" fmla="*/ 42862 h 492918"/>
                <a:gd name="connsiteX40" fmla="*/ 2257425 w 2536031"/>
                <a:gd name="connsiteY40" fmla="*/ 21431 h 492918"/>
                <a:gd name="connsiteX41" fmla="*/ 2314575 w 2536031"/>
                <a:gd name="connsiteY41" fmla="*/ 0 h 492918"/>
                <a:gd name="connsiteX42" fmla="*/ 2357437 w 2536031"/>
                <a:gd name="connsiteY42" fmla="*/ 9525 h 492918"/>
                <a:gd name="connsiteX43" fmla="*/ 2409825 w 2536031"/>
                <a:gd name="connsiteY43" fmla="*/ 33337 h 492918"/>
                <a:gd name="connsiteX44" fmla="*/ 2457450 w 2536031"/>
                <a:gd name="connsiteY44" fmla="*/ 57150 h 492918"/>
                <a:gd name="connsiteX45" fmla="*/ 2490787 w 2536031"/>
                <a:gd name="connsiteY45" fmla="*/ 80962 h 492918"/>
                <a:gd name="connsiteX46" fmla="*/ 2512219 w 2536031"/>
                <a:gd name="connsiteY46" fmla="*/ 104775 h 492918"/>
                <a:gd name="connsiteX47" fmla="*/ 2528887 w 2536031"/>
                <a:gd name="connsiteY47" fmla="*/ 130968 h 492918"/>
                <a:gd name="connsiteX48" fmla="*/ 2536031 w 2536031"/>
                <a:gd name="connsiteY48" fmla="*/ 154781 h 492918"/>
                <a:gd name="connsiteX49" fmla="*/ 2536031 w 2536031"/>
                <a:gd name="connsiteY49" fmla="*/ 173831 h 492918"/>
                <a:gd name="connsiteX50" fmla="*/ 2524125 w 2536031"/>
                <a:gd name="connsiteY50" fmla="*/ 209550 h 492918"/>
                <a:gd name="connsiteX51" fmla="*/ 2509837 w 2536031"/>
                <a:gd name="connsiteY51" fmla="*/ 228600 h 492918"/>
                <a:gd name="connsiteX52" fmla="*/ 2481262 w 2536031"/>
                <a:gd name="connsiteY52" fmla="*/ 233362 h 492918"/>
                <a:gd name="connsiteX53" fmla="*/ 2388394 w 2536031"/>
                <a:gd name="connsiteY53" fmla="*/ 233362 h 492918"/>
                <a:gd name="connsiteX54" fmla="*/ 2281237 w 2536031"/>
                <a:gd name="connsiteY54" fmla="*/ 226218 h 492918"/>
                <a:gd name="connsiteX55" fmla="*/ 2183606 w 2536031"/>
                <a:gd name="connsiteY55" fmla="*/ 214312 h 492918"/>
                <a:gd name="connsiteX56" fmla="*/ 2074069 w 2536031"/>
                <a:gd name="connsiteY56" fmla="*/ 209550 h 492918"/>
                <a:gd name="connsiteX57" fmla="*/ 1935956 w 2536031"/>
                <a:gd name="connsiteY57" fmla="*/ 216693 h 492918"/>
                <a:gd name="connsiteX58" fmla="*/ 1838325 w 2536031"/>
                <a:gd name="connsiteY58" fmla="*/ 223837 h 492918"/>
                <a:gd name="connsiteX59" fmla="*/ 1666875 w 2536031"/>
                <a:gd name="connsiteY59" fmla="*/ 247650 h 492918"/>
                <a:gd name="connsiteX60" fmla="*/ 1304925 w 2536031"/>
                <a:gd name="connsiteY60" fmla="*/ 278606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536031" h="492918">
                  <a:moveTo>
                    <a:pt x="1304925" y="278606"/>
                  </a:moveTo>
                  <a:lnTo>
                    <a:pt x="1071562" y="311943"/>
                  </a:lnTo>
                  <a:lnTo>
                    <a:pt x="900112" y="340518"/>
                  </a:lnTo>
                  <a:lnTo>
                    <a:pt x="747712" y="376237"/>
                  </a:lnTo>
                  <a:lnTo>
                    <a:pt x="619125" y="407193"/>
                  </a:lnTo>
                  <a:lnTo>
                    <a:pt x="519112" y="440531"/>
                  </a:lnTo>
                  <a:lnTo>
                    <a:pt x="464344" y="466725"/>
                  </a:lnTo>
                  <a:lnTo>
                    <a:pt x="431006" y="481012"/>
                  </a:lnTo>
                  <a:lnTo>
                    <a:pt x="383381" y="490537"/>
                  </a:lnTo>
                  <a:lnTo>
                    <a:pt x="350044" y="492918"/>
                  </a:lnTo>
                  <a:lnTo>
                    <a:pt x="316706" y="490537"/>
                  </a:lnTo>
                  <a:lnTo>
                    <a:pt x="264319" y="473868"/>
                  </a:lnTo>
                  <a:lnTo>
                    <a:pt x="197644" y="440531"/>
                  </a:lnTo>
                  <a:lnTo>
                    <a:pt x="147637" y="407193"/>
                  </a:lnTo>
                  <a:lnTo>
                    <a:pt x="104775" y="373856"/>
                  </a:lnTo>
                  <a:lnTo>
                    <a:pt x="76200" y="345281"/>
                  </a:lnTo>
                  <a:lnTo>
                    <a:pt x="50006" y="316706"/>
                  </a:lnTo>
                  <a:lnTo>
                    <a:pt x="28575" y="288131"/>
                  </a:lnTo>
                  <a:lnTo>
                    <a:pt x="11906" y="259556"/>
                  </a:lnTo>
                  <a:lnTo>
                    <a:pt x="2381" y="230981"/>
                  </a:lnTo>
                  <a:lnTo>
                    <a:pt x="0" y="207168"/>
                  </a:lnTo>
                  <a:lnTo>
                    <a:pt x="2381" y="192881"/>
                  </a:lnTo>
                  <a:lnTo>
                    <a:pt x="11906" y="185737"/>
                  </a:lnTo>
                  <a:lnTo>
                    <a:pt x="28575" y="185737"/>
                  </a:lnTo>
                  <a:lnTo>
                    <a:pt x="64294" y="202406"/>
                  </a:lnTo>
                  <a:lnTo>
                    <a:pt x="142875" y="235743"/>
                  </a:lnTo>
                  <a:lnTo>
                    <a:pt x="211931" y="257175"/>
                  </a:lnTo>
                  <a:lnTo>
                    <a:pt x="273844" y="266700"/>
                  </a:lnTo>
                  <a:lnTo>
                    <a:pt x="340519" y="266700"/>
                  </a:lnTo>
                  <a:lnTo>
                    <a:pt x="454819" y="261937"/>
                  </a:lnTo>
                  <a:lnTo>
                    <a:pt x="650081" y="233362"/>
                  </a:lnTo>
                  <a:lnTo>
                    <a:pt x="728662" y="216693"/>
                  </a:lnTo>
                  <a:lnTo>
                    <a:pt x="881062" y="185737"/>
                  </a:lnTo>
                  <a:lnTo>
                    <a:pt x="1009650" y="164306"/>
                  </a:lnTo>
                  <a:lnTo>
                    <a:pt x="1283494" y="128587"/>
                  </a:lnTo>
                  <a:lnTo>
                    <a:pt x="1519237" y="102393"/>
                  </a:lnTo>
                  <a:lnTo>
                    <a:pt x="1695450" y="85725"/>
                  </a:lnTo>
                  <a:lnTo>
                    <a:pt x="1864519" y="66675"/>
                  </a:lnTo>
                  <a:lnTo>
                    <a:pt x="2066925" y="52387"/>
                  </a:lnTo>
                  <a:lnTo>
                    <a:pt x="2188369" y="42862"/>
                  </a:lnTo>
                  <a:lnTo>
                    <a:pt x="2257425" y="21431"/>
                  </a:lnTo>
                  <a:lnTo>
                    <a:pt x="2314575" y="0"/>
                  </a:lnTo>
                  <a:lnTo>
                    <a:pt x="2357437" y="9525"/>
                  </a:lnTo>
                  <a:lnTo>
                    <a:pt x="2409825" y="33337"/>
                  </a:lnTo>
                  <a:lnTo>
                    <a:pt x="2457450" y="57150"/>
                  </a:lnTo>
                  <a:lnTo>
                    <a:pt x="2490787" y="80962"/>
                  </a:lnTo>
                  <a:lnTo>
                    <a:pt x="2512219" y="104775"/>
                  </a:lnTo>
                  <a:lnTo>
                    <a:pt x="2528887" y="130968"/>
                  </a:lnTo>
                  <a:lnTo>
                    <a:pt x="2536031" y="154781"/>
                  </a:lnTo>
                  <a:lnTo>
                    <a:pt x="2536031" y="173831"/>
                  </a:lnTo>
                  <a:lnTo>
                    <a:pt x="2524125" y="209550"/>
                  </a:lnTo>
                  <a:lnTo>
                    <a:pt x="2509837" y="228600"/>
                  </a:lnTo>
                  <a:lnTo>
                    <a:pt x="2481262" y="233362"/>
                  </a:lnTo>
                  <a:lnTo>
                    <a:pt x="2388394" y="233362"/>
                  </a:lnTo>
                  <a:lnTo>
                    <a:pt x="2281237" y="226218"/>
                  </a:lnTo>
                  <a:lnTo>
                    <a:pt x="2183606" y="214312"/>
                  </a:lnTo>
                  <a:lnTo>
                    <a:pt x="2074069" y="209550"/>
                  </a:lnTo>
                  <a:lnTo>
                    <a:pt x="1935956" y="216693"/>
                  </a:lnTo>
                  <a:lnTo>
                    <a:pt x="1838325" y="223837"/>
                  </a:lnTo>
                  <a:lnTo>
                    <a:pt x="1666875" y="247650"/>
                  </a:lnTo>
                  <a:lnTo>
                    <a:pt x="13049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F63BCAC-E8D7-4D78-BF72-D3857E240BC1}"/>
                </a:ext>
              </a:extLst>
            </p:cNvPr>
            <p:cNvSpPr/>
            <p:nvPr/>
          </p:nvSpPr>
          <p:spPr>
            <a:xfrm>
              <a:off x="2613025" y="3113088"/>
              <a:ext cx="433388" cy="968375"/>
            </a:xfrm>
            <a:custGeom>
              <a:avLst/>
              <a:gdLst>
                <a:gd name="connsiteX0" fmla="*/ 185738 w 433388"/>
                <a:gd name="connsiteY0" fmla="*/ 592931 h 969169"/>
                <a:gd name="connsiteX1" fmla="*/ 152400 w 433388"/>
                <a:gd name="connsiteY1" fmla="*/ 330994 h 969169"/>
                <a:gd name="connsiteX2" fmla="*/ 140494 w 433388"/>
                <a:gd name="connsiteY2" fmla="*/ 252412 h 969169"/>
                <a:gd name="connsiteX3" fmla="*/ 123825 w 433388"/>
                <a:gd name="connsiteY3" fmla="*/ 197644 h 969169"/>
                <a:gd name="connsiteX4" fmla="*/ 100013 w 433388"/>
                <a:gd name="connsiteY4" fmla="*/ 152400 h 969169"/>
                <a:gd name="connsiteX5" fmla="*/ 76200 w 433388"/>
                <a:gd name="connsiteY5" fmla="*/ 119062 h 969169"/>
                <a:gd name="connsiteX6" fmla="*/ 47625 w 433388"/>
                <a:gd name="connsiteY6" fmla="*/ 90487 h 969169"/>
                <a:gd name="connsiteX7" fmla="*/ 21432 w 433388"/>
                <a:gd name="connsiteY7" fmla="*/ 61912 h 969169"/>
                <a:gd name="connsiteX8" fmla="*/ 7144 w 433388"/>
                <a:gd name="connsiteY8" fmla="*/ 42862 h 969169"/>
                <a:gd name="connsiteX9" fmla="*/ 0 w 433388"/>
                <a:gd name="connsiteY9" fmla="*/ 21431 h 969169"/>
                <a:gd name="connsiteX10" fmla="*/ 4763 w 433388"/>
                <a:gd name="connsiteY10" fmla="*/ 7144 h 969169"/>
                <a:gd name="connsiteX11" fmla="*/ 21432 w 433388"/>
                <a:gd name="connsiteY11" fmla="*/ 0 h 969169"/>
                <a:gd name="connsiteX12" fmla="*/ 52388 w 433388"/>
                <a:gd name="connsiteY12" fmla="*/ 2381 h 969169"/>
                <a:gd name="connsiteX13" fmla="*/ 114300 w 433388"/>
                <a:gd name="connsiteY13" fmla="*/ 7144 h 969169"/>
                <a:gd name="connsiteX14" fmla="*/ 183357 w 433388"/>
                <a:gd name="connsiteY14" fmla="*/ 16669 h 969169"/>
                <a:gd name="connsiteX15" fmla="*/ 245269 w 433388"/>
                <a:gd name="connsiteY15" fmla="*/ 28575 h 969169"/>
                <a:gd name="connsiteX16" fmla="*/ 297657 w 433388"/>
                <a:gd name="connsiteY16" fmla="*/ 45244 h 969169"/>
                <a:gd name="connsiteX17" fmla="*/ 326232 w 433388"/>
                <a:gd name="connsiteY17" fmla="*/ 69056 h 969169"/>
                <a:gd name="connsiteX18" fmla="*/ 340519 w 433388"/>
                <a:gd name="connsiteY18" fmla="*/ 178594 h 969169"/>
                <a:gd name="connsiteX19" fmla="*/ 366713 w 433388"/>
                <a:gd name="connsiteY19" fmla="*/ 342900 h 969169"/>
                <a:gd name="connsiteX20" fmla="*/ 385763 w 433388"/>
                <a:gd name="connsiteY20" fmla="*/ 464344 h 969169"/>
                <a:gd name="connsiteX21" fmla="*/ 400050 w 433388"/>
                <a:gd name="connsiteY21" fmla="*/ 578644 h 969169"/>
                <a:gd name="connsiteX22" fmla="*/ 416719 w 433388"/>
                <a:gd name="connsiteY22" fmla="*/ 697706 h 969169"/>
                <a:gd name="connsiteX23" fmla="*/ 433388 w 433388"/>
                <a:gd name="connsiteY23" fmla="*/ 852487 h 969169"/>
                <a:gd name="connsiteX24" fmla="*/ 433388 w 433388"/>
                <a:gd name="connsiteY24" fmla="*/ 907256 h 969169"/>
                <a:gd name="connsiteX25" fmla="*/ 426244 w 433388"/>
                <a:gd name="connsiteY25" fmla="*/ 935831 h 969169"/>
                <a:gd name="connsiteX26" fmla="*/ 416719 w 433388"/>
                <a:gd name="connsiteY26" fmla="*/ 954881 h 969169"/>
                <a:gd name="connsiteX27" fmla="*/ 402432 w 433388"/>
                <a:gd name="connsiteY27" fmla="*/ 966787 h 969169"/>
                <a:gd name="connsiteX28" fmla="*/ 392907 w 433388"/>
                <a:gd name="connsiteY28" fmla="*/ 969169 h 969169"/>
                <a:gd name="connsiteX29" fmla="*/ 371475 w 433388"/>
                <a:gd name="connsiteY29" fmla="*/ 966787 h 969169"/>
                <a:gd name="connsiteX30" fmla="*/ 333375 w 433388"/>
                <a:gd name="connsiteY30" fmla="*/ 952500 h 969169"/>
                <a:gd name="connsiteX31" fmla="*/ 288132 w 433388"/>
                <a:gd name="connsiteY31" fmla="*/ 928687 h 969169"/>
                <a:gd name="connsiteX32" fmla="*/ 259557 w 433388"/>
                <a:gd name="connsiteY32" fmla="*/ 909637 h 969169"/>
                <a:gd name="connsiteX33" fmla="*/ 242888 w 433388"/>
                <a:gd name="connsiteY33" fmla="*/ 892969 h 969169"/>
                <a:gd name="connsiteX34" fmla="*/ 226219 w 433388"/>
                <a:gd name="connsiteY34" fmla="*/ 864394 h 969169"/>
                <a:gd name="connsiteX35" fmla="*/ 214313 w 433388"/>
                <a:gd name="connsiteY35" fmla="*/ 814387 h 969169"/>
                <a:gd name="connsiteX36" fmla="*/ 207169 w 433388"/>
                <a:gd name="connsiteY36" fmla="*/ 738187 h 969169"/>
                <a:gd name="connsiteX37" fmla="*/ 185738 w 433388"/>
                <a:gd name="connsiteY37" fmla="*/ 592931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33388" h="969169">
                  <a:moveTo>
                    <a:pt x="185738" y="592931"/>
                  </a:moveTo>
                  <a:lnTo>
                    <a:pt x="152400" y="330994"/>
                  </a:lnTo>
                  <a:lnTo>
                    <a:pt x="140494" y="252412"/>
                  </a:lnTo>
                  <a:lnTo>
                    <a:pt x="123825" y="197644"/>
                  </a:lnTo>
                  <a:lnTo>
                    <a:pt x="100013" y="152400"/>
                  </a:lnTo>
                  <a:lnTo>
                    <a:pt x="76200" y="119062"/>
                  </a:lnTo>
                  <a:lnTo>
                    <a:pt x="47625" y="90487"/>
                  </a:lnTo>
                  <a:lnTo>
                    <a:pt x="21432" y="61912"/>
                  </a:lnTo>
                  <a:lnTo>
                    <a:pt x="7144" y="42862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21432" y="0"/>
                  </a:lnTo>
                  <a:lnTo>
                    <a:pt x="52388" y="2381"/>
                  </a:lnTo>
                  <a:lnTo>
                    <a:pt x="114300" y="7144"/>
                  </a:lnTo>
                  <a:lnTo>
                    <a:pt x="183357" y="16669"/>
                  </a:lnTo>
                  <a:lnTo>
                    <a:pt x="245269" y="28575"/>
                  </a:lnTo>
                  <a:lnTo>
                    <a:pt x="297657" y="45244"/>
                  </a:lnTo>
                  <a:lnTo>
                    <a:pt x="326232" y="69056"/>
                  </a:lnTo>
                  <a:lnTo>
                    <a:pt x="340519" y="178594"/>
                  </a:lnTo>
                  <a:lnTo>
                    <a:pt x="366713" y="342900"/>
                  </a:lnTo>
                  <a:lnTo>
                    <a:pt x="385763" y="464344"/>
                  </a:lnTo>
                  <a:lnTo>
                    <a:pt x="400050" y="578644"/>
                  </a:lnTo>
                  <a:lnTo>
                    <a:pt x="416719" y="697706"/>
                  </a:lnTo>
                  <a:lnTo>
                    <a:pt x="433388" y="852487"/>
                  </a:lnTo>
                  <a:lnTo>
                    <a:pt x="433388" y="907256"/>
                  </a:lnTo>
                  <a:lnTo>
                    <a:pt x="426244" y="935831"/>
                  </a:lnTo>
                  <a:lnTo>
                    <a:pt x="416719" y="954881"/>
                  </a:lnTo>
                  <a:lnTo>
                    <a:pt x="402432" y="966787"/>
                  </a:lnTo>
                  <a:lnTo>
                    <a:pt x="392907" y="969169"/>
                  </a:lnTo>
                  <a:lnTo>
                    <a:pt x="371475" y="966787"/>
                  </a:lnTo>
                  <a:lnTo>
                    <a:pt x="333375" y="952500"/>
                  </a:lnTo>
                  <a:lnTo>
                    <a:pt x="288132" y="928687"/>
                  </a:lnTo>
                  <a:lnTo>
                    <a:pt x="259557" y="909637"/>
                  </a:lnTo>
                  <a:lnTo>
                    <a:pt x="242888" y="892969"/>
                  </a:lnTo>
                  <a:lnTo>
                    <a:pt x="226219" y="864394"/>
                  </a:lnTo>
                  <a:lnTo>
                    <a:pt x="214313" y="814387"/>
                  </a:lnTo>
                  <a:lnTo>
                    <a:pt x="207169" y="738187"/>
                  </a:lnTo>
                  <a:lnTo>
                    <a:pt x="185738" y="592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A91E8F8-1215-4D2F-BA38-4F87919C2DAC}"/>
                </a:ext>
              </a:extLst>
            </p:cNvPr>
            <p:cNvSpPr/>
            <p:nvPr/>
          </p:nvSpPr>
          <p:spPr>
            <a:xfrm>
              <a:off x="4875213" y="2817813"/>
              <a:ext cx="2305050" cy="590550"/>
            </a:xfrm>
            <a:custGeom>
              <a:avLst/>
              <a:gdLst>
                <a:gd name="connsiteX0" fmla="*/ 1521619 w 2305050"/>
                <a:gd name="connsiteY0" fmla="*/ 283369 h 590550"/>
                <a:gd name="connsiteX1" fmla="*/ 1245394 w 2305050"/>
                <a:gd name="connsiteY1" fmla="*/ 340519 h 590550"/>
                <a:gd name="connsiteX2" fmla="*/ 1092994 w 2305050"/>
                <a:gd name="connsiteY2" fmla="*/ 373856 h 590550"/>
                <a:gd name="connsiteX3" fmla="*/ 897731 w 2305050"/>
                <a:gd name="connsiteY3" fmla="*/ 431006 h 590550"/>
                <a:gd name="connsiteX4" fmla="*/ 745331 w 2305050"/>
                <a:gd name="connsiteY4" fmla="*/ 464344 h 590550"/>
                <a:gd name="connsiteX5" fmla="*/ 597694 w 2305050"/>
                <a:gd name="connsiteY5" fmla="*/ 509587 h 590550"/>
                <a:gd name="connsiteX6" fmla="*/ 542925 w 2305050"/>
                <a:gd name="connsiteY6" fmla="*/ 531019 h 590550"/>
                <a:gd name="connsiteX7" fmla="*/ 476250 w 2305050"/>
                <a:gd name="connsiteY7" fmla="*/ 557212 h 590550"/>
                <a:gd name="connsiteX8" fmla="*/ 409575 w 2305050"/>
                <a:gd name="connsiteY8" fmla="*/ 581025 h 590550"/>
                <a:gd name="connsiteX9" fmla="*/ 364331 w 2305050"/>
                <a:gd name="connsiteY9" fmla="*/ 590550 h 590550"/>
                <a:gd name="connsiteX10" fmla="*/ 333375 w 2305050"/>
                <a:gd name="connsiteY10" fmla="*/ 590550 h 590550"/>
                <a:gd name="connsiteX11" fmla="*/ 304800 w 2305050"/>
                <a:gd name="connsiteY11" fmla="*/ 583406 h 590550"/>
                <a:gd name="connsiteX12" fmla="*/ 252412 w 2305050"/>
                <a:gd name="connsiteY12" fmla="*/ 554831 h 590550"/>
                <a:gd name="connsiteX13" fmla="*/ 142875 w 2305050"/>
                <a:gd name="connsiteY13" fmla="*/ 473869 h 590550"/>
                <a:gd name="connsiteX14" fmla="*/ 59531 w 2305050"/>
                <a:gd name="connsiteY14" fmla="*/ 404812 h 590550"/>
                <a:gd name="connsiteX15" fmla="*/ 33337 w 2305050"/>
                <a:gd name="connsiteY15" fmla="*/ 378619 h 590550"/>
                <a:gd name="connsiteX16" fmla="*/ 21431 w 2305050"/>
                <a:gd name="connsiteY16" fmla="*/ 366712 h 590550"/>
                <a:gd name="connsiteX17" fmla="*/ 7144 w 2305050"/>
                <a:gd name="connsiteY17" fmla="*/ 342900 h 590550"/>
                <a:gd name="connsiteX18" fmla="*/ 0 w 2305050"/>
                <a:gd name="connsiteY18" fmla="*/ 311944 h 590550"/>
                <a:gd name="connsiteX19" fmla="*/ 0 w 2305050"/>
                <a:gd name="connsiteY19" fmla="*/ 292894 h 590550"/>
                <a:gd name="connsiteX20" fmla="*/ 4762 w 2305050"/>
                <a:gd name="connsiteY20" fmla="*/ 278606 h 590550"/>
                <a:gd name="connsiteX21" fmla="*/ 23812 w 2305050"/>
                <a:gd name="connsiteY21" fmla="*/ 271462 h 590550"/>
                <a:gd name="connsiteX22" fmla="*/ 50006 w 2305050"/>
                <a:gd name="connsiteY22" fmla="*/ 271462 h 590550"/>
                <a:gd name="connsiteX23" fmla="*/ 88106 w 2305050"/>
                <a:gd name="connsiteY23" fmla="*/ 283369 h 590550"/>
                <a:gd name="connsiteX24" fmla="*/ 171450 w 2305050"/>
                <a:gd name="connsiteY24" fmla="*/ 311944 h 590550"/>
                <a:gd name="connsiteX25" fmla="*/ 233362 w 2305050"/>
                <a:gd name="connsiteY25" fmla="*/ 333375 h 590550"/>
                <a:gd name="connsiteX26" fmla="*/ 295275 w 2305050"/>
                <a:gd name="connsiteY26" fmla="*/ 345281 h 590550"/>
                <a:gd name="connsiteX27" fmla="*/ 333375 w 2305050"/>
                <a:gd name="connsiteY27" fmla="*/ 342900 h 590550"/>
                <a:gd name="connsiteX28" fmla="*/ 509587 w 2305050"/>
                <a:gd name="connsiteY28" fmla="*/ 311944 h 590550"/>
                <a:gd name="connsiteX29" fmla="*/ 726281 w 2305050"/>
                <a:gd name="connsiteY29" fmla="*/ 269081 h 590550"/>
                <a:gd name="connsiteX30" fmla="*/ 928687 w 2305050"/>
                <a:gd name="connsiteY30" fmla="*/ 228600 h 590550"/>
                <a:gd name="connsiteX31" fmla="*/ 1104900 w 2305050"/>
                <a:gd name="connsiteY31" fmla="*/ 195262 h 590550"/>
                <a:gd name="connsiteX32" fmla="*/ 1378744 w 2305050"/>
                <a:gd name="connsiteY32" fmla="*/ 133350 h 590550"/>
                <a:gd name="connsiteX33" fmla="*/ 1643062 w 2305050"/>
                <a:gd name="connsiteY33" fmla="*/ 85725 h 590550"/>
                <a:gd name="connsiteX34" fmla="*/ 1809750 w 2305050"/>
                <a:gd name="connsiteY34" fmla="*/ 61912 h 590550"/>
                <a:gd name="connsiteX35" fmla="*/ 1883569 w 2305050"/>
                <a:gd name="connsiteY35" fmla="*/ 52387 h 590550"/>
                <a:gd name="connsiteX36" fmla="*/ 1921669 w 2305050"/>
                <a:gd name="connsiteY36" fmla="*/ 33337 h 590550"/>
                <a:gd name="connsiteX37" fmla="*/ 1971675 w 2305050"/>
                <a:gd name="connsiteY37" fmla="*/ 11906 h 590550"/>
                <a:gd name="connsiteX38" fmla="*/ 2012156 w 2305050"/>
                <a:gd name="connsiteY38" fmla="*/ 0 h 590550"/>
                <a:gd name="connsiteX39" fmla="*/ 2035969 w 2305050"/>
                <a:gd name="connsiteY39" fmla="*/ 4762 h 590550"/>
                <a:gd name="connsiteX40" fmla="*/ 2059781 w 2305050"/>
                <a:gd name="connsiteY40" fmla="*/ 21431 h 590550"/>
                <a:gd name="connsiteX41" fmla="*/ 2143125 w 2305050"/>
                <a:gd name="connsiteY41" fmla="*/ 92869 h 590550"/>
                <a:gd name="connsiteX42" fmla="*/ 2228850 w 2305050"/>
                <a:gd name="connsiteY42" fmla="*/ 169069 h 590550"/>
                <a:gd name="connsiteX43" fmla="*/ 2266950 w 2305050"/>
                <a:gd name="connsiteY43" fmla="*/ 207169 h 590550"/>
                <a:gd name="connsiteX44" fmla="*/ 2290762 w 2305050"/>
                <a:gd name="connsiteY44" fmla="*/ 238125 h 590550"/>
                <a:gd name="connsiteX45" fmla="*/ 2302669 w 2305050"/>
                <a:gd name="connsiteY45" fmla="*/ 261937 h 590550"/>
                <a:gd name="connsiteX46" fmla="*/ 2305050 w 2305050"/>
                <a:gd name="connsiteY46" fmla="*/ 288131 h 590550"/>
                <a:gd name="connsiteX47" fmla="*/ 2300287 w 2305050"/>
                <a:gd name="connsiteY47" fmla="*/ 328612 h 590550"/>
                <a:gd name="connsiteX48" fmla="*/ 2283619 w 2305050"/>
                <a:gd name="connsiteY48" fmla="*/ 366712 h 590550"/>
                <a:gd name="connsiteX49" fmla="*/ 2271712 w 2305050"/>
                <a:gd name="connsiteY49" fmla="*/ 390525 h 590550"/>
                <a:gd name="connsiteX50" fmla="*/ 1928812 w 2305050"/>
                <a:gd name="connsiteY50" fmla="*/ 280987 h 590550"/>
                <a:gd name="connsiteX51" fmla="*/ 1905000 w 2305050"/>
                <a:gd name="connsiteY51" fmla="*/ 261937 h 590550"/>
                <a:gd name="connsiteX52" fmla="*/ 1885950 w 2305050"/>
                <a:gd name="connsiteY52" fmla="*/ 252412 h 590550"/>
                <a:gd name="connsiteX53" fmla="*/ 1857375 w 2305050"/>
                <a:gd name="connsiteY53" fmla="*/ 240506 h 590550"/>
                <a:gd name="connsiteX54" fmla="*/ 1824037 w 2305050"/>
                <a:gd name="connsiteY54" fmla="*/ 233362 h 590550"/>
                <a:gd name="connsiteX55" fmla="*/ 1788319 w 2305050"/>
                <a:gd name="connsiteY55" fmla="*/ 230981 h 590550"/>
                <a:gd name="connsiteX56" fmla="*/ 1731169 w 2305050"/>
                <a:gd name="connsiteY56" fmla="*/ 238125 h 590550"/>
                <a:gd name="connsiteX57" fmla="*/ 1521619 w 2305050"/>
                <a:gd name="connsiteY57" fmla="*/ 283369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05050" h="590550">
                  <a:moveTo>
                    <a:pt x="1521619" y="283369"/>
                  </a:moveTo>
                  <a:lnTo>
                    <a:pt x="1245394" y="340519"/>
                  </a:lnTo>
                  <a:lnTo>
                    <a:pt x="1092994" y="373856"/>
                  </a:lnTo>
                  <a:lnTo>
                    <a:pt x="897731" y="431006"/>
                  </a:lnTo>
                  <a:lnTo>
                    <a:pt x="745331" y="464344"/>
                  </a:lnTo>
                  <a:lnTo>
                    <a:pt x="597694" y="509587"/>
                  </a:lnTo>
                  <a:lnTo>
                    <a:pt x="542925" y="531019"/>
                  </a:lnTo>
                  <a:lnTo>
                    <a:pt x="476250" y="557212"/>
                  </a:lnTo>
                  <a:lnTo>
                    <a:pt x="409575" y="581025"/>
                  </a:lnTo>
                  <a:lnTo>
                    <a:pt x="364331" y="590550"/>
                  </a:lnTo>
                  <a:lnTo>
                    <a:pt x="333375" y="590550"/>
                  </a:lnTo>
                  <a:lnTo>
                    <a:pt x="304800" y="583406"/>
                  </a:lnTo>
                  <a:lnTo>
                    <a:pt x="252412" y="554831"/>
                  </a:lnTo>
                  <a:lnTo>
                    <a:pt x="142875" y="473869"/>
                  </a:lnTo>
                  <a:lnTo>
                    <a:pt x="59531" y="404812"/>
                  </a:lnTo>
                  <a:lnTo>
                    <a:pt x="33337" y="378619"/>
                  </a:lnTo>
                  <a:lnTo>
                    <a:pt x="21431" y="366712"/>
                  </a:lnTo>
                  <a:lnTo>
                    <a:pt x="7144" y="342900"/>
                  </a:lnTo>
                  <a:lnTo>
                    <a:pt x="0" y="311944"/>
                  </a:lnTo>
                  <a:lnTo>
                    <a:pt x="0" y="292894"/>
                  </a:lnTo>
                  <a:lnTo>
                    <a:pt x="4762" y="278606"/>
                  </a:lnTo>
                  <a:lnTo>
                    <a:pt x="23812" y="271462"/>
                  </a:lnTo>
                  <a:lnTo>
                    <a:pt x="50006" y="271462"/>
                  </a:lnTo>
                  <a:lnTo>
                    <a:pt x="88106" y="283369"/>
                  </a:lnTo>
                  <a:lnTo>
                    <a:pt x="171450" y="311944"/>
                  </a:lnTo>
                  <a:lnTo>
                    <a:pt x="233362" y="333375"/>
                  </a:lnTo>
                  <a:lnTo>
                    <a:pt x="295275" y="345281"/>
                  </a:lnTo>
                  <a:lnTo>
                    <a:pt x="333375" y="342900"/>
                  </a:lnTo>
                  <a:lnTo>
                    <a:pt x="509587" y="311944"/>
                  </a:lnTo>
                  <a:lnTo>
                    <a:pt x="726281" y="269081"/>
                  </a:lnTo>
                  <a:lnTo>
                    <a:pt x="928687" y="228600"/>
                  </a:lnTo>
                  <a:lnTo>
                    <a:pt x="1104900" y="195262"/>
                  </a:lnTo>
                  <a:lnTo>
                    <a:pt x="1378744" y="133350"/>
                  </a:lnTo>
                  <a:lnTo>
                    <a:pt x="1643062" y="85725"/>
                  </a:lnTo>
                  <a:lnTo>
                    <a:pt x="1809750" y="61912"/>
                  </a:lnTo>
                  <a:lnTo>
                    <a:pt x="1883569" y="52387"/>
                  </a:lnTo>
                  <a:lnTo>
                    <a:pt x="1921669" y="33337"/>
                  </a:lnTo>
                  <a:lnTo>
                    <a:pt x="1971675" y="11906"/>
                  </a:lnTo>
                  <a:lnTo>
                    <a:pt x="2012156" y="0"/>
                  </a:lnTo>
                  <a:lnTo>
                    <a:pt x="2035969" y="4762"/>
                  </a:lnTo>
                  <a:lnTo>
                    <a:pt x="2059781" y="21431"/>
                  </a:lnTo>
                  <a:lnTo>
                    <a:pt x="2143125" y="92869"/>
                  </a:lnTo>
                  <a:lnTo>
                    <a:pt x="2228850" y="169069"/>
                  </a:lnTo>
                  <a:lnTo>
                    <a:pt x="2266950" y="207169"/>
                  </a:lnTo>
                  <a:lnTo>
                    <a:pt x="2290762" y="238125"/>
                  </a:lnTo>
                  <a:lnTo>
                    <a:pt x="2302669" y="261937"/>
                  </a:lnTo>
                  <a:lnTo>
                    <a:pt x="2305050" y="288131"/>
                  </a:lnTo>
                  <a:lnTo>
                    <a:pt x="2300287" y="328612"/>
                  </a:lnTo>
                  <a:lnTo>
                    <a:pt x="2283619" y="366712"/>
                  </a:lnTo>
                  <a:lnTo>
                    <a:pt x="2271712" y="390525"/>
                  </a:lnTo>
                  <a:lnTo>
                    <a:pt x="1928812" y="280987"/>
                  </a:lnTo>
                  <a:lnTo>
                    <a:pt x="1905000" y="261937"/>
                  </a:lnTo>
                  <a:lnTo>
                    <a:pt x="1885950" y="252412"/>
                  </a:lnTo>
                  <a:lnTo>
                    <a:pt x="1857375" y="240506"/>
                  </a:lnTo>
                  <a:lnTo>
                    <a:pt x="1824037" y="233362"/>
                  </a:lnTo>
                  <a:lnTo>
                    <a:pt x="1788319" y="230981"/>
                  </a:lnTo>
                  <a:lnTo>
                    <a:pt x="1731169" y="238125"/>
                  </a:lnTo>
                  <a:lnTo>
                    <a:pt x="1521619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2CEEE1C-E992-4121-9809-05361C2BE7C2}"/>
                </a:ext>
              </a:extLst>
            </p:cNvPr>
            <p:cNvSpPr/>
            <p:nvPr/>
          </p:nvSpPr>
          <p:spPr>
            <a:xfrm>
              <a:off x="2900363" y="1619250"/>
              <a:ext cx="503237" cy="1287463"/>
            </a:xfrm>
            <a:custGeom>
              <a:avLst/>
              <a:gdLst>
                <a:gd name="connsiteX0" fmla="*/ 292893 w 502443"/>
                <a:gd name="connsiteY0" fmla="*/ 871538 h 1288256"/>
                <a:gd name="connsiteX1" fmla="*/ 250031 w 502443"/>
                <a:gd name="connsiteY1" fmla="*/ 566738 h 1288256"/>
                <a:gd name="connsiteX2" fmla="*/ 219075 w 502443"/>
                <a:gd name="connsiteY2" fmla="*/ 364331 h 1288256"/>
                <a:gd name="connsiteX3" fmla="*/ 202406 w 502443"/>
                <a:gd name="connsiteY3" fmla="*/ 288131 h 1288256"/>
                <a:gd name="connsiteX4" fmla="*/ 192881 w 502443"/>
                <a:gd name="connsiteY4" fmla="*/ 250031 h 1288256"/>
                <a:gd name="connsiteX5" fmla="*/ 178593 w 502443"/>
                <a:gd name="connsiteY5" fmla="*/ 216694 h 1288256"/>
                <a:gd name="connsiteX6" fmla="*/ 154781 w 502443"/>
                <a:gd name="connsiteY6" fmla="*/ 185738 h 1288256"/>
                <a:gd name="connsiteX7" fmla="*/ 97631 w 502443"/>
                <a:gd name="connsiteY7" fmla="*/ 135731 h 1288256"/>
                <a:gd name="connsiteX8" fmla="*/ 38100 w 502443"/>
                <a:gd name="connsiteY8" fmla="*/ 90488 h 1288256"/>
                <a:gd name="connsiteX9" fmla="*/ 14287 w 502443"/>
                <a:gd name="connsiteY9" fmla="*/ 76200 h 1288256"/>
                <a:gd name="connsiteX10" fmla="*/ 2381 w 502443"/>
                <a:gd name="connsiteY10" fmla="*/ 59531 h 1288256"/>
                <a:gd name="connsiteX11" fmla="*/ 0 w 502443"/>
                <a:gd name="connsiteY11" fmla="*/ 40481 h 1288256"/>
                <a:gd name="connsiteX12" fmla="*/ 2381 w 502443"/>
                <a:gd name="connsiteY12" fmla="*/ 23813 h 1288256"/>
                <a:gd name="connsiteX13" fmla="*/ 14287 w 502443"/>
                <a:gd name="connsiteY13" fmla="*/ 9525 h 1288256"/>
                <a:gd name="connsiteX14" fmla="*/ 54768 w 502443"/>
                <a:gd name="connsiteY14" fmla="*/ 0 h 1288256"/>
                <a:gd name="connsiteX15" fmla="*/ 111918 w 502443"/>
                <a:gd name="connsiteY15" fmla="*/ 4763 h 1288256"/>
                <a:gd name="connsiteX16" fmla="*/ 192881 w 502443"/>
                <a:gd name="connsiteY16" fmla="*/ 23813 h 1288256"/>
                <a:gd name="connsiteX17" fmla="*/ 273843 w 502443"/>
                <a:gd name="connsiteY17" fmla="*/ 50006 h 1288256"/>
                <a:gd name="connsiteX18" fmla="*/ 328612 w 502443"/>
                <a:gd name="connsiteY18" fmla="*/ 76200 h 1288256"/>
                <a:gd name="connsiteX19" fmla="*/ 378618 w 502443"/>
                <a:gd name="connsiteY19" fmla="*/ 109538 h 1288256"/>
                <a:gd name="connsiteX20" fmla="*/ 426243 w 502443"/>
                <a:gd name="connsiteY20" fmla="*/ 147638 h 1288256"/>
                <a:gd name="connsiteX21" fmla="*/ 450056 w 502443"/>
                <a:gd name="connsiteY21" fmla="*/ 169069 h 1288256"/>
                <a:gd name="connsiteX22" fmla="*/ 464343 w 502443"/>
                <a:gd name="connsiteY22" fmla="*/ 183356 h 1288256"/>
                <a:gd name="connsiteX23" fmla="*/ 471487 w 502443"/>
                <a:gd name="connsiteY23" fmla="*/ 195263 h 1288256"/>
                <a:gd name="connsiteX24" fmla="*/ 471487 w 502443"/>
                <a:gd name="connsiteY24" fmla="*/ 211931 h 1288256"/>
                <a:gd name="connsiteX25" fmla="*/ 459581 w 502443"/>
                <a:gd name="connsiteY25" fmla="*/ 261938 h 1288256"/>
                <a:gd name="connsiteX26" fmla="*/ 450056 w 502443"/>
                <a:gd name="connsiteY26" fmla="*/ 300038 h 1288256"/>
                <a:gd name="connsiteX27" fmla="*/ 447675 w 502443"/>
                <a:gd name="connsiteY27" fmla="*/ 350044 h 1288256"/>
                <a:gd name="connsiteX28" fmla="*/ 447675 w 502443"/>
                <a:gd name="connsiteY28" fmla="*/ 414338 h 1288256"/>
                <a:gd name="connsiteX29" fmla="*/ 452437 w 502443"/>
                <a:gd name="connsiteY29" fmla="*/ 481013 h 1288256"/>
                <a:gd name="connsiteX30" fmla="*/ 464343 w 502443"/>
                <a:gd name="connsiteY30" fmla="*/ 597694 h 1288256"/>
                <a:gd name="connsiteX31" fmla="*/ 481012 w 502443"/>
                <a:gd name="connsiteY31" fmla="*/ 740569 h 1288256"/>
                <a:gd name="connsiteX32" fmla="*/ 492918 w 502443"/>
                <a:gd name="connsiteY32" fmla="*/ 926306 h 1288256"/>
                <a:gd name="connsiteX33" fmla="*/ 500062 w 502443"/>
                <a:gd name="connsiteY33" fmla="*/ 1097756 h 1288256"/>
                <a:gd name="connsiteX34" fmla="*/ 502443 w 502443"/>
                <a:gd name="connsiteY34" fmla="*/ 1164431 h 1288256"/>
                <a:gd name="connsiteX35" fmla="*/ 492918 w 502443"/>
                <a:gd name="connsiteY35" fmla="*/ 1202531 h 1288256"/>
                <a:gd name="connsiteX36" fmla="*/ 473868 w 502443"/>
                <a:gd name="connsiteY36" fmla="*/ 1250156 h 1288256"/>
                <a:gd name="connsiteX37" fmla="*/ 459581 w 502443"/>
                <a:gd name="connsiteY37" fmla="*/ 1269206 h 1288256"/>
                <a:gd name="connsiteX38" fmla="*/ 440531 w 502443"/>
                <a:gd name="connsiteY38" fmla="*/ 1285875 h 1288256"/>
                <a:gd name="connsiteX39" fmla="*/ 423862 w 502443"/>
                <a:gd name="connsiteY39" fmla="*/ 1288256 h 1288256"/>
                <a:gd name="connsiteX40" fmla="*/ 400050 w 502443"/>
                <a:gd name="connsiteY40" fmla="*/ 1281113 h 1288256"/>
                <a:gd name="connsiteX41" fmla="*/ 378618 w 502443"/>
                <a:gd name="connsiteY41" fmla="*/ 1266825 h 1288256"/>
                <a:gd name="connsiteX42" fmla="*/ 361950 w 502443"/>
                <a:gd name="connsiteY42" fmla="*/ 1245394 h 1288256"/>
                <a:gd name="connsiteX43" fmla="*/ 338137 w 502443"/>
                <a:gd name="connsiteY43" fmla="*/ 1162050 h 1288256"/>
                <a:gd name="connsiteX44" fmla="*/ 307181 w 502443"/>
                <a:gd name="connsiteY44" fmla="*/ 985838 h 1288256"/>
                <a:gd name="connsiteX45" fmla="*/ 292893 w 502443"/>
                <a:gd name="connsiteY45" fmla="*/ 87153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02443" h="1288256">
                  <a:moveTo>
                    <a:pt x="292893" y="871538"/>
                  </a:moveTo>
                  <a:lnTo>
                    <a:pt x="250031" y="566738"/>
                  </a:lnTo>
                  <a:lnTo>
                    <a:pt x="219075" y="364331"/>
                  </a:lnTo>
                  <a:lnTo>
                    <a:pt x="202406" y="288131"/>
                  </a:lnTo>
                  <a:lnTo>
                    <a:pt x="192881" y="250031"/>
                  </a:lnTo>
                  <a:lnTo>
                    <a:pt x="178593" y="216694"/>
                  </a:lnTo>
                  <a:lnTo>
                    <a:pt x="154781" y="185738"/>
                  </a:lnTo>
                  <a:lnTo>
                    <a:pt x="97631" y="135731"/>
                  </a:lnTo>
                  <a:lnTo>
                    <a:pt x="38100" y="90488"/>
                  </a:lnTo>
                  <a:lnTo>
                    <a:pt x="14287" y="76200"/>
                  </a:lnTo>
                  <a:lnTo>
                    <a:pt x="2381" y="59531"/>
                  </a:lnTo>
                  <a:lnTo>
                    <a:pt x="0" y="40481"/>
                  </a:lnTo>
                  <a:lnTo>
                    <a:pt x="2381" y="23813"/>
                  </a:lnTo>
                  <a:lnTo>
                    <a:pt x="14287" y="9525"/>
                  </a:lnTo>
                  <a:lnTo>
                    <a:pt x="54768" y="0"/>
                  </a:lnTo>
                  <a:lnTo>
                    <a:pt x="111918" y="4763"/>
                  </a:lnTo>
                  <a:lnTo>
                    <a:pt x="192881" y="23813"/>
                  </a:lnTo>
                  <a:lnTo>
                    <a:pt x="273843" y="50006"/>
                  </a:lnTo>
                  <a:lnTo>
                    <a:pt x="328612" y="76200"/>
                  </a:lnTo>
                  <a:lnTo>
                    <a:pt x="378618" y="109538"/>
                  </a:lnTo>
                  <a:lnTo>
                    <a:pt x="426243" y="147638"/>
                  </a:lnTo>
                  <a:lnTo>
                    <a:pt x="450056" y="169069"/>
                  </a:lnTo>
                  <a:lnTo>
                    <a:pt x="464343" y="183356"/>
                  </a:lnTo>
                  <a:lnTo>
                    <a:pt x="471487" y="195263"/>
                  </a:lnTo>
                  <a:lnTo>
                    <a:pt x="471487" y="211931"/>
                  </a:lnTo>
                  <a:lnTo>
                    <a:pt x="459581" y="261938"/>
                  </a:lnTo>
                  <a:lnTo>
                    <a:pt x="450056" y="300038"/>
                  </a:lnTo>
                  <a:lnTo>
                    <a:pt x="447675" y="350044"/>
                  </a:lnTo>
                  <a:lnTo>
                    <a:pt x="447675" y="414338"/>
                  </a:lnTo>
                  <a:lnTo>
                    <a:pt x="452437" y="481013"/>
                  </a:lnTo>
                  <a:lnTo>
                    <a:pt x="464343" y="597694"/>
                  </a:lnTo>
                  <a:lnTo>
                    <a:pt x="481012" y="740569"/>
                  </a:lnTo>
                  <a:lnTo>
                    <a:pt x="492918" y="926306"/>
                  </a:lnTo>
                  <a:lnTo>
                    <a:pt x="500062" y="1097756"/>
                  </a:lnTo>
                  <a:cubicBezTo>
                    <a:pt x="500856" y="1119981"/>
                    <a:pt x="501649" y="1142206"/>
                    <a:pt x="502443" y="1164431"/>
                  </a:cubicBezTo>
                  <a:lnTo>
                    <a:pt x="492918" y="1202531"/>
                  </a:lnTo>
                  <a:lnTo>
                    <a:pt x="473868" y="1250156"/>
                  </a:lnTo>
                  <a:lnTo>
                    <a:pt x="459581" y="1269206"/>
                  </a:lnTo>
                  <a:lnTo>
                    <a:pt x="440531" y="1285875"/>
                  </a:lnTo>
                  <a:lnTo>
                    <a:pt x="423862" y="1288256"/>
                  </a:lnTo>
                  <a:lnTo>
                    <a:pt x="400050" y="1281113"/>
                  </a:lnTo>
                  <a:lnTo>
                    <a:pt x="378618" y="1266825"/>
                  </a:lnTo>
                  <a:lnTo>
                    <a:pt x="361950" y="1245394"/>
                  </a:lnTo>
                  <a:lnTo>
                    <a:pt x="338137" y="1162050"/>
                  </a:lnTo>
                  <a:lnTo>
                    <a:pt x="307181" y="985838"/>
                  </a:lnTo>
                  <a:lnTo>
                    <a:pt x="292893" y="871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0E60D740-9FBD-40C3-9E3F-AB8FF898725D}"/>
                </a:ext>
              </a:extLst>
            </p:cNvPr>
            <p:cNvSpPr/>
            <p:nvPr/>
          </p:nvSpPr>
          <p:spPr>
            <a:xfrm>
              <a:off x="4032250" y="1455738"/>
              <a:ext cx="444500" cy="1330325"/>
            </a:xfrm>
            <a:custGeom>
              <a:avLst/>
              <a:gdLst>
                <a:gd name="connsiteX0" fmla="*/ 38100 w 445294"/>
                <a:gd name="connsiteY0" fmla="*/ 992981 h 1331119"/>
                <a:gd name="connsiteX1" fmla="*/ 64294 w 445294"/>
                <a:gd name="connsiteY1" fmla="*/ 807244 h 1331119"/>
                <a:gd name="connsiteX2" fmla="*/ 90488 w 445294"/>
                <a:gd name="connsiteY2" fmla="*/ 657225 h 1331119"/>
                <a:gd name="connsiteX3" fmla="*/ 111919 w 445294"/>
                <a:gd name="connsiteY3" fmla="*/ 531019 h 1331119"/>
                <a:gd name="connsiteX4" fmla="*/ 123825 w 445294"/>
                <a:gd name="connsiteY4" fmla="*/ 438150 h 1331119"/>
                <a:gd name="connsiteX5" fmla="*/ 128588 w 445294"/>
                <a:gd name="connsiteY5" fmla="*/ 385762 h 1331119"/>
                <a:gd name="connsiteX6" fmla="*/ 133350 w 445294"/>
                <a:gd name="connsiteY6" fmla="*/ 316706 h 1331119"/>
                <a:gd name="connsiteX7" fmla="*/ 130969 w 445294"/>
                <a:gd name="connsiteY7" fmla="*/ 259556 h 1331119"/>
                <a:gd name="connsiteX8" fmla="*/ 123825 w 445294"/>
                <a:gd name="connsiteY8" fmla="*/ 202406 h 1331119"/>
                <a:gd name="connsiteX9" fmla="*/ 109538 w 445294"/>
                <a:gd name="connsiteY9" fmla="*/ 169069 h 1331119"/>
                <a:gd name="connsiteX10" fmla="*/ 80963 w 445294"/>
                <a:gd name="connsiteY10" fmla="*/ 128587 h 1331119"/>
                <a:gd name="connsiteX11" fmla="*/ 42863 w 445294"/>
                <a:gd name="connsiteY11" fmla="*/ 80962 h 1331119"/>
                <a:gd name="connsiteX12" fmla="*/ 19050 w 445294"/>
                <a:gd name="connsiteY12" fmla="*/ 57150 h 1331119"/>
                <a:gd name="connsiteX13" fmla="*/ 7144 w 445294"/>
                <a:gd name="connsiteY13" fmla="*/ 40481 h 1331119"/>
                <a:gd name="connsiteX14" fmla="*/ 4763 w 445294"/>
                <a:gd name="connsiteY14" fmla="*/ 28575 h 1331119"/>
                <a:gd name="connsiteX15" fmla="*/ 4763 w 445294"/>
                <a:gd name="connsiteY15" fmla="*/ 16669 h 1331119"/>
                <a:gd name="connsiteX16" fmla="*/ 14288 w 445294"/>
                <a:gd name="connsiteY16" fmla="*/ 4762 h 1331119"/>
                <a:gd name="connsiteX17" fmla="*/ 38100 w 445294"/>
                <a:gd name="connsiteY17" fmla="*/ 0 h 1331119"/>
                <a:gd name="connsiteX18" fmla="*/ 88107 w 445294"/>
                <a:gd name="connsiteY18" fmla="*/ 14287 h 1331119"/>
                <a:gd name="connsiteX19" fmla="*/ 180975 w 445294"/>
                <a:gd name="connsiteY19" fmla="*/ 50006 h 1331119"/>
                <a:gd name="connsiteX20" fmla="*/ 266700 w 445294"/>
                <a:gd name="connsiteY20" fmla="*/ 85725 h 1331119"/>
                <a:gd name="connsiteX21" fmla="*/ 319088 w 445294"/>
                <a:gd name="connsiteY21" fmla="*/ 109537 h 1331119"/>
                <a:gd name="connsiteX22" fmla="*/ 361950 w 445294"/>
                <a:gd name="connsiteY22" fmla="*/ 133350 h 1331119"/>
                <a:gd name="connsiteX23" fmla="*/ 395288 w 445294"/>
                <a:gd name="connsiteY23" fmla="*/ 159544 h 1331119"/>
                <a:gd name="connsiteX24" fmla="*/ 421482 w 445294"/>
                <a:gd name="connsiteY24" fmla="*/ 188119 h 1331119"/>
                <a:gd name="connsiteX25" fmla="*/ 438150 w 445294"/>
                <a:gd name="connsiteY25" fmla="*/ 216694 h 1331119"/>
                <a:gd name="connsiteX26" fmla="*/ 445294 w 445294"/>
                <a:gd name="connsiteY26" fmla="*/ 240506 h 1331119"/>
                <a:gd name="connsiteX27" fmla="*/ 445294 w 445294"/>
                <a:gd name="connsiteY27" fmla="*/ 273844 h 1331119"/>
                <a:gd name="connsiteX28" fmla="*/ 433388 w 445294"/>
                <a:gd name="connsiteY28" fmla="*/ 307181 h 1331119"/>
                <a:gd name="connsiteX29" fmla="*/ 407194 w 445294"/>
                <a:gd name="connsiteY29" fmla="*/ 340519 h 1331119"/>
                <a:gd name="connsiteX30" fmla="*/ 388144 w 445294"/>
                <a:gd name="connsiteY30" fmla="*/ 359569 h 1331119"/>
                <a:gd name="connsiteX31" fmla="*/ 369094 w 445294"/>
                <a:gd name="connsiteY31" fmla="*/ 392906 h 1331119"/>
                <a:gd name="connsiteX32" fmla="*/ 338138 w 445294"/>
                <a:gd name="connsiteY32" fmla="*/ 495300 h 1331119"/>
                <a:gd name="connsiteX33" fmla="*/ 309563 w 445294"/>
                <a:gd name="connsiteY33" fmla="*/ 642937 h 1331119"/>
                <a:gd name="connsiteX34" fmla="*/ 290513 w 445294"/>
                <a:gd name="connsiteY34" fmla="*/ 790575 h 1331119"/>
                <a:gd name="connsiteX35" fmla="*/ 240507 w 445294"/>
                <a:gd name="connsiteY35" fmla="*/ 966787 h 1331119"/>
                <a:gd name="connsiteX36" fmla="*/ 200025 w 445294"/>
                <a:gd name="connsiteY36" fmla="*/ 1100137 h 1331119"/>
                <a:gd name="connsiteX37" fmla="*/ 164307 w 445294"/>
                <a:gd name="connsiteY37" fmla="*/ 1200150 h 1331119"/>
                <a:gd name="connsiteX38" fmla="*/ 135732 w 445294"/>
                <a:gd name="connsiteY38" fmla="*/ 1262062 h 1331119"/>
                <a:gd name="connsiteX39" fmla="*/ 107157 w 445294"/>
                <a:gd name="connsiteY39" fmla="*/ 1307306 h 1331119"/>
                <a:gd name="connsiteX40" fmla="*/ 88107 w 445294"/>
                <a:gd name="connsiteY40" fmla="*/ 1326356 h 1331119"/>
                <a:gd name="connsiteX41" fmla="*/ 78582 w 445294"/>
                <a:gd name="connsiteY41" fmla="*/ 1331119 h 1331119"/>
                <a:gd name="connsiteX42" fmla="*/ 52388 w 445294"/>
                <a:gd name="connsiteY42" fmla="*/ 1331119 h 1331119"/>
                <a:gd name="connsiteX43" fmla="*/ 23813 w 445294"/>
                <a:gd name="connsiteY43" fmla="*/ 1321594 h 1331119"/>
                <a:gd name="connsiteX44" fmla="*/ 11907 w 445294"/>
                <a:gd name="connsiteY44" fmla="*/ 1312069 h 1331119"/>
                <a:gd name="connsiteX45" fmla="*/ 4763 w 445294"/>
                <a:gd name="connsiteY45" fmla="*/ 1297781 h 1331119"/>
                <a:gd name="connsiteX46" fmla="*/ 0 w 445294"/>
                <a:gd name="connsiteY46" fmla="*/ 1269206 h 1331119"/>
                <a:gd name="connsiteX47" fmla="*/ 9525 w 445294"/>
                <a:gd name="connsiteY47" fmla="*/ 1207294 h 1331119"/>
                <a:gd name="connsiteX48" fmla="*/ 38100 w 445294"/>
                <a:gd name="connsiteY48" fmla="*/ 992981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45294" h="1331119">
                  <a:moveTo>
                    <a:pt x="38100" y="992981"/>
                  </a:moveTo>
                  <a:lnTo>
                    <a:pt x="64294" y="807244"/>
                  </a:lnTo>
                  <a:lnTo>
                    <a:pt x="90488" y="657225"/>
                  </a:lnTo>
                  <a:lnTo>
                    <a:pt x="111919" y="531019"/>
                  </a:lnTo>
                  <a:lnTo>
                    <a:pt x="123825" y="438150"/>
                  </a:lnTo>
                  <a:lnTo>
                    <a:pt x="128588" y="385762"/>
                  </a:lnTo>
                  <a:lnTo>
                    <a:pt x="133350" y="316706"/>
                  </a:lnTo>
                  <a:cubicBezTo>
                    <a:pt x="132556" y="297656"/>
                    <a:pt x="131763" y="278606"/>
                    <a:pt x="130969" y="259556"/>
                  </a:cubicBezTo>
                  <a:lnTo>
                    <a:pt x="123825" y="202406"/>
                  </a:lnTo>
                  <a:lnTo>
                    <a:pt x="109538" y="169069"/>
                  </a:lnTo>
                  <a:lnTo>
                    <a:pt x="80963" y="128587"/>
                  </a:lnTo>
                  <a:lnTo>
                    <a:pt x="42863" y="80962"/>
                  </a:lnTo>
                  <a:lnTo>
                    <a:pt x="19050" y="57150"/>
                  </a:lnTo>
                  <a:lnTo>
                    <a:pt x="7144" y="40481"/>
                  </a:lnTo>
                  <a:lnTo>
                    <a:pt x="4763" y="28575"/>
                  </a:lnTo>
                  <a:lnTo>
                    <a:pt x="4763" y="16669"/>
                  </a:lnTo>
                  <a:lnTo>
                    <a:pt x="14288" y="4762"/>
                  </a:lnTo>
                  <a:lnTo>
                    <a:pt x="38100" y="0"/>
                  </a:lnTo>
                  <a:lnTo>
                    <a:pt x="88107" y="14287"/>
                  </a:lnTo>
                  <a:lnTo>
                    <a:pt x="180975" y="50006"/>
                  </a:lnTo>
                  <a:lnTo>
                    <a:pt x="266700" y="85725"/>
                  </a:lnTo>
                  <a:lnTo>
                    <a:pt x="319088" y="109537"/>
                  </a:lnTo>
                  <a:lnTo>
                    <a:pt x="361950" y="133350"/>
                  </a:lnTo>
                  <a:lnTo>
                    <a:pt x="395288" y="159544"/>
                  </a:lnTo>
                  <a:lnTo>
                    <a:pt x="421482" y="188119"/>
                  </a:lnTo>
                  <a:lnTo>
                    <a:pt x="438150" y="216694"/>
                  </a:lnTo>
                  <a:lnTo>
                    <a:pt x="445294" y="240506"/>
                  </a:lnTo>
                  <a:lnTo>
                    <a:pt x="445294" y="273844"/>
                  </a:lnTo>
                  <a:lnTo>
                    <a:pt x="433388" y="307181"/>
                  </a:lnTo>
                  <a:lnTo>
                    <a:pt x="407194" y="340519"/>
                  </a:lnTo>
                  <a:lnTo>
                    <a:pt x="388144" y="359569"/>
                  </a:lnTo>
                  <a:lnTo>
                    <a:pt x="369094" y="392906"/>
                  </a:lnTo>
                  <a:lnTo>
                    <a:pt x="338138" y="495300"/>
                  </a:lnTo>
                  <a:lnTo>
                    <a:pt x="309563" y="642937"/>
                  </a:lnTo>
                  <a:lnTo>
                    <a:pt x="290513" y="790575"/>
                  </a:lnTo>
                  <a:lnTo>
                    <a:pt x="240507" y="966787"/>
                  </a:lnTo>
                  <a:lnTo>
                    <a:pt x="200025" y="1100137"/>
                  </a:lnTo>
                  <a:lnTo>
                    <a:pt x="164307" y="1200150"/>
                  </a:lnTo>
                  <a:lnTo>
                    <a:pt x="135732" y="1262062"/>
                  </a:lnTo>
                  <a:lnTo>
                    <a:pt x="107157" y="1307306"/>
                  </a:lnTo>
                  <a:lnTo>
                    <a:pt x="88107" y="1326356"/>
                  </a:lnTo>
                  <a:lnTo>
                    <a:pt x="78582" y="1331119"/>
                  </a:lnTo>
                  <a:lnTo>
                    <a:pt x="52388" y="1331119"/>
                  </a:lnTo>
                  <a:lnTo>
                    <a:pt x="23813" y="1321594"/>
                  </a:lnTo>
                  <a:lnTo>
                    <a:pt x="11907" y="1312069"/>
                  </a:lnTo>
                  <a:lnTo>
                    <a:pt x="4763" y="1297781"/>
                  </a:lnTo>
                  <a:lnTo>
                    <a:pt x="0" y="1269206"/>
                  </a:lnTo>
                  <a:lnTo>
                    <a:pt x="9525" y="1207294"/>
                  </a:lnTo>
                  <a:lnTo>
                    <a:pt x="38100" y="992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154F4F6-F520-4B58-9F42-F92124C572FC}"/>
                </a:ext>
              </a:extLst>
            </p:cNvPr>
            <p:cNvSpPr/>
            <p:nvPr/>
          </p:nvSpPr>
          <p:spPr>
            <a:xfrm>
              <a:off x="2813050" y="2862263"/>
              <a:ext cx="2001838" cy="966787"/>
            </a:xfrm>
            <a:custGeom>
              <a:avLst/>
              <a:gdLst>
                <a:gd name="connsiteX0" fmla="*/ 402432 w 2002632"/>
                <a:gd name="connsiteY0" fmla="*/ 409575 h 966787"/>
                <a:gd name="connsiteX1" fmla="*/ 90488 w 2002632"/>
                <a:gd name="connsiteY1" fmla="*/ 466725 h 966787"/>
                <a:gd name="connsiteX2" fmla="*/ 0 w 2002632"/>
                <a:gd name="connsiteY2" fmla="*/ 300037 h 966787"/>
                <a:gd name="connsiteX3" fmla="*/ 97632 w 2002632"/>
                <a:gd name="connsiteY3" fmla="*/ 292893 h 966787"/>
                <a:gd name="connsiteX4" fmla="*/ 176213 w 2002632"/>
                <a:gd name="connsiteY4" fmla="*/ 297656 h 966787"/>
                <a:gd name="connsiteX5" fmla="*/ 230982 w 2002632"/>
                <a:gd name="connsiteY5" fmla="*/ 295275 h 966787"/>
                <a:gd name="connsiteX6" fmla="*/ 366713 w 2002632"/>
                <a:gd name="connsiteY6" fmla="*/ 271462 h 966787"/>
                <a:gd name="connsiteX7" fmla="*/ 802482 w 2002632"/>
                <a:gd name="connsiteY7" fmla="*/ 190500 h 966787"/>
                <a:gd name="connsiteX8" fmla="*/ 1183482 w 2002632"/>
                <a:gd name="connsiteY8" fmla="*/ 121443 h 966787"/>
                <a:gd name="connsiteX9" fmla="*/ 1531144 w 2002632"/>
                <a:gd name="connsiteY9" fmla="*/ 54768 h 966787"/>
                <a:gd name="connsiteX10" fmla="*/ 1552575 w 2002632"/>
                <a:gd name="connsiteY10" fmla="*/ 33337 h 966787"/>
                <a:gd name="connsiteX11" fmla="*/ 1574007 w 2002632"/>
                <a:gd name="connsiteY11" fmla="*/ 16668 h 966787"/>
                <a:gd name="connsiteX12" fmla="*/ 1600200 w 2002632"/>
                <a:gd name="connsiteY12" fmla="*/ 4762 h 966787"/>
                <a:gd name="connsiteX13" fmla="*/ 1638300 w 2002632"/>
                <a:gd name="connsiteY13" fmla="*/ 0 h 966787"/>
                <a:gd name="connsiteX14" fmla="*/ 1671638 w 2002632"/>
                <a:gd name="connsiteY14" fmla="*/ 7143 h 966787"/>
                <a:gd name="connsiteX15" fmla="*/ 1731169 w 2002632"/>
                <a:gd name="connsiteY15" fmla="*/ 42862 h 966787"/>
                <a:gd name="connsiteX16" fmla="*/ 1833563 w 2002632"/>
                <a:gd name="connsiteY16" fmla="*/ 107156 h 966787"/>
                <a:gd name="connsiteX17" fmla="*/ 1912144 w 2002632"/>
                <a:gd name="connsiteY17" fmla="*/ 164306 h 966787"/>
                <a:gd name="connsiteX18" fmla="*/ 1950244 w 2002632"/>
                <a:gd name="connsiteY18" fmla="*/ 200025 h 966787"/>
                <a:gd name="connsiteX19" fmla="*/ 1978819 w 2002632"/>
                <a:gd name="connsiteY19" fmla="*/ 226218 h 966787"/>
                <a:gd name="connsiteX20" fmla="*/ 1993107 w 2002632"/>
                <a:gd name="connsiteY20" fmla="*/ 250031 h 966787"/>
                <a:gd name="connsiteX21" fmla="*/ 2002632 w 2002632"/>
                <a:gd name="connsiteY21" fmla="*/ 276225 h 966787"/>
                <a:gd name="connsiteX22" fmla="*/ 2000250 w 2002632"/>
                <a:gd name="connsiteY22" fmla="*/ 302418 h 966787"/>
                <a:gd name="connsiteX23" fmla="*/ 1995488 w 2002632"/>
                <a:gd name="connsiteY23" fmla="*/ 323850 h 966787"/>
                <a:gd name="connsiteX24" fmla="*/ 1978819 w 2002632"/>
                <a:gd name="connsiteY24" fmla="*/ 354806 h 966787"/>
                <a:gd name="connsiteX25" fmla="*/ 1950244 w 2002632"/>
                <a:gd name="connsiteY25" fmla="*/ 385762 h 966787"/>
                <a:gd name="connsiteX26" fmla="*/ 1888332 w 2002632"/>
                <a:gd name="connsiteY26" fmla="*/ 431006 h 966787"/>
                <a:gd name="connsiteX27" fmla="*/ 1840707 w 2002632"/>
                <a:gd name="connsiteY27" fmla="*/ 571500 h 966787"/>
                <a:gd name="connsiteX28" fmla="*/ 1771650 w 2002632"/>
                <a:gd name="connsiteY28" fmla="*/ 766762 h 966787"/>
                <a:gd name="connsiteX29" fmla="*/ 1712119 w 2002632"/>
                <a:gd name="connsiteY29" fmla="*/ 926306 h 966787"/>
                <a:gd name="connsiteX30" fmla="*/ 1693069 w 2002632"/>
                <a:gd name="connsiteY30" fmla="*/ 954881 h 966787"/>
                <a:gd name="connsiteX31" fmla="*/ 1678782 w 2002632"/>
                <a:gd name="connsiteY31" fmla="*/ 964406 h 966787"/>
                <a:gd name="connsiteX32" fmla="*/ 1664494 w 2002632"/>
                <a:gd name="connsiteY32" fmla="*/ 966787 h 966787"/>
                <a:gd name="connsiteX33" fmla="*/ 1631157 w 2002632"/>
                <a:gd name="connsiteY33" fmla="*/ 962025 h 966787"/>
                <a:gd name="connsiteX34" fmla="*/ 1583532 w 2002632"/>
                <a:gd name="connsiteY34" fmla="*/ 942975 h 966787"/>
                <a:gd name="connsiteX35" fmla="*/ 1509713 w 2002632"/>
                <a:gd name="connsiteY35" fmla="*/ 902493 h 966787"/>
                <a:gd name="connsiteX36" fmla="*/ 1545432 w 2002632"/>
                <a:gd name="connsiteY36" fmla="*/ 750093 h 966787"/>
                <a:gd name="connsiteX37" fmla="*/ 1602582 w 2002632"/>
                <a:gd name="connsiteY37" fmla="*/ 561975 h 966787"/>
                <a:gd name="connsiteX38" fmla="*/ 1662113 w 2002632"/>
                <a:gd name="connsiteY38" fmla="*/ 369093 h 966787"/>
                <a:gd name="connsiteX39" fmla="*/ 1676400 w 2002632"/>
                <a:gd name="connsiteY39" fmla="*/ 321468 h 966787"/>
                <a:gd name="connsiteX40" fmla="*/ 1678782 w 2002632"/>
                <a:gd name="connsiteY40" fmla="*/ 295275 h 966787"/>
                <a:gd name="connsiteX41" fmla="*/ 1674019 w 2002632"/>
                <a:gd name="connsiteY41" fmla="*/ 269081 h 966787"/>
                <a:gd name="connsiteX42" fmla="*/ 1662113 w 2002632"/>
                <a:gd name="connsiteY42" fmla="*/ 252412 h 966787"/>
                <a:gd name="connsiteX43" fmla="*/ 1650207 w 2002632"/>
                <a:gd name="connsiteY43" fmla="*/ 242887 h 966787"/>
                <a:gd name="connsiteX44" fmla="*/ 1619250 w 2002632"/>
                <a:gd name="connsiteY44" fmla="*/ 235743 h 966787"/>
                <a:gd name="connsiteX45" fmla="*/ 1569244 w 2002632"/>
                <a:gd name="connsiteY45" fmla="*/ 235743 h 966787"/>
                <a:gd name="connsiteX46" fmla="*/ 1502569 w 2002632"/>
                <a:gd name="connsiteY46" fmla="*/ 242887 h 966787"/>
                <a:gd name="connsiteX47" fmla="*/ 1316832 w 2002632"/>
                <a:gd name="connsiteY47" fmla="*/ 266700 h 966787"/>
                <a:gd name="connsiteX48" fmla="*/ 990600 w 2002632"/>
                <a:gd name="connsiteY48" fmla="*/ 302418 h 966787"/>
                <a:gd name="connsiteX49" fmla="*/ 778669 w 2002632"/>
                <a:gd name="connsiteY49" fmla="*/ 335756 h 966787"/>
                <a:gd name="connsiteX50" fmla="*/ 402432 w 2002632"/>
                <a:gd name="connsiteY50" fmla="*/ 409575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02632" h="966787">
                  <a:moveTo>
                    <a:pt x="402432" y="409575"/>
                  </a:moveTo>
                  <a:lnTo>
                    <a:pt x="90488" y="466725"/>
                  </a:lnTo>
                  <a:lnTo>
                    <a:pt x="0" y="300037"/>
                  </a:lnTo>
                  <a:lnTo>
                    <a:pt x="97632" y="292893"/>
                  </a:lnTo>
                  <a:lnTo>
                    <a:pt x="176213" y="297656"/>
                  </a:lnTo>
                  <a:lnTo>
                    <a:pt x="230982" y="295275"/>
                  </a:lnTo>
                  <a:lnTo>
                    <a:pt x="366713" y="271462"/>
                  </a:lnTo>
                  <a:lnTo>
                    <a:pt x="802482" y="190500"/>
                  </a:lnTo>
                  <a:lnTo>
                    <a:pt x="1183482" y="121443"/>
                  </a:lnTo>
                  <a:lnTo>
                    <a:pt x="1531144" y="54768"/>
                  </a:lnTo>
                  <a:lnTo>
                    <a:pt x="1552575" y="33337"/>
                  </a:lnTo>
                  <a:lnTo>
                    <a:pt x="1574007" y="16668"/>
                  </a:lnTo>
                  <a:lnTo>
                    <a:pt x="1600200" y="4762"/>
                  </a:lnTo>
                  <a:lnTo>
                    <a:pt x="1638300" y="0"/>
                  </a:lnTo>
                  <a:lnTo>
                    <a:pt x="1671638" y="7143"/>
                  </a:lnTo>
                  <a:lnTo>
                    <a:pt x="1731169" y="42862"/>
                  </a:lnTo>
                  <a:lnTo>
                    <a:pt x="1833563" y="107156"/>
                  </a:lnTo>
                  <a:lnTo>
                    <a:pt x="1912144" y="164306"/>
                  </a:lnTo>
                  <a:lnTo>
                    <a:pt x="1950244" y="200025"/>
                  </a:lnTo>
                  <a:lnTo>
                    <a:pt x="1978819" y="226218"/>
                  </a:lnTo>
                  <a:lnTo>
                    <a:pt x="1993107" y="250031"/>
                  </a:lnTo>
                  <a:lnTo>
                    <a:pt x="2002632" y="276225"/>
                  </a:lnTo>
                  <a:lnTo>
                    <a:pt x="2000250" y="302418"/>
                  </a:lnTo>
                  <a:lnTo>
                    <a:pt x="1995488" y="323850"/>
                  </a:lnTo>
                  <a:lnTo>
                    <a:pt x="1978819" y="354806"/>
                  </a:lnTo>
                  <a:lnTo>
                    <a:pt x="1950244" y="385762"/>
                  </a:lnTo>
                  <a:lnTo>
                    <a:pt x="1888332" y="431006"/>
                  </a:lnTo>
                  <a:lnTo>
                    <a:pt x="1840707" y="571500"/>
                  </a:lnTo>
                  <a:lnTo>
                    <a:pt x="1771650" y="766762"/>
                  </a:lnTo>
                  <a:lnTo>
                    <a:pt x="1712119" y="926306"/>
                  </a:lnTo>
                  <a:lnTo>
                    <a:pt x="1693069" y="954881"/>
                  </a:lnTo>
                  <a:lnTo>
                    <a:pt x="1678782" y="964406"/>
                  </a:lnTo>
                  <a:lnTo>
                    <a:pt x="1664494" y="966787"/>
                  </a:lnTo>
                  <a:lnTo>
                    <a:pt x="1631157" y="962025"/>
                  </a:lnTo>
                  <a:lnTo>
                    <a:pt x="1583532" y="942975"/>
                  </a:lnTo>
                  <a:lnTo>
                    <a:pt x="1509713" y="902493"/>
                  </a:lnTo>
                  <a:lnTo>
                    <a:pt x="1545432" y="750093"/>
                  </a:lnTo>
                  <a:lnTo>
                    <a:pt x="1602582" y="561975"/>
                  </a:lnTo>
                  <a:lnTo>
                    <a:pt x="1662113" y="369093"/>
                  </a:lnTo>
                  <a:lnTo>
                    <a:pt x="1676400" y="321468"/>
                  </a:lnTo>
                  <a:lnTo>
                    <a:pt x="1678782" y="295275"/>
                  </a:lnTo>
                  <a:lnTo>
                    <a:pt x="1674019" y="269081"/>
                  </a:lnTo>
                  <a:lnTo>
                    <a:pt x="1662113" y="252412"/>
                  </a:lnTo>
                  <a:lnTo>
                    <a:pt x="1650207" y="242887"/>
                  </a:lnTo>
                  <a:lnTo>
                    <a:pt x="1619250" y="235743"/>
                  </a:lnTo>
                  <a:lnTo>
                    <a:pt x="1569244" y="235743"/>
                  </a:lnTo>
                  <a:lnTo>
                    <a:pt x="1502569" y="242887"/>
                  </a:lnTo>
                  <a:lnTo>
                    <a:pt x="1316832" y="266700"/>
                  </a:lnTo>
                  <a:lnTo>
                    <a:pt x="990600" y="302418"/>
                  </a:lnTo>
                  <a:lnTo>
                    <a:pt x="778669" y="335756"/>
                  </a:lnTo>
                  <a:lnTo>
                    <a:pt x="402432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0EA993F-0E62-4039-8A20-0B9EABE0B301}"/>
                </a:ext>
              </a:extLst>
            </p:cNvPr>
            <p:cNvSpPr/>
            <p:nvPr/>
          </p:nvSpPr>
          <p:spPr>
            <a:xfrm>
              <a:off x="2951163" y="3576638"/>
              <a:ext cx="1449387" cy="433387"/>
            </a:xfrm>
            <a:custGeom>
              <a:avLst/>
              <a:gdLst>
                <a:gd name="connsiteX0" fmla="*/ 540544 w 1450181"/>
                <a:gd name="connsiteY0" fmla="*/ 285750 h 433387"/>
                <a:gd name="connsiteX1" fmla="*/ 300037 w 1450181"/>
                <a:gd name="connsiteY1" fmla="*/ 340518 h 433387"/>
                <a:gd name="connsiteX2" fmla="*/ 178594 w 1450181"/>
                <a:gd name="connsiteY2" fmla="*/ 369093 h 433387"/>
                <a:gd name="connsiteX3" fmla="*/ 61912 w 1450181"/>
                <a:gd name="connsiteY3" fmla="*/ 433387 h 433387"/>
                <a:gd name="connsiteX4" fmla="*/ 0 w 1450181"/>
                <a:gd name="connsiteY4" fmla="*/ 233362 h 433387"/>
                <a:gd name="connsiteX5" fmla="*/ 154781 w 1450181"/>
                <a:gd name="connsiteY5" fmla="*/ 190500 h 433387"/>
                <a:gd name="connsiteX6" fmla="*/ 304800 w 1450181"/>
                <a:gd name="connsiteY6" fmla="*/ 152400 h 433387"/>
                <a:gd name="connsiteX7" fmla="*/ 502444 w 1450181"/>
                <a:gd name="connsiteY7" fmla="*/ 109537 h 433387"/>
                <a:gd name="connsiteX8" fmla="*/ 704850 w 1450181"/>
                <a:gd name="connsiteY8" fmla="*/ 71437 h 433387"/>
                <a:gd name="connsiteX9" fmla="*/ 892969 w 1450181"/>
                <a:gd name="connsiteY9" fmla="*/ 38100 h 433387"/>
                <a:gd name="connsiteX10" fmla="*/ 1040606 w 1450181"/>
                <a:gd name="connsiteY10" fmla="*/ 16668 h 433387"/>
                <a:gd name="connsiteX11" fmla="*/ 1185862 w 1450181"/>
                <a:gd name="connsiteY11" fmla="*/ 4762 h 433387"/>
                <a:gd name="connsiteX12" fmla="*/ 1302544 w 1450181"/>
                <a:gd name="connsiteY12" fmla="*/ 0 h 433387"/>
                <a:gd name="connsiteX13" fmla="*/ 1373981 w 1450181"/>
                <a:gd name="connsiteY13" fmla="*/ 4762 h 433387"/>
                <a:gd name="connsiteX14" fmla="*/ 1450181 w 1450181"/>
                <a:gd name="connsiteY14" fmla="*/ 16668 h 433387"/>
                <a:gd name="connsiteX15" fmla="*/ 1443037 w 1450181"/>
                <a:gd name="connsiteY15" fmla="*/ 195262 h 433387"/>
                <a:gd name="connsiteX16" fmla="*/ 1371600 w 1450181"/>
                <a:gd name="connsiteY16" fmla="*/ 188118 h 433387"/>
                <a:gd name="connsiteX17" fmla="*/ 1157287 w 1450181"/>
                <a:gd name="connsiteY17" fmla="*/ 192881 h 433387"/>
                <a:gd name="connsiteX18" fmla="*/ 878681 w 1450181"/>
                <a:gd name="connsiteY18" fmla="*/ 211931 h 433387"/>
                <a:gd name="connsiteX19" fmla="*/ 704850 w 1450181"/>
                <a:gd name="connsiteY19" fmla="*/ 250031 h 433387"/>
                <a:gd name="connsiteX20" fmla="*/ 540544 w 1450181"/>
                <a:gd name="connsiteY20" fmla="*/ 285750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50181" h="433387">
                  <a:moveTo>
                    <a:pt x="540544" y="285750"/>
                  </a:moveTo>
                  <a:lnTo>
                    <a:pt x="300037" y="340518"/>
                  </a:lnTo>
                  <a:lnTo>
                    <a:pt x="178594" y="369093"/>
                  </a:lnTo>
                  <a:lnTo>
                    <a:pt x="61912" y="433387"/>
                  </a:lnTo>
                  <a:lnTo>
                    <a:pt x="0" y="233362"/>
                  </a:lnTo>
                  <a:lnTo>
                    <a:pt x="154781" y="190500"/>
                  </a:lnTo>
                  <a:lnTo>
                    <a:pt x="304800" y="152400"/>
                  </a:lnTo>
                  <a:lnTo>
                    <a:pt x="502444" y="109537"/>
                  </a:lnTo>
                  <a:lnTo>
                    <a:pt x="704850" y="71437"/>
                  </a:lnTo>
                  <a:lnTo>
                    <a:pt x="892969" y="38100"/>
                  </a:lnTo>
                  <a:lnTo>
                    <a:pt x="1040606" y="16668"/>
                  </a:lnTo>
                  <a:lnTo>
                    <a:pt x="1185862" y="4762"/>
                  </a:lnTo>
                  <a:lnTo>
                    <a:pt x="1302544" y="0"/>
                  </a:lnTo>
                  <a:lnTo>
                    <a:pt x="1373981" y="4762"/>
                  </a:lnTo>
                  <a:lnTo>
                    <a:pt x="1450181" y="16668"/>
                  </a:lnTo>
                  <a:lnTo>
                    <a:pt x="1443037" y="195262"/>
                  </a:lnTo>
                  <a:lnTo>
                    <a:pt x="1371600" y="188118"/>
                  </a:lnTo>
                  <a:lnTo>
                    <a:pt x="1157287" y="192881"/>
                  </a:lnTo>
                  <a:lnTo>
                    <a:pt x="878681" y="211931"/>
                  </a:lnTo>
                  <a:lnTo>
                    <a:pt x="704850" y="250031"/>
                  </a:lnTo>
                  <a:lnTo>
                    <a:pt x="540544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D42D1BA-6887-4681-B92F-96D959472870}"/>
                </a:ext>
              </a:extLst>
            </p:cNvPr>
            <p:cNvSpPr/>
            <p:nvPr/>
          </p:nvSpPr>
          <p:spPr>
            <a:xfrm rot="16200000">
              <a:off x="2513806" y="4104482"/>
              <a:ext cx="2365375" cy="357188"/>
            </a:xfrm>
            <a:custGeom>
              <a:avLst/>
              <a:gdLst>
                <a:gd name="connsiteX0" fmla="*/ 1381125 w 2364581"/>
                <a:gd name="connsiteY0" fmla="*/ 333375 h 357187"/>
                <a:gd name="connsiteX1" fmla="*/ 1197769 w 2364581"/>
                <a:gd name="connsiteY1" fmla="*/ 333375 h 357187"/>
                <a:gd name="connsiteX2" fmla="*/ 1054894 w 2364581"/>
                <a:gd name="connsiteY2" fmla="*/ 309562 h 357187"/>
                <a:gd name="connsiteX3" fmla="*/ 657225 w 2364581"/>
                <a:gd name="connsiteY3" fmla="*/ 316706 h 357187"/>
                <a:gd name="connsiteX4" fmla="*/ 521494 w 2364581"/>
                <a:gd name="connsiteY4" fmla="*/ 288131 h 357187"/>
                <a:gd name="connsiteX5" fmla="*/ 52387 w 2364581"/>
                <a:gd name="connsiteY5" fmla="*/ 292893 h 357187"/>
                <a:gd name="connsiteX6" fmla="*/ 0 w 2364581"/>
                <a:gd name="connsiteY6" fmla="*/ 90487 h 357187"/>
                <a:gd name="connsiteX7" fmla="*/ 481012 w 2364581"/>
                <a:gd name="connsiteY7" fmla="*/ 85725 h 357187"/>
                <a:gd name="connsiteX8" fmla="*/ 607219 w 2364581"/>
                <a:gd name="connsiteY8" fmla="*/ 85725 h 357187"/>
                <a:gd name="connsiteX9" fmla="*/ 1040606 w 2364581"/>
                <a:gd name="connsiteY9" fmla="*/ 111918 h 357187"/>
                <a:gd name="connsiteX10" fmla="*/ 1166812 w 2364581"/>
                <a:gd name="connsiteY10" fmla="*/ 111918 h 357187"/>
                <a:gd name="connsiteX11" fmla="*/ 1635919 w 2364581"/>
                <a:gd name="connsiteY11" fmla="*/ 111918 h 357187"/>
                <a:gd name="connsiteX12" fmla="*/ 1793081 w 2364581"/>
                <a:gd name="connsiteY12" fmla="*/ 109537 h 357187"/>
                <a:gd name="connsiteX13" fmla="*/ 2007394 w 2364581"/>
                <a:gd name="connsiteY13" fmla="*/ 111918 h 357187"/>
                <a:gd name="connsiteX14" fmla="*/ 2085975 w 2364581"/>
                <a:gd name="connsiteY14" fmla="*/ 107156 h 357187"/>
                <a:gd name="connsiteX15" fmla="*/ 2157412 w 2364581"/>
                <a:gd name="connsiteY15" fmla="*/ 97631 h 357187"/>
                <a:gd name="connsiteX16" fmla="*/ 2195512 w 2364581"/>
                <a:gd name="connsiteY16" fmla="*/ 85725 h 357187"/>
                <a:gd name="connsiteX17" fmla="*/ 2228850 w 2364581"/>
                <a:gd name="connsiteY17" fmla="*/ 69056 h 357187"/>
                <a:gd name="connsiteX18" fmla="*/ 2309812 w 2364581"/>
                <a:gd name="connsiteY18" fmla="*/ 0 h 357187"/>
                <a:gd name="connsiteX19" fmla="*/ 2364581 w 2364581"/>
                <a:gd name="connsiteY19" fmla="*/ 285750 h 357187"/>
                <a:gd name="connsiteX20" fmla="*/ 2266950 w 2364581"/>
                <a:gd name="connsiteY20" fmla="*/ 323850 h 357187"/>
                <a:gd name="connsiteX21" fmla="*/ 2224087 w 2364581"/>
                <a:gd name="connsiteY21" fmla="*/ 338137 h 357187"/>
                <a:gd name="connsiteX22" fmla="*/ 2162175 w 2364581"/>
                <a:gd name="connsiteY22" fmla="*/ 347662 h 357187"/>
                <a:gd name="connsiteX23" fmla="*/ 2069306 w 2364581"/>
                <a:gd name="connsiteY23" fmla="*/ 354806 h 357187"/>
                <a:gd name="connsiteX24" fmla="*/ 1826419 w 2364581"/>
                <a:gd name="connsiteY24" fmla="*/ 357187 h 357187"/>
                <a:gd name="connsiteX25" fmla="*/ 1678781 w 2364581"/>
                <a:gd name="connsiteY25" fmla="*/ 335756 h 357187"/>
                <a:gd name="connsiteX26" fmla="*/ 1381125 w 2364581"/>
                <a:gd name="connsiteY26" fmla="*/ 3333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364581" h="357187">
                  <a:moveTo>
                    <a:pt x="1381125" y="333375"/>
                  </a:moveTo>
                  <a:lnTo>
                    <a:pt x="1197769" y="333375"/>
                  </a:lnTo>
                  <a:lnTo>
                    <a:pt x="1054894" y="309562"/>
                  </a:lnTo>
                  <a:lnTo>
                    <a:pt x="657225" y="316706"/>
                  </a:lnTo>
                  <a:lnTo>
                    <a:pt x="521494" y="288131"/>
                  </a:lnTo>
                  <a:lnTo>
                    <a:pt x="52387" y="292893"/>
                  </a:lnTo>
                  <a:lnTo>
                    <a:pt x="0" y="90487"/>
                  </a:lnTo>
                  <a:lnTo>
                    <a:pt x="481012" y="85725"/>
                  </a:lnTo>
                  <a:lnTo>
                    <a:pt x="607219" y="85725"/>
                  </a:lnTo>
                  <a:lnTo>
                    <a:pt x="1040606" y="111918"/>
                  </a:lnTo>
                  <a:lnTo>
                    <a:pt x="1166812" y="111918"/>
                  </a:lnTo>
                  <a:lnTo>
                    <a:pt x="1635919" y="111918"/>
                  </a:lnTo>
                  <a:lnTo>
                    <a:pt x="1793081" y="109537"/>
                  </a:lnTo>
                  <a:lnTo>
                    <a:pt x="2007394" y="111918"/>
                  </a:lnTo>
                  <a:lnTo>
                    <a:pt x="2085975" y="107156"/>
                  </a:lnTo>
                  <a:lnTo>
                    <a:pt x="2157412" y="97631"/>
                  </a:lnTo>
                  <a:lnTo>
                    <a:pt x="2195512" y="85725"/>
                  </a:lnTo>
                  <a:lnTo>
                    <a:pt x="2228850" y="69056"/>
                  </a:lnTo>
                  <a:lnTo>
                    <a:pt x="2309812" y="0"/>
                  </a:lnTo>
                  <a:lnTo>
                    <a:pt x="2364581" y="285750"/>
                  </a:lnTo>
                  <a:lnTo>
                    <a:pt x="2266950" y="323850"/>
                  </a:lnTo>
                  <a:lnTo>
                    <a:pt x="2224087" y="338137"/>
                  </a:lnTo>
                  <a:lnTo>
                    <a:pt x="2162175" y="347662"/>
                  </a:lnTo>
                  <a:lnTo>
                    <a:pt x="2069306" y="354806"/>
                  </a:lnTo>
                  <a:lnTo>
                    <a:pt x="1826419" y="357187"/>
                  </a:lnTo>
                  <a:lnTo>
                    <a:pt x="1678781" y="335756"/>
                  </a:lnTo>
                  <a:lnTo>
                    <a:pt x="1381125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3177A89-A498-4CC5-84B6-DF98B7EBA44A}"/>
                </a:ext>
              </a:extLst>
            </p:cNvPr>
            <p:cNvSpPr/>
            <p:nvPr/>
          </p:nvSpPr>
          <p:spPr>
            <a:xfrm>
              <a:off x="2809875" y="4143375"/>
              <a:ext cx="1709738" cy="427038"/>
            </a:xfrm>
            <a:custGeom>
              <a:avLst/>
              <a:gdLst>
                <a:gd name="connsiteX0" fmla="*/ 1212056 w 1709738"/>
                <a:gd name="connsiteY0" fmla="*/ 235744 h 426244"/>
                <a:gd name="connsiteX1" fmla="*/ 992981 w 1709738"/>
                <a:gd name="connsiteY1" fmla="*/ 273844 h 426244"/>
                <a:gd name="connsiteX2" fmla="*/ 845344 w 1709738"/>
                <a:gd name="connsiteY2" fmla="*/ 283369 h 426244"/>
                <a:gd name="connsiteX3" fmla="*/ 659606 w 1709738"/>
                <a:gd name="connsiteY3" fmla="*/ 328613 h 426244"/>
                <a:gd name="connsiteX4" fmla="*/ 511969 w 1709738"/>
                <a:gd name="connsiteY4" fmla="*/ 369094 h 426244"/>
                <a:gd name="connsiteX5" fmla="*/ 409575 w 1709738"/>
                <a:gd name="connsiteY5" fmla="*/ 404813 h 426244"/>
                <a:gd name="connsiteX6" fmla="*/ 381000 w 1709738"/>
                <a:gd name="connsiteY6" fmla="*/ 419100 h 426244"/>
                <a:gd name="connsiteX7" fmla="*/ 342900 w 1709738"/>
                <a:gd name="connsiteY7" fmla="*/ 426244 h 426244"/>
                <a:gd name="connsiteX8" fmla="*/ 319088 w 1709738"/>
                <a:gd name="connsiteY8" fmla="*/ 423863 h 426244"/>
                <a:gd name="connsiteX9" fmla="*/ 285750 w 1709738"/>
                <a:gd name="connsiteY9" fmla="*/ 409575 h 426244"/>
                <a:gd name="connsiteX10" fmla="*/ 195263 w 1709738"/>
                <a:gd name="connsiteY10" fmla="*/ 361950 h 426244"/>
                <a:gd name="connsiteX11" fmla="*/ 126206 w 1709738"/>
                <a:gd name="connsiteY11" fmla="*/ 309563 h 426244"/>
                <a:gd name="connsiteX12" fmla="*/ 66675 w 1709738"/>
                <a:gd name="connsiteY12" fmla="*/ 257175 h 426244"/>
                <a:gd name="connsiteX13" fmla="*/ 23813 w 1709738"/>
                <a:gd name="connsiteY13" fmla="*/ 216694 h 426244"/>
                <a:gd name="connsiteX14" fmla="*/ 7144 w 1709738"/>
                <a:gd name="connsiteY14" fmla="*/ 197644 h 426244"/>
                <a:gd name="connsiteX15" fmla="*/ 0 w 1709738"/>
                <a:gd name="connsiteY15" fmla="*/ 178594 h 426244"/>
                <a:gd name="connsiteX16" fmla="*/ 0 w 1709738"/>
                <a:gd name="connsiteY16" fmla="*/ 166688 h 426244"/>
                <a:gd name="connsiteX17" fmla="*/ 4763 w 1709738"/>
                <a:gd name="connsiteY17" fmla="*/ 154781 h 426244"/>
                <a:gd name="connsiteX18" fmla="*/ 21431 w 1709738"/>
                <a:gd name="connsiteY18" fmla="*/ 150019 h 426244"/>
                <a:gd name="connsiteX19" fmla="*/ 47625 w 1709738"/>
                <a:gd name="connsiteY19" fmla="*/ 150019 h 426244"/>
                <a:gd name="connsiteX20" fmla="*/ 80963 w 1709738"/>
                <a:gd name="connsiteY20" fmla="*/ 166688 h 426244"/>
                <a:gd name="connsiteX21" fmla="*/ 130969 w 1709738"/>
                <a:gd name="connsiteY21" fmla="*/ 190500 h 426244"/>
                <a:gd name="connsiteX22" fmla="*/ 190500 w 1709738"/>
                <a:gd name="connsiteY22" fmla="*/ 211931 h 426244"/>
                <a:gd name="connsiteX23" fmla="*/ 247650 w 1709738"/>
                <a:gd name="connsiteY23" fmla="*/ 223838 h 426244"/>
                <a:gd name="connsiteX24" fmla="*/ 297656 w 1709738"/>
                <a:gd name="connsiteY24" fmla="*/ 226219 h 426244"/>
                <a:gd name="connsiteX25" fmla="*/ 383381 w 1709738"/>
                <a:gd name="connsiteY25" fmla="*/ 219075 h 426244"/>
                <a:gd name="connsiteX26" fmla="*/ 559594 w 1709738"/>
                <a:gd name="connsiteY26" fmla="*/ 195263 h 426244"/>
                <a:gd name="connsiteX27" fmla="*/ 726281 w 1709738"/>
                <a:gd name="connsiteY27" fmla="*/ 159544 h 426244"/>
                <a:gd name="connsiteX28" fmla="*/ 840581 w 1709738"/>
                <a:gd name="connsiteY28" fmla="*/ 130969 h 426244"/>
                <a:gd name="connsiteX29" fmla="*/ 1009650 w 1709738"/>
                <a:gd name="connsiteY29" fmla="*/ 97631 h 426244"/>
                <a:gd name="connsiteX30" fmla="*/ 1204913 w 1709738"/>
                <a:gd name="connsiteY30" fmla="*/ 64294 h 426244"/>
                <a:gd name="connsiteX31" fmla="*/ 1395413 w 1709738"/>
                <a:gd name="connsiteY31" fmla="*/ 23813 h 426244"/>
                <a:gd name="connsiteX32" fmla="*/ 1423988 w 1709738"/>
                <a:gd name="connsiteY32" fmla="*/ 7144 h 426244"/>
                <a:gd name="connsiteX33" fmla="*/ 1452563 w 1709738"/>
                <a:gd name="connsiteY33" fmla="*/ 0 h 426244"/>
                <a:gd name="connsiteX34" fmla="*/ 1490663 w 1709738"/>
                <a:gd name="connsiteY34" fmla="*/ 2381 h 426244"/>
                <a:gd name="connsiteX35" fmla="*/ 1571625 w 1709738"/>
                <a:gd name="connsiteY35" fmla="*/ 19050 h 426244"/>
                <a:gd name="connsiteX36" fmla="*/ 1657350 w 1709738"/>
                <a:gd name="connsiteY36" fmla="*/ 47625 h 426244"/>
                <a:gd name="connsiteX37" fmla="*/ 1685925 w 1709738"/>
                <a:gd name="connsiteY37" fmla="*/ 66675 h 426244"/>
                <a:gd name="connsiteX38" fmla="*/ 1697831 w 1709738"/>
                <a:gd name="connsiteY38" fmla="*/ 80963 h 426244"/>
                <a:gd name="connsiteX39" fmla="*/ 1709738 w 1709738"/>
                <a:gd name="connsiteY39" fmla="*/ 109538 h 426244"/>
                <a:gd name="connsiteX40" fmla="*/ 1709738 w 1709738"/>
                <a:gd name="connsiteY40" fmla="*/ 150019 h 426244"/>
                <a:gd name="connsiteX41" fmla="*/ 1704975 w 1709738"/>
                <a:gd name="connsiteY41" fmla="*/ 164306 h 426244"/>
                <a:gd name="connsiteX42" fmla="*/ 1688306 w 1709738"/>
                <a:gd name="connsiteY42" fmla="*/ 183356 h 426244"/>
                <a:gd name="connsiteX43" fmla="*/ 1659731 w 1709738"/>
                <a:gd name="connsiteY43" fmla="*/ 192881 h 426244"/>
                <a:gd name="connsiteX44" fmla="*/ 1602581 w 1709738"/>
                <a:gd name="connsiteY44" fmla="*/ 202406 h 426244"/>
                <a:gd name="connsiteX45" fmla="*/ 1521619 w 1709738"/>
                <a:gd name="connsiteY45" fmla="*/ 200025 h 426244"/>
                <a:gd name="connsiteX46" fmla="*/ 1423988 w 1709738"/>
                <a:gd name="connsiteY46" fmla="*/ 211931 h 426244"/>
                <a:gd name="connsiteX47" fmla="*/ 1212056 w 1709738"/>
                <a:gd name="connsiteY47" fmla="*/ 235744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09738" h="426244">
                  <a:moveTo>
                    <a:pt x="1212056" y="235744"/>
                  </a:moveTo>
                  <a:lnTo>
                    <a:pt x="992981" y="273844"/>
                  </a:lnTo>
                  <a:lnTo>
                    <a:pt x="845344" y="283369"/>
                  </a:lnTo>
                  <a:lnTo>
                    <a:pt x="659606" y="328613"/>
                  </a:lnTo>
                  <a:lnTo>
                    <a:pt x="511969" y="369094"/>
                  </a:lnTo>
                  <a:lnTo>
                    <a:pt x="409575" y="404813"/>
                  </a:lnTo>
                  <a:lnTo>
                    <a:pt x="381000" y="419100"/>
                  </a:lnTo>
                  <a:lnTo>
                    <a:pt x="342900" y="426244"/>
                  </a:lnTo>
                  <a:lnTo>
                    <a:pt x="319088" y="423863"/>
                  </a:lnTo>
                  <a:lnTo>
                    <a:pt x="285750" y="409575"/>
                  </a:lnTo>
                  <a:lnTo>
                    <a:pt x="195263" y="361950"/>
                  </a:lnTo>
                  <a:lnTo>
                    <a:pt x="126206" y="309563"/>
                  </a:lnTo>
                  <a:lnTo>
                    <a:pt x="66675" y="257175"/>
                  </a:lnTo>
                  <a:lnTo>
                    <a:pt x="23813" y="216694"/>
                  </a:lnTo>
                  <a:lnTo>
                    <a:pt x="7144" y="197644"/>
                  </a:lnTo>
                  <a:lnTo>
                    <a:pt x="0" y="178594"/>
                  </a:lnTo>
                  <a:lnTo>
                    <a:pt x="0" y="166688"/>
                  </a:lnTo>
                  <a:lnTo>
                    <a:pt x="4763" y="154781"/>
                  </a:lnTo>
                  <a:lnTo>
                    <a:pt x="21431" y="150019"/>
                  </a:lnTo>
                  <a:lnTo>
                    <a:pt x="47625" y="150019"/>
                  </a:lnTo>
                  <a:lnTo>
                    <a:pt x="80963" y="166688"/>
                  </a:lnTo>
                  <a:lnTo>
                    <a:pt x="130969" y="190500"/>
                  </a:lnTo>
                  <a:lnTo>
                    <a:pt x="190500" y="211931"/>
                  </a:lnTo>
                  <a:lnTo>
                    <a:pt x="247650" y="223838"/>
                  </a:lnTo>
                  <a:lnTo>
                    <a:pt x="297656" y="226219"/>
                  </a:lnTo>
                  <a:lnTo>
                    <a:pt x="383381" y="219075"/>
                  </a:lnTo>
                  <a:lnTo>
                    <a:pt x="559594" y="195263"/>
                  </a:lnTo>
                  <a:lnTo>
                    <a:pt x="726281" y="159544"/>
                  </a:lnTo>
                  <a:lnTo>
                    <a:pt x="840581" y="130969"/>
                  </a:lnTo>
                  <a:lnTo>
                    <a:pt x="1009650" y="97631"/>
                  </a:lnTo>
                  <a:lnTo>
                    <a:pt x="1204913" y="64294"/>
                  </a:lnTo>
                  <a:lnTo>
                    <a:pt x="1395413" y="23813"/>
                  </a:lnTo>
                  <a:lnTo>
                    <a:pt x="1423988" y="7144"/>
                  </a:lnTo>
                  <a:lnTo>
                    <a:pt x="1452563" y="0"/>
                  </a:lnTo>
                  <a:lnTo>
                    <a:pt x="1490663" y="2381"/>
                  </a:lnTo>
                  <a:lnTo>
                    <a:pt x="1571625" y="19050"/>
                  </a:lnTo>
                  <a:lnTo>
                    <a:pt x="1657350" y="47625"/>
                  </a:lnTo>
                  <a:lnTo>
                    <a:pt x="1685925" y="66675"/>
                  </a:lnTo>
                  <a:lnTo>
                    <a:pt x="1697831" y="80963"/>
                  </a:lnTo>
                  <a:lnTo>
                    <a:pt x="1709738" y="109538"/>
                  </a:lnTo>
                  <a:lnTo>
                    <a:pt x="1709738" y="150019"/>
                  </a:lnTo>
                  <a:lnTo>
                    <a:pt x="1704975" y="164306"/>
                  </a:lnTo>
                  <a:lnTo>
                    <a:pt x="1688306" y="183356"/>
                  </a:lnTo>
                  <a:lnTo>
                    <a:pt x="1659731" y="192881"/>
                  </a:lnTo>
                  <a:lnTo>
                    <a:pt x="1602581" y="202406"/>
                  </a:lnTo>
                  <a:lnTo>
                    <a:pt x="1521619" y="200025"/>
                  </a:lnTo>
                  <a:lnTo>
                    <a:pt x="1423988" y="211931"/>
                  </a:lnTo>
                  <a:lnTo>
                    <a:pt x="1212056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E7C25BA-88A5-4DB4-8C56-7D0B176D7AED}"/>
                </a:ext>
              </a:extLst>
            </p:cNvPr>
            <p:cNvSpPr/>
            <p:nvPr/>
          </p:nvSpPr>
          <p:spPr>
            <a:xfrm>
              <a:off x="2789238" y="4678363"/>
              <a:ext cx="1597025" cy="427037"/>
            </a:xfrm>
            <a:custGeom>
              <a:avLst/>
              <a:gdLst>
                <a:gd name="connsiteX0" fmla="*/ 1190625 w 1597819"/>
                <a:gd name="connsiteY0" fmla="*/ 238125 h 426244"/>
                <a:gd name="connsiteX1" fmla="*/ 992981 w 1597819"/>
                <a:gd name="connsiteY1" fmla="*/ 276225 h 426244"/>
                <a:gd name="connsiteX2" fmla="*/ 835819 w 1597819"/>
                <a:gd name="connsiteY2" fmla="*/ 307182 h 426244"/>
                <a:gd name="connsiteX3" fmla="*/ 657225 w 1597819"/>
                <a:gd name="connsiteY3" fmla="*/ 354807 h 426244"/>
                <a:gd name="connsiteX4" fmla="*/ 550069 w 1597819"/>
                <a:gd name="connsiteY4" fmla="*/ 381000 h 426244"/>
                <a:gd name="connsiteX5" fmla="*/ 404812 w 1597819"/>
                <a:gd name="connsiteY5" fmla="*/ 414338 h 426244"/>
                <a:gd name="connsiteX6" fmla="*/ 357187 w 1597819"/>
                <a:gd name="connsiteY6" fmla="*/ 423863 h 426244"/>
                <a:gd name="connsiteX7" fmla="*/ 323850 w 1597819"/>
                <a:gd name="connsiteY7" fmla="*/ 426244 h 426244"/>
                <a:gd name="connsiteX8" fmla="*/ 297656 w 1597819"/>
                <a:gd name="connsiteY8" fmla="*/ 423863 h 426244"/>
                <a:gd name="connsiteX9" fmla="*/ 257175 w 1597819"/>
                <a:gd name="connsiteY9" fmla="*/ 411957 h 426244"/>
                <a:gd name="connsiteX10" fmla="*/ 188119 w 1597819"/>
                <a:gd name="connsiteY10" fmla="*/ 381000 h 426244"/>
                <a:gd name="connsiteX11" fmla="*/ 133350 w 1597819"/>
                <a:gd name="connsiteY11" fmla="*/ 350044 h 426244"/>
                <a:gd name="connsiteX12" fmla="*/ 88106 w 1597819"/>
                <a:gd name="connsiteY12" fmla="*/ 311944 h 426244"/>
                <a:gd name="connsiteX13" fmla="*/ 42862 w 1597819"/>
                <a:gd name="connsiteY13" fmla="*/ 266700 h 426244"/>
                <a:gd name="connsiteX14" fmla="*/ 16669 w 1597819"/>
                <a:gd name="connsiteY14" fmla="*/ 233363 h 426244"/>
                <a:gd name="connsiteX15" fmla="*/ 4762 w 1597819"/>
                <a:gd name="connsiteY15" fmla="*/ 211932 h 426244"/>
                <a:gd name="connsiteX16" fmla="*/ 0 w 1597819"/>
                <a:gd name="connsiteY16" fmla="*/ 195263 h 426244"/>
                <a:gd name="connsiteX17" fmla="*/ 2381 w 1597819"/>
                <a:gd name="connsiteY17" fmla="*/ 173832 h 426244"/>
                <a:gd name="connsiteX18" fmla="*/ 14287 w 1597819"/>
                <a:gd name="connsiteY18" fmla="*/ 164307 h 426244"/>
                <a:gd name="connsiteX19" fmla="*/ 30956 w 1597819"/>
                <a:gd name="connsiteY19" fmla="*/ 164307 h 426244"/>
                <a:gd name="connsiteX20" fmla="*/ 78581 w 1597819"/>
                <a:gd name="connsiteY20" fmla="*/ 188119 h 426244"/>
                <a:gd name="connsiteX21" fmla="*/ 121444 w 1597819"/>
                <a:gd name="connsiteY21" fmla="*/ 202407 h 426244"/>
                <a:gd name="connsiteX22" fmla="*/ 185737 w 1597819"/>
                <a:gd name="connsiteY22" fmla="*/ 214313 h 426244"/>
                <a:gd name="connsiteX23" fmla="*/ 247650 w 1597819"/>
                <a:gd name="connsiteY23" fmla="*/ 221457 h 426244"/>
                <a:gd name="connsiteX24" fmla="*/ 316706 w 1597819"/>
                <a:gd name="connsiteY24" fmla="*/ 223838 h 426244"/>
                <a:gd name="connsiteX25" fmla="*/ 383381 w 1597819"/>
                <a:gd name="connsiteY25" fmla="*/ 221457 h 426244"/>
                <a:gd name="connsiteX26" fmla="*/ 511969 w 1597819"/>
                <a:gd name="connsiteY26" fmla="*/ 207169 h 426244"/>
                <a:gd name="connsiteX27" fmla="*/ 685800 w 1597819"/>
                <a:gd name="connsiteY27" fmla="*/ 180975 h 426244"/>
                <a:gd name="connsiteX28" fmla="*/ 852487 w 1597819"/>
                <a:gd name="connsiteY28" fmla="*/ 152400 h 426244"/>
                <a:gd name="connsiteX29" fmla="*/ 1019175 w 1597819"/>
                <a:gd name="connsiteY29" fmla="*/ 100013 h 426244"/>
                <a:gd name="connsiteX30" fmla="*/ 1135856 w 1597819"/>
                <a:gd name="connsiteY30" fmla="*/ 66675 h 426244"/>
                <a:gd name="connsiteX31" fmla="*/ 1271587 w 1597819"/>
                <a:gd name="connsiteY31" fmla="*/ 28575 h 426244"/>
                <a:gd name="connsiteX32" fmla="*/ 1354931 w 1597819"/>
                <a:gd name="connsiteY32" fmla="*/ 0 h 426244"/>
                <a:gd name="connsiteX33" fmla="*/ 1400175 w 1597819"/>
                <a:gd name="connsiteY33" fmla="*/ 9525 h 426244"/>
                <a:gd name="connsiteX34" fmla="*/ 1466850 w 1597819"/>
                <a:gd name="connsiteY34" fmla="*/ 26194 h 426244"/>
                <a:gd name="connsiteX35" fmla="*/ 1509712 w 1597819"/>
                <a:gd name="connsiteY35" fmla="*/ 42863 h 426244"/>
                <a:gd name="connsiteX36" fmla="*/ 1547812 w 1597819"/>
                <a:gd name="connsiteY36" fmla="*/ 61913 h 426244"/>
                <a:gd name="connsiteX37" fmla="*/ 1571625 w 1597819"/>
                <a:gd name="connsiteY37" fmla="*/ 76200 h 426244"/>
                <a:gd name="connsiteX38" fmla="*/ 1588294 w 1597819"/>
                <a:gd name="connsiteY38" fmla="*/ 97632 h 426244"/>
                <a:gd name="connsiteX39" fmla="*/ 1595437 w 1597819"/>
                <a:gd name="connsiteY39" fmla="*/ 121444 h 426244"/>
                <a:gd name="connsiteX40" fmla="*/ 1597819 w 1597819"/>
                <a:gd name="connsiteY40" fmla="*/ 140494 h 426244"/>
                <a:gd name="connsiteX41" fmla="*/ 1590675 w 1597819"/>
                <a:gd name="connsiteY41" fmla="*/ 161925 h 426244"/>
                <a:gd name="connsiteX42" fmla="*/ 1571625 w 1597819"/>
                <a:gd name="connsiteY42" fmla="*/ 176213 h 426244"/>
                <a:gd name="connsiteX43" fmla="*/ 1514475 w 1597819"/>
                <a:gd name="connsiteY43" fmla="*/ 192882 h 426244"/>
                <a:gd name="connsiteX44" fmla="*/ 1402556 w 1597819"/>
                <a:gd name="connsiteY44" fmla="*/ 209550 h 426244"/>
                <a:gd name="connsiteX45" fmla="*/ 1190625 w 1597819"/>
                <a:gd name="connsiteY45" fmla="*/ 23812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97819" h="426244">
                  <a:moveTo>
                    <a:pt x="1190625" y="238125"/>
                  </a:moveTo>
                  <a:lnTo>
                    <a:pt x="992981" y="276225"/>
                  </a:lnTo>
                  <a:lnTo>
                    <a:pt x="835819" y="307182"/>
                  </a:lnTo>
                  <a:lnTo>
                    <a:pt x="657225" y="354807"/>
                  </a:lnTo>
                  <a:lnTo>
                    <a:pt x="550069" y="381000"/>
                  </a:lnTo>
                  <a:lnTo>
                    <a:pt x="404812" y="414338"/>
                  </a:lnTo>
                  <a:lnTo>
                    <a:pt x="357187" y="423863"/>
                  </a:lnTo>
                  <a:lnTo>
                    <a:pt x="323850" y="426244"/>
                  </a:lnTo>
                  <a:lnTo>
                    <a:pt x="297656" y="423863"/>
                  </a:lnTo>
                  <a:lnTo>
                    <a:pt x="257175" y="411957"/>
                  </a:lnTo>
                  <a:lnTo>
                    <a:pt x="188119" y="381000"/>
                  </a:lnTo>
                  <a:lnTo>
                    <a:pt x="133350" y="350044"/>
                  </a:lnTo>
                  <a:lnTo>
                    <a:pt x="88106" y="311944"/>
                  </a:lnTo>
                  <a:lnTo>
                    <a:pt x="42862" y="266700"/>
                  </a:lnTo>
                  <a:lnTo>
                    <a:pt x="16669" y="233363"/>
                  </a:lnTo>
                  <a:lnTo>
                    <a:pt x="4762" y="211932"/>
                  </a:lnTo>
                  <a:lnTo>
                    <a:pt x="0" y="195263"/>
                  </a:lnTo>
                  <a:lnTo>
                    <a:pt x="2381" y="173832"/>
                  </a:lnTo>
                  <a:lnTo>
                    <a:pt x="14287" y="164307"/>
                  </a:lnTo>
                  <a:lnTo>
                    <a:pt x="30956" y="164307"/>
                  </a:lnTo>
                  <a:lnTo>
                    <a:pt x="78581" y="188119"/>
                  </a:lnTo>
                  <a:lnTo>
                    <a:pt x="121444" y="202407"/>
                  </a:lnTo>
                  <a:lnTo>
                    <a:pt x="185737" y="214313"/>
                  </a:lnTo>
                  <a:lnTo>
                    <a:pt x="247650" y="221457"/>
                  </a:lnTo>
                  <a:lnTo>
                    <a:pt x="316706" y="223838"/>
                  </a:lnTo>
                  <a:lnTo>
                    <a:pt x="383381" y="221457"/>
                  </a:lnTo>
                  <a:lnTo>
                    <a:pt x="511969" y="207169"/>
                  </a:lnTo>
                  <a:lnTo>
                    <a:pt x="685800" y="180975"/>
                  </a:lnTo>
                  <a:lnTo>
                    <a:pt x="852487" y="152400"/>
                  </a:lnTo>
                  <a:lnTo>
                    <a:pt x="1019175" y="100013"/>
                  </a:lnTo>
                  <a:lnTo>
                    <a:pt x="1135856" y="66675"/>
                  </a:lnTo>
                  <a:lnTo>
                    <a:pt x="1271587" y="28575"/>
                  </a:lnTo>
                  <a:lnTo>
                    <a:pt x="1354931" y="0"/>
                  </a:lnTo>
                  <a:lnTo>
                    <a:pt x="1400175" y="9525"/>
                  </a:lnTo>
                  <a:lnTo>
                    <a:pt x="1466850" y="26194"/>
                  </a:lnTo>
                  <a:lnTo>
                    <a:pt x="1509712" y="42863"/>
                  </a:lnTo>
                  <a:lnTo>
                    <a:pt x="1547812" y="61913"/>
                  </a:lnTo>
                  <a:lnTo>
                    <a:pt x="1571625" y="76200"/>
                  </a:lnTo>
                  <a:lnTo>
                    <a:pt x="1588294" y="97632"/>
                  </a:lnTo>
                  <a:lnTo>
                    <a:pt x="1595437" y="121444"/>
                  </a:lnTo>
                  <a:lnTo>
                    <a:pt x="1597819" y="140494"/>
                  </a:lnTo>
                  <a:lnTo>
                    <a:pt x="1590675" y="161925"/>
                  </a:lnTo>
                  <a:lnTo>
                    <a:pt x="1571625" y="176213"/>
                  </a:lnTo>
                  <a:lnTo>
                    <a:pt x="1514475" y="192882"/>
                  </a:lnTo>
                  <a:lnTo>
                    <a:pt x="1402556" y="209550"/>
                  </a:lnTo>
                  <a:lnTo>
                    <a:pt x="11906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AA921A7-A743-4DBA-BF4D-6675B82A7BC4}"/>
                </a:ext>
              </a:extLst>
            </p:cNvPr>
            <p:cNvSpPr/>
            <p:nvPr/>
          </p:nvSpPr>
          <p:spPr>
            <a:xfrm>
              <a:off x="2562225" y="5126038"/>
              <a:ext cx="2252663" cy="650875"/>
            </a:xfrm>
            <a:custGeom>
              <a:avLst/>
              <a:gdLst>
                <a:gd name="connsiteX0" fmla="*/ 1216819 w 2252663"/>
                <a:gd name="connsiteY0" fmla="*/ 383382 h 650082"/>
                <a:gd name="connsiteX1" fmla="*/ 931069 w 2252663"/>
                <a:gd name="connsiteY1" fmla="*/ 457200 h 650082"/>
                <a:gd name="connsiteX2" fmla="*/ 759619 w 2252663"/>
                <a:gd name="connsiteY2" fmla="*/ 500063 h 650082"/>
                <a:gd name="connsiteX3" fmla="*/ 597694 w 2252663"/>
                <a:gd name="connsiteY3" fmla="*/ 545307 h 650082"/>
                <a:gd name="connsiteX4" fmla="*/ 495300 w 2252663"/>
                <a:gd name="connsiteY4" fmla="*/ 583407 h 650082"/>
                <a:gd name="connsiteX5" fmla="*/ 419100 w 2252663"/>
                <a:gd name="connsiteY5" fmla="*/ 616744 h 650082"/>
                <a:gd name="connsiteX6" fmla="*/ 371475 w 2252663"/>
                <a:gd name="connsiteY6" fmla="*/ 633413 h 650082"/>
                <a:gd name="connsiteX7" fmla="*/ 330994 w 2252663"/>
                <a:gd name="connsiteY7" fmla="*/ 645319 h 650082"/>
                <a:gd name="connsiteX8" fmla="*/ 307181 w 2252663"/>
                <a:gd name="connsiteY8" fmla="*/ 650082 h 650082"/>
                <a:gd name="connsiteX9" fmla="*/ 276225 w 2252663"/>
                <a:gd name="connsiteY9" fmla="*/ 645319 h 650082"/>
                <a:gd name="connsiteX10" fmla="*/ 247650 w 2252663"/>
                <a:gd name="connsiteY10" fmla="*/ 633413 h 650082"/>
                <a:gd name="connsiteX11" fmla="*/ 202406 w 2252663"/>
                <a:gd name="connsiteY11" fmla="*/ 595313 h 650082"/>
                <a:gd name="connsiteX12" fmla="*/ 154781 w 2252663"/>
                <a:gd name="connsiteY12" fmla="*/ 545307 h 650082"/>
                <a:gd name="connsiteX13" fmla="*/ 119063 w 2252663"/>
                <a:gd name="connsiteY13" fmla="*/ 495300 h 650082"/>
                <a:gd name="connsiteX14" fmla="*/ 80963 w 2252663"/>
                <a:gd name="connsiteY14" fmla="*/ 435769 h 650082"/>
                <a:gd name="connsiteX15" fmla="*/ 38100 w 2252663"/>
                <a:gd name="connsiteY15" fmla="*/ 359569 h 650082"/>
                <a:gd name="connsiteX16" fmla="*/ 11906 w 2252663"/>
                <a:gd name="connsiteY16" fmla="*/ 311944 h 650082"/>
                <a:gd name="connsiteX17" fmla="*/ 0 w 2252663"/>
                <a:gd name="connsiteY17" fmla="*/ 278607 h 650082"/>
                <a:gd name="connsiteX18" fmla="*/ 0 w 2252663"/>
                <a:gd name="connsiteY18" fmla="*/ 259557 h 650082"/>
                <a:gd name="connsiteX19" fmla="*/ 4763 w 2252663"/>
                <a:gd name="connsiteY19" fmla="*/ 250032 h 650082"/>
                <a:gd name="connsiteX20" fmla="*/ 19050 w 2252663"/>
                <a:gd name="connsiteY20" fmla="*/ 242888 h 650082"/>
                <a:gd name="connsiteX21" fmla="*/ 42863 w 2252663"/>
                <a:gd name="connsiteY21" fmla="*/ 240507 h 650082"/>
                <a:gd name="connsiteX22" fmla="*/ 73819 w 2252663"/>
                <a:gd name="connsiteY22" fmla="*/ 247650 h 650082"/>
                <a:gd name="connsiteX23" fmla="*/ 111919 w 2252663"/>
                <a:gd name="connsiteY23" fmla="*/ 269082 h 650082"/>
                <a:gd name="connsiteX24" fmla="*/ 154781 w 2252663"/>
                <a:gd name="connsiteY24" fmla="*/ 297657 h 650082"/>
                <a:gd name="connsiteX25" fmla="*/ 188119 w 2252663"/>
                <a:gd name="connsiteY25" fmla="*/ 319088 h 650082"/>
                <a:gd name="connsiteX26" fmla="*/ 219075 w 2252663"/>
                <a:gd name="connsiteY26" fmla="*/ 335757 h 650082"/>
                <a:gd name="connsiteX27" fmla="*/ 252413 w 2252663"/>
                <a:gd name="connsiteY27" fmla="*/ 347663 h 650082"/>
                <a:gd name="connsiteX28" fmla="*/ 295275 w 2252663"/>
                <a:gd name="connsiteY28" fmla="*/ 354807 h 650082"/>
                <a:gd name="connsiteX29" fmla="*/ 335756 w 2252663"/>
                <a:gd name="connsiteY29" fmla="*/ 357188 h 650082"/>
                <a:gd name="connsiteX30" fmla="*/ 404813 w 2252663"/>
                <a:gd name="connsiteY30" fmla="*/ 352425 h 650082"/>
                <a:gd name="connsiteX31" fmla="*/ 604838 w 2252663"/>
                <a:gd name="connsiteY31" fmla="*/ 323850 h 650082"/>
                <a:gd name="connsiteX32" fmla="*/ 781050 w 2252663"/>
                <a:gd name="connsiteY32" fmla="*/ 292894 h 650082"/>
                <a:gd name="connsiteX33" fmla="*/ 1069181 w 2252663"/>
                <a:gd name="connsiteY33" fmla="*/ 240507 h 650082"/>
                <a:gd name="connsiteX34" fmla="*/ 1223963 w 2252663"/>
                <a:gd name="connsiteY34" fmla="*/ 202407 h 650082"/>
                <a:gd name="connsiteX35" fmla="*/ 1490663 w 2252663"/>
                <a:gd name="connsiteY35" fmla="*/ 142875 h 650082"/>
                <a:gd name="connsiteX36" fmla="*/ 1716881 w 2252663"/>
                <a:gd name="connsiteY36" fmla="*/ 95250 h 650082"/>
                <a:gd name="connsiteX37" fmla="*/ 1955006 w 2252663"/>
                <a:gd name="connsiteY37" fmla="*/ 45244 h 650082"/>
                <a:gd name="connsiteX38" fmla="*/ 2107406 w 2252663"/>
                <a:gd name="connsiteY38" fmla="*/ 14288 h 650082"/>
                <a:gd name="connsiteX39" fmla="*/ 2171700 w 2252663"/>
                <a:gd name="connsiteY39" fmla="*/ 0 h 650082"/>
                <a:gd name="connsiteX40" fmla="*/ 2212181 w 2252663"/>
                <a:gd name="connsiteY40" fmla="*/ 0 h 650082"/>
                <a:gd name="connsiteX41" fmla="*/ 2235994 w 2252663"/>
                <a:gd name="connsiteY41" fmla="*/ 4763 h 650082"/>
                <a:gd name="connsiteX42" fmla="*/ 2250281 w 2252663"/>
                <a:gd name="connsiteY42" fmla="*/ 14288 h 650082"/>
                <a:gd name="connsiteX43" fmla="*/ 2252663 w 2252663"/>
                <a:gd name="connsiteY43" fmla="*/ 28575 h 650082"/>
                <a:gd name="connsiteX44" fmla="*/ 2238375 w 2252663"/>
                <a:gd name="connsiteY44" fmla="*/ 47625 h 650082"/>
                <a:gd name="connsiteX45" fmla="*/ 2209800 w 2252663"/>
                <a:gd name="connsiteY45" fmla="*/ 66675 h 650082"/>
                <a:gd name="connsiteX46" fmla="*/ 2052638 w 2252663"/>
                <a:gd name="connsiteY46" fmla="*/ 126207 h 650082"/>
                <a:gd name="connsiteX47" fmla="*/ 1804988 w 2252663"/>
                <a:gd name="connsiteY47" fmla="*/ 214313 h 650082"/>
                <a:gd name="connsiteX48" fmla="*/ 1609725 w 2252663"/>
                <a:gd name="connsiteY48" fmla="*/ 278607 h 650082"/>
                <a:gd name="connsiteX49" fmla="*/ 1433513 w 2252663"/>
                <a:gd name="connsiteY49" fmla="*/ 330994 h 650082"/>
                <a:gd name="connsiteX50" fmla="*/ 1216819 w 2252663"/>
                <a:gd name="connsiteY50" fmla="*/ 383382 h 65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252663" h="650082">
                  <a:moveTo>
                    <a:pt x="1216819" y="383382"/>
                  </a:moveTo>
                  <a:lnTo>
                    <a:pt x="931069" y="457200"/>
                  </a:lnTo>
                  <a:lnTo>
                    <a:pt x="759619" y="500063"/>
                  </a:lnTo>
                  <a:lnTo>
                    <a:pt x="597694" y="545307"/>
                  </a:lnTo>
                  <a:lnTo>
                    <a:pt x="495300" y="583407"/>
                  </a:lnTo>
                  <a:lnTo>
                    <a:pt x="419100" y="616744"/>
                  </a:lnTo>
                  <a:lnTo>
                    <a:pt x="371475" y="633413"/>
                  </a:lnTo>
                  <a:lnTo>
                    <a:pt x="330994" y="645319"/>
                  </a:lnTo>
                  <a:lnTo>
                    <a:pt x="307181" y="650082"/>
                  </a:lnTo>
                  <a:lnTo>
                    <a:pt x="276225" y="645319"/>
                  </a:lnTo>
                  <a:lnTo>
                    <a:pt x="247650" y="633413"/>
                  </a:lnTo>
                  <a:lnTo>
                    <a:pt x="202406" y="595313"/>
                  </a:lnTo>
                  <a:lnTo>
                    <a:pt x="154781" y="545307"/>
                  </a:lnTo>
                  <a:lnTo>
                    <a:pt x="119063" y="495300"/>
                  </a:lnTo>
                  <a:lnTo>
                    <a:pt x="80963" y="435769"/>
                  </a:lnTo>
                  <a:lnTo>
                    <a:pt x="38100" y="359569"/>
                  </a:lnTo>
                  <a:lnTo>
                    <a:pt x="11906" y="311944"/>
                  </a:lnTo>
                  <a:lnTo>
                    <a:pt x="0" y="278607"/>
                  </a:lnTo>
                  <a:lnTo>
                    <a:pt x="0" y="259557"/>
                  </a:lnTo>
                  <a:lnTo>
                    <a:pt x="4763" y="250032"/>
                  </a:lnTo>
                  <a:lnTo>
                    <a:pt x="19050" y="242888"/>
                  </a:lnTo>
                  <a:lnTo>
                    <a:pt x="42863" y="240507"/>
                  </a:lnTo>
                  <a:lnTo>
                    <a:pt x="73819" y="247650"/>
                  </a:lnTo>
                  <a:lnTo>
                    <a:pt x="111919" y="269082"/>
                  </a:lnTo>
                  <a:lnTo>
                    <a:pt x="154781" y="297657"/>
                  </a:lnTo>
                  <a:lnTo>
                    <a:pt x="188119" y="319088"/>
                  </a:lnTo>
                  <a:lnTo>
                    <a:pt x="219075" y="335757"/>
                  </a:lnTo>
                  <a:lnTo>
                    <a:pt x="252413" y="347663"/>
                  </a:lnTo>
                  <a:lnTo>
                    <a:pt x="295275" y="354807"/>
                  </a:lnTo>
                  <a:lnTo>
                    <a:pt x="335756" y="357188"/>
                  </a:lnTo>
                  <a:lnTo>
                    <a:pt x="404813" y="352425"/>
                  </a:lnTo>
                  <a:lnTo>
                    <a:pt x="604838" y="323850"/>
                  </a:lnTo>
                  <a:lnTo>
                    <a:pt x="781050" y="292894"/>
                  </a:lnTo>
                  <a:lnTo>
                    <a:pt x="1069181" y="240507"/>
                  </a:lnTo>
                  <a:lnTo>
                    <a:pt x="1223963" y="202407"/>
                  </a:lnTo>
                  <a:lnTo>
                    <a:pt x="1490663" y="142875"/>
                  </a:lnTo>
                  <a:lnTo>
                    <a:pt x="1716881" y="95250"/>
                  </a:lnTo>
                  <a:lnTo>
                    <a:pt x="1955006" y="45244"/>
                  </a:lnTo>
                  <a:lnTo>
                    <a:pt x="2107406" y="14288"/>
                  </a:lnTo>
                  <a:lnTo>
                    <a:pt x="2171700" y="0"/>
                  </a:lnTo>
                  <a:lnTo>
                    <a:pt x="2212181" y="0"/>
                  </a:lnTo>
                  <a:lnTo>
                    <a:pt x="2235994" y="4763"/>
                  </a:lnTo>
                  <a:lnTo>
                    <a:pt x="2250281" y="14288"/>
                  </a:lnTo>
                  <a:lnTo>
                    <a:pt x="2252663" y="28575"/>
                  </a:lnTo>
                  <a:lnTo>
                    <a:pt x="2238375" y="47625"/>
                  </a:lnTo>
                  <a:lnTo>
                    <a:pt x="2209800" y="66675"/>
                  </a:lnTo>
                  <a:lnTo>
                    <a:pt x="2052638" y="126207"/>
                  </a:lnTo>
                  <a:lnTo>
                    <a:pt x="1804988" y="214313"/>
                  </a:lnTo>
                  <a:lnTo>
                    <a:pt x="1609725" y="278607"/>
                  </a:lnTo>
                  <a:lnTo>
                    <a:pt x="1433513" y="330994"/>
                  </a:lnTo>
                  <a:lnTo>
                    <a:pt x="1216819" y="3833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43E864B-2721-4B6A-BEB0-F92BBC0808A5}"/>
                </a:ext>
              </a:extLst>
            </p:cNvPr>
            <p:cNvSpPr/>
            <p:nvPr/>
          </p:nvSpPr>
          <p:spPr>
            <a:xfrm rot="16200000">
              <a:off x="5153025" y="3903663"/>
              <a:ext cx="2859088" cy="1154112"/>
            </a:xfrm>
            <a:custGeom>
              <a:avLst/>
              <a:gdLst>
                <a:gd name="connsiteX0" fmla="*/ 1485540 w 2858582"/>
                <a:gd name="connsiteY0" fmla="*/ 874016 h 1153817"/>
                <a:gd name="connsiteX1" fmla="*/ 1237469 w 2858582"/>
                <a:gd name="connsiteY1" fmla="*/ 813441 h 1153817"/>
                <a:gd name="connsiteX2" fmla="*/ 1029782 w 2858582"/>
                <a:gd name="connsiteY2" fmla="*/ 755750 h 1153817"/>
                <a:gd name="connsiteX3" fmla="*/ 853825 w 2858582"/>
                <a:gd name="connsiteY3" fmla="*/ 700944 h 1153817"/>
                <a:gd name="connsiteX4" fmla="*/ 718251 w 2858582"/>
                <a:gd name="connsiteY4" fmla="*/ 649022 h 1153817"/>
                <a:gd name="connsiteX5" fmla="*/ 574024 w 2858582"/>
                <a:gd name="connsiteY5" fmla="*/ 588447 h 1153817"/>
                <a:gd name="connsiteX6" fmla="*/ 452873 w 2858582"/>
                <a:gd name="connsiteY6" fmla="*/ 530756 h 1153817"/>
                <a:gd name="connsiteX7" fmla="*/ 346145 w 2858582"/>
                <a:gd name="connsiteY7" fmla="*/ 470181 h 1153817"/>
                <a:gd name="connsiteX8" fmla="*/ 276916 w 2858582"/>
                <a:gd name="connsiteY8" fmla="*/ 424028 h 1153817"/>
                <a:gd name="connsiteX9" fmla="*/ 201918 w 2858582"/>
                <a:gd name="connsiteY9" fmla="*/ 366337 h 1153817"/>
                <a:gd name="connsiteX10" fmla="*/ 129805 w 2858582"/>
                <a:gd name="connsiteY10" fmla="*/ 299993 h 1153817"/>
                <a:gd name="connsiteX11" fmla="*/ 66345 w 2858582"/>
                <a:gd name="connsiteY11" fmla="*/ 230763 h 1153817"/>
                <a:gd name="connsiteX12" fmla="*/ 31730 w 2858582"/>
                <a:gd name="connsiteY12" fmla="*/ 181726 h 1153817"/>
                <a:gd name="connsiteX13" fmla="*/ 20192 w 2858582"/>
                <a:gd name="connsiteY13" fmla="*/ 161534 h 1153817"/>
                <a:gd name="connsiteX14" fmla="*/ 5769 w 2858582"/>
                <a:gd name="connsiteY14" fmla="*/ 132689 h 1153817"/>
                <a:gd name="connsiteX15" fmla="*/ 0 w 2858582"/>
                <a:gd name="connsiteY15" fmla="*/ 109613 h 1153817"/>
                <a:gd name="connsiteX16" fmla="*/ 0 w 2858582"/>
                <a:gd name="connsiteY16" fmla="*/ 83652 h 1153817"/>
                <a:gd name="connsiteX17" fmla="*/ 17307 w 2858582"/>
                <a:gd name="connsiteY17" fmla="*/ 60575 h 1153817"/>
                <a:gd name="connsiteX18" fmla="*/ 49037 w 2858582"/>
                <a:gd name="connsiteY18" fmla="*/ 34615 h 1153817"/>
                <a:gd name="connsiteX19" fmla="*/ 112497 w 2858582"/>
                <a:gd name="connsiteY19" fmla="*/ 0 h 1153817"/>
                <a:gd name="connsiteX20" fmla="*/ 524987 w 2858582"/>
                <a:gd name="connsiteY20" fmla="*/ 201918 h 1153817"/>
                <a:gd name="connsiteX21" fmla="*/ 559601 w 2858582"/>
                <a:gd name="connsiteY21" fmla="*/ 242302 h 1153817"/>
                <a:gd name="connsiteX22" fmla="*/ 597101 w 2858582"/>
                <a:gd name="connsiteY22" fmla="*/ 276916 h 1153817"/>
                <a:gd name="connsiteX23" fmla="*/ 631715 w 2858582"/>
                <a:gd name="connsiteY23" fmla="*/ 299993 h 1153817"/>
                <a:gd name="connsiteX24" fmla="*/ 709598 w 2858582"/>
                <a:gd name="connsiteY24" fmla="*/ 346145 h 1153817"/>
                <a:gd name="connsiteX25" fmla="*/ 810557 w 2858582"/>
                <a:gd name="connsiteY25" fmla="*/ 392298 h 1153817"/>
                <a:gd name="connsiteX26" fmla="*/ 943246 w 2858582"/>
                <a:gd name="connsiteY26" fmla="*/ 449989 h 1153817"/>
                <a:gd name="connsiteX27" fmla="*/ 1038436 w 2858582"/>
                <a:gd name="connsiteY27" fmla="*/ 487488 h 1153817"/>
                <a:gd name="connsiteX28" fmla="*/ 1179778 w 2858582"/>
                <a:gd name="connsiteY28" fmla="*/ 539410 h 1153817"/>
                <a:gd name="connsiteX29" fmla="*/ 1358620 w 2858582"/>
                <a:gd name="connsiteY29" fmla="*/ 591331 h 1153817"/>
                <a:gd name="connsiteX30" fmla="*/ 1482655 w 2858582"/>
                <a:gd name="connsiteY30" fmla="*/ 625946 h 1153817"/>
                <a:gd name="connsiteX31" fmla="*/ 1733610 w 2858582"/>
                <a:gd name="connsiteY31" fmla="*/ 677868 h 1153817"/>
                <a:gd name="connsiteX32" fmla="*/ 2024949 w 2858582"/>
                <a:gd name="connsiteY32" fmla="*/ 732674 h 1153817"/>
                <a:gd name="connsiteX33" fmla="*/ 2252828 w 2858582"/>
                <a:gd name="connsiteY33" fmla="*/ 773057 h 1153817"/>
                <a:gd name="connsiteX34" fmla="*/ 2394171 w 2858582"/>
                <a:gd name="connsiteY34" fmla="*/ 796134 h 1153817"/>
                <a:gd name="connsiteX35" fmla="*/ 2584550 w 2858582"/>
                <a:gd name="connsiteY35" fmla="*/ 822095 h 1153817"/>
                <a:gd name="connsiteX36" fmla="*/ 2728778 w 2858582"/>
                <a:gd name="connsiteY36" fmla="*/ 836517 h 1153817"/>
                <a:gd name="connsiteX37" fmla="*/ 2757623 w 2858582"/>
                <a:gd name="connsiteY37" fmla="*/ 830748 h 1153817"/>
                <a:gd name="connsiteX38" fmla="*/ 2800891 w 2858582"/>
                <a:gd name="connsiteY38" fmla="*/ 807672 h 1153817"/>
                <a:gd name="connsiteX39" fmla="*/ 2858582 w 2858582"/>
                <a:gd name="connsiteY39" fmla="*/ 755750 h 1153817"/>
                <a:gd name="connsiteX40" fmla="*/ 2772046 w 2858582"/>
                <a:gd name="connsiteY40" fmla="*/ 1153817 h 1153817"/>
                <a:gd name="connsiteX41" fmla="*/ 2708586 w 2858582"/>
                <a:gd name="connsiteY41" fmla="*/ 1142279 h 1153817"/>
                <a:gd name="connsiteX42" fmla="*/ 2607627 w 2858582"/>
                <a:gd name="connsiteY42" fmla="*/ 1090357 h 1153817"/>
                <a:gd name="connsiteX43" fmla="*/ 2547051 w 2858582"/>
                <a:gd name="connsiteY43" fmla="*/ 1067281 h 1153817"/>
                <a:gd name="connsiteX44" fmla="*/ 2483591 w 2858582"/>
                <a:gd name="connsiteY44" fmla="*/ 1055743 h 1153817"/>
                <a:gd name="connsiteX45" fmla="*/ 2368210 w 2858582"/>
                <a:gd name="connsiteY45" fmla="*/ 1038435 h 1153817"/>
                <a:gd name="connsiteX46" fmla="*/ 2117254 w 2858582"/>
                <a:gd name="connsiteY46" fmla="*/ 998052 h 1153817"/>
                <a:gd name="connsiteX47" fmla="*/ 1883607 w 2858582"/>
                <a:gd name="connsiteY47" fmla="*/ 957668 h 1153817"/>
                <a:gd name="connsiteX48" fmla="*/ 1485540 w 2858582"/>
                <a:gd name="connsiteY48" fmla="*/ 874016 h 115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858582" h="1153817">
                  <a:moveTo>
                    <a:pt x="1485540" y="874016"/>
                  </a:moveTo>
                  <a:lnTo>
                    <a:pt x="1237469" y="813441"/>
                  </a:lnTo>
                  <a:lnTo>
                    <a:pt x="1029782" y="755750"/>
                  </a:lnTo>
                  <a:lnTo>
                    <a:pt x="853825" y="700944"/>
                  </a:lnTo>
                  <a:lnTo>
                    <a:pt x="718251" y="649022"/>
                  </a:lnTo>
                  <a:lnTo>
                    <a:pt x="574024" y="588447"/>
                  </a:lnTo>
                  <a:lnTo>
                    <a:pt x="452873" y="530756"/>
                  </a:lnTo>
                  <a:lnTo>
                    <a:pt x="346145" y="470181"/>
                  </a:lnTo>
                  <a:lnTo>
                    <a:pt x="276916" y="424028"/>
                  </a:lnTo>
                  <a:lnTo>
                    <a:pt x="201918" y="366337"/>
                  </a:lnTo>
                  <a:lnTo>
                    <a:pt x="129805" y="299993"/>
                  </a:lnTo>
                  <a:lnTo>
                    <a:pt x="66345" y="230763"/>
                  </a:lnTo>
                  <a:lnTo>
                    <a:pt x="31730" y="181726"/>
                  </a:lnTo>
                  <a:lnTo>
                    <a:pt x="20192" y="161534"/>
                  </a:lnTo>
                  <a:lnTo>
                    <a:pt x="5769" y="132689"/>
                  </a:lnTo>
                  <a:lnTo>
                    <a:pt x="0" y="109613"/>
                  </a:lnTo>
                  <a:lnTo>
                    <a:pt x="0" y="83652"/>
                  </a:lnTo>
                  <a:lnTo>
                    <a:pt x="17307" y="60575"/>
                  </a:lnTo>
                  <a:lnTo>
                    <a:pt x="49037" y="34615"/>
                  </a:lnTo>
                  <a:lnTo>
                    <a:pt x="112497" y="0"/>
                  </a:lnTo>
                  <a:lnTo>
                    <a:pt x="524987" y="201918"/>
                  </a:lnTo>
                  <a:lnTo>
                    <a:pt x="559601" y="242302"/>
                  </a:lnTo>
                  <a:lnTo>
                    <a:pt x="597101" y="276916"/>
                  </a:lnTo>
                  <a:lnTo>
                    <a:pt x="631715" y="299993"/>
                  </a:lnTo>
                  <a:lnTo>
                    <a:pt x="709598" y="346145"/>
                  </a:lnTo>
                  <a:lnTo>
                    <a:pt x="810557" y="392298"/>
                  </a:lnTo>
                  <a:lnTo>
                    <a:pt x="943246" y="449989"/>
                  </a:lnTo>
                  <a:lnTo>
                    <a:pt x="1038436" y="487488"/>
                  </a:lnTo>
                  <a:lnTo>
                    <a:pt x="1179778" y="539410"/>
                  </a:lnTo>
                  <a:lnTo>
                    <a:pt x="1358620" y="591331"/>
                  </a:lnTo>
                  <a:lnTo>
                    <a:pt x="1482655" y="625946"/>
                  </a:lnTo>
                  <a:lnTo>
                    <a:pt x="1733610" y="677868"/>
                  </a:lnTo>
                  <a:lnTo>
                    <a:pt x="2024949" y="732674"/>
                  </a:lnTo>
                  <a:lnTo>
                    <a:pt x="2252828" y="773057"/>
                  </a:lnTo>
                  <a:lnTo>
                    <a:pt x="2394171" y="796134"/>
                  </a:lnTo>
                  <a:lnTo>
                    <a:pt x="2584550" y="822095"/>
                  </a:lnTo>
                  <a:lnTo>
                    <a:pt x="2728778" y="836517"/>
                  </a:lnTo>
                  <a:lnTo>
                    <a:pt x="2757623" y="830748"/>
                  </a:lnTo>
                  <a:lnTo>
                    <a:pt x="2800891" y="807672"/>
                  </a:lnTo>
                  <a:lnTo>
                    <a:pt x="2858582" y="755750"/>
                  </a:lnTo>
                  <a:lnTo>
                    <a:pt x="2772046" y="1153817"/>
                  </a:lnTo>
                  <a:lnTo>
                    <a:pt x="2708586" y="1142279"/>
                  </a:lnTo>
                  <a:lnTo>
                    <a:pt x="2607627" y="1090357"/>
                  </a:lnTo>
                  <a:lnTo>
                    <a:pt x="2547051" y="1067281"/>
                  </a:lnTo>
                  <a:lnTo>
                    <a:pt x="2483591" y="1055743"/>
                  </a:lnTo>
                  <a:lnTo>
                    <a:pt x="2368210" y="1038435"/>
                  </a:lnTo>
                  <a:lnTo>
                    <a:pt x="2117254" y="998052"/>
                  </a:lnTo>
                  <a:lnTo>
                    <a:pt x="1883607" y="957668"/>
                  </a:lnTo>
                  <a:lnTo>
                    <a:pt x="1485540" y="87401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AC88855-824B-4A28-9C7D-51D020DE6F9D}"/>
                </a:ext>
              </a:extLst>
            </p:cNvPr>
            <p:cNvSpPr/>
            <p:nvPr/>
          </p:nvSpPr>
          <p:spPr>
            <a:xfrm>
              <a:off x="5543550" y="5348288"/>
              <a:ext cx="731838" cy="485775"/>
            </a:xfrm>
            <a:custGeom>
              <a:avLst/>
              <a:gdLst>
                <a:gd name="connsiteX0" fmla="*/ 300038 w 731044"/>
                <a:gd name="connsiteY0" fmla="*/ 71437 h 485775"/>
                <a:gd name="connsiteX1" fmla="*/ 438150 w 731044"/>
                <a:gd name="connsiteY1" fmla="*/ 88106 h 485775"/>
                <a:gd name="connsiteX2" fmla="*/ 507206 w 731044"/>
                <a:gd name="connsiteY2" fmla="*/ 90487 h 485775"/>
                <a:gd name="connsiteX3" fmla="*/ 554831 w 731044"/>
                <a:gd name="connsiteY3" fmla="*/ 85725 h 485775"/>
                <a:gd name="connsiteX4" fmla="*/ 607219 w 731044"/>
                <a:gd name="connsiteY4" fmla="*/ 69056 h 485775"/>
                <a:gd name="connsiteX5" fmla="*/ 731044 w 731044"/>
                <a:gd name="connsiteY5" fmla="*/ 0 h 485775"/>
                <a:gd name="connsiteX6" fmla="*/ 495300 w 731044"/>
                <a:gd name="connsiteY6" fmla="*/ 485775 h 485775"/>
                <a:gd name="connsiteX7" fmla="*/ 464344 w 731044"/>
                <a:gd name="connsiteY7" fmla="*/ 454818 h 485775"/>
                <a:gd name="connsiteX8" fmla="*/ 419100 w 731044"/>
                <a:gd name="connsiteY8" fmla="*/ 381000 h 485775"/>
                <a:gd name="connsiteX9" fmla="*/ 357188 w 731044"/>
                <a:gd name="connsiteY9" fmla="*/ 295275 h 485775"/>
                <a:gd name="connsiteX10" fmla="*/ 302419 w 731044"/>
                <a:gd name="connsiteY10" fmla="*/ 235743 h 485775"/>
                <a:gd name="connsiteX11" fmla="*/ 261938 w 731044"/>
                <a:gd name="connsiteY11" fmla="*/ 192881 h 485775"/>
                <a:gd name="connsiteX12" fmla="*/ 221456 w 731044"/>
                <a:gd name="connsiteY12" fmla="*/ 164306 h 485775"/>
                <a:gd name="connsiteX13" fmla="*/ 188119 w 731044"/>
                <a:gd name="connsiteY13" fmla="*/ 145256 h 485775"/>
                <a:gd name="connsiteX14" fmla="*/ 128588 w 731044"/>
                <a:gd name="connsiteY14" fmla="*/ 116681 h 485775"/>
                <a:gd name="connsiteX15" fmla="*/ 61913 w 731044"/>
                <a:gd name="connsiteY15" fmla="*/ 97631 h 485775"/>
                <a:gd name="connsiteX16" fmla="*/ 26194 w 731044"/>
                <a:gd name="connsiteY16" fmla="*/ 85725 h 485775"/>
                <a:gd name="connsiteX17" fmla="*/ 9525 w 731044"/>
                <a:gd name="connsiteY17" fmla="*/ 73818 h 485775"/>
                <a:gd name="connsiteX18" fmla="*/ 0 w 731044"/>
                <a:gd name="connsiteY18" fmla="*/ 57150 h 485775"/>
                <a:gd name="connsiteX19" fmla="*/ 7144 w 731044"/>
                <a:gd name="connsiteY19" fmla="*/ 38100 h 485775"/>
                <a:gd name="connsiteX20" fmla="*/ 26194 w 731044"/>
                <a:gd name="connsiteY20" fmla="*/ 28575 h 485775"/>
                <a:gd name="connsiteX21" fmla="*/ 47625 w 731044"/>
                <a:gd name="connsiteY21" fmla="*/ 23812 h 485775"/>
                <a:gd name="connsiteX22" fmla="*/ 119063 w 731044"/>
                <a:gd name="connsiteY22" fmla="*/ 35718 h 485775"/>
                <a:gd name="connsiteX23" fmla="*/ 300038 w 731044"/>
                <a:gd name="connsiteY23" fmla="*/ 71437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1044" h="485775">
                  <a:moveTo>
                    <a:pt x="300038" y="71437"/>
                  </a:moveTo>
                  <a:lnTo>
                    <a:pt x="438150" y="88106"/>
                  </a:lnTo>
                  <a:lnTo>
                    <a:pt x="507206" y="90487"/>
                  </a:lnTo>
                  <a:lnTo>
                    <a:pt x="554831" y="85725"/>
                  </a:lnTo>
                  <a:lnTo>
                    <a:pt x="607219" y="69056"/>
                  </a:lnTo>
                  <a:lnTo>
                    <a:pt x="731044" y="0"/>
                  </a:lnTo>
                  <a:lnTo>
                    <a:pt x="495300" y="485775"/>
                  </a:lnTo>
                  <a:lnTo>
                    <a:pt x="464344" y="454818"/>
                  </a:lnTo>
                  <a:lnTo>
                    <a:pt x="419100" y="381000"/>
                  </a:lnTo>
                  <a:lnTo>
                    <a:pt x="357188" y="295275"/>
                  </a:lnTo>
                  <a:lnTo>
                    <a:pt x="302419" y="235743"/>
                  </a:lnTo>
                  <a:lnTo>
                    <a:pt x="261938" y="192881"/>
                  </a:lnTo>
                  <a:lnTo>
                    <a:pt x="221456" y="164306"/>
                  </a:lnTo>
                  <a:lnTo>
                    <a:pt x="188119" y="145256"/>
                  </a:lnTo>
                  <a:lnTo>
                    <a:pt x="128588" y="116681"/>
                  </a:lnTo>
                  <a:lnTo>
                    <a:pt x="61913" y="97631"/>
                  </a:lnTo>
                  <a:lnTo>
                    <a:pt x="26194" y="85725"/>
                  </a:lnTo>
                  <a:lnTo>
                    <a:pt x="9525" y="73818"/>
                  </a:lnTo>
                  <a:lnTo>
                    <a:pt x="0" y="57150"/>
                  </a:lnTo>
                  <a:lnTo>
                    <a:pt x="7144" y="38100"/>
                  </a:lnTo>
                  <a:lnTo>
                    <a:pt x="26194" y="28575"/>
                  </a:lnTo>
                  <a:lnTo>
                    <a:pt x="47625" y="23812"/>
                  </a:lnTo>
                  <a:lnTo>
                    <a:pt x="119063" y="35718"/>
                  </a:lnTo>
                  <a:lnTo>
                    <a:pt x="300038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B9F1EE21-03BE-4A0D-AC62-3AD58DC6BF81}"/>
                </a:ext>
              </a:extLst>
            </p:cNvPr>
            <p:cNvSpPr/>
            <p:nvPr/>
          </p:nvSpPr>
          <p:spPr>
            <a:xfrm rot="16200000">
              <a:off x="3324225" y="2913063"/>
              <a:ext cx="4035425" cy="1803400"/>
            </a:xfrm>
            <a:custGeom>
              <a:avLst/>
              <a:gdLst>
                <a:gd name="connsiteX0" fmla="*/ 2238451 w 4034333"/>
                <a:gd name="connsiteY0" fmla="*/ 1466698 h 1803197"/>
                <a:gd name="connsiteX1" fmla="*/ 2015337 w 4034333"/>
                <a:gd name="connsiteY1" fmla="*/ 1411834 h 1803197"/>
                <a:gd name="connsiteX2" fmla="*/ 1839773 w 4034333"/>
                <a:gd name="connsiteY2" fmla="*/ 1360627 h 1803197"/>
                <a:gd name="connsiteX3" fmla="*/ 1693469 w 4034333"/>
                <a:gd name="connsiteY3" fmla="*/ 1316736 h 1803197"/>
                <a:gd name="connsiteX4" fmla="*/ 1514246 w 4034333"/>
                <a:gd name="connsiteY4" fmla="*/ 1254557 h 1803197"/>
                <a:gd name="connsiteX5" fmla="*/ 1349654 w 4034333"/>
                <a:gd name="connsiteY5" fmla="*/ 1192378 h 1803197"/>
                <a:gd name="connsiteX6" fmla="*/ 1250899 w 4034333"/>
                <a:gd name="connsiteY6" fmla="*/ 1144829 h 1803197"/>
                <a:gd name="connsiteX7" fmla="*/ 1130198 w 4034333"/>
                <a:gd name="connsiteY7" fmla="*/ 1082650 h 1803197"/>
                <a:gd name="connsiteX8" fmla="*/ 991209 w 4034333"/>
                <a:gd name="connsiteY8" fmla="*/ 1002183 h 1803197"/>
                <a:gd name="connsiteX9" fmla="*/ 859536 w 4034333"/>
                <a:gd name="connsiteY9" fmla="*/ 910743 h 1803197"/>
                <a:gd name="connsiteX10" fmla="*/ 731520 w 4034333"/>
                <a:gd name="connsiteY10" fmla="*/ 811987 h 1803197"/>
                <a:gd name="connsiteX11" fmla="*/ 603504 w 4034333"/>
                <a:gd name="connsiteY11" fmla="*/ 709575 h 1803197"/>
                <a:gd name="connsiteX12" fmla="*/ 501091 w 4034333"/>
                <a:gd name="connsiteY12" fmla="*/ 610819 h 1803197"/>
                <a:gd name="connsiteX13" fmla="*/ 409651 w 4034333"/>
                <a:gd name="connsiteY13" fmla="*/ 523037 h 1803197"/>
                <a:gd name="connsiteX14" fmla="*/ 299923 w 4034333"/>
                <a:gd name="connsiteY14" fmla="*/ 409651 h 1803197"/>
                <a:gd name="connsiteX15" fmla="*/ 197510 w 4034333"/>
                <a:gd name="connsiteY15" fmla="*/ 292608 h 1803197"/>
                <a:gd name="connsiteX16" fmla="*/ 84125 w 4034333"/>
                <a:gd name="connsiteY16" fmla="*/ 157277 h 1803197"/>
                <a:gd name="connsiteX17" fmla="*/ 29261 w 4034333"/>
                <a:gd name="connsiteY17" fmla="*/ 91440 h 1803197"/>
                <a:gd name="connsiteX18" fmla="*/ 14630 w 4034333"/>
                <a:gd name="connsiteY18" fmla="*/ 69495 h 1803197"/>
                <a:gd name="connsiteX19" fmla="*/ 3657 w 4034333"/>
                <a:gd name="connsiteY19" fmla="*/ 47549 h 1803197"/>
                <a:gd name="connsiteX20" fmla="*/ 0 w 4034333"/>
                <a:gd name="connsiteY20" fmla="*/ 29261 h 1803197"/>
                <a:gd name="connsiteX21" fmla="*/ 0 w 4034333"/>
                <a:gd name="connsiteY21" fmla="*/ 14631 h 1803197"/>
                <a:gd name="connsiteX22" fmla="*/ 10973 w 4034333"/>
                <a:gd name="connsiteY22" fmla="*/ 0 h 1803197"/>
                <a:gd name="connsiteX23" fmla="*/ 25603 w 4034333"/>
                <a:gd name="connsiteY23" fmla="*/ 0 h 1803197"/>
                <a:gd name="connsiteX24" fmla="*/ 47549 w 4034333"/>
                <a:gd name="connsiteY24" fmla="*/ 7315 h 1803197"/>
                <a:gd name="connsiteX25" fmla="*/ 87782 w 4034333"/>
                <a:gd name="connsiteY25" fmla="*/ 43891 h 1803197"/>
                <a:gd name="connsiteX26" fmla="*/ 175565 w 4034333"/>
                <a:gd name="connsiteY26" fmla="*/ 131674 h 1803197"/>
                <a:gd name="connsiteX27" fmla="*/ 267005 w 4034333"/>
                <a:gd name="connsiteY27" fmla="*/ 219456 h 1803197"/>
                <a:gd name="connsiteX28" fmla="*/ 384048 w 4034333"/>
                <a:gd name="connsiteY28" fmla="*/ 321869 h 1803197"/>
                <a:gd name="connsiteX29" fmla="*/ 512064 w 4034333"/>
                <a:gd name="connsiteY29" fmla="*/ 435255 h 1803197"/>
                <a:gd name="connsiteX30" fmla="*/ 632765 w 4034333"/>
                <a:gd name="connsiteY30" fmla="*/ 534010 h 1803197"/>
                <a:gd name="connsiteX31" fmla="*/ 735177 w 4034333"/>
                <a:gd name="connsiteY31" fmla="*/ 610819 h 1803197"/>
                <a:gd name="connsiteX32" fmla="*/ 826617 w 4034333"/>
                <a:gd name="connsiteY32" fmla="*/ 680314 h 1803197"/>
                <a:gd name="connsiteX33" fmla="*/ 940003 w 4034333"/>
                <a:gd name="connsiteY33" fmla="*/ 753466 h 1803197"/>
                <a:gd name="connsiteX34" fmla="*/ 1053389 w 4034333"/>
                <a:gd name="connsiteY34" fmla="*/ 819303 h 1803197"/>
                <a:gd name="connsiteX35" fmla="*/ 1170432 w 4034333"/>
                <a:gd name="connsiteY35" fmla="*/ 885139 h 1803197"/>
                <a:gd name="connsiteX36" fmla="*/ 1298448 w 4034333"/>
                <a:gd name="connsiteY36" fmla="*/ 943661 h 1803197"/>
                <a:gd name="connsiteX37" fmla="*/ 1459382 w 4034333"/>
                <a:gd name="connsiteY37" fmla="*/ 1009498 h 1803197"/>
                <a:gd name="connsiteX38" fmla="*/ 1623974 w 4034333"/>
                <a:gd name="connsiteY38" fmla="*/ 1068019 h 1803197"/>
                <a:gd name="connsiteX39" fmla="*/ 1781251 w 4034333"/>
                <a:gd name="connsiteY39" fmla="*/ 1119226 h 1803197"/>
                <a:gd name="connsiteX40" fmla="*/ 1953158 w 4034333"/>
                <a:gd name="connsiteY40" fmla="*/ 1166775 h 1803197"/>
                <a:gd name="connsiteX41" fmla="*/ 2165299 w 4034333"/>
                <a:gd name="connsiteY41" fmla="*/ 1221639 h 1803197"/>
                <a:gd name="connsiteX42" fmla="*/ 2377440 w 4034333"/>
                <a:gd name="connsiteY42" fmla="*/ 1269187 h 1803197"/>
                <a:gd name="connsiteX43" fmla="*/ 2585923 w 4034333"/>
                <a:gd name="connsiteY43" fmla="*/ 1309421 h 1803197"/>
                <a:gd name="connsiteX44" fmla="*/ 2768803 w 4034333"/>
                <a:gd name="connsiteY44" fmla="*/ 1331367 h 1803197"/>
                <a:gd name="connsiteX45" fmla="*/ 2984601 w 4034333"/>
                <a:gd name="connsiteY45" fmla="*/ 1367943 h 1803197"/>
                <a:gd name="connsiteX46" fmla="*/ 3174797 w 4034333"/>
                <a:gd name="connsiteY46" fmla="*/ 1400861 h 1803197"/>
                <a:gd name="connsiteX47" fmla="*/ 3324758 w 4034333"/>
                <a:gd name="connsiteY47" fmla="*/ 1419149 h 1803197"/>
                <a:gd name="connsiteX48" fmla="*/ 3474720 w 4034333"/>
                <a:gd name="connsiteY48" fmla="*/ 1433779 h 1803197"/>
                <a:gd name="connsiteX49" fmla="*/ 3650285 w 4034333"/>
                <a:gd name="connsiteY49" fmla="*/ 1444752 h 1803197"/>
                <a:gd name="connsiteX50" fmla="*/ 3756355 w 4034333"/>
                <a:gd name="connsiteY50" fmla="*/ 1444752 h 1803197"/>
                <a:gd name="connsiteX51" fmla="*/ 3825849 w 4034333"/>
                <a:gd name="connsiteY51" fmla="*/ 1437437 h 1803197"/>
                <a:gd name="connsiteX52" fmla="*/ 3855110 w 4034333"/>
                <a:gd name="connsiteY52" fmla="*/ 1422807 h 1803197"/>
                <a:gd name="connsiteX53" fmla="*/ 3899001 w 4034333"/>
                <a:gd name="connsiteY53" fmla="*/ 1360627 h 1803197"/>
                <a:gd name="connsiteX54" fmla="*/ 3939235 w 4034333"/>
                <a:gd name="connsiteY54" fmla="*/ 1313079 h 1803197"/>
                <a:gd name="connsiteX55" fmla="*/ 3972153 w 4034333"/>
                <a:gd name="connsiteY55" fmla="*/ 1280160 h 1803197"/>
                <a:gd name="connsiteX56" fmla="*/ 3997757 w 4034333"/>
                <a:gd name="connsiteY56" fmla="*/ 1272845 h 1803197"/>
                <a:gd name="connsiteX57" fmla="*/ 4008729 w 4034333"/>
                <a:gd name="connsiteY57" fmla="*/ 1272845 h 1803197"/>
                <a:gd name="connsiteX58" fmla="*/ 4023360 w 4034333"/>
                <a:gd name="connsiteY58" fmla="*/ 1280160 h 1803197"/>
                <a:gd name="connsiteX59" fmla="*/ 4034333 w 4034333"/>
                <a:gd name="connsiteY59" fmla="*/ 1298448 h 1803197"/>
                <a:gd name="connsiteX60" fmla="*/ 4034333 w 4034333"/>
                <a:gd name="connsiteY60" fmla="*/ 1327709 h 1803197"/>
                <a:gd name="connsiteX61" fmla="*/ 4019702 w 4034333"/>
                <a:gd name="connsiteY61" fmla="*/ 1389888 h 1803197"/>
                <a:gd name="connsiteX62" fmla="*/ 3983126 w 4034333"/>
                <a:gd name="connsiteY62" fmla="*/ 1495959 h 1803197"/>
                <a:gd name="connsiteX63" fmla="*/ 3950208 w 4034333"/>
                <a:gd name="connsiteY63" fmla="*/ 1594714 h 1803197"/>
                <a:gd name="connsiteX64" fmla="*/ 3909974 w 4034333"/>
                <a:gd name="connsiteY64" fmla="*/ 1678839 h 1803197"/>
                <a:gd name="connsiteX65" fmla="*/ 3877056 w 4034333"/>
                <a:gd name="connsiteY65" fmla="*/ 1733703 h 1803197"/>
                <a:gd name="connsiteX66" fmla="*/ 3836822 w 4034333"/>
                <a:gd name="connsiteY66" fmla="*/ 1777594 h 1803197"/>
                <a:gd name="connsiteX67" fmla="*/ 3807561 w 4034333"/>
                <a:gd name="connsiteY67" fmla="*/ 1795882 h 1803197"/>
                <a:gd name="connsiteX68" fmla="*/ 3781958 w 4034333"/>
                <a:gd name="connsiteY68" fmla="*/ 1803197 h 1803197"/>
                <a:gd name="connsiteX69" fmla="*/ 3756355 w 4034333"/>
                <a:gd name="connsiteY69" fmla="*/ 1803197 h 1803197"/>
                <a:gd name="connsiteX70" fmla="*/ 3723437 w 4034333"/>
                <a:gd name="connsiteY70" fmla="*/ 1781251 h 1803197"/>
                <a:gd name="connsiteX71" fmla="*/ 3664915 w 4034333"/>
                <a:gd name="connsiteY71" fmla="*/ 1741018 h 1803197"/>
                <a:gd name="connsiteX72" fmla="*/ 3624681 w 4034333"/>
                <a:gd name="connsiteY72" fmla="*/ 1715415 h 1803197"/>
                <a:gd name="connsiteX73" fmla="*/ 3580790 w 4034333"/>
                <a:gd name="connsiteY73" fmla="*/ 1700784 h 1803197"/>
                <a:gd name="connsiteX74" fmla="*/ 3460089 w 4034333"/>
                <a:gd name="connsiteY74" fmla="*/ 1678839 h 1803197"/>
                <a:gd name="connsiteX75" fmla="*/ 3364992 w 4034333"/>
                <a:gd name="connsiteY75" fmla="*/ 1671523 h 1803197"/>
                <a:gd name="connsiteX76" fmla="*/ 3262579 w 4034333"/>
                <a:gd name="connsiteY76" fmla="*/ 1653235 h 1803197"/>
                <a:gd name="connsiteX77" fmla="*/ 3083357 w 4034333"/>
                <a:gd name="connsiteY77" fmla="*/ 1616659 h 1803197"/>
                <a:gd name="connsiteX78" fmla="*/ 2922422 w 4034333"/>
                <a:gd name="connsiteY78" fmla="*/ 1591056 h 1803197"/>
                <a:gd name="connsiteX79" fmla="*/ 2794406 w 4034333"/>
                <a:gd name="connsiteY79" fmla="*/ 1576426 h 1803197"/>
                <a:gd name="connsiteX80" fmla="*/ 2651760 w 4034333"/>
                <a:gd name="connsiteY80" fmla="*/ 1558138 h 1803197"/>
                <a:gd name="connsiteX81" fmla="*/ 2238451 w 4034333"/>
                <a:gd name="connsiteY81" fmla="*/ 1466698 h 180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4034333" h="1803197">
                  <a:moveTo>
                    <a:pt x="2238451" y="1466698"/>
                  </a:moveTo>
                  <a:lnTo>
                    <a:pt x="2015337" y="1411834"/>
                  </a:lnTo>
                  <a:lnTo>
                    <a:pt x="1839773" y="1360627"/>
                  </a:lnTo>
                  <a:lnTo>
                    <a:pt x="1693469" y="1316736"/>
                  </a:lnTo>
                  <a:lnTo>
                    <a:pt x="1514246" y="1254557"/>
                  </a:lnTo>
                  <a:lnTo>
                    <a:pt x="1349654" y="1192378"/>
                  </a:lnTo>
                  <a:lnTo>
                    <a:pt x="1250899" y="1144829"/>
                  </a:lnTo>
                  <a:lnTo>
                    <a:pt x="1130198" y="1082650"/>
                  </a:lnTo>
                  <a:lnTo>
                    <a:pt x="991209" y="1002183"/>
                  </a:lnTo>
                  <a:lnTo>
                    <a:pt x="859536" y="910743"/>
                  </a:lnTo>
                  <a:lnTo>
                    <a:pt x="731520" y="811987"/>
                  </a:lnTo>
                  <a:lnTo>
                    <a:pt x="603504" y="709575"/>
                  </a:lnTo>
                  <a:lnTo>
                    <a:pt x="501091" y="610819"/>
                  </a:lnTo>
                  <a:lnTo>
                    <a:pt x="409651" y="523037"/>
                  </a:lnTo>
                  <a:lnTo>
                    <a:pt x="299923" y="409651"/>
                  </a:lnTo>
                  <a:lnTo>
                    <a:pt x="197510" y="292608"/>
                  </a:lnTo>
                  <a:lnTo>
                    <a:pt x="84125" y="157277"/>
                  </a:lnTo>
                  <a:lnTo>
                    <a:pt x="29261" y="91440"/>
                  </a:lnTo>
                  <a:lnTo>
                    <a:pt x="14630" y="69495"/>
                  </a:lnTo>
                  <a:lnTo>
                    <a:pt x="3657" y="47549"/>
                  </a:lnTo>
                  <a:lnTo>
                    <a:pt x="0" y="29261"/>
                  </a:lnTo>
                  <a:lnTo>
                    <a:pt x="0" y="14631"/>
                  </a:lnTo>
                  <a:lnTo>
                    <a:pt x="10973" y="0"/>
                  </a:lnTo>
                  <a:lnTo>
                    <a:pt x="25603" y="0"/>
                  </a:lnTo>
                  <a:lnTo>
                    <a:pt x="47549" y="7315"/>
                  </a:lnTo>
                  <a:lnTo>
                    <a:pt x="87782" y="43891"/>
                  </a:lnTo>
                  <a:lnTo>
                    <a:pt x="175565" y="131674"/>
                  </a:lnTo>
                  <a:lnTo>
                    <a:pt x="267005" y="219456"/>
                  </a:lnTo>
                  <a:lnTo>
                    <a:pt x="384048" y="321869"/>
                  </a:lnTo>
                  <a:lnTo>
                    <a:pt x="512064" y="435255"/>
                  </a:lnTo>
                  <a:lnTo>
                    <a:pt x="632765" y="534010"/>
                  </a:lnTo>
                  <a:lnTo>
                    <a:pt x="735177" y="610819"/>
                  </a:lnTo>
                  <a:lnTo>
                    <a:pt x="826617" y="680314"/>
                  </a:lnTo>
                  <a:lnTo>
                    <a:pt x="940003" y="753466"/>
                  </a:lnTo>
                  <a:lnTo>
                    <a:pt x="1053389" y="819303"/>
                  </a:lnTo>
                  <a:lnTo>
                    <a:pt x="1170432" y="885139"/>
                  </a:lnTo>
                  <a:lnTo>
                    <a:pt x="1298448" y="943661"/>
                  </a:lnTo>
                  <a:lnTo>
                    <a:pt x="1459382" y="1009498"/>
                  </a:lnTo>
                  <a:lnTo>
                    <a:pt x="1623974" y="1068019"/>
                  </a:lnTo>
                  <a:lnTo>
                    <a:pt x="1781251" y="1119226"/>
                  </a:lnTo>
                  <a:lnTo>
                    <a:pt x="1953158" y="1166775"/>
                  </a:lnTo>
                  <a:lnTo>
                    <a:pt x="2165299" y="1221639"/>
                  </a:lnTo>
                  <a:lnTo>
                    <a:pt x="2377440" y="1269187"/>
                  </a:lnTo>
                  <a:lnTo>
                    <a:pt x="2585923" y="1309421"/>
                  </a:lnTo>
                  <a:lnTo>
                    <a:pt x="2768803" y="1331367"/>
                  </a:lnTo>
                  <a:lnTo>
                    <a:pt x="2984601" y="1367943"/>
                  </a:lnTo>
                  <a:lnTo>
                    <a:pt x="3174797" y="1400861"/>
                  </a:lnTo>
                  <a:lnTo>
                    <a:pt x="3324758" y="1419149"/>
                  </a:lnTo>
                  <a:lnTo>
                    <a:pt x="3474720" y="1433779"/>
                  </a:lnTo>
                  <a:lnTo>
                    <a:pt x="3650285" y="1444752"/>
                  </a:lnTo>
                  <a:lnTo>
                    <a:pt x="3756355" y="1444752"/>
                  </a:lnTo>
                  <a:lnTo>
                    <a:pt x="3825849" y="1437437"/>
                  </a:lnTo>
                  <a:lnTo>
                    <a:pt x="3855110" y="1422807"/>
                  </a:lnTo>
                  <a:lnTo>
                    <a:pt x="3899001" y="1360627"/>
                  </a:lnTo>
                  <a:lnTo>
                    <a:pt x="3939235" y="1313079"/>
                  </a:lnTo>
                  <a:lnTo>
                    <a:pt x="3972153" y="1280160"/>
                  </a:lnTo>
                  <a:lnTo>
                    <a:pt x="3997757" y="1272845"/>
                  </a:lnTo>
                  <a:lnTo>
                    <a:pt x="4008729" y="1272845"/>
                  </a:lnTo>
                  <a:lnTo>
                    <a:pt x="4023360" y="1280160"/>
                  </a:lnTo>
                  <a:lnTo>
                    <a:pt x="4034333" y="1298448"/>
                  </a:lnTo>
                  <a:lnTo>
                    <a:pt x="4034333" y="1327709"/>
                  </a:lnTo>
                  <a:lnTo>
                    <a:pt x="4019702" y="1389888"/>
                  </a:lnTo>
                  <a:lnTo>
                    <a:pt x="3983126" y="1495959"/>
                  </a:lnTo>
                  <a:lnTo>
                    <a:pt x="3950208" y="1594714"/>
                  </a:lnTo>
                  <a:lnTo>
                    <a:pt x="3909974" y="1678839"/>
                  </a:lnTo>
                  <a:lnTo>
                    <a:pt x="3877056" y="1733703"/>
                  </a:lnTo>
                  <a:lnTo>
                    <a:pt x="3836822" y="1777594"/>
                  </a:lnTo>
                  <a:lnTo>
                    <a:pt x="3807561" y="1795882"/>
                  </a:lnTo>
                  <a:lnTo>
                    <a:pt x="3781958" y="1803197"/>
                  </a:lnTo>
                  <a:lnTo>
                    <a:pt x="3756355" y="1803197"/>
                  </a:lnTo>
                  <a:lnTo>
                    <a:pt x="3723437" y="1781251"/>
                  </a:lnTo>
                  <a:lnTo>
                    <a:pt x="3664915" y="1741018"/>
                  </a:lnTo>
                  <a:lnTo>
                    <a:pt x="3624681" y="1715415"/>
                  </a:lnTo>
                  <a:lnTo>
                    <a:pt x="3580790" y="1700784"/>
                  </a:lnTo>
                  <a:lnTo>
                    <a:pt x="3460089" y="1678839"/>
                  </a:lnTo>
                  <a:lnTo>
                    <a:pt x="3364992" y="1671523"/>
                  </a:lnTo>
                  <a:lnTo>
                    <a:pt x="3262579" y="1653235"/>
                  </a:lnTo>
                  <a:lnTo>
                    <a:pt x="3083357" y="1616659"/>
                  </a:lnTo>
                  <a:lnTo>
                    <a:pt x="2922422" y="1591056"/>
                  </a:lnTo>
                  <a:lnTo>
                    <a:pt x="2794406" y="1576426"/>
                  </a:lnTo>
                  <a:lnTo>
                    <a:pt x="2651760" y="1558138"/>
                  </a:lnTo>
                  <a:lnTo>
                    <a:pt x="2238451" y="14666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7080491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9D478D6-A929-4707-8A77-EDA7E1479D8B}"/>
              </a:ext>
            </a:extLst>
          </p:cNvPr>
          <p:cNvSpPr/>
          <p:nvPr/>
        </p:nvSpPr>
        <p:spPr>
          <a:xfrm>
            <a:off x="3095625" y="1493838"/>
            <a:ext cx="1741488" cy="1104900"/>
          </a:xfrm>
          <a:custGeom>
            <a:avLst/>
            <a:gdLst>
              <a:gd name="connsiteX0" fmla="*/ 1214438 w 1740694"/>
              <a:gd name="connsiteY0" fmla="*/ 600075 h 1104900"/>
              <a:gd name="connsiteX1" fmla="*/ 1000125 w 1740694"/>
              <a:gd name="connsiteY1" fmla="*/ 707231 h 1104900"/>
              <a:gd name="connsiteX2" fmla="*/ 895350 w 1740694"/>
              <a:gd name="connsiteY2" fmla="*/ 759619 h 1104900"/>
              <a:gd name="connsiteX3" fmla="*/ 821531 w 1740694"/>
              <a:gd name="connsiteY3" fmla="*/ 788194 h 1104900"/>
              <a:gd name="connsiteX4" fmla="*/ 609600 w 1740694"/>
              <a:gd name="connsiteY4" fmla="*/ 888206 h 1104900"/>
              <a:gd name="connsiteX5" fmla="*/ 478631 w 1740694"/>
              <a:gd name="connsiteY5" fmla="*/ 942975 h 1104900"/>
              <a:gd name="connsiteX6" fmla="*/ 338138 w 1740694"/>
              <a:gd name="connsiteY6" fmla="*/ 995362 h 1104900"/>
              <a:gd name="connsiteX7" fmla="*/ 166688 w 1740694"/>
              <a:gd name="connsiteY7" fmla="*/ 1057275 h 1104900"/>
              <a:gd name="connsiteX8" fmla="*/ 33338 w 1740694"/>
              <a:gd name="connsiteY8" fmla="*/ 1102519 h 1104900"/>
              <a:gd name="connsiteX9" fmla="*/ 19050 w 1740694"/>
              <a:gd name="connsiteY9" fmla="*/ 1104900 h 1104900"/>
              <a:gd name="connsiteX10" fmla="*/ 4763 w 1740694"/>
              <a:gd name="connsiteY10" fmla="*/ 1102519 h 1104900"/>
              <a:gd name="connsiteX11" fmla="*/ 0 w 1740694"/>
              <a:gd name="connsiteY11" fmla="*/ 1090612 h 1104900"/>
              <a:gd name="connsiteX12" fmla="*/ 4763 w 1740694"/>
              <a:gd name="connsiteY12" fmla="*/ 1059656 h 1104900"/>
              <a:gd name="connsiteX13" fmla="*/ 21431 w 1740694"/>
              <a:gd name="connsiteY13" fmla="*/ 1040606 h 1104900"/>
              <a:gd name="connsiteX14" fmla="*/ 164306 w 1740694"/>
              <a:gd name="connsiteY14" fmla="*/ 966787 h 1104900"/>
              <a:gd name="connsiteX15" fmla="*/ 328613 w 1740694"/>
              <a:gd name="connsiteY15" fmla="*/ 876300 h 1104900"/>
              <a:gd name="connsiteX16" fmla="*/ 495300 w 1740694"/>
              <a:gd name="connsiteY16" fmla="*/ 783431 h 1104900"/>
              <a:gd name="connsiteX17" fmla="*/ 650081 w 1740694"/>
              <a:gd name="connsiteY17" fmla="*/ 688181 h 1104900"/>
              <a:gd name="connsiteX18" fmla="*/ 757238 w 1740694"/>
              <a:gd name="connsiteY18" fmla="*/ 619125 h 1104900"/>
              <a:gd name="connsiteX19" fmla="*/ 883444 w 1740694"/>
              <a:gd name="connsiteY19" fmla="*/ 535781 h 1104900"/>
              <a:gd name="connsiteX20" fmla="*/ 1007269 w 1740694"/>
              <a:gd name="connsiteY20" fmla="*/ 445294 h 1104900"/>
              <a:gd name="connsiteX21" fmla="*/ 1064419 w 1740694"/>
              <a:gd name="connsiteY21" fmla="*/ 407194 h 1104900"/>
              <a:gd name="connsiteX22" fmla="*/ 1126331 w 1740694"/>
              <a:gd name="connsiteY22" fmla="*/ 352425 h 1104900"/>
              <a:gd name="connsiteX23" fmla="*/ 1176338 w 1740694"/>
              <a:gd name="connsiteY23" fmla="*/ 302419 h 1104900"/>
              <a:gd name="connsiteX24" fmla="*/ 1200150 w 1740694"/>
              <a:gd name="connsiteY24" fmla="*/ 269081 h 1104900"/>
              <a:gd name="connsiteX25" fmla="*/ 1216819 w 1740694"/>
              <a:gd name="connsiteY25" fmla="*/ 235744 h 1104900"/>
              <a:gd name="connsiteX26" fmla="*/ 1223963 w 1740694"/>
              <a:gd name="connsiteY26" fmla="*/ 207169 h 1104900"/>
              <a:gd name="connsiteX27" fmla="*/ 1216819 w 1740694"/>
              <a:gd name="connsiteY27" fmla="*/ 180975 h 1104900"/>
              <a:gd name="connsiteX28" fmla="*/ 1195388 w 1740694"/>
              <a:gd name="connsiteY28" fmla="*/ 142875 h 1104900"/>
              <a:gd name="connsiteX29" fmla="*/ 1171575 w 1740694"/>
              <a:gd name="connsiteY29" fmla="*/ 95250 h 1104900"/>
              <a:gd name="connsiteX30" fmla="*/ 1154906 w 1740694"/>
              <a:gd name="connsiteY30" fmla="*/ 66675 h 1104900"/>
              <a:gd name="connsiteX31" fmla="*/ 1145381 w 1740694"/>
              <a:gd name="connsiteY31" fmla="*/ 45244 h 1104900"/>
              <a:gd name="connsiteX32" fmla="*/ 1143000 w 1740694"/>
              <a:gd name="connsiteY32" fmla="*/ 23812 h 1104900"/>
              <a:gd name="connsiteX33" fmla="*/ 1145381 w 1740694"/>
              <a:gd name="connsiteY33" fmla="*/ 9525 h 1104900"/>
              <a:gd name="connsiteX34" fmla="*/ 1157288 w 1740694"/>
              <a:gd name="connsiteY34" fmla="*/ 0 h 1104900"/>
              <a:gd name="connsiteX35" fmla="*/ 1183481 w 1740694"/>
              <a:gd name="connsiteY35" fmla="*/ 2381 h 1104900"/>
              <a:gd name="connsiteX36" fmla="*/ 1247775 w 1740694"/>
              <a:gd name="connsiteY36" fmla="*/ 33337 h 1104900"/>
              <a:gd name="connsiteX37" fmla="*/ 1352550 w 1740694"/>
              <a:gd name="connsiteY37" fmla="*/ 80962 h 1104900"/>
              <a:gd name="connsiteX38" fmla="*/ 1497806 w 1740694"/>
              <a:gd name="connsiteY38" fmla="*/ 145256 h 1104900"/>
              <a:gd name="connsiteX39" fmla="*/ 1600200 w 1740694"/>
              <a:gd name="connsiteY39" fmla="*/ 195262 h 1104900"/>
              <a:gd name="connsiteX40" fmla="*/ 1678781 w 1740694"/>
              <a:gd name="connsiteY40" fmla="*/ 233362 h 1104900"/>
              <a:gd name="connsiteX41" fmla="*/ 1707356 w 1740694"/>
              <a:gd name="connsiteY41" fmla="*/ 250031 h 1104900"/>
              <a:gd name="connsiteX42" fmla="*/ 1726406 w 1740694"/>
              <a:gd name="connsiteY42" fmla="*/ 269081 h 1104900"/>
              <a:gd name="connsiteX43" fmla="*/ 1738313 w 1740694"/>
              <a:gd name="connsiteY43" fmla="*/ 292894 h 1104900"/>
              <a:gd name="connsiteX44" fmla="*/ 1740694 w 1740694"/>
              <a:gd name="connsiteY44" fmla="*/ 314325 h 1104900"/>
              <a:gd name="connsiteX45" fmla="*/ 1733550 w 1740694"/>
              <a:gd name="connsiteY45" fmla="*/ 340519 h 1104900"/>
              <a:gd name="connsiteX46" fmla="*/ 1721644 w 1740694"/>
              <a:gd name="connsiteY46" fmla="*/ 357187 h 1104900"/>
              <a:gd name="connsiteX47" fmla="*/ 1688306 w 1740694"/>
              <a:gd name="connsiteY47" fmla="*/ 378619 h 1104900"/>
              <a:gd name="connsiteX48" fmla="*/ 1640681 w 1740694"/>
              <a:gd name="connsiteY48" fmla="*/ 400050 h 1104900"/>
              <a:gd name="connsiteX49" fmla="*/ 1578769 w 1740694"/>
              <a:gd name="connsiteY49" fmla="*/ 421481 h 1104900"/>
              <a:gd name="connsiteX50" fmla="*/ 1214438 w 1740694"/>
              <a:gd name="connsiteY50" fmla="*/ 6000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1104900">
                <a:moveTo>
                  <a:pt x="1214438" y="600075"/>
                </a:moveTo>
                <a:lnTo>
                  <a:pt x="1000125" y="707231"/>
                </a:lnTo>
                <a:lnTo>
                  <a:pt x="895350" y="759619"/>
                </a:lnTo>
                <a:lnTo>
                  <a:pt x="821531" y="788194"/>
                </a:lnTo>
                <a:lnTo>
                  <a:pt x="609600" y="888206"/>
                </a:lnTo>
                <a:lnTo>
                  <a:pt x="478631" y="942975"/>
                </a:lnTo>
                <a:lnTo>
                  <a:pt x="338138" y="995362"/>
                </a:lnTo>
                <a:lnTo>
                  <a:pt x="166688" y="1057275"/>
                </a:lnTo>
                <a:lnTo>
                  <a:pt x="33338" y="1102519"/>
                </a:lnTo>
                <a:lnTo>
                  <a:pt x="19050" y="1104900"/>
                </a:lnTo>
                <a:lnTo>
                  <a:pt x="4763" y="1102519"/>
                </a:lnTo>
                <a:lnTo>
                  <a:pt x="0" y="1090612"/>
                </a:lnTo>
                <a:lnTo>
                  <a:pt x="4763" y="1059656"/>
                </a:lnTo>
                <a:lnTo>
                  <a:pt x="21431" y="1040606"/>
                </a:lnTo>
                <a:lnTo>
                  <a:pt x="164306" y="966787"/>
                </a:lnTo>
                <a:lnTo>
                  <a:pt x="328613" y="876300"/>
                </a:lnTo>
                <a:lnTo>
                  <a:pt x="495300" y="783431"/>
                </a:lnTo>
                <a:lnTo>
                  <a:pt x="650081" y="688181"/>
                </a:lnTo>
                <a:lnTo>
                  <a:pt x="757238" y="619125"/>
                </a:lnTo>
                <a:lnTo>
                  <a:pt x="883444" y="535781"/>
                </a:lnTo>
                <a:lnTo>
                  <a:pt x="1007269" y="445294"/>
                </a:lnTo>
                <a:lnTo>
                  <a:pt x="1064419" y="407194"/>
                </a:lnTo>
                <a:lnTo>
                  <a:pt x="1126331" y="352425"/>
                </a:lnTo>
                <a:lnTo>
                  <a:pt x="1176338" y="302419"/>
                </a:lnTo>
                <a:lnTo>
                  <a:pt x="1200150" y="269081"/>
                </a:lnTo>
                <a:lnTo>
                  <a:pt x="1216819" y="235744"/>
                </a:lnTo>
                <a:lnTo>
                  <a:pt x="1223963" y="207169"/>
                </a:lnTo>
                <a:lnTo>
                  <a:pt x="1216819" y="180975"/>
                </a:lnTo>
                <a:lnTo>
                  <a:pt x="1195388" y="142875"/>
                </a:lnTo>
                <a:lnTo>
                  <a:pt x="1171575" y="95250"/>
                </a:lnTo>
                <a:lnTo>
                  <a:pt x="1154906" y="66675"/>
                </a:lnTo>
                <a:lnTo>
                  <a:pt x="1145381" y="45244"/>
                </a:lnTo>
                <a:lnTo>
                  <a:pt x="1143000" y="23812"/>
                </a:lnTo>
                <a:lnTo>
                  <a:pt x="1145381" y="9525"/>
                </a:lnTo>
                <a:lnTo>
                  <a:pt x="1157288" y="0"/>
                </a:lnTo>
                <a:lnTo>
                  <a:pt x="1183481" y="2381"/>
                </a:lnTo>
                <a:lnTo>
                  <a:pt x="1247775" y="33337"/>
                </a:lnTo>
                <a:lnTo>
                  <a:pt x="1352550" y="80962"/>
                </a:lnTo>
                <a:lnTo>
                  <a:pt x="1497806" y="145256"/>
                </a:lnTo>
                <a:lnTo>
                  <a:pt x="1600200" y="195262"/>
                </a:lnTo>
                <a:lnTo>
                  <a:pt x="1678781" y="233362"/>
                </a:lnTo>
                <a:lnTo>
                  <a:pt x="1707356" y="250031"/>
                </a:lnTo>
                <a:lnTo>
                  <a:pt x="1726406" y="269081"/>
                </a:lnTo>
                <a:lnTo>
                  <a:pt x="1738313" y="292894"/>
                </a:lnTo>
                <a:lnTo>
                  <a:pt x="1740694" y="314325"/>
                </a:lnTo>
                <a:lnTo>
                  <a:pt x="1733550" y="340519"/>
                </a:lnTo>
                <a:lnTo>
                  <a:pt x="1721644" y="357187"/>
                </a:lnTo>
                <a:lnTo>
                  <a:pt x="1688306" y="378619"/>
                </a:lnTo>
                <a:lnTo>
                  <a:pt x="1640681" y="400050"/>
                </a:lnTo>
                <a:lnTo>
                  <a:pt x="1578769" y="421481"/>
                </a:lnTo>
                <a:lnTo>
                  <a:pt x="1214438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B5DE81-4DEF-4480-BC8D-0300812AD0F8}"/>
              </a:ext>
            </a:extLst>
          </p:cNvPr>
          <p:cNvSpPr/>
          <p:nvPr/>
        </p:nvSpPr>
        <p:spPr>
          <a:xfrm>
            <a:off x="2787650" y="2398713"/>
            <a:ext cx="3975100" cy="941387"/>
          </a:xfrm>
          <a:custGeom>
            <a:avLst/>
            <a:gdLst>
              <a:gd name="connsiteX0" fmla="*/ 2973629 w 3975811"/>
              <a:gd name="connsiteY0" fmla="*/ 351129 h 940003"/>
              <a:gd name="connsiteX1" fmla="*/ 2615184 w 3975811"/>
              <a:gd name="connsiteY1" fmla="*/ 413308 h 940003"/>
              <a:gd name="connsiteX2" fmla="*/ 2476195 w 3975811"/>
              <a:gd name="connsiteY2" fmla="*/ 420624 h 940003"/>
              <a:gd name="connsiteX3" fmla="*/ 2015338 w 3975811"/>
              <a:gd name="connsiteY3" fmla="*/ 523036 h 940003"/>
              <a:gd name="connsiteX4" fmla="*/ 1671523 w 3975811"/>
              <a:gd name="connsiteY4" fmla="*/ 599846 h 940003"/>
              <a:gd name="connsiteX5" fmla="*/ 1525219 w 3975811"/>
              <a:gd name="connsiteY5" fmla="*/ 636422 h 940003"/>
              <a:gd name="connsiteX6" fmla="*/ 1356970 w 3975811"/>
              <a:gd name="connsiteY6" fmla="*/ 662025 h 940003"/>
              <a:gd name="connsiteX7" fmla="*/ 1192378 w 3975811"/>
              <a:gd name="connsiteY7" fmla="*/ 705916 h 940003"/>
              <a:gd name="connsiteX8" fmla="*/ 1016813 w 3975811"/>
              <a:gd name="connsiteY8" fmla="*/ 753465 h 940003"/>
              <a:gd name="connsiteX9" fmla="*/ 819303 w 3975811"/>
              <a:gd name="connsiteY9" fmla="*/ 811987 h 940003"/>
              <a:gd name="connsiteX10" fmla="*/ 665683 w 3975811"/>
              <a:gd name="connsiteY10" fmla="*/ 863193 h 940003"/>
              <a:gd name="connsiteX11" fmla="*/ 530352 w 3975811"/>
              <a:gd name="connsiteY11" fmla="*/ 918057 h 940003"/>
              <a:gd name="connsiteX12" fmla="*/ 486461 w 3975811"/>
              <a:gd name="connsiteY12" fmla="*/ 940003 h 940003"/>
              <a:gd name="connsiteX13" fmla="*/ 427939 w 3975811"/>
              <a:gd name="connsiteY13" fmla="*/ 929030 h 940003"/>
              <a:gd name="connsiteX14" fmla="*/ 365760 w 3975811"/>
              <a:gd name="connsiteY14" fmla="*/ 914400 h 940003"/>
              <a:gd name="connsiteX15" fmla="*/ 285293 w 3975811"/>
              <a:gd name="connsiteY15" fmla="*/ 881481 h 940003"/>
              <a:gd name="connsiteX16" fmla="*/ 219456 w 3975811"/>
              <a:gd name="connsiteY16" fmla="*/ 848563 h 940003"/>
              <a:gd name="connsiteX17" fmla="*/ 128016 w 3975811"/>
              <a:gd name="connsiteY17" fmla="*/ 790041 h 940003"/>
              <a:gd name="connsiteX18" fmla="*/ 40234 w 3975811"/>
              <a:gd name="connsiteY18" fmla="*/ 720547 h 940003"/>
              <a:gd name="connsiteX19" fmla="*/ 14631 w 3975811"/>
              <a:gd name="connsiteY19" fmla="*/ 698601 h 940003"/>
              <a:gd name="connsiteX20" fmla="*/ 3658 w 3975811"/>
              <a:gd name="connsiteY20" fmla="*/ 676656 h 940003"/>
              <a:gd name="connsiteX21" fmla="*/ 0 w 3975811"/>
              <a:gd name="connsiteY21" fmla="*/ 647395 h 940003"/>
              <a:gd name="connsiteX22" fmla="*/ 10973 w 3975811"/>
              <a:gd name="connsiteY22" fmla="*/ 632764 h 940003"/>
              <a:gd name="connsiteX23" fmla="*/ 32919 w 3975811"/>
              <a:gd name="connsiteY23" fmla="*/ 636422 h 940003"/>
              <a:gd name="connsiteX24" fmla="*/ 62179 w 3975811"/>
              <a:gd name="connsiteY24" fmla="*/ 643737 h 940003"/>
              <a:gd name="connsiteX25" fmla="*/ 91440 w 3975811"/>
              <a:gd name="connsiteY25" fmla="*/ 662025 h 940003"/>
              <a:gd name="connsiteX26" fmla="*/ 146304 w 3975811"/>
              <a:gd name="connsiteY26" fmla="*/ 680313 h 940003"/>
              <a:gd name="connsiteX27" fmla="*/ 212141 w 3975811"/>
              <a:gd name="connsiteY27" fmla="*/ 687628 h 940003"/>
              <a:gd name="connsiteX28" fmla="*/ 288951 w 3975811"/>
              <a:gd name="connsiteY28" fmla="*/ 691286 h 940003"/>
              <a:gd name="connsiteX29" fmla="*/ 362103 w 3975811"/>
              <a:gd name="connsiteY29" fmla="*/ 694944 h 940003"/>
              <a:gd name="connsiteX30" fmla="*/ 475488 w 3975811"/>
              <a:gd name="connsiteY30" fmla="*/ 680313 h 940003"/>
              <a:gd name="connsiteX31" fmla="*/ 683971 w 3975811"/>
              <a:gd name="connsiteY31" fmla="*/ 632764 h 940003"/>
              <a:gd name="connsiteX32" fmla="*/ 1086307 w 3975811"/>
              <a:gd name="connsiteY32" fmla="*/ 534009 h 940003"/>
              <a:gd name="connsiteX33" fmla="*/ 1360627 w 3975811"/>
              <a:gd name="connsiteY33" fmla="*/ 464515 h 940003"/>
              <a:gd name="connsiteX34" fmla="*/ 1547165 w 3975811"/>
              <a:gd name="connsiteY34" fmla="*/ 431596 h 940003"/>
              <a:gd name="connsiteX35" fmla="*/ 1923898 w 3975811"/>
              <a:gd name="connsiteY35" fmla="*/ 351129 h 940003"/>
              <a:gd name="connsiteX36" fmla="*/ 2289658 w 3975811"/>
              <a:gd name="connsiteY36" fmla="*/ 274320 h 940003"/>
              <a:gd name="connsiteX37" fmla="*/ 2457907 w 3975811"/>
              <a:gd name="connsiteY37" fmla="*/ 241401 h 940003"/>
              <a:gd name="connsiteX38" fmla="*/ 2596896 w 3975811"/>
              <a:gd name="connsiteY38" fmla="*/ 208483 h 940003"/>
              <a:gd name="connsiteX39" fmla="*/ 3013863 w 3975811"/>
              <a:gd name="connsiteY39" fmla="*/ 135331 h 940003"/>
              <a:gd name="connsiteX40" fmla="*/ 3266237 w 3975811"/>
              <a:gd name="connsiteY40" fmla="*/ 95097 h 940003"/>
              <a:gd name="connsiteX41" fmla="*/ 3372307 w 3975811"/>
              <a:gd name="connsiteY41" fmla="*/ 43891 h 940003"/>
              <a:gd name="connsiteX42" fmla="*/ 3460090 w 3975811"/>
              <a:gd name="connsiteY42" fmla="*/ 0 h 940003"/>
              <a:gd name="connsiteX43" fmla="*/ 3525927 w 3975811"/>
              <a:gd name="connsiteY43" fmla="*/ 7315 h 940003"/>
              <a:gd name="connsiteX44" fmla="*/ 3690519 w 3975811"/>
              <a:gd name="connsiteY44" fmla="*/ 47548 h 940003"/>
              <a:gd name="connsiteX45" fmla="*/ 3862426 w 3975811"/>
              <a:gd name="connsiteY45" fmla="*/ 95097 h 940003"/>
              <a:gd name="connsiteX46" fmla="*/ 3935578 w 3975811"/>
              <a:gd name="connsiteY46" fmla="*/ 120700 h 940003"/>
              <a:gd name="connsiteX47" fmla="*/ 3957523 w 3975811"/>
              <a:gd name="connsiteY47" fmla="*/ 138988 h 940003"/>
              <a:gd name="connsiteX48" fmla="*/ 3968496 w 3975811"/>
              <a:gd name="connsiteY48" fmla="*/ 153619 h 940003"/>
              <a:gd name="connsiteX49" fmla="*/ 3975811 w 3975811"/>
              <a:gd name="connsiteY49" fmla="*/ 168249 h 940003"/>
              <a:gd name="connsiteX50" fmla="*/ 3972154 w 3975811"/>
              <a:gd name="connsiteY50" fmla="*/ 197510 h 940003"/>
              <a:gd name="connsiteX51" fmla="*/ 3950208 w 3975811"/>
              <a:gd name="connsiteY51" fmla="*/ 215798 h 940003"/>
              <a:gd name="connsiteX52" fmla="*/ 3906317 w 3975811"/>
              <a:gd name="connsiteY52" fmla="*/ 241401 h 940003"/>
              <a:gd name="connsiteX53" fmla="*/ 3840480 w 3975811"/>
              <a:gd name="connsiteY53" fmla="*/ 252374 h 940003"/>
              <a:gd name="connsiteX54" fmla="*/ 3514954 w 3975811"/>
              <a:gd name="connsiteY54" fmla="*/ 277977 h 940003"/>
              <a:gd name="connsiteX55" fmla="*/ 2973629 w 3975811"/>
              <a:gd name="connsiteY55" fmla="*/ 351129 h 94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975811" h="940003">
                <a:moveTo>
                  <a:pt x="2973629" y="351129"/>
                </a:moveTo>
                <a:lnTo>
                  <a:pt x="2615184" y="413308"/>
                </a:lnTo>
                <a:lnTo>
                  <a:pt x="2476195" y="420624"/>
                </a:lnTo>
                <a:lnTo>
                  <a:pt x="2015338" y="523036"/>
                </a:lnTo>
                <a:lnTo>
                  <a:pt x="1671523" y="599846"/>
                </a:lnTo>
                <a:lnTo>
                  <a:pt x="1525219" y="636422"/>
                </a:lnTo>
                <a:lnTo>
                  <a:pt x="1356970" y="662025"/>
                </a:lnTo>
                <a:lnTo>
                  <a:pt x="1192378" y="705916"/>
                </a:lnTo>
                <a:lnTo>
                  <a:pt x="1016813" y="753465"/>
                </a:lnTo>
                <a:lnTo>
                  <a:pt x="819303" y="811987"/>
                </a:lnTo>
                <a:lnTo>
                  <a:pt x="665683" y="863193"/>
                </a:lnTo>
                <a:lnTo>
                  <a:pt x="530352" y="918057"/>
                </a:lnTo>
                <a:lnTo>
                  <a:pt x="486461" y="940003"/>
                </a:lnTo>
                <a:lnTo>
                  <a:pt x="427939" y="929030"/>
                </a:lnTo>
                <a:lnTo>
                  <a:pt x="365760" y="914400"/>
                </a:lnTo>
                <a:lnTo>
                  <a:pt x="285293" y="881481"/>
                </a:lnTo>
                <a:lnTo>
                  <a:pt x="219456" y="848563"/>
                </a:lnTo>
                <a:lnTo>
                  <a:pt x="128016" y="790041"/>
                </a:lnTo>
                <a:lnTo>
                  <a:pt x="40234" y="720547"/>
                </a:lnTo>
                <a:lnTo>
                  <a:pt x="14631" y="698601"/>
                </a:lnTo>
                <a:lnTo>
                  <a:pt x="3658" y="676656"/>
                </a:lnTo>
                <a:lnTo>
                  <a:pt x="0" y="647395"/>
                </a:lnTo>
                <a:lnTo>
                  <a:pt x="10973" y="632764"/>
                </a:lnTo>
                <a:lnTo>
                  <a:pt x="32919" y="636422"/>
                </a:lnTo>
                <a:lnTo>
                  <a:pt x="62179" y="643737"/>
                </a:lnTo>
                <a:lnTo>
                  <a:pt x="91440" y="662025"/>
                </a:lnTo>
                <a:lnTo>
                  <a:pt x="146304" y="680313"/>
                </a:lnTo>
                <a:lnTo>
                  <a:pt x="212141" y="687628"/>
                </a:lnTo>
                <a:lnTo>
                  <a:pt x="288951" y="691286"/>
                </a:lnTo>
                <a:lnTo>
                  <a:pt x="362103" y="694944"/>
                </a:lnTo>
                <a:lnTo>
                  <a:pt x="475488" y="680313"/>
                </a:lnTo>
                <a:lnTo>
                  <a:pt x="683971" y="632764"/>
                </a:lnTo>
                <a:lnTo>
                  <a:pt x="1086307" y="534009"/>
                </a:lnTo>
                <a:lnTo>
                  <a:pt x="1360627" y="464515"/>
                </a:lnTo>
                <a:lnTo>
                  <a:pt x="1547165" y="431596"/>
                </a:lnTo>
                <a:lnTo>
                  <a:pt x="1923898" y="351129"/>
                </a:lnTo>
                <a:lnTo>
                  <a:pt x="2289658" y="274320"/>
                </a:lnTo>
                <a:lnTo>
                  <a:pt x="2457907" y="241401"/>
                </a:lnTo>
                <a:lnTo>
                  <a:pt x="2596896" y="208483"/>
                </a:lnTo>
                <a:lnTo>
                  <a:pt x="3013863" y="135331"/>
                </a:lnTo>
                <a:lnTo>
                  <a:pt x="3266237" y="95097"/>
                </a:lnTo>
                <a:lnTo>
                  <a:pt x="3372307" y="43891"/>
                </a:lnTo>
                <a:lnTo>
                  <a:pt x="3460090" y="0"/>
                </a:lnTo>
                <a:lnTo>
                  <a:pt x="3525927" y="7315"/>
                </a:lnTo>
                <a:lnTo>
                  <a:pt x="3690519" y="47548"/>
                </a:lnTo>
                <a:lnTo>
                  <a:pt x="3862426" y="95097"/>
                </a:lnTo>
                <a:lnTo>
                  <a:pt x="3935578" y="120700"/>
                </a:lnTo>
                <a:lnTo>
                  <a:pt x="3957523" y="138988"/>
                </a:lnTo>
                <a:lnTo>
                  <a:pt x="3968496" y="153619"/>
                </a:lnTo>
                <a:lnTo>
                  <a:pt x="3975811" y="168249"/>
                </a:lnTo>
                <a:lnTo>
                  <a:pt x="3972154" y="197510"/>
                </a:lnTo>
                <a:lnTo>
                  <a:pt x="3950208" y="215798"/>
                </a:lnTo>
                <a:lnTo>
                  <a:pt x="3906317" y="241401"/>
                </a:lnTo>
                <a:lnTo>
                  <a:pt x="3840480" y="252374"/>
                </a:lnTo>
                <a:lnTo>
                  <a:pt x="3514954" y="277977"/>
                </a:lnTo>
                <a:lnTo>
                  <a:pt x="2973629" y="3511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C9303C-C2F8-452D-9A2B-0FECF24C9F43}"/>
              </a:ext>
            </a:extLst>
          </p:cNvPr>
          <p:cNvSpPr/>
          <p:nvPr/>
        </p:nvSpPr>
        <p:spPr>
          <a:xfrm>
            <a:off x="5870575" y="1647825"/>
            <a:ext cx="711200" cy="579438"/>
          </a:xfrm>
          <a:custGeom>
            <a:avLst/>
            <a:gdLst>
              <a:gd name="connsiteX0" fmla="*/ 390525 w 711994"/>
              <a:gd name="connsiteY0" fmla="*/ 466725 h 578644"/>
              <a:gd name="connsiteX1" fmla="*/ 273844 w 711994"/>
              <a:gd name="connsiteY1" fmla="*/ 354806 h 578644"/>
              <a:gd name="connsiteX2" fmla="*/ 164307 w 711994"/>
              <a:gd name="connsiteY2" fmla="*/ 238125 h 578644"/>
              <a:gd name="connsiteX3" fmla="*/ 59532 w 711994"/>
              <a:gd name="connsiteY3" fmla="*/ 119063 h 578644"/>
              <a:gd name="connsiteX4" fmla="*/ 23813 w 711994"/>
              <a:gd name="connsiteY4" fmla="*/ 83344 h 578644"/>
              <a:gd name="connsiteX5" fmla="*/ 9525 w 711994"/>
              <a:gd name="connsiteY5" fmla="*/ 66675 h 578644"/>
              <a:gd name="connsiteX6" fmla="*/ 0 w 711994"/>
              <a:gd name="connsiteY6" fmla="*/ 38100 h 578644"/>
              <a:gd name="connsiteX7" fmla="*/ 0 w 711994"/>
              <a:gd name="connsiteY7" fmla="*/ 11906 h 578644"/>
              <a:gd name="connsiteX8" fmla="*/ 11907 w 711994"/>
              <a:gd name="connsiteY8" fmla="*/ 0 h 578644"/>
              <a:gd name="connsiteX9" fmla="*/ 33338 w 711994"/>
              <a:gd name="connsiteY9" fmla="*/ 2381 h 578644"/>
              <a:gd name="connsiteX10" fmla="*/ 76200 w 711994"/>
              <a:gd name="connsiteY10" fmla="*/ 23813 h 578644"/>
              <a:gd name="connsiteX11" fmla="*/ 214313 w 711994"/>
              <a:gd name="connsiteY11" fmla="*/ 83344 h 578644"/>
              <a:gd name="connsiteX12" fmla="*/ 388144 w 711994"/>
              <a:gd name="connsiteY12" fmla="*/ 154781 h 578644"/>
              <a:gd name="connsiteX13" fmla="*/ 531019 w 711994"/>
              <a:gd name="connsiteY13" fmla="*/ 209550 h 578644"/>
              <a:gd name="connsiteX14" fmla="*/ 554832 w 711994"/>
              <a:gd name="connsiteY14" fmla="*/ 221456 h 578644"/>
              <a:gd name="connsiteX15" fmla="*/ 581025 w 711994"/>
              <a:gd name="connsiteY15" fmla="*/ 266700 h 578644"/>
              <a:gd name="connsiteX16" fmla="*/ 647700 w 711994"/>
              <a:gd name="connsiteY16" fmla="*/ 371475 h 578644"/>
              <a:gd name="connsiteX17" fmla="*/ 704850 w 711994"/>
              <a:gd name="connsiteY17" fmla="*/ 461963 h 578644"/>
              <a:gd name="connsiteX18" fmla="*/ 711994 w 711994"/>
              <a:gd name="connsiteY18" fmla="*/ 488156 h 578644"/>
              <a:gd name="connsiteX19" fmla="*/ 704850 w 711994"/>
              <a:gd name="connsiteY19" fmla="*/ 526256 h 578644"/>
              <a:gd name="connsiteX20" fmla="*/ 669132 w 711994"/>
              <a:gd name="connsiteY20" fmla="*/ 559594 h 578644"/>
              <a:gd name="connsiteX21" fmla="*/ 635794 w 711994"/>
              <a:gd name="connsiteY21" fmla="*/ 578644 h 578644"/>
              <a:gd name="connsiteX22" fmla="*/ 607219 w 711994"/>
              <a:gd name="connsiteY22" fmla="*/ 578644 h 578644"/>
              <a:gd name="connsiteX23" fmla="*/ 552450 w 711994"/>
              <a:gd name="connsiteY23" fmla="*/ 569119 h 578644"/>
              <a:gd name="connsiteX24" fmla="*/ 519113 w 711994"/>
              <a:gd name="connsiteY24" fmla="*/ 557213 h 578644"/>
              <a:gd name="connsiteX25" fmla="*/ 473869 w 711994"/>
              <a:gd name="connsiteY25" fmla="*/ 533400 h 578644"/>
              <a:gd name="connsiteX26" fmla="*/ 431007 w 711994"/>
              <a:gd name="connsiteY26" fmla="*/ 502444 h 578644"/>
              <a:gd name="connsiteX27" fmla="*/ 390525 w 711994"/>
              <a:gd name="connsiteY27" fmla="*/ 466725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1994" h="578644">
                <a:moveTo>
                  <a:pt x="390525" y="466725"/>
                </a:moveTo>
                <a:lnTo>
                  <a:pt x="273844" y="354806"/>
                </a:lnTo>
                <a:lnTo>
                  <a:pt x="164307" y="238125"/>
                </a:lnTo>
                <a:lnTo>
                  <a:pt x="59532" y="119063"/>
                </a:lnTo>
                <a:lnTo>
                  <a:pt x="23813" y="83344"/>
                </a:lnTo>
                <a:lnTo>
                  <a:pt x="9525" y="66675"/>
                </a:lnTo>
                <a:lnTo>
                  <a:pt x="0" y="38100"/>
                </a:lnTo>
                <a:lnTo>
                  <a:pt x="0" y="11906"/>
                </a:lnTo>
                <a:lnTo>
                  <a:pt x="11907" y="0"/>
                </a:lnTo>
                <a:lnTo>
                  <a:pt x="33338" y="2381"/>
                </a:lnTo>
                <a:lnTo>
                  <a:pt x="76200" y="23813"/>
                </a:lnTo>
                <a:lnTo>
                  <a:pt x="214313" y="83344"/>
                </a:lnTo>
                <a:lnTo>
                  <a:pt x="388144" y="154781"/>
                </a:lnTo>
                <a:lnTo>
                  <a:pt x="531019" y="209550"/>
                </a:lnTo>
                <a:lnTo>
                  <a:pt x="554832" y="221456"/>
                </a:lnTo>
                <a:lnTo>
                  <a:pt x="581025" y="266700"/>
                </a:lnTo>
                <a:lnTo>
                  <a:pt x="647700" y="371475"/>
                </a:lnTo>
                <a:lnTo>
                  <a:pt x="704850" y="461963"/>
                </a:lnTo>
                <a:lnTo>
                  <a:pt x="711994" y="488156"/>
                </a:lnTo>
                <a:lnTo>
                  <a:pt x="704850" y="526256"/>
                </a:lnTo>
                <a:lnTo>
                  <a:pt x="669132" y="559594"/>
                </a:lnTo>
                <a:lnTo>
                  <a:pt x="635794" y="578644"/>
                </a:lnTo>
                <a:lnTo>
                  <a:pt x="607219" y="578644"/>
                </a:lnTo>
                <a:lnTo>
                  <a:pt x="552450" y="569119"/>
                </a:lnTo>
                <a:lnTo>
                  <a:pt x="519113" y="557213"/>
                </a:lnTo>
                <a:lnTo>
                  <a:pt x="473869" y="533400"/>
                </a:lnTo>
                <a:lnTo>
                  <a:pt x="431007" y="502444"/>
                </a:lnTo>
                <a:lnTo>
                  <a:pt x="390525" y="466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42D5055-0C0C-4329-A192-E9FA3631C5A5}"/>
              </a:ext>
            </a:extLst>
          </p:cNvPr>
          <p:cNvSpPr/>
          <p:nvPr/>
        </p:nvSpPr>
        <p:spPr>
          <a:xfrm rot="16200000">
            <a:off x="2286794" y="3775869"/>
            <a:ext cx="3671887" cy="530225"/>
          </a:xfrm>
          <a:custGeom>
            <a:avLst/>
            <a:gdLst>
              <a:gd name="connsiteX0" fmla="*/ 2354845 w 3671722"/>
              <a:gd name="connsiteY0" fmla="*/ 469557 h 529576"/>
              <a:gd name="connsiteX1" fmla="*/ 2040630 w 3671722"/>
              <a:gd name="connsiteY1" fmla="*/ 466026 h 529576"/>
              <a:gd name="connsiteX2" fmla="*/ 1881757 w 3671722"/>
              <a:gd name="connsiteY2" fmla="*/ 437782 h 529576"/>
              <a:gd name="connsiteX3" fmla="*/ 1447506 w 3671722"/>
              <a:gd name="connsiteY3" fmla="*/ 441313 h 529576"/>
              <a:gd name="connsiteX4" fmla="*/ 1083864 w 3671722"/>
              <a:gd name="connsiteY4" fmla="*/ 441313 h 529576"/>
              <a:gd name="connsiteX5" fmla="*/ 797893 w 3671722"/>
              <a:gd name="connsiteY5" fmla="*/ 441313 h 529576"/>
              <a:gd name="connsiteX6" fmla="*/ 575472 w 3671722"/>
              <a:gd name="connsiteY6" fmla="*/ 444843 h 529576"/>
              <a:gd name="connsiteX7" fmla="*/ 487209 w 3671722"/>
              <a:gd name="connsiteY7" fmla="*/ 441313 h 529576"/>
              <a:gd name="connsiteX8" fmla="*/ 406008 w 3671722"/>
              <a:gd name="connsiteY8" fmla="*/ 427191 h 529576"/>
              <a:gd name="connsiteX9" fmla="*/ 321276 w 3671722"/>
              <a:gd name="connsiteY9" fmla="*/ 406008 h 529576"/>
              <a:gd name="connsiteX10" fmla="*/ 162403 w 3671722"/>
              <a:gd name="connsiteY10" fmla="*/ 345989 h 529576"/>
              <a:gd name="connsiteX11" fmla="*/ 77671 w 3671722"/>
              <a:gd name="connsiteY11" fmla="*/ 300093 h 529576"/>
              <a:gd name="connsiteX12" fmla="*/ 21183 w 3671722"/>
              <a:gd name="connsiteY12" fmla="*/ 268318 h 529576"/>
              <a:gd name="connsiteX13" fmla="*/ 0 w 3671722"/>
              <a:gd name="connsiteY13" fmla="*/ 243605 h 529576"/>
              <a:gd name="connsiteX14" fmla="*/ 0 w 3671722"/>
              <a:gd name="connsiteY14" fmla="*/ 215361 h 529576"/>
              <a:gd name="connsiteX15" fmla="*/ 17652 w 3671722"/>
              <a:gd name="connsiteY15" fmla="*/ 194178 h 529576"/>
              <a:gd name="connsiteX16" fmla="*/ 60018 w 3671722"/>
              <a:gd name="connsiteY16" fmla="*/ 169464 h 529576"/>
              <a:gd name="connsiteX17" fmla="*/ 109445 w 3671722"/>
              <a:gd name="connsiteY17" fmla="*/ 144751 h 529576"/>
              <a:gd name="connsiteX18" fmla="*/ 208299 w 3671722"/>
              <a:gd name="connsiteY18" fmla="*/ 77671 h 529576"/>
              <a:gd name="connsiteX19" fmla="*/ 589594 w 3671722"/>
              <a:gd name="connsiteY19" fmla="*/ 162403 h 529576"/>
              <a:gd name="connsiteX20" fmla="*/ 631960 w 3671722"/>
              <a:gd name="connsiteY20" fmla="*/ 180056 h 529576"/>
              <a:gd name="connsiteX21" fmla="*/ 667265 w 3671722"/>
              <a:gd name="connsiteY21" fmla="*/ 190647 h 529576"/>
              <a:gd name="connsiteX22" fmla="*/ 737875 w 3671722"/>
              <a:gd name="connsiteY22" fmla="*/ 194178 h 529576"/>
              <a:gd name="connsiteX23" fmla="*/ 1105047 w 3671722"/>
              <a:gd name="connsiteY23" fmla="*/ 204769 h 529576"/>
              <a:gd name="connsiteX24" fmla="*/ 1461628 w 3671722"/>
              <a:gd name="connsiteY24" fmla="*/ 211830 h 529576"/>
              <a:gd name="connsiteX25" fmla="*/ 1729946 w 3671722"/>
              <a:gd name="connsiteY25" fmla="*/ 215361 h 529576"/>
              <a:gd name="connsiteX26" fmla="*/ 1920593 w 3671722"/>
              <a:gd name="connsiteY26" fmla="*/ 240074 h 529576"/>
              <a:gd name="connsiteX27" fmla="*/ 2291296 w 3671722"/>
              <a:gd name="connsiteY27" fmla="*/ 250666 h 529576"/>
              <a:gd name="connsiteX28" fmla="*/ 2806749 w 3671722"/>
              <a:gd name="connsiteY28" fmla="*/ 264788 h 529576"/>
              <a:gd name="connsiteX29" fmla="*/ 2983274 w 3671722"/>
              <a:gd name="connsiteY29" fmla="*/ 261257 h 529576"/>
              <a:gd name="connsiteX30" fmla="*/ 3258653 w 3671722"/>
              <a:gd name="connsiteY30" fmla="*/ 257727 h 529576"/>
              <a:gd name="connsiteX31" fmla="*/ 3346916 w 3671722"/>
              <a:gd name="connsiteY31" fmla="*/ 250666 h 529576"/>
              <a:gd name="connsiteX32" fmla="*/ 3385751 w 3671722"/>
              <a:gd name="connsiteY32" fmla="*/ 240074 h 529576"/>
              <a:gd name="connsiteX33" fmla="*/ 3424587 w 3671722"/>
              <a:gd name="connsiteY33" fmla="*/ 208300 h 529576"/>
              <a:gd name="connsiteX34" fmla="*/ 3477544 w 3671722"/>
              <a:gd name="connsiteY34" fmla="*/ 162403 h 529576"/>
              <a:gd name="connsiteX35" fmla="*/ 3530502 w 3671722"/>
              <a:gd name="connsiteY35" fmla="*/ 109446 h 529576"/>
              <a:gd name="connsiteX36" fmla="*/ 3611703 w 3671722"/>
              <a:gd name="connsiteY36" fmla="*/ 0 h 529576"/>
              <a:gd name="connsiteX37" fmla="*/ 3671722 w 3671722"/>
              <a:gd name="connsiteY37" fmla="*/ 70610 h 529576"/>
              <a:gd name="connsiteX38" fmla="*/ 3611703 w 3671722"/>
              <a:gd name="connsiteY38" fmla="*/ 194178 h 529576"/>
              <a:gd name="connsiteX39" fmla="*/ 3565807 w 3671722"/>
              <a:gd name="connsiteY39" fmla="*/ 293032 h 529576"/>
              <a:gd name="connsiteX40" fmla="*/ 3519910 w 3671722"/>
              <a:gd name="connsiteY40" fmla="*/ 374233 h 529576"/>
              <a:gd name="connsiteX41" fmla="*/ 3456361 w 3671722"/>
              <a:gd name="connsiteY41" fmla="*/ 458965 h 529576"/>
              <a:gd name="connsiteX42" fmla="*/ 3396343 w 3671722"/>
              <a:gd name="connsiteY42" fmla="*/ 529576 h 529576"/>
              <a:gd name="connsiteX43" fmla="*/ 3346916 w 3671722"/>
              <a:gd name="connsiteY43" fmla="*/ 526045 h 529576"/>
              <a:gd name="connsiteX44" fmla="*/ 3244531 w 3671722"/>
              <a:gd name="connsiteY44" fmla="*/ 511923 h 529576"/>
              <a:gd name="connsiteX45" fmla="*/ 3138616 w 3671722"/>
              <a:gd name="connsiteY45" fmla="*/ 508393 h 529576"/>
              <a:gd name="connsiteX46" fmla="*/ 3011518 w 3671722"/>
              <a:gd name="connsiteY46" fmla="*/ 504862 h 529576"/>
              <a:gd name="connsiteX47" fmla="*/ 2859706 w 3671722"/>
              <a:gd name="connsiteY47" fmla="*/ 483679 h 529576"/>
              <a:gd name="connsiteX48" fmla="*/ 2354845 w 3671722"/>
              <a:gd name="connsiteY48" fmla="*/ 469557 h 52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671722" h="529576">
                <a:moveTo>
                  <a:pt x="2354845" y="469557"/>
                </a:moveTo>
                <a:lnTo>
                  <a:pt x="2040630" y="466026"/>
                </a:lnTo>
                <a:lnTo>
                  <a:pt x="1881757" y="437782"/>
                </a:lnTo>
                <a:lnTo>
                  <a:pt x="1447506" y="441313"/>
                </a:lnTo>
                <a:lnTo>
                  <a:pt x="1083864" y="441313"/>
                </a:lnTo>
                <a:lnTo>
                  <a:pt x="797893" y="441313"/>
                </a:lnTo>
                <a:lnTo>
                  <a:pt x="575472" y="444843"/>
                </a:lnTo>
                <a:lnTo>
                  <a:pt x="487209" y="441313"/>
                </a:lnTo>
                <a:lnTo>
                  <a:pt x="406008" y="427191"/>
                </a:lnTo>
                <a:lnTo>
                  <a:pt x="321276" y="406008"/>
                </a:lnTo>
                <a:lnTo>
                  <a:pt x="162403" y="345989"/>
                </a:lnTo>
                <a:lnTo>
                  <a:pt x="77671" y="300093"/>
                </a:lnTo>
                <a:lnTo>
                  <a:pt x="21183" y="268318"/>
                </a:lnTo>
                <a:lnTo>
                  <a:pt x="0" y="243605"/>
                </a:lnTo>
                <a:lnTo>
                  <a:pt x="0" y="215361"/>
                </a:lnTo>
                <a:lnTo>
                  <a:pt x="17652" y="194178"/>
                </a:lnTo>
                <a:lnTo>
                  <a:pt x="60018" y="169464"/>
                </a:lnTo>
                <a:lnTo>
                  <a:pt x="109445" y="144751"/>
                </a:lnTo>
                <a:lnTo>
                  <a:pt x="208299" y="77671"/>
                </a:lnTo>
                <a:lnTo>
                  <a:pt x="589594" y="162403"/>
                </a:lnTo>
                <a:lnTo>
                  <a:pt x="631960" y="180056"/>
                </a:lnTo>
                <a:lnTo>
                  <a:pt x="667265" y="190647"/>
                </a:lnTo>
                <a:lnTo>
                  <a:pt x="737875" y="194178"/>
                </a:lnTo>
                <a:lnTo>
                  <a:pt x="1105047" y="204769"/>
                </a:lnTo>
                <a:lnTo>
                  <a:pt x="1461628" y="211830"/>
                </a:lnTo>
                <a:lnTo>
                  <a:pt x="1729946" y="215361"/>
                </a:lnTo>
                <a:lnTo>
                  <a:pt x="1920593" y="240074"/>
                </a:lnTo>
                <a:lnTo>
                  <a:pt x="2291296" y="250666"/>
                </a:lnTo>
                <a:lnTo>
                  <a:pt x="2806749" y="264788"/>
                </a:lnTo>
                <a:lnTo>
                  <a:pt x="2983274" y="261257"/>
                </a:lnTo>
                <a:lnTo>
                  <a:pt x="3258653" y="257727"/>
                </a:lnTo>
                <a:lnTo>
                  <a:pt x="3346916" y="250666"/>
                </a:lnTo>
                <a:lnTo>
                  <a:pt x="3385751" y="240074"/>
                </a:lnTo>
                <a:lnTo>
                  <a:pt x="3424587" y="208300"/>
                </a:lnTo>
                <a:lnTo>
                  <a:pt x="3477544" y="162403"/>
                </a:lnTo>
                <a:lnTo>
                  <a:pt x="3530502" y="109446"/>
                </a:lnTo>
                <a:lnTo>
                  <a:pt x="3611703" y="0"/>
                </a:lnTo>
                <a:lnTo>
                  <a:pt x="3671722" y="70610"/>
                </a:lnTo>
                <a:lnTo>
                  <a:pt x="3611703" y="194178"/>
                </a:lnTo>
                <a:lnTo>
                  <a:pt x="3565807" y="293032"/>
                </a:lnTo>
                <a:lnTo>
                  <a:pt x="3519910" y="374233"/>
                </a:lnTo>
                <a:lnTo>
                  <a:pt x="3456361" y="458965"/>
                </a:lnTo>
                <a:lnTo>
                  <a:pt x="3396343" y="529576"/>
                </a:lnTo>
                <a:lnTo>
                  <a:pt x="3346916" y="526045"/>
                </a:lnTo>
                <a:lnTo>
                  <a:pt x="3244531" y="511923"/>
                </a:lnTo>
                <a:lnTo>
                  <a:pt x="3138616" y="508393"/>
                </a:lnTo>
                <a:lnTo>
                  <a:pt x="3011518" y="504862"/>
                </a:lnTo>
                <a:lnTo>
                  <a:pt x="2859706" y="483679"/>
                </a:lnTo>
                <a:lnTo>
                  <a:pt x="2354845" y="46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F6A141E-8EED-4180-826A-0A0D7049B93F}"/>
              </a:ext>
            </a:extLst>
          </p:cNvPr>
          <p:cNvSpPr/>
          <p:nvPr/>
        </p:nvSpPr>
        <p:spPr>
          <a:xfrm>
            <a:off x="3400425" y="5211763"/>
            <a:ext cx="674688" cy="511175"/>
          </a:xfrm>
          <a:custGeom>
            <a:avLst/>
            <a:gdLst>
              <a:gd name="connsiteX0" fmla="*/ 314325 w 673894"/>
              <a:gd name="connsiteY0" fmla="*/ 83344 h 509588"/>
              <a:gd name="connsiteX1" fmla="*/ 433388 w 673894"/>
              <a:gd name="connsiteY1" fmla="*/ 107157 h 509588"/>
              <a:gd name="connsiteX2" fmla="*/ 507206 w 673894"/>
              <a:gd name="connsiteY2" fmla="*/ 114300 h 509588"/>
              <a:gd name="connsiteX3" fmla="*/ 566738 w 673894"/>
              <a:gd name="connsiteY3" fmla="*/ 109538 h 509588"/>
              <a:gd name="connsiteX4" fmla="*/ 588169 w 673894"/>
              <a:gd name="connsiteY4" fmla="*/ 102394 h 509588"/>
              <a:gd name="connsiteX5" fmla="*/ 673894 w 673894"/>
              <a:gd name="connsiteY5" fmla="*/ 30957 h 509588"/>
              <a:gd name="connsiteX6" fmla="*/ 609600 w 673894"/>
              <a:gd name="connsiteY6" fmla="*/ 509588 h 509588"/>
              <a:gd name="connsiteX7" fmla="*/ 535781 w 673894"/>
              <a:gd name="connsiteY7" fmla="*/ 459582 h 509588"/>
              <a:gd name="connsiteX8" fmla="*/ 495300 w 673894"/>
              <a:gd name="connsiteY8" fmla="*/ 409575 h 509588"/>
              <a:gd name="connsiteX9" fmla="*/ 409575 w 673894"/>
              <a:gd name="connsiteY9" fmla="*/ 319088 h 509588"/>
              <a:gd name="connsiteX10" fmla="*/ 328613 w 673894"/>
              <a:gd name="connsiteY10" fmla="*/ 245269 h 509588"/>
              <a:gd name="connsiteX11" fmla="*/ 283369 w 673894"/>
              <a:gd name="connsiteY11" fmla="*/ 207169 h 509588"/>
              <a:gd name="connsiteX12" fmla="*/ 197644 w 673894"/>
              <a:gd name="connsiteY12" fmla="*/ 152400 h 509588"/>
              <a:gd name="connsiteX13" fmla="*/ 130969 w 673894"/>
              <a:gd name="connsiteY13" fmla="*/ 114300 h 509588"/>
              <a:gd name="connsiteX14" fmla="*/ 64294 w 673894"/>
              <a:gd name="connsiteY14" fmla="*/ 85725 h 509588"/>
              <a:gd name="connsiteX15" fmla="*/ 28575 w 673894"/>
              <a:gd name="connsiteY15" fmla="*/ 71438 h 509588"/>
              <a:gd name="connsiteX16" fmla="*/ 11906 w 673894"/>
              <a:gd name="connsiteY16" fmla="*/ 61913 h 509588"/>
              <a:gd name="connsiteX17" fmla="*/ 2381 w 673894"/>
              <a:gd name="connsiteY17" fmla="*/ 45244 h 509588"/>
              <a:gd name="connsiteX18" fmla="*/ 0 w 673894"/>
              <a:gd name="connsiteY18" fmla="*/ 21432 h 509588"/>
              <a:gd name="connsiteX19" fmla="*/ 4763 w 673894"/>
              <a:gd name="connsiteY19" fmla="*/ 9525 h 509588"/>
              <a:gd name="connsiteX20" fmla="*/ 26194 w 673894"/>
              <a:gd name="connsiteY20" fmla="*/ 0 h 509588"/>
              <a:gd name="connsiteX21" fmla="*/ 57150 w 673894"/>
              <a:gd name="connsiteY21" fmla="*/ 4763 h 509588"/>
              <a:gd name="connsiteX22" fmla="*/ 140494 w 673894"/>
              <a:gd name="connsiteY22" fmla="*/ 35719 h 509588"/>
              <a:gd name="connsiteX23" fmla="*/ 314325 w 673894"/>
              <a:gd name="connsiteY23" fmla="*/ 8334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3894" h="509588">
                <a:moveTo>
                  <a:pt x="314325" y="83344"/>
                </a:moveTo>
                <a:lnTo>
                  <a:pt x="433388" y="107157"/>
                </a:lnTo>
                <a:lnTo>
                  <a:pt x="507206" y="114300"/>
                </a:lnTo>
                <a:lnTo>
                  <a:pt x="566738" y="109538"/>
                </a:lnTo>
                <a:lnTo>
                  <a:pt x="588169" y="102394"/>
                </a:lnTo>
                <a:lnTo>
                  <a:pt x="673894" y="30957"/>
                </a:lnTo>
                <a:lnTo>
                  <a:pt x="609600" y="509588"/>
                </a:lnTo>
                <a:lnTo>
                  <a:pt x="535781" y="459582"/>
                </a:lnTo>
                <a:lnTo>
                  <a:pt x="495300" y="409575"/>
                </a:lnTo>
                <a:lnTo>
                  <a:pt x="409575" y="319088"/>
                </a:lnTo>
                <a:lnTo>
                  <a:pt x="328613" y="245269"/>
                </a:lnTo>
                <a:lnTo>
                  <a:pt x="283369" y="207169"/>
                </a:lnTo>
                <a:lnTo>
                  <a:pt x="197644" y="152400"/>
                </a:lnTo>
                <a:lnTo>
                  <a:pt x="130969" y="114300"/>
                </a:lnTo>
                <a:lnTo>
                  <a:pt x="64294" y="85725"/>
                </a:lnTo>
                <a:lnTo>
                  <a:pt x="28575" y="71438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1432"/>
                </a:lnTo>
                <a:lnTo>
                  <a:pt x="4763" y="9525"/>
                </a:lnTo>
                <a:lnTo>
                  <a:pt x="26194" y="0"/>
                </a:lnTo>
                <a:lnTo>
                  <a:pt x="57150" y="4763"/>
                </a:lnTo>
                <a:lnTo>
                  <a:pt x="140494" y="35719"/>
                </a:lnTo>
                <a:lnTo>
                  <a:pt x="3143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64F5632-9649-4D95-8A2B-7A8C1F23A54D}"/>
              </a:ext>
            </a:extLst>
          </p:cNvPr>
          <p:cNvSpPr/>
          <p:nvPr/>
        </p:nvSpPr>
        <p:spPr>
          <a:xfrm>
            <a:off x="2695575" y="3525838"/>
            <a:ext cx="2266950" cy="1246187"/>
          </a:xfrm>
          <a:custGeom>
            <a:avLst/>
            <a:gdLst>
              <a:gd name="connsiteX0" fmla="*/ 1783556 w 2266950"/>
              <a:gd name="connsiteY0" fmla="*/ 364332 h 1245394"/>
              <a:gd name="connsiteX1" fmla="*/ 1583531 w 2266950"/>
              <a:gd name="connsiteY1" fmla="*/ 495300 h 1245394"/>
              <a:gd name="connsiteX2" fmla="*/ 1397794 w 2266950"/>
              <a:gd name="connsiteY2" fmla="*/ 604838 h 1245394"/>
              <a:gd name="connsiteX3" fmla="*/ 1216819 w 2266950"/>
              <a:gd name="connsiteY3" fmla="*/ 726282 h 1245394"/>
              <a:gd name="connsiteX4" fmla="*/ 964406 w 2266950"/>
              <a:gd name="connsiteY4" fmla="*/ 892969 h 1245394"/>
              <a:gd name="connsiteX5" fmla="*/ 790575 w 2266950"/>
              <a:gd name="connsiteY5" fmla="*/ 1007269 h 1245394"/>
              <a:gd name="connsiteX6" fmla="*/ 571500 w 2266950"/>
              <a:gd name="connsiteY6" fmla="*/ 1154907 h 1245394"/>
              <a:gd name="connsiteX7" fmla="*/ 511969 w 2266950"/>
              <a:gd name="connsiteY7" fmla="*/ 1240632 h 1245394"/>
              <a:gd name="connsiteX8" fmla="*/ 483394 w 2266950"/>
              <a:gd name="connsiteY8" fmla="*/ 1245394 h 1245394"/>
              <a:gd name="connsiteX9" fmla="*/ 435769 w 2266950"/>
              <a:gd name="connsiteY9" fmla="*/ 1235869 h 1245394"/>
              <a:gd name="connsiteX10" fmla="*/ 381000 w 2266950"/>
              <a:gd name="connsiteY10" fmla="*/ 1219200 h 1245394"/>
              <a:gd name="connsiteX11" fmla="*/ 328613 w 2266950"/>
              <a:gd name="connsiteY11" fmla="*/ 1193007 h 1245394"/>
              <a:gd name="connsiteX12" fmla="*/ 297656 w 2266950"/>
              <a:gd name="connsiteY12" fmla="*/ 1169194 h 1245394"/>
              <a:gd name="connsiteX13" fmla="*/ 219075 w 2266950"/>
              <a:gd name="connsiteY13" fmla="*/ 1088232 h 1245394"/>
              <a:gd name="connsiteX14" fmla="*/ 142875 w 2266950"/>
              <a:gd name="connsiteY14" fmla="*/ 1002507 h 1245394"/>
              <a:gd name="connsiteX15" fmla="*/ 73819 w 2266950"/>
              <a:gd name="connsiteY15" fmla="*/ 931069 h 1245394"/>
              <a:gd name="connsiteX16" fmla="*/ 35719 w 2266950"/>
              <a:gd name="connsiteY16" fmla="*/ 890588 h 1245394"/>
              <a:gd name="connsiteX17" fmla="*/ 16669 w 2266950"/>
              <a:gd name="connsiteY17" fmla="*/ 871538 h 1245394"/>
              <a:gd name="connsiteX18" fmla="*/ 4763 w 2266950"/>
              <a:gd name="connsiteY18" fmla="*/ 852488 h 1245394"/>
              <a:gd name="connsiteX19" fmla="*/ 0 w 2266950"/>
              <a:gd name="connsiteY19" fmla="*/ 821532 h 1245394"/>
              <a:gd name="connsiteX20" fmla="*/ 11906 w 2266950"/>
              <a:gd name="connsiteY20" fmla="*/ 804863 h 1245394"/>
              <a:gd name="connsiteX21" fmla="*/ 35719 w 2266950"/>
              <a:gd name="connsiteY21" fmla="*/ 804863 h 1245394"/>
              <a:gd name="connsiteX22" fmla="*/ 76200 w 2266950"/>
              <a:gd name="connsiteY22" fmla="*/ 821532 h 1245394"/>
              <a:gd name="connsiteX23" fmla="*/ 119063 w 2266950"/>
              <a:gd name="connsiteY23" fmla="*/ 845344 h 1245394"/>
              <a:gd name="connsiteX24" fmla="*/ 157163 w 2266950"/>
              <a:gd name="connsiteY24" fmla="*/ 866775 h 1245394"/>
              <a:gd name="connsiteX25" fmla="*/ 200025 w 2266950"/>
              <a:gd name="connsiteY25" fmla="*/ 881063 h 1245394"/>
              <a:gd name="connsiteX26" fmla="*/ 257175 w 2266950"/>
              <a:gd name="connsiteY26" fmla="*/ 900113 h 1245394"/>
              <a:gd name="connsiteX27" fmla="*/ 319088 w 2266950"/>
              <a:gd name="connsiteY27" fmla="*/ 912019 h 1245394"/>
              <a:gd name="connsiteX28" fmla="*/ 347663 w 2266950"/>
              <a:gd name="connsiteY28" fmla="*/ 912019 h 1245394"/>
              <a:gd name="connsiteX29" fmla="*/ 376238 w 2266950"/>
              <a:gd name="connsiteY29" fmla="*/ 907257 h 1245394"/>
              <a:gd name="connsiteX30" fmla="*/ 426244 w 2266950"/>
              <a:gd name="connsiteY30" fmla="*/ 888207 h 1245394"/>
              <a:gd name="connsiteX31" fmla="*/ 645319 w 2266950"/>
              <a:gd name="connsiteY31" fmla="*/ 788194 h 1245394"/>
              <a:gd name="connsiteX32" fmla="*/ 892969 w 2266950"/>
              <a:gd name="connsiteY32" fmla="*/ 664369 h 1245394"/>
              <a:gd name="connsiteX33" fmla="*/ 1100138 w 2266950"/>
              <a:gd name="connsiteY33" fmla="*/ 564357 h 1245394"/>
              <a:gd name="connsiteX34" fmla="*/ 1426369 w 2266950"/>
              <a:gd name="connsiteY34" fmla="*/ 404813 h 1245394"/>
              <a:gd name="connsiteX35" fmla="*/ 1600200 w 2266950"/>
              <a:gd name="connsiteY35" fmla="*/ 297657 h 1245394"/>
              <a:gd name="connsiteX36" fmla="*/ 1838325 w 2266950"/>
              <a:gd name="connsiteY36" fmla="*/ 183357 h 1245394"/>
              <a:gd name="connsiteX37" fmla="*/ 2035969 w 2266950"/>
              <a:gd name="connsiteY37" fmla="*/ 90488 h 1245394"/>
              <a:gd name="connsiteX38" fmla="*/ 2200275 w 2266950"/>
              <a:gd name="connsiteY38" fmla="*/ 16669 h 1245394"/>
              <a:gd name="connsiteX39" fmla="*/ 2231231 w 2266950"/>
              <a:gd name="connsiteY39" fmla="*/ 2382 h 1245394"/>
              <a:gd name="connsiteX40" fmla="*/ 2252663 w 2266950"/>
              <a:gd name="connsiteY40" fmla="*/ 0 h 1245394"/>
              <a:gd name="connsiteX41" fmla="*/ 2262188 w 2266950"/>
              <a:gd name="connsiteY41" fmla="*/ 4763 h 1245394"/>
              <a:gd name="connsiteX42" fmla="*/ 2266950 w 2266950"/>
              <a:gd name="connsiteY42" fmla="*/ 11907 h 1245394"/>
              <a:gd name="connsiteX43" fmla="*/ 2266950 w 2266950"/>
              <a:gd name="connsiteY43" fmla="*/ 26194 h 1245394"/>
              <a:gd name="connsiteX44" fmla="*/ 2252663 w 2266950"/>
              <a:gd name="connsiteY44" fmla="*/ 52388 h 1245394"/>
              <a:gd name="connsiteX45" fmla="*/ 2207419 w 2266950"/>
              <a:gd name="connsiteY45" fmla="*/ 88107 h 1245394"/>
              <a:gd name="connsiteX46" fmla="*/ 2019300 w 2266950"/>
              <a:gd name="connsiteY46" fmla="*/ 211932 h 1245394"/>
              <a:gd name="connsiteX47" fmla="*/ 1783556 w 2266950"/>
              <a:gd name="connsiteY47" fmla="*/ 364332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66950" h="1245394">
                <a:moveTo>
                  <a:pt x="1783556" y="364332"/>
                </a:moveTo>
                <a:lnTo>
                  <a:pt x="1583531" y="495300"/>
                </a:lnTo>
                <a:lnTo>
                  <a:pt x="1397794" y="604838"/>
                </a:lnTo>
                <a:lnTo>
                  <a:pt x="1216819" y="726282"/>
                </a:lnTo>
                <a:lnTo>
                  <a:pt x="964406" y="892969"/>
                </a:lnTo>
                <a:lnTo>
                  <a:pt x="790575" y="1007269"/>
                </a:lnTo>
                <a:lnTo>
                  <a:pt x="571500" y="1154907"/>
                </a:lnTo>
                <a:lnTo>
                  <a:pt x="511969" y="1240632"/>
                </a:lnTo>
                <a:lnTo>
                  <a:pt x="483394" y="1245394"/>
                </a:lnTo>
                <a:lnTo>
                  <a:pt x="435769" y="1235869"/>
                </a:lnTo>
                <a:lnTo>
                  <a:pt x="381000" y="1219200"/>
                </a:lnTo>
                <a:lnTo>
                  <a:pt x="328613" y="1193007"/>
                </a:lnTo>
                <a:lnTo>
                  <a:pt x="297656" y="1169194"/>
                </a:lnTo>
                <a:lnTo>
                  <a:pt x="219075" y="1088232"/>
                </a:lnTo>
                <a:lnTo>
                  <a:pt x="142875" y="1002507"/>
                </a:lnTo>
                <a:lnTo>
                  <a:pt x="73819" y="931069"/>
                </a:lnTo>
                <a:lnTo>
                  <a:pt x="35719" y="890588"/>
                </a:lnTo>
                <a:lnTo>
                  <a:pt x="16669" y="871538"/>
                </a:lnTo>
                <a:lnTo>
                  <a:pt x="4763" y="852488"/>
                </a:lnTo>
                <a:lnTo>
                  <a:pt x="0" y="821532"/>
                </a:lnTo>
                <a:lnTo>
                  <a:pt x="11906" y="804863"/>
                </a:lnTo>
                <a:lnTo>
                  <a:pt x="35719" y="804863"/>
                </a:lnTo>
                <a:lnTo>
                  <a:pt x="76200" y="821532"/>
                </a:lnTo>
                <a:lnTo>
                  <a:pt x="119063" y="845344"/>
                </a:lnTo>
                <a:lnTo>
                  <a:pt x="157163" y="866775"/>
                </a:lnTo>
                <a:lnTo>
                  <a:pt x="200025" y="881063"/>
                </a:lnTo>
                <a:lnTo>
                  <a:pt x="257175" y="900113"/>
                </a:lnTo>
                <a:lnTo>
                  <a:pt x="319088" y="912019"/>
                </a:lnTo>
                <a:lnTo>
                  <a:pt x="347663" y="912019"/>
                </a:lnTo>
                <a:lnTo>
                  <a:pt x="376238" y="907257"/>
                </a:lnTo>
                <a:lnTo>
                  <a:pt x="426244" y="888207"/>
                </a:lnTo>
                <a:lnTo>
                  <a:pt x="645319" y="788194"/>
                </a:lnTo>
                <a:lnTo>
                  <a:pt x="892969" y="664369"/>
                </a:lnTo>
                <a:lnTo>
                  <a:pt x="1100138" y="564357"/>
                </a:lnTo>
                <a:lnTo>
                  <a:pt x="1426369" y="404813"/>
                </a:lnTo>
                <a:lnTo>
                  <a:pt x="1600200" y="297657"/>
                </a:lnTo>
                <a:lnTo>
                  <a:pt x="1838325" y="183357"/>
                </a:lnTo>
                <a:lnTo>
                  <a:pt x="2035969" y="90488"/>
                </a:lnTo>
                <a:lnTo>
                  <a:pt x="2200275" y="16669"/>
                </a:lnTo>
                <a:lnTo>
                  <a:pt x="2231231" y="2382"/>
                </a:lnTo>
                <a:lnTo>
                  <a:pt x="2252663" y="0"/>
                </a:lnTo>
                <a:lnTo>
                  <a:pt x="2262188" y="4763"/>
                </a:lnTo>
                <a:lnTo>
                  <a:pt x="2266950" y="11907"/>
                </a:lnTo>
                <a:lnTo>
                  <a:pt x="2266950" y="26194"/>
                </a:lnTo>
                <a:lnTo>
                  <a:pt x="2252663" y="52388"/>
                </a:lnTo>
                <a:lnTo>
                  <a:pt x="2207419" y="88107"/>
                </a:lnTo>
                <a:lnTo>
                  <a:pt x="2019300" y="211932"/>
                </a:lnTo>
                <a:lnTo>
                  <a:pt x="1783556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F4726DC-3094-421D-8B6C-FE9CBFB19E74}"/>
              </a:ext>
            </a:extLst>
          </p:cNvPr>
          <p:cNvSpPr/>
          <p:nvPr/>
        </p:nvSpPr>
        <p:spPr>
          <a:xfrm rot="16200000">
            <a:off x="3725069" y="2563019"/>
            <a:ext cx="4448175" cy="2287587"/>
          </a:xfrm>
          <a:custGeom>
            <a:avLst/>
            <a:gdLst>
              <a:gd name="connsiteX0" fmla="*/ 633046 w 4447873"/>
              <a:gd name="connsiteY0" fmla="*/ 1394357 h 2288069"/>
              <a:gd name="connsiteX1" fmla="*/ 786136 w 4447873"/>
              <a:gd name="connsiteY1" fmla="*/ 1274368 h 2288069"/>
              <a:gd name="connsiteX2" fmla="*/ 930950 w 4447873"/>
              <a:gd name="connsiteY2" fmla="*/ 1175066 h 2288069"/>
              <a:gd name="connsiteX3" fmla="*/ 1055077 w 4447873"/>
              <a:gd name="connsiteY3" fmla="*/ 1100590 h 2288069"/>
              <a:gd name="connsiteX4" fmla="*/ 1278505 w 4447873"/>
              <a:gd name="connsiteY4" fmla="*/ 976464 h 2288069"/>
              <a:gd name="connsiteX5" fmla="*/ 1489520 w 4447873"/>
              <a:gd name="connsiteY5" fmla="*/ 856475 h 2288069"/>
              <a:gd name="connsiteX6" fmla="*/ 1671573 w 4447873"/>
              <a:gd name="connsiteY6" fmla="*/ 781999 h 2288069"/>
              <a:gd name="connsiteX7" fmla="*/ 1779149 w 4447873"/>
              <a:gd name="connsiteY7" fmla="*/ 740623 h 2288069"/>
              <a:gd name="connsiteX8" fmla="*/ 1977752 w 4447873"/>
              <a:gd name="connsiteY8" fmla="*/ 678560 h 2288069"/>
              <a:gd name="connsiteX9" fmla="*/ 2213593 w 4447873"/>
              <a:gd name="connsiteY9" fmla="*/ 612359 h 2288069"/>
              <a:gd name="connsiteX10" fmla="*/ 2490809 w 4447873"/>
              <a:gd name="connsiteY10" fmla="*/ 546158 h 2288069"/>
              <a:gd name="connsiteX11" fmla="*/ 2705962 w 4447873"/>
              <a:gd name="connsiteY11" fmla="*/ 500645 h 2288069"/>
              <a:gd name="connsiteX12" fmla="*/ 2974903 w 4447873"/>
              <a:gd name="connsiteY12" fmla="*/ 450994 h 2288069"/>
              <a:gd name="connsiteX13" fmla="*/ 3119717 w 4447873"/>
              <a:gd name="connsiteY13" fmla="*/ 426169 h 2288069"/>
              <a:gd name="connsiteX14" fmla="*/ 3322458 w 4447873"/>
              <a:gd name="connsiteY14" fmla="*/ 401343 h 2288069"/>
              <a:gd name="connsiteX15" fmla="*/ 3516923 w 4447873"/>
              <a:gd name="connsiteY15" fmla="*/ 368243 h 2288069"/>
              <a:gd name="connsiteX16" fmla="*/ 3761039 w 4447873"/>
              <a:gd name="connsiteY16" fmla="*/ 331005 h 2288069"/>
              <a:gd name="connsiteX17" fmla="*/ 3938954 w 4447873"/>
              <a:gd name="connsiteY17" fmla="*/ 293767 h 2288069"/>
              <a:gd name="connsiteX18" fmla="*/ 4075493 w 4447873"/>
              <a:gd name="connsiteY18" fmla="*/ 268942 h 2288069"/>
              <a:gd name="connsiteX19" fmla="*/ 4166519 w 4447873"/>
              <a:gd name="connsiteY19" fmla="*/ 244116 h 2288069"/>
              <a:gd name="connsiteX20" fmla="*/ 4232720 w 4447873"/>
              <a:gd name="connsiteY20" fmla="*/ 219291 h 2288069"/>
              <a:gd name="connsiteX21" fmla="*/ 4269958 w 4447873"/>
              <a:gd name="connsiteY21" fmla="*/ 190328 h 2288069"/>
              <a:gd name="connsiteX22" fmla="*/ 4319609 w 4447873"/>
              <a:gd name="connsiteY22" fmla="*/ 132402 h 2288069"/>
              <a:gd name="connsiteX23" fmla="*/ 4360984 w 4447873"/>
              <a:gd name="connsiteY23" fmla="*/ 70339 h 2288069"/>
              <a:gd name="connsiteX24" fmla="*/ 4369260 w 4447873"/>
              <a:gd name="connsiteY24" fmla="*/ 37238 h 2288069"/>
              <a:gd name="connsiteX25" fmla="*/ 4389947 w 4447873"/>
              <a:gd name="connsiteY25" fmla="*/ 8275 h 2288069"/>
              <a:gd name="connsiteX26" fmla="*/ 4423048 w 4447873"/>
              <a:gd name="connsiteY26" fmla="*/ 0 h 2288069"/>
              <a:gd name="connsiteX27" fmla="*/ 4439598 w 4447873"/>
              <a:gd name="connsiteY27" fmla="*/ 4138 h 2288069"/>
              <a:gd name="connsiteX28" fmla="*/ 4447873 w 4447873"/>
              <a:gd name="connsiteY28" fmla="*/ 33101 h 2288069"/>
              <a:gd name="connsiteX29" fmla="*/ 4443736 w 4447873"/>
              <a:gd name="connsiteY29" fmla="*/ 103439 h 2288069"/>
              <a:gd name="connsiteX30" fmla="*/ 4423048 w 4447873"/>
              <a:gd name="connsiteY30" fmla="*/ 202741 h 2288069"/>
              <a:gd name="connsiteX31" fmla="*/ 4377535 w 4447873"/>
              <a:gd name="connsiteY31" fmla="*/ 335142 h 2288069"/>
              <a:gd name="connsiteX32" fmla="*/ 4303059 w 4447873"/>
              <a:gd name="connsiteY32" fmla="*/ 475819 h 2288069"/>
              <a:gd name="connsiteX33" fmla="*/ 4253408 w 4447873"/>
              <a:gd name="connsiteY33" fmla="*/ 558570 h 2288069"/>
              <a:gd name="connsiteX34" fmla="*/ 4220307 w 4447873"/>
              <a:gd name="connsiteY34" fmla="*/ 583396 h 2288069"/>
              <a:gd name="connsiteX35" fmla="*/ 4207895 w 4447873"/>
              <a:gd name="connsiteY35" fmla="*/ 587533 h 2288069"/>
              <a:gd name="connsiteX36" fmla="*/ 4162382 w 4447873"/>
              <a:gd name="connsiteY36" fmla="*/ 587533 h 2288069"/>
              <a:gd name="connsiteX37" fmla="*/ 4121006 w 4447873"/>
              <a:gd name="connsiteY37" fmla="*/ 575121 h 2288069"/>
              <a:gd name="connsiteX38" fmla="*/ 4050668 w 4447873"/>
              <a:gd name="connsiteY38" fmla="*/ 537883 h 2288069"/>
              <a:gd name="connsiteX39" fmla="*/ 3802414 w 4447873"/>
              <a:gd name="connsiteY39" fmla="*/ 550295 h 2288069"/>
              <a:gd name="connsiteX40" fmla="*/ 3570711 w 4447873"/>
              <a:gd name="connsiteY40" fmla="*/ 575121 h 2288069"/>
              <a:gd name="connsiteX41" fmla="*/ 3314183 w 4447873"/>
              <a:gd name="connsiteY41" fmla="*/ 612359 h 2288069"/>
              <a:gd name="connsiteX42" fmla="*/ 3136268 w 4447873"/>
              <a:gd name="connsiteY42" fmla="*/ 628909 h 2288069"/>
              <a:gd name="connsiteX43" fmla="*/ 2796988 w 4447873"/>
              <a:gd name="connsiteY43" fmla="*/ 695110 h 2288069"/>
              <a:gd name="connsiteX44" fmla="*/ 2594248 w 4447873"/>
              <a:gd name="connsiteY44" fmla="*/ 740623 h 2288069"/>
              <a:gd name="connsiteX45" fmla="*/ 2403920 w 4447873"/>
              <a:gd name="connsiteY45" fmla="*/ 786136 h 2288069"/>
              <a:gd name="connsiteX46" fmla="*/ 2201180 w 4447873"/>
              <a:gd name="connsiteY46" fmla="*/ 844062 h 2288069"/>
              <a:gd name="connsiteX47" fmla="*/ 2006715 w 4447873"/>
              <a:gd name="connsiteY47" fmla="*/ 901988 h 2288069"/>
              <a:gd name="connsiteX48" fmla="*/ 1845350 w 4447873"/>
              <a:gd name="connsiteY48" fmla="*/ 959913 h 2288069"/>
              <a:gd name="connsiteX49" fmla="*/ 1721223 w 4447873"/>
              <a:gd name="connsiteY49" fmla="*/ 1013702 h 2288069"/>
              <a:gd name="connsiteX50" fmla="*/ 1501933 w 4447873"/>
              <a:gd name="connsiteY50" fmla="*/ 1141966 h 2288069"/>
              <a:gd name="connsiteX51" fmla="*/ 1303330 w 4447873"/>
              <a:gd name="connsiteY51" fmla="*/ 1241267 h 2288069"/>
              <a:gd name="connsiteX52" fmla="*/ 1075765 w 4447873"/>
              <a:gd name="connsiteY52" fmla="*/ 1377807 h 2288069"/>
              <a:gd name="connsiteX53" fmla="*/ 897850 w 4447873"/>
              <a:gd name="connsiteY53" fmla="*/ 1493658 h 2288069"/>
              <a:gd name="connsiteX54" fmla="*/ 761310 w 4447873"/>
              <a:gd name="connsiteY54" fmla="*/ 1609510 h 2288069"/>
              <a:gd name="connsiteX55" fmla="*/ 695109 w 4447873"/>
              <a:gd name="connsiteY55" fmla="*/ 1675711 h 2288069"/>
              <a:gd name="connsiteX56" fmla="*/ 616496 w 4447873"/>
              <a:gd name="connsiteY56" fmla="*/ 1762599 h 2288069"/>
              <a:gd name="connsiteX57" fmla="*/ 562707 w 4447873"/>
              <a:gd name="connsiteY57" fmla="*/ 1841213 h 2288069"/>
              <a:gd name="connsiteX58" fmla="*/ 537882 w 4447873"/>
              <a:gd name="connsiteY58" fmla="*/ 1890864 h 2288069"/>
              <a:gd name="connsiteX59" fmla="*/ 537882 w 4447873"/>
              <a:gd name="connsiteY59" fmla="*/ 1928102 h 2288069"/>
              <a:gd name="connsiteX60" fmla="*/ 268941 w 4447873"/>
              <a:gd name="connsiteY60" fmla="*/ 2217731 h 2288069"/>
              <a:gd name="connsiteX61" fmla="*/ 194465 w 4447873"/>
              <a:gd name="connsiteY61" fmla="*/ 2259106 h 2288069"/>
              <a:gd name="connsiteX62" fmla="*/ 157227 w 4447873"/>
              <a:gd name="connsiteY62" fmla="*/ 2275656 h 2288069"/>
              <a:gd name="connsiteX63" fmla="*/ 115851 w 4447873"/>
              <a:gd name="connsiteY63" fmla="*/ 2283932 h 2288069"/>
              <a:gd name="connsiteX64" fmla="*/ 82751 w 4447873"/>
              <a:gd name="connsiteY64" fmla="*/ 2288069 h 2288069"/>
              <a:gd name="connsiteX65" fmla="*/ 41375 w 4447873"/>
              <a:gd name="connsiteY65" fmla="*/ 2271519 h 2288069"/>
              <a:gd name="connsiteX66" fmla="*/ 16550 w 4447873"/>
              <a:gd name="connsiteY66" fmla="*/ 2246694 h 2288069"/>
              <a:gd name="connsiteX67" fmla="*/ 0 w 4447873"/>
              <a:gd name="connsiteY67" fmla="*/ 2217731 h 2288069"/>
              <a:gd name="connsiteX68" fmla="*/ 0 w 4447873"/>
              <a:gd name="connsiteY68" fmla="*/ 2155667 h 2288069"/>
              <a:gd name="connsiteX69" fmla="*/ 12412 w 4447873"/>
              <a:gd name="connsiteY69" fmla="*/ 2101879 h 2288069"/>
              <a:gd name="connsiteX70" fmla="*/ 53788 w 4447873"/>
              <a:gd name="connsiteY70" fmla="*/ 2039816 h 2288069"/>
              <a:gd name="connsiteX71" fmla="*/ 157227 w 4447873"/>
              <a:gd name="connsiteY71" fmla="*/ 1895001 h 2288069"/>
              <a:gd name="connsiteX72" fmla="*/ 273079 w 4447873"/>
              <a:gd name="connsiteY72" fmla="*/ 1746049 h 2288069"/>
              <a:gd name="connsiteX73" fmla="*/ 376517 w 4447873"/>
              <a:gd name="connsiteY73" fmla="*/ 1626060 h 2288069"/>
              <a:gd name="connsiteX74" fmla="*/ 463406 w 4447873"/>
              <a:gd name="connsiteY74" fmla="*/ 1543309 h 2288069"/>
              <a:gd name="connsiteX75" fmla="*/ 550295 w 4447873"/>
              <a:gd name="connsiteY75" fmla="*/ 1464695 h 2288069"/>
              <a:gd name="connsiteX76" fmla="*/ 633046 w 4447873"/>
              <a:gd name="connsiteY76" fmla="*/ 1394357 h 228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47873" h="2288069">
                <a:moveTo>
                  <a:pt x="633046" y="1394357"/>
                </a:moveTo>
                <a:lnTo>
                  <a:pt x="786136" y="1274368"/>
                </a:lnTo>
                <a:lnTo>
                  <a:pt x="930950" y="1175066"/>
                </a:lnTo>
                <a:lnTo>
                  <a:pt x="1055077" y="1100590"/>
                </a:lnTo>
                <a:lnTo>
                  <a:pt x="1278505" y="976464"/>
                </a:lnTo>
                <a:lnTo>
                  <a:pt x="1489520" y="856475"/>
                </a:lnTo>
                <a:lnTo>
                  <a:pt x="1671573" y="781999"/>
                </a:lnTo>
                <a:lnTo>
                  <a:pt x="1779149" y="740623"/>
                </a:lnTo>
                <a:lnTo>
                  <a:pt x="1977752" y="678560"/>
                </a:lnTo>
                <a:lnTo>
                  <a:pt x="2213593" y="612359"/>
                </a:lnTo>
                <a:lnTo>
                  <a:pt x="2490809" y="546158"/>
                </a:lnTo>
                <a:lnTo>
                  <a:pt x="2705962" y="500645"/>
                </a:lnTo>
                <a:lnTo>
                  <a:pt x="2974903" y="450994"/>
                </a:lnTo>
                <a:lnTo>
                  <a:pt x="3119717" y="426169"/>
                </a:lnTo>
                <a:lnTo>
                  <a:pt x="3322458" y="401343"/>
                </a:lnTo>
                <a:lnTo>
                  <a:pt x="3516923" y="368243"/>
                </a:lnTo>
                <a:lnTo>
                  <a:pt x="3761039" y="331005"/>
                </a:lnTo>
                <a:lnTo>
                  <a:pt x="3938954" y="293767"/>
                </a:lnTo>
                <a:lnTo>
                  <a:pt x="4075493" y="268942"/>
                </a:lnTo>
                <a:lnTo>
                  <a:pt x="4166519" y="244116"/>
                </a:lnTo>
                <a:lnTo>
                  <a:pt x="4232720" y="219291"/>
                </a:lnTo>
                <a:lnTo>
                  <a:pt x="4269958" y="190328"/>
                </a:lnTo>
                <a:lnTo>
                  <a:pt x="4319609" y="132402"/>
                </a:lnTo>
                <a:lnTo>
                  <a:pt x="4360984" y="70339"/>
                </a:lnTo>
                <a:lnTo>
                  <a:pt x="4369260" y="37238"/>
                </a:lnTo>
                <a:lnTo>
                  <a:pt x="4389947" y="8275"/>
                </a:lnTo>
                <a:lnTo>
                  <a:pt x="4423048" y="0"/>
                </a:lnTo>
                <a:lnTo>
                  <a:pt x="4439598" y="4138"/>
                </a:lnTo>
                <a:lnTo>
                  <a:pt x="4447873" y="33101"/>
                </a:lnTo>
                <a:lnTo>
                  <a:pt x="4443736" y="103439"/>
                </a:lnTo>
                <a:lnTo>
                  <a:pt x="4423048" y="202741"/>
                </a:lnTo>
                <a:lnTo>
                  <a:pt x="4377535" y="335142"/>
                </a:lnTo>
                <a:lnTo>
                  <a:pt x="4303059" y="475819"/>
                </a:lnTo>
                <a:lnTo>
                  <a:pt x="4253408" y="558570"/>
                </a:lnTo>
                <a:lnTo>
                  <a:pt x="4220307" y="583396"/>
                </a:lnTo>
                <a:lnTo>
                  <a:pt x="4207895" y="587533"/>
                </a:lnTo>
                <a:lnTo>
                  <a:pt x="4162382" y="587533"/>
                </a:lnTo>
                <a:lnTo>
                  <a:pt x="4121006" y="575121"/>
                </a:lnTo>
                <a:lnTo>
                  <a:pt x="4050668" y="537883"/>
                </a:lnTo>
                <a:lnTo>
                  <a:pt x="3802414" y="550295"/>
                </a:lnTo>
                <a:lnTo>
                  <a:pt x="3570711" y="575121"/>
                </a:lnTo>
                <a:lnTo>
                  <a:pt x="3314183" y="612359"/>
                </a:lnTo>
                <a:lnTo>
                  <a:pt x="3136268" y="628909"/>
                </a:lnTo>
                <a:lnTo>
                  <a:pt x="2796988" y="695110"/>
                </a:lnTo>
                <a:lnTo>
                  <a:pt x="2594248" y="740623"/>
                </a:lnTo>
                <a:lnTo>
                  <a:pt x="2403920" y="786136"/>
                </a:lnTo>
                <a:lnTo>
                  <a:pt x="2201180" y="844062"/>
                </a:lnTo>
                <a:lnTo>
                  <a:pt x="2006715" y="901988"/>
                </a:lnTo>
                <a:lnTo>
                  <a:pt x="1845350" y="959913"/>
                </a:lnTo>
                <a:lnTo>
                  <a:pt x="1721223" y="1013702"/>
                </a:lnTo>
                <a:lnTo>
                  <a:pt x="1501933" y="1141966"/>
                </a:lnTo>
                <a:lnTo>
                  <a:pt x="1303330" y="1241267"/>
                </a:lnTo>
                <a:lnTo>
                  <a:pt x="1075765" y="1377807"/>
                </a:lnTo>
                <a:lnTo>
                  <a:pt x="897850" y="1493658"/>
                </a:lnTo>
                <a:lnTo>
                  <a:pt x="761310" y="1609510"/>
                </a:lnTo>
                <a:lnTo>
                  <a:pt x="695109" y="1675711"/>
                </a:lnTo>
                <a:lnTo>
                  <a:pt x="616496" y="1762599"/>
                </a:lnTo>
                <a:lnTo>
                  <a:pt x="562707" y="1841213"/>
                </a:lnTo>
                <a:lnTo>
                  <a:pt x="537882" y="1890864"/>
                </a:lnTo>
                <a:lnTo>
                  <a:pt x="537882" y="1928102"/>
                </a:lnTo>
                <a:lnTo>
                  <a:pt x="268941" y="2217731"/>
                </a:lnTo>
                <a:lnTo>
                  <a:pt x="194465" y="2259106"/>
                </a:lnTo>
                <a:lnTo>
                  <a:pt x="157227" y="2275656"/>
                </a:lnTo>
                <a:lnTo>
                  <a:pt x="115851" y="2283932"/>
                </a:lnTo>
                <a:lnTo>
                  <a:pt x="82751" y="2288069"/>
                </a:lnTo>
                <a:lnTo>
                  <a:pt x="41375" y="2271519"/>
                </a:lnTo>
                <a:lnTo>
                  <a:pt x="16550" y="2246694"/>
                </a:lnTo>
                <a:lnTo>
                  <a:pt x="0" y="2217731"/>
                </a:lnTo>
                <a:lnTo>
                  <a:pt x="0" y="2155667"/>
                </a:lnTo>
                <a:lnTo>
                  <a:pt x="12412" y="2101879"/>
                </a:lnTo>
                <a:lnTo>
                  <a:pt x="53788" y="2039816"/>
                </a:lnTo>
                <a:lnTo>
                  <a:pt x="157227" y="1895001"/>
                </a:lnTo>
                <a:lnTo>
                  <a:pt x="273079" y="1746049"/>
                </a:lnTo>
                <a:lnTo>
                  <a:pt x="376517" y="1626060"/>
                </a:lnTo>
                <a:lnTo>
                  <a:pt x="463406" y="1543309"/>
                </a:lnTo>
                <a:lnTo>
                  <a:pt x="550295" y="1464695"/>
                </a:lnTo>
                <a:lnTo>
                  <a:pt x="633046" y="13943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C6F5A02-3623-4700-9E7D-F9B2BA0FAB7E}"/>
              </a:ext>
            </a:extLst>
          </p:cNvPr>
          <p:cNvSpPr/>
          <p:nvPr/>
        </p:nvSpPr>
        <p:spPr>
          <a:xfrm>
            <a:off x="6608763" y="4687888"/>
            <a:ext cx="504825" cy="1035050"/>
          </a:xfrm>
          <a:custGeom>
            <a:avLst/>
            <a:gdLst>
              <a:gd name="connsiteX0" fmla="*/ 440531 w 504825"/>
              <a:gd name="connsiteY0" fmla="*/ 411957 h 1033463"/>
              <a:gd name="connsiteX1" fmla="*/ 395287 w 504825"/>
              <a:gd name="connsiteY1" fmla="*/ 654844 h 1033463"/>
              <a:gd name="connsiteX2" fmla="*/ 388144 w 504825"/>
              <a:gd name="connsiteY2" fmla="*/ 719138 h 1033463"/>
              <a:gd name="connsiteX3" fmla="*/ 383381 w 504825"/>
              <a:gd name="connsiteY3" fmla="*/ 809625 h 1033463"/>
              <a:gd name="connsiteX4" fmla="*/ 392906 w 504825"/>
              <a:gd name="connsiteY4" fmla="*/ 897732 h 1033463"/>
              <a:gd name="connsiteX5" fmla="*/ 431006 w 504825"/>
              <a:gd name="connsiteY5" fmla="*/ 1033463 h 1033463"/>
              <a:gd name="connsiteX6" fmla="*/ 0 w 504825"/>
              <a:gd name="connsiteY6" fmla="*/ 702469 h 1033463"/>
              <a:gd name="connsiteX7" fmla="*/ 123825 w 504825"/>
              <a:gd name="connsiteY7" fmla="*/ 700088 h 1033463"/>
              <a:gd name="connsiteX8" fmla="*/ 159544 w 504825"/>
              <a:gd name="connsiteY8" fmla="*/ 695325 h 1033463"/>
              <a:gd name="connsiteX9" fmla="*/ 188119 w 504825"/>
              <a:gd name="connsiteY9" fmla="*/ 681038 h 1033463"/>
              <a:gd name="connsiteX10" fmla="*/ 209550 w 504825"/>
              <a:gd name="connsiteY10" fmla="*/ 640557 h 1033463"/>
              <a:gd name="connsiteX11" fmla="*/ 266700 w 504825"/>
              <a:gd name="connsiteY11" fmla="*/ 464344 h 1033463"/>
              <a:gd name="connsiteX12" fmla="*/ 330994 w 504825"/>
              <a:gd name="connsiteY12" fmla="*/ 311944 h 1033463"/>
              <a:gd name="connsiteX13" fmla="*/ 385762 w 504825"/>
              <a:gd name="connsiteY13" fmla="*/ 166688 h 1033463"/>
              <a:gd name="connsiteX14" fmla="*/ 421481 w 504825"/>
              <a:gd name="connsiteY14" fmla="*/ 61913 h 1033463"/>
              <a:gd name="connsiteX15" fmla="*/ 435769 w 504825"/>
              <a:gd name="connsiteY15" fmla="*/ 33338 h 1033463"/>
              <a:gd name="connsiteX16" fmla="*/ 454819 w 504825"/>
              <a:gd name="connsiteY16" fmla="*/ 14288 h 1033463"/>
              <a:gd name="connsiteX17" fmla="*/ 471487 w 504825"/>
              <a:gd name="connsiteY17" fmla="*/ 2382 h 1033463"/>
              <a:gd name="connsiteX18" fmla="*/ 483394 w 504825"/>
              <a:gd name="connsiteY18" fmla="*/ 0 h 1033463"/>
              <a:gd name="connsiteX19" fmla="*/ 497681 w 504825"/>
              <a:gd name="connsiteY19" fmla="*/ 9525 h 1033463"/>
              <a:gd name="connsiteX20" fmla="*/ 504825 w 504825"/>
              <a:gd name="connsiteY20" fmla="*/ 28575 h 1033463"/>
              <a:gd name="connsiteX21" fmla="*/ 504825 w 504825"/>
              <a:gd name="connsiteY21" fmla="*/ 59532 h 1033463"/>
              <a:gd name="connsiteX22" fmla="*/ 485775 w 504825"/>
              <a:gd name="connsiteY22" fmla="*/ 164307 h 1033463"/>
              <a:gd name="connsiteX23" fmla="*/ 440531 w 504825"/>
              <a:gd name="connsiteY23" fmla="*/ 411957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04825" h="1033463">
                <a:moveTo>
                  <a:pt x="440531" y="411957"/>
                </a:moveTo>
                <a:lnTo>
                  <a:pt x="395287" y="654844"/>
                </a:lnTo>
                <a:lnTo>
                  <a:pt x="388144" y="719138"/>
                </a:lnTo>
                <a:lnTo>
                  <a:pt x="383381" y="809625"/>
                </a:lnTo>
                <a:lnTo>
                  <a:pt x="392906" y="897732"/>
                </a:lnTo>
                <a:lnTo>
                  <a:pt x="431006" y="1033463"/>
                </a:lnTo>
                <a:lnTo>
                  <a:pt x="0" y="702469"/>
                </a:lnTo>
                <a:lnTo>
                  <a:pt x="123825" y="700088"/>
                </a:lnTo>
                <a:lnTo>
                  <a:pt x="159544" y="695325"/>
                </a:lnTo>
                <a:lnTo>
                  <a:pt x="188119" y="681038"/>
                </a:lnTo>
                <a:lnTo>
                  <a:pt x="209550" y="640557"/>
                </a:lnTo>
                <a:lnTo>
                  <a:pt x="266700" y="464344"/>
                </a:lnTo>
                <a:lnTo>
                  <a:pt x="330994" y="311944"/>
                </a:lnTo>
                <a:lnTo>
                  <a:pt x="385762" y="166688"/>
                </a:lnTo>
                <a:lnTo>
                  <a:pt x="421481" y="61913"/>
                </a:lnTo>
                <a:lnTo>
                  <a:pt x="435769" y="33338"/>
                </a:lnTo>
                <a:lnTo>
                  <a:pt x="454819" y="14288"/>
                </a:lnTo>
                <a:lnTo>
                  <a:pt x="471487" y="2382"/>
                </a:lnTo>
                <a:lnTo>
                  <a:pt x="483394" y="0"/>
                </a:lnTo>
                <a:lnTo>
                  <a:pt x="497681" y="9525"/>
                </a:lnTo>
                <a:lnTo>
                  <a:pt x="504825" y="28575"/>
                </a:lnTo>
                <a:lnTo>
                  <a:pt x="504825" y="59532"/>
                </a:lnTo>
                <a:lnTo>
                  <a:pt x="485775" y="164307"/>
                </a:lnTo>
                <a:lnTo>
                  <a:pt x="440531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2E586382-1861-441E-9810-C8CAF6BA899D}"/>
              </a:ext>
            </a:extLst>
          </p:cNvPr>
          <p:cNvSpPr/>
          <p:nvPr/>
        </p:nvSpPr>
        <p:spPr>
          <a:xfrm rot="16200000">
            <a:off x="4306887" y="3368676"/>
            <a:ext cx="2505075" cy="2025650"/>
          </a:xfrm>
          <a:custGeom>
            <a:avLst/>
            <a:gdLst>
              <a:gd name="connsiteX0" fmla="*/ 1567058 w 2505252"/>
              <a:gd name="connsiteY0" fmla="*/ 1645241 h 2025957"/>
              <a:gd name="connsiteX1" fmla="*/ 1434487 w 2505252"/>
              <a:gd name="connsiteY1" fmla="*/ 1567058 h 2025957"/>
              <a:gd name="connsiteX2" fmla="*/ 1325710 w 2505252"/>
              <a:gd name="connsiteY2" fmla="*/ 1495673 h 2025957"/>
              <a:gd name="connsiteX3" fmla="*/ 1176143 w 2505252"/>
              <a:gd name="connsiteY3" fmla="*/ 1386897 h 2025957"/>
              <a:gd name="connsiteX4" fmla="*/ 1002781 w 2505252"/>
              <a:gd name="connsiteY4" fmla="*/ 1274722 h 2025957"/>
              <a:gd name="connsiteX5" fmla="*/ 805624 w 2505252"/>
              <a:gd name="connsiteY5" fmla="*/ 1091162 h 2025957"/>
              <a:gd name="connsiteX6" fmla="*/ 662855 w 2505252"/>
              <a:gd name="connsiteY6" fmla="*/ 951792 h 2025957"/>
              <a:gd name="connsiteX7" fmla="*/ 516687 w 2505252"/>
              <a:gd name="connsiteY7" fmla="*/ 802225 h 2025957"/>
              <a:gd name="connsiteX8" fmla="*/ 390915 w 2505252"/>
              <a:gd name="connsiteY8" fmla="*/ 669654 h 2025957"/>
              <a:gd name="connsiteX9" fmla="*/ 309333 w 2505252"/>
              <a:gd name="connsiteY9" fmla="*/ 571075 h 2025957"/>
              <a:gd name="connsiteX10" fmla="*/ 234549 w 2505252"/>
              <a:gd name="connsiteY10" fmla="*/ 465699 h 2025957"/>
              <a:gd name="connsiteX11" fmla="*/ 169963 w 2505252"/>
              <a:gd name="connsiteY11" fmla="*/ 363721 h 2025957"/>
              <a:gd name="connsiteX12" fmla="*/ 98579 w 2505252"/>
              <a:gd name="connsiteY12" fmla="*/ 237948 h 2025957"/>
              <a:gd name="connsiteX13" fmla="*/ 47590 w 2505252"/>
              <a:gd name="connsiteY13" fmla="*/ 142769 h 2025957"/>
              <a:gd name="connsiteX14" fmla="*/ 20396 w 2505252"/>
              <a:gd name="connsiteY14" fmla="*/ 84982 h 2025957"/>
              <a:gd name="connsiteX15" fmla="*/ 3400 w 2505252"/>
              <a:gd name="connsiteY15" fmla="*/ 47590 h 2025957"/>
              <a:gd name="connsiteX16" fmla="*/ 0 w 2505252"/>
              <a:gd name="connsiteY16" fmla="*/ 23795 h 2025957"/>
              <a:gd name="connsiteX17" fmla="*/ 6799 w 2505252"/>
              <a:gd name="connsiteY17" fmla="*/ 3400 h 2025957"/>
              <a:gd name="connsiteX18" fmla="*/ 23795 w 2505252"/>
              <a:gd name="connsiteY18" fmla="*/ 0 h 2025957"/>
              <a:gd name="connsiteX19" fmla="*/ 50989 w 2505252"/>
              <a:gd name="connsiteY19" fmla="*/ 10198 h 2025957"/>
              <a:gd name="connsiteX20" fmla="*/ 81583 w 2505252"/>
              <a:gd name="connsiteY20" fmla="*/ 44191 h 2025957"/>
              <a:gd name="connsiteX21" fmla="*/ 210754 w 2505252"/>
              <a:gd name="connsiteY21" fmla="*/ 214154 h 2025957"/>
              <a:gd name="connsiteX22" fmla="*/ 302534 w 2505252"/>
              <a:gd name="connsiteY22" fmla="*/ 322930 h 2025957"/>
              <a:gd name="connsiteX23" fmla="*/ 418109 w 2505252"/>
              <a:gd name="connsiteY23" fmla="*/ 452102 h 2025957"/>
              <a:gd name="connsiteX24" fmla="*/ 526885 w 2505252"/>
              <a:gd name="connsiteY24" fmla="*/ 567676 h 2025957"/>
              <a:gd name="connsiteX25" fmla="*/ 642460 w 2505252"/>
              <a:gd name="connsiteY25" fmla="*/ 676452 h 2025957"/>
              <a:gd name="connsiteX26" fmla="*/ 781829 w 2505252"/>
              <a:gd name="connsiteY26" fmla="*/ 802225 h 2025957"/>
              <a:gd name="connsiteX27" fmla="*/ 890606 w 2505252"/>
              <a:gd name="connsiteY27" fmla="*/ 890606 h 2025957"/>
              <a:gd name="connsiteX28" fmla="*/ 1019777 w 2505252"/>
              <a:gd name="connsiteY28" fmla="*/ 992583 h 2025957"/>
              <a:gd name="connsiteX29" fmla="*/ 1220333 w 2505252"/>
              <a:gd name="connsiteY29" fmla="*/ 1128554 h 2025957"/>
              <a:gd name="connsiteX30" fmla="*/ 1400494 w 2505252"/>
              <a:gd name="connsiteY30" fmla="*/ 1250927 h 2025957"/>
              <a:gd name="connsiteX31" fmla="*/ 1522867 w 2505252"/>
              <a:gd name="connsiteY31" fmla="*/ 1335908 h 2025957"/>
              <a:gd name="connsiteX32" fmla="*/ 1641841 w 2505252"/>
              <a:gd name="connsiteY32" fmla="*/ 1407293 h 2025957"/>
              <a:gd name="connsiteX33" fmla="*/ 1720024 w 2505252"/>
              <a:gd name="connsiteY33" fmla="*/ 1451483 h 2025957"/>
              <a:gd name="connsiteX34" fmla="*/ 1777812 w 2505252"/>
              <a:gd name="connsiteY34" fmla="*/ 1482076 h 2025957"/>
              <a:gd name="connsiteX35" fmla="*/ 1896786 w 2505252"/>
              <a:gd name="connsiteY35" fmla="*/ 1539864 h 2025957"/>
              <a:gd name="connsiteX36" fmla="*/ 2059950 w 2505252"/>
              <a:gd name="connsiteY36" fmla="*/ 1604449 h 2025957"/>
              <a:gd name="connsiteX37" fmla="*/ 2182323 w 2505252"/>
              <a:gd name="connsiteY37" fmla="*/ 1645241 h 2025957"/>
              <a:gd name="connsiteX38" fmla="*/ 2229913 w 2505252"/>
              <a:gd name="connsiteY38" fmla="*/ 1652039 h 2025957"/>
              <a:gd name="connsiteX39" fmla="*/ 2277502 w 2505252"/>
              <a:gd name="connsiteY39" fmla="*/ 1648640 h 2025957"/>
              <a:gd name="connsiteX40" fmla="*/ 2314894 w 2505252"/>
              <a:gd name="connsiteY40" fmla="*/ 1641841 h 2025957"/>
              <a:gd name="connsiteX41" fmla="*/ 2352286 w 2505252"/>
              <a:gd name="connsiteY41" fmla="*/ 1628244 h 2025957"/>
              <a:gd name="connsiteX42" fmla="*/ 2379480 w 2505252"/>
              <a:gd name="connsiteY42" fmla="*/ 1614647 h 2025957"/>
              <a:gd name="connsiteX43" fmla="*/ 2406674 w 2505252"/>
              <a:gd name="connsiteY43" fmla="*/ 1590852 h 2025957"/>
              <a:gd name="connsiteX44" fmla="*/ 2433868 w 2505252"/>
              <a:gd name="connsiteY44" fmla="*/ 1553461 h 2025957"/>
              <a:gd name="connsiteX45" fmla="*/ 2450864 w 2505252"/>
              <a:gd name="connsiteY45" fmla="*/ 1536464 h 2025957"/>
              <a:gd name="connsiteX46" fmla="*/ 2471260 w 2505252"/>
              <a:gd name="connsiteY46" fmla="*/ 1529666 h 2025957"/>
              <a:gd name="connsiteX47" fmla="*/ 2491655 w 2505252"/>
              <a:gd name="connsiteY47" fmla="*/ 1526267 h 2025957"/>
              <a:gd name="connsiteX48" fmla="*/ 2501853 w 2505252"/>
              <a:gd name="connsiteY48" fmla="*/ 1533065 h 2025957"/>
              <a:gd name="connsiteX49" fmla="*/ 2505252 w 2505252"/>
              <a:gd name="connsiteY49" fmla="*/ 1546662 h 2025957"/>
              <a:gd name="connsiteX50" fmla="*/ 2491655 w 2505252"/>
              <a:gd name="connsiteY50" fmla="*/ 1590852 h 2025957"/>
              <a:gd name="connsiteX51" fmla="*/ 2471260 w 2505252"/>
              <a:gd name="connsiteY51" fmla="*/ 1652039 h 2025957"/>
              <a:gd name="connsiteX52" fmla="*/ 2433868 w 2505252"/>
              <a:gd name="connsiteY52" fmla="*/ 1737020 h 2025957"/>
              <a:gd name="connsiteX53" fmla="*/ 2386278 w 2505252"/>
              <a:gd name="connsiteY53" fmla="*/ 1801606 h 2025957"/>
              <a:gd name="connsiteX54" fmla="*/ 2301297 w 2505252"/>
              <a:gd name="connsiteY54" fmla="*/ 1893386 h 2025957"/>
              <a:gd name="connsiteX55" fmla="*/ 2216316 w 2505252"/>
              <a:gd name="connsiteY55" fmla="*/ 1968170 h 2025957"/>
              <a:gd name="connsiteX56" fmla="*/ 2144931 w 2505252"/>
              <a:gd name="connsiteY56" fmla="*/ 2022558 h 2025957"/>
              <a:gd name="connsiteX57" fmla="*/ 2117737 w 2505252"/>
              <a:gd name="connsiteY57" fmla="*/ 2025957 h 2025957"/>
              <a:gd name="connsiteX58" fmla="*/ 2093942 w 2505252"/>
              <a:gd name="connsiteY58" fmla="*/ 2015759 h 2025957"/>
              <a:gd name="connsiteX59" fmla="*/ 2070148 w 2505252"/>
              <a:gd name="connsiteY59" fmla="*/ 1988565 h 2025957"/>
              <a:gd name="connsiteX60" fmla="*/ 2059950 w 2505252"/>
              <a:gd name="connsiteY60" fmla="*/ 1957972 h 2025957"/>
              <a:gd name="connsiteX61" fmla="*/ 2053151 w 2505252"/>
              <a:gd name="connsiteY61" fmla="*/ 1910383 h 2025957"/>
              <a:gd name="connsiteX62" fmla="*/ 2046353 w 2505252"/>
              <a:gd name="connsiteY62" fmla="*/ 1896786 h 2025957"/>
              <a:gd name="connsiteX63" fmla="*/ 1828800 w 2505252"/>
              <a:gd name="connsiteY63" fmla="*/ 1788009 h 2025957"/>
              <a:gd name="connsiteX64" fmla="*/ 1567058 w 2505252"/>
              <a:gd name="connsiteY64" fmla="*/ 1645241 h 202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05252" h="2025957">
                <a:moveTo>
                  <a:pt x="1567058" y="1645241"/>
                </a:moveTo>
                <a:lnTo>
                  <a:pt x="1434487" y="1567058"/>
                </a:lnTo>
                <a:lnTo>
                  <a:pt x="1325710" y="1495673"/>
                </a:lnTo>
                <a:lnTo>
                  <a:pt x="1176143" y="1386897"/>
                </a:lnTo>
                <a:lnTo>
                  <a:pt x="1002781" y="1274722"/>
                </a:lnTo>
                <a:lnTo>
                  <a:pt x="805624" y="1091162"/>
                </a:lnTo>
                <a:lnTo>
                  <a:pt x="662855" y="951792"/>
                </a:lnTo>
                <a:lnTo>
                  <a:pt x="516687" y="802225"/>
                </a:lnTo>
                <a:lnTo>
                  <a:pt x="390915" y="669654"/>
                </a:lnTo>
                <a:lnTo>
                  <a:pt x="309333" y="571075"/>
                </a:lnTo>
                <a:lnTo>
                  <a:pt x="234549" y="465699"/>
                </a:lnTo>
                <a:lnTo>
                  <a:pt x="169963" y="363721"/>
                </a:lnTo>
                <a:lnTo>
                  <a:pt x="98579" y="237948"/>
                </a:lnTo>
                <a:lnTo>
                  <a:pt x="47590" y="142769"/>
                </a:lnTo>
                <a:lnTo>
                  <a:pt x="20396" y="84982"/>
                </a:lnTo>
                <a:lnTo>
                  <a:pt x="3400" y="47590"/>
                </a:lnTo>
                <a:lnTo>
                  <a:pt x="0" y="23795"/>
                </a:lnTo>
                <a:lnTo>
                  <a:pt x="6799" y="3400"/>
                </a:lnTo>
                <a:lnTo>
                  <a:pt x="23795" y="0"/>
                </a:lnTo>
                <a:lnTo>
                  <a:pt x="50989" y="10198"/>
                </a:lnTo>
                <a:lnTo>
                  <a:pt x="81583" y="44191"/>
                </a:lnTo>
                <a:lnTo>
                  <a:pt x="210754" y="214154"/>
                </a:lnTo>
                <a:lnTo>
                  <a:pt x="302534" y="322930"/>
                </a:lnTo>
                <a:lnTo>
                  <a:pt x="418109" y="452102"/>
                </a:lnTo>
                <a:lnTo>
                  <a:pt x="526885" y="567676"/>
                </a:lnTo>
                <a:lnTo>
                  <a:pt x="642460" y="676452"/>
                </a:lnTo>
                <a:lnTo>
                  <a:pt x="781829" y="802225"/>
                </a:lnTo>
                <a:lnTo>
                  <a:pt x="890606" y="890606"/>
                </a:lnTo>
                <a:lnTo>
                  <a:pt x="1019777" y="992583"/>
                </a:lnTo>
                <a:lnTo>
                  <a:pt x="1220333" y="1128554"/>
                </a:lnTo>
                <a:lnTo>
                  <a:pt x="1400494" y="1250927"/>
                </a:lnTo>
                <a:lnTo>
                  <a:pt x="1522867" y="1335908"/>
                </a:lnTo>
                <a:lnTo>
                  <a:pt x="1641841" y="1407293"/>
                </a:lnTo>
                <a:lnTo>
                  <a:pt x="1720024" y="1451483"/>
                </a:lnTo>
                <a:lnTo>
                  <a:pt x="1777812" y="1482076"/>
                </a:lnTo>
                <a:lnTo>
                  <a:pt x="1896786" y="1539864"/>
                </a:lnTo>
                <a:lnTo>
                  <a:pt x="2059950" y="1604449"/>
                </a:lnTo>
                <a:lnTo>
                  <a:pt x="2182323" y="1645241"/>
                </a:lnTo>
                <a:lnTo>
                  <a:pt x="2229913" y="1652039"/>
                </a:lnTo>
                <a:lnTo>
                  <a:pt x="2277502" y="1648640"/>
                </a:lnTo>
                <a:lnTo>
                  <a:pt x="2314894" y="1641841"/>
                </a:lnTo>
                <a:lnTo>
                  <a:pt x="2352286" y="1628244"/>
                </a:lnTo>
                <a:lnTo>
                  <a:pt x="2379480" y="1614647"/>
                </a:lnTo>
                <a:lnTo>
                  <a:pt x="2406674" y="1590852"/>
                </a:lnTo>
                <a:lnTo>
                  <a:pt x="2433868" y="1553461"/>
                </a:lnTo>
                <a:lnTo>
                  <a:pt x="2450864" y="1536464"/>
                </a:lnTo>
                <a:lnTo>
                  <a:pt x="2471260" y="1529666"/>
                </a:lnTo>
                <a:lnTo>
                  <a:pt x="2491655" y="1526267"/>
                </a:lnTo>
                <a:lnTo>
                  <a:pt x="2501853" y="1533065"/>
                </a:lnTo>
                <a:lnTo>
                  <a:pt x="2505252" y="1546662"/>
                </a:lnTo>
                <a:lnTo>
                  <a:pt x="2491655" y="1590852"/>
                </a:lnTo>
                <a:lnTo>
                  <a:pt x="2471260" y="1652039"/>
                </a:lnTo>
                <a:lnTo>
                  <a:pt x="2433868" y="1737020"/>
                </a:lnTo>
                <a:lnTo>
                  <a:pt x="2386278" y="1801606"/>
                </a:lnTo>
                <a:lnTo>
                  <a:pt x="2301297" y="1893386"/>
                </a:lnTo>
                <a:lnTo>
                  <a:pt x="2216316" y="1968170"/>
                </a:lnTo>
                <a:lnTo>
                  <a:pt x="2144931" y="2022558"/>
                </a:lnTo>
                <a:lnTo>
                  <a:pt x="2117737" y="2025957"/>
                </a:lnTo>
                <a:lnTo>
                  <a:pt x="2093942" y="2015759"/>
                </a:lnTo>
                <a:lnTo>
                  <a:pt x="2070148" y="1988565"/>
                </a:lnTo>
                <a:lnTo>
                  <a:pt x="2059950" y="1957972"/>
                </a:lnTo>
                <a:lnTo>
                  <a:pt x="2053151" y="1910383"/>
                </a:lnTo>
                <a:lnTo>
                  <a:pt x="2046353" y="1896786"/>
                </a:lnTo>
                <a:lnTo>
                  <a:pt x="1828800" y="1788009"/>
                </a:lnTo>
                <a:lnTo>
                  <a:pt x="1567058" y="16452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3454338-6AAB-49D5-AA11-39AE05815025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493838"/>
            <a:ext cx="4418013" cy="4448175"/>
            <a:chOff x="2847975" y="1635125"/>
            <a:chExt cx="4418013" cy="44481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1C840F94-3629-4C42-83F9-8720A531A16D}"/>
                </a:ext>
              </a:extLst>
            </p:cNvPr>
            <p:cNvSpPr/>
            <p:nvPr/>
          </p:nvSpPr>
          <p:spPr>
            <a:xfrm>
              <a:off x="3248025" y="1646237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E6EE1CC8-758E-4501-88FF-49DA412D0F8B}"/>
                </a:ext>
              </a:extLst>
            </p:cNvPr>
            <p:cNvSpPr/>
            <p:nvPr/>
          </p:nvSpPr>
          <p:spPr>
            <a:xfrm>
              <a:off x="2940050" y="2551112"/>
              <a:ext cx="3975100" cy="941388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ADC416E4-C49C-4326-9305-299AAFFDDC9F}"/>
                </a:ext>
              </a:extLst>
            </p:cNvPr>
            <p:cNvSpPr/>
            <p:nvPr/>
          </p:nvSpPr>
          <p:spPr>
            <a:xfrm>
              <a:off x="6022975" y="1800225"/>
              <a:ext cx="711200" cy="579437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A388F6D-2F7B-40B2-9DE7-A09AE14B8873}"/>
                </a:ext>
              </a:extLst>
            </p:cNvPr>
            <p:cNvSpPr/>
            <p:nvPr/>
          </p:nvSpPr>
          <p:spPr>
            <a:xfrm rot="16200000">
              <a:off x="2439194" y="3928268"/>
              <a:ext cx="3671888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1E96AAAF-BE89-4A6E-A72D-399D8B107C58}"/>
                </a:ext>
              </a:extLst>
            </p:cNvPr>
            <p:cNvSpPr/>
            <p:nvPr/>
          </p:nvSpPr>
          <p:spPr>
            <a:xfrm>
              <a:off x="3552825" y="5364162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BBBCA9B8-75D5-4774-8A27-BE2483E95F40}"/>
                </a:ext>
              </a:extLst>
            </p:cNvPr>
            <p:cNvSpPr/>
            <p:nvPr/>
          </p:nvSpPr>
          <p:spPr>
            <a:xfrm>
              <a:off x="2847975" y="3678237"/>
              <a:ext cx="2266950" cy="1246188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0CF3B74A-00C4-454B-8113-95978D11EFDE}"/>
                </a:ext>
              </a:extLst>
            </p:cNvPr>
            <p:cNvSpPr/>
            <p:nvPr/>
          </p:nvSpPr>
          <p:spPr>
            <a:xfrm rot="16200000">
              <a:off x="3877469" y="27154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BB554440-EEDD-4828-ABFB-E853A27A3E2E}"/>
                </a:ext>
              </a:extLst>
            </p:cNvPr>
            <p:cNvSpPr/>
            <p:nvPr/>
          </p:nvSpPr>
          <p:spPr>
            <a:xfrm>
              <a:off x="6761163" y="4840287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0EA5B061-9A18-410C-9788-1376EF3539B8}"/>
                </a:ext>
              </a:extLst>
            </p:cNvPr>
            <p:cNvSpPr/>
            <p:nvPr/>
          </p:nvSpPr>
          <p:spPr>
            <a:xfrm rot="16200000">
              <a:off x="4459287" y="3521075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C688FF3-C645-4B0C-A109-393052BD9E3D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17BBBF88-3E06-4EDA-BC2C-08295F8172F3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284D1607-163C-4855-8B7D-E664ABAC0077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69C4EC62-6ABF-4118-9560-0B623B25AE7C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427226EB-EC7D-45FD-810A-A92362F2E6C8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B311B5FB-0BE8-4E7A-86FC-AC4B1E527357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7EA594E7-3624-48E9-888C-D09C09F9F99D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6A97FD0E-A632-44FD-A2C2-2E7602C7AB53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E2753642-1846-4AA1-9164-0F920D7C90E2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547E0992-19F3-4D8C-AA36-1FE3FCB55A69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24455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6978" name="グループ化 1">
            <a:extLst>
              <a:ext uri="{FF2B5EF4-FFF2-40B4-BE49-F238E27FC236}">
                <a16:creationId xmlns:a16="http://schemas.microsoft.com/office/drawing/2014/main" id="{D63D71FD-D1B4-4EE1-9BF8-914291087015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B795589-1529-4BFE-87FB-ECFEF9C93ECB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4DC0F35-0494-4225-B549-2C62D98F3EDA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B0E6DD1-C582-4A47-8A90-CD4272E86FF4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AA8D0F26-0140-4B76-B5B3-C532ACCE2695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75BCC5D-09F7-48F9-995C-BC28EC61AF01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C9DAA8F-8F65-4B98-B719-16D67456B867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11672AA-0FA9-4C1A-95D7-D68825D058C3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C01D1CB6-1FAE-4C82-9233-E5EA5C29ED77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95CD4D4-A316-46AC-84A0-4ECCB5704C53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2409216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3F11551-1B11-4672-858A-7CBED7F6E5EC}"/>
              </a:ext>
            </a:extLst>
          </p:cNvPr>
          <p:cNvSpPr/>
          <p:nvPr/>
        </p:nvSpPr>
        <p:spPr>
          <a:xfrm>
            <a:off x="2562225" y="2514600"/>
            <a:ext cx="1671638" cy="512763"/>
          </a:xfrm>
          <a:custGeom>
            <a:avLst/>
            <a:gdLst>
              <a:gd name="connsiteX0" fmla="*/ 1538288 w 1671638"/>
              <a:gd name="connsiteY0" fmla="*/ 233363 h 511969"/>
              <a:gd name="connsiteX1" fmla="*/ 1400175 w 1671638"/>
              <a:gd name="connsiteY1" fmla="*/ 266700 h 511969"/>
              <a:gd name="connsiteX2" fmla="*/ 1269206 w 1671638"/>
              <a:gd name="connsiteY2" fmla="*/ 300038 h 511969"/>
              <a:gd name="connsiteX3" fmla="*/ 1140619 w 1671638"/>
              <a:gd name="connsiteY3" fmla="*/ 326231 h 511969"/>
              <a:gd name="connsiteX4" fmla="*/ 1085850 w 1671638"/>
              <a:gd name="connsiteY4" fmla="*/ 340519 h 511969"/>
              <a:gd name="connsiteX5" fmla="*/ 909638 w 1671638"/>
              <a:gd name="connsiteY5" fmla="*/ 378619 h 511969"/>
              <a:gd name="connsiteX6" fmla="*/ 828675 w 1671638"/>
              <a:gd name="connsiteY6" fmla="*/ 402431 h 511969"/>
              <a:gd name="connsiteX7" fmla="*/ 742950 w 1671638"/>
              <a:gd name="connsiteY7" fmla="*/ 428625 h 511969"/>
              <a:gd name="connsiteX8" fmla="*/ 621506 w 1671638"/>
              <a:gd name="connsiteY8" fmla="*/ 459581 h 511969"/>
              <a:gd name="connsiteX9" fmla="*/ 528638 w 1671638"/>
              <a:gd name="connsiteY9" fmla="*/ 483394 h 511969"/>
              <a:gd name="connsiteX10" fmla="*/ 440531 w 1671638"/>
              <a:gd name="connsiteY10" fmla="*/ 502444 h 511969"/>
              <a:gd name="connsiteX11" fmla="*/ 357188 w 1671638"/>
              <a:gd name="connsiteY11" fmla="*/ 511969 h 511969"/>
              <a:gd name="connsiteX12" fmla="*/ 333375 w 1671638"/>
              <a:gd name="connsiteY12" fmla="*/ 511969 h 511969"/>
              <a:gd name="connsiteX13" fmla="*/ 297656 w 1671638"/>
              <a:gd name="connsiteY13" fmla="*/ 497681 h 511969"/>
              <a:gd name="connsiteX14" fmla="*/ 254794 w 1671638"/>
              <a:gd name="connsiteY14" fmla="*/ 476250 h 511969"/>
              <a:gd name="connsiteX15" fmla="*/ 223838 w 1671638"/>
              <a:gd name="connsiteY15" fmla="*/ 459581 h 511969"/>
              <a:gd name="connsiteX16" fmla="*/ 188119 w 1671638"/>
              <a:gd name="connsiteY16" fmla="*/ 440531 h 511969"/>
              <a:gd name="connsiteX17" fmla="*/ 159544 w 1671638"/>
              <a:gd name="connsiteY17" fmla="*/ 421481 h 511969"/>
              <a:gd name="connsiteX18" fmla="*/ 135731 w 1671638"/>
              <a:gd name="connsiteY18" fmla="*/ 404813 h 511969"/>
              <a:gd name="connsiteX19" fmla="*/ 111919 w 1671638"/>
              <a:gd name="connsiteY19" fmla="*/ 385763 h 511969"/>
              <a:gd name="connsiteX20" fmla="*/ 85725 w 1671638"/>
              <a:gd name="connsiteY20" fmla="*/ 359569 h 511969"/>
              <a:gd name="connsiteX21" fmla="*/ 59531 w 1671638"/>
              <a:gd name="connsiteY21" fmla="*/ 330994 h 511969"/>
              <a:gd name="connsiteX22" fmla="*/ 38100 w 1671638"/>
              <a:gd name="connsiteY22" fmla="*/ 304800 h 511969"/>
              <a:gd name="connsiteX23" fmla="*/ 16669 w 1671638"/>
              <a:gd name="connsiteY23" fmla="*/ 273844 h 511969"/>
              <a:gd name="connsiteX24" fmla="*/ 2381 w 1671638"/>
              <a:gd name="connsiteY24" fmla="*/ 242888 h 511969"/>
              <a:gd name="connsiteX25" fmla="*/ 0 w 1671638"/>
              <a:gd name="connsiteY25" fmla="*/ 223838 h 511969"/>
              <a:gd name="connsiteX26" fmla="*/ 2381 w 1671638"/>
              <a:gd name="connsiteY26" fmla="*/ 214313 h 511969"/>
              <a:gd name="connsiteX27" fmla="*/ 9525 w 1671638"/>
              <a:gd name="connsiteY27" fmla="*/ 207169 h 511969"/>
              <a:gd name="connsiteX28" fmla="*/ 21431 w 1671638"/>
              <a:gd name="connsiteY28" fmla="*/ 207169 h 511969"/>
              <a:gd name="connsiteX29" fmla="*/ 52388 w 1671638"/>
              <a:gd name="connsiteY29" fmla="*/ 216694 h 511969"/>
              <a:gd name="connsiteX30" fmla="*/ 97631 w 1671638"/>
              <a:gd name="connsiteY30" fmla="*/ 242888 h 511969"/>
              <a:gd name="connsiteX31" fmla="*/ 135731 w 1671638"/>
              <a:gd name="connsiteY31" fmla="*/ 261938 h 511969"/>
              <a:gd name="connsiteX32" fmla="*/ 178594 w 1671638"/>
              <a:gd name="connsiteY32" fmla="*/ 280988 h 511969"/>
              <a:gd name="connsiteX33" fmla="*/ 228600 w 1671638"/>
              <a:gd name="connsiteY33" fmla="*/ 295275 h 511969"/>
              <a:gd name="connsiteX34" fmla="*/ 264319 w 1671638"/>
              <a:gd name="connsiteY34" fmla="*/ 304800 h 511969"/>
              <a:gd name="connsiteX35" fmla="*/ 307181 w 1671638"/>
              <a:gd name="connsiteY35" fmla="*/ 309563 h 511969"/>
              <a:gd name="connsiteX36" fmla="*/ 350044 w 1671638"/>
              <a:gd name="connsiteY36" fmla="*/ 311944 h 511969"/>
              <a:gd name="connsiteX37" fmla="*/ 421481 w 1671638"/>
              <a:gd name="connsiteY37" fmla="*/ 292894 h 511969"/>
              <a:gd name="connsiteX38" fmla="*/ 602456 w 1671638"/>
              <a:gd name="connsiteY38" fmla="*/ 250031 h 511969"/>
              <a:gd name="connsiteX39" fmla="*/ 821531 w 1671638"/>
              <a:gd name="connsiteY39" fmla="*/ 197644 h 511969"/>
              <a:gd name="connsiteX40" fmla="*/ 933450 w 1671638"/>
              <a:gd name="connsiteY40" fmla="*/ 173831 h 511969"/>
              <a:gd name="connsiteX41" fmla="*/ 1135856 w 1671638"/>
              <a:gd name="connsiteY41" fmla="*/ 123825 h 511969"/>
              <a:gd name="connsiteX42" fmla="*/ 1181100 w 1671638"/>
              <a:gd name="connsiteY42" fmla="*/ 104775 h 511969"/>
              <a:gd name="connsiteX43" fmla="*/ 1223963 w 1671638"/>
              <a:gd name="connsiteY43" fmla="*/ 80963 h 511969"/>
              <a:gd name="connsiteX44" fmla="*/ 1252538 w 1671638"/>
              <a:gd name="connsiteY44" fmla="*/ 61913 h 511969"/>
              <a:gd name="connsiteX45" fmla="*/ 1276350 w 1671638"/>
              <a:gd name="connsiteY45" fmla="*/ 40481 h 511969"/>
              <a:gd name="connsiteX46" fmla="*/ 1304925 w 1671638"/>
              <a:gd name="connsiteY46" fmla="*/ 7144 h 511969"/>
              <a:gd name="connsiteX47" fmla="*/ 1312069 w 1671638"/>
              <a:gd name="connsiteY47" fmla="*/ 0 h 511969"/>
              <a:gd name="connsiteX48" fmla="*/ 1359694 w 1671638"/>
              <a:gd name="connsiteY48" fmla="*/ 4763 h 511969"/>
              <a:gd name="connsiteX49" fmla="*/ 1457325 w 1671638"/>
              <a:gd name="connsiteY49" fmla="*/ 19050 h 511969"/>
              <a:gd name="connsiteX50" fmla="*/ 1550194 w 1671638"/>
              <a:gd name="connsiteY50" fmla="*/ 35719 h 511969"/>
              <a:gd name="connsiteX51" fmla="*/ 1588294 w 1671638"/>
              <a:gd name="connsiteY51" fmla="*/ 45244 h 511969"/>
              <a:gd name="connsiteX52" fmla="*/ 1621631 w 1671638"/>
              <a:gd name="connsiteY52" fmla="*/ 57150 h 511969"/>
              <a:gd name="connsiteX53" fmla="*/ 1638300 w 1671638"/>
              <a:gd name="connsiteY53" fmla="*/ 69056 h 511969"/>
              <a:gd name="connsiteX54" fmla="*/ 1650206 w 1671638"/>
              <a:gd name="connsiteY54" fmla="*/ 80963 h 511969"/>
              <a:gd name="connsiteX55" fmla="*/ 1662113 w 1671638"/>
              <a:gd name="connsiteY55" fmla="*/ 104775 h 511969"/>
              <a:gd name="connsiteX56" fmla="*/ 1669256 w 1671638"/>
              <a:gd name="connsiteY56" fmla="*/ 135731 h 511969"/>
              <a:gd name="connsiteX57" fmla="*/ 1671638 w 1671638"/>
              <a:gd name="connsiteY57" fmla="*/ 157163 h 511969"/>
              <a:gd name="connsiteX58" fmla="*/ 1669256 w 1671638"/>
              <a:gd name="connsiteY58" fmla="*/ 176213 h 511969"/>
              <a:gd name="connsiteX59" fmla="*/ 1662113 w 1671638"/>
              <a:gd name="connsiteY59" fmla="*/ 195263 h 511969"/>
              <a:gd name="connsiteX60" fmla="*/ 1650206 w 1671638"/>
              <a:gd name="connsiteY60" fmla="*/ 207169 h 511969"/>
              <a:gd name="connsiteX61" fmla="*/ 1635919 w 1671638"/>
              <a:gd name="connsiteY61" fmla="*/ 214313 h 511969"/>
              <a:gd name="connsiteX62" fmla="*/ 1604963 w 1671638"/>
              <a:gd name="connsiteY62" fmla="*/ 221456 h 511969"/>
              <a:gd name="connsiteX63" fmla="*/ 1538288 w 1671638"/>
              <a:gd name="connsiteY63" fmla="*/ 233363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671638" h="511969">
                <a:moveTo>
                  <a:pt x="1538288" y="233363"/>
                </a:moveTo>
                <a:lnTo>
                  <a:pt x="1400175" y="266700"/>
                </a:lnTo>
                <a:lnTo>
                  <a:pt x="1269206" y="300038"/>
                </a:lnTo>
                <a:lnTo>
                  <a:pt x="1140619" y="326231"/>
                </a:lnTo>
                <a:lnTo>
                  <a:pt x="1085850" y="340519"/>
                </a:lnTo>
                <a:lnTo>
                  <a:pt x="909638" y="378619"/>
                </a:lnTo>
                <a:lnTo>
                  <a:pt x="828675" y="402431"/>
                </a:lnTo>
                <a:lnTo>
                  <a:pt x="742950" y="428625"/>
                </a:lnTo>
                <a:lnTo>
                  <a:pt x="621506" y="459581"/>
                </a:lnTo>
                <a:lnTo>
                  <a:pt x="528638" y="483394"/>
                </a:lnTo>
                <a:lnTo>
                  <a:pt x="440531" y="502444"/>
                </a:lnTo>
                <a:lnTo>
                  <a:pt x="357188" y="511969"/>
                </a:lnTo>
                <a:lnTo>
                  <a:pt x="333375" y="511969"/>
                </a:lnTo>
                <a:lnTo>
                  <a:pt x="297656" y="497681"/>
                </a:lnTo>
                <a:lnTo>
                  <a:pt x="254794" y="476250"/>
                </a:lnTo>
                <a:lnTo>
                  <a:pt x="223838" y="459581"/>
                </a:lnTo>
                <a:lnTo>
                  <a:pt x="188119" y="440531"/>
                </a:lnTo>
                <a:lnTo>
                  <a:pt x="159544" y="421481"/>
                </a:lnTo>
                <a:lnTo>
                  <a:pt x="135731" y="404813"/>
                </a:lnTo>
                <a:lnTo>
                  <a:pt x="111919" y="385763"/>
                </a:lnTo>
                <a:lnTo>
                  <a:pt x="85725" y="359569"/>
                </a:lnTo>
                <a:lnTo>
                  <a:pt x="59531" y="330994"/>
                </a:lnTo>
                <a:lnTo>
                  <a:pt x="38100" y="304800"/>
                </a:lnTo>
                <a:lnTo>
                  <a:pt x="16669" y="273844"/>
                </a:lnTo>
                <a:lnTo>
                  <a:pt x="2381" y="242888"/>
                </a:lnTo>
                <a:lnTo>
                  <a:pt x="0" y="223838"/>
                </a:lnTo>
                <a:lnTo>
                  <a:pt x="2381" y="214313"/>
                </a:lnTo>
                <a:lnTo>
                  <a:pt x="9525" y="207169"/>
                </a:lnTo>
                <a:lnTo>
                  <a:pt x="21431" y="207169"/>
                </a:lnTo>
                <a:lnTo>
                  <a:pt x="52388" y="216694"/>
                </a:lnTo>
                <a:lnTo>
                  <a:pt x="97631" y="242888"/>
                </a:lnTo>
                <a:lnTo>
                  <a:pt x="135731" y="261938"/>
                </a:lnTo>
                <a:lnTo>
                  <a:pt x="178594" y="280988"/>
                </a:lnTo>
                <a:lnTo>
                  <a:pt x="228600" y="295275"/>
                </a:lnTo>
                <a:lnTo>
                  <a:pt x="264319" y="304800"/>
                </a:lnTo>
                <a:lnTo>
                  <a:pt x="307181" y="309563"/>
                </a:lnTo>
                <a:lnTo>
                  <a:pt x="350044" y="311944"/>
                </a:lnTo>
                <a:lnTo>
                  <a:pt x="421481" y="292894"/>
                </a:lnTo>
                <a:lnTo>
                  <a:pt x="602456" y="250031"/>
                </a:lnTo>
                <a:lnTo>
                  <a:pt x="821531" y="197644"/>
                </a:lnTo>
                <a:lnTo>
                  <a:pt x="933450" y="173831"/>
                </a:lnTo>
                <a:lnTo>
                  <a:pt x="1135856" y="123825"/>
                </a:lnTo>
                <a:lnTo>
                  <a:pt x="1181100" y="104775"/>
                </a:lnTo>
                <a:lnTo>
                  <a:pt x="1223963" y="80963"/>
                </a:lnTo>
                <a:lnTo>
                  <a:pt x="1252538" y="61913"/>
                </a:lnTo>
                <a:lnTo>
                  <a:pt x="1276350" y="40481"/>
                </a:lnTo>
                <a:lnTo>
                  <a:pt x="1304925" y="7144"/>
                </a:lnTo>
                <a:lnTo>
                  <a:pt x="1312069" y="0"/>
                </a:lnTo>
                <a:lnTo>
                  <a:pt x="1359694" y="4763"/>
                </a:lnTo>
                <a:lnTo>
                  <a:pt x="1457325" y="19050"/>
                </a:lnTo>
                <a:lnTo>
                  <a:pt x="1550194" y="35719"/>
                </a:lnTo>
                <a:lnTo>
                  <a:pt x="1588294" y="45244"/>
                </a:lnTo>
                <a:lnTo>
                  <a:pt x="1621631" y="57150"/>
                </a:lnTo>
                <a:lnTo>
                  <a:pt x="1638300" y="69056"/>
                </a:lnTo>
                <a:lnTo>
                  <a:pt x="1650206" y="80963"/>
                </a:lnTo>
                <a:lnTo>
                  <a:pt x="1662113" y="104775"/>
                </a:lnTo>
                <a:lnTo>
                  <a:pt x="1669256" y="135731"/>
                </a:lnTo>
                <a:lnTo>
                  <a:pt x="1671638" y="157163"/>
                </a:lnTo>
                <a:lnTo>
                  <a:pt x="1669256" y="176213"/>
                </a:lnTo>
                <a:lnTo>
                  <a:pt x="1662113" y="195263"/>
                </a:lnTo>
                <a:lnTo>
                  <a:pt x="1650206" y="207169"/>
                </a:lnTo>
                <a:lnTo>
                  <a:pt x="1635919" y="214313"/>
                </a:lnTo>
                <a:lnTo>
                  <a:pt x="1604963" y="221456"/>
                </a:lnTo>
                <a:lnTo>
                  <a:pt x="1538288" y="2333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29136BB-2804-49D7-B1A7-D29780B23BAE}"/>
              </a:ext>
            </a:extLst>
          </p:cNvPr>
          <p:cNvSpPr/>
          <p:nvPr/>
        </p:nvSpPr>
        <p:spPr>
          <a:xfrm rot="16200000">
            <a:off x="1387475" y="3486150"/>
            <a:ext cx="4260850" cy="488950"/>
          </a:xfrm>
          <a:custGeom>
            <a:avLst/>
            <a:gdLst>
              <a:gd name="connsiteX0" fmla="*/ 2893888 w 4260351"/>
              <a:gd name="connsiteY0" fmla="*/ 400692 h 489734"/>
              <a:gd name="connsiteX1" fmla="*/ 2647308 w 4260351"/>
              <a:gd name="connsiteY1" fmla="*/ 400692 h 489734"/>
              <a:gd name="connsiteX2" fmla="*/ 2393879 w 4260351"/>
              <a:gd name="connsiteY2" fmla="*/ 400692 h 489734"/>
              <a:gd name="connsiteX3" fmla="*/ 2277439 w 4260351"/>
              <a:gd name="connsiteY3" fmla="*/ 397267 h 489734"/>
              <a:gd name="connsiteX4" fmla="*/ 1941816 w 4260351"/>
              <a:gd name="connsiteY4" fmla="*/ 400692 h 489734"/>
              <a:gd name="connsiteX5" fmla="*/ 1606194 w 4260351"/>
              <a:gd name="connsiteY5" fmla="*/ 400692 h 489734"/>
              <a:gd name="connsiteX6" fmla="*/ 1325367 w 4260351"/>
              <a:gd name="connsiteY6" fmla="*/ 400692 h 489734"/>
              <a:gd name="connsiteX7" fmla="*/ 1030841 w 4260351"/>
              <a:gd name="connsiteY7" fmla="*/ 400692 h 489734"/>
              <a:gd name="connsiteX8" fmla="*/ 876729 w 4260351"/>
              <a:gd name="connsiteY8" fmla="*/ 400692 h 489734"/>
              <a:gd name="connsiteX9" fmla="*/ 756863 w 4260351"/>
              <a:gd name="connsiteY9" fmla="*/ 407541 h 489734"/>
              <a:gd name="connsiteX10" fmla="*/ 609600 w 4260351"/>
              <a:gd name="connsiteY10" fmla="*/ 417815 h 489734"/>
              <a:gd name="connsiteX11" fmla="*/ 565079 w 4260351"/>
              <a:gd name="connsiteY11" fmla="*/ 421240 h 489734"/>
              <a:gd name="connsiteX12" fmla="*/ 523982 w 4260351"/>
              <a:gd name="connsiteY12" fmla="*/ 421240 h 489734"/>
              <a:gd name="connsiteX13" fmla="*/ 448639 w 4260351"/>
              <a:gd name="connsiteY13" fmla="*/ 410966 h 489734"/>
              <a:gd name="connsiteX14" fmla="*/ 349322 w 4260351"/>
              <a:gd name="connsiteY14" fmla="*/ 393842 h 489734"/>
              <a:gd name="connsiteX15" fmla="*/ 250005 w 4260351"/>
              <a:gd name="connsiteY15" fmla="*/ 363020 h 489734"/>
              <a:gd name="connsiteX16" fmla="*/ 184935 w 4260351"/>
              <a:gd name="connsiteY16" fmla="*/ 335622 h 489734"/>
              <a:gd name="connsiteX17" fmla="*/ 133565 w 4260351"/>
              <a:gd name="connsiteY17" fmla="*/ 304800 h 489734"/>
              <a:gd name="connsiteX18" fmla="*/ 95893 w 4260351"/>
              <a:gd name="connsiteY18" fmla="*/ 273977 h 489734"/>
              <a:gd name="connsiteX19" fmla="*/ 54796 w 4260351"/>
              <a:gd name="connsiteY19" fmla="*/ 250004 h 489734"/>
              <a:gd name="connsiteX20" fmla="*/ 34248 w 4260351"/>
              <a:gd name="connsiteY20" fmla="*/ 232881 h 489734"/>
              <a:gd name="connsiteX21" fmla="*/ 13699 w 4260351"/>
              <a:gd name="connsiteY21" fmla="*/ 208908 h 489734"/>
              <a:gd name="connsiteX22" fmla="*/ 3425 w 4260351"/>
              <a:gd name="connsiteY22" fmla="*/ 191784 h 489734"/>
              <a:gd name="connsiteX23" fmla="*/ 0 w 4260351"/>
              <a:gd name="connsiteY23" fmla="*/ 174660 h 489734"/>
              <a:gd name="connsiteX24" fmla="*/ 3425 w 4260351"/>
              <a:gd name="connsiteY24" fmla="*/ 157537 h 489734"/>
              <a:gd name="connsiteX25" fmla="*/ 20549 w 4260351"/>
              <a:gd name="connsiteY25" fmla="*/ 140413 h 489734"/>
              <a:gd name="connsiteX26" fmla="*/ 41097 w 4260351"/>
              <a:gd name="connsiteY26" fmla="*/ 123290 h 489734"/>
              <a:gd name="connsiteX27" fmla="*/ 71920 w 4260351"/>
              <a:gd name="connsiteY27" fmla="*/ 109591 h 489734"/>
              <a:gd name="connsiteX28" fmla="*/ 613025 w 4260351"/>
              <a:gd name="connsiteY28" fmla="*/ 164386 h 489734"/>
              <a:gd name="connsiteX29" fmla="*/ 667821 w 4260351"/>
              <a:gd name="connsiteY29" fmla="*/ 174660 h 489734"/>
              <a:gd name="connsiteX30" fmla="*/ 869879 w 4260351"/>
              <a:gd name="connsiteY30" fmla="*/ 178085 h 489734"/>
              <a:gd name="connsiteX31" fmla="*/ 1304818 w 4260351"/>
              <a:gd name="connsiteY31" fmla="*/ 188359 h 489734"/>
              <a:gd name="connsiteX32" fmla="*/ 1719209 w 4260351"/>
              <a:gd name="connsiteY32" fmla="*/ 195209 h 489734"/>
              <a:gd name="connsiteX33" fmla="*/ 1996612 w 4260351"/>
              <a:gd name="connsiteY33" fmla="*/ 198633 h 489734"/>
              <a:gd name="connsiteX34" fmla="*/ 2369906 w 4260351"/>
              <a:gd name="connsiteY34" fmla="*/ 198633 h 489734"/>
              <a:gd name="connsiteX35" fmla="*/ 2756899 w 4260351"/>
              <a:gd name="connsiteY35" fmla="*/ 198633 h 489734"/>
              <a:gd name="connsiteX36" fmla="*/ 3250059 w 4260351"/>
              <a:gd name="connsiteY36" fmla="*/ 198633 h 489734"/>
              <a:gd name="connsiteX37" fmla="*/ 3571982 w 4260351"/>
              <a:gd name="connsiteY37" fmla="*/ 198633 h 489734"/>
              <a:gd name="connsiteX38" fmla="*/ 3798014 w 4260351"/>
              <a:gd name="connsiteY38" fmla="*/ 198633 h 489734"/>
              <a:gd name="connsiteX39" fmla="*/ 3893906 w 4260351"/>
              <a:gd name="connsiteY39" fmla="*/ 198633 h 489734"/>
              <a:gd name="connsiteX40" fmla="*/ 3965825 w 4260351"/>
              <a:gd name="connsiteY40" fmla="*/ 188359 h 489734"/>
              <a:gd name="connsiteX41" fmla="*/ 4010347 w 4260351"/>
              <a:gd name="connsiteY41" fmla="*/ 178085 h 489734"/>
              <a:gd name="connsiteX42" fmla="*/ 4061717 w 4260351"/>
              <a:gd name="connsiteY42" fmla="*/ 160961 h 489734"/>
              <a:gd name="connsiteX43" fmla="*/ 4109663 w 4260351"/>
              <a:gd name="connsiteY43" fmla="*/ 136988 h 489734"/>
              <a:gd name="connsiteX44" fmla="*/ 4147335 w 4260351"/>
              <a:gd name="connsiteY44" fmla="*/ 106166 h 489734"/>
              <a:gd name="connsiteX45" fmla="*/ 4178158 w 4260351"/>
              <a:gd name="connsiteY45" fmla="*/ 71919 h 489734"/>
              <a:gd name="connsiteX46" fmla="*/ 4202131 w 4260351"/>
              <a:gd name="connsiteY46" fmla="*/ 30822 h 489734"/>
              <a:gd name="connsiteX47" fmla="*/ 4219254 w 4260351"/>
              <a:gd name="connsiteY47" fmla="*/ 6849 h 489734"/>
              <a:gd name="connsiteX48" fmla="*/ 4232953 w 4260351"/>
              <a:gd name="connsiteY48" fmla="*/ 0 h 489734"/>
              <a:gd name="connsiteX49" fmla="*/ 4246652 w 4260351"/>
              <a:gd name="connsiteY49" fmla="*/ 6849 h 489734"/>
              <a:gd name="connsiteX50" fmla="*/ 4256926 w 4260351"/>
              <a:gd name="connsiteY50" fmla="*/ 20548 h 489734"/>
              <a:gd name="connsiteX51" fmla="*/ 4260351 w 4260351"/>
              <a:gd name="connsiteY51" fmla="*/ 41096 h 489734"/>
              <a:gd name="connsiteX52" fmla="*/ 4260351 w 4260351"/>
              <a:gd name="connsiteY52" fmla="*/ 75343 h 489734"/>
              <a:gd name="connsiteX53" fmla="*/ 4253502 w 4260351"/>
              <a:gd name="connsiteY53" fmla="*/ 119865 h 489734"/>
              <a:gd name="connsiteX54" fmla="*/ 4239803 w 4260351"/>
              <a:gd name="connsiteY54" fmla="*/ 174660 h 489734"/>
              <a:gd name="connsiteX55" fmla="*/ 4222679 w 4260351"/>
              <a:gd name="connsiteY55" fmla="*/ 219182 h 489734"/>
              <a:gd name="connsiteX56" fmla="*/ 4188432 w 4260351"/>
              <a:gd name="connsiteY56" fmla="*/ 291101 h 489734"/>
              <a:gd name="connsiteX57" fmla="*/ 4143911 w 4260351"/>
              <a:gd name="connsiteY57" fmla="*/ 359595 h 489734"/>
              <a:gd name="connsiteX58" fmla="*/ 4116513 w 4260351"/>
              <a:gd name="connsiteY58" fmla="*/ 404116 h 489734"/>
              <a:gd name="connsiteX59" fmla="*/ 4089115 w 4260351"/>
              <a:gd name="connsiteY59" fmla="*/ 438364 h 489734"/>
              <a:gd name="connsiteX60" fmla="*/ 4071991 w 4260351"/>
              <a:gd name="connsiteY60" fmla="*/ 455487 h 489734"/>
              <a:gd name="connsiteX61" fmla="*/ 4048018 w 4260351"/>
              <a:gd name="connsiteY61" fmla="*/ 472611 h 489734"/>
              <a:gd name="connsiteX62" fmla="*/ 4024045 w 4260351"/>
              <a:gd name="connsiteY62" fmla="*/ 482885 h 489734"/>
              <a:gd name="connsiteX63" fmla="*/ 3989798 w 4260351"/>
              <a:gd name="connsiteY63" fmla="*/ 489734 h 489734"/>
              <a:gd name="connsiteX64" fmla="*/ 3976099 w 4260351"/>
              <a:gd name="connsiteY64" fmla="*/ 489734 h 489734"/>
              <a:gd name="connsiteX65" fmla="*/ 3955551 w 4260351"/>
              <a:gd name="connsiteY65" fmla="*/ 486310 h 489734"/>
              <a:gd name="connsiteX66" fmla="*/ 3924729 w 4260351"/>
              <a:gd name="connsiteY66" fmla="*/ 469186 h 489734"/>
              <a:gd name="connsiteX67" fmla="*/ 3907605 w 4260351"/>
              <a:gd name="connsiteY67" fmla="*/ 452063 h 489734"/>
              <a:gd name="connsiteX68" fmla="*/ 3887057 w 4260351"/>
              <a:gd name="connsiteY68" fmla="*/ 434939 h 489734"/>
              <a:gd name="connsiteX69" fmla="*/ 3849385 w 4260351"/>
              <a:gd name="connsiteY69" fmla="*/ 417815 h 489734"/>
              <a:gd name="connsiteX70" fmla="*/ 3798014 w 4260351"/>
              <a:gd name="connsiteY70" fmla="*/ 404116 h 489734"/>
              <a:gd name="connsiteX71" fmla="*/ 3753493 w 4260351"/>
              <a:gd name="connsiteY71" fmla="*/ 400692 h 489734"/>
              <a:gd name="connsiteX72" fmla="*/ 3575407 w 4260351"/>
              <a:gd name="connsiteY72" fmla="*/ 400692 h 489734"/>
              <a:gd name="connsiteX73" fmla="*/ 3308279 w 4260351"/>
              <a:gd name="connsiteY73" fmla="*/ 400692 h 489734"/>
              <a:gd name="connsiteX74" fmla="*/ 2893888 w 4260351"/>
              <a:gd name="connsiteY74" fmla="*/ 400692 h 489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0351" h="489734">
                <a:moveTo>
                  <a:pt x="2893888" y="400692"/>
                </a:moveTo>
                <a:lnTo>
                  <a:pt x="2647308" y="400692"/>
                </a:lnTo>
                <a:lnTo>
                  <a:pt x="2393879" y="400692"/>
                </a:lnTo>
                <a:lnTo>
                  <a:pt x="2277439" y="397267"/>
                </a:lnTo>
                <a:lnTo>
                  <a:pt x="1941816" y="400692"/>
                </a:lnTo>
                <a:lnTo>
                  <a:pt x="1606194" y="400692"/>
                </a:lnTo>
                <a:lnTo>
                  <a:pt x="1325367" y="400692"/>
                </a:lnTo>
                <a:lnTo>
                  <a:pt x="1030841" y="400692"/>
                </a:lnTo>
                <a:lnTo>
                  <a:pt x="876729" y="400692"/>
                </a:lnTo>
                <a:lnTo>
                  <a:pt x="756863" y="407541"/>
                </a:lnTo>
                <a:lnTo>
                  <a:pt x="609600" y="417815"/>
                </a:lnTo>
                <a:lnTo>
                  <a:pt x="565079" y="421240"/>
                </a:lnTo>
                <a:lnTo>
                  <a:pt x="523982" y="421240"/>
                </a:lnTo>
                <a:lnTo>
                  <a:pt x="448639" y="410966"/>
                </a:lnTo>
                <a:lnTo>
                  <a:pt x="349322" y="393842"/>
                </a:lnTo>
                <a:lnTo>
                  <a:pt x="250005" y="363020"/>
                </a:lnTo>
                <a:lnTo>
                  <a:pt x="184935" y="335622"/>
                </a:lnTo>
                <a:lnTo>
                  <a:pt x="133565" y="304800"/>
                </a:lnTo>
                <a:lnTo>
                  <a:pt x="95893" y="273977"/>
                </a:lnTo>
                <a:lnTo>
                  <a:pt x="54796" y="250004"/>
                </a:lnTo>
                <a:lnTo>
                  <a:pt x="34248" y="232881"/>
                </a:lnTo>
                <a:lnTo>
                  <a:pt x="13699" y="208908"/>
                </a:lnTo>
                <a:lnTo>
                  <a:pt x="3425" y="191784"/>
                </a:lnTo>
                <a:lnTo>
                  <a:pt x="0" y="174660"/>
                </a:lnTo>
                <a:lnTo>
                  <a:pt x="3425" y="157537"/>
                </a:lnTo>
                <a:lnTo>
                  <a:pt x="20549" y="140413"/>
                </a:lnTo>
                <a:lnTo>
                  <a:pt x="41097" y="123290"/>
                </a:lnTo>
                <a:lnTo>
                  <a:pt x="71920" y="109591"/>
                </a:lnTo>
                <a:lnTo>
                  <a:pt x="613025" y="164386"/>
                </a:lnTo>
                <a:lnTo>
                  <a:pt x="667821" y="174660"/>
                </a:lnTo>
                <a:lnTo>
                  <a:pt x="869879" y="178085"/>
                </a:lnTo>
                <a:lnTo>
                  <a:pt x="1304818" y="188359"/>
                </a:lnTo>
                <a:lnTo>
                  <a:pt x="1719209" y="195209"/>
                </a:lnTo>
                <a:lnTo>
                  <a:pt x="1996612" y="198633"/>
                </a:lnTo>
                <a:lnTo>
                  <a:pt x="2369906" y="198633"/>
                </a:lnTo>
                <a:lnTo>
                  <a:pt x="2756899" y="198633"/>
                </a:lnTo>
                <a:lnTo>
                  <a:pt x="3250059" y="198633"/>
                </a:lnTo>
                <a:lnTo>
                  <a:pt x="3571982" y="198633"/>
                </a:lnTo>
                <a:lnTo>
                  <a:pt x="3798014" y="198633"/>
                </a:lnTo>
                <a:lnTo>
                  <a:pt x="3893906" y="198633"/>
                </a:lnTo>
                <a:lnTo>
                  <a:pt x="3965825" y="188359"/>
                </a:lnTo>
                <a:lnTo>
                  <a:pt x="4010347" y="178085"/>
                </a:lnTo>
                <a:lnTo>
                  <a:pt x="4061717" y="160961"/>
                </a:lnTo>
                <a:lnTo>
                  <a:pt x="4109663" y="136988"/>
                </a:lnTo>
                <a:lnTo>
                  <a:pt x="4147335" y="106166"/>
                </a:lnTo>
                <a:lnTo>
                  <a:pt x="4178158" y="71919"/>
                </a:lnTo>
                <a:lnTo>
                  <a:pt x="4202131" y="30822"/>
                </a:lnTo>
                <a:lnTo>
                  <a:pt x="4219254" y="6849"/>
                </a:lnTo>
                <a:lnTo>
                  <a:pt x="4232953" y="0"/>
                </a:lnTo>
                <a:lnTo>
                  <a:pt x="4246652" y="6849"/>
                </a:lnTo>
                <a:lnTo>
                  <a:pt x="4256926" y="20548"/>
                </a:lnTo>
                <a:lnTo>
                  <a:pt x="4260351" y="41096"/>
                </a:lnTo>
                <a:lnTo>
                  <a:pt x="4260351" y="75343"/>
                </a:lnTo>
                <a:lnTo>
                  <a:pt x="4253502" y="119865"/>
                </a:lnTo>
                <a:lnTo>
                  <a:pt x="4239803" y="174660"/>
                </a:lnTo>
                <a:lnTo>
                  <a:pt x="4222679" y="219182"/>
                </a:lnTo>
                <a:lnTo>
                  <a:pt x="4188432" y="291101"/>
                </a:lnTo>
                <a:lnTo>
                  <a:pt x="4143911" y="359595"/>
                </a:lnTo>
                <a:lnTo>
                  <a:pt x="4116513" y="404116"/>
                </a:lnTo>
                <a:lnTo>
                  <a:pt x="4089115" y="438364"/>
                </a:lnTo>
                <a:lnTo>
                  <a:pt x="4071991" y="455487"/>
                </a:lnTo>
                <a:lnTo>
                  <a:pt x="4048018" y="472611"/>
                </a:lnTo>
                <a:lnTo>
                  <a:pt x="4024045" y="482885"/>
                </a:lnTo>
                <a:lnTo>
                  <a:pt x="3989798" y="489734"/>
                </a:lnTo>
                <a:lnTo>
                  <a:pt x="3976099" y="489734"/>
                </a:lnTo>
                <a:lnTo>
                  <a:pt x="3955551" y="486310"/>
                </a:lnTo>
                <a:lnTo>
                  <a:pt x="3924729" y="469186"/>
                </a:lnTo>
                <a:lnTo>
                  <a:pt x="3907605" y="452063"/>
                </a:lnTo>
                <a:lnTo>
                  <a:pt x="3887057" y="434939"/>
                </a:lnTo>
                <a:lnTo>
                  <a:pt x="3849385" y="417815"/>
                </a:lnTo>
                <a:lnTo>
                  <a:pt x="3798014" y="404116"/>
                </a:lnTo>
                <a:lnTo>
                  <a:pt x="3753493" y="400692"/>
                </a:lnTo>
                <a:lnTo>
                  <a:pt x="3575407" y="400692"/>
                </a:lnTo>
                <a:lnTo>
                  <a:pt x="3308279" y="400692"/>
                </a:lnTo>
                <a:lnTo>
                  <a:pt x="2893888" y="400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73A1CB1-7A8A-44EA-9E9F-16B275723581}"/>
              </a:ext>
            </a:extLst>
          </p:cNvPr>
          <p:cNvSpPr/>
          <p:nvPr/>
        </p:nvSpPr>
        <p:spPr>
          <a:xfrm>
            <a:off x="2852738" y="5164138"/>
            <a:ext cx="596900" cy="688975"/>
          </a:xfrm>
          <a:custGeom>
            <a:avLst/>
            <a:gdLst>
              <a:gd name="connsiteX0" fmla="*/ 171450 w 597693"/>
              <a:gd name="connsiteY0" fmla="*/ 185738 h 688182"/>
              <a:gd name="connsiteX1" fmla="*/ 288131 w 597693"/>
              <a:gd name="connsiteY1" fmla="*/ 290513 h 688182"/>
              <a:gd name="connsiteX2" fmla="*/ 357187 w 597693"/>
              <a:gd name="connsiteY2" fmla="*/ 350044 h 688182"/>
              <a:gd name="connsiteX3" fmla="*/ 404812 w 597693"/>
              <a:gd name="connsiteY3" fmla="*/ 390525 h 688182"/>
              <a:gd name="connsiteX4" fmla="*/ 426243 w 597693"/>
              <a:gd name="connsiteY4" fmla="*/ 414338 h 688182"/>
              <a:gd name="connsiteX5" fmla="*/ 457200 w 597693"/>
              <a:gd name="connsiteY5" fmla="*/ 459582 h 688182"/>
              <a:gd name="connsiteX6" fmla="*/ 485775 w 597693"/>
              <a:gd name="connsiteY6" fmla="*/ 507207 h 688182"/>
              <a:gd name="connsiteX7" fmla="*/ 511968 w 597693"/>
              <a:gd name="connsiteY7" fmla="*/ 559594 h 688182"/>
              <a:gd name="connsiteX8" fmla="*/ 521493 w 597693"/>
              <a:gd name="connsiteY8" fmla="*/ 588169 h 688182"/>
              <a:gd name="connsiteX9" fmla="*/ 531018 w 597693"/>
              <a:gd name="connsiteY9" fmla="*/ 621507 h 688182"/>
              <a:gd name="connsiteX10" fmla="*/ 547687 w 597693"/>
              <a:gd name="connsiteY10" fmla="*/ 654844 h 688182"/>
              <a:gd name="connsiteX11" fmla="*/ 581025 w 597693"/>
              <a:gd name="connsiteY11" fmla="*/ 688182 h 688182"/>
              <a:gd name="connsiteX12" fmla="*/ 597693 w 597693"/>
              <a:gd name="connsiteY12" fmla="*/ 7144 h 688182"/>
              <a:gd name="connsiteX13" fmla="*/ 585787 w 597693"/>
              <a:gd name="connsiteY13" fmla="*/ 71438 h 688182"/>
              <a:gd name="connsiteX14" fmla="*/ 569118 w 597693"/>
              <a:gd name="connsiteY14" fmla="*/ 109538 h 688182"/>
              <a:gd name="connsiteX15" fmla="*/ 550068 w 597693"/>
              <a:gd name="connsiteY15" fmla="*/ 133350 h 688182"/>
              <a:gd name="connsiteX16" fmla="*/ 523875 w 597693"/>
              <a:gd name="connsiteY16" fmla="*/ 150019 h 688182"/>
              <a:gd name="connsiteX17" fmla="*/ 500062 w 597693"/>
              <a:gd name="connsiteY17" fmla="*/ 159544 h 688182"/>
              <a:gd name="connsiteX18" fmla="*/ 476250 w 597693"/>
              <a:gd name="connsiteY18" fmla="*/ 161925 h 688182"/>
              <a:gd name="connsiteX19" fmla="*/ 450056 w 597693"/>
              <a:gd name="connsiteY19" fmla="*/ 161925 h 688182"/>
              <a:gd name="connsiteX20" fmla="*/ 414337 w 597693"/>
              <a:gd name="connsiteY20" fmla="*/ 157163 h 688182"/>
              <a:gd name="connsiteX21" fmla="*/ 338137 w 597693"/>
              <a:gd name="connsiteY21" fmla="*/ 138113 h 688182"/>
              <a:gd name="connsiteX22" fmla="*/ 245268 w 597693"/>
              <a:gd name="connsiteY22" fmla="*/ 104775 h 688182"/>
              <a:gd name="connsiteX23" fmla="*/ 135731 w 597693"/>
              <a:gd name="connsiteY23" fmla="*/ 54769 h 688182"/>
              <a:gd name="connsiteX24" fmla="*/ 61912 w 597693"/>
              <a:gd name="connsiteY24" fmla="*/ 16669 h 688182"/>
              <a:gd name="connsiteX25" fmla="*/ 19050 w 597693"/>
              <a:gd name="connsiteY25" fmla="*/ 0 h 688182"/>
              <a:gd name="connsiteX26" fmla="*/ 4762 w 597693"/>
              <a:gd name="connsiteY26" fmla="*/ 4763 h 688182"/>
              <a:gd name="connsiteX27" fmla="*/ 0 w 597693"/>
              <a:gd name="connsiteY27" fmla="*/ 14288 h 688182"/>
              <a:gd name="connsiteX28" fmla="*/ 2381 w 597693"/>
              <a:gd name="connsiteY28" fmla="*/ 28575 h 688182"/>
              <a:gd name="connsiteX29" fmla="*/ 21431 w 597693"/>
              <a:gd name="connsiteY29" fmla="*/ 52388 h 688182"/>
              <a:gd name="connsiteX30" fmla="*/ 100012 w 597693"/>
              <a:gd name="connsiteY30" fmla="*/ 123825 h 688182"/>
              <a:gd name="connsiteX31" fmla="*/ 171450 w 597693"/>
              <a:gd name="connsiteY31" fmla="*/ 185738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97693" h="688182">
                <a:moveTo>
                  <a:pt x="171450" y="185738"/>
                </a:moveTo>
                <a:lnTo>
                  <a:pt x="288131" y="290513"/>
                </a:lnTo>
                <a:lnTo>
                  <a:pt x="357187" y="350044"/>
                </a:lnTo>
                <a:lnTo>
                  <a:pt x="404812" y="390525"/>
                </a:lnTo>
                <a:lnTo>
                  <a:pt x="426243" y="414338"/>
                </a:lnTo>
                <a:lnTo>
                  <a:pt x="457200" y="459582"/>
                </a:lnTo>
                <a:lnTo>
                  <a:pt x="485775" y="507207"/>
                </a:lnTo>
                <a:lnTo>
                  <a:pt x="511968" y="559594"/>
                </a:lnTo>
                <a:lnTo>
                  <a:pt x="521493" y="588169"/>
                </a:lnTo>
                <a:lnTo>
                  <a:pt x="531018" y="621507"/>
                </a:lnTo>
                <a:lnTo>
                  <a:pt x="547687" y="654844"/>
                </a:lnTo>
                <a:lnTo>
                  <a:pt x="581025" y="688182"/>
                </a:lnTo>
                <a:lnTo>
                  <a:pt x="597693" y="7144"/>
                </a:lnTo>
                <a:lnTo>
                  <a:pt x="585787" y="71438"/>
                </a:lnTo>
                <a:lnTo>
                  <a:pt x="569118" y="109538"/>
                </a:lnTo>
                <a:lnTo>
                  <a:pt x="550068" y="133350"/>
                </a:lnTo>
                <a:lnTo>
                  <a:pt x="523875" y="150019"/>
                </a:lnTo>
                <a:lnTo>
                  <a:pt x="500062" y="159544"/>
                </a:lnTo>
                <a:lnTo>
                  <a:pt x="476250" y="161925"/>
                </a:lnTo>
                <a:lnTo>
                  <a:pt x="450056" y="161925"/>
                </a:lnTo>
                <a:lnTo>
                  <a:pt x="414337" y="157163"/>
                </a:lnTo>
                <a:lnTo>
                  <a:pt x="338137" y="138113"/>
                </a:lnTo>
                <a:lnTo>
                  <a:pt x="245268" y="104775"/>
                </a:lnTo>
                <a:lnTo>
                  <a:pt x="135731" y="54769"/>
                </a:lnTo>
                <a:lnTo>
                  <a:pt x="61912" y="16669"/>
                </a:lnTo>
                <a:lnTo>
                  <a:pt x="19050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8575"/>
                </a:lnTo>
                <a:lnTo>
                  <a:pt x="21431" y="52388"/>
                </a:lnTo>
                <a:lnTo>
                  <a:pt x="100012" y="123825"/>
                </a:lnTo>
                <a:lnTo>
                  <a:pt x="171450" y="1857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F7787B70-99B8-4CE2-962A-2265D593F425}"/>
              </a:ext>
            </a:extLst>
          </p:cNvPr>
          <p:cNvSpPr/>
          <p:nvPr/>
        </p:nvSpPr>
        <p:spPr>
          <a:xfrm>
            <a:off x="2443163" y="3294063"/>
            <a:ext cx="1714500" cy="1206500"/>
          </a:xfrm>
          <a:custGeom>
            <a:avLst/>
            <a:gdLst>
              <a:gd name="connsiteX0" fmla="*/ 1643062 w 1714500"/>
              <a:gd name="connsiteY0" fmla="*/ 116681 h 1207294"/>
              <a:gd name="connsiteX1" fmla="*/ 1519237 w 1714500"/>
              <a:gd name="connsiteY1" fmla="*/ 216694 h 1207294"/>
              <a:gd name="connsiteX2" fmla="*/ 1431131 w 1714500"/>
              <a:gd name="connsiteY2" fmla="*/ 288131 h 1207294"/>
              <a:gd name="connsiteX3" fmla="*/ 1304925 w 1714500"/>
              <a:gd name="connsiteY3" fmla="*/ 390525 h 1207294"/>
              <a:gd name="connsiteX4" fmla="*/ 1204912 w 1714500"/>
              <a:gd name="connsiteY4" fmla="*/ 466725 h 1207294"/>
              <a:gd name="connsiteX5" fmla="*/ 1012031 w 1714500"/>
              <a:gd name="connsiteY5" fmla="*/ 619125 h 1207294"/>
              <a:gd name="connsiteX6" fmla="*/ 878681 w 1714500"/>
              <a:gd name="connsiteY6" fmla="*/ 721519 h 1207294"/>
              <a:gd name="connsiteX7" fmla="*/ 742950 w 1714500"/>
              <a:gd name="connsiteY7" fmla="*/ 828675 h 1207294"/>
              <a:gd name="connsiteX8" fmla="*/ 642937 w 1714500"/>
              <a:gd name="connsiteY8" fmla="*/ 904875 h 1207294"/>
              <a:gd name="connsiteX9" fmla="*/ 545306 w 1714500"/>
              <a:gd name="connsiteY9" fmla="*/ 983456 h 1207294"/>
              <a:gd name="connsiteX10" fmla="*/ 452437 w 1714500"/>
              <a:gd name="connsiteY10" fmla="*/ 1057275 h 1207294"/>
              <a:gd name="connsiteX11" fmla="*/ 319087 w 1714500"/>
              <a:gd name="connsiteY11" fmla="*/ 1164431 h 1207294"/>
              <a:gd name="connsiteX12" fmla="*/ 278606 w 1714500"/>
              <a:gd name="connsiteY12" fmla="*/ 1197769 h 1207294"/>
              <a:gd name="connsiteX13" fmla="*/ 259556 w 1714500"/>
              <a:gd name="connsiteY13" fmla="*/ 1204912 h 1207294"/>
              <a:gd name="connsiteX14" fmla="*/ 238125 w 1714500"/>
              <a:gd name="connsiteY14" fmla="*/ 1207294 h 1207294"/>
              <a:gd name="connsiteX15" fmla="*/ 226218 w 1714500"/>
              <a:gd name="connsiteY15" fmla="*/ 1204912 h 1207294"/>
              <a:gd name="connsiteX16" fmla="*/ 200025 w 1714500"/>
              <a:gd name="connsiteY16" fmla="*/ 1197769 h 1207294"/>
              <a:gd name="connsiteX17" fmla="*/ 169068 w 1714500"/>
              <a:gd name="connsiteY17" fmla="*/ 1178719 h 1207294"/>
              <a:gd name="connsiteX18" fmla="*/ 123825 w 1714500"/>
              <a:gd name="connsiteY18" fmla="*/ 1133475 h 1207294"/>
              <a:gd name="connsiteX19" fmla="*/ 95250 w 1714500"/>
              <a:gd name="connsiteY19" fmla="*/ 1100137 h 1207294"/>
              <a:gd name="connsiteX20" fmla="*/ 80962 w 1714500"/>
              <a:gd name="connsiteY20" fmla="*/ 1073944 h 1207294"/>
              <a:gd name="connsiteX21" fmla="*/ 66675 w 1714500"/>
              <a:gd name="connsiteY21" fmla="*/ 1047750 h 1207294"/>
              <a:gd name="connsiteX22" fmla="*/ 50006 w 1714500"/>
              <a:gd name="connsiteY22" fmla="*/ 1000125 h 1207294"/>
              <a:gd name="connsiteX23" fmla="*/ 35718 w 1714500"/>
              <a:gd name="connsiteY23" fmla="*/ 952500 h 1207294"/>
              <a:gd name="connsiteX24" fmla="*/ 4762 w 1714500"/>
              <a:gd name="connsiteY24" fmla="*/ 859631 h 1207294"/>
              <a:gd name="connsiteX25" fmla="*/ 0 w 1714500"/>
              <a:gd name="connsiteY25" fmla="*/ 833437 h 1207294"/>
              <a:gd name="connsiteX26" fmla="*/ 0 w 1714500"/>
              <a:gd name="connsiteY26" fmla="*/ 802481 h 1207294"/>
              <a:gd name="connsiteX27" fmla="*/ 2381 w 1714500"/>
              <a:gd name="connsiteY27" fmla="*/ 785812 h 1207294"/>
              <a:gd name="connsiteX28" fmla="*/ 9525 w 1714500"/>
              <a:gd name="connsiteY28" fmla="*/ 778669 h 1207294"/>
              <a:gd name="connsiteX29" fmla="*/ 21431 w 1714500"/>
              <a:gd name="connsiteY29" fmla="*/ 783431 h 1207294"/>
              <a:gd name="connsiteX30" fmla="*/ 59531 w 1714500"/>
              <a:gd name="connsiteY30" fmla="*/ 804862 h 1207294"/>
              <a:gd name="connsiteX31" fmla="*/ 119062 w 1714500"/>
              <a:gd name="connsiteY31" fmla="*/ 852487 h 1207294"/>
              <a:gd name="connsiteX32" fmla="*/ 152400 w 1714500"/>
              <a:gd name="connsiteY32" fmla="*/ 871537 h 1207294"/>
              <a:gd name="connsiteX33" fmla="*/ 173831 w 1714500"/>
              <a:gd name="connsiteY33" fmla="*/ 873919 h 1207294"/>
              <a:gd name="connsiteX34" fmla="*/ 214312 w 1714500"/>
              <a:gd name="connsiteY34" fmla="*/ 869156 h 1207294"/>
              <a:gd name="connsiteX35" fmla="*/ 261937 w 1714500"/>
              <a:gd name="connsiteY35" fmla="*/ 854869 h 1207294"/>
              <a:gd name="connsiteX36" fmla="*/ 340518 w 1714500"/>
              <a:gd name="connsiteY36" fmla="*/ 816769 h 1207294"/>
              <a:gd name="connsiteX37" fmla="*/ 564356 w 1714500"/>
              <a:gd name="connsiteY37" fmla="*/ 695325 h 1207294"/>
              <a:gd name="connsiteX38" fmla="*/ 847725 w 1714500"/>
              <a:gd name="connsiteY38" fmla="*/ 528637 h 1207294"/>
              <a:gd name="connsiteX39" fmla="*/ 1057275 w 1714500"/>
              <a:gd name="connsiteY39" fmla="*/ 388144 h 1207294"/>
              <a:gd name="connsiteX40" fmla="*/ 1259681 w 1714500"/>
              <a:gd name="connsiteY40" fmla="*/ 252412 h 1207294"/>
              <a:gd name="connsiteX41" fmla="*/ 1454943 w 1714500"/>
              <a:gd name="connsiteY41" fmla="*/ 128587 h 1207294"/>
              <a:gd name="connsiteX42" fmla="*/ 1626393 w 1714500"/>
              <a:gd name="connsiteY42" fmla="*/ 19050 h 1207294"/>
              <a:gd name="connsiteX43" fmla="*/ 1652587 w 1714500"/>
              <a:gd name="connsiteY43" fmla="*/ 4762 h 1207294"/>
              <a:gd name="connsiteX44" fmla="*/ 1669256 w 1714500"/>
              <a:gd name="connsiteY44" fmla="*/ 0 h 1207294"/>
              <a:gd name="connsiteX45" fmla="*/ 1693068 w 1714500"/>
              <a:gd name="connsiteY45" fmla="*/ 2381 h 1207294"/>
              <a:gd name="connsiteX46" fmla="*/ 1709737 w 1714500"/>
              <a:gd name="connsiteY46" fmla="*/ 11906 h 1207294"/>
              <a:gd name="connsiteX47" fmla="*/ 1714500 w 1714500"/>
              <a:gd name="connsiteY47" fmla="*/ 26194 h 1207294"/>
              <a:gd name="connsiteX48" fmla="*/ 1712118 w 1714500"/>
              <a:gd name="connsiteY48" fmla="*/ 42862 h 1207294"/>
              <a:gd name="connsiteX49" fmla="*/ 1700212 w 1714500"/>
              <a:gd name="connsiteY49" fmla="*/ 69056 h 1207294"/>
              <a:gd name="connsiteX50" fmla="*/ 1643062 w 1714500"/>
              <a:gd name="connsiteY50" fmla="*/ 116681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14500" h="1207294">
                <a:moveTo>
                  <a:pt x="1643062" y="116681"/>
                </a:moveTo>
                <a:lnTo>
                  <a:pt x="1519237" y="216694"/>
                </a:lnTo>
                <a:lnTo>
                  <a:pt x="1431131" y="288131"/>
                </a:lnTo>
                <a:lnTo>
                  <a:pt x="1304925" y="390525"/>
                </a:lnTo>
                <a:lnTo>
                  <a:pt x="1204912" y="466725"/>
                </a:lnTo>
                <a:lnTo>
                  <a:pt x="1012031" y="619125"/>
                </a:lnTo>
                <a:lnTo>
                  <a:pt x="878681" y="721519"/>
                </a:lnTo>
                <a:lnTo>
                  <a:pt x="742950" y="828675"/>
                </a:lnTo>
                <a:lnTo>
                  <a:pt x="642937" y="904875"/>
                </a:lnTo>
                <a:lnTo>
                  <a:pt x="545306" y="983456"/>
                </a:lnTo>
                <a:lnTo>
                  <a:pt x="452437" y="1057275"/>
                </a:lnTo>
                <a:lnTo>
                  <a:pt x="319087" y="1164431"/>
                </a:lnTo>
                <a:lnTo>
                  <a:pt x="278606" y="1197769"/>
                </a:lnTo>
                <a:lnTo>
                  <a:pt x="259556" y="1204912"/>
                </a:lnTo>
                <a:lnTo>
                  <a:pt x="238125" y="1207294"/>
                </a:lnTo>
                <a:lnTo>
                  <a:pt x="226218" y="1204912"/>
                </a:lnTo>
                <a:lnTo>
                  <a:pt x="200025" y="1197769"/>
                </a:lnTo>
                <a:lnTo>
                  <a:pt x="169068" y="1178719"/>
                </a:lnTo>
                <a:lnTo>
                  <a:pt x="123825" y="1133475"/>
                </a:lnTo>
                <a:lnTo>
                  <a:pt x="95250" y="1100137"/>
                </a:lnTo>
                <a:lnTo>
                  <a:pt x="80962" y="1073944"/>
                </a:lnTo>
                <a:lnTo>
                  <a:pt x="66675" y="1047750"/>
                </a:lnTo>
                <a:lnTo>
                  <a:pt x="50006" y="1000125"/>
                </a:lnTo>
                <a:lnTo>
                  <a:pt x="35718" y="952500"/>
                </a:lnTo>
                <a:lnTo>
                  <a:pt x="4762" y="859631"/>
                </a:lnTo>
                <a:lnTo>
                  <a:pt x="0" y="833437"/>
                </a:lnTo>
                <a:lnTo>
                  <a:pt x="0" y="802481"/>
                </a:lnTo>
                <a:lnTo>
                  <a:pt x="2381" y="785812"/>
                </a:lnTo>
                <a:lnTo>
                  <a:pt x="9525" y="778669"/>
                </a:lnTo>
                <a:lnTo>
                  <a:pt x="21431" y="783431"/>
                </a:lnTo>
                <a:lnTo>
                  <a:pt x="59531" y="804862"/>
                </a:lnTo>
                <a:lnTo>
                  <a:pt x="119062" y="852487"/>
                </a:lnTo>
                <a:lnTo>
                  <a:pt x="152400" y="871537"/>
                </a:lnTo>
                <a:lnTo>
                  <a:pt x="173831" y="873919"/>
                </a:lnTo>
                <a:lnTo>
                  <a:pt x="214312" y="869156"/>
                </a:lnTo>
                <a:lnTo>
                  <a:pt x="261937" y="854869"/>
                </a:lnTo>
                <a:lnTo>
                  <a:pt x="340518" y="816769"/>
                </a:lnTo>
                <a:lnTo>
                  <a:pt x="564356" y="695325"/>
                </a:lnTo>
                <a:lnTo>
                  <a:pt x="847725" y="528637"/>
                </a:lnTo>
                <a:lnTo>
                  <a:pt x="1057275" y="388144"/>
                </a:lnTo>
                <a:lnTo>
                  <a:pt x="1259681" y="252412"/>
                </a:lnTo>
                <a:lnTo>
                  <a:pt x="1454943" y="128587"/>
                </a:lnTo>
                <a:lnTo>
                  <a:pt x="1626393" y="19050"/>
                </a:lnTo>
                <a:lnTo>
                  <a:pt x="1652587" y="4762"/>
                </a:lnTo>
                <a:lnTo>
                  <a:pt x="1669256" y="0"/>
                </a:lnTo>
                <a:lnTo>
                  <a:pt x="1693068" y="2381"/>
                </a:lnTo>
                <a:lnTo>
                  <a:pt x="1709737" y="11906"/>
                </a:lnTo>
                <a:lnTo>
                  <a:pt x="1714500" y="26194"/>
                </a:lnTo>
                <a:lnTo>
                  <a:pt x="1712118" y="42862"/>
                </a:lnTo>
                <a:lnTo>
                  <a:pt x="1700212" y="69056"/>
                </a:lnTo>
                <a:lnTo>
                  <a:pt x="1643062" y="116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09EA26E-21D8-41BF-8837-9D9679B16E8B}"/>
              </a:ext>
            </a:extLst>
          </p:cNvPr>
          <p:cNvSpPr/>
          <p:nvPr/>
        </p:nvSpPr>
        <p:spPr>
          <a:xfrm>
            <a:off x="4516438" y="1600200"/>
            <a:ext cx="539750" cy="1047750"/>
          </a:xfrm>
          <a:custGeom>
            <a:avLst/>
            <a:gdLst>
              <a:gd name="connsiteX0" fmla="*/ 452438 w 538163"/>
              <a:gd name="connsiteY0" fmla="*/ 376238 h 1047750"/>
              <a:gd name="connsiteX1" fmla="*/ 478632 w 538163"/>
              <a:gd name="connsiteY1" fmla="*/ 535781 h 1047750"/>
              <a:gd name="connsiteX2" fmla="*/ 500063 w 538163"/>
              <a:gd name="connsiteY2" fmla="*/ 659606 h 1047750"/>
              <a:gd name="connsiteX3" fmla="*/ 523875 w 538163"/>
              <a:gd name="connsiteY3" fmla="*/ 807244 h 1047750"/>
              <a:gd name="connsiteX4" fmla="*/ 538163 w 538163"/>
              <a:gd name="connsiteY4" fmla="*/ 914400 h 1047750"/>
              <a:gd name="connsiteX5" fmla="*/ 528638 w 538163"/>
              <a:gd name="connsiteY5" fmla="*/ 950119 h 1047750"/>
              <a:gd name="connsiteX6" fmla="*/ 504825 w 538163"/>
              <a:gd name="connsiteY6" fmla="*/ 1000125 h 1047750"/>
              <a:gd name="connsiteX7" fmla="*/ 483394 w 538163"/>
              <a:gd name="connsiteY7" fmla="*/ 1023938 h 1047750"/>
              <a:gd name="connsiteX8" fmla="*/ 461963 w 538163"/>
              <a:gd name="connsiteY8" fmla="*/ 1038225 h 1047750"/>
              <a:gd name="connsiteX9" fmla="*/ 440532 w 538163"/>
              <a:gd name="connsiteY9" fmla="*/ 1045369 h 1047750"/>
              <a:gd name="connsiteX10" fmla="*/ 421482 w 538163"/>
              <a:gd name="connsiteY10" fmla="*/ 1047750 h 1047750"/>
              <a:gd name="connsiteX11" fmla="*/ 402432 w 538163"/>
              <a:gd name="connsiteY11" fmla="*/ 1045369 h 1047750"/>
              <a:gd name="connsiteX12" fmla="*/ 385763 w 538163"/>
              <a:gd name="connsiteY12" fmla="*/ 1035844 h 1047750"/>
              <a:gd name="connsiteX13" fmla="*/ 369094 w 538163"/>
              <a:gd name="connsiteY13" fmla="*/ 1021556 h 1047750"/>
              <a:gd name="connsiteX14" fmla="*/ 354807 w 538163"/>
              <a:gd name="connsiteY14" fmla="*/ 997744 h 1047750"/>
              <a:gd name="connsiteX15" fmla="*/ 342900 w 538163"/>
              <a:gd name="connsiteY15" fmla="*/ 971550 h 1047750"/>
              <a:gd name="connsiteX16" fmla="*/ 328613 w 538163"/>
              <a:gd name="connsiteY16" fmla="*/ 909638 h 1047750"/>
              <a:gd name="connsiteX17" fmla="*/ 309563 w 538163"/>
              <a:gd name="connsiteY17" fmla="*/ 792956 h 1047750"/>
              <a:gd name="connsiteX18" fmla="*/ 290513 w 538163"/>
              <a:gd name="connsiteY18" fmla="*/ 676275 h 1047750"/>
              <a:gd name="connsiteX19" fmla="*/ 269082 w 538163"/>
              <a:gd name="connsiteY19" fmla="*/ 559594 h 1047750"/>
              <a:gd name="connsiteX20" fmla="*/ 228600 w 538163"/>
              <a:gd name="connsiteY20" fmla="*/ 314325 h 1047750"/>
              <a:gd name="connsiteX21" fmla="*/ 221457 w 538163"/>
              <a:gd name="connsiteY21" fmla="*/ 292894 h 1047750"/>
              <a:gd name="connsiteX22" fmla="*/ 211932 w 538163"/>
              <a:gd name="connsiteY22" fmla="*/ 266700 h 1047750"/>
              <a:gd name="connsiteX23" fmla="*/ 197644 w 538163"/>
              <a:gd name="connsiteY23" fmla="*/ 238125 h 1047750"/>
              <a:gd name="connsiteX24" fmla="*/ 178594 w 538163"/>
              <a:gd name="connsiteY24" fmla="*/ 204788 h 1047750"/>
              <a:gd name="connsiteX25" fmla="*/ 159544 w 538163"/>
              <a:gd name="connsiteY25" fmla="*/ 178594 h 1047750"/>
              <a:gd name="connsiteX26" fmla="*/ 142875 w 538163"/>
              <a:gd name="connsiteY26" fmla="*/ 157163 h 1047750"/>
              <a:gd name="connsiteX27" fmla="*/ 119063 w 538163"/>
              <a:gd name="connsiteY27" fmla="*/ 133350 h 1047750"/>
              <a:gd name="connsiteX28" fmla="*/ 85725 w 538163"/>
              <a:gd name="connsiteY28" fmla="*/ 102394 h 1047750"/>
              <a:gd name="connsiteX29" fmla="*/ 61913 w 538163"/>
              <a:gd name="connsiteY29" fmla="*/ 83344 h 1047750"/>
              <a:gd name="connsiteX30" fmla="*/ 21432 w 538163"/>
              <a:gd name="connsiteY30" fmla="*/ 54769 h 1047750"/>
              <a:gd name="connsiteX31" fmla="*/ 7144 w 538163"/>
              <a:gd name="connsiteY31" fmla="*/ 40481 h 1047750"/>
              <a:gd name="connsiteX32" fmla="*/ 0 w 538163"/>
              <a:gd name="connsiteY32" fmla="*/ 21431 h 1047750"/>
              <a:gd name="connsiteX33" fmla="*/ 0 w 538163"/>
              <a:gd name="connsiteY33" fmla="*/ 14288 h 1047750"/>
              <a:gd name="connsiteX34" fmla="*/ 4763 w 538163"/>
              <a:gd name="connsiteY34" fmla="*/ 4763 h 1047750"/>
              <a:gd name="connsiteX35" fmla="*/ 16669 w 538163"/>
              <a:gd name="connsiteY35" fmla="*/ 0 h 1047750"/>
              <a:gd name="connsiteX36" fmla="*/ 33338 w 538163"/>
              <a:gd name="connsiteY36" fmla="*/ 0 h 1047750"/>
              <a:gd name="connsiteX37" fmla="*/ 123825 w 538163"/>
              <a:gd name="connsiteY37" fmla="*/ 26194 h 1047750"/>
              <a:gd name="connsiteX38" fmla="*/ 288132 w 538163"/>
              <a:gd name="connsiteY38" fmla="*/ 73819 h 1047750"/>
              <a:gd name="connsiteX39" fmla="*/ 402432 w 538163"/>
              <a:gd name="connsiteY39" fmla="*/ 107156 h 1047750"/>
              <a:gd name="connsiteX40" fmla="*/ 423863 w 538163"/>
              <a:gd name="connsiteY40" fmla="*/ 221456 h 1047750"/>
              <a:gd name="connsiteX41" fmla="*/ 452438 w 538163"/>
              <a:gd name="connsiteY41" fmla="*/ 3762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3" h="1047750">
                <a:moveTo>
                  <a:pt x="452438" y="376238"/>
                </a:moveTo>
                <a:lnTo>
                  <a:pt x="478632" y="535781"/>
                </a:lnTo>
                <a:lnTo>
                  <a:pt x="500063" y="659606"/>
                </a:lnTo>
                <a:lnTo>
                  <a:pt x="523875" y="807244"/>
                </a:lnTo>
                <a:lnTo>
                  <a:pt x="538163" y="914400"/>
                </a:lnTo>
                <a:lnTo>
                  <a:pt x="528638" y="950119"/>
                </a:lnTo>
                <a:lnTo>
                  <a:pt x="504825" y="1000125"/>
                </a:lnTo>
                <a:lnTo>
                  <a:pt x="483394" y="1023938"/>
                </a:lnTo>
                <a:lnTo>
                  <a:pt x="461963" y="1038225"/>
                </a:lnTo>
                <a:lnTo>
                  <a:pt x="440532" y="1045369"/>
                </a:lnTo>
                <a:lnTo>
                  <a:pt x="421482" y="1047750"/>
                </a:lnTo>
                <a:lnTo>
                  <a:pt x="402432" y="1045369"/>
                </a:lnTo>
                <a:lnTo>
                  <a:pt x="385763" y="1035844"/>
                </a:lnTo>
                <a:lnTo>
                  <a:pt x="369094" y="1021556"/>
                </a:lnTo>
                <a:lnTo>
                  <a:pt x="354807" y="997744"/>
                </a:lnTo>
                <a:lnTo>
                  <a:pt x="342900" y="971550"/>
                </a:lnTo>
                <a:lnTo>
                  <a:pt x="328613" y="909638"/>
                </a:lnTo>
                <a:lnTo>
                  <a:pt x="309563" y="792956"/>
                </a:lnTo>
                <a:lnTo>
                  <a:pt x="290513" y="676275"/>
                </a:lnTo>
                <a:lnTo>
                  <a:pt x="269082" y="559594"/>
                </a:lnTo>
                <a:lnTo>
                  <a:pt x="228600" y="314325"/>
                </a:lnTo>
                <a:lnTo>
                  <a:pt x="221457" y="292894"/>
                </a:lnTo>
                <a:lnTo>
                  <a:pt x="211932" y="266700"/>
                </a:lnTo>
                <a:lnTo>
                  <a:pt x="197644" y="238125"/>
                </a:lnTo>
                <a:lnTo>
                  <a:pt x="178594" y="204788"/>
                </a:lnTo>
                <a:lnTo>
                  <a:pt x="159544" y="178594"/>
                </a:lnTo>
                <a:lnTo>
                  <a:pt x="142875" y="157163"/>
                </a:lnTo>
                <a:lnTo>
                  <a:pt x="119063" y="133350"/>
                </a:lnTo>
                <a:lnTo>
                  <a:pt x="85725" y="102394"/>
                </a:lnTo>
                <a:lnTo>
                  <a:pt x="61913" y="83344"/>
                </a:lnTo>
                <a:lnTo>
                  <a:pt x="21432" y="54769"/>
                </a:lnTo>
                <a:lnTo>
                  <a:pt x="7144" y="40481"/>
                </a:lnTo>
                <a:lnTo>
                  <a:pt x="0" y="21431"/>
                </a:lnTo>
                <a:lnTo>
                  <a:pt x="0" y="14288"/>
                </a:lnTo>
                <a:lnTo>
                  <a:pt x="4763" y="4763"/>
                </a:lnTo>
                <a:lnTo>
                  <a:pt x="16669" y="0"/>
                </a:lnTo>
                <a:lnTo>
                  <a:pt x="33338" y="0"/>
                </a:lnTo>
                <a:lnTo>
                  <a:pt x="123825" y="26194"/>
                </a:lnTo>
                <a:lnTo>
                  <a:pt x="288132" y="73819"/>
                </a:lnTo>
                <a:lnTo>
                  <a:pt x="402432" y="107156"/>
                </a:lnTo>
                <a:lnTo>
                  <a:pt x="423863" y="221456"/>
                </a:lnTo>
                <a:lnTo>
                  <a:pt x="452438" y="3762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CCDC8A0-1F54-4DCE-AD38-452E8983DD55}"/>
              </a:ext>
            </a:extLst>
          </p:cNvPr>
          <p:cNvSpPr/>
          <p:nvPr/>
        </p:nvSpPr>
        <p:spPr>
          <a:xfrm>
            <a:off x="4856163" y="1531938"/>
            <a:ext cx="1584325" cy="981075"/>
          </a:xfrm>
          <a:custGeom>
            <a:avLst/>
            <a:gdLst>
              <a:gd name="connsiteX0" fmla="*/ 931069 w 1585912"/>
              <a:gd name="connsiteY0" fmla="*/ 211931 h 981075"/>
              <a:gd name="connsiteX1" fmla="*/ 776287 w 1585912"/>
              <a:gd name="connsiteY1" fmla="*/ 235744 h 981075"/>
              <a:gd name="connsiteX2" fmla="*/ 592931 w 1585912"/>
              <a:gd name="connsiteY2" fmla="*/ 259556 h 981075"/>
              <a:gd name="connsiteX3" fmla="*/ 442912 w 1585912"/>
              <a:gd name="connsiteY3" fmla="*/ 278606 h 981075"/>
              <a:gd name="connsiteX4" fmla="*/ 259556 w 1585912"/>
              <a:gd name="connsiteY4" fmla="*/ 297656 h 981075"/>
              <a:gd name="connsiteX5" fmla="*/ 7144 w 1585912"/>
              <a:gd name="connsiteY5" fmla="*/ 319087 h 981075"/>
              <a:gd name="connsiteX6" fmla="*/ 0 w 1585912"/>
              <a:gd name="connsiteY6" fmla="*/ 183356 h 981075"/>
              <a:gd name="connsiteX7" fmla="*/ 169069 w 1585912"/>
              <a:gd name="connsiteY7" fmla="*/ 164306 h 981075"/>
              <a:gd name="connsiteX8" fmla="*/ 381000 w 1585912"/>
              <a:gd name="connsiteY8" fmla="*/ 138112 h 981075"/>
              <a:gd name="connsiteX9" fmla="*/ 647700 w 1585912"/>
              <a:gd name="connsiteY9" fmla="*/ 102394 h 981075"/>
              <a:gd name="connsiteX10" fmla="*/ 957262 w 1585912"/>
              <a:gd name="connsiteY10" fmla="*/ 61912 h 981075"/>
              <a:gd name="connsiteX11" fmla="*/ 1252537 w 1585912"/>
              <a:gd name="connsiteY11" fmla="*/ 16669 h 981075"/>
              <a:gd name="connsiteX12" fmla="*/ 1338262 w 1585912"/>
              <a:gd name="connsiteY12" fmla="*/ 0 h 981075"/>
              <a:gd name="connsiteX13" fmla="*/ 1354931 w 1585912"/>
              <a:gd name="connsiteY13" fmla="*/ 9525 h 981075"/>
              <a:gd name="connsiteX14" fmla="*/ 1419225 w 1585912"/>
              <a:gd name="connsiteY14" fmla="*/ 57150 h 981075"/>
              <a:gd name="connsiteX15" fmla="*/ 1495425 w 1585912"/>
              <a:gd name="connsiteY15" fmla="*/ 119062 h 981075"/>
              <a:gd name="connsiteX16" fmla="*/ 1543050 w 1585912"/>
              <a:gd name="connsiteY16" fmla="*/ 169069 h 981075"/>
              <a:gd name="connsiteX17" fmla="*/ 1571625 w 1585912"/>
              <a:gd name="connsiteY17" fmla="*/ 207169 h 981075"/>
              <a:gd name="connsiteX18" fmla="*/ 1585912 w 1585912"/>
              <a:gd name="connsiteY18" fmla="*/ 233362 h 981075"/>
              <a:gd name="connsiteX19" fmla="*/ 1585912 w 1585912"/>
              <a:gd name="connsiteY19" fmla="*/ 247650 h 981075"/>
              <a:gd name="connsiteX20" fmla="*/ 1576387 w 1585912"/>
              <a:gd name="connsiteY20" fmla="*/ 266700 h 981075"/>
              <a:gd name="connsiteX21" fmla="*/ 1554956 w 1585912"/>
              <a:gd name="connsiteY21" fmla="*/ 290512 h 981075"/>
              <a:gd name="connsiteX22" fmla="*/ 1521619 w 1585912"/>
              <a:gd name="connsiteY22" fmla="*/ 319087 h 981075"/>
              <a:gd name="connsiteX23" fmla="*/ 1500187 w 1585912"/>
              <a:gd name="connsiteY23" fmla="*/ 338137 h 981075"/>
              <a:gd name="connsiteX24" fmla="*/ 1493044 w 1585912"/>
              <a:gd name="connsiteY24" fmla="*/ 352425 h 981075"/>
              <a:gd name="connsiteX25" fmla="*/ 1452562 w 1585912"/>
              <a:gd name="connsiteY25" fmla="*/ 476250 h 981075"/>
              <a:gd name="connsiteX26" fmla="*/ 1390650 w 1585912"/>
              <a:gd name="connsiteY26" fmla="*/ 654844 h 981075"/>
              <a:gd name="connsiteX27" fmla="*/ 1331119 w 1585912"/>
              <a:gd name="connsiteY27" fmla="*/ 835819 h 981075"/>
              <a:gd name="connsiteX28" fmla="*/ 1314450 w 1585912"/>
              <a:gd name="connsiteY28" fmla="*/ 883444 h 981075"/>
              <a:gd name="connsiteX29" fmla="*/ 1295400 w 1585912"/>
              <a:gd name="connsiteY29" fmla="*/ 916781 h 981075"/>
              <a:gd name="connsiteX30" fmla="*/ 1273969 w 1585912"/>
              <a:gd name="connsiteY30" fmla="*/ 947737 h 981075"/>
              <a:gd name="connsiteX31" fmla="*/ 1259681 w 1585912"/>
              <a:gd name="connsiteY31" fmla="*/ 959644 h 981075"/>
              <a:gd name="connsiteX32" fmla="*/ 1238250 w 1585912"/>
              <a:gd name="connsiteY32" fmla="*/ 971550 h 981075"/>
              <a:gd name="connsiteX33" fmla="*/ 1202531 w 1585912"/>
              <a:gd name="connsiteY33" fmla="*/ 981075 h 981075"/>
              <a:gd name="connsiteX34" fmla="*/ 1183481 w 1585912"/>
              <a:gd name="connsiteY34" fmla="*/ 981075 h 981075"/>
              <a:gd name="connsiteX35" fmla="*/ 1164431 w 1585912"/>
              <a:gd name="connsiteY35" fmla="*/ 962025 h 981075"/>
              <a:gd name="connsiteX36" fmla="*/ 1135856 w 1585912"/>
              <a:gd name="connsiteY36" fmla="*/ 785812 h 981075"/>
              <a:gd name="connsiteX37" fmla="*/ 1164431 w 1585912"/>
              <a:gd name="connsiteY37" fmla="*/ 671512 h 981075"/>
              <a:gd name="connsiteX38" fmla="*/ 1202531 w 1585912"/>
              <a:gd name="connsiteY38" fmla="*/ 507206 h 981075"/>
              <a:gd name="connsiteX39" fmla="*/ 1238250 w 1585912"/>
              <a:gd name="connsiteY39" fmla="*/ 366712 h 981075"/>
              <a:gd name="connsiteX40" fmla="*/ 1250156 w 1585912"/>
              <a:gd name="connsiteY40" fmla="*/ 311944 h 981075"/>
              <a:gd name="connsiteX41" fmla="*/ 1252537 w 1585912"/>
              <a:gd name="connsiteY41" fmla="*/ 276225 h 981075"/>
              <a:gd name="connsiteX42" fmla="*/ 1250156 w 1585912"/>
              <a:gd name="connsiteY42" fmla="*/ 257175 h 981075"/>
              <a:gd name="connsiteX43" fmla="*/ 1245394 w 1585912"/>
              <a:gd name="connsiteY43" fmla="*/ 242887 h 981075"/>
              <a:gd name="connsiteX44" fmla="*/ 1238250 w 1585912"/>
              <a:gd name="connsiteY44" fmla="*/ 230981 h 981075"/>
              <a:gd name="connsiteX45" fmla="*/ 1221581 w 1585912"/>
              <a:gd name="connsiteY45" fmla="*/ 211931 h 981075"/>
              <a:gd name="connsiteX46" fmla="*/ 1207294 w 1585912"/>
              <a:gd name="connsiteY46" fmla="*/ 202406 h 981075"/>
              <a:gd name="connsiteX47" fmla="*/ 1173956 w 1585912"/>
              <a:gd name="connsiteY47" fmla="*/ 188119 h 981075"/>
              <a:gd name="connsiteX48" fmla="*/ 1143000 w 1585912"/>
              <a:gd name="connsiteY48" fmla="*/ 180975 h 981075"/>
              <a:gd name="connsiteX49" fmla="*/ 1102519 w 1585912"/>
              <a:gd name="connsiteY49" fmla="*/ 185737 h 981075"/>
              <a:gd name="connsiteX50" fmla="*/ 931069 w 1585912"/>
              <a:gd name="connsiteY50" fmla="*/ 211931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85912" h="981075">
                <a:moveTo>
                  <a:pt x="931069" y="211931"/>
                </a:moveTo>
                <a:lnTo>
                  <a:pt x="776287" y="235744"/>
                </a:lnTo>
                <a:lnTo>
                  <a:pt x="592931" y="259556"/>
                </a:lnTo>
                <a:lnTo>
                  <a:pt x="442912" y="278606"/>
                </a:lnTo>
                <a:lnTo>
                  <a:pt x="259556" y="297656"/>
                </a:lnTo>
                <a:lnTo>
                  <a:pt x="7144" y="319087"/>
                </a:lnTo>
                <a:lnTo>
                  <a:pt x="0" y="183356"/>
                </a:lnTo>
                <a:lnTo>
                  <a:pt x="169069" y="164306"/>
                </a:lnTo>
                <a:lnTo>
                  <a:pt x="381000" y="138112"/>
                </a:lnTo>
                <a:lnTo>
                  <a:pt x="647700" y="102394"/>
                </a:lnTo>
                <a:lnTo>
                  <a:pt x="957262" y="61912"/>
                </a:lnTo>
                <a:lnTo>
                  <a:pt x="1252537" y="16669"/>
                </a:lnTo>
                <a:lnTo>
                  <a:pt x="1338262" y="0"/>
                </a:lnTo>
                <a:lnTo>
                  <a:pt x="1354931" y="9525"/>
                </a:lnTo>
                <a:lnTo>
                  <a:pt x="1419225" y="57150"/>
                </a:lnTo>
                <a:lnTo>
                  <a:pt x="1495425" y="119062"/>
                </a:lnTo>
                <a:lnTo>
                  <a:pt x="1543050" y="169069"/>
                </a:lnTo>
                <a:lnTo>
                  <a:pt x="1571625" y="207169"/>
                </a:lnTo>
                <a:lnTo>
                  <a:pt x="1585912" y="233362"/>
                </a:lnTo>
                <a:lnTo>
                  <a:pt x="1585912" y="247650"/>
                </a:lnTo>
                <a:lnTo>
                  <a:pt x="1576387" y="266700"/>
                </a:lnTo>
                <a:lnTo>
                  <a:pt x="1554956" y="290512"/>
                </a:lnTo>
                <a:lnTo>
                  <a:pt x="1521619" y="319087"/>
                </a:lnTo>
                <a:lnTo>
                  <a:pt x="1500187" y="338137"/>
                </a:lnTo>
                <a:lnTo>
                  <a:pt x="1493044" y="352425"/>
                </a:lnTo>
                <a:lnTo>
                  <a:pt x="1452562" y="476250"/>
                </a:lnTo>
                <a:lnTo>
                  <a:pt x="1390650" y="654844"/>
                </a:lnTo>
                <a:lnTo>
                  <a:pt x="1331119" y="835819"/>
                </a:lnTo>
                <a:lnTo>
                  <a:pt x="1314450" y="883444"/>
                </a:lnTo>
                <a:lnTo>
                  <a:pt x="1295400" y="916781"/>
                </a:lnTo>
                <a:lnTo>
                  <a:pt x="1273969" y="947737"/>
                </a:lnTo>
                <a:lnTo>
                  <a:pt x="1259681" y="959644"/>
                </a:lnTo>
                <a:lnTo>
                  <a:pt x="1238250" y="971550"/>
                </a:lnTo>
                <a:lnTo>
                  <a:pt x="1202531" y="981075"/>
                </a:lnTo>
                <a:lnTo>
                  <a:pt x="1183481" y="981075"/>
                </a:lnTo>
                <a:lnTo>
                  <a:pt x="1164431" y="962025"/>
                </a:lnTo>
                <a:lnTo>
                  <a:pt x="1135856" y="785812"/>
                </a:lnTo>
                <a:lnTo>
                  <a:pt x="1164431" y="671512"/>
                </a:lnTo>
                <a:lnTo>
                  <a:pt x="1202531" y="507206"/>
                </a:lnTo>
                <a:lnTo>
                  <a:pt x="1238250" y="366712"/>
                </a:lnTo>
                <a:lnTo>
                  <a:pt x="1250156" y="311944"/>
                </a:lnTo>
                <a:lnTo>
                  <a:pt x="1252537" y="276225"/>
                </a:lnTo>
                <a:lnTo>
                  <a:pt x="1250156" y="257175"/>
                </a:lnTo>
                <a:lnTo>
                  <a:pt x="1245394" y="242887"/>
                </a:lnTo>
                <a:lnTo>
                  <a:pt x="1238250" y="230981"/>
                </a:lnTo>
                <a:lnTo>
                  <a:pt x="1221581" y="211931"/>
                </a:lnTo>
                <a:lnTo>
                  <a:pt x="1207294" y="202406"/>
                </a:lnTo>
                <a:lnTo>
                  <a:pt x="1173956" y="188119"/>
                </a:lnTo>
                <a:lnTo>
                  <a:pt x="1143000" y="180975"/>
                </a:lnTo>
                <a:lnTo>
                  <a:pt x="1102519" y="185737"/>
                </a:lnTo>
                <a:lnTo>
                  <a:pt x="9310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761614C-ACD7-4542-95BE-289CA7957C1B}"/>
              </a:ext>
            </a:extLst>
          </p:cNvPr>
          <p:cNvSpPr/>
          <p:nvPr/>
        </p:nvSpPr>
        <p:spPr>
          <a:xfrm>
            <a:off x="4973638" y="2290763"/>
            <a:ext cx="1130300" cy="231775"/>
          </a:xfrm>
          <a:custGeom>
            <a:avLst/>
            <a:gdLst>
              <a:gd name="connsiteX0" fmla="*/ 759619 w 1128713"/>
              <a:gd name="connsiteY0" fmla="*/ 11906 h 230981"/>
              <a:gd name="connsiteX1" fmla="*/ 573882 w 1128713"/>
              <a:gd name="connsiteY1" fmla="*/ 26193 h 230981"/>
              <a:gd name="connsiteX2" fmla="*/ 469107 w 1128713"/>
              <a:gd name="connsiteY2" fmla="*/ 35718 h 230981"/>
              <a:gd name="connsiteX3" fmla="*/ 385763 w 1128713"/>
              <a:gd name="connsiteY3" fmla="*/ 42862 h 230981"/>
              <a:gd name="connsiteX4" fmla="*/ 280988 w 1128713"/>
              <a:gd name="connsiteY4" fmla="*/ 54768 h 230981"/>
              <a:gd name="connsiteX5" fmla="*/ 178594 w 1128713"/>
              <a:gd name="connsiteY5" fmla="*/ 69056 h 230981"/>
              <a:gd name="connsiteX6" fmla="*/ 0 w 1128713"/>
              <a:gd name="connsiteY6" fmla="*/ 102393 h 230981"/>
              <a:gd name="connsiteX7" fmla="*/ 28575 w 1128713"/>
              <a:gd name="connsiteY7" fmla="*/ 230981 h 230981"/>
              <a:gd name="connsiteX8" fmla="*/ 180975 w 1128713"/>
              <a:gd name="connsiteY8" fmla="*/ 209550 h 230981"/>
              <a:gd name="connsiteX9" fmla="*/ 395288 w 1128713"/>
              <a:gd name="connsiteY9" fmla="*/ 183356 h 230981"/>
              <a:gd name="connsiteX10" fmla="*/ 516732 w 1128713"/>
              <a:gd name="connsiteY10" fmla="*/ 171450 h 230981"/>
              <a:gd name="connsiteX11" fmla="*/ 690563 w 1128713"/>
              <a:gd name="connsiteY11" fmla="*/ 159543 h 230981"/>
              <a:gd name="connsiteX12" fmla="*/ 835819 w 1128713"/>
              <a:gd name="connsiteY12" fmla="*/ 157162 h 230981"/>
              <a:gd name="connsiteX13" fmla="*/ 914400 w 1128713"/>
              <a:gd name="connsiteY13" fmla="*/ 159543 h 230981"/>
              <a:gd name="connsiteX14" fmla="*/ 976313 w 1128713"/>
              <a:gd name="connsiteY14" fmla="*/ 169068 h 230981"/>
              <a:gd name="connsiteX15" fmla="*/ 1014413 w 1128713"/>
              <a:gd name="connsiteY15" fmla="*/ 183356 h 230981"/>
              <a:gd name="connsiteX16" fmla="*/ 1035844 w 1128713"/>
              <a:gd name="connsiteY16" fmla="*/ 195262 h 230981"/>
              <a:gd name="connsiteX17" fmla="*/ 1054894 w 1128713"/>
              <a:gd name="connsiteY17" fmla="*/ 211931 h 230981"/>
              <a:gd name="connsiteX18" fmla="*/ 1073944 w 1128713"/>
              <a:gd name="connsiteY18" fmla="*/ 219075 h 230981"/>
              <a:gd name="connsiteX19" fmla="*/ 1128713 w 1128713"/>
              <a:gd name="connsiteY19" fmla="*/ 202406 h 230981"/>
              <a:gd name="connsiteX20" fmla="*/ 1076325 w 1128713"/>
              <a:gd name="connsiteY20" fmla="*/ 0 h 230981"/>
              <a:gd name="connsiteX21" fmla="*/ 973932 w 1128713"/>
              <a:gd name="connsiteY21" fmla="*/ 2381 h 230981"/>
              <a:gd name="connsiteX22" fmla="*/ 862013 w 1128713"/>
              <a:gd name="connsiteY22" fmla="*/ 7143 h 230981"/>
              <a:gd name="connsiteX23" fmla="*/ 759619 w 1128713"/>
              <a:gd name="connsiteY23" fmla="*/ 11906 h 230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28713" h="230981">
                <a:moveTo>
                  <a:pt x="759619" y="11906"/>
                </a:moveTo>
                <a:lnTo>
                  <a:pt x="573882" y="26193"/>
                </a:lnTo>
                <a:lnTo>
                  <a:pt x="469107" y="35718"/>
                </a:lnTo>
                <a:lnTo>
                  <a:pt x="385763" y="42862"/>
                </a:lnTo>
                <a:lnTo>
                  <a:pt x="280988" y="54768"/>
                </a:lnTo>
                <a:lnTo>
                  <a:pt x="178594" y="69056"/>
                </a:lnTo>
                <a:lnTo>
                  <a:pt x="0" y="102393"/>
                </a:lnTo>
                <a:lnTo>
                  <a:pt x="28575" y="230981"/>
                </a:lnTo>
                <a:lnTo>
                  <a:pt x="180975" y="209550"/>
                </a:lnTo>
                <a:lnTo>
                  <a:pt x="395288" y="183356"/>
                </a:lnTo>
                <a:lnTo>
                  <a:pt x="516732" y="171450"/>
                </a:lnTo>
                <a:lnTo>
                  <a:pt x="690563" y="159543"/>
                </a:lnTo>
                <a:lnTo>
                  <a:pt x="835819" y="157162"/>
                </a:lnTo>
                <a:lnTo>
                  <a:pt x="914400" y="159543"/>
                </a:lnTo>
                <a:lnTo>
                  <a:pt x="976313" y="169068"/>
                </a:lnTo>
                <a:lnTo>
                  <a:pt x="1014413" y="183356"/>
                </a:lnTo>
                <a:lnTo>
                  <a:pt x="1035844" y="195262"/>
                </a:lnTo>
                <a:lnTo>
                  <a:pt x="1054894" y="211931"/>
                </a:lnTo>
                <a:lnTo>
                  <a:pt x="1073944" y="219075"/>
                </a:lnTo>
                <a:lnTo>
                  <a:pt x="1128713" y="202406"/>
                </a:lnTo>
                <a:lnTo>
                  <a:pt x="1076325" y="0"/>
                </a:lnTo>
                <a:lnTo>
                  <a:pt x="973932" y="2381"/>
                </a:lnTo>
                <a:lnTo>
                  <a:pt x="862013" y="7143"/>
                </a:lnTo>
                <a:lnTo>
                  <a:pt x="759619" y="11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29C5401D-0817-45B4-A41F-B7990EC8C13A}"/>
              </a:ext>
            </a:extLst>
          </p:cNvPr>
          <p:cNvSpPr/>
          <p:nvPr/>
        </p:nvSpPr>
        <p:spPr>
          <a:xfrm>
            <a:off x="4210050" y="2843213"/>
            <a:ext cx="417513" cy="1009650"/>
          </a:xfrm>
          <a:custGeom>
            <a:avLst/>
            <a:gdLst>
              <a:gd name="connsiteX0" fmla="*/ 342900 w 416719"/>
              <a:gd name="connsiteY0" fmla="*/ 381000 h 1009650"/>
              <a:gd name="connsiteX1" fmla="*/ 369094 w 416719"/>
              <a:gd name="connsiteY1" fmla="*/ 616743 h 1009650"/>
              <a:gd name="connsiteX2" fmla="*/ 383381 w 416719"/>
              <a:gd name="connsiteY2" fmla="*/ 754856 h 1009650"/>
              <a:gd name="connsiteX3" fmla="*/ 414338 w 416719"/>
              <a:gd name="connsiteY3" fmla="*/ 873918 h 1009650"/>
              <a:gd name="connsiteX4" fmla="*/ 416719 w 416719"/>
              <a:gd name="connsiteY4" fmla="*/ 885825 h 1009650"/>
              <a:gd name="connsiteX5" fmla="*/ 404813 w 416719"/>
              <a:gd name="connsiteY5" fmla="*/ 926306 h 1009650"/>
              <a:gd name="connsiteX6" fmla="*/ 381000 w 416719"/>
              <a:gd name="connsiteY6" fmla="*/ 969168 h 1009650"/>
              <a:gd name="connsiteX7" fmla="*/ 359569 w 416719"/>
              <a:gd name="connsiteY7" fmla="*/ 992981 h 1009650"/>
              <a:gd name="connsiteX8" fmla="*/ 340519 w 416719"/>
              <a:gd name="connsiteY8" fmla="*/ 1004887 h 1009650"/>
              <a:gd name="connsiteX9" fmla="*/ 323850 w 416719"/>
              <a:gd name="connsiteY9" fmla="*/ 1009650 h 1009650"/>
              <a:gd name="connsiteX10" fmla="*/ 300038 w 416719"/>
              <a:gd name="connsiteY10" fmla="*/ 1009650 h 1009650"/>
              <a:gd name="connsiteX11" fmla="*/ 273844 w 416719"/>
              <a:gd name="connsiteY11" fmla="*/ 997743 h 1009650"/>
              <a:gd name="connsiteX12" fmla="*/ 257175 w 416719"/>
              <a:gd name="connsiteY12" fmla="*/ 985837 h 1009650"/>
              <a:gd name="connsiteX13" fmla="*/ 240506 w 416719"/>
              <a:gd name="connsiteY13" fmla="*/ 964406 h 1009650"/>
              <a:gd name="connsiteX14" fmla="*/ 221456 w 416719"/>
              <a:gd name="connsiteY14" fmla="*/ 926306 h 1009650"/>
              <a:gd name="connsiteX15" fmla="*/ 202406 w 416719"/>
              <a:gd name="connsiteY15" fmla="*/ 866775 h 1009650"/>
              <a:gd name="connsiteX16" fmla="*/ 192881 w 416719"/>
              <a:gd name="connsiteY16" fmla="*/ 816768 h 1009650"/>
              <a:gd name="connsiteX17" fmla="*/ 183356 w 416719"/>
              <a:gd name="connsiteY17" fmla="*/ 726281 h 1009650"/>
              <a:gd name="connsiteX18" fmla="*/ 173831 w 416719"/>
              <a:gd name="connsiteY18" fmla="*/ 626268 h 1009650"/>
              <a:gd name="connsiteX19" fmla="*/ 166688 w 416719"/>
              <a:gd name="connsiteY19" fmla="*/ 557212 h 1009650"/>
              <a:gd name="connsiteX20" fmla="*/ 159544 w 416719"/>
              <a:gd name="connsiteY20" fmla="*/ 502443 h 1009650"/>
              <a:gd name="connsiteX21" fmla="*/ 150019 w 416719"/>
              <a:gd name="connsiteY21" fmla="*/ 438150 h 1009650"/>
              <a:gd name="connsiteX22" fmla="*/ 140494 w 416719"/>
              <a:gd name="connsiteY22" fmla="*/ 392906 h 1009650"/>
              <a:gd name="connsiteX23" fmla="*/ 119063 w 416719"/>
              <a:gd name="connsiteY23" fmla="*/ 311943 h 1009650"/>
              <a:gd name="connsiteX24" fmla="*/ 100013 w 416719"/>
              <a:gd name="connsiteY24" fmla="*/ 247650 h 1009650"/>
              <a:gd name="connsiteX25" fmla="*/ 66675 w 416719"/>
              <a:gd name="connsiteY25" fmla="*/ 161925 h 1009650"/>
              <a:gd name="connsiteX26" fmla="*/ 26194 w 416719"/>
              <a:gd name="connsiteY26" fmla="*/ 83343 h 1009650"/>
              <a:gd name="connsiteX27" fmla="*/ 2381 w 416719"/>
              <a:gd name="connsiteY27" fmla="*/ 35718 h 1009650"/>
              <a:gd name="connsiteX28" fmla="*/ 0 w 416719"/>
              <a:gd name="connsiteY28" fmla="*/ 23812 h 1009650"/>
              <a:gd name="connsiteX29" fmla="*/ 2381 w 416719"/>
              <a:gd name="connsiteY29" fmla="*/ 9525 h 1009650"/>
              <a:gd name="connsiteX30" fmla="*/ 9525 w 416719"/>
              <a:gd name="connsiteY30" fmla="*/ 2381 h 1009650"/>
              <a:gd name="connsiteX31" fmla="*/ 21431 w 416719"/>
              <a:gd name="connsiteY31" fmla="*/ 0 h 1009650"/>
              <a:gd name="connsiteX32" fmla="*/ 52388 w 416719"/>
              <a:gd name="connsiteY32" fmla="*/ 9525 h 1009650"/>
              <a:gd name="connsiteX33" fmla="*/ 197644 w 416719"/>
              <a:gd name="connsiteY33" fmla="*/ 83343 h 1009650"/>
              <a:gd name="connsiteX34" fmla="*/ 309563 w 416719"/>
              <a:gd name="connsiteY34" fmla="*/ 140493 h 1009650"/>
              <a:gd name="connsiteX35" fmla="*/ 328613 w 416719"/>
              <a:gd name="connsiteY35" fmla="*/ 252412 h 1009650"/>
              <a:gd name="connsiteX36" fmla="*/ 342900 w 416719"/>
              <a:gd name="connsiteY36" fmla="*/ 381000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16719" h="1009650">
                <a:moveTo>
                  <a:pt x="342900" y="381000"/>
                </a:moveTo>
                <a:lnTo>
                  <a:pt x="369094" y="616743"/>
                </a:lnTo>
                <a:lnTo>
                  <a:pt x="383381" y="754856"/>
                </a:lnTo>
                <a:lnTo>
                  <a:pt x="414338" y="873918"/>
                </a:lnTo>
                <a:lnTo>
                  <a:pt x="416719" y="885825"/>
                </a:lnTo>
                <a:lnTo>
                  <a:pt x="404813" y="926306"/>
                </a:lnTo>
                <a:lnTo>
                  <a:pt x="381000" y="969168"/>
                </a:lnTo>
                <a:lnTo>
                  <a:pt x="359569" y="992981"/>
                </a:lnTo>
                <a:lnTo>
                  <a:pt x="340519" y="1004887"/>
                </a:lnTo>
                <a:lnTo>
                  <a:pt x="323850" y="1009650"/>
                </a:lnTo>
                <a:lnTo>
                  <a:pt x="300038" y="1009650"/>
                </a:lnTo>
                <a:lnTo>
                  <a:pt x="273844" y="997743"/>
                </a:lnTo>
                <a:lnTo>
                  <a:pt x="257175" y="985837"/>
                </a:lnTo>
                <a:lnTo>
                  <a:pt x="240506" y="964406"/>
                </a:lnTo>
                <a:lnTo>
                  <a:pt x="221456" y="926306"/>
                </a:lnTo>
                <a:lnTo>
                  <a:pt x="202406" y="866775"/>
                </a:lnTo>
                <a:lnTo>
                  <a:pt x="192881" y="816768"/>
                </a:lnTo>
                <a:lnTo>
                  <a:pt x="183356" y="726281"/>
                </a:lnTo>
                <a:lnTo>
                  <a:pt x="173831" y="626268"/>
                </a:lnTo>
                <a:lnTo>
                  <a:pt x="166688" y="557212"/>
                </a:lnTo>
                <a:lnTo>
                  <a:pt x="159544" y="502443"/>
                </a:lnTo>
                <a:lnTo>
                  <a:pt x="150019" y="438150"/>
                </a:lnTo>
                <a:lnTo>
                  <a:pt x="140494" y="392906"/>
                </a:lnTo>
                <a:lnTo>
                  <a:pt x="119063" y="311943"/>
                </a:lnTo>
                <a:lnTo>
                  <a:pt x="100013" y="247650"/>
                </a:lnTo>
                <a:lnTo>
                  <a:pt x="66675" y="161925"/>
                </a:lnTo>
                <a:lnTo>
                  <a:pt x="26194" y="83343"/>
                </a:lnTo>
                <a:lnTo>
                  <a:pt x="2381" y="35718"/>
                </a:lnTo>
                <a:lnTo>
                  <a:pt x="0" y="23812"/>
                </a:lnTo>
                <a:lnTo>
                  <a:pt x="2381" y="9525"/>
                </a:lnTo>
                <a:lnTo>
                  <a:pt x="9525" y="2381"/>
                </a:lnTo>
                <a:lnTo>
                  <a:pt x="21431" y="0"/>
                </a:lnTo>
                <a:lnTo>
                  <a:pt x="52388" y="9525"/>
                </a:lnTo>
                <a:lnTo>
                  <a:pt x="197644" y="83343"/>
                </a:lnTo>
                <a:lnTo>
                  <a:pt x="309563" y="140493"/>
                </a:lnTo>
                <a:lnTo>
                  <a:pt x="328613" y="252412"/>
                </a:lnTo>
                <a:lnTo>
                  <a:pt x="342900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38F6D1C6-EA14-4FD0-ADC8-15540E24E72D}"/>
              </a:ext>
            </a:extLst>
          </p:cNvPr>
          <p:cNvSpPr/>
          <p:nvPr/>
        </p:nvSpPr>
        <p:spPr>
          <a:xfrm>
            <a:off x="4457700" y="2820988"/>
            <a:ext cx="998538" cy="895350"/>
          </a:xfrm>
          <a:custGeom>
            <a:avLst/>
            <a:gdLst>
              <a:gd name="connsiteX0" fmla="*/ 557213 w 997744"/>
              <a:gd name="connsiteY0" fmla="*/ 57150 h 895350"/>
              <a:gd name="connsiteX1" fmla="*/ 454819 w 997744"/>
              <a:gd name="connsiteY1" fmla="*/ 83344 h 895350"/>
              <a:gd name="connsiteX2" fmla="*/ 359569 w 997744"/>
              <a:gd name="connsiteY2" fmla="*/ 107157 h 895350"/>
              <a:gd name="connsiteX3" fmla="*/ 207169 w 997744"/>
              <a:gd name="connsiteY3" fmla="*/ 138113 h 895350"/>
              <a:gd name="connsiteX4" fmla="*/ 0 w 997744"/>
              <a:gd name="connsiteY4" fmla="*/ 171450 h 895350"/>
              <a:gd name="connsiteX5" fmla="*/ 35719 w 997744"/>
              <a:gd name="connsiteY5" fmla="*/ 300038 h 895350"/>
              <a:gd name="connsiteX6" fmla="*/ 233363 w 997744"/>
              <a:gd name="connsiteY6" fmla="*/ 273844 h 895350"/>
              <a:gd name="connsiteX7" fmla="*/ 457200 w 997744"/>
              <a:gd name="connsiteY7" fmla="*/ 238125 h 895350"/>
              <a:gd name="connsiteX8" fmla="*/ 614363 w 997744"/>
              <a:gd name="connsiteY8" fmla="*/ 207169 h 895350"/>
              <a:gd name="connsiteX9" fmla="*/ 638175 w 997744"/>
              <a:gd name="connsiteY9" fmla="*/ 207169 h 895350"/>
              <a:gd name="connsiteX10" fmla="*/ 659606 w 997744"/>
              <a:gd name="connsiteY10" fmla="*/ 209550 h 895350"/>
              <a:gd name="connsiteX11" fmla="*/ 678656 w 997744"/>
              <a:gd name="connsiteY11" fmla="*/ 216694 h 895350"/>
              <a:gd name="connsiteX12" fmla="*/ 685800 w 997744"/>
              <a:gd name="connsiteY12" fmla="*/ 223838 h 895350"/>
              <a:gd name="connsiteX13" fmla="*/ 690563 w 997744"/>
              <a:gd name="connsiteY13" fmla="*/ 238125 h 895350"/>
              <a:gd name="connsiteX14" fmla="*/ 690563 w 997744"/>
              <a:gd name="connsiteY14" fmla="*/ 264319 h 895350"/>
              <a:gd name="connsiteX15" fmla="*/ 685800 w 997744"/>
              <a:gd name="connsiteY15" fmla="*/ 345282 h 895350"/>
              <a:gd name="connsiteX16" fmla="*/ 671513 w 997744"/>
              <a:gd name="connsiteY16" fmla="*/ 597694 h 895350"/>
              <a:gd name="connsiteX17" fmla="*/ 666750 w 997744"/>
              <a:gd name="connsiteY17" fmla="*/ 700088 h 895350"/>
              <a:gd name="connsiteX18" fmla="*/ 628650 w 997744"/>
              <a:gd name="connsiteY18" fmla="*/ 835819 h 895350"/>
              <a:gd name="connsiteX19" fmla="*/ 638175 w 997744"/>
              <a:gd name="connsiteY19" fmla="*/ 857250 h 895350"/>
              <a:gd name="connsiteX20" fmla="*/ 650081 w 997744"/>
              <a:gd name="connsiteY20" fmla="*/ 873919 h 895350"/>
              <a:gd name="connsiteX21" fmla="*/ 664369 w 997744"/>
              <a:gd name="connsiteY21" fmla="*/ 885825 h 895350"/>
              <a:gd name="connsiteX22" fmla="*/ 692944 w 997744"/>
              <a:gd name="connsiteY22" fmla="*/ 895350 h 895350"/>
              <a:gd name="connsiteX23" fmla="*/ 721519 w 997744"/>
              <a:gd name="connsiteY23" fmla="*/ 895350 h 895350"/>
              <a:gd name="connsiteX24" fmla="*/ 747713 w 997744"/>
              <a:gd name="connsiteY24" fmla="*/ 888207 h 895350"/>
              <a:gd name="connsiteX25" fmla="*/ 778669 w 997744"/>
              <a:gd name="connsiteY25" fmla="*/ 871538 h 895350"/>
              <a:gd name="connsiteX26" fmla="*/ 795338 w 997744"/>
              <a:gd name="connsiteY26" fmla="*/ 857250 h 895350"/>
              <a:gd name="connsiteX27" fmla="*/ 814388 w 997744"/>
              <a:gd name="connsiteY27" fmla="*/ 835819 h 895350"/>
              <a:gd name="connsiteX28" fmla="*/ 828675 w 997744"/>
              <a:gd name="connsiteY28" fmla="*/ 809625 h 895350"/>
              <a:gd name="connsiteX29" fmla="*/ 840581 w 997744"/>
              <a:gd name="connsiteY29" fmla="*/ 781050 h 895350"/>
              <a:gd name="connsiteX30" fmla="*/ 852488 w 997744"/>
              <a:gd name="connsiteY30" fmla="*/ 728663 h 895350"/>
              <a:gd name="connsiteX31" fmla="*/ 888206 w 997744"/>
              <a:gd name="connsiteY31" fmla="*/ 600075 h 895350"/>
              <a:gd name="connsiteX32" fmla="*/ 940594 w 997744"/>
              <a:gd name="connsiteY32" fmla="*/ 411957 h 895350"/>
              <a:gd name="connsiteX33" fmla="*/ 992981 w 997744"/>
              <a:gd name="connsiteY33" fmla="*/ 250032 h 895350"/>
              <a:gd name="connsiteX34" fmla="*/ 997744 w 997744"/>
              <a:gd name="connsiteY34" fmla="*/ 233363 h 895350"/>
              <a:gd name="connsiteX35" fmla="*/ 997744 w 997744"/>
              <a:gd name="connsiteY35" fmla="*/ 233363 h 895350"/>
              <a:gd name="connsiteX36" fmla="*/ 995363 w 997744"/>
              <a:gd name="connsiteY36" fmla="*/ 214313 h 895350"/>
              <a:gd name="connsiteX37" fmla="*/ 976313 w 997744"/>
              <a:gd name="connsiteY37" fmla="*/ 188119 h 895350"/>
              <a:gd name="connsiteX38" fmla="*/ 923925 w 997744"/>
              <a:gd name="connsiteY38" fmla="*/ 147638 h 895350"/>
              <a:gd name="connsiteX39" fmla="*/ 833438 w 997744"/>
              <a:gd name="connsiteY39" fmla="*/ 78582 h 895350"/>
              <a:gd name="connsiteX40" fmla="*/ 750094 w 997744"/>
              <a:gd name="connsiteY40" fmla="*/ 16669 h 895350"/>
              <a:gd name="connsiteX41" fmla="*/ 733425 w 997744"/>
              <a:gd name="connsiteY41" fmla="*/ 4763 h 895350"/>
              <a:gd name="connsiteX42" fmla="*/ 709613 w 997744"/>
              <a:gd name="connsiteY42" fmla="*/ 0 h 895350"/>
              <a:gd name="connsiteX43" fmla="*/ 697706 w 997744"/>
              <a:gd name="connsiteY43" fmla="*/ 0 h 895350"/>
              <a:gd name="connsiteX44" fmla="*/ 676275 w 997744"/>
              <a:gd name="connsiteY44" fmla="*/ 2382 h 895350"/>
              <a:gd name="connsiteX45" fmla="*/ 659606 w 997744"/>
              <a:gd name="connsiteY45" fmla="*/ 9525 h 895350"/>
              <a:gd name="connsiteX46" fmla="*/ 626269 w 997744"/>
              <a:gd name="connsiteY46" fmla="*/ 23813 h 895350"/>
              <a:gd name="connsiteX47" fmla="*/ 557213 w 997744"/>
              <a:gd name="connsiteY47" fmla="*/ 57150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997744" h="895350">
                <a:moveTo>
                  <a:pt x="557213" y="57150"/>
                </a:moveTo>
                <a:lnTo>
                  <a:pt x="454819" y="83344"/>
                </a:lnTo>
                <a:lnTo>
                  <a:pt x="359569" y="107157"/>
                </a:lnTo>
                <a:lnTo>
                  <a:pt x="207169" y="138113"/>
                </a:lnTo>
                <a:lnTo>
                  <a:pt x="0" y="171450"/>
                </a:lnTo>
                <a:lnTo>
                  <a:pt x="35719" y="300038"/>
                </a:lnTo>
                <a:lnTo>
                  <a:pt x="233363" y="273844"/>
                </a:lnTo>
                <a:lnTo>
                  <a:pt x="457200" y="238125"/>
                </a:lnTo>
                <a:lnTo>
                  <a:pt x="614363" y="207169"/>
                </a:lnTo>
                <a:lnTo>
                  <a:pt x="638175" y="207169"/>
                </a:lnTo>
                <a:lnTo>
                  <a:pt x="659606" y="209550"/>
                </a:lnTo>
                <a:lnTo>
                  <a:pt x="678656" y="216694"/>
                </a:lnTo>
                <a:lnTo>
                  <a:pt x="685800" y="223838"/>
                </a:lnTo>
                <a:lnTo>
                  <a:pt x="690563" y="238125"/>
                </a:lnTo>
                <a:lnTo>
                  <a:pt x="690563" y="264319"/>
                </a:lnTo>
                <a:lnTo>
                  <a:pt x="685800" y="345282"/>
                </a:lnTo>
                <a:lnTo>
                  <a:pt x="671513" y="597694"/>
                </a:lnTo>
                <a:lnTo>
                  <a:pt x="666750" y="700088"/>
                </a:lnTo>
                <a:lnTo>
                  <a:pt x="628650" y="835819"/>
                </a:lnTo>
                <a:lnTo>
                  <a:pt x="638175" y="857250"/>
                </a:lnTo>
                <a:lnTo>
                  <a:pt x="650081" y="873919"/>
                </a:lnTo>
                <a:lnTo>
                  <a:pt x="664369" y="885825"/>
                </a:lnTo>
                <a:lnTo>
                  <a:pt x="692944" y="895350"/>
                </a:lnTo>
                <a:lnTo>
                  <a:pt x="721519" y="895350"/>
                </a:lnTo>
                <a:lnTo>
                  <a:pt x="747713" y="888207"/>
                </a:lnTo>
                <a:lnTo>
                  <a:pt x="778669" y="871538"/>
                </a:lnTo>
                <a:lnTo>
                  <a:pt x="795338" y="857250"/>
                </a:lnTo>
                <a:lnTo>
                  <a:pt x="814388" y="835819"/>
                </a:lnTo>
                <a:lnTo>
                  <a:pt x="828675" y="809625"/>
                </a:lnTo>
                <a:lnTo>
                  <a:pt x="840581" y="781050"/>
                </a:lnTo>
                <a:lnTo>
                  <a:pt x="852488" y="728663"/>
                </a:lnTo>
                <a:lnTo>
                  <a:pt x="888206" y="600075"/>
                </a:lnTo>
                <a:lnTo>
                  <a:pt x="940594" y="411957"/>
                </a:lnTo>
                <a:lnTo>
                  <a:pt x="992981" y="250032"/>
                </a:lnTo>
                <a:lnTo>
                  <a:pt x="997744" y="233363"/>
                </a:lnTo>
                <a:lnTo>
                  <a:pt x="997744" y="233363"/>
                </a:lnTo>
                <a:lnTo>
                  <a:pt x="995363" y="214313"/>
                </a:lnTo>
                <a:lnTo>
                  <a:pt x="976313" y="188119"/>
                </a:lnTo>
                <a:lnTo>
                  <a:pt x="923925" y="147638"/>
                </a:lnTo>
                <a:lnTo>
                  <a:pt x="833438" y="78582"/>
                </a:lnTo>
                <a:lnTo>
                  <a:pt x="750094" y="16669"/>
                </a:lnTo>
                <a:lnTo>
                  <a:pt x="733425" y="4763"/>
                </a:lnTo>
                <a:lnTo>
                  <a:pt x="709613" y="0"/>
                </a:lnTo>
                <a:lnTo>
                  <a:pt x="697706" y="0"/>
                </a:lnTo>
                <a:lnTo>
                  <a:pt x="676275" y="2382"/>
                </a:lnTo>
                <a:lnTo>
                  <a:pt x="659606" y="9525"/>
                </a:lnTo>
                <a:lnTo>
                  <a:pt x="626269" y="23813"/>
                </a:lnTo>
                <a:lnTo>
                  <a:pt x="557213" y="57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71AB1227-D463-4ECA-BFF6-758994496A4F}"/>
              </a:ext>
            </a:extLst>
          </p:cNvPr>
          <p:cNvSpPr/>
          <p:nvPr/>
        </p:nvSpPr>
        <p:spPr>
          <a:xfrm>
            <a:off x="4538663" y="3497263"/>
            <a:ext cx="644525" cy="317500"/>
          </a:xfrm>
          <a:custGeom>
            <a:avLst/>
            <a:gdLst>
              <a:gd name="connsiteX0" fmla="*/ 483393 w 645318"/>
              <a:gd name="connsiteY0" fmla="*/ 4763 h 315995"/>
              <a:gd name="connsiteX1" fmla="*/ 364331 w 645318"/>
              <a:gd name="connsiteY1" fmla="*/ 16669 h 315995"/>
              <a:gd name="connsiteX2" fmla="*/ 280987 w 645318"/>
              <a:gd name="connsiteY2" fmla="*/ 30957 h 315995"/>
              <a:gd name="connsiteX3" fmla="*/ 150018 w 645318"/>
              <a:gd name="connsiteY3" fmla="*/ 50007 h 315995"/>
              <a:gd name="connsiteX4" fmla="*/ 0 w 645318"/>
              <a:gd name="connsiteY4" fmla="*/ 73819 h 315995"/>
              <a:gd name="connsiteX5" fmla="*/ 30956 w 645318"/>
              <a:gd name="connsiteY5" fmla="*/ 254794 h 315995"/>
              <a:gd name="connsiteX6" fmla="*/ 109537 w 645318"/>
              <a:gd name="connsiteY6" fmla="*/ 219075 h 315995"/>
              <a:gd name="connsiteX7" fmla="*/ 150018 w 645318"/>
              <a:gd name="connsiteY7" fmla="*/ 204788 h 315995"/>
              <a:gd name="connsiteX8" fmla="*/ 221456 w 645318"/>
              <a:gd name="connsiteY8" fmla="*/ 185738 h 315995"/>
              <a:gd name="connsiteX9" fmla="*/ 297656 w 645318"/>
              <a:gd name="connsiteY9" fmla="*/ 169069 h 315995"/>
              <a:gd name="connsiteX10" fmla="*/ 397668 w 645318"/>
              <a:gd name="connsiteY10" fmla="*/ 159544 h 315995"/>
              <a:gd name="connsiteX11" fmla="*/ 483393 w 645318"/>
              <a:gd name="connsiteY11" fmla="*/ 157163 h 315995"/>
              <a:gd name="connsiteX12" fmla="*/ 628650 w 645318"/>
              <a:gd name="connsiteY12" fmla="*/ 164307 h 315995"/>
              <a:gd name="connsiteX13" fmla="*/ 645318 w 645318"/>
              <a:gd name="connsiteY13" fmla="*/ 0 h 315995"/>
              <a:gd name="connsiteX14" fmla="*/ 483393 w 645318"/>
              <a:gd name="connsiteY14" fmla="*/ 4763 h 31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5318" h="315995">
                <a:moveTo>
                  <a:pt x="483393" y="4763"/>
                </a:moveTo>
                <a:lnTo>
                  <a:pt x="364331" y="16669"/>
                </a:lnTo>
                <a:lnTo>
                  <a:pt x="280987" y="30957"/>
                </a:lnTo>
                <a:lnTo>
                  <a:pt x="150018" y="50007"/>
                </a:lnTo>
                <a:lnTo>
                  <a:pt x="0" y="73819"/>
                </a:lnTo>
                <a:cubicBezTo>
                  <a:pt x="10188" y="134166"/>
                  <a:pt x="30956" y="315995"/>
                  <a:pt x="30956" y="254794"/>
                </a:cubicBezTo>
                <a:lnTo>
                  <a:pt x="109537" y="219075"/>
                </a:lnTo>
                <a:lnTo>
                  <a:pt x="150018" y="204788"/>
                </a:lnTo>
                <a:lnTo>
                  <a:pt x="221456" y="185738"/>
                </a:lnTo>
                <a:lnTo>
                  <a:pt x="297656" y="169069"/>
                </a:lnTo>
                <a:lnTo>
                  <a:pt x="397668" y="159544"/>
                </a:lnTo>
                <a:lnTo>
                  <a:pt x="483393" y="157163"/>
                </a:lnTo>
                <a:lnTo>
                  <a:pt x="628650" y="164307"/>
                </a:lnTo>
                <a:lnTo>
                  <a:pt x="645318" y="0"/>
                </a:lnTo>
                <a:lnTo>
                  <a:pt x="483393" y="4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FF8EBC9A-F11A-46F8-BF84-4B7F12150B16}"/>
              </a:ext>
            </a:extLst>
          </p:cNvPr>
          <p:cNvSpPr/>
          <p:nvPr/>
        </p:nvSpPr>
        <p:spPr>
          <a:xfrm>
            <a:off x="5614988" y="2735263"/>
            <a:ext cx="406400" cy="965200"/>
          </a:xfrm>
          <a:custGeom>
            <a:avLst/>
            <a:gdLst>
              <a:gd name="connsiteX0" fmla="*/ 338137 w 407193"/>
              <a:gd name="connsiteY0" fmla="*/ 390525 h 964407"/>
              <a:gd name="connsiteX1" fmla="*/ 352425 w 407193"/>
              <a:gd name="connsiteY1" fmla="*/ 485775 h 964407"/>
              <a:gd name="connsiteX2" fmla="*/ 366712 w 407193"/>
              <a:gd name="connsiteY2" fmla="*/ 604838 h 964407"/>
              <a:gd name="connsiteX3" fmla="*/ 383381 w 407193"/>
              <a:gd name="connsiteY3" fmla="*/ 740569 h 964407"/>
              <a:gd name="connsiteX4" fmla="*/ 407193 w 407193"/>
              <a:gd name="connsiteY4" fmla="*/ 876300 h 964407"/>
              <a:gd name="connsiteX5" fmla="*/ 402431 w 407193"/>
              <a:gd name="connsiteY5" fmla="*/ 892969 h 964407"/>
              <a:gd name="connsiteX6" fmla="*/ 376237 w 407193"/>
              <a:gd name="connsiteY6" fmla="*/ 923925 h 964407"/>
              <a:gd name="connsiteX7" fmla="*/ 347662 w 407193"/>
              <a:gd name="connsiteY7" fmla="*/ 947738 h 964407"/>
              <a:gd name="connsiteX8" fmla="*/ 323850 w 407193"/>
              <a:gd name="connsiteY8" fmla="*/ 962025 h 964407"/>
              <a:gd name="connsiteX9" fmla="*/ 304800 w 407193"/>
              <a:gd name="connsiteY9" fmla="*/ 964407 h 964407"/>
              <a:gd name="connsiteX10" fmla="*/ 285750 w 407193"/>
              <a:gd name="connsiteY10" fmla="*/ 964407 h 964407"/>
              <a:gd name="connsiteX11" fmla="*/ 261937 w 407193"/>
              <a:gd name="connsiteY11" fmla="*/ 954882 h 964407"/>
              <a:gd name="connsiteX12" fmla="*/ 235743 w 407193"/>
              <a:gd name="connsiteY12" fmla="*/ 931069 h 964407"/>
              <a:gd name="connsiteX13" fmla="*/ 216693 w 407193"/>
              <a:gd name="connsiteY13" fmla="*/ 895350 h 964407"/>
              <a:gd name="connsiteX14" fmla="*/ 202406 w 407193"/>
              <a:gd name="connsiteY14" fmla="*/ 845344 h 964407"/>
              <a:gd name="connsiteX15" fmla="*/ 190500 w 407193"/>
              <a:gd name="connsiteY15" fmla="*/ 788194 h 964407"/>
              <a:gd name="connsiteX16" fmla="*/ 178593 w 407193"/>
              <a:gd name="connsiteY16" fmla="*/ 697707 h 964407"/>
              <a:gd name="connsiteX17" fmla="*/ 161925 w 407193"/>
              <a:gd name="connsiteY17" fmla="*/ 554832 h 964407"/>
              <a:gd name="connsiteX18" fmla="*/ 140493 w 407193"/>
              <a:gd name="connsiteY18" fmla="*/ 402432 h 964407"/>
              <a:gd name="connsiteX19" fmla="*/ 123825 w 407193"/>
              <a:gd name="connsiteY19" fmla="*/ 292894 h 964407"/>
              <a:gd name="connsiteX20" fmla="*/ 111918 w 407193"/>
              <a:gd name="connsiteY20" fmla="*/ 242888 h 964407"/>
              <a:gd name="connsiteX21" fmla="*/ 95250 w 407193"/>
              <a:gd name="connsiteY21" fmla="*/ 202407 h 964407"/>
              <a:gd name="connsiteX22" fmla="*/ 80962 w 407193"/>
              <a:gd name="connsiteY22" fmla="*/ 166688 h 964407"/>
              <a:gd name="connsiteX23" fmla="*/ 59531 w 407193"/>
              <a:gd name="connsiteY23" fmla="*/ 128588 h 964407"/>
              <a:gd name="connsiteX24" fmla="*/ 38100 w 407193"/>
              <a:gd name="connsiteY24" fmla="*/ 95250 h 964407"/>
              <a:gd name="connsiteX25" fmla="*/ 14287 w 407193"/>
              <a:gd name="connsiteY25" fmla="*/ 66675 h 964407"/>
              <a:gd name="connsiteX26" fmla="*/ 0 w 407193"/>
              <a:gd name="connsiteY26" fmla="*/ 47625 h 964407"/>
              <a:gd name="connsiteX27" fmla="*/ 0 w 407193"/>
              <a:gd name="connsiteY27" fmla="*/ 35719 h 964407"/>
              <a:gd name="connsiteX28" fmla="*/ 7143 w 407193"/>
              <a:gd name="connsiteY28" fmla="*/ 16669 h 964407"/>
              <a:gd name="connsiteX29" fmla="*/ 21431 w 407193"/>
              <a:gd name="connsiteY29" fmla="*/ 4763 h 964407"/>
              <a:gd name="connsiteX30" fmla="*/ 40481 w 407193"/>
              <a:gd name="connsiteY30" fmla="*/ 0 h 964407"/>
              <a:gd name="connsiteX31" fmla="*/ 64293 w 407193"/>
              <a:gd name="connsiteY31" fmla="*/ 4763 h 964407"/>
              <a:gd name="connsiteX32" fmla="*/ 183356 w 407193"/>
              <a:gd name="connsiteY32" fmla="*/ 52388 h 964407"/>
              <a:gd name="connsiteX33" fmla="*/ 311943 w 407193"/>
              <a:gd name="connsiteY33" fmla="*/ 111919 h 964407"/>
              <a:gd name="connsiteX34" fmla="*/ 311943 w 407193"/>
              <a:gd name="connsiteY34" fmla="*/ 221457 h 964407"/>
              <a:gd name="connsiteX35" fmla="*/ 338137 w 407193"/>
              <a:gd name="connsiteY35" fmla="*/ 390525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7193" h="964407">
                <a:moveTo>
                  <a:pt x="338137" y="390525"/>
                </a:moveTo>
                <a:lnTo>
                  <a:pt x="352425" y="485775"/>
                </a:lnTo>
                <a:lnTo>
                  <a:pt x="366712" y="604838"/>
                </a:lnTo>
                <a:lnTo>
                  <a:pt x="383381" y="740569"/>
                </a:lnTo>
                <a:lnTo>
                  <a:pt x="407193" y="876300"/>
                </a:lnTo>
                <a:lnTo>
                  <a:pt x="402431" y="892969"/>
                </a:lnTo>
                <a:lnTo>
                  <a:pt x="376237" y="923925"/>
                </a:lnTo>
                <a:lnTo>
                  <a:pt x="347662" y="947738"/>
                </a:lnTo>
                <a:lnTo>
                  <a:pt x="323850" y="962025"/>
                </a:lnTo>
                <a:lnTo>
                  <a:pt x="304800" y="964407"/>
                </a:lnTo>
                <a:lnTo>
                  <a:pt x="285750" y="964407"/>
                </a:lnTo>
                <a:lnTo>
                  <a:pt x="261937" y="954882"/>
                </a:lnTo>
                <a:lnTo>
                  <a:pt x="235743" y="931069"/>
                </a:lnTo>
                <a:lnTo>
                  <a:pt x="216693" y="895350"/>
                </a:lnTo>
                <a:lnTo>
                  <a:pt x="202406" y="845344"/>
                </a:lnTo>
                <a:lnTo>
                  <a:pt x="190500" y="788194"/>
                </a:lnTo>
                <a:lnTo>
                  <a:pt x="178593" y="697707"/>
                </a:lnTo>
                <a:lnTo>
                  <a:pt x="161925" y="554832"/>
                </a:lnTo>
                <a:lnTo>
                  <a:pt x="140493" y="402432"/>
                </a:lnTo>
                <a:lnTo>
                  <a:pt x="123825" y="292894"/>
                </a:lnTo>
                <a:lnTo>
                  <a:pt x="111918" y="242888"/>
                </a:lnTo>
                <a:lnTo>
                  <a:pt x="95250" y="202407"/>
                </a:lnTo>
                <a:lnTo>
                  <a:pt x="80962" y="166688"/>
                </a:lnTo>
                <a:lnTo>
                  <a:pt x="59531" y="128588"/>
                </a:lnTo>
                <a:lnTo>
                  <a:pt x="38100" y="95250"/>
                </a:lnTo>
                <a:lnTo>
                  <a:pt x="14287" y="66675"/>
                </a:lnTo>
                <a:lnTo>
                  <a:pt x="0" y="47625"/>
                </a:lnTo>
                <a:lnTo>
                  <a:pt x="0" y="35719"/>
                </a:lnTo>
                <a:lnTo>
                  <a:pt x="7143" y="16669"/>
                </a:lnTo>
                <a:lnTo>
                  <a:pt x="21431" y="4763"/>
                </a:lnTo>
                <a:lnTo>
                  <a:pt x="40481" y="0"/>
                </a:lnTo>
                <a:lnTo>
                  <a:pt x="64293" y="4763"/>
                </a:lnTo>
                <a:lnTo>
                  <a:pt x="183356" y="52388"/>
                </a:lnTo>
                <a:lnTo>
                  <a:pt x="311943" y="111919"/>
                </a:lnTo>
                <a:lnTo>
                  <a:pt x="311943" y="221457"/>
                </a:lnTo>
                <a:lnTo>
                  <a:pt x="338137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E38E34D-352F-4484-B1D6-164DC073FFA7}"/>
              </a:ext>
            </a:extLst>
          </p:cNvPr>
          <p:cNvSpPr/>
          <p:nvPr/>
        </p:nvSpPr>
        <p:spPr>
          <a:xfrm>
            <a:off x="5862638" y="2693988"/>
            <a:ext cx="1100137" cy="933450"/>
          </a:xfrm>
          <a:custGeom>
            <a:avLst/>
            <a:gdLst>
              <a:gd name="connsiteX0" fmla="*/ 588168 w 1100137"/>
              <a:gd name="connsiteY0" fmla="*/ 219075 h 933450"/>
              <a:gd name="connsiteX1" fmla="*/ 504825 w 1100137"/>
              <a:gd name="connsiteY1" fmla="*/ 238125 h 933450"/>
              <a:gd name="connsiteX2" fmla="*/ 435768 w 1100137"/>
              <a:gd name="connsiteY2" fmla="*/ 252412 h 933450"/>
              <a:gd name="connsiteX3" fmla="*/ 359568 w 1100137"/>
              <a:gd name="connsiteY3" fmla="*/ 266700 h 933450"/>
              <a:gd name="connsiteX4" fmla="*/ 297656 w 1100137"/>
              <a:gd name="connsiteY4" fmla="*/ 273844 h 933450"/>
              <a:gd name="connsiteX5" fmla="*/ 228600 w 1100137"/>
              <a:gd name="connsiteY5" fmla="*/ 280987 h 933450"/>
              <a:gd name="connsiteX6" fmla="*/ 159543 w 1100137"/>
              <a:gd name="connsiteY6" fmla="*/ 285750 h 933450"/>
              <a:gd name="connsiteX7" fmla="*/ 109537 w 1100137"/>
              <a:gd name="connsiteY7" fmla="*/ 288131 h 933450"/>
              <a:gd name="connsiteX8" fmla="*/ 0 w 1100137"/>
              <a:gd name="connsiteY8" fmla="*/ 290512 h 933450"/>
              <a:gd name="connsiteX9" fmla="*/ 0 w 1100137"/>
              <a:gd name="connsiteY9" fmla="*/ 150019 h 933450"/>
              <a:gd name="connsiteX10" fmla="*/ 111918 w 1100137"/>
              <a:gd name="connsiteY10" fmla="*/ 154781 h 933450"/>
              <a:gd name="connsiteX11" fmla="*/ 221456 w 1100137"/>
              <a:gd name="connsiteY11" fmla="*/ 147637 h 933450"/>
              <a:gd name="connsiteX12" fmla="*/ 340518 w 1100137"/>
              <a:gd name="connsiteY12" fmla="*/ 128587 h 933450"/>
              <a:gd name="connsiteX13" fmla="*/ 447675 w 1100137"/>
              <a:gd name="connsiteY13" fmla="*/ 109537 h 933450"/>
              <a:gd name="connsiteX14" fmla="*/ 578643 w 1100137"/>
              <a:gd name="connsiteY14" fmla="*/ 78581 h 933450"/>
              <a:gd name="connsiteX15" fmla="*/ 628650 w 1100137"/>
              <a:gd name="connsiteY15" fmla="*/ 64294 h 933450"/>
              <a:gd name="connsiteX16" fmla="*/ 733425 w 1100137"/>
              <a:gd name="connsiteY16" fmla="*/ 23812 h 933450"/>
              <a:gd name="connsiteX17" fmla="*/ 804862 w 1100137"/>
              <a:gd name="connsiteY17" fmla="*/ 0 h 933450"/>
              <a:gd name="connsiteX18" fmla="*/ 821531 w 1100137"/>
              <a:gd name="connsiteY18" fmla="*/ 4762 h 933450"/>
              <a:gd name="connsiteX19" fmla="*/ 866775 w 1100137"/>
              <a:gd name="connsiteY19" fmla="*/ 30956 h 933450"/>
              <a:gd name="connsiteX20" fmla="*/ 928687 w 1100137"/>
              <a:gd name="connsiteY20" fmla="*/ 80962 h 933450"/>
              <a:gd name="connsiteX21" fmla="*/ 988218 w 1100137"/>
              <a:gd name="connsiteY21" fmla="*/ 135731 h 933450"/>
              <a:gd name="connsiteX22" fmla="*/ 1050131 w 1100137"/>
              <a:gd name="connsiteY22" fmla="*/ 195262 h 933450"/>
              <a:gd name="connsiteX23" fmla="*/ 1088231 w 1100137"/>
              <a:gd name="connsiteY23" fmla="*/ 235744 h 933450"/>
              <a:gd name="connsiteX24" fmla="*/ 1097756 w 1100137"/>
              <a:gd name="connsiteY24" fmla="*/ 250031 h 933450"/>
              <a:gd name="connsiteX25" fmla="*/ 1100137 w 1100137"/>
              <a:gd name="connsiteY25" fmla="*/ 264319 h 933450"/>
              <a:gd name="connsiteX26" fmla="*/ 1092993 w 1100137"/>
              <a:gd name="connsiteY26" fmla="*/ 292894 h 933450"/>
              <a:gd name="connsiteX27" fmla="*/ 1071562 w 1100137"/>
              <a:gd name="connsiteY27" fmla="*/ 316706 h 933450"/>
              <a:gd name="connsiteX28" fmla="*/ 1040606 w 1100137"/>
              <a:gd name="connsiteY28" fmla="*/ 347662 h 933450"/>
              <a:gd name="connsiteX29" fmla="*/ 1028700 w 1100137"/>
              <a:gd name="connsiteY29" fmla="*/ 357187 h 933450"/>
              <a:gd name="connsiteX30" fmla="*/ 1019175 w 1100137"/>
              <a:gd name="connsiteY30" fmla="*/ 376237 h 933450"/>
              <a:gd name="connsiteX31" fmla="*/ 935831 w 1100137"/>
              <a:gd name="connsiteY31" fmla="*/ 583406 h 933450"/>
              <a:gd name="connsiteX32" fmla="*/ 852487 w 1100137"/>
              <a:gd name="connsiteY32" fmla="*/ 781050 h 933450"/>
              <a:gd name="connsiteX33" fmla="*/ 802481 w 1100137"/>
              <a:gd name="connsiteY33" fmla="*/ 888206 h 933450"/>
              <a:gd name="connsiteX34" fmla="*/ 790575 w 1100137"/>
              <a:gd name="connsiteY34" fmla="*/ 900112 h 933450"/>
              <a:gd name="connsiteX35" fmla="*/ 759618 w 1100137"/>
              <a:gd name="connsiteY35" fmla="*/ 916781 h 933450"/>
              <a:gd name="connsiteX36" fmla="*/ 731043 w 1100137"/>
              <a:gd name="connsiteY36" fmla="*/ 928687 h 933450"/>
              <a:gd name="connsiteX37" fmla="*/ 702468 w 1100137"/>
              <a:gd name="connsiteY37" fmla="*/ 933450 h 933450"/>
              <a:gd name="connsiteX38" fmla="*/ 683418 w 1100137"/>
              <a:gd name="connsiteY38" fmla="*/ 931069 h 933450"/>
              <a:gd name="connsiteX39" fmla="*/ 664368 w 1100137"/>
              <a:gd name="connsiteY39" fmla="*/ 923925 h 933450"/>
              <a:gd name="connsiteX40" fmla="*/ 642937 w 1100137"/>
              <a:gd name="connsiteY40" fmla="*/ 902494 h 933450"/>
              <a:gd name="connsiteX41" fmla="*/ 631031 w 1100137"/>
              <a:gd name="connsiteY41" fmla="*/ 881062 h 933450"/>
              <a:gd name="connsiteX42" fmla="*/ 685800 w 1100137"/>
              <a:gd name="connsiteY42" fmla="*/ 716756 h 933450"/>
              <a:gd name="connsiteX43" fmla="*/ 709612 w 1100137"/>
              <a:gd name="connsiteY43" fmla="*/ 600075 h 933450"/>
              <a:gd name="connsiteX44" fmla="*/ 723900 w 1100137"/>
              <a:gd name="connsiteY44" fmla="*/ 514350 h 933450"/>
              <a:gd name="connsiteX45" fmla="*/ 735806 w 1100137"/>
              <a:gd name="connsiteY45" fmla="*/ 445294 h 933450"/>
              <a:gd name="connsiteX46" fmla="*/ 750093 w 1100137"/>
              <a:gd name="connsiteY46" fmla="*/ 342900 h 933450"/>
              <a:gd name="connsiteX47" fmla="*/ 757237 w 1100137"/>
              <a:gd name="connsiteY47" fmla="*/ 266700 h 933450"/>
              <a:gd name="connsiteX48" fmla="*/ 752475 w 1100137"/>
              <a:gd name="connsiteY48" fmla="*/ 240506 h 933450"/>
              <a:gd name="connsiteX49" fmla="*/ 742950 w 1100137"/>
              <a:gd name="connsiteY49" fmla="*/ 223837 h 933450"/>
              <a:gd name="connsiteX50" fmla="*/ 735806 w 1100137"/>
              <a:gd name="connsiteY50" fmla="*/ 216694 h 933450"/>
              <a:gd name="connsiteX51" fmla="*/ 716756 w 1100137"/>
              <a:gd name="connsiteY51" fmla="*/ 209550 h 933450"/>
              <a:gd name="connsiteX52" fmla="*/ 685800 w 1100137"/>
              <a:gd name="connsiteY52" fmla="*/ 202406 h 933450"/>
              <a:gd name="connsiteX53" fmla="*/ 650081 w 1100137"/>
              <a:gd name="connsiteY53" fmla="*/ 207169 h 933450"/>
              <a:gd name="connsiteX54" fmla="*/ 588168 w 1100137"/>
              <a:gd name="connsiteY54" fmla="*/ 219075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00137" h="933450">
                <a:moveTo>
                  <a:pt x="588168" y="219075"/>
                </a:moveTo>
                <a:lnTo>
                  <a:pt x="504825" y="238125"/>
                </a:lnTo>
                <a:lnTo>
                  <a:pt x="435768" y="252412"/>
                </a:lnTo>
                <a:lnTo>
                  <a:pt x="359568" y="266700"/>
                </a:lnTo>
                <a:lnTo>
                  <a:pt x="297656" y="273844"/>
                </a:lnTo>
                <a:lnTo>
                  <a:pt x="228600" y="280987"/>
                </a:lnTo>
                <a:lnTo>
                  <a:pt x="159543" y="285750"/>
                </a:lnTo>
                <a:lnTo>
                  <a:pt x="109537" y="288131"/>
                </a:lnTo>
                <a:lnTo>
                  <a:pt x="0" y="290512"/>
                </a:lnTo>
                <a:lnTo>
                  <a:pt x="0" y="150019"/>
                </a:lnTo>
                <a:lnTo>
                  <a:pt x="111918" y="154781"/>
                </a:lnTo>
                <a:lnTo>
                  <a:pt x="221456" y="147637"/>
                </a:lnTo>
                <a:lnTo>
                  <a:pt x="340518" y="128587"/>
                </a:lnTo>
                <a:lnTo>
                  <a:pt x="447675" y="109537"/>
                </a:lnTo>
                <a:lnTo>
                  <a:pt x="578643" y="78581"/>
                </a:lnTo>
                <a:lnTo>
                  <a:pt x="628650" y="64294"/>
                </a:lnTo>
                <a:lnTo>
                  <a:pt x="733425" y="23812"/>
                </a:lnTo>
                <a:lnTo>
                  <a:pt x="804862" y="0"/>
                </a:lnTo>
                <a:lnTo>
                  <a:pt x="821531" y="4762"/>
                </a:lnTo>
                <a:lnTo>
                  <a:pt x="866775" y="30956"/>
                </a:lnTo>
                <a:lnTo>
                  <a:pt x="928687" y="80962"/>
                </a:lnTo>
                <a:lnTo>
                  <a:pt x="988218" y="135731"/>
                </a:lnTo>
                <a:lnTo>
                  <a:pt x="1050131" y="195262"/>
                </a:lnTo>
                <a:lnTo>
                  <a:pt x="1088231" y="235744"/>
                </a:lnTo>
                <a:lnTo>
                  <a:pt x="1097756" y="250031"/>
                </a:lnTo>
                <a:lnTo>
                  <a:pt x="1100137" y="264319"/>
                </a:lnTo>
                <a:lnTo>
                  <a:pt x="1092993" y="292894"/>
                </a:lnTo>
                <a:lnTo>
                  <a:pt x="1071562" y="316706"/>
                </a:lnTo>
                <a:lnTo>
                  <a:pt x="1040606" y="347662"/>
                </a:lnTo>
                <a:lnTo>
                  <a:pt x="1028700" y="357187"/>
                </a:lnTo>
                <a:lnTo>
                  <a:pt x="1019175" y="376237"/>
                </a:lnTo>
                <a:lnTo>
                  <a:pt x="935831" y="583406"/>
                </a:lnTo>
                <a:lnTo>
                  <a:pt x="852487" y="781050"/>
                </a:lnTo>
                <a:lnTo>
                  <a:pt x="802481" y="888206"/>
                </a:lnTo>
                <a:lnTo>
                  <a:pt x="790575" y="900112"/>
                </a:lnTo>
                <a:lnTo>
                  <a:pt x="759618" y="916781"/>
                </a:lnTo>
                <a:lnTo>
                  <a:pt x="731043" y="928687"/>
                </a:lnTo>
                <a:lnTo>
                  <a:pt x="702468" y="933450"/>
                </a:lnTo>
                <a:lnTo>
                  <a:pt x="683418" y="931069"/>
                </a:lnTo>
                <a:lnTo>
                  <a:pt x="664368" y="923925"/>
                </a:lnTo>
                <a:lnTo>
                  <a:pt x="642937" y="902494"/>
                </a:lnTo>
                <a:lnTo>
                  <a:pt x="631031" y="881062"/>
                </a:lnTo>
                <a:lnTo>
                  <a:pt x="685800" y="716756"/>
                </a:lnTo>
                <a:lnTo>
                  <a:pt x="709612" y="600075"/>
                </a:lnTo>
                <a:lnTo>
                  <a:pt x="723900" y="514350"/>
                </a:lnTo>
                <a:lnTo>
                  <a:pt x="735806" y="445294"/>
                </a:lnTo>
                <a:lnTo>
                  <a:pt x="750093" y="342900"/>
                </a:lnTo>
                <a:lnTo>
                  <a:pt x="757237" y="266700"/>
                </a:lnTo>
                <a:lnTo>
                  <a:pt x="752475" y="240506"/>
                </a:lnTo>
                <a:lnTo>
                  <a:pt x="742950" y="223837"/>
                </a:lnTo>
                <a:lnTo>
                  <a:pt x="735806" y="216694"/>
                </a:lnTo>
                <a:lnTo>
                  <a:pt x="716756" y="209550"/>
                </a:lnTo>
                <a:lnTo>
                  <a:pt x="685800" y="202406"/>
                </a:lnTo>
                <a:lnTo>
                  <a:pt x="650081" y="207169"/>
                </a:lnTo>
                <a:lnTo>
                  <a:pt x="5881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CB4E8E40-1051-4D9A-8C83-2816C566C724}"/>
              </a:ext>
            </a:extLst>
          </p:cNvPr>
          <p:cNvSpPr/>
          <p:nvPr/>
        </p:nvSpPr>
        <p:spPr>
          <a:xfrm>
            <a:off x="5935663" y="3382963"/>
            <a:ext cx="673100" cy="276225"/>
          </a:xfrm>
          <a:custGeom>
            <a:avLst/>
            <a:gdLst>
              <a:gd name="connsiteX0" fmla="*/ 445294 w 671513"/>
              <a:gd name="connsiteY0" fmla="*/ 11907 h 276225"/>
              <a:gd name="connsiteX1" fmla="*/ 326232 w 671513"/>
              <a:gd name="connsiteY1" fmla="*/ 23813 h 276225"/>
              <a:gd name="connsiteX2" fmla="*/ 226219 w 671513"/>
              <a:gd name="connsiteY2" fmla="*/ 38100 h 276225"/>
              <a:gd name="connsiteX3" fmla="*/ 138113 w 671513"/>
              <a:gd name="connsiteY3" fmla="*/ 52388 h 276225"/>
              <a:gd name="connsiteX4" fmla="*/ 0 w 671513"/>
              <a:gd name="connsiteY4" fmla="*/ 80963 h 276225"/>
              <a:gd name="connsiteX5" fmla="*/ 50007 w 671513"/>
              <a:gd name="connsiteY5" fmla="*/ 276225 h 276225"/>
              <a:gd name="connsiteX6" fmla="*/ 78582 w 671513"/>
              <a:gd name="connsiteY6" fmla="*/ 250032 h 276225"/>
              <a:gd name="connsiteX7" fmla="*/ 102394 w 671513"/>
              <a:gd name="connsiteY7" fmla="*/ 223838 h 276225"/>
              <a:gd name="connsiteX8" fmla="*/ 128588 w 671513"/>
              <a:gd name="connsiteY8" fmla="*/ 202407 h 276225"/>
              <a:gd name="connsiteX9" fmla="*/ 169069 w 671513"/>
              <a:gd name="connsiteY9" fmla="*/ 185738 h 276225"/>
              <a:gd name="connsiteX10" fmla="*/ 219075 w 671513"/>
              <a:gd name="connsiteY10" fmla="*/ 178594 h 276225"/>
              <a:gd name="connsiteX11" fmla="*/ 307182 w 671513"/>
              <a:gd name="connsiteY11" fmla="*/ 171450 h 276225"/>
              <a:gd name="connsiteX12" fmla="*/ 402432 w 671513"/>
              <a:gd name="connsiteY12" fmla="*/ 169069 h 276225"/>
              <a:gd name="connsiteX13" fmla="*/ 445294 w 671513"/>
              <a:gd name="connsiteY13" fmla="*/ 171450 h 276225"/>
              <a:gd name="connsiteX14" fmla="*/ 514350 w 671513"/>
              <a:gd name="connsiteY14" fmla="*/ 176213 h 276225"/>
              <a:gd name="connsiteX15" fmla="*/ 564357 w 671513"/>
              <a:gd name="connsiteY15" fmla="*/ 192882 h 276225"/>
              <a:gd name="connsiteX16" fmla="*/ 635794 w 671513"/>
              <a:gd name="connsiteY16" fmla="*/ 204788 h 276225"/>
              <a:gd name="connsiteX17" fmla="*/ 671513 w 671513"/>
              <a:gd name="connsiteY17" fmla="*/ 0 h 276225"/>
              <a:gd name="connsiteX18" fmla="*/ 535782 w 671513"/>
              <a:gd name="connsiteY18" fmla="*/ 2382 h 276225"/>
              <a:gd name="connsiteX19" fmla="*/ 445294 w 671513"/>
              <a:gd name="connsiteY19" fmla="*/ 11907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71513" h="276225">
                <a:moveTo>
                  <a:pt x="445294" y="11907"/>
                </a:moveTo>
                <a:lnTo>
                  <a:pt x="326232" y="23813"/>
                </a:lnTo>
                <a:lnTo>
                  <a:pt x="226219" y="38100"/>
                </a:lnTo>
                <a:lnTo>
                  <a:pt x="138113" y="52388"/>
                </a:lnTo>
                <a:lnTo>
                  <a:pt x="0" y="80963"/>
                </a:lnTo>
                <a:lnTo>
                  <a:pt x="50007" y="276225"/>
                </a:lnTo>
                <a:lnTo>
                  <a:pt x="78582" y="250032"/>
                </a:lnTo>
                <a:lnTo>
                  <a:pt x="102394" y="223838"/>
                </a:lnTo>
                <a:lnTo>
                  <a:pt x="128588" y="202407"/>
                </a:lnTo>
                <a:lnTo>
                  <a:pt x="169069" y="185738"/>
                </a:lnTo>
                <a:lnTo>
                  <a:pt x="219075" y="178594"/>
                </a:lnTo>
                <a:lnTo>
                  <a:pt x="307182" y="171450"/>
                </a:lnTo>
                <a:lnTo>
                  <a:pt x="402432" y="169069"/>
                </a:lnTo>
                <a:lnTo>
                  <a:pt x="445294" y="171450"/>
                </a:lnTo>
                <a:lnTo>
                  <a:pt x="514350" y="176213"/>
                </a:lnTo>
                <a:lnTo>
                  <a:pt x="564357" y="192882"/>
                </a:lnTo>
                <a:lnTo>
                  <a:pt x="635794" y="204788"/>
                </a:lnTo>
                <a:lnTo>
                  <a:pt x="671513" y="0"/>
                </a:lnTo>
                <a:lnTo>
                  <a:pt x="535782" y="2382"/>
                </a:lnTo>
                <a:lnTo>
                  <a:pt x="445294" y="11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EDF0EAE-A476-4821-ACAF-964D06DCB1E1}"/>
              </a:ext>
            </a:extLst>
          </p:cNvPr>
          <p:cNvSpPr/>
          <p:nvPr/>
        </p:nvSpPr>
        <p:spPr>
          <a:xfrm>
            <a:off x="4041775" y="4079875"/>
            <a:ext cx="2982913" cy="511175"/>
          </a:xfrm>
          <a:custGeom>
            <a:avLst/>
            <a:gdLst>
              <a:gd name="connsiteX0" fmla="*/ 2268886 w 2982803"/>
              <a:gd name="connsiteY0" fmla="*/ 51343 h 510988"/>
              <a:gd name="connsiteX1" fmla="*/ 2151530 w 2982803"/>
              <a:gd name="connsiteY1" fmla="*/ 61123 h 510988"/>
              <a:gd name="connsiteX2" fmla="*/ 2007280 w 2982803"/>
              <a:gd name="connsiteY2" fmla="*/ 78238 h 510988"/>
              <a:gd name="connsiteX3" fmla="*/ 1853250 w 2982803"/>
              <a:gd name="connsiteY3" fmla="*/ 95352 h 510988"/>
              <a:gd name="connsiteX4" fmla="*/ 1711444 w 2982803"/>
              <a:gd name="connsiteY4" fmla="*/ 112466 h 510988"/>
              <a:gd name="connsiteX5" fmla="*/ 1545190 w 2982803"/>
              <a:gd name="connsiteY5" fmla="*/ 134471 h 510988"/>
              <a:gd name="connsiteX6" fmla="*/ 1376490 w 2982803"/>
              <a:gd name="connsiteY6" fmla="*/ 151585 h 510988"/>
              <a:gd name="connsiteX7" fmla="*/ 1154003 w 2982803"/>
              <a:gd name="connsiteY7" fmla="*/ 190704 h 510988"/>
              <a:gd name="connsiteX8" fmla="*/ 955964 w 2982803"/>
              <a:gd name="connsiteY8" fmla="*/ 222488 h 510988"/>
              <a:gd name="connsiteX9" fmla="*/ 718807 w 2982803"/>
              <a:gd name="connsiteY9" fmla="*/ 261607 h 510988"/>
              <a:gd name="connsiteX10" fmla="*/ 503654 w 2982803"/>
              <a:gd name="connsiteY10" fmla="*/ 293390 h 510988"/>
              <a:gd name="connsiteX11" fmla="*/ 410747 w 2982803"/>
              <a:gd name="connsiteY11" fmla="*/ 308060 h 510988"/>
              <a:gd name="connsiteX12" fmla="*/ 381408 w 2982803"/>
              <a:gd name="connsiteY12" fmla="*/ 308060 h 510988"/>
              <a:gd name="connsiteX13" fmla="*/ 339844 w 2982803"/>
              <a:gd name="connsiteY13" fmla="*/ 303170 h 510988"/>
              <a:gd name="connsiteX14" fmla="*/ 261607 w 2982803"/>
              <a:gd name="connsiteY14" fmla="*/ 283611 h 510988"/>
              <a:gd name="connsiteX15" fmla="*/ 158920 w 2982803"/>
              <a:gd name="connsiteY15" fmla="*/ 251827 h 510988"/>
              <a:gd name="connsiteX16" fmla="*/ 70903 w 2982803"/>
              <a:gd name="connsiteY16" fmla="*/ 217598 h 510988"/>
              <a:gd name="connsiteX17" fmla="*/ 44009 w 2982803"/>
              <a:gd name="connsiteY17" fmla="*/ 207818 h 510988"/>
              <a:gd name="connsiteX18" fmla="*/ 22005 w 2982803"/>
              <a:gd name="connsiteY18" fmla="*/ 205373 h 510988"/>
              <a:gd name="connsiteX19" fmla="*/ 9780 w 2982803"/>
              <a:gd name="connsiteY19" fmla="*/ 207818 h 510988"/>
              <a:gd name="connsiteX20" fmla="*/ 0 w 2982803"/>
              <a:gd name="connsiteY20" fmla="*/ 217598 h 510988"/>
              <a:gd name="connsiteX21" fmla="*/ 0 w 2982803"/>
              <a:gd name="connsiteY21" fmla="*/ 239602 h 510988"/>
              <a:gd name="connsiteX22" fmla="*/ 17115 w 2982803"/>
              <a:gd name="connsiteY22" fmla="*/ 268941 h 510988"/>
              <a:gd name="connsiteX23" fmla="*/ 68458 w 2982803"/>
              <a:gd name="connsiteY23" fmla="*/ 330064 h 510988"/>
              <a:gd name="connsiteX24" fmla="*/ 124691 w 2982803"/>
              <a:gd name="connsiteY24" fmla="*/ 386297 h 510988"/>
              <a:gd name="connsiteX25" fmla="*/ 171145 w 2982803"/>
              <a:gd name="connsiteY25" fmla="*/ 427861 h 510988"/>
              <a:gd name="connsiteX26" fmla="*/ 227378 w 2982803"/>
              <a:gd name="connsiteY26" fmla="*/ 466980 h 510988"/>
              <a:gd name="connsiteX27" fmla="*/ 273831 w 2982803"/>
              <a:gd name="connsiteY27" fmla="*/ 488984 h 510988"/>
              <a:gd name="connsiteX28" fmla="*/ 312950 w 2982803"/>
              <a:gd name="connsiteY28" fmla="*/ 501209 h 510988"/>
              <a:gd name="connsiteX29" fmla="*/ 356959 w 2982803"/>
              <a:gd name="connsiteY29" fmla="*/ 510988 h 510988"/>
              <a:gd name="connsiteX30" fmla="*/ 437641 w 2982803"/>
              <a:gd name="connsiteY30" fmla="*/ 498764 h 510988"/>
              <a:gd name="connsiteX31" fmla="*/ 699247 w 2982803"/>
              <a:gd name="connsiteY31" fmla="*/ 447420 h 510988"/>
              <a:gd name="connsiteX32" fmla="*/ 1029312 w 2982803"/>
              <a:gd name="connsiteY32" fmla="*/ 378963 h 510988"/>
              <a:gd name="connsiteX33" fmla="*/ 1286028 w 2982803"/>
              <a:gd name="connsiteY33" fmla="*/ 327619 h 510988"/>
              <a:gd name="connsiteX34" fmla="*/ 1716334 w 2982803"/>
              <a:gd name="connsiteY34" fmla="*/ 278721 h 510988"/>
              <a:gd name="connsiteX35" fmla="*/ 1977941 w 2982803"/>
              <a:gd name="connsiteY35" fmla="*/ 259162 h 510988"/>
              <a:gd name="connsiteX36" fmla="*/ 2153975 w 2982803"/>
              <a:gd name="connsiteY36" fmla="*/ 249382 h 510988"/>
              <a:gd name="connsiteX37" fmla="*/ 2344678 w 2982803"/>
              <a:gd name="connsiteY37" fmla="*/ 246937 h 510988"/>
              <a:gd name="connsiteX38" fmla="*/ 2498708 w 2982803"/>
              <a:gd name="connsiteY38" fmla="*/ 249382 h 510988"/>
              <a:gd name="connsiteX39" fmla="*/ 2679632 w 2982803"/>
              <a:gd name="connsiteY39" fmla="*/ 256717 h 510988"/>
              <a:gd name="connsiteX40" fmla="*/ 2784764 w 2982803"/>
              <a:gd name="connsiteY40" fmla="*/ 264051 h 510988"/>
              <a:gd name="connsiteX41" fmla="*/ 2845887 w 2982803"/>
              <a:gd name="connsiteY41" fmla="*/ 264051 h 510988"/>
              <a:gd name="connsiteX42" fmla="*/ 2907010 w 2982803"/>
              <a:gd name="connsiteY42" fmla="*/ 256717 h 510988"/>
              <a:gd name="connsiteX43" fmla="*/ 2958353 w 2982803"/>
              <a:gd name="connsiteY43" fmla="*/ 242047 h 510988"/>
              <a:gd name="connsiteX44" fmla="*/ 2977913 w 2982803"/>
              <a:gd name="connsiteY44" fmla="*/ 229823 h 510988"/>
              <a:gd name="connsiteX45" fmla="*/ 2982803 w 2982803"/>
              <a:gd name="connsiteY45" fmla="*/ 217598 h 510988"/>
              <a:gd name="connsiteX46" fmla="*/ 2982803 w 2982803"/>
              <a:gd name="connsiteY46" fmla="*/ 205373 h 510988"/>
              <a:gd name="connsiteX47" fmla="*/ 2982803 w 2982803"/>
              <a:gd name="connsiteY47" fmla="*/ 188259 h 510988"/>
              <a:gd name="connsiteX48" fmla="*/ 2975468 w 2982803"/>
              <a:gd name="connsiteY48" fmla="*/ 171145 h 510988"/>
              <a:gd name="connsiteX49" fmla="*/ 2948574 w 2982803"/>
              <a:gd name="connsiteY49" fmla="*/ 139361 h 510988"/>
              <a:gd name="connsiteX50" fmla="*/ 2911900 w 2982803"/>
              <a:gd name="connsiteY50" fmla="*/ 107577 h 510988"/>
              <a:gd name="connsiteX51" fmla="*/ 2858112 w 2982803"/>
              <a:gd name="connsiteY51" fmla="*/ 78238 h 510988"/>
              <a:gd name="connsiteX52" fmla="*/ 2789654 w 2982803"/>
              <a:gd name="connsiteY52" fmla="*/ 46454 h 510988"/>
              <a:gd name="connsiteX53" fmla="*/ 2689412 w 2982803"/>
              <a:gd name="connsiteY53" fmla="*/ 14670 h 510988"/>
              <a:gd name="connsiteX54" fmla="*/ 2613620 w 2982803"/>
              <a:gd name="connsiteY54" fmla="*/ 0 h 510988"/>
              <a:gd name="connsiteX55" fmla="*/ 2579391 w 2982803"/>
              <a:gd name="connsiteY55" fmla="*/ 0 h 510988"/>
              <a:gd name="connsiteX56" fmla="*/ 2559831 w 2982803"/>
              <a:gd name="connsiteY56" fmla="*/ 0 h 510988"/>
              <a:gd name="connsiteX57" fmla="*/ 2484039 w 2982803"/>
              <a:gd name="connsiteY57" fmla="*/ 19559 h 510988"/>
              <a:gd name="connsiteX58" fmla="*/ 2400912 w 2982803"/>
              <a:gd name="connsiteY58" fmla="*/ 44009 h 510988"/>
              <a:gd name="connsiteX59" fmla="*/ 2268886 w 2982803"/>
              <a:gd name="connsiteY59" fmla="*/ 51343 h 51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2803" h="510988">
                <a:moveTo>
                  <a:pt x="2268886" y="51343"/>
                </a:moveTo>
                <a:lnTo>
                  <a:pt x="2151530" y="61123"/>
                </a:lnTo>
                <a:lnTo>
                  <a:pt x="2007280" y="78238"/>
                </a:lnTo>
                <a:lnTo>
                  <a:pt x="1853250" y="95352"/>
                </a:lnTo>
                <a:lnTo>
                  <a:pt x="1711444" y="112466"/>
                </a:lnTo>
                <a:lnTo>
                  <a:pt x="1545190" y="134471"/>
                </a:lnTo>
                <a:lnTo>
                  <a:pt x="1376490" y="151585"/>
                </a:lnTo>
                <a:lnTo>
                  <a:pt x="1154003" y="190704"/>
                </a:lnTo>
                <a:lnTo>
                  <a:pt x="955964" y="222488"/>
                </a:lnTo>
                <a:lnTo>
                  <a:pt x="718807" y="261607"/>
                </a:lnTo>
                <a:lnTo>
                  <a:pt x="503654" y="293390"/>
                </a:lnTo>
                <a:lnTo>
                  <a:pt x="410747" y="308060"/>
                </a:lnTo>
                <a:lnTo>
                  <a:pt x="381408" y="308060"/>
                </a:lnTo>
                <a:lnTo>
                  <a:pt x="339844" y="303170"/>
                </a:lnTo>
                <a:lnTo>
                  <a:pt x="261607" y="283611"/>
                </a:lnTo>
                <a:lnTo>
                  <a:pt x="158920" y="251827"/>
                </a:lnTo>
                <a:lnTo>
                  <a:pt x="70903" y="217598"/>
                </a:lnTo>
                <a:lnTo>
                  <a:pt x="44009" y="207818"/>
                </a:lnTo>
                <a:lnTo>
                  <a:pt x="22005" y="205373"/>
                </a:lnTo>
                <a:lnTo>
                  <a:pt x="9780" y="207818"/>
                </a:lnTo>
                <a:lnTo>
                  <a:pt x="0" y="217598"/>
                </a:lnTo>
                <a:lnTo>
                  <a:pt x="0" y="239602"/>
                </a:lnTo>
                <a:lnTo>
                  <a:pt x="17115" y="268941"/>
                </a:lnTo>
                <a:lnTo>
                  <a:pt x="68458" y="330064"/>
                </a:lnTo>
                <a:lnTo>
                  <a:pt x="124691" y="386297"/>
                </a:lnTo>
                <a:lnTo>
                  <a:pt x="171145" y="427861"/>
                </a:lnTo>
                <a:lnTo>
                  <a:pt x="227378" y="466980"/>
                </a:lnTo>
                <a:lnTo>
                  <a:pt x="273831" y="488984"/>
                </a:lnTo>
                <a:lnTo>
                  <a:pt x="312950" y="501209"/>
                </a:lnTo>
                <a:lnTo>
                  <a:pt x="356959" y="510988"/>
                </a:lnTo>
                <a:lnTo>
                  <a:pt x="437641" y="498764"/>
                </a:lnTo>
                <a:lnTo>
                  <a:pt x="699247" y="447420"/>
                </a:lnTo>
                <a:lnTo>
                  <a:pt x="1029312" y="378963"/>
                </a:lnTo>
                <a:lnTo>
                  <a:pt x="1286028" y="327619"/>
                </a:lnTo>
                <a:lnTo>
                  <a:pt x="1716334" y="278721"/>
                </a:lnTo>
                <a:lnTo>
                  <a:pt x="1977941" y="259162"/>
                </a:lnTo>
                <a:lnTo>
                  <a:pt x="2153975" y="249382"/>
                </a:lnTo>
                <a:lnTo>
                  <a:pt x="2344678" y="246937"/>
                </a:lnTo>
                <a:lnTo>
                  <a:pt x="2498708" y="249382"/>
                </a:lnTo>
                <a:lnTo>
                  <a:pt x="2679632" y="256717"/>
                </a:lnTo>
                <a:lnTo>
                  <a:pt x="2784764" y="264051"/>
                </a:lnTo>
                <a:lnTo>
                  <a:pt x="2845887" y="264051"/>
                </a:lnTo>
                <a:lnTo>
                  <a:pt x="2907010" y="256717"/>
                </a:lnTo>
                <a:lnTo>
                  <a:pt x="2958353" y="242047"/>
                </a:lnTo>
                <a:lnTo>
                  <a:pt x="2977913" y="229823"/>
                </a:lnTo>
                <a:lnTo>
                  <a:pt x="2982803" y="217598"/>
                </a:lnTo>
                <a:lnTo>
                  <a:pt x="2982803" y="205373"/>
                </a:lnTo>
                <a:lnTo>
                  <a:pt x="2982803" y="188259"/>
                </a:lnTo>
                <a:lnTo>
                  <a:pt x="2975468" y="171145"/>
                </a:lnTo>
                <a:lnTo>
                  <a:pt x="2948574" y="139361"/>
                </a:lnTo>
                <a:lnTo>
                  <a:pt x="2911900" y="107577"/>
                </a:lnTo>
                <a:lnTo>
                  <a:pt x="2858112" y="78238"/>
                </a:lnTo>
                <a:lnTo>
                  <a:pt x="2789654" y="46454"/>
                </a:lnTo>
                <a:lnTo>
                  <a:pt x="2689412" y="14670"/>
                </a:lnTo>
                <a:lnTo>
                  <a:pt x="2613620" y="0"/>
                </a:lnTo>
                <a:lnTo>
                  <a:pt x="2579391" y="0"/>
                </a:lnTo>
                <a:lnTo>
                  <a:pt x="2559831" y="0"/>
                </a:lnTo>
                <a:lnTo>
                  <a:pt x="2484039" y="19559"/>
                </a:lnTo>
                <a:lnTo>
                  <a:pt x="2400912" y="44009"/>
                </a:lnTo>
                <a:lnTo>
                  <a:pt x="2268886" y="51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3AB44D1-0A0D-4A04-9108-C75CD3A5C89C}"/>
              </a:ext>
            </a:extLst>
          </p:cNvPr>
          <p:cNvSpPr/>
          <p:nvPr/>
        </p:nvSpPr>
        <p:spPr>
          <a:xfrm rot="16200000">
            <a:off x="4353719" y="4620419"/>
            <a:ext cx="2281237" cy="352425"/>
          </a:xfrm>
          <a:custGeom>
            <a:avLst/>
            <a:gdLst>
              <a:gd name="connsiteX0" fmla="*/ 669132 w 2281238"/>
              <a:gd name="connsiteY0" fmla="*/ 83343 h 352425"/>
              <a:gd name="connsiteX1" fmla="*/ 831057 w 2281238"/>
              <a:gd name="connsiteY1" fmla="*/ 90487 h 352425"/>
              <a:gd name="connsiteX2" fmla="*/ 1033463 w 2281238"/>
              <a:gd name="connsiteY2" fmla="*/ 95250 h 352425"/>
              <a:gd name="connsiteX3" fmla="*/ 1185863 w 2281238"/>
              <a:gd name="connsiteY3" fmla="*/ 95250 h 352425"/>
              <a:gd name="connsiteX4" fmla="*/ 1304925 w 2281238"/>
              <a:gd name="connsiteY4" fmla="*/ 100012 h 352425"/>
              <a:gd name="connsiteX5" fmla="*/ 1700213 w 2281238"/>
              <a:gd name="connsiteY5" fmla="*/ 95250 h 352425"/>
              <a:gd name="connsiteX6" fmla="*/ 1866900 w 2281238"/>
              <a:gd name="connsiteY6" fmla="*/ 97631 h 352425"/>
              <a:gd name="connsiteX7" fmla="*/ 2057400 w 2281238"/>
              <a:gd name="connsiteY7" fmla="*/ 95250 h 352425"/>
              <a:gd name="connsiteX8" fmla="*/ 2100263 w 2281238"/>
              <a:gd name="connsiteY8" fmla="*/ 90487 h 352425"/>
              <a:gd name="connsiteX9" fmla="*/ 2143125 w 2281238"/>
              <a:gd name="connsiteY9" fmla="*/ 80962 h 352425"/>
              <a:gd name="connsiteX10" fmla="*/ 2176463 w 2281238"/>
              <a:gd name="connsiteY10" fmla="*/ 66675 h 352425"/>
              <a:gd name="connsiteX11" fmla="*/ 2197894 w 2281238"/>
              <a:gd name="connsiteY11" fmla="*/ 52387 h 352425"/>
              <a:gd name="connsiteX12" fmla="*/ 2219325 w 2281238"/>
              <a:gd name="connsiteY12" fmla="*/ 26193 h 352425"/>
              <a:gd name="connsiteX13" fmla="*/ 2233613 w 2281238"/>
              <a:gd name="connsiteY13" fmla="*/ 9525 h 352425"/>
              <a:gd name="connsiteX14" fmla="*/ 2255044 w 2281238"/>
              <a:gd name="connsiteY14" fmla="*/ 0 h 352425"/>
              <a:gd name="connsiteX15" fmla="*/ 2266950 w 2281238"/>
              <a:gd name="connsiteY15" fmla="*/ 0 h 352425"/>
              <a:gd name="connsiteX16" fmla="*/ 2271713 w 2281238"/>
              <a:gd name="connsiteY16" fmla="*/ 4762 h 352425"/>
              <a:gd name="connsiteX17" fmla="*/ 2276475 w 2281238"/>
              <a:gd name="connsiteY17" fmla="*/ 14287 h 352425"/>
              <a:gd name="connsiteX18" fmla="*/ 2281238 w 2281238"/>
              <a:gd name="connsiteY18" fmla="*/ 26193 h 352425"/>
              <a:gd name="connsiteX19" fmla="*/ 2281238 w 2281238"/>
              <a:gd name="connsiteY19" fmla="*/ 47625 h 352425"/>
              <a:gd name="connsiteX20" fmla="*/ 2281238 w 2281238"/>
              <a:gd name="connsiteY20" fmla="*/ 78581 h 352425"/>
              <a:gd name="connsiteX21" fmla="*/ 2274094 w 2281238"/>
              <a:gd name="connsiteY21" fmla="*/ 116681 h 352425"/>
              <a:gd name="connsiteX22" fmla="*/ 2262188 w 2281238"/>
              <a:gd name="connsiteY22" fmla="*/ 157162 h 352425"/>
              <a:gd name="connsiteX23" fmla="*/ 2245519 w 2281238"/>
              <a:gd name="connsiteY23" fmla="*/ 197643 h 352425"/>
              <a:gd name="connsiteX24" fmla="*/ 2231232 w 2281238"/>
              <a:gd name="connsiteY24" fmla="*/ 223837 h 352425"/>
              <a:gd name="connsiteX25" fmla="*/ 2202657 w 2281238"/>
              <a:gd name="connsiteY25" fmla="*/ 266700 h 352425"/>
              <a:gd name="connsiteX26" fmla="*/ 2171700 w 2281238"/>
              <a:gd name="connsiteY26" fmla="*/ 300037 h 352425"/>
              <a:gd name="connsiteX27" fmla="*/ 2135982 w 2281238"/>
              <a:gd name="connsiteY27" fmla="*/ 330993 h 352425"/>
              <a:gd name="connsiteX28" fmla="*/ 2109788 w 2281238"/>
              <a:gd name="connsiteY28" fmla="*/ 347662 h 352425"/>
              <a:gd name="connsiteX29" fmla="*/ 2090738 w 2281238"/>
              <a:gd name="connsiteY29" fmla="*/ 350043 h 352425"/>
              <a:gd name="connsiteX30" fmla="*/ 2076450 w 2281238"/>
              <a:gd name="connsiteY30" fmla="*/ 352425 h 352425"/>
              <a:gd name="connsiteX31" fmla="*/ 2050257 w 2281238"/>
              <a:gd name="connsiteY31" fmla="*/ 347662 h 352425"/>
              <a:gd name="connsiteX32" fmla="*/ 2019300 w 2281238"/>
              <a:gd name="connsiteY32" fmla="*/ 323850 h 352425"/>
              <a:gd name="connsiteX33" fmla="*/ 1988344 w 2281238"/>
              <a:gd name="connsiteY33" fmla="*/ 307181 h 352425"/>
              <a:gd name="connsiteX34" fmla="*/ 1952625 w 2281238"/>
              <a:gd name="connsiteY34" fmla="*/ 300037 h 352425"/>
              <a:gd name="connsiteX35" fmla="*/ 1852613 w 2281238"/>
              <a:gd name="connsiteY35" fmla="*/ 297656 h 352425"/>
              <a:gd name="connsiteX36" fmla="*/ 1702594 w 2281238"/>
              <a:gd name="connsiteY36" fmla="*/ 300037 h 352425"/>
              <a:gd name="connsiteX37" fmla="*/ 1388269 w 2281238"/>
              <a:gd name="connsiteY37" fmla="*/ 300037 h 352425"/>
              <a:gd name="connsiteX38" fmla="*/ 1019175 w 2281238"/>
              <a:gd name="connsiteY38" fmla="*/ 297656 h 352425"/>
              <a:gd name="connsiteX39" fmla="*/ 735807 w 2281238"/>
              <a:gd name="connsiteY39" fmla="*/ 297656 h 352425"/>
              <a:gd name="connsiteX40" fmla="*/ 433388 w 2281238"/>
              <a:gd name="connsiteY40" fmla="*/ 297656 h 352425"/>
              <a:gd name="connsiteX41" fmla="*/ 226219 w 2281238"/>
              <a:gd name="connsiteY41" fmla="*/ 297656 h 352425"/>
              <a:gd name="connsiteX42" fmla="*/ 142875 w 2281238"/>
              <a:gd name="connsiteY42" fmla="*/ 290512 h 352425"/>
              <a:gd name="connsiteX43" fmla="*/ 69057 w 2281238"/>
              <a:gd name="connsiteY43" fmla="*/ 278606 h 352425"/>
              <a:gd name="connsiteX44" fmla="*/ 52388 w 2281238"/>
              <a:gd name="connsiteY44" fmla="*/ 273843 h 352425"/>
              <a:gd name="connsiteX45" fmla="*/ 38100 w 2281238"/>
              <a:gd name="connsiteY45" fmla="*/ 261937 h 352425"/>
              <a:gd name="connsiteX46" fmla="*/ 21432 w 2281238"/>
              <a:gd name="connsiteY46" fmla="*/ 240506 h 352425"/>
              <a:gd name="connsiteX47" fmla="*/ 7144 w 2281238"/>
              <a:gd name="connsiteY47" fmla="*/ 211931 h 352425"/>
              <a:gd name="connsiteX48" fmla="*/ 2382 w 2281238"/>
              <a:gd name="connsiteY48" fmla="*/ 192881 h 352425"/>
              <a:gd name="connsiteX49" fmla="*/ 0 w 2281238"/>
              <a:gd name="connsiteY49" fmla="*/ 169068 h 352425"/>
              <a:gd name="connsiteX50" fmla="*/ 2382 w 2281238"/>
              <a:gd name="connsiteY50" fmla="*/ 152400 h 352425"/>
              <a:gd name="connsiteX51" fmla="*/ 9525 w 2281238"/>
              <a:gd name="connsiteY51" fmla="*/ 135731 h 352425"/>
              <a:gd name="connsiteX52" fmla="*/ 33338 w 2281238"/>
              <a:gd name="connsiteY52" fmla="*/ 111918 h 352425"/>
              <a:gd name="connsiteX53" fmla="*/ 59532 w 2281238"/>
              <a:gd name="connsiteY53" fmla="*/ 92868 h 352425"/>
              <a:gd name="connsiteX54" fmla="*/ 92869 w 2281238"/>
              <a:gd name="connsiteY54" fmla="*/ 73818 h 352425"/>
              <a:gd name="connsiteX55" fmla="*/ 119063 w 2281238"/>
              <a:gd name="connsiteY55" fmla="*/ 64293 h 352425"/>
              <a:gd name="connsiteX56" fmla="*/ 161925 w 2281238"/>
              <a:gd name="connsiteY56" fmla="*/ 54768 h 352425"/>
              <a:gd name="connsiteX57" fmla="*/ 192882 w 2281238"/>
              <a:gd name="connsiteY57" fmla="*/ 52387 h 352425"/>
              <a:gd name="connsiteX58" fmla="*/ 264319 w 2281238"/>
              <a:gd name="connsiteY58" fmla="*/ 57150 h 352425"/>
              <a:gd name="connsiteX59" fmla="*/ 478632 w 2281238"/>
              <a:gd name="connsiteY59" fmla="*/ 73818 h 352425"/>
              <a:gd name="connsiteX60" fmla="*/ 669132 w 2281238"/>
              <a:gd name="connsiteY60" fmla="*/ 83343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281238" h="352425">
                <a:moveTo>
                  <a:pt x="669132" y="83343"/>
                </a:moveTo>
                <a:lnTo>
                  <a:pt x="831057" y="90487"/>
                </a:lnTo>
                <a:lnTo>
                  <a:pt x="1033463" y="95250"/>
                </a:lnTo>
                <a:lnTo>
                  <a:pt x="1185863" y="95250"/>
                </a:lnTo>
                <a:lnTo>
                  <a:pt x="1304925" y="100012"/>
                </a:lnTo>
                <a:lnTo>
                  <a:pt x="1700213" y="95250"/>
                </a:lnTo>
                <a:lnTo>
                  <a:pt x="1866900" y="97631"/>
                </a:lnTo>
                <a:lnTo>
                  <a:pt x="2057400" y="95250"/>
                </a:lnTo>
                <a:lnTo>
                  <a:pt x="2100263" y="90487"/>
                </a:lnTo>
                <a:lnTo>
                  <a:pt x="2143125" y="80962"/>
                </a:lnTo>
                <a:lnTo>
                  <a:pt x="2176463" y="66675"/>
                </a:lnTo>
                <a:lnTo>
                  <a:pt x="2197894" y="52387"/>
                </a:lnTo>
                <a:lnTo>
                  <a:pt x="2219325" y="26193"/>
                </a:lnTo>
                <a:lnTo>
                  <a:pt x="2233613" y="9525"/>
                </a:lnTo>
                <a:lnTo>
                  <a:pt x="2255044" y="0"/>
                </a:lnTo>
                <a:lnTo>
                  <a:pt x="2266950" y="0"/>
                </a:lnTo>
                <a:lnTo>
                  <a:pt x="2271713" y="4762"/>
                </a:lnTo>
                <a:lnTo>
                  <a:pt x="2276475" y="14287"/>
                </a:lnTo>
                <a:lnTo>
                  <a:pt x="2281238" y="26193"/>
                </a:lnTo>
                <a:lnTo>
                  <a:pt x="2281238" y="47625"/>
                </a:lnTo>
                <a:lnTo>
                  <a:pt x="2281238" y="78581"/>
                </a:lnTo>
                <a:lnTo>
                  <a:pt x="2274094" y="116681"/>
                </a:lnTo>
                <a:lnTo>
                  <a:pt x="2262188" y="157162"/>
                </a:lnTo>
                <a:lnTo>
                  <a:pt x="2245519" y="197643"/>
                </a:lnTo>
                <a:lnTo>
                  <a:pt x="2231232" y="223837"/>
                </a:lnTo>
                <a:lnTo>
                  <a:pt x="2202657" y="266700"/>
                </a:lnTo>
                <a:lnTo>
                  <a:pt x="2171700" y="300037"/>
                </a:lnTo>
                <a:lnTo>
                  <a:pt x="2135982" y="330993"/>
                </a:lnTo>
                <a:lnTo>
                  <a:pt x="2109788" y="347662"/>
                </a:lnTo>
                <a:lnTo>
                  <a:pt x="2090738" y="350043"/>
                </a:lnTo>
                <a:lnTo>
                  <a:pt x="2076450" y="352425"/>
                </a:lnTo>
                <a:lnTo>
                  <a:pt x="2050257" y="347662"/>
                </a:lnTo>
                <a:lnTo>
                  <a:pt x="2019300" y="323850"/>
                </a:lnTo>
                <a:lnTo>
                  <a:pt x="1988344" y="307181"/>
                </a:lnTo>
                <a:lnTo>
                  <a:pt x="1952625" y="300037"/>
                </a:lnTo>
                <a:lnTo>
                  <a:pt x="1852613" y="297656"/>
                </a:lnTo>
                <a:lnTo>
                  <a:pt x="1702594" y="300037"/>
                </a:lnTo>
                <a:lnTo>
                  <a:pt x="1388269" y="300037"/>
                </a:lnTo>
                <a:lnTo>
                  <a:pt x="1019175" y="297656"/>
                </a:lnTo>
                <a:lnTo>
                  <a:pt x="735807" y="297656"/>
                </a:lnTo>
                <a:lnTo>
                  <a:pt x="433388" y="297656"/>
                </a:lnTo>
                <a:lnTo>
                  <a:pt x="226219" y="297656"/>
                </a:lnTo>
                <a:lnTo>
                  <a:pt x="142875" y="290512"/>
                </a:lnTo>
                <a:lnTo>
                  <a:pt x="69057" y="278606"/>
                </a:lnTo>
                <a:lnTo>
                  <a:pt x="52388" y="273843"/>
                </a:lnTo>
                <a:lnTo>
                  <a:pt x="38100" y="261937"/>
                </a:lnTo>
                <a:lnTo>
                  <a:pt x="21432" y="240506"/>
                </a:lnTo>
                <a:lnTo>
                  <a:pt x="7144" y="211931"/>
                </a:lnTo>
                <a:lnTo>
                  <a:pt x="2382" y="192881"/>
                </a:lnTo>
                <a:lnTo>
                  <a:pt x="0" y="169068"/>
                </a:lnTo>
                <a:lnTo>
                  <a:pt x="2382" y="152400"/>
                </a:lnTo>
                <a:lnTo>
                  <a:pt x="9525" y="135731"/>
                </a:lnTo>
                <a:lnTo>
                  <a:pt x="33338" y="111918"/>
                </a:lnTo>
                <a:lnTo>
                  <a:pt x="59532" y="92868"/>
                </a:lnTo>
                <a:lnTo>
                  <a:pt x="92869" y="73818"/>
                </a:lnTo>
                <a:lnTo>
                  <a:pt x="119063" y="64293"/>
                </a:lnTo>
                <a:lnTo>
                  <a:pt x="161925" y="54768"/>
                </a:lnTo>
                <a:lnTo>
                  <a:pt x="192882" y="52387"/>
                </a:lnTo>
                <a:lnTo>
                  <a:pt x="264319" y="57150"/>
                </a:lnTo>
                <a:lnTo>
                  <a:pt x="478632" y="73818"/>
                </a:lnTo>
                <a:lnTo>
                  <a:pt x="669132" y="833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64569CB1-0928-47E3-A7BB-009167D2E125}"/>
              </a:ext>
            </a:extLst>
          </p:cNvPr>
          <p:cNvSpPr/>
          <p:nvPr/>
        </p:nvSpPr>
        <p:spPr>
          <a:xfrm>
            <a:off x="3792538" y="4348163"/>
            <a:ext cx="1670050" cy="1371600"/>
          </a:xfrm>
          <a:custGeom>
            <a:avLst/>
            <a:gdLst>
              <a:gd name="connsiteX0" fmla="*/ 1416844 w 1669257"/>
              <a:gd name="connsiteY0" fmla="*/ 176212 h 1371600"/>
              <a:gd name="connsiteX1" fmla="*/ 1485900 w 1669257"/>
              <a:gd name="connsiteY1" fmla="*/ 92868 h 1371600"/>
              <a:gd name="connsiteX2" fmla="*/ 1540669 w 1669257"/>
              <a:gd name="connsiteY2" fmla="*/ 11906 h 1371600"/>
              <a:gd name="connsiteX3" fmla="*/ 1669257 w 1669257"/>
              <a:gd name="connsiteY3" fmla="*/ 0 h 1371600"/>
              <a:gd name="connsiteX4" fmla="*/ 1669257 w 1669257"/>
              <a:gd name="connsiteY4" fmla="*/ 264318 h 1371600"/>
              <a:gd name="connsiteX5" fmla="*/ 1571625 w 1669257"/>
              <a:gd name="connsiteY5" fmla="*/ 359568 h 1371600"/>
              <a:gd name="connsiteX6" fmla="*/ 1431132 w 1669257"/>
              <a:gd name="connsiteY6" fmla="*/ 495300 h 1371600"/>
              <a:gd name="connsiteX7" fmla="*/ 1259682 w 1669257"/>
              <a:gd name="connsiteY7" fmla="*/ 650081 h 1371600"/>
              <a:gd name="connsiteX8" fmla="*/ 1133475 w 1669257"/>
              <a:gd name="connsiteY8" fmla="*/ 750093 h 1371600"/>
              <a:gd name="connsiteX9" fmla="*/ 969169 w 1669257"/>
              <a:gd name="connsiteY9" fmla="*/ 876300 h 1371600"/>
              <a:gd name="connsiteX10" fmla="*/ 783432 w 1669257"/>
              <a:gd name="connsiteY10" fmla="*/ 1004887 h 1371600"/>
              <a:gd name="connsiteX11" fmla="*/ 621507 w 1669257"/>
              <a:gd name="connsiteY11" fmla="*/ 1100137 h 1371600"/>
              <a:gd name="connsiteX12" fmla="*/ 500063 w 1669257"/>
              <a:gd name="connsiteY12" fmla="*/ 1166812 h 1371600"/>
              <a:gd name="connsiteX13" fmla="*/ 369094 w 1669257"/>
              <a:gd name="connsiteY13" fmla="*/ 1231106 h 1371600"/>
              <a:gd name="connsiteX14" fmla="*/ 226219 w 1669257"/>
              <a:gd name="connsiteY14" fmla="*/ 1295400 h 1371600"/>
              <a:gd name="connsiteX15" fmla="*/ 42863 w 1669257"/>
              <a:gd name="connsiteY15" fmla="*/ 1366837 h 1371600"/>
              <a:gd name="connsiteX16" fmla="*/ 19050 w 1669257"/>
              <a:gd name="connsiteY16" fmla="*/ 1371600 h 1371600"/>
              <a:gd name="connsiteX17" fmla="*/ 7144 w 1669257"/>
              <a:gd name="connsiteY17" fmla="*/ 1371600 h 1371600"/>
              <a:gd name="connsiteX18" fmla="*/ 0 w 1669257"/>
              <a:gd name="connsiteY18" fmla="*/ 1366837 h 1371600"/>
              <a:gd name="connsiteX19" fmla="*/ 0 w 1669257"/>
              <a:gd name="connsiteY19" fmla="*/ 1352550 h 1371600"/>
              <a:gd name="connsiteX20" fmla="*/ 9525 w 1669257"/>
              <a:gd name="connsiteY20" fmla="*/ 1323975 h 1371600"/>
              <a:gd name="connsiteX21" fmla="*/ 23813 w 1669257"/>
              <a:gd name="connsiteY21" fmla="*/ 1307306 h 1371600"/>
              <a:gd name="connsiteX22" fmla="*/ 109538 w 1669257"/>
              <a:gd name="connsiteY22" fmla="*/ 1259681 h 1371600"/>
              <a:gd name="connsiteX23" fmla="*/ 321469 w 1669257"/>
              <a:gd name="connsiteY23" fmla="*/ 1126331 h 1371600"/>
              <a:gd name="connsiteX24" fmla="*/ 492919 w 1669257"/>
              <a:gd name="connsiteY24" fmla="*/ 1014412 h 1371600"/>
              <a:gd name="connsiteX25" fmla="*/ 652463 w 1669257"/>
              <a:gd name="connsiteY25" fmla="*/ 900112 h 1371600"/>
              <a:gd name="connsiteX26" fmla="*/ 766763 w 1669257"/>
              <a:gd name="connsiteY26" fmla="*/ 809625 h 1371600"/>
              <a:gd name="connsiteX27" fmla="*/ 888207 w 1669257"/>
              <a:gd name="connsiteY27" fmla="*/ 707231 h 1371600"/>
              <a:gd name="connsiteX28" fmla="*/ 997744 w 1669257"/>
              <a:gd name="connsiteY28" fmla="*/ 611981 h 1371600"/>
              <a:gd name="connsiteX29" fmla="*/ 1102519 w 1669257"/>
              <a:gd name="connsiteY29" fmla="*/ 511968 h 1371600"/>
              <a:gd name="connsiteX30" fmla="*/ 1219200 w 1669257"/>
              <a:gd name="connsiteY30" fmla="*/ 395287 h 1371600"/>
              <a:gd name="connsiteX31" fmla="*/ 1416844 w 1669257"/>
              <a:gd name="connsiteY31" fmla="*/ 176212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669257" h="1371600">
                <a:moveTo>
                  <a:pt x="1416844" y="176212"/>
                </a:moveTo>
                <a:lnTo>
                  <a:pt x="1485900" y="92868"/>
                </a:lnTo>
                <a:lnTo>
                  <a:pt x="1540669" y="11906"/>
                </a:lnTo>
                <a:lnTo>
                  <a:pt x="1669257" y="0"/>
                </a:lnTo>
                <a:lnTo>
                  <a:pt x="1669257" y="264318"/>
                </a:lnTo>
                <a:lnTo>
                  <a:pt x="1571625" y="359568"/>
                </a:lnTo>
                <a:lnTo>
                  <a:pt x="1431132" y="495300"/>
                </a:lnTo>
                <a:lnTo>
                  <a:pt x="1259682" y="650081"/>
                </a:lnTo>
                <a:lnTo>
                  <a:pt x="1133475" y="750093"/>
                </a:lnTo>
                <a:lnTo>
                  <a:pt x="969169" y="876300"/>
                </a:lnTo>
                <a:lnTo>
                  <a:pt x="783432" y="1004887"/>
                </a:lnTo>
                <a:lnTo>
                  <a:pt x="621507" y="1100137"/>
                </a:lnTo>
                <a:lnTo>
                  <a:pt x="500063" y="1166812"/>
                </a:lnTo>
                <a:lnTo>
                  <a:pt x="369094" y="1231106"/>
                </a:lnTo>
                <a:lnTo>
                  <a:pt x="226219" y="1295400"/>
                </a:lnTo>
                <a:lnTo>
                  <a:pt x="42863" y="1366837"/>
                </a:lnTo>
                <a:lnTo>
                  <a:pt x="19050" y="1371600"/>
                </a:lnTo>
                <a:lnTo>
                  <a:pt x="7144" y="1371600"/>
                </a:lnTo>
                <a:lnTo>
                  <a:pt x="0" y="1366837"/>
                </a:lnTo>
                <a:lnTo>
                  <a:pt x="0" y="1352550"/>
                </a:lnTo>
                <a:lnTo>
                  <a:pt x="9525" y="1323975"/>
                </a:lnTo>
                <a:lnTo>
                  <a:pt x="23813" y="1307306"/>
                </a:lnTo>
                <a:lnTo>
                  <a:pt x="109538" y="1259681"/>
                </a:lnTo>
                <a:lnTo>
                  <a:pt x="321469" y="1126331"/>
                </a:lnTo>
                <a:lnTo>
                  <a:pt x="492919" y="1014412"/>
                </a:lnTo>
                <a:lnTo>
                  <a:pt x="652463" y="900112"/>
                </a:lnTo>
                <a:lnTo>
                  <a:pt x="766763" y="809625"/>
                </a:lnTo>
                <a:lnTo>
                  <a:pt x="888207" y="707231"/>
                </a:lnTo>
                <a:lnTo>
                  <a:pt x="997744" y="611981"/>
                </a:lnTo>
                <a:lnTo>
                  <a:pt x="1102519" y="511968"/>
                </a:lnTo>
                <a:lnTo>
                  <a:pt x="1219200" y="395287"/>
                </a:lnTo>
                <a:lnTo>
                  <a:pt x="1416844" y="1762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77A68B93-3B75-4465-815A-A55DDEC2D87E}"/>
              </a:ext>
            </a:extLst>
          </p:cNvPr>
          <p:cNvSpPr/>
          <p:nvPr/>
        </p:nvSpPr>
        <p:spPr>
          <a:xfrm>
            <a:off x="5570538" y="4306888"/>
            <a:ext cx="1841500" cy="1355725"/>
          </a:xfrm>
          <a:custGeom>
            <a:avLst/>
            <a:gdLst>
              <a:gd name="connsiteX0" fmla="*/ 647700 w 1843087"/>
              <a:gd name="connsiteY0" fmla="*/ 564357 h 1354932"/>
              <a:gd name="connsiteX1" fmla="*/ 576262 w 1843087"/>
              <a:gd name="connsiteY1" fmla="*/ 504825 h 1354932"/>
              <a:gd name="connsiteX2" fmla="*/ 495300 w 1843087"/>
              <a:gd name="connsiteY2" fmla="*/ 433388 h 1354932"/>
              <a:gd name="connsiteX3" fmla="*/ 361950 w 1843087"/>
              <a:gd name="connsiteY3" fmla="*/ 309563 h 1354932"/>
              <a:gd name="connsiteX4" fmla="*/ 266700 w 1843087"/>
              <a:gd name="connsiteY4" fmla="*/ 216694 h 1354932"/>
              <a:gd name="connsiteX5" fmla="*/ 178594 w 1843087"/>
              <a:gd name="connsiteY5" fmla="*/ 128588 h 1354932"/>
              <a:gd name="connsiteX6" fmla="*/ 61912 w 1843087"/>
              <a:gd name="connsiteY6" fmla="*/ 0 h 1354932"/>
              <a:gd name="connsiteX7" fmla="*/ 0 w 1843087"/>
              <a:gd name="connsiteY7" fmla="*/ 0 h 1354932"/>
              <a:gd name="connsiteX8" fmla="*/ 7144 w 1843087"/>
              <a:gd name="connsiteY8" fmla="*/ 97632 h 1354932"/>
              <a:gd name="connsiteX9" fmla="*/ 95250 w 1843087"/>
              <a:gd name="connsiteY9" fmla="*/ 180975 h 1354932"/>
              <a:gd name="connsiteX10" fmla="*/ 185737 w 1843087"/>
              <a:gd name="connsiteY10" fmla="*/ 290513 h 1354932"/>
              <a:gd name="connsiteX11" fmla="*/ 352425 w 1843087"/>
              <a:gd name="connsiteY11" fmla="*/ 488157 h 1354932"/>
              <a:gd name="connsiteX12" fmla="*/ 492919 w 1843087"/>
              <a:gd name="connsiteY12" fmla="*/ 661988 h 1354932"/>
              <a:gd name="connsiteX13" fmla="*/ 581025 w 1843087"/>
              <a:gd name="connsiteY13" fmla="*/ 773907 h 1354932"/>
              <a:gd name="connsiteX14" fmla="*/ 661987 w 1843087"/>
              <a:gd name="connsiteY14" fmla="*/ 873919 h 1354932"/>
              <a:gd name="connsiteX15" fmla="*/ 769144 w 1843087"/>
              <a:gd name="connsiteY15" fmla="*/ 1012032 h 1354932"/>
              <a:gd name="connsiteX16" fmla="*/ 838200 w 1843087"/>
              <a:gd name="connsiteY16" fmla="*/ 1097757 h 1354932"/>
              <a:gd name="connsiteX17" fmla="*/ 890587 w 1843087"/>
              <a:gd name="connsiteY17" fmla="*/ 1159669 h 1354932"/>
              <a:gd name="connsiteX18" fmla="*/ 942975 w 1843087"/>
              <a:gd name="connsiteY18" fmla="*/ 1216819 h 1354932"/>
              <a:gd name="connsiteX19" fmla="*/ 1004887 w 1843087"/>
              <a:gd name="connsiteY19" fmla="*/ 1273969 h 1354932"/>
              <a:gd name="connsiteX20" fmla="*/ 1059656 w 1843087"/>
              <a:gd name="connsiteY20" fmla="*/ 1316832 h 1354932"/>
              <a:gd name="connsiteX21" fmla="*/ 1100137 w 1843087"/>
              <a:gd name="connsiteY21" fmla="*/ 1338263 h 1354932"/>
              <a:gd name="connsiteX22" fmla="*/ 1140619 w 1843087"/>
              <a:gd name="connsiteY22" fmla="*/ 1352550 h 1354932"/>
              <a:gd name="connsiteX23" fmla="*/ 1295400 w 1843087"/>
              <a:gd name="connsiteY23" fmla="*/ 1354932 h 1354932"/>
              <a:gd name="connsiteX24" fmla="*/ 1571625 w 1843087"/>
              <a:gd name="connsiteY24" fmla="*/ 1352550 h 1354932"/>
              <a:gd name="connsiteX25" fmla="*/ 1804987 w 1843087"/>
              <a:gd name="connsiteY25" fmla="*/ 1352550 h 1354932"/>
              <a:gd name="connsiteX26" fmla="*/ 1821656 w 1843087"/>
              <a:gd name="connsiteY26" fmla="*/ 1347788 h 1354932"/>
              <a:gd name="connsiteX27" fmla="*/ 1840706 w 1843087"/>
              <a:gd name="connsiteY27" fmla="*/ 1335882 h 1354932"/>
              <a:gd name="connsiteX28" fmla="*/ 1843087 w 1843087"/>
              <a:gd name="connsiteY28" fmla="*/ 1321594 h 1354932"/>
              <a:gd name="connsiteX29" fmla="*/ 1838325 w 1843087"/>
              <a:gd name="connsiteY29" fmla="*/ 1307307 h 1354932"/>
              <a:gd name="connsiteX30" fmla="*/ 1824037 w 1843087"/>
              <a:gd name="connsiteY30" fmla="*/ 1295400 h 1354932"/>
              <a:gd name="connsiteX31" fmla="*/ 1776412 w 1843087"/>
              <a:gd name="connsiteY31" fmla="*/ 1273969 h 1354932"/>
              <a:gd name="connsiteX32" fmla="*/ 1709737 w 1843087"/>
              <a:gd name="connsiteY32" fmla="*/ 1245394 h 1354932"/>
              <a:gd name="connsiteX33" fmla="*/ 1602581 w 1843087"/>
              <a:gd name="connsiteY33" fmla="*/ 1195388 h 1354932"/>
              <a:gd name="connsiteX34" fmla="*/ 1509712 w 1843087"/>
              <a:gd name="connsiteY34" fmla="*/ 1147763 h 1354932"/>
              <a:gd name="connsiteX35" fmla="*/ 1421606 w 1843087"/>
              <a:gd name="connsiteY35" fmla="*/ 1100138 h 1354932"/>
              <a:gd name="connsiteX36" fmla="*/ 1264444 w 1843087"/>
              <a:gd name="connsiteY36" fmla="*/ 1009650 h 1354932"/>
              <a:gd name="connsiteX37" fmla="*/ 1183481 w 1843087"/>
              <a:gd name="connsiteY37" fmla="*/ 959644 h 1354932"/>
              <a:gd name="connsiteX38" fmla="*/ 1059656 w 1843087"/>
              <a:gd name="connsiteY38" fmla="*/ 876300 h 1354932"/>
              <a:gd name="connsiteX39" fmla="*/ 957262 w 1843087"/>
              <a:gd name="connsiteY39" fmla="*/ 804863 h 1354932"/>
              <a:gd name="connsiteX40" fmla="*/ 845344 w 1843087"/>
              <a:gd name="connsiteY40" fmla="*/ 723900 h 1354932"/>
              <a:gd name="connsiteX41" fmla="*/ 647700 w 1843087"/>
              <a:gd name="connsiteY41" fmla="*/ 564357 h 1354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43087" h="1354932">
                <a:moveTo>
                  <a:pt x="647700" y="564357"/>
                </a:moveTo>
                <a:lnTo>
                  <a:pt x="576262" y="504825"/>
                </a:lnTo>
                <a:lnTo>
                  <a:pt x="495300" y="433388"/>
                </a:lnTo>
                <a:lnTo>
                  <a:pt x="361950" y="309563"/>
                </a:lnTo>
                <a:lnTo>
                  <a:pt x="266700" y="216694"/>
                </a:lnTo>
                <a:lnTo>
                  <a:pt x="178594" y="128588"/>
                </a:lnTo>
                <a:lnTo>
                  <a:pt x="61912" y="0"/>
                </a:lnTo>
                <a:lnTo>
                  <a:pt x="0" y="0"/>
                </a:lnTo>
                <a:lnTo>
                  <a:pt x="7144" y="97632"/>
                </a:lnTo>
                <a:lnTo>
                  <a:pt x="95250" y="180975"/>
                </a:lnTo>
                <a:lnTo>
                  <a:pt x="185737" y="290513"/>
                </a:lnTo>
                <a:lnTo>
                  <a:pt x="352425" y="488157"/>
                </a:lnTo>
                <a:lnTo>
                  <a:pt x="492919" y="661988"/>
                </a:lnTo>
                <a:lnTo>
                  <a:pt x="581025" y="773907"/>
                </a:lnTo>
                <a:lnTo>
                  <a:pt x="661987" y="873919"/>
                </a:lnTo>
                <a:lnTo>
                  <a:pt x="769144" y="1012032"/>
                </a:lnTo>
                <a:lnTo>
                  <a:pt x="838200" y="1097757"/>
                </a:lnTo>
                <a:lnTo>
                  <a:pt x="890587" y="1159669"/>
                </a:lnTo>
                <a:lnTo>
                  <a:pt x="942975" y="1216819"/>
                </a:lnTo>
                <a:lnTo>
                  <a:pt x="1004887" y="1273969"/>
                </a:lnTo>
                <a:lnTo>
                  <a:pt x="1059656" y="1316832"/>
                </a:lnTo>
                <a:lnTo>
                  <a:pt x="1100137" y="1338263"/>
                </a:lnTo>
                <a:lnTo>
                  <a:pt x="1140619" y="1352550"/>
                </a:lnTo>
                <a:lnTo>
                  <a:pt x="1295400" y="1354932"/>
                </a:lnTo>
                <a:lnTo>
                  <a:pt x="1571625" y="1352550"/>
                </a:lnTo>
                <a:lnTo>
                  <a:pt x="1804987" y="1352550"/>
                </a:lnTo>
                <a:lnTo>
                  <a:pt x="1821656" y="1347788"/>
                </a:lnTo>
                <a:lnTo>
                  <a:pt x="1840706" y="1335882"/>
                </a:lnTo>
                <a:lnTo>
                  <a:pt x="1843087" y="1321594"/>
                </a:lnTo>
                <a:lnTo>
                  <a:pt x="1838325" y="1307307"/>
                </a:lnTo>
                <a:lnTo>
                  <a:pt x="1824037" y="1295400"/>
                </a:lnTo>
                <a:lnTo>
                  <a:pt x="1776412" y="1273969"/>
                </a:lnTo>
                <a:lnTo>
                  <a:pt x="1709737" y="1245394"/>
                </a:lnTo>
                <a:lnTo>
                  <a:pt x="1602581" y="1195388"/>
                </a:lnTo>
                <a:lnTo>
                  <a:pt x="1509712" y="1147763"/>
                </a:lnTo>
                <a:lnTo>
                  <a:pt x="1421606" y="1100138"/>
                </a:lnTo>
                <a:lnTo>
                  <a:pt x="1264444" y="1009650"/>
                </a:lnTo>
                <a:lnTo>
                  <a:pt x="1183481" y="959644"/>
                </a:lnTo>
                <a:lnTo>
                  <a:pt x="1059656" y="876300"/>
                </a:lnTo>
                <a:lnTo>
                  <a:pt x="957262" y="804863"/>
                </a:lnTo>
                <a:lnTo>
                  <a:pt x="845344" y="723900"/>
                </a:lnTo>
                <a:lnTo>
                  <a:pt x="647700" y="5643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F1E097D-A765-46DF-A6E1-86DD88B93172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538288"/>
            <a:ext cx="4968875" cy="4405312"/>
            <a:chOff x="2595563" y="1684338"/>
            <a:chExt cx="4968875" cy="4405312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92C9CD9A-1527-4C16-A232-2E755F732FD6}"/>
                </a:ext>
              </a:extLst>
            </p:cNvPr>
            <p:cNvSpPr/>
            <p:nvPr/>
          </p:nvSpPr>
          <p:spPr>
            <a:xfrm>
              <a:off x="2714626" y="2667000"/>
              <a:ext cx="1671637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A64E18BE-71D4-4D4F-A681-2280CBA46E74}"/>
                </a:ext>
              </a:extLst>
            </p:cNvPr>
            <p:cNvSpPr/>
            <p:nvPr/>
          </p:nvSpPr>
          <p:spPr>
            <a:xfrm rot="16200000">
              <a:off x="1539876" y="36385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17122EEC-F7D5-443A-91E2-E269464288A2}"/>
                </a:ext>
              </a:extLst>
            </p:cNvPr>
            <p:cNvSpPr/>
            <p:nvPr/>
          </p:nvSpPr>
          <p:spPr>
            <a:xfrm>
              <a:off x="3005138" y="53165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5">
              <a:extLst>
                <a:ext uri="{FF2B5EF4-FFF2-40B4-BE49-F238E27FC236}">
                  <a16:creationId xmlns:a16="http://schemas.microsoft.com/office/drawing/2014/main" id="{05EEED4D-560B-4028-951C-AA920970D3B8}"/>
                </a:ext>
              </a:extLst>
            </p:cNvPr>
            <p:cNvSpPr/>
            <p:nvPr/>
          </p:nvSpPr>
          <p:spPr>
            <a:xfrm>
              <a:off x="2595563" y="34464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DB42F979-9774-48ED-963E-87B275B575CA}"/>
                </a:ext>
              </a:extLst>
            </p:cNvPr>
            <p:cNvSpPr/>
            <p:nvPr/>
          </p:nvSpPr>
          <p:spPr>
            <a:xfrm>
              <a:off x="4668838" y="17526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1E3285A8-F5A0-4E39-86A5-5DBD808C6CC1}"/>
                </a:ext>
              </a:extLst>
            </p:cNvPr>
            <p:cNvSpPr/>
            <p:nvPr/>
          </p:nvSpPr>
          <p:spPr>
            <a:xfrm>
              <a:off x="5008563" y="16843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0ABE853F-4722-4187-887E-2EE3EDEA6E6A}"/>
                </a:ext>
              </a:extLst>
            </p:cNvPr>
            <p:cNvSpPr/>
            <p:nvPr/>
          </p:nvSpPr>
          <p:spPr>
            <a:xfrm>
              <a:off x="5126038" y="24431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76E0D12D-602C-486B-9EB3-03AE8B619A98}"/>
                </a:ext>
              </a:extLst>
            </p:cNvPr>
            <p:cNvSpPr/>
            <p:nvPr/>
          </p:nvSpPr>
          <p:spPr>
            <a:xfrm>
              <a:off x="4362451" y="2995613"/>
              <a:ext cx="417512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C21BDCAE-3FFC-4BB1-A394-9631F3EB77B0}"/>
                </a:ext>
              </a:extLst>
            </p:cNvPr>
            <p:cNvSpPr/>
            <p:nvPr/>
          </p:nvSpPr>
          <p:spPr>
            <a:xfrm>
              <a:off x="4610101" y="2973388"/>
              <a:ext cx="998537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3">
              <a:extLst>
                <a:ext uri="{FF2B5EF4-FFF2-40B4-BE49-F238E27FC236}">
                  <a16:creationId xmlns:a16="http://schemas.microsoft.com/office/drawing/2014/main" id="{62EB97A3-BD05-4524-A737-D1266406EC9B}"/>
                </a:ext>
              </a:extLst>
            </p:cNvPr>
            <p:cNvSpPr/>
            <p:nvPr/>
          </p:nvSpPr>
          <p:spPr>
            <a:xfrm>
              <a:off x="4691063" y="36496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7">
              <a:extLst>
                <a:ext uri="{FF2B5EF4-FFF2-40B4-BE49-F238E27FC236}">
                  <a16:creationId xmlns:a16="http://schemas.microsoft.com/office/drawing/2014/main" id="{B91C8B37-F073-4C86-A6F8-9449E8C21C81}"/>
                </a:ext>
              </a:extLst>
            </p:cNvPr>
            <p:cNvSpPr/>
            <p:nvPr/>
          </p:nvSpPr>
          <p:spPr>
            <a:xfrm>
              <a:off x="5767388" y="28876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8">
              <a:extLst>
                <a:ext uri="{FF2B5EF4-FFF2-40B4-BE49-F238E27FC236}">
                  <a16:creationId xmlns:a16="http://schemas.microsoft.com/office/drawing/2014/main" id="{332CDA45-9BB8-4BB5-9F9A-01265001A1E5}"/>
                </a:ext>
              </a:extLst>
            </p:cNvPr>
            <p:cNvSpPr/>
            <p:nvPr/>
          </p:nvSpPr>
          <p:spPr>
            <a:xfrm>
              <a:off x="6015038" y="2846388"/>
              <a:ext cx="1100138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78711C9C-2803-4845-8EA7-14ED4F743E4E}"/>
                </a:ext>
              </a:extLst>
            </p:cNvPr>
            <p:cNvSpPr/>
            <p:nvPr/>
          </p:nvSpPr>
          <p:spPr>
            <a:xfrm>
              <a:off x="6088063" y="35353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6E224773-5B4B-48DA-9B61-D0EB1A432C69}"/>
                </a:ext>
              </a:extLst>
            </p:cNvPr>
            <p:cNvSpPr/>
            <p:nvPr/>
          </p:nvSpPr>
          <p:spPr>
            <a:xfrm>
              <a:off x="4194176" y="4232275"/>
              <a:ext cx="2982912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9A67B500-9D10-444F-9CEF-0DC3842CC478}"/>
                </a:ext>
              </a:extLst>
            </p:cNvPr>
            <p:cNvSpPr/>
            <p:nvPr/>
          </p:nvSpPr>
          <p:spPr>
            <a:xfrm rot="16200000">
              <a:off x="4506120" y="47728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12E22304-BBF7-4F42-8196-C927F8EB6BC4}"/>
                </a:ext>
              </a:extLst>
            </p:cNvPr>
            <p:cNvSpPr/>
            <p:nvPr/>
          </p:nvSpPr>
          <p:spPr>
            <a:xfrm>
              <a:off x="3944938" y="45005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2BB67407-9AE2-4464-8589-B7E279AF2EFA}"/>
                </a:ext>
              </a:extLst>
            </p:cNvPr>
            <p:cNvSpPr/>
            <p:nvPr/>
          </p:nvSpPr>
          <p:spPr>
            <a:xfrm>
              <a:off x="5722938" y="44592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82A45B87-875E-4F0F-B863-802270D08AB7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641D7368-2F2C-4B54-8B57-55683716D4EB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68F99608-193E-4DD7-AA5C-7F02049B5510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0">
              <a:extLst>
                <a:ext uri="{FF2B5EF4-FFF2-40B4-BE49-F238E27FC236}">
                  <a16:creationId xmlns:a16="http://schemas.microsoft.com/office/drawing/2014/main" id="{0B0D17A0-E729-431C-8A7C-BAFB8355F1A2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5">
              <a:extLst>
                <a:ext uri="{FF2B5EF4-FFF2-40B4-BE49-F238E27FC236}">
                  <a16:creationId xmlns:a16="http://schemas.microsoft.com/office/drawing/2014/main" id="{F47451E6-8FE9-4F17-B1AE-622958757E51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4">
              <a:extLst>
                <a:ext uri="{FF2B5EF4-FFF2-40B4-BE49-F238E27FC236}">
                  <a16:creationId xmlns:a16="http://schemas.microsoft.com/office/drawing/2014/main" id="{323ECA9C-2C77-424E-AF7D-A5BFA6317362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5">
              <a:extLst>
                <a:ext uri="{FF2B5EF4-FFF2-40B4-BE49-F238E27FC236}">
                  <a16:creationId xmlns:a16="http://schemas.microsoft.com/office/drawing/2014/main" id="{CECC19C4-5FCF-4145-8EDE-12320CFDB132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6">
              <a:extLst>
                <a:ext uri="{FF2B5EF4-FFF2-40B4-BE49-F238E27FC236}">
                  <a16:creationId xmlns:a16="http://schemas.microsoft.com/office/drawing/2014/main" id="{7EA25E7E-781A-4E97-A72A-C00EF89E18EA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51">
              <a:extLst>
                <a:ext uri="{FF2B5EF4-FFF2-40B4-BE49-F238E27FC236}">
                  <a16:creationId xmlns:a16="http://schemas.microsoft.com/office/drawing/2014/main" id="{5C2C9D31-C383-4E4B-8ADA-5C03021BF5AF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52">
              <a:extLst>
                <a:ext uri="{FF2B5EF4-FFF2-40B4-BE49-F238E27FC236}">
                  <a16:creationId xmlns:a16="http://schemas.microsoft.com/office/drawing/2014/main" id="{1B76E9DA-5105-49FE-BB8B-F05221F45E51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D3723DE0-B5FF-4CCC-8FF0-FF3D62B5EEFC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9BFA9621-8A12-4590-8DAC-F90F05711A27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CC366475-F2D5-4712-9A38-2445D8A608F9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D65F0D94-56B6-4F2A-B2FB-B5FC250F781D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0">
              <a:extLst>
                <a:ext uri="{FF2B5EF4-FFF2-40B4-BE49-F238E27FC236}">
                  <a16:creationId xmlns:a16="http://schemas.microsoft.com/office/drawing/2014/main" id="{DB1D7BAD-2F0F-459D-B423-3D27EDA1E5A4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48">
              <a:extLst>
                <a:ext uri="{FF2B5EF4-FFF2-40B4-BE49-F238E27FC236}">
                  <a16:creationId xmlns:a16="http://schemas.microsoft.com/office/drawing/2014/main" id="{855F91C7-192A-4D70-ADDF-84AAE9302689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1">
              <a:extLst>
                <a:ext uri="{FF2B5EF4-FFF2-40B4-BE49-F238E27FC236}">
                  <a16:creationId xmlns:a16="http://schemas.microsoft.com/office/drawing/2014/main" id="{3B085034-DDCF-4485-9990-64F8C53B0176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62">
              <a:extLst>
                <a:ext uri="{FF2B5EF4-FFF2-40B4-BE49-F238E27FC236}">
                  <a16:creationId xmlns:a16="http://schemas.microsoft.com/office/drawing/2014/main" id="{30E3336C-B74C-4FDF-AECC-121954B3631F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68206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4690" name="グループ化 1">
            <a:extLst>
              <a:ext uri="{FF2B5EF4-FFF2-40B4-BE49-F238E27FC236}">
                <a16:creationId xmlns:a16="http://schemas.microsoft.com/office/drawing/2014/main" id="{3ED4C828-3D0C-4C08-B021-AE99D405D39C}"/>
              </a:ext>
            </a:extLst>
          </p:cNvPr>
          <p:cNvGrpSpPr>
            <a:grpSpLocks/>
          </p:cNvGrpSpPr>
          <p:nvPr/>
        </p:nvGrpSpPr>
        <p:grpSpPr bwMode="auto">
          <a:xfrm>
            <a:off x="2443163" y="1531938"/>
            <a:ext cx="4968875" cy="4405312"/>
            <a:chOff x="2443163" y="1531938"/>
            <a:chExt cx="4968875" cy="4405312"/>
          </a:xfrm>
        </p:grpSpPr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77D0A372-4EDE-4F16-BD63-C2BDA1EECA31}"/>
                </a:ext>
              </a:extLst>
            </p:cNvPr>
            <p:cNvSpPr/>
            <p:nvPr/>
          </p:nvSpPr>
          <p:spPr>
            <a:xfrm>
              <a:off x="2562225" y="2514600"/>
              <a:ext cx="1671638" cy="512763"/>
            </a:xfrm>
            <a:custGeom>
              <a:avLst/>
              <a:gdLst>
                <a:gd name="connsiteX0" fmla="*/ 1538288 w 1671638"/>
                <a:gd name="connsiteY0" fmla="*/ 233363 h 511969"/>
                <a:gd name="connsiteX1" fmla="*/ 1400175 w 1671638"/>
                <a:gd name="connsiteY1" fmla="*/ 266700 h 511969"/>
                <a:gd name="connsiteX2" fmla="*/ 1269206 w 1671638"/>
                <a:gd name="connsiteY2" fmla="*/ 300038 h 511969"/>
                <a:gd name="connsiteX3" fmla="*/ 1140619 w 1671638"/>
                <a:gd name="connsiteY3" fmla="*/ 326231 h 511969"/>
                <a:gd name="connsiteX4" fmla="*/ 1085850 w 1671638"/>
                <a:gd name="connsiteY4" fmla="*/ 340519 h 511969"/>
                <a:gd name="connsiteX5" fmla="*/ 909638 w 1671638"/>
                <a:gd name="connsiteY5" fmla="*/ 378619 h 511969"/>
                <a:gd name="connsiteX6" fmla="*/ 828675 w 1671638"/>
                <a:gd name="connsiteY6" fmla="*/ 402431 h 511969"/>
                <a:gd name="connsiteX7" fmla="*/ 742950 w 1671638"/>
                <a:gd name="connsiteY7" fmla="*/ 428625 h 511969"/>
                <a:gd name="connsiteX8" fmla="*/ 621506 w 1671638"/>
                <a:gd name="connsiteY8" fmla="*/ 459581 h 511969"/>
                <a:gd name="connsiteX9" fmla="*/ 528638 w 1671638"/>
                <a:gd name="connsiteY9" fmla="*/ 483394 h 511969"/>
                <a:gd name="connsiteX10" fmla="*/ 440531 w 1671638"/>
                <a:gd name="connsiteY10" fmla="*/ 502444 h 511969"/>
                <a:gd name="connsiteX11" fmla="*/ 357188 w 1671638"/>
                <a:gd name="connsiteY11" fmla="*/ 511969 h 511969"/>
                <a:gd name="connsiteX12" fmla="*/ 333375 w 1671638"/>
                <a:gd name="connsiteY12" fmla="*/ 511969 h 511969"/>
                <a:gd name="connsiteX13" fmla="*/ 297656 w 1671638"/>
                <a:gd name="connsiteY13" fmla="*/ 497681 h 511969"/>
                <a:gd name="connsiteX14" fmla="*/ 254794 w 1671638"/>
                <a:gd name="connsiteY14" fmla="*/ 476250 h 511969"/>
                <a:gd name="connsiteX15" fmla="*/ 223838 w 1671638"/>
                <a:gd name="connsiteY15" fmla="*/ 459581 h 511969"/>
                <a:gd name="connsiteX16" fmla="*/ 188119 w 1671638"/>
                <a:gd name="connsiteY16" fmla="*/ 440531 h 511969"/>
                <a:gd name="connsiteX17" fmla="*/ 159544 w 1671638"/>
                <a:gd name="connsiteY17" fmla="*/ 421481 h 511969"/>
                <a:gd name="connsiteX18" fmla="*/ 135731 w 1671638"/>
                <a:gd name="connsiteY18" fmla="*/ 404813 h 511969"/>
                <a:gd name="connsiteX19" fmla="*/ 111919 w 1671638"/>
                <a:gd name="connsiteY19" fmla="*/ 385763 h 511969"/>
                <a:gd name="connsiteX20" fmla="*/ 85725 w 1671638"/>
                <a:gd name="connsiteY20" fmla="*/ 359569 h 511969"/>
                <a:gd name="connsiteX21" fmla="*/ 59531 w 1671638"/>
                <a:gd name="connsiteY21" fmla="*/ 330994 h 511969"/>
                <a:gd name="connsiteX22" fmla="*/ 38100 w 1671638"/>
                <a:gd name="connsiteY22" fmla="*/ 304800 h 511969"/>
                <a:gd name="connsiteX23" fmla="*/ 16669 w 1671638"/>
                <a:gd name="connsiteY23" fmla="*/ 273844 h 511969"/>
                <a:gd name="connsiteX24" fmla="*/ 2381 w 1671638"/>
                <a:gd name="connsiteY24" fmla="*/ 242888 h 511969"/>
                <a:gd name="connsiteX25" fmla="*/ 0 w 1671638"/>
                <a:gd name="connsiteY25" fmla="*/ 223838 h 511969"/>
                <a:gd name="connsiteX26" fmla="*/ 2381 w 1671638"/>
                <a:gd name="connsiteY26" fmla="*/ 214313 h 511969"/>
                <a:gd name="connsiteX27" fmla="*/ 9525 w 1671638"/>
                <a:gd name="connsiteY27" fmla="*/ 207169 h 511969"/>
                <a:gd name="connsiteX28" fmla="*/ 21431 w 1671638"/>
                <a:gd name="connsiteY28" fmla="*/ 207169 h 511969"/>
                <a:gd name="connsiteX29" fmla="*/ 52388 w 1671638"/>
                <a:gd name="connsiteY29" fmla="*/ 216694 h 511969"/>
                <a:gd name="connsiteX30" fmla="*/ 97631 w 1671638"/>
                <a:gd name="connsiteY30" fmla="*/ 242888 h 511969"/>
                <a:gd name="connsiteX31" fmla="*/ 135731 w 1671638"/>
                <a:gd name="connsiteY31" fmla="*/ 261938 h 511969"/>
                <a:gd name="connsiteX32" fmla="*/ 178594 w 1671638"/>
                <a:gd name="connsiteY32" fmla="*/ 280988 h 511969"/>
                <a:gd name="connsiteX33" fmla="*/ 228600 w 1671638"/>
                <a:gd name="connsiteY33" fmla="*/ 295275 h 511969"/>
                <a:gd name="connsiteX34" fmla="*/ 264319 w 1671638"/>
                <a:gd name="connsiteY34" fmla="*/ 304800 h 511969"/>
                <a:gd name="connsiteX35" fmla="*/ 307181 w 1671638"/>
                <a:gd name="connsiteY35" fmla="*/ 309563 h 511969"/>
                <a:gd name="connsiteX36" fmla="*/ 350044 w 1671638"/>
                <a:gd name="connsiteY36" fmla="*/ 311944 h 511969"/>
                <a:gd name="connsiteX37" fmla="*/ 421481 w 1671638"/>
                <a:gd name="connsiteY37" fmla="*/ 292894 h 511969"/>
                <a:gd name="connsiteX38" fmla="*/ 602456 w 1671638"/>
                <a:gd name="connsiteY38" fmla="*/ 250031 h 511969"/>
                <a:gd name="connsiteX39" fmla="*/ 821531 w 1671638"/>
                <a:gd name="connsiteY39" fmla="*/ 197644 h 511969"/>
                <a:gd name="connsiteX40" fmla="*/ 933450 w 1671638"/>
                <a:gd name="connsiteY40" fmla="*/ 173831 h 511969"/>
                <a:gd name="connsiteX41" fmla="*/ 1135856 w 1671638"/>
                <a:gd name="connsiteY41" fmla="*/ 123825 h 511969"/>
                <a:gd name="connsiteX42" fmla="*/ 1181100 w 1671638"/>
                <a:gd name="connsiteY42" fmla="*/ 104775 h 511969"/>
                <a:gd name="connsiteX43" fmla="*/ 1223963 w 1671638"/>
                <a:gd name="connsiteY43" fmla="*/ 80963 h 511969"/>
                <a:gd name="connsiteX44" fmla="*/ 1252538 w 1671638"/>
                <a:gd name="connsiteY44" fmla="*/ 61913 h 511969"/>
                <a:gd name="connsiteX45" fmla="*/ 1276350 w 1671638"/>
                <a:gd name="connsiteY45" fmla="*/ 40481 h 511969"/>
                <a:gd name="connsiteX46" fmla="*/ 1304925 w 1671638"/>
                <a:gd name="connsiteY46" fmla="*/ 7144 h 511969"/>
                <a:gd name="connsiteX47" fmla="*/ 1312069 w 1671638"/>
                <a:gd name="connsiteY47" fmla="*/ 0 h 511969"/>
                <a:gd name="connsiteX48" fmla="*/ 1359694 w 1671638"/>
                <a:gd name="connsiteY48" fmla="*/ 4763 h 511969"/>
                <a:gd name="connsiteX49" fmla="*/ 1457325 w 1671638"/>
                <a:gd name="connsiteY49" fmla="*/ 19050 h 511969"/>
                <a:gd name="connsiteX50" fmla="*/ 1550194 w 1671638"/>
                <a:gd name="connsiteY50" fmla="*/ 35719 h 511969"/>
                <a:gd name="connsiteX51" fmla="*/ 1588294 w 1671638"/>
                <a:gd name="connsiteY51" fmla="*/ 45244 h 511969"/>
                <a:gd name="connsiteX52" fmla="*/ 1621631 w 1671638"/>
                <a:gd name="connsiteY52" fmla="*/ 57150 h 511969"/>
                <a:gd name="connsiteX53" fmla="*/ 1638300 w 1671638"/>
                <a:gd name="connsiteY53" fmla="*/ 69056 h 511969"/>
                <a:gd name="connsiteX54" fmla="*/ 1650206 w 1671638"/>
                <a:gd name="connsiteY54" fmla="*/ 80963 h 511969"/>
                <a:gd name="connsiteX55" fmla="*/ 1662113 w 1671638"/>
                <a:gd name="connsiteY55" fmla="*/ 104775 h 511969"/>
                <a:gd name="connsiteX56" fmla="*/ 1669256 w 1671638"/>
                <a:gd name="connsiteY56" fmla="*/ 135731 h 511969"/>
                <a:gd name="connsiteX57" fmla="*/ 1671638 w 1671638"/>
                <a:gd name="connsiteY57" fmla="*/ 157163 h 511969"/>
                <a:gd name="connsiteX58" fmla="*/ 1669256 w 1671638"/>
                <a:gd name="connsiteY58" fmla="*/ 176213 h 511969"/>
                <a:gd name="connsiteX59" fmla="*/ 1662113 w 1671638"/>
                <a:gd name="connsiteY59" fmla="*/ 195263 h 511969"/>
                <a:gd name="connsiteX60" fmla="*/ 1650206 w 1671638"/>
                <a:gd name="connsiteY60" fmla="*/ 207169 h 511969"/>
                <a:gd name="connsiteX61" fmla="*/ 1635919 w 1671638"/>
                <a:gd name="connsiteY61" fmla="*/ 214313 h 511969"/>
                <a:gd name="connsiteX62" fmla="*/ 1604963 w 1671638"/>
                <a:gd name="connsiteY62" fmla="*/ 221456 h 511969"/>
                <a:gd name="connsiteX63" fmla="*/ 1538288 w 1671638"/>
                <a:gd name="connsiteY63" fmla="*/ 233363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71638" h="511969">
                  <a:moveTo>
                    <a:pt x="1538288" y="233363"/>
                  </a:moveTo>
                  <a:lnTo>
                    <a:pt x="1400175" y="266700"/>
                  </a:lnTo>
                  <a:lnTo>
                    <a:pt x="1269206" y="300038"/>
                  </a:lnTo>
                  <a:lnTo>
                    <a:pt x="1140619" y="326231"/>
                  </a:lnTo>
                  <a:lnTo>
                    <a:pt x="1085850" y="340519"/>
                  </a:lnTo>
                  <a:lnTo>
                    <a:pt x="909638" y="378619"/>
                  </a:lnTo>
                  <a:lnTo>
                    <a:pt x="828675" y="402431"/>
                  </a:lnTo>
                  <a:lnTo>
                    <a:pt x="742950" y="428625"/>
                  </a:lnTo>
                  <a:lnTo>
                    <a:pt x="621506" y="459581"/>
                  </a:lnTo>
                  <a:lnTo>
                    <a:pt x="528638" y="483394"/>
                  </a:lnTo>
                  <a:lnTo>
                    <a:pt x="440531" y="502444"/>
                  </a:lnTo>
                  <a:lnTo>
                    <a:pt x="357188" y="511969"/>
                  </a:lnTo>
                  <a:lnTo>
                    <a:pt x="333375" y="511969"/>
                  </a:lnTo>
                  <a:lnTo>
                    <a:pt x="297656" y="497681"/>
                  </a:lnTo>
                  <a:lnTo>
                    <a:pt x="254794" y="476250"/>
                  </a:lnTo>
                  <a:lnTo>
                    <a:pt x="223838" y="459581"/>
                  </a:lnTo>
                  <a:lnTo>
                    <a:pt x="188119" y="440531"/>
                  </a:lnTo>
                  <a:lnTo>
                    <a:pt x="159544" y="421481"/>
                  </a:lnTo>
                  <a:lnTo>
                    <a:pt x="135731" y="404813"/>
                  </a:lnTo>
                  <a:lnTo>
                    <a:pt x="111919" y="385763"/>
                  </a:lnTo>
                  <a:lnTo>
                    <a:pt x="85725" y="359569"/>
                  </a:lnTo>
                  <a:lnTo>
                    <a:pt x="59531" y="330994"/>
                  </a:lnTo>
                  <a:lnTo>
                    <a:pt x="38100" y="304800"/>
                  </a:lnTo>
                  <a:lnTo>
                    <a:pt x="16669" y="273844"/>
                  </a:lnTo>
                  <a:lnTo>
                    <a:pt x="2381" y="242888"/>
                  </a:lnTo>
                  <a:lnTo>
                    <a:pt x="0" y="223838"/>
                  </a:lnTo>
                  <a:lnTo>
                    <a:pt x="2381" y="214313"/>
                  </a:lnTo>
                  <a:lnTo>
                    <a:pt x="9525" y="207169"/>
                  </a:lnTo>
                  <a:lnTo>
                    <a:pt x="21431" y="207169"/>
                  </a:lnTo>
                  <a:lnTo>
                    <a:pt x="52388" y="216694"/>
                  </a:lnTo>
                  <a:lnTo>
                    <a:pt x="97631" y="242888"/>
                  </a:lnTo>
                  <a:lnTo>
                    <a:pt x="135731" y="261938"/>
                  </a:lnTo>
                  <a:lnTo>
                    <a:pt x="178594" y="280988"/>
                  </a:lnTo>
                  <a:lnTo>
                    <a:pt x="228600" y="295275"/>
                  </a:lnTo>
                  <a:lnTo>
                    <a:pt x="264319" y="304800"/>
                  </a:lnTo>
                  <a:lnTo>
                    <a:pt x="307181" y="309563"/>
                  </a:lnTo>
                  <a:lnTo>
                    <a:pt x="350044" y="311944"/>
                  </a:lnTo>
                  <a:lnTo>
                    <a:pt x="421481" y="292894"/>
                  </a:lnTo>
                  <a:lnTo>
                    <a:pt x="602456" y="250031"/>
                  </a:lnTo>
                  <a:lnTo>
                    <a:pt x="821531" y="197644"/>
                  </a:lnTo>
                  <a:lnTo>
                    <a:pt x="933450" y="173831"/>
                  </a:lnTo>
                  <a:lnTo>
                    <a:pt x="1135856" y="123825"/>
                  </a:lnTo>
                  <a:lnTo>
                    <a:pt x="1181100" y="104775"/>
                  </a:lnTo>
                  <a:lnTo>
                    <a:pt x="1223963" y="80963"/>
                  </a:lnTo>
                  <a:lnTo>
                    <a:pt x="1252538" y="61913"/>
                  </a:lnTo>
                  <a:lnTo>
                    <a:pt x="1276350" y="40481"/>
                  </a:lnTo>
                  <a:lnTo>
                    <a:pt x="1304925" y="7144"/>
                  </a:lnTo>
                  <a:lnTo>
                    <a:pt x="1312069" y="0"/>
                  </a:lnTo>
                  <a:lnTo>
                    <a:pt x="1359694" y="4763"/>
                  </a:lnTo>
                  <a:lnTo>
                    <a:pt x="1457325" y="19050"/>
                  </a:lnTo>
                  <a:lnTo>
                    <a:pt x="1550194" y="35719"/>
                  </a:lnTo>
                  <a:lnTo>
                    <a:pt x="1588294" y="45244"/>
                  </a:lnTo>
                  <a:lnTo>
                    <a:pt x="1621631" y="57150"/>
                  </a:lnTo>
                  <a:lnTo>
                    <a:pt x="1638300" y="69056"/>
                  </a:lnTo>
                  <a:lnTo>
                    <a:pt x="1650206" y="80963"/>
                  </a:lnTo>
                  <a:lnTo>
                    <a:pt x="1662113" y="104775"/>
                  </a:lnTo>
                  <a:lnTo>
                    <a:pt x="1669256" y="135731"/>
                  </a:lnTo>
                  <a:lnTo>
                    <a:pt x="1671638" y="157163"/>
                  </a:lnTo>
                  <a:lnTo>
                    <a:pt x="1669256" y="176213"/>
                  </a:lnTo>
                  <a:lnTo>
                    <a:pt x="1662113" y="195263"/>
                  </a:lnTo>
                  <a:lnTo>
                    <a:pt x="1650206" y="207169"/>
                  </a:lnTo>
                  <a:lnTo>
                    <a:pt x="1635919" y="214313"/>
                  </a:lnTo>
                  <a:lnTo>
                    <a:pt x="1604963" y="221456"/>
                  </a:lnTo>
                  <a:lnTo>
                    <a:pt x="1538288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770175E-D53B-49DA-B1E2-6632D72A2D41}"/>
                </a:ext>
              </a:extLst>
            </p:cNvPr>
            <p:cNvSpPr/>
            <p:nvPr/>
          </p:nvSpPr>
          <p:spPr>
            <a:xfrm rot="16200000">
              <a:off x="1387475" y="3486150"/>
              <a:ext cx="4260850" cy="488950"/>
            </a:xfrm>
            <a:custGeom>
              <a:avLst/>
              <a:gdLst>
                <a:gd name="connsiteX0" fmla="*/ 2893888 w 4260351"/>
                <a:gd name="connsiteY0" fmla="*/ 400692 h 489734"/>
                <a:gd name="connsiteX1" fmla="*/ 2647308 w 4260351"/>
                <a:gd name="connsiteY1" fmla="*/ 400692 h 489734"/>
                <a:gd name="connsiteX2" fmla="*/ 2393879 w 4260351"/>
                <a:gd name="connsiteY2" fmla="*/ 400692 h 489734"/>
                <a:gd name="connsiteX3" fmla="*/ 2277439 w 4260351"/>
                <a:gd name="connsiteY3" fmla="*/ 397267 h 489734"/>
                <a:gd name="connsiteX4" fmla="*/ 1941816 w 4260351"/>
                <a:gd name="connsiteY4" fmla="*/ 400692 h 489734"/>
                <a:gd name="connsiteX5" fmla="*/ 1606194 w 4260351"/>
                <a:gd name="connsiteY5" fmla="*/ 400692 h 489734"/>
                <a:gd name="connsiteX6" fmla="*/ 1325367 w 4260351"/>
                <a:gd name="connsiteY6" fmla="*/ 400692 h 489734"/>
                <a:gd name="connsiteX7" fmla="*/ 1030841 w 4260351"/>
                <a:gd name="connsiteY7" fmla="*/ 400692 h 489734"/>
                <a:gd name="connsiteX8" fmla="*/ 876729 w 4260351"/>
                <a:gd name="connsiteY8" fmla="*/ 400692 h 489734"/>
                <a:gd name="connsiteX9" fmla="*/ 756863 w 4260351"/>
                <a:gd name="connsiteY9" fmla="*/ 407541 h 489734"/>
                <a:gd name="connsiteX10" fmla="*/ 609600 w 4260351"/>
                <a:gd name="connsiteY10" fmla="*/ 417815 h 489734"/>
                <a:gd name="connsiteX11" fmla="*/ 565079 w 4260351"/>
                <a:gd name="connsiteY11" fmla="*/ 421240 h 489734"/>
                <a:gd name="connsiteX12" fmla="*/ 523982 w 4260351"/>
                <a:gd name="connsiteY12" fmla="*/ 421240 h 489734"/>
                <a:gd name="connsiteX13" fmla="*/ 448639 w 4260351"/>
                <a:gd name="connsiteY13" fmla="*/ 410966 h 489734"/>
                <a:gd name="connsiteX14" fmla="*/ 349322 w 4260351"/>
                <a:gd name="connsiteY14" fmla="*/ 393842 h 489734"/>
                <a:gd name="connsiteX15" fmla="*/ 250005 w 4260351"/>
                <a:gd name="connsiteY15" fmla="*/ 363020 h 489734"/>
                <a:gd name="connsiteX16" fmla="*/ 184935 w 4260351"/>
                <a:gd name="connsiteY16" fmla="*/ 335622 h 489734"/>
                <a:gd name="connsiteX17" fmla="*/ 133565 w 4260351"/>
                <a:gd name="connsiteY17" fmla="*/ 304800 h 489734"/>
                <a:gd name="connsiteX18" fmla="*/ 95893 w 4260351"/>
                <a:gd name="connsiteY18" fmla="*/ 273977 h 489734"/>
                <a:gd name="connsiteX19" fmla="*/ 54796 w 4260351"/>
                <a:gd name="connsiteY19" fmla="*/ 250004 h 489734"/>
                <a:gd name="connsiteX20" fmla="*/ 34248 w 4260351"/>
                <a:gd name="connsiteY20" fmla="*/ 232881 h 489734"/>
                <a:gd name="connsiteX21" fmla="*/ 13699 w 4260351"/>
                <a:gd name="connsiteY21" fmla="*/ 208908 h 489734"/>
                <a:gd name="connsiteX22" fmla="*/ 3425 w 4260351"/>
                <a:gd name="connsiteY22" fmla="*/ 191784 h 489734"/>
                <a:gd name="connsiteX23" fmla="*/ 0 w 4260351"/>
                <a:gd name="connsiteY23" fmla="*/ 174660 h 489734"/>
                <a:gd name="connsiteX24" fmla="*/ 3425 w 4260351"/>
                <a:gd name="connsiteY24" fmla="*/ 157537 h 489734"/>
                <a:gd name="connsiteX25" fmla="*/ 20549 w 4260351"/>
                <a:gd name="connsiteY25" fmla="*/ 140413 h 489734"/>
                <a:gd name="connsiteX26" fmla="*/ 41097 w 4260351"/>
                <a:gd name="connsiteY26" fmla="*/ 123290 h 489734"/>
                <a:gd name="connsiteX27" fmla="*/ 71920 w 4260351"/>
                <a:gd name="connsiteY27" fmla="*/ 109591 h 489734"/>
                <a:gd name="connsiteX28" fmla="*/ 613025 w 4260351"/>
                <a:gd name="connsiteY28" fmla="*/ 164386 h 489734"/>
                <a:gd name="connsiteX29" fmla="*/ 667821 w 4260351"/>
                <a:gd name="connsiteY29" fmla="*/ 174660 h 489734"/>
                <a:gd name="connsiteX30" fmla="*/ 869879 w 4260351"/>
                <a:gd name="connsiteY30" fmla="*/ 178085 h 489734"/>
                <a:gd name="connsiteX31" fmla="*/ 1304818 w 4260351"/>
                <a:gd name="connsiteY31" fmla="*/ 188359 h 489734"/>
                <a:gd name="connsiteX32" fmla="*/ 1719209 w 4260351"/>
                <a:gd name="connsiteY32" fmla="*/ 195209 h 489734"/>
                <a:gd name="connsiteX33" fmla="*/ 1996612 w 4260351"/>
                <a:gd name="connsiteY33" fmla="*/ 198633 h 489734"/>
                <a:gd name="connsiteX34" fmla="*/ 2369906 w 4260351"/>
                <a:gd name="connsiteY34" fmla="*/ 198633 h 489734"/>
                <a:gd name="connsiteX35" fmla="*/ 2756899 w 4260351"/>
                <a:gd name="connsiteY35" fmla="*/ 198633 h 489734"/>
                <a:gd name="connsiteX36" fmla="*/ 3250059 w 4260351"/>
                <a:gd name="connsiteY36" fmla="*/ 198633 h 489734"/>
                <a:gd name="connsiteX37" fmla="*/ 3571982 w 4260351"/>
                <a:gd name="connsiteY37" fmla="*/ 198633 h 489734"/>
                <a:gd name="connsiteX38" fmla="*/ 3798014 w 4260351"/>
                <a:gd name="connsiteY38" fmla="*/ 198633 h 489734"/>
                <a:gd name="connsiteX39" fmla="*/ 3893906 w 4260351"/>
                <a:gd name="connsiteY39" fmla="*/ 198633 h 489734"/>
                <a:gd name="connsiteX40" fmla="*/ 3965825 w 4260351"/>
                <a:gd name="connsiteY40" fmla="*/ 188359 h 489734"/>
                <a:gd name="connsiteX41" fmla="*/ 4010347 w 4260351"/>
                <a:gd name="connsiteY41" fmla="*/ 178085 h 489734"/>
                <a:gd name="connsiteX42" fmla="*/ 4061717 w 4260351"/>
                <a:gd name="connsiteY42" fmla="*/ 160961 h 489734"/>
                <a:gd name="connsiteX43" fmla="*/ 4109663 w 4260351"/>
                <a:gd name="connsiteY43" fmla="*/ 136988 h 489734"/>
                <a:gd name="connsiteX44" fmla="*/ 4147335 w 4260351"/>
                <a:gd name="connsiteY44" fmla="*/ 106166 h 489734"/>
                <a:gd name="connsiteX45" fmla="*/ 4178158 w 4260351"/>
                <a:gd name="connsiteY45" fmla="*/ 71919 h 489734"/>
                <a:gd name="connsiteX46" fmla="*/ 4202131 w 4260351"/>
                <a:gd name="connsiteY46" fmla="*/ 30822 h 489734"/>
                <a:gd name="connsiteX47" fmla="*/ 4219254 w 4260351"/>
                <a:gd name="connsiteY47" fmla="*/ 6849 h 489734"/>
                <a:gd name="connsiteX48" fmla="*/ 4232953 w 4260351"/>
                <a:gd name="connsiteY48" fmla="*/ 0 h 489734"/>
                <a:gd name="connsiteX49" fmla="*/ 4246652 w 4260351"/>
                <a:gd name="connsiteY49" fmla="*/ 6849 h 489734"/>
                <a:gd name="connsiteX50" fmla="*/ 4256926 w 4260351"/>
                <a:gd name="connsiteY50" fmla="*/ 20548 h 489734"/>
                <a:gd name="connsiteX51" fmla="*/ 4260351 w 4260351"/>
                <a:gd name="connsiteY51" fmla="*/ 41096 h 489734"/>
                <a:gd name="connsiteX52" fmla="*/ 4260351 w 4260351"/>
                <a:gd name="connsiteY52" fmla="*/ 75343 h 489734"/>
                <a:gd name="connsiteX53" fmla="*/ 4253502 w 4260351"/>
                <a:gd name="connsiteY53" fmla="*/ 119865 h 489734"/>
                <a:gd name="connsiteX54" fmla="*/ 4239803 w 4260351"/>
                <a:gd name="connsiteY54" fmla="*/ 174660 h 489734"/>
                <a:gd name="connsiteX55" fmla="*/ 4222679 w 4260351"/>
                <a:gd name="connsiteY55" fmla="*/ 219182 h 489734"/>
                <a:gd name="connsiteX56" fmla="*/ 4188432 w 4260351"/>
                <a:gd name="connsiteY56" fmla="*/ 291101 h 489734"/>
                <a:gd name="connsiteX57" fmla="*/ 4143911 w 4260351"/>
                <a:gd name="connsiteY57" fmla="*/ 359595 h 489734"/>
                <a:gd name="connsiteX58" fmla="*/ 4116513 w 4260351"/>
                <a:gd name="connsiteY58" fmla="*/ 404116 h 489734"/>
                <a:gd name="connsiteX59" fmla="*/ 4089115 w 4260351"/>
                <a:gd name="connsiteY59" fmla="*/ 438364 h 489734"/>
                <a:gd name="connsiteX60" fmla="*/ 4071991 w 4260351"/>
                <a:gd name="connsiteY60" fmla="*/ 455487 h 489734"/>
                <a:gd name="connsiteX61" fmla="*/ 4048018 w 4260351"/>
                <a:gd name="connsiteY61" fmla="*/ 472611 h 489734"/>
                <a:gd name="connsiteX62" fmla="*/ 4024045 w 4260351"/>
                <a:gd name="connsiteY62" fmla="*/ 482885 h 489734"/>
                <a:gd name="connsiteX63" fmla="*/ 3989798 w 4260351"/>
                <a:gd name="connsiteY63" fmla="*/ 489734 h 489734"/>
                <a:gd name="connsiteX64" fmla="*/ 3976099 w 4260351"/>
                <a:gd name="connsiteY64" fmla="*/ 489734 h 489734"/>
                <a:gd name="connsiteX65" fmla="*/ 3955551 w 4260351"/>
                <a:gd name="connsiteY65" fmla="*/ 486310 h 489734"/>
                <a:gd name="connsiteX66" fmla="*/ 3924729 w 4260351"/>
                <a:gd name="connsiteY66" fmla="*/ 469186 h 489734"/>
                <a:gd name="connsiteX67" fmla="*/ 3907605 w 4260351"/>
                <a:gd name="connsiteY67" fmla="*/ 452063 h 489734"/>
                <a:gd name="connsiteX68" fmla="*/ 3887057 w 4260351"/>
                <a:gd name="connsiteY68" fmla="*/ 434939 h 489734"/>
                <a:gd name="connsiteX69" fmla="*/ 3849385 w 4260351"/>
                <a:gd name="connsiteY69" fmla="*/ 417815 h 489734"/>
                <a:gd name="connsiteX70" fmla="*/ 3798014 w 4260351"/>
                <a:gd name="connsiteY70" fmla="*/ 404116 h 489734"/>
                <a:gd name="connsiteX71" fmla="*/ 3753493 w 4260351"/>
                <a:gd name="connsiteY71" fmla="*/ 400692 h 489734"/>
                <a:gd name="connsiteX72" fmla="*/ 3575407 w 4260351"/>
                <a:gd name="connsiteY72" fmla="*/ 400692 h 489734"/>
                <a:gd name="connsiteX73" fmla="*/ 3308279 w 4260351"/>
                <a:gd name="connsiteY73" fmla="*/ 400692 h 489734"/>
                <a:gd name="connsiteX74" fmla="*/ 2893888 w 4260351"/>
                <a:gd name="connsiteY74" fmla="*/ 400692 h 489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0351" h="489734">
                  <a:moveTo>
                    <a:pt x="2893888" y="400692"/>
                  </a:moveTo>
                  <a:lnTo>
                    <a:pt x="2647308" y="400692"/>
                  </a:lnTo>
                  <a:lnTo>
                    <a:pt x="2393879" y="400692"/>
                  </a:lnTo>
                  <a:lnTo>
                    <a:pt x="2277439" y="397267"/>
                  </a:lnTo>
                  <a:lnTo>
                    <a:pt x="1941816" y="400692"/>
                  </a:lnTo>
                  <a:lnTo>
                    <a:pt x="1606194" y="400692"/>
                  </a:lnTo>
                  <a:lnTo>
                    <a:pt x="1325367" y="400692"/>
                  </a:lnTo>
                  <a:lnTo>
                    <a:pt x="1030841" y="400692"/>
                  </a:lnTo>
                  <a:lnTo>
                    <a:pt x="876729" y="400692"/>
                  </a:lnTo>
                  <a:lnTo>
                    <a:pt x="756863" y="407541"/>
                  </a:lnTo>
                  <a:lnTo>
                    <a:pt x="609600" y="417815"/>
                  </a:lnTo>
                  <a:lnTo>
                    <a:pt x="565079" y="421240"/>
                  </a:lnTo>
                  <a:lnTo>
                    <a:pt x="523982" y="421240"/>
                  </a:lnTo>
                  <a:lnTo>
                    <a:pt x="448639" y="410966"/>
                  </a:lnTo>
                  <a:lnTo>
                    <a:pt x="349322" y="393842"/>
                  </a:lnTo>
                  <a:lnTo>
                    <a:pt x="250005" y="363020"/>
                  </a:lnTo>
                  <a:lnTo>
                    <a:pt x="184935" y="335622"/>
                  </a:lnTo>
                  <a:lnTo>
                    <a:pt x="133565" y="304800"/>
                  </a:lnTo>
                  <a:lnTo>
                    <a:pt x="95893" y="273977"/>
                  </a:lnTo>
                  <a:lnTo>
                    <a:pt x="54796" y="250004"/>
                  </a:lnTo>
                  <a:lnTo>
                    <a:pt x="34248" y="232881"/>
                  </a:lnTo>
                  <a:lnTo>
                    <a:pt x="13699" y="208908"/>
                  </a:lnTo>
                  <a:lnTo>
                    <a:pt x="3425" y="191784"/>
                  </a:lnTo>
                  <a:lnTo>
                    <a:pt x="0" y="174660"/>
                  </a:lnTo>
                  <a:lnTo>
                    <a:pt x="3425" y="157537"/>
                  </a:lnTo>
                  <a:lnTo>
                    <a:pt x="20549" y="140413"/>
                  </a:lnTo>
                  <a:lnTo>
                    <a:pt x="41097" y="123290"/>
                  </a:lnTo>
                  <a:lnTo>
                    <a:pt x="71920" y="109591"/>
                  </a:lnTo>
                  <a:lnTo>
                    <a:pt x="613025" y="164386"/>
                  </a:lnTo>
                  <a:lnTo>
                    <a:pt x="667821" y="174660"/>
                  </a:lnTo>
                  <a:lnTo>
                    <a:pt x="869879" y="178085"/>
                  </a:lnTo>
                  <a:lnTo>
                    <a:pt x="1304818" y="188359"/>
                  </a:lnTo>
                  <a:lnTo>
                    <a:pt x="1719209" y="195209"/>
                  </a:lnTo>
                  <a:lnTo>
                    <a:pt x="1996612" y="198633"/>
                  </a:lnTo>
                  <a:lnTo>
                    <a:pt x="2369906" y="198633"/>
                  </a:lnTo>
                  <a:lnTo>
                    <a:pt x="2756899" y="198633"/>
                  </a:lnTo>
                  <a:lnTo>
                    <a:pt x="3250059" y="198633"/>
                  </a:lnTo>
                  <a:lnTo>
                    <a:pt x="3571982" y="198633"/>
                  </a:lnTo>
                  <a:lnTo>
                    <a:pt x="3798014" y="198633"/>
                  </a:lnTo>
                  <a:lnTo>
                    <a:pt x="3893906" y="198633"/>
                  </a:lnTo>
                  <a:lnTo>
                    <a:pt x="3965825" y="188359"/>
                  </a:lnTo>
                  <a:lnTo>
                    <a:pt x="4010347" y="178085"/>
                  </a:lnTo>
                  <a:lnTo>
                    <a:pt x="4061717" y="160961"/>
                  </a:lnTo>
                  <a:lnTo>
                    <a:pt x="4109663" y="136988"/>
                  </a:lnTo>
                  <a:lnTo>
                    <a:pt x="4147335" y="106166"/>
                  </a:lnTo>
                  <a:lnTo>
                    <a:pt x="4178158" y="71919"/>
                  </a:lnTo>
                  <a:lnTo>
                    <a:pt x="4202131" y="30822"/>
                  </a:lnTo>
                  <a:lnTo>
                    <a:pt x="4219254" y="6849"/>
                  </a:lnTo>
                  <a:lnTo>
                    <a:pt x="4232953" y="0"/>
                  </a:lnTo>
                  <a:lnTo>
                    <a:pt x="4246652" y="6849"/>
                  </a:lnTo>
                  <a:lnTo>
                    <a:pt x="4256926" y="20548"/>
                  </a:lnTo>
                  <a:lnTo>
                    <a:pt x="4260351" y="41096"/>
                  </a:lnTo>
                  <a:lnTo>
                    <a:pt x="4260351" y="75343"/>
                  </a:lnTo>
                  <a:lnTo>
                    <a:pt x="4253502" y="119865"/>
                  </a:lnTo>
                  <a:lnTo>
                    <a:pt x="4239803" y="174660"/>
                  </a:lnTo>
                  <a:lnTo>
                    <a:pt x="4222679" y="219182"/>
                  </a:lnTo>
                  <a:lnTo>
                    <a:pt x="4188432" y="291101"/>
                  </a:lnTo>
                  <a:lnTo>
                    <a:pt x="4143911" y="359595"/>
                  </a:lnTo>
                  <a:lnTo>
                    <a:pt x="4116513" y="404116"/>
                  </a:lnTo>
                  <a:lnTo>
                    <a:pt x="4089115" y="438364"/>
                  </a:lnTo>
                  <a:lnTo>
                    <a:pt x="4071991" y="455487"/>
                  </a:lnTo>
                  <a:lnTo>
                    <a:pt x="4048018" y="472611"/>
                  </a:lnTo>
                  <a:lnTo>
                    <a:pt x="4024045" y="482885"/>
                  </a:lnTo>
                  <a:lnTo>
                    <a:pt x="3989798" y="489734"/>
                  </a:lnTo>
                  <a:lnTo>
                    <a:pt x="3976099" y="489734"/>
                  </a:lnTo>
                  <a:lnTo>
                    <a:pt x="3955551" y="486310"/>
                  </a:lnTo>
                  <a:lnTo>
                    <a:pt x="3924729" y="469186"/>
                  </a:lnTo>
                  <a:lnTo>
                    <a:pt x="3907605" y="452063"/>
                  </a:lnTo>
                  <a:lnTo>
                    <a:pt x="3887057" y="434939"/>
                  </a:lnTo>
                  <a:lnTo>
                    <a:pt x="3849385" y="417815"/>
                  </a:lnTo>
                  <a:lnTo>
                    <a:pt x="3798014" y="404116"/>
                  </a:lnTo>
                  <a:lnTo>
                    <a:pt x="3753493" y="400692"/>
                  </a:lnTo>
                  <a:lnTo>
                    <a:pt x="3575407" y="400692"/>
                  </a:lnTo>
                  <a:lnTo>
                    <a:pt x="3308279" y="400692"/>
                  </a:lnTo>
                  <a:lnTo>
                    <a:pt x="2893888" y="400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03CA8188-1B5F-47FF-AE6C-AC2FDBA58953}"/>
                </a:ext>
              </a:extLst>
            </p:cNvPr>
            <p:cNvSpPr/>
            <p:nvPr/>
          </p:nvSpPr>
          <p:spPr>
            <a:xfrm>
              <a:off x="2852738" y="5164138"/>
              <a:ext cx="596900" cy="688975"/>
            </a:xfrm>
            <a:custGeom>
              <a:avLst/>
              <a:gdLst>
                <a:gd name="connsiteX0" fmla="*/ 171450 w 597693"/>
                <a:gd name="connsiteY0" fmla="*/ 185738 h 688182"/>
                <a:gd name="connsiteX1" fmla="*/ 288131 w 597693"/>
                <a:gd name="connsiteY1" fmla="*/ 290513 h 688182"/>
                <a:gd name="connsiteX2" fmla="*/ 357187 w 597693"/>
                <a:gd name="connsiteY2" fmla="*/ 350044 h 688182"/>
                <a:gd name="connsiteX3" fmla="*/ 404812 w 597693"/>
                <a:gd name="connsiteY3" fmla="*/ 390525 h 688182"/>
                <a:gd name="connsiteX4" fmla="*/ 426243 w 597693"/>
                <a:gd name="connsiteY4" fmla="*/ 414338 h 688182"/>
                <a:gd name="connsiteX5" fmla="*/ 457200 w 597693"/>
                <a:gd name="connsiteY5" fmla="*/ 459582 h 688182"/>
                <a:gd name="connsiteX6" fmla="*/ 485775 w 597693"/>
                <a:gd name="connsiteY6" fmla="*/ 507207 h 688182"/>
                <a:gd name="connsiteX7" fmla="*/ 511968 w 597693"/>
                <a:gd name="connsiteY7" fmla="*/ 559594 h 688182"/>
                <a:gd name="connsiteX8" fmla="*/ 521493 w 597693"/>
                <a:gd name="connsiteY8" fmla="*/ 588169 h 688182"/>
                <a:gd name="connsiteX9" fmla="*/ 531018 w 597693"/>
                <a:gd name="connsiteY9" fmla="*/ 621507 h 688182"/>
                <a:gd name="connsiteX10" fmla="*/ 547687 w 597693"/>
                <a:gd name="connsiteY10" fmla="*/ 654844 h 688182"/>
                <a:gd name="connsiteX11" fmla="*/ 581025 w 597693"/>
                <a:gd name="connsiteY11" fmla="*/ 688182 h 688182"/>
                <a:gd name="connsiteX12" fmla="*/ 597693 w 597693"/>
                <a:gd name="connsiteY12" fmla="*/ 7144 h 688182"/>
                <a:gd name="connsiteX13" fmla="*/ 585787 w 597693"/>
                <a:gd name="connsiteY13" fmla="*/ 71438 h 688182"/>
                <a:gd name="connsiteX14" fmla="*/ 569118 w 597693"/>
                <a:gd name="connsiteY14" fmla="*/ 109538 h 688182"/>
                <a:gd name="connsiteX15" fmla="*/ 550068 w 597693"/>
                <a:gd name="connsiteY15" fmla="*/ 133350 h 688182"/>
                <a:gd name="connsiteX16" fmla="*/ 523875 w 597693"/>
                <a:gd name="connsiteY16" fmla="*/ 150019 h 688182"/>
                <a:gd name="connsiteX17" fmla="*/ 500062 w 597693"/>
                <a:gd name="connsiteY17" fmla="*/ 159544 h 688182"/>
                <a:gd name="connsiteX18" fmla="*/ 476250 w 597693"/>
                <a:gd name="connsiteY18" fmla="*/ 161925 h 688182"/>
                <a:gd name="connsiteX19" fmla="*/ 450056 w 597693"/>
                <a:gd name="connsiteY19" fmla="*/ 161925 h 688182"/>
                <a:gd name="connsiteX20" fmla="*/ 414337 w 597693"/>
                <a:gd name="connsiteY20" fmla="*/ 157163 h 688182"/>
                <a:gd name="connsiteX21" fmla="*/ 338137 w 597693"/>
                <a:gd name="connsiteY21" fmla="*/ 138113 h 688182"/>
                <a:gd name="connsiteX22" fmla="*/ 245268 w 597693"/>
                <a:gd name="connsiteY22" fmla="*/ 104775 h 688182"/>
                <a:gd name="connsiteX23" fmla="*/ 135731 w 597693"/>
                <a:gd name="connsiteY23" fmla="*/ 54769 h 688182"/>
                <a:gd name="connsiteX24" fmla="*/ 61912 w 597693"/>
                <a:gd name="connsiteY24" fmla="*/ 16669 h 688182"/>
                <a:gd name="connsiteX25" fmla="*/ 19050 w 597693"/>
                <a:gd name="connsiteY25" fmla="*/ 0 h 688182"/>
                <a:gd name="connsiteX26" fmla="*/ 4762 w 597693"/>
                <a:gd name="connsiteY26" fmla="*/ 4763 h 688182"/>
                <a:gd name="connsiteX27" fmla="*/ 0 w 597693"/>
                <a:gd name="connsiteY27" fmla="*/ 14288 h 688182"/>
                <a:gd name="connsiteX28" fmla="*/ 2381 w 597693"/>
                <a:gd name="connsiteY28" fmla="*/ 28575 h 688182"/>
                <a:gd name="connsiteX29" fmla="*/ 21431 w 597693"/>
                <a:gd name="connsiteY29" fmla="*/ 52388 h 688182"/>
                <a:gd name="connsiteX30" fmla="*/ 100012 w 597693"/>
                <a:gd name="connsiteY30" fmla="*/ 123825 h 688182"/>
                <a:gd name="connsiteX31" fmla="*/ 171450 w 597693"/>
                <a:gd name="connsiteY31" fmla="*/ 185738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97693" h="688182">
                  <a:moveTo>
                    <a:pt x="171450" y="185738"/>
                  </a:moveTo>
                  <a:lnTo>
                    <a:pt x="288131" y="290513"/>
                  </a:lnTo>
                  <a:lnTo>
                    <a:pt x="357187" y="350044"/>
                  </a:lnTo>
                  <a:lnTo>
                    <a:pt x="404812" y="390525"/>
                  </a:lnTo>
                  <a:lnTo>
                    <a:pt x="426243" y="414338"/>
                  </a:lnTo>
                  <a:lnTo>
                    <a:pt x="457200" y="459582"/>
                  </a:lnTo>
                  <a:lnTo>
                    <a:pt x="485775" y="507207"/>
                  </a:lnTo>
                  <a:lnTo>
                    <a:pt x="511968" y="559594"/>
                  </a:lnTo>
                  <a:lnTo>
                    <a:pt x="521493" y="588169"/>
                  </a:lnTo>
                  <a:lnTo>
                    <a:pt x="531018" y="621507"/>
                  </a:lnTo>
                  <a:lnTo>
                    <a:pt x="547687" y="654844"/>
                  </a:lnTo>
                  <a:lnTo>
                    <a:pt x="581025" y="688182"/>
                  </a:lnTo>
                  <a:lnTo>
                    <a:pt x="597693" y="7144"/>
                  </a:lnTo>
                  <a:lnTo>
                    <a:pt x="585787" y="71438"/>
                  </a:lnTo>
                  <a:lnTo>
                    <a:pt x="569118" y="109538"/>
                  </a:lnTo>
                  <a:lnTo>
                    <a:pt x="550068" y="133350"/>
                  </a:lnTo>
                  <a:lnTo>
                    <a:pt x="523875" y="150019"/>
                  </a:lnTo>
                  <a:lnTo>
                    <a:pt x="500062" y="159544"/>
                  </a:lnTo>
                  <a:lnTo>
                    <a:pt x="476250" y="161925"/>
                  </a:lnTo>
                  <a:lnTo>
                    <a:pt x="450056" y="161925"/>
                  </a:lnTo>
                  <a:lnTo>
                    <a:pt x="414337" y="157163"/>
                  </a:lnTo>
                  <a:lnTo>
                    <a:pt x="338137" y="138113"/>
                  </a:lnTo>
                  <a:lnTo>
                    <a:pt x="245268" y="104775"/>
                  </a:lnTo>
                  <a:lnTo>
                    <a:pt x="135731" y="54769"/>
                  </a:lnTo>
                  <a:lnTo>
                    <a:pt x="61912" y="16669"/>
                  </a:lnTo>
                  <a:lnTo>
                    <a:pt x="19050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8575"/>
                  </a:lnTo>
                  <a:lnTo>
                    <a:pt x="21431" y="52388"/>
                  </a:lnTo>
                  <a:lnTo>
                    <a:pt x="100012" y="123825"/>
                  </a:lnTo>
                  <a:lnTo>
                    <a:pt x="171450" y="1857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A19ED68F-3C40-4567-959B-3FC32BC43DCB}"/>
                </a:ext>
              </a:extLst>
            </p:cNvPr>
            <p:cNvSpPr/>
            <p:nvPr/>
          </p:nvSpPr>
          <p:spPr>
            <a:xfrm>
              <a:off x="2443163" y="3294063"/>
              <a:ext cx="1714500" cy="1206500"/>
            </a:xfrm>
            <a:custGeom>
              <a:avLst/>
              <a:gdLst>
                <a:gd name="connsiteX0" fmla="*/ 1643062 w 1714500"/>
                <a:gd name="connsiteY0" fmla="*/ 116681 h 1207294"/>
                <a:gd name="connsiteX1" fmla="*/ 1519237 w 1714500"/>
                <a:gd name="connsiteY1" fmla="*/ 216694 h 1207294"/>
                <a:gd name="connsiteX2" fmla="*/ 1431131 w 1714500"/>
                <a:gd name="connsiteY2" fmla="*/ 288131 h 1207294"/>
                <a:gd name="connsiteX3" fmla="*/ 1304925 w 1714500"/>
                <a:gd name="connsiteY3" fmla="*/ 390525 h 1207294"/>
                <a:gd name="connsiteX4" fmla="*/ 1204912 w 1714500"/>
                <a:gd name="connsiteY4" fmla="*/ 466725 h 1207294"/>
                <a:gd name="connsiteX5" fmla="*/ 1012031 w 1714500"/>
                <a:gd name="connsiteY5" fmla="*/ 619125 h 1207294"/>
                <a:gd name="connsiteX6" fmla="*/ 878681 w 1714500"/>
                <a:gd name="connsiteY6" fmla="*/ 721519 h 1207294"/>
                <a:gd name="connsiteX7" fmla="*/ 742950 w 1714500"/>
                <a:gd name="connsiteY7" fmla="*/ 828675 h 1207294"/>
                <a:gd name="connsiteX8" fmla="*/ 642937 w 1714500"/>
                <a:gd name="connsiteY8" fmla="*/ 904875 h 1207294"/>
                <a:gd name="connsiteX9" fmla="*/ 545306 w 1714500"/>
                <a:gd name="connsiteY9" fmla="*/ 983456 h 1207294"/>
                <a:gd name="connsiteX10" fmla="*/ 452437 w 1714500"/>
                <a:gd name="connsiteY10" fmla="*/ 1057275 h 1207294"/>
                <a:gd name="connsiteX11" fmla="*/ 319087 w 1714500"/>
                <a:gd name="connsiteY11" fmla="*/ 1164431 h 1207294"/>
                <a:gd name="connsiteX12" fmla="*/ 278606 w 1714500"/>
                <a:gd name="connsiteY12" fmla="*/ 1197769 h 1207294"/>
                <a:gd name="connsiteX13" fmla="*/ 259556 w 1714500"/>
                <a:gd name="connsiteY13" fmla="*/ 1204912 h 1207294"/>
                <a:gd name="connsiteX14" fmla="*/ 238125 w 1714500"/>
                <a:gd name="connsiteY14" fmla="*/ 1207294 h 1207294"/>
                <a:gd name="connsiteX15" fmla="*/ 226218 w 1714500"/>
                <a:gd name="connsiteY15" fmla="*/ 1204912 h 1207294"/>
                <a:gd name="connsiteX16" fmla="*/ 200025 w 1714500"/>
                <a:gd name="connsiteY16" fmla="*/ 1197769 h 1207294"/>
                <a:gd name="connsiteX17" fmla="*/ 169068 w 1714500"/>
                <a:gd name="connsiteY17" fmla="*/ 1178719 h 1207294"/>
                <a:gd name="connsiteX18" fmla="*/ 123825 w 1714500"/>
                <a:gd name="connsiteY18" fmla="*/ 1133475 h 1207294"/>
                <a:gd name="connsiteX19" fmla="*/ 95250 w 1714500"/>
                <a:gd name="connsiteY19" fmla="*/ 1100137 h 1207294"/>
                <a:gd name="connsiteX20" fmla="*/ 80962 w 1714500"/>
                <a:gd name="connsiteY20" fmla="*/ 1073944 h 1207294"/>
                <a:gd name="connsiteX21" fmla="*/ 66675 w 1714500"/>
                <a:gd name="connsiteY21" fmla="*/ 1047750 h 1207294"/>
                <a:gd name="connsiteX22" fmla="*/ 50006 w 1714500"/>
                <a:gd name="connsiteY22" fmla="*/ 1000125 h 1207294"/>
                <a:gd name="connsiteX23" fmla="*/ 35718 w 1714500"/>
                <a:gd name="connsiteY23" fmla="*/ 952500 h 1207294"/>
                <a:gd name="connsiteX24" fmla="*/ 4762 w 1714500"/>
                <a:gd name="connsiteY24" fmla="*/ 859631 h 1207294"/>
                <a:gd name="connsiteX25" fmla="*/ 0 w 1714500"/>
                <a:gd name="connsiteY25" fmla="*/ 833437 h 1207294"/>
                <a:gd name="connsiteX26" fmla="*/ 0 w 1714500"/>
                <a:gd name="connsiteY26" fmla="*/ 802481 h 1207294"/>
                <a:gd name="connsiteX27" fmla="*/ 2381 w 1714500"/>
                <a:gd name="connsiteY27" fmla="*/ 785812 h 1207294"/>
                <a:gd name="connsiteX28" fmla="*/ 9525 w 1714500"/>
                <a:gd name="connsiteY28" fmla="*/ 778669 h 1207294"/>
                <a:gd name="connsiteX29" fmla="*/ 21431 w 1714500"/>
                <a:gd name="connsiteY29" fmla="*/ 783431 h 1207294"/>
                <a:gd name="connsiteX30" fmla="*/ 59531 w 1714500"/>
                <a:gd name="connsiteY30" fmla="*/ 804862 h 1207294"/>
                <a:gd name="connsiteX31" fmla="*/ 119062 w 1714500"/>
                <a:gd name="connsiteY31" fmla="*/ 852487 h 1207294"/>
                <a:gd name="connsiteX32" fmla="*/ 152400 w 1714500"/>
                <a:gd name="connsiteY32" fmla="*/ 871537 h 1207294"/>
                <a:gd name="connsiteX33" fmla="*/ 173831 w 1714500"/>
                <a:gd name="connsiteY33" fmla="*/ 873919 h 1207294"/>
                <a:gd name="connsiteX34" fmla="*/ 214312 w 1714500"/>
                <a:gd name="connsiteY34" fmla="*/ 869156 h 1207294"/>
                <a:gd name="connsiteX35" fmla="*/ 261937 w 1714500"/>
                <a:gd name="connsiteY35" fmla="*/ 854869 h 1207294"/>
                <a:gd name="connsiteX36" fmla="*/ 340518 w 1714500"/>
                <a:gd name="connsiteY36" fmla="*/ 816769 h 1207294"/>
                <a:gd name="connsiteX37" fmla="*/ 564356 w 1714500"/>
                <a:gd name="connsiteY37" fmla="*/ 695325 h 1207294"/>
                <a:gd name="connsiteX38" fmla="*/ 847725 w 1714500"/>
                <a:gd name="connsiteY38" fmla="*/ 528637 h 1207294"/>
                <a:gd name="connsiteX39" fmla="*/ 1057275 w 1714500"/>
                <a:gd name="connsiteY39" fmla="*/ 388144 h 1207294"/>
                <a:gd name="connsiteX40" fmla="*/ 1259681 w 1714500"/>
                <a:gd name="connsiteY40" fmla="*/ 252412 h 1207294"/>
                <a:gd name="connsiteX41" fmla="*/ 1454943 w 1714500"/>
                <a:gd name="connsiteY41" fmla="*/ 128587 h 1207294"/>
                <a:gd name="connsiteX42" fmla="*/ 1626393 w 1714500"/>
                <a:gd name="connsiteY42" fmla="*/ 19050 h 1207294"/>
                <a:gd name="connsiteX43" fmla="*/ 1652587 w 1714500"/>
                <a:gd name="connsiteY43" fmla="*/ 4762 h 1207294"/>
                <a:gd name="connsiteX44" fmla="*/ 1669256 w 1714500"/>
                <a:gd name="connsiteY44" fmla="*/ 0 h 1207294"/>
                <a:gd name="connsiteX45" fmla="*/ 1693068 w 1714500"/>
                <a:gd name="connsiteY45" fmla="*/ 2381 h 1207294"/>
                <a:gd name="connsiteX46" fmla="*/ 1709737 w 1714500"/>
                <a:gd name="connsiteY46" fmla="*/ 11906 h 1207294"/>
                <a:gd name="connsiteX47" fmla="*/ 1714500 w 1714500"/>
                <a:gd name="connsiteY47" fmla="*/ 26194 h 1207294"/>
                <a:gd name="connsiteX48" fmla="*/ 1712118 w 1714500"/>
                <a:gd name="connsiteY48" fmla="*/ 42862 h 1207294"/>
                <a:gd name="connsiteX49" fmla="*/ 1700212 w 1714500"/>
                <a:gd name="connsiteY49" fmla="*/ 69056 h 1207294"/>
                <a:gd name="connsiteX50" fmla="*/ 1643062 w 1714500"/>
                <a:gd name="connsiteY50" fmla="*/ 116681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14500" h="1207294">
                  <a:moveTo>
                    <a:pt x="1643062" y="116681"/>
                  </a:moveTo>
                  <a:lnTo>
                    <a:pt x="1519237" y="216694"/>
                  </a:lnTo>
                  <a:lnTo>
                    <a:pt x="1431131" y="288131"/>
                  </a:lnTo>
                  <a:lnTo>
                    <a:pt x="1304925" y="390525"/>
                  </a:lnTo>
                  <a:lnTo>
                    <a:pt x="1204912" y="466725"/>
                  </a:lnTo>
                  <a:lnTo>
                    <a:pt x="1012031" y="619125"/>
                  </a:lnTo>
                  <a:lnTo>
                    <a:pt x="878681" y="721519"/>
                  </a:lnTo>
                  <a:lnTo>
                    <a:pt x="742950" y="828675"/>
                  </a:lnTo>
                  <a:lnTo>
                    <a:pt x="642937" y="904875"/>
                  </a:lnTo>
                  <a:lnTo>
                    <a:pt x="545306" y="983456"/>
                  </a:lnTo>
                  <a:lnTo>
                    <a:pt x="452437" y="1057275"/>
                  </a:lnTo>
                  <a:lnTo>
                    <a:pt x="319087" y="1164431"/>
                  </a:lnTo>
                  <a:lnTo>
                    <a:pt x="278606" y="1197769"/>
                  </a:lnTo>
                  <a:lnTo>
                    <a:pt x="259556" y="1204912"/>
                  </a:lnTo>
                  <a:lnTo>
                    <a:pt x="238125" y="1207294"/>
                  </a:lnTo>
                  <a:lnTo>
                    <a:pt x="226218" y="1204912"/>
                  </a:lnTo>
                  <a:lnTo>
                    <a:pt x="200025" y="1197769"/>
                  </a:lnTo>
                  <a:lnTo>
                    <a:pt x="169068" y="1178719"/>
                  </a:lnTo>
                  <a:lnTo>
                    <a:pt x="123825" y="1133475"/>
                  </a:lnTo>
                  <a:lnTo>
                    <a:pt x="95250" y="1100137"/>
                  </a:lnTo>
                  <a:lnTo>
                    <a:pt x="80962" y="1073944"/>
                  </a:lnTo>
                  <a:lnTo>
                    <a:pt x="66675" y="1047750"/>
                  </a:lnTo>
                  <a:lnTo>
                    <a:pt x="50006" y="1000125"/>
                  </a:lnTo>
                  <a:lnTo>
                    <a:pt x="35718" y="952500"/>
                  </a:lnTo>
                  <a:lnTo>
                    <a:pt x="4762" y="859631"/>
                  </a:lnTo>
                  <a:lnTo>
                    <a:pt x="0" y="833437"/>
                  </a:lnTo>
                  <a:lnTo>
                    <a:pt x="0" y="802481"/>
                  </a:lnTo>
                  <a:lnTo>
                    <a:pt x="2381" y="785812"/>
                  </a:lnTo>
                  <a:lnTo>
                    <a:pt x="9525" y="778669"/>
                  </a:lnTo>
                  <a:lnTo>
                    <a:pt x="21431" y="783431"/>
                  </a:lnTo>
                  <a:lnTo>
                    <a:pt x="59531" y="804862"/>
                  </a:lnTo>
                  <a:lnTo>
                    <a:pt x="119062" y="852487"/>
                  </a:lnTo>
                  <a:lnTo>
                    <a:pt x="152400" y="871537"/>
                  </a:lnTo>
                  <a:lnTo>
                    <a:pt x="173831" y="873919"/>
                  </a:lnTo>
                  <a:lnTo>
                    <a:pt x="214312" y="869156"/>
                  </a:lnTo>
                  <a:lnTo>
                    <a:pt x="261937" y="854869"/>
                  </a:lnTo>
                  <a:lnTo>
                    <a:pt x="340518" y="816769"/>
                  </a:lnTo>
                  <a:lnTo>
                    <a:pt x="564356" y="695325"/>
                  </a:lnTo>
                  <a:lnTo>
                    <a:pt x="847725" y="528637"/>
                  </a:lnTo>
                  <a:lnTo>
                    <a:pt x="1057275" y="388144"/>
                  </a:lnTo>
                  <a:lnTo>
                    <a:pt x="1259681" y="252412"/>
                  </a:lnTo>
                  <a:lnTo>
                    <a:pt x="1454943" y="128587"/>
                  </a:lnTo>
                  <a:lnTo>
                    <a:pt x="1626393" y="19050"/>
                  </a:lnTo>
                  <a:lnTo>
                    <a:pt x="1652587" y="4762"/>
                  </a:lnTo>
                  <a:lnTo>
                    <a:pt x="1669256" y="0"/>
                  </a:lnTo>
                  <a:lnTo>
                    <a:pt x="1693068" y="2381"/>
                  </a:lnTo>
                  <a:lnTo>
                    <a:pt x="1709737" y="11906"/>
                  </a:lnTo>
                  <a:lnTo>
                    <a:pt x="1714500" y="26194"/>
                  </a:lnTo>
                  <a:lnTo>
                    <a:pt x="1712118" y="42862"/>
                  </a:lnTo>
                  <a:lnTo>
                    <a:pt x="1700212" y="69056"/>
                  </a:lnTo>
                  <a:lnTo>
                    <a:pt x="1643062" y="116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B3E393F6-CA9B-471C-99D9-D7FF67AFA320}"/>
                </a:ext>
              </a:extLst>
            </p:cNvPr>
            <p:cNvSpPr/>
            <p:nvPr/>
          </p:nvSpPr>
          <p:spPr>
            <a:xfrm>
              <a:off x="4516438" y="1600200"/>
              <a:ext cx="539750" cy="1047750"/>
            </a:xfrm>
            <a:custGeom>
              <a:avLst/>
              <a:gdLst>
                <a:gd name="connsiteX0" fmla="*/ 452438 w 538163"/>
                <a:gd name="connsiteY0" fmla="*/ 376238 h 1047750"/>
                <a:gd name="connsiteX1" fmla="*/ 478632 w 538163"/>
                <a:gd name="connsiteY1" fmla="*/ 535781 h 1047750"/>
                <a:gd name="connsiteX2" fmla="*/ 500063 w 538163"/>
                <a:gd name="connsiteY2" fmla="*/ 659606 h 1047750"/>
                <a:gd name="connsiteX3" fmla="*/ 523875 w 538163"/>
                <a:gd name="connsiteY3" fmla="*/ 807244 h 1047750"/>
                <a:gd name="connsiteX4" fmla="*/ 538163 w 538163"/>
                <a:gd name="connsiteY4" fmla="*/ 914400 h 1047750"/>
                <a:gd name="connsiteX5" fmla="*/ 528638 w 538163"/>
                <a:gd name="connsiteY5" fmla="*/ 950119 h 1047750"/>
                <a:gd name="connsiteX6" fmla="*/ 504825 w 538163"/>
                <a:gd name="connsiteY6" fmla="*/ 1000125 h 1047750"/>
                <a:gd name="connsiteX7" fmla="*/ 483394 w 538163"/>
                <a:gd name="connsiteY7" fmla="*/ 1023938 h 1047750"/>
                <a:gd name="connsiteX8" fmla="*/ 461963 w 538163"/>
                <a:gd name="connsiteY8" fmla="*/ 1038225 h 1047750"/>
                <a:gd name="connsiteX9" fmla="*/ 440532 w 538163"/>
                <a:gd name="connsiteY9" fmla="*/ 1045369 h 1047750"/>
                <a:gd name="connsiteX10" fmla="*/ 421482 w 538163"/>
                <a:gd name="connsiteY10" fmla="*/ 1047750 h 1047750"/>
                <a:gd name="connsiteX11" fmla="*/ 402432 w 538163"/>
                <a:gd name="connsiteY11" fmla="*/ 1045369 h 1047750"/>
                <a:gd name="connsiteX12" fmla="*/ 385763 w 538163"/>
                <a:gd name="connsiteY12" fmla="*/ 1035844 h 1047750"/>
                <a:gd name="connsiteX13" fmla="*/ 369094 w 538163"/>
                <a:gd name="connsiteY13" fmla="*/ 1021556 h 1047750"/>
                <a:gd name="connsiteX14" fmla="*/ 354807 w 538163"/>
                <a:gd name="connsiteY14" fmla="*/ 997744 h 1047750"/>
                <a:gd name="connsiteX15" fmla="*/ 342900 w 538163"/>
                <a:gd name="connsiteY15" fmla="*/ 971550 h 1047750"/>
                <a:gd name="connsiteX16" fmla="*/ 328613 w 538163"/>
                <a:gd name="connsiteY16" fmla="*/ 909638 h 1047750"/>
                <a:gd name="connsiteX17" fmla="*/ 309563 w 538163"/>
                <a:gd name="connsiteY17" fmla="*/ 792956 h 1047750"/>
                <a:gd name="connsiteX18" fmla="*/ 290513 w 538163"/>
                <a:gd name="connsiteY18" fmla="*/ 676275 h 1047750"/>
                <a:gd name="connsiteX19" fmla="*/ 269082 w 538163"/>
                <a:gd name="connsiteY19" fmla="*/ 559594 h 1047750"/>
                <a:gd name="connsiteX20" fmla="*/ 228600 w 538163"/>
                <a:gd name="connsiteY20" fmla="*/ 314325 h 1047750"/>
                <a:gd name="connsiteX21" fmla="*/ 221457 w 538163"/>
                <a:gd name="connsiteY21" fmla="*/ 292894 h 1047750"/>
                <a:gd name="connsiteX22" fmla="*/ 211932 w 538163"/>
                <a:gd name="connsiteY22" fmla="*/ 266700 h 1047750"/>
                <a:gd name="connsiteX23" fmla="*/ 197644 w 538163"/>
                <a:gd name="connsiteY23" fmla="*/ 238125 h 1047750"/>
                <a:gd name="connsiteX24" fmla="*/ 178594 w 538163"/>
                <a:gd name="connsiteY24" fmla="*/ 204788 h 1047750"/>
                <a:gd name="connsiteX25" fmla="*/ 159544 w 538163"/>
                <a:gd name="connsiteY25" fmla="*/ 178594 h 1047750"/>
                <a:gd name="connsiteX26" fmla="*/ 142875 w 538163"/>
                <a:gd name="connsiteY26" fmla="*/ 157163 h 1047750"/>
                <a:gd name="connsiteX27" fmla="*/ 119063 w 538163"/>
                <a:gd name="connsiteY27" fmla="*/ 133350 h 1047750"/>
                <a:gd name="connsiteX28" fmla="*/ 85725 w 538163"/>
                <a:gd name="connsiteY28" fmla="*/ 102394 h 1047750"/>
                <a:gd name="connsiteX29" fmla="*/ 61913 w 538163"/>
                <a:gd name="connsiteY29" fmla="*/ 83344 h 1047750"/>
                <a:gd name="connsiteX30" fmla="*/ 21432 w 538163"/>
                <a:gd name="connsiteY30" fmla="*/ 54769 h 1047750"/>
                <a:gd name="connsiteX31" fmla="*/ 7144 w 538163"/>
                <a:gd name="connsiteY31" fmla="*/ 40481 h 1047750"/>
                <a:gd name="connsiteX32" fmla="*/ 0 w 538163"/>
                <a:gd name="connsiteY32" fmla="*/ 21431 h 1047750"/>
                <a:gd name="connsiteX33" fmla="*/ 0 w 538163"/>
                <a:gd name="connsiteY33" fmla="*/ 14288 h 1047750"/>
                <a:gd name="connsiteX34" fmla="*/ 4763 w 538163"/>
                <a:gd name="connsiteY34" fmla="*/ 4763 h 1047750"/>
                <a:gd name="connsiteX35" fmla="*/ 16669 w 538163"/>
                <a:gd name="connsiteY35" fmla="*/ 0 h 1047750"/>
                <a:gd name="connsiteX36" fmla="*/ 33338 w 538163"/>
                <a:gd name="connsiteY36" fmla="*/ 0 h 1047750"/>
                <a:gd name="connsiteX37" fmla="*/ 123825 w 538163"/>
                <a:gd name="connsiteY37" fmla="*/ 26194 h 1047750"/>
                <a:gd name="connsiteX38" fmla="*/ 288132 w 538163"/>
                <a:gd name="connsiteY38" fmla="*/ 73819 h 1047750"/>
                <a:gd name="connsiteX39" fmla="*/ 402432 w 538163"/>
                <a:gd name="connsiteY39" fmla="*/ 107156 h 1047750"/>
                <a:gd name="connsiteX40" fmla="*/ 423863 w 538163"/>
                <a:gd name="connsiteY40" fmla="*/ 221456 h 1047750"/>
                <a:gd name="connsiteX41" fmla="*/ 452438 w 538163"/>
                <a:gd name="connsiteY41" fmla="*/ 3762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3" h="1047750">
                  <a:moveTo>
                    <a:pt x="452438" y="376238"/>
                  </a:moveTo>
                  <a:lnTo>
                    <a:pt x="478632" y="535781"/>
                  </a:lnTo>
                  <a:lnTo>
                    <a:pt x="500063" y="659606"/>
                  </a:lnTo>
                  <a:lnTo>
                    <a:pt x="523875" y="807244"/>
                  </a:lnTo>
                  <a:lnTo>
                    <a:pt x="538163" y="914400"/>
                  </a:lnTo>
                  <a:lnTo>
                    <a:pt x="528638" y="950119"/>
                  </a:lnTo>
                  <a:lnTo>
                    <a:pt x="504825" y="1000125"/>
                  </a:lnTo>
                  <a:lnTo>
                    <a:pt x="483394" y="1023938"/>
                  </a:lnTo>
                  <a:lnTo>
                    <a:pt x="461963" y="1038225"/>
                  </a:lnTo>
                  <a:lnTo>
                    <a:pt x="440532" y="1045369"/>
                  </a:lnTo>
                  <a:lnTo>
                    <a:pt x="421482" y="1047750"/>
                  </a:lnTo>
                  <a:lnTo>
                    <a:pt x="402432" y="1045369"/>
                  </a:lnTo>
                  <a:lnTo>
                    <a:pt x="385763" y="1035844"/>
                  </a:lnTo>
                  <a:lnTo>
                    <a:pt x="369094" y="1021556"/>
                  </a:lnTo>
                  <a:lnTo>
                    <a:pt x="354807" y="997744"/>
                  </a:lnTo>
                  <a:lnTo>
                    <a:pt x="342900" y="971550"/>
                  </a:lnTo>
                  <a:lnTo>
                    <a:pt x="328613" y="909638"/>
                  </a:lnTo>
                  <a:lnTo>
                    <a:pt x="309563" y="792956"/>
                  </a:lnTo>
                  <a:lnTo>
                    <a:pt x="290513" y="676275"/>
                  </a:lnTo>
                  <a:lnTo>
                    <a:pt x="269082" y="559594"/>
                  </a:lnTo>
                  <a:lnTo>
                    <a:pt x="228600" y="314325"/>
                  </a:lnTo>
                  <a:lnTo>
                    <a:pt x="221457" y="292894"/>
                  </a:lnTo>
                  <a:lnTo>
                    <a:pt x="211932" y="266700"/>
                  </a:lnTo>
                  <a:lnTo>
                    <a:pt x="197644" y="238125"/>
                  </a:lnTo>
                  <a:lnTo>
                    <a:pt x="178594" y="204788"/>
                  </a:lnTo>
                  <a:lnTo>
                    <a:pt x="159544" y="178594"/>
                  </a:lnTo>
                  <a:lnTo>
                    <a:pt x="142875" y="157163"/>
                  </a:lnTo>
                  <a:lnTo>
                    <a:pt x="119063" y="133350"/>
                  </a:lnTo>
                  <a:lnTo>
                    <a:pt x="85725" y="102394"/>
                  </a:lnTo>
                  <a:lnTo>
                    <a:pt x="61913" y="83344"/>
                  </a:lnTo>
                  <a:lnTo>
                    <a:pt x="21432" y="54769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16669" y="0"/>
                  </a:lnTo>
                  <a:lnTo>
                    <a:pt x="33338" y="0"/>
                  </a:lnTo>
                  <a:lnTo>
                    <a:pt x="123825" y="26194"/>
                  </a:lnTo>
                  <a:lnTo>
                    <a:pt x="288132" y="73819"/>
                  </a:lnTo>
                  <a:lnTo>
                    <a:pt x="402432" y="107156"/>
                  </a:lnTo>
                  <a:lnTo>
                    <a:pt x="423863" y="221456"/>
                  </a:lnTo>
                  <a:lnTo>
                    <a:pt x="452438" y="376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2983CF70-9EF5-4219-A4B3-52E97925A331}"/>
                </a:ext>
              </a:extLst>
            </p:cNvPr>
            <p:cNvSpPr/>
            <p:nvPr/>
          </p:nvSpPr>
          <p:spPr>
            <a:xfrm>
              <a:off x="4856163" y="1531938"/>
              <a:ext cx="1584325" cy="981075"/>
            </a:xfrm>
            <a:custGeom>
              <a:avLst/>
              <a:gdLst>
                <a:gd name="connsiteX0" fmla="*/ 931069 w 1585912"/>
                <a:gd name="connsiteY0" fmla="*/ 211931 h 981075"/>
                <a:gd name="connsiteX1" fmla="*/ 776287 w 1585912"/>
                <a:gd name="connsiteY1" fmla="*/ 235744 h 981075"/>
                <a:gd name="connsiteX2" fmla="*/ 592931 w 1585912"/>
                <a:gd name="connsiteY2" fmla="*/ 259556 h 981075"/>
                <a:gd name="connsiteX3" fmla="*/ 442912 w 1585912"/>
                <a:gd name="connsiteY3" fmla="*/ 278606 h 981075"/>
                <a:gd name="connsiteX4" fmla="*/ 259556 w 1585912"/>
                <a:gd name="connsiteY4" fmla="*/ 297656 h 981075"/>
                <a:gd name="connsiteX5" fmla="*/ 7144 w 1585912"/>
                <a:gd name="connsiteY5" fmla="*/ 319087 h 981075"/>
                <a:gd name="connsiteX6" fmla="*/ 0 w 1585912"/>
                <a:gd name="connsiteY6" fmla="*/ 183356 h 981075"/>
                <a:gd name="connsiteX7" fmla="*/ 169069 w 1585912"/>
                <a:gd name="connsiteY7" fmla="*/ 164306 h 981075"/>
                <a:gd name="connsiteX8" fmla="*/ 381000 w 1585912"/>
                <a:gd name="connsiteY8" fmla="*/ 138112 h 981075"/>
                <a:gd name="connsiteX9" fmla="*/ 647700 w 1585912"/>
                <a:gd name="connsiteY9" fmla="*/ 102394 h 981075"/>
                <a:gd name="connsiteX10" fmla="*/ 957262 w 1585912"/>
                <a:gd name="connsiteY10" fmla="*/ 61912 h 981075"/>
                <a:gd name="connsiteX11" fmla="*/ 1252537 w 1585912"/>
                <a:gd name="connsiteY11" fmla="*/ 16669 h 981075"/>
                <a:gd name="connsiteX12" fmla="*/ 1338262 w 1585912"/>
                <a:gd name="connsiteY12" fmla="*/ 0 h 981075"/>
                <a:gd name="connsiteX13" fmla="*/ 1354931 w 1585912"/>
                <a:gd name="connsiteY13" fmla="*/ 9525 h 981075"/>
                <a:gd name="connsiteX14" fmla="*/ 1419225 w 1585912"/>
                <a:gd name="connsiteY14" fmla="*/ 57150 h 981075"/>
                <a:gd name="connsiteX15" fmla="*/ 1495425 w 1585912"/>
                <a:gd name="connsiteY15" fmla="*/ 119062 h 981075"/>
                <a:gd name="connsiteX16" fmla="*/ 1543050 w 1585912"/>
                <a:gd name="connsiteY16" fmla="*/ 169069 h 981075"/>
                <a:gd name="connsiteX17" fmla="*/ 1571625 w 1585912"/>
                <a:gd name="connsiteY17" fmla="*/ 207169 h 981075"/>
                <a:gd name="connsiteX18" fmla="*/ 1585912 w 1585912"/>
                <a:gd name="connsiteY18" fmla="*/ 233362 h 981075"/>
                <a:gd name="connsiteX19" fmla="*/ 1585912 w 1585912"/>
                <a:gd name="connsiteY19" fmla="*/ 247650 h 981075"/>
                <a:gd name="connsiteX20" fmla="*/ 1576387 w 1585912"/>
                <a:gd name="connsiteY20" fmla="*/ 266700 h 981075"/>
                <a:gd name="connsiteX21" fmla="*/ 1554956 w 1585912"/>
                <a:gd name="connsiteY21" fmla="*/ 290512 h 981075"/>
                <a:gd name="connsiteX22" fmla="*/ 1521619 w 1585912"/>
                <a:gd name="connsiteY22" fmla="*/ 319087 h 981075"/>
                <a:gd name="connsiteX23" fmla="*/ 1500187 w 1585912"/>
                <a:gd name="connsiteY23" fmla="*/ 338137 h 981075"/>
                <a:gd name="connsiteX24" fmla="*/ 1493044 w 1585912"/>
                <a:gd name="connsiteY24" fmla="*/ 352425 h 981075"/>
                <a:gd name="connsiteX25" fmla="*/ 1452562 w 1585912"/>
                <a:gd name="connsiteY25" fmla="*/ 476250 h 981075"/>
                <a:gd name="connsiteX26" fmla="*/ 1390650 w 1585912"/>
                <a:gd name="connsiteY26" fmla="*/ 654844 h 981075"/>
                <a:gd name="connsiteX27" fmla="*/ 1331119 w 1585912"/>
                <a:gd name="connsiteY27" fmla="*/ 835819 h 981075"/>
                <a:gd name="connsiteX28" fmla="*/ 1314450 w 1585912"/>
                <a:gd name="connsiteY28" fmla="*/ 883444 h 981075"/>
                <a:gd name="connsiteX29" fmla="*/ 1295400 w 1585912"/>
                <a:gd name="connsiteY29" fmla="*/ 916781 h 981075"/>
                <a:gd name="connsiteX30" fmla="*/ 1273969 w 1585912"/>
                <a:gd name="connsiteY30" fmla="*/ 947737 h 981075"/>
                <a:gd name="connsiteX31" fmla="*/ 1259681 w 1585912"/>
                <a:gd name="connsiteY31" fmla="*/ 959644 h 981075"/>
                <a:gd name="connsiteX32" fmla="*/ 1238250 w 1585912"/>
                <a:gd name="connsiteY32" fmla="*/ 971550 h 981075"/>
                <a:gd name="connsiteX33" fmla="*/ 1202531 w 1585912"/>
                <a:gd name="connsiteY33" fmla="*/ 981075 h 981075"/>
                <a:gd name="connsiteX34" fmla="*/ 1183481 w 1585912"/>
                <a:gd name="connsiteY34" fmla="*/ 981075 h 981075"/>
                <a:gd name="connsiteX35" fmla="*/ 1164431 w 1585912"/>
                <a:gd name="connsiteY35" fmla="*/ 962025 h 981075"/>
                <a:gd name="connsiteX36" fmla="*/ 1135856 w 1585912"/>
                <a:gd name="connsiteY36" fmla="*/ 785812 h 981075"/>
                <a:gd name="connsiteX37" fmla="*/ 1164431 w 1585912"/>
                <a:gd name="connsiteY37" fmla="*/ 671512 h 981075"/>
                <a:gd name="connsiteX38" fmla="*/ 1202531 w 1585912"/>
                <a:gd name="connsiteY38" fmla="*/ 507206 h 981075"/>
                <a:gd name="connsiteX39" fmla="*/ 1238250 w 1585912"/>
                <a:gd name="connsiteY39" fmla="*/ 366712 h 981075"/>
                <a:gd name="connsiteX40" fmla="*/ 1250156 w 1585912"/>
                <a:gd name="connsiteY40" fmla="*/ 311944 h 981075"/>
                <a:gd name="connsiteX41" fmla="*/ 1252537 w 1585912"/>
                <a:gd name="connsiteY41" fmla="*/ 276225 h 981075"/>
                <a:gd name="connsiteX42" fmla="*/ 1250156 w 1585912"/>
                <a:gd name="connsiteY42" fmla="*/ 257175 h 981075"/>
                <a:gd name="connsiteX43" fmla="*/ 1245394 w 1585912"/>
                <a:gd name="connsiteY43" fmla="*/ 242887 h 981075"/>
                <a:gd name="connsiteX44" fmla="*/ 1238250 w 1585912"/>
                <a:gd name="connsiteY44" fmla="*/ 230981 h 981075"/>
                <a:gd name="connsiteX45" fmla="*/ 1221581 w 1585912"/>
                <a:gd name="connsiteY45" fmla="*/ 211931 h 981075"/>
                <a:gd name="connsiteX46" fmla="*/ 1207294 w 1585912"/>
                <a:gd name="connsiteY46" fmla="*/ 202406 h 981075"/>
                <a:gd name="connsiteX47" fmla="*/ 1173956 w 1585912"/>
                <a:gd name="connsiteY47" fmla="*/ 188119 h 981075"/>
                <a:gd name="connsiteX48" fmla="*/ 1143000 w 1585912"/>
                <a:gd name="connsiteY48" fmla="*/ 180975 h 981075"/>
                <a:gd name="connsiteX49" fmla="*/ 1102519 w 1585912"/>
                <a:gd name="connsiteY49" fmla="*/ 185737 h 981075"/>
                <a:gd name="connsiteX50" fmla="*/ 931069 w 1585912"/>
                <a:gd name="connsiteY50" fmla="*/ 211931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85912" h="981075">
                  <a:moveTo>
                    <a:pt x="931069" y="211931"/>
                  </a:moveTo>
                  <a:lnTo>
                    <a:pt x="776287" y="235744"/>
                  </a:lnTo>
                  <a:lnTo>
                    <a:pt x="592931" y="259556"/>
                  </a:lnTo>
                  <a:lnTo>
                    <a:pt x="442912" y="278606"/>
                  </a:lnTo>
                  <a:lnTo>
                    <a:pt x="259556" y="297656"/>
                  </a:lnTo>
                  <a:lnTo>
                    <a:pt x="7144" y="319087"/>
                  </a:lnTo>
                  <a:lnTo>
                    <a:pt x="0" y="183356"/>
                  </a:lnTo>
                  <a:lnTo>
                    <a:pt x="169069" y="164306"/>
                  </a:lnTo>
                  <a:lnTo>
                    <a:pt x="381000" y="138112"/>
                  </a:lnTo>
                  <a:lnTo>
                    <a:pt x="647700" y="102394"/>
                  </a:lnTo>
                  <a:lnTo>
                    <a:pt x="957262" y="61912"/>
                  </a:lnTo>
                  <a:lnTo>
                    <a:pt x="1252537" y="16669"/>
                  </a:lnTo>
                  <a:lnTo>
                    <a:pt x="1338262" y="0"/>
                  </a:lnTo>
                  <a:lnTo>
                    <a:pt x="1354931" y="9525"/>
                  </a:lnTo>
                  <a:lnTo>
                    <a:pt x="1419225" y="57150"/>
                  </a:lnTo>
                  <a:lnTo>
                    <a:pt x="1495425" y="119062"/>
                  </a:lnTo>
                  <a:lnTo>
                    <a:pt x="1543050" y="169069"/>
                  </a:lnTo>
                  <a:lnTo>
                    <a:pt x="1571625" y="207169"/>
                  </a:lnTo>
                  <a:lnTo>
                    <a:pt x="1585912" y="233362"/>
                  </a:lnTo>
                  <a:lnTo>
                    <a:pt x="1585912" y="247650"/>
                  </a:lnTo>
                  <a:lnTo>
                    <a:pt x="1576387" y="266700"/>
                  </a:lnTo>
                  <a:lnTo>
                    <a:pt x="1554956" y="290512"/>
                  </a:lnTo>
                  <a:lnTo>
                    <a:pt x="1521619" y="319087"/>
                  </a:lnTo>
                  <a:lnTo>
                    <a:pt x="1500187" y="338137"/>
                  </a:lnTo>
                  <a:lnTo>
                    <a:pt x="1493044" y="352425"/>
                  </a:lnTo>
                  <a:lnTo>
                    <a:pt x="1452562" y="476250"/>
                  </a:lnTo>
                  <a:lnTo>
                    <a:pt x="1390650" y="654844"/>
                  </a:lnTo>
                  <a:lnTo>
                    <a:pt x="1331119" y="835819"/>
                  </a:lnTo>
                  <a:lnTo>
                    <a:pt x="1314450" y="883444"/>
                  </a:lnTo>
                  <a:lnTo>
                    <a:pt x="1295400" y="916781"/>
                  </a:lnTo>
                  <a:lnTo>
                    <a:pt x="1273969" y="947737"/>
                  </a:lnTo>
                  <a:lnTo>
                    <a:pt x="1259681" y="959644"/>
                  </a:lnTo>
                  <a:lnTo>
                    <a:pt x="1238250" y="971550"/>
                  </a:lnTo>
                  <a:lnTo>
                    <a:pt x="1202531" y="981075"/>
                  </a:lnTo>
                  <a:lnTo>
                    <a:pt x="1183481" y="981075"/>
                  </a:lnTo>
                  <a:lnTo>
                    <a:pt x="1164431" y="962025"/>
                  </a:lnTo>
                  <a:lnTo>
                    <a:pt x="1135856" y="785812"/>
                  </a:lnTo>
                  <a:lnTo>
                    <a:pt x="1164431" y="671512"/>
                  </a:lnTo>
                  <a:lnTo>
                    <a:pt x="1202531" y="507206"/>
                  </a:lnTo>
                  <a:lnTo>
                    <a:pt x="1238250" y="366712"/>
                  </a:lnTo>
                  <a:lnTo>
                    <a:pt x="1250156" y="311944"/>
                  </a:lnTo>
                  <a:lnTo>
                    <a:pt x="1252537" y="276225"/>
                  </a:lnTo>
                  <a:lnTo>
                    <a:pt x="1250156" y="257175"/>
                  </a:lnTo>
                  <a:lnTo>
                    <a:pt x="1245394" y="242887"/>
                  </a:lnTo>
                  <a:lnTo>
                    <a:pt x="1238250" y="230981"/>
                  </a:lnTo>
                  <a:lnTo>
                    <a:pt x="1221581" y="211931"/>
                  </a:lnTo>
                  <a:lnTo>
                    <a:pt x="1207294" y="202406"/>
                  </a:lnTo>
                  <a:lnTo>
                    <a:pt x="1173956" y="188119"/>
                  </a:lnTo>
                  <a:lnTo>
                    <a:pt x="1143000" y="180975"/>
                  </a:lnTo>
                  <a:lnTo>
                    <a:pt x="1102519" y="185737"/>
                  </a:lnTo>
                  <a:lnTo>
                    <a:pt x="9310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16DCAF0B-2786-4A82-86FC-32A66D7EB978}"/>
                </a:ext>
              </a:extLst>
            </p:cNvPr>
            <p:cNvSpPr/>
            <p:nvPr/>
          </p:nvSpPr>
          <p:spPr>
            <a:xfrm>
              <a:off x="4973638" y="2290763"/>
              <a:ext cx="1130300" cy="231775"/>
            </a:xfrm>
            <a:custGeom>
              <a:avLst/>
              <a:gdLst>
                <a:gd name="connsiteX0" fmla="*/ 759619 w 1128713"/>
                <a:gd name="connsiteY0" fmla="*/ 11906 h 230981"/>
                <a:gd name="connsiteX1" fmla="*/ 573882 w 1128713"/>
                <a:gd name="connsiteY1" fmla="*/ 26193 h 230981"/>
                <a:gd name="connsiteX2" fmla="*/ 469107 w 1128713"/>
                <a:gd name="connsiteY2" fmla="*/ 35718 h 230981"/>
                <a:gd name="connsiteX3" fmla="*/ 385763 w 1128713"/>
                <a:gd name="connsiteY3" fmla="*/ 42862 h 230981"/>
                <a:gd name="connsiteX4" fmla="*/ 280988 w 1128713"/>
                <a:gd name="connsiteY4" fmla="*/ 54768 h 230981"/>
                <a:gd name="connsiteX5" fmla="*/ 178594 w 1128713"/>
                <a:gd name="connsiteY5" fmla="*/ 69056 h 230981"/>
                <a:gd name="connsiteX6" fmla="*/ 0 w 1128713"/>
                <a:gd name="connsiteY6" fmla="*/ 102393 h 230981"/>
                <a:gd name="connsiteX7" fmla="*/ 28575 w 1128713"/>
                <a:gd name="connsiteY7" fmla="*/ 230981 h 230981"/>
                <a:gd name="connsiteX8" fmla="*/ 180975 w 1128713"/>
                <a:gd name="connsiteY8" fmla="*/ 209550 h 230981"/>
                <a:gd name="connsiteX9" fmla="*/ 395288 w 1128713"/>
                <a:gd name="connsiteY9" fmla="*/ 183356 h 230981"/>
                <a:gd name="connsiteX10" fmla="*/ 516732 w 1128713"/>
                <a:gd name="connsiteY10" fmla="*/ 171450 h 230981"/>
                <a:gd name="connsiteX11" fmla="*/ 690563 w 1128713"/>
                <a:gd name="connsiteY11" fmla="*/ 159543 h 230981"/>
                <a:gd name="connsiteX12" fmla="*/ 835819 w 1128713"/>
                <a:gd name="connsiteY12" fmla="*/ 157162 h 230981"/>
                <a:gd name="connsiteX13" fmla="*/ 914400 w 1128713"/>
                <a:gd name="connsiteY13" fmla="*/ 159543 h 230981"/>
                <a:gd name="connsiteX14" fmla="*/ 976313 w 1128713"/>
                <a:gd name="connsiteY14" fmla="*/ 169068 h 230981"/>
                <a:gd name="connsiteX15" fmla="*/ 1014413 w 1128713"/>
                <a:gd name="connsiteY15" fmla="*/ 183356 h 230981"/>
                <a:gd name="connsiteX16" fmla="*/ 1035844 w 1128713"/>
                <a:gd name="connsiteY16" fmla="*/ 195262 h 230981"/>
                <a:gd name="connsiteX17" fmla="*/ 1054894 w 1128713"/>
                <a:gd name="connsiteY17" fmla="*/ 211931 h 230981"/>
                <a:gd name="connsiteX18" fmla="*/ 1073944 w 1128713"/>
                <a:gd name="connsiteY18" fmla="*/ 219075 h 230981"/>
                <a:gd name="connsiteX19" fmla="*/ 1128713 w 1128713"/>
                <a:gd name="connsiteY19" fmla="*/ 202406 h 230981"/>
                <a:gd name="connsiteX20" fmla="*/ 1076325 w 1128713"/>
                <a:gd name="connsiteY20" fmla="*/ 0 h 230981"/>
                <a:gd name="connsiteX21" fmla="*/ 973932 w 1128713"/>
                <a:gd name="connsiteY21" fmla="*/ 2381 h 230981"/>
                <a:gd name="connsiteX22" fmla="*/ 862013 w 1128713"/>
                <a:gd name="connsiteY22" fmla="*/ 7143 h 230981"/>
                <a:gd name="connsiteX23" fmla="*/ 759619 w 1128713"/>
                <a:gd name="connsiteY23" fmla="*/ 11906 h 230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28713" h="230981">
                  <a:moveTo>
                    <a:pt x="759619" y="11906"/>
                  </a:moveTo>
                  <a:lnTo>
                    <a:pt x="573882" y="26193"/>
                  </a:lnTo>
                  <a:lnTo>
                    <a:pt x="469107" y="35718"/>
                  </a:lnTo>
                  <a:lnTo>
                    <a:pt x="385763" y="42862"/>
                  </a:lnTo>
                  <a:lnTo>
                    <a:pt x="280988" y="54768"/>
                  </a:lnTo>
                  <a:lnTo>
                    <a:pt x="178594" y="69056"/>
                  </a:lnTo>
                  <a:lnTo>
                    <a:pt x="0" y="102393"/>
                  </a:lnTo>
                  <a:lnTo>
                    <a:pt x="28575" y="230981"/>
                  </a:lnTo>
                  <a:lnTo>
                    <a:pt x="180975" y="209550"/>
                  </a:lnTo>
                  <a:lnTo>
                    <a:pt x="395288" y="183356"/>
                  </a:lnTo>
                  <a:lnTo>
                    <a:pt x="516732" y="171450"/>
                  </a:lnTo>
                  <a:lnTo>
                    <a:pt x="690563" y="159543"/>
                  </a:lnTo>
                  <a:lnTo>
                    <a:pt x="835819" y="157162"/>
                  </a:lnTo>
                  <a:lnTo>
                    <a:pt x="914400" y="159543"/>
                  </a:lnTo>
                  <a:lnTo>
                    <a:pt x="976313" y="169068"/>
                  </a:lnTo>
                  <a:lnTo>
                    <a:pt x="1014413" y="183356"/>
                  </a:lnTo>
                  <a:lnTo>
                    <a:pt x="1035844" y="195262"/>
                  </a:lnTo>
                  <a:lnTo>
                    <a:pt x="1054894" y="211931"/>
                  </a:lnTo>
                  <a:lnTo>
                    <a:pt x="1073944" y="219075"/>
                  </a:lnTo>
                  <a:lnTo>
                    <a:pt x="1128713" y="202406"/>
                  </a:lnTo>
                  <a:lnTo>
                    <a:pt x="1076325" y="0"/>
                  </a:lnTo>
                  <a:lnTo>
                    <a:pt x="973932" y="2381"/>
                  </a:lnTo>
                  <a:lnTo>
                    <a:pt x="862013" y="7143"/>
                  </a:lnTo>
                  <a:lnTo>
                    <a:pt x="759619" y="11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00AC9B2-0573-4FB0-B4A3-CBECB6BA04CC}"/>
                </a:ext>
              </a:extLst>
            </p:cNvPr>
            <p:cNvSpPr/>
            <p:nvPr/>
          </p:nvSpPr>
          <p:spPr>
            <a:xfrm>
              <a:off x="4210050" y="2843213"/>
              <a:ext cx="417513" cy="1009650"/>
            </a:xfrm>
            <a:custGeom>
              <a:avLst/>
              <a:gdLst>
                <a:gd name="connsiteX0" fmla="*/ 342900 w 416719"/>
                <a:gd name="connsiteY0" fmla="*/ 381000 h 1009650"/>
                <a:gd name="connsiteX1" fmla="*/ 369094 w 416719"/>
                <a:gd name="connsiteY1" fmla="*/ 616743 h 1009650"/>
                <a:gd name="connsiteX2" fmla="*/ 383381 w 416719"/>
                <a:gd name="connsiteY2" fmla="*/ 754856 h 1009650"/>
                <a:gd name="connsiteX3" fmla="*/ 414338 w 416719"/>
                <a:gd name="connsiteY3" fmla="*/ 873918 h 1009650"/>
                <a:gd name="connsiteX4" fmla="*/ 416719 w 416719"/>
                <a:gd name="connsiteY4" fmla="*/ 885825 h 1009650"/>
                <a:gd name="connsiteX5" fmla="*/ 404813 w 416719"/>
                <a:gd name="connsiteY5" fmla="*/ 926306 h 1009650"/>
                <a:gd name="connsiteX6" fmla="*/ 381000 w 416719"/>
                <a:gd name="connsiteY6" fmla="*/ 969168 h 1009650"/>
                <a:gd name="connsiteX7" fmla="*/ 359569 w 416719"/>
                <a:gd name="connsiteY7" fmla="*/ 992981 h 1009650"/>
                <a:gd name="connsiteX8" fmla="*/ 340519 w 416719"/>
                <a:gd name="connsiteY8" fmla="*/ 1004887 h 1009650"/>
                <a:gd name="connsiteX9" fmla="*/ 323850 w 416719"/>
                <a:gd name="connsiteY9" fmla="*/ 1009650 h 1009650"/>
                <a:gd name="connsiteX10" fmla="*/ 300038 w 416719"/>
                <a:gd name="connsiteY10" fmla="*/ 1009650 h 1009650"/>
                <a:gd name="connsiteX11" fmla="*/ 273844 w 416719"/>
                <a:gd name="connsiteY11" fmla="*/ 997743 h 1009650"/>
                <a:gd name="connsiteX12" fmla="*/ 257175 w 416719"/>
                <a:gd name="connsiteY12" fmla="*/ 985837 h 1009650"/>
                <a:gd name="connsiteX13" fmla="*/ 240506 w 416719"/>
                <a:gd name="connsiteY13" fmla="*/ 964406 h 1009650"/>
                <a:gd name="connsiteX14" fmla="*/ 221456 w 416719"/>
                <a:gd name="connsiteY14" fmla="*/ 926306 h 1009650"/>
                <a:gd name="connsiteX15" fmla="*/ 202406 w 416719"/>
                <a:gd name="connsiteY15" fmla="*/ 866775 h 1009650"/>
                <a:gd name="connsiteX16" fmla="*/ 192881 w 416719"/>
                <a:gd name="connsiteY16" fmla="*/ 816768 h 1009650"/>
                <a:gd name="connsiteX17" fmla="*/ 183356 w 416719"/>
                <a:gd name="connsiteY17" fmla="*/ 726281 h 1009650"/>
                <a:gd name="connsiteX18" fmla="*/ 173831 w 416719"/>
                <a:gd name="connsiteY18" fmla="*/ 626268 h 1009650"/>
                <a:gd name="connsiteX19" fmla="*/ 166688 w 416719"/>
                <a:gd name="connsiteY19" fmla="*/ 557212 h 1009650"/>
                <a:gd name="connsiteX20" fmla="*/ 159544 w 416719"/>
                <a:gd name="connsiteY20" fmla="*/ 502443 h 1009650"/>
                <a:gd name="connsiteX21" fmla="*/ 150019 w 416719"/>
                <a:gd name="connsiteY21" fmla="*/ 438150 h 1009650"/>
                <a:gd name="connsiteX22" fmla="*/ 140494 w 416719"/>
                <a:gd name="connsiteY22" fmla="*/ 392906 h 1009650"/>
                <a:gd name="connsiteX23" fmla="*/ 119063 w 416719"/>
                <a:gd name="connsiteY23" fmla="*/ 311943 h 1009650"/>
                <a:gd name="connsiteX24" fmla="*/ 100013 w 416719"/>
                <a:gd name="connsiteY24" fmla="*/ 247650 h 1009650"/>
                <a:gd name="connsiteX25" fmla="*/ 66675 w 416719"/>
                <a:gd name="connsiteY25" fmla="*/ 161925 h 1009650"/>
                <a:gd name="connsiteX26" fmla="*/ 26194 w 416719"/>
                <a:gd name="connsiteY26" fmla="*/ 83343 h 1009650"/>
                <a:gd name="connsiteX27" fmla="*/ 2381 w 416719"/>
                <a:gd name="connsiteY27" fmla="*/ 35718 h 1009650"/>
                <a:gd name="connsiteX28" fmla="*/ 0 w 416719"/>
                <a:gd name="connsiteY28" fmla="*/ 23812 h 1009650"/>
                <a:gd name="connsiteX29" fmla="*/ 2381 w 416719"/>
                <a:gd name="connsiteY29" fmla="*/ 9525 h 1009650"/>
                <a:gd name="connsiteX30" fmla="*/ 9525 w 416719"/>
                <a:gd name="connsiteY30" fmla="*/ 2381 h 1009650"/>
                <a:gd name="connsiteX31" fmla="*/ 21431 w 416719"/>
                <a:gd name="connsiteY31" fmla="*/ 0 h 1009650"/>
                <a:gd name="connsiteX32" fmla="*/ 52388 w 416719"/>
                <a:gd name="connsiteY32" fmla="*/ 9525 h 1009650"/>
                <a:gd name="connsiteX33" fmla="*/ 197644 w 416719"/>
                <a:gd name="connsiteY33" fmla="*/ 83343 h 1009650"/>
                <a:gd name="connsiteX34" fmla="*/ 309563 w 416719"/>
                <a:gd name="connsiteY34" fmla="*/ 140493 h 1009650"/>
                <a:gd name="connsiteX35" fmla="*/ 328613 w 416719"/>
                <a:gd name="connsiteY35" fmla="*/ 252412 h 1009650"/>
                <a:gd name="connsiteX36" fmla="*/ 342900 w 416719"/>
                <a:gd name="connsiteY36" fmla="*/ 381000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16719" h="1009650">
                  <a:moveTo>
                    <a:pt x="342900" y="381000"/>
                  </a:moveTo>
                  <a:lnTo>
                    <a:pt x="369094" y="616743"/>
                  </a:lnTo>
                  <a:lnTo>
                    <a:pt x="383381" y="754856"/>
                  </a:lnTo>
                  <a:lnTo>
                    <a:pt x="414338" y="873918"/>
                  </a:lnTo>
                  <a:lnTo>
                    <a:pt x="416719" y="885825"/>
                  </a:lnTo>
                  <a:lnTo>
                    <a:pt x="404813" y="926306"/>
                  </a:lnTo>
                  <a:lnTo>
                    <a:pt x="381000" y="969168"/>
                  </a:lnTo>
                  <a:lnTo>
                    <a:pt x="359569" y="992981"/>
                  </a:lnTo>
                  <a:lnTo>
                    <a:pt x="340519" y="1004887"/>
                  </a:lnTo>
                  <a:lnTo>
                    <a:pt x="323850" y="1009650"/>
                  </a:lnTo>
                  <a:lnTo>
                    <a:pt x="300038" y="1009650"/>
                  </a:lnTo>
                  <a:lnTo>
                    <a:pt x="273844" y="997743"/>
                  </a:lnTo>
                  <a:lnTo>
                    <a:pt x="257175" y="985837"/>
                  </a:lnTo>
                  <a:lnTo>
                    <a:pt x="240506" y="964406"/>
                  </a:lnTo>
                  <a:lnTo>
                    <a:pt x="221456" y="926306"/>
                  </a:lnTo>
                  <a:lnTo>
                    <a:pt x="202406" y="866775"/>
                  </a:lnTo>
                  <a:lnTo>
                    <a:pt x="192881" y="816768"/>
                  </a:lnTo>
                  <a:lnTo>
                    <a:pt x="183356" y="726281"/>
                  </a:lnTo>
                  <a:lnTo>
                    <a:pt x="173831" y="626268"/>
                  </a:lnTo>
                  <a:lnTo>
                    <a:pt x="166688" y="557212"/>
                  </a:lnTo>
                  <a:lnTo>
                    <a:pt x="159544" y="502443"/>
                  </a:lnTo>
                  <a:lnTo>
                    <a:pt x="150019" y="438150"/>
                  </a:lnTo>
                  <a:lnTo>
                    <a:pt x="140494" y="392906"/>
                  </a:lnTo>
                  <a:lnTo>
                    <a:pt x="119063" y="311943"/>
                  </a:lnTo>
                  <a:lnTo>
                    <a:pt x="100013" y="247650"/>
                  </a:lnTo>
                  <a:lnTo>
                    <a:pt x="66675" y="161925"/>
                  </a:lnTo>
                  <a:lnTo>
                    <a:pt x="26194" y="83343"/>
                  </a:lnTo>
                  <a:lnTo>
                    <a:pt x="2381" y="35718"/>
                  </a:lnTo>
                  <a:lnTo>
                    <a:pt x="0" y="23812"/>
                  </a:lnTo>
                  <a:lnTo>
                    <a:pt x="2381" y="9525"/>
                  </a:lnTo>
                  <a:lnTo>
                    <a:pt x="9525" y="2381"/>
                  </a:lnTo>
                  <a:lnTo>
                    <a:pt x="21431" y="0"/>
                  </a:lnTo>
                  <a:lnTo>
                    <a:pt x="52388" y="9525"/>
                  </a:lnTo>
                  <a:lnTo>
                    <a:pt x="197644" y="83343"/>
                  </a:lnTo>
                  <a:lnTo>
                    <a:pt x="309563" y="140493"/>
                  </a:lnTo>
                  <a:lnTo>
                    <a:pt x="328613" y="252412"/>
                  </a:lnTo>
                  <a:lnTo>
                    <a:pt x="342900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C6C01B2F-5838-4E47-A3F7-E8D6546066AC}"/>
                </a:ext>
              </a:extLst>
            </p:cNvPr>
            <p:cNvSpPr/>
            <p:nvPr/>
          </p:nvSpPr>
          <p:spPr>
            <a:xfrm>
              <a:off x="4457700" y="2820988"/>
              <a:ext cx="998538" cy="895350"/>
            </a:xfrm>
            <a:custGeom>
              <a:avLst/>
              <a:gdLst>
                <a:gd name="connsiteX0" fmla="*/ 557213 w 997744"/>
                <a:gd name="connsiteY0" fmla="*/ 57150 h 895350"/>
                <a:gd name="connsiteX1" fmla="*/ 454819 w 997744"/>
                <a:gd name="connsiteY1" fmla="*/ 83344 h 895350"/>
                <a:gd name="connsiteX2" fmla="*/ 359569 w 997744"/>
                <a:gd name="connsiteY2" fmla="*/ 107157 h 895350"/>
                <a:gd name="connsiteX3" fmla="*/ 207169 w 997744"/>
                <a:gd name="connsiteY3" fmla="*/ 138113 h 895350"/>
                <a:gd name="connsiteX4" fmla="*/ 0 w 997744"/>
                <a:gd name="connsiteY4" fmla="*/ 171450 h 895350"/>
                <a:gd name="connsiteX5" fmla="*/ 35719 w 997744"/>
                <a:gd name="connsiteY5" fmla="*/ 300038 h 895350"/>
                <a:gd name="connsiteX6" fmla="*/ 233363 w 997744"/>
                <a:gd name="connsiteY6" fmla="*/ 273844 h 895350"/>
                <a:gd name="connsiteX7" fmla="*/ 457200 w 997744"/>
                <a:gd name="connsiteY7" fmla="*/ 238125 h 895350"/>
                <a:gd name="connsiteX8" fmla="*/ 614363 w 997744"/>
                <a:gd name="connsiteY8" fmla="*/ 207169 h 895350"/>
                <a:gd name="connsiteX9" fmla="*/ 638175 w 997744"/>
                <a:gd name="connsiteY9" fmla="*/ 207169 h 895350"/>
                <a:gd name="connsiteX10" fmla="*/ 659606 w 997744"/>
                <a:gd name="connsiteY10" fmla="*/ 209550 h 895350"/>
                <a:gd name="connsiteX11" fmla="*/ 678656 w 997744"/>
                <a:gd name="connsiteY11" fmla="*/ 216694 h 895350"/>
                <a:gd name="connsiteX12" fmla="*/ 685800 w 997744"/>
                <a:gd name="connsiteY12" fmla="*/ 223838 h 895350"/>
                <a:gd name="connsiteX13" fmla="*/ 690563 w 997744"/>
                <a:gd name="connsiteY13" fmla="*/ 238125 h 895350"/>
                <a:gd name="connsiteX14" fmla="*/ 690563 w 997744"/>
                <a:gd name="connsiteY14" fmla="*/ 264319 h 895350"/>
                <a:gd name="connsiteX15" fmla="*/ 685800 w 997744"/>
                <a:gd name="connsiteY15" fmla="*/ 345282 h 895350"/>
                <a:gd name="connsiteX16" fmla="*/ 671513 w 997744"/>
                <a:gd name="connsiteY16" fmla="*/ 597694 h 895350"/>
                <a:gd name="connsiteX17" fmla="*/ 666750 w 997744"/>
                <a:gd name="connsiteY17" fmla="*/ 700088 h 895350"/>
                <a:gd name="connsiteX18" fmla="*/ 628650 w 997744"/>
                <a:gd name="connsiteY18" fmla="*/ 835819 h 895350"/>
                <a:gd name="connsiteX19" fmla="*/ 638175 w 997744"/>
                <a:gd name="connsiteY19" fmla="*/ 857250 h 895350"/>
                <a:gd name="connsiteX20" fmla="*/ 650081 w 997744"/>
                <a:gd name="connsiteY20" fmla="*/ 873919 h 895350"/>
                <a:gd name="connsiteX21" fmla="*/ 664369 w 997744"/>
                <a:gd name="connsiteY21" fmla="*/ 885825 h 895350"/>
                <a:gd name="connsiteX22" fmla="*/ 692944 w 997744"/>
                <a:gd name="connsiteY22" fmla="*/ 895350 h 895350"/>
                <a:gd name="connsiteX23" fmla="*/ 721519 w 997744"/>
                <a:gd name="connsiteY23" fmla="*/ 895350 h 895350"/>
                <a:gd name="connsiteX24" fmla="*/ 747713 w 997744"/>
                <a:gd name="connsiteY24" fmla="*/ 888207 h 895350"/>
                <a:gd name="connsiteX25" fmla="*/ 778669 w 997744"/>
                <a:gd name="connsiteY25" fmla="*/ 871538 h 895350"/>
                <a:gd name="connsiteX26" fmla="*/ 795338 w 997744"/>
                <a:gd name="connsiteY26" fmla="*/ 857250 h 895350"/>
                <a:gd name="connsiteX27" fmla="*/ 814388 w 997744"/>
                <a:gd name="connsiteY27" fmla="*/ 835819 h 895350"/>
                <a:gd name="connsiteX28" fmla="*/ 828675 w 997744"/>
                <a:gd name="connsiteY28" fmla="*/ 809625 h 895350"/>
                <a:gd name="connsiteX29" fmla="*/ 840581 w 997744"/>
                <a:gd name="connsiteY29" fmla="*/ 781050 h 895350"/>
                <a:gd name="connsiteX30" fmla="*/ 852488 w 997744"/>
                <a:gd name="connsiteY30" fmla="*/ 728663 h 895350"/>
                <a:gd name="connsiteX31" fmla="*/ 888206 w 997744"/>
                <a:gd name="connsiteY31" fmla="*/ 600075 h 895350"/>
                <a:gd name="connsiteX32" fmla="*/ 940594 w 997744"/>
                <a:gd name="connsiteY32" fmla="*/ 411957 h 895350"/>
                <a:gd name="connsiteX33" fmla="*/ 992981 w 997744"/>
                <a:gd name="connsiteY33" fmla="*/ 250032 h 895350"/>
                <a:gd name="connsiteX34" fmla="*/ 997744 w 997744"/>
                <a:gd name="connsiteY34" fmla="*/ 233363 h 895350"/>
                <a:gd name="connsiteX35" fmla="*/ 997744 w 997744"/>
                <a:gd name="connsiteY35" fmla="*/ 233363 h 895350"/>
                <a:gd name="connsiteX36" fmla="*/ 995363 w 997744"/>
                <a:gd name="connsiteY36" fmla="*/ 214313 h 895350"/>
                <a:gd name="connsiteX37" fmla="*/ 976313 w 997744"/>
                <a:gd name="connsiteY37" fmla="*/ 188119 h 895350"/>
                <a:gd name="connsiteX38" fmla="*/ 923925 w 997744"/>
                <a:gd name="connsiteY38" fmla="*/ 147638 h 895350"/>
                <a:gd name="connsiteX39" fmla="*/ 833438 w 997744"/>
                <a:gd name="connsiteY39" fmla="*/ 78582 h 895350"/>
                <a:gd name="connsiteX40" fmla="*/ 750094 w 997744"/>
                <a:gd name="connsiteY40" fmla="*/ 16669 h 895350"/>
                <a:gd name="connsiteX41" fmla="*/ 733425 w 997744"/>
                <a:gd name="connsiteY41" fmla="*/ 4763 h 895350"/>
                <a:gd name="connsiteX42" fmla="*/ 709613 w 997744"/>
                <a:gd name="connsiteY42" fmla="*/ 0 h 895350"/>
                <a:gd name="connsiteX43" fmla="*/ 697706 w 997744"/>
                <a:gd name="connsiteY43" fmla="*/ 0 h 895350"/>
                <a:gd name="connsiteX44" fmla="*/ 676275 w 997744"/>
                <a:gd name="connsiteY44" fmla="*/ 2382 h 895350"/>
                <a:gd name="connsiteX45" fmla="*/ 659606 w 997744"/>
                <a:gd name="connsiteY45" fmla="*/ 9525 h 895350"/>
                <a:gd name="connsiteX46" fmla="*/ 626269 w 997744"/>
                <a:gd name="connsiteY46" fmla="*/ 23813 h 895350"/>
                <a:gd name="connsiteX47" fmla="*/ 557213 w 997744"/>
                <a:gd name="connsiteY47" fmla="*/ 57150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997744" h="895350">
                  <a:moveTo>
                    <a:pt x="557213" y="57150"/>
                  </a:moveTo>
                  <a:lnTo>
                    <a:pt x="454819" y="83344"/>
                  </a:lnTo>
                  <a:lnTo>
                    <a:pt x="359569" y="107157"/>
                  </a:lnTo>
                  <a:lnTo>
                    <a:pt x="207169" y="138113"/>
                  </a:lnTo>
                  <a:lnTo>
                    <a:pt x="0" y="171450"/>
                  </a:lnTo>
                  <a:lnTo>
                    <a:pt x="35719" y="300038"/>
                  </a:lnTo>
                  <a:lnTo>
                    <a:pt x="233363" y="273844"/>
                  </a:lnTo>
                  <a:lnTo>
                    <a:pt x="457200" y="238125"/>
                  </a:lnTo>
                  <a:lnTo>
                    <a:pt x="614363" y="207169"/>
                  </a:lnTo>
                  <a:lnTo>
                    <a:pt x="638175" y="207169"/>
                  </a:lnTo>
                  <a:lnTo>
                    <a:pt x="659606" y="209550"/>
                  </a:lnTo>
                  <a:lnTo>
                    <a:pt x="678656" y="216694"/>
                  </a:lnTo>
                  <a:lnTo>
                    <a:pt x="685800" y="223838"/>
                  </a:lnTo>
                  <a:lnTo>
                    <a:pt x="690563" y="238125"/>
                  </a:lnTo>
                  <a:lnTo>
                    <a:pt x="690563" y="264319"/>
                  </a:lnTo>
                  <a:lnTo>
                    <a:pt x="685800" y="345282"/>
                  </a:lnTo>
                  <a:lnTo>
                    <a:pt x="671513" y="597694"/>
                  </a:lnTo>
                  <a:lnTo>
                    <a:pt x="666750" y="700088"/>
                  </a:lnTo>
                  <a:lnTo>
                    <a:pt x="628650" y="835819"/>
                  </a:lnTo>
                  <a:lnTo>
                    <a:pt x="638175" y="857250"/>
                  </a:lnTo>
                  <a:lnTo>
                    <a:pt x="650081" y="873919"/>
                  </a:lnTo>
                  <a:lnTo>
                    <a:pt x="664369" y="885825"/>
                  </a:lnTo>
                  <a:lnTo>
                    <a:pt x="692944" y="895350"/>
                  </a:lnTo>
                  <a:lnTo>
                    <a:pt x="721519" y="895350"/>
                  </a:lnTo>
                  <a:lnTo>
                    <a:pt x="747713" y="888207"/>
                  </a:lnTo>
                  <a:lnTo>
                    <a:pt x="778669" y="871538"/>
                  </a:lnTo>
                  <a:lnTo>
                    <a:pt x="795338" y="857250"/>
                  </a:lnTo>
                  <a:lnTo>
                    <a:pt x="814388" y="835819"/>
                  </a:lnTo>
                  <a:lnTo>
                    <a:pt x="828675" y="809625"/>
                  </a:lnTo>
                  <a:lnTo>
                    <a:pt x="840581" y="781050"/>
                  </a:lnTo>
                  <a:lnTo>
                    <a:pt x="852488" y="728663"/>
                  </a:lnTo>
                  <a:lnTo>
                    <a:pt x="888206" y="600075"/>
                  </a:lnTo>
                  <a:lnTo>
                    <a:pt x="940594" y="411957"/>
                  </a:lnTo>
                  <a:lnTo>
                    <a:pt x="992981" y="250032"/>
                  </a:lnTo>
                  <a:lnTo>
                    <a:pt x="997744" y="233363"/>
                  </a:lnTo>
                  <a:lnTo>
                    <a:pt x="997744" y="233363"/>
                  </a:lnTo>
                  <a:lnTo>
                    <a:pt x="995363" y="214313"/>
                  </a:lnTo>
                  <a:lnTo>
                    <a:pt x="976313" y="188119"/>
                  </a:lnTo>
                  <a:lnTo>
                    <a:pt x="923925" y="147638"/>
                  </a:lnTo>
                  <a:lnTo>
                    <a:pt x="833438" y="78582"/>
                  </a:lnTo>
                  <a:lnTo>
                    <a:pt x="750094" y="16669"/>
                  </a:lnTo>
                  <a:lnTo>
                    <a:pt x="733425" y="4763"/>
                  </a:lnTo>
                  <a:lnTo>
                    <a:pt x="709613" y="0"/>
                  </a:lnTo>
                  <a:lnTo>
                    <a:pt x="697706" y="0"/>
                  </a:lnTo>
                  <a:lnTo>
                    <a:pt x="676275" y="2382"/>
                  </a:lnTo>
                  <a:lnTo>
                    <a:pt x="659606" y="9525"/>
                  </a:lnTo>
                  <a:lnTo>
                    <a:pt x="626269" y="23813"/>
                  </a:lnTo>
                  <a:lnTo>
                    <a:pt x="557213" y="57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F881ADF5-53E8-4AEA-B1BE-E608585E99EB}"/>
                </a:ext>
              </a:extLst>
            </p:cNvPr>
            <p:cNvSpPr/>
            <p:nvPr/>
          </p:nvSpPr>
          <p:spPr>
            <a:xfrm>
              <a:off x="4538663" y="3497263"/>
              <a:ext cx="644525" cy="317500"/>
            </a:xfrm>
            <a:custGeom>
              <a:avLst/>
              <a:gdLst>
                <a:gd name="connsiteX0" fmla="*/ 483393 w 645318"/>
                <a:gd name="connsiteY0" fmla="*/ 4763 h 315995"/>
                <a:gd name="connsiteX1" fmla="*/ 364331 w 645318"/>
                <a:gd name="connsiteY1" fmla="*/ 16669 h 315995"/>
                <a:gd name="connsiteX2" fmla="*/ 280987 w 645318"/>
                <a:gd name="connsiteY2" fmla="*/ 30957 h 315995"/>
                <a:gd name="connsiteX3" fmla="*/ 150018 w 645318"/>
                <a:gd name="connsiteY3" fmla="*/ 50007 h 315995"/>
                <a:gd name="connsiteX4" fmla="*/ 0 w 645318"/>
                <a:gd name="connsiteY4" fmla="*/ 73819 h 315995"/>
                <a:gd name="connsiteX5" fmla="*/ 30956 w 645318"/>
                <a:gd name="connsiteY5" fmla="*/ 254794 h 315995"/>
                <a:gd name="connsiteX6" fmla="*/ 109537 w 645318"/>
                <a:gd name="connsiteY6" fmla="*/ 219075 h 315995"/>
                <a:gd name="connsiteX7" fmla="*/ 150018 w 645318"/>
                <a:gd name="connsiteY7" fmla="*/ 204788 h 315995"/>
                <a:gd name="connsiteX8" fmla="*/ 221456 w 645318"/>
                <a:gd name="connsiteY8" fmla="*/ 185738 h 315995"/>
                <a:gd name="connsiteX9" fmla="*/ 297656 w 645318"/>
                <a:gd name="connsiteY9" fmla="*/ 169069 h 315995"/>
                <a:gd name="connsiteX10" fmla="*/ 397668 w 645318"/>
                <a:gd name="connsiteY10" fmla="*/ 159544 h 315995"/>
                <a:gd name="connsiteX11" fmla="*/ 483393 w 645318"/>
                <a:gd name="connsiteY11" fmla="*/ 157163 h 315995"/>
                <a:gd name="connsiteX12" fmla="*/ 628650 w 645318"/>
                <a:gd name="connsiteY12" fmla="*/ 164307 h 315995"/>
                <a:gd name="connsiteX13" fmla="*/ 645318 w 645318"/>
                <a:gd name="connsiteY13" fmla="*/ 0 h 315995"/>
                <a:gd name="connsiteX14" fmla="*/ 483393 w 645318"/>
                <a:gd name="connsiteY14" fmla="*/ 4763 h 3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5318" h="315995">
                  <a:moveTo>
                    <a:pt x="483393" y="4763"/>
                  </a:moveTo>
                  <a:lnTo>
                    <a:pt x="364331" y="16669"/>
                  </a:lnTo>
                  <a:lnTo>
                    <a:pt x="280987" y="30957"/>
                  </a:lnTo>
                  <a:lnTo>
                    <a:pt x="150018" y="50007"/>
                  </a:lnTo>
                  <a:lnTo>
                    <a:pt x="0" y="73819"/>
                  </a:lnTo>
                  <a:cubicBezTo>
                    <a:pt x="10188" y="134166"/>
                    <a:pt x="30956" y="315995"/>
                    <a:pt x="30956" y="254794"/>
                  </a:cubicBezTo>
                  <a:lnTo>
                    <a:pt x="109537" y="219075"/>
                  </a:lnTo>
                  <a:lnTo>
                    <a:pt x="150018" y="204788"/>
                  </a:lnTo>
                  <a:lnTo>
                    <a:pt x="221456" y="185738"/>
                  </a:lnTo>
                  <a:lnTo>
                    <a:pt x="297656" y="169069"/>
                  </a:lnTo>
                  <a:lnTo>
                    <a:pt x="397668" y="159544"/>
                  </a:lnTo>
                  <a:lnTo>
                    <a:pt x="483393" y="157163"/>
                  </a:lnTo>
                  <a:lnTo>
                    <a:pt x="628650" y="164307"/>
                  </a:lnTo>
                  <a:lnTo>
                    <a:pt x="645318" y="0"/>
                  </a:lnTo>
                  <a:lnTo>
                    <a:pt x="483393" y="4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A3870EC9-5B49-44A5-9AE7-125ACDA521E8}"/>
                </a:ext>
              </a:extLst>
            </p:cNvPr>
            <p:cNvSpPr/>
            <p:nvPr/>
          </p:nvSpPr>
          <p:spPr>
            <a:xfrm>
              <a:off x="5614988" y="2735263"/>
              <a:ext cx="406400" cy="965200"/>
            </a:xfrm>
            <a:custGeom>
              <a:avLst/>
              <a:gdLst>
                <a:gd name="connsiteX0" fmla="*/ 338137 w 407193"/>
                <a:gd name="connsiteY0" fmla="*/ 390525 h 964407"/>
                <a:gd name="connsiteX1" fmla="*/ 352425 w 407193"/>
                <a:gd name="connsiteY1" fmla="*/ 485775 h 964407"/>
                <a:gd name="connsiteX2" fmla="*/ 366712 w 407193"/>
                <a:gd name="connsiteY2" fmla="*/ 604838 h 964407"/>
                <a:gd name="connsiteX3" fmla="*/ 383381 w 407193"/>
                <a:gd name="connsiteY3" fmla="*/ 740569 h 964407"/>
                <a:gd name="connsiteX4" fmla="*/ 407193 w 407193"/>
                <a:gd name="connsiteY4" fmla="*/ 876300 h 964407"/>
                <a:gd name="connsiteX5" fmla="*/ 402431 w 407193"/>
                <a:gd name="connsiteY5" fmla="*/ 892969 h 964407"/>
                <a:gd name="connsiteX6" fmla="*/ 376237 w 407193"/>
                <a:gd name="connsiteY6" fmla="*/ 923925 h 964407"/>
                <a:gd name="connsiteX7" fmla="*/ 347662 w 407193"/>
                <a:gd name="connsiteY7" fmla="*/ 947738 h 964407"/>
                <a:gd name="connsiteX8" fmla="*/ 323850 w 407193"/>
                <a:gd name="connsiteY8" fmla="*/ 962025 h 964407"/>
                <a:gd name="connsiteX9" fmla="*/ 304800 w 407193"/>
                <a:gd name="connsiteY9" fmla="*/ 964407 h 964407"/>
                <a:gd name="connsiteX10" fmla="*/ 285750 w 407193"/>
                <a:gd name="connsiteY10" fmla="*/ 964407 h 964407"/>
                <a:gd name="connsiteX11" fmla="*/ 261937 w 407193"/>
                <a:gd name="connsiteY11" fmla="*/ 954882 h 964407"/>
                <a:gd name="connsiteX12" fmla="*/ 235743 w 407193"/>
                <a:gd name="connsiteY12" fmla="*/ 931069 h 964407"/>
                <a:gd name="connsiteX13" fmla="*/ 216693 w 407193"/>
                <a:gd name="connsiteY13" fmla="*/ 895350 h 964407"/>
                <a:gd name="connsiteX14" fmla="*/ 202406 w 407193"/>
                <a:gd name="connsiteY14" fmla="*/ 845344 h 964407"/>
                <a:gd name="connsiteX15" fmla="*/ 190500 w 407193"/>
                <a:gd name="connsiteY15" fmla="*/ 788194 h 964407"/>
                <a:gd name="connsiteX16" fmla="*/ 178593 w 407193"/>
                <a:gd name="connsiteY16" fmla="*/ 697707 h 964407"/>
                <a:gd name="connsiteX17" fmla="*/ 161925 w 407193"/>
                <a:gd name="connsiteY17" fmla="*/ 554832 h 964407"/>
                <a:gd name="connsiteX18" fmla="*/ 140493 w 407193"/>
                <a:gd name="connsiteY18" fmla="*/ 402432 h 964407"/>
                <a:gd name="connsiteX19" fmla="*/ 123825 w 407193"/>
                <a:gd name="connsiteY19" fmla="*/ 292894 h 964407"/>
                <a:gd name="connsiteX20" fmla="*/ 111918 w 407193"/>
                <a:gd name="connsiteY20" fmla="*/ 242888 h 964407"/>
                <a:gd name="connsiteX21" fmla="*/ 95250 w 407193"/>
                <a:gd name="connsiteY21" fmla="*/ 202407 h 964407"/>
                <a:gd name="connsiteX22" fmla="*/ 80962 w 407193"/>
                <a:gd name="connsiteY22" fmla="*/ 166688 h 964407"/>
                <a:gd name="connsiteX23" fmla="*/ 59531 w 407193"/>
                <a:gd name="connsiteY23" fmla="*/ 128588 h 964407"/>
                <a:gd name="connsiteX24" fmla="*/ 38100 w 407193"/>
                <a:gd name="connsiteY24" fmla="*/ 95250 h 964407"/>
                <a:gd name="connsiteX25" fmla="*/ 14287 w 407193"/>
                <a:gd name="connsiteY25" fmla="*/ 66675 h 964407"/>
                <a:gd name="connsiteX26" fmla="*/ 0 w 407193"/>
                <a:gd name="connsiteY26" fmla="*/ 47625 h 964407"/>
                <a:gd name="connsiteX27" fmla="*/ 0 w 407193"/>
                <a:gd name="connsiteY27" fmla="*/ 35719 h 964407"/>
                <a:gd name="connsiteX28" fmla="*/ 7143 w 407193"/>
                <a:gd name="connsiteY28" fmla="*/ 16669 h 964407"/>
                <a:gd name="connsiteX29" fmla="*/ 21431 w 407193"/>
                <a:gd name="connsiteY29" fmla="*/ 4763 h 964407"/>
                <a:gd name="connsiteX30" fmla="*/ 40481 w 407193"/>
                <a:gd name="connsiteY30" fmla="*/ 0 h 964407"/>
                <a:gd name="connsiteX31" fmla="*/ 64293 w 407193"/>
                <a:gd name="connsiteY31" fmla="*/ 4763 h 964407"/>
                <a:gd name="connsiteX32" fmla="*/ 183356 w 407193"/>
                <a:gd name="connsiteY32" fmla="*/ 52388 h 964407"/>
                <a:gd name="connsiteX33" fmla="*/ 311943 w 407193"/>
                <a:gd name="connsiteY33" fmla="*/ 111919 h 964407"/>
                <a:gd name="connsiteX34" fmla="*/ 311943 w 407193"/>
                <a:gd name="connsiteY34" fmla="*/ 221457 h 964407"/>
                <a:gd name="connsiteX35" fmla="*/ 338137 w 407193"/>
                <a:gd name="connsiteY35" fmla="*/ 390525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7193" h="964407">
                  <a:moveTo>
                    <a:pt x="338137" y="390525"/>
                  </a:moveTo>
                  <a:lnTo>
                    <a:pt x="352425" y="485775"/>
                  </a:lnTo>
                  <a:lnTo>
                    <a:pt x="366712" y="604838"/>
                  </a:lnTo>
                  <a:lnTo>
                    <a:pt x="383381" y="740569"/>
                  </a:lnTo>
                  <a:lnTo>
                    <a:pt x="407193" y="876300"/>
                  </a:lnTo>
                  <a:lnTo>
                    <a:pt x="402431" y="892969"/>
                  </a:lnTo>
                  <a:lnTo>
                    <a:pt x="376237" y="923925"/>
                  </a:lnTo>
                  <a:lnTo>
                    <a:pt x="347662" y="947738"/>
                  </a:lnTo>
                  <a:lnTo>
                    <a:pt x="323850" y="962025"/>
                  </a:lnTo>
                  <a:lnTo>
                    <a:pt x="304800" y="964407"/>
                  </a:lnTo>
                  <a:lnTo>
                    <a:pt x="285750" y="964407"/>
                  </a:lnTo>
                  <a:lnTo>
                    <a:pt x="261937" y="954882"/>
                  </a:lnTo>
                  <a:lnTo>
                    <a:pt x="235743" y="931069"/>
                  </a:lnTo>
                  <a:lnTo>
                    <a:pt x="216693" y="895350"/>
                  </a:lnTo>
                  <a:lnTo>
                    <a:pt x="202406" y="845344"/>
                  </a:lnTo>
                  <a:lnTo>
                    <a:pt x="190500" y="788194"/>
                  </a:lnTo>
                  <a:lnTo>
                    <a:pt x="178593" y="697707"/>
                  </a:lnTo>
                  <a:lnTo>
                    <a:pt x="161925" y="554832"/>
                  </a:lnTo>
                  <a:lnTo>
                    <a:pt x="140493" y="402432"/>
                  </a:lnTo>
                  <a:lnTo>
                    <a:pt x="123825" y="292894"/>
                  </a:lnTo>
                  <a:lnTo>
                    <a:pt x="111918" y="242888"/>
                  </a:lnTo>
                  <a:lnTo>
                    <a:pt x="95250" y="202407"/>
                  </a:lnTo>
                  <a:lnTo>
                    <a:pt x="80962" y="166688"/>
                  </a:lnTo>
                  <a:lnTo>
                    <a:pt x="59531" y="128588"/>
                  </a:lnTo>
                  <a:lnTo>
                    <a:pt x="38100" y="95250"/>
                  </a:lnTo>
                  <a:lnTo>
                    <a:pt x="14287" y="66675"/>
                  </a:lnTo>
                  <a:lnTo>
                    <a:pt x="0" y="47625"/>
                  </a:lnTo>
                  <a:lnTo>
                    <a:pt x="0" y="35719"/>
                  </a:lnTo>
                  <a:lnTo>
                    <a:pt x="7143" y="16669"/>
                  </a:lnTo>
                  <a:lnTo>
                    <a:pt x="21431" y="4763"/>
                  </a:lnTo>
                  <a:lnTo>
                    <a:pt x="40481" y="0"/>
                  </a:lnTo>
                  <a:lnTo>
                    <a:pt x="64293" y="4763"/>
                  </a:lnTo>
                  <a:lnTo>
                    <a:pt x="183356" y="52388"/>
                  </a:lnTo>
                  <a:lnTo>
                    <a:pt x="311943" y="111919"/>
                  </a:lnTo>
                  <a:lnTo>
                    <a:pt x="311943" y="221457"/>
                  </a:lnTo>
                  <a:lnTo>
                    <a:pt x="3381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DB140D0-D0F6-4D70-835C-9FF4FAF7F116}"/>
                </a:ext>
              </a:extLst>
            </p:cNvPr>
            <p:cNvSpPr/>
            <p:nvPr/>
          </p:nvSpPr>
          <p:spPr>
            <a:xfrm>
              <a:off x="5862638" y="2693988"/>
              <a:ext cx="1100137" cy="933450"/>
            </a:xfrm>
            <a:custGeom>
              <a:avLst/>
              <a:gdLst>
                <a:gd name="connsiteX0" fmla="*/ 588168 w 1100137"/>
                <a:gd name="connsiteY0" fmla="*/ 219075 h 933450"/>
                <a:gd name="connsiteX1" fmla="*/ 504825 w 1100137"/>
                <a:gd name="connsiteY1" fmla="*/ 238125 h 933450"/>
                <a:gd name="connsiteX2" fmla="*/ 435768 w 1100137"/>
                <a:gd name="connsiteY2" fmla="*/ 252412 h 933450"/>
                <a:gd name="connsiteX3" fmla="*/ 359568 w 1100137"/>
                <a:gd name="connsiteY3" fmla="*/ 266700 h 933450"/>
                <a:gd name="connsiteX4" fmla="*/ 297656 w 1100137"/>
                <a:gd name="connsiteY4" fmla="*/ 273844 h 933450"/>
                <a:gd name="connsiteX5" fmla="*/ 228600 w 1100137"/>
                <a:gd name="connsiteY5" fmla="*/ 280987 h 933450"/>
                <a:gd name="connsiteX6" fmla="*/ 159543 w 1100137"/>
                <a:gd name="connsiteY6" fmla="*/ 285750 h 933450"/>
                <a:gd name="connsiteX7" fmla="*/ 109537 w 1100137"/>
                <a:gd name="connsiteY7" fmla="*/ 288131 h 933450"/>
                <a:gd name="connsiteX8" fmla="*/ 0 w 1100137"/>
                <a:gd name="connsiteY8" fmla="*/ 290512 h 933450"/>
                <a:gd name="connsiteX9" fmla="*/ 0 w 1100137"/>
                <a:gd name="connsiteY9" fmla="*/ 150019 h 933450"/>
                <a:gd name="connsiteX10" fmla="*/ 111918 w 1100137"/>
                <a:gd name="connsiteY10" fmla="*/ 154781 h 933450"/>
                <a:gd name="connsiteX11" fmla="*/ 221456 w 1100137"/>
                <a:gd name="connsiteY11" fmla="*/ 147637 h 933450"/>
                <a:gd name="connsiteX12" fmla="*/ 340518 w 1100137"/>
                <a:gd name="connsiteY12" fmla="*/ 128587 h 933450"/>
                <a:gd name="connsiteX13" fmla="*/ 447675 w 1100137"/>
                <a:gd name="connsiteY13" fmla="*/ 109537 h 933450"/>
                <a:gd name="connsiteX14" fmla="*/ 578643 w 1100137"/>
                <a:gd name="connsiteY14" fmla="*/ 78581 h 933450"/>
                <a:gd name="connsiteX15" fmla="*/ 628650 w 1100137"/>
                <a:gd name="connsiteY15" fmla="*/ 64294 h 933450"/>
                <a:gd name="connsiteX16" fmla="*/ 733425 w 1100137"/>
                <a:gd name="connsiteY16" fmla="*/ 23812 h 933450"/>
                <a:gd name="connsiteX17" fmla="*/ 804862 w 1100137"/>
                <a:gd name="connsiteY17" fmla="*/ 0 h 933450"/>
                <a:gd name="connsiteX18" fmla="*/ 821531 w 1100137"/>
                <a:gd name="connsiteY18" fmla="*/ 4762 h 933450"/>
                <a:gd name="connsiteX19" fmla="*/ 866775 w 1100137"/>
                <a:gd name="connsiteY19" fmla="*/ 30956 h 933450"/>
                <a:gd name="connsiteX20" fmla="*/ 928687 w 1100137"/>
                <a:gd name="connsiteY20" fmla="*/ 80962 h 933450"/>
                <a:gd name="connsiteX21" fmla="*/ 988218 w 1100137"/>
                <a:gd name="connsiteY21" fmla="*/ 135731 h 933450"/>
                <a:gd name="connsiteX22" fmla="*/ 1050131 w 1100137"/>
                <a:gd name="connsiteY22" fmla="*/ 195262 h 933450"/>
                <a:gd name="connsiteX23" fmla="*/ 1088231 w 1100137"/>
                <a:gd name="connsiteY23" fmla="*/ 235744 h 933450"/>
                <a:gd name="connsiteX24" fmla="*/ 1097756 w 1100137"/>
                <a:gd name="connsiteY24" fmla="*/ 250031 h 933450"/>
                <a:gd name="connsiteX25" fmla="*/ 1100137 w 1100137"/>
                <a:gd name="connsiteY25" fmla="*/ 264319 h 933450"/>
                <a:gd name="connsiteX26" fmla="*/ 1092993 w 1100137"/>
                <a:gd name="connsiteY26" fmla="*/ 292894 h 933450"/>
                <a:gd name="connsiteX27" fmla="*/ 1071562 w 1100137"/>
                <a:gd name="connsiteY27" fmla="*/ 316706 h 933450"/>
                <a:gd name="connsiteX28" fmla="*/ 1040606 w 1100137"/>
                <a:gd name="connsiteY28" fmla="*/ 347662 h 933450"/>
                <a:gd name="connsiteX29" fmla="*/ 1028700 w 1100137"/>
                <a:gd name="connsiteY29" fmla="*/ 357187 h 933450"/>
                <a:gd name="connsiteX30" fmla="*/ 1019175 w 1100137"/>
                <a:gd name="connsiteY30" fmla="*/ 376237 h 933450"/>
                <a:gd name="connsiteX31" fmla="*/ 935831 w 1100137"/>
                <a:gd name="connsiteY31" fmla="*/ 583406 h 933450"/>
                <a:gd name="connsiteX32" fmla="*/ 852487 w 1100137"/>
                <a:gd name="connsiteY32" fmla="*/ 781050 h 933450"/>
                <a:gd name="connsiteX33" fmla="*/ 802481 w 1100137"/>
                <a:gd name="connsiteY33" fmla="*/ 888206 h 933450"/>
                <a:gd name="connsiteX34" fmla="*/ 790575 w 1100137"/>
                <a:gd name="connsiteY34" fmla="*/ 900112 h 933450"/>
                <a:gd name="connsiteX35" fmla="*/ 759618 w 1100137"/>
                <a:gd name="connsiteY35" fmla="*/ 916781 h 933450"/>
                <a:gd name="connsiteX36" fmla="*/ 731043 w 1100137"/>
                <a:gd name="connsiteY36" fmla="*/ 928687 h 933450"/>
                <a:gd name="connsiteX37" fmla="*/ 702468 w 1100137"/>
                <a:gd name="connsiteY37" fmla="*/ 933450 h 933450"/>
                <a:gd name="connsiteX38" fmla="*/ 683418 w 1100137"/>
                <a:gd name="connsiteY38" fmla="*/ 931069 h 933450"/>
                <a:gd name="connsiteX39" fmla="*/ 664368 w 1100137"/>
                <a:gd name="connsiteY39" fmla="*/ 923925 h 933450"/>
                <a:gd name="connsiteX40" fmla="*/ 642937 w 1100137"/>
                <a:gd name="connsiteY40" fmla="*/ 902494 h 933450"/>
                <a:gd name="connsiteX41" fmla="*/ 631031 w 1100137"/>
                <a:gd name="connsiteY41" fmla="*/ 881062 h 933450"/>
                <a:gd name="connsiteX42" fmla="*/ 685800 w 1100137"/>
                <a:gd name="connsiteY42" fmla="*/ 716756 h 933450"/>
                <a:gd name="connsiteX43" fmla="*/ 709612 w 1100137"/>
                <a:gd name="connsiteY43" fmla="*/ 600075 h 933450"/>
                <a:gd name="connsiteX44" fmla="*/ 723900 w 1100137"/>
                <a:gd name="connsiteY44" fmla="*/ 514350 h 933450"/>
                <a:gd name="connsiteX45" fmla="*/ 735806 w 1100137"/>
                <a:gd name="connsiteY45" fmla="*/ 445294 h 933450"/>
                <a:gd name="connsiteX46" fmla="*/ 750093 w 1100137"/>
                <a:gd name="connsiteY46" fmla="*/ 342900 h 933450"/>
                <a:gd name="connsiteX47" fmla="*/ 757237 w 1100137"/>
                <a:gd name="connsiteY47" fmla="*/ 266700 h 933450"/>
                <a:gd name="connsiteX48" fmla="*/ 752475 w 1100137"/>
                <a:gd name="connsiteY48" fmla="*/ 240506 h 933450"/>
                <a:gd name="connsiteX49" fmla="*/ 742950 w 1100137"/>
                <a:gd name="connsiteY49" fmla="*/ 223837 h 933450"/>
                <a:gd name="connsiteX50" fmla="*/ 735806 w 1100137"/>
                <a:gd name="connsiteY50" fmla="*/ 216694 h 933450"/>
                <a:gd name="connsiteX51" fmla="*/ 716756 w 1100137"/>
                <a:gd name="connsiteY51" fmla="*/ 209550 h 933450"/>
                <a:gd name="connsiteX52" fmla="*/ 685800 w 1100137"/>
                <a:gd name="connsiteY52" fmla="*/ 202406 h 933450"/>
                <a:gd name="connsiteX53" fmla="*/ 650081 w 1100137"/>
                <a:gd name="connsiteY53" fmla="*/ 207169 h 933450"/>
                <a:gd name="connsiteX54" fmla="*/ 588168 w 1100137"/>
                <a:gd name="connsiteY54" fmla="*/ 219075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00137" h="933450">
                  <a:moveTo>
                    <a:pt x="588168" y="219075"/>
                  </a:moveTo>
                  <a:lnTo>
                    <a:pt x="504825" y="238125"/>
                  </a:lnTo>
                  <a:lnTo>
                    <a:pt x="435768" y="252412"/>
                  </a:lnTo>
                  <a:lnTo>
                    <a:pt x="359568" y="266700"/>
                  </a:lnTo>
                  <a:lnTo>
                    <a:pt x="297656" y="273844"/>
                  </a:lnTo>
                  <a:lnTo>
                    <a:pt x="228600" y="280987"/>
                  </a:lnTo>
                  <a:lnTo>
                    <a:pt x="159543" y="285750"/>
                  </a:lnTo>
                  <a:lnTo>
                    <a:pt x="109537" y="288131"/>
                  </a:lnTo>
                  <a:lnTo>
                    <a:pt x="0" y="290512"/>
                  </a:lnTo>
                  <a:lnTo>
                    <a:pt x="0" y="150019"/>
                  </a:lnTo>
                  <a:lnTo>
                    <a:pt x="111918" y="154781"/>
                  </a:lnTo>
                  <a:lnTo>
                    <a:pt x="221456" y="147637"/>
                  </a:lnTo>
                  <a:lnTo>
                    <a:pt x="340518" y="128587"/>
                  </a:lnTo>
                  <a:lnTo>
                    <a:pt x="447675" y="109537"/>
                  </a:lnTo>
                  <a:lnTo>
                    <a:pt x="578643" y="78581"/>
                  </a:lnTo>
                  <a:lnTo>
                    <a:pt x="628650" y="64294"/>
                  </a:lnTo>
                  <a:lnTo>
                    <a:pt x="733425" y="23812"/>
                  </a:lnTo>
                  <a:lnTo>
                    <a:pt x="804862" y="0"/>
                  </a:lnTo>
                  <a:lnTo>
                    <a:pt x="821531" y="4762"/>
                  </a:lnTo>
                  <a:lnTo>
                    <a:pt x="866775" y="30956"/>
                  </a:lnTo>
                  <a:lnTo>
                    <a:pt x="928687" y="80962"/>
                  </a:lnTo>
                  <a:lnTo>
                    <a:pt x="988218" y="135731"/>
                  </a:lnTo>
                  <a:lnTo>
                    <a:pt x="1050131" y="195262"/>
                  </a:lnTo>
                  <a:lnTo>
                    <a:pt x="1088231" y="235744"/>
                  </a:lnTo>
                  <a:lnTo>
                    <a:pt x="1097756" y="250031"/>
                  </a:lnTo>
                  <a:lnTo>
                    <a:pt x="1100137" y="264319"/>
                  </a:lnTo>
                  <a:lnTo>
                    <a:pt x="1092993" y="292894"/>
                  </a:lnTo>
                  <a:lnTo>
                    <a:pt x="1071562" y="316706"/>
                  </a:lnTo>
                  <a:lnTo>
                    <a:pt x="1040606" y="347662"/>
                  </a:lnTo>
                  <a:lnTo>
                    <a:pt x="1028700" y="357187"/>
                  </a:lnTo>
                  <a:lnTo>
                    <a:pt x="1019175" y="376237"/>
                  </a:lnTo>
                  <a:lnTo>
                    <a:pt x="935831" y="583406"/>
                  </a:lnTo>
                  <a:lnTo>
                    <a:pt x="852487" y="781050"/>
                  </a:lnTo>
                  <a:lnTo>
                    <a:pt x="802481" y="888206"/>
                  </a:lnTo>
                  <a:lnTo>
                    <a:pt x="790575" y="900112"/>
                  </a:lnTo>
                  <a:lnTo>
                    <a:pt x="759618" y="916781"/>
                  </a:lnTo>
                  <a:lnTo>
                    <a:pt x="731043" y="928687"/>
                  </a:lnTo>
                  <a:lnTo>
                    <a:pt x="702468" y="933450"/>
                  </a:lnTo>
                  <a:lnTo>
                    <a:pt x="683418" y="931069"/>
                  </a:lnTo>
                  <a:lnTo>
                    <a:pt x="664368" y="923925"/>
                  </a:lnTo>
                  <a:lnTo>
                    <a:pt x="642937" y="902494"/>
                  </a:lnTo>
                  <a:lnTo>
                    <a:pt x="631031" y="881062"/>
                  </a:lnTo>
                  <a:lnTo>
                    <a:pt x="685800" y="716756"/>
                  </a:lnTo>
                  <a:lnTo>
                    <a:pt x="709612" y="600075"/>
                  </a:lnTo>
                  <a:lnTo>
                    <a:pt x="723900" y="514350"/>
                  </a:lnTo>
                  <a:lnTo>
                    <a:pt x="735806" y="445294"/>
                  </a:lnTo>
                  <a:lnTo>
                    <a:pt x="750093" y="342900"/>
                  </a:lnTo>
                  <a:lnTo>
                    <a:pt x="757237" y="266700"/>
                  </a:lnTo>
                  <a:lnTo>
                    <a:pt x="752475" y="240506"/>
                  </a:lnTo>
                  <a:lnTo>
                    <a:pt x="742950" y="223837"/>
                  </a:lnTo>
                  <a:lnTo>
                    <a:pt x="735806" y="216694"/>
                  </a:lnTo>
                  <a:lnTo>
                    <a:pt x="716756" y="209550"/>
                  </a:lnTo>
                  <a:lnTo>
                    <a:pt x="685800" y="202406"/>
                  </a:lnTo>
                  <a:lnTo>
                    <a:pt x="650081" y="207169"/>
                  </a:lnTo>
                  <a:lnTo>
                    <a:pt x="5881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339C8F15-2ABE-4229-A242-9324B7F4779A}"/>
                </a:ext>
              </a:extLst>
            </p:cNvPr>
            <p:cNvSpPr/>
            <p:nvPr/>
          </p:nvSpPr>
          <p:spPr>
            <a:xfrm>
              <a:off x="5935663" y="3382963"/>
              <a:ext cx="673100" cy="276225"/>
            </a:xfrm>
            <a:custGeom>
              <a:avLst/>
              <a:gdLst>
                <a:gd name="connsiteX0" fmla="*/ 445294 w 671513"/>
                <a:gd name="connsiteY0" fmla="*/ 11907 h 276225"/>
                <a:gd name="connsiteX1" fmla="*/ 326232 w 671513"/>
                <a:gd name="connsiteY1" fmla="*/ 23813 h 276225"/>
                <a:gd name="connsiteX2" fmla="*/ 226219 w 671513"/>
                <a:gd name="connsiteY2" fmla="*/ 38100 h 276225"/>
                <a:gd name="connsiteX3" fmla="*/ 138113 w 671513"/>
                <a:gd name="connsiteY3" fmla="*/ 52388 h 276225"/>
                <a:gd name="connsiteX4" fmla="*/ 0 w 671513"/>
                <a:gd name="connsiteY4" fmla="*/ 80963 h 276225"/>
                <a:gd name="connsiteX5" fmla="*/ 50007 w 671513"/>
                <a:gd name="connsiteY5" fmla="*/ 276225 h 276225"/>
                <a:gd name="connsiteX6" fmla="*/ 78582 w 671513"/>
                <a:gd name="connsiteY6" fmla="*/ 250032 h 276225"/>
                <a:gd name="connsiteX7" fmla="*/ 102394 w 671513"/>
                <a:gd name="connsiteY7" fmla="*/ 223838 h 276225"/>
                <a:gd name="connsiteX8" fmla="*/ 128588 w 671513"/>
                <a:gd name="connsiteY8" fmla="*/ 202407 h 276225"/>
                <a:gd name="connsiteX9" fmla="*/ 169069 w 671513"/>
                <a:gd name="connsiteY9" fmla="*/ 185738 h 276225"/>
                <a:gd name="connsiteX10" fmla="*/ 219075 w 671513"/>
                <a:gd name="connsiteY10" fmla="*/ 178594 h 276225"/>
                <a:gd name="connsiteX11" fmla="*/ 307182 w 671513"/>
                <a:gd name="connsiteY11" fmla="*/ 171450 h 276225"/>
                <a:gd name="connsiteX12" fmla="*/ 402432 w 671513"/>
                <a:gd name="connsiteY12" fmla="*/ 169069 h 276225"/>
                <a:gd name="connsiteX13" fmla="*/ 445294 w 671513"/>
                <a:gd name="connsiteY13" fmla="*/ 171450 h 276225"/>
                <a:gd name="connsiteX14" fmla="*/ 514350 w 671513"/>
                <a:gd name="connsiteY14" fmla="*/ 176213 h 276225"/>
                <a:gd name="connsiteX15" fmla="*/ 564357 w 671513"/>
                <a:gd name="connsiteY15" fmla="*/ 192882 h 276225"/>
                <a:gd name="connsiteX16" fmla="*/ 635794 w 671513"/>
                <a:gd name="connsiteY16" fmla="*/ 204788 h 276225"/>
                <a:gd name="connsiteX17" fmla="*/ 671513 w 671513"/>
                <a:gd name="connsiteY17" fmla="*/ 0 h 276225"/>
                <a:gd name="connsiteX18" fmla="*/ 535782 w 671513"/>
                <a:gd name="connsiteY18" fmla="*/ 2382 h 276225"/>
                <a:gd name="connsiteX19" fmla="*/ 445294 w 671513"/>
                <a:gd name="connsiteY19" fmla="*/ 11907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1513" h="276225">
                  <a:moveTo>
                    <a:pt x="445294" y="11907"/>
                  </a:moveTo>
                  <a:lnTo>
                    <a:pt x="326232" y="23813"/>
                  </a:lnTo>
                  <a:lnTo>
                    <a:pt x="226219" y="38100"/>
                  </a:lnTo>
                  <a:lnTo>
                    <a:pt x="138113" y="52388"/>
                  </a:lnTo>
                  <a:lnTo>
                    <a:pt x="0" y="80963"/>
                  </a:lnTo>
                  <a:lnTo>
                    <a:pt x="50007" y="276225"/>
                  </a:lnTo>
                  <a:lnTo>
                    <a:pt x="78582" y="250032"/>
                  </a:lnTo>
                  <a:lnTo>
                    <a:pt x="102394" y="223838"/>
                  </a:lnTo>
                  <a:lnTo>
                    <a:pt x="128588" y="202407"/>
                  </a:lnTo>
                  <a:lnTo>
                    <a:pt x="169069" y="185738"/>
                  </a:lnTo>
                  <a:lnTo>
                    <a:pt x="219075" y="178594"/>
                  </a:lnTo>
                  <a:lnTo>
                    <a:pt x="307182" y="171450"/>
                  </a:lnTo>
                  <a:lnTo>
                    <a:pt x="402432" y="169069"/>
                  </a:lnTo>
                  <a:lnTo>
                    <a:pt x="445294" y="171450"/>
                  </a:lnTo>
                  <a:lnTo>
                    <a:pt x="514350" y="176213"/>
                  </a:lnTo>
                  <a:lnTo>
                    <a:pt x="564357" y="192882"/>
                  </a:lnTo>
                  <a:lnTo>
                    <a:pt x="635794" y="204788"/>
                  </a:lnTo>
                  <a:lnTo>
                    <a:pt x="671513" y="0"/>
                  </a:lnTo>
                  <a:lnTo>
                    <a:pt x="535782" y="2382"/>
                  </a:lnTo>
                  <a:lnTo>
                    <a:pt x="445294" y="11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F582A05-D74D-4D04-BE41-7F64E0364834}"/>
                </a:ext>
              </a:extLst>
            </p:cNvPr>
            <p:cNvSpPr/>
            <p:nvPr/>
          </p:nvSpPr>
          <p:spPr>
            <a:xfrm>
              <a:off x="4041775" y="4079875"/>
              <a:ext cx="2982913" cy="511175"/>
            </a:xfrm>
            <a:custGeom>
              <a:avLst/>
              <a:gdLst>
                <a:gd name="connsiteX0" fmla="*/ 2268886 w 2982803"/>
                <a:gd name="connsiteY0" fmla="*/ 51343 h 510988"/>
                <a:gd name="connsiteX1" fmla="*/ 2151530 w 2982803"/>
                <a:gd name="connsiteY1" fmla="*/ 61123 h 510988"/>
                <a:gd name="connsiteX2" fmla="*/ 2007280 w 2982803"/>
                <a:gd name="connsiteY2" fmla="*/ 78238 h 510988"/>
                <a:gd name="connsiteX3" fmla="*/ 1853250 w 2982803"/>
                <a:gd name="connsiteY3" fmla="*/ 95352 h 510988"/>
                <a:gd name="connsiteX4" fmla="*/ 1711444 w 2982803"/>
                <a:gd name="connsiteY4" fmla="*/ 112466 h 510988"/>
                <a:gd name="connsiteX5" fmla="*/ 1545190 w 2982803"/>
                <a:gd name="connsiteY5" fmla="*/ 134471 h 510988"/>
                <a:gd name="connsiteX6" fmla="*/ 1376490 w 2982803"/>
                <a:gd name="connsiteY6" fmla="*/ 151585 h 510988"/>
                <a:gd name="connsiteX7" fmla="*/ 1154003 w 2982803"/>
                <a:gd name="connsiteY7" fmla="*/ 190704 h 510988"/>
                <a:gd name="connsiteX8" fmla="*/ 955964 w 2982803"/>
                <a:gd name="connsiteY8" fmla="*/ 222488 h 510988"/>
                <a:gd name="connsiteX9" fmla="*/ 718807 w 2982803"/>
                <a:gd name="connsiteY9" fmla="*/ 261607 h 510988"/>
                <a:gd name="connsiteX10" fmla="*/ 503654 w 2982803"/>
                <a:gd name="connsiteY10" fmla="*/ 293390 h 510988"/>
                <a:gd name="connsiteX11" fmla="*/ 410747 w 2982803"/>
                <a:gd name="connsiteY11" fmla="*/ 308060 h 510988"/>
                <a:gd name="connsiteX12" fmla="*/ 381408 w 2982803"/>
                <a:gd name="connsiteY12" fmla="*/ 308060 h 510988"/>
                <a:gd name="connsiteX13" fmla="*/ 339844 w 2982803"/>
                <a:gd name="connsiteY13" fmla="*/ 303170 h 510988"/>
                <a:gd name="connsiteX14" fmla="*/ 261607 w 2982803"/>
                <a:gd name="connsiteY14" fmla="*/ 283611 h 510988"/>
                <a:gd name="connsiteX15" fmla="*/ 158920 w 2982803"/>
                <a:gd name="connsiteY15" fmla="*/ 251827 h 510988"/>
                <a:gd name="connsiteX16" fmla="*/ 70903 w 2982803"/>
                <a:gd name="connsiteY16" fmla="*/ 217598 h 510988"/>
                <a:gd name="connsiteX17" fmla="*/ 44009 w 2982803"/>
                <a:gd name="connsiteY17" fmla="*/ 207818 h 510988"/>
                <a:gd name="connsiteX18" fmla="*/ 22005 w 2982803"/>
                <a:gd name="connsiteY18" fmla="*/ 205373 h 510988"/>
                <a:gd name="connsiteX19" fmla="*/ 9780 w 2982803"/>
                <a:gd name="connsiteY19" fmla="*/ 207818 h 510988"/>
                <a:gd name="connsiteX20" fmla="*/ 0 w 2982803"/>
                <a:gd name="connsiteY20" fmla="*/ 217598 h 510988"/>
                <a:gd name="connsiteX21" fmla="*/ 0 w 2982803"/>
                <a:gd name="connsiteY21" fmla="*/ 239602 h 510988"/>
                <a:gd name="connsiteX22" fmla="*/ 17115 w 2982803"/>
                <a:gd name="connsiteY22" fmla="*/ 268941 h 510988"/>
                <a:gd name="connsiteX23" fmla="*/ 68458 w 2982803"/>
                <a:gd name="connsiteY23" fmla="*/ 330064 h 510988"/>
                <a:gd name="connsiteX24" fmla="*/ 124691 w 2982803"/>
                <a:gd name="connsiteY24" fmla="*/ 386297 h 510988"/>
                <a:gd name="connsiteX25" fmla="*/ 171145 w 2982803"/>
                <a:gd name="connsiteY25" fmla="*/ 427861 h 510988"/>
                <a:gd name="connsiteX26" fmla="*/ 227378 w 2982803"/>
                <a:gd name="connsiteY26" fmla="*/ 466980 h 510988"/>
                <a:gd name="connsiteX27" fmla="*/ 273831 w 2982803"/>
                <a:gd name="connsiteY27" fmla="*/ 488984 h 510988"/>
                <a:gd name="connsiteX28" fmla="*/ 312950 w 2982803"/>
                <a:gd name="connsiteY28" fmla="*/ 501209 h 510988"/>
                <a:gd name="connsiteX29" fmla="*/ 356959 w 2982803"/>
                <a:gd name="connsiteY29" fmla="*/ 510988 h 510988"/>
                <a:gd name="connsiteX30" fmla="*/ 437641 w 2982803"/>
                <a:gd name="connsiteY30" fmla="*/ 498764 h 510988"/>
                <a:gd name="connsiteX31" fmla="*/ 699247 w 2982803"/>
                <a:gd name="connsiteY31" fmla="*/ 447420 h 510988"/>
                <a:gd name="connsiteX32" fmla="*/ 1029312 w 2982803"/>
                <a:gd name="connsiteY32" fmla="*/ 378963 h 510988"/>
                <a:gd name="connsiteX33" fmla="*/ 1286028 w 2982803"/>
                <a:gd name="connsiteY33" fmla="*/ 327619 h 510988"/>
                <a:gd name="connsiteX34" fmla="*/ 1716334 w 2982803"/>
                <a:gd name="connsiteY34" fmla="*/ 278721 h 510988"/>
                <a:gd name="connsiteX35" fmla="*/ 1977941 w 2982803"/>
                <a:gd name="connsiteY35" fmla="*/ 259162 h 510988"/>
                <a:gd name="connsiteX36" fmla="*/ 2153975 w 2982803"/>
                <a:gd name="connsiteY36" fmla="*/ 249382 h 510988"/>
                <a:gd name="connsiteX37" fmla="*/ 2344678 w 2982803"/>
                <a:gd name="connsiteY37" fmla="*/ 246937 h 510988"/>
                <a:gd name="connsiteX38" fmla="*/ 2498708 w 2982803"/>
                <a:gd name="connsiteY38" fmla="*/ 249382 h 510988"/>
                <a:gd name="connsiteX39" fmla="*/ 2679632 w 2982803"/>
                <a:gd name="connsiteY39" fmla="*/ 256717 h 510988"/>
                <a:gd name="connsiteX40" fmla="*/ 2784764 w 2982803"/>
                <a:gd name="connsiteY40" fmla="*/ 264051 h 510988"/>
                <a:gd name="connsiteX41" fmla="*/ 2845887 w 2982803"/>
                <a:gd name="connsiteY41" fmla="*/ 264051 h 510988"/>
                <a:gd name="connsiteX42" fmla="*/ 2907010 w 2982803"/>
                <a:gd name="connsiteY42" fmla="*/ 256717 h 510988"/>
                <a:gd name="connsiteX43" fmla="*/ 2958353 w 2982803"/>
                <a:gd name="connsiteY43" fmla="*/ 242047 h 510988"/>
                <a:gd name="connsiteX44" fmla="*/ 2977913 w 2982803"/>
                <a:gd name="connsiteY44" fmla="*/ 229823 h 510988"/>
                <a:gd name="connsiteX45" fmla="*/ 2982803 w 2982803"/>
                <a:gd name="connsiteY45" fmla="*/ 217598 h 510988"/>
                <a:gd name="connsiteX46" fmla="*/ 2982803 w 2982803"/>
                <a:gd name="connsiteY46" fmla="*/ 205373 h 510988"/>
                <a:gd name="connsiteX47" fmla="*/ 2982803 w 2982803"/>
                <a:gd name="connsiteY47" fmla="*/ 188259 h 510988"/>
                <a:gd name="connsiteX48" fmla="*/ 2975468 w 2982803"/>
                <a:gd name="connsiteY48" fmla="*/ 171145 h 510988"/>
                <a:gd name="connsiteX49" fmla="*/ 2948574 w 2982803"/>
                <a:gd name="connsiteY49" fmla="*/ 139361 h 510988"/>
                <a:gd name="connsiteX50" fmla="*/ 2911900 w 2982803"/>
                <a:gd name="connsiteY50" fmla="*/ 107577 h 510988"/>
                <a:gd name="connsiteX51" fmla="*/ 2858112 w 2982803"/>
                <a:gd name="connsiteY51" fmla="*/ 78238 h 510988"/>
                <a:gd name="connsiteX52" fmla="*/ 2789654 w 2982803"/>
                <a:gd name="connsiteY52" fmla="*/ 46454 h 510988"/>
                <a:gd name="connsiteX53" fmla="*/ 2689412 w 2982803"/>
                <a:gd name="connsiteY53" fmla="*/ 14670 h 510988"/>
                <a:gd name="connsiteX54" fmla="*/ 2613620 w 2982803"/>
                <a:gd name="connsiteY54" fmla="*/ 0 h 510988"/>
                <a:gd name="connsiteX55" fmla="*/ 2579391 w 2982803"/>
                <a:gd name="connsiteY55" fmla="*/ 0 h 510988"/>
                <a:gd name="connsiteX56" fmla="*/ 2559831 w 2982803"/>
                <a:gd name="connsiteY56" fmla="*/ 0 h 510988"/>
                <a:gd name="connsiteX57" fmla="*/ 2484039 w 2982803"/>
                <a:gd name="connsiteY57" fmla="*/ 19559 h 510988"/>
                <a:gd name="connsiteX58" fmla="*/ 2400912 w 2982803"/>
                <a:gd name="connsiteY58" fmla="*/ 44009 h 510988"/>
                <a:gd name="connsiteX59" fmla="*/ 2268886 w 2982803"/>
                <a:gd name="connsiteY59" fmla="*/ 51343 h 5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2803" h="510988">
                  <a:moveTo>
                    <a:pt x="2268886" y="51343"/>
                  </a:moveTo>
                  <a:lnTo>
                    <a:pt x="2151530" y="61123"/>
                  </a:lnTo>
                  <a:lnTo>
                    <a:pt x="2007280" y="78238"/>
                  </a:lnTo>
                  <a:lnTo>
                    <a:pt x="1853250" y="95352"/>
                  </a:lnTo>
                  <a:lnTo>
                    <a:pt x="1711444" y="112466"/>
                  </a:lnTo>
                  <a:lnTo>
                    <a:pt x="1545190" y="134471"/>
                  </a:lnTo>
                  <a:lnTo>
                    <a:pt x="1376490" y="151585"/>
                  </a:lnTo>
                  <a:lnTo>
                    <a:pt x="1154003" y="190704"/>
                  </a:lnTo>
                  <a:lnTo>
                    <a:pt x="955964" y="222488"/>
                  </a:lnTo>
                  <a:lnTo>
                    <a:pt x="718807" y="261607"/>
                  </a:lnTo>
                  <a:lnTo>
                    <a:pt x="503654" y="293390"/>
                  </a:lnTo>
                  <a:lnTo>
                    <a:pt x="410747" y="308060"/>
                  </a:lnTo>
                  <a:lnTo>
                    <a:pt x="381408" y="308060"/>
                  </a:lnTo>
                  <a:lnTo>
                    <a:pt x="339844" y="303170"/>
                  </a:lnTo>
                  <a:lnTo>
                    <a:pt x="261607" y="283611"/>
                  </a:lnTo>
                  <a:lnTo>
                    <a:pt x="158920" y="251827"/>
                  </a:lnTo>
                  <a:lnTo>
                    <a:pt x="70903" y="217598"/>
                  </a:lnTo>
                  <a:lnTo>
                    <a:pt x="44009" y="207818"/>
                  </a:lnTo>
                  <a:lnTo>
                    <a:pt x="22005" y="205373"/>
                  </a:lnTo>
                  <a:lnTo>
                    <a:pt x="9780" y="207818"/>
                  </a:lnTo>
                  <a:lnTo>
                    <a:pt x="0" y="217598"/>
                  </a:lnTo>
                  <a:lnTo>
                    <a:pt x="0" y="239602"/>
                  </a:lnTo>
                  <a:lnTo>
                    <a:pt x="17115" y="268941"/>
                  </a:lnTo>
                  <a:lnTo>
                    <a:pt x="68458" y="330064"/>
                  </a:lnTo>
                  <a:lnTo>
                    <a:pt x="124691" y="386297"/>
                  </a:lnTo>
                  <a:lnTo>
                    <a:pt x="171145" y="427861"/>
                  </a:lnTo>
                  <a:lnTo>
                    <a:pt x="227378" y="466980"/>
                  </a:lnTo>
                  <a:lnTo>
                    <a:pt x="273831" y="488984"/>
                  </a:lnTo>
                  <a:lnTo>
                    <a:pt x="312950" y="501209"/>
                  </a:lnTo>
                  <a:lnTo>
                    <a:pt x="356959" y="510988"/>
                  </a:lnTo>
                  <a:lnTo>
                    <a:pt x="437641" y="498764"/>
                  </a:lnTo>
                  <a:lnTo>
                    <a:pt x="699247" y="447420"/>
                  </a:lnTo>
                  <a:lnTo>
                    <a:pt x="1029312" y="378963"/>
                  </a:lnTo>
                  <a:lnTo>
                    <a:pt x="1286028" y="327619"/>
                  </a:lnTo>
                  <a:lnTo>
                    <a:pt x="1716334" y="278721"/>
                  </a:lnTo>
                  <a:lnTo>
                    <a:pt x="1977941" y="259162"/>
                  </a:lnTo>
                  <a:lnTo>
                    <a:pt x="2153975" y="249382"/>
                  </a:lnTo>
                  <a:lnTo>
                    <a:pt x="2344678" y="246937"/>
                  </a:lnTo>
                  <a:lnTo>
                    <a:pt x="2498708" y="249382"/>
                  </a:lnTo>
                  <a:lnTo>
                    <a:pt x="2679632" y="256717"/>
                  </a:lnTo>
                  <a:lnTo>
                    <a:pt x="2784764" y="264051"/>
                  </a:lnTo>
                  <a:lnTo>
                    <a:pt x="2845887" y="264051"/>
                  </a:lnTo>
                  <a:lnTo>
                    <a:pt x="2907010" y="256717"/>
                  </a:lnTo>
                  <a:lnTo>
                    <a:pt x="2958353" y="242047"/>
                  </a:lnTo>
                  <a:lnTo>
                    <a:pt x="2977913" y="229823"/>
                  </a:lnTo>
                  <a:lnTo>
                    <a:pt x="2982803" y="217598"/>
                  </a:lnTo>
                  <a:lnTo>
                    <a:pt x="2982803" y="205373"/>
                  </a:lnTo>
                  <a:lnTo>
                    <a:pt x="2982803" y="188259"/>
                  </a:lnTo>
                  <a:lnTo>
                    <a:pt x="2975468" y="171145"/>
                  </a:lnTo>
                  <a:lnTo>
                    <a:pt x="2948574" y="139361"/>
                  </a:lnTo>
                  <a:lnTo>
                    <a:pt x="2911900" y="107577"/>
                  </a:lnTo>
                  <a:lnTo>
                    <a:pt x="2858112" y="78238"/>
                  </a:lnTo>
                  <a:lnTo>
                    <a:pt x="2789654" y="46454"/>
                  </a:lnTo>
                  <a:lnTo>
                    <a:pt x="2689412" y="14670"/>
                  </a:lnTo>
                  <a:lnTo>
                    <a:pt x="2613620" y="0"/>
                  </a:lnTo>
                  <a:lnTo>
                    <a:pt x="2579391" y="0"/>
                  </a:lnTo>
                  <a:lnTo>
                    <a:pt x="2559831" y="0"/>
                  </a:lnTo>
                  <a:lnTo>
                    <a:pt x="2484039" y="19559"/>
                  </a:lnTo>
                  <a:lnTo>
                    <a:pt x="2400912" y="44009"/>
                  </a:lnTo>
                  <a:lnTo>
                    <a:pt x="2268886" y="51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BEA447F-0E66-4FF2-ABCF-310942F8E984}"/>
                </a:ext>
              </a:extLst>
            </p:cNvPr>
            <p:cNvSpPr/>
            <p:nvPr/>
          </p:nvSpPr>
          <p:spPr>
            <a:xfrm rot="16200000">
              <a:off x="4353719" y="4620419"/>
              <a:ext cx="2281237" cy="352425"/>
            </a:xfrm>
            <a:custGeom>
              <a:avLst/>
              <a:gdLst>
                <a:gd name="connsiteX0" fmla="*/ 669132 w 2281238"/>
                <a:gd name="connsiteY0" fmla="*/ 83343 h 352425"/>
                <a:gd name="connsiteX1" fmla="*/ 831057 w 2281238"/>
                <a:gd name="connsiteY1" fmla="*/ 90487 h 352425"/>
                <a:gd name="connsiteX2" fmla="*/ 1033463 w 2281238"/>
                <a:gd name="connsiteY2" fmla="*/ 95250 h 352425"/>
                <a:gd name="connsiteX3" fmla="*/ 1185863 w 2281238"/>
                <a:gd name="connsiteY3" fmla="*/ 95250 h 352425"/>
                <a:gd name="connsiteX4" fmla="*/ 1304925 w 2281238"/>
                <a:gd name="connsiteY4" fmla="*/ 100012 h 352425"/>
                <a:gd name="connsiteX5" fmla="*/ 1700213 w 2281238"/>
                <a:gd name="connsiteY5" fmla="*/ 95250 h 352425"/>
                <a:gd name="connsiteX6" fmla="*/ 1866900 w 2281238"/>
                <a:gd name="connsiteY6" fmla="*/ 97631 h 352425"/>
                <a:gd name="connsiteX7" fmla="*/ 2057400 w 2281238"/>
                <a:gd name="connsiteY7" fmla="*/ 95250 h 352425"/>
                <a:gd name="connsiteX8" fmla="*/ 2100263 w 2281238"/>
                <a:gd name="connsiteY8" fmla="*/ 90487 h 352425"/>
                <a:gd name="connsiteX9" fmla="*/ 2143125 w 2281238"/>
                <a:gd name="connsiteY9" fmla="*/ 80962 h 352425"/>
                <a:gd name="connsiteX10" fmla="*/ 2176463 w 2281238"/>
                <a:gd name="connsiteY10" fmla="*/ 66675 h 352425"/>
                <a:gd name="connsiteX11" fmla="*/ 2197894 w 2281238"/>
                <a:gd name="connsiteY11" fmla="*/ 52387 h 352425"/>
                <a:gd name="connsiteX12" fmla="*/ 2219325 w 2281238"/>
                <a:gd name="connsiteY12" fmla="*/ 26193 h 352425"/>
                <a:gd name="connsiteX13" fmla="*/ 2233613 w 2281238"/>
                <a:gd name="connsiteY13" fmla="*/ 9525 h 352425"/>
                <a:gd name="connsiteX14" fmla="*/ 2255044 w 2281238"/>
                <a:gd name="connsiteY14" fmla="*/ 0 h 352425"/>
                <a:gd name="connsiteX15" fmla="*/ 2266950 w 2281238"/>
                <a:gd name="connsiteY15" fmla="*/ 0 h 352425"/>
                <a:gd name="connsiteX16" fmla="*/ 2271713 w 2281238"/>
                <a:gd name="connsiteY16" fmla="*/ 4762 h 352425"/>
                <a:gd name="connsiteX17" fmla="*/ 2276475 w 2281238"/>
                <a:gd name="connsiteY17" fmla="*/ 14287 h 352425"/>
                <a:gd name="connsiteX18" fmla="*/ 2281238 w 2281238"/>
                <a:gd name="connsiteY18" fmla="*/ 26193 h 352425"/>
                <a:gd name="connsiteX19" fmla="*/ 2281238 w 2281238"/>
                <a:gd name="connsiteY19" fmla="*/ 47625 h 352425"/>
                <a:gd name="connsiteX20" fmla="*/ 2281238 w 2281238"/>
                <a:gd name="connsiteY20" fmla="*/ 78581 h 352425"/>
                <a:gd name="connsiteX21" fmla="*/ 2274094 w 2281238"/>
                <a:gd name="connsiteY21" fmla="*/ 116681 h 352425"/>
                <a:gd name="connsiteX22" fmla="*/ 2262188 w 2281238"/>
                <a:gd name="connsiteY22" fmla="*/ 157162 h 352425"/>
                <a:gd name="connsiteX23" fmla="*/ 2245519 w 2281238"/>
                <a:gd name="connsiteY23" fmla="*/ 197643 h 352425"/>
                <a:gd name="connsiteX24" fmla="*/ 2231232 w 2281238"/>
                <a:gd name="connsiteY24" fmla="*/ 223837 h 352425"/>
                <a:gd name="connsiteX25" fmla="*/ 2202657 w 2281238"/>
                <a:gd name="connsiteY25" fmla="*/ 266700 h 352425"/>
                <a:gd name="connsiteX26" fmla="*/ 2171700 w 2281238"/>
                <a:gd name="connsiteY26" fmla="*/ 300037 h 352425"/>
                <a:gd name="connsiteX27" fmla="*/ 2135982 w 2281238"/>
                <a:gd name="connsiteY27" fmla="*/ 330993 h 352425"/>
                <a:gd name="connsiteX28" fmla="*/ 2109788 w 2281238"/>
                <a:gd name="connsiteY28" fmla="*/ 347662 h 352425"/>
                <a:gd name="connsiteX29" fmla="*/ 2090738 w 2281238"/>
                <a:gd name="connsiteY29" fmla="*/ 350043 h 352425"/>
                <a:gd name="connsiteX30" fmla="*/ 2076450 w 2281238"/>
                <a:gd name="connsiteY30" fmla="*/ 352425 h 352425"/>
                <a:gd name="connsiteX31" fmla="*/ 2050257 w 2281238"/>
                <a:gd name="connsiteY31" fmla="*/ 347662 h 352425"/>
                <a:gd name="connsiteX32" fmla="*/ 2019300 w 2281238"/>
                <a:gd name="connsiteY32" fmla="*/ 323850 h 352425"/>
                <a:gd name="connsiteX33" fmla="*/ 1988344 w 2281238"/>
                <a:gd name="connsiteY33" fmla="*/ 307181 h 352425"/>
                <a:gd name="connsiteX34" fmla="*/ 1952625 w 2281238"/>
                <a:gd name="connsiteY34" fmla="*/ 300037 h 352425"/>
                <a:gd name="connsiteX35" fmla="*/ 1852613 w 2281238"/>
                <a:gd name="connsiteY35" fmla="*/ 297656 h 352425"/>
                <a:gd name="connsiteX36" fmla="*/ 1702594 w 2281238"/>
                <a:gd name="connsiteY36" fmla="*/ 300037 h 352425"/>
                <a:gd name="connsiteX37" fmla="*/ 1388269 w 2281238"/>
                <a:gd name="connsiteY37" fmla="*/ 300037 h 352425"/>
                <a:gd name="connsiteX38" fmla="*/ 1019175 w 2281238"/>
                <a:gd name="connsiteY38" fmla="*/ 297656 h 352425"/>
                <a:gd name="connsiteX39" fmla="*/ 735807 w 2281238"/>
                <a:gd name="connsiteY39" fmla="*/ 297656 h 352425"/>
                <a:gd name="connsiteX40" fmla="*/ 433388 w 2281238"/>
                <a:gd name="connsiteY40" fmla="*/ 297656 h 352425"/>
                <a:gd name="connsiteX41" fmla="*/ 226219 w 2281238"/>
                <a:gd name="connsiteY41" fmla="*/ 297656 h 352425"/>
                <a:gd name="connsiteX42" fmla="*/ 142875 w 2281238"/>
                <a:gd name="connsiteY42" fmla="*/ 290512 h 352425"/>
                <a:gd name="connsiteX43" fmla="*/ 69057 w 2281238"/>
                <a:gd name="connsiteY43" fmla="*/ 278606 h 352425"/>
                <a:gd name="connsiteX44" fmla="*/ 52388 w 2281238"/>
                <a:gd name="connsiteY44" fmla="*/ 273843 h 352425"/>
                <a:gd name="connsiteX45" fmla="*/ 38100 w 2281238"/>
                <a:gd name="connsiteY45" fmla="*/ 261937 h 352425"/>
                <a:gd name="connsiteX46" fmla="*/ 21432 w 2281238"/>
                <a:gd name="connsiteY46" fmla="*/ 240506 h 352425"/>
                <a:gd name="connsiteX47" fmla="*/ 7144 w 2281238"/>
                <a:gd name="connsiteY47" fmla="*/ 211931 h 352425"/>
                <a:gd name="connsiteX48" fmla="*/ 2382 w 2281238"/>
                <a:gd name="connsiteY48" fmla="*/ 192881 h 352425"/>
                <a:gd name="connsiteX49" fmla="*/ 0 w 2281238"/>
                <a:gd name="connsiteY49" fmla="*/ 169068 h 352425"/>
                <a:gd name="connsiteX50" fmla="*/ 2382 w 2281238"/>
                <a:gd name="connsiteY50" fmla="*/ 152400 h 352425"/>
                <a:gd name="connsiteX51" fmla="*/ 9525 w 2281238"/>
                <a:gd name="connsiteY51" fmla="*/ 135731 h 352425"/>
                <a:gd name="connsiteX52" fmla="*/ 33338 w 2281238"/>
                <a:gd name="connsiteY52" fmla="*/ 111918 h 352425"/>
                <a:gd name="connsiteX53" fmla="*/ 59532 w 2281238"/>
                <a:gd name="connsiteY53" fmla="*/ 92868 h 352425"/>
                <a:gd name="connsiteX54" fmla="*/ 92869 w 2281238"/>
                <a:gd name="connsiteY54" fmla="*/ 73818 h 352425"/>
                <a:gd name="connsiteX55" fmla="*/ 119063 w 2281238"/>
                <a:gd name="connsiteY55" fmla="*/ 64293 h 352425"/>
                <a:gd name="connsiteX56" fmla="*/ 161925 w 2281238"/>
                <a:gd name="connsiteY56" fmla="*/ 54768 h 352425"/>
                <a:gd name="connsiteX57" fmla="*/ 192882 w 2281238"/>
                <a:gd name="connsiteY57" fmla="*/ 52387 h 352425"/>
                <a:gd name="connsiteX58" fmla="*/ 264319 w 2281238"/>
                <a:gd name="connsiteY58" fmla="*/ 57150 h 352425"/>
                <a:gd name="connsiteX59" fmla="*/ 478632 w 2281238"/>
                <a:gd name="connsiteY59" fmla="*/ 73818 h 352425"/>
                <a:gd name="connsiteX60" fmla="*/ 669132 w 2281238"/>
                <a:gd name="connsiteY60" fmla="*/ 83343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281238" h="352425">
                  <a:moveTo>
                    <a:pt x="669132" y="83343"/>
                  </a:moveTo>
                  <a:lnTo>
                    <a:pt x="831057" y="90487"/>
                  </a:lnTo>
                  <a:lnTo>
                    <a:pt x="1033463" y="95250"/>
                  </a:lnTo>
                  <a:lnTo>
                    <a:pt x="1185863" y="95250"/>
                  </a:lnTo>
                  <a:lnTo>
                    <a:pt x="1304925" y="100012"/>
                  </a:lnTo>
                  <a:lnTo>
                    <a:pt x="1700213" y="95250"/>
                  </a:lnTo>
                  <a:lnTo>
                    <a:pt x="1866900" y="97631"/>
                  </a:lnTo>
                  <a:lnTo>
                    <a:pt x="2057400" y="95250"/>
                  </a:lnTo>
                  <a:lnTo>
                    <a:pt x="2100263" y="90487"/>
                  </a:lnTo>
                  <a:lnTo>
                    <a:pt x="2143125" y="80962"/>
                  </a:lnTo>
                  <a:lnTo>
                    <a:pt x="2176463" y="66675"/>
                  </a:lnTo>
                  <a:lnTo>
                    <a:pt x="2197894" y="52387"/>
                  </a:lnTo>
                  <a:lnTo>
                    <a:pt x="2219325" y="26193"/>
                  </a:lnTo>
                  <a:lnTo>
                    <a:pt x="2233613" y="9525"/>
                  </a:lnTo>
                  <a:lnTo>
                    <a:pt x="2255044" y="0"/>
                  </a:lnTo>
                  <a:lnTo>
                    <a:pt x="2266950" y="0"/>
                  </a:lnTo>
                  <a:lnTo>
                    <a:pt x="2271713" y="4762"/>
                  </a:lnTo>
                  <a:lnTo>
                    <a:pt x="2276475" y="14287"/>
                  </a:lnTo>
                  <a:lnTo>
                    <a:pt x="2281238" y="26193"/>
                  </a:lnTo>
                  <a:lnTo>
                    <a:pt x="2281238" y="47625"/>
                  </a:lnTo>
                  <a:lnTo>
                    <a:pt x="2281238" y="78581"/>
                  </a:lnTo>
                  <a:lnTo>
                    <a:pt x="2274094" y="116681"/>
                  </a:lnTo>
                  <a:lnTo>
                    <a:pt x="2262188" y="157162"/>
                  </a:lnTo>
                  <a:lnTo>
                    <a:pt x="2245519" y="197643"/>
                  </a:lnTo>
                  <a:lnTo>
                    <a:pt x="2231232" y="223837"/>
                  </a:lnTo>
                  <a:lnTo>
                    <a:pt x="2202657" y="266700"/>
                  </a:lnTo>
                  <a:lnTo>
                    <a:pt x="2171700" y="300037"/>
                  </a:lnTo>
                  <a:lnTo>
                    <a:pt x="2135982" y="330993"/>
                  </a:lnTo>
                  <a:lnTo>
                    <a:pt x="2109788" y="347662"/>
                  </a:lnTo>
                  <a:lnTo>
                    <a:pt x="2090738" y="350043"/>
                  </a:lnTo>
                  <a:lnTo>
                    <a:pt x="2076450" y="352425"/>
                  </a:lnTo>
                  <a:lnTo>
                    <a:pt x="2050257" y="347662"/>
                  </a:lnTo>
                  <a:lnTo>
                    <a:pt x="2019300" y="323850"/>
                  </a:lnTo>
                  <a:lnTo>
                    <a:pt x="1988344" y="307181"/>
                  </a:lnTo>
                  <a:lnTo>
                    <a:pt x="1952625" y="300037"/>
                  </a:lnTo>
                  <a:lnTo>
                    <a:pt x="1852613" y="297656"/>
                  </a:lnTo>
                  <a:lnTo>
                    <a:pt x="1702594" y="300037"/>
                  </a:lnTo>
                  <a:lnTo>
                    <a:pt x="1388269" y="300037"/>
                  </a:lnTo>
                  <a:lnTo>
                    <a:pt x="1019175" y="297656"/>
                  </a:lnTo>
                  <a:lnTo>
                    <a:pt x="735807" y="297656"/>
                  </a:lnTo>
                  <a:lnTo>
                    <a:pt x="433388" y="297656"/>
                  </a:lnTo>
                  <a:lnTo>
                    <a:pt x="226219" y="297656"/>
                  </a:lnTo>
                  <a:lnTo>
                    <a:pt x="142875" y="290512"/>
                  </a:lnTo>
                  <a:lnTo>
                    <a:pt x="69057" y="278606"/>
                  </a:lnTo>
                  <a:lnTo>
                    <a:pt x="52388" y="273843"/>
                  </a:lnTo>
                  <a:lnTo>
                    <a:pt x="38100" y="261937"/>
                  </a:lnTo>
                  <a:lnTo>
                    <a:pt x="21432" y="240506"/>
                  </a:lnTo>
                  <a:lnTo>
                    <a:pt x="7144" y="211931"/>
                  </a:lnTo>
                  <a:lnTo>
                    <a:pt x="2382" y="192881"/>
                  </a:lnTo>
                  <a:lnTo>
                    <a:pt x="0" y="169068"/>
                  </a:lnTo>
                  <a:lnTo>
                    <a:pt x="2382" y="152400"/>
                  </a:lnTo>
                  <a:lnTo>
                    <a:pt x="9525" y="135731"/>
                  </a:lnTo>
                  <a:lnTo>
                    <a:pt x="33338" y="111918"/>
                  </a:lnTo>
                  <a:lnTo>
                    <a:pt x="59532" y="92868"/>
                  </a:lnTo>
                  <a:lnTo>
                    <a:pt x="92869" y="73818"/>
                  </a:lnTo>
                  <a:lnTo>
                    <a:pt x="119063" y="64293"/>
                  </a:lnTo>
                  <a:lnTo>
                    <a:pt x="161925" y="54768"/>
                  </a:lnTo>
                  <a:lnTo>
                    <a:pt x="192882" y="52387"/>
                  </a:lnTo>
                  <a:lnTo>
                    <a:pt x="264319" y="57150"/>
                  </a:lnTo>
                  <a:lnTo>
                    <a:pt x="478632" y="73818"/>
                  </a:lnTo>
                  <a:lnTo>
                    <a:pt x="669132" y="83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5ECA19BF-8781-45BF-ADB4-439E6E578BFB}"/>
                </a:ext>
              </a:extLst>
            </p:cNvPr>
            <p:cNvSpPr/>
            <p:nvPr/>
          </p:nvSpPr>
          <p:spPr>
            <a:xfrm>
              <a:off x="3792538" y="4348163"/>
              <a:ext cx="1670050" cy="1371600"/>
            </a:xfrm>
            <a:custGeom>
              <a:avLst/>
              <a:gdLst>
                <a:gd name="connsiteX0" fmla="*/ 1416844 w 1669257"/>
                <a:gd name="connsiteY0" fmla="*/ 176212 h 1371600"/>
                <a:gd name="connsiteX1" fmla="*/ 1485900 w 1669257"/>
                <a:gd name="connsiteY1" fmla="*/ 92868 h 1371600"/>
                <a:gd name="connsiteX2" fmla="*/ 1540669 w 1669257"/>
                <a:gd name="connsiteY2" fmla="*/ 11906 h 1371600"/>
                <a:gd name="connsiteX3" fmla="*/ 1669257 w 1669257"/>
                <a:gd name="connsiteY3" fmla="*/ 0 h 1371600"/>
                <a:gd name="connsiteX4" fmla="*/ 1669257 w 1669257"/>
                <a:gd name="connsiteY4" fmla="*/ 264318 h 1371600"/>
                <a:gd name="connsiteX5" fmla="*/ 1571625 w 1669257"/>
                <a:gd name="connsiteY5" fmla="*/ 359568 h 1371600"/>
                <a:gd name="connsiteX6" fmla="*/ 1431132 w 1669257"/>
                <a:gd name="connsiteY6" fmla="*/ 495300 h 1371600"/>
                <a:gd name="connsiteX7" fmla="*/ 1259682 w 1669257"/>
                <a:gd name="connsiteY7" fmla="*/ 650081 h 1371600"/>
                <a:gd name="connsiteX8" fmla="*/ 1133475 w 1669257"/>
                <a:gd name="connsiteY8" fmla="*/ 750093 h 1371600"/>
                <a:gd name="connsiteX9" fmla="*/ 969169 w 1669257"/>
                <a:gd name="connsiteY9" fmla="*/ 876300 h 1371600"/>
                <a:gd name="connsiteX10" fmla="*/ 783432 w 1669257"/>
                <a:gd name="connsiteY10" fmla="*/ 1004887 h 1371600"/>
                <a:gd name="connsiteX11" fmla="*/ 621507 w 1669257"/>
                <a:gd name="connsiteY11" fmla="*/ 1100137 h 1371600"/>
                <a:gd name="connsiteX12" fmla="*/ 500063 w 1669257"/>
                <a:gd name="connsiteY12" fmla="*/ 1166812 h 1371600"/>
                <a:gd name="connsiteX13" fmla="*/ 369094 w 1669257"/>
                <a:gd name="connsiteY13" fmla="*/ 1231106 h 1371600"/>
                <a:gd name="connsiteX14" fmla="*/ 226219 w 1669257"/>
                <a:gd name="connsiteY14" fmla="*/ 1295400 h 1371600"/>
                <a:gd name="connsiteX15" fmla="*/ 42863 w 1669257"/>
                <a:gd name="connsiteY15" fmla="*/ 1366837 h 1371600"/>
                <a:gd name="connsiteX16" fmla="*/ 19050 w 1669257"/>
                <a:gd name="connsiteY16" fmla="*/ 1371600 h 1371600"/>
                <a:gd name="connsiteX17" fmla="*/ 7144 w 1669257"/>
                <a:gd name="connsiteY17" fmla="*/ 1371600 h 1371600"/>
                <a:gd name="connsiteX18" fmla="*/ 0 w 1669257"/>
                <a:gd name="connsiteY18" fmla="*/ 1366837 h 1371600"/>
                <a:gd name="connsiteX19" fmla="*/ 0 w 1669257"/>
                <a:gd name="connsiteY19" fmla="*/ 1352550 h 1371600"/>
                <a:gd name="connsiteX20" fmla="*/ 9525 w 1669257"/>
                <a:gd name="connsiteY20" fmla="*/ 1323975 h 1371600"/>
                <a:gd name="connsiteX21" fmla="*/ 23813 w 1669257"/>
                <a:gd name="connsiteY21" fmla="*/ 1307306 h 1371600"/>
                <a:gd name="connsiteX22" fmla="*/ 109538 w 1669257"/>
                <a:gd name="connsiteY22" fmla="*/ 1259681 h 1371600"/>
                <a:gd name="connsiteX23" fmla="*/ 321469 w 1669257"/>
                <a:gd name="connsiteY23" fmla="*/ 1126331 h 1371600"/>
                <a:gd name="connsiteX24" fmla="*/ 492919 w 1669257"/>
                <a:gd name="connsiteY24" fmla="*/ 1014412 h 1371600"/>
                <a:gd name="connsiteX25" fmla="*/ 652463 w 1669257"/>
                <a:gd name="connsiteY25" fmla="*/ 900112 h 1371600"/>
                <a:gd name="connsiteX26" fmla="*/ 766763 w 1669257"/>
                <a:gd name="connsiteY26" fmla="*/ 809625 h 1371600"/>
                <a:gd name="connsiteX27" fmla="*/ 888207 w 1669257"/>
                <a:gd name="connsiteY27" fmla="*/ 707231 h 1371600"/>
                <a:gd name="connsiteX28" fmla="*/ 997744 w 1669257"/>
                <a:gd name="connsiteY28" fmla="*/ 611981 h 1371600"/>
                <a:gd name="connsiteX29" fmla="*/ 1102519 w 1669257"/>
                <a:gd name="connsiteY29" fmla="*/ 511968 h 1371600"/>
                <a:gd name="connsiteX30" fmla="*/ 1219200 w 1669257"/>
                <a:gd name="connsiteY30" fmla="*/ 395287 h 1371600"/>
                <a:gd name="connsiteX31" fmla="*/ 1416844 w 1669257"/>
                <a:gd name="connsiteY31" fmla="*/ 17621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669257" h="1371600">
                  <a:moveTo>
                    <a:pt x="1416844" y="176212"/>
                  </a:moveTo>
                  <a:lnTo>
                    <a:pt x="1485900" y="92868"/>
                  </a:lnTo>
                  <a:lnTo>
                    <a:pt x="1540669" y="11906"/>
                  </a:lnTo>
                  <a:lnTo>
                    <a:pt x="1669257" y="0"/>
                  </a:lnTo>
                  <a:lnTo>
                    <a:pt x="1669257" y="264318"/>
                  </a:lnTo>
                  <a:lnTo>
                    <a:pt x="1571625" y="359568"/>
                  </a:lnTo>
                  <a:lnTo>
                    <a:pt x="1431132" y="495300"/>
                  </a:lnTo>
                  <a:lnTo>
                    <a:pt x="1259682" y="650081"/>
                  </a:lnTo>
                  <a:lnTo>
                    <a:pt x="1133475" y="750093"/>
                  </a:lnTo>
                  <a:lnTo>
                    <a:pt x="969169" y="876300"/>
                  </a:lnTo>
                  <a:lnTo>
                    <a:pt x="783432" y="1004887"/>
                  </a:lnTo>
                  <a:lnTo>
                    <a:pt x="621507" y="1100137"/>
                  </a:lnTo>
                  <a:lnTo>
                    <a:pt x="500063" y="1166812"/>
                  </a:lnTo>
                  <a:lnTo>
                    <a:pt x="369094" y="1231106"/>
                  </a:lnTo>
                  <a:lnTo>
                    <a:pt x="226219" y="1295400"/>
                  </a:lnTo>
                  <a:lnTo>
                    <a:pt x="42863" y="1366837"/>
                  </a:lnTo>
                  <a:lnTo>
                    <a:pt x="19050" y="1371600"/>
                  </a:lnTo>
                  <a:lnTo>
                    <a:pt x="7144" y="1371600"/>
                  </a:lnTo>
                  <a:lnTo>
                    <a:pt x="0" y="1366837"/>
                  </a:lnTo>
                  <a:lnTo>
                    <a:pt x="0" y="1352550"/>
                  </a:lnTo>
                  <a:lnTo>
                    <a:pt x="9525" y="1323975"/>
                  </a:lnTo>
                  <a:lnTo>
                    <a:pt x="23813" y="1307306"/>
                  </a:lnTo>
                  <a:lnTo>
                    <a:pt x="109538" y="1259681"/>
                  </a:lnTo>
                  <a:lnTo>
                    <a:pt x="321469" y="1126331"/>
                  </a:lnTo>
                  <a:lnTo>
                    <a:pt x="492919" y="1014412"/>
                  </a:lnTo>
                  <a:lnTo>
                    <a:pt x="652463" y="900112"/>
                  </a:lnTo>
                  <a:lnTo>
                    <a:pt x="766763" y="809625"/>
                  </a:lnTo>
                  <a:lnTo>
                    <a:pt x="888207" y="707231"/>
                  </a:lnTo>
                  <a:lnTo>
                    <a:pt x="997744" y="611981"/>
                  </a:lnTo>
                  <a:lnTo>
                    <a:pt x="1102519" y="511968"/>
                  </a:lnTo>
                  <a:lnTo>
                    <a:pt x="1219200" y="395287"/>
                  </a:lnTo>
                  <a:lnTo>
                    <a:pt x="14168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BE3BE700-345E-416A-86D7-ACF086B280A2}"/>
                </a:ext>
              </a:extLst>
            </p:cNvPr>
            <p:cNvSpPr/>
            <p:nvPr/>
          </p:nvSpPr>
          <p:spPr>
            <a:xfrm>
              <a:off x="5570538" y="4306888"/>
              <a:ext cx="1841500" cy="1355725"/>
            </a:xfrm>
            <a:custGeom>
              <a:avLst/>
              <a:gdLst>
                <a:gd name="connsiteX0" fmla="*/ 647700 w 1843087"/>
                <a:gd name="connsiteY0" fmla="*/ 564357 h 1354932"/>
                <a:gd name="connsiteX1" fmla="*/ 576262 w 1843087"/>
                <a:gd name="connsiteY1" fmla="*/ 504825 h 1354932"/>
                <a:gd name="connsiteX2" fmla="*/ 495300 w 1843087"/>
                <a:gd name="connsiteY2" fmla="*/ 433388 h 1354932"/>
                <a:gd name="connsiteX3" fmla="*/ 361950 w 1843087"/>
                <a:gd name="connsiteY3" fmla="*/ 309563 h 1354932"/>
                <a:gd name="connsiteX4" fmla="*/ 266700 w 1843087"/>
                <a:gd name="connsiteY4" fmla="*/ 216694 h 1354932"/>
                <a:gd name="connsiteX5" fmla="*/ 178594 w 1843087"/>
                <a:gd name="connsiteY5" fmla="*/ 128588 h 1354932"/>
                <a:gd name="connsiteX6" fmla="*/ 61912 w 1843087"/>
                <a:gd name="connsiteY6" fmla="*/ 0 h 1354932"/>
                <a:gd name="connsiteX7" fmla="*/ 0 w 1843087"/>
                <a:gd name="connsiteY7" fmla="*/ 0 h 1354932"/>
                <a:gd name="connsiteX8" fmla="*/ 7144 w 1843087"/>
                <a:gd name="connsiteY8" fmla="*/ 97632 h 1354932"/>
                <a:gd name="connsiteX9" fmla="*/ 95250 w 1843087"/>
                <a:gd name="connsiteY9" fmla="*/ 180975 h 1354932"/>
                <a:gd name="connsiteX10" fmla="*/ 185737 w 1843087"/>
                <a:gd name="connsiteY10" fmla="*/ 290513 h 1354932"/>
                <a:gd name="connsiteX11" fmla="*/ 352425 w 1843087"/>
                <a:gd name="connsiteY11" fmla="*/ 488157 h 1354932"/>
                <a:gd name="connsiteX12" fmla="*/ 492919 w 1843087"/>
                <a:gd name="connsiteY12" fmla="*/ 661988 h 1354932"/>
                <a:gd name="connsiteX13" fmla="*/ 581025 w 1843087"/>
                <a:gd name="connsiteY13" fmla="*/ 773907 h 1354932"/>
                <a:gd name="connsiteX14" fmla="*/ 661987 w 1843087"/>
                <a:gd name="connsiteY14" fmla="*/ 873919 h 1354932"/>
                <a:gd name="connsiteX15" fmla="*/ 769144 w 1843087"/>
                <a:gd name="connsiteY15" fmla="*/ 1012032 h 1354932"/>
                <a:gd name="connsiteX16" fmla="*/ 838200 w 1843087"/>
                <a:gd name="connsiteY16" fmla="*/ 1097757 h 1354932"/>
                <a:gd name="connsiteX17" fmla="*/ 890587 w 1843087"/>
                <a:gd name="connsiteY17" fmla="*/ 1159669 h 1354932"/>
                <a:gd name="connsiteX18" fmla="*/ 942975 w 1843087"/>
                <a:gd name="connsiteY18" fmla="*/ 1216819 h 1354932"/>
                <a:gd name="connsiteX19" fmla="*/ 1004887 w 1843087"/>
                <a:gd name="connsiteY19" fmla="*/ 1273969 h 1354932"/>
                <a:gd name="connsiteX20" fmla="*/ 1059656 w 1843087"/>
                <a:gd name="connsiteY20" fmla="*/ 1316832 h 1354932"/>
                <a:gd name="connsiteX21" fmla="*/ 1100137 w 1843087"/>
                <a:gd name="connsiteY21" fmla="*/ 1338263 h 1354932"/>
                <a:gd name="connsiteX22" fmla="*/ 1140619 w 1843087"/>
                <a:gd name="connsiteY22" fmla="*/ 1352550 h 1354932"/>
                <a:gd name="connsiteX23" fmla="*/ 1295400 w 1843087"/>
                <a:gd name="connsiteY23" fmla="*/ 1354932 h 1354932"/>
                <a:gd name="connsiteX24" fmla="*/ 1571625 w 1843087"/>
                <a:gd name="connsiteY24" fmla="*/ 1352550 h 1354932"/>
                <a:gd name="connsiteX25" fmla="*/ 1804987 w 1843087"/>
                <a:gd name="connsiteY25" fmla="*/ 1352550 h 1354932"/>
                <a:gd name="connsiteX26" fmla="*/ 1821656 w 1843087"/>
                <a:gd name="connsiteY26" fmla="*/ 1347788 h 1354932"/>
                <a:gd name="connsiteX27" fmla="*/ 1840706 w 1843087"/>
                <a:gd name="connsiteY27" fmla="*/ 1335882 h 1354932"/>
                <a:gd name="connsiteX28" fmla="*/ 1843087 w 1843087"/>
                <a:gd name="connsiteY28" fmla="*/ 1321594 h 1354932"/>
                <a:gd name="connsiteX29" fmla="*/ 1838325 w 1843087"/>
                <a:gd name="connsiteY29" fmla="*/ 1307307 h 1354932"/>
                <a:gd name="connsiteX30" fmla="*/ 1824037 w 1843087"/>
                <a:gd name="connsiteY30" fmla="*/ 1295400 h 1354932"/>
                <a:gd name="connsiteX31" fmla="*/ 1776412 w 1843087"/>
                <a:gd name="connsiteY31" fmla="*/ 1273969 h 1354932"/>
                <a:gd name="connsiteX32" fmla="*/ 1709737 w 1843087"/>
                <a:gd name="connsiteY32" fmla="*/ 1245394 h 1354932"/>
                <a:gd name="connsiteX33" fmla="*/ 1602581 w 1843087"/>
                <a:gd name="connsiteY33" fmla="*/ 1195388 h 1354932"/>
                <a:gd name="connsiteX34" fmla="*/ 1509712 w 1843087"/>
                <a:gd name="connsiteY34" fmla="*/ 1147763 h 1354932"/>
                <a:gd name="connsiteX35" fmla="*/ 1421606 w 1843087"/>
                <a:gd name="connsiteY35" fmla="*/ 1100138 h 1354932"/>
                <a:gd name="connsiteX36" fmla="*/ 1264444 w 1843087"/>
                <a:gd name="connsiteY36" fmla="*/ 1009650 h 1354932"/>
                <a:gd name="connsiteX37" fmla="*/ 1183481 w 1843087"/>
                <a:gd name="connsiteY37" fmla="*/ 959644 h 1354932"/>
                <a:gd name="connsiteX38" fmla="*/ 1059656 w 1843087"/>
                <a:gd name="connsiteY38" fmla="*/ 876300 h 1354932"/>
                <a:gd name="connsiteX39" fmla="*/ 957262 w 1843087"/>
                <a:gd name="connsiteY39" fmla="*/ 804863 h 1354932"/>
                <a:gd name="connsiteX40" fmla="*/ 845344 w 1843087"/>
                <a:gd name="connsiteY40" fmla="*/ 723900 h 1354932"/>
                <a:gd name="connsiteX41" fmla="*/ 647700 w 1843087"/>
                <a:gd name="connsiteY41" fmla="*/ 564357 h 135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43087" h="1354932">
                  <a:moveTo>
                    <a:pt x="647700" y="564357"/>
                  </a:moveTo>
                  <a:lnTo>
                    <a:pt x="576262" y="504825"/>
                  </a:lnTo>
                  <a:lnTo>
                    <a:pt x="495300" y="433388"/>
                  </a:lnTo>
                  <a:lnTo>
                    <a:pt x="361950" y="309563"/>
                  </a:lnTo>
                  <a:lnTo>
                    <a:pt x="266700" y="216694"/>
                  </a:lnTo>
                  <a:lnTo>
                    <a:pt x="178594" y="128588"/>
                  </a:lnTo>
                  <a:lnTo>
                    <a:pt x="61912" y="0"/>
                  </a:lnTo>
                  <a:lnTo>
                    <a:pt x="0" y="0"/>
                  </a:lnTo>
                  <a:lnTo>
                    <a:pt x="7144" y="97632"/>
                  </a:lnTo>
                  <a:lnTo>
                    <a:pt x="95250" y="180975"/>
                  </a:lnTo>
                  <a:lnTo>
                    <a:pt x="185737" y="290513"/>
                  </a:lnTo>
                  <a:lnTo>
                    <a:pt x="352425" y="488157"/>
                  </a:lnTo>
                  <a:lnTo>
                    <a:pt x="492919" y="661988"/>
                  </a:lnTo>
                  <a:lnTo>
                    <a:pt x="581025" y="773907"/>
                  </a:lnTo>
                  <a:lnTo>
                    <a:pt x="661987" y="873919"/>
                  </a:lnTo>
                  <a:lnTo>
                    <a:pt x="769144" y="1012032"/>
                  </a:lnTo>
                  <a:lnTo>
                    <a:pt x="838200" y="1097757"/>
                  </a:lnTo>
                  <a:lnTo>
                    <a:pt x="890587" y="1159669"/>
                  </a:lnTo>
                  <a:lnTo>
                    <a:pt x="942975" y="1216819"/>
                  </a:lnTo>
                  <a:lnTo>
                    <a:pt x="1004887" y="1273969"/>
                  </a:lnTo>
                  <a:lnTo>
                    <a:pt x="1059656" y="1316832"/>
                  </a:lnTo>
                  <a:lnTo>
                    <a:pt x="1100137" y="1338263"/>
                  </a:lnTo>
                  <a:lnTo>
                    <a:pt x="1140619" y="1352550"/>
                  </a:lnTo>
                  <a:lnTo>
                    <a:pt x="1295400" y="1354932"/>
                  </a:lnTo>
                  <a:lnTo>
                    <a:pt x="1571625" y="1352550"/>
                  </a:lnTo>
                  <a:lnTo>
                    <a:pt x="1804987" y="1352550"/>
                  </a:lnTo>
                  <a:lnTo>
                    <a:pt x="1821656" y="1347788"/>
                  </a:lnTo>
                  <a:lnTo>
                    <a:pt x="1840706" y="1335882"/>
                  </a:lnTo>
                  <a:lnTo>
                    <a:pt x="1843087" y="1321594"/>
                  </a:lnTo>
                  <a:lnTo>
                    <a:pt x="1838325" y="1307307"/>
                  </a:lnTo>
                  <a:lnTo>
                    <a:pt x="1824037" y="1295400"/>
                  </a:lnTo>
                  <a:lnTo>
                    <a:pt x="1776412" y="1273969"/>
                  </a:lnTo>
                  <a:lnTo>
                    <a:pt x="1709737" y="1245394"/>
                  </a:lnTo>
                  <a:lnTo>
                    <a:pt x="1602581" y="1195388"/>
                  </a:lnTo>
                  <a:lnTo>
                    <a:pt x="1509712" y="1147763"/>
                  </a:lnTo>
                  <a:lnTo>
                    <a:pt x="1421606" y="1100138"/>
                  </a:lnTo>
                  <a:lnTo>
                    <a:pt x="1264444" y="1009650"/>
                  </a:lnTo>
                  <a:lnTo>
                    <a:pt x="1183481" y="959644"/>
                  </a:lnTo>
                  <a:lnTo>
                    <a:pt x="1059656" y="876300"/>
                  </a:lnTo>
                  <a:lnTo>
                    <a:pt x="957262" y="804863"/>
                  </a:lnTo>
                  <a:lnTo>
                    <a:pt x="845344" y="723900"/>
                  </a:lnTo>
                  <a:lnTo>
                    <a:pt x="647700" y="56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5077129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56156781-1968-42B9-A6C9-AB30CBBD2182}"/>
              </a:ext>
            </a:extLst>
          </p:cNvPr>
          <p:cNvSpPr/>
          <p:nvPr/>
        </p:nvSpPr>
        <p:spPr>
          <a:xfrm>
            <a:off x="3067050" y="2000250"/>
            <a:ext cx="1876425" cy="466725"/>
          </a:xfrm>
          <a:custGeom>
            <a:avLst/>
            <a:gdLst>
              <a:gd name="connsiteX0" fmla="*/ 823913 w 1876425"/>
              <a:gd name="connsiteY0" fmla="*/ 173831 h 466725"/>
              <a:gd name="connsiteX1" fmla="*/ 650081 w 1876425"/>
              <a:gd name="connsiteY1" fmla="*/ 197644 h 466725"/>
              <a:gd name="connsiteX2" fmla="*/ 500063 w 1876425"/>
              <a:gd name="connsiteY2" fmla="*/ 216694 h 466725"/>
              <a:gd name="connsiteX3" fmla="*/ 373856 w 1876425"/>
              <a:gd name="connsiteY3" fmla="*/ 223838 h 466725"/>
              <a:gd name="connsiteX4" fmla="*/ 354806 w 1876425"/>
              <a:gd name="connsiteY4" fmla="*/ 226219 h 466725"/>
              <a:gd name="connsiteX5" fmla="*/ 307181 w 1876425"/>
              <a:gd name="connsiteY5" fmla="*/ 226219 h 466725"/>
              <a:gd name="connsiteX6" fmla="*/ 261938 w 1876425"/>
              <a:gd name="connsiteY6" fmla="*/ 216694 h 466725"/>
              <a:gd name="connsiteX7" fmla="*/ 221456 w 1876425"/>
              <a:gd name="connsiteY7" fmla="*/ 202406 h 466725"/>
              <a:gd name="connsiteX8" fmla="*/ 180975 w 1876425"/>
              <a:gd name="connsiteY8" fmla="*/ 183356 h 466725"/>
              <a:gd name="connsiteX9" fmla="*/ 142875 w 1876425"/>
              <a:gd name="connsiteY9" fmla="*/ 161925 h 466725"/>
              <a:gd name="connsiteX10" fmla="*/ 102394 w 1876425"/>
              <a:gd name="connsiteY10" fmla="*/ 133350 h 466725"/>
              <a:gd name="connsiteX11" fmla="*/ 80963 w 1876425"/>
              <a:gd name="connsiteY11" fmla="*/ 116681 h 466725"/>
              <a:gd name="connsiteX12" fmla="*/ 59531 w 1876425"/>
              <a:gd name="connsiteY12" fmla="*/ 109538 h 466725"/>
              <a:gd name="connsiteX13" fmla="*/ 26194 w 1876425"/>
              <a:gd name="connsiteY13" fmla="*/ 107156 h 466725"/>
              <a:gd name="connsiteX14" fmla="*/ 9525 w 1876425"/>
              <a:gd name="connsiteY14" fmla="*/ 109538 h 466725"/>
              <a:gd name="connsiteX15" fmla="*/ 4763 w 1876425"/>
              <a:gd name="connsiteY15" fmla="*/ 116681 h 466725"/>
              <a:gd name="connsiteX16" fmla="*/ 0 w 1876425"/>
              <a:gd name="connsiteY16" fmla="*/ 133350 h 466725"/>
              <a:gd name="connsiteX17" fmla="*/ 9525 w 1876425"/>
              <a:gd name="connsiteY17" fmla="*/ 161925 h 466725"/>
              <a:gd name="connsiteX18" fmla="*/ 57150 w 1876425"/>
              <a:gd name="connsiteY18" fmla="*/ 216694 h 466725"/>
              <a:gd name="connsiteX19" fmla="*/ 140494 w 1876425"/>
              <a:gd name="connsiteY19" fmla="*/ 292894 h 466725"/>
              <a:gd name="connsiteX20" fmla="*/ 228600 w 1876425"/>
              <a:gd name="connsiteY20" fmla="*/ 359569 h 466725"/>
              <a:gd name="connsiteX21" fmla="*/ 309563 w 1876425"/>
              <a:gd name="connsiteY21" fmla="*/ 411956 h 466725"/>
              <a:gd name="connsiteX22" fmla="*/ 414338 w 1876425"/>
              <a:gd name="connsiteY22" fmla="*/ 464344 h 466725"/>
              <a:gd name="connsiteX23" fmla="*/ 426244 w 1876425"/>
              <a:gd name="connsiteY23" fmla="*/ 466725 h 466725"/>
              <a:gd name="connsiteX24" fmla="*/ 471488 w 1876425"/>
              <a:gd name="connsiteY24" fmla="*/ 454819 h 466725"/>
              <a:gd name="connsiteX25" fmla="*/ 557213 w 1876425"/>
              <a:gd name="connsiteY25" fmla="*/ 431006 h 466725"/>
              <a:gd name="connsiteX26" fmla="*/ 666750 w 1876425"/>
              <a:gd name="connsiteY26" fmla="*/ 404813 h 466725"/>
              <a:gd name="connsiteX27" fmla="*/ 785813 w 1876425"/>
              <a:gd name="connsiteY27" fmla="*/ 378619 h 466725"/>
              <a:gd name="connsiteX28" fmla="*/ 945356 w 1876425"/>
              <a:gd name="connsiteY28" fmla="*/ 354806 h 466725"/>
              <a:gd name="connsiteX29" fmla="*/ 1154906 w 1876425"/>
              <a:gd name="connsiteY29" fmla="*/ 309563 h 466725"/>
              <a:gd name="connsiteX30" fmla="*/ 1402556 w 1876425"/>
              <a:gd name="connsiteY30" fmla="*/ 269081 h 466725"/>
              <a:gd name="connsiteX31" fmla="*/ 1621631 w 1876425"/>
              <a:gd name="connsiteY31" fmla="*/ 238125 h 466725"/>
              <a:gd name="connsiteX32" fmla="*/ 1752600 w 1876425"/>
              <a:gd name="connsiteY32" fmla="*/ 221456 h 466725"/>
              <a:gd name="connsiteX33" fmla="*/ 1807369 w 1876425"/>
              <a:gd name="connsiteY33" fmla="*/ 209550 h 466725"/>
              <a:gd name="connsiteX34" fmla="*/ 1845469 w 1876425"/>
              <a:gd name="connsiteY34" fmla="*/ 195263 h 466725"/>
              <a:gd name="connsiteX35" fmla="*/ 1869281 w 1876425"/>
              <a:gd name="connsiteY35" fmla="*/ 178594 h 466725"/>
              <a:gd name="connsiteX36" fmla="*/ 1876425 w 1876425"/>
              <a:gd name="connsiteY36" fmla="*/ 161925 h 466725"/>
              <a:gd name="connsiteX37" fmla="*/ 1876425 w 1876425"/>
              <a:gd name="connsiteY37" fmla="*/ 152400 h 466725"/>
              <a:gd name="connsiteX38" fmla="*/ 1871663 w 1876425"/>
              <a:gd name="connsiteY38" fmla="*/ 138113 h 466725"/>
              <a:gd name="connsiteX39" fmla="*/ 1859756 w 1876425"/>
              <a:gd name="connsiteY39" fmla="*/ 121444 h 466725"/>
              <a:gd name="connsiteX40" fmla="*/ 1831181 w 1876425"/>
              <a:gd name="connsiteY40" fmla="*/ 100013 h 466725"/>
              <a:gd name="connsiteX41" fmla="*/ 1816894 w 1876425"/>
              <a:gd name="connsiteY41" fmla="*/ 90488 h 466725"/>
              <a:gd name="connsiteX42" fmla="*/ 1785938 w 1876425"/>
              <a:gd name="connsiteY42" fmla="*/ 66675 h 466725"/>
              <a:gd name="connsiteX43" fmla="*/ 1754981 w 1876425"/>
              <a:gd name="connsiteY43" fmla="*/ 47625 h 466725"/>
              <a:gd name="connsiteX44" fmla="*/ 1702594 w 1876425"/>
              <a:gd name="connsiteY44" fmla="*/ 28575 h 466725"/>
              <a:gd name="connsiteX45" fmla="*/ 1609725 w 1876425"/>
              <a:gd name="connsiteY45" fmla="*/ 7144 h 466725"/>
              <a:gd name="connsiteX46" fmla="*/ 1571625 w 1876425"/>
              <a:gd name="connsiteY46" fmla="*/ 0 h 466725"/>
              <a:gd name="connsiteX47" fmla="*/ 1543050 w 1876425"/>
              <a:gd name="connsiteY47" fmla="*/ 7144 h 466725"/>
              <a:gd name="connsiteX48" fmla="*/ 1485900 w 1876425"/>
              <a:gd name="connsiteY48" fmla="*/ 28575 h 466725"/>
              <a:gd name="connsiteX49" fmla="*/ 1421606 w 1876425"/>
              <a:gd name="connsiteY49" fmla="*/ 61913 h 466725"/>
              <a:gd name="connsiteX50" fmla="*/ 1397794 w 1876425"/>
              <a:gd name="connsiteY50" fmla="*/ 69056 h 466725"/>
              <a:gd name="connsiteX51" fmla="*/ 1240631 w 1876425"/>
              <a:gd name="connsiteY51" fmla="*/ 95250 h 466725"/>
              <a:gd name="connsiteX52" fmla="*/ 1109663 w 1876425"/>
              <a:gd name="connsiteY52" fmla="*/ 116681 h 466725"/>
              <a:gd name="connsiteX53" fmla="*/ 921544 w 1876425"/>
              <a:gd name="connsiteY53" fmla="*/ 157163 h 466725"/>
              <a:gd name="connsiteX54" fmla="*/ 823913 w 1876425"/>
              <a:gd name="connsiteY54" fmla="*/ 1738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6425" h="466725">
                <a:moveTo>
                  <a:pt x="823913" y="173831"/>
                </a:moveTo>
                <a:lnTo>
                  <a:pt x="650081" y="197644"/>
                </a:lnTo>
                <a:lnTo>
                  <a:pt x="500063" y="216694"/>
                </a:lnTo>
                <a:lnTo>
                  <a:pt x="373856" y="223838"/>
                </a:lnTo>
                <a:lnTo>
                  <a:pt x="354806" y="226219"/>
                </a:lnTo>
                <a:lnTo>
                  <a:pt x="307181" y="226219"/>
                </a:lnTo>
                <a:lnTo>
                  <a:pt x="261938" y="216694"/>
                </a:lnTo>
                <a:lnTo>
                  <a:pt x="221456" y="202406"/>
                </a:lnTo>
                <a:lnTo>
                  <a:pt x="180975" y="183356"/>
                </a:lnTo>
                <a:lnTo>
                  <a:pt x="142875" y="161925"/>
                </a:lnTo>
                <a:lnTo>
                  <a:pt x="102394" y="133350"/>
                </a:lnTo>
                <a:lnTo>
                  <a:pt x="80963" y="116681"/>
                </a:lnTo>
                <a:lnTo>
                  <a:pt x="59531" y="109538"/>
                </a:lnTo>
                <a:lnTo>
                  <a:pt x="26194" y="107156"/>
                </a:lnTo>
                <a:lnTo>
                  <a:pt x="9525" y="109538"/>
                </a:lnTo>
                <a:lnTo>
                  <a:pt x="4763" y="116681"/>
                </a:lnTo>
                <a:lnTo>
                  <a:pt x="0" y="133350"/>
                </a:lnTo>
                <a:lnTo>
                  <a:pt x="9525" y="161925"/>
                </a:lnTo>
                <a:lnTo>
                  <a:pt x="57150" y="216694"/>
                </a:lnTo>
                <a:lnTo>
                  <a:pt x="140494" y="292894"/>
                </a:lnTo>
                <a:lnTo>
                  <a:pt x="228600" y="359569"/>
                </a:lnTo>
                <a:lnTo>
                  <a:pt x="309563" y="411956"/>
                </a:lnTo>
                <a:lnTo>
                  <a:pt x="414338" y="464344"/>
                </a:lnTo>
                <a:lnTo>
                  <a:pt x="426244" y="466725"/>
                </a:lnTo>
                <a:lnTo>
                  <a:pt x="471488" y="454819"/>
                </a:lnTo>
                <a:lnTo>
                  <a:pt x="557213" y="431006"/>
                </a:lnTo>
                <a:lnTo>
                  <a:pt x="666750" y="404813"/>
                </a:lnTo>
                <a:lnTo>
                  <a:pt x="785813" y="378619"/>
                </a:lnTo>
                <a:lnTo>
                  <a:pt x="945356" y="354806"/>
                </a:lnTo>
                <a:lnTo>
                  <a:pt x="1154906" y="309563"/>
                </a:lnTo>
                <a:lnTo>
                  <a:pt x="1402556" y="269081"/>
                </a:lnTo>
                <a:lnTo>
                  <a:pt x="1621631" y="238125"/>
                </a:lnTo>
                <a:lnTo>
                  <a:pt x="1752600" y="221456"/>
                </a:lnTo>
                <a:lnTo>
                  <a:pt x="1807369" y="209550"/>
                </a:lnTo>
                <a:lnTo>
                  <a:pt x="1845469" y="195263"/>
                </a:lnTo>
                <a:lnTo>
                  <a:pt x="1869281" y="178594"/>
                </a:lnTo>
                <a:lnTo>
                  <a:pt x="1876425" y="161925"/>
                </a:lnTo>
                <a:lnTo>
                  <a:pt x="1876425" y="152400"/>
                </a:lnTo>
                <a:lnTo>
                  <a:pt x="1871663" y="138113"/>
                </a:lnTo>
                <a:lnTo>
                  <a:pt x="1859756" y="121444"/>
                </a:lnTo>
                <a:lnTo>
                  <a:pt x="1831181" y="100013"/>
                </a:lnTo>
                <a:lnTo>
                  <a:pt x="1816894" y="90488"/>
                </a:lnTo>
                <a:lnTo>
                  <a:pt x="1785938" y="66675"/>
                </a:lnTo>
                <a:lnTo>
                  <a:pt x="1754981" y="47625"/>
                </a:lnTo>
                <a:lnTo>
                  <a:pt x="1702594" y="28575"/>
                </a:lnTo>
                <a:lnTo>
                  <a:pt x="1609725" y="7144"/>
                </a:lnTo>
                <a:lnTo>
                  <a:pt x="1571625" y="0"/>
                </a:lnTo>
                <a:lnTo>
                  <a:pt x="1543050" y="7144"/>
                </a:lnTo>
                <a:lnTo>
                  <a:pt x="1485900" y="28575"/>
                </a:lnTo>
                <a:lnTo>
                  <a:pt x="1421606" y="61913"/>
                </a:lnTo>
                <a:lnTo>
                  <a:pt x="1397794" y="69056"/>
                </a:lnTo>
                <a:lnTo>
                  <a:pt x="1240631" y="95250"/>
                </a:lnTo>
                <a:lnTo>
                  <a:pt x="1109663" y="116681"/>
                </a:lnTo>
                <a:lnTo>
                  <a:pt x="921544" y="157163"/>
                </a:lnTo>
                <a:lnTo>
                  <a:pt x="823913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A9FFB7A-1817-46CD-B0AD-A2CF675DB146}"/>
              </a:ext>
            </a:extLst>
          </p:cNvPr>
          <p:cNvSpPr/>
          <p:nvPr/>
        </p:nvSpPr>
        <p:spPr>
          <a:xfrm>
            <a:off x="3638550" y="3228975"/>
            <a:ext cx="574675" cy="598488"/>
          </a:xfrm>
          <a:custGeom>
            <a:avLst/>
            <a:gdLst>
              <a:gd name="connsiteX0" fmla="*/ 235744 w 573881"/>
              <a:gd name="connsiteY0" fmla="*/ 319088 h 597694"/>
              <a:gd name="connsiteX1" fmla="*/ 235744 w 573881"/>
              <a:gd name="connsiteY1" fmla="*/ 597694 h 597694"/>
              <a:gd name="connsiteX2" fmla="*/ 502444 w 573881"/>
              <a:gd name="connsiteY2" fmla="*/ 550069 h 597694"/>
              <a:gd name="connsiteX3" fmla="*/ 502444 w 573881"/>
              <a:gd name="connsiteY3" fmla="*/ 397669 h 597694"/>
              <a:gd name="connsiteX4" fmla="*/ 502444 w 573881"/>
              <a:gd name="connsiteY4" fmla="*/ 304800 h 597694"/>
              <a:gd name="connsiteX5" fmla="*/ 504825 w 573881"/>
              <a:gd name="connsiteY5" fmla="*/ 288131 h 597694"/>
              <a:gd name="connsiteX6" fmla="*/ 516731 w 573881"/>
              <a:gd name="connsiteY6" fmla="*/ 261938 h 597694"/>
              <a:gd name="connsiteX7" fmla="*/ 531019 w 573881"/>
              <a:gd name="connsiteY7" fmla="*/ 242888 h 597694"/>
              <a:gd name="connsiteX8" fmla="*/ 552450 w 573881"/>
              <a:gd name="connsiteY8" fmla="*/ 223838 h 597694"/>
              <a:gd name="connsiteX9" fmla="*/ 564356 w 573881"/>
              <a:gd name="connsiteY9" fmla="*/ 209550 h 597694"/>
              <a:gd name="connsiteX10" fmla="*/ 571500 w 573881"/>
              <a:gd name="connsiteY10" fmla="*/ 190500 h 597694"/>
              <a:gd name="connsiteX11" fmla="*/ 573881 w 573881"/>
              <a:gd name="connsiteY11" fmla="*/ 171450 h 597694"/>
              <a:gd name="connsiteX12" fmla="*/ 571500 w 573881"/>
              <a:gd name="connsiteY12" fmla="*/ 152400 h 597694"/>
              <a:gd name="connsiteX13" fmla="*/ 564356 w 573881"/>
              <a:gd name="connsiteY13" fmla="*/ 138113 h 597694"/>
              <a:gd name="connsiteX14" fmla="*/ 547688 w 573881"/>
              <a:gd name="connsiteY14" fmla="*/ 116681 h 597694"/>
              <a:gd name="connsiteX15" fmla="*/ 507206 w 573881"/>
              <a:gd name="connsiteY15" fmla="*/ 88106 h 597694"/>
              <a:gd name="connsiteX16" fmla="*/ 433388 w 573881"/>
              <a:gd name="connsiteY16" fmla="*/ 52388 h 597694"/>
              <a:gd name="connsiteX17" fmla="*/ 397669 w 573881"/>
              <a:gd name="connsiteY17" fmla="*/ 40481 h 597694"/>
              <a:gd name="connsiteX18" fmla="*/ 350044 w 573881"/>
              <a:gd name="connsiteY18" fmla="*/ 26194 h 597694"/>
              <a:gd name="connsiteX19" fmla="*/ 257175 w 573881"/>
              <a:gd name="connsiteY19" fmla="*/ 9525 h 597694"/>
              <a:gd name="connsiteX20" fmla="*/ 145256 w 573881"/>
              <a:gd name="connsiteY20" fmla="*/ 2381 h 597694"/>
              <a:gd name="connsiteX21" fmla="*/ 50006 w 573881"/>
              <a:gd name="connsiteY21" fmla="*/ 0 h 597694"/>
              <a:gd name="connsiteX22" fmla="*/ 26194 w 573881"/>
              <a:gd name="connsiteY22" fmla="*/ 2381 h 597694"/>
              <a:gd name="connsiteX23" fmla="*/ 14288 w 573881"/>
              <a:gd name="connsiteY23" fmla="*/ 9525 h 597694"/>
              <a:gd name="connsiteX24" fmla="*/ 4763 w 573881"/>
              <a:gd name="connsiteY24" fmla="*/ 16669 h 597694"/>
              <a:gd name="connsiteX25" fmla="*/ 0 w 573881"/>
              <a:gd name="connsiteY25" fmla="*/ 30956 h 597694"/>
              <a:gd name="connsiteX26" fmla="*/ 7144 w 573881"/>
              <a:gd name="connsiteY26" fmla="*/ 45244 h 597694"/>
              <a:gd name="connsiteX27" fmla="*/ 23813 w 573881"/>
              <a:gd name="connsiteY27" fmla="*/ 61913 h 597694"/>
              <a:gd name="connsiteX28" fmla="*/ 66675 w 573881"/>
              <a:gd name="connsiteY28" fmla="*/ 80963 h 597694"/>
              <a:gd name="connsiteX29" fmla="*/ 114300 w 573881"/>
              <a:gd name="connsiteY29" fmla="*/ 104775 h 597694"/>
              <a:gd name="connsiteX30" fmla="*/ 152400 w 573881"/>
              <a:gd name="connsiteY30" fmla="*/ 130969 h 597694"/>
              <a:gd name="connsiteX31" fmla="*/ 183356 w 573881"/>
              <a:gd name="connsiteY31" fmla="*/ 152400 h 597694"/>
              <a:gd name="connsiteX32" fmla="*/ 211931 w 573881"/>
              <a:gd name="connsiteY32" fmla="*/ 183356 h 597694"/>
              <a:gd name="connsiteX33" fmla="*/ 226219 w 573881"/>
              <a:gd name="connsiteY33" fmla="*/ 209550 h 597694"/>
              <a:gd name="connsiteX34" fmla="*/ 233363 w 573881"/>
              <a:gd name="connsiteY34" fmla="*/ 238125 h 597694"/>
              <a:gd name="connsiteX35" fmla="*/ 235744 w 573881"/>
              <a:gd name="connsiteY35" fmla="*/ 3190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597694">
                <a:moveTo>
                  <a:pt x="235744" y="319088"/>
                </a:moveTo>
                <a:lnTo>
                  <a:pt x="235744" y="597694"/>
                </a:lnTo>
                <a:lnTo>
                  <a:pt x="502444" y="550069"/>
                </a:lnTo>
                <a:lnTo>
                  <a:pt x="502444" y="397669"/>
                </a:lnTo>
                <a:lnTo>
                  <a:pt x="502444" y="304800"/>
                </a:lnTo>
                <a:lnTo>
                  <a:pt x="504825" y="288131"/>
                </a:lnTo>
                <a:lnTo>
                  <a:pt x="516731" y="261938"/>
                </a:lnTo>
                <a:lnTo>
                  <a:pt x="531019" y="242888"/>
                </a:lnTo>
                <a:lnTo>
                  <a:pt x="552450" y="223838"/>
                </a:lnTo>
                <a:lnTo>
                  <a:pt x="564356" y="209550"/>
                </a:lnTo>
                <a:lnTo>
                  <a:pt x="571500" y="190500"/>
                </a:lnTo>
                <a:lnTo>
                  <a:pt x="573881" y="171450"/>
                </a:lnTo>
                <a:lnTo>
                  <a:pt x="571500" y="152400"/>
                </a:lnTo>
                <a:lnTo>
                  <a:pt x="564356" y="138113"/>
                </a:lnTo>
                <a:lnTo>
                  <a:pt x="547688" y="116681"/>
                </a:lnTo>
                <a:lnTo>
                  <a:pt x="507206" y="88106"/>
                </a:lnTo>
                <a:lnTo>
                  <a:pt x="433388" y="52388"/>
                </a:lnTo>
                <a:lnTo>
                  <a:pt x="397669" y="40481"/>
                </a:lnTo>
                <a:lnTo>
                  <a:pt x="350044" y="26194"/>
                </a:lnTo>
                <a:lnTo>
                  <a:pt x="257175" y="9525"/>
                </a:lnTo>
                <a:lnTo>
                  <a:pt x="145256" y="2381"/>
                </a:lnTo>
                <a:lnTo>
                  <a:pt x="50006" y="0"/>
                </a:lnTo>
                <a:lnTo>
                  <a:pt x="26194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30956"/>
                </a:lnTo>
                <a:lnTo>
                  <a:pt x="7144" y="45244"/>
                </a:lnTo>
                <a:lnTo>
                  <a:pt x="23813" y="61913"/>
                </a:lnTo>
                <a:lnTo>
                  <a:pt x="66675" y="80963"/>
                </a:lnTo>
                <a:lnTo>
                  <a:pt x="114300" y="104775"/>
                </a:lnTo>
                <a:lnTo>
                  <a:pt x="152400" y="130969"/>
                </a:lnTo>
                <a:lnTo>
                  <a:pt x="183356" y="152400"/>
                </a:lnTo>
                <a:lnTo>
                  <a:pt x="211931" y="183356"/>
                </a:lnTo>
                <a:lnTo>
                  <a:pt x="226219" y="209550"/>
                </a:lnTo>
                <a:lnTo>
                  <a:pt x="233363" y="238125"/>
                </a:lnTo>
                <a:cubicBezTo>
                  <a:pt x="234157" y="265113"/>
                  <a:pt x="234950" y="292100"/>
                  <a:pt x="235744" y="3190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DD55A93C-AD2C-4941-8F64-89A9687AB71A}"/>
              </a:ext>
            </a:extLst>
          </p:cNvPr>
          <p:cNvSpPr/>
          <p:nvPr/>
        </p:nvSpPr>
        <p:spPr>
          <a:xfrm>
            <a:off x="5599113" y="1639888"/>
            <a:ext cx="885825" cy="693737"/>
          </a:xfrm>
          <a:custGeom>
            <a:avLst/>
            <a:gdLst>
              <a:gd name="connsiteX0" fmla="*/ 345281 w 885825"/>
              <a:gd name="connsiteY0" fmla="*/ 307182 h 692944"/>
              <a:gd name="connsiteX1" fmla="*/ 261937 w 885825"/>
              <a:gd name="connsiteY1" fmla="*/ 238125 h 692944"/>
              <a:gd name="connsiteX2" fmla="*/ 169069 w 885825"/>
              <a:gd name="connsiteY2" fmla="*/ 166688 h 692944"/>
              <a:gd name="connsiteX3" fmla="*/ 69056 w 885825"/>
              <a:gd name="connsiteY3" fmla="*/ 88107 h 692944"/>
              <a:gd name="connsiteX4" fmla="*/ 28575 w 885825"/>
              <a:gd name="connsiteY4" fmla="*/ 57150 h 692944"/>
              <a:gd name="connsiteX5" fmla="*/ 16669 w 885825"/>
              <a:gd name="connsiteY5" fmla="*/ 45244 h 692944"/>
              <a:gd name="connsiteX6" fmla="*/ 7144 w 885825"/>
              <a:gd name="connsiteY6" fmla="*/ 35719 h 692944"/>
              <a:gd name="connsiteX7" fmla="*/ 0 w 885825"/>
              <a:gd name="connsiteY7" fmla="*/ 21432 h 692944"/>
              <a:gd name="connsiteX8" fmla="*/ 2381 w 885825"/>
              <a:gd name="connsiteY8" fmla="*/ 11907 h 692944"/>
              <a:gd name="connsiteX9" fmla="*/ 11906 w 885825"/>
              <a:gd name="connsiteY9" fmla="*/ 0 h 692944"/>
              <a:gd name="connsiteX10" fmla="*/ 30956 w 885825"/>
              <a:gd name="connsiteY10" fmla="*/ 0 h 692944"/>
              <a:gd name="connsiteX11" fmla="*/ 80962 w 885825"/>
              <a:gd name="connsiteY11" fmla="*/ 11907 h 692944"/>
              <a:gd name="connsiteX12" fmla="*/ 242887 w 885825"/>
              <a:gd name="connsiteY12" fmla="*/ 61913 h 692944"/>
              <a:gd name="connsiteX13" fmla="*/ 388144 w 885825"/>
              <a:gd name="connsiteY13" fmla="*/ 109538 h 692944"/>
              <a:gd name="connsiteX14" fmla="*/ 559594 w 885825"/>
              <a:gd name="connsiteY14" fmla="*/ 164307 h 692944"/>
              <a:gd name="connsiteX15" fmla="*/ 621506 w 885825"/>
              <a:gd name="connsiteY15" fmla="*/ 183357 h 692944"/>
              <a:gd name="connsiteX16" fmla="*/ 640556 w 885825"/>
              <a:gd name="connsiteY16" fmla="*/ 195263 h 692944"/>
              <a:gd name="connsiteX17" fmla="*/ 688181 w 885825"/>
              <a:gd name="connsiteY17" fmla="*/ 233363 h 692944"/>
              <a:gd name="connsiteX18" fmla="*/ 733425 w 885825"/>
              <a:gd name="connsiteY18" fmla="*/ 280988 h 692944"/>
              <a:gd name="connsiteX19" fmla="*/ 766762 w 885825"/>
              <a:gd name="connsiteY19" fmla="*/ 319088 h 692944"/>
              <a:gd name="connsiteX20" fmla="*/ 800100 w 885825"/>
              <a:gd name="connsiteY20" fmla="*/ 369094 h 692944"/>
              <a:gd name="connsiteX21" fmla="*/ 826294 w 885825"/>
              <a:gd name="connsiteY21" fmla="*/ 419100 h 692944"/>
              <a:gd name="connsiteX22" fmla="*/ 847725 w 885825"/>
              <a:gd name="connsiteY22" fmla="*/ 464344 h 692944"/>
              <a:gd name="connsiteX23" fmla="*/ 869156 w 885825"/>
              <a:gd name="connsiteY23" fmla="*/ 526257 h 692944"/>
              <a:gd name="connsiteX24" fmla="*/ 883444 w 885825"/>
              <a:gd name="connsiteY24" fmla="*/ 571500 h 692944"/>
              <a:gd name="connsiteX25" fmla="*/ 885825 w 885825"/>
              <a:gd name="connsiteY25" fmla="*/ 597694 h 692944"/>
              <a:gd name="connsiteX26" fmla="*/ 871537 w 885825"/>
              <a:gd name="connsiteY26" fmla="*/ 635794 h 692944"/>
              <a:gd name="connsiteX27" fmla="*/ 850106 w 885825"/>
              <a:gd name="connsiteY27" fmla="*/ 669132 h 692944"/>
              <a:gd name="connsiteX28" fmla="*/ 821531 w 885825"/>
              <a:gd name="connsiteY28" fmla="*/ 688182 h 692944"/>
              <a:gd name="connsiteX29" fmla="*/ 795337 w 885825"/>
              <a:gd name="connsiteY29" fmla="*/ 692944 h 692944"/>
              <a:gd name="connsiteX30" fmla="*/ 778669 w 885825"/>
              <a:gd name="connsiteY30" fmla="*/ 692944 h 692944"/>
              <a:gd name="connsiteX31" fmla="*/ 745331 w 885825"/>
              <a:gd name="connsiteY31" fmla="*/ 666750 h 692944"/>
              <a:gd name="connsiteX32" fmla="*/ 661987 w 885825"/>
              <a:gd name="connsiteY32" fmla="*/ 588169 h 692944"/>
              <a:gd name="connsiteX33" fmla="*/ 550069 w 885825"/>
              <a:gd name="connsiteY33" fmla="*/ 485775 h 692944"/>
              <a:gd name="connsiteX34" fmla="*/ 454819 w 885825"/>
              <a:gd name="connsiteY34" fmla="*/ 400050 h 692944"/>
              <a:gd name="connsiteX35" fmla="*/ 345281 w 885825"/>
              <a:gd name="connsiteY35" fmla="*/ 30718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5825" h="692944">
                <a:moveTo>
                  <a:pt x="345281" y="307182"/>
                </a:moveTo>
                <a:lnTo>
                  <a:pt x="261937" y="238125"/>
                </a:lnTo>
                <a:lnTo>
                  <a:pt x="169069" y="166688"/>
                </a:lnTo>
                <a:lnTo>
                  <a:pt x="69056" y="88107"/>
                </a:lnTo>
                <a:lnTo>
                  <a:pt x="28575" y="57150"/>
                </a:lnTo>
                <a:lnTo>
                  <a:pt x="16669" y="45244"/>
                </a:lnTo>
                <a:lnTo>
                  <a:pt x="7144" y="35719"/>
                </a:lnTo>
                <a:lnTo>
                  <a:pt x="0" y="21432"/>
                </a:lnTo>
                <a:lnTo>
                  <a:pt x="2381" y="11907"/>
                </a:lnTo>
                <a:lnTo>
                  <a:pt x="11906" y="0"/>
                </a:lnTo>
                <a:lnTo>
                  <a:pt x="30956" y="0"/>
                </a:lnTo>
                <a:lnTo>
                  <a:pt x="80962" y="11907"/>
                </a:lnTo>
                <a:lnTo>
                  <a:pt x="242887" y="61913"/>
                </a:lnTo>
                <a:lnTo>
                  <a:pt x="388144" y="109538"/>
                </a:lnTo>
                <a:lnTo>
                  <a:pt x="559594" y="164307"/>
                </a:lnTo>
                <a:lnTo>
                  <a:pt x="621506" y="183357"/>
                </a:lnTo>
                <a:lnTo>
                  <a:pt x="640556" y="195263"/>
                </a:lnTo>
                <a:lnTo>
                  <a:pt x="688181" y="233363"/>
                </a:lnTo>
                <a:lnTo>
                  <a:pt x="733425" y="280988"/>
                </a:lnTo>
                <a:lnTo>
                  <a:pt x="766762" y="319088"/>
                </a:lnTo>
                <a:lnTo>
                  <a:pt x="800100" y="369094"/>
                </a:lnTo>
                <a:lnTo>
                  <a:pt x="826294" y="419100"/>
                </a:lnTo>
                <a:lnTo>
                  <a:pt x="847725" y="464344"/>
                </a:lnTo>
                <a:lnTo>
                  <a:pt x="869156" y="526257"/>
                </a:lnTo>
                <a:lnTo>
                  <a:pt x="883444" y="571500"/>
                </a:lnTo>
                <a:lnTo>
                  <a:pt x="885825" y="597694"/>
                </a:lnTo>
                <a:lnTo>
                  <a:pt x="871537" y="635794"/>
                </a:lnTo>
                <a:lnTo>
                  <a:pt x="850106" y="669132"/>
                </a:lnTo>
                <a:lnTo>
                  <a:pt x="821531" y="688182"/>
                </a:lnTo>
                <a:lnTo>
                  <a:pt x="795337" y="692944"/>
                </a:lnTo>
                <a:lnTo>
                  <a:pt x="778669" y="692944"/>
                </a:lnTo>
                <a:lnTo>
                  <a:pt x="745331" y="666750"/>
                </a:lnTo>
                <a:lnTo>
                  <a:pt x="661987" y="588169"/>
                </a:lnTo>
                <a:lnTo>
                  <a:pt x="550069" y="485775"/>
                </a:lnTo>
                <a:lnTo>
                  <a:pt x="454819" y="400050"/>
                </a:lnTo>
                <a:lnTo>
                  <a:pt x="345281" y="3071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8A2DD8C-D289-41F8-B847-F8CE34BA7DE3}"/>
              </a:ext>
            </a:extLst>
          </p:cNvPr>
          <p:cNvSpPr/>
          <p:nvPr/>
        </p:nvSpPr>
        <p:spPr>
          <a:xfrm>
            <a:off x="3724275" y="1487488"/>
            <a:ext cx="576263" cy="1463675"/>
          </a:xfrm>
          <a:custGeom>
            <a:avLst/>
            <a:gdLst>
              <a:gd name="connsiteX0" fmla="*/ 261938 w 576263"/>
              <a:gd name="connsiteY0" fmla="*/ 1140619 h 1462088"/>
              <a:gd name="connsiteX1" fmla="*/ 259556 w 576263"/>
              <a:gd name="connsiteY1" fmla="*/ 852488 h 1462088"/>
              <a:gd name="connsiteX2" fmla="*/ 261938 w 576263"/>
              <a:gd name="connsiteY2" fmla="*/ 678657 h 1462088"/>
              <a:gd name="connsiteX3" fmla="*/ 252413 w 576263"/>
              <a:gd name="connsiteY3" fmla="*/ 550069 h 1462088"/>
              <a:gd name="connsiteX4" fmla="*/ 240506 w 576263"/>
              <a:gd name="connsiteY4" fmla="*/ 381000 h 1462088"/>
              <a:gd name="connsiteX5" fmla="*/ 235744 w 576263"/>
              <a:gd name="connsiteY5" fmla="*/ 319088 h 1462088"/>
              <a:gd name="connsiteX6" fmla="*/ 230981 w 576263"/>
              <a:gd name="connsiteY6" fmla="*/ 295275 h 1462088"/>
              <a:gd name="connsiteX7" fmla="*/ 219075 w 576263"/>
              <a:gd name="connsiteY7" fmla="*/ 261938 h 1462088"/>
              <a:gd name="connsiteX8" fmla="*/ 204788 w 576263"/>
              <a:gd name="connsiteY8" fmla="*/ 238125 h 1462088"/>
              <a:gd name="connsiteX9" fmla="*/ 169069 w 576263"/>
              <a:gd name="connsiteY9" fmla="*/ 192882 h 1462088"/>
              <a:gd name="connsiteX10" fmla="*/ 135731 w 576263"/>
              <a:gd name="connsiteY10" fmla="*/ 159544 h 1462088"/>
              <a:gd name="connsiteX11" fmla="*/ 104775 w 576263"/>
              <a:gd name="connsiteY11" fmla="*/ 130969 h 1462088"/>
              <a:gd name="connsiteX12" fmla="*/ 54769 w 576263"/>
              <a:gd name="connsiteY12" fmla="*/ 92869 h 1462088"/>
              <a:gd name="connsiteX13" fmla="*/ 30956 w 576263"/>
              <a:gd name="connsiteY13" fmla="*/ 76200 h 1462088"/>
              <a:gd name="connsiteX14" fmla="*/ 16669 w 576263"/>
              <a:gd name="connsiteY14" fmla="*/ 66675 h 1462088"/>
              <a:gd name="connsiteX15" fmla="*/ 9525 w 576263"/>
              <a:gd name="connsiteY15" fmla="*/ 59532 h 1462088"/>
              <a:gd name="connsiteX16" fmla="*/ 2381 w 576263"/>
              <a:gd name="connsiteY16" fmla="*/ 50007 h 1462088"/>
              <a:gd name="connsiteX17" fmla="*/ 0 w 576263"/>
              <a:gd name="connsiteY17" fmla="*/ 30957 h 1462088"/>
              <a:gd name="connsiteX18" fmla="*/ 2381 w 576263"/>
              <a:gd name="connsiteY18" fmla="*/ 14288 h 1462088"/>
              <a:gd name="connsiteX19" fmla="*/ 11906 w 576263"/>
              <a:gd name="connsiteY19" fmla="*/ 7144 h 1462088"/>
              <a:gd name="connsiteX20" fmla="*/ 38100 w 576263"/>
              <a:gd name="connsiteY20" fmla="*/ 0 h 1462088"/>
              <a:gd name="connsiteX21" fmla="*/ 54769 w 576263"/>
              <a:gd name="connsiteY21" fmla="*/ 0 h 1462088"/>
              <a:gd name="connsiteX22" fmla="*/ 104775 w 576263"/>
              <a:gd name="connsiteY22" fmla="*/ 9525 h 1462088"/>
              <a:gd name="connsiteX23" fmla="*/ 247650 w 576263"/>
              <a:gd name="connsiteY23" fmla="*/ 52388 h 1462088"/>
              <a:gd name="connsiteX24" fmla="*/ 383381 w 576263"/>
              <a:gd name="connsiteY24" fmla="*/ 102394 h 1462088"/>
              <a:gd name="connsiteX25" fmla="*/ 485775 w 576263"/>
              <a:gd name="connsiteY25" fmla="*/ 145257 h 1462088"/>
              <a:gd name="connsiteX26" fmla="*/ 521494 w 576263"/>
              <a:gd name="connsiteY26" fmla="*/ 161925 h 1462088"/>
              <a:gd name="connsiteX27" fmla="*/ 550069 w 576263"/>
              <a:gd name="connsiteY27" fmla="*/ 180975 h 1462088"/>
              <a:gd name="connsiteX28" fmla="*/ 564356 w 576263"/>
              <a:gd name="connsiteY28" fmla="*/ 200025 h 1462088"/>
              <a:gd name="connsiteX29" fmla="*/ 571500 w 576263"/>
              <a:gd name="connsiteY29" fmla="*/ 209550 h 1462088"/>
              <a:gd name="connsiteX30" fmla="*/ 576263 w 576263"/>
              <a:gd name="connsiteY30" fmla="*/ 228600 h 1462088"/>
              <a:gd name="connsiteX31" fmla="*/ 576263 w 576263"/>
              <a:gd name="connsiteY31" fmla="*/ 247650 h 1462088"/>
              <a:gd name="connsiteX32" fmla="*/ 564356 w 576263"/>
              <a:gd name="connsiteY32" fmla="*/ 269082 h 1462088"/>
              <a:gd name="connsiteX33" fmla="*/ 547688 w 576263"/>
              <a:gd name="connsiteY33" fmla="*/ 290513 h 1462088"/>
              <a:gd name="connsiteX34" fmla="*/ 531019 w 576263"/>
              <a:gd name="connsiteY34" fmla="*/ 314325 h 1462088"/>
              <a:gd name="connsiteX35" fmla="*/ 519113 w 576263"/>
              <a:gd name="connsiteY35" fmla="*/ 338138 h 1462088"/>
              <a:gd name="connsiteX36" fmla="*/ 509588 w 576263"/>
              <a:gd name="connsiteY36" fmla="*/ 366713 h 1462088"/>
              <a:gd name="connsiteX37" fmla="*/ 502444 w 576263"/>
              <a:gd name="connsiteY37" fmla="*/ 438150 h 1462088"/>
              <a:gd name="connsiteX38" fmla="*/ 483394 w 576263"/>
              <a:gd name="connsiteY38" fmla="*/ 640557 h 1462088"/>
              <a:gd name="connsiteX39" fmla="*/ 485775 w 576263"/>
              <a:gd name="connsiteY39" fmla="*/ 1428750 h 1462088"/>
              <a:gd name="connsiteX40" fmla="*/ 257175 w 576263"/>
              <a:gd name="connsiteY40" fmla="*/ 1462088 h 1462088"/>
              <a:gd name="connsiteX41" fmla="*/ 261938 w 576263"/>
              <a:gd name="connsiteY41" fmla="*/ 114061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3" h="1462088">
                <a:moveTo>
                  <a:pt x="261938" y="1140619"/>
                </a:moveTo>
                <a:lnTo>
                  <a:pt x="259556" y="852488"/>
                </a:lnTo>
                <a:lnTo>
                  <a:pt x="261938" y="678657"/>
                </a:lnTo>
                <a:lnTo>
                  <a:pt x="252413" y="550069"/>
                </a:lnTo>
                <a:lnTo>
                  <a:pt x="240506" y="381000"/>
                </a:lnTo>
                <a:lnTo>
                  <a:pt x="235744" y="319088"/>
                </a:lnTo>
                <a:lnTo>
                  <a:pt x="230981" y="295275"/>
                </a:lnTo>
                <a:lnTo>
                  <a:pt x="219075" y="261938"/>
                </a:lnTo>
                <a:lnTo>
                  <a:pt x="204788" y="238125"/>
                </a:lnTo>
                <a:lnTo>
                  <a:pt x="169069" y="192882"/>
                </a:lnTo>
                <a:lnTo>
                  <a:pt x="135731" y="159544"/>
                </a:lnTo>
                <a:lnTo>
                  <a:pt x="104775" y="130969"/>
                </a:lnTo>
                <a:lnTo>
                  <a:pt x="54769" y="92869"/>
                </a:lnTo>
                <a:lnTo>
                  <a:pt x="30956" y="76200"/>
                </a:lnTo>
                <a:lnTo>
                  <a:pt x="16669" y="66675"/>
                </a:lnTo>
                <a:lnTo>
                  <a:pt x="9525" y="59532"/>
                </a:lnTo>
                <a:lnTo>
                  <a:pt x="2381" y="50007"/>
                </a:lnTo>
                <a:lnTo>
                  <a:pt x="0" y="30957"/>
                </a:lnTo>
                <a:lnTo>
                  <a:pt x="2381" y="14288"/>
                </a:lnTo>
                <a:lnTo>
                  <a:pt x="11906" y="7144"/>
                </a:lnTo>
                <a:lnTo>
                  <a:pt x="38100" y="0"/>
                </a:lnTo>
                <a:lnTo>
                  <a:pt x="54769" y="0"/>
                </a:lnTo>
                <a:lnTo>
                  <a:pt x="104775" y="9525"/>
                </a:lnTo>
                <a:lnTo>
                  <a:pt x="247650" y="52388"/>
                </a:lnTo>
                <a:lnTo>
                  <a:pt x="383381" y="102394"/>
                </a:lnTo>
                <a:lnTo>
                  <a:pt x="485775" y="145257"/>
                </a:lnTo>
                <a:lnTo>
                  <a:pt x="521494" y="161925"/>
                </a:lnTo>
                <a:lnTo>
                  <a:pt x="550069" y="180975"/>
                </a:lnTo>
                <a:lnTo>
                  <a:pt x="564356" y="200025"/>
                </a:lnTo>
                <a:lnTo>
                  <a:pt x="571500" y="209550"/>
                </a:lnTo>
                <a:lnTo>
                  <a:pt x="576263" y="228600"/>
                </a:lnTo>
                <a:lnTo>
                  <a:pt x="576263" y="247650"/>
                </a:lnTo>
                <a:lnTo>
                  <a:pt x="564356" y="269082"/>
                </a:lnTo>
                <a:lnTo>
                  <a:pt x="547688" y="290513"/>
                </a:lnTo>
                <a:lnTo>
                  <a:pt x="531019" y="314325"/>
                </a:lnTo>
                <a:lnTo>
                  <a:pt x="519113" y="338138"/>
                </a:lnTo>
                <a:lnTo>
                  <a:pt x="509588" y="366713"/>
                </a:lnTo>
                <a:lnTo>
                  <a:pt x="502444" y="438150"/>
                </a:lnTo>
                <a:lnTo>
                  <a:pt x="483394" y="640557"/>
                </a:lnTo>
                <a:cubicBezTo>
                  <a:pt x="484188" y="903288"/>
                  <a:pt x="484981" y="1166019"/>
                  <a:pt x="485775" y="1428750"/>
                </a:cubicBezTo>
                <a:lnTo>
                  <a:pt x="257175" y="1462088"/>
                </a:lnTo>
                <a:cubicBezTo>
                  <a:pt x="258763" y="1354932"/>
                  <a:pt x="260350" y="1247775"/>
                  <a:pt x="261938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BD491844-EEA5-4C2B-8F92-E4EEF7542376}"/>
              </a:ext>
            </a:extLst>
          </p:cNvPr>
          <p:cNvSpPr/>
          <p:nvPr/>
        </p:nvSpPr>
        <p:spPr>
          <a:xfrm>
            <a:off x="2505075" y="2468563"/>
            <a:ext cx="4557713" cy="827087"/>
          </a:xfrm>
          <a:custGeom>
            <a:avLst/>
            <a:gdLst>
              <a:gd name="connsiteX0" fmla="*/ 2132381 w 4557370"/>
              <a:gd name="connsiteY0" fmla="*/ 453542 h 826618"/>
              <a:gd name="connsiteX1" fmla="*/ 1847088 w 4557370"/>
              <a:gd name="connsiteY1" fmla="*/ 497434 h 826618"/>
              <a:gd name="connsiteX2" fmla="*/ 1605686 w 4557370"/>
              <a:gd name="connsiteY2" fmla="*/ 541325 h 826618"/>
              <a:gd name="connsiteX3" fmla="*/ 1400861 w 4557370"/>
              <a:gd name="connsiteY3" fmla="*/ 574243 h 826618"/>
              <a:gd name="connsiteX4" fmla="*/ 1214323 w 4557370"/>
              <a:gd name="connsiteY4" fmla="*/ 610819 h 826618"/>
              <a:gd name="connsiteX5" fmla="*/ 1078992 w 4557370"/>
              <a:gd name="connsiteY5" fmla="*/ 636422 h 826618"/>
              <a:gd name="connsiteX6" fmla="*/ 983894 w 4557370"/>
              <a:gd name="connsiteY6" fmla="*/ 658368 h 826618"/>
              <a:gd name="connsiteX7" fmla="*/ 757123 w 4557370"/>
              <a:gd name="connsiteY7" fmla="*/ 724205 h 826618"/>
              <a:gd name="connsiteX8" fmla="*/ 629107 w 4557370"/>
              <a:gd name="connsiteY8" fmla="*/ 768096 h 826618"/>
              <a:gd name="connsiteX9" fmla="*/ 570586 w 4557370"/>
              <a:gd name="connsiteY9" fmla="*/ 793699 h 826618"/>
              <a:gd name="connsiteX10" fmla="*/ 504749 w 4557370"/>
              <a:gd name="connsiteY10" fmla="*/ 819302 h 826618"/>
              <a:gd name="connsiteX11" fmla="*/ 475488 w 4557370"/>
              <a:gd name="connsiteY11" fmla="*/ 826618 h 826618"/>
              <a:gd name="connsiteX12" fmla="*/ 446227 w 4557370"/>
              <a:gd name="connsiteY12" fmla="*/ 822960 h 826618"/>
              <a:gd name="connsiteX13" fmla="*/ 365760 w 4557370"/>
              <a:gd name="connsiteY13" fmla="*/ 793699 h 826618"/>
              <a:gd name="connsiteX14" fmla="*/ 310896 w 4557370"/>
              <a:gd name="connsiteY14" fmla="*/ 764438 h 826618"/>
              <a:gd name="connsiteX15" fmla="*/ 193853 w 4557370"/>
              <a:gd name="connsiteY15" fmla="*/ 676656 h 826618"/>
              <a:gd name="connsiteX16" fmla="*/ 117043 w 4557370"/>
              <a:gd name="connsiteY16" fmla="*/ 603504 h 826618"/>
              <a:gd name="connsiteX17" fmla="*/ 58522 w 4557370"/>
              <a:gd name="connsiteY17" fmla="*/ 544982 h 826618"/>
              <a:gd name="connsiteX18" fmla="*/ 10973 w 4557370"/>
              <a:gd name="connsiteY18" fmla="*/ 493776 h 826618"/>
              <a:gd name="connsiteX19" fmla="*/ 0 w 4557370"/>
              <a:gd name="connsiteY19" fmla="*/ 468173 h 826618"/>
              <a:gd name="connsiteX20" fmla="*/ 0 w 4557370"/>
              <a:gd name="connsiteY20" fmla="*/ 442570 h 826618"/>
              <a:gd name="connsiteX21" fmla="*/ 7315 w 4557370"/>
              <a:gd name="connsiteY21" fmla="*/ 420624 h 826618"/>
              <a:gd name="connsiteX22" fmla="*/ 21946 w 4557370"/>
              <a:gd name="connsiteY22" fmla="*/ 413309 h 826618"/>
              <a:gd name="connsiteX23" fmla="*/ 47549 w 4557370"/>
              <a:gd name="connsiteY23" fmla="*/ 413309 h 826618"/>
              <a:gd name="connsiteX24" fmla="*/ 69494 w 4557370"/>
              <a:gd name="connsiteY24" fmla="*/ 420624 h 826618"/>
              <a:gd name="connsiteX25" fmla="*/ 76810 w 4557370"/>
              <a:gd name="connsiteY25" fmla="*/ 427939 h 826618"/>
              <a:gd name="connsiteX26" fmla="*/ 109728 w 4557370"/>
              <a:gd name="connsiteY26" fmla="*/ 457200 h 826618"/>
              <a:gd name="connsiteX27" fmla="*/ 146304 w 4557370"/>
              <a:gd name="connsiteY27" fmla="*/ 482803 h 826618"/>
              <a:gd name="connsiteX28" fmla="*/ 204826 w 4557370"/>
              <a:gd name="connsiteY28" fmla="*/ 508406 h 826618"/>
              <a:gd name="connsiteX29" fmla="*/ 277978 w 4557370"/>
              <a:gd name="connsiteY29" fmla="*/ 526694 h 826618"/>
              <a:gd name="connsiteX30" fmla="*/ 340157 w 4557370"/>
              <a:gd name="connsiteY30" fmla="*/ 534010 h 826618"/>
              <a:gd name="connsiteX31" fmla="*/ 442570 w 4557370"/>
              <a:gd name="connsiteY31" fmla="*/ 537667 h 826618"/>
              <a:gd name="connsiteX32" fmla="*/ 490118 w 4557370"/>
              <a:gd name="connsiteY32" fmla="*/ 537667 h 826618"/>
              <a:gd name="connsiteX33" fmla="*/ 680314 w 4557370"/>
              <a:gd name="connsiteY33" fmla="*/ 508406 h 826618"/>
              <a:gd name="connsiteX34" fmla="*/ 1122883 w 4557370"/>
              <a:gd name="connsiteY34" fmla="*/ 435254 h 826618"/>
              <a:gd name="connsiteX35" fmla="*/ 1492301 w 4557370"/>
              <a:gd name="connsiteY35" fmla="*/ 376733 h 826618"/>
              <a:gd name="connsiteX36" fmla="*/ 1689811 w 4557370"/>
              <a:gd name="connsiteY36" fmla="*/ 336499 h 826618"/>
              <a:gd name="connsiteX37" fmla="*/ 2044598 w 4557370"/>
              <a:gd name="connsiteY37" fmla="*/ 281635 h 826618"/>
              <a:gd name="connsiteX38" fmla="*/ 2406701 w 4557370"/>
              <a:gd name="connsiteY38" fmla="*/ 230429 h 826618"/>
              <a:gd name="connsiteX39" fmla="*/ 2673706 w 4557370"/>
              <a:gd name="connsiteY39" fmla="*/ 193853 h 826618"/>
              <a:gd name="connsiteX40" fmla="*/ 2845613 w 4557370"/>
              <a:gd name="connsiteY40" fmla="*/ 157277 h 826618"/>
              <a:gd name="connsiteX41" fmla="*/ 3119933 w 4557370"/>
              <a:gd name="connsiteY41" fmla="*/ 135331 h 826618"/>
              <a:gd name="connsiteX42" fmla="*/ 3430829 w 4557370"/>
              <a:gd name="connsiteY42" fmla="*/ 113386 h 826618"/>
              <a:gd name="connsiteX43" fmla="*/ 3723437 w 4557370"/>
              <a:gd name="connsiteY43" fmla="*/ 91440 h 826618"/>
              <a:gd name="connsiteX44" fmla="*/ 3778301 w 4557370"/>
              <a:gd name="connsiteY44" fmla="*/ 87782 h 826618"/>
              <a:gd name="connsiteX45" fmla="*/ 3855110 w 4557370"/>
              <a:gd name="connsiteY45" fmla="*/ 69494 h 826618"/>
              <a:gd name="connsiteX46" fmla="*/ 3931920 w 4557370"/>
              <a:gd name="connsiteY46" fmla="*/ 40234 h 826618"/>
              <a:gd name="connsiteX47" fmla="*/ 4012387 w 4557370"/>
              <a:gd name="connsiteY47" fmla="*/ 3658 h 826618"/>
              <a:gd name="connsiteX48" fmla="*/ 4030675 w 4557370"/>
              <a:gd name="connsiteY48" fmla="*/ 0 h 826618"/>
              <a:gd name="connsiteX49" fmla="*/ 4078224 w 4557370"/>
              <a:gd name="connsiteY49" fmla="*/ 7315 h 826618"/>
              <a:gd name="connsiteX50" fmla="*/ 4239158 w 4557370"/>
              <a:gd name="connsiteY50" fmla="*/ 54864 h 826618"/>
              <a:gd name="connsiteX51" fmla="*/ 4319626 w 4557370"/>
              <a:gd name="connsiteY51" fmla="*/ 87782 h 826618"/>
              <a:gd name="connsiteX52" fmla="*/ 4414723 w 4557370"/>
              <a:gd name="connsiteY52" fmla="*/ 135331 h 826618"/>
              <a:gd name="connsiteX53" fmla="*/ 4465930 w 4557370"/>
              <a:gd name="connsiteY53" fmla="*/ 164592 h 826618"/>
              <a:gd name="connsiteX54" fmla="*/ 4513478 w 4557370"/>
              <a:gd name="connsiteY54" fmla="*/ 193853 h 826618"/>
              <a:gd name="connsiteX55" fmla="*/ 4528109 w 4557370"/>
              <a:gd name="connsiteY55" fmla="*/ 208483 h 826618"/>
              <a:gd name="connsiteX56" fmla="*/ 4542739 w 4557370"/>
              <a:gd name="connsiteY56" fmla="*/ 234086 h 826618"/>
              <a:gd name="connsiteX57" fmla="*/ 4557370 w 4557370"/>
              <a:gd name="connsiteY57" fmla="*/ 274320 h 826618"/>
              <a:gd name="connsiteX58" fmla="*/ 4557370 w 4557370"/>
              <a:gd name="connsiteY58" fmla="*/ 288950 h 826618"/>
              <a:gd name="connsiteX59" fmla="*/ 4550054 w 4557370"/>
              <a:gd name="connsiteY59" fmla="*/ 314554 h 826618"/>
              <a:gd name="connsiteX60" fmla="*/ 4535424 w 4557370"/>
              <a:gd name="connsiteY60" fmla="*/ 329184 h 826618"/>
              <a:gd name="connsiteX61" fmla="*/ 4502506 w 4557370"/>
              <a:gd name="connsiteY61" fmla="*/ 343814 h 826618"/>
              <a:gd name="connsiteX62" fmla="*/ 4462272 w 4557370"/>
              <a:gd name="connsiteY62" fmla="*/ 351130 h 826618"/>
              <a:gd name="connsiteX63" fmla="*/ 4411066 w 4557370"/>
              <a:gd name="connsiteY63" fmla="*/ 354787 h 826618"/>
              <a:gd name="connsiteX64" fmla="*/ 4370832 w 4557370"/>
              <a:gd name="connsiteY64" fmla="*/ 347472 h 826618"/>
              <a:gd name="connsiteX65" fmla="*/ 4308653 w 4557370"/>
              <a:gd name="connsiteY65" fmla="*/ 336499 h 826618"/>
              <a:gd name="connsiteX66" fmla="*/ 4224528 w 4557370"/>
              <a:gd name="connsiteY66" fmla="*/ 325526 h 826618"/>
              <a:gd name="connsiteX67" fmla="*/ 4147718 w 4557370"/>
              <a:gd name="connsiteY67" fmla="*/ 318211 h 826618"/>
              <a:gd name="connsiteX68" fmla="*/ 3979469 w 4557370"/>
              <a:gd name="connsiteY68" fmla="*/ 310896 h 826618"/>
              <a:gd name="connsiteX69" fmla="*/ 3807562 w 4557370"/>
              <a:gd name="connsiteY69" fmla="*/ 310896 h 826618"/>
              <a:gd name="connsiteX70" fmla="*/ 3551530 w 4557370"/>
              <a:gd name="connsiteY70" fmla="*/ 318211 h 826618"/>
              <a:gd name="connsiteX71" fmla="*/ 3295498 w 4557370"/>
              <a:gd name="connsiteY71" fmla="*/ 329184 h 826618"/>
              <a:gd name="connsiteX72" fmla="*/ 2958998 w 4557370"/>
              <a:gd name="connsiteY72" fmla="*/ 351130 h 826618"/>
              <a:gd name="connsiteX73" fmla="*/ 2556662 w 4557370"/>
              <a:gd name="connsiteY73" fmla="*/ 391363 h 826618"/>
              <a:gd name="connsiteX74" fmla="*/ 2275027 w 4557370"/>
              <a:gd name="connsiteY74" fmla="*/ 431597 h 826618"/>
              <a:gd name="connsiteX75" fmla="*/ 2132381 w 4557370"/>
              <a:gd name="connsiteY75" fmla="*/ 453542 h 82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57370" h="826618">
                <a:moveTo>
                  <a:pt x="2132381" y="453542"/>
                </a:moveTo>
                <a:lnTo>
                  <a:pt x="1847088" y="497434"/>
                </a:lnTo>
                <a:lnTo>
                  <a:pt x="1605686" y="541325"/>
                </a:lnTo>
                <a:lnTo>
                  <a:pt x="1400861" y="574243"/>
                </a:lnTo>
                <a:lnTo>
                  <a:pt x="1214323" y="610819"/>
                </a:lnTo>
                <a:lnTo>
                  <a:pt x="1078992" y="636422"/>
                </a:lnTo>
                <a:lnTo>
                  <a:pt x="983894" y="658368"/>
                </a:lnTo>
                <a:lnTo>
                  <a:pt x="757123" y="724205"/>
                </a:lnTo>
                <a:lnTo>
                  <a:pt x="629107" y="768096"/>
                </a:lnTo>
                <a:lnTo>
                  <a:pt x="570586" y="793699"/>
                </a:lnTo>
                <a:lnTo>
                  <a:pt x="504749" y="819302"/>
                </a:lnTo>
                <a:lnTo>
                  <a:pt x="475488" y="826618"/>
                </a:lnTo>
                <a:lnTo>
                  <a:pt x="446227" y="822960"/>
                </a:lnTo>
                <a:lnTo>
                  <a:pt x="365760" y="793699"/>
                </a:lnTo>
                <a:lnTo>
                  <a:pt x="310896" y="764438"/>
                </a:lnTo>
                <a:lnTo>
                  <a:pt x="193853" y="676656"/>
                </a:lnTo>
                <a:lnTo>
                  <a:pt x="117043" y="603504"/>
                </a:lnTo>
                <a:lnTo>
                  <a:pt x="58522" y="544982"/>
                </a:lnTo>
                <a:lnTo>
                  <a:pt x="10973" y="493776"/>
                </a:lnTo>
                <a:lnTo>
                  <a:pt x="0" y="468173"/>
                </a:lnTo>
                <a:lnTo>
                  <a:pt x="0" y="442570"/>
                </a:lnTo>
                <a:lnTo>
                  <a:pt x="7315" y="420624"/>
                </a:lnTo>
                <a:lnTo>
                  <a:pt x="21946" y="413309"/>
                </a:lnTo>
                <a:lnTo>
                  <a:pt x="47549" y="413309"/>
                </a:lnTo>
                <a:lnTo>
                  <a:pt x="69494" y="420624"/>
                </a:lnTo>
                <a:lnTo>
                  <a:pt x="76810" y="427939"/>
                </a:lnTo>
                <a:lnTo>
                  <a:pt x="109728" y="457200"/>
                </a:lnTo>
                <a:lnTo>
                  <a:pt x="146304" y="482803"/>
                </a:lnTo>
                <a:lnTo>
                  <a:pt x="204826" y="508406"/>
                </a:lnTo>
                <a:lnTo>
                  <a:pt x="277978" y="526694"/>
                </a:lnTo>
                <a:lnTo>
                  <a:pt x="340157" y="534010"/>
                </a:lnTo>
                <a:lnTo>
                  <a:pt x="442570" y="537667"/>
                </a:lnTo>
                <a:lnTo>
                  <a:pt x="490118" y="537667"/>
                </a:lnTo>
                <a:lnTo>
                  <a:pt x="680314" y="508406"/>
                </a:lnTo>
                <a:lnTo>
                  <a:pt x="1122883" y="435254"/>
                </a:lnTo>
                <a:lnTo>
                  <a:pt x="1492301" y="376733"/>
                </a:lnTo>
                <a:lnTo>
                  <a:pt x="1689811" y="336499"/>
                </a:lnTo>
                <a:lnTo>
                  <a:pt x="2044598" y="281635"/>
                </a:lnTo>
                <a:lnTo>
                  <a:pt x="2406701" y="230429"/>
                </a:lnTo>
                <a:lnTo>
                  <a:pt x="2673706" y="193853"/>
                </a:lnTo>
                <a:lnTo>
                  <a:pt x="2845613" y="157277"/>
                </a:lnTo>
                <a:lnTo>
                  <a:pt x="3119933" y="135331"/>
                </a:lnTo>
                <a:lnTo>
                  <a:pt x="3430829" y="113386"/>
                </a:lnTo>
                <a:lnTo>
                  <a:pt x="3723437" y="91440"/>
                </a:lnTo>
                <a:lnTo>
                  <a:pt x="3778301" y="87782"/>
                </a:lnTo>
                <a:lnTo>
                  <a:pt x="3855110" y="69494"/>
                </a:lnTo>
                <a:lnTo>
                  <a:pt x="3931920" y="40234"/>
                </a:lnTo>
                <a:lnTo>
                  <a:pt x="4012387" y="3658"/>
                </a:lnTo>
                <a:lnTo>
                  <a:pt x="4030675" y="0"/>
                </a:lnTo>
                <a:lnTo>
                  <a:pt x="4078224" y="7315"/>
                </a:lnTo>
                <a:lnTo>
                  <a:pt x="4239158" y="54864"/>
                </a:lnTo>
                <a:lnTo>
                  <a:pt x="4319626" y="87782"/>
                </a:lnTo>
                <a:lnTo>
                  <a:pt x="4414723" y="135331"/>
                </a:lnTo>
                <a:lnTo>
                  <a:pt x="4465930" y="164592"/>
                </a:lnTo>
                <a:lnTo>
                  <a:pt x="4513478" y="193853"/>
                </a:lnTo>
                <a:lnTo>
                  <a:pt x="4528109" y="208483"/>
                </a:lnTo>
                <a:lnTo>
                  <a:pt x="4542739" y="234086"/>
                </a:lnTo>
                <a:lnTo>
                  <a:pt x="4557370" y="274320"/>
                </a:lnTo>
                <a:lnTo>
                  <a:pt x="4557370" y="288950"/>
                </a:lnTo>
                <a:lnTo>
                  <a:pt x="4550054" y="314554"/>
                </a:lnTo>
                <a:lnTo>
                  <a:pt x="4535424" y="329184"/>
                </a:lnTo>
                <a:lnTo>
                  <a:pt x="4502506" y="343814"/>
                </a:lnTo>
                <a:lnTo>
                  <a:pt x="4462272" y="351130"/>
                </a:lnTo>
                <a:lnTo>
                  <a:pt x="4411066" y="354787"/>
                </a:lnTo>
                <a:lnTo>
                  <a:pt x="4370832" y="347472"/>
                </a:lnTo>
                <a:lnTo>
                  <a:pt x="4308653" y="336499"/>
                </a:lnTo>
                <a:lnTo>
                  <a:pt x="4224528" y="325526"/>
                </a:lnTo>
                <a:lnTo>
                  <a:pt x="4147718" y="318211"/>
                </a:lnTo>
                <a:lnTo>
                  <a:pt x="3979469" y="310896"/>
                </a:lnTo>
                <a:lnTo>
                  <a:pt x="3807562" y="310896"/>
                </a:lnTo>
                <a:lnTo>
                  <a:pt x="3551530" y="318211"/>
                </a:lnTo>
                <a:lnTo>
                  <a:pt x="3295498" y="329184"/>
                </a:lnTo>
                <a:lnTo>
                  <a:pt x="2958998" y="351130"/>
                </a:lnTo>
                <a:lnTo>
                  <a:pt x="2556662" y="391363"/>
                </a:lnTo>
                <a:lnTo>
                  <a:pt x="2275027" y="431597"/>
                </a:lnTo>
                <a:lnTo>
                  <a:pt x="2132381" y="4535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9DA52E7-E3DD-472A-9564-D34A3C7AA750}"/>
              </a:ext>
            </a:extLst>
          </p:cNvPr>
          <p:cNvSpPr/>
          <p:nvPr/>
        </p:nvSpPr>
        <p:spPr>
          <a:xfrm>
            <a:off x="2676525" y="3519488"/>
            <a:ext cx="2560638" cy="577850"/>
          </a:xfrm>
          <a:custGeom>
            <a:avLst/>
            <a:gdLst>
              <a:gd name="connsiteX0" fmla="*/ 885825 w 2559844"/>
              <a:gd name="connsiteY0" fmla="*/ 273843 h 578643"/>
              <a:gd name="connsiteX1" fmla="*/ 1107281 w 2559844"/>
              <a:gd name="connsiteY1" fmla="*/ 238125 h 578643"/>
              <a:gd name="connsiteX2" fmla="*/ 1214438 w 2559844"/>
              <a:gd name="connsiteY2" fmla="*/ 221456 h 578643"/>
              <a:gd name="connsiteX3" fmla="*/ 1514475 w 2559844"/>
              <a:gd name="connsiteY3" fmla="*/ 169068 h 578643"/>
              <a:gd name="connsiteX4" fmla="*/ 1693069 w 2559844"/>
              <a:gd name="connsiteY4" fmla="*/ 128587 h 578643"/>
              <a:gd name="connsiteX5" fmla="*/ 1878806 w 2559844"/>
              <a:gd name="connsiteY5" fmla="*/ 80962 h 578643"/>
              <a:gd name="connsiteX6" fmla="*/ 2005013 w 2559844"/>
              <a:gd name="connsiteY6" fmla="*/ 40481 h 578643"/>
              <a:gd name="connsiteX7" fmla="*/ 2114550 w 2559844"/>
              <a:gd name="connsiteY7" fmla="*/ 0 h 578643"/>
              <a:gd name="connsiteX8" fmla="*/ 2157413 w 2559844"/>
              <a:gd name="connsiteY8" fmla="*/ 4762 h 578643"/>
              <a:gd name="connsiteX9" fmla="*/ 2281238 w 2559844"/>
              <a:gd name="connsiteY9" fmla="*/ 28575 h 578643"/>
              <a:gd name="connsiteX10" fmla="*/ 2416969 w 2559844"/>
              <a:gd name="connsiteY10" fmla="*/ 64293 h 578643"/>
              <a:gd name="connsiteX11" fmla="*/ 2493169 w 2559844"/>
              <a:gd name="connsiteY11" fmla="*/ 92868 h 578643"/>
              <a:gd name="connsiteX12" fmla="*/ 2531269 w 2559844"/>
              <a:gd name="connsiteY12" fmla="*/ 114300 h 578643"/>
              <a:gd name="connsiteX13" fmla="*/ 2543175 w 2559844"/>
              <a:gd name="connsiteY13" fmla="*/ 123825 h 578643"/>
              <a:gd name="connsiteX14" fmla="*/ 2552700 w 2559844"/>
              <a:gd name="connsiteY14" fmla="*/ 135731 h 578643"/>
              <a:gd name="connsiteX15" fmla="*/ 2559844 w 2559844"/>
              <a:gd name="connsiteY15" fmla="*/ 152400 h 578643"/>
              <a:gd name="connsiteX16" fmla="*/ 2552700 w 2559844"/>
              <a:gd name="connsiteY16" fmla="*/ 171450 h 578643"/>
              <a:gd name="connsiteX17" fmla="*/ 2540794 w 2559844"/>
              <a:gd name="connsiteY17" fmla="*/ 192881 h 578643"/>
              <a:gd name="connsiteX18" fmla="*/ 2521744 w 2559844"/>
              <a:gd name="connsiteY18" fmla="*/ 216693 h 578643"/>
              <a:gd name="connsiteX19" fmla="*/ 2495550 w 2559844"/>
              <a:gd name="connsiteY19" fmla="*/ 230981 h 578643"/>
              <a:gd name="connsiteX20" fmla="*/ 2462213 w 2559844"/>
              <a:gd name="connsiteY20" fmla="*/ 240506 h 578643"/>
              <a:gd name="connsiteX21" fmla="*/ 2383631 w 2559844"/>
              <a:gd name="connsiteY21" fmla="*/ 245268 h 578643"/>
              <a:gd name="connsiteX22" fmla="*/ 2238375 w 2559844"/>
              <a:gd name="connsiteY22" fmla="*/ 254793 h 578643"/>
              <a:gd name="connsiteX23" fmla="*/ 2069306 w 2559844"/>
              <a:gd name="connsiteY23" fmla="*/ 266700 h 578643"/>
              <a:gd name="connsiteX24" fmla="*/ 1812131 w 2559844"/>
              <a:gd name="connsiteY24" fmla="*/ 285750 h 578643"/>
              <a:gd name="connsiteX25" fmla="*/ 1485900 w 2559844"/>
              <a:gd name="connsiteY25" fmla="*/ 314325 h 578643"/>
              <a:gd name="connsiteX26" fmla="*/ 1197769 w 2559844"/>
              <a:gd name="connsiteY26" fmla="*/ 383381 h 578643"/>
              <a:gd name="connsiteX27" fmla="*/ 976313 w 2559844"/>
              <a:gd name="connsiteY27" fmla="*/ 433387 h 578643"/>
              <a:gd name="connsiteX28" fmla="*/ 759619 w 2559844"/>
              <a:gd name="connsiteY28" fmla="*/ 483393 h 578643"/>
              <a:gd name="connsiteX29" fmla="*/ 547688 w 2559844"/>
              <a:gd name="connsiteY29" fmla="*/ 535781 h 578643"/>
              <a:gd name="connsiteX30" fmla="*/ 390525 w 2559844"/>
              <a:gd name="connsiteY30" fmla="*/ 578643 h 578643"/>
              <a:gd name="connsiteX31" fmla="*/ 369094 w 2559844"/>
              <a:gd name="connsiteY31" fmla="*/ 576262 h 578643"/>
              <a:gd name="connsiteX32" fmla="*/ 326231 w 2559844"/>
              <a:gd name="connsiteY32" fmla="*/ 564356 h 578643"/>
              <a:gd name="connsiteX33" fmla="*/ 276225 w 2559844"/>
              <a:gd name="connsiteY33" fmla="*/ 542925 h 578643"/>
              <a:gd name="connsiteX34" fmla="*/ 233363 w 2559844"/>
              <a:gd name="connsiteY34" fmla="*/ 519112 h 578643"/>
              <a:gd name="connsiteX35" fmla="*/ 202406 w 2559844"/>
              <a:gd name="connsiteY35" fmla="*/ 500062 h 578643"/>
              <a:gd name="connsiteX36" fmla="*/ 142875 w 2559844"/>
              <a:gd name="connsiteY36" fmla="*/ 450056 h 578643"/>
              <a:gd name="connsiteX37" fmla="*/ 107156 w 2559844"/>
              <a:gd name="connsiteY37" fmla="*/ 416718 h 578643"/>
              <a:gd name="connsiteX38" fmla="*/ 64294 w 2559844"/>
              <a:gd name="connsiteY38" fmla="*/ 373856 h 578643"/>
              <a:gd name="connsiteX39" fmla="*/ 19050 w 2559844"/>
              <a:gd name="connsiteY39" fmla="*/ 321468 h 578643"/>
              <a:gd name="connsiteX40" fmla="*/ 4763 w 2559844"/>
              <a:gd name="connsiteY40" fmla="*/ 297656 h 578643"/>
              <a:gd name="connsiteX41" fmla="*/ 0 w 2559844"/>
              <a:gd name="connsiteY41" fmla="*/ 280987 h 578643"/>
              <a:gd name="connsiteX42" fmla="*/ 0 w 2559844"/>
              <a:gd name="connsiteY42" fmla="*/ 264318 h 578643"/>
              <a:gd name="connsiteX43" fmla="*/ 7144 w 2559844"/>
              <a:gd name="connsiteY43" fmla="*/ 252412 h 578643"/>
              <a:gd name="connsiteX44" fmla="*/ 26194 w 2559844"/>
              <a:gd name="connsiteY44" fmla="*/ 252412 h 578643"/>
              <a:gd name="connsiteX45" fmla="*/ 59531 w 2559844"/>
              <a:gd name="connsiteY45" fmla="*/ 269081 h 578643"/>
              <a:gd name="connsiteX46" fmla="*/ 116681 w 2559844"/>
              <a:gd name="connsiteY46" fmla="*/ 297656 h 578643"/>
              <a:gd name="connsiteX47" fmla="*/ 169069 w 2559844"/>
              <a:gd name="connsiteY47" fmla="*/ 319087 h 578643"/>
              <a:gd name="connsiteX48" fmla="*/ 233363 w 2559844"/>
              <a:gd name="connsiteY48" fmla="*/ 340518 h 578643"/>
              <a:gd name="connsiteX49" fmla="*/ 288131 w 2559844"/>
              <a:gd name="connsiteY49" fmla="*/ 352425 h 578643"/>
              <a:gd name="connsiteX50" fmla="*/ 369094 w 2559844"/>
              <a:gd name="connsiteY50" fmla="*/ 357187 h 578643"/>
              <a:gd name="connsiteX51" fmla="*/ 473869 w 2559844"/>
              <a:gd name="connsiteY51" fmla="*/ 340518 h 578643"/>
              <a:gd name="connsiteX52" fmla="*/ 738188 w 2559844"/>
              <a:gd name="connsiteY52" fmla="*/ 297656 h 578643"/>
              <a:gd name="connsiteX53" fmla="*/ 885825 w 2559844"/>
              <a:gd name="connsiteY53" fmla="*/ 27384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59844" h="578643">
                <a:moveTo>
                  <a:pt x="885825" y="273843"/>
                </a:moveTo>
                <a:lnTo>
                  <a:pt x="1107281" y="238125"/>
                </a:lnTo>
                <a:lnTo>
                  <a:pt x="1214438" y="221456"/>
                </a:lnTo>
                <a:lnTo>
                  <a:pt x="1514475" y="169068"/>
                </a:lnTo>
                <a:lnTo>
                  <a:pt x="1693069" y="128587"/>
                </a:lnTo>
                <a:lnTo>
                  <a:pt x="1878806" y="80962"/>
                </a:lnTo>
                <a:lnTo>
                  <a:pt x="2005013" y="40481"/>
                </a:lnTo>
                <a:lnTo>
                  <a:pt x="2114550" y="0"/>
                </a:lnTo>
                <a:lnTo>
                  <a:pt x="2157413" y="4762"/>
                </a:lnTo>
                <a:lnTo>
                  <a:pt x="2281238" y="28575"/>
                </a:lnTo>
                <a:lnTo>
                  <a:pt x="2416969" y="64293"/>
                </a:lnTo>
                <a:lnTo>
                  <a:pt x="2493169" y="92868"/>
                </a:lnTo>
                <a:lnTo>
                  <a:pt x="2531269" y="114300"/>
                </a:lnTo>
                <a:lnTo>
                  <a:pt x="2543175" y="123825"/>
                </a:lnTo>
                <a:lnTo>
                  <a:pt x="2552700" y="135731"/>
                </a:lnTo>
                <a:lnTo>
                  <a:pt x="2559844" y="152400"/>
                </a:lnTo>
                <a:lnTo>
                  <a:pt x="2552700" y="171450"/>
                </a:lnTo>
                <a:lnTo>
                  <a:pt x="2540794" y="192881"/>
                </a:lnTo>
                <a:lnTo>
                  <a:pt x="2521744" y="216693"/>
                </a:lnTo>
                <a:lnTo>
                  <a:pt x="2495550" y="230981"/>
                </a:lnTo>
                <a:lnTo>
                  <a:pt x="2462213" y="240506"/>
                </a:lnTo>
                <a:lnTo>
                  <a:pt x="2383631" y="245268"/>
                </a:lnTo>
                <a:lnTo>
                  <a:pt x="2238375" y="254793"/>
                </a:lnTo>
                <a:lnTo>
                  <a:pt x="2069306" y="266700"/>
                </a:lnTo>
                <a:lnTo>
                  <a:pt x="1812131" y="285750"/>
                </a:lnTo>
                <a:lnTo>
                  <a:pt x="1485900" y="314325"/>
                </a:lnTo>
                <a:lnTo>
                  <a:pt x="1197769" y="383381"/>
                </a:lnTo>
                <a:lnTo>
                  <a:pt x="976313" y="433387"/>
                </a:lnTo>
                <a:lnTo>
                  <a:pt x="759619" y="483393"/>
                </a:lnTo>
                <a:lnTo>
                  <a:pt x="547688" y="535781"/>
                </a:lnTo>
                <a:lnTo>
                  <a:pt x="390525" y="578643"/>
                </a:lnTo>
                <a:lnTo>
                  <a:pt x="369094" y="576262"/>
                </a:lnTo>
                <a:lnTo>
                  <a:pt x="326231" y="564356"/>
                </a:lnTo>
                <a:lnTo>
                  <a:pt x="276225" y="542925"/>
                </a:lnTo>
                <a:lnTo>
                  <a:pt x="233363" y="519112"/>
                </a:lnTo>
                <a:lnTo>
                  <a:pt x="202406" y="500062"/>
                </a:lnTo>
                <a:lnTo>
                  <a:pt x="142875" y="450056"/>
                </a:lnTo>
                <a:lnTo>
                  <a:pt x="107156" y="416718"/>
                </a:lnTo>
                <a:lnTo>
                  <a:pt x="64294" y="373856"/>
                </a:lnTo>
                <a:lnTo>
                  <a:pt x="19050" y="321468"/>
                </a:lnTo>
                <a:lnTo>
                  <a:pt x="4763" y="297656"/>
                </a:lnTo>
                <a:lnTo>
                  <a:pt x="0" y="280987"/>
                </a:lnTo>
                <a:lnTo>
                  <a:pt x="0" y="264318"/>
                </a:lnTo>
                <a:lnTo>
                  <a:pt x="7144" y="252412"/>
                </a:lnTo>
                <a:lnTo>
                  <a:pt x="26194" y="252412"/>
                </a:lnTo>
                <a:lnTo>
                  <a:pt x="59531" y="269081"/>
                </a:lnTo>
                <a:lnTo>
                  <a:pt x="116681" y="297656"/>
                </a:lnTo>
                <a:lnTo>
                  <a:pt x="169069" y="319087"/>
                </a:lnTo>
                <a:lnTo>
                  <a:pt x="233363" y="340518"/>
                </a:lnTo>
                <a:lnTo>
                  <a:pt x="288131" y="352425"/>
                </a:lnTo>
                <a:lnTo>
                  <a:pt x="369094" y="357187"/>
                </a:lnTo>
                <a:lnTo>
                  <a:pt x="473869" y="340518"/>
                </a:lnTo>
                <a:lnTo>
                  <a:pt x="738188" y="297656"/>
                </a:lnTo>
                <a:lnTo>
                  <a:pt x="885825" y="273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1C9EF156-C2EC-4AAD-98AC-779415DC713A}"/>
              </a:ext>
            </a:extLst>
          </p:cNvPr>
          <p:cNvSpPr/>
          <p:nvPr/>
        </p:nvSpPr>
        <p:spPr>
          <a:xfrm>
            <a:off x="2498725" y="3771900"/>
            <a:ext cx="1743075" cy="1516063"/>
          </a:xfrm>
          <a:custGeom>
            <a:avLst/>
            <a:gdLst>
              <a:gd name="connsiteX0" fmla="*/ 1171575 w 1743075"/>
              <a:gd name="connsiteY0" fmla="*/ 426244 h 1516856"/>
              <a:gd name="connsiteX1" fmla="*/ 1083469 w 1743075"/>
              <a:gd name="connsiteY1" fmla="*/ 528638 h 1516856"/>
              <a:gd name="connsiteX2" fmla="*/ 985838 w 1743075"/>
              <a:gd name="connsiteY2" fmla="*/ 638175 h 1516856"/>
              <a:gd name="connsiteX3" fmla="*/ 862013 w 1743075"/>
              <a:gd name="connsiteY3" fmla="*/ 764381 h 1516856"/>
              <a:gd name="connsiteX4" fmla="*/ 754857 w 1743075"/>
              <a:gd name="connsiteY4" fmla="*/ 866775 h 1516856"/>
              <a:gd name="connsiteX5" fmla="*/ 631032 w 1743075"/>
              <a:gd name="connsiteY5" fmla="*/ 981075 h 1516856"/>
              <a:gd name="connsiteX6" fmla="*/ 483394 w 1743075"/>
              <a:gd name="connsiteY6" fmla="*/ 1109663 h 1516856"/>
              <a:gd name="connsiteX7" fmla="*/ 323850 w 1743075"/>
              <a:gd name="connsiteY7" fmla="*/ 1238250 h 1516856"/>
              <a:gd name="connsiteX8" fmla="*/ 123825 w 1743075"/>
              <a:gd name="connsiteY8" fmla="*/ 1388269 h 1516856"/>
              <a:gd name="connsiteX9" fmla="*/ 16669 w 1743075"/>
              <a:gd name="connsiteY9" fmla="*/ 1464469 h 1516856"/>
              <a:gd name="connsiteX10" fmla="*/ 7144 w 1743075"/>
              <a:gd name="connsiteY10" fmla="*/ 1476375 h 1516856"/>
              <a:gd name="connsiteX11" fmla="*/ 2382 w 1743075"/>
              <a:gd name="connsiteY11" fmla="*/ 1488281 h 1516856"/>
              <a:gd name="connsiteX12" fmla="*/ 0 w 1743075"/>
              <a:gd name="connsiteY12" fmla="*/ 1500188 h 1516856"/>
              <a:gd name="connsiteX13" fmla="*/ 2382 w 1743075"/>
              <a:gd name="connsiteY13" fmla="*/ 1507331 h 1516856"/>
              <a:gd name="connsiteX14" fmla="*/ 14288 w 1743075"/>
              <a:gd name="connsiteY14" fmla="*/ 1512094 h 1516856"/>
              <a:gd name="connsiteX15" fmla="*/ 35719 w 1743075"/>
              <a:gd name="connsiteY15" fmla="*/ 1516856 h 1516856"/>
              <a:gd name="connsiteX16" fmla="*/ 92869 w 1743075"/>
              <a:gd name="connsiteY16" fmla="*/ 1502569 h 1516856"/>
              <a:gd name="connsiteX17" fmla="*/ 183357 w 1743075"/>
              <a:gd name="connsiteY17" fmla="*/ 1464469 h 1516856"/>
              <a:gd name="connsiteX18" fmla="*/ 316707 w 1743075"/>
              <a:gd name="connsiteY18" fmla="*/ 1397794 h 1516856"/>
              <a:gd name="connsiteX19" fmla="*/ 466725 w 1743075"/>
              <a:gd name="connsiteY19" fmla="*/ 1309688 h 1516856"/>
              <a:gd name="connsiteX20" fmla="*/ 621507 w 1743075"/>
              <a:gd name="connsiteY20" fmla="*/ 1209675 h 1516856"/>
              <a:gd name="connsiteX21" fmla="*/ 750094 w 1743075"/>
              <a:gd name="connsiteY21" fmla="*/ 1116806 h 1516856"/>
              <a:gd name="connsiteX22" fmla="*/ 895350 w 1743075"/>
              <a:gd name="connsiteY22" fmla="*/ 1009650 h 1516856"/>
              <a:gd name="connsiteX23" fmla="*/ 1021557 w 1743075"/>
              <a:gd name="connsiteY23" fmla="*/ 904875 h 1516856"/>
              <a:gd name="connsiteX24" fmla="*/ 1202532 w 1743075"/>
              <a:gd name="connsiteY24" fmla="*/ 721519 h 1516856"/>
              <a:gd name="connsiteX25" fmla="*/ 1316832 w 1743075"/>
              <a:gd name="connsiteY25" fmla="*/ 595313 h 1516856"/>
              <a:gd name="connsiteX26" fmla="*/ 1512094 w 1743075"/>
              <a:gd name="connsiteY26" fmla="*/ 381000 h 1516856"/>
              <a:gd name="connsiteX27" fmla="*/ 1638300 w 1743075"/>
              <a:gd name="connsiteY27" fmla="*/ 240506 h 1516856"/>
              <a:gd name="connsiteX28" fmla="*/ 1654969 w 1743075"/>
              <a:gd name="connsiteY28" fmla="*/ 235744 h 1516856"/>
              <a:gd name="connsiteX29" fmla="*/ 1681163 w 1743075"/>
              <a:gd name="connsiteY29" fmla="*/ 235744 h 1516856"/>
              <a:gd name="connsiteX30" fmla="*/ 1702594 w 1743075"/>
              <a:gd name="connsiteY30" fmla="*/ 230981 h 1516856"/>
              <a:gd name="connsiteX31" fmla="*/ 1728788 w 1743075"/>
              <a:gd name="connsiteY31" fmla="*/ 223838 h 1516856"/>
              <a:gd name="connsiteX32" fmla="*/ 1740694 w 1743075"/>
              <a:gd name="connsiteY32" fmla="*/ 214313 h 1516856"/>
              <a:gd name="connsiteX33" fmla="*/ 1743075 w 1743075"/>
              <a:gd name="connsiteY33" fmla="*/ 204788 h 1516856"/>
              <a:gd name="connsiteX34" fmla="*/ 1743075 w 1743075"/>
              <a:gd name="connsiteY34" fmla="*/ 188119 h 1516856"/>
              <a:gd name="connsiteX35" fmla="*/ 1733550 w 1743075"/>
              <a:gd name="connsiteY35" fmla="*/ 169069 h 1516856"/>
              <a:gd name="connsiteX36" fmla="*/ 1709738 w 1743075"/>
              <a:gd name="connsiteY36" fmla="*/ 116681 h 1516856"/>
              <a:gd name="connsiteX37" fmla="*/ 1674019 w 1743075"/>
              <a:gd name="connsiteY37" fmla="*/ 14288 h 1516856"/>
              <a:gd name="connsiteX38" fmla="*/ 1671638 w 1743075"/>
              <a:gd name="connsiteY38" fmla="*/ 0 h 1516856"/>
              <a:gd name="connsiteX39" fmla="*/ 1438275 w 1743075"/>
              <a:gd name="connsiteY39" fmla="*/ 47625 h 1516856"/>
              <a:gd name="connsiteX40" fmla="*/ 1366838 w 1743075"/>
              <a:gd name="connsiteY40" fmla="*/ 166688 h 1516856"/>
              <a:gd name="connsiteX41" fmla="*/ 1307307 w 1743075"/>
              <a:gd name="connsiteY41" fmla="*/ 254794 h 1516856"/>
              <a:gd name="connsiteX42" fmla="*/ 1228725 w 1743075"/>
              <a:gd name="connsiteY42" fmla="*/ 357188 h 1516856"/>
              <a:gd name="connsiteX43" fmla="*/ 1171575 w 1743075"/>
              <a:gd name="connsiteY43" fmla="*/ 426244 h 151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43075" h="1516856">
                <a:moveTo>
                  <a:pt x="1171575" y="426244"/>
                </a:moveTo>
                <a:lnTo>
                  <a:pt x="1083469" y="528638"/>
                </a:lnTo>
                <a:lnTo>
                  <a:pt x="985838" y="638175"/>
                </a:lnTo>
                <a:lnTo>
                  <a:pt x="862013" y="764381"/>
                </a:lnTo>
                <a:lnTo>
                  <a:pt x="754857" y="866775"/>
                </a:lnTo>
                <a:lnTo>
                  <a:pt x="631032" y="981075"/>
                </a:lnTo>
                <a:lnTo>
                  <a:pt x="483394" y="1109663"/>
                </a:lnTo>
                <a:lnTo>
                  <a:pt x="323850" y="1238250"/>
                </a:lnTo>
                <a:lnTo>
                  <a:pt x="123825" y="1388269"/>
                </a:lnTo>
                <a:lnTo>
                  <a:pt x="16669" y="1464469"/>
                </a:lnTo>
                <a:lnTo>
                  <a:pt x="7144" y="1476375"/>
                </a:lnTo>
                <a:lnTo>
                  <a:pt x="2382" y="1488281"/>
                </a:lnTo>
                <a:lnTo>
                  <a:pt x="0" y="1500188"/>
                </a:lnTo>
                <a:lnTo>
                  <a:pt x="2382" y="1507331"/>
                </a:lnTo>
                <a:lnTo>
                  <a:pt x="14288" y="1512094"/>
                </a:lnTo>
                <a:lnTo>
                  <a:pt x="35719" y="1516856"/>
                </a:lnTo>
                <a:lnTo>
                  <a:pt x="92869" y="1502569"/>
                </a:lnTo>
                <a:lnTo>
                  <a:pt x="183357" y="1464469"/>
                </a:lnTo>
                <a:lnTo>
                  <a:pt x="316707" y="1397794"/>
                </a:lnTo>
                <a:lnTo>
                  <a:pt x="466725" y="1309688"/>
                </a:lnTo>
                <a:lnTo>
                  <a:pt x="621507" y="1209675"/>
                </a:lnTo>
                <a:lnTo>
                  <a:pt x="750094" y="1116806"/>
                </a:lnTo>
                <a:lnTo>
                  <a:pt x="895350" y="1009650"/>
                </a:lnTo>
                <a:lnTo>
                  <a:pt x="1021557" y="904875"/>
                </a:lnTo>
                <a:lnTo>
                  <a:pt x="1202532" y="721519"/>
                </a:lnTo>
                <a:lnTo>
                  <a:pt x="1316832" y="595313"/>
                </a:lnTo>
                <a:lnTo>
                  <a:pt x="1512094" y="381000"/>
                </a:lnTo>
                <a:lnTo>
                  <a:pt x="1638300" y="240506"/>
                </a:lnTo>
                <a:lnTo>
                  <a:pt x="1654969" y="235744"/>
                </a:lnTo>
                <a:lnTo>
                  <a:pt x="1681163" y="235744"/>
                </a:lnTo>
                <a:lnTo>
                  <a:pt x="1702594" y="230981"/>
                </a:lnTo>
                <a:lnTo>
                  <a:pt x="1728788" y="223838"/>
                </a:lnTo>
                <a:lnTo>
                  <a:pt x="1740694" y="214313"/>
                </a:lnTo>
                <a:lnTo>
                  <a:pt x="1743075" y="204788"/>
                </a:lnTo>
                <a:lnTo>
                  <a:pt x="1743075" y="188119"/>
                </a:lnTo>
                <a:lnTo>
                  <a:pt x="1733550" y="169069"/>
                </a:lnTo>
                <a:lnTo>
                  <a:pt x="1709738" y="116681"/>
                </a:lnTo>
                <a:lnTo>
                  <a:pt x="1674019" y="14288"/>
                </a:lnTo>
                <a:lnTo>
                  <a:pt x="1671638" y="0"/>
                </a:lnTo>
                <a:lnTo>
                  <a:pt x="1438275" y="47625"/>
                </a:lnTo>
                <a:lnTo>
                  <a:pt x="1366838" y="166688"/>
                </a:lnTo>
                <a:lnTo>
                  <a:pt x="1307307" y="254794"/>
                </a:lnTo>
                <a:lnTo>
                  <a:pt x="1228725" y="357188"/>
                </a:lnTo>
                <a:lnTo>
                  <a:pt x="1171575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2F978A67-B998-4F0D-9684-345D67D6B587}"/>
              </a:ext>
            </a:extLst>
          </p:cNvPr>
          <p:cNvSpPr/>
          <p:nvPr/>
        </p:nvSpPr>
        <p:spPr>
          <a:xfrm>
            <a:off x="3384550" y="4500563"/>
            <a:ext cx="315913" cy="1174750"/>
          </a:xfrm>
          <a:custGeom>
            <a:avLst/>
            <a:gdLst>
              <a:gd name="connsiteX0" fmla="*/ 292894 w 316707"/>
              <a:gd name="connsiteY0" fmla="*/ 516731 h 1173956"/>
              <a:gd name="connsiteX1" fmla="*/ 311944 w 316707"/>
              <a:gd name="connsiteY1" fmla="*/ 228600 h 1173956"/>
              <a:gd name="connsiteX2" fmla="*/ 316707 w 316707"/>
              <a:gd name="connsiteY2" fmla="*/ 173831 h 1173956"/>
              <a:gd name="connsiteX3" fmla="*/ 316707 w 316707"/>
              <a:gd name="connsiteY3" fmla="*/ 154781 h 1173956"/>
              <a:gd name="connsiteX4" fmla="*/ 311944 w 316707"/>
              <a:gd name="connsiteY4" fmla="*/ 116681 h 1173956"/>
              <a:gd name="connsiteX5" fmla="*/ 304800 w 316707"/>
              <a:gd name="connsiteY5" fmla="*/ 90487 h 1173956"/>
              <a:gd name="connsiteX6" fmla="*/ 295275 w 316707"/>
              <a:gd name="connsiteY6" fmla="*/ 73818 h 1173956"/>
              <a:gd name="connsiteX7" fmla="*/ 283369 w 316707"/>
              <a:gd name="connsiteY7" fmla="*/ 59531 h 1173956"/>
              <a:gd name="connsiteX8" fmla="*/ 250032 w 316707"/>
              <a:gd name="connsiteY8" fmla="*/ 33337 h 1173956"/>
              <a:gd name="connsiteX9" fmla="*/ 195263 w 316707"/>
              <a:gd name="connsiteY9" fmla="*/ 0 h 1173956"/>
              <a:gd name="connsiteX10" fmla="*/ 109538 w 316707"/>
              <a:gd name="connsiteY10" fmla="*/ 97631 h 1173956"/>
              <a:gd name="connsiteX11" fmla="*/ 107157 w 316707"/>
              <a:gd name="connsiteY11" fmla="*/ 326231 h 1173956"/>
              <a:gd name="connsiteX12" fmla="*/ 97632 w 316707"/>
              <a:gd name="connsiteY12" fmla="*/ 571500 h 1173956"/>
              <a:gd name="connsiteX13" fmla="*/ 90488 w 316707"/>
              <a:gd name="connsiteY13" fmla="*/ 778668 h 1173956"/>
              <a:gd name="connsiteX14" fmla="*/ 88107 w 316707"/>
              <a:gd name="connsiteY14" fmla="*/ 852487 h 1173956"/>
              <a:gd name="connsiteX15" fmla="*/ 85725 w 316707"/>
              <a:gd name="connsiteY15" fmla="*/ 881062 h 1173956"/>
              <a:gd name="connsiteX16" fmla="*/ 78582 w 316707"/>
              <a:gd name="connsiteY16" fmla="*/ 912018 h 1173956"/>
              <a:gd name="connsiteX17" fmla="*/ 69057 w 316707"/>
              <a:gd name="connsiteY17" fmla="*/ 938212 h 1173956"/>
              <a:gd name="connsiteX18" fmla="*/ 57150 w 316707"/>
              <a:gd name="connsiteY18" fmla="*/ 964406 h 1173956"/>
              <a:gd name="connsiteX19" fmla="*/ 35719 w 316707"/>
              <a:gd name="connsiteY19" fmla="*/ 997743 h 1173956"/>
              <a:gd name="connsiteX20" fmla="*/ 9525 w 316707"/>
              <a:gd name="connsiteY20" fmla="*/ 1023937 h 1173956"/>
              <a:gd name="connsiteX21" fmla="*/ 0 w 316707"/>
              <a:gd name="connsiteY21" fmla="*/ 1033462 h 1173956"/>
              <a:gd name="connsiteX22" fmla="*/ 0 w 316707"/>
              <a:gd name="connsiteY22" fmla="*/ 1116806 h 1173956"/>
              <a:gd name="connsiteX23" fmla="*/ 4763 w 316707"/>
              <a:gd name="connsiteY23" fmla="*/ 1173956 h 1173956"/>
              <a:gd name="connsiteX24" fmla="*/ 254794 w 316707"/>
              <a:gd name="connsiteY24" fmla="*/ 1050131 h 1173956"/>
              <a:gd name="connsiteX25" fmla="*/ 271463 w 316707"/>
              <a:gd name="connsiteY25" fmla="*/ 845343 h 1173956"/>
              <a:gd name="connsiteX26" fmla="*/ 292894 w 316707"/>
              <a:gd name="connsiteY26" fmla="*/ 5167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6707" h="1173956">
                <a:moveTo>
                  <a:pt x="292894" y="516731"/>
                </a:moveTo>
                <a:lnTo>
                  <a:pt x="311944" y="228600"/>
                </a:lnTo>
                <a:lnTo>
                  <a:pt x="316707" y="173831"/>
                </a:lnTo>
                <a:lnTo>
                  <a:pt x="316707" y="154781"/>
                </a:lnTo>
                <a:lnTo>
                  <a:pt x="311944" y="116681"/>
                </a:lnTo>
                <a:lnTo>
                  <a:pt x="304800" y="90487"/>
                </a:lnTo>
                <a:lnTo>
                  <a:pt x="295275" y="73818"/>
                </a:lnTo>
                <a:lnTo>
                  <a:pt x="283369" y="59531"/>
                </a:lnTo>
                <a:lnTo>
                  <a:pt x="250032" y="33337"/>
                </a:lnTo>
                <a:lnTo>
                  <a:pt x="195263" y="0"/>
                </a:lnTo>
                <a:lnTo>
                  <a:pt x="109538" y="97631"/>
                </a:lnTo>
                <a:cubicBezTo>
                  <a:pt x="108744" y="173831"/>
                  <a:pt x="107951" y="250031"/>
                  <a:pt x="107157" y="326231"/>
                </a:cubicBezTo>
                <a:lnTo>
                  <a:pt x="97632" y="571500"/>
                </a:lnTo>
                <a:lnTo>
                  <a:pt x="90488" y="778668"/>
                </a:lnTo>
                <a:cubicBezTo>
                  <a:pt x="89694" y="803274"/>
                  <a:pt x="88901" y="827881"/>
                  <a:pt x="88107" y="852487"/>
                </a:cubicBezTo>
                <a:lnTo>
                  <a:pt x="85725" y="881062"/>
                </a:lnTo>
                <a:lnTo>
                  <a:pt x="78582" y="912018"/>
                </a:lnTo>
                <a:lnTo>
                  <a:pt x="69057" y="938212"/>
                </a:lnTo>
                <a:lnTo>
                  <a:pt x="57150" y="964406"/>
                </a:lnTo>
                <a:lnTo>
                  <a:pt x="35719" y="997743"/>
                </a:lnTo>
                <a:lnTo>
                  <a:pt x="9525" y="1023937"/>
                </a:lnTo>
                <a:lnTo>
                  <a:pt x="0" y="1033462"/>
                </a:lnTo>
                <a:lnTo>
                  <a:pt x="0" y="1116806"/>
                </a:lnTo>
                <a:lnTo>
                  <a:pt x="4763" y="1173956"/>
                </a:lnTo>
                <a:lnTo>
                  <a:pt x="254794" y="1050131"/>
                </a:lnTo>
                <a:lnTo>
                  <a:pt x="271463" y="845343"/>
                </a:lnTo>
                <a:lnTo>
                  <a:pt x="292894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DABA37D8-0CFF-48A2-B43C-83EFE46E61D8}"/>
              </a:ext>
            </a:extLst>
          </p:cNvPr>
          <p:cNvSpPr/>
          <p:nvPr/>
        </p:nvSpPr>
        <p:spPr>
          <a:xfrm>
            <a:off x="3386138" y="4943475"/>
            <a:ext cx="1098550" cy="1004888"/>
          </a:xfrm>
          <a:custGeom>
            <a:avLst/>
            <a:gdLst>
              <a:gd name="connsiteX0" fmla="*/ 871537 w 1097756"/>
              <a:gd name="connsiteY0" fmla="*/ 128588 h 1004888"/>
              <a:gd name="connsiteX1" fmla="*/ 757237 w 1097756"/>
              <a:gd name="connsiteY1" fmla="*/ 204788 h 1004888"/>
              <a:gd name="connsiteX2" fmla="*/ 623887 w 1097756"/>
              <a:gd name="connsiteY2" fmla="*/ 290513 h 1004888"/>
              <a:gd name="connsiteX3" fmla="*/ 552450 w 1097756"/>
              <a:gd name="connsiteY3" fmla="*/ 333375 h 1004888"/>
              <a:gd name="connsiteX4" fmla="*/ 450056 w 1097756"/>
              <a:gd name="connsiteY4" fmla="*/ 388144 h 1004888"/>
              <a:gd name="connsiteX5" fmla="*/ 376237 w 1097756"/>
              <a:gd name="connsiteY5" fmla="*/ 426244 h 1004888"/>
              <a:gd name="connsiteX6" fmla="*/ 290512 w 1097756"/>
              <a:gd name="connsiteY6" fmla="*/ 461963 h 1004888"/>
              <a:gd name="connsiteX7" fmla="*/ 211931 w 1097756"/>
              <a:gd name="connsiteY7" fmla="*/ 485775 h 1004888"/>
              <a:gd name="connsiteX8" fmla="*/ 0 w 1097756"/>
              <a:gd name="connsiteY8" fmla="*/ 590550 h 1004888"/>
              <a:gd name="connsiteX9" fmla="*/ 0 w 1097756"/>
              <a:gd name="connsiteY9" fmla="*/ 669131 h 1004888"/>
              <a:gd name="connsiteX10" fmla="*/ 2381 w 1097756"/>
              <a:gd name="connsiteY10" fmla="*/ 728663 h 1004888"/>
              <a:gd name="connsiteX11" fmla="*/ 7143 w 1097756"/>
              <a:gd name="connsiteY11" fmla="*/ 764381 h 1004888"/>
              <a:gd name="connsiteX12" fmla="*/ 14287 w 1097756"/>
              <a:gd name="connsiteY12" fmla="*/ 814388 h 1004888"/>
              <a:gd name="connsiteX13" fmla="*/ 35718 w 1097756"/>
              <a:gd name="connsiteY13" fmla="*/ 885825 h 1004888"/>
              <a:gd name="connsiteX14" fmla="*/ 52387 w 1097756"/>
              <a:gd name="connsiteY14" fmla="*/ 926306 h 1004888"/>
              <a:gd name="connsiteX15" fmla="*/ 66675 w 1097756"/>
              <a:gd name="connsiteY15" fmla="*/ 950119 h 1004888"/>
              <a:gd name="connsiteX16" fmla="*/ 80962 w 1097756"/>
              <a:gd name="connsiteY16" fmla="*/ 966788 h 1004888"/>
              <a:gd name="connsiteX17" fmla="*/ 104775 w 1097756"/>
              <a:gd name="connsiteY17" fmla="*/ 990600 h 1004888"/>
              <a:gd name="connsiteX18" fmla="*/ 121443 w 1097756"/>
              <a:gd name="connsiteY18" fmla="*/ 1002506 h 1004888"/>
              <a:gd name="connsiteX19" fmla="*/ 130968 w 1097756"/>
              <a:gd name="connsiteY19" fmla="*/ 1004888 h 1004888"/>
              <a:gd name="connsiteX20" fmla="*/ 147637 w 1097756"/>
              <a:gd name="connsiteY20" fmla="*/ 1002506 h 1004888"/>
              <a:gd name="connsiteX21" fmla="*/ 169068 w 1097756"/>
              <a:gd name="connsiteY21" fmla="*/ 992981 h 1004888"/>
              <a:gd name="connsiteX22" fmla="*/ 185737 w 1097756"/>
              <a:gd name="connsiteY22" fmla="*/ 976313 h 1004888"/>
              <a:gd name="connsiteX23" fmla="*/ 195262 w 1097756"/>
              <a:gd name="connsiteY23" fmla="*/ 950119 h 1004888"/>
              <a:gd name="connsiteX24" fmla="*/ 204787 w 1097756"/>
              <a:gd name="connsiteY24" fmla="*/ 923925 h 1004888"/>
              <a:gd name="connsiteX25" fmla="*/ 230981 w 1097756"/>
              <a:gd name="connsiteY25" fmla="*/ 883444 h 1004888"/>
              <a:gd name="connsiteX26" fmla="*/ 266700 w 1097756"/>
              <a:gd name="connsiteY26" fmla="*/ 842963 h 1004888"/>
              <a:gd name="connsiteX27" fmla="*/ 323850 w 1097756"/>
              <a:gd name="connsiteY27" fmla="*/ 788194 h 1004888"/>
              <a:gd name="connsiteX28" fmla="*/ 409575 w 1097756"/>
              <a:gd name="connsiteY28" fmla="*/ 716756 h 1004888"/>
              <a:gd name="connsiteX29" fmla="*/ 561975 w 1097756"/>
              <a:gd name="connsiteY29" fmla="*/ 578644 h 1004888"/>
              <a:gd name="connsiteX30" fmla="*/ 773906 w 1097756"/>
              <a:gd name="connsiteY30" fmla="*/ 381000 h 1004888"/>
              <a:gd name="connsiteX31" fmla="*/ 985837 w 1097756"/>
              <a:gd name="connsiteY31" fmla="*/ 176213 h 1004888"/>
              <a:gd name="connsiteX32" fmla="*/ 1081087 w 1097756"/>
              <a:gd name="connsiteY32" fmla="*/ 83344 h 1004888"/>
              <a:gd name="connsiteX33" fmla="*/ 1092993 w 1097756"/>
              <a:gd name="connsiteY33" fmla="*/ 66675 h 1004888"/>
              <a:gd name="connsiteX34" fmla="*/ 1095375 w 1097756"/>
              <a:gd name="connsiteY34" fmla="*/ 54769 h 1004888"/>
              <a:gd name="connsiteX35" fmla="*/ 1097756 w 1097756"/>
              <a:gd name="connsiteY35" fmla="*/ 38100 h 1004888"/>
              <a:gd name="connsiteX36" fmla="*/ 1097756 w 1097756"/>
              <a:gd name="connsiteY36" fmla="*/ 23813 h 1004888"/>
              <a:gd name="connsiteX37" fmla="*/ 1095375 w 1097756"/>
              <a:gd name="connsiteY37" fmla="*/ 9525 h 1004888"/>
              <a:gd name="connsiteX38" fmla="*/ 1090612 w 1097756"/>
              <a:gd name="connsiteY38" fmla="*/ 4763 h 1004888"/>
              <a:gd name="connsiteX39" fmla="*/ 1083468 w 1097756"/>
              <a:gd name="connsiteY39" fmla="*/ 2381 h 1004888"/>
              <a:gd name="connsiteX40" fmla="*/ 1073943 w 1097756"/>
              <a:gd name="connsiteY40" fmla="*/ 0 h 1004888"/>
              <a:gd name="connsiteX41" fmla="*/ 1050131 w 1097756"/>
              <a:gd name="connsiteY41" fmla="*/ 4763 h 1004888"/>
              <a:gd name="connsiteX42" fmla="*/ 1023937 w 1097756"/>
              <a:gd name="connsiteY42" fmla="*/ 21431 h 1004888"/>
              <a:gd name="connsiteX43" fmla="*/ 926306 w 1097756"/>
              <a:gd name="connsiteY43" fmla="*/ 90488 h 1004888"/>
              <a:gd name="connsiteX44" fmla="*/ 871537 w 1097756"/>
              <a:gd name="connsiteY44" fmla="*/ 128588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7756" h="1004888">
                <a:moveTo>
                  <a:pt x="871537" y="128588"/>
                </a:moveTo>
                <a:lnTo>
                  <a:pt x="757237" y="204788"/>
                </a:lnTo>
                <a:lnTo>
                  <a:pt x="623887" y="290513"/>
                </a:lnTo>
                <a:lnTo>
                  <a:pt x="552450" y="333375"/>
                </a:lnTo>
                <a:lnTo>
                  <a:pt x="450056" y="388144"/>
                </a:lnTo>
                <a:lnTo>
                  <a:pt x="376237" y="426244"/>
                </a:lnTo>
                <a:lnTo>
                  <a:pt x="290512" y="461963"/>
                </a:lnTo>
                <a:lnTo>
                  <a:pt x="211931" y="485775"/>
                </a:lnTo>
                <a:lnTo>
                  <a:pt x="0" y="590550"/>
                </a:lnTo>
                <a:lnTo>
                  <a:pt x="0" y="669131"/>
                </a:lnTo>
                <a:cubicBezTo>
                  <a:pt x="794" y="688975"/>
                  <a:pt x="1587" y="708819"/>
                  <a:pt x="2381" y="728663"/>
                </a:cubicBezTo>
                <a:lnTo>
                  <a:pt x="7143" y="764381"/>
                </a:lnTo>
                <a:lnTo>
                  <a:pt x="14287" y="814388"/>
                </a:lnTo>
                <a:lnTo>
                  <a:pt x="35718" y="885825"/>
                </a:lnTo>
                <a:lnTo>
                  <a:pt x="52387" y="926306"/>
                </a:lnTo>
                <a:lnTo>
                  <a:pt x="66675" y="950119"/>
                </a:lnTo>
                <a:lnTo>
                  <a:pt x="80962" y="966788"/>
                </a:lnTo>
                <a:lnTo>
                  <a:pt x="104775" y="990600"/>
                </a:lnTo>
                <a:lnTo>
                  <a:pt x="121443" y="1002506"/>
                </a:lnTo>
                <a:lnTo>
                  <a:pt x="130968" y="1004888"/>
                </a:lnTo>
                <a:lnTo>
                  <a:pt x="147637" y="1002506"/>
                </a:lnTo>
                <a:lnTo>
                  <a:pt x="169068" y="992981"/>
                </a:lnTo>
                <a:lnTo>
                  <a:pt x="185737" y="976313"/>
                </a:lnTo>
                <a:lnTo>
                  <a:pt x="195262" y="950119"/>
                </a:lnTo>
                <a:lnTo>
                  <a:pt x="204787" y="923925"/>
                </a:lnTo>
                <a:lnTo>
                  <a:pt x="230981" y="883444"/>
                </a:lnTo>
                <a:lnTo>
                  <a:pt x="266700" y="842963"/>
                </a:lnTo>
                <a:lnTo>
                  <a:pt x="323850" y="788194"/>
                </a:lnTo>
                <a:lnTo>
                  <a:pt x="409575" y="716756"/>
                </a:lnTo>
                <a:lnTo>
                  <a:pt x="561975" y="578644"/>
                </a:lnTo>
                <a:lnTo>
                  <a:pt x="773906" y="381000"/>
                </a:lnTo>
                <a:lnTo>
                  <a:pt x="985837" y="176213"/>
                </a:lnTo>
                <a:lnTo>
                  <a:pt x="1081087" y="83344"/>
                </a:lnTo>
                <a:lnTo>
                  <a:pt x="1092993" y="66675"/>
                </a:lnTo>
                <a:lnTo>
                  <a:pt x="1095375" y="54769"/>
                </a:lnTo>
                <a:lnTo>
                  <a:pt x="1097756" y="38100"/>
                </a:lnTo>
                <a:lnTo>
                  <a:pt x="1097756" y="23813"/>
                </a:lnTo>
                <a:lnTo>
                  <a:pt x="1095375" y="9525"/>
                </a:lnTo>
                <a:lnTo>
                  <a:pt x="1090612" y="4763"/>
                </a:lnTo>
                <a:lnTo>
                  <a:pt x="1083468" y="2381"/>
                </a:lnTo>
                <a:lnTo>
                  <a:pt x="1073943" y="0"/>
                </a:lnTo>
                <a:lnTo>
                  <a:pt x="1050131" y="4763"/>
                </a:lnTo>
                <a:lnTo>
                  <a:pt x="1023937" y="21431"/>
                </a:lnTo>
                <a:lnTo>
                  <a:pt x="926306" y="90488"/>
                </a:lnTo>
                <a:lnTo>
                  <a:pt x="871537" y="128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D56322D-D0DB-49D5-A234-7F14E90F4117}"/>
              </a:ext>
            </a:extLst>
          </p:cNvPr>
          <p:cNvSpPr/>
          <p:nvPr/>
        </p:nvSpPr>
        <p:spPr>
          <a:xfrm>
            <a:off x="4424363" y="3830638"/>
            <a:ext cx="814387" cy="722312"/>
          </a:xfrm>
          <a:custGeom>
            <a:avLst/>
            <a:gdLst>
              <a:gd name="connsiteX0" fmla="*/ 435768 w 814387"/>
              <a:gd name="connsiteY0" fmla="*/ 495300 h 721519"/>
              <a:gd name="connsiteX1" fmla="*/ 338137 w 814387"/>
              <a:gd name="connsiteY1" fmla="*/ 559594 h 721519"/>
              <a:gd name="connsiteX2" fmla="*/ 221456 w 814387"/>
              <a:gd name="connsiteY2" fmla="*/ 633413 h 721519"/>
              <a:gd name="connsiteX3" fmla="*/ 78581 w 814387"/>
              <a:gd name="connsiteY3" fmla="*/ 721519 h 721519"/>
              <a:gd name="connsiteX4" fmla="*/ 0 w 814387"/>
              <a:gd name="connsiteY4" fmla="*/ 666750 h 721519"/>
              <a:gd name="connsiteX5" fmla="*/ 76200 w 814387"/>
              <a:gd name="connsiteY5" fmla="*/ 602457 h 721519"/>
              <a:gd name="connsiteX6" fmla="*/ 176212 w 814387"/>
              <a:gd name="connsiteY6" fmla="*/ 511969 h 721519"/>
              <a:gd name="connsiteX7" fmla="*/ 261937 w 814387"/>
              <a:gd name="connsiteY7" fmla="*/ 423863 h 721519"/>
              <a:gd name="connsiteX8" fmla="*/ 302418 w 814387"/>
              <a:gd name="connsiteY8" fmla="*/ 381000 h 721519"/>
              <a:gd name="connsiteX9" fmla="*/ 333375 w 814387"/>
              <a:gd name="connsiteY9" fmla="*/ 342900 h 721519"/>
              <a:gd name="connsiteX10" fmla="*/ 359568 w 814387"/>
              <a:gd name="connsiteY10" fmla="*/ 304800 h 721519"/>
              <a:gd name="connsiteX11" fmla="*/ 383381 w 814387"/>
              <a:gd name="connsiteY11" fmla="*/ 266700 h 721519"/>
              <a:gd name="connsiteX12" fmla="*/ 397668 w 814387"/>
              <a:gd name="connsiteY12" fmla="*/ 233363 h 721519"/>
              <a:gd name="connsiteX13" fmla="*/ 407193 w 814387"/>
              <a:gd name="connsiteY13" fmla="*/ 202407 h 721519"/>
              <a:gd name="connsiteX14" fmla="*/ 409575 w 814387"/>
              <a:gd name="connsiteY14" fmla="*/ 178594 h 721519"/>
              <a:gd name="connsiteX15" fmla="*/ 404812 w 814387"/>
              <a:gd name="connsiteY15" fmla="*/ 150019 h 721519"/>
              <a:gd name="connsiteX16" fmla="*/ 392906 w 814387"/>
              <a:gd name="connsiteY16" fmla="*/ 126207 h 721519"/>
              <a:gd name="connsiteX17" fmla="*/ 378618 w 814387"/>
              <a:gd name="connsiteY17" fmla="*/ 107157 h 721519"/>
              <a:gd name="connsiteX18" fmla="*/ 345281 w 814387"/>
              <a:gd name="connsiteY18" fmla="*/ 78582 h 721519"/>
              <a:gd name="connsiteX19" fmla="*/ 314325 w 814387"/>
              <a:gd name="connsiteY19" fmla="*/ 57150 h 721519"/>
              <a:gd name="connsiteX20" fmla="*/ 300037 w 814387"/>
              <a:gd name="connsiteY20" fmla="*/ 47625 h 721519"/>
              <a:gd name="connsiteX21" fmla="*/ 292893 w 814387"/>
              <a:gd name="connsiteY21" fmla="*/ 38100 h 721519"/>
              <a:gd name="connsiteX22" fmla="*/ 290512 w 814387"/>
              <a:gd name="connsiteY22" fmla="*/ 28575 h 721519"/>
              <a:gd name="connsiteX23" fmla="*/ 292893 w 814387"/>
              <a:gd name="connsiteY23" fmla="*/ 19050 h 721519"/>
              <a:gd name="connsiteX24" fmla="*/ 304800 w 814387"/>
              <a:gd name="connsiteY24" fmla="*/ 7144 h 721519"/>
              <a:gd name="connsiteX25" fmla="*/ 319087 w 814387"/>
              <a:gd name="connsiteY25" fmla="*/ 0 h 721519"/>
              <a:gd name="connsiteX26" fmla="*/ 342900 w 814387"/>
              <a:gd name="connsiteY26" fmla="*/ 0 h 721519"/>
              <a:gd name="connsiteX27" fmla="*/ 383381 w 814387"/>
              <a:gd name="connsiteY27" fmla="*/ 11907 h 721519"/>
              <a:gd name="connsiteX28" fmla="*/ 476250 w 814387"/>
              <a:gd name="connsiteY28" fmla="*/ 47625 h 721519"/>
              <a:gd name="connsiteX29" fmla="*/ 538162 w 814387"/>
              <a:gd name="connsiteY29" fmla="*/ 73819 h 721519"/>
              <a:gd name="connsiteX30" fmla="*/ 592931 w 814387"/>
              <a:gd name="connsiteY30" fmla="*/ 104775 h 721519"/>
              <a:gd name="connsiteX31" fmla="*/ 638175 w 814387"/>
              <a:gd name="connsiteY31" fmla="*/ 130969 h 721519"/>
              <a:gd name="connsiteX32" fmla="*/ 673893 w 814387"/>
              <a:gd name="connsiteY32" fmla="*/ 157163 h 721519"/>
              <a:gd name="connsiteX33" fmla="*/ 721518 w 814387"/>
              <a:gd name="connsiteY33" fmla="*/ 195263 h 721519"/>
              <a:gd name="connsiteX34" fmla="*/ 764381 w 814387"/>
              <a:gd name="connsiteY34" fmla="*/ 238125 h 721519"/>
              <a:gd name="connsiteX35" fmla="*/ 781050 w 814387"/>
              <a:gd name="connsiteY35" fmla="*/ 252413 h 721519"/>
              <a:gd name="connsiteX36" fmla="*/ 790575 w 814387"/>
              <a:gd name="connsiteY36" fmla="*/ 257175 h 721519"/>
              <a:gd name="connsiteX37" fmla="*/ 807243 w 814387"/>
              <a:gd name="connsiteY37" fmla="*/ 273844 h 721519"/>
              <a:gd name="connsiteX38" fmla="*/ 812006 w 814387"/>
              <a:gd name="connsiteY38" fmla="*/ 283369 h 721519"/>
              <a:gd name="connsiteX39" fmla="*/ 814387 w 814387"/>
              <a:gd name="connsiteY39" fmla="*/ 297657 h 721519"/>
              <a:gd name="connsiteX40" fmla="*/ 809625 w 814387"/>
              <a:gd name="connsiteY40" fmla="*/ 314325 h 721519"/>
              <a:gd name="connsiteX41" fmla="*/ 785812 w 814387"/>
              <a:gd name="connsiteY41" fmla="*/ 333375 h 721519"/>
              <a:gd name="connsiteX42" fmla="*/ 738187 w 814387"/>
              <a:gd name="connsiteY42" fmla="*/ 352425 h 721519"/>
              <a:gd name="connsiteX43" fmla="*/ 678656 w 814387"/>
              <a:gd name="connsiteY43" fmla="*/ 369094 h 721519"/>
              <a:gd name="connsiteX44" fmla="*/ 609600 w 814387"/>
              <a:gd name="connsiteY44" fmla="*/ 395288 h 721519"/>
              <a:gd name="connsiteX45" fmla="*/ 533400 w 814387"/>
              <a:gd name="connsiteY45" fmla="*/ 431007 h 721519"/>
              <a:gd name="connsiteX46" fmla="*/ 435768 w 814387"/>
              <a:gd name="connsiteY46" fmla="*/ 4953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4387" h="721519">
                <a:moveTo>
                  <a:pt x="435768" y="495300"/>
                </a:moveTo>
                <a:lnTo>
                  <a:pt x="338137" y="559594"/>
                </a:lnTo>
                <a:lnTo>
                  <a:pt x="221456" y="633413"/>
                </a:lnTo>
                <a:lnTo>
                  <a:pt x="78581" y="721519"/>
                </a:lnTo>
                <a:lnTo>
                  <a:pt x="0" y="666750"/>
                </a:lnTo>
                <a:lnTo>
                  <a:pt x="76200" y="602457"/>
                </a:lnTo>
                <a:lnTo>
                  <a:pt x="176212" y="511969"/>
                </a:lnTo>
                <a:lnTo>
                  <a:pt x="261937" y="423863"/>
                </a:lnTo>
                <a:lnTo>
                  <a:pt x="302418" y="381000"/>
                </a:lnTo>
                <a:lnTo>
                  <a:pt x="333375" y="342900"/>
                </a:lnTo>
                <a:lnTo>
                  <a:pt x="359568" y="304800"/>
                </a:lnTo>
                <a:lnTo>
                  <a:pt x="383381" y="266700"/>
                </a:lnTo>
                <a:lnTo>
                  <a:pt x="397668" y="233363"/>
                </a:lnTo>
                <a:lnTo>
                  <a:pt x="407193" y="202407"/>
                </a:lnTo>
                <a:lnTo>
                  <a:pt x="409575" y="178594"/>
                </a:lnTo>
                <a:lnTo>
                  <a:pt x="404812" y="150019"/>
                </a:lnTo>
                <a:lnTo>
                  <a:pt x="392906" y="126207"/>
                </a:lnTo>
                <a:lnTo>
                  <a:pt x="378618" y="107157"/>
                </a:lnTo>
                <a:lnTo>
                  <a:pt x="345281" y="78582"/>
                </a:lnTo>
                <a:lnTo>
                  <a:pt x="314325" y="57150"/>
                </a:lnTo>
                <a:lnTo>
                  <a:pt x="300037" y="47625"/>
                </a:lnTo>
                <a:lnTo>
                  <a:pt x="292893" y="38100"/>
                </a:lnTo>
                <a:lnTo>
                  <a:pt x="290512" y="28575"/>
                </a:lnTo>
                <a:lnTo>
                  <a:pt x="292893" y="19050"/>
                </a:lnTo>
                <a:lnTo>
                  <a:pt x="304800" y="7144"/>
                </a:lnTo>
                <a:lnTo>
                  <a:pt x="319087" y="0"/>
                </a:lnTo>
                <a:lnTo>
                  <a:pt x="342900" y="0"/>
                </a:lnTo>
                <a:lnTo>
                  <a:pt x="383381" y="11907"/>
                </a:lnTo>
                <a:lnTo>
                  <a:pt x="476250" y="47625"/>
                </a:lnTo>
                <a:lnTo>
                  <a:pt x="538162" y="73819"/>
                </a:lnTo>
                <a:lnTo>
                  <a:pt x="592931" y="104775"/>
                </a:lnTo>
                <a:lnTo>
                  <a:pt x="638175" y="130969"/>
                </a:lnTo>
                <a:lnTo>
                  <a:pt x="673893" y="157163"/>
                </a:lnTo>
                <a:lnTo>
                  <a:pt x="721518" y="195263"/>
                </a:lnTo>
                <a:lnTo>
                  <a:pt x="764381" y="238125"/>
                </a:lnTo>
                <a:lnTo>
                  <a:pt x="781050" y="252413"/>
                </a:lnTo>
                <a:lnTo>
                  <a:pt x="790575" y="257175"/>
                </a:lnTo>
                <a:lnTo>
                  <a:pt x="807243" y="273844"/>
                </a:lnTo>
                <a:lnTo>
                  <a:pt x="812006" y="283369"/>
                </a:lnTo>
                <a:lnTo>
                  <a:pt x="814387" y="297657"/>
                </a:lnTo>
                <a:lnTo>
                  <a:pt x="809625" y="314325"/>
                </a:lnTo>
                <a:lnTo>
                  <a:pt x="785812" y="333375"/>
                </a:lnTo>
                <a:lnTo>
                  <a:pt x="738187" y="352425"/>
                </a:lnTo>
                <a:lnTo>
                  <a:pt x="678656" y="369094"/>
                </a:lnTo>
                <a:lnTo>
                  <a:pt x="609600" y="395288"/>
                </a:lnTo>
                <a:lnTo>
                  <a:pt x="533400" y="431007"/>
                </a:lnTo>
                <a:lnTo>
                  <a:pt x="435768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66A2DA0-2C45-4B74-9D60-07F262D063B4}"/>
              </a:ext>
            </a:extLst>
          </p:cNvPr>
          <p:cNvSpPr/>
          <p:nvPr/>
        </p:nvSpPr>
        <p:spPr>
          <a:xfrm>
            <a:off x="4105275" y="4324350"/>
            <a:ext cx="1174750" cy="900113"/>
          </a:xfrm>
          <a:custGeom>
            <a:avLst/>
            <a:gdLst>
              <a:gd name="connsiteX0" fmla="*/ 821531 w 1173956"/>
              <a:gd name="connsiteY0" fmla="*/ 352425 h 900113"/>
              <a:gd name="connsiteX1" fmla="*/ 695325 w 1173956"/>
              <a:gd name="connsiteY1" fmla="*/ 285750 h 900113"/>
              <a:gd name="connsiteX2" fmla="*/ 533400 w 1173956"/>
              <a:gd name="connsiteY2" fmla="*/ 202406 h 900113"/>
              <a:gd name="connsiteX3" fmla="*/ 457200 w 1173956"/>
              <a:gd name="connsiteY3" fmla="*/ 166688 h 900113"/>
              <a:gd name="connsiteX4" fmla="*/ 333375 w 1173956"/>
              <a:gd name="connsiteY4" fmla="*/ 116681 h 900113"/>
              <a:gd name="connsiteX5" fmla="*/ 257175 w 1173956"/>
              <a:gd name="connsiteY5" fmla="*/ 83344 h 900113"/>
              <a:gd name="connsiteX6" fmla="*/ 161925 w 1173956"/>
              <a:gd name="connsiteY6" fmla="*/ 40481 h 900113"/>
              <a:gd name="connsiteX7" fmla="*/ 76200 w 1173956"/>
              <a:gd name="connsiteY7" fmla="*/ 7144 h 900113"/>
              <a:gd name="connsiteX8" fmla="*/ 57150 w 1173956"/>
              <a:gd name="connsiteY8" fmla="*/ 0 h 900113"/>
              <a:gd name="connsiteX9" fmla="*/ 45244 w 1173956"/>
              <a:gd name="connsiteY9" fmla="*/ 0 h 900113"/>
              <a:gd name="connsiteX10" fmla="*/ 21431 w 1173956"/>
              <a:gd name="connsiteY10" fmla="*/ 2381 h 900113"/>
              <a:gd name="connsiteX11" fmla="*/ 4763 w 1173956"/>
              <a:gd name="connsiteY11" fmla="*/ 11906 h 900113"/>
              <a:gd name="connsiteX12" fmla="*/ 0 w 1173956"/>
              <a:gd name="connsiteY12" fmla="*/ 28575 h 900113"/>
              <a:gd name="connsiteX13" fmla="*/ 4763 w 1173956"/>
              <a:gd name="connsiteY13" fmla="*/ 45244 h 900113"/>
              <a:gd name="connsiteX14" fmla="*/ 19050 w 1173956"/>
              <a:gd name="connsiteY14" fmla="*/ 64294 h 900113"/>
              <a:gd name="connsiteX15" fmla="*/ 130969 w 1173956"/>
              <a:gd name="connsiteY15" fmla="*/ 142875 h 900113"/>
              <a:gd name="connsiteX16" fmla="*/ 347663 w 1173956"/>
              <a:gd name="connsiteY16" fmla="*/ 290513 h 900113"/>
              <a:gd name="connsiteX17" fmla="*/ 547688 w 1173956"/>
              <a:gd name="connsiteY17" fmla="*/ 438150 h 900113"/>
              <a:gd name="connsiteX18" fmla="*/ 654844 w 1173956"/>
              <a:gd name="connsiteY18" fmla="*/ 528638 h 900113"/>
              <a:gd name="connsiteX19" fmla="*/ 807244 w 1173956"/>
              <a:gd name="connsiteY19" fmla="*/ 657225 h 900113"/>
              <a:gd name="connsiteX20" fmla="*/ 900113 w 1173956"/>
              <a:gd name="connsiteY20" fmla="*/ 745331 h 900113"/>
              <a:gd name="connsiteX21" fmla="*/ 985838 w 1173956"/>
              <a:gd name="connsiteY21" fmla="*/ 823913 h 900113"/>
              <a:gd name="connsiteX22" fmla="*/ 1042988 w 1173956"/>
              <a:gd name="connsiteY22" fmla="*/ 869156 h 900113"/>
              <a:gd name="connsiteX23" fmla="*/ 1066800 w 1173956"/>
              <a:gd name="connsiteY23" fmla="*/ 885825 h 900113"/>
              <a:gd name="connsiteX24" fmla="*/ 1090613 w 1173956"/>
              <a:gd name="connsiteY24" fmla="*/ 897731 h 900113"/>
              <a:gd name="connsiteX25" fmla="*/ 1109663 w 1173956"/>
              <a:gd name="connsiteY25" fmla="*/ 900113 h 900113"/>
              <a:gd name="connsiteX26" fmla="*/ 1123950 w 1173956"/>
              <a:gd name="connsiteY26" fmla="*/ 897731 h 900113"/>
              <a:gd name="connsiteX27" fmla="*/ 1138238 w 1173956"/>
              <a:gd name="connsiteY27" fmla="*/ 892969 h 900113"/>
              <a:gd name="connsiteX28" fmla="*/ 1152525 w 1173956"/>
              <a:gd name="connsiteY28" fmla="*/ 878681 h 900113"/>
              <a:gd name="connsiteX29" fmla="*/ 1162050 w 1173956"/>
              <a:gd name="connsiteY29" fmla="*/ 857250 h 900113"/>
              <a:gd name="connsiteX30" fmla="*/ 1169194 w 1173956"/>
              <a:gd name="connsiteY30" fmla="*/ 826294 h 900113"/>
              <a:gd name="connsiteX31" fmla="*/ 1173956 w 1173956"/>
              <a:gd name="connsiteY31" fmla="*/ 802481 h 900113"/>
              <a:gd name="connsiteX32" fmla="*/ 1166813 w 1173956"/>
              <a:gd name="connsiteY32" fmla="*/ 766763 h 900113"/>
              <a:gd name="connsiteX33" fmla="*/ 1147763 w 1173956"/>
              <a:gd name="connsiteY33" fmla="*/ 688181 h 900113"/>
              <a:gd name="connsiteX34" fmla="*/ 1112044 w 1173956"/>
              <a:gd name="connsiteY34" fmla="*/ 597694 h 900113"/>
              <a:gd name="connsiteX35" fmla="*/ 1083469 w 1173956"/>
              <a:gd name="connsiteY35" fmla="*/ 540544 h 900113"/>
              <a:gd name="connsiteX36" fmla="*/ 1047750 w 1173956"/>
              <a:gd name="connsiteY36" fmla="*/ 492919 h 900113"/>
              <a:gd name="connsiteX37" fmla="*/ 1009650 w 1173956"/>
              <a:gd name="connsiteY37" fmla="*/ 452438 h 900113"/>
              <a:gd name="connsiteX38" fmla="*/ 971550 w 1173956"/>
              <a:gd name="connsiteY38" fmla="*/ 431006 h 900113"/>
              <a:gd name="connsiteX39" fmla="*/ 821531 w 1173956"/>
              <a:gd name="connsiteY39" fmla="*/ 352425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73956" h="900113">
                <a:moveTo>
                  <a:pt x="821531" y="352425"/>
                </a:moveTo>
                <a:lnTo>
                  <a:pt x="695325" y="285750"/>
                </a:lnTo>
                <a:lnTo>
                  <a:pt x="533400" y="202406"/>
                </a:lnTo>
                <a:lnTo>
                  <a:pt x="457200" y="166688"/>
                </a:lnTo>
                <a:lnTo>
                  <a:pt x="333375" y="116681"/>
                </a:lnTo>
                <a:lnTo>
                  <a:pt x="257175" y="83344"/>
                </a:lnTo>
                <a:lnTo>
                  <a:pt x="161925" y="40481"/>
                </a:lnTo>
                <a:lnTo>
                  <a:pt x="76200" y="7144"/>
                </a:lnTo>
                <a:lnTo>
                  <a:pt x="57150" y="0"/>
                </a:lnTo>
                <a:lnTo>
                  <a:pt x="45244" y="0"/>
                </a:lnTo>
                <a:lnTo>
                  <a:pt x="21431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4763" y="45244"/>
                </a:lnTo>
                <a:lnTo>
                  <a:pt x="19050" y="64294"/>
                </a:lnTo>
                <a:lnTo>
                  <a:pt x="130969" y="142875"/>
                </a:lnTo>
                <a:lnTo>
                  <a:pt x="347663" y="290513"/>
                </a:lnTo>
                <a:lnTo>
                  <a:pt x="547688" y="438150"/>
                </a:lnTo>
                <a:lnTo>
                  <a:pt x="654844" y="528638"/>
                </a:lnTo>
                <a:lnTo>
                  <a:pt x="807244" y="657225"/>
                </a:lnTo>
                <a:lnTo>
                  <a:pt x="900113" y="745331"/>
                </a:lnTo>
                <a:lnTo>
                  <a:pt x="985838" y="823913"/>
                </a:lnTo>
                <a:lnTo>
                  <a:pt x="1042988" y="869156"/>
                </a:lnTo>
                <a:lnTo>
                  <a:pt x="1066800" y="885825"/>
                </a:lnTo>
                <a:lnTo>
                  <a:pt x="1090613" y="897731"/>
                </a:lnTo>
                <a:lnTo>
                  <a:pt x="1109663" y="900113"/>
                </a:lnTo>
                <a:lnTo>
                  <a:pt x="1123950" y="897731"/>
                </a:lnTo>
                <a:lnTo>
                  <a:pt x="1138238" y="892969"/>
                </a:lnTo>
                <a:lnTo>
                  <a:pt x="1152525" y="878681"/>
                </a:lnTo>
                <a:lnTo>
                  <a:pt x="1162050" y="857250"/>
                </a:lnTo>
                <a:lnTo>
                  <a:pt x="1169194" y="826294"/>
                </a:lnTo>
                <a:lnTo>
                  <a:pt x="1173956" y="802481"/>
                </a:lnTo>
                <a:lnTo>
                  <a:pt x="1166813" y="766763"/>
                </a:lnTo>
                <a:lnTo>
                  <a:pt x="1147763" y="688181"/>
                </a:lnTo>
                <a:lnTo>
                  <a:pt x="1112044" y="597694"/>
                </a:lnTo>
                <a:lnTo>
                  <a:pt x="1083469" y="540544"/>
                </a:lnTo>
                <a:lnTo>
                  <a:pt x="1047750" y="492919"/>
                </a:lnTo>
                <a:lnTo>
                  <a:pt x="1009650" y="452438"/>
                </a:lnTo>
                <a:lnTo>
                  <a:pt x="971550" y="431006"/>
                </a:lnTo>
                <a:lnTo>
                  <a:pt x="821531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37BB7966-5BC2-4CAC-9272-F131BA0F9F04}"/>
              </a:ext>
            </a:extLst>
          </p:cNvPr>
          <p:cNvSpPr/>
          <p:nvPr/>
        </p:nvSpPr>
        <p:spPr>
          <a:xfrm rot="16200000">
            <a:off x="3560763" y="2603500"/>
            <a:ext cx="4716462" cy="2255838"/>
          </a:xfrm>
          <a:custGeom>
            <a:avLst/>
            <a:gdLst>
              <a:gd name="connsiteX0" fmla="*/ 2987040 w 4716780"/>
              <a:gd name="connsiteY0" fmla="*/ 426720 h 2255520"/>
              <a:gd name="connsiteX1" fmla="*/ 2762250 w 4716780"/>
              <a:gd name="connsiteY1" fmla="*/ 472440 h 2255520"/>
              <a:gd name="connsiteX2" fmla="*/ 2594610 w 4716780"/>
              <a:gd name="connsiteY2" fmla="*/ 514350 h 2255520"/>
              <a:gd name="connsiteX3" fmla="*/ 2407920 w 4716780"/>
              <a:gd name="connsiteY3" fmla="*/ 563880 h 2255520"/>
              <a:gd name="connsiteX4" fmla="*/ 2198370 w 4716780"/>
              <a:gd name="connsiteY4" fmla="*/ 624840 h 2255520"/>
              <a:gd name="connsiteX5" fmla="*/ 2049780 w 4716780"/>
              <a:gd name="connsiteY5" fmla="*/ 674370 h 2255520"/>
              <a:gd name="connsiteX6" fmla="*/ 1878330 w 4716780"/>
              <a:gd name="connsiteY6" fmla="*/ 739140 h 2255520"/>
              <a:gd name="connsiteX7" fmla="*/ 1653540 w 4716780"/>
              <a:gd name="connsiteY7" fmla="*/ 834390 h 2255520"/>
              <a:gd name="connsiteX8" fmla="*/ 1512570 w 4716780"/>
              <a:gd name="connsiteY8" fmla="*/ 902970 h 2255520"/>
              <a:gd name="connsiteX9" fmla="*/ 1356360 w 4716780"/>
              <a:gd name="connsiteY9" fmla="*/ 994410 h 2255520"/>
              <a:gd name="connsiteX10" fmla="*/ 1318260 w 4716780"/>
              <a:gd name="connsiteY10" fmla="*/ 1017270 h 2255520"/>
              <a:gd name="connsiteX11" fmla="*/ 1082040 w 4716780"/>
              <a:gd name="connsiteY11" fmla="*/ 1169670 h 2255520"/>
              <a:gd name="connsiteX12" fmla="*/ 967740 w 4716780"/>
              <a:gd name="connsiteY12" fmla="*/ 1242060 h 2255520"/>
              <a:gd name="connsiteX13" fmla="*/ 842010 w 4716780"/>
              <a:gd name="connsiteY13" fmla="*/ 1329690 h 2255520"/>
              <a:gd name="connsiteX14" fmla="*/ 735330 w 4716780"/>
              <a:gd name="connsiteY14" fmla="*/ 1409700 h 2255520"/>
              <a:gd name="connsiteX15" fmla="*/ 609600 w 4716780"/>
              <a:gd name="connsiteY15" fmla="*/ 1512570 h 2255520"/>
              <a:gd name="connsiteX16" fmla="*/ 491490 w 4716780"/>
              <a:gd name="connsiteY16" fmla="*/ 1604010 h 2255520"/>
              <a:gd name="connsiteX17" fmla="*/ 377190 w 4716780"/>
              <a:gd name="connsiteY17" fmla="*/ 1699260 h 2255520"/>
              <a:gd name="connsiteX18" fmla="*/ 270510 w 4716780"/>
              <a:gd name="connsiteY18" fmla="*/ 1794510 h 2255520"/>
              <a:gd name="connsiteX19" fmla="*/ 198120 w 4716780"/>
              <a:gd name="connsiteY19" fmla="*/ 1863090 h 2255520"/>
              <a:gd name="connsiteX20" fmla="*/ 140970 w 4716780"/>
              <a:gd name="connsiteY20" fmla="*/ 1920240 h 2255520"/>
              <a:gd name="connsiteX21" fmla="*/ 87630 w 4716780"/>
              <a:gd name="connsiteY21" fmla="*/ 1981200 h 2255520"/>
              <a:gd name="connsiteX22" fmla="*/ 38100 w 4716780"/>
              <a:gd name="connsiteY22" fmla="*/ 2045970 h 2255520"/>
              <a:gd name="connsiteX23" fmla="*/ 7620 w 4716780"/>
              <a:gd name="connsiteY23" fmla="*/ 2095500 h 2255520"/>
              <a:gd name="connsiteX24" fmla="*/ 0 w 4716780"/>
              <a:gd name="connsiteY24" fmla="*/ 2125980 h 2255520"/>
              <a:gd name="connsiteX25" fmla="*/ 0 w 4716780"/>
              <a:gd name="connsiteY25" fmla="*/ 2160270 h 2255520"/>
              <a:gd name="connsiteX26" fmla="*/ 11430 w 4716780"/>
              <a:gd name="connsiteY26" fmla="*/ 2190750 h 2255520"/>
              <a:gd name="connsiteX27" fmla="*/ 30480 w 4716780"/>
              <a:gd name="connsiteY27" fmla="*/ 2221230 h 2255520"/>
              <a:gd name="connsiteX28" fmla="*/ 49530 w 4716780"/>
              <a:gd name="connsiteY28" fmla="*/ 2236470 h 2255520"/>
              <a:gd name="connsiteX29" fmla="*/ 87630 w 4716780"/>
              <a:gd name="connsiteY29" fmla="*/ 2251710 h 2255520"/>
              <a:gd name="connsiteX30" fmla="*/ 121920 w 4716780"/>
              <a:gd name="connsiteY30" fmla="*/ 2255520 h 2255520"/>
              <a:gd name="connsiteX31" fmla="*/ 160020 w 4716780"/>
              <a:gd name="connsiteY31" fmla="*/ 2251710 h 2255520"/>
              <a:gd name="connsiteX32" fmla="*/ 201930 w 4716780"/>
              <a:gd name="connsiteY32" fmla="*/ 2240280 h 2255520"/>
              <a:gd name="connsiteX33" fmla="*/ 259080 w 4716780"/>
              <a:gd name="connsiteY33" fmla="*/ 2217420 h 2255520"/>
              <a:gd name="connsiteX34" fmla="*/ 308610 w 4716780"/>
              <a:gd name="connsiteY34" fmla="*/ 2190750 h 2255520"/>
              <a:gd name="connsiteX35" fmla="*/ 643890 w 4716780"/>
              <a:gd name="connsiteY35" fmla="*/ 1824990 h 2255520"/>
              <a:gd name="connsiteX36" fmla="*/ 666750 w 4716780"/>
              <a:gd name="connsiteY36" fmla="*/ 1786890 h 2255520"/>
              <a:gd name="connsiteX37" fmla="*/ 712470 w 4716780"/>
              <a:gd name="connsiteY37" fmla="*/ 1737360 h 2255520"/>
              <a:gd name="connsiteX38" fmla="*/ 792480 w 4716780"/>
              <a:gd name="connsiteY38" fmla="*/ 1668780 h 2255520"/>
              <a:gd name="connsiteX39" fmla="*/ 887730 w 4716780"/>
              <a:gd name="connsiteY39" fmla="*/ 1596390 h 2255520"/>
              <a:gd name="connsiteX40" fmla="*/ 1009650 w 4716780"/>
              <a:gd name="connsiteY40" fmla="*/ 1504950 h 2255520"/>
              <a:gd name="connsiteX41" fmla="*/ 1123950 w 4716780"/>
              <a:gd name="connsiteY41" fmla="*/ 1424940 h 2255520"/>
              <a:gd name="connsiteX42" fmla="*/ 1245870 w 4716780"/>
              <a:gd name="connsiteY42" fmla="*/ 1344930 h 2255520"/>
              <a:gd name="connsiteX43" fmla="*/ 1367790 w 4716780"/>
              <a:gd name="connsiteY43" fmla="*/ 1264920 h 2255520"/>
              <a:gd name="connsiteX44" fmla="*/ 1615440 w 4716780"/>
              <a:gd name="connsiteY44" fmla="*/ 1112520 h 2255520"/>
              <a:gd name="connsiteX45" fmla="*/ 1767840 w 4716780"/>
              <a:gd name="connsiteY45" fmla="*/ 1028700 h 2255520"/>
              <a:gd name="connsiteX46" fmla="*/ 1905000 w 4716780"/>
              <a:gd name="connsiteY46" fmla="*/ 967740 h 2255520"/>
              <a:gd name="connsiteX47" fmla="*/ 2034540 w 4716780"/>
              <a:gd name="connsiteY47" fmla="*/ 914400 h 2255520"/>
              <a:gd name="connsiteX48" fmla="*/ 2141220 w 4716780"/>
              <a:gd name="connsiteY48" fmla="*/ 876300 h 2255520"/>
              <a:gd name="connsiteX49" fmla="*/ 2266950 w 4716780"/>
              <a:gd name="connsiteY49" fmla="*/ 834390 h 2255520"/>
              <a:gd name="connsiteX50" fmla="*/ 2419350 w 4716780"/>
              <a:gd name="connsiteY50" fmla="*/ 788670 h 2255520"/>
              <a:gd name="connsiteX51" fmla="*/ 2526030 w 4716780"/>
              <a:gd name="connsiteY51" fmla="*/ 758190 h 2255520"/>
              <a:gd name="connsiteX52" fmla="*/ 2697480 w 4716780"/>
              <a:gd name="connsiteY52" fmla="*/ 716280 h 2255520"/>
              <a:gd name="connsiteX53" fmla="*/ 2842260 w 4716780"/>
              <a:gd name="connsiteY53" fmla="*/ 681990 h 2255520"/>
              <a:gd name="connsiteX54" fmla="*/ 3006090 w 4716780"/>
              <a:gd name="connsiteY54" fmla="*/ 647700 h 2255520"/>
              <a:gd name="connsiteX55" fmla="*/ 3143250 w 4716780"/>
              <a:gd name="connsiteY55" fmla="*/ 621030 h 2255520"/>
              <a:gd name="connsiteX56" fmla="*/ 3284220 w 4716780"/>
              <a:gd name="connsiteY56" fmla="*/ 598170 h 2255520"/>
              <a:gd name="connsiteX57" fmla="*/ 3528060 w 4716780"/>
              <a:gd name="connsiteY57" fmla="*/ 567690 h 2255520"/>
              <a:gd name="connsiteX58" fmla="*/ 3680460 w 4716780"/>
              <a:gd name="connsiteY58" fmla="*/ 548640 h 2255520"/>
              <a:gd name="connsiteX59" fmla="*/ 3832860 w 4716780"/>
              <a:gd name="connsiteY59" fmla="*/ 533400 h 2255520"/>
              <a:gd name="connsiteX60" fmla="*/ 4004310 w 4716780"/>
              <a:gd name="connsiteY60" fmla="*/ 525780 h 2255520"/>
              <a:gd name="connsiteX61" fmla="*/ 4103370 w 4716780"/>
              <a:gd name="connsiteY61" fmla="*/ 525780 h 2255520"/>
              <a:gd name="connsiteX62" fmla="*/ 4225290 w 4716780"/>
              <a:gd name="connsiteY62" fmla="*/ 529590 h 2255520"/>
              <a:gd name="connsiteX63" fmla="*/ 4320540 w 4716780"/>
              <a:gd name="connsiteY63" fmla="*/ 541020 h 2255520"/>
              <a:gd name="connsiteX64" fmla="*/ 4354830 w 4716780"/>
              <a:gd name="connsiteY64" fmla="*/ 552450 h 2255520"/>
              <a:gd name="connsiteX65" fmla="*/ 4396740 w 4716780"/>
              <a:gd name="connsiteY65" fmla="*/ 575310 h 2255520"/>
              <a:gd name="connsiteX66" fmla="*/ 4419600 w 4716780"/>
              <a:gd name="connsiteY66" fmla="*/ 586740 h 2255520"/>
              <a:gd name="connsiteX67" fmla="*/ 4438650 w 4716780"/>
              <a:gd name="connsiteY67" fmla="*/ 590550 h 2255520"/>
              <a:gd name="connsiteX68" fmla="*/ 4461510 w 4716780"/>
              <a:gd name="connsiteY68" fmla="*/ 582930 h 2255520"/>
              <a:gd name="connsiteX69" fmla="*/ 4480560 w 4716780"/>
              <a:gd name="connsiteY69" fmla="*/ 571500 h 2255520"/>
              <a:gd name="connsiteX70" fmla="*/ 4507230 w 4716780"/>
              <a:gd name="connsiteY70" fmla="*/ 537210 h 2255520"/>
              <a:gd name="connsiteX71" fmla="*/ 4533900 w 4716780"/>
              <a:gd name="connsiteY71" fmla="*/ 495300 h 2255520"/>
              <a:gd name="connsiteX72" fmla="*/ 4556760 w 4716780"/>
              <a:gd name="connsiteY72" fmla="*/ 434340 h 2255520"/>
              <a:gd name="connsiteX73" fmla="*/ 4579620 w 4716780"/>
              <a:gd name="connsiteY73" fmla="*/ 373380 h 2255520"/>
              <a:gd name="connsiteX74" fmla="*/ 4621530 w 4716780"/>
              <a:gd name="connsiteY74" fmla="*/ 289560 h 2255520"/>
              <a:gd name="connsiteX75" fmla="*/ 4667250 w 4716780"/>
              <a:gd name="connsiteY75" fmla="*/ 182880 h 2255520"/>
              <a:gd name="connsiteX76" fmla="*/ 4705350 w 4716780"/>
              <a:gd name="connsiteY76" fmla="*/ 91440 h 2255520"/>
              <a:gd name="connsiteX77" fmla="*/ 4712970 w 4716780"/>
              <a:gd name="connsiteY77" fmla="*/ 64770 h 2255520"/>
              <a:gd name="connsiteX78" fmla="*/ 4716780 w 4716780"/>
              <a:gd name="connsiteY78" fmla="*/ 34290 h 2255520"/>
              <a:gd name="connsiteX79" fmla="*/ 4716780 w 4716780"/>
              <a:gd name="connsiteY79" fmla="*/ 11430 h 2255520"/>
              <a:gd name="connsiteX80" fmla="*/ 4712970 w 4716780"/>
              <a:gd name="connsiteY80" fmla="*/ 3810 h 2255520"/>
              <a:gd name="connsiteX81" fmla="*/ 4705350 w 4716780"/>
              <a:gd name="connsiteY81" fmla="*/ 0 h 2255520"/>
              <a:gd name="connsiteX82" fmla="*/ 4701540 w 4716780"/>
              <a:gd name="connsiteY82" fmla="*/ 0 h 2255520"/>
              <a:gd name="connsiteX83" fmla="*/ 4674870 w 4716780"/>
              <a:gd name="connsiteY83" fmla="*/ 3810 h 2255520"/>
              <a:gd name="connsiteX84" fmla="*/ 4648200 w 4716780"/>
              <a:gd name="connsiteY84" fmla="*/ 19050 h 2255520"/>
              <a:gd name="connsiteX85" fmla="*/ 4617720 w 4716780"/>
              <a:gd name="connsiteY85" fmla="*/ 57150 h 2255520"/>
              <a:gd name="connsiteX86" fmla="*/ 4575810 w 4716780"/>
              <a:gd name="connsiteY86" fmla="*/ 114300 h 2255520"/>
              <a:gd name="connsiteX87" fmla="*/ 4530090 w 4716780"/>
              <a:gd name="connsiteY87" fmla="*/ 194310 h 2255520"/>
              <a:gd name="connsiteX88" fmla="*/ 4511040 w 4716780"/>
              <a:gd name="connsiteY88" fmla="*/ 220980 h 2255520"/>
              <a:gd name="connsiteX89" fmla="*/ 4480560 w 4716780"/>
              <a:gd name="connsiteY89" fmla="*/ 236220 h 2255520"/>
              <a:gd name="connsiteX90" fmla="*/ 4423410 w 4716780"/>
              <a:gd name="connsiteY90" fmla="*/ 255270 h 2255520"/>
              <a:gd name="connsiteX91" fmla="*/ 4347210 w 4716780"/>
              <a:gd name="connsiteY91" fmla="*/ 266700 h 2255520"/>
              <a:gd name="connsiteX92" fmla="*/ 4225290 w 4716780"/>
              <a:gd name="connsiteY92" fmla="*/ 270510 h 2255520"/>
              <a:gd name="connsiteX93" fmla="*/ 4069080 w 4716780"/>
              <a:gd name="connsiteY93" fmla="*/ 278130 h 2255520"/>
              <a:gd name="connsiteX94" fmla="*/ 3874770 w 4716780"/>
              <a:gd name="connsiteY94" fmla="*/ 293370 h 2255520"/>
              <a:gd name="connsiteX95" fmla="*/ 3691890 w 4716780"/>
              <a:gd name="connsiteY95" fmla="*/ 312420 h 2255520"/>
              <a:gd name="connsiteX96" fmla="*/ 3573780 w 4716780"/>
              <a:gd name="connsiteY96" fmla="*/ 327660 h 2255520"/>
              <a:gd name="connsiteX97" fmla="*/ 3394710 w 4716780"/>
              <a:gd name="connsiteY97" fmla="*/ 358140 h 2255520"/>
              <a:gd name="connsiteX98" fmla="*/ 3108960 w 4716780"/>
              <a:gd name="connsiteY98" fmla="*/ 400050 h 2255520"/>
              <a:gd name="connsiteX99" fmla="*/ 2987040 w 4716780"/>
              <a:gd name="connsiteY99" fmla="*/ 426720 h 225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716780" h="2255520">
                <a:moveTo>
                  <a:pt x="2987040" y="426720"/>
                </a:moveTo>
                <a:lnTo>
                  <a:pt x="2762250" y="472440"/>
                </a:lnTo>
                <a:lnTo>
                  <a:pt x="2594610" y="514350"/>
                </a:lnTo>
                <a:lnTo>
                  <a:pt x="2407920" y="563880"/>
                </a:lnTo>
                <a:lnTo>
                  <a:pt x="2198370" y="624840"/>
                </a:lnTo>
                <a:lnTo>
                  <a:pt x="2049780" y="674370"/>
                </a:lnTo>
                <a:lnTo>
                  <a:pt x="1878330" y="739140"/>
                </a:lnTo>
                <a:lnTo>
                  <a:pt x="1653540" y="834390"/>
                </a:lnTo>
                <a:lnTo>
                  <a:pt x="1512570" y="902970"/>
                </a:lnTo>
                <a:lnTo>
                  <a:pt x="1356360" y="994410"/>
                </a:lnTo>
                <a:lnTo>
                  <a:pt x="1318260" y="1017270"/>
                </a:lnTo>
                <a:lnTo>
                  <a:pt x="1082040" y="1169670"/>
                </a:lnTo>
                <a:lnTo>
                  <a:pt x="967740" y="1242060"/>
                </a:lnTo>
                <a:lnTo>
                  <a:pt x="842010" y="1329690"/>
                </a:lnTo>
                <a:lnTo>
                  <a:pt x="735330" y="1409700"/>
                </a:lnTo>
                <a:lnTo>
                  <a:pt x="609600" y="1512570"/>
                </a:lnTo>
                <a:lnTo>
                  <a:pt x="491490" y="1604010"/>
                </a:lnTo>
                <a:lnTo>
                  <a:pt x="377190" y="1699260"/>
                </a:lnTo>
                <a:lnTo>
                  <a:pt x="270510" y="1794510"/>
                </a:lnTo>
                <a:lnTo>
                  <a:pt x="198120" y="1863090"/>
                </a:lnTo>
                <a:lnTo>
                  <a:pt x="140970" y="1920240"/>
                </a:lnTo>
                <a:lnTo>
                  <a:pt x="87630" y="1981200"/>
                </a:lnTo>
                <a:lnTo>
                  <a:pt x="38100" y="2045970"/>
                </a:lnTo>
                <a:lnTo>
                  <a:pt x="7620" y="2095500"/>
                </a:lnTo>
                <a:lnTo>
                  <a:pt x="0" y="2125980"/>
                </a:lnTo>
                <a:lnTo>
                  <a:pt x="0" y="2160270"/>
                </a:lnTo>
                <a:lnTo>
                  <a:pt x="11430" y="2190750"/>
                </a:lnTo>
                <a:lnTo>
                  <a:pt x="30480" y="2221230"/>
                </a:lnTo>
                <a:lnTo>
                  <a:pt x="49530" y="2236470"/>
                </a:lnTo>
                <a:lnTo>
                  <a:pt x="87630" y="2251710"/>
                </a:lnTo>
                <a:lnTo>
                  <a:pt x="121920" y="2255520"/>
                </a:lnTo>
                <a:lnTo>
                  <a:pt x="160020" y="2251710"/>
                </a:lnTo>
                <a:lnTo>
                  <a:pt x="201930" y="2240280"/>
                </a:lnTo>
                <a:lnTo>
                  <a:pt x="259080" y="2217420"/>
                </a:lnTo>
                <a:lnTo>
                  <a:pt x="308610" y="2190750"/>
                </a:lnTo>
                <a:lnTo>
                  <a:pt x="643890" y="1824990"/>
                </a:lnTo>
                <a:lnTo>
                  <a:pt x="666750" y="1786890"/>
                </a:lnTo>
                <a:lnTo>
                  <a:pt x="712470" y="1737360"/>
                </a:lnTo>
                <a:lnTo>
                  <a:pt x="792480" y="1668780"/>
                </a:lnTo>
                <a:lnTo>
                  <a:pt x="887730" y="1596390"/>
                </a:lnTo>
                <a:lnTo>
                  <a:pt x="1009650" y="1504950"/>
                </a:lnTo>
                <a:lnTo>
                  <a:pt x="1123950" y="1424940"/>
                </a:lnTo>
                <a:lnTo>
                  <a:pt x="1245870" y="1344930"/>
                </a:lnTo>
                <a:lnTo>
                  <a:pt x="1367790" y="1264920"/>
                </a:lnTo>
                <a:lnTo>
                  <a:pt x="1615440" y="1112520"/>
                </a:lnTo>
                <a:lnTo>
                  <a:pt x="1767840" y="1028700"/>
                </a:lnTo>
                <a:lnTo>
                  <a:pt x="1905000" y="967740"/>
                </a:lnTo>
                <a:lnTo>
                  <a:pt x="2034540" y="914400"/>
                </a:lnTo>
                <a:lnTo>
                  <a:pt x="2141220" y="876300"/>
                </a:lnTo>
                <a:lnTo>
                  <a:pt x="2266950" y="834390"/>
                </a:lnTo>
                <a:lnTo>
                  <a:pt x="2419350" y="788670"/>
                </a:lnTo>
                <a:lnTo>
                  <a:pt x="2526030" y="758190"/>
                </a:lnTo>
                <a:lnTo>
                  <a:pt x="2697480" y="716280"/>
                </a:lnTo>
                <a:lnTo>
                  <a:pt x="2842260" y="681990"/>
                </a:lnTo>
                <a:lnTo>
                  <a:pt x="3006090" y="647700"/>
                </a:lnTo>
                <a:lnTo>
                  <a:pt x="3143250" y="621030"/>
                </a:lnTo>
                <a:lnTo>
                  <a:pt x="3284220" y="598170"/>
                </a:lnTo>
                <a:lnTo>
                  <a:pt x="3528060" y="567690"/>
                </a:lnTo>
                <a:lnTo>
                  <a:pt x="3680460" y="548640"/>
                </a:lnTo>
                <a:lnTo>
                  <a:pt x="3832860" y="533400"/>
                </a:lnTo>
                <a:lnTo>
                  <a:pt x="4004310" y="525780"/>
                </a:lnTo>
                <a:lnTo>
                  <a:pt x="4103370" y="525780"/>
                </a:lnTo>
                <a:lnTo>
                  <a:pt x="4225290" y="529590"/>
                </a:lnTo>
                <a:lnTo>
                  <a:pt x="4320540" y="541020"/>
                </a:lnTo>
                <a:lnTo>
                  <a:pt x="4354830" y="552450"/>
                </a:lnTo>
                <a:lnTo>
                  <a:pt x="4396740" y="575310"/>
                </a:lnTo>
                <a:lnTo>
                  <a:pt x="4419600" y="586740"/>
                </a:lnTo>
                <a:lnTo>
                  <a:pt x="4438650" y="590550"/>
                </a:lnTo>
                <a:lnTo>
                  <a:pt x="4461510" y="582930"/>
                </a:lnTo>
                <a:lnTo>
                  <a:pt x="4480560" y="571500"/>
                </a:lnTo>
                <a:lnTo>
                  <a:pt x="4507230" y="537210"/>
                </a:lnTo>
                <a:lnTo>
                  <a:pt x="4533900" y="495300"/>
                </a:lnTo>
                <a:lnTo>
                  <a:pt x="4556760" y="434340"/>
                </a:lnTo>
                <a:lnTo>
                  <a:pt x="4579620" y="373380"/>
                </a:lnTo>
                <a:lnTo>
                  <a:pt x="4621530" y="289560"/>
                </a:lnTo>
                <a:lnTo>
                  <a:pt x="4667250" y="182880"/>
                </a:lnTo>
                <a:lnTo>
                  <a:pt x="4705350" y="91440"/>
                </a:lnTo>
                <a:lnTo>
                  <a:pt x="4712970" y="64770"/>
                </a:lnTo>
                <a:lnTo>
                  <a:pt x="4716780" y="34290"/>
                </a:lnTo>
                <a:lnTo>
                  <a:pt x="4716780" y="11430"/>
                </a:lnTo>
                <a:lnTo>
                  <a:pt x="4712970" y="3810"/>
                </a:lnTo>
                <a:lnTo>
                  <a:pt x="4705350" y="0"/>
                </a:lnTo>
                <a:lnTo>
                  <a:pt x="4701540" y="0"/>
                </a:lnTo>
                <a:lnTo>
                  <a:pt x="4674870" y="3810"/>
                </a:lnTo>
                <a:lnTo>
                  <a:pt x="4648200" y="19050"/>
                </a:lnTo>
                <a:lnTo>
                  <a:pt x="4617720" y="57150"/>
                </a:lnTo>
                <a:lnTo>
                  <a:pt x="4575810" y="114300"/>
                </a:lnTo>
                <a:lnTo>
                  <a:pt x="4530090" y="194310"/>
                </a:lnTo>
                <a:lnTo>
                  <a:pt x="4511040" y="220980"/>
                </a:lnTo>
                <a:lnTo>
                  <a:pt x="4480560" y="236220"/>
                </a:lnTo>
                <a:lnTo>
                  <a:pt x="4423410" y="255270"/>
                </a:lnTo>
                <a:lnTo>
                  <a:pt x="4347210" y="266700"/>
                </a:lnTo>
                <a:lnTo>
                  <a:pt x="4225290" y="270510"/>
                </a:lnTo>
                <a:lnTo>
                  <a:pt x="4069080" y="278130"/>
                </a:lnTo>
                <a:lnTo>
                  <a:pt x="3874770" y="293370"/>
                </a:lnTo>
                <a:lnTo>
                  <a:pt x="3691890" y="312420"/>
                </a:lnTo>
                <a:lnTo>
                  <a:pt x="3573780" y="327660"/>
                </a:lnTo>
                <a:lnTo>
                  <a:pt x="3394710" y="358140"/>
                </a:lnTo>
                <a:lnTo>
                  <a:pt x="3108960" y="400050"/>
                </a:lnTo>
                <a:lnTo>
                  <a:pt x="2987040" y="4267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27092453-2010-4B30-B983-0BA9DA8001A5}"/>
              </a:ext>
            </a:extLst>
          </p:cNvPr>
          <p:cNvSpPr/>
          <p:nvPr/>
        </p:nvSpPr>
        <p:spPr>
          <a:xfrm rot="16200000">
            <a:off x="6161882" y="5063331"/>
            <a:ext cx="1271588" cy="485775"/>
          </a:xfrm>
          <a:custGeom>
            <a:avLst/>
            <a:gdLst>
              <a:gd name="connsiteX0" fmla="*/ 864394 w 1271587"/>
              <a:gd name="connsiteY0" fmla="*/ 397669 h 485775"/>
              <a:gd name="connsiteX1" fmla="*/ 740569 w 1271587"/>
              <a:gd name="connsiteY1" fmla="*/ 392907 h 485775"/>
              <a:gd name="connsiteX2" fmla="*/ 623887 w 1271587"/>
              <a:gd name="connsiteY2" fmla="*/ 388144 h 485775"/>
              <a:gd name="connsiteX3" fmla="*/ 538162 w 1271587"/>
              <a:gd name="connsiteY3" fmla="*/ 383382 h 485775"/>
              <a:gd name="connsiteX4" fmla="*/ 464344 w 1271587"/>
              <a:gd name="connsiteY4" fmla="*/ 378619 h 485775"/>
              <a:gd name="connsiteX5" fmla="*/ 419100 w 1271587"/>
              <a:gd name="connsiteY5" fmla="*/ 378619 h 485775"/>
              <a:gd name="connsiteX6" fmla="*/ 345281 w 1271587"/>
              <a:gd name="connsiteY6" fmla="*/ 381000 h 485775"/>
              <a:gd name="connsiteX7" fmla="*/ 292894 w 1271587"/>
              <a:gd name="connsiteY7" fmla="*/ 385763 h 485775"/>
              <a:gd name="connsiteX8" fmla="*/ 245269 w 1271587"/>
              <a:gd name="connsiteY8" fmla="*/ 392907 h 485775"/>
              <a:gd name="connsiteX9" fmla="*/ 211931 w 1271587"/>
              <a:gd name="connsiteY9" fmla="*/ 402432 h 485775"/>
              <a:gd name="connsiteX10" fmla="*/ 166687 w 1271587"/>
              <a:gd name="connsiteY10" fmla="*/ 426244 h 485775"/>
              <a:gd name="connsiteX11" fmla="*/ 114300 w 1271587"/>
              <a:gd name="connsiteY11" fmla="*/ 450057 h 485775"/>
              <a:gd name="connsiteX12" fmla="*/ 54769 w 1271587"/>
              <a:gd name="connsiteY12" fmla="*/ 473869 h 485775"/>
              <a:gd name="connsiteX13" fmla="*/ 0 w 1271587"/>
              <a:gd name="connsiteY13" fmla="*/ 485775 h 485775"/>
              <a:gd name="connsiteX14" fmla="*/ 535781 w 1271587"/>
              <a:gd name="connsiteY14" fmla="*/ 0 h 485775"/>
              <a:gd name="connsiteX15" fmla="*/ 514350 w 1271587"/>
              <a:gd name="connsiteY15" fmla="*/ 23813 h 485775"/>
              <a:gd name="connsiteX16" fmla="*/ 492919 w 1271587"/>
              <a:gd name="connsiteY16" fmla="*/ 66675 h 485775"/>
              <a:gd name="connsiteX17" fmla="*/ 483394 w 1271587"/>
              <a:gd name="connsiteY17" fmla="*/ 92869 h 485775"/>
              <a:gd name="connsiteX18" fmla="*/ 483394 w 1271587"/>
              <a:gd name="connsiteY18" fmla="*/ 111919 h 485775"/>
              <a:gd name="connsiteX19" fmla="*/ 488156 w 1271587"/>
              <a:gd name="connsiteY19" fmla="*/ 126207 h 485775"/>
              <a:gd name="connsiteX20" fmla="*/ 507206 w 1271587"/>
              <a:gd name="connsiteY20" fmla="*/ 138113 h 485775"/>
              <a:gd name="connsiteX21" fmla="*/ 552450 w 1271587"/>
              <a:gd name="connsiteY21" fmla="*/ 161925 h 485775"/>
              <a:gd name="connsiteX22" fmla="*/ 635794 w 1271587"/>
              <a:gd name="connsiteY22" fmla="*/ 190500 h 485775"/>
              <a:gd name="connsiteX23" fmla="*/ 776287 w 1271587"/>
              <a:gd name="connsiteY23" fmla="*/ 230982 h 485775"/>
              <a:gd name="connsiteX24" fmla="*/ 950119 w 1271587"/>
              <a:gd name="connsiteY24" fmla="*/ 273844 h 485775"/>
              <a:gd name="connsiteX25" fmla="*/ 1207294 w 1271587"/>
              <a:gd name="connsiteY25" fmla="*/ 328613 h 485775"/>
              <a:gd name="connsiteX26" fmla="*/ 1247775 w 1271587"/>
              <a:gd name="connsiteY26" fmla="*/ 338138 h 485775"/>
              <a:gd name="connsiteX27" fmla="*/ 1262062 w 1271587"/>
              <a:gd name="connsiteY27" fmla="*/ 345282 h 485775"/>
              <a:gd name="connsiteX28" fmla="*/ 1271587 w 1271587"/>
              <a:gd name="connsiteY28" fmla="*/ 359569 h 485775"/>
              <a:gd name="connsiteX29" fmla="*/ 1271587 w 1271587"/>
              <a:gd name="connsiteY29" fmla="*/ 373857 h 485775"/>
              <a:gd name="connsiteX30" fmla="*/ 1262062 w 1271587"/>
              <a:gd name="connsiteY30" fmla="*/ 388144 h 485775"/>
              <a:gd name="connsiteX31" fmla="*/ 1245394 w 1271587"/>
              <a:gd name="connsiteY31" fmla="*/ 397669 h 485775"/>
              <a:gd name="connsiteX32" fmla="*/ 1214437 w 1271587"/>
              <a:gd name="connsiteY32" fmla="*/ 402432 h 485775"/>
              <a:gd name="connsiteX33" fmla="*/ 1109662 w 1271587"/>
              <a:gd name="connsiteY33" fmla="*/ 400050 h 485775"/>
              <a:gd name="connsiteX34" fmla="*/ 864394 w 1271587"/>
              <a:gd name="connsiteY34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71587" h="485775">
                <a:moveTo>
                  <a:pt x="864394" y="397669"/>
                </a:moveTo>
                <a:lnTo>
                  <a:pt x="740569" y="392907"/>
                </a:lnTo>
                <a:lnTo>
                  <a:pt x="623887" y="388144"/>
                </a:lnTo>
                <a:lnTo>
                  <a:pt x="538162" y="383382"/>
                </a:lnTo>
                <a:lnTo>
                  <a:pt x="464344" y="378619"/>
                </a:lnTo>
                <a:lnTo>
                  <a:pt x="419100" y="378619"/>
                </a:lnTo>
                <a:lnTo>
                  <a:pt x="345281" y="381000"/>
                </a:lnTo>
                <a:lnTo>
                  <a:pt x="292894" y="385763"/>
                </a:lnTo>
                <a:lnTo>
                  <a:pt x="245269" y="392907"/>
                </a:lnTo>
                <a:lnTo>
                  <a:pt x="211931" y="402432"/>
                </a:lnTo>
                <a:lnTo>
                  <a:pt x="166687" y="426244"/>
                </a:lnTo>
                <a:lnTo>
                  <a:pt x="114300" y="450057"/>
                </a:lnTo>
                <a:lnTo>
                  <a:pt x="54769" y="473869"/>
                </a:lnTo>
                <a:lnTo>
                  <a:pt x="0" y="485775"/>
                </a:lnTo>
                <a:lnTo>
                  <a:pt x="535781" y="0"/>
                </a:lnTo>
                <a:lnTo>
                  <a:pt x="514350" y="23813"/>
                </a:lnTo>
                <a:lnTo>
                  <a:pt x="492919" y="66675"/>
                </a:lnTo>
                <a:lnTo>
                  <a:pt x="483394" y="92869"/>
                </a:lnTo>
                <a:lnTo>
                  <a:pt x="483394" y="111919"/>
                </a:lnTo>
                <a:lnTo>
                  <a:pt x="488156" y="126207"/>
                </a:lnTo>
                <a:lnTo>
                  <a:pt x="507206" y="138113"/>
                </a:lnTo>
                <a:lnTo>
                  <a:pt x="552450" y="161925"/>
                </a:lnTo>
                <a:lnTo>
                  <a:pt x="635794" y="190500"/>
                </a:lnTo>
                <a:lnTo>
                  <a:pt x="776287" y="230982"/>
                </a:lnTo>
                <a:lnTo>
                  <a:pt x="950119" y="273844"/>
                </a:lnTo>
                <a:lnTo>
                  <a:pt x="1207294" y="328613"/>
                </a:lnTo>
                <a:lnTo>
                  <a:pt x="1247775" y="338138"/>
                </a:lnTo>
                <a:lnTo>
                  <a:pt x="1262062" y="345282"/>
                </a:lnTo>
                <a:lnTo>
                  <a:pt x="1271587" y="359569"/>
                </a:lnTo>
                <a:lnTo>
                  <a:pt x="1271587" y="373857"/>
                </a:lnTo>
                <a:lnTo>
                  <a:pt x="1262062" y="388144"/>
                </a:lnTo>
                <a:lnTo>
                  <a:pt x="1245394" y="397669"/>
                </a:lnTo>
                <a:lnTo>
                  <a:pt x="1214437" y="402432"/>
                </a:lnTo>
                <a:lnTo>
                  <a:pt x="1109662" y="400050"/>
                </a:lnTo>
                <a:lnTo>
                  <a:pt x="864394" y="3976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EAC79773-C2C3-4E25-ABC5-435062E7BD9A}"/>
              </a:ext>
            </a:extLst>
          </p:cNvPr>
          <p:cNvSpPr/>
          <p:nvPr/>
        </p:nvSpPr>
        <p:spPr>
          <a:xfrm rot="16200000">
            <a:off x="4310062" y="3678238"/>
            <a:ext cx="2835275" cy="1676400"/>
          </a:xfrm>
          <a:custGeom>
            <a:avLst/>
            <a:gdLst>
              <a:gd name="connsiteX0" fmla="*/ 897731 w 2836068"/>
              <a:gd name="connsiteY0" fmla="*/ 735806 h 1676400"/>
              <a:gd name="connsiteX1" fmla="*/ 792956 w 2836068"/>
              <a:gd name="connsiteY1" fmla="*/ 671512 h 1676400"/>
              <a:gd name="connsiteX2" fmla="*/ 733425 w 2836068"/>
              <a:gd name="connsiteY2" fmla="*/ 633412 h 1676400"/>
              <a:gd name="connsiteX3" fmla="*/ 647700 w 2836068"/>
              <a:gd name="connsiteY3" fmla="*/ 573881 h 1676400"/>
              <a:gd name="connsiteX4" fmla="*/ 592931 w 2836068"/>
              <a:gd name="connsiteY4" fmla="*/ 533400 h 1676400"/>
              <a:gd name="connsiteX5" fmla="*/ 492918 w 2836068"/>
              <a:gd name="connsiteY5" fmla="*/ 452437 h 1676400"/>
              <a:gd name="connsiteX6" fmla="*/ 428625 w 2836068"/>
              <a:gd name="connsiteY6" fmla="*/ 392906 h 1676400"/>
              <a:gd name="connsiteX7" fmla="*/ 357187 w 2836068"/>
              <a:gd name="connsiteY7" fmla="*/ 328612 h 1676400"/>
              <a:gd name="connsiteX8" fmla="*/ 278606 w 2836068"/>
              <a:gd name="connsiteY8" fmla="*/ 252412 h 1676400"/>
              <a:gd name="connsiteX9" fmla="*/ 183356 w 2836068"/>
              <a:gd name="connsiteY9" fmla="*/ 154781 h 1676400"/>
              <a:gd name="connsiteX10" fmla="*/ 69056 w 2836068"/>
              <a:gd name="connsiteY10" fmla="*/ 33337 h 1676400"/>
              <a:gd name="connsiteX11" fmla="*/ 47625 w 2836068"/>
              <a:gd name="connsiteY11" fmla="*/ 11906 h 1676400"/>
              <a:gd name="connsiteX12" fmla="*/ 23812 w 2836068"/>
              <a:gd name="connsiteY12" fmla="*/ 0 h 1676400"/>
              <a:gd name="connsiteX13" fmla="*/ 9525 w 2836068"/>
              <a:gd name="connsiteY13" fmla="*/ 0 h 1676400"/>
              <a:gd name="connsiteX14" fmla="*/ 2381 w 2836068"/>
              <a:gd name="connsiteY14" fmla="*/ 2381 h 1676400"/>
              <a:gd name="connsiteX15" fmla="*/ 0 w 2836068"/>
              <a:gd name="connsiteY15" fmla="*/ 19050 h 1676400"/>
              <a:gd name="connsiteX16" fmla="*/ 4762 w 2836068"/>
              <a:gd name="connsiteY16" fmla="*/ 52387 h 1676400"/>
              <a:gd name="connsiteX17" fmla="*/ 42862 w 2836068"/>
              <a:gd name="connsiteY17" fmla="*/ 114300 h 1676400"/>
              <a:gd name="connsiteX18" fmla="*/ 173831 w 2836068"/>
              <a:gd name="connsiteY18" fmla="*/ 290512 h 1676400"/>
              <a:gd name="connsiteX19" fmla="*/ 297656 w 2836068"/>
              <a:gd name="connsiteY19" fmla="*/ 433387 h 1676400"/>
              <a:gd name="connsiteX20" fmla="*/ 392906 w 2836068"/>
              <a:gd name="connsiteY20" fmla="*/ 535781 h 1676400"/>
              <a:gd name="connsiteX21" fmla="*/ 495300 w 2836068"/>
              <a:gd name="connsiteY21" fmla="*/ 635793 h 1676400"/>
              <a:gd name="connsiteX22" fmla="*/ 602456 w 2836068"/>
              <a:gd name="connsiteY22" fmla="*/ 733425 h 1676400"/>
              <a:gd name="connsiteX23" fmla="*/ 695325 w 2836068"/>
              <a:gd name="connsiteY23" fmla="*/ 812006 h 1676400"/>
              <a:gd name="connsiteX24" fmla="*/ 795337 w 2836068"/>
              <a:gd name="connsiteY24" fmla="*/ 895350 h 1676400"/>
              <a:gd name="connsiteX25" fmla="*/ 912018 w 2836068"/>
              <a:gd name="connsiteY25" fmla="*/ 983456 h 1676400"/>
              <a:gd name="connsiteX26" fmla="*/ 1000125 w 2836068"/>
              <a:gd name="connsiteY26" fmla="*/ 1047750 h 1676400"/>
              <a:gd name="connsiteX27" fmla="*/ 1190625 w 2836068"/>
              <a:gd name="connsiteY27" fmla="*/ 1164431 h 1676400"/>
              <a:gd name="connsiteX28" fmla="*/ 1295400 w 2836068"/>
              <a:gd name="connsiteY28" fmla="*/ 1212056 h 1676400"/>
              <a:gd name="connsiteX29" fmla="*/ 1464468 w 2836068"/>
              <a:gd name="connsiteY29" fmla="*/ 1285875 h 1676400"/>
              <a:gd name="connsiteX30" fmla="*/ 1688306 w 2836068"/>
              <a:gd name="connsiteY30" fmla="*/ 1373981 h 1676400"/>
              <a:gd name="connsiteX31" fmla="*/ 1900237 w 2836068"/>
              <a:gd name="connsiteY31" fmla="*/ 1450181 h 1676400"/>
              <a:gd name="connsiteX32" fmla="*/ 2116931 w 2836068"/>
              <a:gd name="connsiteY32" fmla="*/ 1519237 h 1676400"/>
              <a:gd name="connsiteX33" fmla="*/ 2288381 w 2836068"/>
              <a:gd name="connsiteY33" fmla="*/ 1564481 h 1676400"/>
              <a:gd name="connsiteX34" fmla="*/ 2457450 w 2836068"/>
              <a:gd name="connsiteY34" fmla="*/ 1607343 h 1676400"/>
              <a:gd name="connsiteX35" fmla="*/ 2497931 w 2836068"/>
              <a:gd name="connsiteY35" fmla="*/ 1626393 h 1676400"/>
              <a:gd name="connsiteX36" fmla="*/ 2533650 w 2836068"/>
              <a:gd name="connsiteY36" fmla="*/ 1652587 h 1676400"/>
              <a:gd name="connsiteX37" fmla="*/ 2552700 w 2836068"/>
              <a:gd name="connsiteY37" fmla="*/ 1669256 h 1676400"/>
              <a:gd name="connsiteX38" fmla="*/ 2571750 w 2836068"/>
              <a:gd name="connsiteY38" fmla="*/ 1676400 h 1676400"/>
              <a:gd name="connsiteX39" fmla="*/ 2590800 w 2836068"/>
              <a:gd name="connsiteY39" fmla="*/ 1676400 h 1676400"/>
              <a:gd name="connsiteX40" fmla="*/ 2614612 w 2836068"/>
              <a:gd name="connsiteY40" fmla="*/ 1666875 h 1676400"/>
              <a:gd name="connsiteX41" fmla="*/ 2645568 w 2836068"/>
              <a:gd name="connsiteY41" fmla="*/ 1640681 h 1676400"/>
              <a:gd name="connsiteX42" fmla="*/ 2681287 w 2836068"/>
              <a:gd name="connsiteY42" fmla="*/ 1597818 h 1676400"/>
              <a:gd name="connsiteX43" fmla="*/ 2717006 w 2836068"/>
              <a:gd name="connsiteY43" fmla="*/ 1543050 h 1676400"/>
              <a:gd name="connsiteX44" fmla="*/ 2750343 w 2836068"/>
              <a:gd name="connsiteY44" fmla="*/ 1483518 h 1676400"/>
              <a:gd name="connsiteX45" fmla="*/ 2774156 w 2836068"/>
              <a:gd name="connsiteY45" fmla="*/ 1423987 h 1676400"/>
              <a:gd name="connsiteX46" fmla="*/ 2797968 w 2836068"/>
              <a:gd name="connsiteY46" fmla="*/ 1357312 h 1676400"/>
              <a:gd name="connsiteX47" fmla="*/ 2821781 w 2836068"/>
              <a:gd name="connsiteY47" fmla="*/ 1276350 h 1676400"/>
              <a:gd name="connsiteX48" fmla="*/ 2836068 w 2836068"/>
              <a:gd name="connsiteY48" fmla="*/ 1209675 h 1676400"/>
              <a:gd name="connsiteX49" fmla="*/ 2836068 w 2836068"/>
              <a:gd name="connsiteY49" fmla="*/ 1181100 h 1676400"/>
              <a:gd name="connsiteX50" fmla="*/ 2833687 w 2836068"/>
              <a:gd name="connsiteY50" fmla="*/ 1162050 h 1676400"/>
              <a:gd name="connsiteX51" fmla="*/ 2826543 w 2836068"/>
              <a:gd name="connsiteY51" fmla="*/ 1150143 h 1676400"/>
              <a:gd name="connsiteX52" fmla="*/ 2817018 w 2836068"/>
              <a:gd name="connsiteY52" fmla="*/ 1140618 h 1676400"/>
              <a:gd name="connsiteX53" fmla="*/ 2795587 w 2836068"/>
              <a:gd name="connsiteY53" fmla="*/ 1138237 h 1676400"/>
              <a:gd name="connsiteX54" fmla="*/ 2783681 w 2836068"/>
              <a:gd name="connsiteY54" fmla="*/ 1145381 h 1676400"/>
              <a:gd name="connsiteX55" fmla="*/ 2752725 w 2836068"/>
              <a:gd name="connsiteY55" fmla="*/ 1188243 h 1676400"/>
              <a:gd name="connsiteX56" fmla="*/ 2724150 w 2836068"/>
              <a:gd name="connsiteY56" fmla="*/ 1233487 h 1676400"/>
              <a:gd name="connsiteX57" fmla="*/ 2688431 w 2836068"/>
              <a:gd name="connsiteY57" fmla="*/ 1278731 h 1676400"/>
              <a:gd name="connsiteX58" fmla="*/ 2652712 w 2836068"/>
              <a:gd name="connsiteY58" fmla="*/ 1309687 h 1676400"/>
              <a:gd name="connsiteX59" fmla="*/ 2619375 w 2836068"/>
              <a:gd name="connsiteY59" fmla="*/ 1328737 h 1676400"/>
              <a:gd name="connsiteX60" fmla="*/ 2593181 w 2836068"/>
              <a:gd name="connsiteY60" fmla="*/ 1331118 h 1676400"/>
              <a:gd name="connsiteX61" fmla="*/ 2514600 w 2836068"/>
              <a:gd name="connsiteY61" fmla="*/ 1326356 h 1676400"/>
              <a:gd name="connsiteX62" fmla="*/ 2433637 w 2836068"/>
              <a:gd name="connsiteY62" fmla="*/ 1316831 h 1676400"/>
              <a:gd name="connsiteX63" fmla="*/ 2278856 w 2836068"/>
              <a:gd name="connsiteY63" fmla="*/ 1288256 h 1676400"/>
              <a:gd name="connsiteX64" fmla="*/ 2150268 w 2836068"/>
              <a:gd name="connsiteY64" fmla="*/ 1257300 h 1676400"/>
              <a:gd name="connsiteX65" fmla="*/ 1978818 w 2836068"/>
              <a:gd name="connsiteY65" fmla="*/ 1212056 h 1676400"/>
              <a:gd name="connsiteX66" fmla="*/ 1783556 w 2836068"/>
              <a:gd name="connsiteY66" fmla="*/ 1150143 h 1676400"/>
              <a:gd name="connsiteX67" fmla="*/ 1569243 w 2836068"/>
              <a:gd name="connsiteY67" fmla="*/ 1069181 h 1676400"/>
              <a:gd name="connsiteX68" fmla="*/ 1407318 w 2836068"/>
              <a:gd name="connsiteY68" fmla="*/ 995362 h 1676400"/>
              <a:gd name="connsiteX69" fmla="*/ 1200150 w 2836068"/>
              <a:gd name="connsiteY69" fmla="*/ 912018 h 1676400"/>
              <a:gd name="connsiteX70" fmla="*/ 1083468 w 2836068"/>
              <a:gd name="connsiteY70" fmla="*/ 847725 h 1676400"/>
              <a:gd name="connsiteX71" fmla="*/ 897731 w 2836068"/>
              <a:gd name="connsiteY71" fmla="*/ 735806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36068" h="1676400">
                <a:moveTo>
                  <a:pt x="897731" y="735806"/>
                </a:moveTo>
                <a:lnTo>
                  <a:pt x="792956" y="671512"/>
                </a:lnTo>
                <a:lnTo>
                  <a:pt x="733425" y="633412"/>
                </a:lnTo>
                <a:lnTo>
                  <a:pt x="647700" y="573881"/>
                </a:lnTo>
                <a:lnTo>
                  <a:pt x="592931" y="533400"/>
                </a:lnTo>
                <a:lnTo>
                  <a:pt x="492918" y="452437"/>
                </a:lnTo>
                <a:lnTo>
                  <a:pt x="428625" y="392906"/>
                </a:lnTo>
                <a:lnTo>
                  <a:pt x="357187" y="328612"/>
                </a:lnTo>
                <a:lnTo>
                  <a:pt x="278606" y="252412"/>
                </a:lnTo>
                <a:lnTo>
                  <a:pt x="183356" y="154781"/>
                </a:lnTo>
                <a:lnTo>
                  <a:pt x="69056" y="33337"/>
                </a:lnTo>
                <a:lnTo>
                  <a:pt x="47625" y="11906"/>
                </a:lnTo>
                <a:lnTo>
                  <a:pt x="23812" y="0"/>
                </a:lnTo>
                <a:lnTo>
                  <a:pt x="9525" y="0"/>
                </a:lnTo>
                <a:lnTo>
                  <a:pt x="2381" y="2381"/>
                </a:lnTo>
                <a:lnTo>
                  <a:pt x="0" y="19050"/>
                </a:lnTo>
                <a:lnTo>
                  <a:pt x="4762" y="52387"/>
                </a:lnTo>
                <a:lnTo>
                  <a:pt x="42862" y="114300"/>
                </a:lnTo>
                <a:lnTo>
                  <a:pt x="173831" y="290512"/>
                </a:lnTo>
                <a:lnTo>
                  <a:pt x="297656" y="433387"/>
                </a:lnTo>
                <a:lnTo>
                  <a:pt x="392906" y="535781"/>
                </a:lnTo>
                <a:lnTo>
                  <a:pt x="495300" y="635793"/>
                </a:lnTo>
                <a:lnTo>
                  <a:pt x="602456" y="733425"/>
                </a:lnTo>
                <a:lnTo>
                  <a:pt x="695325" y="812006"/>
                </a:lnTo>
                <a:lnTo>
                  <a:pt x="795337" y="895350"/>
                </a:lnTo>
                <a:lnTo>
                  <a:pt x="912018" y="983456"/>
                </a:lnTo>
                <a:lnTo>
                  <a:pt x="1000125" y="1047750"/>
                </a:lnTo>
                <a:lnTo>
                  <a:pt x="1190625" y="1164431"/>
                </a:lnTo>
                <a:lnTo>
                  <a:pt x="1295400" y="1212056"/>
                </a:lnTo>
                <a:lnTo>
                  <a:pt x="1464468" y="1285875"/>
                </a:lnTo>
                <a:lnTo>
                  <a:pt x="1688306" y="1373981"/>
                </a:lnTo>
                <a:lnTo>
                  <a:pt x="1900237" y="1450181"/>
                </a:lnTo>
                <a:lnTo>
                  <a:pt x="2116931" y="1519237"/>
                </a:lnTo>
                <a:lnTo>
                  <a:pt x="2288381" y="1564481"/>
                </a:lnTo>
                <a:lnTo>
                  <a:pt x="2457450" y="1607343"/>
                </a:lnTo>
                <a:lnTo>
                  <a:pt x="2497931" y="1626393"/>
                </a:lnTo>
                <a:lnTo>
                  <a:pt x="2533650" y="1652587"/>
                </a:lnTo>
                <a:lnTo>
                  <a:pt x="2552700" y="1669256"/>
                </a:lnTo>
                <a:lnTo>
                  <a:pt x="2571750" y="1676400"/>
                </a:lnTo>
                <a:lnTo>
                  <a:pt x="2590800" y="1676400"/>
                </a:lnTo>
                <a:lnTo>
                  <a:pt x="2614612" y="1666875"/>
                </a:lnTo>
                <a:lnTo>
                  <a:pt x="2645568" y="1640681"/>
                </a:lnTo>
                <a:lnTo>
                  <a:pt x="2681287" y="1597818"/>
                </a:lnTo>
                <a:lnTo>
                  <a:pt x="2717006" y="1543050"/>
                </a:lnTo>
                <a:lnTo>
                  <a:pt x="2750343" y="1483518"/>
                </a:lnTo>
                <a:lnTo>
                  <a:pt x="2774156" y="1423987"/>
                </a:lnTo>
                <a:lnTo>
                  <a:pt x="2797968" y="1357312"/>
                </a:lnTo>
                <a:lnTo>
                  <a:pt x="2821781" y="1276350"/>
                </a:lnTo>
                <a:lnTo>
                  <a:pt x="2836068" y="1209675"/>
                </a:lnTo>
                <a:lnTo>
                  <a:pt x="2836068" y="1181100"/>
                </a:lnTo>
                <a:lnTo>
                  <a:pt x="2833687" y="1162050"/>
                </a:lnTo>
                <a:lnTo>
                  <a:pt x="2826543" y="1150143"/>
                </a:lnTo>
                <a:lnTo>
                  <a:pt x="2817018" y="1140618"/>
                </a:lnTo>
                <a:lnTo>
                  <a:pt x="2795587" y="1138237"/>
                </a:lnTo>
                <a:lnTo>
                  <a:pt x="2783681" y="1145381"/>
                </a:lnTo>
                <a:lnTo>
                  <a:pt x="2752725" y="1188243"/>
                </a:lnTo>
                <a:lnTo>
                  <a:pt x="2724150" y="1233487"/>
                </a:lnTo>
                <a:lnTo>
                  <a:pt x="2688431" y="1278731"/>
                </a:lnTo>
                <a:lnTo>
                  <a:pt x="2652712" y="1309687"/>
                </a:lnTo>
                <a:lnTo>
                  <a:pt x="2619375" y="1328737"/>
                </a:lnTo>
                <a:lnTo>
                  <a:pt x="2593181" y="1331118"/>
                </a:lnTo>
                <a:lnTo>
                  <a:pt x="2514600" y="1326356"/>
                </a:lnTo>
                <a:lnTo>
                  <a:pt x="2433637" y="1316831"/>
                </a:lnTo>
                <a:lnTo>
                  <a:pt x="2278856" y="1288256"/>
                </a:lnTo>
                <a:lnTo>
                  <a:pt x="2150268" y="1257300"/>
                </a:lnTo>
                <a:lnTo>
                  <a:pt x="1978818" y="1212056"/>
                </a:lnTo>
                <a:lnTo>
                  <a:pt x="1783556" y="1150143"/>
                </a:lnTo>
                <a:lnTo>
                  <a:pt x="1569243" y="1069181"/>
                </a:lnTo>
                <a:lnTo>
                  <a:pt x="1407318" y="995362"/>
                </a:lnTo>
                <a:lnTo>
                  <a:pt x="1200150" y="912018"/>
                </a:lnTo>
                <a:lnTo>
                  <a:pt x="1083468" y="847725"/>
                </a:lnTo>
                <a:lnTo>
                  <a:pt x="897731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C7761EB-11FF-40C6-BAF7-14D6B7CB7EC8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73188"/>
            <a:ext cx="4564062" cy="4716462"/>
            <a:chOff x="2651125" y="1525588"/>
            <a:chExt cx="4564063" cy="4716462"/>
          </a:xfrm>
        </p:grpSpPr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4165D6BB-2607-4C5C-89FA-9C98805EFE2B}"/>
                </a:ext>
              </a:extLst>
            </p:cNvPr>
            <p:cNvSpPr/>
            <p:nvPr/>
          </p:nvSpPr>
          <p:spPr>
            <a:xfrm>
              <a:off x="3219450" y="21526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3">
              <a:extLst>
                <a:ext uri="{FF2B5EF4-FFF2-40B4-BE49-F238E27FC236}">
                  <a16:creationId xmlns:a16="http://schemas.microsoft.com/office/drawing/2014/main" id="{8471BA9C-D329-4EF9-8401-58FBBE270FD4}"/>
                </a:ext>
              </a:extLst>
            </p:cNvPr>
            <p:cNvSpPr/>
            <p:nvPr/>
          </p:nvSpPr>
          <p:spPr>
            <a:xfrm>
              <a:off x="3790950" y="33813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0">
              <a:extLst>
                <a:ext uri="{FF2B5EF4-FFF2-40B4-BE49-F238E27FC236}">
                  <a16:creationId xmlns:a16="http://schemas.microsoft.com/office/drawing/2014/main" id="{AC8BBA6B-821C-4F03-A9D6-787D8BF2E649}"/>
                </a:ext>
              </a:extLst>
            </p:cNvPr>
            <p:cNvSpPr/>
            <p:nvPr/>
          </p:nvSpPr>
          <p:spPr>
            <a:xfrm>
              <a:off x="5751513" y="17922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E446245-CA7B-4A59-918E-DA8AFB8EAF46}"/>
                </a:ext>
              </a:extLst>
            </p:cNvPr>
            <p:cNvSpPr/>
            <p:nvPr/>
          </p:nvSpPr>
          <p:spPr>
            <a:xfrm>
              <a:off x="3876675" y="1639888"/>
              <a:ext cx="576262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2">
              <a:extLst>
                <a:ext uri="{FF2B5EF4-FFF2-40B4-BE49-F238E27FC236}">
                  <a16:creationId xmlns:a16="http://schemas.microsoft.com/office/drawing/2014/main" id="{15388E56-595B-47F7-9732-2C186CCE9A73}"/>
                </a:ext>
              </a:extLst>
            </p:cNvPr>
            <p:cNvSpPr/>
            <p:nvPr/>
          </p:nvSpPr>
          <p:spPr>
            <a:xfrm>
              <a:off x="2657475" y="26209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D01A6512-B0A1-4F8F-B047-0578C95DC304}"/>
                </a:ext>
              </a:extLst>
            </p:cNvPr>
            <p:cNvSpPr/>
            <p:nvPr/>
          </p:nvSpPr>
          <p:spPr>
            <a:xfrm>
              <a:off x="2828925" y="36718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2B0F7B86-8FD0-42C2-AE08-6817FFCB0BD9}"/>
                </a:ext>
              </a:extLst>
            </p:cNvPr>
            <p:cNvSpPr/>
            <p:nvPr/>
          </p:nvSpPr>
          <p:spPr>
            <a:xfrm>
              <a:off x="2651125" y="39243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FB2BCA75-1CCF-45CC-97B3-04BA12262E08}"/>
                </a:ext>
              </a:extLst>
            </p:cNvPr>
            <p:cNvSpPr/>
            <p:nvPr/>
          </p:nvSpPr>
          <p:spPr>
            <a:xfrm>
              <a:off x="3536950" y="4652963"/>
              <a:ext cx="315912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B14C13F5-5AC6-4C09-ADFD-AF5EF1D9E58B}"/>
                </a:ext>
              </a:extLst>
            </p:cNvPr>
            <p:cNvSpPr/>
            <p:nvPr/>
          </p:nvSpPr>
          <p:spPr>
            <a:xfrm>
              <a:off x="3538537" y="50958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9C2E9D4D-F864-496E-8588-8937472242E5}"/>
                </a:ext>
              </a:extLst>
            </p:cNvPr>
            <p:cNvSpPr/>
            <p:nvPr/>
          </p:nvSpPr>
          <p:spPr>
            <a:xfrm>
              <a:off x="4576762" y="3983038"/>
              <a:ext cx="814388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47C03879-01CE-488A-BBD7-DA943A6CBC8A}"/>
                </a:ext>
              </a:extLst>
            </p:cNvPr>
            <p:cNvSpPr/>
            <p:nvPr/>
          </p:nvSpPr>
          <p:spPr>
            <a:xfrm>
              <a:off x="4257675" y="44767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C28DF953-AFC3-409B-87A6-8302498A35E7}"/>
                </a:ext>
              </a:extLst>
            </p:cNvPr>
            <p:cNvSpPr/>
            <p:nvPr/>
          </p:nvSpPr>
          <p:spPr>
            <a:xfrm rot="16200000">
              <a:off x="3713164" y="2755900"/>
              <a:ext cx="4716462" cy="2255837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51FAC0E9-453D-4EA4-A5DA-02A2182C43D9}"/>
                </a:ext>
              </a:extLst>
            </p:cNvPr>
            <p:cNvSpPr/>
            <p:nvPr/>
          </p:nvSpPr>
          <p:spPr>
            <a:xfrm rot="16200000">
              <a:off x="6314282" y="52157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4">
              <a:extLst>
                <a:ext uri="{FF2B5EF4-FFF2-40B4-BE49-F238E27FC236}">
                  <a16:creationId xmlns:a16="http://schemas.microsoft.com/office/drawing/2014/main" id="{08B550F8-95D6-47AB-879A-601552D4C369}"/>
                </a:ext>
              </a:extLst>
            </p:cNvPr>
            <p:cNvSpPr/>
            <p:nvPr/>
          </p:nvSpPr>
          <p:spPr>
            <a:xfrm rot="16200000">
              <a:off x="4462463" y="38306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19135C45-7BCD-41A5-ADAD-EBCDD0E214C6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2E693575-66B0-4CB4-929C-6B8E6311250D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8457A8FE-7D90-4572-A536-83E776CB65B8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12C95CAC-6B1C-42B0-B5C6-9B45F9B95142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1">
              <a:extLst>
                <a:ext uri="{FF2B5EF4-FFF2-40B4-BE49-F238E27FC236}">
                  <a16:creationId xmlns:a16="http://schemas.microsoft.com/office/drawing/2014/main" id="{B1FE5510-D03E-4753-9CF7-3F731FE001F1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2">
              <a:extLst>
                <a:ext uri="{FF2B5EF4-FFF2-40B4-BE49-F238E27FC236}">
                  <a16:creationId xmlns:a16="http://schemas.microsoft.com/office/drawing/2014/main" id="{3911EC30-1A4B-4F6D-80B9-B25DC5F9C943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4">
              <a:extLst>
                <a:ext uri="{FF2B5EF4-FFF2-40B4-BE49-F238E27FC236}">
                  <a16:creationId xmlns:a16="http://schemas.microsoft.com/office/drawing/2014/main" id="{11234190-101A-430F-907C-F6F03325F229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18540148-B2AF-4A51-8FD9-A8D2097664DB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6">
              <a:extLst>
                <a:ext uri="{FF2B5EF4-FFF2-40B4-BE49-F238E27FC236}">
                  <a16:creationId xmlns:a16="http://schemas.microsoft.com/office/drawing/2014/main" id="{CE1B067B-A255-4001-9D28-08FC301A6E50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7">
              <a:extLst>
                <a:ext uri="{FF2B5EF4-FFF2-40B4-BE49-F238E27FC236}">
                  <a16:creationId xmlns:a16="http://schemas.microsoft.com/office/drawing/2014/main" id="{55E73D1E-7C16-4FED-BAB1-7E10B57E8198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8">
              <a:extLst>
                <a:ext uri="{FF2B5EF4-FFF2-40B4-BE49-F238E27FC236}">
                  <a16:creationId xmlns:a16="http://schemas.microsoft.com/office/drawing/2014/main" id="{7B4D9201-9B0C-4541-BDBF-E9894E5A041B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9">
              <a:extLst>
                <a:ext uri="{FF2B5EF4-FFF2-40B4-BE49-F238E27FC236}">
                  <a16:creationId xmlns:a16="http://schemas.microsoft.com/office/drawing/2014/main" id="{FE4E5E44-4A56-4881-ADDF-4C6E0A9CE5E9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2">
              <a:extLst>
                <a:ext uri="{FF2B5EF4-FFF2-40B4-BE49-F238E27FC236}">
                  <a16:creationId xmlns:a16="http://schemas.microsoft.com/office/drawing/2014/main" id="{ADDB2BE3-AD67-4CA5-89D7-F39E2B9BB49A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3">
              <a:extLst>
                <a:ext uri="{FF2B5EF4-FFF2-40B4-BE49-F238E27FC236}">
                  <a16:creationId xmlns:a16="http://schemas.microsoft.com/office/drawing/2014/main" id="{BE196B1E-0712-44F6-BF59-12AC95B7693F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4">
              <a:extLst>
                <a:ext uri="{FF2B5EF4-FFF2-40B4-BE49-F238E27FC236}">
                  <a16:creationId xmlns:a16="http://schemas.microsoft.com/office/drawing/2014/main" id="{710343EA-CCE9-4910-9E6D-5AD9667386A7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084032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6754" name="グループ化 1">
            <a:extLst>
              <a:ext uri="{FF2B5EF4-FFF2-40B4-BE49-F238E27FC236}">
                <a16:creationId xmlns:a16="http://schemas.microsoft.com/office/drawing/2014/main" id="{81F288EC-F9F9-4722-BCEF-BBAFE3E54D46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87271A5-33FA-4CDF-9DF4-83B9E587AFDF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C2901C0F-826F-4E3B-959E-D80570358C27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8F8BE1DB-3B57-4DBF-8340-87F58EAFC6A9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5D073F5F-86F5-4E3F-AF03-91E32B243DD3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F122DF25-EBA0-451C-AB48-C57B329D8041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C8762205-0848-4EE1-9991-A0D307B02287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FFA6BF8A-F389-4D0E-B3E4-54A8EE7C4E39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9FED5111-C48A-4B12-B070-52C24F53719A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0EC83706-BBAF-40F1-A327-3501767BAE76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11C8422-8BB2-4C1B-ADAD-865902C0ADE8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7BEE87B0-5821-438B-9332-AD8AF16E2FB5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1EB723A4-EC0F-4DD8-9AA5-E00A639CD43E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21AFCCCD-3938-4DC9-8104-ABB6262D49AD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D6F656EB-1DCC-4AE3-8390-5E795445362D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72237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3BA5C3E9-6C50-4379-B1DC-7F07D17632CB}"/>
              </a:ext>
            </a:extLst>
          </p:cNvPr>
          <p:cNvSpPr/>
          <p:nvPr/>
        </p:nvSpPr>
        <p:spPr>
          <a:xfrm rot="16200000">
            <a:off x="1054100" y="3654425"/>
            <a:ext cx="3719513" cy="360363"/>
          </a:xfrm>
          <a:custGeom>
            <a:avLst/>
            <a:gdLst>
              <a:gd name="connsiteX0" fmla="*/ 2120693 w 3720148"/>
              <a:gd name="connsiteY0" fmla="*/ 137011 h 360399"/>
              <a:gd name="connsiteX1" fmla="*/ 1691789 w 3720148"/>
              <a:gd name="connsiteY1" fmla="*/ 134033 h 360399"/>
              <a:gd name="connsiteX2" fmla="*/ 1492229 w 3720148"/>
              <a:gd name="connsiteY2" fmla="*/ 131054 h 360399"/>
              <a:gd name="connsiteX3" fmla="*/ 1274799 w 3720148"/>
              <a:gd name="connsiteY3" fmla="*/ 122119 h 360399"/>
              <a:gd name="connsiteX4" fmla="*/ 1069282 w 3720148"/>
              <a:gd name="connsiteY4" fmla="*/ 110205 h 360399"/>
              <a:gd name="connsiteX5" fmla="*/ 839937 w 3720148"/>
              <a:gd name="connsiteY5" fmla="*/ 89355 h 360399"/>
              <a:gd name="connsiteX6" fmla="*/ 598679 w 3720148"/>
              <a:gd name="connsiteY6" fmla="*/ 62549 h 360399"/>
              <a:gd name="connsiteX7" fmla="*/ 533152 w 3720148"/>
              <a:gd name="connsiteY7" fmla="*/ 53613 h 360399"/>
              <a:gd name="connsiteX8" fmla="*/ 464646 w 3720148"/>
              <a:gd name="connsiteY8" fmla="*/ 44678 h 360399"/>
              <a:gd name="connsiteX9" fmla="*/ 434861 w 3720148"/>
              <a:gd name="connsiteY9" fmla="*/ 44678 h 360399"/>
              <a:gd name="connsiteX10" fmla="*/ 378270 w 3720148"/>
              <a:gd name="connsiteY10" fmla="*/ 50635 h 360399"/>
              <a:gd name="connsiteX11" fmla="*/ 297850 w 3720148"/>
              <a:gd name="connsiteY11" fmla="*/ 68506 h 360399"/>
              <a:gd name="connsiteX12" fmla="*/ 178710 w 3720148"/>
              <a:gd name="connsiteY12" fmla="*/ 101269 h 360399"/>
              <a:gd name="connsiteX13" fmla="*/ 116162 w 3720148"/>
              <a:gd name="connsiteY13" fmla="*/ 125097 h 360399"/>
              <a:gd name="connsiteX14" fmla="*/ 47656 w 3720148"/>
              <a:gd name="connsiteY14" fmla="*/ 160839 h 360399"/>
              <a:gd name="connsiteX15" fmla="*/ 17871 w 3720148"/>
              <a:gd name="connsiteY15" fmla="*/ 184667 h 360399"/>
              <a:gd name="connsiteX16" fmla="*/ 5957 w 3720148"/>
              <a:gd name="connsiteY16" fmla="*/ 196581 h 360399"/>
              <a:gd name="connsiteX17" fmla="*/ 0 w 3720148"/>
              <a:gd name="connsiteY17" fmla="*/ 217431 h 360399"/>
              <a:gd name="connsiteX18" fmla="*/ 8935 w 3720148"/>
              <a:gd name="connsiteY18" fmla="*/ 241259 h 360399"/>
              <a:gd name="connsiteX19" fmla="*/ 20849 w 3720148"/>
              <a:gd name="connsiteY19" fmla="*/ 253173 h 360399"/>
              <a:gd name="connsiteX20" fmla="*/ 50634 w 3720148"/>
              <a:gd name="connsiteY20" fmla="*/ 271044 h 360399"/>
              <a:gd name="connsiteX21" fmla="*/ 101269 w 3720148"/>
              <a:gd name="connsiteY21" fmla="*/ 288915 h 360399"/>
              <a:gd name="connsiteX22" fmla="*/ 154882 w 3720148"/>
              <a:gd name="connsiteY22" fmla="*/ 300829 h 360399"/>
              <a:gd name="connsiteX23" fmla="*/ 223388 w 3720148"/>
              <a:gd name="connsiteY23" fmla="*/ 312743 h 360399"/>
              <a:gd name="connsiteX24" fmla="*/ 321678 w 3720148"/>
              <a:gd name="connsiteY24" fmla="*/ 315721 h 360399"/>
              <a:gd name="connsiteX25" fmla="*/ 393162 w 3720148"/>
              <a:gd name="connsiteY25" fmla="*/ 312743 h 360399"/>
              <a:gd name="connsiteX26" fmla="*/ 646335 w 3720148"/>
              <a:gd name="connsiteY26" fmla="*/ 318700 h 360399"/>
              <a:gd name="connsiteX27" fmla="*/ 881636 w 3720148"/>
              <a:gd name="connsiteY27" fmla="*/ 324657 h 360399"/>
              <a:gd name="connsiteX28" fmla="*/ 1268842 w 3720148"/>
              <a:gd name="connsiteY28" fmla="*/ 333592 h 360399"/>
              <a:gd name="connsiteX29" fmla="*/ 1551799 w 3720148"/>
              <a:gd name="connsiteY29" fmla="*/ 336571 h 360399"/>
              <a:gd name="connsiteX30" fmla="*/ 1810929 w 3720148"/>
              <a:gd name="connsiteY30" fmla="*/ 336571 h 360399"/>
              <a:gd name="connsiteX31" fmla="*/ 2424500 w 3720148"/>
              <a:gd name="connsiteY31" fmla="*/ 339549 h 360399"/>
              <a:gd name="connsiteX32" fmla="*/ 2582361 w 3720148"/>
              <a:gd name="connsiteY32" fmla="*/ 360399 h 360399"/>
              <a:gd name="connsiteX33" fmla="*/ 2933824 w 3720148"/>
              <a:gd name="connsiteY33" fmla="*/ 357420 h 360399"/>
              <a:gd name="connsiteX34" fmla="*/ 3452083 w 3720148"/>
              <a:gd name="connsiteY34" fmla="*/ 357420 h 360399"/>
              <a:gd name="connsiteX35" fmla="*/ 3627815 w 3720148"/>
              <a:gd name="connsiteY35" fmla="*/ 333592 h 360399"/>
              <a:gd name="connsiteX36" fmla="*/ 3648664 w 3720148"/>
              <a:gd name="connsiteY36" fmla="*/ 294872 h 360399"/>
              <a:gd name="connsiteX37" fmla="*/ 3669514 w 3720148"/>
              <a:gd name="connsiteY37" fmla="*/ 244237 h 360399"/>
              <a:gd name="connsiteX38" fmla="*/ 3693342 w 3720148"/>
              <a:gd name="connsiteY38" fmla="*/ 181689 h 360399"/>
              <a:gd name="connsiteX39" fmla="*/ 3705256 w 3720148"/>
              <a:gd name="connsiteY39" fmla="*/ 139990 h 360399"/>
              <a:gd name="connsiteX40" fmla="*/ 3714191 w 3720148"/>
              <a:gd name="connsiteY40" fmla="*/ 89355 h 360399"/>
              <a:gd name="connsiteX41" fmla="*/ 3717170 w 3720148"/>
              <a:gd name="connsiteY41" fmla="*/ 50635 h 360399"/>
              <a:gd name="connsiteX42" fmla="*/ 3720148 w 3720148"/>
              <a:gd name="connsiteY42" fmla="*/ 23828 h 360399"/>
              <a:gd name="connsiteX43" fmla="*/ 3717170 w 3720148"/>
              <a:gd name="connsiteY43" fmla="*/ 11914 h 360399"/>
              <a:gd name="connsiteX44" fmla="*/ 3708234 w 3720148"/>
              <a:gd name="connsiteY44" fmla="*/ 0 h 360399"/>
              <a:gd name="connsiteX45" fmla="*/ 3693342 w 3720148"/>
              <a:gd name="connsiteY45" fmla="*/ 0 h 360399"/>
              <a:gd name="connsiteX46" fmla="*/ 3666535 w 3720148"/>
              <a:gd name="connsiteY46" fmla="*/ 11914 h 360399"/>
              <a:gd name="connsiteX47" fmla="*/ 3615901 w 3720148"/>
              <a:gd name="connsiteY47" fmla="*/ 50635 h 360399"/>
              <a:gd name="connsiteX48" fmla="*/ 3568245 w 3720148"/>
              <a:gd name="connsiteY48" fmla="*/ 80420 h 360399"/>
              <a:gd name="connsiteX49" fmla="*/ 3493782 w 3720148"/>
              <a:gd name="connsiteY49" fmla="*/ 110205 h 360399"/>
              <a:gd name="connsiteX50" fmla="*/ 3389535 w 3720148"/>
              <a:gd name="connsiteY50" fmla="*/ 134033 h 360399"/>
              <a:gd name="connsiteX51" fmla="*/ 3338900 w 3720148"/>
              <a:gd name="connsiteY51" fmla="*/ 137011 h 360399"/>
              <a:gd name="connsiteX52" fmla="*/ 3195932 w 3720148"/>
              <a:gd name="connsiteY52" fmla="*/ 139990 h 360399"/>
              <a:gd name="connsiteX53" fmla="*/ 2898082 w 3720148"/>
              <a:gd name="connsiteY53" fmla="*/ 137011 h 360399"/>
              <a:gd name="connsiteX54" fmla="*/ 2591296 w 3720148"/>
              <a:gd name="connsiteY54" fmla="*/ 137011 h 360399"/>
              <a:gd name="connsiteX55" fmla="*/ 2120693 w 3720148"/>
              <a:gd name="connsiteY55" fmla="*/ 137011 h 36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20148" h="360399">
                <a:moveTo>
                  <a:pt x="2120693" y="137011"/>
                </a:moveTo>
                <a:lnTo>
                  <a:pt x="1691789" y="134033"/>
                </a:lnTo>
                <a:lnTo>
                  <a:pt x="1492229" y="131054"/>
                </a:lnTo>
                <a:lnTo>
                  <a:pt x="1274799" y="122119"/>
                </a:lnTo>
                <a:lnTo>
                  <a:pt x="1069282" y="110205"/>
                </a:lnTo>
                <a:lnTo>
                  <a:pt x="839937" y="89355"/>
                </a:lnTo>
                <a:lnTo>
                  <a:pt x="598679" y="62549"/>
                </a:lnTo>
                <a:lnTo>
                  <a:pt x="533152" y="53613"/>
                </a:lnTo>
                <a:lnTo>
                  <a:pt x="464646" y="44678"/>
                </a:lnTo>
                <a:lnTo>
                  <a:pt x="434861" y="44678"/>
                </a:lnTo>
                <a:lnTo>
                  <a:pt x="378270" y="50635"/>
                </a:lnTo>
                <a:lnTo>
                  <a:pt x="297850" y="68506"/>
                </a:lnTo>
                <a:lnTo>
                  <a:pt x="178710" y="101269"/>
                </a:lnTo>
                <a:lnTo>
                  <a:pt x="116162" y="125097"/>
                </a:lnTo>
                <a:lnTo>
                  <a:pt x="47656" y="160839"/>
                </a:lnTo>
                <a:lnTo>
                  <a:pt x="17871" y="184667"/>
                </a:lnTo>
                <a:lnTo>
                  <a:pt x="5957" y="196581"/>
                </a:lnTo>
                <a:lnTo>
                  <a:pt x="0" y="217431"/>
                </a:lnTo>
                <a:lnTo>
                  <a:pt x="8935" y="241259"/>
                </a:lnTo>
                <a:lnTo>
                  <a:pt x="20849" y="253173"/>
                </a:lnTo>
                <a:lnTo>
                  <a:pt x="50634" y="271044"/>
                </a:lnTo>
                <a:lnTo>
                  <a:pt x="101269" y="288915"/>
                </a:lnTo>
                <a:lnTo>
                  <a:pt x="154882" y="300829"/>
                </a:lnTo>
                <a:lnTo>
                  <a:pt x="223388" y="312743"/>
                </a:lnTo>
                <a:lnTo>
                  <a:pt x="321678" y="315721"/>
                </a:lnTo>
                <a:lnTo>
                  <a:pt x="393162" y="312743"/>
                </a:lnTo>
                <a:lnTo>
                  <a:pt x="646335" y="318700"/>
                </a:lnTo>
                <a:lnTo>
                  <a:pt x="881636" y="324657"/>
                </a:lnTo>
                <a:lnTo>
                  <a:pt x="1268842" y="333592"/>
                </a:lnTo>
                <a:lnTo>
                  <a:pt x="1551799" y="336571"/>
                </a:lnTo>
                <a:lnTo>
                  <a:pt x="1810929" y="336571"/>
                </a:lnTo>
                <a:lnTo>
                  <a:pt x="2424500" y="339549"/>
                </a:lnTo>
                <a:lnTo>
                  <a:pt x="2582361" y="360399"/>
                </a:lnTo>
                <a:lnTo>
                  <a:pt x="2933824" y="357420"/>
                </a:lnTo>
                <a:lnTo>
                  <a:pt x="3452083" y="357420"/>
                </a:lnTo>
                <a:lnTo>
                  <a:pt x="3627815" y="333592"/>
                </a:lnTo>
                <a:lnTo>
                  <a:pt x="3648664" y="294872"/>
                </a:lnTo>
                <a:lnTo>
                  <a:pt x="3669514" y="244237"/>
                </a:lnTo>
                <a:lnTo>
                  <a:pt x="3693342" y="181689"/>
                </a:lnTo>
                <a:lnTo>
                  <a:pt x="3705256" y="139990"/>
                </a:lnTo>
                <a:lnTo>
                  <a:pt x="3714191" y="89355"/>
                </a:lnTo>
                <a:lnTo>
                  <a:pt x="3717170" y="50635"/>
                </a:lnTo>
                <a:lnTo>
                  <a:pt x="3720148" y="23828"/>
                </a:lnTo>
                <a:lnTo>
                  <a:pt x="3717170" y="11914"/>
                </a:lnTo>
                <a:lnTo>
                  <a:pt x="3708234" y="0"/>
                </a:lnTo>
                <a:lnTo>
                  <a:pt x="3693342" y="0"/>
                </a:lnTo>
                <a:lnTo>
                  <a:pt x="3666535" y="11914"/>
                </a:lnTo>
                <a:lnTo>
                  <a:pt x="3615901" y="50635"/>
                </a:lnTo>
                <a:lnTo>
                  <a:pt x="3568245" y="80420"/>
                </a:lnTo>
                <a:lnTo>
                  <a:pt x="3493782" y="110205"/>
                </a:lnTo>
                <a:lnTo>
                  <a:pt x="3389535" y="134033"/>
                </a:lnTo>
                <a:lnTo>
                  <a:pt x="3338900" y="137011"/>
                </a:lnTo>
                <a:lnTo>
                  <a:pt x="3195932" y="139990"/>
                </a:lnTo>
                <a:lnTo>
                  <a:pt x="2898082" y="137011"/>
                </a:lnTo>
                <a:lnTo>
                  <a:pt x="2591296" y="137011"/>
                </a:lnTo>
                <a:lnTo>
                  <a:pt x="2120693" y="1370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5555926D-88E8-4FD7-92DD-625391626D48}"/>
              </a:ext>
            </a:extLst>
          </p:cNvPr>
          <p:cNvSpPr/>
          <p:nvPr/>
        </p:nvSpPr>
        <p:spPr>
          <a:xfrm rot="16200000">
            <a:off x="3581400" y="1316038"/>
            <a:ext cx="390525" cy="1536700"/>
          </a:xfrm>
          <a:custGeom>
            <a:avLst/>
            <a:gdLst>
              <a:gd name="connsiteX0" fmla="*/ 45244 w 390525"/>
              <a:gd name="connsiteY0" fmla="*/ 333375 h 1535906"/>
              <a:gd name="connsiteX1" fmla="*/ 0 w 390525"/>
              <a:gd name="connsiteY1" fmla="*/ 9525 h 1535906"/>
              <a:gd name="connsiteX2" fmla="*/ 207169 w 390525"/>
              <a:gd name="connsiteY2" fmla="*/ 0 h 1535906"/>
              <a:gd name="connsiteX3" fmla="*/ 211932 w 390525"/>
              <a:gd name="connsiteY3" fmla="*/ 80963 h 1535906"/>
              <a:gd name="connsiteX4" fmla="*/ 211932 w 390525"/>
              <a:gd name="connsiteY4" fmla="*/ 154781 h 1535906"/>
              <a:gd name="connsiteX5" fmla="*/ 216694 w 390525"/>
              <a:gd name="connsiteY5" fmla="*/ 290513 h 1535906"/>
              <a:gd name="connsiteX6" fmla="*/ 223838 w 390525"/>
              <a:gd name="connsiteY6" fmla="*/ 404813 h 1535906"/>
              <a:gd name="connsiteX7" fmla="*/ 238125 w 390525"/>
              <a:gd name="connsiteY7" fmla="*/ 550069 h 1535906"/>
              <a:gd name="connsiteX8" fmla="*/ 254794 w 390525"/>
              <a:gd name="connsiteY8" fmla="*/ 671513 h 1535906"/>
              <a:gd name="connsiteX9" fmla="*/ 280988 w 390525"/>
              <a:gd name="connsiteY9" fmla="*/ 807244 h 1535906"/>
              <a:gd name="connsiteX10" fmla="*/ 302419 w 390525"/>
              <a:gd name="connsiteY10" fmla="*/ 892969 h 1535906"/>
              <a:gd name="connsiteX11" fmla="*/ 307182 w 390525"/>
              <a:gd name="connsiteY11" fmla="*/ 933450 h 1535906"/>
              <a:gd name="connsiteX12" fmla="*/ 319088 w 390525"/>
              <a:gd name="connsiteY12" fmla="*/ 988219 h 1535906"/>
              <a:gd name="connsiteX13" fmla="*/ 335757 w 390525"/>
              <a:gd name="connsiteY13" fmla="*/ 1035844 h 1535906"/>
              <a:gd name="connsiteX14" fmla="*/ 357188 w 390525"/>
              <a:gd name="connsiteY14" fmla="*/ 1083469 h 1535906"/>
              <a:gd name="connsiteX15" fmla="*/ 378619 w 390525"/>
              <a:gd name="connsiteY15" fmla="*/ 1116806 h 1535906"/>
              <a:gd name="connsiteX16" fmla="*/ 388144 w 390525"/>
              <a:gd name="connsiteY16" fmla="*/ 1131094 h 1535906"/>
              <a:gd name="connsiteX17" fmla="*/ 390525 w 390525"/>
              <a:gd name="connsiteY17" fmla="*/ 1178719 h 1535906"/>
              <a:gd name="connsiteX18" fmla="*/ 381000 w 390525"/>
              <a:gd name="connsiteY18" fmla="*/ 1266825 h 1535906"/>
              <a:gd name="connsiteX19" fmla="*/ 371475 w 390525"/>
              <a:gd name="connsiteY19" fmla="*/ 1319213 h 1535906"/>
              <a:gd name="connsiteX20" fmla="*/ 357188 w 390525"/>
              <a:gd name="connsiteY20" fmla="*/ 1369219 h 1535906"/>
              <a:gd name="connsiteX21" fmla="*/ 338138 w 390525"/>
              <a:gd name="connsiteY21" fmla="*/ 1416844 h 1535906"/>
              <a:gd name="connsiteX22" fmla="*/ 309563 w 390525"/>
              <a:gd name="connsiteY22" fmla="*/ 1469231 h 1535906"/>
              <a:gd name="connsiteX23" fmla="*/ 285750 w 390525"/>
              <a:gd name="connsiteY23" fmla="*/ 1509713 h 1535906"/>
              <a:gd name="connsiteX24" fmla="*/ 261938 w 390525"/>
              <a:gd name="connsiteY24" fmla="*/ 1533525 h 1535906"/>
              <a:gd name="connsiteX25" fmla="*/ 245269 w 390525"/>
              <a:gd name="connsiteY25" fmla="*/ 1535906 h 1535906"/>
              <a:gd name="connsiteX26" fmla="*/ 223838 w 390525"/>
              <a:gd name="connsiteY26" fmla="*/ 1526381 h 1535906"/>
              <a:gd name="connsiteX27" fmla="*/ 209550 w 390525"/>
              <a:gd name="connsiteY27" fmla="*/ 1507331 h 1535906"/>
              <a:gd name="connsiteX28" fmla="*/ 197644 w 390525"/>
              <a:gd name="connsiteY28" fmla="*/ 1476375 h 1535906"/>
              <a:gd name="connsiteX29" fmla="*/ 190500 w 390525"/>
              <a:gd name="connsiteY29" fmla="*/ 1445419 h 1535906"/>
              <a:gd name="connsiteX30" fmla="*/ 178594 w 390525"/>
              <a:gd name="connsiteY30" fmla="*/ 1364456 h 1535906"/>
              <a:gd name="connsiteX31" fmla="*/ 147638 w 390525"/>
              <a:gd name="connsiteY31" fmla="*/ 1126331 h 1535906"/>
              <a:gd name="connsiteX32" fmla="*/ 95250 w 390525"/>
              <a:gd name="connsiteY32" fmla="*/ 742950 h 1535906"/>
              <a:gd name="connsiteX33" fmla="*/ 73819 w 390525"/>
              <a:gd name="connsiteY33" fmla="*/ 545306 h 1535906"/>
              <a:gd name="connsiteX34" fmla="*/ 45244 w 390525"/>
              <a:gd name="connsiteY34" fmla="*/ 33337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0525" h="1535906">
                <a:moveTo>
                  <a:pt x="45244" y="333375"/>
                </a:moveTo>
                <a:lnTo>
                  <a:pt x="0" y="9525"/>
                </a:lnTo>
                <a:lnTo>
                  <a:pt x="207169" y="0"/>
                </a:lnTo>
                <a:lnTo>
                  <a:pt x="211932" y="80963"/>
                </a:lnTo>
                <a:lnTo>
                  <a:pt x="211932" y="154781"/>
                </a:lnTo>
                <a:lnTo>
                  <a:pt x="216694" y="290513"/>
                </a:lnTo>
                <a:lnTo>
                  <a:pt x="223838" y="404813"/>
                </a:lnTo>
                <a:lnTo>
                  <a:pt x="238125" y="550069"/>
                </a:lnTo>
                <a:lnTo>
                  <a:pt x="254794" y="671513"/>
                </a:lnTo>
                <a:lnTo>
                  <a:pt x="280988" y="807244"/>
                </a:lnTo>
                <a:lnTo>
                  <a:pt x="302419" y="892969"/>
                </a:lnTo>
                <a:lnTo>
                  <a:pt x="307182" y="933450"/>
                </a:lnTo>
                <a:lnTo>
                  <a:pt x="319088" y="988219"/>
                </a:lnTo>
                <a:lnTo>
                  <a:pt x="335757" y="1035844"/>
                </a:lnTo>
                <a:lnTo>
                  <a:pt x="357188" y="1083469"/>
                </a:lnTo>
                <a:lnTo>
                  <a:pt x="378619" y="1116806"/>
                </a:lnTo>
                <a:lnTo>
                  <a:pt x="388144" y="1131094"/>
                </a:lnTo>
                <a:lnTo>
                  <a:pt x="390525" y="1178719"/>
                </a:lnTo>
                <a:lnTo>
                  <a:pt x="381000" y="1266825"/>
                </a:lnTo>
                <a:lnTo>
                  <a:pt x="371475" y="1319213"/>
                </a:lnTo>
                <a:lnTo>
                  <a:pt x="357188" y="1369219"/>
                </a:lnTo>
                <a:lnTo>
                  <a:pt x="338138" y="1416844"/>
                </a:lnTo>
                <a:lnTo>
                  <a:pt x="309563" y="1469231"/>
                </a:lnTo>
                <a:lnTo>
                  <a:pt x="285750" y="1509713"/>
                </a:lnTo>
                <a:lnTo>
                  <a:pt x="261938" y="1533525"/>
                </a:lnTo>
                <a:lnTo>
                  <a:pt x="245269" y="1535906"/>
                </a:lnTo>
                <a:lnTo>
                  <a:pt x="223838" y="1526381"/>
                </a:lnTo>
                <a:lnTo>
                  <a:pt x="209550" y="1507331"/>
                </a:lnTo>
                <a:lnTo>
                  <a:pt x="197644" y="1476375"/>
                </a:lnTo>
                <a:lnTo>
                  <a:pt x="190500" y="1445419"/>
                </a:lnTo>
                <a:lnTo>
                  <a:pt x="178594" y="1364456"/>
                </a:lnTo>
                <a:lnTo>
                  <a:pt x="147638" y="1126331"/>
                </a:lnTo>
                <a:lnTo>
                  <a:pt x="95250" y="742950"/>
                </a:lnTo>
                <a:lnTo>
                  <a:pt x="73819" y="545306"/>
                </a:lnTo>
                <a:lnTo>
                  <a:pt x="45244" y="333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9448108A-B487-48E8-8141-7ABBCF76FDD2}"/>
              </a:ext>
            </a:extLst>
          </p:cNvPr>
          <p:cNvSpPr/>
          <p:nvPr/>
        </p:nvSpPr>
        <p:spPr>
          <a:xfrm rot="16200000">
            <a:off x="3247232" y="2386806"/>
            <a:ext cx="982662" cy="492125"/>
          </a:xfrm>
          <a:custGeom>
            <a:avLst/>
            <a:gdLst>
              <a:gd name="connsiteX0" fmla="*/ 464343 w 983456"/>
              <a:gd name="connsiteY0" fmla="*/ 364331 h 492919"/>
              <a:gd name="connsiteX1" fmla="*/ 290512 w 983456"/>
              <a:gd name="connsiteY1" fmla="*/ 316706 h 492919"/>
              <a:gd name="connsiteX2" fmla="*/ 116681 w 983456"/>
              <a:gd name="connsiteY2" fmla="*/ 264319 h 492919"/>
              <a:gd name="connsiteX3" fmla="*/ 23812 w 983456"/>
              <a:gd name="connsiteY3" fmla="*/ 235744 h 492919"/>
              <a:gd name="connsiteX4" fmla="*/ 0 w 983456"/>
              <a:gd name="connsiteY4" fmla="*/ 100012 h 492919"/>
              <a:gd name="connsiteX5" fmla="*/ 133350 w 983456"/>
              <a:gd name="connsiteY5" fmla="*/ 123825 h 492919"/>
              <a:gd name="connsiteX6" fmla="*/ 266700 w 983456"/>
              <a:gd name="connsiteY6" fmla="*/ 150019 h 492919"/>
              <a:gd name="connsiteX7" fmla="*/ 366712 w 983456"/>
              <a:gd name="connsiteY7" fmla="*/ 161925 h 492919"/>
              <a:gd name="connsiteX8" fmla="*/ 476250 w 983456"/>
              <a:gd name="connsiteY8" fmla="*/ 173831 h 492919"/>
              <a:gd name="connsiteX9" fmla="*/ 614362 w 983456"/>
              <a:gd name="connsiteY9" fmla="*/ 180975 h 492919"/>
              <a:gd name="connsiteX10" fmla="*/ 733425 w 983456"/>
              <a:gd name="connsiteY10" fmla="*/ 180975 h 492919"/>
              <a:gd name="connsiteX11" fmla="*/ 771525 w 983456"/>
              <a:gd name="connsiteY11" fmla="*/ 180975 h 492919"/>
              <a:gd name="connsiteX12" fmla="*/ 807243 w 983456"/>
              <a:gd name="connsiteY12" fmla="*/ 173831 h 492919"/>
              <a:gd name="connsiteX13" fmla="*/ 842962 w 983456"/>
              <a:gd name="connsiteY13" fmla="*/ 159544 h 492919"/>
              <a:gd name="connsiteX14" fmla="*/ 866775 w 983456"/>
              <a:gd name="connsiteY14" fmla="*/ 145256 h 492919"/>
              <a:gd name="connsiteX15" fmla="*/ 892968 w 983456"/>
              <a:gd name="connsiteY15" fmla="*/ 121444 h 492919"/>
              <a:gd name="connsiteX16" fmla="*/ 916781 w 983456"/>
              <a:gd name="connsiteY16" fmla="*/ 85725 h 492919"/>
              <a:gd name="connsiteX17" fmla="*/ 957262 w 983456"/>
              <a:gd name="connsiteY17" fmla="*/ 0 h 492919"/>
              <a:gd name="connsiteX18" fmla="*/ 983456 w 983456"/>
              <a:gd name="connsiteY18" fmla="*/ 226219 h 492919"/>
              <a:gd name="connsiteX19" fmla="*/ 938212 w 983456"/>
              <a:gd name="connsiteY19" fmla="*/ 314325 h 492919"/>
              <a:gd name="connsiteX20" fmla="*/ 926306 w 983456"/>
              <a:gd name="connsiteY20" fmla="*/ 357187 h 492919"/>
              <a:gd name="connsiteX21" fmla="*/ 909637 w 983456"/>
              <a:gd name="connsiteY21" fmla="*/ 402431 h 492919"/>
              <a:gd name="connsiteX22" fmla="*/ 895350 w 983456"/>
              <a:gd name="connsiteY22" fmla="*/ 428625 h 492919"/>
              <a:gd name="connsiteX23" fmla="*/ 881062 w 983456"/>
              <a:gd name="connsiteY23" fmla="*/ 447675 h 492919"/>
              <a:gd name="connsiteX24" fmla="*/ 876300 w 983456"/>
              <a:gd name="connsiteY24" fmla="*/ 461962 h 492919"/>
              <a:gd name="connsiteX25" fmla="*/ 859631 w 983456"/>
              <a:gd name="connsiteY25" fmla="*/ 483394 h 492919"/>
              <a:gd name="connsiteX26" fmla="*/ 850106 w 983456"/>
              <a:gd name="connsiteY26" fmla="*/ 488156 h 492919"/>
              <a:gd name="connsiteX27" fmla="*/ 835818 w 983456"/>
              <a:gd name="connsiteY27" fmla="*/ 492919 h 492919"/>
              <a:gd name="connsiteX28" fmla="*/ 809625 w 983456"/>
              <a:gd name="connsiteY28" fmla="*/ 488156 h 492919"/>
              <a:gd name="connsiteX29" fmla="*/ 778668 w 983456"/>
              <a:gd name="connsiteY29" fmla="*/ 471487 h 492919"/>
              <a:gd name="connsiteX30" fmla="*/ 750093 w 983456"/>
              <a:gd name="connsiteY30" fmla="*/ 450056 h 492919"/>
              <a:gd name="connsiteX31" fmla="*/ 726281 w 983456"/>
              <a:gd name="connsiteY31" fmla="*/ 433387 h 492919"/>
              <a:gd name="connsiteX32" fmla="*/ 700087 w 983456"/>
              <a:gd name="connsiteY32" fmla="*/ 426244 h 492919"/>
              <a:gd name="connsiteX33" fmla="*/ 464343 w 983456"/>
              <a:gd name="connsiteY33" fmla="*/ 3643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83456" h="492919">
                <a:moveTo>
                  <a:pt x="464343" y="364331"/>
                </a:moveTo>
                <a:lnTo>
                  <a:pt x="290512" y="316706"/>
                </a:lnTo>
                <a:lnTo>
                  <a:pt x="116681" y="264319"/>
                </a:lnTo>
                <a:lnTo>
                  <a:pt x="23812" y="235744"/>
                </a:lnTo>
                <a:lnTo>
                  <a:pt x="0" y="100012"/>
                </a:lnTo>
                <a:lnTo>
                  <a:pt x="133350" y="123825"/>
                </a:lnTo>
                <a:lnTo>
                  <a:pt x="266700" y="150019"/>
                </a:lnTo>
                <a:lnTo>
                  <a:pt x="366712" y="161925"/>
                </a:lnTo>
                <a:lnTo>
                  <a:pt x="476250" y="173831"/>
                </a:lnTo>
                <a:lnTo>
                  <a:pt x="614362" y="180975"/>
                </a:lnTo>
                <a:lnTo>
                  <a:pt x="733425" y="180975"/>
                </a:lnTo>
                <a:lnTo>
                  <a:pt x="771525" y="180975"/>
                </a:lnTo>
                <a:lnTo>
                  <a:pt x="807243" y="173831"/>
                </a:lnTo>
                <a:lnTo>
                  <a:pt x="842962" y="159544"/>
                </a:lnTo>
                <a:lnTo>
                  <a:pt x="866775" y="145256"/>
                </a:lnTo>
                <a:lnTo>
                  <a:pt x="892968" y="121444"/>
                </a:lnTo>
                <a:lnTo>
                  <a:pt x="916781" y="85725"/>
                </a:lnTo>
                <a:lnTo>
                  <a:pt x="957262" y="0"/>
                </a:lnTo>
                <a:lnTo>
                  <a:pt x="983456" y="226219"/>
                </a:lnTo>
                <a:lnTo>
                  <a:pt x="938212" y="314325"/>
                </a:lnTo>
                <a:lnTo>
                  <a:pt x="926306" y="357187"/>
                </a:lnTo>
                <a:lnTo>
                  <a:pt x="909637" y="402431"/>
                </a:lnTo>
                <a:lnTo>
                  <a:pt x="895350" y="428625"/>
                </a:lnTo>
                <a:lnTo>
                  <a:pt x="881062" y="447675"/>
                </a:lnTo>
                <a:lnTo>
                  <a:pt x="876300" y="461962"/>
                </a:lnTo>
                <a:lnTo>
                  <a:pt x="859631" y="483394"/>
                </a:lnTo>
                <a:lnTo>
                  <a:pt x="850106" y="488156"/>
                </a:lnTo>
                <a:lnTo>
                  <a:pt x="835818" y="492919"/>
                </a:lnTo>
                <a:lnTo>
                  <a:pt x="809625" y="488156"/>
                </a:lnTo>
                <a:lnTo>
                  <a:pt x="778668" y="471487"/>
                </a:lnTo>
                <a:lnTo>
                  <a:pt x="750093" y="450056"/>
                </a:lnTo>
                <a:lnTo>
                  <a:pt x="726281" y="433387"/>
                </a:lnTo>
                <a:lnTo>
                  <a:pt x="700087" y="426244"/>
                </a:lnTo>
                <a:lnTo>
                  <a:pt x="464343" y="3643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B3904E3A-580F-44D8-B928-FB58C8D5A809}"/>
              </a:ext>
            </a:extLst>
          </p:cNvPr>
          <p:cNvSpPr/>
          <p:nvPr/>
        </p:nvSpPr>
        <p:spPr>
          <a:xfrm rot="16200000">
            <a:off x="3162301" y="2646362"/>
            <a:ext cx="1223962" cy="1636713"/>
          </a:xfrm>
          <a:custGeom>
            <a:avLst/>
            <a:gdLst>
              <a:gd name="connsiteX0" fmla="*/ 831056 w 1223962"/>
              <a:gd name="connsiteY0" fmla="*/ 383381 h 1635918"/>
              <a:gd name="connsiteX1" fmla="*/ 759618 w 1223962"/>
              <a:gd name="connsiteY1" fmla="*/ 0 h 1635918"/>
              <a:gd name="connsiteX2" fmla="*/ 971550 w 1223962"/>
              <a:gd name="connsiteY2" fmla="*/ 7143 h 1635918"/>
              <a:gd name="connsiteX3" fmla="*/ 988218 w 1223962"/>
              <a:gd name="connsiteY3" fmla="*/ 183356 h 1635918"/>
              <a:gd name="connsiteX4" fmla="*/ 1014412 w 1223962"/>
              <a:gd name="connsiteY4" fmla="*/ 376237 h 1635918"/>
              <a:gd name="connsiteX5" fmla="*/ 1052512 w 1223962"/>
              <a:gd name="connsiteY5" fmla="*/ 666750 h 1635918"/>
              <a:gd name="connsiteX6" fmla="*/ 1090612 w 1223962"/>
              <a:gd name="connsiteY6" fmla="*/ 790575 h 1635918"/>
              <a:gd name="connsiteX7" fmla="*/ 1116806 w 1223962"/>
              <a:gd name="connsiteY7" fmla="*/ 919162 h 1635918"/>
              <a:gd name="connsiteX8" fmla="*/ 1143000 w 1223962"/>
              <a:gd name="connsiteY8" fmla="*/ 1033462 h 1635918"/>
              <a:gd name="connsiteX9" fmla="*/ 1178718 w 1223962"/>
              <a:gd name="connsiteY9" fmla="*/ 1157287 h 1635918"/>
              <a:gd name="connsiteX10" fmla="*/ 1214437 w 1223962"/>
              <a:gd name="connsiteY10" fmla="*/ 1269206 h 1635918"/>
              <a:gd name="connsiteX11" fmla="*/ 1223962 w 1223962"/>
              <a:gd name="connsiteY11" fmla="*/ 1295400 h 1635918"/>
              <a:gd name="connsiteX12" fmla="*/ 1223962 w 1223962"/>
              <a:gd name="connsiteY12" fmla="*/ 1314450 h 1635918"/>
              <a:gd name="connsiteX13" fmla="*/ 1212056 w 1223962"/>
              <a:gd name="connsiteY13" fmla="*/ 1369218 h 1635918"/>
              <a:gd name="connsiteX14" fmla="*/ 1188243 w 1223962"/>
              <a:gd name="connsiteY14" fmla="*/ 1443037 h 1635918"/>
              <a:gd name="connsiteX15" fmla="*/ 1162050 w 1223962"/>
              <a:gd name="connsiteY15" fmla="*/ 1504950 h 1635918"/>
              <a:gd name="connsiteX16" fmla="*/ 1128712 w 1223962"/>
              <a:gd name="connsiteY16" fmla="*/ 1557337 h 1635918"/>
              <a:gd name="connsiteX17" fmla="*/ 1121568 w 1223962"/>
              <a:gd name="connsiteY17" fmla="*/ 1564481 h 1635918"/>
              <a:gd name="connsiteX18" fmla="*/ 1064418 w 1223962"/>
              <a:gd name="connsiteY18" fmla="*/ 1597818 h 1635918"/>
              <a:gd name="connsiteX19" fmla="*/ 1042987 w 1223962"/>
              <a:gd name="connsiteY19" fmla="*/ 1621631 h 1635918"/>
              <a:gd name="connsiteX20" fmla="*/ 1019175 w 1223962"/>
              <a:gd name="connsiteY20" fmla="*/ 1635918 h 1635918"/>
              <a:gd name="connsiteX21" fmla="*/ 1004887 w 1223962"/>
              <a:gd name="connsiteY21" fmla="*/ 1635918 h 1635918"/>
              <a:gd name="connsiteX22" fmla="*/ 973931 w 1223962"/>
              <a:gd name="connsiteY22" fmla="*/ 1621631 h 1635918"/>
              <a:gd name="connsiteX23" fmla="*/ 938212 w 1223962"/>
              <a:gd name="connsiteY23" fmla="*/ 1590675 h 1635918"/>
              <a:gd name="connsiteX24" fmla="*/ 909637 w 1223962"/>
              <a:gd name="connsiteY24" fmla="*/ 1566862 h 1635918"/>
              <a:gd name="connsiteX25" fmla="*/ 869156 w 1223962"/>
              <a:gd name="connsiteY25" fmla="*/ 1543050 h 1635918"/>
              <a:gd name="connsiteX26" fmla="*/ 821531 w 1223962"/>
              <a:gd name="connsiteY26" fmla="*/ 1526381 h 1635918"/>
              <a:gd name="connsiteX27" fmla="*/ 666750 w 1223962"/>
              <a:gd name="connsiteY27" fmla="*/ 1485900 h 1635918"/>
              <a:gd name="connsiteX28" fmla="*/ 414337 w 1223962"/>
              <a:gd name="connsiteY28" fmla="*/ 1414462 h 1635918"/>
              <a:gd name="connsiteX29" fmla="*/ 214312 w 1223962"/>
              <a:gd name="connsiteY29" fmla="*/ 1359693 h 1635918"/>
              <a:gd name="connsiteX30" fmla="*/ 100012 w 1223962"/>
              <a:gd name="connsiteY30" fmla="*/ 1323975 h 1635918"/>
              <a:gd name="connsiteX31" fmla="*/ 54768 w 1223962"/>
              <a:gd name="connsiteY31" fmla="*/ 1302543 h 1635918"/>
              <a:gd name="connsiteX32" fmla="*/ 35718 w 1223962"/>
              <a:gd name="connsiteY32" fmla="*/ 1288256 h 1635918"/>
              <a:gd name="connsiteX33" fmla="*/ 16668 w 1223962"/>
              <a:gd name="connsiteY33" fmla="*/ 1266825 h 1635918"/>
              <a:gd name="connsiteX34" fmla="*/ 4762 w 1223962"/>
              <a:gd name="connsiteY34" fmla="*/ 1245393 h 1635918"/>
              <a:gd name="connsiteX35" fmla="*/ 0 w 1223962"/>
              <a:gd name="connsiteY35" fmla="*/ 1219200 h 1635918"/>
              <a:gd name="connsiteX36" fmla="*/ 0 w 1223962"/>
              <a:gd name="connsiteY36" fmla="*/ 1190625 h 1635918"/>
              <a:gd name="connsiteX37" fmla="*/ 7143 w 1223962"/>
              <a:gd name="connsiteY37" fmla="*/ 1164431 h 1635918"/>
              <a:gd name="connsiteX38" fmla="*/ 16668 w 1223962"/>
              <a:gd name="connsiteY38" fmla="*/ 1150143 h 1635918"/>
              <a:gd name="connsiteX39" fmla="*/ 33337 w 1223962"/>
              <a:gd name="connsiteY39" fmla="*/ 1135856 h 1635918"/>
              <a:gd name="connsiteX40" fmla="*/ 57150 w 1223962"/>
              <a:gd name="connsiteY40" fmla="*/ 1126331 h 1635918"/>
              <a:gd name="connsiteX41" fmla="*/ 95250 w 1223962"/>
              <a:gd name="connsiteY41" fmla="*/ 1119187 h 1635918"/>
              <a:gd name="connsiteX42" fmla="*/ 276225 w 1223962"/>
              <a:gd name="connsiteY42" fmla="*/ 1159668 h 1635918"/>
              <a:gd name="connsiteX43" fmla="*/ 431006 w 1223962"/>
              <a:gd name="connsiteY43" fmla="*/ 1190625 h 1635918"/>
              <a:gd name="connsiteX44" fmla="*/ 652462 w 1223962"/>
              <a:gd name="connsiteY44" fmla="*/ 1233487 h 1635918"/>
              <a:gd name="connsiteX45" fmla="*/ 835818 w 1223962"/>
              <a:gd name="connsiteY45" fmla="*/ 1269206 h 1635918"/>
              <a:gd name="connsiteX46" fmla="*/ 892968 w 1223962"/>
              <a:gd name="connsiteY46" fmla="*/ 1276350 h 1635918"/>
              <a:gd name="connsiteX47" fmla="*/ 914400 w 1223962"/>
              <a:gd name="connsiteY47" fmla="*/ 1278731 h 1635918"/>
              <a:gd name="connsiteX48" fmla="*/ 945356 w 1223962"/>
              <a:gd name="connsiteY48" fmla="*/ 1273968 h 1635918"/>
              <a:gd name="connsiteX49" fmla="*/ 966787 w 1223962"/>
              <a:gd name="connsiteY49" fmla="*/ 1259681 h 1635918"/>
              <a:gd name="connsiteX50" fmla="*/ 978693 w 1223962"/>
              <a:gd name="connsiteY50" fmla="*/ 1243012 h 1635918"/>
              <a:gd name="connsiteX51" fmla="*/ 983456 w 1223962"/>
              <a:gd name="connsiteY51" fmla="*/ 1228725 h 1635918"/>
              <a:gd name="connsiteX52" fmla="*/ 983456 w 1223962"/>
              <a:gd name="connsiteY52" fmla="*/ 1204912 h 1635918"/>
              <a:gd name="connsiteX53" fmla="*/ 964406 w 1223962"/>
              <a:gd name="connsiteY53" fmla="*/ 1100137 h 1635918"/>
              <a:gd name="connsiteX54" fmla="*/ 912018 w 1223962"/>
              <a:gd name="connsiteY54" fmla="*/ 821531 h 1635918"/>
              <a:gd name="connsiteX55" fmla="*/ 831056 w 1223962"/>
              <a:gd name="connsiteY55" fmla="*/ 383381 h 163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223962" h="1635918">
                <a:moveTo>
                  <a:pt x="831056" y="383381"/>
                </a:moveTo>
                <a:lnTo>
                  <a:pt x="759618" y="0"/>
                </a:lnTo>
                <a:lnTo>
                  <a:pt x="971550" y="7143"/>
                </a:lnTo>
                <a:lnTo>
                  <a:pt x="988218" y="183356"/>
                </a:lnTo>
                <a:lnTo>
                  <a:pt x="1014412" y="376237"/>
                </a:lnTo>
                <a:lnTo>
                  <a:pt x="1052512" y="666750"/>
                </a:lnTo>
                <a:lnTo>
                  <a:pt x="1090612" y="790575"/>
                </a:lnTo>
                <a:lnTo>
                  <a:pt x="1116806" y="919162"/>
                </a:lnTo>
                <a:lnTo>
                  <a:pt x="1143000" y="1033462"/>
                </a:lnTo>
                <a:lnTo>
                  <a:pt x="1178718" y="1157287"/>
                </a:lnTo>
                <a:lnTo>
                  <a:pt x="1214437" y="1269206"/>
                </a:lnTo>
                <a:lnTo>
                  <a:pt x="1223962" y="1295400"/>
                </a:lnTo>
                <a:lnTo>
                  <a:pt x="1223962" y="1314450"/>
                </a:lnTo>
                <a:lnTo>
                  <a:pt x="1212056" y="1369218"/>
                </a:lnTo>
                <a:lnTo>
                  <a:pt x="1188243" y="1443037"/>
                </a:lnTo>
                <a:lnTo>
                  <a:pt x="1162050" y="1504950"/>
                </a:lnTo>
                <a:lnTo>
                  <a:pt x="1128712" y="1557337"/>
                </a:lnTo>
                <a:lnTo>
                  <a:pt x="1121568" y="1564481"/>
                </a:lnTo>
                <a:lnTo>
                  <a:pt x="1064418" y="1597818"/>
                </a:lnTo>
                <a:lnTo>
                  <a:pt x="1042987" y="1621631"/>
                </a:lnTo>
                <a:lnTo>
                  <a:pt x="1019175" y="1635918"/>
                </a:lnTo>
                <a:lnTo>
                  <a:pt x="1004887" y="1635918"/>
                </a:lnTo>
                <a:lnTo>
                  <a:pt x="973931" y="1621631"/>
                </a:lnTo>
                <a:lnTo>
                  <a:pt x="938212" y="1590675"/>
                </a:lnTo>
                <a:lnTo>
                  <a:pt x="909637" y="1566862"/>
                </a:lnTo>
                <a:lnTo>
                  <a:pt x="869156" y="1543050"/>
                </a:lnTo>
                <a:lnTo>
                  <a:pt x="821531" y="1526381"/>
                </a:lnTo>
                <a:lnTo>
                  <a:pt x="666750" y="1485900"/>
                </a:lnTo>
                <a:lnTo>
                  <a:pt x="414337" y="1414462"/>
                </a:lnTo>
                <a:lnTo>
                  <a:pt x="214312" y="1359693"/>
                </a:lnTo>
                <a:lnTo>
                  <a:pt x="100012" y="1323975"/>
                </a:lnTo>
                <a:lnTo>
                  <a:pt x="54768" y="1302543"/>
                </a:lnTo>
                <a:lnTo>
                  <a:pt x="35718" y="1288256"/>
                </a:lnTo>
                <a:lnTo>
                  <a:pt x="16668" y="1266825"/>
                </a:lnTo>
                <a:lnTo>
                  <a:pt x="4762" y="1245393"/>
                </a:lnTo>
                <a:lnTo>
                  <a:pt x="0" y="1219200"/>
                </a:lnTo>
                <a:lnTo>
                  <a:pt x="0" y="1190625"/>
                </a:lnTo>
                <a:lnTo>
                  <a:pt x="7143" y="1164431"/>
                </a:lnTo>
                <a:lnTo>
                  <a:pt x="16668" y="1150143"/>
                </a:lnTo>
                <a:lnTo>
                  <a:pt x="33337" y="1135856"/>
                </a:lnTo>
                <a:lnTo>
                  <a:pt x="57150" y="1126331"/>
                </a:lnTo>
                <a:lnTo>
                  <a:pt x="95250" y="1119187"/>
                </a:lnTo>
                <a:lnTo>
                  <a:pt x="276225" y="1159668"/>
                </a:lnTo>
                <a:lnTo>
                  <a:pt x="431006" y="1190625"/>
                </a:lnTo>
                <a:lnTo>
                  <a:pt x="652462" y="1233487"/>
                </a:lnTo>
                <a:lnTo>
                  <a:pt x="835818" y="1269206"/>
                </a:lnTo>
                <a:lnTo>
                  <a:pt x="892968" y="1276350"/>
                </a:lnTo>
                <a:lnTo>
                  <a:pt x="914400" y="1278731"/>
                </a:lnTo>
                <a:lnTo>
                  <a:pt x="945356" y="1273968"/>
                </a:lnTo>
                <a:lnTo>
                  <a:pt x="966787" y="1259681"/>
                </a:lnTo>
                <a:lnTo>
                  <a:pt x="978693" y="1243012"/>
                </a:lnTo>
                <a:lnTo>
                  <a:pt x="983456" y="1228725"/>
                </a:lnTo>
                <a:lnTo>
                  <a:pt x="983456" y="1204912"/>
                </a:lnTo>
                <a:lnTo>
                  <a:pt x="964406" y="1100137"/>
                </a:lnTo>
                <a:lnTo>
                  <a:pt x="912018" y="821531"/>
                </a:lnTo>
                <a:lnTo>
                  <a:pt x="831056" y="3833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8EE62F70-E6A0-410D-8986-20E7DC04CABD}"/>
              </a:ext>
            </a:extLst>
          </p:cNvPr>
          <p:cNvSpPr/>
          <p:nvPr/>
        </p:nvSpPr>
        <p:spPr>
          <a:xfrm>
            <a:off x="2962275" y="3773488"/>
            <a:ext cx="1233488" cy="407987"/>
          </a:xfrm>
          <a:custGeom>
            <a:avLst/>
            <a:gdLst>
              <a:gd name="connsiteX0" fmla="*/ 602456 w 1233488"/>
              <a:gd name="connsiteY0" fmla="*/ 119063 h 407194"/>
              <a:gd name="connsiteX1" fmla="*/ 388144 w 1233488"/>
              <a:gd name="connsiteY1" fmla="*/ 159544 h 407194"/>
              <a:gd name="connsiteX2" fmla="*/ 71438 w 1233488"/>
              <a:gd name="connsiteY2" fmla="*/ 221457 h 407194"/>
              <a:gd name="connsiteX3" fmla="*/ 0 w 1233488"/>
              <a:gd name="connsiteY3" fmla="*/ 230982 h 407194"/>
              <a:gd name="connsiteX4" fmla="*/ 9525 w 1233488"/>
              <a:gd name="connsiteY4" fmla="*/ 407194 h 407194"/>
              <a:gd name="connsiteX5" fmla="*/ 200025 w 1233488"/>
              <a:gd name="connsiteY5" fmla="*/ 376238 h 407194"/>
              <a:gd name="connsiteX6" fmla="*/ 409575 w 1233488"/>
              <a:gd name="connsiteY6" fmla="*/ 338138 h 407194"/>
              <a:gd name="connsiteX7" fmla="*/ 500063 w 1233488"/>
              <a:gd name="connsiteY7" fmla="*/ 321469 h 407194"/>
              <a:gd name="connsiteX8" fmla="*/ 690563 w 1233488"/>
              <a:gd name="connsiteY8" fmla="*/ 259557 h 407194"/>
              <a:gd name="connsiteX9" fmla="*/ 907256 w 1233488"/>
              <a:gd name="connsiteY9" fmla="*/ 223838 h 407194"/>
              <a:gd name="connsiteX10" fmla="*/ 1104900 w 1233488"/>
              <a:gd name="connsiteY10" fmla="*/ 190500 h 407194"/>
              <a:gd name="connsiteX11" fmla="*/ 1233488 w 1233488"/>
              <a:gd name="connsiteY11" fmla="*/ 173832 h 407194"/>
              <a:gd name="connsiteX12" fmla="*/ 1223963 w 1233488"/>
              <a:gd name="connsiteY12" fmla="*/ 0 h 407194"/>
              <a:gd name="connsiteX13" fmla="*/ 1045369 w 1233488"/>
              <a:gd name="connsiteY13" fmla="*/ 35719 h 407194"/>
              <a:gd name="connsiteX14" fmla="*/ 652463 w 1233488"/>
              <a:gd name="connsiteY14" fmla="*/ 109538 h 407194"/>
              <a:gd name="connsiteX15" fmla="*/ 602456 w 1233488"/>
              <a:gd name="connsiteY15" fmla="*/ 119063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3488" h="407194">
                <a:moveTo>
                  <a:pt x="602456" y="119063"/>
                </a:moveTo>
                <a:lnTo>
                  <a:pt x="388144" y="159544"/>
                </a:lnTo>
                <a:lnTo>
                  <a:pt x="71438" y="221457"/>
                </a:lnTo>
                <a:lnTo>
                  <a:pt x="0" y="230982"/>
                </a:lnTo>
                <a:lnTo>
                  <a:pt x="9525" y="407194"/>
                </a:lnTo>
                <a:lnTo>
                  <a:pt x="200025" y="376238"/>
                </a:lnTo>
                <a:lnTo>
                  <a:pt x="409575" y="338138"/>
                </a:lnTo>
                <a:lnTo>
                  <a:pt x="500063" y="321469"/>
                </a:lnTo>
                <a:lnTo>
                  <a:pt x="690563" y="259557"/>
                </a:lnTo>
                <a:lnTo>
                  <a:pt x="907256" y="223838"/>
                </a:lnTo>
                <a:lnTo>
                  <a:pt x="1104900" y="190500"/>
                </a:lnTo>
                <a:lnTo>
                  <a:pt x="1233488" y="173832"/>
                </a:lnTo>
                <a:lnTo>
                  <a:pt x="1223963" y="0"/>
                </a:lnTo>
                <a:lnTo>
                  <a:pt x="1045369" y="35719"/>
                </a:lnTo>
                <a:lnTo>
                  <a:pt x="652463" y="109538"/>
                </a:lnTo>
                <a:lnTo>
                  <a:pt x="602456" y="1190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383ECC63-0C90-4583-8659-9D02C72D8F0D}"/>
              </a:ext>
            </a:extLst>
          </p:cNvPr>
          <p:cNvSpPr/>
          <p:nvPr/>
        </p:nvSpPr>
        <p:spPr>
          <a:xfrm>
            <a:off x="3303588" y="3983038"/>
            <a:ext cx="630237" cy="1200150"/>
          </a:xfrm>
          <a:custGeom>
            <a:avLst/>
            <a:gdLst>
              <a:gd name="connsiteX0" fmla="*/ 283369 w 631031"/>
              <a:gd name="connsiteY0" fmla="*/ 704850 h 1200150"/>
              <a:gd name="connsiteX1" fmla="*/ 288131 w 631031"/>
              <a:gd name="connsiteY1" fmla="*/ 507207 h 1200150"/>
              <a:gd name="connsiteX2" fmla="*/ 288131 w 631031"/>
              <a:gd name="connsiteY2" fmla="*/ 411957 h 1200150"/>
              <a:gd name="connsiteX3" fmla="*/ 280987 w 631031"/>
              <a:gd name="connsiteY3" fmla="*/ 285750 h 1200150"/>
              <a:gd name="connsiteX4" fmla="*/ 273844 w 631031"/>
              <a:gd name="connsiteY4" fmla="*/ 221457 h 1200150"/>
              <a:gd name="connsiteX5" fmla="*/ 266700 w 631031"/>
              <a:gd name="connsiteY5" fmla="*/ 192882 h 1200150"/>
              <a:gd name="connsiteX6" fmla="*/ 254794 w 631031"/>
              <a:gd name="connsiteY6" fmla="*/ 166688 h 1200150"/>
              <a:gd name="connsiteX7" fmla="*/ 242887 w 631031"/>
              <a:gd name="connsiteY7" fmla="*/ 152400 h 1200150"/>
              <a:gd name="connsiteX8" fmla="*/ 221456 w 631031"/>
              <a:gd name="connsiteY8" fmla="*/ 135732 h 1200150"/>
              <a:gd name="connsiteX9" fmla="*/ 190500 w 631031"/>
              <a:gd name="connsiteY9" fmla="*/ 121444 h 1200150"/>
              <a:gd name="connsiteX10" fmla="*/ 161925 w 631031"/>
              <a:gd name="connsiteY10" fmla="*/ 111919 h 1200150"/>
              <a:gd name="connsiteX11" fmla="*/ 0 w 631031"/>
              <a:gd name="connsiteY11" fmla="*/ 97632 h 1200150"/>
              <a:gd name="connsiteX12" fmla="*/ 311944 w 631031"/>
              <a:gd name="connsiteY12" fmla="*/ 0 h 1200150"/>
              <a:gd name="connsiteX13" fmla="*/ 442912 w 631031"/>
              <a:gd name="connsiteY13" fmla="*/ 92869 h 1200150"/>
              <a:gd name="connsiteX14" fmla="*/ 502444 w 631031"/>
              <a:gd name="connsiteY14" fmla="*/ 140494 h 1200150"/>
              <a:gd name="connsiteX15" fmla="*/ 552450 w 631031"/>
              <a:gd name="connsiteY15" fmla="*/ 185738 h 1200150"/>
              <a:gd name="connsiteX16" fmla="*/ 585787 w 631031"/>
              <a:gd name="connsiteY16" fmla="*/ 214313 h 1200150"/>
              <a:gd name="connsiteX17" fmla="*/ 609600 w 631031"/>
              <a:gd name="connsiteY17" fmla="*/ 240507 h 1200150"/>
              <a:gd name="connsiteX18" fmla="*/ 619125 w 631031"/>
              <a:gd name="connsiteY18" fmla="*/ 252413 h 1200150"/>
              <a:gd name="connsiteX19" fmla="*/ 626269 w 631031"/>
              <a:gd name="connsiteY19" fmla="*/ 271463 h 1200150"/>
              <a:gd name="connsiteX20" fmla="*/ 631031 w 631031"/>
              <a:gd name="connsiteY20" fmla="*/ 292894 h 1200150"/>
              <a:gd name="connsiteX21" fmla="*/ 623887 w 631031"/>
              <a:gd name="connsiteY21" fmla="*/ 314325 h 1200150"/>
              <a:gd name="connsiteX22" fmla="*/ 597694 w 631031"/>
              <a:gd name="connsiteY22" fmla="*/ 335757 h 1200150"/>
              <a:gd name="connsiteX23" fmla="*/ 571500 w 631031"/>
              <a:gd name="connsiteY23" fmla="*/ 357188 h 1200150"/>
              <a:gd name="connsiteX24" fmla="*/ 547687 w 631031"/>
              <a:gd name="connsiteY24" fmla="*/ 385763 h 1200150"/>
              <a:gd name="connsiteX25" fmla="*/ 523875 w 631031"/>
              <a:gd name="connsiteY25" fmla="*/ 431007 h 1200150"/>
              <a:gd name="connsiteX26" fmla="*/ 509587 w 631031"/>
              <a:gd name="connsiteY26" fmla="*/ 488157 h 1200150"/>
              <a:gd name="connsiteX27" fmla="*/ 485775 w 631031"/>
              <a:gd name="connsiteY27" fmla="*/ 638175 h 1200150"/>
              <a:gd name="connsiteX28" fmla="*/ 438150 w 631031"/>
              <a:gd name="connsiteY28" fmla="*/ 928688 h 1200150"/>
              <a:gd name="connsiteX29" fmla="*/ 404812 w 631031"/>
              <a:gd name="connsiteY29" fmla="*/ 1154907 h 1200150"/>
              <a:gd name="connsiteX30" fmla="*/ 400050 w 631031"/>
              <a:gd name="connsiteY30" fmla="*/ 1183482 h 1200150"/>
              <a:gd name="connsiteX31" fmla="*/ 252412 w 631031"/>
              <a:gd name="connsiteY31" fmla="*/ 1200150 h 1200150"/>
              <a:gd name="connsiteX32" fmla="*/ 261937 w 631031"/>
              <a:gd name="connsiteY32" fmla="*/ 1042988 h 1200150"/>
              <a:gd name="connsiteX33" fmla="*/ 283369 w 631031"/>
              <a:gd name="connsiteY33" fmla="*/ 7048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31031" h="1200150">
                <a:moveTo>
                  <a:pt x="283369" y="704850"/>
                </a:moveTo>
                <a:lnTo>
                  <a:pt x="288131" y="507207"/>
                </a:lnTo>
                <a:lnTo>
                  <a:pt x="288131" y="411957"/>
                </a:lnTo>
                <a:lnTo>
                  <a:pt x="280987" y="285750"/>
                </a:lnTo>
                <a:lnTo>
                  <a:pt x="273844" y="221457"/>
                </a:lnTo>
                <a:lnTo>
                  <a:pt x="266700" y="192882"/>
                </a:lnTo>
                <a:lnTo>
                  <a:pt x="254794" y="166688"/>
                </a:lnTo>
                <a:lnTo>
                  <a:pt x="242887" y="152400"/>
                </a:lnTo>
                <a:lnTo>
                  <a:pt x="221456" y="135732"/>
                </a:lnTo>
                <a:lnTo>
                  <a:pt x="190500" y="121444"/>
                </a:lnTo>
                <a:lnTo>
                  <a:pt x="161925" y="111919"/>
                </a:lnTo>
                <a:lnTo>
                  <a:pt x="0" y="97632"/>
                </a:lnTo>
                <a:lnTo>
                  <a:pt x="311944" y="0"/>
                </a:lnTo>
                <a:lnTo>
                  <a:pt x="442912" y="92869"/>
                </a:lnTo>
                <a:lnTo>
                  <a:pt x="502444" y="140494"/>
                </a:lnTo>
                <a:lnTo>
                  <a:pt x="552450" y="185738"/>
                </a:lnTo>
                <a:lnTo>
                  <a:pt x="585787" y="214313"/>
                </a:lnTo>
                <a:lnTo>
                  <a:pt x="609600" y="240507"/>
                </a:lnTo>
                <a:lnTo>
                  <a:pt x="619125" y="252413"/>
                </a:lnTo>
                <a:lnTo>
                  <a:pt x="626269" y="271463"/>
                </a:lnTo>
                <a:lnTo>
                  <a:pt x="631031" y="292894"/>
                </a:lnTo>
                <a:lnTo>
                  <a:pt x="623887" y="314325"/>
                </a:lnTo>
                <a:lnTo>
                  <a:pt x="597694" y="335757"/>
                </a:lnTo>
                <a:lnTo>
                  <a:pt x="571500" y="357188"/>
                </a:lnTo>
                <a:lnTo>
                  <a:pt x="547687" y="385763"/>
                </a:lnTo>
                <a:lnTo>
                  <a:pt x="523875" y="431007"/>
                </a:lnTo>
                <a:lnTo>
                  <a:pt x="509587" y="488157"/>
                </a:lnTo>
                <a:lnTo>
                  <a:pt x="485775" y="638175"/>
                </a:lnTo>
                <a:lnTo>
                  <a:pt x="438150" y="928688"/>
                </a:lnTo>
                <a:lnTo>
                  <a:pt x="404812" y="1154907"/>
                </a:lnTo>
                <a:lnTo>
                  <a:pt x="400050" y="1183482"/>
                </a:lnTo>
                <a:lnTo>
                  <a:pt x="252412" y="1200150"/>
                </a:lnTo>
                <a:lnTo>
                  <a:pt x="261937" y="1042988"/>
                </a:lnTo>
                <a:lnTo>
                  <a:pt x="283369" y="7048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8AA49448-F4F2-46A9-A2CC-FA9D2D92860E}"/>
              </a:ext>
            </a:extLst>
          </p:cNvPr>
          <p:cNvSpPr/>
          <p:nvPr/>
        </p:nvSpPr>
        <p:spPr>
          <a:xfrm>
            <a:off x="2932113" y="4970463"/>
            <a:ext cx="1514475" cy="382587"/>
          </a:xfrm>
          <a:custGeom>
            <a:avLst/>
            <a:gdLst>
              <a:gd name="connsiteX0" fmla="*/ 459581 w 1514475"/>
              <a:gd name="connsiteY0" fmla="*/ 140494 h 383381"/>
              <a:gd name="connsiteX1" fmla="*/ 304800 w 1514475"/>
              <a:gd name="connsiteY1" fmla="*/ 159544 h 383381"/>
              <a:gd name="connsiteX2" fmla="*/ 71437 w 1514475"/>
              <a:gd name="connsiteY2" fmla="*/ 183356 h 383381"/>
              <a:gd name="connsiteX3" fmla="*/ 0 w 1514475"/>
              <a:gd name="connsiteY3" fmla="*/ 188119 h 383381"/>
              <a:gd name="connsiteX4" fmla="*/ 4762 w 1514475"/>
              <a:gd name="connsiteY4" fmla="*/ 383381 h 383381"/>
              <a:gd name="connsiteX5" fmla="*/ 138112 w 1514475"/>
              <a:gd name="connsiteY5" fmla="*/ 352425 h 383381"/>
              <a:gd name="connsiteX6" fmla="*/ 311944 w 1514475"/>
              <a:gd name="connsiteY6" fmla="*/ 321469 h 383381"/>
              <a:gd name="connsiteX7" fmla="*/ 473869 w 1514475"/>
              <a:gd name="connsiteY7" fmla="*/ 295275 h 383381"/>
              <a:gd name="connsiteX8" fmla="*/ 647700 w 1514475"/>
              <a:gd name="connsiteY8" fmla="*/ 271462 h 383381"/>
              <a:gd name="connsiteX9" fmla="*/ 807244 w 1514475"/>
              <a:gd name="connsiteY9" fmla="*/ 252412 h 383381"/>
              <a:gd name="connsiteX10" fmla="*/ 954881 w 1514475"/>
              <a:gd name="connsiteY10" fmla="*/ 238125 h 383381"/>
              <a:gd name="connsiteX11" fmla="*/ 1126331 w 1514475"/>
              <a:gd name="connsiteY11" fmla="*/ 228600 h 383381"/>
              <a:gd name="connsiteX12" fmla="*/ 1314450 w 1514475"/>
              <a:gd name="connsiteY12" fmla="*/ 223837 h 383381"/>
              <a:gd name="connsiteX13" fmla="*/ 1388269 w 1514475"/>
              <a:gd name="connsiteY13" fmla="*/ 223837 h 383381"/>
              <a:gd name="connsiteX14" fmla="*/ 1438275 w 1514475"/>
              <a:gd name="connsiteY14" fmla="*/ 216694 h 383381"/>
              <a:gd name="connsiteX15" fmla="*/ 1473994 w 1514475"/>
              <a:gd name="connsiteY15" fmla="*/ 204787 h 383381"/>
              <a:gd name="connsiteX16" fmla="*/ 1493044 w 1514475"/>
              <a:gd name="connsiteY16" fmla="*/ 195262 h 383381"/>
              <a:gd name="connsiteX17" fmla="*/ 1509712 w 1514475"/>
              <a:gd name="connsiteY17" fmla="*/ 178594 h 383381"/>
              <a:gd name="connsiteX18" fmla="*/ 1514475 w 1514475"/>
              <a:gd name="connsiteY18" fmla="*/ 166687 h 383381"/>
              <a:gd name="connsiteX19" fmla="*/ 1509712 w 1514475"/>
              <a:gd name="connsiteY19" fmla="*/ 147637 h 383381"/>
              <a:gd name="connsiteX20" fmla="*/ 1495425 w 1514475"/>
              <a:gd name="connsiteY20" fmla="*/ 126206 h 383381"/>
              <a:gd name="connsiteX21" fmla="*/ 1473994 w 1514475"/>
              <a:gd name="connsiteY21" fmla="*/ 102394 h 383381"/>
              <a:gd name="connsiteX22" fmla="*/ 1431131 w 1514475"/>
              <a:gd name="connsiteY22" fmla="*/ 73819 h 383381"/>
              <a:gd name="connsiteX23" fmla="*/ 1364456 w 1514475"/>
              <a:gd name="connsiteY23" fmla="*/ 40481 h 383381"/>
              <a:gd name="connsiteX24" fmla="*/ 1293019 w 1514475"/>
              <a:gd name="connsiteY24" fmla="*/ 16669 h 383381"/>
              <a:gd name="connsiteX25" fmla="*/ 1200150 w 1514475"/>
              <a:gd name="connsiteY25" fmla="*/ 0 h 383381"/>
              <a:gd name="connsiteX26" fmla="*/ 1166812 w 1514475"/>
              <a:gd name="connsiteY26" fmla="*/ 0 h 383381"/>
              <a:gd name="connsiteX27" fmla="*/ 1133475 w 1514475"/>
              <a:gd name="connsiteY27" fmla="*/ 14287 h 383381"/>
              <a:gd name="connsiteX28" fmla="*/ 1033462 w 1514475"/>
              <a:gd name="connsiteY28" fmla="*/ 45244 h 383381"/>
              <a:gd name="connsiteX29" fmla="*/ 935831 w 1514475"/>
              <a:gd name="connsiteY29" fmla="*/ 69056 h 383381"/>
              <a:gd name="connsiteX30" fmla="*/ 840581 w 1514475"/>
              <a:gd name="connsiteY30" fmla="*/ 83344 h 383381"/>
              <a:gd name="connsiteX31" fmla="*/ 766762 w 1514475"/>
              <a:gd name="connsiteY31" fmla="*/ 90487 h 383381"/>
              <a:gd name="connsiteX32" fmla="*/ 459581 w 1514475"/>
              <a:gd name="connsiteY32" fmla="*/ 140494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514475" h="383381">
                <a:moveTo>
                  <a:pt x="459581" y="140494"/>
                </a:moveTo>
                <a:lnTo>
                  <a:pt x="304800" y="159544"/>
                </a:lnTo>
                <a:lnTo>
                  <a:pt x="71437" y="183356"/>
                </a:lnTo>
                <a:lnTo>
                  <a:pt x="0" y="188119"/>
                </a:lnTo>
                <a:lnTo>
                  <a:pt x="4762" y="383381"/>
                </a:lnTo>
                <a:lnTo>
                  <a:pt x="138112" y="352425"/>
                </a:lnTo>
                <a:lnTo>
                  <a:pt x="311944" y="321469"/>
                </a:lnTo>
                <a:lnTo>
                  <a:pt x="473869" y="295275"/>
                </a:lnTo>
                <a:lnTo>
                  <a:pt x="647700" y="271462"/>
                </a:lnTo>
                <a:lnTo>
                  <a:pt x="807244" y="252412"/>
                </a:lnTo>
                <a:lnTo>
                  <a:pt x="954881" y="238125"/>
                </a:lnTo>
                <a:lnTo>
                  <a:pt x="1126331" y="228600"/>
                </a:lnTo>
                <a:lnTo>
                  <a:pt x="1314450" y="223837"/>
                </a:lnTo>
                <a:lnTo>
                  <a:pt x="1388269" y="223837"/>
                </a:lnTo>
                <a:lnTo>
                  <a:pt x="1438275" y="216694"/>
                </a:lnTo>
                <a:lnTo>
                  <a:pt x="1473994" y="204787"/>
                </a:lnTo>
                <a:lnTo>
                  <a:pt x="1493044" y="195262"/>
                </a:lnTo>
                <a:lnTo>
                  <a:pt x="1509712" y="178594"/>
                </a:lnTo>
                <a:lnTo>
                  <a:pt x="1514475" y="166687"/>
                </a:lnTo>
                <a:lnTo>
                  <a:pt x="1509712" y="147637"/>
                </a:lnTo>
                <a:lnTo>
                  <a:pt x="1495425" y="126206"/>
                </a:lnTo>
                <a:lnTo>
                  <a:pt x="1473994" y="102394"/>
                </a:lnTo>
                <a:lnTo>
                  <a:pt x="1431131" y="73819"/>
                </a:lnTo>
                <a:lnTo>
                  <a:pt x="1364456" y="40481"/>
                </a:lnTo>
                <a:lnTo>
                  <a:pt x="1293019" y="16669"/>
                </a:lnTo>
                <a:lnTo>
                  <a:pt x="1200150" y="0"/>
                </a:lnTo>
                <a:lnTo>
                  <a:pt x="1166812" y="0"/>
                </a:lnTo>
                <a:lnTo>
                  <a:pt x="1133475" y="14287"/>
                </a:lnTo>
                <a:lnTo>
                  <a:pt x="1033462" y="45244"/>
                </a:lnTo>
                <a:lnTo>
                  <a:pt x="935831" y="69056"/>
                </a:lnTo>
                <a:lnTo>
                  <a:pt x="840581" y="83344"/>
                </a:lnTo>
                <a:lnTo>
                  <a:pt x="766762" y="90487"/>
                </a:lnTo>
                <a:lnTo>
                  <a:pt x="459581" y="140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090DE1B-6824-4FE9-9085-2A675B42C6E2}"/>
              </a:ext>
            </a:extLst>
          </p:cNvPr>
          <p:cNvSpPr/>
          <p:nvPr/>
        </p:nvSpPr>
        <p:spPr>
          <a:xfrm>
            <a:off x="4456113" y="1598613"/>
            <a:ext cx="990600" cy="1438275"/>
          </a:xfrm>
          <a:custGeom>
            <a:avLst/>
            <a:gdLst>
              <a:gd name="connsiteX0" fmla="*/ 407194 w 990600"/>
              <a:gd name="connsiteY0" fmla="*/ 764381 h 1438275"/>
              <a:gd name="connsiteX1" fmla="*/ 302419 w 990600"/>
              <a:gd name="connsiteY1" fmla="*/ 950119 h 1438275"/>
              <a:gd name="connsiteX2" fmla="*/ 216694 w 990600"/>
              <a:gd name="connsiteY2" fmla="*/ 1088231 h 1438275"/>
              <a:gd name="connsiteX3" fmla="*/ 133350 w 990600"/>
              <a:gd name="connsiteY3" fmla="*/ 1212056 h 1438275"/>
              <a:gd name="connsiteX4" fmla="*/ 0 w 990600"/>
              <a:gd name="connsiteY4" fmla="*/ 1402556 h 1438275"/>
              <a:gd name="connsiteX5" fmla="*/ 45244 w 990600"/>
              <a:gd name="connsiteY5" fmla="*/ 1438275 h 1438275"/>
              <a:gd name="connsiteX6" fmla="*/ 142875 w 990600"/>
              <a:gd name="connsiteY6" fmla="*/ 1357312 h 1438275"/>
              <a:gd name="connsiteX7" fmla="*/ 261937 w 990600"/>
              <a:gd name="connsiteY7" fmla="*/ 1240631 h 1438275"/>
              <a:gd name="connsiteX8" fmla="*/ 359569 w 990600"/>
              <a:gd name="connsiteY8" fmla="*/ 1140619 h 1438275"/>
              <a:gd name="connsiteX9" fmla="*/ 490537 w 990600"/>
              <a:gd name="connsiteY9" fmla="*/ 992981 h 1438275"/>
              <a:gd name="connsiteX10" fmla="*/ 550069 w 990600"/>
              <a:gd name="connsiteY10" fmla="*/ 919162 h 1438275"/>
              <a:gd name="connsiteX11" fmla="*/ 647700 w 990600"/>
              <a:gd name="connsiteY11" fmla="*/ 778669 h 1438275"/>
              <a:gd name="connsiteX12" fmla="*/ 719137 w 990600"/>
              <a:gd name="connsiteY12" fmla="*/ 642937 h 1438275"/>
              <a:gd name="connsiteX13" fmla="*/ 762000 w 990600"/>
              <a:gd name="connsiteY13" fmla="*/ 561975 h 1438275"/>
              <a:gd name="connsiteX14" fmla="*/ 800100 w 990600"/>
              <a:gd name="connsiteY14" fmla="*/ 483394 h 1438275"/>
              <a:gd name="connsiteX15" fmla="*/ 823912 w 990600"/>
              <a:gd name="connsiteY15" fmla="*/ 428625 h 1438275"/>
              <a:gd name="connsiteX16" fmla="*/ 833437 w 990600"/>
              <a:gd name="connsiteY16" fmla="*/ 409575 h 1438275"/>
              <a:gd name="connsiteX17" fmla="*/ 869156 w 990600"/>
              <a:gd name="connsiteY17" fmla="*/ 371475 h 1438275"/>
              <a:gd name="connsiteX18" fmla="*/ 912019 w 990600"/>
              <a:gd name="connsiteY18" fmla="*/ 330994 h 1438275"/>
              <a:gd name="connsiteX19" fmla="*/ 947737 w 990600"/>
              <a:gd name="connsiteY19" fmla="*/ 304800 h 1438275"/>
              <a:gd name="connsiteX20" fmla="*/ 969169 w 990600"/>
              <a:gd name="connsiteY20" fmla="*/ 288131 h 1438275"/>
              <a:gd name="connsiteX21" fmla="*/ 985837 w 990600"/>
              <a:gd name="connsiteY21" fmla="*/ 264319 h 1438275"/>
              <a:gd name="connsiteX22" fmla="*/ 990600 w 990600"/>
              <a:gd name="connsiteY22" fmla="*/ 235744 h 1438275"/>
              <a:gd name="connsiteX23" fmla="*/ 985837 w 990600"/>
              <a:gd name="connsiteY23" fmla="*/ 219075 h 1438275"/>
              <a:gd name="connsiteX24" fmla="*/ 973931 w 990600"/>
              <a:gd name="connsiteY24" fmla="*/ 197644 h 1438275"/>
              <a:gd name="connsiteX25" fmla="*/ 952500 w 990600"/>
              <a:gd name="connsiteY25" fmla="*/ 171450 h 1438275"/>
              <a:gd name="connsiteX26" fmla="*/ 909637 w 990600"/>
              <a:gd name="connsiteY26" fmla="*/ 133350 h 1438275"/>
              <a:gd name="connsiteX27" fmla="*/ 878681 w 990600"/>
              <a:gd name="connsiteY27" fmla="*/ 102394 h 1438275"/>
              <a:gd name="connsiteX28" fmla="*/ 833437 w 990600"/>
              <a:gd name="connsiteY28" fmla="*/ 71437 h 1438275"/>
              <a:gd name="connsiteX29" fmla="*/ 783431 w 990600"/>
              <a:gd name="connsiteY29" fmla="*/ 45244 h 1438275"/>
              <a:gd name="connsiteX30" fmla="*/ 745331 w 990600"/>
              <a:gd name="connsiteY30" fmla="*/ 26194 h 1438275"/>
              <a:gd name="connsiteX31" fmla="*/ 697706 w 990600"/>
              <a:gd name="connsiteY31" fmla="*/ 14287 h 1438275"/>
              <a:gd name="connsiteX32" fmla="*/ 652462 w 990600"/>
              <a:gd name="connsiteY32" fmla="*/ 7144 h 1438275"/>
              <a:gd name="connsiteX33" fmla="*/ 581025 w 990600"/>
              <a:gd name="connsiteY33" fmla="*/ 0 h 1438275"/>
              <a:gd name="connsiteX34" fmla="*/ 533400 w 990600"/>
              <a:gd name="connsiteY34" fmla="*/ 4762 h 1438275"/>
              <a:gd name="connsiteX35" fmla="*/ 492919 w 990600"/>
              <a:gd name="connsiteY35" fmla="*/ 14287 h 1438275"/>
              <a:gd name="connsiteX36" fmla="*/ 478631 w 990600"/>
              <a:gd name="connsiteY36" fmla="*/ 21431 h 1438275"/>
              <a:gd name="connsiteX37" fmla="*/ 469106 w 990600"/>
              <a:gd name="connsiteY37" fmla="*/ 30956 h 1438275"/>
              <a:gd name="connsiteX38" fmla="*/ 469106 w 990600"/>
              <a:gd name="connsiteY38" fmla="*/ 40481 h 1438275"/>
              <a:gd name="connsiteX39" fmla="*/ 471487 w 990600"/>
              <a:gd name="connsiteY39" fmla="*/ 50006 h 1438275"/>
              <a:gd name="connsiteX40" fmla="*/ 478631 w 990600"/>
              <a:gd name="connsiteY40" fmla="*/ 64294 h 1438275"/>
              <a:gd name="connsiteX41" fmla="*/ 490537 w 990600"/>
              <a:gd name="connsiteY41" fmla="*/ 76200 h 1438275"/>
              <a:gd name="connsiteX42" fmla="*/ 504825 w 990600"/>
              <a:gd name="connsiteY42" fmla="*/ 85725 h 1438275"/>
              <a:gd name="connsiteX43" fmla="*/ 526256 w 990600"/>
              <a:gd name="connsiteY43" fmla="*/ 92869 h 1438275"/>
              <a:gd name="connsiteX44" fmla="*/ 559594 w 990600"/>
              <a:gd name="connsiteY44" fmla="*/ 104775 h 1438275"/>
              <a:gd name="connsiteX45" fmla="*/ 585787 w 990600"/>
              <a:gd name="connsiteY45" fmla="*/ 119062 h 1438275"/>
              <a:gd name="connsiteX46" fmla="*/ 604837 w 990600"/>
              <a:gd name="connsiteY46" fmla="*/ 133350 h 1438275"/>
              <a:gd name="connsiteX47" fmla="*/ 619125 w 990600"/>
              <a:gd name="connsiteY47" fmla="*/ 152400 h 1438275"/>
              <a:gd name="connsiteX48" fmla="*/ 626269 w 990600"/>
              <a:gd name="connsiteY48" fmla="*/ 173831 h 1438275"/>
              <a:gd name="connsiteX49" fmla="*/ 631031 w 990600"/>
              <a:gd name="connsiteY49" fmla="*/ 192881 h 1438275"/>
              <a:gd name="connsiteX50" fmla="*/ 633412 w 990600"/>
              <a:gd name="connsiteY50" fmla="*/ 214312 h 1438275"/>
              <a:gd name="connsiteX51" fmla="*/ 631031 w 990600"/>
              <a:gd name="connsiteY51" fmla="*/ 235744 h 1438275"/>
              <a:gd name="connsiteX52" fmla="*/ 616744 w 990600"/>
              <a:gd name="connsiteY52" fmla="*/ 285750 h 1438275"/>
              <a:gd name="connsiteX53" fmla="*/ 559594 w 990600"/>
              <a:gd name="connsiteY53" fmla="*/ 419100 h 1438275"/>
              <a:gd name="connsiteX54" fmla="*/ 490537 w 990600"/>
              <a:gd name="connsiteY54" fmla="*/ 590550 h 1438275"/>
              <a:gd name="connsiteX55" fmla="*/ 464344 w 990600"/>
              <a:gd name="connsiteY55" fmla="*/ 654844 h 1438275"/>
              <a:gd name="connsiteX56" fmla="*/ 464344 w 990600"/>
              <a:gd name="connsiteY56" fmla="*/ 654844 h 1438275"/>
              <a:gd name="connsiteX57" fmla="*/ 407194 w 990600"/>
              <a:gd name="connsiteY57" fmla="*/ 764381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990600" h="1438275">
                <a:moveTo>
                  <a:pt x="407194" y="764381"/>
                </a:moveTo>
                <a:lnTo>
                  <a:pt x="302419" y="950119"/>
                </a:lnTo>
                <a:lnTo>
                  <a:pt x="216694" y="1088231"/>
                </a:lnTo>
                <a:lnTo>
                  <a:pt x="133350" y="1212056"/>
                </a:lnTo>
                <a:lnTo>
                  <a:pt x="0" y="1402556"/>
                </a:lnTo>
                <a:lnTo>
                  <a:pt x="45244" y="1438275"/>
                </a:lnTo>
                <a:lnTo>
                  <a:pt x="142875" y="1357312"/>
                </a:lnTo>
                <a:lnTo>
                  <a:pt x="261937" y="1240631"/>
                </a:lnTo>
                <a:lnTo>
                  <a:pt x="359569" y="1140619"/>
                </a:lnTo>
                <a:lnTo>
                  <a:pt x="490537" y="992981"/>
                </a:lnTo>
                <a:lnTo>
                  <a:pt x="550069" y="919162"/>
                </a:lnTo>
                <a:lnTo>
                  <a:pt x="647700" y="778669"/>
                </a:lnTo>
                <a:lnTo>
                  <a:pt x="719137" y="642937"/>
                </a:lnTo>
                <a:lnTo>
                  <a:pt x="762000" y="561975"/>
                </a:lnTo>
                <a:lnTo>
                  <a:pt x="800100" y="483394"/>
                </a:lnTo>
                <a:lnTo>
                  <a:pt x="823912" y="428625"/>
                </a:lnTo>
                <a:lnTo>
                  <a:pt x="833437" y="409575"/>
                </a:lnTo>
                <a:lnTo>
                  <a:pt x="869156" y="371475"/>
                </a:lnTo>
                <a:lnTo>
                  <a:pt x="912019" y="330994"/>
                </a:lnTo>
                <a:lnTo>
                  <a:pt x="947737" y="304800"/>
                </a:lnTo>
                <a:lnTo>
                  <a:pt x="969169" y="288131"/>
                </a:lnTo>
                <a:lnTo>
                  <a:pt x="985837" y="264319"/>
                </a:lnTo>
                <a:lnTo>
                  <a:pt x="990600" y="235744"/>
                </a:lnTo>
                <a:lnTo>
                  <a:pt x="985837" y="219075"/>
                </a:lnTo>
                <a:lnTo>
                  <a:pt x="973931" y="197644"/>
                </a:lnTo>
                <a:lnTo>
                  <a:pt x="952500" y="171450"/>
                </a:lnTo>
                <a:lnTo>
                  <a:pt x="909637" y="133350"/>
                </a:lnTo>
                <a:lnTo>
                  <a:pt x="878681" y="102394"/>
                </a:lnTo>
                <a:lnTo>
                  <a:pt x="833437" y="71437"/>
                </a:lnTo>
                <a:lnTo>
                  <a:pt x="783431" y="45244"/>
                </a:lnTo>
                <a:lnTo>
                  <a:pt x="745331" y="26194"/>
                </a:lnTo>
                <a:lnTo>
                  <a:pt x="697706" y="14287"/>
                </a:lnTo>
                <a:lnTo>
                  <a:pt x="652462" y="7144"/>
                </a:lnTo>
                <a:lnTo>
                  <a:pt x="581025" y="0"/>
                </a:lnTo>
                <a:lnTo>
                  <a:pt x="533400" y="4762"/>
                </a:lnTo>
                <a:lnTo>
                  <a:pt x="492919" y="14287"/>
                </a:lnTo>
                <a:lnTo>
                  <a:pt x="478631" y="21431"/>
                </a:lnTo>
                <a:lnTo>
                  <a:pt x="469106" y="30956"/>
                </a:lnTo>
                <a:lnTo>
                  <a:pt x="469106" y="40481"/>
                </a:lnTo>
                <a:lnTo>
                  <a:pt x="471487" y="50006"/>
                </a:lnTo>
                <a:lnTo>
                  <a:pt x="478631" y="64294"/>
                </a:lnTo>
                <a:lnTo>
                  <a:pt x="490537" y="76200"/>
                </a:lnTo>
                <a:lnTo>
                  <a:pt x="504825" y="85725"/>
                </a:lnTo>
                <a:lnTo>
                  <a:pt x="526256" y="92869"/>
                </a:lnTo>
                <a:lnTo>
                  <a:pt x="559594" y="104775"/>
                </a:lnTo>
                <a:lnTo>
                  <a:pt x="585787" y="119062"/>
                </a:lnTo>
                <a:lnTo>
                  <a:pt x="604837" y="133350"/>
                </a:lnTo>
                <a:lnTo>
                  <a:pt x="619125" y="152400"/>
                </a:lnTo>
                <a:lnTo>
                  <a:pt x="626269" y="173831"/>
                </a:lnTo>
                <a:lnTo>
                  <a:pt x="631031" y="192881"/>
                </a:lnTo>
                <a:lnTo>
                  <a:pt x="633412" y="214312"/>
                </a:lnTo>
                <a:lnTo>
                  <a:pt x="631031" y="235744"/>
                </a:lnTo>
                <a:lnTo>
                  <a:pt x="616744" y="285750"/>
                </a:lnTo>
                <a:lnTo>
                  <a:pt x="559594" y="419100"/>
                </a:lnTo>
                <a:lnTo>
                  <a:pt x="490537" y="590550"/>
                </a:lnTo>
                <a:lnTo>
                  <a:pt x="464344" y="654844"/>
                </a:lnTo>
                <a:lnTo>
                  <a:pt x="464344" y="654844"/>
                </a:lnTo>
                <a:lnTo>
                  <a:pt x="407194" y="7643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1847C7F-3259-44B6-87C8-D74F0CC85F73}"/>
              </a:ext>
            </a:extLst>
          </p:cNvPr>
          <p:cNvSpPr/>
          <p:nvPr/>
        </p:nvSpPr>
        <p:spPr>
          <a:xfrm>
            <a:off x="4914900" y="2078038"/>
            <a:ext cx="2074863" cy="488950"/>
          </a:xfrm>
          <a:custGeom>
            <a:avLst/>
            <a:gdLst>
              <a:gd name="connsiteX0" fmla="*/ 840581 w 2074069"/>
              <a:gd name="connsiteY0" fmla="*/ 414338 h 488157"/>
              <a:gd name="connsiteX1" fmla="*/ 350044 w 2074069"/>
              <a:gd name="connsiteY1" fmla="*/ 469107 h 488157"/>
              <a:gd name="connsiteX2" fmla="*/ 228600 w 2074069"/>
              <a:gd name="connsiteY2" fmla="*/ 483394 h 488157"/>
              <a:gd name="connsiteX3" fmla="*/ 180975 w 2074069"/>
              <a:gd name="connsiteY3" fmla="*/ 488157 h 488157"/>
              <a:gd name="connsiteX4" fmla="*/ 147638 w 2074069"/>
              <a:gd name="connsiteY4" fmla="*/ 483394 h 488157"/>
              <a:gd name="connsiteX5" fmla="*/ 97631 w 2074069"/>
              <a:gd name="connsiteY5" fmla="*/ 471488 h 488157"/>
              <a:gd name="connsiteX6" fmla="*/ 23813 w 2074069"/>
              <a:gd name="connsiteY6" fmla="*/ 435769 h 488157"/>
              <a:gd name="connsiteX7" fmla="*/ 0 w 2074069"/>
              <a:gd name="connsiteY7" fmla="*/ 414338 h 488157"/>
              <a:gd name="connsiteX8" fmla="*/ 102394 w 2074069"/>
              <a:gd name="connsiteY8" fmla="*/ 290513 h 488157"/>
              <a:gd name="connsiteX9" fmla="*/ 211931 w 2074069"/>
              <a:gd name="connsiteY9" fmla="*/ 300038 h 488157"/>
              <a:gd name="connsiteX10" fmla="*/ 290513 w 2074069"/>
              <a:gd name="connsiteY10" fmla="*/ 300038 h 488157"/>
              <a:gd name="connsiteX11" fmla="*/ 440531 w 2074069"/>
              <a:gd name="connsiteY11" fmla="*/ 285750 h 488157"/>
              <a:gd name="connsiteX12" fmla="*/ 652463 w 2074069"/>
              <a:gd name="connsiteY12" fmla="*/ 257175 h 488157"/>
              <a:gd name="connsiteX13" fmla="*/ 835819 w 2074069"/>
              <a:gd name="connsiteY13" fmla="*/ 230982 h 488157"/>
              <a:gd name="connsiteX14" fmla="*/ 1050131 w 2074069"/>
              <a:gd name="connsiteY14" fmla="*/ 195263 h 488157"/>
              <a:gd name="connsiteX15" fmla="*/ 1235869 w 2074069"/>
              <a:gd name="connsiteY15" fmla="*/ 157163 h 488157"/>
              <a:gd name="connsiteX16" fmla="*/ 1376363 w 2074069"/>
              <a:gd name="connsiteY16" fmla="*/ 123825 h 488157"/>
              <a:gd name="connsiteX17" fmla="*/ 1447800 w 2074069"/>
              <a:gd name="connsiteY17" fmla="*/ 104775 h 488157"/>
              <a:gd name="connsiteX18" fmla="*/ 1490663 w 2074069"/>
              <a:gd name="connsiteY18" fmla="*/ 85725 h 488157"/>
              <a:gd name="connsiteX19" fmla="*/ 1588294 w 2074069"/>
              <a:gd name="connsiteY19" fmla="*/ 28575 h 488157"/>
              <a:gd name="connsiteX20" fmla="*/ 1621631 w 2074069"/>
              <a:gd name="connsiteY20" fmla="*/ 7144 h 488157"/>
              <a:gd name="connsiteX21" fmla="*/ 1643063 w 2074069"/>
              <a:gd name="connsiteY21" fmla="*/ 2382 h 488157"/>
              <a:gd name="connsiteX22" fmla="*/ 1657350 w 2074069"/>
              <a:gd name="connsiteY22" fmla="*/ 0 h 488157"/>
              <a:gd name="connsiteX23" fmla="*/ 1702594 w 2074069"/>
              <a:gd name="connsiteY23" fmla="*/ 4763 h 488157"/>
              <a:gd name="connsiteX24" fmla="*/ 1781175 w 2074069"/>
              <a:gd name="connsiteY24" fmla="*/ 21432 h 488157"/>
              <a:gd name="connsiteX25" fmla="*/ 1850231 w 2074069"/>
              <a:gd name="connsiteY25" fmla="*/ 47625 h 488157"/>
              <a:gd name="connsiteX26" fmla="*/ 1935956 w 2074069"/>
              <a:gd name="connsiteY26" fmla="*/ 80963 h 488157"/>
              <a:gd name="connsiteX27" fmla="*/ 1988344 w 2074069"/>
              <a:gd name="connsiteY27" fmla="*/ 107157 h 488157"/>
              <a:gd name="connsiteX28" fmla="*/ 2038350 w 2074069"/>
              <a:gd name="connsiteY28" fmla="*/ 145257 h 488157"/>
              <a:gd name="connsiteX29" fmla="*/ 2059781 w 2074069"/>
              <a:gd name="connsiteY29" fmla="*/ 166688 h 488157"/>
              <a:gd name="connsiteX30" fmla="*/ 2071688 w 2074069"/>
              <a:gd name="connsiteY30" fmla="*/ 188119 h 488157"/>
              <a:gd name="connsiteX31" fmla="*/ 2074069 w 2074069"/>
              <a:gd name="connsiteY31" fmla="*/ 204788 h 488157"/>
              <a:gd name="connsiteX32" fmla="*/ 2066925 w 2074069"/>
              <a:gd name="connsiteY32" fmla="*/ 219075 h 488157"/>
              <a:gd name="connsiteX33" fmla="*/ 2052638 w 2074069"/>
              <a:gd name="connsiteY33" fmla="*/ 238125 h 488157"/>
              <a:gd name="connsiteX34" fmla="*/ 2026444 w 2074069"/>
              <a:gd name="connsiteY34" fmla="*/ 254794 h 488157"/>
              <a:gd name="connsiteX35" fmla="*/ 1993106 w 2074069"/>
              <a:gd name="connsiteY35" fmla="*/ 266700 h 488157"/>
              <a:gd name="connsiteX36" fmla="*/ 1902619 w 2074069"/>
              <a:gd name="connsiteY36" fmla="*/ 285750 h 488157"/>
              <a:gd name="connsiteX37" fmla="*/ 1731169 w 2074069"/>
              <a:gd name="connsiteY37" fmla="*/ 304800 h 488157"/>
              <a:gd name="connsiteX38" fmla="*/ 1362075 w 2074069"/>
              <a:gd name="connsiteY38" fmla="*/ 352425 h 488157"/>
              <a:gd name="connsiteX39" fmla="*/ 840581 w 2074069"/>
              <a:gd name="connsiteY39" fmla="*/ 414338 h 488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74069" h="488157">
                <a:moveTo>
                  <a:pt x="840581" y="414338"/>
                </a:moveTo>
                <a:lnTo>
                  <a:pt x="350044" y="469107"/>
                </a:lnTo>
                <a:lnTo>
                  <a:pt x="228600" y="483394"/>
                </a:lnTo>
                <a:lnTo>
                  <a:pt x="180975" y="488157"/>
                </a:lnTo>
                <a:lnTo>
                  <a:pt x="147638" y="483394"/>
                </a:lnTo>
                <a:lnTo>
                  <a:pt x="97631" y="471488"/>
                </a:lnTo>
                <a:lnTo>
                  <a:pt x="23813" y="435769"/>
                </a:lnTo>
                <a:lnTo>
                  <a:pt x="0" y="414338"/>
                </a:lnTo>
                <a:lnTo>
                  <a:pt x="102394" y="290513"/>
                </a:lnTo>
                <a:lnTo>
                  <a:pt x="211931" y="300038"/>
                </a:lnTo>
                <a:lnTo>
                  <a:pt x="290513" y="300038"/>
                </a:lnTo>
                <a:lnTo>
                  <a:pt x="440531" y="285750"/>
                </a:lnTo>
                <a:lnTo>
                  <a:pt x="652463" y="257175"/>
                </a:lnTo>
                <a:lnTo>
                  <a:pt x="835819" y="230982"/>
                </a:lnTo>
                <a:lnTo>
                  <a:pt x="1050131" y="195263"/>
                </a:lnTo>
                <a:lnTo>
                  <a:pt x="1235869" y="157163"/>
                </a:lnTo>
                <a:lnTo>
                  <a:pt x="1376363" y="123825"/>
                </a:lnTo>
                <a:lnTo>
                  <a:pt x="1447800" y="104775"/>
                </a:lnTo>
                <a:lnTo>
                  <a:pt x="1490663" y="85725"/>
                </a:lnTo>
                <a:lnTo>
                  <a:pt x="1588294" y="28575"/>
                </a:lnTo>
                <a:lnTo>
                  <a:pt x="1621631" y="7144"/>
                </a:lnTo>
                <a:lnTo>
                  <a:pt x="1643063" y="2382"/>
                </a:lnTo>
                <a:lnTo>
                  <a:pt x="1657350" y="0"/>
                </a:lnTo>
                <a:lnTo>
                  <a:pt x="1702594" y="4763"/>
                </a:lnTo>
                <a:lnTo>
                  <a:pt x="1781175" y="21432"/>
                </a:lnTo>
                <a:lnTo>
                  <a:pt x="1850231" y="47625"/>
                </a:lnTo>
                <a:lnTo>
                  <a:pt x="1935956" y="80963"/>
                </a:lnTo>
                <a:lnTo>
                  <a:pt x="1988344" y="107157"/>
                </a:lnTo>
                <a:lnTo>
                  <a:pt x="2038350" y="145257"/>
                </a:lnTo>
                <a:lnTo>
                  <a:pt x="2059781" y="166688"/>
                </a:lnTo>
                <a:lnTo>
                  <a:pt x="2071688" y="188119"/>
                </a:lnTo>
                <a:lnTo>
                  <a:pt x="2074069" y="204788"/>
                </a:lnTo>
                <a:lnTo>
                  <a:pt x="2066925" y="219075"/>
                </a:lnTo>
                <a:lnTo>
                  <a:pt x="2052638" y="238125"/>
                </a:lnTo>
                <a:lnTo>
                  <a:pt x="2026444" y="254794"/>
                </a:lnTo>
                <a:lnTo>
                  <a:pt x="1993106" y="266700"/>
                </a:lnTo>
                <a:lnTo>
                  <a:pt x="1902619" y="285750"/>
                </a:lnTo>
                <a:lnTo>
                  <a:pt x="1731169" y="304800"/>
                </a:lnTo>
                <a:lnTo>
                  <a:pt x="1362075" y="352425"/>
                </a:lnTo>
                <a:lnTo>
                  <a:pt x="840581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66C6B757-8E4F-4F36-8FA2-BB92C1D1ADAD}"/>
              </a:ext>
            </a:extLst>
          </p:cNvPr>
          <p:cNvSpPr/>
          <p:nvPr/>
        </p:nvSpPr>
        <p:spPr>
          <a:xfrm>
            <a:off x="4789488" y="3046413"/>
            <a:ext cx="468312" cy="1063625"/>
          </a:xfrm>
          <a:custGeom>
            <a:avLst/>
            <a:gdLst>
              <a:gd name="connsiteX0" fmla="*/ 400050 w 469106"/>
              <a:gd name="connsiteY0" fmla="*/ 390525 h 1064419"/>
              <a:gd name="connsiteX1" fmla="*/ 378619 w 469106"/>
              <a:gd name="connsiteY1" fmla="*/ 202406 h 1064419"/>
              <a:gd name="connsiteX2" fmla="*/ 309562 w 469106"/>
              <a:gd name="connsiteY2" fmla="*/ 71437 h 1064419"/>
              <a:gd name="connsiteX3" fmla="*/ 278606 w 469106"/>
              <a:gd name="connsiteY3" fmla="*/ 59531 h 1064419"/>
              <a:gd name="connsiteX4" fmla="*/ 190500 w 469106"/>
              <a:gd name="connsiteY4" fmla="*/ 30956 h 1064419"/>
              <a:gd name="connsiteX5" fmla="*/ 140494 w 469106"/>
              <a:gd name="connsiteY5" fmla="*/ 19050 h 1064419"/>
              <a:gd name="connsiteX6" fmla="*/ 71437 w 469106"/>
              <a:gd name="connsiteY6" fmla="*/ 4762 h 1064419"/>
              <a:gd name="connsiteX7" fmla="*/ 28575 w 469106"/>
              <a:gd name="connsiteY7" fmla="*/ 0 h 1064419"/>
              <a:gd name="connsiteX8" fmla="*/ 11906 w 469106"/>
              <a:gd name="connsiteY8" fmla="*/ 2381 h 1064419"/>
              <a:gd name="connsiteX9" fmla="*/ 0 w 469106"/>
              <a:gd name="connsiteY9" fmla="*/ 11906 h 1064419"/>
              <a:gd name="connsiteX10" fmla="*/ 0 w 469106"/>
              <a:gd name="connsiteY10" fmla="*/ 23812 h 1064419"/>
              <a:gd name="connsiteX11" fmla="*/ 0 w 469106"/>
              <a:gd name="connsiteY11" fmla="*/ 38100 h 1064419"/>
              <a:gd name="connsiteX12" fmla="*/ 14287 w 469106"/>
              <a:gd name="connsiteY12" fmla="*/ 57150 h 1064419"/>
              <a:gd name="connsiteX13" fmla="*/ 38100 w 469106"/>
              <a:gd name="connsiteY13" fmla="*/ 85725 h 1064419"/>
              <a:gd name="connsiteX14" fmla="*/ 66675 w 469106"/>
              <a:gd name="connsiteY14" fmla="*/ 116681 h 1064419"/>
              <a:gd name="connsiteX15" fmla="*/ 90487 w 469106"/>
              <a:gd name="connsiteY15" fmla="*/ 150019 h 1064419"/>
              <a:gd name="connsiteX16" fmla="*/ 116681 w 469106"/>
              <a:gd name="connsiteY16" fmla="*/ 200025 h 1064419"/>
              <a:gd name="connsiteX17" fmla="*/ 138112 w 469106"/>
              <a:gd name="connsiteY17" fmla="*/ 254794 h 1064419"/>
              <a:gd name="connsiteX18" fmla="*/ 157162 w 469106"/>
              <a:gd name="connsiteY18" fmla="*/ 333375 h 1064419"/>
              <a:gd name="connsiteX19" fmla="*/ 185737 w 469106"/>
              <a:gd name="connsiteY19" fmla="*/ 492919 h 1064419"/>
              <a:gd name="connsiteX20" fmla="*/ 228600 w 469106"/>
              <a:gd name="connsiteY20" fmla="*/ 704850 h 1064419"/>
              <a:gd name="connsiteX21" fmla="*/ 247650 w 469106"/>
              <a:gd name="connsiteY21" fmla="*/ 790575 h 1064419"/>
              <a:gd name="connsiteX22" fmla="*/ 254794 w 469106"/>
              <a:gd name="connsiteY22" fmla="*/ 833437 h 1064419"/>
              <a:gd name="connsiteX23" fmla="*/ 264319 w 469106"/>
              <a:gd name="connsiteY23" fmla="*/ 876300 h 1064419"/>
              <a:gd name="connsiteX24" fmla="*/ 276225 w 469106"/>
              <a:gd name="connsiteY24" fmla="*/ 914400 h 1064419"/>
              <a:gd name="connsiteX25" fmla="*/ 288131 w 469106"/>
              <a:gd name="connsiteY25" fmla="*/ 942975 h 1064419"/>
              <a:gd name="connsiteX26" fmla="*/ 311944 w 469106"/>
              <a:gd name="connsiteY26" fmla="*/ 983456 h 1064419"/>
              <a:gd name="connsiteX27" fmla="*/ 333375 w 469106"/>
              <a:gd name="connsiteY27" fmla="*/ 1009650 h 1064419"/>
              <a:gd name="connsiteX28" fmla="*/ 361950 w 469106"/>
              <a:gd name="connsiteY28" fmla="*/ 1038225 h 1064419"/>
              <a:gd name="connsiteX29" fmla="*/ 381000 w 469106"/>
              <a:gd name="connsiteY29" fmla="*/ 1052512 h 1064419"/>
              <a:gd name="connsiteX30" fmla="*/ 392906 w 469106"/>
              <a:gd name="connsiteY30" fmla="*/ 1059656 h 1064419"/>
              <a:gd name="connsiteX31" fmla="*/ 409575 w 469106"/>
              <a:gd name="connsiteY31" fmla="*/ 1064419 h 1064419"/>
              <a:gd name="connsiteX32" fmla="*/ 421481 w 469106"/>
              <a:gd name="connsiteY32" fmla="*/ 1064419 h 1064419"/>
              <a:gd name="connsiteX33" fmla="*/ 433387 w 469106"/>
              <a:gd name="connsiteY33" fmla="*/ 1062037 h 1064419"/>
              <a:gd name="connsiteX34" fmla="*/ 445294 w 469106"/>
              <a:gd name="connsiteY34" fmla="*/ 1052512 h 1064419"/>
              <a:gd name="connsiteX35" fmla="*/ 452437 w 469106"/>
              <a:gd name="connsiteY35" fmla="*/ 1038225 h 1064419"/>
              <a:gd name="connsiteX36" fmla="*/ 461962 w 469106"/>
              <a:gd name="connsiteY36" fmla="*/ 1009650 h 1064419"/>
              <a:gd name="connsiteX37" fmla="*/ 469106 w 469106"/>
              <a:gd name="connsiteY37" fmla="*/ 973931 h 1064419"/>
              <a:gd name="connsiteX38" fmla="*/ 469106 w 469106"/>
              <a:gd name="connsiteY38" fmla="*/ 945356 h 1064419"/>
              <a:gd name="connsiteX39" fmla="*/ 440531 w 469106"/>
              <a:gd name="connsiteY39" fmla="*/ 735806 h 1064419"/>
              <a:gd name="connsiteX40" fmla="*/ 400050 w 469106"/>
              <a:gd name="connsiteY40" fmla="*/ 390525 h 106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69106" h="1064419">
                <a:moveTo>
                  <a:pt x="400050" y="390525"/>
                </a:moveTo>
                <a:lnTo>
                  <a:pt x="378619" y="202406"/>
                </a:lnTo>
                <a:lnTo>
                  <a:pt x="309562" y="71437"/>
                </a:lnTo>
                <a:lnTo>
                  <a:pt x="278606" y="59531"/>
                </a:lnTo>
                <a:lnTo>
                  <a:pt x="190500" y="30956"/>
                </a:lnTo>
                <a:lnTo>
                  <a:pt x="140494" y="19050"/>
                </a:lnTo>
                <a:lnTo>
                  <a:pt x="71437" y="4762"/>
                </a:lnTo>
                <a:lnTo>
                  <a:pt x="28575" y="0"/>
                </a:lnTo>
                <a:lnTo>
                  <a:pt x="11906" y="2381"/>
                </a:lnTo>
                <a:lnTo>
                  <a:pt x="0" y="11906"/>
                </a:lnTo>
                <a:lnTo>
                  <a:pt x="0" y="23812"/>
                </a:lnTo>
                <a:lnTo>
                  <a:pt x="0" y="38100"/>
                </a:lnTo>
                <a:lnTo>
                  <a:pt x="14287" y="57150"/>
                </a:lnTo>
                <a:lnTo>
                  <a:pt x="38100" y="85725"/>
                </a:lnTo>
                <a:lnTo>
                  <a:pt x="66675" y="116681"/>
                </a:lnTo>
                <a:lnTo>
                  <a:pt x="90487" y="150019"/>
                </a:lnTo>
                <a:lnTo>
                  <a:pt x="116681" y="200025"/>
                </a:lnTo>
                <a:lnTo>
                  <a:pt x="138112" y="254794"/>
                </a:lnTo>
                <a:lnTo>
                  <a:pt x="157162" y="333375"/>
                </a:lnTo>
                <a:lnTo>
                  <a:pt x="185737" y="492919"/>
                </a:lnTo>
                <a:lnTo>
                  <a:pt x="228600" y="704850"/>
                </a:lnTo>
                <a:lnTo>
                  <a:pt x="247650" y="790575"/>
                </a:lnTo>
                <a:lnTo>
                  <a:pt x="254794" y="833437"/>
                </a:lnTo>
                <a:lnTo>
                  <a:pt x="264319" y="876300"/>
                </a:lnTo>
                <a:lnTo>
                  <a:pt x="276225" y="914400"/>
                </a:lnTo>
                <a:lnTo>
                  <a:pt x="288131" y="942975"/>
                </a:lnTo>
                <a:lnTo>
                  <a:pt x="311944" y="983456"/>
                </a:lnTo>
                <a:lnTo>
                  <a:pt x="333375" y="1009650"/>
                </a:lnTo>
                <a:lnTo>
                  <a:pt x="361950" y="1038225"/>
                </a:lnTo>
                <a:lnTo>
                  <a:pt x="381000" y="1052512"/>
                </a:lnTo>
                <a:lnTo>
                  <a:pt x="392906" y="1059656"/>
                </a:lnTo>
                <a:lnTo>
                  <a:pt x="409575" y="1064419"/>
                </a:lnTo>
                <a:lnTo>
                  <a:pt x="421481" y="1064419"/>
                </a:lnTo>
                <a:lnTo>
                  <a:pt x="433387" y="1062037"/>
                </a:lnTo>
                <a:lnTo>
                  <a:pt x="445294" y="1052512"/>
                </a:lnTo>
                <a:lnTo>
                  <a:pt x="452437" y="1038225"/>
                </a:lnTo>
                <a:lnTo>
                  <a:pt x="461962" y="1009650"/>
                </a:lnTo>
                <a:lnTo>
                  <a:pt x="469106" y="973931"/>
                </a:lnTo>
                <a:lnTo>
                  <a:pt x="469106" y="945356"/>
                </a:lnTo>
                <a:lnTo>
                  <a:pt x="440531" y="735806"/>
                </a:lnTo>
                <a:lnTo>
                  <a:pt x="400050" y="3905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834F4B80-B56A-4DF0-9F67-6C29D80B7AA5}"/>
              </a:ext>
            </a:extLst>
          </p:cNvPr>
          <p:cNvSpPr/>
          <p:nvPr/>
        </p:nvSpPr>
        <p:spPr>
          <a:xfrm>
            <a:off x="5024438" y="2919413"/>
            <a:ext cx="1692275" cy="1114425"/>
          </a:xfrm>
          <a:custGeom>
            <a:avLst/>
            <a:gdLst>
              <a:gd name="connsiteX0" fmla="*/ 931068 w 1693068"/>
              <a:gd name="connsiteY0" fmla="*/ 257175 h 1114425"/>
              <a:gd name="connsiteX1" fmla="*/ 585787 w 1693068"/>
              <a:gd name="connsiteY1" fmla="*/ 300037 h 1114425"/>
              <a:gd name="connsiteX2" fmla="*/ 266700 w 1693068"/>
              <a:gd name="connsiteY2" fmla="*/ 338137 h 1114425"/>
              <a:gd name="connsiteX3" fmla="*/ 54768 w 1693068"/>
              <a:gd name="connsiteY3" fmla="*/ 366712 h 1114425"/>
              <a:gd name="connsiteX4" fmla="*/ 0 w 1693068"/>
              <a:gd name="connsiteY4" fmla="*/ 204787 h 1114425"/>
              <a:gd name="connsiteX5" fmla="*/ 123825 w 1693068"/>
              <a:gd name="connsiteY5" fmla="*/ 192881 h 1114425"/>
              <a:gd name="connsiteX6" fmla="*/ 323850 w 1693068"/>
              <a:gd name="connsiteY6" fmla="*/ 169068 h 1114425"/>
              <a:gd name="connsiteX7" fmla="*/ 523875 w 1693068"/>
              <a:gd name="connsiteY7" fmla="*/ 145256 h 1114425"/>
              <a:gd name="connsiteX8" fmla="*/ 869156 w 1693068"/>
              <a:gd name="connsiteY8" fmla="*/ 104775 h 1114425"/>
              <a:gd name="connsiteX9" fmla="*/ 1138237 w 1693068"/>
              <a:gd name="connsiteY9" fmla="*/ 71437 h 1114425"/>
              <a:gd name="connsiteX10" fmla="*/ 1209675 w 1693068"/>
              <a:gd name="connsiteY10" fmla="*/ 64293 h 1114425"/>
              <a:gd name="connsiteX11" fmla="*/ 1250156 w 1693068"/>
              <a:gd name="connsiteY11" fmla="*/ 50006 h 1114425"/>
              <a:gd name="connsiteX12" fmla="*/ 1307306 w 1693068"/>
              <a:gd name="connsiteY12" fmla="*/ 28575 h 1114425"/>
              <a:gd name="connsiteX13" fmla="*/ 1369218 w 1693068"/>
              <a:gd name="connsiteY13" fmla="*/ 9525 h 1114425"/>
              <a:gd name="connsiteX14" fmla="*/ 1404937 w 1693068"/>
              <a:gd name="connsiteY14" fmla="*/ 0 h 1114425"/>
              <a:gd name="connsiteX15" fmla="*/ 1419225 w 1693068"/>
              <a:gd name="connsiteY15" fmla="*/ 0 h 1114425"/>
              <a:gd name="connsiteX16" fmla="*/ 1445418 w 1693068"/>
              <a:gd name="connsiteY16" fmla="*/ 9525 h 1114425"/>
              <a:gd name="connsiteX17" fmla="*/ 1485900 w 1693068"/>
              <a:gd name="connsiteY17" fmla="*/ 35718 h 1114425"/>
              <a:gd name="connsiteX18" fmla="*/ 1533525 w 1693068"/>
              <a:gd name="connsiteY18" fmla="*/ 66675 h 1114425"/>
              <a:gd name="connsiteX19" fmla="*/ 1571625 w 1693068"/>
              <a:gd name="connsiteY19" fmla="*/ 92868 h 1114425"/>
              <a:gd name="connsiteX20" fmla="*/ 1604962 w 1693068"/>
              <a:gd name="connsiteY20" fmla="*/ 121443 h 1114425"/>
              <a:gd name="connsiteX21" fmla="*/ 1645443 w 1693068"/>
              <a:gd name="connsiteY21" fmla="*/ 154781 h 1114425"/>
              <a:gd name="connsiteX22" fmla="*/ 1671637 w 1693068"/>
              <a:gd name="connsiteY22" fmla="*/ 180975 h 1114425"/>
              <a:gd name="connsiteX23" fmla="*/ 1685925 w 1693068"/>
              <a:gd name="connsiteY23" fmla="*/ 197643 h 1114425"/>
              <a:gd name="connsiteX24" fmla="*/ 1693068 w 1693068"/>
              <a:gd name="connsiteY24" fmla="*/ 219075 h 1114425"/>
              <a:gd name="connsiteX25" fmla="*/ 1690687 w 1693068"/>
              <a:gd name="connsiteY25" fmla="*/ 238125 h 1114425"/>
              <a:gd name="connsiteX26" fmla="*/ 1685925 w 1693068"/>
              <a:gd name="connsiteY26" fmla="*/ 257175 h 1114425"/>
              <a:gd name="connsiteX27" fmla="*/ 1666875 w 1693068"/>
              <a:gd name="connsiteY27" fmla="*/ 283368 h 1114425"/>
              <a:gd name="connsiteX28" fmla="*/ 1643062 w 1693068"/>
              <a:gd name="connsiteY28" fmla="*/ 302418 h 1114425"/>
              <a:gd name="connsiteX29" fmla="*/ 1619250 w 1693068"/>
              <a:gd name="connsiteY29" fmla="*/ 330993 h 1114425"/>
              <a:gd name="connsiteX30" fmla="*/ 1597818 w 1693068"/>
              <a:gd name="connsiteY30" fmla="*/ 371475 h 1114425"/>
              <a:gd name="connsiteX31" fmla="*/ 1578768 w 1693068"/>
              <a:gd name="connsiteY31" fmla="*/ 440531 h 1114425"/>
              <a:gd name="connsiteX32" fmla="*/ 1538287 w 1693068"/>
              <a:gd name="connsiteY32" fmla="*/ 614362 h 1114425"/>
              <a:gd name="connsiteX33" fmla="*/ 1485900 w 1693068"/>
              <a:gd name="connsiteY33" fmla="*/ 838200 h 1114425"/>
              <a:gd name="connsiteX34" fmla="*/ 1447800 w 1693068"/>
              <a:gd name="connsiteY34" fmla="*/ 985837 h 1114425"/>
              <a:gd name="connsiteX35" fmla="*/ 1428750 w 1693068"/>
              <a:gd name="connsiteY35" fmla="*/ 1026318 h 1114425"/>
              <a:gd name="connsiteX36" fmla="*/ 1407318 w 1693068"/>
              <a:gd name="connsiteY36" fmla="*/ 1062037 h 1114425"/>
              <a:gd name="connsiteX37" fmla="*/ 1385887 w 1693068"/>
              <a:gd name="connsiteY37" fmla="*/ 1088231 h 1114425"/>
              <a:gd name="connsiteX38" fmla="*/ 1369218 w 1693068"/>
              <a:gd name="connsiteY38" fmla="*/ 1104900 h 1114425"/>
              <a:gd name="connsiteX39" fmla="*/ 1350168 w 1693068"/>
              <a:gd name="connsiteY39" fmla="*/ 1114425 h 1114425"/>
              <a:gd name="connsiteX40" fmla="*/ 1340643 w 1693068"/>
              <a:gd name="connsiteY40" fmla="*/ 1114425 h 1114425"/>
              <a:gd name="connsiteX41" fmla="*/ 1314450 w 1693068"/>
              <a:gd name="connsiteY41" fmla="*/ 1109662 h 1114425"/>
              <a:gd name="connsiteX42" fmla="*/ 1290637 w 1693068"/>
              <a:gd name="connsiteY42" fmla="*/ 1100137 h 1114425"/>
              <a:gd name="connsiteX43" fmla="*/ 1276350 w 1693068"/>
              <a:gd name="connsiteY43" fmla="*/ 1090612 h 1114425"/>
              <a:gd name="connsiteX44" fmla="*/ 1264443 w 1693068"/>
              <a:gd name="connsiteY44" fmla="*/ 1078706 h 1114425"/>
              <a:gd name="connsiteX45" fmla="*/ 1254918 w 1693068"/>
              <a:gd name="connsiteY45" fmla="*/ 1064418 h 1114425"/>
              <a:gd name="connsiteX46" fmla="*/ 1245393 w 1693068"/>
              <a:gd name="connsiteY46" fmla="*/ 1045368 h 1114425"/>
              <a:gd name="connsiteX47" fmla="*/ 1235868 w 1693068"/>
              <a:gd name="connsiteY47" fmla="*/ 1012031 h 1114425"/>
              <a:gd name="connsiteX48" fmla="*/ 1262062 w 1693068"/>
              <a:gd name="connsiteY48" fmla="*/ 809625 h 1114425"/>
              <a:gd name="connsiteX49" fmla="*/ 1290637 w 1693068"/>
              <a:gd name="connsiteY49" fmla="*/ 588168 h 1114425"/>
              <a:gd name="connsiteX50" fmla="*/ 1326356 w 1693068"/>
              <a:gd name="connsiteY50" fmla="*/ 300037 h 1114425"/>
              <a:gd name="connsiteX51" fmla="*/ 1326356 w 1693068"/>
              <a:gd name="connsiteY51" fmla="*/ 278606 h 1114425"/>
              <a:gd name="connsiteX52" fmla="*/ 1321593 w 1693068"/>
              <a:gd name="connsiteY52" fmla="*/ 254793 h 1114425"/>
              <a:gd name="connsiteX53" fmla="*/ 1309687 w 1693068"/>
              <a:gd name="connsiteY53" fmla="*/ 238125 h 1114425"/>
              <a:gd name="connsiteX54" fmla="*/ 1293018 w 1693068"/>
              <a:gd name="connsiteY54" fmla="*/ 228600 h 1114425"/>
              <a:gd name="connsiteX55" fmla="*/ 1266825 w 1693068"/>
              <a:gd name="connsiteY55" fmla="*/ 221456 h 1114425"/>
              <a:gd name="connsiteX56" fmla="*/ 1223962 w 1693068"/>
              <a:gd name="connsiteY56" fmla="*/ 221456 h 1114425"/>
              <a:gd name="connsiteX57" fmla="*/ 931068 w 1693068"/>
              <a:gd name="connsiteY57" fmla="*/ 2571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3068" h="1114425">
                <a:moveTo>
                  <a:pt x="931068" y="257175"/>
                </a:moveTo>
                <a:lnTo>
                  <a:pt x="585787" y="300037"/>
                </a:lnTo>
                <a:lnTo>
                  <a:pt x="266700" y="338137"/>
                </a:lnTo>
                <a:lnTo>
                  <a:pt x="54768" y="366712"/>
                </a:lnTo>
                <a:lnTo>
                  <a:pt x="0" y="204787"/>
                </a:lnTo>
                <a:lnTo>
                  <a:pt x="123825" y="192881"/>
                </a:lnTo>
                <a:lnTo>
                  <a:pt x="323850" y="169068"/>
                </a:lnTo>
                <a:lnTo>
                  <a:pt x="523875" y="145256"/>
                </a:lnTo>
                <a:lnTo>
                  <a:pt x="869156" y="104775"/>
                </a:lnTo>
                <a:lnTo>
                  <a:pt x="1138237" y="71437"/>
                </a:lnTo>
                <a:lnTo>
                  <a:pt x="1209675" y="64293"/>
                </a:lnTo>
                <a:lnTo>
                  <a:pt x="1250156" y="50006"/>
                </a:lnTo>
                <a:lnTo>
                  <a:pt x="1307306" y="28575"/>
                </a:lnTo>
                <a:lnTo>
                  <a:pt x="1369218" y="9525"/>
                </a:lnTo>
                <a:lnTo>
                  <a:pt x="1404937" y="0"/>
                </a:lnTo>
                <a:lnTo>
                  <a:pt x="1419225" y="0"/>
                </a:lnTo>
                <a:lnTo>
                  <a:pt x="1445418" y="9525"/>
                </a:lnTo>
                <a:lnTo>
                  <a:pt x="1485900" y="35718"/>
                </a:lnTo>
                <a:lnTo>
                  <a:pt x="1533525" y="66675"/>
                </a:lnTo>
                <a:lnTo>
                  <a:pt x="1571625" y="92868"/>
                </a:lnTo>
                <a:lnTo>
                  <a:pt x="1604962" y="121443"/>
                </a:lnTo>
                <a:lnTo>
                  <a:pt x="1645443" y="154781"/>
                </a:lnTo>
                <a:lnTo>
                  <a:pt x="1671637" y="180975"/>
                </a:lnTo>
                <a:lnTo>
                  <a:pt x="1685925" y="197643"/>
                </a:lnTo>
                <a:lnTo>
                  <a:pt x="1693068" y="219075"/>
                </a:lnTo>
                <a:lnTo>
                  <a:pt x="1690687" y="238125"/>
                </a:lnTo>
                <a:lnTo>
                  <a:pt x="1685925" y="257175"/>
                </a:lnTo>
                <a:lnTo>
                  <a:pt x="1666875" y="283368"/>
                </a:lnTo>
                <a:lnTo>
                  <a:pt x="1643062" y="302418"/>
                </a:lnTo>
                <a:lnTo>
                  <a:pt x="1619250" y="330993"/>
                </a:lnTo>
                <a:lnTo>
                  <a:pt x="1597818" y="371475"/>
                </a:lnTo>
                <a:lnTo>
                  <a:pt x="1578768" y="440531"/>
                </a:lnTo>
                <a:lnTo>
                  <a:pt x="1538287" y="614362"/>
                </a:lnTo>
                <a:lnTo>
                  <a:pt x="1485900" y="838200"/>
                </a:lnTo>
                <a:lnTo>
                  <a:pt x="1447800" y="985837"/>
                </a:lnTo>
                <a:lnTo>
                  <a:pt x="1428750" y="1026318"/>
                </a:lnTo>
                <a:lnTo>
                  <a:pt x="1407318" y="1062037"/>
                </a:lnTo>
                <a:lnTo>
                  <a:pt x="1385887" y="1088231"/>
                </a:lnTo>
                <a:lnTo>
                  <a:pt x="1369218" y="1104900"/>
                </a:lnTo>
                <a:lnTo>
                  <a:pt x="1350168" y="1114425"/>
                </a:lnTo>
                <a:lnTo>
                  <a:pt x="1340643" y="1114425"/>
                </a:lnTo>
                <a:lnTo>
                  <a:pt x="1314450" y="1109662"/>
                </a:lnTo>
                <a:lnTo>
                  <a:pt x="1290637" y="1100137"/>
                </a:lnTo>
                <a:lnTo>
                  <a:pt x="1276350" y="1090612"/>
                </a:lnTo>
                <a:lnTo>
                  <a:pt x="1264443" y="1078706"/>
                </a:lnTo>
                <a:lnTo>
                  <a:pt x="1254918" y="1064418"/>
                </a:lnTo>
                <a:lnTo>
                  <a:pt x="1245393" y="1045368"/>
                </a:lnTo>
                <a:lnTo>
                  <a:pt x="1235868" y="1012031"/>
                </a:lnTo>
                <a:lnTo>
                  <a:pt x="1262062" y="809625"/>
                </a:lnTo>
                <a:lnTo>
                  <a:pt x="1290637" y="588168"/>
                </a:lnTo>
                <a:lnTo>
                  <a:pt x="1326356" y="300037"/>
                </a:lnTo>
                <a:lnTo>
                  <a:pt x="1326356" y="278606"/>
                </a:lnTo>
                <a:lnTo>
                  <a:pt x="1321593" y="254793"/>
                </a:lnTo>
                <a:lnTo>
                  <a:pt x="1309687" y="238125"/>
                </a:lnTo>
                <a:lnTo>
                  <a:pt x="1293018" y="228600"/>
                </a:lnTo>
                <a:lnTo>
                  <a:pt x="1266825" y="221456"/>
                </a:lnTo>
                <a:lnTo>
                  <a:pt x="1223962" y="221456"/>
                </a:lnTo>
                <a:lnTo>
                  <a:pt x="931068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9A291CDC-B224-445D-B0DA-80717CC319BA}"/>
              </a:ext>
            </a:extLst>
          </p:cNvPr>
          <p:cNvSpPr/>
          <p:nvPr/>
        </p:nvSpPr>
        <p:spPr>
          <a:xfrm>
            <a:off x="5181600" y="3732213"/>
            <a:ext cx="1169988" cy="282575"/>
          </a:xfrm>
          <a:custGeom>
            <a:avLst/>
            <a:gdLst>
              <a:gd name="connsiteX0" fmla="*/ 578644 w 1169194"/>
              <a:gd name="connsiteY0" fmla="*/ 71437 h 283369"/>
              <a:gd name="connsiteX1" fmla="*/ 769144 w 1169194"/>
              <a:gd name="connsiteY1" fmla="*/ 52387 h 283369"/>
              <a:gd name="connsiteX2" fmla="*/ 909638 w 1169194"/>
              <a:gd name="connsiteY2" fmla="*/ 35719 h 283369"/>
              <a:gd name="connsiteX3" fmla="*/ 1054894 w 1169194"/>
              <a:gd name="connsiteY3" fmla="*/ 16669 h 283369"/>
              <a:gd name="connsiteX4" fmla="*/ 1169194 w 1169194"/>
              <a:gd name="connsiteY4" fmla="*/ 0 h 283369"/>
              <a:gd name="connsiteX5" fmla="*/ 1147763 w 1169194"/>
              <a:gd name="connsiteY5" fmla="*/ 209550 h 283369"/>
              <a:gd name="connsiteX6" fmla="*/ 950119 w 1169194"/>
              <a:gd name="connsiteY6" fmla="*/ 216694 h 283369"/>
              <a:gd name="connsiteX7" fmla="*/ 719138 w 1169194"/>
              <a:gd name="connsiteY7" fmla="*/ 228600 h 283369"/>
              <a:gd name="connsiteX8" fmla="*/ 502444 w 1169194"/>
              <a:gd name="connsiteY8" fmla="*/ 242887 h 283369"/>
              <a:gd name="connsiteX9" fmla="*/ 295275 w 1169194"/>
              <a:gd name="connsiteY9" fmla="*/ 257175 h 283369"/>
              <a:gd name="connsiteX10" fmla="*/ 14288 w 1169194"/>
              <a:gd name="connsiteY10" fmla="*/ 283369 h 283369"/>
              <a:gd name="connsiteX11" fmla="*/ 0 w 1169194"/>
              <a:gd name="connsiteY11" fmla="*/ 100012 h 283369"/>
              <a:gd name="connsiteX12" fmla="*/ 130969 w 1169194"/>
              <a:gd name="connsiteY12" fmla="*/ 100012 h 283369"/>
              <a:gd name="connsiteX13" fmla="*/ 297656 w 1169194"/>
              <a:gd name="connsiteY13" fmla="*/ 92869 h 283369"/>
              <a:gd name="connsiteX14" fmla="*/ 578644 w 1169194"/>
              <a:gd name="connsiteY14" fmla="*/ 71437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69194" h="283369">
                <a:moveTo>
                  <a:pt x="578644" y="71437"/>
                </a:moveTo>
                <a:lnTo>
                  <a:pt x="769144" y="52387"/>
                </a:lnTo>
                <a:lnTo>
                  <a:pt x="909638" y="35719"/>
                </a:lnTo>
                <a:lnTo>
                  <a:pt x="1054894" y="16669"/>
                </a:lnTo>
                <a:lnTo>
                  <a:pt x="1169194" y="0"/>
                </a:lnTo>
                <a:lnTo>
                  <a:pt x="1147763" y="209550"/>
                </a:lnTo>
                <a:lnTo>
                  <a:pt x="950119" y="216694"/>
                </a:lnTo>
                <a:lnTo>
                  <a:pt x="719138" y="228600"/>
                </a:lnTo>
                <a:lnTo>
                  <a:pt x="502444" y="242887"/>
                </a:lnTo>
                <a:lnTo>
                  <a:pt x="295275" y="257175"/>
                </a:lnTo>
                <a:lnTo>
                  <a:pt x="14288" y="283369"/>
                </a:lnTo>
                <a:lnTo>
                  <a:pt x="0" y="100012"/>
                </a:lnTo>
                <a:lnTo>
                  <a:pt x="130969" y="100012"/>
                </a:lnTo>
                <a:lnTo>
                  <a:pt x="297656" y="92869"/>
                </a:lnTo>
                <a:lnTo>
                  <a:pt x="578644" y="714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49710FD5-A1C8-477F-B384-AB6EA7B7AF34}"/>
              </a:ext>
            </a:extLst>
          </p:cNvPr>
          <p:cNvSpPr/>
          <p:nvPr/>
        </p:nvSpPr>
        <p:spPr>
          <a:xfrm>
            <a:off x="4370388" y="4500563"/>
            <a:ext cx="441325" cy="1184275"/>
          </a:xfrm>
          <a:custGeom>
            <a:avLst/>
            <a:gdLst>
              <a:gd name="connsiteX0" fmla="*/ 407194 w 442912"/>
              <a:gd name="connsiteY0" fmla="*/ 581025 h 1183481"/>
              <a:gd name="connsiteX1" fmla="*/ 397669 w 442912"/>
              <a:gd name="connsiteY1" fmla="*/ 216693 h 1183481"/>
              <a:gd name="connsiteX2" fmla="*/ 338137 w 442912"/>
              <a:gd name="connsiteY2" fmla="*/ 69056 h 1183481"/>
              <a:gd name="connsiteX3" fmla="*/ 280987 w 442912"/>
              <a:gd name="connsiteY3" fmla="*/ 54768 h 1183481"/>
              <a:gd name="connsiteX4" fmla="*/ 219075 w 442912"/>
              <a:gd name="connsiteY4" fmla="*/ 38100 h 1183481"/>
              <a:gd name="connsiteX5" fmla="*/ 169069 w 442912"/>
              <a:gd name="connsiteY5" fmla="*/ 21431 h 1183481"/>
              <a:gd name="connsiteX6" fmla="*/ 116681 w 442912"/>
              <a:gd name="connsiteY6" fmla="*/ 4762 h 1183481"/>
              <a:gd name="connsiteX7" fmla="*/ 90487 w 442912"/>
              <a:gd name="connsiteY7" fmla="*/ 0 h 1183481"/>
              <a:gd name="connsiteX8" fmla="*/ 45244 w 442912"/>
              <a:gd name="connsiteY8" fmla="*/ 0 h 1183481"/>
              <a:gd name="connsiteX9" fmla="*/ 14287 w 442912"/>
              <a:gd name="connsiteY9" fmla="*/ 2381 h 1183481"/>
              <a:gd name="connsiteX10" fmla="*/ 4762 w 442912"/>
              <a:gd name="connsiteY10" fmla="*/ 11906 h 1183481"/>
              <a:gd name="connsiteX11" fmla="*/ 0 w 442912"/>
              <a:gd name="connsiteY11" fmla="*/ 28575 h 1183481"/>
              <a:gd name="connsiteX12" fmla="*/ 7144 w 442912"/>
              <a:gd name="connsiteY12" fmla="*/ 47625 h 1183481"/>
              <a:gd name="connsiteX13" fmla="*/ 28575 w 442912"/>
              <a:gd name="connsiteY13" fmla="*/ 76200 h 1183481"/>
              <a:gd name="connsiteX14" fmla="*/ 73819 w 442912"/>
              <a:gd name="connsiteY14" fmla="*/ 128587 h 1183481"/>
              <a:gd name="connsiteX15" fmla="*/ 97631 w 442912"/>
              <a:gd name="connsiteY15" fmla="*/ 164306 h 1183481"/>
              <a:gd name="connsiteX16" fmla="*/ 126206 w 442912"/>
              <a:gd name="connsiteY16" fmla="*/ 211931 h 1183481"/>
              <a:gd name="connsiteX17" fmla="*/ 142875 w 442912"/>
              <a:gd name="connsiteY17" fmla="*/ 252412 h 1183481"/>
              <a:gd name="connsiteX18" fmla="*/ 152400 w 442912"/>
              <a:gd name="connsiteY18" fmla="*/ 309562 h 1183481"/>
              <a:gd name="connsiteX19" fmla="*/ 185737 w 442912"/>
              <a:gd name="connsiteY19" fmla="*/ 626268 h 1183481"/>
              <a:gd name="connsiteX20" fmla="*/ 211931 w 442912"/>
              <a:gd name="connsiteY20" fmla="*/ 900112 h 1183481"/>
              <a:gd name="connsiteX21" fmla="*/ 219075 w 442912"/>
              <a:gd name="connsiteY21" fmla="*/ 995362 h 1183481"/>
              <a:gd name="connsiteX22" fmla="*/ 228600 w 442912"/>
              <a:gd name="connsiteY22" fmla="*/ 1040606 h 1183481"/>
              <a:gd name="connsiteX23" fmla="*/ 250031 w 442912"/>
              <a:gd name="connsiteY23" fmla="*/ 1088231 h 1183481"/>
              <a:gd name="connsiteX24" fmla="*/ 271462 w 442912"/>
              <a:gd name="connsiteY24" fmla="*/ 1126331 h 1183481"/>
              <a:gd name="connsiteX25" fmla="*/ 288131 w 442912"/>
              <a:gd name="connsiteY25" fmla="*/ 1145381 h 1183481"/>
              <a:gd name="connsiteX26" fmla="*/ 319087 w 442912"/>
              <a:gd name="connsiteY26" fmla="*/ 1169193 h 1183481"/>
              <a:gd name="connsiteX27" fmla="*/ 335756 w 442912"/>
              <a:gd name="connsiteY27" fmla="*/ 1178718 h 1183481"/>
              <a:gd name="connsiteX28" fmla="*/ 359569 w 442912"/>
              <a:gd name="connsiteY28" fmla="*/ 1183481 h 1183481"/>
              <a:gd name="connsiteX29" fmla="*/ 378619 w 442912"/>
              <a:gd name="connsiteY29" fmla="*/ 1178718 h 1183481"/>
              <a:gd name="connsiteX30" fmla="*/ 400050 w 442912"/>
              <a:gd name="connsiteY30" fmla="*/ 1162050 h 1183481"/>
              <a:gd name="connsiteX31" fmla="*/ 414337 w 442912"/>
              <a:gd name="connsiteY31" fmla="*/ 1140618 h 1183481"/>
              <a:gd name="connsiteX32" fmla="*/ 431006 w 442912"/>
              <a:gd name="connsiteY32" fmla="*/ 1104900 h 1183481"/>
              <a:gd name="connsiteX33" fmla="*/ 442912 w 442912"/>
              <a:gd name="connsiteY33" fmla="*/ 1059656 h 1183481"/>
              <a:gd name="connsiteX34" fmla="*/ 419100 w 442912"/>
              <a:gd name="connsiteY34" fmla="*/ 931068 h 1183481"/>
              <a:gd name="connsiteX35" fmla="*/ 407194 w 442912"/>
              <a:gd name="connsiteY35" fmla="*/ 58102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42912" h="1183481">
                <a:moveTo>
                  <a:pt x="407194" y="581025"/>
                </a:moveTo>
                <a:lnTo>
                  <a:pt x="397669" y="216693"/>
                </a:lnTo>
                <a:lnTo>
                  <a:pt x="338137" y="69056"/>
                </a:lnTo>
                <a:lnTo>
                  <a:pt x="280987" y="54768"/>
                </a:lnTo>
                <a:lnTo>
                  <a:pt x="219075" y="38100"/>
                </a:lnTo>
                <a:lnTo>
                  <a:pt x="169069" y="21431"/>
                </a:lnTo>
                <a:lnTo>
                  <a:pt x="116681" y="4762"/>
                </a:lnTo>
                <a:lnTo>
                  <a:pt x="90487" y="0"/>
                </a:lnTo>
                <a:lnTo>
                  <a:pt x="45244" y="0"/>
                </a:lnTo>
                <a:lnTo>
                  <a:pt x="14287" y="2381"/>
                </a:lnTo>
                <a:lnTo>
                  <a:pt x="4762" y="11906"/>
                </a:lnTo>
                <a:lnTo>
                  <a:pt x="0" y="28575"/>
                </a:lnTo>
                <a:lnTo>
                  <a:pt x="7144" y="47625"/>
                </a:lnTo>
                <a:lnTo>
                  <a:pt x="28575" y="76200"/>
                </a:lnTo>
                <a:lnTo>
                  <a:pt x="73819" y="128587"/>
                </a:lnTo>
                <a:lnTo>
                  <a:pt x="97631" y="164306"/>
                </a:lnTo>
                <a:lnTo>
                  <a:pt x="126206" y="211931"/>
                </a:lnTo>
                <a:lnTo>
                  <a:pt x="142875" y="252412"/>
                </a:lnTo>
                <a:lnTo>
                  <a:pt x="152400" y="309562"/>
                </a:lnTo>
                <a:lnTo>
                  <a:pt x="185737" y="626268"/>
                </a:lnTo>
                <a:lnTo>
                  <a:pt x="211931" y="900112"/>
                </a:lnTo>
                <a:lnTo>
                  <a:pt x="219075" y="995362"/>
                </a:lnTo>
                <a:lnTo>
                  <a:pt x="228600" y="1040606"/>
                </a:lnTo>
                <a:lnTo>
                  <a:pt x="250031" y="1088231"/>
                </a:lnTo>
                <a:lnTo>
                  <a:pt x="271462" y="1126331"/>
                </a:lnTo>
                <a:lnTo>
                  <a:pt x="288131" y="1145381"/>
                </a:lnTo>
                <a:lnTo>
                  <a:pt x="319087" y="1169193"/>
                </a:lnTo>
                <a:lnTo>
                  <a:pt x="335756" y="1178718"/>
                </a:lnTo>
                <a:lnTo>
                  <a:pt x="359569" y="1183481"/>
                </a:lnTo>
                <a:lnTo>
                  <a:pt x="378619" y="1178718"/>
                </a:lnTo>
                <a:lnTo>
                  <a:pt x="400050" y="1162050"/>
                </a:lnTo>
                <a:lnTo>
                  <a:pt x="414337" y="1140618"/>
                </a:lnTo>
                <a:lnTo>
                  <a:pt x="431006" y="1104900"/>
                </a:lnTo>
                <a:lnTo>
                  <a:pt x="442912" y="1059656"/>
                </a:lnTo>
                <a:lnTo>
                  <a:pt x="419100" y="931068"/>
                </a:lnTo>
                <a:lnTo>
                  <a:pt x="407194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5717078F-E39F-46AE-B688-357A6A67650E}"/>
              </a:ext>
            </a:extLst>
          </p:cNvPr>
          <p:cNvSpPr/>
          <p:nvPr/>
        </p:nvSpPr>
        <p:spPr>
          <a:xfrm>
            <a:off x="4624388" y="4430713"/>
            <a:ext cx="1076325" cy="1169987"/>
          </a:xfrm>
          <a:custGeom>
            <a:avLst/>
            <a:gdLst>
              <a:gd name="connsiteX0" fmla="*/ 497681 w 1076325"/>
              <a:gd name="connsiteY0" fmla="*/ 254794 h 1169194"/>
              <a:gd name="connsiteX1" fmla="*/ 273843 w 1076325"/>
              <a:gd name="connsiteY1" fmla="*/ 292894 h 1169194"/>
              <a:gd name="connsiteX2" fmla="*/ 61912 w 1076325"/>
              <a:gd name="connsiteY2" fmla="*/ 330994 h 1169194"/>
              <a:gd name="connsiteX3" fmla="*/ 0 w 1076325"/>
              <a:gd name="connsiteY3" fmla="*/ 140494 h 1169194"/>
              <a:gd name="connsiteX4" fmla="*/ 130968 w 1076325"/>
              <a:gd name="connsiteY4" fmla="*/ 135732 h 1169194"/>
              <a:gd name="connsiteX5" fmla="*/ 276225 w 1076325"/>
              <a:gd name="connsiteY5" fmla="*/ 116682 h 1169194"/>
              <a:gd name="connsiteX6" fmla="*/ 411956 w 1076325"/>
              <a:gd name="connsiteY6" fmla="*/ 97632 h 1169194"/>
              <a:gd name="connsiteX7" fmla="*/ 535781 w 1076325"/>
              <a:gd name="connsiteY7" fmla="*/ 76200 h 1169194"/>
              <a:gd name="connsiteX8" fmla="*/ 631031 w 1076325"/>
              <a:gd name="connsiteY8" fmla="*/ 57150 h 1169194"/>
              <a:gd name="connsiteX9" fmla="*/ 750093 w 1076325"/>
              <a:gd name="connsiteY9" fmla="*/ 28575 h 1169194"/>
              <a:gd name="connsiteX10" fmla="*/ 831056 w 1076325"/>
              <a:gd name="connsiteY10" fmla="*/ 2382 h 1169194"/>
              <a:gd name="connsiteX11" fmla="*/ 847725 w 1076325"/>
              <a:gd name="connsiteY11" fmla="*/ 0 h 1169194"/>
              <a:gd name="connsiteX12" fmla="*/ 866775 w 1076325"/>
              <a:gd name="connsiteY12" fmla="*/ 0 h 1169194"/>
              <a:gd name="connsiteX13" fmla="*/ 890587 w 1076325"/>
              <a:gd name="connsiteY13" fmla="*/ 7144 h 1169194"/>
              <a:gd name="connsiteX14" fmla="*/ 919162 w 1076325"/>
              <a:gd name="connsiteY14" fmla="*/ 23813 h 1169194"/>
              <a:gd name="connsiteX15" fmla="*/ 942975 w 1076325"/>
              <a:gd name="connsiteY15" fmla="*/ 38100 h 1169194"/>
              <a:gd name="connsiteX16" fmla="*/ 981075 w 1076325"/>
              <a:gd name="connsiteY16" fmla="*/ 66675 h 1169194"/>
              <a:gd name="connsiteX17" fmla="*/ 1019175 w 1076325"/>
              <a:gd name="connsiteY17" fmla="*/ 97632 h 1169194"/>
              <a:gd name="connsiteX18" fmla="*/ 1047750 w 1076325"/>
              <a:gd name="connsiteY18" fmla="*/ 123825 h 1169194"/>
              <a:gd name="connsiteX19" fmla="*/ 1059656 w 1076325"/>
              <a:gd name="connsiteY19" fmla="*/ 140494 h 1169194"/>
              <a:gd name="connsiteX20" fmla="*/ 1069181 w 1076325"/>
              <a:gd name="connsiteY20" fmla="*/ 157163 h 1169194"/>
              <a:gd name="connsiteX21" fmla="*/ 1073943 w 1076325"/>
              <a:gd name="connsiteY21" fmla="*/ 173832 h 1169194"/>
              <a:gd name="connsiteX22" fmla="*/ 1076325 w 1076325"/>
              <a:gd name="connsiteY22" fmla="*/ 195263 h 1169194"/>
              <a:gd name="connsiteX23" fmla="*/ 1069181 w 1076325"/>
              <a:gd name="connsiteY23" fmla="*/ 221457 h 1169194"/>
              <a:gd name="connsiteX24" fmla="*/ 1052512 w 1076325"/>
              <a:gd name="connsiteY24" fmla="*/ 247650 h 1169194"/>
              <a:gd name="connsiteX25" fmla="*/ 1033462 w 1076325"/>
              <a:gd name="connsiteY25" fmla="*/ 273844 h 1169194"/>
              <a:gd name="connsiteX26" fmla="*/ 1007268 w 1076325"/>
              <a:gd name="connsiteY26" fmla="*/ 392907 h 1169194"/>
              <a:gd name="connsiteX27" fmla="*/ 969168 w 1076325"/>
              <a:gd name="connsiteY27" fmla="*/ 604838 h 1169194"/>
              <a:gd name="connsiteX28" fmla="*/ 933450 w 1076325"/>
              <a:gd name="connsiteY28" fmla="*/ 819150 h 1169194"/>
              <a:gd name="connsiteX29" fmla="*/ 902493 w 1076325"/>
              <a:gd name="connsiteY29" fmla="*/ 1026319 h 1169194"/>
              <a:gd name="connsiteX30" fmla="*/ 890587 w 1076325"/>
              <a:gd name="connsiteY30" fmla="*/ 1078707 h 1169194"/>
              <a:gd name="connsiteX31" fmla="*/ 876300 w 1076325"/>
              <a:gd name="connsiteY31" fmla="*/ 1114425 h 1169194"/>
              <a:gd name="connsiteX32" fmla="*/ 857250 w 1076325"/>
              <a:gd name="connsiteY32" fmla="*/ 1150144 h 1169194"/>
              <a:gd name="connsiteX33" fmla="*/ 842962 w 1076325"/>
              <a:gd name="connsiteY33" fmla="*/ 1166813 h 1169194"/>
              <a:gd name="connsiteX34" fmla="*/ 826293 w 1076325"/>
              <a:gd name="connsiteY34" fmla="*/ 1169194 h 1169194"/>
              <a:gd name="connsiteX35" fmla="*/ 812006 w 1076325"/>
              <a:gd name="connsiteY35" fmla="*/ 1166813 h 1169194"/>
              <a:gd name="connsiteX36" fmla="*/ 792956 w 1076325"/>
              <a:gd name="connsiteY36" fmla="*/ 1152525 h 1169194"/>
              <a:gd name="connsiteX37" fmla="*/ 773906 w 1076325"/>
              <a:gd name="connsiteY37" fmla="*/ 1123950 h 1169194"/>
              <a:gd name="connsiteX38" fmla="*/ 752475 w 1076325"/>
              <a:gd name="connsiteY38" fmla="*/ 1073944 h 1169194"/>
              <a:gd name="connsiteX39" fmla="*/ 738187 w 1076325"/>
              <a:gd name="connsiteY39" fmla="*/ 1026319 h 1169194"/>
              <a:gd name="connsiteX40" fmla="*/ 723900 w 1076325"/>
              <a:gd name="connsiteY40" fmla="*/ 883444 h 1169194"/>
              <a:gd name="connsiteX41" fmla="*/ 735806 w 1076325"/>
              <a:gd name="connsiteY41" fmla="*/ 576263 h 1169194"/>
              <a:gd name="connsiteX42" fmla="*/ 745331 w 1076325"/>
              <a:gd name="connsiteY42" fmla="*/ 316707 h 1169194"/>
              <a:gd name="connsiteX43" fmla="*/ 742950 w 1076325"/>
              <a:gd name="connsiteY43" fmla="*/ 290513 h 1169194"/>
              <a:gd name="connsiteX44" fmla="*/ 738187 w 1076325"/>
              <a:gd name="connsiteY44" fmla="*/ 261938 h 1169194"/>
              <a:gd name="connsiteX45" fmla="*/ 728662 w 1076325"/>
              <a:gd name="connsiteY45" fmla="*/ 245269 h 1169194"/>
              <a:gd name="connsiteX46" fmla="*/ 719137 w 1076325"/>
              <a:gd name="connsiteY46" fmla="*/ 235744 h 1169194"/>
              <a:gd name="connsiteX47" fmla="*/ 702468 w 1076325"/>
              <a:gd name="connsiteY47" fmla="*/ 226219 h 1169194"/>
              <a:gd name="connsiteX48" fmla="*/ 688181 w 1076325"/>
              <a:gd name="connsiteY48" fmla="*/ 223838 h 1169194"/>
              <a:gd name="connsiteX49" fmla="*/ 659606 w 1076325"/>
              <a:gd name="connsiteY49" fmla="*/ 226219 h 1169194"/>
              <a:gd name="connsiteX50" fmla="*/ 497681 w 1076325"/>
              <a:gd name="connsiteY50" fmla="*/ 254794 h 1169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76325" h="1169194">
                <a:moveTo>
                  <a:pt x="497681" y="254794"/>
                </a:moveTo>
                <a:lnTo>
                  <a:pt x="273843" y="292894"/>
                </a:lnTo>
                <a:lnTo>
                  <a:pt x="61912" y="330994"/>
                </a:lnTo>
                <a:lnTo>
                  <a:pt x="0" y="140494"/>
                </a:lnTo>
                <a:lnTo>
                  <a:pt x="130968" y="135732"/>
                </a:lnTo>
                <a:lnTo>
                  <a:pt x="276225" y="116682"/>
                </a:lnTo>
                <a:lnTo>
                  <a:pt x="411956" y="97632"/>
                </a:lnTo>
                <a:lnTo>
                  <a:pt x="535781" y="76200"/>
                </a:lnTo>
                <a:lnTo>
                  <a:pt x="631031" y="57150"/>
                </a:lnTo>
                <a:lnTo>
                  <a:pt x="750093" y="28575"/>
                </a:lnTo>
                <a:lnTo>
                  <a:pt x="831056" y="2382"/>
                </a:lnTo>
                <a:lnTo>
                  <a:pt x="847725" y="0"/>
                </a:lnTo>
                <a:lnTo>
                  <a:pt x="866775" y="0"/>
                </a:lnTo>
                <a:lnTo>
                  <a:pt x="890587" y="7144"/>
                </a:lnTo>
                <a:lnTo>
                  <a:pt x="919162" y="23813"/>
                </a:lnTo>
                <a:lnTo>
                  <a:pt x="942975" y="38100"/>
                </a:lnTo>
                <a:lnTo>
                  <a:pt x="981075" y="66675"/>
                </a:lnTo>
                <a:lnTo>
                  <a:pt x="1019175" y="97632"/>
                </a:lnTo>
                <a:lnTo>
                  <a:pt x="1047750" y="123825"/>
                </a:lnTo>
                <a:lnTo>
                  <a:pt x="1059656" y="140494"/>
                </a:lnTo>
                <a:lnTo>
                  <a:pt x="1069181" y="157163"/>
                </a:lnTo>
                <a:lnTo>
                  <a:pt x="1073943" y="173832"/>
                </a:lnTo>
                <a:lnTo>
                  <a:pt x="1076325" y="195263"/>
                </a:lnTo>
                <a:lnTo>
                  <a:pt x="1069181" y="221457"/>
                </a:lnTo>
                <a:lnTo>
                  <a:pt x="1052512" y="247650"/>
                </a:lnTo>
                <a:lnTo>
                  <a:pt x="1033462" y="273844"/>
                </a:lnTo>
                <a:lnTo>
                  <a:pt x="1007268" y="392907"/>
                </a:lnTo>
                <a:lnTo>
                  <a:pt x="969168" y="604838"/>
                </a:lnTo>
                <a:lnTo>
                  <a:pt x="933450" y="819150"/>
                </a:lnTo>
                <a:lnTo>
                  <a:pt x="902493" y="1026319"/>
                </a:lnTo>
                <a:lnTo>
                  <a:pt x="890587" y="1078707"/>
                </a:lnTo>
                <a:lnTo>
                  <a:pt x="876300" y="1114425"/>
                </a:lnTo>
                <a:lnTo>
                  <a:pt x="857250" y="1150144"/>
                </a:lnTo>
                <a:lnTo>
                  <a:pt x="842962" y="1166813"/>
                </a:lnTo>
                <a:lnTo>
                  <a:pt x="826293" y="1169194"/>
                </a:lnTo>
                <a:lnTo>
                  <a:pt x="812006" y="1166813"/>
                </a:lnTo>
                <a:lnTo>
                  <a:pt x="792956" y="1152525"/>
                </a:lnTo>
                <a:lnTo>
                  <a:pt x="773906" y="1123950"/>
                </a:lnTo>
                <a:lnTo>
                  <a:pt x="752475" y="1073944"/>
                </a:lnTo>
                <a:lnTo>
                  <a:pt x="738187" y="1026319"/>
                </a:lnTo>
                <a:lnTo>
                  <a:pt x="723900" y="883444"/>
                </a:lnTo>
                <a:lnTo>
                  <a:pt x="735806" y="576263"/>
                </a:lnTo>
                <a:lnTo>
                  <a:pt x="745331" y="316707"/>
                </a:lnTo>
                <a:lnTo>
                  <a:pt x="742950" y="290513"/>
                </a:lnTo>
                <a:lnTo>
                  <a:pt x="738187" y="261938"/>
                </a:lnTo>
                <a:lnTo>
                  <a:pt x="728662" y="245269"/>
                </a:lnTo>
                <a:lnTo>
                  <a:pt x="719137" y="235744"/>
                </a:lnTo>
                <a:lnTo>
                  <a:pt x="702468" y="226219"/>
                </a:lnTo>
                <a:lnTo>
                  <a:pt x="688181" y="223838"/>
                </a:lnTo>
                <a:lnTo>
                  <a:pt x="659606" y="226219"/>
                </a:lnTo>
                <a:lnTo>
                  <a:pt x="497681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F6BE5AEB-03BC-4DEC-922E-069EFAA9B19A}"/>
              </a:ext>
            </a:extLst>
          </p:cNvPr>
          <p:cNvSpPr/>
          <p:nvPr/>
        </p:nvSpPr>
        <p:spPr>
          <a:xfrm>
            <a:off x="4725988" y="5314950"/>
            <a:ext cx="688975" cy="268288"/>
          </a:xfrm>
          <a:custGeom>
            <a:avLst/>
            <a:gdLst>
              <a:gd name="connsiteX0" fmla="*/ 264319 w 688182"/>
              <a:gd name="connsiteY0" fmla="*/ 69056 h 269081"/>
              <a:gd name="connsiteX1" fmla="*/ 688182 w 688182"/>
              <a:gd name="connsiteY1" fmla="*/ 0 h 269081"/>
              <a:gd name="connsiteX2" fmla="*/ 688182 w 688182"/>
              <a:gd name="connsiteY2" fmla="*/ 159544 h 269081"/>
              <a:gd name="connsiteX3" fmla="*/ 490538 w 688182"/>
              <a:gd name="connsiteY3" fmla="*/ 192881 h 269081"/>
              <a:gd name="connsiteX4" fmla="*/ 226219 w 688182"/>
              <a:gd name="connsiteY4" fmla="*/ 235744 h 269081"/>
              <a:gd name="connsiteX5" fmla="*/ 9525 w 688182"/>
              <a:gd name="connsiteY5" fmla="*/ 269081 h 269081"/>
              <a:gd name="connsiteX6" fmla="*/ 0 w 688182"/>
              <a:gd name="connsiteY6" fmla="*/ 114300 h 269081"/>
              <a:gd name="connsiteX7" fmla="*/ 264319 w 688182"/>
              <a:gd name="connsiteY7" fmla="*/ 69056 h 269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182" h="269081">
                <a:moveTo>
                  <a:pt x="264319" y="69056"/>
                </a:moveTo>
                <a:lnTo>
                  <a:pt x="688182" y="0"/>
                </a:lnTo>
                <a:lnTo>
                  <a:pt x="688182" y="159544"/>
                </a:lnTo>
                <a:lnTo>
                  <a:pt x="490538" y="192881"/>
                </a:lnTo>
                <a:lnTo>
                  <a:pt x="226219" y="235744"/>
                </a:lnTo>
                <a:lnTo>
                  <a:pt x="9525" y="269081"/>
                </a:lnTo>
                <a:lnTo>
                  <a:pt x="0" y="114300"/>
                </a:lnTo>
                <a:lnTo>
                  <a:pt x="264319" y="690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47DD3C8E-E08B-42B3-A80D-6DE37B38FB3D}"/>
              </a:ext>
            </a:extLst>
          </p:cNvPr>
          <p:cNvSpPr/>
          <p:nvPr/>
        </p:nvSpPr>
        <p:spPr>
          <a:xfrm>
            <a:off x="5805488" y="4376738"/>
            <a:ext cx="412750" cy="1323975"/>
          </a:xfrm>
          <a:custGeom>
            <a:avLst/>
            <a:gdLst>
              <a:gd name="connsiteX0" fmla="*/ 366712 w 411956"/>
              <a:gd name="connsiteY0" fmla="*/ 519112 h 1323975"/>
              <a:gd name="connsiteX1" fmla="*/ 366712 w 411956"/>
              <a:gd name="connsiteY1" fmla="*/ 238125 h 1323975"/>
              <a:gd name="connsiteX2" fmla="*/ 321468 w 411956"/>
              <a:gd name="connsiteY2" fmla="*/ 104775 h 1323975"/>
              <a:gd name="connsiteX3" fmla="*/ 276225 w 411956"/>
              <a:gd name="connsiteY3" fmla="*/ 78581 h 1323975"/>
              <a:gd name="connsiteX4" fmla="*/ 221456 w 411956"/>
              <a:gd name="connsiteY4" fmla="*/ 54768 h 1323975"/>
              <a:gd name="connsiteX5" fmla="*/ 157162 w 411956"/>
              <a:gd name="connsiteY5" fmla="*/ 30956 h 1323975"/>
              <a:gd name="connsiteX6" fmla="*/ 92868 w 411956"/>
              <a:gd name="connsiteY6" fmla="*/ 16668 h 1323975"/>
              <a:gd name="connsiteX7" fmla="*/ 50006 w 411956"/>
              <a:gd name="connsiteY7" fmla="*/ 9525 h 1323975"/>
              <a:gd name="connsiteX8" fmla="*/ 16668 w 411956"/>
              <a:gd name="connsiteY8" fmla="*/ 0 h 1323975"/>
              <a:gd name="connsiteX9" fmla="*/ 4762 w 411956"/>
              <a:gd name="connsiteY9" fmla="*/ 2381 h 1323975"/>
              <a:gd name="connsiteX10" fmla="*/ 0 w 411956"/>
              <a:gd name="connsiteY10" fmla="*/ 11906 h 1323975"/>
              <a:gd name="connsiteX11" fmla="*/ 2381 w 411956"/>
              <a:gd name="connsiteY11" fmla="*/ 38100 h 1323975"/>
              <a:gd name="connsiteX12" fmla="*/ 16668 w 411956"/>
              <a:gd name="connsiteY12" fmla="*/ 59531 h 1323975"/>
              <a:gd name="connsiteX13" fmla="*/ 40481 w 411956"/>
              <a:gd name="connsiteY13" fmla="*/ 80962 h 1323975"/>
              <a:gd name="connsiteX14" fmla="*/ 64293 w 411956"/>
              <a:gd name="connsiteY14" fmla="*/ 109537 h 1323975"/>
              <a:gd name="connsiteX15" fmla="*/ 83343 w 411956"/>
              <a:gd name="connsiteY15" fmla="*/ 145256 h 1323975"/>
              <a:gd name="connsiteX16" fmla="*/ 97631 w 411956"/>
              <a:gd name="connsiteY16" fmla="*/ 183356 h 1323975"/>
              <a:gd name="connsiteX17" fmla="*/ 114300 w 411956"/>
              <a:gd name="connsiteY17" fmla="*/ 238125 h 1323975"/>
              <a:gd name="connsiteX18" fmla="*/ 121443 w 411956"/>
              <a:gd name="connsiteY18" fmla="*/ 290512 h 1323975"/>
              <a:gd name="connsiteX19" fmla="*/ 126206 w 411956"/>
              <a:gd name="connsiteY19" fmla="*/ 411956 h 1323975"/>
              <a:gd name="connsiteX20" fmla="*/ 133350 w 411956"/>
              <a:gd name="connsiteY20" fmla="*/ 631031 h 1323975"/>
              <a:gd name="connsiteX21" fmla="*/ 140493 w 411956"/>
              <a:gd name="connsiteY21" fmla="*/ 847725 h 1323975"/>
              <a:gd name="connsiteX22" fmla="*/ 145256 w 411956"/>
              <a:gd name="connsiteY22" fmla="*/ 995362 h 1323975"/>
              <a:gd name="connsiteX23" fmla="*/ 147637 w 411956"/>
              <a:gd name="connsiteY23" fmla="*/ 1059656 h 1323975"/>
              <a:gd name="connsiteX24" fmla="*/ 152400 w 411956"/>
              <a:gd name="connsiteY24" fmla="*/ 1109662 h 1323975"/>
              <a:gd name="connsiteX25" fmla="*/ 161925 w 411956"/>
              <a:gd name="connsiteY25" fmla="*/ 1159668 h 1323975"/>
              <a:gd name="connsiteX26" fmla="*/ 176212 w 411956"/>
              <a:gd name="connsiteY26" fmla="*/ 1197768 h 1323975"/>
              <a:gd name="connsiteX27" fmla="*/ 185737 w 411956"/>
              <a:gd name="connsiteY27" fmla="*/ 1219200 h 1323975"/>
              <a:gd name="connsiteX28" fmla="*/ 202406 w 411956"/>
              <a:gd name="connsiteY28" fmla="*/ 1245393 h 1323975"/>
              <a:gd name="connsiteX29" fmla="*/ 219075 w 411956"/>
              <a:gd name="connsiteY29" fmla="*/ 1269206 h 1323975"/>
              <a:gd name="connsiteX30" fmla="*/ 242887 w 411956"/>
              <a:gd name="connsiteY30" fmla="*/ 1293018 h 1323975"/>
              <a:gd name="connsiteX31" fmla="*/ 259556 w 411956"/>
              <a:gd name="connsiteY31" fmla="*/ 1304925 h 1323975"/>
              <a:gd name="connsiteX32" fmla="*/ 278606 w 411956"/>
              <a:gd name="connsiteY32" fmla="*/ 1316831 h 1323975"/>
              <a:gd name="connsiteX33" fmla="*/ 307181 w 411956"/>
              <a:gd name="connsiteY33" fmla="*/ 1323975 h 1323975"/>
              <a:gd name="connsiteX34" fmla="*/ 326231 w 411956"/>
              <a:gd name="connsiteY34" fmla="*/ 1319212 h 1323975"/>
              <a:gd name="connsiteX35" fmla="*/ 345281 w 411956"/>
              <a:gd name="connsiteY35" fmla="*/ 1304925 h 1323975"/>
              <a:gd name="connsiteX36" fmla="*/ 357187 w 411956"/>
              <a:gd name="connsiteY36" fmla="*/ 1285875 h 1323975"/>
              <a:gd name="connsiteX37" fmla="*/ 378618 w 411956"/>
              <a:gd name="connsiteY37" fmla="*/ 1233487 h 1323975"/>
              <a:gd name="connsiteX38" fmla="*/ 400050 w 411956"/>
              <a:gd name="connsiteY38" fmla="*/ 1164431 h 1323975"/>
              <a:gd name="connsiteX39" fmla="*/ 411956 w 411956"/>
              <a:gd name="connsiteY39" fmla="*/ 1116806 h 1323975"/>
              <a:gd name="connsiteX40" fmla="*/ 371475 w 411956"/>
              <a:gd name="connsiteY40" fmla="*/ 995362 h 1323975"/>
              <a:gd name="connsiteX41" fmla="*/ 366712 w 411956"/>
              <a:gd name="connsiteY41" fmla="*/ 519112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11956" h="1323975">
                <a:moveTo>
                  <a:pt x="366712" y="519112"/>
                </a:moveTo>
                <a:lnTo>
                  <a:pt x="366712" y="238125"/>
                </a:lnTo>
                <a:lnTo>
                  <a:pt x="321468" y="104775"/>
                </a:lnTo>
                <a:lnTo>
                  <a:pt x="276225" y="78581"/>
                </a:lnTo>
                <a:lnTo>
                  <a:pt x="221456" y="54768"/>
                </a:lnTo>
                <a:lnTo>
                  <a:pt x="157162" y="30956"/>
                </a:lnTo>
                <a:lnTo>
                  <a:pt x="92868" y="16668"/>
                </a:lnTo>
                <a:lnTo>
                  <a:pt x="50006" y="9525"/>
                </a:lnTo>
                <a:lnTo>
                  <a:pt x="16668" y="0"/>
                </a:lnTo>
                <a:lnTo>
                  <a:pt x="4762" y="2381"/>
                </a:lnTo>
                <a:lnTo>
                  <a:pt x="0" y="11906"/>
                </a:lnTo>
                <a:lnTo>
                  <a:pt x="2381" y="38100"/>
                </a:lnTo>
                <a:lnTo>
                  <a:pt x="16668" y="59531"/>
                </a:lnTo>
                <a:lnTo>
                  <a:pt x="40481" y="80962"/>
                </a:lnTo>
                <a:lnTo>
                  <a:pt x="64293" y="109537"/>
                </a:lnTo>
                <a:lnTo>
                  <a:pt x="83343" y="145256"/>
                </a:lnTo>
                <a:lnTo>
                  <a:pt x="97631" y="183356"/>
                </a:lnTo>
                <a:lnTo>
                  <a:pt x="114300" y="238125"/>
                </a:lnTo>
                <a:lnTo>
                  <a:pt x="121443" y="290512"/>
                </a:lnTo>
                <a:lnTo>
                  <a:pt x="126206" y="411956"/>
                </a:lnTo>
                <a:lnTo>
                  <a:pt x="133350" y="631031"/>
                </a:lnTo>
                <a:lnTo>
                  <a:pt x="140493" y="847725"/>
                </a:lnTo>
                <a:lnTo>
                  <a:pt x="145256" y="995362"/>
                </a:lnTo>
                <a:cubicBezTo>
                  <a:pt x="146050" y="1016793"/>
                  <a:pt x="146843" y="1038225"/>
                  <a:pt x="147637" y="1059656"/>
                </a:cubicBezTo>
                <a:lnTo>
                  <a:pt x="152400" y="1109662"/>
                </a:lnTo>
                <a:lnTo>
                  <a:pt x="161925" y="1159668"/>
                </a:lnTo>
                <a:lnTo>
                  <a:pt x="176212" y="1197768"/>
                </a:lnTo>
                <a:lnTo>
                  <a:pt x="185737" y="1219200"/>
                </a:lnTo>
                <a:lnTo>
                  <a:pt x="202406" y="1245393"/>
                </a:lnTo>
                <a:lnTo>
                  <a:pt x="219075" y="1269206"/>
                </a:lnTo>
                <a:lnTo>
                  <a:pt x="242887" y="1293018"/>
                </a:lnTo>
                <a:lnTo>
                  <a:pt x="259556" y="1304925"/>
                </a:lnTo>
                <a:lnTo>
                  <a:pt x="278606" y="1316831"/>
                </a:lnTo>
                <a:lnTo>
                  <a:pt x="307181" y="1323975"/>
                </a:lnTo>
                <a:lnTo>
                  <a:pt x="326231" y="1319212"/>
                </a:lnTo>
                <a:lnTo>
                  <a:pt x="345281" y="1304925"/>
                </a:lnTo>
                <a:lnTo>
                  <a:pt x="357187" y="1285875"/>
                </a:lnTo>
                <a:lnTo>
                  <a:pt x="378618" y="1233487"/>
                </a:lnTo>
                <a:lnTo>
                  <a:pt x="400050" y="1164431"/>
                </a:lnTo>
                <a:lnTo>
                  <a:pt x="411956" y="1116806"/>
                </a:lnTo>
                <a:lnTo>
                  <a:pt x="371475" y="995362"/>
                </a:lnTo>
                <a:cubicBezTo>
                  <a:pt x="369887" y="846137"/>
                  <a:pt x="368300" y="696912"/>
                  <a:pt x="366712" y="51911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74B91E55-71D6-46A4-90C1-D59D7D1C9B0B}"/>
              </a:ext>
            </a:extLst>
          </p:cNvPr>
          <p:cNvSpPr/>
          <p:nvPr/>
        </p:nvSpPr>
        <p:spPr>
          <a:xfrm>
            <a:off x="6065838" y="4344988"/>
            <a:ext cx="1225550" cy="989012"/>
          </a:xfrm>
          <a:custGeom>
            <a:avLst/>
            <a:gdLst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4862 w 1226344"/>
              <a:gd name="connsiteY33" fmla="*/ 883444 h 1057275"/>
              <a:gd name="connsiteX34" fmla="*/ 823912 w 1226344"/>
              <a:gd name="connsiteY34" fmla="*/ 592932 h 1057275"/>
              <a:gd name="connsiteX35" fmla="*/ 845344 w 1226344"/>
              <a:gd name="connsiteY35" fmla="*/ 302419 h 1057275"/>
              <a:gd name="connsiteX36" fmla="*/ 842962 w 1226344"/>
              <a:gd name="connsiteY36" fmla="*/ 278607 h 1057275"/>
              <a:gd name="connsiteX37" fmla="*/ 835819 w 1226344"/>
              <a:gd name="connsiteY37" fmla="*/ 250032 h 1057275"/>
              <a:gd name="connsiteX38" fmla="*/ 828675 w 1226344"/>
              <a:gd name="connsiteY38" fmla="*/ 235744 h 1057275"/>
              <a:gd name="connsiteX39" fmla="*/ 816769 w 1226344"/>
              <a:gd name="connsiteY39" fmla="*/ 226219 h 1057275"/>
              <a:gd name="connsiteX40" fmla="*/ 795337 w 1226344"/>
              <a:gd name="connsiteY40" fmla="*/ 223838 h 1057275"/>
              <a:gd name="connsiteX41" fmla="*/ 709612 w 1226344"/>
              <a:gd name="connsiteY41" fmla="*/ 233363 h 1057275"/>
              <a:gd name="connsiteX42" fmla="*/ 433387 w 1226344"/>
              <a:gd name="connsiteY42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57262 w 1226344"/>
              <a:gd name="connsiteY31" fmla="*/ 1057275 h 1057275"/>
              <a:gd name="connsiteX32" fmla="*/ 797719 w 1226344"/>
              <a:gd name="connsiteY32" fmla="*/ 1035844 h 1057275"/>
              <a:gd name="connsiteX33" fmla="*/ 802206 w 1226344"/>
              <a:gd name="connsiteY33" fmla="*/ 943768 h 1057275"/>
              <a:gd name="connsiteX34" fmla="*/ 804862 w 1226344"/>
              <a:gd name="connsiteY34" fmla="*/ 883444 h 1057275"/>
              <a:gd name="connsiteX35" fmla="*/ 823912 w 1226344"/>
              <a:gd name="connsiteY35" fmla="*/ 592932 h 1057275"/>
              <a:gd name="connsiteX36" fmla="*/ 845344 w 1226344"/>
              <a:gd name="connsiteY36" fmla="*/ 302419 h 1057275"/>
              <a:gd name="connsiteX37" fmla="*/ 842962 w 1226344"/>
              <a:gd name="connsiteY37" fmla="*/ 278607 h 1057275"/>
              <a:gd name="connsiteX38" fmla="*/ 835819 w 1226344"/>
              <a:gd name="connsiteY38" fmla="*/ 250032 h 1057275"/>
              <a:gd name="connsiteX39" fmla="*/ 828675 w 1226344"/>
              <a:gd name="connsiteY39" fmla="*/ 235744 h 1057275"/>
              <a:gd name="connsiteX40" fmla="*/ 816769 w 1226344"/>
              <a:gd name="connsiteY40" fmla="*/ 226219 h 1057275"/>
              <a:gd name="connsiteX41" fmla="*/ 795337 w 1226344"/>
              <a:gd name="connsiteY41" fmla="*/ 223838 h 1057275"/>
              <a:gd name="connsiteX42" fmla="*/ 709612 w 1226344"/>
              <a:gd name="connsiteY42" fmla="*/ 233363 h 1057275"/>
              <a:gd name="connsiteX43" fmla="*/ 433387 w 1226344"/>
              <a:gd name="connsiteY43" fmla="*/ 257175 h 1057275"/>
              <a:gd name="connsiteX0" fmla="*/ 433387 w 1226344"/>
              <a:gd name="connsiteY0" fmla="*/ 257175 h 1057275"/>
              <a:gd name="connsiteX1" fmla="*/ 202406 w 1226344"/>
              <a:gd name="connsiteY1" fmla="*/ 278607 h 1057275"/>
              <a:gd name="connsiteX2" fmla="*/ 59531 w 1226344"/>
              <a:gd name="connsiteY2" fmla="*/ 290513 h 1057275"/>
              <a:gd name="connsiteX3" fmla="*/ 26194 w 1226344"/>
              <a:gd name="connsiteY3" fmla="*/ 290513 h 1057275"/>
              <a:gd name="connsiteX4" fmla="*/ 0 w 1226344"/>
              <a:gd name="connsiteY4" fmla="*/ 140494 h 1057275"/>
              <a:gd name="connsiteX5" fmla="*/ 207169 w 1226344"/>
              <a:gd name="connsiteY5" fmla="*/ 116682 h 1057275"/>
              <a:gd name="connsiteX6" fmla="*/ 464344 w 1226344"/>
              <a:gd name="connsiteY6" fmla="*/ 88107 h 1057275"/>
              <a:gd name="connsiteX7" fmla="*/ 666750 w 1226344"/>
              <a:gd name="connsiteY7" fmla="*/ 66675 h 1057275"/>
              <a:gd name="connsiteX8" fmla="*/ 711994 w 1226344"/>
              <a:gd name="connsiteY8" fmla="*/ 54769 h 1057275"/>
              <a:gd name="connsiteX9" fmla="*/ 781050 w 1226344"/>
              <a:gd name="connsiteY9" fmla="*/ 30957 h 1057275"/>
              <a:gd name="connsiteX10" fmla="*/ 845344 w 1226344"/>
              <a:gd name="connsiteY10" fmla="*/ 4763 h 1057275"/>
              <a:gd name="connsiteX11" fmla="*/ 866775 w 1226344"/>
              <a:gd name="connsiteY11" fmla="*/ 0 h 1057275"/>
              <a:gd name="connsiteX12" fmla="*/ 900112 w 1226344"/>
              <a:gd name="connsiteY12" fmla="*/ 0 h 1057275"/>
              <a:gd name="connsiteX13" fmla="*/ 945356 w 1226344"/>
              <a:gd name="connsiteY13" fmla="*/ 11907 h 1057275"/>
              <a:gd name="connsiteX14" fmla="*/ 995362 w 1226344"/>
              <a:gd name="connsiteY14" fmla="*/ 33338 h 1057275"/>
              <a:gd name="connsiteX15" fmla="*/ 1026319 w 1226344"/>
              <a:gd name="connsiteY15" fmla="*/ 50007 h 1057275"/>
              <a:gd name="connsiteX16" fmla="*/ 1064419 w 1226344"/>
              <a:gd name="connsiteY16" fmla="*/ 73819 h 1057275"/>
              <a:gd name="connsiteX17" fmla="*/ 1112044 w 1226344"/>
              <a:gd name="connsiteY17" fmla="*/ 111919 h 1057275"/>
              <a:gd name="connsiteX18" fmla="*/ 1157287 w 1226344"/>
              <a:gd name="connsiteY18" fmla="*/ 147638 h 1057275"/>
              <a:gd name="connsiteX19" fmla="*/ 1185862 w 1226344"/>
              <a:gd name="connsiteY19" fmla="*/ 178594 h 1057275"/>
              <a:gd name="connsiteX20" fmla="*/ 1209675 w 1226344"/>
              <a:gd name="connsiteY20" fmla="*/ 207169 h 1057275"/>
              <a:gd name="connsiteX21" fmla="*/ 1223962 w 1226344"/>
              <a:gd name="connsiteY21" fmla="*/ 235744 h 1057275"/>
              <a:gd name="connsiteX22" fmla="*/ 1226344 w 1226344"/>
              <a:gd name="connsiteY22" fmla="*/ 252413 h 1057275"/>
              <a:gd name="connsiteX23" fmla="*/ 1221581 w 1226344"/>
              <a:gd name="connsiteY23" fmla="*/ 269082 h 1057275"/>
              <a:gd name="connsiteX24" fmla="*/ 1202531 w 1226344"/>
              <a:gd name="connsiteY24" fmla="*/ 280988 h 1057275"/>
              <a:gd name="connsiteX25" fmla="*/ 1185862 w 1226344"/>
              <a:gd name="connsiteY25" fmla="*/ 288132 h 1057275"/>
              <a:gd name="connsiteX26" fmla="*/ 1169194 w 1226344"/>
              <a:gd name="connsiteY26" fmla="*/ 304800 h 1057275"/>
              <a:gd name="connsiteX27" fmla="*/ 1152525 w 1226344"/>
              <a:gd name="connsiteY27" fmla="*/ 326232 h 1057275"/>
              <a:gd name="connsiteX28" fmla="*/ 1116806 w 1226344"/>
              <a:gd name="connsiteY28" fmla="*/ 383382 h 1057275"/>
              <a:gd name="connsiteX29" fmla="*/ 1090612 w 1226344"/>
              <a:gd name="connsiteY29" fmla="*/ 445294 h 1057275"/>
              <a:gd name="connsiteX30" fmla="*/ 1054894 w 1226344"/>
              <a:gd name="connsiteY30" fmla="*/ 609600 h 1057275"/>
              <a:gd name="connsiteX31" fmla="*/ 969002 w 1226344"/>
              <a:gd name="connsiteY31" fmla="*/ 989012 h 1057275"/>
              <a:gd name="connsiteX32" fmla="*/ 957262 w 1226344"/>
              <a:gd name="connsiteY32" fmla="*/ 1057275 h 1057275"/>
              <a:gd name="connsiteX33" fmla="*/ 797719 w 1226344"/>
              <a:gd name="connsiteY33" fmla="*/ 1035844 h 1057275"/>
              <a:gd name="connsiteX34" fmla="*/ 802206 w 1226344"/>
              <a:gd name="connsiteY34" fmla="*/ 943768 h 1057275"/>
              <a:gd name="connsiteX35" fmla="*/ 804862 w 1226344"/>
              <a:gd name="connsiteY35" fmla="*/ 883444 h 1057275"/>
              <a:gd name="connsiteX36" fmla="*/ 823912 w 1226344"/>
              <a:gd name="connsiteY36" fmla="*/ 592932 h 1057275"/>
              <a:gd name="connsiteX37" fmla="*/ 845344 w 1226344"/>
              <a:gd name="connsiteY37" fmla="*/ 302419 h 1057275"/>
              <a:gd name="connsiteX38" fmla="*/ 842962 w 1226344"/>
              <a:gd name="connsiteY38" fmla="*/ 278607 h 1057275"/>
              <a:gd name="connsiteX39" fmla="*/ 835819 w 1226344"/>
              <a:gd name="connsiteY39" fmla="*/ 250032 h 1057275"/>
              <a:gd name="connsiteX40" fmla="*/ 828675 w 1226344"/>
              <a:gd name="connsiteY40" fmla="*/ 235744 h 1057275"/>
              <a:gd name="connsiteX41" fmla="*/ 816769 w 1226344"/>
              <a:gd name="connsiteY41" fmla="*/ 226219 h 1057275"/>
              <a:gd name="connsiteX42" fmla="*/ 795337 w 1226344"/>
              <a:gd name="connsiteY42" fmla="*/ 223838 h 1057275"/>
              <a:gd name="connsiteX43" fmla="*/ 709612 w 1226344"/>
              <a:gd name="connsiteY43" fmla="*/ 233363 h 1057275"/>
              <a:gd name="connsiteX44" fmla="*/ 433387 w 1226344"/>
              <a:gd name="connsiteY44" fmla="*/ 257175 h 1057275"/>
              <a:gd name="connsiteX0" fmla="*/ 433387 w 1226344"/>
              <a:gd name="connsiteY0" fmla="*/ 257175 h 1035844"/>
              <a:gd name="connsiteX1" fmla="*/ 202406 w 1226344"/>
              <a:gd name="connsiteY1" fmla="*/ 278607 h 1035844"/>
              <a:gd name="connsiteX2" fmla="*/ 59531 w 1226344"/>
              <a:gd name="connsiteY2" fmla="*/ 290513 h 1035844"/>
              <a:gd name="connsiteX3" fmla="*/ 26194 w 1226344"/>
              <a:gd name="connsiteY3" fmla="*/ 290513 h 1035844"/>
              <a:gd name="connsiteX4" fmla="*/ 0 w 1226344"/>
              <a:gd name="connsiteY4" fmla="*/ 140494 h 1035844"/>
              <a:gd name="connsiteX5" fmla="*/ 207169 w 1226344"/>
              <a:gd name="connsiteY5" fmla="*/ 116682 h 1035844"/>
              <a:gd name="connsiteX6" fmla="*/ 464344 w 1226344"/>
              <a:gd name="connsiteY6" fmla="*/ 88107 h 1035844"/>
              <a:gd name="connsiteX7" fmla="*/ 666750 w 1226344"/>
              <a:gd name="connsiteY7" fmla="*/ 66675 h 1035844"/>
              <a:gd name="connsiteX8" fmla="*/ 711994 w 1226344"/>
              <a:gd name="connsiteY8" fmla="*/ 54769 h 1035844"/>
              <a:gd name="connsiteX9" fmla="*/ 781050 w 1226344"/>
              <a:gd name="connsiteY9" fmla="*/ 30957 h 1035844"/>
              <a:gd name="connsiteX10" fmla="*/ 845344 w 1226344"/>
              <a:gd name="connsiteY10" fmla="*/ 4763 h 1035844"/>
              <a:gd name="connsiteX11" fmla="*/ 866775 w 1226344"/>
              <a:gd name="connsiteY11" fmla="*/ 0 h 1035844"/>
              <a:gd name="connsiteX12" fmla="*/ 900112 w 1226344"/>
              <a:gd name="connsiteY12" fmla="*/ 0 h 1035844"/>
              <a:gd name="connsiteX13" fmla="*/ 945356 w 1226344"/>
              <a:gd name="connsiteY13" fmla="*/ 11907 h 1035844"/>
              <a:gd name="connsiteX14" fmla="*/ 995362 w 1226344"/>
              <a:gd name="connsiteY14" fmla="*/ 33338 h 1035844"/>
              <a:gd name="connsiteX15" fmla="*/ 1026319 w 1226344"/>
              <a:gd name="connsiteY15" fmla="*/ 50007 h 1035844"/>
              <a:gd name="connsiteX16" fmla="*/ 1064419 w 1226344"/>
              <a:gd name="connsiteY16" fmla="*/ 73819 h 1035844"/>
              <a:gd name="connsiteX17" fmla="*/ 1112044 w 1226344"/>
              <a:gd name="connsiteY17" fmla="*/ 111919 h 1035844"/>
              <a:gd name="connsiteX18" fmla="*/ 1157287 w 1226344"/>
              <a:gd name="connsiteY18" fmla="*/ 147638 h 1035844"/>
              <a:gd name="connsiteX19" fmla="*/ 1185862 w 1226344"/>
              <a:gd name="connsiteY19" fmla="*/ 178594 h 1035844"/>
              <a:gd name="connsiteX20" fmla="*/ 1209675 w 1226344"/>
              <a:gd name="connsiteY20" fmla="*/ 207169 h 1035844"/>
              <a:gd name="connsiteX21" fmla="*/ 1223962 w 1226344"/>
              <a:gd name="connsiteY21" fmla="*/ 235744 h 1035844"/>
              <a:gd name="connsiteX22" fmla="*/ 1226344 w 1226344"/>
              <a:gd name="connsiteY22" fmla="*/ 252413 h 1035844"/>
              <a:gd name="connsiteX23" fmla="*/ 1221581 w 1226344"/>
              <a:gd name="connsiteY23" fmla="*/ 269082 h 1035844"/>
              <a:gd name="connsiteX24" fmla="*/ 1202531 w 1226344"/>
              <a:gd name="connsiteY24" fmla="*/ 280988 h 1035844"/>
              <a:gd name="connsiteX25" fmla="*/ 1185862 w 1226344"/>
              <a:gd name="connsiteY25" fmla="*/ 288132 h 1035844"/>
              <a:gd name="connsiteX26" fmla="*/ 1169194 w 1226344"/>
              <a:gd name="connsiteY26" fmla="*/ 304800 h 1035844"/>
              <a:gd name="connsiteX27" fmla="*/ 1152525 w 1226344"/>
              <a:gd name="connsiteY27" fmla="*/ 326232 h 1035844"/>
              <a:gd name="connsiteX28" fmla="*/ 1116806 w 1226344"/>
              <a:gd name="connsiteY28" fmla="*/ 383382 h 1035844"/>
              <a:gd name="connsiteX29" fmla="*/ 1090612 w 1226344"/>
              <a:gd name="connsiteY29" fmla="*/ 445294 h 1035844"/>
              <a:gd name="connsiteX30" fmla="*/ 1054894 w 1226344"/>
              <a:gd name="connsiteY30" fmla="*/ 609600 h 1035844"/>
              <a:gd name="connsiteX31" fmla="*/ 969002 w 1226344"/>
              <a:gd name="connsiteY31" fmla="*/ 989012 h 1035844"/>
              <a:gd name="connsiteX32" fmla="*/ 797719 w 1226344"/>
              <a:gd name="connsiteY32" fmla="*/ 1035844 h 1035844"/>
              <a:gd name="connsiteX33" fmla="*/ 802206 w 1226344"/>
              <a:gd name="connsiteY33" fmla="*/ 943768 h 1035844"/>
              <a:gd name="connsiteX34" fmla="*/ 804862 w 1226344"/>
              <a:gd name="connsiteY34" fmla="*/ 883444 h 1035844"/>
              <a:gd name="connsiteX35" fmla="*/ 823912 w 1226344"/>
              <a:gd name="connsiteY35" fmla="*/ 592932 h 1035844"/>
              <a:gd name="connsiteX36" fmla="*/ 845344 w 1226344"/>
              <a:gd name="connsiteY36" fmla="*/ 302419 h 1035844"/>
              <a:gd name="connsiteX37" fmla="*/ 842962 w 1226344"/>
              <a:gd name="connsiteY37" fmla="*/ 278607 h 1035844"/>
              <a:gd name="connsiteX38" fmla="*/ 835819 w 1226344"/>
              <a:gd name="connsiteY38" fmla="*/ 250032 h 1035844"/>
              <a:gd name="connsiteX39" fmla="*/ 828675 w 1226344"/>
              <a:gd name="connsiteY39" fmla="*/ 235744 h 1035844"/>
              <a:gd name="connsiteX40" fmla="*/ 816769 w 1226344"/>
              <a:gd name="connsiteY40" fmla="*/ 226219 h 1035844"/>
              <a:gd name="connsiteX41" fmla="*/ 795337 w 1226344"/>
              <a:gd name="connsiteY41" fmla="*/ 223838 h 1035844"/>
              <a:gd name="connsiteX42" fmla="*/ 709612 w 1226344"/>
              <a:gd name="connsiteY42" fmla="*/ 233363 h 1035844"/>
              <a:gd name="connsiteX43" fmla="*/ 433387 w 1226344"/>
              <a:gd name="connsiteY43" fmla="*/ 257175 h 1035844"/>
              <a:gd name="connsiteX0" fmla="*/ 433387 w 1226344"/>
              <a:gd name="connsiteY0" fmla="*/ 257175 h 989012"/>
              <a:gd name="connsiteX1" fmla="*/ 202406 w 1226344"/>
              <a:gd name="connsiteY1" fmla="*/ 278607 h 989012"/>
              <a:gd name="connsiteX2" fmla="*/ 59531 w 1226344"/>
              <a:gd name="connsiteY2" fmla="*/ 290513 h 989012"/>
              <a:gd name="connsiteX3" fmla="*/ 26194 w 1226344"/>
              <a:gd name="connsiteY3" fmla="*/ 290513 h 989012"/>
              <a:gd name="connsiteX4" fmla="*/ 0 w 1226344"/>
              <a:gd name="connsiteY4" fmla="*/ 140494 h 989012"/>
              <a:gd name="connsiteX5" fmla="*/ 207169 w 1226344"/>
              <a:gd name="connsiteY5" fmla="*/ 116682 h 989012"/>
              <a:gd name="connsiteX6" fmla="*/ 464344 w 1226344"/>
              <a:gd name="connsiteY6" fmla="*/ 88107 h 989012"/>
              <a:gd name="connsiteX7" fmla="*/ 666750 w 1226344"/>
              <a:gd name="connsiteY7" fmla="*/ 66675 h 989012"/>
              <a:gd name="connsiteX8" fmla="*/ 711994 w 1226344"/>
              <a:gd name="connsiteY8" fmla="*/ 54769 h 989012"/>
              <a:gd name="connsiteX9" fmla="*/ 781050 w 1226344"/>
              <a:gd name="connsiteY9" fmla="*/ 30957 h 989012"/>
              <a:gd name="connsiteX10" fmla="*/ 845344 w 1226344"/>
              <a:gd name="connsiteY10" fmla="*/ 4763 h 989012"/>
              <a:gd name="connsiteX11" fmla="*/ 866775 w 1226344"/>
              <a:gd name="connsiteY11" fmla="*/ 0 h 989012"/>
              <a:gd name="connsiteX12" fmla="*/ 900112 w 1226344"/>
              <a:gd name="connsiteY12" fmla="*/ 0 h 989012"/>
              <a:gd name="connsiteX13" fmla="*/ 945356 w 1226344"/>
              <a:gd name="connsiteY13" fmla="*/ 11907 h 989012"/>
              <a:gd name="connsiteX14" fmla="*/ 995362 w 1226344"/>
              <a:gd name="connsiteY14" fmla="*/ 33338 h 989012"/>
              <a:gd name="connsiteX15" fmla="*/ 1026319 w 1226344"/>
              <a:gd name="connsiteY15" fmla="*/ 50007 h 989012"/>
              <a:gd name="connsiteX16" fmla="*/ 1064419 w 1226344"/>
              <a:gd name="connsiteY16" fmla="*/ 73819 h 989012"/>
              <a:gd name="connsiteX17" fmla="*/ 1112044 w 1226344"/>
              <a:gd name="connsiteY17" fmla="*/ 111919 h 989012"/>
              <a:gd name="connsiteX18" fmla="*/ 1157287 w 1226344"/>
              <a:gd name="connsiteY18" fmla="*/ 147638 h 989012"/>
              <a:gd name="connsiteX19" fmla="*/ 1185862 w 1226344"/>
              <a:gd name="connsiteY19" fmla="*/ 178594 h 989012"/>
              <a:gd name="connsiteX20" fmla="*/ 1209675 w 1226344"/>
              <a:gd name="connsiteY20" fmla="*/ 207169 h 989012"/>
              <a:gd name="connsiteX21" fmla="*/ 1223962 w 1226344"/>
              <a:gd name="connsiteY21" fmla="*/ 235744 h 989012"/>
              <a:gd name="connsiteX22" fmla="*/ 1226344 w 1226344"/>
              <a:gd name="connsiteY22" fmla="*/ 252413 h 989012"/>
              <a:gd name="connsiteX23" fmla="*/ 1221581 w 1226344"/>
              <a:gd name="connsiteY23" fmla="*/ 269082 h 989012"/>
              <a:gd name="connsiteX24" fmla="*/ 1202531 w 1226344"/>
              <a:gd name="connsiteY24" fmla="*/ 280988 h 989012"/>
              <a:gd name="connsiteX25" fmla="*/ 1185862 w 1226344"/>
              <a:gd name="connsiteY25" fmla="*/ 288132 h 989012"/>
              <a:gd name="connsiteX26" fmla="*/ 1169194 w 1226344"/>
              <a:gd name="connsiteY26" fmla="*/ 304800 h 989012"/>
              <a:gd name="connsiteX27" fmla="*/ 1152525 w 1226344"/>
              <a:gd name="connsiteY27" fmla="*/ 326232 h 989012"/>
              <a:gd name="connsiteX28" fmla="*/ 1116806 w 1226344"/>
              <a:gd name="connsiteY28" fmla="*/ 383382 h 989012"/>
              <a:gd name="connsiteX29" fmla="*/ 1090612 w 1226344"/>
              <a:gd name="connsiteY29" fmla="*/ 445294 h 989012"/>
              <a:gd name="connsiteX30" fmla="*/ 1054894 w 1226344"/>
              <a:gd name="connsiteY30" fmla="*/ 609600 h 989012"/>
              <a:gd name="connsiteX31" fmla="*/ 969002 w 1226344"/>
              <a:gd name="connsiteY31" fmla="*/ 989012 h 989012"/>
              <a:gd name="connsiteX32" fmla="*/ 802206 w 1226344"/>
              <a:gd name="connsiteY32" fmla="*/ 943768 h 989012"/>
              <a:gd name="connsiteX33" fmla="*/ 804862 w 1226344"/>
              <a:gd name="connsiteY33" fmla="*/ 883444 h 989012"/>
              <a:gd name="connsiteX34" fmla="*/ 823912 w 1226344"/>
              <a:gd name="connsiteY34" fmla="*/ 592932 h 989012"/>
              <a:gd name="connsiteX35" fmla="*/ 845344 w 1226344"/>
              <a:gd name="connsiteY35" fmla="*/ 302419 h 989012"/>
              <a:gd name="connsiteX36" fmla="*/ 842962 w 1226344"/>
              <a:gd name="connsiteY36" fmla="*/ 278607 h 989012"/>
              <a:gd name="connsiteX37" fmla="*/ 835819 w 1226344"/>
              <a:gd name="connsiteY37" fmla="*/ 250032 h 989012"/>
              <a:gd name="connsiteX38" fmla="*/ 828675 w 1226344"/>
              <a:gd name="connsiteY38" fmla="*/ 235744 h 989012"/>
              <a:gd name="connsiteX39" fmla="*/ 816769 w 1226344"/>
              <a:gd name="connsiteY39" fmla="*/ 226219 h 989012"/>
              <a:gd name="connsiteX40" fmla="*/ 795337 w 1226344"/>
              <a:gd name="connsiteY40" fmla="*/ 223838 h 989012"/>
              <a:gd name="connsiteX41" fmla="*/ 709612 w 1226344"/>
              <a:gd name="connsiteY41" fmla="*/ 233363 h 989012"/>
              <a:gd name="connsiteX42" fmla="*/ 433387 w 1226344"/>
              <a:gd name="connsiteY42" fmla="*/ 257175 h 989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26344" h="989012">
                <a:moveTo>
                  <a:pt x="433387" y="257175"/>
                </a:moveTo>
                <a:lnTo>
                  <a:pt x="202406" y="278607"/>
                </a:lnTo>
                <a:lnTo>
                  <a:pt x="59531" y="290513"/>
                </a:lnTo>
                <a:lnTo>
                  <a:pt x="26194" y="290513"/>
                </a:lnTo>
                <a:lnTo>
                  <a:pt x="0" y="140494"/>
                </a:lnTo>
                <a:lnTo>
                  <a:pt x="207169" y="116682"/>
                </a:lnTo>
                <a:lnTo>
                  <a:pt x="464344" y="88107"/>
                </a:lnTo>
                <a:lnTo>
                  <a:pt x="666750" y="66675"/>
                </a:lnTo>
                <a:lnTo>
                  <a:pt x="711994" y="54769"/>
                </a:lnTo>
                <a:lnTo>
                  <a:pt x="781050" y="30957"/>
                </a:lnTo>
                <a:lnTo>
                  <a:pt x="845344" y="4763"/>
                </a:lnTo>
                <a:lnTo>
                  <a:pt x="866775" y="0"/>
                </a:lnTo>
                <a:lnTo>
                  <a:pt x="900112" y="0"/>
                </a:lnTo>
                <a:lnTo>
                  <a:pt x="945356" y="11907"/>
                </a:lnTo>
                <a:lnTo>
                  <a:pt x="995362" y="33338"/>
                </a:lnTo>
                <a:lnTo>
                  <a:pt x="1026319" y="50007"/>
                </a:lnTo>
                <a:lnTo>
                  <a:pt x="1064419" y="73819"/>
                </a:lnTo>
                <a:lnTo>
                  <a:pt x="1112044" y="111919"/>
                </a:lnTo>
                <a:lnTo>
                  <a:pt x="1157287" y="147638"/>
                </a:lnTo>
                <a:lnTo>
                  <a:pt x="1185862" y="178594"/>
                </a:lnTo>
                <a:lnTo>
                  <a:pt x="1209675" y="207169"/>
                </a:lnTo>
                <a:lnTo>
                  <a:pt x="1223962" y="235744"/>
                </a:lnTo>
                <a:lnTo>
                  <a:pt x="1226344" y="252413"/>
                </a:lnTo>
                <a:lnTo>
                  <a:pt x="1221581" y="269082"/>
                </a:lnTo>
                <a:lnTo>
                  <a:pt x="1202531" y="280988"/>
                </a:lnTo>
                <a:lnTo>
                  <a:pt x="1185862" y="288132"/>
                </a:lnTo>
                <a:lnTo>
                  <a:pt x="1169194" y="304800"/>
                </a:lnTo>
                <a:lnTo>
                  <a:pt x="1152525" y="326232"/>
                </a:lnTo>
                <a:lnTo>
                  <a:pt x="1116806" y="383382"/>
                </a:lnTo>
                <a:lnTo>
                  <a:pt x="1090612" y="445294"/>
                </a:lnTo>
                <a:lnTo>
                  <a:pt x="1054894" y="609600"/>
                </a:lnTo>
                <a:lnTo>
                  <a:pt x="969002" y="989012"/>
                </a:lnTo>
                <a:lnTo>
                  <a:pt x="802206" y="943768"/>
                </a:lnTo>
                <a:lnTo>
                  <a:pt x="804862" y="883444"/>
                </a:lnTo>
                <a:lnTo>
                  <a:pt x="823912" y="592932"/>
                </a:lnTo>
                <a:lnTo>
                  <a:pt x="845344" y="302419"/>
                </a:lnTo>
                <a:lnTo>
                  <a:pt x="842962" y="278607"/>
                </a:lnTo>
                <a:lnTo>
                  <a:pt x="835819" y="250032"/>
                </a:lnTo>
                <a:lnTo>
                  <a:pt x="828675" y="235744"/>
                </a:lnTo>
                <a:lnTo>
                  <a:pt x="816769" y="226219"/>
                </a:lnTo>
                <a:lnTo>
                  <a:pt x="795337" y="223838"/>
                </a:lnTo>
                <a:lnTo>
                  <a:pt x="709612" y="233363"/>
                </a:lnTo>
                <a:lnTo>
                  <a:pt x="433387" y="2571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B6E8DE14-AB6B-4CE8-A7C6-F5F8F21CA728}"/>
              </a:ext>
            </a:extLst>
          </p:cNvPr>
          <p:cNvSpPr/>
          <p:nvPr/>
        </p:nvSpPr>
        <p:spPr>
          <a:xfrm>
            <a:off x="6115050" y="5257800"/>
            <a:ext cx="985838" cy="266700"/>
          </a:xfrm>
          <a:custGeom>
            <a:avLst/>
            <a:gdLst>
              <a:gd name="connsiteX0" fmla="*/ 359569 w 985838"/>
              <a:gd name="connsiteY0" fmla="*/ 52388 h 266700"/>
              <a:gd name="connsiteX1" fmla="*/ 678656 w 985838"/>
              <a:gd name="connsiteY1" fmla="*/ 11906 h 266700"/>
              <a:gd name="connsiteX2" fmla="*/ 781050 w 985838"/>
              <a:gd name="connsiteY2" fmla="*/ 0 h 266700"/>
              <a:gd name="connsiteX3" fmla="*/ 914400 w 985838"/>
              <a:gd name="connsiteY3" fmla="*/ 33338 h 266700"/>
              <a:gd name="connsiteX4" fmla="*/ 947738 w 985838"/>
              <a:gd name="connsiteY4" fmla="*/ 64294 h 266700"/>
              <a:gd name="connsiteX5" fmla="*/ 966788 w 985838"/>
              <a:gd name="connsiteY5" fmla="*/ 90488 h 266700"/>
              <a:gd name="connsiteX6" fmla="*/ 978694 w 985838"/>
              <a:gd name="connsiteY6" fmla="*/ 111919 h 266700"/>
              <a:gd name="connsiteX7" fmla="*/ 985838 w 985838"/>
              <a:gd name="connsiteY7" fmla="*/ 133350 h 266700"/>
              <a:gd name="connsiteX8" fmla="*/ 983456 w 985838"/>
              <a:gd name="connsiteY8" fmla="*/ 154781 h 266700"/>
              <a:gd name="connsiteX9" fmla="*/ 971550 w 985838"/>
              <a:gd name="connsiteY9" fmla="*/ 171450 h 266700"/>
              <a:gd name="connsiteX10" fmla="*/ 947738 w 985838"/>
              <a:gd name="connsiteY10" fmla="*/ 188119 h 266700"/>
              <a:gd name="connsiteX11" fmla="*/ 914400 w 985838"/>
              <a:gd name="connsiteY11" fmla="*/ 200025 h 266700"/>
              <a:gd name="connsiteX12" fmla="*/ 885825 w 985838"/>
              <a:gd name="connsiteY12" fmla="*/ 202406 h 266700"/>
              <a:gd name="connsiteX13" fmla="*/ 835819 w 985838"/>
              <a:gd name="connsiteY13" fmla="*/ 195263 h 266700"/>
              <a:gd name="connsiteX14" fmla="*/ 759619 w 985838"/>
              <a:gd name="connsiteY14" fmla="*/ 185738 h 266700"/>
              <a:gd name="connsiteX15" fmla="*/ 678656 w 985838"/>
              <a:gd name="connsiteY15" fmla="*/ 178594 h 266700"/>
              <a:gd name="connsiteX16" fmla="*/ 583406 w 985838"/>
              <a:gd name="connsiteY16" fmla="*/ 183356 h 266700"/>
              <a:gd name="connsiteX17" fmla="*/ 428625 w 985838"/>
              <a:gd name="connsiteY17" fmla="*/ 192881 h 266700"/>
              <a:gd name="connsiteX18" fmla="*/ 254794 w 985838"/>
              <a:gd name="connsiteY18" fmla="*/ 219075 h 266700"/>
              <a:gd name="connsiteX19" fmla="*/ 26194 w 985838"/>
              <a:gd name="connsiteY19" fmla="*/ 266700 h 266700"/>
              <a:gd name="connsiteX20" fmla="*/ 0 w 985838"/>
              <a:gd name="connsiteY20" fmla="*/ 100013 h 266700"/>
              <a:gd name="connsiteX21" fmla="*/ 126206 w 985838"/>
              <a:gd name="connsiteY21" fmla="*/ 83344 h 266700"/>
              <a:gd name="connsiteX22" fmla="*/ 359569 w 985838"/>
              <a:gd name="connsiteY22" fmla="*/ 52388 h 266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85838" h="266700">
                <a:moveTo>
                  <a:pt x="359569" y="52388"/>
                </a:moveTo>
                <a:lnTo>
                  <a:pt x="678656" y="11906"/>
                </a:lnTo>
                <a:lnTo>
                  <a:pt x="781050" y="0"/>
                </a:lnTo>
                <a:lnTo>
                  <a:pt x="914400" y="33338"/>
                </a:lnTo>
                <a:lnTo>
                  <a:pt x="947738" y="64294"/>
                </a:lnTo>
                <a:lnTo>
                  <a:pt x="966788" y="90488"/>
                </a:lnTo>
                <a:lnTo>
                  <a:pt x="978694" y="111919"/>
                </a:lnTo>
                <a:lnTo>
                  <a:pt x="985838" y="133350"/>
                </a:lnTo>
                <a:lnTo>
                  <a:pt x="983456" y="154781"/>
                </a:lnTo>
                <a:lnTo>
                  <a:pt x="971550" y="171450"/>
                </a:lnTo>
                <a:lnTo>
                  <a:pt x="947738" y="188119"/>
                </a:lnTo>
                <a:lnTo>
                  <a:pt x="914400" y="200025"/>
                </a:lnTo>
                <a:lnTo>
                  <a:pt x="885825" y="202406"/>
                </a:lnTo>
                <a:lnTo>
                  <a:pt x="835819" y="195263"/>
                </a:lnTo>
                <a:lnTo>
                  <a:pt x="759619" y="185738"/>
                </a:lnTo>
                <a:lnTo>
                  <a:pt x="678656" y="178594"/>
                </a:lnTo>
                <a:lnTo>
                  <a:pt x="583406" y="183356"/>
                </a:lnTo>
                <a:lnTo>
                  <a:pt x="428625" y="192881"/>
                </a:lnTo>
                <a:lnTo>
                  <a:pt x="254794" y="219075"/>
                </a:lnTo>
                <a:lnTo>
                  <a:pt x="26194" y="266700"/>
                </a:lnTo>
                <a:lnTo>
                  <a:pt x="0" y="100013"/>
                </a:lnTo>
                <a:lnTo>
                  <a:pt x="126206" y="83344"/>
                </a:lnTo>
                <a:lnTo>
                  <a:pt x="3595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63FBF1A-62B1-4552-AAEC-7783889DB5AE}"/>
              </a:ext>
            </a:extLst>
          </p:cNvPr>
          <p:cNvGrpSpPr>
            <a:grpSpLocks/>
          </p:cNvGrpSpPr>
          <p:nvPr/>
        </p:nvGrpSpPr>
        <p:grpSpPr bwMode="auto">
          <a:xfrm>
            <a:off x="2720975" y="1598613"/>
            <a:ext cx="4557713" cy="4102100"/>
            <a:chOff x="2886075" y="1751013"/>
            <a:chExt cx="4557713" cy="4102100"/>
          </a:xfrm>
        </p:grpSpPr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9873F5FE-335E-4713-9D31-A4F1D4228DEE}"/>
                </a:ext>
              </a:extLst>
            </p:cNvPr>
            <p:cNvSpPr/>
            <p:nvPr/>
          </p:nvSpPr>
          <p:spPr>
            <a:xfrm rot="16200000">
              <a:off x="1206500" y="38068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0FE78E6D-BF7B-40C1-8EA8-C37FFF57BC54}"/>
                </a:ext>
              </a:extLst>
            </p:cNvPr>
            <p:cNvSpPr/>
            <p:nvPr/>
          </p:nvSpPr>
          <p:spPr>
            <a:xfrm rot="16200000">
              <a:off x="3733800" y="14684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7BA53872-F096-4A40-82E3-9D66D8D4D639}"/>
                </a:ext>
              </a:extLst>
            </p:cNvPr>
            <p:cNvSpPr/>
            <p:nvPr/>
          </p:nvSpPr>
          <p:spPr>
            <a:xfrm rot="16200000">
              <a:off x="3399632" y="25392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89BFABD9-65EB-4D48-BFD5-12AC21E7483F}"/>
                </a:ext>
              </a:extLst>
            </p:cNvPr>
            <p:cNvSpPr/>
            <p:nvPr/>
          </p:nvSpPr>
          <p:spPr>
            <a:xfrm rot="16200000">
              <a:off x="3314701" y="27987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4">
              <a:extLst>
                <a:ext uri="{FF2B5EF4-FFF2-40B4-BE49-F238E27FC236}">
                  <a16:creationId xmlns:a16="http://schemas.microsoft.com/office/drawing/2014/main" id="{9A8C21FD-FD8D-4BA0-A220-1A6D606D1ADE}"/>
                </a:ext>
              </a:extLst>
            </p:cNvPr>
            <p:cNvSpPr/>
            <p:nvPr/>
          </p:nvSpPr>
          <p:spPr>
            <a:xfrm>
              <a:off x="3114675" y="39258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5">
              <a:extLst>
                <a:ext uri="{FF2B5EF4-FFF2-40B4-BE49-F238E27FC236}">
                  <a16:creationId xmlns:a16="http://schemas.microsoft.com/office/drawing/2014/main" id="{013AA84D-E600-406A-B646-20D1561A19D9}"/>
                </a:ext>
              </a:extLst>
            </p:cNvPr>
            <p:cNvSpPr/>
            <p:nvPr/>
          </p:nvSpPr>
          <p:spPr>
            <a:xfrm>
              <a:off x="3455988" y="41354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E052D232-D0D9-45AB-A6B7-F6F55FC8F66F}"/>
                </a:ext>
              </a:extLst>
            </p:cNvPr>
            <p:cNvSpPr/>
            <p:nvPr/>
          </p:nvSpPr>
          <p:spPr>
            <a:xfrm>
              <a:off x="3084513" y="51228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7">
              <a:extLst>
                <a:ext uri="{FF2B5EF4-FFF2-40B4-BE49-F238E27FC236}">
                  <a16:creationId xmlns:a16="http://schemas.microsoft.com/office/drawing/2014/main" id="{DE21429F-9CDF-458A-97A1-044B2F36FC61}"/>
                </a:ext>
              </a:extLst>
            </p:cNvPr>
            <p:cNvSpPr/>
            <p:nvPr/>
          </p:nvSpPr>
          <p:spPr>
            <a:xfrm>
              <a:off x="4608513" y="17510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8">
              <a:extLst>
                <a:ext uri="{FF2B5EF4-FFF2-40B4-BE49-F238E27FC236}">
                  <a16:creationId xmlns:a16="http://schemas.microsoft.com/office/drawing/2014/main" id="{316CB6D7-8223-4BF0-949F-83E6AF0CBE99}"/>
                </a:ext>
              </a:extLst>
            </p:cNvPr>
            <p:cNvSpPr/>
            <p:nvPr/>
          </p:nvSpPr>
          <p:spPr>
            <a:xfrm>
              <a:off x="5067300" y="22304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9">
              <a:extLst>
                <a:ext uri="{FF2B5EF4-FFF2-40B4-BE49-F238E27FC236}">
                  <a16:creationId xmlns:a16="http://schemas.microsoft.com/office/drawing/2014/main" id="{08CD3032-D76D-4C56-A761-386B05F6141E}"/>
                </a:ext>
              </a:extLst>
            </p:cNvPr>
            <p:cNvSpPr/>
            <p:nvPr/>
          </p:nvSpPr>
          <p:spPr>
            <a:xfrm>
              <a:off x="4941888" y="31988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0">
              <a:extLst>
                <a:ext uri="{FF2B5EF4-FFF2-40B4-BE49-F238E27FC236}">
                  <a16:creationId xmlns:a16="http://schemas.microsoft.com/office/drawing/2014/main" id="{611D936C-3FE2-4506-BFE0-C49AE003B3F1}"/>
                </a:ext>
              </a:extLst>
            </p:cNvPr>
            <p:cNvSpPr/>
            <p:nvPr/>
          </p:nvSpPr>
          <p:spPr>
            <a:xfrm>
              <a:off x="5176838" y="30718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1">
              <a:extLst>
                <a:ext uri="{FF2B5EF4-FFF2-40B4-BE49-F238E27FC236}">
                  <a16:creationId xmlns:a16="http://schemas.microsoft.com/office/drawing/2014/main" id="{1140AC0E-B4C8-4A55-A2CD-6C7C953E39F6}"/>
                </a:ext>
              </a:extLst>
            </p:cNvPr>
            <p:cNvSpPr/>
            <p:nvPr/>
          </p:nvSpPr>
          <p:spPr>
            <a:xfrm>
              <a:off x="5334000" y="38846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2">
              <a:extLst>
                <a:ext uri="{FF2B5EF4-FFF2-40B4-BE49-F238E27FC236}">
                  <a16:creationId xmlns:a16="http://schemas.microsoft.com/office/drawing/2014/main" id="{6E4832E3-817C-4A44-8009-5EF5C8869B97}"/>
                </a:ext>
              </a:extLst>
            </p:cNvPr>
            <p:cNvSpPr/>
            <p:nvPr/>
          </p:nvSpPr>
          <p:spPr>
            <a:xfrm>
              <a:off x="4522788" y="46529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3">
              <a:extLst>
                <a:ext uri="{FF2B5EF4-FFF2-40B4-BE49-F238E27FC236}">
                  <a16:creationId xmlns:a16="http://schemas.microsoft.com/office/drawing/2014/main" id="{0BD548D5-90E6-413C-9E87-BCF01935BE2D}"/>
                </a:ext>
              </a:extLst>
            </p:cNvPr>
            <p:cNvSpPr/>
            <p:nvPr/>
          </p:nvSpPr>
          <p:spPr>
            <a:xfrm>
              <a:off x="4776788" y="45831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4">
              <a:extLst>
                <a:ext uri="{FF2B5EF4-FFF2-40B4-BE49-F238E27FC236}">
                  <a16:creationId xmlns:a16="http://schemas.microsoft.com/office/drawing/2014/main" id="{47DEEAA0-F6B1-4C60-86CD-CB739277C6AE}"/>
                </a:ext>
              </a:extLst>
            </p:cNvPr>
            <p:cNvSpPr/>
            <p:nvPr/>
          </p:nvSpPr>
          <p:spPr>
            <a:xfrm>
              <a:off x="4878388" y="54673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5">
              <a:extLst>
                <a:ext uri="{FF2B5EF4-FFF2-40B4-BE49-F238E27FC236}">
                  <a16:creationId xmlns:a16="http://schemas.microsoft.com/office/drawing/2014/main" id="{E39DC586-CB0E-489A-AB02-067C421053FF}"/>
                </a:ext>
              </a:extLst>
            </p:cNvPr>
            <p:cNvSpPr/>
            <p:nvPr/>
          </p:nvSpPr>
          <p:spPr>
            <a:xfrm>
              <a:off x="5957888" y="45291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6">
              <a:extLst>
                <a:ext uri="{FF2B5EF4-FFF2-40B4-BE49-F238E27FC236}">
                  <a16:creationId xmlns:a16="http://schemas.microsoft.com/office/drawing/2014/main" id="{09642925-0CFA-4985-A684-BE2E98869F8A}"/>
                </a:ext>
              </a:extLst>
            </p:cNvPr>
            <p:cNvSpPr/>
            <p:nvPr/>
          </p:nvSpPr>
          <p:spPr>
            <a:xfrm>
              <a:off x="6218238" y="44973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7">
              <a:extLst>
                <a:ext uri="{FF2B5EF4-FFF2-40B4-BE49-F238E27FC236}">
                  <a16:creationId xmlns:a16="http://schemas.microsoft.com/office/drawing/2014/main" id="{95CEBA5B-7EA0-481E-A1CC-E2C95791E9D9}"/>
                </a:ext>
              </a:extLst>
            </p:cNvPr>
            <p:cNvSpPr/>
            <p:nvPr/>
          </p:nvSpPr>
          <p:spPr>
            <a:xfrm>
              <a:off x="6267450" y="54102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F03A1FE-F29B-4548-92E1-AD32579A3898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C75ED26A-79BF-4E46-AC60-DBAA41482DF1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0">
              <a:extLst>
                <a:ext uri="{FF2B5EF4-FFF2-40B4-BE49-F238E27FC236}">
                  <a16:creationId xmlns:a16="http://schemas.microsoft.com/office/drawing/2014/main" id="{17D8ED5F-E8FD-40D7-A82A-856AB4DC9B92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1">
              <a:extLst>
                <a:ext uri="{FF2B5EF4-FFF2-40B4-BE49-F238E27FC236}">
                  <a16:creationId xmlns:a16="http://schemas.microsoft.com/office/drawing/2014/main" id="{6D308796-E1A3-4C5E-9959-E16977A3CA6E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2">
              <a:extLst>
                <a:ext uri="{FF2B5EF4-FFF2-40B4-BE49-F238E27FC236}">
                  <a16:creationId xmlns:a16="http://schemas.microsoft.com/office/drawing/2014/main" id="{A3144E49-DBF3-4D78-B31C-4E2325738737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4">
              <a:extLst>
                <a:ext uri="{FF2B5EF4-FFF2-40B4-BE49-F238E27FC236}">
                  <a16:creationId xmlns:a16="http://schemas.microsoft.com/office/drawing/2014/main" id="{A70F45A2-3DD6-4B69-B49C-1158B0B52A9E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5">
              <a:extLst>
                <a:ext uri="{FF2B5EF4-FFF2-40B4-BE49-F238E27FC236}">
                  <a16:creationId xmlns:a16="http://schemas.microsoft.com/office/drawing/2014/main" id="{4C805D21-4069-4FE3-B16C-2D38FBFE413D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96">
              <a:extLst>
                <a:ext uri="{FF2B5EF4-FFF2-40B4-BE49-F238E27FC236}">
                  <a16:creationId xmlns:a16="http://schemas.microsoft.com/office/drawing/2014/main" id="{AAD5629C-FA7C-4EA3-BCF5-7B40A277B449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7">
              <a:extLst>
                <a:ext uri="{FF2B5EF4-FFF2-40B4-BE49-F238E27FC236}">
                  <a16:creationId xmlns:a16="http://schemas.microsoft.com/office/drawing/2014/main" id="{105B1D29-FF56-4796-A232-14AFE8D77B12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98">
              <a:extLst>
                <a:ext uri="{FF2B5EF4-FFF2-40B4-BE49-F238E27FC236}">
                  <a16:creationId xmlns:a16="http://schemas.microsoft.com/office/drawing/2014/main" id="{838DFA23-1257-4F16-B21F-2E1CC7398206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9">
              <a:extLst>
                <a:ext uri="{FF2B5EF4-FFF2-40B4-BE49-F238E27FC236}">
                  <a16:creationId xmlns:a16="http://schemas.microsoft.com/office/drawing/2014/main" id="{0EEE1DB6-5726-4B2F-B506-AA5C85241F90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0">
              <a:extLst>
                <a:ext uri="{FF2B5EF4-FFF2-40B4-BE49-F238E27FC236}">
                  <a16:creationId xmlns:a16="http://schemas.microsoft.com/office/drawing/2014/main" id="{3F3F2987-BF7D-46F0-B525-FC301BC602E5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01">
              <a:extLst>
                <a:ext uri="{FF2B5EF4-FFF2-40B4-BE49-F238E27FC236}">
                  <a16:creationId xmlns:a16="http://schemas.microsoft.com/office/drawing/2014/main" id="{90C53E64-704B-4786-9DB4-A168C9B62E20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2">
              <a:extLst>
                <a:ext uri="{FF2B5EF4-FFF2-40B4-BE49-F238E27FC236}">
                  <a16:creationId xmlns:a16="http://schemas.microsoft.com/office/drawing/2014/main" id="{5055B46C-AFED-4330-ADEC-25BD6D278FE1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3">
              <a:extLst>
                <a:ext uri="{FF2B5EF4-FFF2-40B4-BE49-F238E27FC236}">
                  <a16:creationId xmlns:a16="http://schemas.microsoft.com/office/drawing/2014/main" id="{5C5E10F4-AF18-4A31-AE3D-AA29B00C3F53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04">
              <a:extLst>
                <a:ext uri="{FF2B5EF4-FFF2-40B4-BE49-F238E27FC236}">
                  <a16:creationId xmlns:a16="http://schemas.microsoft.com/office/drawing/2014/main" id="{C7370F41-31A6-46BE-ADF1-A2BDB1C39D16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05">
              <a:extLst>
                <a:ext uri="{FF2B5EF4-FFF2-40B4-BE49-F238E27FC236}">
                  <a16:creationId xmlns:a16="http://schemas.microsoft.com/office/drawing/2014/main" id="{2807D0B7-FA9F-400D-BE07-F3D2331A561D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06">
              <a:extLst>
                <a:ext uri="{FF2B5EF4-FFF2-40B4-BE49-F238E27FC236}">
                  <a16:creationId xmlns:a16="http://schemas.microsoft.com/office/drawing/2014/main" id="{6D4D10BE-E12A-49E2-80A4-63E0B65EFECC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7">
              <a:extLst>
                <a:ext uri="{FF2B5EF4-FFF2-40B4-BE49-F238E27FC236}">
                  <a16:creationId xmlns:a16="http://schemas.microsoft.com/office/drawing/2014/main" id="{8661352B-CA42-4488-8860-D71627127D8F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26141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7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グループ化 1">
            <a:extLst>
              <a:ext uri="{FF2B5EF4-FFF2-40B4-BE49-F238E27FC236}">
                <a16:creationId xmlns:a16="http://schemas.microsoft.com/office/drawing/2014/main" id="{AB7CF872-F7D4-4F6C-BE4E-F3AABE0370C8}"/>
              </a:ext>
            </a:extLst>
          </p:cNvPr>
          <p:cNvGrpSpPr>
            <a:grpSpLocks/>
          </p:cNvGrpSpPr>
          <p:nvPr/>
        </p:nvGrpSpPr>
        <p:grpSpPr bwMode="auto">
          <a:xfrm>
            <a:off x="2733675" y="1598613"/>
            <a:ext cx="4557713" cy="4102100"/>
            <a:chOff x="2733675" y="1598613"/>
            <a:chExt cx="4557713" cy="410210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CD32B331-E36A-4F3B-AE4E-19C549133F16}"/>
                </a:ext>
              </a:extLst>
            </p:cNvPr>
            <p:cNvSpPr/>
            <p:nvPr/>
          </p:nvSpPr>
          <p:spPr>
            <a:xfrm rot="16200000">
              <a:off x="1054100" y="3654425"/>
              <a:ext cx="3719513" cy="360363"/>
            </a:xfrm>
            <a:custGeom>
              <a:avLst/>
              <a:gdLst>
                <a:gd name="connsiteX0" fmla="*/ 2120693 w 3720148"/>
                <a:gd name="connsiteY0" fmla="*/ 137011 h 360399"/>
                <a:gd name="connsiteX1" fmla="*/ 1691789 w 3720148"/>
                <a:gd name="connsiteY1" fmla="*/ 134033 h 360399"/>
                <a:gd name="connsiteX2" fmla="*/ 1492229 w 3720148"/>
                <a:gd name="connsiteY2" fmla="*/ 131054 h 360399"/>
                <a:gd name="connsiteX3" fmla="*/ 1274799 w 3720148"/>
                <a:gd name="connsiteY3" fmla="*/ 122119 h 360399"/>
                <a:gd name="connsiteX4" fmla="*/ 1069282 w 3720148"/>
                <a:gd name="connsiteY4" fmla="*/ 110205 h 360399"/>
                <a:gd name="connsiteX5" fmla="*/ 839937 w 3720148"/>
                <a:gd name="connsiteY5" fmla="*/ 89355 h 360399"/>
                <a:gd name="connsiteX6" fmla="*/ 598679 w 3720148"/>
                <a:gd name="connsiteY6" fmla="*/ 62549 h 360399"/>
                <a:gd name="connsiteX7" fmla="*/ 533152 w 3720148"/>
                <a:gd name="connsiteY7" fmla="*/ 53613 h 360399"/>
                <a:gd name="connsiteX8" fmla="*/ 464646 w 3720148"/>
                <a:gd name="connsiteY8" fmla="*/ 44678 h 360399"/>
                <a:gd name="connsiteX9" fmla="*/ 434861 w 3720148"/>
                <a:gd name="connsiteY9" fmla="*/ 44678 h 360399"/>
                <a:gd name="connsiteX10" fmla="*/ 378270 w 3720148"/>
                <a:gd name="connsiteY10" fmla="*/ 50635 h 360399"/>
                <a:gd name="connsiteX11" fmla="*/ 297850 w 3720148"/>
                <a:gd name="connsiteY11" fmla="*/ 68506 h 360399"/>
                <a:gd name="connsiteX12" fmla="*/ 178710 w 3720148"/>
                <a:gd name="connsiteY12" fmla="*/ 101269 h 360399"/>
                <a:gd name="connsiteX13" fmla="*/ 116162 w 3720148"/>
                <a:gd name="connsiteY13" fmla="*/ 125097 h 360399"/>
                <a:gd name="connsiteX14" fmla="*/ 47656 w 3720148"/>
                <a:gd name="connsiteY14" fmla="*/ 160839 h 360399"/>
                <a:gd name="connsiteX15" fmla="*/ 17871 w 3720148"/>
                <a:gd name="connsiteY15" fmla="*/ 184667 h 360399"/>
                <a:gd name="connsiteX16" fmla="*/ 5957 w 3720148"/>
                <a:gd name="connsiteY16" fmla="*/ 196581 h 360399"/>
                <a:gd name="connsiteX17" fmla="*/ 0 w 3720148"/>
                <a:gd name="connsiteY17" fmla="*/ 217431 h 360399"/>
                <a:gd name="connsiteX18" fmla="*/ 8935 w 3720148"/>
                <a:gd name="connsiteY18" fmla="*/ 241259 h 360399"/>
                <a:gd name="connsiteX19" fmla="*/ 20849 w 3720148"/>
                <a:gd name="connsiteY19" fmla="*/ 253173 h 360399"/>
                <a:gd name="connsiteX20" fmla="*/ 50634 w 3720148"/>
                <a:gd name="connsiteY20" fmla="*/ 271044 h 360399"/>
                <a:gd name="connsiteX21" fmla="*/ 101269 w 3720148"/>
                <a:gd name="connsiteY21" fmla="*/ 288915 h 360399"/>
                <a:gd name="connsiteX22" fmla="*/ 154882 w 3720148"/>
                <a:gd name="connsiteY22" fmla="*/ 300829 h 360399"/>
                <a:gd name="connsiteX23" fmla="*/ 223388 w 3720148"/>
                <a:gd name="connsiteY23" fmla="*/ 312743 h 360399"/>
                <a:gd name="connsiteX24" fmla="*/ 321678 w 3720148"/>
                <a:gd name="connsiteY24" fmla="*/ 315721 h 360399"/>
                <a:gd name="connsiteX25" fmla="*/ 393162 w 3720148"/>
                <a:gd name="connsiteY25" fmla="*/ 312743 h 360399"/>
                <a:gd name="connsiteX26" fmla="*/ 646335 w 3720148"/>
                <a:gd name="connsiteY26" fmla="*/ 318700 h 360399"/>
                <a:gd name="connsiteX27" fmla="*/ 881636 w 3720148"/>
                <a:gd name="connsiteY27" fmla="*/ 324657 h 360399"/>
                <a:gd name="connsiteX28" fmla="*/ 1268842 w 3720148"/>
                <a:gd name="connsiteY28" fmla="*/ 333592 h 360399"/>
                <a:gd name="connsiteX29" fmla="*/ 1551799 w 3720148"/>
                <a:gd name="connsiteY29" fmla="*/ 336571 h 360399"/>
                <a:gd name="connsiteX30" fmla="*/ 1810929 w 3720148"/>
                <a:gd name="connsiteY30" fmla="*/ 336571 h 360399"/>
                <a:gd name="connsiteX31" fmla="*/ 2424500 w 3720148"/>
                <a:gd name="connsiteY31" fmla="*/ 339549 h 360399"/>
                <a:gd name="connsiteX32" fmla="*/ 2582361 w 3720148"/>
                <a:gd name="connsiteY32" fmla="*/ 360399 h 360399"/>
                <a:gd name="connsiteX33" fmla="*/ 2933824 w 3720148"/>
                <a:gd name="connsiteY33" fmla="*/ 357420 h 360399"/>
                <a:gd name="connsiteX34" fmla="*/ 3452083 w 3720148"/>
                <a:gd name="connsiteY34" fmla="*/ 357420 h 360399"/>
                <a:gd name="connsiteX35" fmla="*/ 3627815 w 3720148"/>
                <a:gd name="connsiteY35" fmla="*/ 333592 h 360399"/>
                <a:gd name="connsiteX36" fmla="*/ 3648664 w 3720148"/>
                <a:gd name="connsiteY36" fmla="*/ 294872 h 360399"/>
                <a:gd name="connsiteX37" fmla="*/ 3669514 w 3720148"/>
                <a:gd name="connsiteY37" fmla="*/ 244237 h 360399"/>
                <a:gd name="connsiteX38" fmla="*/ 3693342 w 3720148"/>
                <a:gd name="connsiteY38" fmla="*/ 181689 h 360399"/>
                <a:gd name="connsiteX39" fmla="*/ 3705256 w 3720148"/>
                <a:gd name="connsiteY39" fmla="*/ 139990 h 360399"/>
                <a:gd name="connsiteX40" fmla="*/ 3714191 w 3720148"/>
                <a:gd name="connsiteY40" fmla="*/ 89355 h 360399"/>
                <a:gd name="connsiteX41" fmla="*/ 3717170 w 3720148"/>
                <a:gd name="connsiteY41" fmla="*/ 50635 h 360399"/>
                <a:gd name="connsiteX42" fmla="*/ 3720148 w 3720148"/>
                <a:gd name="connsiteY42" fmla="*/ 23828 h 360399"/>
                <a:gd name="connsiteX43" fmla="*/ 3717170 w 3720148"/>
                <a:gd name="connsiteY43" fmla="*/ 11914 h 360399"/>
                <a:gd name="connsiteX44" fmla="*/ 3708234 w 3720148"/>
                <a:gd name="connsiteY44" fmla="*/ 0 h 360399"/>
                <a:gd name="connsiteX45" fmla="*/ 3693342 w 3720148"/>
                <a:gd name="connsiteY45" fmla="*/ 0 h 360399"/>
                <a:gd name="connsiteX46" fmla="*/ 3666535 w 3720148"/>
                <a:gd name="connsiteY46" fmla="*/ 11914 h 360399"/>
                <a:gd name="connsiteX47" fmla="*/ 3615901 w 3720148"/>
                <a:gd name="connsiteY47" fmla="*/ 50635 h 360399"/>
                <a:gd name="connsiteX48" fmla="*/ 3568245 w 3720148"/>
                <a:gd name="connsiteY48" fmla="*/ 80420 h 360399"/>
                <a:gd name="connsiteX49" fmla="*/ 3493782 w 3720148"/>
                <a:gd name="connsiteY49" fmla="*/ 110205 h 360399"/>
                <a:gd name="connsiteX50" fmla="*/ 3389535 w 3720148"/>
                <a:gd name="connsiteY50" fmla="*/ 134033 h 360399"/>
                <a:gd name="connsiteX51" fmla="*/ 3338900 w 3720148"/>
                <a:gd name="connsiteY51" fmla="*/ 137011 h 360399"/>
                <a:gd name="connsiteX52" fmla="*/ 3195932 w 3720148"/>
                <a:gd name="connsiteY52" fmla="*/ 139990 h 360399"/>
                <a:gd name="connsiteX53" fmla="*/ 2898082 w 3720148"/>
                <a:gd name="connsiteY53" fmla="*/ 137011 h 360399"/>
                <a:gd name="connsiteX54" fmla="*/ 2591296 w 3720148"/>
                <a:gd name="connsiteY54" fmla="*/ 137011 h 360399"/>
                <a:gd name="connsiteX55" fmla="*/ 2120693 w 3720148"/>
                <a:gd name="connsiteY55" fmla="*/ 137011 h 360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20148" h="360399">
                  <a:moveTo>
                    <a:pt x="2120693" y="137011"/>
                  </a:moveTo>
                  <a:lnTo>
                    <a:pt x="1691789" y="134033"/>
                  </a:lnTo>
                  <a:lnTo>
                    <a:pt x="1492229" y="131054"/>
                  </a:lnTo>
                  <a:lnTo>
                    <a:pt x="1274799" y="122119"/>
                  </a:lnTo>
                  <a:lnTo>
                    <a:pt x="1069282" y="110205"/>
                  </a:lnTo>
                  <a:lnTo>
                    <a:pt x="839937" y="89355"/>
                  </a:lnTo>
                  <a:lnTo>
                    <a:pt x="598679" y="62549"/>
                  </a:lnTo>
                  <a:lnTo>
                    <a:pt x="533152" y="53613"/>
                  </a:lnTo>
                  <a:lnTo>
                    <a:pt x="464646" y="44678"/>
                  </a:lnTo>
                  <a:lnTo>
                    <a:pt x="434861" y="44678"/>
                  </a:lnTo>
                  <a:lnTo>
                    <a:pt x="378270" y="50635"/>
                  </a:lnTo>
                  <a:lnTo>
                    <a:pt x="297850" y="68506"/>
                  </a:lnTo>
                  <a:lnTo>
                    <a:pt x="178710" y="101269"/>
                  </a:lnTo>
                  <a:lnTo>
                    <a:pt x="116162" y="125097"/>
                  </a:lnTo>
                  <a:lnTo>
                    <a:pt x="47656" y="160839"/>
                  </a:lnTo>
                  <a:lnTo>
                    <a:pt x="17871" y="184667"/>
                  </a:lnTo>
                  <a:lnTo>
                    <a:pt x="5957" y="196581"/>
                  </a:lnTo>
                  <a:lnTo>
                    <a:pt x="0" y="217431"/>
                  </a:lnTo>
                  <a:lnTo>
                    <a:pt x="8935" y="241259"/>
                  </a:lnTo>
                  <a:lnTo>
                    <a:pt x="20849" y="253173"/>
                  </a:lnTo>
                  <a:lnTo>
                    <a:pt x="50634" y="271044"/>
                  </a:lnTo>
                  <a:lnTo>
                    <a:pt x="101269" y="288915"/>
                  </a:lnTo>
                  <a:lnTo>
                    <a:pt x="154882" y="300829"/>
                  </a:lnTo>
                  <a:lnTo>
                    <a:pt x="223388" y="312743"/>
                  </a:lnTo>
                  <a:lnTo>
                    <a:pt x="321678" y="315721"/>
                  </a:lnTo>
                  <a:lnTo>
                    <a:pt x="393162" y="312743"/>
                  </a:lnTo>
                  <a:lnTo>
                    <a:pt x="646335" y="318700"/>
                  </a:lnTo>
                  <a:lnTo>
                    <a:pt x="881636" y="324657"/>
                  </a:lnTo>
                  <a:lnTo>
                    <a:pt x="1268842" y="333592"/>
                  </a:lnTo>
                  <a:lnTo>
                    <a:pt x="1551799" y="336571"/>
                  </a:lnTo>
                  <a:lnTo>
                    <a:pt x="1810929" y="336571"/>
                  </a:lnTo>
                  <a:lnTo>
                    <a:pt x="2424500" y="339549"/>
                  </a:lnTo>
                  <a:lnTo>
                    <a:pt x="2582361" y="360399"/>
                  </a:lnTo>
                  <a:lnTo>
                    <a:pt x="2933824" y="357420"/>
                  </a:lnTo>
                  <a:lnTo>
                    <a:pt x="3452083" y="357420"/>
                  </a:lnTo>
                  <a:lnTo>
                    <a:pt x="3627815" y="333592"/>
                  </a:lnTo>
                  <a:lnTo>
                    <a:pt x="3648664" y="294872"/>
                  </a:lnTo>
                  <a:lnTo>
                    <a:pt x="3669514" y="244237"/>
                  </a:lnTo>
                  <a:lnTo>
                    <a:pt x="3693342" y="181689"/>
                  </a:lnTo>
                  <a:lnTo>
                    <a:pt x="3705256" y="139990"/>
                  </a:lnTo>
                  <a:lnTo>
                    <a:pt x="3714191" y="89355"/>
                  </a:lnTo>
                  <a:lnTo>
                    <a:pt x="3717170" y="50635"/>
                  </a:lnTo>
                  <a:lnTo>
                    <a:pt x="3720148" y="23828"/>
                  </a:lnTo>
                  <a:lnTo>
                    <a:pt x="3717170" y="11914"/>
                  </a:lnTo>
                  <a:lnTo>
                    <a:pt x="3708234" y="0"/>
                  </a:lnTo>
                  <a:lnTo>
                    <a:pt x="3693342" y="0"/>
                  </a:lnTo>
                  <a:lnTo>
                    <a:pt x="3666535" y="11914"/>
                  </a:lnTo>
                  <a:lnTo>
                    <a:pt x="3615901" y="50635"/>
                  </a:lnTo>
                  <a:lnTo>
                    <a:pt x="3568245" y="80420"/>
                  </a:lnTo>
                  <a:lnTo>
                    <a:pt x="3493782" y="110205"/>
                  </a:lnTo>
                  <a:lnTo>
                    <a:pt x="3389535" y="134033"/>
                  </a:lnTo>
                  <a:lnTo>
                    <a:pt x="3338900" y="137011"/>
                  </a:lnTo>
                  <a:lnTo>
                    <a:pt x="3195932" y="139990"/>
                  </a:lnTo>
                  <a:lnTo>
                    <a:pt x="2898082" y="137011"/>
                  </a:lnTo>
                  <a:lnTo>
                    <a:pt x="2591296" y="137011"/>
                  </a:lnTo>
                  <a:lnTo>
                    <a:pt x="2120693" y="1370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BE3DAC41-9B77-402B-88D6-F40CC41CCD18}"/>
                </a:ext>
              </a:extLst>
            </p:cNvPr>
            <p:cNvSpPr/>
            <p:nvPr/>
          </p:nvSpPr>
          <p:spPr>
            <a:xfrm rot="16200000">
              <a:off x="3581400" y="1316038"/>
              <a:ext cx="390525" cy="1536700"/>
            </a:xfrm>
            <a:custGeom>
              <a:avLst/>
              <a:gdLst>
                <a:gd name="connsiteX0" fmla="*/ 45244 w 390525"/>
                <a:gd name="connsiteY0" fmla="*/ 333375 h 1535906"/>
                <a:gd name="connsiteX1" fmla="*/ 0 w 390525"/>
                <a:gd name="connsiteY1" fmla="*/ 9525 h 1535906"/>
                <a:gd name="connsiteX2" fmla="*/ 207169 w 390525"/>
                <a:gd name="connsiteY2" fmla="*/ 0 h 1535906"/>
                <a:gd name="connsiteX3" fmla="*/ 211932 w 390525"/>
                <a:gd name="connsiteY3" fmla="*/ 80963 h 1535906"/>
                <a:gd name="connsiteX4" fmla="*/ 211932 w 390525"/>
                <a:gd name="connsiteY4" fmla="*/ 154781 h 1535906"/>
                <a:gd name="connsiteX5" fmla="*/ 216694 w 390525"/>
                <a:gd name="connsiteY5" fmla="*/ 290513 h 1535906"/>
                <a:gd name="connsiteX6" fmla="*/ 223838 w 390525"/>
                <a:gd name="connsiteY6" fmla="*/ 404813 h 1535906"/>
                <a:gd name="connsiteX7" fmla="*/ 238125 w 390525"/>
                <a:gd name="connsiteY7" fmla="*/ 550069 h 1535906"/>
                <a:gd name="connsiteX8" fmla="*/ 254794 w 390525"/>
                <a:gd name="connsiteY8" fmla="*/ 671513 h 1535906"/>
                <a:gd name="connsiteX9" fmla="*/ 280988 w 390525"/>
                <a:gd name="connsiteY9" fmla="*/ 807244 h 1535906"/>
                <a:gd name="connsiteX10" fmla="*/ 302419 w 390525"/>
                <a:gd name="connsiteY10" fmla="*/ 892969 h 1535906"/>
                <a:gd name="connsiteX11" fmla="*/ 307182 w 390525"/>
                <a:gd name="connsiteY11" fmla="*/ 933450 h 1535906"/>
                <a:gd name="connsiteX12" fmla="*/ 319088 w 390525"/>
                <a:gd name="connsiteY12" fmla="*/ 988219 h 1535906"/>
                <a:gd name="connsiteX13" fmla="*/ 335757 w 390525"/>
                <a:gd name="connsiteY13" fmla="*/ 1035844 h 1535906"/>
                <a:gd name="connsiteX14" fmla="*/ 357188 w 390525"/>
                <a:gd name="connsiteY14" fmla="*/ 1083469 h 1535906"/>
                <a:gd name="connsiteX15" fmla="*/ 378619 w 390525"/>
                <a:gd name="connsiteY15" fmla="*/ 1116806 h 1535906"/>
                <a:gd name="connsiteX16" fmla="*/ 388144 w 390525"/>
                <a:gd name="connsiteY16" fmla="*/ 1131094 h 1535906"/>
                <a:gd name="connsiteX17" fmla="*/ 390525 w 390525"/>
                <a:gd name="connsiteY17" fmla="*/ 1178719 h 1535906"/>
                <a:gd name="connsiteX18" fmla="*/ 381000 w 390525"/>
                <a:gd name="connsiteY18" fmla="*/ 1266825 h 1535906"/>
                <a:gd name="connsiteX19" fmla="*/ 371475 w 390525"/>
                <a:gd name="connsiteY19" fmla="*/ 1319213 h 1535906"/>
                <a:gd name="connsiteX20" fmla="*/ 357188 w 390525"/>
                <a:gd name="connsiteY20" fmla="*/ 1369219 h 1535906"/>
                <a:gd name="connsiteX21" fmla="*/ 338138 w 390525"/>
                <a:gd name="connsiteY21" fmla="*/ 1416844 h 1535906"/>
                <a:gd name="connsiteX22" fmla="*/ 309563 w 390525"/>
                <a:gd name="connsiteY22" fmla="*/ 1469231 h 1535906"/>
                <a:gd name="connsiteX23" fmla="*/ 285750 w 390525"/>
                <a:gd name="connsiteY23" fmla="*/ 1509713 h 1535906"/>
                <a:gd name="connsiteX24" fmla="*/ 261938 w 390525"/>
                <a:gd name="connsiteY24" fmla="*/ 1533525 h 1535906"/>
                <a:gd name="connsiteX25" fmla="*/ 245269 w 390525"/>
                <a:gd name="connsiteY25" fmla="*/ 1535906 h 1535906"/>
                <a:gd name="connsiteX26" fmla="*/ 223838 w 390525"/>
                <a:gd name="connsiteY26" fmla="*/ 1526381 h 1535906"/>
                <a:gd name="connsiteX27" fmla="*/ 209550 w 390525"/>
                <a:gd name="connsiteY27" fmla="*/ 1507331 h 1535906"/>
                <a:gd name="connsiteX28" fmla="*/ 197644 w 390525"/>
                <a:gd name="connsiteY28" fmla="*/ 1476375 h 1535906"/>
                <a:gd name="connsiteX29" fmla="*/ 190500 w 390525"/>
                <a:gd name="connsiteY29" fmla="*/ 1445419 h 1535906"/>
                <a:gd name="connsiteX30" fmla="*/ 178594 w 390525"/>
                <a:gd name="connsiteY30" fmla="*/ 1364456 h 1535906"/>
                <a:gd name="connsiteX31" fmla="*/ 147638 w 390525"/>
                <a:gd name="connsiteY31" fmla="*/ 1126331 h 1535906"/>
                <a:gd name="connsiteX32" fmla="*/ 95250 w 390525"/>
                <a:gd name="connsiteY32" fmla="*/ 742950 h 1535906"/>
                <a:gd name="connsiteX33" fmla="*/ 73819 w 390525"/>
                <a:gd name="connsiteY33" fmla="*/ 545306 h 1535906"/>
                <a:gd name="connsiteX34" fmla="*/ 45244 w 390525"/>
                <a:gd name="connsiteY34" fmla="*/ 33337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0525" h="1535906">
                  <a:moveTo>
                    <a:pt x="45244" y="333375"/>
                  </a:moveTo>
                  <a:lnTo>
                    <a:pt x="0" y="9525"/>
                  </a:lnTo>
                  <a:lnTo>
                    <a:pt x="207169" y="0"/>
                  </a:lnTo>
                  <a:lnTo>
                    <a:pt x="211932" y="80963"/>
                  </a:lnTo>
                  <a:lnTo>
                    <a:pt x="211932" y="154781"/>
                  </a:lnTo>
                  <a:lnTo>
                    <a:pt x="216694" y="290513"/>
                  </a:lnTo>
                  <a:lnTo>
                    <a:pt x="223838" y="404813"/>
                  </a:lnTo>
                  <a:lnTo>
                    <a:pt x="238125" y="550069"/>
                  </a:lnTo>
                  <a:lnTo>
                    <a:pt x="254794" y="671513"/>
                  </a:lnTo>
                  <a:lnTo>
                    <a:pt x="280988" y="807244"/>
                  </a:lnTo>
                  <a:lnTo>
                    <a:pt x="302419" y="892969"/>
                  </a:lnTo>
                  <a:lnTo>
                    <a:pt x="307182" y="933450"/>
                  </a:lnTo>
                  <a:lnTo>
                    <a:pt x="319088" y="988219"/>
                  </a:lnTo>
                  <a:lnTo>
                    <a:pt x="335757" y="1035844"/>
                  </a:lnTo>
                  <a:lnTo>
                    <a:pt x="357188" y="1083469"/>
                  </a:lnTo>
                  <a:lnTo>
                    <a:pt x="378619" y="1116806"/>
                  </a:lnTo>
                  <a:lnTo>
                    <a:pt x="388144" y="1131094"/>
                  </a:lnTo>
                  <a:lnTo>
                    <a:pt x="390525" y="1178719"/>
                  </a:lnTo>
                  <a:lnTo>
                    <a:pt x="381000" y="1266825"/>
                  </a:lnTo>
                  <a:lnTo>
                    <a:pt x="371475" y="1319213"/>
                  </a:lnTo>
                  <a:lnTo>
                    <a:pt x="357188" y="1369219"/>
                  </a:lnTo>
                  <a:lnTo>
                    <a:pt x="338138" y="1416844"/>
                  </a:lnTo>
                  <a:lnTo>
                    <a:pt x="309563" y="1469231"/>
                  </a:lnTo>
                  <a:lnTo>
                    <a:pt x="285750" y="1509713"/>
                  </a:lnTo>
                  <a:lnTo>
                    <a:pt x="261938" y="1533525"/>
                  </a:lnTo>
                  <a:lnTo>
                    <a:pt x="245269" y="1535906"/>
                  </a:lnTo>
                  <a:lnTo>
                    <a:pt x="223838" y="1526381"/>
                  </a:lnTo>
                  <a:lnTo>
                    <a:pt x="209550" y="1507331"/>
                  </a:lnTo>
                  <a:lnTo>
                    <a:pt x="197644" y="1476375"/>
                  </a:lnTo>
                  <a:lnTo>
                    <a:pt x="190500" y="1445419"/>
                  </a:lnTo>
                  <a:lnTo>
                    <a:pt x="178594" y="1364456"/>
                  </a:lnTo>
                  <a:lnTo>
                    <a:pt x="147638" y="1126331"/>
                  </a:lnTo>
                  <a:lnTo>
                    <a:pt x="95250" y="742950"/>
                  </a:lnTo>
                  <a:lnTo>
                    <a:pt x="73819" y="545306"/>
                  </a:lnTo>
                  <a:lnTo>
                    <a:pt x="45244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F119E64-8F74-4FBB-9182-314BC87870BF}"/>
                </a:ext>
              </a:extLst>
            </p:cNvPr>
            <p:cNvSpPr/>
            <p:nvPr/>
          </p:nvSpPr>
          <p:spPr>
            <a:xfrm rot="16200000">
              <a:off x="3247232" y="2386806"/>
              <a:ext cx="982662" cy="492125"/>
            </a:xfrm>
            <a:custGeom>
              <a:avLst/>
              <a:gdLst>
                <a:gd name="connsiteX0" fmla="*/ 464343 w 983456"/>
                <a:gd name="connsiteY0" fmla="*/ 364331 h 492919"/>
                <a:gd name="connsiteX1" fmla="*/ 290512 w 983456"/>
                <a:gd name="connsiteY1" fmla="*/ 316706 h 492919"/>
                <a:gd name="connsiteX2" fmla="*/ 116681 w 983456"/>
                <a:gd name="connsiteY2" fmla="*/ 264319 h 492919"/>
                <a:gd name="connsiteX3" fmla="*/ 23812 w 983456"/>
                <a:gd name="connsiteY3" fmla="*/ 235744 h 492919"/>
                <a:gd name="connsiteX4" fmla="*/ 0 w 983456"/>
                <a:gd name="connsiteY4" fmla="*/ 100012 h 492919"/>
                <a:gd name="connsiteX5" fmla="*/ 133350 w 983456"/>
                <a:gd name="connsiteY5" fmla="*/ 123825 h 492919"/>
                <a:gd name="connsiteX6" fmla="*/ 266700 w 983456"/>
                <a:gd name="connsiteY6" fmla="*/ 150019 h 492919"/>
                <a:gd name="connsiteX7" fmla="*/ 366712 w 983456"/>
                <a:gd name="connsiteY7" fmla="*/ 161925 h 492919"/>
                <a:gd name="connsiteX8" fmla="*/ 476250 w 983456"/>
                <a:gd name="connsiteY8" fmla="*/ 173831 h 492919"/>
                <a:gd name="connsiteX9" fmla="*/ 614362 w 983456"/>
                <a:gd name="connsiteY9" fmla="*/ 180975 h 492919"/>
                <a:gd name="connsiteX10" fmla="*/ 733425 w 983456"/>
                <a:gd name="connsiteY10" fmla="*/ 180975 h 492919"/>
                <a:gd name="connsiteX11" fmla="*/ 771525 w 983456"/>
                <a:gd name="connsiteY11" fmla="*/ 180975 h 492919"/>
                <a:gd name="connsiteX12" fmla="*/ 807243 w 983456"/>
                <a:gd name="connsiteY12" fmla="*/ 173831 h 492919"/>
                <a:gd name="connsiteX13" fmla="*/ 842962 w 983456"/>
                <a:gd name="connsiteY13" fmla="*/ 159544 h 492919"/>
                <a:gd name="connsiteX14" fmla="*/ 866775 w 983456"/>
                <a:gd name="connsiteY14" fmla="*/ 145256 h 492919"/>
                <a:gd name="connsiteX15" fmla="*/ 892968 w 983456"/>
                <a:gd name="connsiteY15" fmla="*/ 121444 h 492919"/>
                <a:gd name="connsiteX16" fmla="*/ 916781 w 983456"/>
                <a:gd name="connsiteY16" fmla="*/ 85725 h 492919"/>
                <a:gd name="connsiteX17" fmla="*/ 957262 w 983456"/>
                <a:gd name="connsiteY17" fmla="*/ 0 h 492919"/>
                <a:gd name="connsiteX18" fmla="*/ 983456 w 983456"/>
                <a:gd name="connsiteY18" fmla="*/ 226219 h 492919"/>
                <a:gd name="connsiteX19" fmla="*/ 938212 w 983456"/>
                <a:gd name="connsiteY19" fmla="*/ 314325 h 492919"/>
                <a:gd name="connsiteX20" fmla="*/ 926306 w 983456"/>
                <a:gd name="connsiteY20" fmla="*/ 357187 h 492919"/>
                <a:gd name="connsiteX21" fmla="*/ 909637 w 983456"/>
                <a:gd name="connsiteY21" fmla="*/ 402431 h 492919"/>
                <a:gd name="connsiteX22" fmla="*/ 895350 w 983456"/>
                <a:gd name="connsiteY22" fmla="*/ 428625 h 492919"/>
                <a:gd name="connsiteX23" fmla="*/ 881062 w 983456"/>
                <a:gd name="connsiteY23" fmla="*/ 447675 h 492919"/>
                <a:gd name="connsiteX24" fmla="*/ 876300 w 983456"/>
                <a:gd name="connsiteY24" fmla="*/ 461962 h 492919"/>
                <a:gd name="connsiteX25" fmla="*/ 859631 w 983456"/>
                <a:gd name="connsiteY25" fmla="*/ 483394 h 492919"/>
                <a:gd name="connsiteX26" fmla="*/ 850106 w 983456"/>
                <a:gd name="connsiteY26" fmla="*/ 488156 h 492919"/>
                <a:gd name="connsiteX27" fmla="*/ 835818 w 983456"/>
                <a:gd name="connsiteY27" fmla="*/ 492919 h 492919"/>
                <a:gd name="connsiteX28" fmla="*/ 809625 w 983456"/>
                <a:gd name="connsiteY28" fmla="*/ 488156 h 492919"/>
                <a:gd name="connsiteX29" fmla="*/ 778668 w 983456"/>
                <a:gd name="connsiteY29" fmla="*/ 471487 h 492919"/>
                <a:gd name="connsiteX30" fmla="*/ 750093 w 983456"/>
                <a:gd name="connsiteY30" fmla="*/ 450056 h 492919"/>
                <a:gd name="connsiteX31" fmla="*/ 726281 w 983456"/>
                <a:gd name="connsiteY31" fmla="*/ 433387 h 492919"/>
                <a:gd name="connsiteX32" fmla="*/ 700087 w 983456"/>
                <a:gd name="connsiteY32" fmla="*/ 426244 h 492919"/>
                <a:gd name="connsiteX33" fmla="*/ 464343 w 983456"/>
                <a:gd name="connsiteY33" fmla="*/ 36433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83456" h="492919">
                  <a:moveTo>
                    <a:pt x="464343" y="364331"/>
                  </a:moveTo>
                  <a:lnTo>
                    <a:pt x="290512" y="316706"/>
                  </a:lnTo>
                  <a:lnTo>
                    <a:pt x="116681" y="264319"/>
                  </a:lnTo>
                  <a:lnTo>
                    <a:pt x="23812" y="235744"/>
                  </a:lnTo>
                  <a:lnTo>
                    <a:pt x="0" y="100012"/>
                  </a:lnTo>
                  <a:lnTo>
                    <a:pt x="133350" y="123825"/>
                  </a:lnTo>
                  <a:lnTo>
                    <a:pt x="266700" y="150019"/>
                  </a:lnTo>
                  <a:lnTo>
                    <a:pt x="366712" y="161925"/>
                  </a:lnTo>
                  <a:lnTo>
                    <a:pt x="476250" y="173831"/>
                  </a:lnTo>
                  <a:lnTo>
                    <a:pt x="614362" y="180975"/>
                  </a:lnTo>
                  <a:lnTo>
                    <a:pt x="733425" y="180975"/>
                  </a:lnTo>
                  <a:lnTo>
                    <a:pt x="771525" y="180975"/>
                  </a:lnTo>
                  <a:lnTo>
                    <a:pt x="807243" y="173831"/>
                  </a:lnTo>
                  <a:lnTo>
                    <a:pt x="842962" y="159544"/>
                  </a:lnTo>
                  <a:lnTo>
                    <a:pt x="866775" y="145256"/>
                  </a:lnTo>
                  <a:lnTo>
                    <a:pt x="892968" y="121444"/>
                  </a:lnTo>
                  <a:lnTo>
                    <a:pt x="916781" y="85725"/>
                  </a:lnTo>
                  <a:lnTo>
                    <a:pt x="957262" y="0"/>
                  </a:lnTo>
                  <a:lnTo>
                    <a:pt x="983456" y="226219"/>
                  </a:lnTo>
                  <a:lnTo>
                    <a:pt x="938212" y="314325"/>
                  </a:lnTo>
                  <a:lnTo>
                    <a:pt x="926306" y="357187"/>
                  </a:lnTo>
                  <a:lnTo>
                    <a:pt x="909637" y="402431"/>
                  </a:lnTo>
                  <a:lnTo>
                    <a:pt x="895350" y="428625"/>
                  </a:lnTo>
                  <a:lnTo>
                    <a:pt x="881062" y="447675"/>
                  </a:lnTo>
                  <a:lnTo>
                    <a:pt x="876300" y="461962"/>
                  </a:lnTo>
                  <a:lnTo>
                    <a:pt x="859631" y="483394"/>
                  </a:lnTo>
                  <a:lnTo>
                    <a:pt x="850106" y="488156"/>
                  </a:lnTo>
                  <a:lnTo>
                    <a:pt x="835818" y="492919"/>
                  </a:lnTo>
                  <a:lnTo>
                    <a:pt x="809625" y="488156"/>
                  </a:lnTo>
                  <a:lnTo>
                    <a:pt x="778668" y="471487"/>
                  </a:lnTo>
                  <a:lnTo>
                    <a:pt x="750093" y="450056"/>
                  </a:lnTo>
                  <a:lnTo>
                    <a:pt x="726281" y="433387"/>
                  </a:lnTo>
                  <a:lnTo>
                    <a:pt x="700087" y="426244"/>
                  </a:lnTo>
                  <a:lnTo>
                    <a:pt x="464343" y="3643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7D065EB-3775-45D6-834E-6A8E404840C6}"/>
                </a:ext>
              </a:extLst>
            </p:cNvPr>
            <p:cNvSpPr/>
            <p:nvPr/>
          </p:nvSpPr>
          <p:spPr>
            <a:xfrm rot="16200000">
              <a:off x="3162301" y="2646362"/>
              <a:ext cx="1223962" cy="1636713"/>
            </a:xfrm>
            <a:custGeom>
              <a:avLst/>
              <a:gdLst>
                <a:gd name="connsiteX0" fmla="*/ 831056 w 1223962"/>
                <a:gd name="connsiteY0" fmla="*/ 383381 h 1635918"/>
                <a:gd name="connsiteX1" fmla="*/ 759618 w 1223962"/>
                <a:gd name="connsiteY1" fmla="*/ 0 h 1635918"/>
                <a:gd name="connsiteX2" fmla="*/ 971550 w 1223962"/>
                <a:gd name="connsiteY2" fmla="*/ 7143 h 1635918"/>
                <a:gd name="connsiteX3" fmla="*/ 988218 w 1223962"/>
                <a:gd name="connsiteY3" fmla="*/ 183356 h 1635918"/>
                <a:gd name="connsiteX4" fmla="*/ 1014412 w 1223962"/>
                <a:gd name="connsiteY4" fmla="*/ 376237 h 1635918"/>
                <a:gd name="connsiteX5" fmla="*/ 1052512 w 1223962"/>
                <a:gd name="connsiteY5" fmla="*/ 666750 h 1635918"/>
                <a:gd name="connsiteX6" fmla="*/ 1090612 w 1223962"/>
                <a:gd name="connsiteY6" fmla="*/ 790575 h 1635918"/>
                <a:gd name="connsiteX7" fmla="*/ 1116806 w 1223962"/>
                <a:gd name="connsiteY7" fmla="*/ 919162 h 1635918"/>
                <a:gd name="connsiteX8" fmla="*/ 1143000 w 1223962"/>
                <a:gd name="connsiteY8" fmla="*/ 1033462 h 1635918"/>
                <a:gd name="connsiteX9" fmla="*/ 1178718 w 1223962"/>
                <a:gd name="connsiteY9" fmla="*/ 1157287 h 1635918"/>
                <a:gd name="connsiteX10" fmla="*/ 1214437 w 1223962"/>
                <a:gd name="connsiteY10" fmla="*/ 1269206 h 1635918"/>
                <a:gd name="connsiteX11" fmla="*/ 1223962 w 1223962"/>
                <a:gd name="connsiteY11" fmla="*/ 1295400 h 1635918"/>
                <a:gd name="connsiteX12" fmla="*/ 1223962 w 1223962"/>
                <a:gd name="connsiteY12" fmla="*/ 1314450 h 1635918"/>
                <a:gd name="connsiteX13" fmla="*/ 1212056 w 1223962"/>
                <a:gd name="connsiteY13" fmla="*/ 1369218 h 1635918"/>
                <a:gd name="connsiteX14" fmla="*/ 1188243 w 1223962"/>
                <a:gd name="connsiteY14" fmla="*/ 1443037 h 1635918"/>
                <a:gd name="connsiteX15" fmla="*/ 1162050 w 1223962"/>
                <a:gd name="connsiteY15" fmla="*/ 1504950 h 1635918"/>
                <a:gd name="connsiteX16" fmla="*/ 1128712 w 1223962"/>
                <a:gd name="connsiteY16" fmla="*/ 1557337 h 1635918"/>
                <a:gd name="connsiteX17" fmla="*/ 1121568 w 1223962"/>
                <a:gd name="connsiteY17" fmla="*/ 1564481 h 1635918"/>
                <a:gd name="connsiteX18" fmla="*/ 1064418 w 1223962"/>
                <a:gd name="connsiteY18" fmla="*/ 1597818 h 1635918"/>
                <a:gd name="connsiteX19" fmla="*/ 1042987 w 1223962"/>
                <a:gd name="connsiteY19" fmla="*/ 1621631 h 1635918"/>
                <a:gd name="connsiteX20" fmla="*/ 1019175 w 1223962"/>
                <a:gd name="connsiteY20" fmla="*/ 1635918 h 1635918"/>
                <a:gd name="connsiteX21" fmla="*/ 1004887 w 1223962"/>
                <a:gd name="connsiteY21" fmla="*/ 1635918 h 1635918"/>
                <a:gd name="connsiteX22" fmla="*/ 973931 w 1223962"/>
                <a:gd name="connsiteY22" fmla="*/ 1621631 h 1635918"/>
                <a:gd name="connsiteX23" fmla="*/ 938212 w 1223962"/>
                <a:gd name="connsiteY23" fmla="*/ 1590675 h 1635918"/>
                <a:gd name="connsiteX24" fmla="*/ 909637 w 1223962"/>
                <a:gd name="connsiteY24" fmla="*/ 1566862 h 1635918"/>
                <a:gd name="connsiteX25" fmla="*/ 869156 w 1223962"/>
                <a:gd name="connsiteY25" fmla="*/ 1543050 h 1635918"/>
                <a:gd name="connsiteX26" fmla="*/ 821531 w 1223962"/>
                <a:gd name="connsiteY26" fmla="*/ 1526381 h 1635918"/>
                <a:gd name="connsiteX27" fmla="*/ 666750 w 1223962"/>
                <a:gd name="connsiteY27" fmla="*/ 1485900 h 1635918"/>
                <a:gd name="connsiteX28" fmla="*/ 414337 w 1223962"/>
                <a:gd name="connsiteY28" fmla="*/ 1414462 h 1635918"/>
                <a:gd name="connsiteX29" fmla="*/ 214312 w 1223962"/>
                <a:gd name="connsiteY29" fmla="*/ 1359693 h 1635918"/>
                <a:gd name="connsiteX30" fmla="*/ 100012 w 1223962"/>
                <a:gd name="connsiteY30" fmla="*/ 1323975 h 1635918"/>
                <a:gd name="connsiteX31" fmla="*/ 54768 w 1223962"/>
                <a:gd name="connsiteY31" fmla="*/ 1302543 h 1635918"/>
                <a:gd name="connsiteX32" fmla="*/ 35718 w 1223962"/>
                <a:gd name="connsiteY32" fmla="*/ 1288256 h 1635918"/>
                <a:gd name="connsiteX33" fmla="*/ 16668 w 1223962"/>
                <a:gd name="connsiteY33" fmla="*/ 1266825 h 1635918"/>
                <a:gd name="connsiteX34" fmla="*/ 4762 w 1223962"/>
                <a:gd name="connsiteY34" fmla="*/ 1245393 h 1635918"/>
                <a:gd name="connsiteX35" fmla="*/ 0 w 1223962"/>
                <a:gd name="connsiteY35" fmla="*/ 1219200 h 1635918"/>
                <a:gd name="connsiteX36" fmla="*/ 0 w 1223962"/>
                <a:gd name="connsiteY36" fmla="*/ 1190625 h 1635918"/>
                <a:gd name="connsiteX37" fmla="*/ 7143 w 1223962"/>
                <a:gd name="connsiteY37" fmla="*/ 1164431 h 1635918"/>
                <a:gd name="connsiteX38" fmla="*/ 16668 w 1223962"/>
                <a:gd name="connsiteY38" fmla="*/ 1150143 h 1635918"/>
                <a:gd name="connsiteX39" fmla="*/ 33337 w 1223962"/>
                <a:gd name="connsiteY39" fmla="*/ 1135856 h 1635918"/>
                <a:gd name="connsiteX40" fmla="*/ 57150 w 1223962"/>
                <a:gd name="connsiteY40" fmla="*/ 1126331 h 1635918"/>
                <a:gd name="connsiteX41" fmla="*/ 95250 w 1223962"/>
                <a:gd name="connsiteY41" fmla="*/ 1119187 h 1635918"/>
                <a:gd name="connsiteX42" fmla="*/ 276225 w 1223962"/>
                <a:gd name="connsiteY42" fmla="*/ 1159668 h 1635918"/>
                <a:gd name="connsiteX43" fmla="*/ 431006 w 1223962"/>
                <a:gd name="connsiteY43" fmla="*/ 1190625 h 1635918"/>
                <a:gd name="connsiteX44" fmla="*/ 652462 w 1223962"/>
                <a:gd name="connsiteY44" fmla="*/ 1233487 h 1635918"/>
                <a:gd name="connsiteX45" fmla="*/ 835818 w 1223962"/>
                <a:gd name="connsiteY45" fmla="*/ 1269206 h 1635918"/>
                <a:gd name="connsiteX46" fmla="*/ 892968 w 1223962"/>
                <a:gd name="connsiteY46" fmla="*/ 1276350 h 1635918"/>
                <a:gd name="connsiteX47" fmla="*/ 914400 w 1223962"/>
                <a:gd name="connsiteY47" fmla="*/ 1278731 h 1635918"/>
                <a:gd name="connsiteX48" fmla="*/ 945356 w 1223962"/>
                <a:gd name="connsiteY48" fmla="*/ 1273968 h 1635918"/>
                <a:gd name="connsiteX49" fmla="*/ 966787 w 1223962"/>
                <a:gd name="connsiteY49" fmla="*/ 1259681 h 1635918"/>
                <a:gd name="connsiteX50" fmla="*/ 978693 w 1223962"/>
                <a:gd name="connsiteY50" fmla="*/ 1243012 h 1635918"/>
                <a:gd name="connsiteX51" fmla="*/ 983456 w 1223962"/>
                <a:gd name="connsiteY51" fmla="*/ 1228725 h 1635918"/>
                <a:gd name="connsiteX52" fmla="*/ 983456 w 1223962"/>
                <a:gd name="connsiteY52" fmla="*/ 1204912 h 1635918"/>
                <a:gd name="connsiteX53" fmla="*/ 964406 w 1223962"/>
                <a:gd name="connsiteY53" fmla="*/ 1100137 h 1635918"/>
                <a:gd name="connsiteX54" fmla="*/ 912018 w 1223962"/>
                <a:gd name="connsiteY54" fmla="*/ 821531 h 1635918"/>
                <a:gd name="connsiteX55" fmla="*/ 831056 w 1223962"/>
                <a:gd name="connsiteY55" fmla="*/ 383381 h 163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223962" h="1635918">
                  <a:moveTo>
                    <a:pt x="831056" y="383381"/>
                  </a:moveTo>
                  <a:lnTo>
                    <a:pt x="759618" y="0"/>
                  </a:lnTo>
                  <a:lnTo>
                    <a:pt x="971550" y="7143"/>
                  </a:lnTo>
                  <a:lnTo>
                    <a:pt x="988218" y="183356"/>
                  </a:lnTo>
                  <a:lnTo>
                    <a:pt x="1014412" y="376237"/>
                  </a:lnTo>
                  <a:lnTo>
                    <a:pt x="1052512" y="666750"/>
                  </a:lnTo>
                  <a:lnTo>
                    <a:pt x="1090612" y="790575"/>
                  </a:lnTo>
                  <a:lnTo>
                    <a:pt x="1116806" y="919162"/>
                  </a:lnTo>
                  <a:lnTo>
                    <a:pt x="1143000" y="1033462"/>
                  </a:lnTo>
                  <a:lnTo>
                    <a:pt x="1178718" y="1157287"/>
                  </a:lnTo>
                  <a:lnTo>
                    <a:pt x="1214437" y="1269206"/>
                  </a:lnTo>
                  <a:lnTo>
                    <a:pt x="1223962" y="1295400"/>
                  </a:lnTo>
                  <a:lnTo>
                    <a:pt x="1223962" y="1314450"/>
                  </a:lnTo>
                  <a:lnTo>
                    <a:pt x="1212056" y="1369218"/>
                  </a:lnTo>
                  <a:lnTo>
                    <a:pt x="1188243" y="1443037"/>
                  </a:lnTo>
                  <a:lnTo>
                    <a:pt x="1162050" y="1504950"/>
                  </a:lnTo>
                  <a:lnTo>
                    <a:pt x="1128712" y="1557337"/>
                  </a:lnTo>
                  <a:lnTo>
                    <a:pt x="1121568" y="1564481"/>
                  </a:lnTo>
                  <a:lnTo>
                    <a:pt x="1064418" y="1597818"/>
                  </a:lnTo>
                  <a:lnTo>
                    <a:pt x="1042987" y="1621631"/>
                  </a:lnTo>
                  <a:lnTo>
                    <a:pt x="1019175" y="1635918"/>
                  </a:lnTo>
                  <a:lnTo>
                    <a:pt x="1004887" y="1635918"/>
                  </a:lnTo>
                  <a:lnTo>
                    <a:pt x="973931" y="1621631"/>
                  </a:lnTo>
                  <a:lnTo>
                    <a:pt x="938212" y="1590675"/>
                  </a:lnTo>
                  <a:lnTo>
                    <a:pt x="909637" y="1566862"/>
                  </a:lnTo>
                  <a:lnTo>
                    <a:pt x="869156" y="1543050"/>
                  </a:lnTo>
                  <a:lnTo>
                    <a:pt x="821531" y="1526381"/>
                  </a:lnTo>
                  <a:lnTo>
                    <a:pt x="666750" y="1485900"/>
                  </a:lnTo>
                  <a:lnTo>
                    <a:pt x="414337" y="1414462"/>
                  </a:lnTo>
                  <a:lnTo>
                    <a:pt x="214312" y="1359693"/>
                  </a:lnTo>
                  <a:lnTo>
                    <a:pt x="100012" y="1323975"/>
                  </a:lnTo>
                  <a:lnTo>
                    <a:pt x="54768" y="1302543"/>
                  </a:lnTo>
                  <a:lnTo>
                    <a:pt x="35718" y="1288256"/>
                  </a:lnTo>
                  <a:lnTo>
                    <a:pt x="16668" y="1266825"/>
                  </a:lnTo>
                  <a:lnTo>
                    <a:pt x="4762" y="1245393"/>
                  </a:lnTo>
                  <a:lnTo>
                    <a:pt x="0" y="1219200"/>
                  </a:lnTo>
                  <a:lnTo>
                    <a:pt x="0" y="1190625"/>
                  </a:lnTo>
                  <a:lnTo>
                    <a:pt x="7143" y="1164431"/>
                  </a:lnTo>
                  <a:lnTo>
                    <a:pt x="16668" y="1150143"/>
                  </a:lnTo>
                  <a:lnTo>
                    <a:pt x="33337" y="1135856"/>
                  </a:lnTo>
                  <a:lnTo>
                    <a:pt x="57150" y="1126331"/>
                  </a:lnTo>
                  <a:lnTo>
                    <a:pt x="95250" y="1119187"/>
                  </a:lnTo>
                  <a:lnTo>
                    <a:pt x="276225" y="1159668"/>
                  </a:lnTo>
                  <a:lnTo>
                    <a:pt x="431006" y="1190625"/>
                  </a:lnTo>
                  <a:lnTo>
                    <a:pt x="652462" y="1233487"/>
                  </a:lnTo>
                  <a:lnTo>
                    <a:pt x="835818" y="1269206"/>
                  </a:lnTo>
                  <a:lnTo>
                    <a:pt x="892968" y="1276350"/>
                  </a:lnTo>
                  <a:lnTo>
                    <a:pt x="914400" y="1278731"/>
                  </a:lnTo>
                  <a:lnTo>
                    <a:pt x="945356" y="1273968"/>
                  </a:lnTo>
                  <a:lnTo>
                    <a:pt x="966787" y="1259681"/>
                  </a:lnTo>
                  <a:lnTo>
                    <a:pt x="978693" y="1243012"/>
                  </a:lnTo>
                  <a:lnTo>
                    <a:pt x="983456" y="1228725"/>
                  </a:lnTo>
                  <a:lnTo>
                    <a:pt x="983456" y="1204912"/>
                  </a:lnTo>
                  <a:lnTo>
                    <a:pt x="964406" y="1100137"/>
                  </a:lnTo>
                  <a:lnTo>
                    <a:pt x="912018" y="821531"/>
                  </a:lnTo>
                  <a:lnTo>
                    <a:pt x="831056" y="383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0EAABC70-E62B-4A54-8A5A-15E6D98D6FCD}"/>
                </a:ext>
              </a:extLst>
            </p:cNvPr>
            <p:cNvSpPr/>
            <p:nvPr/>
          </p:nvSpPr>
          <p:spPr>
            <a:xfrm>
              <a:off x="2962275" y="3773488"/>
              <a:ext cx="1233488" cy="407987"/>
            </a:xfrm>
            <a:custGeom>
              <a:avLst/>
              <a:gdLst>
                <a:gd name="connsiteX0" fmla="*/ 602456 w 1233488"/>
                <a:gd name="connsiteY0" fmla="*/ 119063 h 407194"/>
                <a:gd name="connsiteX1" fmla="*/ 388144 w 1233488"/>
                <a:gd name="connsiteY1" fmla="*/ 159544 h 407194"/>
                <a:gd name="connsiteX2" fmla="*/ 71438 w 1233488"/>
                <a:gd name="connsiteY2" fmla="*/ 221457 h 407194"/>
                <a:gd name="connsiteX3" fmla="*/ 0 w 1233488"/>
                <a:gd name="connsiteY3" fmla="*/ 230982 h 407194"/>
                <a:gd name="connsiteX4" fmla="*/ 9525 w 1233488"/>
                <a:gd name="connsiteY4" fmla="*/ 407194 h 407194"/>
                <a:gd name="connsiteX5" fmla="*/ 200025 w 1233488"/>
                <a:gd name="connsiteY5" fmla="*/ 376238 h 407194"/>
                <a:gd name="connsiteX6" fmla="*/ 409575 w 1233488"/>
                <a:gd name="connsiteY6" fmla="*/ 338138 h 407194"/>
                <a:gd name="connsiteX7" fmla="*/ 500063 w 1233488"/>
                <a:gd name="connsiteY7" fmla="*/ 321469 h 407194"/>
                <a:gd name="connsiteX8" fmla="*/ 690563 w 1233488"/>
                <a:gd name="connsiteY8" fmla="*/ 259557 h 407194"/>
                <a:gd name="connsiteX9" fmla="*/ 907256 w 1233488"/>
                <a:gd name="connsiteY9" fmla="*/ 223838 h 407194"/>
                <a:gd name="connsiteX10" fmla="*/ 1104900 w 1233488"/>
                <a:gd name="connsiteY10" fmla="*/ 190500 h 407194"/>
                <a:gd name="connsiteX11" fmla="*/ 1233488 w 1233488"/>
                <a:gd name="connsiteY11" fmla="*/ 173832 h 407194"/>
                <a:gd name="connsiteX12" fmla="*/ 1223963 w 1233488"/>
                <a:gd name="connsiteY12" fmla="*/ 0 h 407194"/>
                <a:gd name="connsiteX13" fmla="*/ 1045369 w 1233488"/>
                <a:gd name="connsiteY13" fmla="*/ 35719 h 407194"/>
                <a:gd name="connsiteX14" fmla="*/ 652463 w 1233488"/>
                <a:gd name="connsiteY14" fmla="*/ 109538 h 407194"/>
                <a:gd name="connsiteX15" fmla="*/ 602456 w 1233488"/>
                <a:gd name="connsiteY15" fmla="*/ 119063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33488" h="407194">
                  <a:moveTo>
                    <a:pt x="602456" y="119063"/>
                  </a:moveTo>
                  <a:lnTo>
                    <a:pt x="388144" y="159544"/>
                  </a:lnTo>
                  <a:lnTo>
                    <a:pt x="71438" y="221457"/>
                  </a:lnTo>
                  <a:lnTo>
                    <a:pt x="0" y="230982"/>
                  </a:lnTo>
                  <a:lnTo>
                    <a:pt x="9525" y="407194"/>
                  </a:lnTo>
                  <a:lnTo>
                    <a:pt x="200025" y="376238"/>
                  </a:lnTo>
                  <a:lnTo>
                    <a:pt x="409575" y="338138"/>
                  </a:lnTo>
                  <a:lnTo>
                    <a:pt x="500063" y="321469"/>
                  </a:lnTo>
                  <a:lnTo>
                    <a:pt x="690563" y="259557"/>
                  </a:lnTo>
                  <a:lnTo>
                    <a:pt x="907256" y="223838"/>
                  </a:lnTo>
                  <a:lnTo>
                    <a:pt x="1104900" y="190500"/>
                  </a:lnTo>
                  <a:lnTo>
                    <a:pt x="1233488" y="173832"/>
                  </a:lnTo>
                  <a:lnTo>
                    <a:pt x="1223963" y="0"/>
                  </a:lnTo>
                  <a:lnTo>
                    <a:pt x="1045369" y="35719"/>
                  </a:lnTo>
                  <a:lnTo>
                    <a:pt x="652463" y="109538"/>
                  </a:lnTo>
                  <a:lnTo>
                    <a:pt x="602456" y="1190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97AA369B-C3CD-4500-8B6E-F3E0CEFAB576}"/>
                </a:ext>
              </a:extLst>
            </p:cNvPr>
            <p:cNvSpPr/>
            <p:nvPr/>
          </p:nvSpPr>
          <p:spPr>
            <a:xfrm>
              <a:off x="3303588" y="3983038"/>
              <a:ext cx="630237" cy="1200150"/>
            </a:xfrm>
            <a:custGeom>
              <a:avLst/>
              <a:gdLst>
                <a:gd name="connsiteX0" fmla="*/ 283369 w 631031"/>
                <a:gd name="connsiteY0" fmla="*/ 704850 h 1200150"/>
                <a:gd name="connsiteX1" fmla="*/ 288131 w 631031"/>
                <a:gd name="connsiteY1" fmla="*/ 507207 h 1200150"/>
                <a:gd name="connsiteX2" fmla="*/ 288131 w 631031"/>
                <a:gd name="connsiteY2" fmla="*/ 411957 h 1200150"/>
                <a:gd name="connsiteX3" fmla="*/ 280987 w 631031"/>
                <a:gd name="connsiteY3" fmla="*/ 285750 h 1200150"/>
                <a:gd name="connsiteX4" fmla="*/ 273844 w 631031"/>
                <a:gd name="connsiteY4" fmla="*/ 221457 h 1200150"/>
                <a:gd name="connsiteX5" fmla="*/ 266700 w 631031"/>
                <a:gd name="connsiteY5" fmla="*/ 192882 h 1200150"/>
                <a:gd name="connsiteX6" fmla="*/ 254794 w 631031"/>
                <a:gd name="connsiteY6" fmla="*/ 166688 h 1200150"/>
                <a:gd name="connsiteX7" fmla="*/ 242887 w 631031"/>
                <a:gd name="connsiteY7" fmla="*/ 152400 h 1200150"/>
                <a:gd name="connsiteX8" fmla="*/ 221456 w 631031"/>
                <a:gd name="connsiteY8" fmla="*/ 135732 h 1200150"/>
                <a:gd name="connsiteX9" fmla="*/ 190500 w 631031"/>
                <a:gd name="connsiteY9" fmla="*/ 121444 h 1200150"/>
                <a:gd name="connsiteX10" fmla="*/ 161925 w 631031"/>
                <a:gd name="connsiteY10" fmla="*/ 111919 h 1200150"/>
                <a:gd name="connsiteX11" fmla="*/ 0 w 631031"/>
                <a:gd name="connsiteY11" fmla="*/ 97632 h 1200150"/>
                <a:gd name="connsiteX12" fmla="*/ 311944 w 631031"/>
                <a:gd name="connsiteY12" fmla="*/ 0 h 1200150"/>
                <a:gd name="connsiteX13" fmla="*/ 442912 w 631031"/>
                <a:gd name="connsiteY13" fmla="*/ 92869 h 1200150"/>
                <a:gd name="connsiteX14" fmla="*/ 502444 w 631031"/>
                <a:gd name="connsiteY14" fmla="*/ 140494 h 1200150"/>
                <a:gd name="connsiteX15" fmla="*/ 552450 w 631031"/>
                <a:gd name="connsiteY15" fmla="*/ 185738 h 1200150"/>
                <a:gd name="connsiteX16" fmla="*/ 585787 w 631031"/>
                <a:gd name="connsiteY16" fmla="*/ 214313 h 1200150"/>
                <a:gd name="connsiteX17" fmla="*/ 609600 w 631031"/>
                <a:gd name="connsiteY17" fmla="*/ 240507 h 1200150"/>
                <a:gd name="connsiteX18" fmla="*/ 619125 w 631031"/>
                <a:gd name="connsiteY18" fmla="*/ 252413 h 1200150"/>
                <a:gd name="connsiteX19" fmla="*/ 626269 w 631031"/>
                <a:gd name="connsiteY19" fmla="*/ 271463 h 1200150"/>
                <a:gd name="connsiteX20" fmla="*/ 631031 w 631031"/>
                <a:gd name="connsiteY20" fmla="*/ 292894 h 1200150"/>
                <a:gd name="connsiteX21" fmla="*/ 623887 w 631031"/>
                <a:gd name="connsiteY21" fmla="*/ 314325 h 1200150"/>
                <a:gd name="connsiteX22" fmla="*/ 597694 w 631031"/>
                <a:gd name="connsiteY22" fmla="*/ 335757 h 1200150"/>
                <a:gd name="connsiteX23" fmla="*/ 571500 w 631031"/>
                <a:gd name="connsiteY23" fmla="*/ 357188 h 1200150"/>
                <a:gd name="connsiteX24" fmla="*/ 547687 w 631031"/>
                <a:gd name="connsiteY24" fmla="*/ 385763 h 1200150"/>
                <a:gd name="connsiteX25" fmla="*/ 523875 w 631031"/>
                <a:gd name="connsiteY25" fmla="*/ 431007 h 1200150"/>
                <a:gd name="connsiteX26" fmla="*/ 509587 w 631031"/>
                <a:gd name="connsiteY26" fmla="*/ 488157 h 1200150"/>
                <a:gd name="connsiteX27" fmla="*/ 485775 w 631031"/>
                <a:gd name="connsiteY27" fmla="*/ 638175 h 1200150"/>
                <a:gd name="connsiteX28" fmla="*/ 438150 w 631031"/>
                <a:gd name="connsiteY28" fmla="*/ 928688 h 1200150"/>
                <a:gd name="connsiteX29" fmla="*/ 404812 w 631031"/>
                <a:gd name="connsiteY29" fmla="*/ 1154907 h 1200150"/>
                <a:gd name="connsiteX30" fmla="*/ 400050 w 631031"/>
                <a:gd name="connsiteY30" fmla="*/ 1183482 h 1200150"/>
                <a:gd name="connsiteX31" fmla="*/ 252412 w 631031"/>
                <a:gd name="connsiteY31" fmla="*/ 1200150 h 1200150"/>
                <a:gd name="connsiteX32" fmla="*/ 261937 w 631031"/>
                <a:gd name="connsiteY32" fmla="*/ 1042988 h 1200150"/>
                <a:gd name="connsiteX33" fmla="*/ 283369 w 631031"/>
                <a:gd name="connsiteY33" fmla="*/ 7048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31031" h="1200150">
                  <a:moveTo>
                    <a:pt x="283369" y="704850"/>
                  </a:moveTo>
                  <a:lnTo>
                    <a:pt x="288131" y="507207"/>
                  </a:lnTo>
                  <a:lnTo>
                    <a:pt x="288131" y="411957"/>
                  </a:lnTo>
                  <a:lnTo>
                    <a:pt x="280987" y="285750"/>
                  </a:lnTo>
                  <a:lnTo>
                    <a:pt x="273844" y="221457"/>
                  </a:lnTo>
                  <a:lnTo>
                    <a:pt x="266700" y="192882"/>
                  </a:lnTo>
                  <a:lnTo>
                    <a:pt x="254794" y="166688"/>
                  </a:lnTo>
                  <a:lnTo>
                    <a:pt x="242887" y="152400"/>
                  </a:lnTo>
                  <a:lnTo>
                    <a:pt x="221456" y="135732"/>
                  </a:lnTo>
                  <a:lnTo>
                    <a:pt x="190500" y="121444"/>
                  </a:lnTo>
                  <a:lnTo>
                    <a:pt x="161925" y="111919"/>
                  </a:lnTo>
                  <a:lnTo>
                    <a:pt x="0" y="97632"/>
                  </a:lnTo>
                  <a:lnTo>
                    <a:pt x="311944" y="0"/>
                  </a:lnTo>
                  <a:lnTo>
                    <a:pt x="442912" y="92869"/>
                  </a:lnTo>
                  <a:lnTo>
                    <a:pt x="502444" y="140494"/>
                  </a:lnTo>
                  <a:lnTo>
                    <a:pt x="552450" y="185738"/>
                  </a:lnTo>
                  <a:lnTo>
                    <a:pt x="585787" y="214313"/>
                  </a:lnTo>
                  <a:lnTo>
                    <a:pt x="609600" y="240507"/>
                  </a:lnTo>
                  <a:lnTo>
                    <a:pt x="619125" y="252413"/>
                  </a:lnTo>
                  <a:lnTo>
                    <a:pt x="626269" y="271463"/>
                  </a:lnTo>
                  <a:lnTo>
                    <a:pt x="631031" y="292894"/>
                  </a:lnTo>
                  <a:lnTo>
                    <a:pt x="623887" y="314325"/>
                  </a:lnTo>
                  <a:lnTo>
                    <a:pt x="597694" y="335757"/>
                  </a:lnTo>
                  <a:lnTo>
                    <a:pt x="571500" y="357188"/>
                  </a:lnTo>
                  <a:lnTo>
                    <a:pt x="547687" y="385763"/>
                  </a:lnTo>
                  <a:lnTo>
                    <a:pt x="523875" y="431007"/>
                  </a:lnTo>
                  <a:lnTo>
                    <a:pt x="509587" y="488157"/>
                  </a:lnTo>
                  <a:lnTo>
                    <a:pt x="485775" y="638175"/>
                  </a:lnTo>
                  <a:lnTo>
                    <a:pt x="438150" y="928688"/>
                  </a:lnTo>
                  <a:lnTo>
                    <a:pt x="404812" y="1154907"/>
                  </a:lnTo>
                  <a:lnTo>
                    <a:pt x="400050" y="1183482"/>
                  </a:lnTo>
                  <a:lnTo>
                    <a:pt x="252412" y="1200150"/>
                  </a:lnTo>
                  <a:lnTo>
                    <a:pt x="261937" y="1042988"/>
                  </a:lnTo>
                  <a:lnTo>
                    <a:pt x="283369" y="704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88F53A05-5F13-460F-BFF4-8EF8C47B1BED}"/>
                </a:ext>
              </a:extLst>
            </p:cNvPr>
            <p:cNvSpPr/>
            <p:nvPr/>
          </p:nvSpPr>
          <p:spPr>
            <a:xfrm>
              <a:off x="2932113" y="4970463"/>
              <a:ext cx="1514475" cy="382587"/>
            </a:xfrm>
            <a:custGeom>
              <a:avLst/>
              <a:gdLst>
                <a:gd name="connsiteX0" fmla="*/ 459581 w 1514475"/>
                <a:gd name="connsiteY0" fmla="*/ 140494 h 383381"/>
                <a:gd name="connsiteX1" fmla="*/ 304800 w 1514475"/>
                <a:gd name="connsiteY1" fmla="*/ 159544 h 383381"/>
                <a:gd name="connsiteX2" fmla="*/ 71437 w 1514475"/>
                <a:gd name="connsiteY2" fmla="*/ 183356 h 383381"/>
                <a:gd name="connsiteX3" fmla="*/ 0 w 1514475"/>
                <a:gd name="connsiteY3" fmla="*/ 188119 h 383381"/>
                <a:gd name="connsiteX4" fmla="*/ 4762 w 1514475"/>
                <a:gd name="connsiteY4" fmla="*/ 383381 h 383381"/>
                <a:gd name="connsiteX5" fmla="*/ 138112 w 1514475"/>
                <a:gd name="connsiteY5" fmla="*/ 352425 h 383381"/>
                <a:gd name="connsiteX6" fmla="*/ 311944 w 1514475"/>
                <a:gd name="connsiteY6" fmla="*/ 321469 h 383381"/>
                <a:gd name="connsiteX7" fmla="*/ 473869 w 1514475"/>
                <a:gd name="connsiteY7" fmla="*/ 295275 h 383381"/>
                <a:gd name="connsiteX8" fmla="*/ 647700 w 1514475"/>
                <a:gd name="connsiteY8" fmla="*/ 271462 h 383381"/>
                <a:gd name="connsiteX9" fmla="*/ 807244 w 1514475"/>
                <a:gd name="connsiteY9" fmla="*/ 252412 h 383381"/>
                <a:gd name="connsiteX10" fmla="*/ 954881 w 1514475"/>
                <a:gd name="connsiteY10" fmla="*/ 238125 h 383381"/>
                <a:gd name="connsiteX11" fmla="*/ 1126331 w 1514475"/>
                <a:gd name="connsiteY11" fmla="*/ 228600 h 383381"/>
                <a:gd name="connsiteX12" fmla="*/ 1314450 w 1514475"/>
                <a:gd name="connsiteY12" fmla="*/ 223837 h 383381"/>
                <a:gd name="connsiteX13" fmla="*/ 1388269 w 1514475"/>
                <a:gd name="connsiteY13" fmla="*/ 223837 h 383381"/>
                <a:gd name="connsiteX14" fmla="*/ 1438275 w 1514475"/>
                <a:gd name="connsiteY14" fmla="*/ 216694 h 383381"/>
                <a:gd name="connsiteX15" fmla="*/ 1473994 w 1514475"/>
                <a:gd name="connsiteY15" fmla="*/ 204787 h 383381"/>
                <a:gd name="connsiteX16" fmla="*/ 1493044 w 1514475"/>
                <a:gd name="connsiteY16" fmla="*/ 195262 h 383381"/>
                <a:gd name="connsiteX17" fmla="*/ 1509712 w 1514475"/>
                <a:gd name="connsiteY17" fmla="*/ 178594 h 383381"/>
                <a:gd name="connsiteX18" fmla="*/ 1514475 w 1514475"/>
                <a:gd name="connsiteY18" fmla="*/ 166687 h 383381"/>
                <a:gd name="connsiteX19" fmla="*/ 1509712 w 1514475"/>
                <a:gd name="connsiteY19" fmla="*/ 147637 h 383381"/>
                <a:gd name="connsiteX20" fmla="*/ 1495425 w 1514475"/>
                <a:gd name="connsiteY20" fmla="*/ 126206 h 383381"/>
                <a:gd name="connsiteX21" fmla="*/ 1473994 w 1514475"/>
                <a:gd name="connsiteY21" fmla="*/ 102394 h 383381"/>
                <a:gd name="connsiteX22" fmla="*/ 1431131 w 1514475"/>
                <a:gd name="connsiteY22" fmla="*/ 73819 h 383381"/>
                <a:gd name="connsiteX23" fmla="*/ 1364456 w 1514475"/>
                <a:gd name="connsiteY23" fmla="*/ 40481 h 383381"/>
                <a:gd name="connsiteX24" fmla="*/ 1293019 w 1514475"/>
                <a:gd name="connsiteY24" fmla="*/ 16669 h 383381"/>
                <a:gd name="connsiteX25" fmla="*/ 1200150 w 1514475"/>
                <a:gd name="connsiteY25" fmla="*/ 0 h 383381"/>
                <a:gd name="connsiteX26" fmla="*/ 1166812 w 1514475"/>
                <a:gd name="connsiteY26" fmla="*/ 0 h 383381"/>
                <a:gd name="connsiteX27" fmla="*/ 1133475 w 1514475"/>
                <a:gd name="connsiteY27" fmla="*/ 14287 h 383381"/>
                <a:gd name="connsiteX28" fmla="*/ 1033462 w 1514475"/>
                <a:gd name="connsiteY28" fmla="*/ 45244 h 383381"/>
                <a:gd name="connsiteX29" fmla="*/ 935831 w 1514475"/>
                <a:gd name="connsiteY29" fmla="*/ 69056 h 383381"/>
                <a:gd name="connsiteX30" fmla="*/ 840581 w 1514475"/>
                <a:gd name="connsiteY30" fmla="*/ 83344 h 383381"/>
                <a:gd name="connsiteX31" fmla="*/ 766762 w 1514475"/>
                <a:gd name="connsiteY31" fmla="*/ 90487 h 383381"/>
                <a:gd name="connsiteX32" fmla="*/ 459581 w 1514475"/>
                <a:gd name="connsiteY32" fmla="*/ 140494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14475" h="383381">
                  <a:moveTo>
                    <a:pt x="459581" y="140494"/>
                  </a:moveTo>
                  <a:lnTo>
                    <a:pt x="304800" y="159544"/>
                  </a:lnTo>
                  <a:lnTo>
                    <a:pt x="71437" y="183356"/>
                  </a:lnTo>
                  <a:lnTo>
                    <a:pt x="0" y="188119"/>
                  </a:lnTo>
                  <a:lnTo>
                    <a:pt x="4762" y="383381"/>
                  </a:lnTo>
                  <a:lnTo>
                    <a:pt x="138112" y="352425"/>
                  </a:lnTo>
                  <a:lnTo>
                    <a:pt x="311944" y="321469"/>
                  </a:lnTo>
                  <a:lnTo>
                    <a:pt x="473869" y="295275"/>
                  </a:lnTo>
                  <a:lnTo>
                    <a:pt x="647700" y="271462"/>
                  </a:lnTo>
                  <a:lnTo>
                    <a:pt x="807244" y="252412"/>
                  </a:lnTo>
                  <a:lnTo>
                    <a:pt x="954881" y="238125"/>
                  </a:lnTo>
                  <a:lnTo>
                    <a:pt x="1126331" y="228600"/>
                  </a:lnTo>
                  <a:lnTo>
                    <a:pt x="1314450" y="223837"/>
                  </a:lnTo>
                  <a:lnTo>
                    <a:pt x="1388269" y="223837"/>
                  </a:lnTo>
                  <a:lnTo>
                    <a:pt x="1438275" y="216694"/>
                  </a:lnTo>
                  <a:lnTo>
                    <a:pt x="1473994" y="204787"/>
                  </a:lnTo>
                  <a:lnTo>
                    <a:pt x="1493044" y="195262"/>
                  </a:lnTo>
                  <a:lnTo>
                    <a:pt x="1509712" y="178594"/>
                  </a:lnTo>
                  <a:lnTo>
                    <a:pt x="1514475" y="166687"/>
                  </a:lnTo>
                  <a:lnTo>
                    <a:pt x="1509712" y="147637"/>
                  </a:lnTo>
                  <a:lnTo>
                    <a:pt x="1495425" y="126206"/>
                  </a:lnTo>
                  <a:lnTo>
                    <a:pt x="1473994" y="102394"/>
                  </a:lnTo>
                  <a:lnTo>
                    <a:pt x="1431131" y="73819"/>
                  </a:lnTo>
                  <a:lnTo>
                    <a:pt x="1364456" y="40481"/>
                  </a:lnTo>
                  <a:lnTo>
                    <a:pt x="1293019" y="16669"/>
                  </a:lnTo>
                  <a:lnTo>
                    <a:pt x="1200150" y="0"/>
                  </a:lnTo>
                  <a:lnTo>
                    <a:pt x="1166812" y="0"/>
                  </a:lnTo>
                  <a:lnTo>
                    <a:pt x="1133475" y="14287"/>
                  </a:lnTo>
                  <a:lnTo>
                    <a:pt x="1033462" y="45244"/>
                  </a:lnTo>
                  <a:lnTo>
                    <a:pt x="935831" y="69056"/>
                  </a:lnTo>
                  <a:lnTo>
                    <a:pt x="840581" y="83344"/>
                  </a:lnTo>
                  <a:lnTo>
                    <a:pt x="766762" y="90487"/>
                  </a:lnTo>
                  <a:lnTo>
                    <a:pt x="45958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A206B034-A8A6-4F04-A4DD-6231948021D4}"/>
                </a:ext>
              </a:extLst>
            </p:cNvPr>
            <p:cNvSpPr/>
            <p:nvPr/>
          </p:nvSpPr>
          <p:spPr>
            <a:xfrm>
              <a:off x="4456113" y="1598613"/>
              <a:ext cx="990600" cy="1438275"/>
            </a:xfrm>
            <a:custGeom>
              <a:avLst/>
              <a:gdLst>
                <a:gd name="connsiteX0" fmla="*/ 407194 w 990600"/>
                <a:gd name="connsiteY0" fmla="*/ 764381 h 1438275"/>
                <a:gd name="connsiteX1" fmla="*/ 302419 w 990600"/>
                <a:gd name="connsiteY1" fmla="*/ 950119 h 1438275"/>
                <a:gd name="connsiteX2" fmla="*/ 216694 w 990600"/>
                <a:gd name="connsiteY2" fmla="*/ 1088231 h 1438275"/>
                <a:gd name="connsiteX3" fmla="*/ 133350 w 990600"/>
                <a:gd name="connsiteY3" fmla="*/ 1212056 h 1438275"/>
                <a:gd name="connsiteX4" fmla="*/ 0 w 990600"/>
                <a:gd name="connsiteY4" fmla="*/ 1402556 h 1438275"/>
                <a:gd name="connsiteX5" fmla="*/ 45244 w 990600"/>
                <a:gd name="connsiteY5" fmla="*/ 1438275 h 1438275"/>
                <a:gd name="connsiteX6" fmla="*/ 142875 w 990600"/>
                <a:gd name="connsiteY6" fmla="*/ 1357312 h 1438275"/>
                <a:gd name="connsiteX7" fmla="*/ 261937 w 990600"/>
                <a:gd name="connsiteY7" fmla="*/ 1240631 h 1438275"/>
                <a:gd name="connsiteX8" fmla="*/ 359569 w 990600"/>
                <a:gd name="connsiteY8" fmla="*/ 1140619 h 1438275"/>
                <a:gd name="connsiteX9" fmla="*/ 490537 w 990600"/>
                <a:gd name="connsiteY9" fmla="*/ 992981 h 1438275"/>
                <a:gd name="connsiteX10" fmla="*/ 550069 w 990600"/>
                <a:gd name="connsiteY10" fmla="*/ 919162 h 1438275"/>
                <a:gd name="connsiteX11" fmla="*/ 647700 w 990600"/>
                <a:gd name="connsiteY11" fmla="*/ 778669 h 1438275"/>
                <a:gd name="connsiteX12" fmla="*/ 719137 w 990600"/>
                <a:gd name="connsiteY12" fmla="*/ 642937 h 1438275"/>
                <a:gd name="connsiteX13" fmla="*/ 762000 w 990600"/>
                <a:gd name="connsiteY13" fmla="*/ 561975 h 1438275"/>
                <a:gd name="connsiteX14" fmla="*/ 800100 w 990600"/>
                <a:gd name="connsiteY14" fmla="*/ 483394 h 1438275"/>
                <a:gd name="connsiteX15" fmla="*/ 823912 w 990600"/>
                <a:gd name="connsiteY15" fmla="*/ 428625 h 1438275"/>
                <a:gd name="connsiteX16" fmla="*/ 833437 w 990600"/>
                <a:gd name="connsiteY16" fmla="*/ 409575 h 1438275"/>
                <a:gd name="connsiteX17" fmla="*/ 869156 w 990600"/>
                <a:gd name="connsiteY17" fmla="*/ 371475 h 1438275"/>
                <a:gd name="connsiteX18" fmla="*/ 912019 w 990600"/>
                <a:gd name="connsiteY18" fmla="*/ 330994 h 1438275"/>
                <a:gd name="connsiteX19" fmla="*/ 947737 w 990600"/>
                <a:gd name="connsiteY19" fmla="*/ 304800 h 1438275"/>
                <a:gd name="connsiteX20" fmla="*/ 969169 w 990600"/>
                <a:gd name="connsiteY20" fmla="*/ 288131 h 1438275"/>
                <a:gd name="connsiteX21" fmla="*/ 985837 w 990600"/>
                <a:gd name="connsiteY21" fmla="*/ 264319 h 1438275"/>
                <a:gd name="connsiteX22" fmla="*/ 990600 w 990600"/>
                <a:gd name="connsiteY22" fmla="*/ 235744 h 1438275"/>
                <a:gd name="connsiteX23" fmla="*/ 985837 w 990600"/>
                <a:gd name="connsiteY23" fmla="*/ 219075 h 1438275"/>
                <a:gd name="connsiteX24" fmla="*/ 973931 w 990600"/>
                <a:gd name="connsiteY24" fmla="*/ 197644 h 1438275"/>
                <a:gd name="connsiteX25" fmla="*/ 952500 w 990600"/>
                <a:gd name="connsiteY25" fmla="*/ 171450 h 1438275"/>
                <a:gd name="connsiteX26" fmla="*/ 909637 w 990600"/>
                <a:gd name="connsiteY26" fmla="*/ 133350 h 1438275"/>
                <a:gd name="connsiteX27" fmla="*/ 878681 w 990600"/>
                <a:gd name="connsiteY27" fmla="*/ 102394 h 1438275"/>
                <a:gd name="connsiteX28" fmla="*/ 833437 w 990600"/>
                <a:gd name="connsiteY28" fmla="*/ 71437 h 1438275"/>
                <a:gd name="connsiteX29" fmla="*/ 783431 w 990600"/>
                <a:gd name="connsiteY29" fmla="*/ 45244 h 1438275"/>
                <a:gd name="connsiteX30" fmla="*/ 745331 w 990600"/>
                <a:gd name="connsiteY30" fmla="*/ 26194 h 1438275"/>
                <a:gd name="connsiteX31" fmla="*/ 697706 w 990600"/>
                <a:gd name="connsiteY31" fmla="*/ 14287 h 1438275"/>
                <a:gd name="connsiteX32" fmla="*/ 652462 w 990600"/>
                <a:gd name="connsiteY32" fmla="*/ 7144 h 1438275"/>
                <a:gd name="connsiteX33" fmla="*/ 581025 w 990600"/>
                <a:gd name="connsiteY33" fmla="*/ 0 h 1438275"/>
                <a:gd name="connsiteX34" fmla="*/ 533400 w 990600"/>
                <a:gd name="connsiteY34" fmla="*/ 4762 h 1438275"/>
                <a:gd name="connsiteX35" fmla="*/ 492919 w 990600"/>
                <a:gd name="connsiteY35" fmla="*/ 14287 h 1438275"/>
                <a:gd name="connsiteX36" fmla="*/ 478631 w 990600"/>
                <a:gd name="connsiteY36" fmla="*/ 21431 h 1438275"/>
                <a:gd name="connsiteX37" fmla="*/ 469106 w 990600"/>
                <a:gd name="connsiteY37" fmla="*/ 30956 h 1438275"/>
                <a:gd name="connsiteX38" fmla="*/ 469106 w 990600"/>
                <a:gd name="connsiteY38" fmla="*/ 40481 h 1438275"/>
                <a:gd name="connsiteX39" fmla="*/ 471487 w 990600"/>
                <a:gd name="connsiteY39" fmla="*/ 50006 h 1438275"/>
                <a:gd name="connsiteX40" fmla="*/ 478631 w 990600"/>
                <a:gd name="connsiteY40" fmla="*/ 64294 h 1438275"/>
                <a:gd name="connsiteX41" fmla="*/ 490537 w 990600"/>
                <a:gd name="connsiteY41" fmla="*/ 76200 h 1438275"/>
                <a:gd name="connsiteX42" fmla="*/ 504825 w 990600"/>
                <a:gd name="connsiteY42" fmla="*/ 85725 h 1438275"/>
                <a:gd name="connsiteX43" fmla="*/ 526256 w 990600"/>
                <a:gd name="connsiteY43" fmla="*/ 92869 h 1438275"/>
                <a:gd name="connsiteX44" fmla="*/ 559594 w 990600"/>
                <a:gd name="connsiteY44" fmla="*/ 104775 h 1438275"/>
                <a:gd name="connsiteX45" fmla="*/ 585787 w 990600"/>
                <a:gd name="connsiteY45" fmla="*/ 119062 h 1438275"/>
                <a:gd name="connsiteX46" fmla="*/ 604837 w 990600"/>
                <a:gd name="connsiteY46" fmla="*/ 133350 h 1438275"/>
                <a:gd name="connsiteX47" fmla="*/ 619125 w 990600"/>
                <a:gd name="connsiteY47" fmla="*/ 152400 h 1438275"/>
                <a:gd name="connsiteX48" fmla="*/ 626269 w 990600"/>
                <a:gd name="connsiteY48" fmla="*/ 173831 h 1438275"/>
                <a:gd name="connsiteX49" fmla="*/ 631031 w 990600"/>
                <a:gd name="connsiteY49" fmla="*/ 192881 h 1438275"/>
                <a:gd name="connsiteX50" fmla="*/ 633412 w 990600"/>
                <a:gd name="connsiteY50" fmla="*/ 214312 h 1438275"/>
                <a:gd name="connsiteX51" fmla="*/ 631031 w 990600"/>
                <a:gd name="connsiteY51" fmla="*/ 235744 h 1438275"/>
                <a:gd name="connsiteX52" fmla="*/ 616744 w 990600"/>
                <a:gd name="connsiteY52" fmla="*/ 285750 h 1438275"/>
                <a:gd name="connsiteX53" fmla="*/ 559594 w 990600"/>
                <a:gd name="connsiteY53" fmla="*/ 419100 h 1438275"/>
                <a:gd name="connsiteX54" fmla="*/ 490537 w 990600"/>
                <a:gd name="connsiteY54" fmla="*/ 590550 h 1438275"/>
                <a:gd name="connsiteX55" fmla="*/ 464344 w 990600"/>
                <a:gd name="connsiteY55" fmla="*/ 654844 h 1438275"/>
                <a:gd name="connsiteX56" fmla="*/ 464344 w 990600"/>
                <a:gd name="connsiteY56" fmla="*/ 654844 h 1438275"/>
                <a:gd name="connsiteX57" fmla="*/ 407194 w 990600"/>
                <a:gd name="connsiteY57" fmla="*/ 764381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990600" h="1438275">
                  <a:moveTo>
                    <a:pt x="407194" y="764381"/>
                  </a:moveTo>
                  <a:lnTo>
                    <a:pt x="302419" y="950119"/>
                  </a:lnTo>
                  <a:lnTo>
                    <a:pt x="216694" y="1088231"/>
                  </a:lnTo>
                  <a:lnTo>
                    <a:pt x="133350" y="1212056"/>
                  </a:lnTo>
                  <a:lnTo>
                    <a:pt x="0" y="1402556"/>
                  </a:lnTo>
                  <a:lnTo>
                    <a:pt x="45244" y="1438275"/>
                  </a:lnTo>
                  <a:lnTo>
                    <a:pt x="142875" y="1357312"/>
                  </a:lnTo>
                  <a:lnTo>
                    <a:pt x="261937" y="1240631"/>
                  </a:lnTo>
                  <a:lnTo>
                    <a:pt x="359569" y="1140619"/>
                  </a:lnTo>
                  <a:lnTo>
                    <a:pt x="490537" y="992981"/>
                  </a:lnTo>
                  <a:lnTo>
                    <a:pt x="550069" y="919162"/>
                  </a:lnTo>
                  <a:lnTo>
                    <a:pt x="647700" y="778669"/>
                  </a:lnTo>
                  <a:lnTo>
                    <a:pt x="719137" y="642937"/>
                  </a:lnTo>
                  <a:lnTo>
                    <a:pt x="762000" y="561975"/>
                  </a:lnTo>
                  <a:lnTo>
                    <a:pt x="800100" y="483394"/>
                  </a:lnTo>
                  <a:lnTo>
                    <a:pt x="823912" y="428625"/>
                  </a:lnTo>
                  <a:lnTo>
                    <a:pt x="833437" y="409575"/>
                  </a:lnTo>
                  <a:lnTo>
                    <a:pt x="869156" y="371475"/>
                  </a:lnTo>
                  <a:lnTo>
                    <a:pt x="912019" y="330994"/>
                  </a:lnTo>
                  <a:lnTo>
                    <a:pt x="947737" y="304800"/>
                  </a:lnTo>
                  <a:lnTo>
                    <a:pt x="969169" y="288131"/>
                  </a:lnTo>
                  <a:lnTo>
                    <a:pt x="985837" y="264319"/>
                  </a:lnTo>
                  <a:lnTo>
                    <a:pt x="990600" y="235744"/>
                  </a:lnTo>
                  <a:lnTo>
                    <a:pt x="985837" y="219075"/>
                  </a:lnTo>
                  <a:lnTo>
                    <a:pt x="973931" y="197644"/>
                  </a:lnTo>
                  <a:lnTo>
                    <a:pt x="952500" y="171450"/>
                  </a:lnTo>
                  <a:lnTo>
                    <a:pt x="909637" y="133350"/>
                  </a:lnTo>
                  <a:lnTo>
                    <a:pt x="878681" y="102394"/>
                  </a:lnTo>
                  <a:lnTo>
                    <a:pt x="833437" y="71437"/>
                  </a:lnTo>
                  <a:lnTo>
                    <a:pt x="783431" y="45244"/>
                  </a:lnTo>
                  <a:lnTo>
                    <a:pt x="745331" y="26194"/>
                  </a:lnTo>
                  <a:lnTo>
                    <a:pt x="697706" y="14287"/>
                  </a:lnTo>
                  <a:lnTo>
                    <a:pt x="652462" y="7144"/>
                  </a:lnTo>
                  <a:lnTo>
                    <a:pt x="581025" y="0"/>
                  </a:lnTo>
                  <a:lnTo>
                    <a:pt x="533400" y="4762"/>
                  </a:lnTo>
                  <a:lnTo>
                    <a:pt x="492919" y="14287"/>
                  </a:lnTo>
                  <a:lnTo>
                    <a:pt x="478631" y="21431"/>
                  </a:lnTo>
                  <a:lnTo>
                    <a:pt x="469106" y="30956"/>
                  </a:lnTo>
                  <a:lnTo>
                    <a:pt x="469106" y="40481"/>
                  </a:lnTo>
                  <a:lnTo>
                    <a:pt x="471487" y="50006"/>
                  </a:lnTo>
                  <a:lnTo>
                    <a:pt x="478631" y="64294"/>
                  </a:lnTo>
                  <a:lnTo>
                    <a:pt x="490537" y="76200"/>
                  </a:lnTo>
                  <a:lnTo>
                    <a:pt x="504825" y="85725"/>
                  </a:lnTo>
                  <a:lnTo>
                    <a:pt x="526256" y="92869"/>
                  </a:lnTo>
                  <a:lnTo>
                    <a:pt x="559594" y="104775"/>
                  </a:lnTo>
                  <a:lnTo>
                    <a:pt x="585787" y="119062"/>
                  </a:lnTo>
                  <a:lnTo>
                    <a:pt x="604837" y="133350"/>
                  </a:lnTo>
                  <a:lnTo>
                    <a:pt x="619125" y="152400"/>
                  </a:lnTo>
                  <a:lnTo>
                    <a:pt x="626269" y="173831"/>
                  </a:lnTo>
                  <a:lnTo>
                    <a:pt x="631031" y="192881"/>
                  </a:lnTo>
                  <a:lnTo>
                    <a:pt x="633412" y="214312"/>
                  </a:lnTo>
                  <a:lnTo>
                    <a:pt x="631031" y="235744"/>
                  </a:lnTo>
                  <a:lnTo>
                    <a:pt x="616744" y="285750"/>
                  </a:lnTo>
                  <a:lnTo>
                    <a:pt x="559594" y="419100"/>
                  </a:lnTo>
                  <a:lnTo>
                    <a:pt x="490537" y="590550"/>
                  </a:lnTo>
                  <a:lnTo>
                    <a:pt x="464344" y="654844"/>
                  </a:lnTo>
                  <a:lnTo>
                    <a:pt x="464344" y="654844"/>
                  </a:lnTo>
                  <a:lnTo>
                    <a:pt x="407194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CC7AB20C-97F3-476E-A62C-F1D957040715}"/>
                </a:ext>
              </a:extLst>
            </p:cNvPr>
            <p:cNvSpPr/>
            <p:nvPr/>
          </p:nvSpPr>
          <p:spPr>
            <a:xfrm>
              <a:off x="4914900" y="2078038"/>
              <a:ext cx="2074863" cy="488950"/>
            </a:xfrm>
            <a:custGeom>
              <a:avLst/>
              <a:gdLst>
                <a:gd name="connsiteX0" fmla="*/ 840581 w 2074069"/>
                <a:gd name="connsiteY0" fmla="*/ 414338 h 488157"/>
                <a:gd name="connsiteX1" fmla="*/ 350044 w 2074069"/>
                <a:gd name="connsiteY1" fmla="*/ 469107 h 488157"/>
                <a:gd name="connsiteX2" fmla="*/ 228600 w 2074069"/>
                <a:gd name="connsiteY2" fmla="*/ 483394 h 488157"/>
                <a:gd name="connsiteX3" fmla="*/ 180975 w 2074069"/>
                <a:gd name="connsiteY3" fmla="*/ 488157 h 488157"/>
                <a:gd name="connsiteX4" fmla="*/ 147638 w 2074069"/>
                <a:gd name="connsiteY4" fmla="*/ 483394 h 488157"/>
                <a:gd name="connsiteX5" fmla="*/ 97631 w 2074069"/>
                <a:gd name="connsiteY5" fmla="*/ 471488 h 488157"/>
                <a:gd name="connsiteX6" fmla="*/ 23813 w 2074069"/>
                <a:gd name="connsiteY6" fmla="*/ 435769 h 488157"/>
                <a:gd name="connsiteX7" fmla="*/ 0 w 2074069"/>
                <a:gd name="connsiteY7" fmla="*/ 414338 h 488157"/>
                <a:gd name="connsiteX8" fmla="*/ 102394 w 2074069"/>
                <a:gd name="connsiteY8" fmla="*/ 290513 h 488157"/>
                <a:gd name="connsiteX9" fmla="*/ 211931 w 2074069"/>
                <a:gd name="connsiteY9" fmla="*/ 300038 h 488157"/>
                <a:gd name="connsiteX10" fmla="*/ 290513 w 2074069"/>
                <a:gd name="connsiteY10" fmla="*/ 300038 h 488157"/>
                <a:gd name="connsiteX11" fmla="*/ 440531 w 2074069"/>
                <a:gd name="connsiteY11" fmla="*/ 285750 h 488157"/>
                <a:gd name="connsiteX12" fmla="*/ 652463 w 2074069"/>
                <a:gd name="connsiteY12" fmla="*/ 257175 h 488157"/>
                <a:gd name="connsiteX13" fmla="*/ 835819 w 2074069"/>
                <a:gd name="connsiteY13" fmla="*/ 230982 h 488157"/>
                <a:gd name="connsiteX14" fmla="*/ 1050131 w 2074069"/>
                <a:gd name="connsiteY14" fmla="*/ 195263 h 488157"/>
                <a:gd name="connsiteX15" fmla="*/ 1235869 w 2074069"/>
                <a:gd name="connsiteY15" fmla="*/ 157163 h 488157"/>
                <a:gd name="connsiteX16" fmla="*/ 1376363 w 2074069"/>
                <a:gd name="connsiteY16" fmla="*/ 123825 h 488157"/>
                <a:gd name="connsiteX17" fmla="*/ 1447800 w 2074069"/>
                <a:gd name="connsiteY17" fmla="*/ 104775 h 488157"/>
                <a:gd name="connsiteX18" fmla="*/ 1490663 w 2074069"/>
                <a:gd name="connsiteY18" fmla="*/ 85725 h 488157"/>
                <a:gd name="connsiteX19" fmla="*/ 1588294 w 2074069"/>
                <a:gd name="connsiteY19" fmla="*/ 28575 h 488157"/>
                <a:gd name="connsiteX20" fmla="*/ 1621631 w 2074069"/>
                <a:gd name="connsiteY20" fmla="*/ 7144 h 488157"/>
                <a:gd name="connsiteX21" fmla="*/ 1643063 w 2074069"/>
                <a:gd name="connsiteY21" fmla="*/ 2382 h 488157"/>
                <a:gd name="connsiteX22" fmla="*/ 1657350 w 2074069"/>
                <a:gd name="connsiteY22" fmla="*/ 0 h 488157"/>
                <a:gd name="connsiteX23" fmla="*/ 1702594 w 2074069"/>
                <a:gd name="connsiteY23" fmla="*/ 4763 h 488157"/>
                <a:gd name="connsiteX24" fmla="*/ 1781175 w 2074069"/>
                <a:gd name="connsiteY24" fmla="*/ 21432 h 488157"/>
                <a:gd name="connsiteX25" fmla="*/ 1850231 w 2074069"/>
                <a:gd name="connsiteY25" fmla="*/ 47625 h 488157"/>
                <a:gd name="connsiteX26" fmla="*/ 1935956 w 2074069"/>
                <a:gd name="connsiteY26" fmla="*/ 80963 h 488157"/>
                <a:gd name="connsiteX27" fmla="*/ 1988344 w 2074069"/>
                <a:gd name="connsiteY27" fmla="*/ 107157 h 488157"/>
                <a:gd name="connsiteX28" fmla="*/ 2038350 w 2074069"/>
                <a:gd name="connsiteY28" fmla="*/ 145257 h 488157"/>
                <a:gd name="connsiteX29" fmla="*/ 2059781 w 2074069"/>
                <a:gd name="connsiteY29" fmla="*/ 166688 h 488157"/>
                <a:gd name="connsiteX30" fmla="*/ 2071688 w 2074069"/>
                <a:gd name="connsiteY30" fmla="*/ 188119 h 488157"/>
                <a:gd name="connsiteX31" fmla="*/ 2074069 w 2074069"/>
                <a:gd name="connsiteY31" fmla="*/ 204788 h 488157"/>
                <a:gd name="connsiteX32" fmla="*/ 2066925 w 2074069"/>
                <a:gd name="connsiteY32" fmla="*/ 219075 h 488157"/>
                <a:gd name="connsiteX33" fmla="*/ 2052638 w 2074069"/>
                <a:gd name="connsiteY33" fmla="*/ 238125 h 488157"/>
                <a:gd name="connsiteX34" fmla="*/ 2026444 w 2074069"/>
                <a:gd name="connsiteY34" fmla="*/ 254794 h 488157"/>
                <a:gd name="connsiteX35" fmla="*/ 1993106 w 2074069"/>
                <a:gd name="connsiteY35" fmla="*/ 266700 h 488157"/>
                <a:gd name="connsiteX36" fmla="*/ 1902619 w 2074069"/>
                <a:gd name="connsiteY36" fmla="*/ 285750 h 488157"/>
                <a:gd name="connsiteX37" fmla="*/ 1731169 w 2074069"/>
                <a:gd name="connsiteY37" fmla="*/ 304800 h 488157"/>
                <a:gd name="connsiteX38" fmla="*/ 1362075 w 2074069"/>
                <a:gd name="connsiteY38" fmla="*/ 352425 h 488157"/>
                <a:gd name="connsiteX39" fmla="*/ 840581 w 2074069"/>
                <a:gd name="connsiteY39" fmla="*/ 414338 h 488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74069" h="488157">
                  <a:moveTo>
                    <a:pt x="840581" y="414338"/>
                  </a:moveTo>
                  <a:lnTo>
                    <a:pt x="350044" y="469107"/>
                  </a:lnTo>
                  <a:lnTo>
                    <a:pt x="228600" y="483394"/>
                  </a:lnTo>
                  <a:lnTo>
                    <a:pt x="180975" y="488157"/>
                  </a:lnTo>
                  <a:lnTo>
                    <a:pt x="147638" y="483394"/>
                  </a:lnTo>
                  <a:lnTo>
                    <a:pt x="97631" y="471488"/>
                  </a:lnTo>
                  <a:lnTo>
                    <a:pt x="23813" y="435769"/>
                  </a:lnTo>
                  <a:lnTo>
                    <a:pt x="0" y="414338"/>
                  </a:lnTo>
                  <a:lnTo>
                    <a:pt x="102394" y="290513"/>
                  </a:lnTo>
                  <a:lnTo>
                    <a:pt x="211931" y="300038"/>
                  </a:lnTo>
                  <a:lnTo>
                    <a:pt x="290513" y="300038"/>
                  </a:lnTo>
                  <a:lnTo>
                    <a:pt x="440531" y="285750"/>
                  </a:lnTo>
                  <a:lnTo>
                    <a:pt x="652463" y="257175"/>
                  </a:lnTo>
                  <a:lnTo>
                    <a:pt x="835819" y="230982"/>
                  </a:lnTo>
                  <a:lnTo>
                    <a:pt x="1050131" y="195263"/>
                  </a:lnTo>
                  <a:lnTo>
                    <a:pt x="1235869" y="157163"/>
                  </a:lnTo>
                  <a:lnTo>
                    <a:pt x="1376363" y="123825"/>
                  </a:lnTo>
                  <a:lnTo>
                    <a:pt x="1447800" y="104775"/>
                  </a:lnTo>
                  <a:lnTo>
                    <a:pt x="1490663" y="85725"/>
                  </a:lnTo>
                  <a:lnTo>
                    <a:pt x="1588294" y="28575"/>
                  </a:lnTo>
                  <a:lnTo>
                    <a:pt x="1621631" y="7144"/>
                  </a:lnTo>
                  <a:lnTo>
                    <a:pt x="1643063" y="2382"/>
                  </a:lnTo>
                  <a:lnTo>
                    <a:pt x="1657350" y="0"/>
                  </a:lnTo>
                  <a:lnTo>
                    <a:pt x="1702594" y="4763"/>
                  </a:lnTo>
                  <a:lnTo>
                    <a:pt x="1781175" y="21432"/>
                  </a:lnTo>
                  <a:lnTo>
                    <a:pt x="1850231" y="47625"/>
                  </a:lnTo>
                  <a:lnTo>
                    <a:pt x="1935956" y="80963"/>
                  </a:lnTo>
                  <a:lnTo>
                    <a:pt x="1988344" y="107157"/>
                  </a:lnTo>
                  <a:lnTo>
                    <a:pt x="2038350" y="145257"/>
                  </a:lnTo>
                  <a:lnTo>
                    <a:pt x="2059781" y="166688"/>
                  </a:lnTo>
                  <a:lnTo>
                    <a:pt x="2071688" y="188119"/>
                  </a:lnTo>
                  <a:lnTo>
                    <a:pt x="2074069" y="204788"/>
                  </a:lnTo>
                  <a:lnTo>
                    <a:pt x="2066925" y="219075"/>
                  </a:lnTo>
                  <a:lnTo>
                    <a:pt x="2052638" y="238125"/>
                  </a:lnTo>
                  <a:lnTo>
                    <a:pt x="2026444" y="254794"/>
                  </a:lnTo>
                  <a:lnTo>
                    <a:pt x="1993106" y="266700"/>
                  </a:lnTo>
                  <a:lnTo>
                    <a:pt x="1902619" y="285750"/>
                  </a:lnTo>
                  <a:lnTo>
                    <a:pt x="1731169" y="304800"/>
                  </a:lnTo>
                  <a:lnTo>
                    <a:pt x="1362075" y="352425"/>
                  </a:lnTo>
                  <a:lnTo>
                    <a:pt x="840581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604E4E47-A51C-4F8D-B759-57231D80BAC9}"/>
                </a:ext>
              </a:extLst>
            </p:cNvPr>
            <p:cNvSpPr/>
            <p:nvPr/>
          </p:nvSpPr>
          <p:spPr>
            <a:xfrm>
              <a:off x="4789488" y="3046413"/>
              <a:ext cx="468312" cy="1063625"/>
            </a:xfrm>
            <a:custGeom>
              <a:avLst/>
              <a:gdLst>
                <a:gd name="connsiteX0" fmla="*/ 400050 w 469106"/>
                <a:gd name="connsiteY0" fmla="*/ 390525 h 1064419"/>
                <a:gd name="connsiteX1" fmla="*/ 378619 w 469106"/>
                <a:gd name="connsiteY1" fmla="*/ 202406 h 1064419"/>
                <a:gd name="connsiteX2" fmla="*/ 309562 w 469106"/>
                <a:gd name="connsiteY2" fmla="*/ 71437 h 1064419"/>
                <a:gd name="connsiteX3" fmla="*/ 278606 w 469106"/>
                <a:gd name="connsiteY3" fmla="*/ 59531 h 1064419"/>
                <a:gd name="connsiteX4" fmla="*/ 190500 w 469106"/>
                <a:gd name="connsiteY4" fmla="*/ 30956 h 1064419"/>
                <a:gd name="connsiteX5" fmla="*/ 140494 w 469106"/>
                <a:gd name="connsiteY5" fmla="*/ 19050 h 1064419"/>
                <a:gd name="connsiteX6" fmla="*/ 71437 w 469106"/>
                <a:gd name="connsiteY6" fmla="*/ 4762 h 1064419"/>
                <a:gd name="connsiteX7" fmla="*/ 28575 w 469106"/>
                <a:gd name="connsiteY7" fmla="*/ 0 h 1064419"/>
                <a:gd name="connsiteX8" fmla="*/ 11906 w 469106"/>
                <a:gd name="connsiteY8" fmla="*/ 2381 h 1064419"/>
                <a:gd name="connsiteX9" fmla="*/ 0 w 469106"/>
                <a:gd name="connsiteY9" fmla="*/ 11906 h 1064419"/>
                <a:gd name="connsiteX10" fmla="*/ 0 w 469106"/>
                <a:gd name="connsiteY10" fmla="*/ 23812 h 1064419"/>
                <a:gd name="connsiteX11" fmla="*/ 0 w 469106"/>
                <a:gd name="connsiteY11" fmla="*/ 38100 h 1064419"/>
                <a:gd name="connsiteX12" fmla="*/ 14287 w 469106"/>
                <a:gd name="connsiteY12" fmla="*/ 57150 h 1064419"/>
                <a:gd name="connsiteX13" fmla="*/ 38100 w 469106"/>
                <a:gd name="connsiteY13" fmla="*/ 85725 h 1064419"/>
                <a:gd name="connsiteX14" fmla="*/ 66675 w 469106"/>
                <a:gd name="connsiteY14" fmla="*/ 116681 h 1064419"/>
                <a:gd name="connsiteX15" fmla="*/ 90487 w 469106"/>
                <a:gd name="connsiteY15" fmla="*/ 150019 h 1064419"/>
                <a:gd name="connsiteX16" fmla="*/ 116681 w 469106"/>
                <a:gd name="connsiteY16" fmla="*/ 200025 h 1064419"/>
                <a:gd name="connsiteX17" fmla="*/ 138112 w 469106"/>
                <a:gd name="connsiteY17" fmla="*/ 254794 h 1064419"/>
                <a:gd name="connsiteX18" fmla="*/ 157162 w 469106"/>
                <a:gd name="connsiteY18" fmla="*/ 333375 h 1064419"/>
                <a:gd name="connsiteX19" fmla="*/ 185737 w 469106"/>
                <a:gd name="connsiteY19" fmla="*/ 492919 h 1064419"/>
                <a:gd name="connsiteX20" fmla="*/ 228600 w 469106"/>
                <a:gd name="connsiteY20" fmla="*/ 704850 h 1064419"/>
                <a:gd name="connsiteX21" fmla="*/ 247650 w 469106"/>
                <a:gd name="connsiteY21" fmla="*/ 790575 h 1064419"/>
                <a:gd name="connsiteX22" fmla="*/ 254794 w 469106"/>
                <a:gd name="connsiteY22" fmla="*/ 833437 h 1064419"/>
                <a:gd name="connsiteX23" fmla="*/ 264319 w 469106"/>
                <a:gd name="connsiteY23" fmla="*/ 876300 h 1064419"/>
                <a:gd name="connsiteX24" fmla="*/ 276225 w 469106"/>
                <a:gd name="connsiteY24" fmla="*/ 914400 h 1064419"/>
                <a:gd name="connsiteX25" fmla="*/ 288131 w 469106"/>
                <a:gd name="connsiteY25" fmla="*/ 942975 h 1064419"/>
                <a:gd name="connsiteX26" fmla="*/ 311944 w 469106"/>
                <a:gd name="connsiteY26" fmla="*/ 983456 h 1064419"/>
                <a:gd name="connsiteX27" fmla="*/ 333375 w 469106"/>
                <a:gd name="connsiteY27" fmla="*/ 1009650 h 1064419"/>
                <a:gd name="connsiteX28" fmla="*/ 361950 w 469106"/>
                <a:gd name="connsiteY28" fmla="*/ 1038225 h 1064419"/>
                <a:gd name="connsiteX29" fmla="*/ 381000 w 469106"/>
                <a:gd name="connsiteY29" fmla="*/ 1052512 h 1064419"/>
                <a:gd name="connsiteX30" fmla="*/ 392906 w 469106"/>
                <a:gd name="connsiteY30" fmla="*/ 1059656 h 1064419"/>
                <a:gd name="connsiteX31" fmla="*/ 409575 w 469106"/>
                <a:gd name="connsiteY31" fmla="*/ 1064419 h 1064419"/>
                <a:gd name="connsiteX32" fmla="*/ 421481 w 469106"/>
                <a:gd name="connsiteY32" fmla="*/ 1064419 h 1064419"/>
                <a:gd name="connsiteX33" fmla="*/ 433387 w 469106"/>
                <a:gd name="connsiteY33" fmla="*/ 1062037 h 1064419"/>
                <a:gd name="connsiteX34" fmla="*/ 445294 w 469106"/>
                <a:gd name="connsiteY34" fmla="*/ 1052512 h 1064419"/>
                <a:gd name="connsiteX35" fmla="*/ 452437 w 469106"/>
                <a:gd name="connsiteY35" fmla="*/ 1038225 h 1064419"/>
                <a:gd name="connsiteX36" fmla="*/ 461962 w 469106"/>
                <a:gd name="connsiteY36" fmla="*/ 1009650 h 1064419"/>
                <a:gd name="connsiteX37" fmla="*/ 469106 w 469106"/>
                <a:gd name="connsiteY37" fmla="*/ 973931 h 1064419"/>
                <a:gd name="connsiteX38" fmla="*/ 469106 w 469106"/>
                <a:gd name="connsiteY38" fmla="*/ 945356 h 1064419"/>
                <a:gd name="connsiteX39" fmla="*/ 440531 w 469106"/>
                <a:gd name="connsiteY39" fmla="*/ 735806 h 1064419"/>
                <a:gd name="connsiteX40" fmla="*/ 400050 w 469106"/>
                <a:gd name="connsiteY40" fmla="*/ 390525 h 106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69106" h="1064419">
                  <a:moveTo>
                    <a:pt x="400050" y="390525"/>
                  </a:moveTo>
                  <a:lnTo>
                    <a:pt x="378619" y="202406"/>
                  </a:lnTo>
                  <a:lnTo>
                    <a:pt x="309562" y="71437"/>
                  </a:lnTo>
                  <a:lnTo>
                    <a:pt x="278606" y="59531"/>
                  </a:lnTo>
                  <a:lnTo>
                    <a:pt x="190500" y="30956"/>
                  </a:lnTo>
                  <a:lnTo>
                    <a:pt x="140494" y="19050"/>
                  </a:lnTo>
                  <a:lnTo>
                    <a:pt x="71437" y="4762"/>
                  </a:lnTo>
                  <a:lnTo>
                    <a:pt x="28575" y="0"/>
                  </a:lnTo>
                  <a:lnTo>
                    <a:pt x="11906" y="2381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14287" y="57150"/>
                  </a:lnTo>
                  <a:lnTo>
                    <a:pt x="38100" y="85725"/>
                  </a:lnTo>
                  <a:lnTo>
                    <a:pt x="66675" y="116681"/>
                  </a:lnTo>
                  <a:lnTo>
                    <a:pt x="90487" y="150019"/>
                  </a:lnTo>
                  <a:lnTo>
                    <a:pt x="116681" y="200025"/>
                  </a:lnTo>
                  <a:lnTo>
                    <a:pt x="138112" y="254794"/>
                  </a:lnTo>
                  <a:lnTo>
                    <a:pt x="157162" y="333375"/>
                  </a:lnTo>
                  <a:lnTo>
                    <a:pt x="185737" y="492919"/>
                  </a:lnTo>
                  <a:lnTo>
                    <a:pt x="228600" y="704850"/>
                  </a:lnTo>
                  <a:lnTo>
                    <a:pt x="247650" y="790575"/>
                  </a:lnTo>
                  <a:lnTo>
                    <a:pt x="254794" y="833437"/>
                  </a:lnTo>
                  <a:lnTo>
                    <a:pt x="264319" y="876300"/>
                  </a:lnTo>
                  <a:lnTo>
                    <a:pt x="276225" y="914400"/>
                  </a:lnTo>
                  <a:lnTo>
                    <a:pt x="288131" y="942975"/>
                  </a:lnTo>
                  <a:lnTo>
                    <a:pt x="311944" y="983456"/>
                  </a:lnTo>
                  <a:lnTo>
                    <a:pt x="333375" y="1009650"/>
                  </a:lnTo>
                  <a:lnTo>
                    <a:pt x="361950" y="1038225"/>
                  </a:lnTo>
                  <a:lnTo>
                    <a:pt x="381000" y="1052512"/>
                  </a:lnTo>
                  <a:lnTo>
                    <a:pt x="392906" y="1059656"/>
                  </a:lnTo>
                  <a:lnTo>
                    <a:pt x="409575" y="1064419"/>
                  </a:lnTo>
                  <a:lnTo>
                    <a:pt x="421481" y="1064419"/>
                  </a:lnTo>
                  <a:lnTo>
                    <a:pt x="433387" y="1062037"/>
                  </a:lnTo>
                  <a:lnTo>
                    <a:pt x="445294" y="1052512"/>
                  </a:lnTo>
                  <a:lnTo>
                    <a:pt x="452437" y="1038225"/>
                  </a:lnTo>
                  <a:lnTo>
                    <a:pt x="461962" y="1009650"/>
                  </a:lnTo>
                  <a:lnTo>
                    <a:pt x="469106" y="973931"/>
                  </a:lnTo>
                  <a:lnTo>
                    <a:pt x="469106" y="945356"/>
                  </a:lnTo>
                  <a:lnTo>
                    <a:pt x="440531" y="735806"/>
                  </a:lnTo>
                  <a:lnTo>
                    <a:pt x="400050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937760F-877D-4C32-BA75-BC2A5E481FD5}"/>
                </a:ext>
              </a:extLst>
            </p:cNvPr>
            <p:cNvSpPr/>
            <p:nvPr/>
          </p:nvSpPr>
          <p:spPr>
            <a:xfrm>
              <a:off x="5024438" y="2919413"/>
              <a:ext cx="1692275" cy="1114425"/>
            </a:xfrm>
            <a:custGeom>
              <a:avLst/>
              <a:gdLst>
                <a:gd name="connsiteX0" fmla="*/ 931068 w 1693068"/>
                <a:gd name="connsiteY0" fmla="*/ 257175 h 1114425"/>
                <a:gd name="connsiteX1" fmla="*/ 585787 w 1693068"/>
                <a:gd name="connsiteY1" fmla="*/ 300037 h 1114425"/>
                <a:gd name="connsiteX2" fmla="*/ 266700 w 1693068"/>
                <a:gd name="connsiteY2" fmla="*/ 338137 h 1114425"/>
                <a:gd name="connsiteX3" fmla="*/ 54768 w 1693068"/>
                <a:gd name="connsiteY3" fmla="*/ 366712 h 1114425"/>
                <a:gd name="connsiteX4" fmla="*/ 0 w 1693068"/>
                <a:gd name="connsiteY4" fmla="*/ 204787 h 1114425"/>
                <a:gd name="connsiteX5" fmla="*/ 123825 w 1693068"/>
                <a:gd name="connsiteY5" fmla="*/ 192881 h 1114425"/>
                <a:gd name="connsiteX6" fmla="*/ 323850 w 1693068"/>
                <a:gd name="connsiteY6" fmla="*/ 169068 h 1114425"/>
                <a:gd name="connsiteX7" fmla="*/ 523875 w 1693068"/>
                <a:gd name="connsiteY7" fmla="*/ 145256 h 1114425"/>
                <a:gd name="connsiteX8" fmla="*/ 869156 w 1693068"/>
                <a:gd name="connsiteY8" fmla="*/ 104775 h 1114425"/>
                <a:gd name="connsiteX9" fmla="*/ 1138237 w 1693068"/>
                <a:gd name="connsiteY9" fmla="*/ 71437 h 1114425"/>
                <a:gd name="connsiteX10" fmla="*/ 1209675 w 1693068"/>
                <a:gd name="connsiteY10" fmla="*/ 64293 h 1114425"/>
                <a:gd name="connsiteX11" fmla="*/ 1250156 w 1693068"/>
                <a:gd name="connsiteY11" fmla="*/ 50006 h 1114425"/>
                <a:gd name="connsiteX12" fmla="*/ 1307306 w 1693068"/>
                <a:gd name="connsiteY12" fmla="*/ 28575 h 1114425"/>
                <a:gd name="connsiteX13" fmla="*/ 1369218 w 1693068"/>
                <a:gd name="connsiteY13" fmla="*/ 9525 h 1114425"/>
                <a:gd name="connsiteX14" fmla="*/ 1404937 w 1693068"/>
                <a:gd name="connsiteY14" fmla="*/ 0 h 1114425"/>
                <a:gd name="connsiteX15" fmla="*/ 1419225 w 1693068"/>
                <a:gd name="connsiteY15" fmla="*/ 0 h 1114425"/>
                <a:gd name="connsiteX16" fmla="*/ 1445418 w 1693068"/>
                <a:gd name="connsiteY16" fmla="*/ 9525 h 1114425"/>
                <a:gd name="connsiteX17" fmla="*/ 1485900 w 1693068"/>
                <a:gd name="connsiteY17" fmla="*/ 35718 h 1114425"/>
                <a:gd name="connsiteX18" fmla="*/ 1533525 w 1693068"/>
                <a:gd name="connsiteY18" fmla="*/ 66675 h 1114425"/>
                <a:gd name="connsiteX19" fmla="*/ 1571625 w 1693068"/>
                <a:gd name="connsiteY19" fmla="*/ 92868 h 1114425"/>
                <a:gd name="connsiteX20" fmla="*/ 1604962 w 1693068"/>
                <a:gd name="connsiteY20" fmla="*/ 121443 h 1114425"/>
                <a:gd name="connsiteX21" fmla="*/ 1645443 w 1693068"/>
                <a:gd name="connsiteY21" fmla="*/ 154781 h 1114425"/>
                <a:gd name="connsiteX22" fmla="*/ 1671637 w 1693068"/>
                <a:gd name="connsiteY22" fmla="*/ 180975 h 1114425"/>
                <a:gd name="connsiteX23" fmla="*/ 1685925 w 1693068"/>
                <a:gd name="connsiteY23" fmla="*/ 197643 h 1114425"/>
                <a:gd name="connsiteX24" fmla="*/ 1693068 w 1693068"/>
                <a:gd name="connsiteY24" fmla="*/ 219075 h 1114425"/>
                <a:gd name="connsiteX25" fmla="*/ 1690687 w 1693068"/>
                <a:gd name="connsiteY25" fmla="*/ 238125 h 1114425"/>
                <a:gd name="connsiteX26" fmla="*/ 1685925 w 1693068"/>
                <a:gd name="connsiteY26" fmla="*/ 257175 h 1114425"/>
                <a:gd name="connsiteX27" fmla="*/ 1666875 w 1693068"/>
                <a:gd name="connsiteY27" fmla="*/ 283368 h 1114425"/>
                <a:gd name="connsiteX28" fmla="*/ 1643062 w 1693068"/>
                <a:gd name="connsiteY28" fmla="*/ 302418 h 1114425"/>
                <a:gd name="connsiteX29" fmla="*/ 1619250 w 1693068"/>
                <a:gd name="connsiteY29" fmla="*/ 330993 h 1114425"/>
                <a:gd name="connsiteX30" fmla="*/ 1597818 w 1693068"/>
                <a:gd name="connsiteY30" fmla="*/ 371475 h 1114425"/>
                <a:gd name="connsiteX31" fmla="*/ 1578768 w 1693068"/>
                <a:gd name="connsiteY31" fmla="*/ 440531 h 1114425"/>
                <a:gd name="connsiteX32" fmla="*/ 1538287 w 1693068"/>
                <a:gd name="connsiteY32" fmla="*/ 614362 h 1114425"/>
                <a:gd name="connsiteX33" fmla="*/ 1485900 w 1693068"/>
                <a:gd name="connsiteY33" fmla="*/ 838200 h 1114425"/>
                <a:gd name="connsiteX34" fmla="*/ 1447800 w 1693068"/>
                <a:gd name="connsiteY34" fmla="*/ 985837 h 1114425"/>
                <a:gd name="connsiteX35" fmla="*/ 1428750 w 1693068"/>
                <a:gd name="connsiteY35" fmla="*/ 1026318 h 1114425"/>
                <a:gd name="connsiteX36" fmla="*/ 1407318 w 1693068"/>
                <a:gd name="connsiteY36" fmla="*/ 1062037 h 1114425"/>
                <a:gd name="connsiteX37" fmla="*/ 1385887 w 1693068"/>
                <a:gd name="connsiteY37" fmla="*/ 1088231 h 1114425"/>
                <a:gd name="connsiteX38" fmla="*/ 1369218 w 1693068"/>
                <a:gd name="connsiteY38" fmla="*/ 1104900 h 1114425"/>
                <a:gd name="connsiteX39" fmla="*/ 1350168 w 1693068"/>
                <a:gd name="connsiteY39" fmla="*/ 1114425 h 1114425"/>
                <a:gd name="connsiteX40" fmla="*/ 1340643 w 1693068"/>
                <a:gd name="connsiteY40" fmla="*/ 1114425 h 1114425"/>
                <a:gd name="connsiteX41" fmla="*/ 1314450 w 1693068"/>
                <a:gd name="connsiteY41" fmla="*/ 1109662 h 1114425"/>
                <a:gd name="connsiteX42" fmla="*/ 1290637 w 1693068"/>
                <a:gd name="connsiteY42" fmla="*/ 1100137 h 1114425"/>
                <a:gd name="connsiteX43" fmla="*/ 1276350 w 1693068"/>
                <a:gd name="connsiteY43" fmla="*/ 1090612 h 1114425"/>
                <a:gd name="connsiteX44" fmla="*/ 1264443 w 1693068"/>
                <a:gd name="connsiteY44" fmla="*/ 1078706 h 1114425"/>
                <a:gd name="connsiteX45" fmla="*/ 1254918 w 1693068"/>
                <a:gd name="connsiteY45" fmla="*/ 1064418 h 1114425"/>
                <a:gd name="connsiteX46" fmla="*/ 1245393 w 1693068"/>
                <a:gd name="connsiteY46" fmla="*/ 1045368 h 1114425"/>
                <a:gd name="connsiteX47" fmla="*/ 1235868 w 1693068"/>
                <a:gd name="connsiteY47" fmla="*/ 1012031 h 1114425"/>
                <a:gd name="connsiteX48" fmla="*/ 1262062 w 1693068"/>
                <a:gd name="connsiteY48" fmla="*/ 809625 h 1114425"/>
                <a:gd name="connsiteX49" fmla="*/ 1290637 w 1693068"/>
                <a:gd name="connsiteY49" fmla="*/ 588168 h 1114425"/>
                <a:gd name="connsiteX50" fmla="*/ 1326356 w 1693068"/>
                <a:gd name="connsiteY50" fmla="*/ 300037 h 1114425"/>
                <a:gd name="connsiteX51" fmla="*/ 1326356 w 1693068"/>
                <a:gd name="connsiteY51" fmla="*/ 278606 h 1114425"/>
                <a:gd name="connsiteX52" fmla="*/ 1321593 w 1693068"/>
                <a:gd name="connsiteY52" fmla="*/ 254793 h 1114425"/>
                <a:gd name="connsiteX53" fmla="*/ 1309687 w 1693068"/>
                <a:gd name="connsiteY53" fmla="*/ 238125 h 1114425"/>
                <a:gd name="connsiteX54" fmla="*/ 1293018 w 1693068"/>
                <a:gd name="connsiteY54" fmla="*/ 228600 h 1114425"/>
                <a:gd name="connsiteX55" fmla="*/ 1266825 w 1693068"/>
                <a:gd name="connsiteY55" fmla="*/ 221456 h 1114425"/>
                <a:gd name="connsiteX56" fmla="*/ 1223962 w 1693068"/>
                <a:gd name="connsiteY56" fmla="*/ 221456 h 1114425"/>
                <a:gd name="connsiteX57" fmla="*/ 931068 w 1693068"/>
                <a:gd name="connsiteY57" fmla="*/ 25717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3068" h="1114425">
                  <a:moveTo>
                    <a:pt x="931068" y="257175"/>
                  </a:moveTo>
                  <a:lnTo>
                    <a:pt x="585787" y="300037"/>
                  </a:lnTo>
                  <a:lnTo>
                    <a:pt x="266700" y="338137"/>
                  </a:lnTo>
                  <a:lnTo>
                    <a:pt x="54768" y="366712"/>
                  </a:lnTo>
                  <a:lnTo>
                    <a:pt x="0" y="204787"/>
                  </a:lnTo>
                  <a:lnTo>
                    <a:pt x="123825" y="192881"/>
                  </a:lnTo>
                  <a:lnTo>
                    <a:pt x="323850" y="169068"/>
                  </a:lnTo>
                  <a:lnTo>
                    <a:pt x="523875" y="145256"/>
                  </a:lnTo>
                  <a:lnTo>
                    <a:pt x="869156" y="104775"/>
                  </a:lnTo>
                  <a:lnTo>
                    <a:pt x="1138237" y="71437"/>
                  </a:lnTo>
                  <a:lnTo>
                    <a:pt x="1209675" y="64293"/>
                  </a:lnTo>
                  <a:lnTo>
                    <a:pt x="1250156" y="50006"/>
                  </a:lnTo>
                  <a:lnTo>
                    <a:pt x="1307306" y="28575"/>
                  </a:lnTo>
                  <a:lnTo>
                    <a:pt x="1369218" y="9525"/>
                  </a:lnTo>
                  <a:lnTo>
                    <a:pt x="1404937" y="0"/>
                  </a:lnTo>
                  <a:lnTo>
                    <a:pt x="1419225" y="0"/>
                  </a:lnTo>
                  <a:lnTo>
                    <a:pt x="1445418" y="9525"/>
                  </a:lnTo>
                  <a:lnTo>
                    <a:pt x="1485900" y="35718"/>
                  </a:lnTo>
                  <a:lnTo>
                    <a:pt x="1533525" y="66675"/>
                  </a:lnTo>
                  <a:lnTo>
                    <a:pt x="1571625" y="92868"/>
                  </a:lnTo>
                  <a:lnTo>
                    <a:pt x="1604962" y="121443"/>
                  </a:lnTo>
                  <a:lnTo>
                    <a:pt x="1645443" y="154781"/>
                  </a:lnTo>
                  <a:lnTo>
                    <a:pt x="1671637" y="180975"/>
                  </a:lnTo>
                  <a:lnTo>
                    <a:pt x="1685925" y="197643"/>
                  </a:lnTo>
                  <a:lnTo>
                    <a:pt x="1693068" y="219075"/>
                  </a:lnTo>
                  <a:lnTo>
                    <a:pt x="1690687" y="238125"/>
                  </a:lnTo>
                  <a:lnTo>
                    <a:pt x="1685925" y="257175"/>
                  </a:lnTo>
                  <a:lnTo>
                    <a:pt x="1666875" y="283368"/>
                  </a:lnTo>
                  <a:lnTo>
                    <a:pt x="1643062" y="302418"/>
                  </a:lnTo>
                  <a:lnTo>
                    <a:pt x="1619250" y="330993"/>
                  </a:lnTo>
                  <a:lnTo>
                    <a:pt x="1597818" y="371475"/>
                  </a:lnTo>
                  <a:lnTo>
                    <a:pt x="1578768" y="440531"/>
                  </a:lnTo>
                  <a:lnTo>
                    <a:pt x="1538287" y="614362"/>
                  </a:lnTo>
                  <a:lnTo>
                    <a:pt x="1485900" y="838200"/>
                  </a:lnTo>
                  <a:lnTo>
                    <a:pt x="1447800" y="985837"/>
                  </a:lnTo>
                  <a:lnTo>
                    <a:pt x="1428750" y="1026318"/>
                  </a:lnTo>
                  <a:lnTo>
                    <a:pt x="1407318" y="1062037"/>
                  </a:lnTo>
                  <a:lnTo>
                    <a:pt x="1385887" y="1088231"/>
                  </a:lnTo>
                  <a:lnTo>
                    <a:pt x="1369218" y="1104900"/>
                  </a:lnTo>
                  <a:lnTo>
                    <a:pt x="1350168" y="1114425"/>
                  </a:lnTo>
                  <a:lnTo>
                    <a:pt x="1340643" y="1114425"/>
                  </a:lnTo>
                  <a:lnTo>
                    <a:pt x="1314450" y="1109662"/>
                  </a:lnTo>
                  <a:lnTo>
                    <a:pt x="1290637" y="1100137"/>
                  </a:lnTo>
                  <a:lnTo>
                    <a:pt x="1276350" y="1090612"/>
                  </a:lnTo>
                  <a:lnTo>
                    <a:pt x="1264443" y="1078706"/>
                  </a:lnTo>
                  <a:lnTo>
                    <a:pt x="1254918" y="1064418"/>
                  </a:lnTo>
                  <a:lnTo>
                    <a:pt x="1245393" y="1045368"/>
                  </a:lnTo>
                  <a:lnTo>
                    <a:pt x="1235868" y="1012031"/>
                  </a:lnTo>
                  <a:lnTo>
                    <a:pt x="1262062" y="809625"/>
                  </a:lnTo>
                  <a:lnTo>
                    <a:pt x="1290637" y="588168"/>
                  </a:lnTo>
                  <a:lnTo>
                    <a:pt x="1326356" y="300037"/>
                  </a:lnTo>
                  <a:lnTo>
                    <a:pt x="1326356" y="278606"/>
                  </a:lnTo>
                  <a:lnTo>
                    <a:pt x="1321593" y="254793"/>
                  </a:lnTo>
                  <a:lnTo>
                    <a:pt x="1309687" y="238125"/>
                  </a:lnTo>
                  <a:lnTo>
                    <a:pt x="1293018" y="228600"/>
                  </a:lnTo>
                  <a:lnTo>
                    <a:pt x="1266825" y="221456"/>
                  </a:lnTo>
                  <a:lnTo>
                    <a:pt x="1223962" y="221456"/>
                  </a:lnTo>
                  <a:lnTo>
                    <a:pt x="931068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29D0E61B-3C68-484F-891B-E390E5B750C8}"/>
                </a:ext>
              </a:extLst>
            </p:cNvPr>
            <p:cNvSpPr/>
            <p:nvPr/>
          </p:nvSpPr>
          <p:spPr>
            <a:xfrm>
              <a:off x="5181600" y="3732213"/>
              <a:ext cx="1169988" cy="282575"/>
            </a:xfrm>
            <a:custGeom>
              <a:avLst/>
              <a:gdLst>
                <a:gd name="connsiteX0" fmla="*/ 578644 w 1169194"/>
                <a:gd name="connsiteY0" fmla="*/ 71437 h 283369"/>
                <a:gd name="connsiteX1" fmla="*/ 769144 w 1169194"/>
                <a:gd name="connsiteY1" fmla="*/ 52387 h 283369"/>
                <a:gd name="connsiteX2" fmla="*/ 909638 w 1169194"/>
                <a:gd name="connsiteY2" fmla="*/ 35719 h 283369"/>
                <a:gd name="connsiteX3" fmla="*/ 1054894 w 1169194"/>
                <a:gd name="connsiteY3" fmla="*/ 16669 h 283369"/>
                <a:gd name="connsiteX4" fmla="*/ 1169194 w 1169194"/>
                <a:gd name="connsiteY4" fmla="*/ 0 h 283369"/>
                <a:gd name="connsiteX5" fmla="*/ 1147763 w 1169194"/>
                <a:gd name="connsiteY5" fmla="*/ 209550 h 283369"/>
                <a:gd name="connsiteX6" fmla="*/ 950119 w 1169194"/>
                <a:gd name="connsiteY6" fmla="*/ 216694 h 283369"/>
                <a:gd name="connsiteX7" fmla="*/ 719138 w 1169194"/>
                <a:gd name="connsiteY7" fmla="*/ 228600 h 283369"/>
                <a:gd name="connsiteX8" fmla="*/ 502444 w 1169194"/>
                <a:gd name="connsiteY8" fmla="*/ 242887 h 283369"/>
                <a:gd name="connsiteX9" fmla="*/ 295275 w 1169194"/>
                <a:gd name="connsiteY9" fmla="*/ 257175 h 283369"/>
                <a:gd name="connsiteX10" fmla="*/ 14288 w 1169194"/>
                <a:gd name="connsiteY10" fmla="*/ 283369 h 283369"/>
                <a:gd name="connsiteX11" fmla="*/ 0 w 1169194"/>
                <a:gd name="connsiteY11" fmla="*/ 100012 h 283369"/>
                <a:gd name="connsiteX12" fmla="*/ 130969 w 1169194"/>
                <a:gd name="connsiteY12" fmla="*/ 100012 h 283369"/>
                <a:gd name="connsiteX13" fmla="*/ 297656 w 1169194"/>
                <a:gd name="connsiteY13" fmla="*/ 92869 h 283369"/>
                <a:gd name="connsiteX14" fmla="*/ 578644 w 1169194"/>
                <a:gd name="connsiteY14" fmla="*/ 71437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69194" h="283369">
                  <a:moveTo>
                    <a:pt x="578644" y="71437"/>
                  </a:moveTo>
                  <a:lnTo>
                    <a:pt x="769144" y="52387"/>
                  </a:lnTo>
                  <a:lnTo>
                    <a:pt x="909638" y="35719"/>
                  </a:lnTo>
                  <a:lnTo>
                    <a:pt x="1054894" y="16669"/>
                  </a:lnTo>
                  <a:lnTo>
                    <a:pt x="1169194" y="0"/>
                  </a:lnTo>
                  <a:lnTo>
                    <a:pt x="1147763" y="209550"/>
                  </a:lnTo>
                  <a:lnTo>
                    <a:pt x="950119" y="216694"/>
                  </a:lnTo>
                  <a:lnTo>
                    <a:pt x="719138" y="228600"/>
                  </a:lnTo>
                  <a:lnTo>
                    <a:pt x="502444" y="242887"/>
                  </a:lnTo>
                  <a:lnTo>
                    <a:pt x="295275" y="257175"/>
                  </a:lnTo>
                  <a:lnTo>
                    <a:pt x="14288" y="283369"/>
                  </a:lnTo>
                  <a:lnTo>
                    <a:pt x="0" y="100012"/>
                  </a:lnTo>
                  <a:lnTo>
                    <a:pt x="130969" y="100012"/>
                  </a:lnTo>
                  <a:lnTo>
                    <a:pt x="297656" y="92869"/>
                  </a:lnTo>
                  <a:lnTo>
                    <a:pt x="578644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DA61084-E98C-4D3A-8005-0AE4AA8A0A92}"/>
                </a:ext>
              </a:extLst>
            </p:cNvPr>
            <p:cNvSpPr/>
            <p:nvPr/>
          </p:nvSpPr>
          <p:spPr>
            <a:xfrm>
              <a:off x="4370388" y="4500563"/>
              <a:ext cx="441325" cy="1184275"/>
            </a:xfrm>
            <a:custGeom>
              <a:avLst/>
              <a:gdLst>
                <a:gd name="connsiteX0" fmla="*/ 407194 w 442912"/>
                <a:gd name="connsiteY0" fmla="*/ 581025 h 1183481"/>
                <a:gd name="connsiteX1" fmla="*/ 397669 w 442912"/>
                <a:gd name="connsiteY1" fmla="*/ 216693 h 1183481"/>
                <a:gd name="connsiteX2" fmla="*/ 338137 w 442912"/>
                <a:gd name="connsiteY2" fmla="*/ 69056 h 1183481"/>
                <a:gd name="connsiteX3" fmla="*/ 280987 w 442912"/>
                <a:gd name="connsiteY3" fmla="*/ 54768 h 1183481"/>
                <a:gd name="connsiteX4" fmla="*/ 219075 w 442912"/>
                <a:gd name="connsiteY4" fmla="*/ 38100 h 1183481"/>
                <a:gd name="connsiteX5" fmla="*/ 169069 w 442912"/>
                <a:gd name="connsiteY5" fmla="*/ 21431 h 1183481"/>
                <a:gd name="connsiteX6" fmla="*/ 116681 w 442912"/>
                <a:gd name="connsiteY6" fmla="*/ 4762 h 1183481"/>
                <a:gd name="connsiteX7" fmla="*/ 90487 w 442912"/>
                <a:gd name="connsiteY7" fmla="*/ 0 h 1183481"/>
                <a:gd name="connsiteX8" fmla="*/ 45244 w 442912"/>
                <a:gd name="connsiteY8" fmla="*/ 0 h 1183481"/>
                <a:gd name="connsiteX9" fmla="*/ 14287 w 442912"/>
                <a:gd name="connsiteY9" fmla="*/ 2381 h 1183481"/>
                <a:gd name="connsiteX10" fmla="*/ 4762 w 442912"/>
                <a:gd name="connsiteY10" fmla="*/ 11906 h 1183481"/>
                <a:gd name="connsiteX11" fmla="*/ 0 w 442912"/>
                <a:gd name="connsiteY11" fmla="*/ 28575 h 1183481"/>
                <a:gd name="connsiteX12" fmla="*/ 7144 w 442912"/>
                <a:gd name="connsiteY12" fmla="*/ 47625 h 1183481"/>
                <a:gd name="connsiteX13" fmla="*/ 28575 w 442912"/>
                <a:gd name="connsiteY13" fmla="*/ 76200 h 1183481"/>
                <a:gd name="connsiteX14" fmla="*/ 73819 w 442912"/>
                <a:gd name="connsiteY14" fmla="*/ 128587 h 1183481"/>
                <a:gd name="connsiteX15" fmla="*/ 97631 w 442912"/>
                <a:gd name="connsiteY15" fmla="*/ 164306 h 1183481"/>
                <a:gd name="connsiteX16" fmla="*/ 126206 w 442912"/>
                <a:gd name="connsiteY16" fmla="*/ 211931 h 1183481"/>
                <a:gd name="connsiteX17" fmla="*/ 142875 w 442912"/>
                <a:gd name="connsiteY17" fmla="*/ 252412 h 1183481"/>
                <a:gd name="connsiteX18" fmla="*/ 152400 w 442912"/>
                <a:gd name="connsiteY18" fmla="*/ 309562 h 1183481"/>
                <a:gd name="connsiteX19" fmla="*/ 185737 w 442912"/>
                <a:gd name="connsiteY19" fmla="*/ 626268 h 1183481"/>
                <a:gd name="connsiteX20" fmla="*/ 211931 w 442912"/>
                <a:gd name="connsiteY20" fmla="*/ 900112 h 1183481"/>
                <a:gd name="connsiteX21" fmla="*/ 219075 w 442912"/>
                <a:gd name="connsiteY21" fmla="*/ 995362 h 1183481"/>
                <a:gd name="connsiteX22" fmla="*/ 228600 w 442912"/>
                <a:gd name="connsiteY22" fmla="*/ 1040606 h 1183481"/>
                <a:gd name="connsiteX23" fmla="*/ 250031 w 442912"/>
                <a:gd name="connsiteY23" fmla="*/ 1088231 h 1183481"/>
                <a:gd name="connsiteX24" fmla="*/ 271462 w 442912"/>
                <a:gd name="connsiteY24" fmla="*/ 1126331 h 1183481"/>
                <a:gd name="connsiteX25" fmla="*/ 288131 w 442912"/>
                <a:gd name="connsiteY25" fmla="*/ 1145381 h 1183481"/>
                <a:gd name="connsiteX26" fmla="*/ 319087 w 442912"/>
                <a:gd name="connsiteY26" fmla="*/ 1169193 h 1183481"/>
                <a:gd name="connsiteX27" fmla="*/ 335756 w 442912"/>
                <a:gd name="connsiteY27" fmla="*/ 1178718 h 1183481"/>
                <a:gd name="connsiteX28" fmla="*/ 359569 w 442912"/>
                <a:gd name="connsiteY28" fmla="*/ 1183481 h 1183481"/>
                <a:gd name="connsiteX29" fmla="*/ 378619 w 442912"/>
                <a:gd name="connsiteY29" fmla="*/ 1178718 h 1183481"/>
                <a:gd name="connsiteX30" fmla="*/ 400050 w 442912"/>
                <a:gd name="connsiteY30" fmla="*/ 1162050 h 1183481"/>
                <a:gd name="connsiteX31" fmla="*/ 414337 w 442912"/>
                <a:gd name="connsiteY31" fmla="*/ 1140618 h 1183481"/>
                <a:gd name="connsiteX32" fmla="*/ 431006 w 442912"/>
                <a:gd name="connsiteY32" fmla="*/ 1104900 h 1183481"/>
                <a:gd name="connsiteX33" fmla="*/ 442912 w 442912"/>
                <a:gd name="connsiteY33" fmla="*/ 1059656 h 1183481"/>
                <a:gd name="connsiteX34" fmla="*/ 419100 w 442912"/>
                <a:gd name="connsiteY34" fmla="*/ 931068 h 1183481"/>
                <a:gd name="connsiteX35" fmla="*/ 407194 w 442912"/>
                <a:gd name="connsiteY35" fmla="*/ 58102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42912" h="1183481">
                  <a:moveTo>
                    <a:pt x="407194" y="581025"/>
                  </a:moveTo>
                  <a:lnTo>
                    <a:pt x="397669" y="216693"/>
                  </a:lnTo>
                  <a:lnTo>
                    <a:pt x="338137" y="69056"/>
                  </a:lnTo>
                  <a:lnTo>
                    <a:pt x="280987" y="54768"/>
                  </a:lnTo>
                  <a:lnTo>
                    <a:pt x="219075" y="38100"/>
                  </a:lnTo>
                  <a:lnTo>
                    <a:pt x="169069" y="21431"/>
                  </a:lnTo>
                  <a:lnTo>
                    <a:pt x="116681" y="4762"/>
                  </a:lnTo>
                  <a:lnTo>
                    <a:pt x="90487" y="0"/>
                  </a:lnTo>
                  <a:lnTo>
                    <a:pt x="45244" y="0"/>
                  </a:lnTo>
                  <a:lnTo>
                    <a:pt x="14287" y="2381"/>
                  </a:lnTo>
                  <a:lnTo>
                    <a:pt x="4762" y="11906"/>
                  </a:lnTo>
                  <a:lnTo>
                    <a:pt x="0" y="28575"/>
                  </a:lnTo>
                  <a:lnTo>
                    <a:pt x="7144" y="47625"/>
                  </a:lnTo>
                  <a:lnTo>
                    <a:pt x="28575" y="76200"/>
                  </a:lnTo>
                  <a:lnTo>
                    <a:pt x="73819" y="128587"/>
                  </a:lnTo>
                  <a:lnTo>
                    <a:pt x="97631" y="164306"/>
                  </a:lnTo>
                  <a:lnTo>
                    <a:pt x="126206" y="211931"/>
                  </a:lnTo>
                  <a:lnTo>
                    <a:pt x="142875" y="252412"/>
                  </a:lnTo>
                  <a:lnTo>
                    <a:pt x="152400" y="309562"/>
                  </a:lnTo>
                  <a:lnTo>
                    <a:pt x="185737" y="626268"/>
                  </a:lnTo>
                  <a:lnTo>
                    <a:pt x="211931" y="900112"/>
                  </a:lnTo>
                  <a:lnTo>
                    <a:pt x="219075" y="995362"/>
                  </a:lnTo>
                  <a:lnTo>
                    <a:pt x="228600" y="1040606"/>
                  </a:lnTo>
                  <a:lnTo>
                    <a:pt x="250031" y="1088231"/>
                  </a:lnTo>
                  <a:lnTo>
                    <a:pt x="271462" y="1126331"/>
                  </a:lnTo>
                  <a:lnTo>
                    <a:pt x="288131" y="1145381"/>
                  </a:lnTo>
                  <a:lnTo>
                    <a:pt x="319087" y="1169193"/>
                  </a:lnTo>
                  <a:lnTo>
                    <a:pt x="335756" y="1178718"/>
                  </a:lnTo>
                  <a:lnTo>
                    <a:pt x="359569" y="1183481"/>
                  </a:lnTo>
                  <a:lnTo>
                    <a:pt x="378619" y="1178718"/>
                  </a:lnTo>
                  <a:lnTo>
                    <a:pt x="400050" y="1162050"/>
                  </a:lnTo>
                  <a:lnTo>
                    <a:pt x="414337" y="1140618"/>
                  </a:lnTo>
                  <a:lnTo>
                    <a:pt x="431006" y="1104900"/>
                  </a:lnTo>
                  <a:lnTo>
                    <a:pt x="442912" y="1059656"/>
                  </a:lnTo>
                  <a:lnTo>
                    <a:pt x="419100" y="931068"/>
                  </a:lnTo>
                  <a:lnTo>
                    <a:pt x="407194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F3774274-7064-4FB6-8D9B-0A0CD426872F}"/>
                </a:ext>
              </a:extLst>
            </p:cNvPr>
            <p:cNvSpPr/>
            <p:nvPr/>
          </p:nvSpPr>
          <p:spPr>
            <a:xfrm>
              <a:off x="4624388" y="4430713"/>
              <a:ext cx="1076325" cy="1169987"/>
            </a:xfrm>
            <a:custGeom>
              <a:avLst/>
              <a:gdLst>
                <a:gd name="connsiteX0" fmla="*/ 497681 w 1076325"/>
                <a:gd name="connsiteY0" fmla="*/ 254794 h 1169194"/>
                <a:gd name="connsiteX1" fmla="*/ 273843 w 1076325"/>
                <a:gd name="connsiteY1" fmla="*/ 292894 h 1169194"/>
                <a:gd name="connsiteX2" fmla="*/ 61912 w 1076325"/>
                <a:gd name="connsiteY2" fmla="*/ 330994 h 1169194"/>
                <a:gd name="connsiteX3" fmla="*/ 0 w 1076325"/>
                <a:gd name="connsiteY3" fmla="*/ 140494 h 1169194"/>
                <a:gd name="connsiteX4" fmla="*/ 130968 w 1076325"/>
                <a:gd name="connsiteY4" fmla="*/ 135732 h 1169194"/>
                <a:gd name="connsiteX5" fmla="*/ 276225 w 1076325"/>
                <a:gd name="connsiteY5" fmla="*/ 116682 h 1169194"/>
                <a:gd name="connsiteX6" fmla="*/ 411956 w 1076325"/>
                <a:gd name="connsiteY6" fmla="*/ 97632 h 1169194"/>
                <a:gd name="connsiteX7" fmla="*/ 535781 w 1076325"/>
                <a:gd name="connsiteY7" fmla="*/ 76200 h 1169194"/>
                <a:gd name="connsiteX8" fmla="*/ 631031 w 1076325"/>
                <a:gd name="connsiteY8" fmla="*/ 57150 h 1169194"/>
                <a:gd name="connsiteX9" fmla="*/ 750093 w 1076325"/>
                <a:gd name="connsiteY9" fmla="*/ 28575 h 1169194"/>
                <a:gd name="connsiteX10" fmla="*/ 831056 w 1076325"/>
                <a:gd name="connsiteY10" fmla="*/ 2382 h 1169194"/>
                <a:gd name="connsiteX11" fmla="*/ 847725 w 1076325"/>
                <a:gd name="connsiteY11" fmla="*/ 0 h 1169194"/>
                <a:gd name="connsiteX12" fmla="*/ 866775 w 1076325"/>
                <a:gd name="connsiteY12" fmla="*/ 0 h 1169194"/>
                <a:gd name="connsiteX13" fmla="*/ 890587 w 1076325"/>
                <a:gd name="connsiteY13" fmla="*/ 7144 h 1169194"/>
                <a:gd name="connsiteX14" fmla="*/ 919162 w 1076325"/>
                <a:gd name="connsiteY14" fmla="*/ 23813 h 1169194"/>
                <a:gd name="connsiteX15" fmla="*/ 942975 w 1076325"/>
                <a:gd name="connsiteY15" fmla="*/ 38100 h 1169194"/>
                <a:gd name="connsiteX16" fmla="*/ 981075 w 1076325"/>
                <a:gd name="connsiteY16" fmla="*/ 66675 h 1169194"/>
                <a:gd name="connsiteX17" fmla="*/ 1019175 w 1076325"/>
                <a:gd name="connsiteY17" fmla="*/ 97632 h 1169194"/>
                <a:gd name="connsiteX18" fmla="*/ 1047750 w 1076325"/>
                <a:gd name="connsiteY18" fmla="*/ 123825 h 1169194"/>
                <a:gd name="connsiteX19" fmla="*/ 1059656 w 1076325"/>
                <a:gd name="connsiteY19" fmla="*/ 140494 h 1169194"/>
                <a:gd name="connsiteX20" fmla="*/ 1069181 w 1076325"/>
                <a:gd name="connsiteY20" fmla="*/ 157163 h 1169194"/>
                <a:gd name="connsiteX21" fmla="*/ 1073943 w 1076325"/>
                <a:gd name="connsiteY21" fmla="*/ 173832 h 1169194"/>
                <a:gd name="connsiteX22" fmla="*/ 1076325 w 1076325"/>
                <a:gd name="connsiteY22" fmla="*/ 195263 h 1169194"/>
                <a:gd name="connsiteX23" fmla="*/ 1069181 w 1076325"/>
                <a:gd name="connsiteY23" fmla="*/ 221457 h 1169194"/>
                <a:gd name="connsiteX24" fmla="*/ 1052512 w 1076325"/>
                <a:gd name="connsiteY24" fmla="*/ 247650 h 1169194"/>
                <a:gd name="connsiteX25" fmla="*/ 1033462 w 1076325"/>
                <a:gd name="connsiteY25" fmla="*/ 273844 h 1169194"/>
                <a:gd name="connsiteX26" fmla="*/ 1007268 w 1076325"/>
                <a:gd name="connsiteY26" fmla="*/ 392907 h 1169194"/>
                <a:gd name="connsiteX27" fmla="*/ 969168 w 1076325"/>
                <a:gd name="connsiteY27" fmla="*/ 604838 h 1169194"/>
                <a:gd name="connsiteX28" fmla="*/ 933450 w 1076325"/>
                <a:gd name="connsiteY28" fmla="*/ 819150 h 1169194"/>
                <a:gd name="connsiteX29" fmla="*/ 902493 w 1076325"/>
                <a:gd name="connsiteY29" fmla="*/ 1026319 h 1169194"/>
                <a:gd name="connsiteX30" fmla="*/ 890587 w 1076325"/>
                <a:gd name="connsiteY30" fmla="*/ 1078707 h 1169194"/>
                <a:gd name="connsiteX31" fmla="*/ 876300 w 1076325"/>
                <a:gd name="connsiteY31" fmla="*/ 1114425 h 1169194"/>
                <a:gd name="connsiteX32" fmla="*/ 857250 w 1076325"/>
                <a:gd name="connsiteY32" fmla="*/ 1150144 h 1169194"/>
                <a:gd name="connsiteX33" fmla="*/ 842962 w 1076325"/>
                <a:gd name="connsiteY33" fmla="*/ 1166813 h 1169194"/>
                <a:gd name="connsiteX34" fmla="*/ 826293 w 1076325"/>
                <a:gd name="connsiteY34" fmla="*/ 1169194 h 1169194"/>
                <a:gd name="connsiteX35" fmla="*/ 812006 w 1076325"/>
                <a:gd name="connsiteY35" fmla="*/ 1166813 h 1169194"/>
                <a:gd name="connsiteX36" fmla="*/ 792956 w 1076325"/>
                <a:gd name="connsiteY36" fmla="*/ 1152525 h 1169194"/>
                <a:gd name="connsiteX37" fmla="*/ 773906 w 1076325"/>
                <a:gd name="connsiteY37" fmla="*/ 1123950 h 1169194"/>
                <a:gd name="connsiteX38" fmla="*/ 752475 w 1076325"/>
                <a:gd name="connsiteY38" fmla="*/ 1073944 h 1169194"/>
                <a:gd name="connsiteX39" fmla="*/ 738187 w 1076325"/>
                <a:gd name="connsiteY39" fmla="*/ 1026319 h 1169194"/>
                <a:gd name="connsiteX40" fmla="*/ 723900 w 1076325"/>
                <a:gd name="connsiteY40" fmla="*/ 883444 h 1169194"/>
                <a:gd name="connsiteX41" fmla="*/ 735806 w 1076325"/>
                <a:gd name="connsiteY41" fmla="*/ 576263 h 1169194"/>
                <a:gd name="connsiteX42" fmla="*/ 745331 w 1076325"/>
                <a:gd name="connsiteY42" fmla="*/ 316707 h 1169194"/>
                <a:gd name="connsiteX43" fmla="*/ 742950 w 1076325"/>
                <a:gd name="connsiteY43" fmla="*/ 290513 h 1169194"/>
                <a:gd name="connsiteX44" fmla="*/ 738187 w 1076325"/>
                <a:gd name="connsiteY44" fmla="*/ 261938 h 1169194"/>
                <a:gd name="connsiteX45" fmla="*/ 728662 w 1076325"/>
                <a:gd name="connsiteY45" fmla="*/ 245269 h 1169194"/>
                <a:gd name="connsiteX46" fmla="*/ 719137 w 1076325"/>
                <a:gd name="connsiteY46" fmla="*/ 235744 h 1169194"/>
                <a:gd name="connsiteX47" fmla="*/ 702468 w 1076325"/>
                <a:gd name="connsiteY47" fmla="*/ 226219 h 1169194"/>
                <a:gd name="connsiteX48" fmla="*/ 688181 w 1076325"/>
                <a:gd name="connsiteY48" fmla="*/ 223838 h 1169194"/>
                <a:gd name="connsiteX49" fmla="*/ 659606 w 1076325"/>
                <a:gd name="connsiteY49" fmla="*/ 226219 h 1169194"/>
                <a:gd name="connsiteX50" fmla="*/ 497681 w 1076325"/>
                <a:gd name="connsiteY50" fmla="*/ 254794 h 1169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76325" h="1169194">
                  <a:moveTo>
                    <a:pt x="497681" y="254794"/>
                  </a:moveTo>
                  <a:lnTo>
                    <a:pt x="273843" y="292894"/>
                  </a:lnTo>
                  <a:lnTo>
                    <a:pt x="61912" y="330994"/>
                  </a:lnTo>
                  <a:lnTo>
                    <a:pt x="0" y="140494"/>
                  </a:lnTo>
                  <a:lnTo>
                    <a:pt x="130968" y="135732"/>
                  </a:lnTo>
                  <a:lnTo>
                    <a:pt x="276225" y="116682"/>
                  </a:lnTo>
                  <a:lnTo>
                    <a:pt x="411956" y="97632"/>
                  </a:lnTo>
                  <a:lnTo>
                    <a:pt x="535781" y="76200"/>
                  </a:lnTo>
                  <a:lnTo>
                    <a:pt x="631031" y="57150"/>
                  </a:lnTo>
                  <a:lnTo>
                    <a:pt x="750093" y="28575"/>
                  </a:lnTo>
                  <a:lnTo>
                    <a:pt x="831056" y="2382"/>
                  </a:lnTo>
                  <a:lnTo>
                    <a:pt x="847725" y="0"/>
                  </a:lnTo>
                  <a:lnTo>
                    <a:pt x="866775" y="0"/>
                  </a:lnTo>
                  <a:lnTo>
                    <a:pt x="890587" y="7144"/>
                  </a:lnTo>
                  <a:lnTo>
                    <a:pt x="919162" y="23813"/>
                  </a:lnTo>
                  <a:lnTo>
                    <a:pt x="942975" y="38100"/>
                  </a:lnTo>
                  <a:lnTo>
                    <a:pt x="981075" y="66675"/>
                  </a:lnTo>
                  <a:lnTo>
                    <a:pt x="1019175" y="97632"/>
                  </a:lnTo>
                  <a:lnTo>
                    <a:pt x="1047750" y="123825"/>
                  </a:lnTo>
                  <a:lnTo>
                    <a:pt x="1059656" y="140494"/>
                  </a:lnTo>
                  <a:lnTo>
                    <a:pt x="1069181" y="157163"/>
                  </a:lnTo>
                  <a:lnTo>
                    <a:pt x="1073943" y="173832"/>
                  </a:lnTo>
                  <a:lnTo>
                    <a:pt x="1076325" y="195263"/>
                  </a:lnTo>
                  <a:lnTo>
                    <a:pt x="1069181" y="221457"/>
                  </a:lnTo>
                  <a:lnTo>
                    <a:pt x="1052512" y="247650"/>
                  </a:lnTo>
                  <a:lnTo>
                    <a:pt x="1033462" y="273844"/>
                  </a:lnTo>
                  <a:lnTo>
                    <a:pt x="1007268" y="392907"/>
                  </a:lnTo>
                  <a:lnTo>
                    <a:pt x="969168" y="604838"/>
                  </a:lnTo>
                  <a:lnTo>
                    <a:pt x="933450" y="819150"/>
                  </a:lnTo>
                  <a:lnTo>
                    <a:pt x="902493" y="1026319"/>
                  </a:lnTo>
                  <a:lnTo>
                    <a:pt x="890587" y="1078707"/>
                  </a:lnTo>
                  <a:lnTo>
                    <a:pt x="876300" y="1114425"/>
                  </a:lnTo>
                  <a:lnTo>
                    <a:pt x="857250" y="1150144"/>
                  </a:lnTo>
                  <a:lnTo>
                    <a:pt x="842962" y="1166813"/>
                  </a:lnTo>
                  <a:lnTo>
                    <a:pt x="826293" y="1169194"/>
                  </a:lnTo>
                  <a:lnTo>
                    <a:pt x="812006" y="1166813"/>
                  </a:lnTo>
                  <a:lnTo>
                    <a:pt x="792956" y="1152525"/>
                  </a:lnTo>
                  <a:lnTo>
                    <a:pt x="773906" y="1123950"/>
                  </a:lnTo>
                  <a:lnTo>
                    <a:pt x="752475" y="1073944"/>
                  </a:lnTo>
                  <a:lnTo>
                    <a:pt x="738187" y="1026319"/>
                  </a:lnTo>
                  <a:lnTo>
                    <a:pt x="723900" y="883444"/>
                  </a:lnTo>
                  <a:lnTo>
                    <a:pt x="735806" y="576263"/>
                  </a:lnTo>
                  <a:lnTo>
                    <a:pt x="745331" y="316707"/>
                  </a:lnTo>
                  <a:lnTo>
                    <a:pt x="742950" y="290513"/>
                  </a:lnTo>
                  <a:lnTo>
                    <a:pt x="738187" y="261938"/>
                  </a:lnTo>
                  <a:lnTo>
                    <a:pt x="728662" y="245269"/>
                  </a:lnTo>
                  <a:lnTo>
                    <a:pt x="719137" y="235744"/>
                  </a:lnTo>
                  <a:lnTo>
                    <a:pt x="702468" y="226219"/>
                  </a:lnTo>
                  <a:lnTo>
                    <a:pt x="688181" y="223838"/>
                  </a:lnTo>
                  <a:lnTo>
                    <a:pt x="659606" y="226219"/>
                  </a:lnTo>
                  <a:lnTo>
                    <a:pt x="49768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9F074061-FEB1-451C-A12F-21FC245D7143}"/>
                </a:ext>
              </a:extLst>
            </p:cNvPr>
            <p:cNvSpPr/>
            <p:nvPr/>
          </p:nvSpPr>
          <p:spPr>
            <a:xfrm>
              <a:off x="4725988" y="5314950"/>
              <a:ext cx="688975" cy="268288"/>
            </a:xfrm>
            <a:custGeom>
              <a:avLst/>
              <a:gdLst>
                <a:gd name="connsiteX0" fmla="*/ 264319 w 688182"/>
                <a:gd name="connsiteY0" fmla="*/ 69056 h 269081"/>
                <a:gd name="connsiteX1" fmla="*/ 688182 w 688182"/>
                <a:gd name="connsiteY1" fmla="*/ 0 h 269081"/>
                <a:gd name="connsiteX2" fmla="*/ 688182 w 688182"/>
                <a:gd name="connsiteY2" fmla="*/ 159544 h 269081"/>
                <a:gd name="connsiteX3" fmla="*/ 490538 w 688182"/>
                <a:gd name="connsiteY3" fmla="*/ 192881 h 269081"/>
                <a:gd name="connsiteX4" fmla="*/ 226219 w 688182"/>
                <a:gd name="connsiteY4" fmla="*/ 235744 h 269081"/>
                <a:gd name="connsiteX5" fmla="*/ 9525 w 688182"/>
                <a:gd name="connsiteY5" fmla="*/ 269081 h 269081"/>
                <a:gd name="connsiteX6" fmla="*/ 0 w 688182"/>
                <a:gd name="connsiteY6" fmla="*/ 114300 h 269081"/>
                <a:gd name="connsiteX7" fmla="*/ 264319 w 688182"/>
                <a:gd name="connsiteY7" fmla="*/ 69056 h 269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182" h="269081">
                  <a:moveTo>
                    <a:pt x="264319" y="69056"/>
                  </a:moveTo>
                  <a:lnTo>
                    <a:pt x="688182" y="0"/>
                  </a:lnTo>
                  <a:lnTo>
                    <a:pt x="688182" y="159544"/>
                  </a:lnTo>
                  <a:lnTo>
                    <a:pt x="490538" y="192881"/>
                  </a:lnTo>
                  <a:lnTo>
                    <a:pt x="226219" y="235744"/>
                  </a:lnTo>
                  <a:lnTo>
                    <a:pt x="9525" y="269081"/>
                  </a:lnTo>
                  <a:lnTo>
                    <a:pt x="0" y="114300"/>
                  </a:lnTo>
                  <a:lnTo>
                    <a:pt x="264319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DB79F8F7-F873-47EA-B944-A516FB3E6381}"/>
                </a:ext>
              </a:extLst>
            </p:cNvPr>
            <p:cNvSpPr/>
            <p:nvPr/>
          </p:nvSpPr>
          <p:spPr>
            <a:xfrm>
              <a:off x="5805488" y="4376738"/>
              <a:ext cx="412750" cy="1323975"/>
            </a:xfrm>
            <a:custGeom>
              <a:avLst/>
              <a:gdLst>
                <a:gd name="connsiteX0" fmla="*/ 366712 w 411956"/>
                <a:gd name="connsiteY0" fmla="*/ 519112 h 1323975"/>
                <a:gd name="connsiteX1" fmla="*/ 366712 w 411956"/>
                <a:gd name="connsiteY1" fmla="*/ 238125 h 1323975"/>
                <a:gd name="connsiteX2" fmla="*/ 321468 w 411956"/>
                <a:gd name="connsiteY2" fmla="*/ 104775 h 1323975"/>
                <a:gd name="connsiteX3" fmla="*/ 276225 w 411956"/>
                <a:gd name="connsiteY3" fmla="*/ 78581 h 1323975"/>
                <a:gd name="connsiteX4" fmla="*/ 221456 w 411956"/>
                <a:gd name="connsiteY4" fmla="*/ 54768 h 1323975"/>
                <a:gd name="connsiteX5" fmla="*/ 157162 w 411956"/>
                <a:gd name="connsiteY5" fmla="*/ 30956 h 1323975"/>
                <a:gd name="connsiteX6" fmla="*/ 92868 w 411956"/>
                <a:gd name="connsiteY6" fmla="*/ 16668 h 1323975"/>
                <a:gd name="connsiteX7" fmla="*/ 50006 w 411956"/>
                <a:gd name="connsiteY7" fmla="*/ 9525 h 1323975"/>
                <a:gd name="connsiteX8" fmla="*/ 16668 w 411956"/>
                <a:gd name="connsiteY8" fmla="*/ 0 h 1323975"/>
                <a:gd name="connsiteX9" fmla="*/ 4762 w 411956"/>
                <a:gd name="connsiteY9" fmla="*/ 2381 h 1323975"/>
                <a:gd name="connsiteX10" fmla="*/ 0 w 411956"/>
                <a:gd name="connsiteY10" fmla="*/ 11906 h 1323975"/>
                <a:gd name="connsiteX11" fmla="*/ 2381 w 411956"/>
                <a:gd name="connsiteY11" fmla="*/ 38100 h 1323975"/>
                <a:gd name="connsiteX12" fmla="*/ 16668 w 411956"/>
                <a:gd name="connsiteY12" fmla="*/ 59531 h 1323975"/>
                <a:gd name="connsiteX13" fmla="*/ 40481 w 411956"/>
                <a:gd name="connsiteY13" fmla="*/ 80962 h 1323975"/>
                <a:gd name="connsiteX14" fmla="*/ 64293 w 411956"/>
                <a:gd name="connsiteY14" fmla="*/ 109537 h 1323975"/>
                <a:gd name="connsiteX15" fmla="*/ 83343 w 411956"/>
                <a:gd name="connsiteY15" fmla="*/ 145256 h 1323975"/>
                <a:gd name="connsiteX16" fmla="*/ 97631 w 411956"/>
                <a:gd name="connsiteY16" fmla="*/ 183356 h 1323975"/>
                <a:gd name="connsiteX17" fmla="*/ 114300 w 411956"/>
                <a:gd name="connsiteY17" fmla="*/ 238125 h 1323975"/>
                <a:gd name="connsiteX18" fmla="*/ 121443 w 411956"/>
                <a:gd name="connsiteY18" fmla="*/ 290512 h 1323975"/>
                <a:gd name="connsiteX19" fmla="*/ 126206 w 411956"/>
                <a:gd name="connsiteY19" fmla="*/ 411956 h 1323975"/>
                <a:gd name="connsiteX20" fmla="*/ 133350 w 411956"/>
                <a:gd name="connsiteY20" fmla="*/ 631031 h 1323975"/>
                <a:gd name="connsiteX21" fmla="*/ 140493 w 411956"/>
                <a:gd name="connsiteY21" fmla="*/ 847725 h 1323975"/>
                <a:gd name="connsiteX22" fmla="*/ 145256 w 411956"/>
                <a:gd name="connsiteY22" fmla="*/ 995362 h 1323975"/>
                <a:gd name="connsiteX23" fmla="*/ 147637 w 411956"/>
                <a:gd name="connsiteY23" fmla="*/ 1059656 h 1323975"/>
                <a:gd name="connsiteX24" fmla="*/ 152400 w 411956"/>
                <a:gd name="connsiteY24" fmla="*/ 1109662 h 1323975"/>
                <a:gd name="connsiteX25" fmla="*/ 161925 w 411956"/>
                <a:gd name="connsiteY25" fmla="*/ 1159668 h 1323975"/>
                <a:gd name="connsiteX26" fmla="*/ 176212 w 411956"/>
                <a:gd name="connsiteY26" fmla="*/ 1197768 h 1323975"/>
                <a:gd name="connsiteX27" fmla="*/ 185737 w 411956"/>
                <a:gd name="connsiteY27" fmla="*/ 1219200 h 1323975"/>
                <a:gd name="connsiteX28" fmla="*/ 202406 w 411956"/>
                <a:gd name="connsiteY28" fmla="*/ 1245393 h 1323975"/>
                <a:gd name="connsiteX29" fmla="*/ 219075 w 411956"/>
                <a:gd name="connsiteY29" fmla="*/ 1269206 h 1323975"/>
                <a:gd name="connsiteX30" fmla="*/ 242887 w 411956"/>
                <a:gd name="connsiteY30" fmla="*/ 1293018 h 1323975"/>
                <a:gd name="connsiteX31" fmla="*/ 259556 w 411956"/>
                <a:gd name="connsiteY31" fmla="*/ 1304925 h 1323975"/>
                <a:gd name="connsiteX32" fmla="*/ 278606 w 411956"/>
                <a:gd name="connsiteY32" fmla="*/ 1316831 h 1323975"/>
                <a:gd name="connsiteX33" fmla="*/ 307181 w 411956"/>
                <a:gd name="connsiteY33" fmla="*/ 1323975 h 1323975"/>
                <a:gd name="connsiteX34" fmla="*/ 326231 w 411956"/>
                <a:gd name="connsiteY34" fmla="*/ 1319212 h 1323975"/>
                <a:gd name="connsiteX35" fmla="*/ 345281 w 411956"/>
                <a:gd name="connsiteY35" fmla="*/ 1304925 h 1323975"/>
                <a:gd name="connsiteX36" fmla="*/ 357187 w 411956"/>
                <a:gd name="connsiteY36" fmla="*/ 1285875 h 1323975"/>
                <a:gd name="connsiteX37" fmla="*/ 378618 w 411956"/>
                <a:gd name="connsiteY37" fmla="*/ 1233487 h 1323975"/>
                <a:gd name="connsiteX38" fmla="*/ 400050 w 411956"/>
                <a:gd name="connsiteY38" fmla="*/ 1164431 h 1323975"/>
                <a:gd name="connsiteX39" fmla="*/ 411956 w 411956"/>
                <a:gd name="connsiteY39" fmla="*/ 1116806 h 1323975"/>
                <a:gd name="connsiteX40" fmla="*/ 371475 w 411956"/>
                <a:gd name="connsiteY40" fmla="*/ 995362 h 1323975"/>
                <a:gd name="connsiteX41" fmla="*/ 366712 w 411956"/>
                <a:gd name="connsiteY41" fmla="*/ 519112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11956" h="1323975">
                  <a:moveTo>
                    <a:pt x="366712" y="519112"/>
                  </a:moveTo>
                  <a:lnTo>
                    <a:pt x="366712" y="238125"/>
                  </a:lnTo>
                  <a:lnTo>
                    <a:pt x="321468" y="104775"/>
                  </a:lnTo>
                  <a:lnTo>
                    <a:pt x="276225" y="78581"/>
                  </a:lnTo>
                  <a:lnTo>
                    <a:pt x="221456" y="54768"/>
                  </a:lnTo>
                  <a:lnTo>
                    <a:pt x="157162" y="30956"/>
                  </a:lnTo>
                  <a:lnTo>
                    <a:pt x="92868" y="16668"/>
                  </a:lnTo>
                  <a:lnTo>
                    <a:pt x="50006" y="9525"/>
                  </a:lnTo>
                  <a:lnTo>
                    <a:pt x="16668" y="0"/>
                  </a:lnTo>
                  <a:lnTo>
                    <a:pt x="4762" y="2381"/>
                  </a:lnTo>
                  <a:lnTo>
                    <a:pt x="0" y="11906"/>
                  </a:lnTo>
                  <a:lnTo>
                    <a:pt x="2381" y="38100"/>
                  </a:lnTo>
                  <a:lnTo>
                    <a:pt x="16668" y="59531"/>
                  </a:lnTo>
                  <a:lnTo>
                    <a:pt x="40481" y="80962"/>
                  </a:lnTo>
                  <a:lnTo>
                    <a:pt x="64293" y="109537"/>
                  </a:lnTo>
                  <a:lnTo>
                    <a:pt x="83343" y="145256"/>
                  </a:lnTo>
                  <a:lnTo>
                    <a:pt x="97631" y="183356"/>
                  </a:lnTo>
                  <a:lnTo>
                    <a:pt x="114300" y="238125"/>
                  </a:lnTo>
                  <a:lnTo>
                    <a:pt x="121443" y="290512"/>
                  </a:lnTo>
                  <a:lnTo>
                    <a:pt x="126206" y="411956"/>
                  </a:lnTo>
                  <a:lnTo>
                    <a:pt x="133350" y="631031"/>
                  </a:lnTo>
                  <a:lnTo>
                    <a:pt x="140493" y="847725"/>
                  </a:lnTo>
                  <a:lnTo>
                    <a:pt x="145256" y="995362"/>
                  </a:lnTo>
                  <a:cubicBezTo>
                    <a:pt x="146050" y="1016793"/>
                    <a:pt x="146843" y="1038225"/>
                    <a:pt x="147637" y="1059656"/>
                  </a:cubicBezTo>
                  <a:lnTo>
                    <a:pt x="152400" y="1109662"/>
                  </a:lnTo>
                  <a:lnTo>
                    <a:pt x="161925" y="1159668"/>
                  </a:lnTo>
                  <a:lnTo>
                    <a:pt x="176212" y="1197768"/>
                  </a:lnTo>
                  <a:lnTo>
                    <a:pt x="185737" y="1219200"/>
                  </a:lnTo>
                  <a:lnTo>
                    <a:pt x="202406" y="1245393"/>
                  </a:lnTo>
                  <a:lnTo>
                    <a:pt x="219075" y="1269206"/>
                  </a:lnTo>
                  <a:lnTo>
                    <a:pt x="242887" y="1293018"/>
                  </a:lnTo>
                  <a:lnTo>
                    <a:pt x="259556" y="1304925"/>
                  </a:lnTo>
                  <a:lnTo>
                    <a:pt x="278606" y="1316831"/>
                  </a:lnTo>
                  <a:lnTo>
                    <a:pt x="307181" y="1323975"/>
                  </a:lnTo>
                  <a:lnTo>
                    <a:pt x="326231" y="1319212"/>
                  </a:lnTo>
                  <a:lnTo>
                    <a:pt x="345281" y="1304925"/>
                  </a:lnTo>
                  <a:lnTo>
                    <a:pt x="357187" y="1285875"/>
                  </a:lnTo>
                  <a:lnTo>
                    <a:pt x="378618" y="1233487"/>
                  </a:lnTo>
                  <a:lnTo>
                    <a:pt x="400050" y="1164431"/>
                  </a:lnTo>
                  <a:lnTo>
                    <a:pt x="411956" y="1116806"/>
                  </a:lnTo>
                  <a:lnTo>
                    <a:pt x="371475" y="995362"/>
                  </a:lnTo>
                  <a:cubicBezTo>
                    <a:pt x="369887" y="846137"/>
                    <a:pt x="368300" y="696912"/>
                    <a:pt x="366712" y="51911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1F97E852-84ED-4701-A039-418A3ADF5391}"/>
                </a:ext>
              </a:extLst>
            </p:cNvPr>
            <p:cNvSpPr/>
            <p:nvPr/>
          </p:nvSpPr>
          <p:spPr>
            <a:xfrm>
              <a:off x="6065838" y="4344988"/>
              <a:ext cx="1225550" cy="989012"/>
            </a:xfrm>
            <a:custGeom>
              <a:avLst/>
              <a:gdLst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4862 w 1226344"/>
                <a:gd name="connsiteY33" fmla="*/ 883444 h 1057275"/>
                <a:gd name="connsiteX34" fmla="*/ 823912 w 1226344"/>
                <a:gd name="connsiteY34" fmla="*/ 592932 h 1057275"/>
                <a:gd name="connsiteX35" fmla="*/ 845344 w 1226344"/>
                <a:gd name="connsiteY35" fmla="*/ 302419 h 1057275"/>
                <a:gd name="connsiteX36" fmla="*/ 842962 w 1226344"/>
                <a:gd name="connsiteY36" fmla="*/ 278607 h 1057275"/>
                <a:gd name="connsiteX37" fmla="*/ 835819 w 1226344"/>
                <a:gd name="connsiteY37" fmla="*/ 250032 h 1057275"/>
                <a:gd name="connsiteX38" fmla="*/ 828675 w 1226344"/>
                <a:gd name="connsiteY38" fmla="*/ 235744 h 1057275"/>
                <a:gd name="connsiteX39" fmla="*/ 816769 w 1226344"/>
                <a:gd name="connsiteY39" fmla="*/ 226219 h 1057275"/>
                <a:gd name="connsiteX40" fmla="*/ 795337 w 1226344"/>
                <a:gd name="connsiteY40" fmla="*/ 223838 h 1057275"/>
                <a:gd name="connsiteX41" fmla="*/ 709612 w 1226344"/>
                <a:gd name="connsiteY41" fmla="*/ 233363 h 1057275"/>
                <a:gd name="connsiteX42" fmla="*/ 433387 w 1226344"/>
                <a:gd name="connsiteY42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57262 w 1226344"/>
                <a:gd name="connsiteY31" fmla="*/ 1057275 h 1057275"/>
                <a:gd name="connsiteX32" fmla="*/ 797719 w 1226344"/>
                <a:gd name="connsiteY32" fmla="*/ 1035844 h 1057275"/>
                <a:gd name="connsiteX33" fmla="*/ 802206 w 1226344"/>
                <a:gd name="connsiteY33" fmla="*/ 943768 h 1057275"/>
                <a:gd name="connsiteX34" fmla="*/ 804862 w 1226344"/>
                <a:gd name="connsiteY34" fmla="*/ 883444 h 1057275"/>
                <a:gd name="connsiteX35" fmla="*/ 823912 w 1226344"/>
                <a:gd name="connsiteY35" fmla="*/ 592932 h 1057275"/>
                <a:gd name="connsiteX36" fmla="*/ 845344 w 1226344"/>
                <a:gd name="connsiteY36" fmla="*/ 302419 h 1057275"/>
                <a:gd name="connsiteX37" fmla="*/ 842962 w 1226344"/>
                <a:gd name="connsiteY37" fmla="*/ 278607 h 1057275"/>
                <a:gd name="connsiteX38" fmla="*/ 835819 w 1226344"/>
                <a:gd name="connsiteY38" fmla="*/ 250032 h 1057275"/>
                <a:gd name="connsiteX39" fmla="*/ 828675 w 1226344"/>
                <a:gd name="connsiteY39" fmla="*/ 235744 h 1057275"/>
                <a:gd name="connsiteX40" fmla="*/ 816769 w 1226344"/>
                <a:gd name="connsiteY40" fmla="*/ 226219 h 1057275"/>
                <a:gd name="connsiteX41" fmla="*/ 795337 w 1226344"/>
                <a:gd name="connsiteY41" fmla="*/ 223838 h 1057275"/>
                <a:gd name="connsiteX42" fmla="*/ 709612 w 1226344"/>
                <a:gd name="connsiteY42" fmla="*/ 233363 h 1057275"/>
                <a:gd name="connsiteX43" fmla="*/ 433387 w 1226344"/>
                <a:gd name="connsiteY43" fmla="*/ 257175 h 1057275"/>
                <a:gd name="connsiteX0" fmla="*/ 433387 w 1226344"/>
                <a:gd name="connsiteY0" fmla="*/ 257175 h 1057275"/>
                <a:gd name="connsiteX1" fmla="*/ 202406 w 1226344"/>
                <a:gd name="connsiteY1" fmla="*/ 278607 h 1057275"/>
                <a:gd name="connsiteX2" fmla="*/ 59531 w 1226344"/>
                <a:gd name="connsiteY2" fmla="*/ 290513 h 1057275"/>
                <a:gd name="connsiteX3" fmla="*/ 26194 w 1226344"/>
                <a:gd name="connsiteY3" fmla="*/ 290513 h 1057275"/>
                <a:gd name="connsiteX4" fmla="*/ 0 w 1226344"/>
                <a:gd name="connsiteY4" fmla="*/ 140494 h 1057275"/>
                <a:gd name="connsiteX5" fmla="*/ 207169 w 1226344"/>
                <a:gd name="connsiteY5" fmla="*/ 116682 h 1057275"/>
                <a:gd name="connsiteX6" fmla="*/ 464344 w 1226344"/>
                <a:gd name="connsiteY6" fmla="*/ 88107 h 1057275"/>
                <a:gd name="connsiteX7" fmla="*/ 666750 w 1226344"/>
                <a:gd name="connsiteY7" fmla="*/ 66675 h 1057275"/>
                <a:gd name="connsiteX8" fmla="*/ 711994 w 1226344"/>
                <a:gd name="connsiteY8" fmla="*/ 54769 h 1057275"/>
                <a:gd name="connsiteX9" fmla="*/ 781050 w 1226344"/>
                <a:gd name="connsiteY9" fmla="*/ 30957 h 1057275"/>
                <a:gd name="connsiteX10" fmla="*/ 845344 w 1226344"/>
                <a:gd name="connsiteY10" fmla="*/ 4763 h 1057275"/>
                <a:gd name="connsiteX11" fmla="*/ 866775 w 1226344"/>
                <a:gd name="connsiteY11" fmla="*/ 0 h 1057275"/>
                <a:gd name="connsiteX12" fmla="*/ 900112 w 1226344"/>
                <a:gd name="connsiteY12" fmla="*/ 0 h 1057275"/>
                <a:gd name="connsiteX13" fmla="*/ 945356 w 1226344"/>
                <a:gd name="connsiteY13" fmla="*/ 11907 h 1057275"/>
                <a:gd name="connsiteX14" fmla="*/ 995362 w 1226344"/>
                <a:gd name="connsiteY14" fmla="*/ 33338 h 1057275"/>
                <a:gd name="connsiteX15" fmla="*/ 1026319 w 1226344"/>
                <a:gd name="connsiteY15" fmla="*/ 50007 h 1057275"/>
                <a:gd name="connsiteX16" fmla="*/ 1064419 w 1226344"/>
                <a:gd name="connsiteY16" fmla="*/ 73819 h 1057275"/>
                <a:gd name="connsiteX17" fmla="*/ 1112044 w 1226344"/>
                <a:gd name="connsiteY17" fmla="*/ 111919 h 1057275"/>
                <a:gd name="connsiteX18" fmla="*/ 1157287 w 1226344"/>
                <a:gd name="connsiteY18" fmla="*/ 147638 h 1057275"/>
                <a:gd name="connsiteX19" fmla="*/ 1185862 w 1226344"/>
                <a:gd name="connsiteY19" fmla="*/ 178594 h 1057275"/>
                <a:gd name="connsiteX20" fmla="*/ 1209675 w 1226344"/>
                <a:gd name="connsiteY20" fmla="*/ 207169 h 1057275"/>
                <a:gd name="connsiteX21" fmla="*/ 1223962 w 1226344"/>
                <a:gd name="connsiteY21" fmla="*/ 235744 h 1057275"/>
                <a:gd name="connsiteX22" fmla="*/ 1226344 w 1226344"/>
                <a:gd name="connsiteY22" fmla="*/ 252413 h 1057275"/>
                <a:gd name="connsiteX23" fmla="*/ 1221581 w 1226344"/>
                <a:gd name="connsiteY23" fmla="*/ 269082 h 1057275"/>
                <a:gd name="connsiteX24" fmla="*/ 1202531 w 1226344"/>
                <a:gd name="connsiteY24" fmla="*/ 280988 h 1057275"/>
                <a:gd name="connsiteX25" fmla="*/ 1185862 w 1226344"/>
                <a:gd name="connsiteY25" fmla="*/ 288132 h 1057275"/>
                <a:gd name="connsiteX26" fmla="*/ 1169194 w 1226344"/>
                <a:gd name="connsiteY26" fmla="*/ 304800 h 1057275"/>
                <a:gd name="connsiteX27" fmla="*/ 1152525 w 1226344"/>
                <a:gd name="connsiteY27" fmla="*/ 326232 h 1057275"/>
                <a:gd name="connsiteX28" fmla="*/ 1116806 w 1226344"/>
                <a:gd name="connsiteY28" fmla="*/ 383382 h 1057275"/>
                <a:gd name="connsiteX29" fmla="*/ 1090612 w 1226344"/>
                <a:gd name="connsiteY29" fmla="*/ 445294 h 1057275"/>
                <a:gd name="connsiteX30" fmla="*/ 1054894 w 1226344"/>
                <a:gd name="connsiteY30" fmla="*/ 609600 h 1057275"/>
                <a:gd name="connsiteX31" fmla="*/ 969002 w 1226344"/>
                <a:gd name="connsiteY31" fmla="*/ 989012 h 1057275"/>
                <a:gd name="connsiteX32" fmla="*/ 957262 w 1226344"/>
                <a:gd name="connsiteY32" fmla="*/ 1057275 h 1057275"/>
                <a:gd name="connsiteX33" fmla="*/ 797719 w 1226344"/>
                <a:gd name="connsiteY33" fmla="*/ 1035844 h 1057275"/>
                <a:gd name="connsiteX34" fmla="*/ 802206 w 1226344"/>
                <a:gd name="connsiteY34" fmla="*/ 943768 h 1057275"/>
                <a:gd name="connsiteX35" fmla="*/ 804862 w 1226344"/>
                <a:gd name="connsiteY35" fmla="*/ 883444 h 1057275"/>
                <a:gd name="connsiteX36" fmla="*/ 823912 w 1226344"/>
                <a:gd name="connsiteY36" fmla="*/ 592932 h 1057275"/>
                <a:gd name="connsiteX37" fmla="*/ 845344 w 1226344"/>
                <a:gd name="connsiteY37" fmla="*/ 302419 h 1057275"/>
                <a:gd name="connsiteX38" fmla="*/ 842962 w 1226344"/>
                <a:gd name="connsiteY38" fmla="*/ 278607 h 1057275"/>
                <a:gd name="connsiteX39" fmla="*/ 835819 w 1226344"/>
                <a:gd name="connsiteY39" fmla="*/ 250032 h 1057275"/>
                <a:gd name="connsiteX40" fmla="*/ 828675 w 1226344"/>
                <a:gd name="connsiteY40" fmla="*/ 235744 h 1057275"/>
                <a:gd name="connsiteX41" fmla="*/ 816769 w 1226344"/>
                <a:gd name="connsiteY41" fmla="*/ 226219 h 1057275"/>
                <a:gd name="connsiteX42" fmla="*/ 795337 w 1226344"/>
                <a:gd name="connsiteY42" fmla="*/ 223838 h 1057275"/>
                <a:gd name="connsiteX43" fmla="*/ 709612 w 1226344"/>
                <a:gd name="connsiteY43" fmla="*/ 233363 h 1057275"/>
                <a:gd name="connsiteX44" fmla="*/ 433387 w 1226344"/>
                <a:gd name="connsiteY44" fmla="*/ 257175 h 1057275"/>
                <a:gd name="connsiteX0" fmla="*/ 433387 w 1226344"/>
                <a:gd name="connsiteY0" fmla="*/ 257175 h 1035844"/>
                <a:gd name="connsiteX1" fmla="*/ 202406 w 1226344"/>
                <a:gd name="connsiteY1" fmla="*/ 278607 h 1035844"/>
                <a:gd name="connsiteX2" fmla="*/ 59531 w 1226344"/>
                <a:gd name="connsiteY2" fmla="*/ 290513 h 1035844"/>
                <a:gd name="connsiteX3" fmla="*/ 26194 w 1226344"/>
                <a:gd name="connsiteY3" fmla="*/ 290513 h 1035844"/>
                <a:gd name="connsiteX4" fmla="*/ 0 w 1226344"/>
                <a:gd name="connsiteY4" fmla="*/ 140494 h 1035844"/>
                <a:gd name="connsiteX5" fmla="*/ 207169 w 1226344"/>
                <a:gd name="connsiteY5" fmla="*/ 116682 h 1035844"/>
                <a:gd name="connsiteX6" fmla="*/ 464344 w 1226344"/>
                <a:gd name="connsiteY6" fmla="*/ 88107 h 1035844"/>
                <a:gd name="connsiteX7" fmla="*/ 666750 w 1226344"/>
                <a:gd name="connsiteY7" fmla="*/ 66675 h 1035844"/>
                <a:gd name="connsiteX8" fmla="*/ 711994 w 1226344"/>
                <a:gd name="connsiteY8" fmla="*/ 54769 h 1035844"/>
                <a:gd name="connsiteX9" fmla="*/ 781050 w 1226344"/>
                <a:gd name="connsiteY9" fmla="*/ 30957 h 1035844"/>
                <a:gd name="connsiteX10" fmla="*/ 845344 w 1226344"/>
                <a:gd name="connsiteY10" fmla="*/ 4763 h 1035844"/>
                <a:gd name="connsiteX11" fmla="*/ 866775 w 1226344"/>
                <a:gd name="connsiteY11" fmla="*/ 0 h 1035844"/>
                <a:gd name="connsiteX12" fmla="*/ 900112 w 1226344"/>
                <a:gd name="connsiteY12" fmla="*/ 0 h 1035844"/>
                <a:gd name="connsiteX13" fmla="*/ 945356 w 1226344"/>
                <a:gd name="connsiteY13" fmla="*/ 11907 h 1035844"/>
                <a:gd name="connsiteX14" fmla="*/ 995362 w 1226344"/>
                <a:gd name="connsiteY14" fmla="*/ 33338 h 1035844"/>
                <a:gd name="connsiteX15" fmla="*/ 1026319 w 1226344"/>
                <a:gd name="connsiteY15" fmla="*/ 50007 h 1035844"/>
                <a:gd name="connsiteX16" fmla="*/ 1064419 w 1226344"/>
                <a:gd name="connsiteY16" fmla="*/ 73819 h 1035844"/>
                <a:gd name="connsiteX17" fmla="*/ 1112044 w 1226344"/>
                <a:gd name="connsiteY17" fmla="*/ 111919 h 1035844"/>
                <a:gd name="connsiteX18" fmla="*/ 1157287 w 1226344"/>
                <a:gd name="connsiteY18" fmla="*/ 147638 h 1035844"/>
                <a:gd name="connsiteX19" fmla="*/ 1185862 w 1226344"/>
                <a:gd name="connsiteY19" fmla="*/ 178594 h 1035844"/>
                <a:gd name="connsiteX20" fmla="*/ 1209675 w 1226344"/>
                <a:gd name="connsiteY20" fmla="*/ 207169 h 1035844"/>
                <a:gd name="connsiteX21" fmla="*/ 1223962 w 1226344"/>
                <a:gd name="connsiteY21" fmla="*/ 235744 h 1035844"/>
                <a:gd name="connsiteX22" fmla="*/ 1226344 w 1226344"/>
                <a:gd name="connsiteY22" fmla="*/ 252413 h 1035844"/>
                <a:gd name="connsiteX23" fmla="*/ 1221581 w 1226344"/>
                <a:gd name="connsiteY23" fmla="*/ 269082 h 1035844"/>
                <a:gd name="connsiteX24" fmla="*/ 1202531 w 1226344"/>
                <a:gd name="connsiteY24" fmla="*/ 280988 h 1035844"/>
                <a:gd name="connsiteX25" fmla="*/ 1185862 w 1226344"/>
                <a:gd name="connsiteY25" fmla="*/ 288132 h 1035844"/>
                <a:gd name="connsiteX26" fmla="*/ 1169194 w 1226344"/>
                <a:gd name="connsiteY26" fmla="*/ 304800 h 1035844"/>
                <a:gd name="connsiteX27" fmla="*/ 1152525 w 1226344"/>
                <a:gd name="connsiteY27" fmla="*/ 326232 h 1035844"/>
                <a:gd name="connsiteX28" fmla="*/ 1116806 w 1226344"/>
                <a:gd name="connsiteY28" fmla="*/ 383382 h 1035844"/>
                <a:gd name="connsiteX29" fmla="*/ 1090612 w 1226344"/>
                <a:gd name="connsiteY29" fmla="*/ 445294 h 1035844"/>
                <a:gd name="connsiteX30" fmla="*/ 1054894 w 1226344"/>
                <a:gd name="connsiteY30" fmla="*/ 609600 h 1035844"/>
                <a:gd name="connsiteX31" fmla="*/ 969002 w 1226344"/>
                <a:gd name="connsiteY31" fmla="*/ 989012 h 1035844"/>
                <a:gd name="connsiteX32" fmla="*/ 797719 w 1226344"/>
                <a:gd name="connsiteY32" fmla="*/ 1035844 h 1035844"/>
                <a:gd name="connsiteX33" fmla="*/ 802206 w 1226344"/>
                <a:gd name="connsiteY33" fmla="*/ 943768 h 1035844"/>
                <a:gd name="connsiteX34" fmla="*/ 804862 w 1226344"/>
                <a:gd name="connsiteY34" fmla="*/ 883444 h 1035844"/>
                <a:gd name="connsiteX35" fmla="*/ 823912 w 1226344"/>
                <a:gd name="connsiteY35" fmla="*/ 592932 h 1035844"/>
                <a:gd name="connsiteX36" fmla="*/ 845344 w 1226344"/>
                <a:gd name="connsiteY36" fmla="*/ 302419 h 1035844"/>
                <a:gd name="connsiteX37" fmla="*/ 842962 w 1226344"/>
                <a:gd name="connsiteY37" fmla="*/ 278607 h 1035844"/>
                <a:gd name="connsiteX38" fmla="*/ 835819 w 1226344"/>
                <a:gd name="connsiteY38" fmla="*/ 250032 h 1035844"/>
                <a:gd name="connsiteX39" fmla="*/ 828675 w 1226344"/>
                <a:gd name="connsiteY39" fmla="*/ 235744 h 1035844"/>
                <a:gd name="connsiteX40" fmla="*/ 816769 w 1226344"/>
                <a:gd name="connsiteY40" fmla="*/ 226219 h 1035844"/>
                <a:gd name="connsiteX41" fmla="*/ 795337 w 1226344"/>
                <a:gd name="connsiteY41" fmla="*/ 223838 h 1035844"/>
                <a:gd name="connsiteX42" fmla="*/ 709612 w 1226344"/>
                <a:gd name="connsiteY42" fmla="*/ 233363 h 1035844"/>
                <a:gd name="connsiteX43" fmla="*/ 433387 w 1226344"/>
                <a:gd name="connsiteY43" fmla="*/ 257175 h 1035844"/>
                <a:gd name="connsiteX0" fmla="*/ 433387 w 1226344"/>
                <a:gd name="connsiteY0" fmla="*/ 257175 h 989012"/>
                <a:gd name="connsiteX1" fmla="*/ 202406 w 1226344"/>
                <a:gd name="connsiteY1" fmla="*/ 278607 h 989012"/>
                <a:gd name="connsiteX2" fmla="*/ 59531 w 1226344"/>
                <a:gd name="connsiteY2" fmla="*/ 290513 h 989012"/>
                <a:gd name="connsiteX3" fmla="*/ 26194 w 1226344"/>
                <a:gd name="connsiteY3" fmla="*/ 290513 h 989012"/>
                <a:gd name="connsiteX4" fmla="*/ 0 w 1226344"/>
                <a:gd name="connsiteY4" fmla="*/ 140494 h 989012"/>
                <a:gd name="connsiteX5" fmla="*/ 207169 w 1226344"/>
                <a:gd name="connsiteY5" fmla="*/ 116682 h 989012"/>
                <a:gd name="connsiteX6" fmla="*/ 464344 w 1226344"/>
                <a:gd name="connsiteY6" fmla="*/ 88107 h 989012"/>
                <a:gd name="connsiteX7" fmla="*/ 666750 w 1226344"/>
                <a:gd name="connsiteY7" fmla="*/ 66675 h 989012"/>
                <a:gd name="connsiteX8" fmla="*/ 711994 w 1226344"/>
                <a:gd name="connsiteY8" fmla="*/ 54769 h 989012"/>
                <a:gd name="connsiteX9" fmla="*/ 781050 w 1226344"/>
                <a:gd name="connsiteY9" fmla="*/ 30957 h 989012"/>
                <a:gd name="connsiteX10" fmla="*/ 845344 w 1226344"/>
                <a:gd name="connsiteY10" fmla="*/ 4763 h 989012"/>
                <a:gd name="connsiteX11" fmla="*/ 866775 w 1226344"/>
                <a:gd name="connsiteY11" fmla="*/ 0 h 989012"/>
                <a:gd name="connsiteX12" fmla="*/ 900112 w 1226344"/>
                <a:gd name="connsiteY12" fmla="*/ 0 h 989012"/>
                <a:gd name="connsiteX13" fmla="*/ 945356 w 1226344"/>
                <a:gd name="connsiteY13" fmla="*/ 11907 h 989012"/>
                <a:gd name="connsiteX14" fmla="*/ 995362 w 1226344"/>
                <a:gd name="connsiteY14" fmla="*/ 33338 h 989012"/>
                <a:gd name="connsiteX15" fmla="*/ 1026319 w 1226344"/>
                <a:gd name="connsiteY15" fmla="*/ 50007 h 989012"/>
                <a:gd name="connsiteX16" fmla="*/ 1064419 w 1226344"/>
                <a:gd name="connsiteY16" fmla="*/ 73819 h 989012"/>
                <a:gd name="connsiteX17" fmla="*/ 1112044 w 1226344"/>
                <a:gd name="connsiteY17" fmla="*/ 111919 h 989012"/>
                <a:gd name="connsiteX18" fmla="*/ 1157287 w 1226344"/>
                <a:gd name="connsiteY18" fmla="*/ 147638 h 989012"/>
                <a:gd name="connsiteX19" fmla="*/ 1185862 w 1226344"/>
                <a:gd name="connsiteY19" fmla="*/ 178594 h 989012"/>
                <a:gd name="connsiteX20" fmla="*/ 1209675 w 1226344"/>
                <a:gd name="connsiteY20" fmla="*/ 207169 h 989012"/>
                <a:gd name="connsiteX21" fmla="*/ 1223962 w 1226344"/>
                <a:gd name="connsiteY21" fmla="*/ 235744 h 989012"/>
                <a:gd name="connsiteX22" fmla="*/ 1226344 w 1226344"/>
                <a:gd name="connsiteY22" fmla="*/ 252413 h 989012"/>
                <a:gd name="connsiteX23" fmla="*/ 1221581 w 1226344"/>
                <a:gd name="connsiteY23" fmla="*/ 269082 h 989012"/>
                <a:gd name="connsiteX24" fmla="*/ 1202531 w 1226344"/>
                <a:gd name="connsiteY24" fmla="*/ 280988 h 989012"/>
                <a:gd name="connsiteX25" fmla="*/ 1185862 w 1226344"/>
                <a:gd name="connsiteY25" fmla="*/ 288132 h 989012"/>
                <a:gd name="connsiteX26" fmla="*/ 1169194 w 1226344"/>
                <a:gd name="connsiteY26" fmla="*/ 304800 h 989012"/>
                <a:gd name="connsiteX27" fmla="*/ 1152525 w 1226344"/>
                <a:gd name="connsiteY27" fmla="*/ 326232 h 989012"/>
                <a:gd name="connsiteX28" fmla="*/ 1116806 w 1226344"/>
                <a:gd name="connsiteY28" fmla="*/ 383382 h 989012"/>
                <a:gd name="connsiteX29" fmla="*/ 1090612 w 1226344"/>
                <a:gd name="connsiteY29" fmla="*/ 445294 h 989012"/>
                <a:gd name="connsiteX30" fmla="*/ 1054894 w 1226344"/>
                <a:gd name="connsiteY30" fmla="*/ 609600 h 989012"/>
                <a:gd name="connsiteX31" fmla="*/ 969002 w 1226344"/>
                <a:gd name="connsiteY31" fmla="*/ 989012 h 989012"/>
                <a:gd name="connsiteX32" fmla="*/ 802206 w 1226344"/>
                <a:gd name="connsiteY32" fmla="*/ 943768 h 989012"/>
                <a:gd name="connsiteX33" fmla="*/ 804862 w 1226344"/>
                <a:gd name="connsiteY33" fmla="*/ 883444 h 989012"/>
                <a:gd name="connsiteX34" fmla="*/ 823912 w 1226344"/>
                <a:gd name="connsiteY34" fmla="*/ 592932 h 989012"/>
                <a:gd name="connsiteX35" fmla="*/ 845344 w 1226344"/>
                <a:gd name="connsiteY35" fmla="*/ 302419 h 989012"/>
                <a:gd name="connsiteX36" fmla="*/ 842962 w 1226344"/>
                <a:gd name="connsiteY36" fmla="*/ 278607 h 989012"/>
                <a:gd name="connsiteX37" fmla="*/ 835819 w 1226344"/>
                <a:gd name="connsiteY37" fmla="*/ 250032 h 989012"/>
                <a:gd name="connsiteX38" fmla="*/ 828675 w 1226344"/>
                <a:gd name="connsiteY38" fmla="*/ 235744 h 989012"/>
                <a:gd name="connsiteX39" fmla="*/ 816769 w 1226344"/>
                <a:gd name="connsiteY39" fmla="*/ 226219 h 989012"/>
                <a:gd name="connsiteX40" fmla="*/ 795337 w 1226344"/>
                <a:gd name="connsiteY40" fmla="*/ 223838 h 989012"/>
                <a:gd name="connsiteX41" fmla="*/ 709612 w 1226344"/>
                <a:gd name="connsiteY41" fmla="*/ 233363 h 989012"/>
                <a:gd name="connsiteX42" fmla="*/ 433387 w 1226344"/>
                <a:gd name="connsiteY42" fmla="*/ 257175 h 989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26344" h="989012">
                  <a:moveTo>
                    <a:pt x="433387" y="257175"/>
                  </a:moveTo>
                  <a:lnTo>
                    <a:pt x="202406" y="278607"/>
                  </a:lnTo>
                  <a:lnTo>
                    <a:pt x="59531" y="290513"/>
                  </a:lnTo>
                  <a:lnTo>
                    <a:pt x="26194" y="290513"/>
                  </a:lnTo>
                  <a:lnTo>
                    <a:pt x="0" y="140494"/>
                  </a:lnTo>
                  <a:lnTo>
                    <a:pt x="207169" y="116682"/>
                  </a:lnTo>
                  <a:lnTo>
                    <a:pt x="464344" y="88107"/>
                  </a:lnTo>
                  <a:lnTo>
                    <a:pt x="666750" y="66675"/>
                  </a:lnTo>
                  <a:lnTo>
                    <a:pt x="711994" y="54769"/>
                  </a:lnTo>
                  <a:lnTo>
                    <a:pt x="781050" y="30957"/>
                  </a:lnTo>
                  <a:lnTo>
                    <a:pt x="845344" y="4763"/>
                  </a:lnTo>
                  <a:lnTo>
                    <a:pt x="866775" y="0"/>
                  </a:lnTo>
                  <a:lnTo>
                    <a:pt x="900112" y="0"/>
                  </a:lnTo>
                  <a:lnTo>
                    <a:pt x="945356" y="11907"/>
                  </a:lnTo>
                  <a:lnTo>
                    <a:pt x="995362" y="33338"/>
                  </a:lnTo>
                  <a:lnTo>
                    <a:pt x="1026319" y="50007"/>
                  </a:lnTo>
                  <a:lnTo>
                    <a:pt x="1064419" y="73819"/>
                  </a:lnTo>
                  <a:lnTo>
                    <a:pt x="1112044" y="111919"/>
                  </a:lnTo>
                  <a:lnTo>
                    <a:pt x="1157287" y="147638"/>
                  </a:lnTo>
                  <a:lnTo>
                    <a:pt x="1185862" y="178594"/>
                  </a:lnTo>
                  <a:lnTo>
                    <a:pt x="1209675" y="207169"/>
                  </a:lnTo>
                  <a:lnTo>
                    <a:pt x="1223962" y="235744"/>
                  </a:lnTo>
                  <a:lnTo>
                    <a:pt x="1226344" y="252413"/>
                  </a:lnTo>
                  <a:lnTo>
                    <a:pt x="1221581" y="269082"/>
                  </a:lnTo>
                  <a:lnTo>
                    <a:pt x="1202531" y="280988"/>
                  </a:lnTo>
                  <a:lnTo>
                    <a:pt x="1185862" y="288132"/>
                  </a:lnTo>
                  <a:lnTo>
                    <a:pt x="1169194" y="304800"/>
                  </a:lnTo>
                  <a:lnTo>
                    <a:pt x="1152525" y="326232"/>
                  </a:lnTo>
                  <a:lnTo>
                    <a:pt x="1116806" y="383382"/>
                  </a:lnTo>
                  <a:lnTo>
                    <a:pt x="1090612" y="445294"/>
                  </a:lnTo>
                  <a:lnTo>
                    <a:pt x="1054894" y="609600"/>
                  </a:lnTo>
                  <a:lnTo>
                    <a:pt x="969002" y="989012"/>
                  </a:lnTo>
                  <a:lnTo>
                    <a:pt x="802206" y="943768"/>
                  </a:lnTo>
                  <a:lnTo>
                    <a:pt x="804862" y="883444"/>
                  </a:lnTo>
                  <a:lnTo>
                    <a:pt x="823912" y="592932"/>
                  </a:lnTo>
                  <a:lnTo>
                    <a:pt x="845344" y="302419"/>
                  </a:lnTo>
                  <a:lnTo>
                    <a:pt x="842962" y="278607"/>
                  </a:lnTo>
                  <a:lnTo>
                    <a:pt x="835819" y="250032"/>
                  </a:lnTo>
                  <a:lnTo>
                    <a:pt x="828675" y="235744"/>
                  </a:lnTo>
                  <a:lnTo>
                    <a:pt x="816769" y="226219"/>
                  </a:lnTo>
                  <a:lnTo>
                    <a:pt x="795337" y="223838"/>
                  </a:lnTo>
                  <a:lnTo>
                    <a:pt x="709612" y="233363"/>
                  </a:lnTo>
                  <a:lnTo>
                    <a:pt x="433387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7BE4EE68-16BD-40B0-8239-0783A303B623}"/>
                </a:ext>
              </a:extLst>
            </p:cNvPr>
            <p:cNvSpPr/>
            <p:nvPr/>
          </p:nvSpPr>
          <p:spPr>
            <a:xfrm>
              <a:off x="6115050" y="5257800"/>
              <a:ext cx="985838" cy="266700"/>
            </a:xfrm>
            <a:custGeom>
              <a:avLst/>
              <a:gdLst>
                <a:gd name="connsiteX0" fmla="*/ 359569 w 985838"/>
                <a:gd name="connsiteY0" fmla="*/ 52388 h 266700"/>
                <a:gd name="connsiteX1" fmla="*/ 678656 w 985838"/>
                <a:gd name="connsiteY1" fmla="*/ 11906 h 266700"/>
                <a:gd name="connsiteX2" fmla="*/ 781050 w 985838"/>
                <a:gd name="connsiteY2" fmla="*/ 0 h 266700"/>
                <a:gd name="connsiteX3" fmla="*/ 914400 w 985838"/>
                <a:gd name="connsiteY3" fmla="*/ 33338 h 266700"/>
                <a:gd name="connsiteX4" fmla="*/ 947738 w 985838"/>
                <a:gd name="connsiteY4" fmla="*/ 64294 h 266700"/>
                <a:gd name="connsiteX5" fmla="*/ 966788 w 985838"/>
                <a:gd name="connsiteY5" fmla="*/ 90488 h 266700"/>
                <a:gd name="connsiteX6" fmla="*/ 978694 w 985838"/>
                <a:gd name="connsiteY6" fmla="*/ 111919 h 266700"/>
                <a:gd name="connsiteX7" fmla="*/ 985838 w 985838"/>
                <a:gd name="connsiteY7" fmla="*/ 133350 h 266700"/>
                <a:gd name="connsiteX8" fmla="*/ 983456 w 985838"/>
                <a:gd name="connsiteY8" fmla="*/ 154781 h 266700"/>
                <a:gd name="connsiteX9" fmla="*/ 971550 w 985838"/>
                <a:gd name="connsiteY9" fmla="*/ 171450 h 266700"/>
                <a:gd name="connsiteX10" fmla="*/ 947738 w 985838"/>
                <a:gd name="connsiteY10" fmla="*/ 188119 h 266700"/>
                <a:gd name="connsiteX11" fmla="*/ 914400 w 985838"/>
                <a:gd name="connsiteY11" fmla="*/ 200025 h 266700"/>
                <a:gd name="connsiteX12" fmla="*/ 885825 w 985838"/>
                <a:gd name="connsiteY12" fmla="*/ 202406 h 266700"/>
                <a:gd name="connsiteX13" fmla="*/ 835819 w 985838"/>
                <a:gd name="connsiteY13" fmla="*/ 195263 h 266700"/>
                <a:gd name="connsiteX14" fmla="*/ 759619 w 985838"/>
                <a:gd name="connsiteY14" fmla="*/ 185738 h 266700"/>
                <a:gd name="connsiteX15" fmla="*/ 678656 w 985838"/>
                <a:gd name="connsiteY15" fmla="*/ 178594 h 266700"/>
                <a:gd name="connsiteX16" fmla="*/ 583406 w 985838"/>
                <a:gd name="connsiteY16" fmla="*/ 183356 h 266700"/>
                <a:gd name="connsiteX17" fmla="*/ 428625 w 985838"/>
                <a:gd name="connsiteY17" fmla="*/ 192881 h 266700"/>
                <a:gd name="connsiteX18" fmla="*/ 254794 w 985838"/>
                <a:gd name="connsiteY18" fmla="*/ 219075 h 266700"/>
                <a:gd name="connsiteX19" fmla="*/ 26194 w 985838"/>
                <a:gd name="connsiteY19" fmla="*/ 266700 h 266700"/>
                <a:gd name="connsiteX20" fmla="*/ 0 w 985838"/>
                <a:gd name="connsiteY20" fmla="*/ 100013 h 266700"/>
                <a:gd name="connsiteX21" fmla="*/ 126206 w 985838"/>
                <a:gd name="connsiteY21" fmla="*/ 83344 h 266700"/>
                <a:gd name="connsiteX22" fmla="*/ 359569 w 985838"/>
                <a:gd name="connsiteY22" fmla="*/ 52388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85838" h="266700">
                  <a:moveTo>
                    <a:pt x="359569" y="52388"/>
                  </a:moveTo>
                  <a:lnTo>
                    <a:pt x="678656" y="11906"/>
                  </a:lnTo>
                  <a:lnTo>
                    <a:pt x="781050" y="0"/>
                  </a:lnTo>
                  <a:lnTo>
                    <a:pt x="914400" y="33338"/>
                  </a:lnTo>
                  <a:lnTo>
                    <a:pt x="947738" y="64294"/>
                  </a:lnTo>
                  <a:lnTo>
                    <a:pt x="966788" y="90488"/>
                  </a:lnTo>
                  <a:lnTo>
                    <a:pt x="978694" y="111919"/>
                  </a:lnTo>
                  <a:lnTo>
                    <a:pt x="985838" y="133350"/>
                  </a:lnTo>
                  <a:lnTo>
                    <a:pt x="983456" y="154781"/>
                  </a:lnTo>
                  <a:lnTo>
                    <a:pt x="971550" y="171450"/>
                  </a:lnTo>
                  <a:lnTo>
                    <a:pt x="947738" y="188119"/>
                  </a:lnTo>
                  <a:lnTo>
                    <a:pt x="914400" y="200025"/>
                  </a:lnTo>
                  <a:lnTo>
                    <a:pt x="885825" y="202406"/>
                  </a:lnTo>
                  <a:lnTo>
                    <a:pt x="835819" y="195263"/>
                  </a:lnTo>
                  <a:lnTo>
                    <a:pt x="759619" y="185738"/>
                  </a:lnTo>
                  <a:lnTo>
                    <a:pt x="678656" y="178594"/>
                  </a:lnTo>
                  <a:lnTo>
                    <a:pt x="583406" y="183356"/>
                  </a:lnTo>
                  <a:lnTo>
                    <a:pt x="428625" y="192881"/>
                  </a:lnTo>
                  <a:lnTo>
                    <a:pt x="254794" y="219075"/>
                  </a:lnTo>
                  <a:lnTo>
                    <a:pt x="26194" y="266700"/>
                  </a:lnTo>
                  <a:lnTo>
                    <a:pt x="0" y="100013"/>
                  </a:lnTo>
                  <a:lnTo>
                    <a:pt x="126206" y="83344"/>
                  </a:lnTo>
                  <a:lnTo>
                    <a:pt x="3595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3078901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川とノリオ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洗 片 巻 砂 穴 晩 干 穀 至 恩 舌 射 座 欲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18470119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地域の防災について話し合おう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あたらしい漢字：論 討 難</a:t>
            </a:r>
          </a:p>
        </p:txBody>
      </p:sp>
    </p:spTree>
    <p:extLst>
      <p:ext uri="{BB962C8B-B14F-4D97-AF65-F5344CB8AC3E}">
        <p14:creationId xmlns:p14="http://schemas.microsoft.com/office/powerpoint/2010/main" val="371318251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A23FB2D8-05B0-4012-80DF-7B47AA0808DB}"/>
              </a:ext>
            </a:extLst>
          </p:cNvPr>
          <p:cNvSpPr/>
          <p:nvPr/>
        </p:nvSpPr>
        <p:spPr>
          <a:xfrm>
            <a:off x="3176588" y="1801813"/>
            <a:ext cx="765175" cy="603250"/>
          </a:xfrm>
          <a:custGeom>
            <a:avLst/>
            <a:gdLst>
              <a:gd name="connsiteX0" fmla="*/ 431006 w 764381"/>
              <a:gd name="connsiteY0" fmla="*/ 395288 h 602457"/>
              <a:gd name="connsiteX1" fmla="*/ 504825 w 764381"/>
              <a:gd name="connsiteY1" fmla="*/ 469107 h 602457"/>
              <a:gd name="connsiteX2" fmla="*/ 602456 w 764381"/>
              <a:gd name="connsiteY2" fmla="*/ 557213 h 602457"/>
              <a:gd name="connsiteX3" fmla="*/ 650081 w 764381"/>
              <a:gd name="connsiteY3" fmla="*/ 595313 h 602457"/>
              <a:gd name="connsiteX4" fmla="*/ 659606 w 764381"/>
              <a:gd name="connsiteY4" fmla="*/ 600075 h 602457"/>
              <a:gd name="connsiteX5" fmla="*/ 676275 w 764381"/>
              <a:gd name="connsiteY5" fmla="*/ 602457 h 602457"/>
              <a:gd name="connsiteX6" fmla="*/ 702468 w 764381"/>
              <a:gd name="connsiteY6" fmla="*/ 602457 h 602457"/>
              <a:gd name="connsiteX7" fmla="*/ 721518 w 764381"/>
              <a:gd name="connsiteY7" fmla="*/ 600075 h 602457"/>
              <a:gd name="connsiteX8" fmla="*/ 740568 w 764381"/>
              <a:gd name="connsiteY8" fmla="*/ 592932 h 602457"/>
              <a:gd name="connsiteX9" fmla="*/ 750093 w 764381"/>
              <a:gd name="connsiteY9" fmla="*/ 583407 h 602457"/>
              <a:gd name="connsiteX10" fmla="*/ 759618 w 764381"/>
              <a:gd name="connsiteY10" fmla="*/ 566738 h 602457"/>
              <a:gd name="connsiteX11" fmla="*/ 764381 w 764381"/>
              <a:gd name="connsiteY11" fmla="*/ 542925 h 602457"/>
              <a:gd name="connsiteX12" fmla="*/ 762000 w 764381"/>
              <a:gd name="connsiteY12" fmla="*/ 521494 h 602457"/>
              <a:gd name="connsiteX13" fmla="*/ 750093 w 764381"/>
              <a:gd name="connsiteY13" fmla="*/ 457200 h 602457"/>
              <a:gd name="connsiteX14" fmla="*/ 735806 w 764381"/>
              <a:gd name="connsiteY14" fmla="*/ 402432 h 602457"/>
              <a:gd name="connsiteX15" fmla="*/ 721518 w 764381"/>
              <a:gd name="connsiteY15" fmla="*/ 354807 h 602457"/>
              <a:gd name="connsiteX16" fmla="*/ 702468 w 764381"/>
              <a:gd name="connsiteY16" fmla="*/ 304800 h 602457"/>
              <a:gd name="connsiteX17" fmla="*/ 688181 w 764381"/>
              <a:gd name="connsiteY17" fmla="*/ 278607 h 602457"/>
              <a:gd name="connsiteX18" fmla="*/ 671512 w 764381"/>
              <a:gd name="connsiteY18" fmla="*/ 254794 h 602457"/>
              <a:gd name="connsiteX19" fmla="*/ 661987 w 764381"/>
              <a:gd name="connsiteY19" fmla="*/ 242888 h 602457"/>
              <a:gd name="connsiteX20" fmla="*/ 650081 w 764381"/>
              <a:gd name="connsiteY20" fmla="*/ 233363 h 602457"/>
              <a:gd name="connsiteX21" fmla="*/ 633412 w 764381"/>
              <a:gd name="connsiteY21" fmla="*/ 221457 h 602457"/>
              <a:gd name="connsiteX22" fmla="*/ 600075 w 764381"/>
              <a:gd name="connsiteY22" fmla="*/ 202407 h 602457"/>
              <a:gd name="connsiteX23" fmla="*/ 531018 w 764381"/>
              <a:gd name="connsiteY23" fmla="*/ 171450 h 602457"/>
              <a:gd name="connsiteX24" fmla="*/ 440531 w 764381"/>
              <a:gd name="connsiteY24" fmla="*/ 135732 h 602457"/>
              <a:gd name="connsiteX25" fmla="*/ 357187 w 764381"/>
              <a:gd name="connsiteY25" fmla="*/ 102394 h 602457"/>
              <a:gd name="connsiteX26" fmla="*/ 259556 w 764381"/>
              <a:gd name="connsiteY26" fmla="*/ 66675 h 602457"/>
              <a:gd name="connsiteX27" fmla="*/ 169068 w 764381"/>
              <a:gd name="connsiteY27" fmla="*/ 35719 h 602457"/>
              <a:gd name="connsiteX28" fmla="*/ 100012 w 764381"/>
              <a:gd name="connsiteY28" fmla="*/ 11907 h 602457"/>
              <a:gd name="connsiteX29" fmla="*/ 61912 w 764381"/>
              <a:gd name="connsiteY29" fmla="*/ 0 h 602457"/>
              <a:gd name="connsiteX30" fmla="*/ 50006 w 764381"/>
              <a:gd name="connsiteY30" fmla="*/ 0 h 602457"/>
              <a:gd name="connsiteX31" fmla="*/ 23812 w 764381"/>
              <a:gd name="connsiteY31" fmla="*/ 0 h 602457"/>
              <a:gd name="connsiteX32" fmla="*/ 4762 w 764381"/>
              <a:gd name="connsiteY32" fmla="*/ 4763 h 602457"/>
              <a:gd name="connsiteX33" fmla="*/ 0 w 764381"/>
              <a:gd name="connsiteY33" fmla="*/ 14288 h 602457"/>
              <a:gd name="connsiteX34" fmla="*/ 2381 w 764381"/>
              <a:gd name="connsiteY34" fmla="*/ 26194 h 602457"/>
              <a:gd name="connsiteX35" fmla="*/ 9525 w 764381"/>
              <a:gd name="connsiteY35" fmla="*/ 42863 h 602457"/>
              <a:gd name="connsiteX36" fmla="*/ 23812 w 764381"/>
              <a:gd name="connsiteY36" fmla="*/ 59532 h 602457"/>
              <a:gd name="connsiteX37" fmla="*/ 69056 w 764381"/>
              <a:gd name="connsiteY37" fmla="*/ 92869 h 602457"/>
              <a:gd name="connsiteX38" fmla="*/ 123825 w 764381"/>
              <a:gd name="connsiteY38" fmla="*/ 133350 h 602457"/>
              <a:gd name="connsiteX39" fmla="*/ 192881 w 764381"/>
              <a:gd name="connsiteY39" fmla="*/ 185738 h 602457"/>
              <a:gd name="connsiteX40" fmla="*/ 276225 w 764381"/>
              <a:gd name="connsiteY40" fmla="*/ 252413 h 602457"/>
              <a:gd name="connsiteX41" fmla="*/ 359568 w 764381"/>
              <a:gd name="connsiteY41" fmla="*/ 326232 h 602457"/>
              <a:gd name="connsiteX42" fmla="*/ 431006 w 764381"/>
              <a:gd name="connsiteY42" fmla="*/ 39528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64381" h="602457">
                <a:moveTo>
                  <a:pt x="431006" y="395288"/>
                </a:moveTo>
                <a:lnTo>
                  <a:pt x="504825" y="469107"/>
                </a:lnTo>
                <a:lnTo>
                  <a:pt x="602456" y="557213"/>
                </a:lnTo>
                <a:lnTo>
                  <a:pt x="650081" y="595313"/>
                </a:lnTo>
                <a:lnTo>
                  <a:pt x="659606" y="600075"/>
                </a:lnTo>
                <a:lnTo>
                  <a:pt x="676275" y="602457"/>
                </a:lnTo>
                <a:lnTo>
                  <a:pt x="702468" y="602457"/>
                </a:lnTo>
                <a:lnTo>
                  <a:pt x="721518" y="600075"/>
                </a:lnTo>
                <a:lnTo>
                  <a:pt x="740568" y="592932"/>
                </a:lnTo>
                <a:lnTo>
                  <a:pt x="750093" y="583407"/>
                </a:lnTo>
                <a:lnTo>
                  <a:pt x="759618" y="566738"/>
                </a:lnTo>
                <a:lnTo>
                  <a:pt x="764381" y="542925"/>
                </a:lnTo>
                <a:lnTo>
                  <a:pt x="762000" y="521494"/>
                </a:lnTo>
                <a:lnTo>
                  <a:pt x="750093" y="457200"/>
                </a:lnTo>
                <a:lnTo>
                  <a:pt x="735806" y="402432"/>
                </a:lnTo>
                <a:lnTo>
                  <a:pt x="721518" y="354807"/>
                </a:lnTo>
                <a:lnTo>
                  <a:pt x="702468" y="304800"/>
                </a:lnTo>
                <a:lnTo>
                  <a:pt x="688181" y="278607"/>
                </a:lnTo>
                <a:lnTo>
                  <a:pt x="671512" y="254794"/>
                </a:lnTo>
                <a:lnTo>
                  <a:pt x="661987" y="242888"/>
                </a:lnTo>
                <a:lnTo>
                  <a:pt x="650081" y="233363"/>
                </a:lnTo>
                <a:lnTo>
                  <a:pt x="633412" y="221457"/>
                </a:lnTo>
                <a:lnTo>
                  <a:pt x="600075" y="202407"/>
                </a:lnTo>
                <a:lnTo>
                  <a:pt x="531018" y="171450"/>
                </a:lnTo>
                <a:lnTo>
                  <a:pt x="440531" y="135732"/>
                </a:lnTo>
                <a:lnTo>
                  <a:pt x="357187" y="102394"/>
                </a:lnTo>
                <a:lnTo>
                  <a:pt x="259556" y="66675"/>
                </a:lnTo>
                <a:lnTo>
                  <a:pt x="169068" y="35719"/>
                </a:lnTo>
                <a:lnTo>
                  <a:pt x="100012" y="11907"/>
                </a:lnTo>
                <a:lnTo>
                  <a:pt x="61912" y="0"/>
                </a:lnTo>
                <a:lnTo>
                  <a:pt x="50006" y="0"/>
                </a:lnTo>
                <a:lnTo>
                  <a:pt x="23812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6194"/>
                </a:lnTo>
                <a:lnTo>
                  <a:pt x="9525" y="42863"/>
                </a:lnTo>
                <a:lnTo>
                  <a:pt x="23812" y="59532"/>
                </a:lnTo>
                <a:lnTo>
                  <a:pt x="69056" y="92869"/>
                </a:lnTo>
                <a:lnTo>
                  <a:pt x="123825" y="133350"/>
                </a:lnTo>
                <a:lnTo>
                  <a:pt x="192881" y="185738"/>
                </a:lnTo>
                <a:lnTo>
                  <a:pt x="276225" y="252413"/>
                </a:lnTo>
                <a:lnTo>
                  <a:pt x="359568" y="326232"/>
                </a:lnTo>
                <a:lnTo>
                  <a:pt x="431006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BB273A4A-1359-42A9-A3B8-01153719E744}"/>
              </a:ext>
            </a:extLst>
          </p:cNvPr>
          <p:cNvSpPr/>
          <p:nvPr/>
        </p:nvSpPr>
        <p:spPr>
          <a:xfrm>
            <a:off x="2833688" y="2925763"/>
            <a:ext cx="774700" cy="615950"/>
          </a:xfrm>
          <a:custGeom>
            <a:avLst/>
            <a:gdLst>
              <a:gd name="connsiteX0" fmla="*/ 526256 w 773906"/>
              <a:gd name="connsiteY0" fmla="*/ 488157 h 614363"/>
              <a:gd name="connsiteX1" fmla="*/ 450056 w 773906"/>
              <a:gd name="connsiteY1" fmla="*/ 428625 h 614363"/>
              <a:gd name="connsiteX2" fmla="*/ 371475 w 773906"/>
              <a:gd name="connsiteY2" fmla="*/ 364332 h 614363"/>
              <a:gd name="connsiteX3" fmla="*/ 285750 w 773906"/>
              <a:gd name="connsiteY3" fmla="*/ 290513 h 614363"/>
              <a:gd name="connsiteX4" fmla="*/ 211931 w 773906"/>
              <a:gd name="connsiteY4" fmla="*/ 228600 h 614363"/>
              <a:gd name="connsiteX5" fmla="*/ 109537 w 773906"/>
              <a:gd name="connsiteY5" fmla="*/ 140494 h 614363"/>
              <a:gd name="connsiteX6" fmla="*/ 21431 w 773906"/>
              <a:gd name="connsiteY6" fmla="*/ 64294 h 614363"/>
              <a:gd name="connsiteX7" fmla="*/ 7143 w 773906"/>
              <a:gd name="connsiteY7" fmla="*/ 50007 h 614363"/>
              <a:gd name="connsiteX8" fmla="*/ 2381 w 773906"/>
              <a:gd name="connsiteY8" fmla="*/ 33338 h 614363"/>
              <a:gd name="connsiteX9" fmla="*/ 0 w 773906"/>
              <a:gd name="connsiteY9" fmla="*/ 16669 h 614363"/>
              <a:gd name="connsiteX10" fmla="*/ 4762 w 773906"/>
              <a:gd name="connsiteY10" fmla="*/ 7144 h 614363"/>
              <a:gd name="connsiteX11" fmla="*/ 11906 w 773906"/>
              <a:gd name="connsiteY11" fmla="*/ 2382 h 614363"/>
              <a:gd name="connsiteX12" fmla="*/ 21431 w 773906"/>
              <a:gd name="connsiteY12" fmla="*/ 0 h 614363"/>
              <a:gd name="connsiteX13" fmla="*/ 50006 w 773906"/>
              <a:gd name="connsiteY13" fmla="*/ 2382 h 614363"/>
              <a:gd name="connsiteX14" fmla="*/ 100012 w 773906"/>
              <a:gd name="connsiteY14" fmla="*/ 19050 h 614363"/>
              <a:gd name="connsiteX15" fmla="*/ 204787 w 773906"/>
              <a:gd name="connsiteY15" fmla="*/ 54769 h 614363"/>
              <a:gd name="connsiteX16" fmla="*/ 280987 w 773906"/>
              <a:gd name="connsiteY16" fmla="*/ 78582 h 614363"/>
              <a:gd name="connsiteX17" fmla="*/ 345281 w 773906"/>
              <a:gd name="connsiteY17" fmla="*/ 95250 h 614363"/>
              <a:gd name="connsiteX18" fmla="*/ 409575 w 773906"/>
              <a:gd name="connsiteY18" fmla="*/ 111919 h 614363"/>
              <a:gd name="connsiteX19" fmla="*/ 466725 w 773906"/>
              <a:gd name="connsiteY19" fmla="*/ 128588 h 614363"/>
              <a:gd name="connsiteX20" fmla="*/ 521493 w 773906"/>
              <a:gd name="connsiteY20" fmla="*/ 150019 h 614363"/>
              <a:gd name="connsiteX21" fmla="*/ 552450 w 773906"/>
              <a:gd name="connsiteY21" fmla="*/ 166688 h 614363"/>
              <a:gd name="connsiteX22" fmla="*/ 585787 w 773906"/>
              <a:gd name="connsiteY22" fmla="*/ 185738 h 614363"/>
              <a:gd name="connsiteX23" fmla="*/ 604837 w 773906"/>
              <a:gd name="connsiteY23" fmla="*/ 202407 h 614363"/>
              <a:gd name="connsiteX24" fmla="*/ 642937 w 773906"/>
              <a:gd name="connsiteY24" fmla="*/ 233363 h 614363"/>
              <a:gd name="connsiteX25" fmla="*/ 678656 w 773906"/>
              <a:gd name="connsiteY25" fmla="*/ 276225 h 614363"/>
              <a:gd name="connsiteX26" fmla="*/ 709612 w 773906"/>
              <a:gd name="connsiteY26" fmla="*/ 323850 h 614363"/>
              <a:gd name="connsiteX27" fmla="*/ 733425 w 773906"/>
              <a:gd name="connsiteY27" fmla="*/ 373857 h 614363"/>
              <a:gd name="connsiteX28" fmla="*/ 757237 w 773906"/>
              <a:gd name="connsiteY28" fmla="*/ 440532 h 614363"/>
              <a:gd name="connsiteX29" fmla="*/ 769143 w 773906"/>
              <a:gd name="connsiteY29" fmla="*/ 492919 h 614363"/>
              <a:gd name="connsiteX30" fmla="*/ 773906 w 773906"/>
              <a:gd name="connsiteY30" fmla="*/ 540544 h 614363"/>
              <a:gd name="connsiteX31" fmla="*/ 769143 w 773906"/>
              <a:gd name="connsiteY31" fmla="*/ 569119 h 614363"/>
              <a:gd name="connsiteX32" fmla="*/ 759618 w 773906"/>
              <a:gd name="connsiteY32" fmla="*/ 592932 h 614363"/>
              <a:gd name="connsiteX33" fmla="*/ 747712 w 773906"/>
              <a:gd name="connsiteY33" fmla="*/ 604838 h 614363"/>
              <a:gd name="connsiteX34" fmla="*/ 731043 w 773906"/>
              <a:gd name="connsiteY34" fmla="*/ 611982 h 614363"/>
              <a:gd name="connsiteX35" fmla="*/ 711993 w 773906"/>
              <a:gd name="connsiteY35" fmla="*/ 614363 h 614363"/>
              <a:gd name="connsiteX36" fmla="*/ 695325 w 773906"/>
              <a:gd name="connsiteY36" fmla="*/ 614363 h 614363"/>
              <a:gd name="connsiteX37" fmla="*/ 669131 w 773906"/>
              <a:gd name="connsiteY37" fmla="*/ 600075 h 614363"/>
              <a:gd name="connsiteX38" fmla="*/ 526256 w 773906"/>
              <a:gd name="connsiteY38" fmla="*/ 488157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73906" h="614363">
                <a:moveTo>
                  <a:pt x="526256" y="488157"/>
                </a:moveTo>
                <a:lnTo>
                  <a:pt x="450056" y="428625"/>
                </a:lnTo>
                <a:lnTo>
                  <a:pt x="371475" y="364332"/>
                </a:lnTo>
                <a:lnTo>
                  <a:pt x="285750" y="290513"/>
                </a:lnTo>
                <a:lnTo>
                  <a:pt x="211931" y="228600"/>
                </a:lnTo>
                <a:lnTo>
                  <a:pt x="109537" y="140494"/>
                </a:lnTo>
                <a:lnTo>
                  <a:pt x="21431" y="64294"/>
                </a:lnTo>
                <a:lnTo>
                  <a:pt x="7143" y="50007"/>
                </a:lnTo>
                <a:lnTo>
                  <a:pt x="2381" y="33338"/>
                </a:lnTo>
                <a:lnTo>
                  <a:pt x="0" y="16669"/>
                </a:lnTo>
                <a:lnTo>
                  <a:pt x="4762" y="7144"/>
                </a:lnTo>
                <a:lnTo>
                  <a:pt x="11906" y="2382"/>
                </a:lnTo>
                <a:lnTo>
                  <a:pt x="21431" y="0"/>
                </a:lnTo>
                <a:lnTo>
                  <a:pt x="50006" y="2382"/>
                </a:lnTo>
                <a:lnTo>
                  <a:pt x="100012" y="19050"/>
                </a:lnTo>
                <a:lnTo>
                  <a:pt x="204787" y="54769"/>
                </a:lnTo>
                <a:lnTo>
                  <a:pt x="280987" y="78582"/>
                </a:lnTo>
                <a:lnTo>
                  <a:pt x="345281" y="95250"/>
                </a:lnTo>
                <a:lnTo>
                  <a:pt x="409575" y="111919"/>
                </a:lnTo>
                <a:lnTo>
                  <a:pt x="466725" y="128588"/>
                </a:lnTo>
                <a:lnTo>
                  <a:pt x="521493" y="150019"/>
                </a:lnTo>
                <a:lnTo>
                  <a:pt x="552450" y="166688"/>
                </a:lnTo>
                <a:lnTo>
                  <a:pt x="585787" y="185738"/>
                </a:lnTo>
                <a:lnTo>
                  <a:pt x="604837" y="202407"/>
                </a:lnTo>
                <a:lnTo>
                  <a:pt x="642937" y="233363"/>
                </a:lnTo>
                <a:lnTo>
                  <a:pt x="678656" y="276225"/>
                </a:lnTo>
                <a:lnTo>
                  <a:pt x="709612" y="323850"/>
                </a:lnTo>
                <a:lnTo>
                  <a:pt x="733425" y="373857"/>
                </a:lnTo>
                <a:lnTo>
                  <a:pt x="757237" y="440532"/>
                </a:lnTo>
                <a:lnTo>
                  <a:pt x="769143" y="492919"/>
                </a:lnTo>
                <a:lnTo>
                  <a:pt x="773906" y="540544"/>
                </a:lnTo>
                <a:lnTo>
                  <a:pt x="769143" y="569119"/>
                </a:lnTo>
                <a:lnTo>
                  <a:pt x="759618" y="592932"/>
                </a:lnTo>
                <a:lnTo>
                  <a:pt x="747712" y="604838"/>
                </a:lnTo>
                <a:lnTo>
                  <a:pt x="731043" y="611982"/>
                </a:lnTo>
                <a:lnTo>
                  <a:pt x="711993" y="614363"/>
                </a:lnTo>
                <a:lnTo>
                  <a:pt x="695325" y="614363"/>
                </a:lnTo>
                <a:lnTo>
                  <a:pt x="669131" y="600075"/>
                </a:lnTo>
                <a:lnTo>
                  <a:pt x="526256" y="488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8D46AD2D-CB7D-4C3E-A4D8-20A10CE970BF}"/>
              </a:ext>
            </a:extLst>
          </p:cNvPr>
          <p:cNvSpPr/>
          <p:nvPr/>
        </p:nvSpPr>
        <p:spPr>
          <a:xfrm>
            <a:off x="2687638" y="5167313"/>
            <a:ext cx="474662" cy="552450"/>
          </a:xfrm>
          <a:custGeom>
            <a:avLst/>
            <a:gdLst>
              <a:gd name="connsiteX0" fmla="*/ 223838 w 473869"/>
              <a:gd name="connsiteY0" fmla="*/ 404812 h 552450"/>
              <a:gd name="connsiteX1" fmla="*/ 173832 w 473869"/>
              <a:gd name="connsiteY1" fmla="*/ 347662 h 552450"/>
              <a:gd name="connsiteX2" fmla="*/ 133350 w 473869"/>
              <a:gd name="connsiteY2" fmla="*/ 295275 h 552450"/>
              <a:gd name="connsiteX3" fmla="*/ 104775 w 473869"/>
              <a:gd name="connsiteY3" fmla="*/ 259556 h 552450"/>
              <a:gd name="connsiteX4" fmla="*/ 78582 w 473869"/>
              <a:gd name="connsiteY4" fmla="*/ 216693 h 552450"/>
              <a:gd name="connsiteX5" fmla="*/ 50007 w 473869"/>
              <a:gd name="connsiteY5" fmla="*/ 169068 h 552450"/>
              <a:gd name="connsiteX6" fmla="*/ 28575 w 473869"/>
              <a:gd name="connsiteY6" fmla="*/ 128587 h 552450"/>
              <a:gd name="connsiteX7" fmla="*/ 4763 w 473869"/>
              <a:gd name="connsiteY7" fmla="*/ 66675 h 552450"/>
              <a:gd name="connsiteX8" fmla="*/ 0 w 473869"/>
              <a:gd name="connsiteY8" fmla="*/ 47625 h 552450"/>
              <a:gd name="connsiteX9" fmla="*/ 2382 w 473869"/>
              <a:gd name="connsiteY9" fmla="*/ 30956 h 552450"/>
              <a:gd name="connsiteX10" fmla="*/ 9525 w 473869"/>
              <a:gd name="connsiteY10" fmla="*/ 11906 h 552450"/>
              <a:gd name="connsiteX11" fmla="*/ 19050 w 473869"/>
              <a:gd name="connsiteY11" fmla="*/ 2381 h 552450"/>
              <a:gd name="connsiteX12" fmla="*/ 28575 w 473869"/>
              <a:gd name="connsiteY12" fmla="*/ 0 h 552450"/>
              <a:gd name="connsiteX13" fmla="*/ 45244 w 473869"/>
              <a:gd name="connsiteY13" fmla="*/ 0 h 552450"/>
              <a:gd name="connsiteX14" fmla="*/ 66675 w 473869"/>
              <a:gd name="connsiteY14" fmla="*/ 9525 h 552450"/>
              <a:gd name="connsiteX15" fmla="*/ 107157 w 473869"/>
              <a:gd name="connsiteY15" fmla="*/ 38100 h 552450"/>
              <a:gd name="connsiteX16" fmla="*/ 150019 w 473869"/>
              <a:gd name="connsiteY16" fmla="*/ 59531 h 552450"/>
              <a:gd name="connsiteX17" fmla="*/ 471488 w 473869"/>
              <a:gd name="connsiteY17" fmla="*/ 381000 h 552450"/>
              <a:gd name="connsiteX18" fmla="*/ 473869 w 473869"/>
              <a:gd name="connsiteY18" fmla="*/ 438150 h 552450"/>
              <a:gd name="connsiteX19" fmla="*/ 473869 w 473869"/>
              <a:gd name="connsiteY19" fmla="*/ 478631 h 552450"/>
              <a:gd name="connsiteX20" fmla="*/ 466725 w 473869"/>
              <a:gd name="connsiteY20" fmla="*/ 504825 h 552450"/>
              <a:gd name="connsiteX21" fmla="*/ 450057 w 473869"/>
              <a:gd name="connsiteY21" fmla="*/ 533400 h 552450"/>
              <a:gd name="connsiteX22" fmla="*/ 428625 w 473869"/>
              <a:gd name="connsiteY22" fmla="*/ 547687 h 552450"/>
              <a:gd name="connsiteX23" fmla="*/ 411957 w 473869"/>
              <a:gd name="connsiteY23" fmla="*/ 552450 h 552450"/>
              <a:gd name="connsiteX24" fmla="*/ 383382 w 473869"/>
              <a:gd name="connsiteY24" fmla="*/ 550068 h 552450"/>
              <a:gd name="connsiteX25" fmla="*/ 359569 w 473869"/>
              <a:gd name="connsiteY25" fmla="*/ 540543 h 552450"/>
              <a:gd name="connsiteX26" fmla="*/ 316707 w 473869"/>
              <a:gd name="connsiteY26" fmla="*/ 504825 h 552450"/>
              <a:gd name="connsiteX27" fmla="*/ 223838 w 473869"/>
              <a:gd name="connsiteY27" fmla="*/ 40481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552450">
                <a:moveTo>
                  <a:pt x="223838" y="404812"/>
                </a:moveTo>
                <a:lnTo>
                  <a:pt x="173832" y="347662"/>
                </a:lnTo>
                <a:lnTo>
                  <a:pt x="133350" y="295275"/>
                </a:lnTo>
                <a:lnTo>
                  <a:pt x="104775" y="259556"/>
                </a:lnTo>
                <a:lnTo>
                  <a:pt x="78582" y="216693"/>
                </a:lnTo>
                <a:lnTo>
                  <a:pt x="50007" y="169068"/>
                </a:lnTo>
                <a:lnTo>
                  <a:pt x="28575" y="128587"/>
                </a:lnTo>
                <a:lnTo>
                  <a:pt x="4763" y="66675"/>
                </a:lnTo>
                <a:lnTo>
                  <a:pt x="0" y="47625"/>
                </a:lnTo>
                <a:lnTo>
                  <a:pt x="2382" y="30956"/>
                </a:lnTo>
                <a:lnTo>
                  <a:pt x="9525" y="11906"/>
                </a:lnTo>
                <a:lnTo>
                  <a:pt x="19050" y="2381"/>
                </a:lnTo>
                <a:lnTo>
                  <a:pt x="28575" y="0"/>
                </a:lnTo>
                <a:lnTo>
                  <a:pt x="45244" y="0"/>
                </a:lnTo>
                <a:lnTo>
                  <a:pt x="66675" y="9525"/>
                </a:lnTo>
                <a:lnTo>
                  <a:pt x="107157" y="38100"/>
                </a:lnTo>
                <a:lnTo>
                  <a:pt x="150019" y="59531"/>
                </a:lnTo>
                <a:lnTo>
                  <a:pt x="471488" y="381000"/>
                </a:lnTo>
                <a:cubicBezTo>
                  <a:pt x="472282" y="400050"/>
                  <a:pt x="473075" y="419100"/>
                  <a:pt x="473869" y="438150"/>
                </a:cubicBezTo>
                <a:lnTo>
                  <a:pt x="473869" y="478631"/>
                </a:lnTo>
                <a:lnTo>
                  <a:pt x="466725" y="504825"/>
                </a:lnTo>
                <a:lnTo>
                  <a:pt x="450057" y="533400"/>
                </a:lnTo>
                <a:lnTo>
                  <a:pt x="428625" y="547687"/>
                </a:lnTo>
                <a:lnTo>
                  <a:pt x="411957" y="552450"/>
                </a:lnTo>
                <a:lnTo>
                  <a:pt x="383382" y="550068"/>
                </a:lnTo>
                <a:lnTo>
                  <a:pt x="359569" y="540543"/>
                </a:lnTo>
                <a:lnTo>
                  <a:pt x="316707" y="504825"/>
                </a:lnTo>
                <a:lnTo>
                  <a:pt x="223838" y="404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7EF64C4-F5F6-4F56-859C-F2E050A19593}"/>
              </a:ext>
            </a:extLst>
          </p:cNvPr>
          <p:cNvSpPr/>
          <p:nvPr/>
        </p:nvSpPr>
        <p:spPr>
          <a:xfrm>
            <a:off x="2782888" y="4008438"/>
            <a:ext cx="1082675" cy="1663700"/>
          </a:xfrm>
          <a:custGeom>
            <a:avLst/>
            <a:gdLst>
              <a:gd name="connsiteX0" fmla="*/ 1031082 w 1081088"/>
              <a:gd name="connsiteY0" fmla="*/ 152400 h 1664494"/>
              <a:gd name="connsiteX1" fmla="*/ 942975 w 1081088"/>
              <a:gd name="connsiteY1" fmla="*/ 342900 h 1664494"/>
              <a:gd name="connsiteX2" fmla="*/ 888207 w 1081088"/>
              <a:gd name="connsiteY2" fmla="*/ 469106 h 1664494"/>
              <a:gd name="connsiteX3" fmla="*/ 802482 w 1081088"/>
              <a:gd name="connsiteY3" fmla="*/ 657225 h 1664494"/>
              <a:gd name="connsiteX4" fmla="*/ 721519 w 1081088"/>
              <a:gd name="connsiteY4" fmla="*/ 831056 h 1664494"/>
              <a:gd name="connsiteX5" fmla="*/ 642938 w 1081088"/>
              <a:gd name="connsiteY5" fmla="*/ 992981 h 1664494"/>
              <a:gd name="connsiteX6" fmla="*/ 545307 w 1081088"/>
              <a:gd name="connsiteY6" fmla="*/ 1197769 h 1664494"/>
              <a:gd name="connsiteX7" fmla="*/ 445294 w 1081088"/>
              <a:gd name="connsiteY7" fmla="*/ 1402556 h 1664494"/>
              <a:gd name="connsiteX8" fmla="*/ 381000 w 1081088"/>
              <a:gd name="connsiteY8" fmla="*/ 1533525 h 1664494"/>
              <a:gd name="connsiteX9" fmla="*/ 378619 w 1081088"/>
              <a:gd name="connsiteY9" fmla="*/ 1540669 h 1664494"/>
              <a:gd name="connsiteX10" fmla="*/ 373857 w 1081088"/>
              <a:gd name="connsiteY10" fmla="*/ 1621631 h 1664494"/>
              <a:gd name="connsiteX11" fmla="*/ 364332 w 1081088"/>
              <a:gd name="connsiteY11" fmla="*/ 1664494 h 1664494"/>
              <a:gd name="connsiteX12" fmla="*/ 0 w 1081088"/>
              <a:gd name="connsiteY12" fmla="*/ 1195387 h 1664494"/>
              <a:gd name="connsiteX13" fmla="*/ 61913 w 1081088"/>
              <a:gd name="connsiteY13" fmla="*/ 1223962 h 1664494"/>
              <a:gd name="connsiteX14" fmla="*/ 100013 w 1081088"/>
              <a:gd name="connsiteY14" fmla="*/ 1235869 h 1664494"/>
              <a:gd name="connsiteX15" fmla="*/ 123825 w 1081088"/>
              <a:gd name="connsiteY15" fmla="*/ 1235869 h 1664494"/>
              <a:gd name="connsiteX16" fmla="*/ 161925 w 1081088"/>
              <a:gd name="connsiteY16" fmla="*/ 1231106 h 1664494"/>
              <a:gd name="connsiteX17" fmla="*/ 195263 w 1081088"/>
              <a:gd name="connsiteY17" fmla="*/ 1216819 h 1664494"/>
              <a:gd name="connsiteX18" fmla="*/ 235744 w 1081088"/>
              <a:gd name="connsiteY18" fmla="*/ 1190625 h 1664494"/>
              <a:gd name="connsiteX19" fmla="*/ 285750 w 1081088"/>
              <a:gd name="connsiteY19" fmla="*/ 1140619 h 1664494"/>
              <a:gd name="connsiteX20" fmla="*/ 416719 w 1081088"/>
              <a:gd name="connsiteY20" fmla="*/ 976312 h 1664494"/>
              <a:gd name="connsiteX21" fmla="*/ 557213 w 1081088"/>
              <a:gd name="connsiteY21" fmla="*/ 771525 h 1664494"/>
              <a:gd name="connsiteX22" fmla="*/ 690563 w 1081088"/>
              <a:gd name="connsiteY22" fmla="*/ 561975 h 1664494"/>
              <a:gd name="connsiteX23" fmla="*/ 816769 w 1081088"/>
              <a:gd name="connsiteY23" fmla="*/ 350044 h 1664494"/>
              <a:gd name="connsiteX24" fmla="*/ 921544 w 1081088"/>
              <a:gd name="connsiteY24" fmla="*/ 166687 h 1664494"/>
              <a:gd name="connsiteX25" fmla="*/ 997744 w 1081088"/>
              <a:gd name="connsiteY25" fmla="*/ 30956 h 1664494"/>
              <a:gd name="connsiteX26" fmla="*/ 1007269 w 1081088"/>
              <a:gd name="connsiteY26" fmla="*/ 19050 h 1664494"/>
              <a:gd name="connsiteX27" fmla="*/ 1040607 w 1081088"/>
              <a:gd name="connsiteY27" fmla="*/ 4762 h 1664494"/>
              <a:gd name="connsiteX28" fmla="*/ 1057275 w 1081088"/>
              <a:gd name="connsiteY28" fmla="*/ 0 h 1664494"/>
              <a:gd name="connsiteX29" fmla="*/ 1066800 w 1081088"/>
              <a:gd name="connsiteY29" fmla="*/ 0 h 1664494"/>
              <a:gd name="connsiteX30" fmla="*/ 1076325 w 1081088"/>
              <a:gd name="connsiteY30" fmla="*/ 4762 h 1664494"/>
              <a:gd name="connsiteX31" fmla="*/ 1081088 w 1081088"/>
              <a:gd name="connsiteY31" fmla="*/ 14287 h 1664494"/>
              <a:gd name="connsiteX32" fmla="*/ 1081088 w 1081088"/>
              <a:gd name="connsiteY32" fmla="*/ 23812 h 1664494"/>
              <a:gd name="connsiteX33" fmla="*/ 1069182 w 1081088"/>
              <a:gd name="connsiteY33" fmla="*/ 61912 h 1664494"/>
              <a:gd name="connsiteX34" fmla="*/ 1031082 w 1081088"/>
              <a:gd name="connsiteY34" fmla="*/ 152400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81088" h="1664494">
                <a:moveTo>
                  <a:pt x="1031082" y="152400"/>
                </a:moveTo>
                <a:lnTo>
                  <a:pt x="942975" y="342900"/>
                </a:lnTo>
                <a:lnTo>
                  <a:pt x="888207" y="469106"/>
                </a:lnTo>
                <a:lnTo>
                  <a:pt x="802482" y="657225"/>
                </a:lnTo>
                <a:lnTo>
                  <a:pt x="721519" y="831056"/>
                </a:lnTo>
                <a:lnTo>
                  <a:pt x="642938" y="992981"/>
                </a:lnTo>
                <a:lnTo>
                  <a:pt x="545307" y="1197769"/>
                </a:lnTo>
                <a:lnTo>
                  <a:pt x="445294" y="1402556"/>
                </a:lnTo>
                <a:lnTo>
                  <a:pt x="381000" y="1533525"/>
                </a:lnTo>
                <a:lnTo>
                  <a:pt x="378619" y="1540669"/>
                </a:lnTo>
                <a:lnTo>
                  <a:pt x="373857" y="1621631"/>
                </a:lnTo>
                <a:lnTo>
                  <a:pt x="364332" y="1664494"/>
                </a:lnTo>
                <a:lnTo>
                  <a:pt x="0" y="1195387"/>
                </a:lnTo>
                <a:lnTo>
                  <a:pt x="61913" y="1223962"/>
                </a:lnTo>
                <a:lnTo>
                  <a:pt x="100013" y="1235869"/>
                </a:lnTo>
                <a:lnTo>
                  <a:pt x="123825" y="1235869"/>
                </a:lnTo>
                <a:lnTo>
                  <a:pt x="161925" y="1231106"/>
                </a:lnTo>
                <a:lnTo>
                  <a:pt x="195263" y="1216819"/>
                </a:lnTo>
                <a:lnTo>
                  <a:pt x="235744" y="1190625"/>
                </a:lnTo>
                <a:lnTo>
                  <a:pt x="285750" y="1140619"/>
                </a:lnTo>
                <a:lnTo>
                  <a:pt x="416719" y="976312"/>
                </a:lnTo>
                <a:lnTo>
                  <a:pt x="557213" y="771525"/>
                </a:lnTo>
                <a:lnTo>
                  <a:pt x="690563" y="561975"/>
                </a:lnTo>
                <a:lnTo>
                  <a:pt x="816769" y="350044"/>
                </a:lnTo>
                <a:lnTo>
                  <a:pt x="921544" y="166687"/>
                </a:lnTo>
                <a:lnTo>
                  <a:pt x="997744" y="30956"/>
                </a:lnTo>
                <a:lnTo>
                  <a:pt x="1007269" y="19050"/>
                </a:lnTo>
                <a:lnTo>
                  <a:pt x="1040607" y="4762"/>
                </a:lnTo>
                <a:lnTo>
                  <a:pt x="1057275" y="0"/>
                </a:lnTo>
                <a:lnTo>
                  <a:pt x="1066800" y="0"/>
                </a:lnTo>
                <a:lnTo>
                  <a:pt x="1076325" y="4762"/>
                </a:lnTo>
                <a:lnTo>
                  <a:pt x="1081088" y="14287"/>
                </a:lnTo>
                <a:lnTo>
                  <a:pt x="1081088" y="23812"/>
                </a:lnTo>
                <a:lnTo>
                  <a:pt x="1069182" y="61912"/>
                </a:lnTo>
                <a:lnTo>
                  <a:pt x="1031082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5F02B3D-F97A-4AB2-BC2C-199ED4F8B91E}"/>
              </a:ext>
            </a:extLst>
          </p:cNvPr>
          <p:cNvSpPr/>
          <p:nvPr/>
        </p:nvSpPr>
        <p:spPr>
          <a:xfrm>
            <a:off x="4195763" y="2112963"/>
            <a:ext cx="771525" cy="1285875"/>
          </a:xfrm>
          <a:custGeom>
            <a:avLst/>
            <a:gdLst>
              <a:gd name="connsiteX0" fmla="*/ 702468 w 771525"/>
              <a:gd name="connsiteY0" fmla="*/ 354806 h 1285875"/>
              <a:gd name="connsiteX1" fmla="*/ 659606 w 771525"/>
              <a:gd name="connsiteY1" fmla="*/ 428625 h 1285875"/>
              <a:gd name="connsiteX2" fmla="*/ 626268 w 771525"/>
              <a:gd name="connsiteY2" fmla="*/ 490537 h 1285875"/>
              <a:gd name="connsiteX3" fmla="*/ 600075 w 771525"/>
              <a:gd name="connsiteY3" fmla="*/ 552450 h 1285875"/>
              <a:gd name="connsiteX4" fmla="*/ 561975 w 771525"/>
              <a:gd name="connsiteY4" fmla="*/ 647700 h 1285875"/>
              <a:gd name="connsiteX5" fmla="*/ 504825 w 771525"/>
              <a:gd name="connsiteY5" fmla="*/ 752475 h 1285875"/>
              <a:gd name="connsiteX6" fmla="*/ 442912 w 771525"/>
              <a:gd name="connsiteY6" fmla="*/ 835819 h 1285875"/>
              <a:gd name="connsiteX7" fmla="*/ 352425 w 771525"/>
              <a:gd name="connsiteY7" fmla="*/ 950119 h 1285875"/>
              <a:gd name="connsiteX8" fmla="*/ 247650 w 771525"/>
              <a:gd name="connsiteY8" fmla="*/ 1071562 h 1285875"/>
              <a:gd name="connsiteX9" fmla="*/ 133350 w 771525"/>
              <a:gd name="connsiteY9" fmla="*/ 1195387 h 1285875"/>
              <a:gd name="connsiteX10" fmla="*/ 85725 w 771525"/>
              <a:gd name="connsiteY10" fmla="*/ 1245394 h 1285875"/>
              <a:gd name="connsiteX11" fmla="*/ 57150 w 771525"/>
              <a:gd name="connsiteY11" fmla="*/ 1271587 h 1285875"/>
              <a:gd name="connsiteX12" fmla="*/ 30956 w 771525"/>
              <a:gd name="connsiteY12" fmla="*/ 1281112 h 1285875"/>
              <a:gd name="connsiteX13" fmla="*/ 11906 w 771525"/>
              <a:gd name="connsiteY13" fmla="*/ 1285875 h 1285875"/>
              <a:gd name="connsiteX14" fmla="*/ 2381 w 771525"/>
              <a:gd name="connsiteY14" fmla="*/ 1283494 h 1285875"/>
              <a:gd name="connsiteX15" fmla="*/ 0 w 771525"/>
              <a:gd name="connsiteY15" fmla="*/ 1273969 h 1285875"/>
              <a:gd name="connsiteX16" fmla="*/ 2381 w 771525"/>
              <a:gd name="connsiteY16" fmla="*/ 1252537 h 1285875"/>
              <a:gd name="connsiteX17" fmla="*/ 19050 w 771525"/>
              <a:gd name="connsiteY17" fmla="*/ 1216819 h 1285875"/>
              <a:gd name="connsiteX18" fmla="*/ 57150 w 771525"/>
              <a:gd name="connsiteY18" fmla="*/ 1150144 h 1285875"/>
              <a:gd name="connsiteX19" fmla="*/ 114300 w 771525"/>
              <a:gd name="connsiteY19" fmla="*/ 1052512 h 1285875"/>
              <a:gd name="connsiteX20" fmla="*/ 176212 w 771525"/>
              <a:gd name="connsiteY20" fmla="*/ 935831 h 1285875"/>
              <a:gd name="connsiteX21" fmla="*/ 214312 w 771525"/>
              <a:gd name="connsiteY21" fmla="*/ 864394 h 1285875"/>
              <a:gd name="connsiteX22" fmla="*/ 247650 w 771525"/>
              <a:gd name="connsiteY22" fmla="*/ 800100 h 1285875"/>
              <a:gd name="connsiteX23" fmla="*/ 280987 w 771525"/>
              <a:gd name="connsiteY23" fmla="*/ 731044 h 1285875"/>
              <a:gd name="connsiteX24" fmla="*/ 316706 w 771525"/>
              <a:gd name="connsiteY24" fmla="*/ 645319 h 1285875"/>
              <a:gd name="connsiteX25" fmla="*/ 340518 w 771525"/>
              <a:gd name="connsiteY25" fmla="*/ 576262 h 1285875"/>
              <a:gd name="connsiteX26" fmla="*/ 359568 w 771525"/>
              <a:gd name="connsiteY26" fmla="*/ 519112 h 1285875"/>
              <a:gd name="connsiteX27" fmla="*/ 376237 w 771525"/>
              <a:gd name="connsiteY27" fmla="*/ 452437 h 1285875"/>
              <a:gd name="connsiteX28" fmla="*/ 395287 w 771525"/>
              <a:gd name="connsiteY28" fmla="*/ 381000 h 1285875"/>
              <a:gd name="connsiteX29" fmla="*/ 402431 w 771525"/>
              <a:gd name="connsiteY29" fmla="*/ 333375 h 1285875"/>
              <a:gd name="connsiteX30" fmla="*/ 409575 w 771525"/>
              <a:gd name="connsiteY30" fmla="*/ 288131 h 1285875"/>
              <a:gd name="connsiteX31" fmla="*/ 414337 w 771525"/>
              <a:gd name="connsiteY31" fmla="*/ 242887 h 1285875"/>
              <a:gd name="connsiteX32" fmla="*/ 414337 w 771525"/>
              <a:gd name="connsiteY32" fmla="*/ 221456 h 1285875"/>
              <a:gd name="connsiteX33" fmla="*/ 402431 w 771525"/>
              <a:gd name="connsiteY33" fmla="*/ 204787 h 1285875"/>
              <a:gd name="connsiteX34" fmla="*/ 383381 w 771525"/>
              <a:gd name="connsiteY34" fmla="*/ 180975 h 1285875"/>
              <a:gd name="connsiteX35" fmla="*/ 361950 w 771525"/>
              <a:gd name="connsiteY35" fmla="*/ 159544 h 1285875"/>
              <a:gd name="connsiteX36" fmla="*/ 328612 w 771525"/>
              <a:gd name="connsiteY36" fmla="*/ 128587 h 1285875"/>
              <a:gd name="connsiteX37" fmla="*/ 304800 w 771525"/>
              <a:gd name="connsiteY37" fmla="*/ 104775 h 1285875"/>
              <a:gd name="connsiteX38" fmla="*/ 288131 w 771525"/>
              <a:gd name="connsiteY38" fmla="*/ 90487 h 1285875"/>
              <a:gd name="connsiteX39" fmla="*/ 269081 w 771525"/>
              <a:gd name="connsiteY39" fmla="*/ 76200 h 1285875"/>
              <a:gd name="connsiteX40" fmla="*/ 247650 w 771525"/>
              <a:gd name="connsiteY40" fmla="*/ 57150 h 1285875"/>
              <a:gd name="connsiteX41" fmla="*/ 238125 w 771525"/>
              <a:gd name="connsiteY41" fmla="*/ 38100 h 1285875"/>
              <a:gd name="connsiteX42" fmla="*/ 238125 w 771525"/>
              <a:gd name="connsiteY42" fmla="*/ 26194 h 1285875"/>
              <a:gd name="connsiteX43" fmla="*/ 245268 w 771525"/>
              <a:gd name="connsiteY43" fmla="*/ 14287 h 1285875"/>
              <a:gd name="connsiteX44" fmla="*/ 259556 w 771525"/>
              <a:gd name="connsiteY44" fmla="*/ 4762 h 1285875"/>
              <a:gd name="connsiteX45" fmla="*/ 288131 w 771525"/>
              <a:gd name="connsiteY45" fmla="*/ 0 h 1285875"/>
              <a:gd name="connsiteX46" fmla="*/ 345281 w 771525"/>
              <a:gd name="connsiteY46" fmla="*/ 7144 h 1285875"/>
              <a:gd name="connsiteX47" fmla="*/ 414337 w 771525"/>
              <a:gd name="connsiteY47" fmla="*/ 21431 h 1285875"/>
              <a:gd name="connsiteX48" fmla="*/ 502443 w 771525"/>
              <a:gd name="connsiteY48" fmla="*/ 47625 h 1285875"/>
              <a:gd name="connsiteX49" fmla="*/ 583406 w 771525"/>
              <a:gd name="connsiteY49" fmla="*/ 80962 h 1285875"/>
              <a:gd name="connsiteX50" fmla="*/ 621506 w 771525"/>
              <a:gd name="connsiteY50" fmla="*/ 100012 h 1285875"/>
              <a:gd name="connsiteX51" fmla="*/ 664368 w 771525"/>
              <a:gd name="connsiteY51" fmla="*/ 126206 h 1285875"/>
              <a:gd name="connsiteX52" fmla="*/ 697706 w 771525"/>
              <a:gd name="connsiteY52" fmla="*/ 150019 h 1285875"/>
              <a:gd name="connsiteX53" fmla="*/ 731043 w 771525"/>
              <a:gd name="connsiteY53" fmla="*/ 183356 h 1285875"/>
              <a:gd name="connsiteX54" fmla="*/ 762000 w 771525"/>
              <a:gd name="connsiteY54" fmla="*/ 223837 h 1285875"/>
              <a:gd name="connsiteX55" fmla="*/ 771525 w 771525"/>
              <a:gd name="connsiteY55" fmla="*/ 242887 h 1285875"/>
              <a:gd name="connsiteX56" fmla="*/ 766762 w 771525"/>
              <a:gd name="connsiteY56" fmla="*/ 254794 h 1285875"/>
              <a:gd name="connsiteX57" fmla="*/ 750093 w 771525"/>
              <a:gd name="connsiteY57" fmla="*/ 280987 h 1285875"/>
              <a:gd name="connsiteX58" fmla="*/ 702468 w 771525"/>
              <a:gd name="connsiteY58" fmla="*/ 354806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771525" h="1285875">
                <a:moveTo>
                  <a:pt x="702468" y="354806"/>
                </a:moveTo>
                <a:lnTo>
                  <a:pt x="659606" y="428625"/>
                </a:lnTo>
                <a:lnTo>
                  <a:pt x="626268" y="490537"/>
                </a:lnTo>
                <a:lnTo>
                  <a:pt x="600075" y="552450"/>
                </a:lnTo>
                <a:lnTo>
                  <a:pt x="561975" y="647700"/>
                </a:lnTo>
                <a:lnTo>
                  <a:pt x="504825" y="752475"/>
                </a:lnTo>
                <a:lnTo>
                  <a:pt x="442912" y="835819"/>
                </a:lnTo>
                <a:lnTo>
                  <a:pt x="352425" y="950119"/>
                </a:lnTo>
                <a:lnTo>
                  <a:pt x="247650" y="1071562"/>
                </a:lnTo>
                <a:lnTo>
                  <a:pt x="133350" y="1195387"/>
                </a:lnTo>
                <a:lnTo>
                  <a:pt x="85725" y="1245394"/>
                </a:lnTo>
                <a:lnTo>
                  <a:pt x="57150" y="1271587"/>
                </a:lnTo>
                <a:lnTo>
                  <a:pt x="30956" y="1281112"/>
                </a:lnTo>
                <a:lnTo>
                  <a:pt x="11906" y="1285875"/>
                </a:lnTo>
                <a:lnTo>
                  <a:pt x="2381" y="1283494"/>
                </a:lnTo>
                <a:lnTo>
                  <a:pt x="0" y="1273969"/>
                </a:lnTo>
                <a:lnTo>
                  <a:pt x="2381" y="1252537"/>
                </a:lnTo>
                <a:lnTo>
                  <a:pt x="19050" y="1216819"/>
                </a:lnTo>
                <a:lnTo>
                  <a:pt x="57150" y="1150144"/>
                </a:lnTo>
                <a:lnTo>
                  <a:pt x="114300" y="1052512"/>
                </a:lnTo>
                <a:lnTo>
                  <a:pt x="176212" y="935831"/>
                </a:lnTo>
                <a:lnTo>
                  <a:pt x="214312" y="864394"/>
                </a:lnTo>
                <a:lnTo>
                  <a:pt x="247650" y="800100"/>
                </a:lnTo>
                <a:lnTo>
                  <a:pt x="280987" y="731044"/>
                </a:lnTo>
                <a:lnTo>
                  <a:pt x="316706" y="645319"/>
                </a:lnTo>
                <a:lnTo>
                  <a:pt x="340518" y="576262"/>
                </a:lnTo>
                <a:lnTo>
                  <a:pt x="359568" y="519112"/>
                </a:lnTo>
                <a:lnTo>
                  <a:pt x="376237" y="452437"/>
                </a:lnTo>
                <a:lnTo>
                  <a:pt x="395287" y="381000"/>
                </a:lnTo>
                <a:lnTo>
                  <a:pt x="402431" y="333375"/>
                </a:lnTo>
                <a:lnTo>
                  <a:pt x="409575" y="288131"/>
                </a:lnTo>
                <a:lnTo>
                  <a:pt x="414337" y="242887"/>
                </a:lnTo>
                <a:lnTo>
                  <a:pt x="414337" y="221456"/>
                </a:lnTo>
                <a:lnTo>
                  <a:pt x="402431" y="204787"/>
                </a:lnTo>
                <a:lnTo>
                  <a:pt x="383381" y="180975"/>
                </a:lnTo>
                <a:lnTo>
                  <a:pt x="361950" y="159544"/>
                </a:lnTo>
                <a:lnTo>
                  <a:pt x="328612" y="128587"/>
                </a:lnTo>
                <a:lnTo>
                  <a:pt x="304800" y="104775"/>
                </a:lnTo>
                <a:lnTo>
                  <a:pt x="288131" y="90487"/>
                </a:lnTo>
                <a:lnTo>
                  <a:pt x="269081" y="76200"/>
                </a:lnTo>
                <a:lnTo>
                  <a:pt x="247650" y="57150"/>
                </a:lnTo>
                <a:lnTo>
                  <a:pt x="238125" y="38100"/>
                </a:lnTo>
                <a:lnTo>
                  <a:pt x="238125" y="26194"/>
                </a:lnTo>
                <a:lnTo>
                  <a:pt x="245268" y="14287"/>
                </a:lnTo>
                <a:lnTo>
                  <a:pt x="259556" y="4762"/>
                </a:lnTo>
                <a:lnTo>
                  <a:pt x="288131" y="0"/>
                </a:lnTo>
                <a:lnTo>
                  <a:pt x="345281" y="7144"/>
                </a:lnTo>
                <a:lnTo>
                  <a:pt x="414337" y="21431"/>
                </a:lnTo>
                <a:lnTo>
                  <a:pt x="502443" y="47625"/>
                </a:lnTo>
                <a:lnTo>
                  <a:pt x="583406" y="80962"/>
                </a:lnTo>
                <a:lnTo>
                  <a:pt x="621506" y="100012"/>
                </a:lnTo>
                <a:lnTo>
                  <a:pt x="664368" y="126206"/>
                </a:lnTo>
                <a:lnTo>
                  <a:pt x="697706" y="150019"/>
                </a:lnTo>
                <a:lnTo>
                  <a:pt x="731043" y="183356"/>
                </a:lnTo>
                <a:lnTo>
                  <a:pt x="762000" y="223837"/>
                </a:lnTo>
                <a:lnTo>
                  <a:pt x="771525" y="242887"/>
                </a:lnTo>
                <a:lnTo>
                  <a:pt x="766762" y="254794"/>
                </a:lnTo>
                <a:lnTo>
                  <a:pt x="750093" y="280987"/>
                </a:lnTo>
                <a:lnTo>
                  <a:pt x="70246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63763D1C-3577-451A-86F8-52128EDDFC72}"/>
              </a:ext>
            </a:extLst>
          </p:cNvPr>
          <p:cNvSpPr/>
          <p:nvPr/>
        </p:nvSpPr>
        <p:spPr>
          <a:xfrm>
            <a:off x="4630738" y="2513013"/>
            <a:ext cx="1912937" cy="401637"/>
          </a:xfrm>
          <a:custGeom>
            <a:avLst/>
            <a:gdLst>
              <a:gd name="connsiteX0" fmla="*/ 1597819 w 1912144"/>
              <a:gd name="connsiteY0" fmla="*/ 250031 h 402431"/>
              <a:gd name="connsiteX1" fmla="*/ 1481138 w 1912144"/>
              <a:gd name="connsiteY1" fmla="*/ 266700 h 402431"/>
              <a:gd name="connsiteX2" fmla="*/ 1347788 w 1912144"/>
              <a:gd name="connsiteY2" fmla="*/ 283369 h 402431"/>
              <a:gd name="connsiteX3" fmla="*/ 1219200 w 1912144"/>
              <a:gd name="connsiteY3" fmla="*/ 297656 h 402431"/>
              <a:gd name="connsiteX4" fmla="*/ 1088232 w 1912144"/>
              <a:gd name="connsiteY4" fmla="*/ 307181 h 402431"/>
              <a:gd name="connsiteX5" fmla="*/ 978694 w 1912144"/>
              <a:gd name="connsiteY5" fmla="*/ 316706 h 402431"/>
              <a:gd name="connsiteX6" fmla="*/ 776288 w 1912144"/>
              <a:gd name="connsiteY6" fmla="*/ 338137 h 402431"/>
              <a:gd name="connsiteX7" fmla="*/ 654844 w 1912144"/>
              <a:gd name="connsiteY7" fmla="*/ 357187 h 402431"/>
              <a:gd name="connsiteX8" fmla="*/ 533400 w 1912144"/>
              <a:gd name="connsiteY8" fmla="*/ 376237 h 402431"/>
              <a:gd name="connsiteX9" fmla="*/ 442913 w 1912144"/>
              <a:gd name="connsiteY9" fmla="*/ 388144 h 402431"/>
              <a:gd name="connsiteX10" fmla="*/ 373857 w 1912144"/>
              <a:gd name="connsiteY10" fmla="*/ 395287 h 402431"/>
              <a:gd name="connsiteX11" fmla="*/ 307182 w 1912144"/>
              <a:gd name="connsiteY11" fmla="*/ 402431 h 402431"/>
              <a:gd name="connsiteX12" fmla="*/ 257175 w 1912144"/>
              <a:gd name="connsiteY12" fmla="*/ 402431 h 402431"/>
              <a:gd name="connsiteX13" fmla="*/ 207169 w 1912144"/>
              <a:gd name="connsiteY13" fmla="*/ 400050 h 402431"/>
              <a:gd name="connsiteX14" fmla="*/ 164307 w 1912144"/>
              <a:gd name="connsiteY14" fmla="*/ 392906 h 402431"/>
              <a:gd name="connsiteX15" fmla="*/ 121444 w 1912144"/>
              <a:gd name="connsiteY15" fmla="*/ 381000 h 402431"/>
              <a:gd name="connsiteX16" fmla="*/ 0 w 1912144"/>
              <a:gd name="connsiteY16" fmla="*/ 330994 h 402431"/>
              <a:gd name="connsiteX17" fmla="*/ 80963 w 1912144"/>
              <a:gd name="connsiteY17" fmla="*/ 209550 h 402431"/>
              <a:gd name="connsiteX18" fmla="*/ 183357 w 1912144"/>
              <a:gd name="connsiteY18" fmla="*/ 235744 h 402431"/>
              <a:gd name="connsiteX19" fmla="*/ 250032 w 1912144"/>
              <a:gd name="connsiteY19" fmla="*/ 242887 h 402431"/>
              <a:gd name="connsiteX20" fmla="*/ 335757 w 1912144"/>
              <a:gd name="connsiteY20" fmla="*/ 247650 h 402431"/>
              <a:gd name="connsiteX21" fmla="*/ 459582 w 1912144"/>
              <a:gd name="connsiteY21" fmla="*/ 240506 h 402431"/>
              <a:gd name="connsiteX22" fmla="*/ 676275 w 1912144"/>
              <a:gd name="connsiteY22" fmla="*/ 216694 h 402431"/>
              <a:gd name="connsiteX23" fmla="*/ 814388 w 1912144"/>
              <a:gd name="connsiteY23" fmla="*/ 200025 h 402431"/>
              <a:gd name="connsiteX24" fmla="*/ 983457 w 1912144"/>
              <a:gd name="connsiteY24" fmla="*/ 161925 h 402431"/>
              <a:gd name="connsiteX25" fmla="*/ 1162050 w 1912144"/>
              <a:gd name="connsiteY25" fmla="*/ 138112 h 402431"/>
              <a:gd name="connsiteX26" fmla="*/ 1331119 w 1912144"/>
              <a:gd name="connsiteY26" fmla="*/ 102394 h 402431"/>
              <a:gd name="connsiteX27" fmla="*/ 1454944 w 1912144"/>
              <a:gd name="connsiteY27" fmla="*/ 66675 h 402431"/>
              <a:gd name="connsiteX28" fmla="*/ 1476375 w 1912144"/>
              <a:gd name="connsiteY28" fmla="*/ 52387 h 402431"/>
              <a:gd name="connsiteX29" fmla="*/ 1521619 w 1912144"/>
              <a:gd name="connsiteY29" fmla="*/ 28575 h 402431"/>
              <a:gd name="connsiteX30" fmla="*/ 1578769 w 1912144"/>
              <a:gd name="connsiteY30" fmla="*/ 7144 h 402431"/>
              <a:gd name="connsiteX31" fmla="*/ 1604963 w 1912144"/>
              <a:gd name="connsiteY31" fmla="*/ 0 h 402431"/>
              <a:gd name="connsiteX32" fmla="*/ 1654969 w 1912144"/>
              <a:gd name="connsiteY32" fmla="*/ 4762 h 402431"/>
              <a:gd name="connsiteX33" fmla="*/ 1721644 w 1912144"/>
              <a:gd name="connsiteY33" fmla="*/ 19050 h 402431"/>
              <a:gd name="connsiteX34" fmla="*/ 1804988 w 1912144"/>
              <a:gd name="connsiteY34" fmla="*/ 47625 h 402431"/>
              <a:gd name="connsiteX35" fmla="*/ 1859757 w 1912144"/>
              <a:gd name="connsiteY35" fmla="*/ 69056 h 402431"/>
              <a:gd name="connsiteX36" fmla="*/ 1878807 w 1912144"/>
              <a:gd name="connsiteY36" fmla="*/ 80962 h 402431"/>
              <a:gd name="connsiteX37" fmla="*/ 1893094 w 1912144"/>
              <a:gd name="connsiteY37" fmla="*/ 90487 h 402431"/>
              <a:gd name="connsiteX38" fmla="*/ 1905000 w 1912144"/>
              <a:gd name="connsiteY38" fmla="*/ 107156 h 402431"/>
              <a:gd name="connsiteX39" fmla="*/ 1912144 w 1912144"/>
              <a:gd name="connsiteY39" fmla="*/ 121444 h 402431"/>
              <a:gd name="connsiteX40" fmla="*/ 1912144 w 1912144"/>
              <a:gd name="connsiteY40" fmla="*/ 147637 h 402431"/>
              <a:gd name="connsiteX41" fmla="*/ 1900238 w 1912144"/>
              <a:gd name="connsiteY41" fmla="*/ 166687 h 402431"/>
              <a:gd name="connsiteX42" fmla="*/ 1876425 w 1912144"/>
              <a:gd name="connsiteY42" fmla="*/ 192881 h 402431"/>
              <a:gd name="connsiteX43" fmla="*/ 1850232 w 1912144"/>
              <a:gd name="connsiteY43" fmla="*/ 204787 h 402431"/>
              <a:gd name="connsiteX44" fmla="*/ 1752600 w 1912144"/>
              <a:gd name="connsiteY44" fmla="*/ 226219 h 402431"/>
              <a:gd name="connsiteX45" fmla="*/ 1597819 w 1912144"/>
              <a:gd name="connsiteY45" fmla="*/ 2500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12144" h="402431">
                <a:moveTo>
                  <a:pt x="1597819" y="250031"/>
                </a:moveTo>
                <a:lnTo>
                  <a:pt x="1481138" y="266700"/>
                </a:lnTo>
                <a:lnTo>
                  <a:pt x="1347788" y="283369"/>
                </a:lnTo>
                <a:lnTo>
                  <a:pt x="1219200" y="297656"/>
                </a:lnTo>
                <a:lnTo>
                  <a:pt x="1088232" y="307181"/>
                </a:lnTo>
                <a:lnTo>
                  <a:pt x="978694" y="316706"/>
                </a:lnTo>
                <a:lnTo>
                  <a:pt x="776288" y="338137"/>
                </a:lnTo>
                <a:lnTo>
                  <a:pt x="654844" y="357187"/>
                </a:lnTo>
                <a:lnTo>
                  <a:pt x="533400" y="376237"/>
                </a:lnTo>
                <a:lnTo>
                  <a:pt x="442913" y="388144"/>
                </a:lnTo>
                <a:lnTo>
                  <a:pt x="373857" y="395287"/>
                </a:lnTo>
                <a:lnTo>
                  <a:pt x="307182" y="402431"/>
                </a:lnTo>
                <a:lnTo>
                  <a:pt x="257175" y="402431"/>
                </a:lnTo>
                <a:lnTo>
                  <a:pt x="207169" y="400050"/>
                </a:lnTo>
                <a:lnTo>
                  <a:pt x="164307" y="392906"/>
                </a:lnTo>
                <a:lnTo>
                  <a:pt x="121444" y="381000"/>
                </a:lnTo>
                <a:lnTo>
                  <a:pt x="0" y="330994"/>
                </a:lnTo>
                <a:lnTo>
                  <a:pt x="80963" y="209550"/>
                </a:lnTo>
                <a:lnTo>
                  <a:pt x="183357" y="235744"/>
                </a:lnTo>
                <a:lnTo>
                  <a:pt x="250032" y="242887"/>
                </a:lnTo>
                <a:lnTo>
                  <a:pt x="335757" y="247650"/>
                </a:lnTo>
                <a:lnTo>
                  <a:pt x="459582" y="240506"/>
                </a:lnTo>
                <a:lnTo>
                  <a:pt x="676275" y="216694"/>
                </a:lnTo>
                <a:lnTo>
                  <a:pt x="814388" y="200025"/>
                </a:lnTo>
                <a:lnTo>
                  <a:pt x="983457" y="161925"/>
                </a:lnTo>
                <a:lnTo>
                  <a:pt x="1162050" y="138112"/>
                </a:lnTo>
                <a:lnTo>
                  <a:pt x="1331119" y="102394"/>
                </a:lnTo>
                <a:lnTo>
                  <a:pt x="1454944" y="66675"/>
                </a:lnTo>
                <a:lnTo>
                  <a:pt x="1476375" y="52387"/>
                </a:lnTo>
                <a:lnTo>
                  <a:pt x="1521619" y="28575"/>
                </a:lnTo>
                <a:lnTo>
                  <a:pt x="1578769" y="7144"/>
                </a:lnTo>
                <a:lnTo>
                  <a:pt x="1604963" y="0"/>
                </a:lnTo>
                <a:lnTo>
                  <a:pt x="1654969" y="4762"/>
                </a:lnTo>
                <a:lnTo>
                  <a:pt x="1721644" y="19050"/>
                </a:lnTo>
                <a:lnTo>
                  <a:pt x="1804988" y="47625"/>
                </a:lnTo>
                <a:lnTo>
                  <a:pt x="1859757" y="69056"/>
                </a:lnTo>
                <a:lnTo>
                  <a:pt x="1878807" y="80962"/>
                </a:lnTo>
                <a:lnTo>
                  <a:pt x="1893094" y="90487"/>
                </a:lnTo>
                <a:lnTo>
                  <a:pt x="1905000" y="107156"/>
                </a:lnTo>
                <a:lnTo>
                  <a:pt x="1912144" y="121444"/>
                </a:lnTo>
                <a:lnTo>
                  <a:pt x="1912144" y="147637"/>
                </a:lnTo>
                <a:lnTo>
                  <a:pt x="1900238" y="166687"/>
                </a:lnTo>
                <a:lnTo>
                  <a:pt x="1876425" y="192881"/>
                </a:lnTo>
                <a:lnTo>
                  <a:pt x="1850232" y="204787"/>
                </a:lnTo>
                <a:lnTo>
                  <a:pt x="1752600" y="226219"/>
                </a:lnTo>
                <a:lnTo>
                  <a:pt x="1597819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F3A48EE-333D-4A80-B59C-719781FDBA8F}"/>
              </a:ext>
            </a:extLst>
          </p:cNvPr>
          <p:cNvSpPr/>
          <p:nvPr/>
        </p:nvSpPr>
        <p:spPr>
          <a:xfrm>
            <a:off x="5243513" y="1585913"/>
            <a:ext cx="474662" cy="2035175"/>
          </a:xfrm>
          <a:custGeom>
            <a:avLst/>
            <a:gdLst>
              <a:gd name="connsiteX0" fmla="*/ 171780 w 475699"/>
              <a:gd name="connsiteY0" fmla="*/ 673907 h 2034936"/>
              <a:gd name="connsiteX1" fmla="*/ 171780 w 475699"/>
              <a:gd name="connsiteY1" fmla="*/ 898543 h 2034936"/>
              <a:gd name="connsiteX2" fmla="*/ 171780 w 475699"/>
              <a:gd name="connsiteY2" fmla="*/ 1168106 h 2034936"/>
              <a:gd name="connsiteX3" fmla="*/ 171780 w 475699"/>
              <a:gd name="connsiteY3" fmla="*/ 1250032 h 2034936"/>
              <a:gd name="connsiteX4" fmla="*/ 179708 w 475699"/>
              <a:gd name="connsiteY4" fmla="*/ 1530166 h 2034936"/>
              <a:gd name="connsiteX5" fmla="*/ 192922 w 475699"/>
              <a:gd name="connsiteY5" fmla="*/ 1847299 h 2034936"/>
              <a:gd name="connsiteX6" fmla="*/ 198208 w 475699"/>
              <a:gd name="connsiteY6" fmla="*/ 2034936 h 2034936"/>
              <a:gd name="connsiteX7" fmla="*/ 393773 w 475699"/>
              <a:gd name="connsiteY7" fmla="*/ 2005866 h 2034936"/>
              <a:gd name="connsiteX8" fmla="*/ 393773 w 475699"/>
              <a:gd name="connsiteY8" fmla="*/ 1720446 h 2034936"/>
              <a:gd name="connsiteX9" fmla="*/ 393773 w 475699"/>
              <a:gd name="connsiteY9" fmla="*/ 1493167 h 2034936"/>
              <a:gd name="connsiteX10" fmla="*/ 393773 w 475699"/>
              <a:gd name="connsiteY10" fmla="*/ 1231533 h 2034936"/>
              <a:gd name="connsiteX11" fmla="*/ 399059 w 475699"/>
              <a:gd name="connsiteY11" fmla="*/ 985755 h 2034936"/>
              <a:gd name="connsiteX12" fmla="*/ 420201 w 475699"/>
              <a:gd name="connsiteY12" fmla="*/ 689764 h 2034936"/>
              <a:gd name="connsiteX13" fmla="*/ 441343 w 475699"/>
              <a:gd name="connsiteY13" fmla="*/ 348846 h 2034936"/>
              <a:gd name="connsiteX14" fmla="*/ 441343 w 475699"/>
              <a:gd name="connsiteY14" fmla="*/ 346203 h 2034936"/>
              <a:gd name="connsiteX15" fmla="*/ 449271 w 475699"/>
              <a:gd name="connsiteY15" fmla="*/ 327704 h 2034936"/>
              <a:gd name="connsiteX16" fmla="*/ 462485 w 475699"/>
              <a:gd name="connsiteY16" fmla="*/ 295990 h 2034936"/>
              <a:gd name="connsiteX17" fmla="*/ 470414 w 475699"/>
              <a:gd name="connsiteY17" fmla="*/ 274848 h 2034936"/>
              <a:gd name="connsiteX18" fmla="*/ 475699 w 475699"/>
              <a:gd name="connsiteY18" fmla="*/ 237849 h 2034936"/>
              <a:gd name="connsiteX19" fmla="*/ 473056 w 475699"/>
              <a:gd name="connsiteY19" fmla="*/ 203493 h 2034936"/>
              <a:gd name="connsiteX20" fmla="*/ 465128 w 475699"/>
              <a:gd name="connsiteY20" fmla="*/ 182351 h 2034936"/>
              <a:gd name="connsiteX21" fmla="*/ 457200 w 475699"/>
              <a:gd name="connsiteY21" fmla="*/ 169137 h 2034936"/>
              <a:gd name="connsiteX22" fmla="*/ 438700 w 475699"/>
              <a:gd name="connsiteY22" fmla="*/ 147995 h 2034936"/>
              <a:gd name="connsiteX23" fmla="*/ 388488 w 475699"/>
              <a:gd name="connsiteY23" fmla="*/ 118925 h 2034936"/>
              <a:gd name="connsiteX24" fmla="*/ 290705 w 475699"/>
              <a:gd name="connsiteY24" fmla="*/ 71355 h 2034936"/>
              <a:gd name="connsiteX25" fmla="*/ 198208 w 475699"/>
              <a:gd name="connsiteY25" fmla="*/ 23785 h 2034936"/>
              <a:gd name="connsiteX26" fmla="*/ 163852 w 475699"/>
              <a:gd name="connsiteY26" fmla="*/ 10571 h 2034936"/>
              <a:gd name="connsiteX27" fmla="*/ 121567 w 475699"/>
              <a:gd name="connsiteY27" fmla="*/ 2643 h 2034936"/>
              <a:gd name="connsiteX28" fmla="*/ 68712 w 475699"/>
              <a:gd name="connsiteY28" fmla="*/ 0 h 2034936"/>
              <a:gd name="connsiteX29" fmla="*/ 26427 w 475699"/>
              <a:gd name="connsiteY29" fmla="*/ 2643 h 2034936"/>
              <a:gd name="connsiteX30" fmla="*/ 13214 w 475699"/>
              <a:gd name="connsiteY30" fmla="*/ 5285 h 2034936"/>
              <a:gd name="connsiteX31" fmla="*/ 2643 w 475699"/>
              <a:gd name="connsiteY31" fmla="*/ 10571 h 2034936"/>
              <a:gd name="connsiteX32" fmla="*/ 0 w 475699"/>
              <a:gd name="connsiteY32" fmla="*/ 18499 h 2034936"/>
              <a:gd name="connsiteX33" fmla="*/ 10571 w 475699"/>
              <a:gd name="connsiteY33" fmla="*/ 42284 h 2034936"/>
              <a:gd name="connsiteX34" fmla="*/ 21142 w 475699"/>
              <a:gd name="connsiteY34" fmla="*/ 60784 h 2034936"/>
              <a:gd name="connsiteX35" fmla="*/ 42284 w 475699"/>
              <a:gd name="connsiteY35" fmla="*/ 84569 h 2034936"/>
              <a:gd name="connsiteX36" fmla="*/ 97782 w 475699"/>
              <a:gd name="connsiteY36" fmla="*/ 142710 h 2034936"/>
              <a:gd name="connsiteX37" fmla="*/ 129496 w 475699"/>
              <a:gd name="connsiteY37" fmla="*/ 182351 h 2034936"/>
              <a:gd name="connsiteX38" fmla="*/ 145352 w 475699"/>
              <a:gd name="connsiteY38" fmla="*/ 203493 h 2034936"/>
              <a:gd name="connsiteX39" fmla="*/ 153281 w 475699"/>
              <a:gd name="connsiteY39" fmla="*/ 224636 h 2034936"/>
              <a:gd name="connsiteX40" fmla="*/ 161209 w 475699"/>
              <a:gd name="connsiteY40" fmla="*/ 258992 h 2034936"/>
              <a:gd name="connsiteX41" fmla="*/ 166495 w 475699"/>
              <a:gd name="connsiteY41" fmla="*/ 325061 h 2034936"/>
              <a:gd name="connsiteX42" fmla="*/ 171780 w 475699"/>
              <a:gd name="connsiteY42" fmla="*/ 414915 h 2034936"/>
              <a:gd name="connsiteX43" fmla="*/ 171780 w 475699"/>
              <a:gd name="connsiteY43" fmla="*/ 67390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75699" h="2034936">
                <a:moveTo>
                  <a:pt x="171780" y="673907"/>
                </a:moveTo>
                <a:lnTo>
                  <a:pt x="171780" y="898543"/>
                </a:lnTo>
                <a:lnTo>
                  <a:pt x="171780" y="1168106"/>
                </a:lnTo>
                <a:lnTo>
                  <a:pt x="171780" y="1250032"/>
                </a:lnTo>
                <a:lnTo>
                  <a:pt x="179708" y="1530166"/>
                </a:lnTo>
                <a:lnTo>
                  <a:pt x="192922" y="1847299"/>
                </a:lnTo>
                <a:lnTo>
                  <a:pt x="198208" y="2034936"/>
                </a:lnTo>
                <a:lnTo>
                  <a:pt x="393773" y="2005866"/>
                </a:lnTo>
                <a:lnTo>
                  <a:pt x="393773" y="1720446"/>
                </a:lnTo>
                <a:lnTo>
                  <a:pt x="393773" y="1493167"/>
                </a:lnTo>
                <a:lnTo>
                  <a:pt x="393773" y="1231533"/>
                </a:lnTo>
                <a:lnTo>
                  <a:pt x="399059" y="985755"/>
                </a:lnTo>
                <a:lnTo>
                  <a:pt x="420201" y="689764"/>
                </a:lnTo>
                <a:lnTo>
                  <a:pt x="441343" y="348846"/>
                </a:lnTo>
                <a:lnTo>
                  <a:pt x="441343" y="346203"/>
                </a:lnTo>
                <a:lnTo>
                  <a:pt x="449271" y="327704"/>
                </a:lnTo>
                <a:lnTo>
                  <a:pt x="462485" y="295990"/>
                </a:lnTo>
                <a:lnTo>
                  <a:pt x="470414" y="274848"/>
                </a:lnTo>
                <a:lnTo>
                  <a:pt x="475699" y="237849"/>
                </a:lnTo>
                <a:lnTo>
                  <a:pt x="473056" y="203493"/>
                </a:lnTo>
                <a:lnTo>
                  <a:pt x="465128" y="182351"/>
                </a:lnTo>
                <a:lnTo>
                  <a:pt x="457200" y="169137"/>
                </a:lnTo>
                <a:lnTo>
                  <a:pt x="438700" y="147995"/>
                </a:lnTo>
                <a:lnTo>
                  <a:pt x="388488" y="118925"/>
                </a:lnTo>
                <a:lnTo>
                  <a:pt x="290705" y="71355"/>
                </a:lnTo>
                <a:lnTo>
                  <a:pt x="198208" y="23785"/>
                </a:lnTo>
                <a:lnTo>
                  <a:pt x="163852" y="10571"/>
                </a:lnTo>
                <a:lnTo>
                  <a:pt x="121567" y="2643"/>
                </a:lnTo>
                <a:lnTo>
                  <a:pt x="68712" y="0"/>
                </a:lnTo>
                <a:lnTo>
                  <a:pt x="26427" y="2643"/>
                </a:lnTo>
                <a:lnTo>
                  <a:pt x="13214" y="5285"/>
                </a:lnTo>
                <a:lnTo>
                  <a:pt x="2643" y="10571"/>
                </a:lnTo>
                <a:lnTo>
                  <a:pt x="0" y="18499"/>
                </a:lnTo>
                <a:lnTo>
                  <a:pt x="10571" y="42284"/>
                </a:lnTo>
                <a:lnTo>
                  <a:pt x="21142" y="60784"/>
                </a:lnTo>
                <a:lnTo>
                  <a:pt x="42284" y="84569"/>
                </a:lnTo>
                <a:lnTo>
                  <a:pt x="97782" y="142710"/>
                </a:lnTo>
                <a:lnTo>
                  <a:pt x="129496" y="182351"/>
                </a:lnTo>
                <a:lnTo>
                  <a:pt x="145352" y="203493"/>
                </a:lnTo>
                <a:lnTo>
                  <a:pt x="153281" y="224636"/>
                </a:lnTo>
                <a:lnTo>
                  <a:pt x="161209" y="258992"/>
                </a:lnTo>
                <a:lnTo>
                  <a:pt x="166495" y="325061"/>
                </a:lnTo>
                <a:lnTo>
                  <a:pt x="171780" y="414915"/>
                </a:lnTo>
                <a:lnTo>
                  <a:pt x="171780" y="673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B351B57B-4D76-416F-846B-7CF1AF57AB41}"/>
              </a:ext>
            </a:extLst>
          </p:cNvPr>
          <p:cNvSpPr/>
          <p:nvPr/>
        </p:nvSpPr>
        <p:spPr>
          <a:xfrm>
            <a:off x="4006850" y="3294063"/>
            <a:ext cx="2976563" cy="695325"/>
          </a:xfrm>
          <a:custGeom>
            <a:avLst/>
            <a:gdLst>
              <a:gd name="connsiteX0" fmla="*/ 2180868 w 2975467"/>
              <a:gd name="connsiteY0" fmla="*/ 112466 h 696802"/>
              <a:gd name="connsiteX1" fmla="*/ 1958380 w 2975467"/>
              <a:gd name="connsiteY1" fmla="*/ 139360 h 696802"/>
              <a:gd name="connsiteX2" fmla="*/ 1755452 w 2975467"/>
              <a:gd name="connsiteY2" fmla="*/ 166254 h 696802"/>
              <a:gd name="connsiteX3" fmla="*/ 1608757 w 2975467"/>
              <a:gd name="connsiteY3" fmla="*/ 185814 h 696802"/>
              <a:gd name="connsiteX4" fmla="*/ 1444947 w 2975467"/>
              <a:gd name="connsiteY4" fmla="*/ 224933 h 696802"/>
              <a:gd name="connsiteX5" fmla="*/ 1154002 w 2975467"/>
              <a:gd name="connsiteY5" fmla="*/ 281166 h 696802"/>
              <a:gd name="connsiteX6" fmla="*/ 936404 w 2975467"/>
              <a:gd name="connsiteY6" fmla="*/ 322729 h 696802"/>
              <a:gd name="connsiteX7" fmla="*/ 753035 w 2975467"/>
              <a:gd name="connsiteY7" fmla="*/ 359403 h 696802"/>
              <a:gd name="connsiteX8" fmla="*/ 535437 w 2975467"/>
              <a:gd name="connsiteY8" fmla="*/ 400967 h 696802"/>
              <a:gd name="connsiteX9" fmla="*/ 405856 w 2975467"/>
              <a:gd name="connsiteY9" fmla="*/ 425416 h 696802"/>
              <a:gd name="connsiteX10" fmla="*/ 312949 w 2975467"/>
              <a:gd name="connsiteY10" fmla="*/ 427861 h 696802"/>
              <a:gd name="connsiteX11" fmla="*/ 288500 w 2975467"/>
              <a:gd name="connsiteY11" fmla="*/ 427861 h 696802"/>
              <a:gd name="connsiteX12" fmla="*/ 239602 w 2975467"/>
              <a:gd name="connsiteY12" fmla="*/ 422971 h 696802"/>
              <a:gd name="connsiteX13" fmla="*/ 190703 w 2975467"/>
              <a:gd name="connsiteY13" fmla="*/ 415636 h 696802"/>
              <a:gd name="connsiteX14" fmla="*/ 151585 w 2975467"/>
              <a:gd name="connsiteY14" fmla="*/ 403412 h 696802"/>
              <a:gd name="connsiteX15" fmla="*/ 117356 w 2975467"/>
              <a:gd name="connsiteY15" fmla="*/ 388742 h 696802"/>
              <a:gd name="connsiteX16" fmla="*/ 88017 w 2975467"/>
              <a:gd name="connsiteY16" fmla="*/ 371628 h 696802"/>
              <a:gd name="connsiteX17" fmla="*/ 56233 w 2975467"/>
              <a:gd name="connsiteY17" fmla="*/ 347179 h 696802"/>
              <a:gd name="connsiteX18" fmla="*/ 34228 w 2975467"/>
              <a:gd name="connsiteY18" fmla="*/ 327619 h 696802"/>
              <a:gd name="connsiteX19" fmla="*/ 17114 w 2975467"/>
              <a:gd name="connsiteY19" fmla="*/ 315395 h 696802"/>
              <a:gd name="connsiteX20" fmla="*/ 4889 w 2975467"/>
              <a:gd name="connsiteY20" fmla="*/ 317840 h 696802"/>
              <a:gd name="connsiteX21" fmla="*/ 0 w 2975467"/>
              <a:gd name="connsiteY21" fmla="*/ 325174 h 696802"/>
              <a:gd name="connsiteX22" fmla="*/ 0 w 2975467"/>
              <a:gd name="connsiteY22" fmla="*/ 347179 h 696802"/>
              <a:gd name="connsiteX23" fmla="*/ 14669 w 2975467"/>
              <a:gd name="connsiteY23" fmla="*/ 388742 h 696802"/>
              <a:gd name="connsiteX24" fmla="*/ 51343 w 2975467"/>
              <a:gd name="connsiteY24" fmla="*/ 447420 h 696802"/>
              <a:gd name="connsiteX25" fmla="*/ 97796 w 2975467"/>
              <a:gd name="connsiteY25" fmla="*/ 498764 h 696802"/>
              <a:gd name="connsiteX26" fmla="*/ 141805 w 2975467"/>
              <a:gd name="connsiteY26" fmla="*/ 545217 h 696802"/>
              <a:gd name="connsiteX27" fmla="*/ 190703 w 2975467"/>
              <a:gd name="connsiteY27" fmla="*/ 599005 h 696802"/>
              <a:gd name="connsiteX28" fmla="*/ 242047 w 2975467"/>
              <a:gd name="connsiteY28" fmla="*/ 640569 h 696802"/>
              <a:gd name="connsiteX29" fmla="*/ 276275 w 2975467"/>
              <a:gd name="connsiteY29" fmla="*/ 667463 h 696802"/>
              <a:gd name="connsiteX30" fmla="*/ 305615 w 2975467"/>
              <a:gd name="connsiteY30" fmla="*/ 684577 h 696802"/>
              <a:gd name="connsiteX31" fmla="*/ 342288 w 2975467"/>
              <a:gd name="connsiteY31" fmla="*/ 696802 h 696802"/>
              <a:gd name="connsiteX32" fmla="*/ 371627 w 2975467"/>
              <a:gd name="connsiteY32" fmla="*/ 696802 h 696802"/>
              <a:gd name="connsiteX33" fmla="*/ 432750 w 2975467"/>
              <a:gd name="connsiteY33" fmla="*/ 677243 h 696802"/>
              <a:gd name="connsiteX34" fmla="*/ 616119 w 2975467"/>
              <a:gd name="connsiteY34" fmla="*/ 608785 h 696802"/>
              <a:gd name="connsiteX35" fmla="*/ 794598 w 2975467"/>
              <a:gd name="connsiteY35" fmla="*/ 542772 h 696802"/>
              <a:gd name="connsiteX36" fmla="*/ 836162 w 2975467"/>
              <a:gd name="connsiteY36" fmla="*/ 530548 h 696802"/>
              <a:gd name="connsiteX37" fmla="*/ 1017086 w 2975467"/>
              <a:gd name="connsiteY37" fmla="*/ 491429 h 696802"/>
              <a:gd name="connsiteX38" fmla="*/ 1163781 w 2975467"/>
              <a:gd name="connsiteY38" fmla="*/ 454755 h 696802"/>
              <a:gd name="connsiteX39" fmla="*/ 1317811 w 2975467"/>
              <a:gd name="connsiteY39" fmla="*/ 420526 h 696802"/>
              <a:gd name="connsiteX40" fmla="*/ 1486511 w 2975467"/>
              <a:gd name="connsiteY40" fmla="*/ 393632 h 696802"/>
              <a:gd name="connsiteX41" fmla="*/ 1591642 w 2975467"/>
              <a:gd name="connsiteY41" fmla="*/ 376518 h 696802"/>
              <a:gd name="connsiteX42" fmla="*/ 1872808 w 2975467"/>
              <a:gd name="connsiteY42" fmla="*/ 339844 h 696802"/>
              <a:gd name="connsiteX43" fmla="*/ 2178423 w 2975467"/>
              <a:gd name="connsiteY43" fmla="*/ 310505 h 696802"/>
              <a:gd name="connsiteX44" fmla="*/ 2300669 w 2975467"/>
              <a:gd name="connsiteY44" fmla="*/ 303170 h 696802"/>
              <a:gd name="connsiteX45" fmla="*/ 2415580 w 2975467"/>
              <a:gd name="connsiteY45" fmla="*/ 295835 h 696802"/>
              <a:gd name="connsiteX46" fmla="*/ 2562275 w 2975467"/>
              <a:gd name="connsiteY46" fmla="*/ 293390 h 696802"/>
              <a:gd name="connsiteX47" fmla="*/ 2655182 w 2975467"/>
              <a:gd name="connsiteY47" fmla="*/ 283611 h 696802"/>
              <a:gd name="connsiteX48" fmla="*/ 2792098 w 2975467"/>
              <a:gd name="connsiteY48" fmla="*/ 273831 h 696802"/>
              <a:gd name="connsiteX49" fmla="*/ 2885005 w 2975467"/>
              <a:gd name="connsiteY49" fmla="*/ 271386 h 696802"/>
              <a:gd name="connsiteX50" fmla="*/ 2899674 w 2975467"/>
              <a:gd name="connsiteY50" fmla="*/ 268941 h 696802"/>
              <a:gd name="connsiteX51" fmla="*/ 2911899 w 2975467"/>
              <a:gd name="connsiteY51" fmla="*/ 266496 h 696802"/>
              <a:gd name="connsiteX52" fmla="*/ 2936348 w 2975467"/>
              <a:gd name="connsiteY52" fmla="*/ 249382 h 696802"/>
              <a:gd name="connsiteX53" fmla="*/ 2958352 w 2975467"/>
              <a:gd name="connsiteY53" fmla="*/ 224933 h 696802"/>
              <a:gd name="connsiteX54" fmla="*/ 2970577 w 2975467"/>
              <a:gd name="connsiteY54" fmla="*/ 202928 h 696802"/>
              <a:gd name="connsiteX55" fmla="*/ 2975467 w 2975467"/>
              <a:gd name="connsiteY55" fmla="*/ 183369 h 696802"/>
              <a:gd name="connsiteX56" fmla="*/ 2975467 w 2975467"/>
              <a:gd name="connsiteY56" fmla="*/ 166254 h 696802"/>
              <a:gd name="connsiteX57" fmla="*/ 2970577 w 2975467"/>
              <a:gd name="connsiteY57" fmla="*/ 149140 h 696802"/>
              <a:gd name="connsiteX58" fmla="*/ 2958352 w 2975467"/>
              <a:gd name="connsiteY58" fmla="*/ 124691 h 696802"/>
              <a:gd name="connsiteX59" fmla="*/ 2938793 w 2975467"/>
              <a:gd name="connsiteY59" fmla="*/ 100242 h 696802"/>
              <a:gd name="connsiteX60" fmla="*/ 2914344 w 2975467"/>
              <a:gd name="connsiteY60" fmla="*/ 88017 h 696802"/>
              <a:gd name="connsiteX61" fmla="*/ 2840996 w 2975467"/>
              <a:gd name="connsiteY61" fmla="*/ 61123 h 696802"/>
              <a:gd name="connsiteX62" fmla="*/ 2755424 w 2975467"/>
              <a:gd name="connsiteY62" fmla="*/ 36674 h 696802"/>
              <a:gd name="connsiteX63" fmla="*/ 2674742 w 2975467"/>
              <a:gd name="connsiteY63" fmla="*/ 14669 h 696802"/>
              <a:gd name="connsiteX64" fmla="*/ 2594059 w 2975467"/>
              <a:gd name="connsiteY64" fmla="*/ 2445 h 696802"/>
              <a:gd name="connsiteX65" fmla="*/ 2552496 w 2975467"/>
              <a:gd name="connsiteY65" fmla="*/ 0 h 696802"/>
              <a:gd name="connsiteX66" fmla="*/ 2528047 w 2975467"/>
              <a:gd name="connsiteY66" fmla="*/ 12225 h 696802"/>
              <a:gd name="connsiteX67" fmla="*/ 2462034 w 2975467"/>
              <a:gd name="connsiteY67" fmla="*/ 48898 h 696802"/>
              <a:gd name="connsiteX68" fmla="*/ 2378906 w 2975467"/>
              <a:gd name="connsiteY68" fmla="*/ 80682 h 696802"/>
              <a:gd name="connsiteX69" fmla="*/ 2344678 w 2975467"/>
              <a:gd name="connsiteY69" fmla="*/ 92907 h 696802"/>
              <a:gd name="connsiteX70" fmla="*/ 2180868 w 2975467"/>
              <a:gd name="connsiteY70" fmla="*/ 112466 h 69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975467" h="696802">
                <a:moveTo>
                  <a:pt x="2180868" y="112466"/>
                </a:moveTo>
                <a:lnTo>
                  <a:pt x="1958380" y="139360"/>
                </a:lnTo>
                <a:lnTo>
                  <a:pt x="1755452" y="166254"/>
                </a:lnTo>
                <a:lnTo>
                  <a:pt x="1608757" y="185814"/>
                </a:lnTo>
                <a:lnTo>
                  <a:pt x="1444947" y="224933"/>
                </a:lnTo>
                <a:lnTo>
                  <a:pt x="1154002" y="281166"/>
                </a:lnTo>
                <a:lnTo>
                  <a:pt x="936404" y="322729"/>
                </a:lnTo>
                <a:lnTo>
                  <a:pt x="753035" y="359403"/>
                </a:lnTo>
                <a:lnTo>
                  <a:pt x="535437" y="400967"/>
                </a:lnTo>
                <a:lnTo>
                  <a:pt x="405856" y="425416"/>
                </a:lnTo>
                <a:lnTo>
                  <a:pt x="312949" y="427861"/>
                </a:lnTo>
                <a:lnTo>
                  <a:pt x="288500" y="427861"/>
                </a:lnTo>
                <a:lnTo>
                  <a:pt x="239602" y="422971"/>
                </a:lnTo>
                <a:lnTo>
                  <a:pt x="190703" y="415636"/>
                </a:lnTo>
                <a:lnTo>
                  <a:pt x="151585" y="403412"/>
                </a:lnTo>
                <a:lnTo>
                  <a:pt x="117356" y="388742"/>
                </a:lnTo>
                <a:lnTo>
                  <a:pt x="88017" y="371628"/>
                </a:lnTo>
                <a:lnTo>
                  <a:pt x="56233" y="347179"/>
                </a:lnTo>
                <a:lnTo>
                  <a:pt x="34228" y="327619"/>
                </a:lnTo>
                <a:lnTo>
                  <a:pt x="17114" y="315395"/>
                </a:lnTo>
                <a:lnTo>
                  <a:pt x="4889" y="317840"/>
                </a:lnTo>
                <a:lnTo>
                  <a:pt x="0" y="325174"/>
                </a:lnTo>
                <a:lnTo>
                  <a:pt x="0" y="347179"/>
                </a:lnTo>
                <a:lnTo>
                  <a:pt x="14669" y="388742"/>
                </a:lnTo>
                <a:lnTo>
                  <a:pt x="51343" y="447420"/>
                </a:lnTo>
                <a:lnTo>
                  <a:pt x="97796" y="498764"/>
                </a:lnTo>
                <a:lnTo>
                  <a:pt x="141805" y="545217"/>
                </a:lnTo>
                <a:lnTo>
                  <a:pt x="190703" y="599005"/>
                </a:lnTo>
                <a:lnTo>
                  <a:pt x="242047" y="640569"/>
                </a:lnTo>
                <a:lnTo>
                  <a:pt x="276275" y="667463"/>
                </a:lnTo>
                <a:lnTo>
                  <a:pt x="305615" y="684577"/>
                </a:lnTo>
                <a:lnTo>
                  <a:pt x="342288" y="696802"/>
                </a:lnTo>
                <a:lnTo>
                  <a:pt x="371627" y="696802"/>
                </a:lnTo>
                <a:lnTo>
                  <a:pt x="432750" y="677243"/>
                </a:lnTo>
                <a:lnTo>
                  <a:pt x="616119" y="608785"/>
                </a:lnTo>
                <a:lnTo>
                  <a:pt x="794598" y="542772"/>
                </a:lnTo>
                <a:lnTo>
                  <a:pt x="836162" y="530548"/>
                </a:lnTo>
                <a:lnTo>
                  <a:pt x="1017086" y="491429"/>
                </a:lnTo>
                <a:lnTo>
                  <a:pt x="1163781" y="454755"/>
                </a:lnTo>
                <a:lnTo>
                  <a:pt x="1317811" y="420526"/>
                </a:lnTo>
                <a:lnTo>
                  <a:pt x="1486511" y="393632"/>
                </a:lnTo>
                <a:lnTo>
                  <a:pt x="1591642" y="376518"/>
                </a:lnTo>
                <a:lnTo>
                  <a:pt x="1872808" y="339844"/>
                </a:lnTo>
                <a:lnTo>
                  <a:pt x="2178423" y="310505"/>
                </a:lnTo>
                <a:lnTo>
                  <a:pt x="2300669" y="303170"/>
                </a:lnTo>
                <a:lnTo>
                  <a:pt x="2415580" y="295835"/>
                </a:lnTo>
                <a:lnTo>
                  <a:pt x="2562275" y="293390"/>
                </a:lnTo>
                <a:lnTo>
                  <a:pt x="2655182" y="283611"/>
                </a:lnTo>
                <a:lnTo>
                  <a:pt x="2792098" y="273831"/>
                </a:lnTo>
                <a:lnTo>
                  <a:pt x="2885005" y="271386"/>
                </a:lnTo>
                <a:lnTo>
                  <a:pt x="2899674" y="268941"/>
                </a:lnTo>
                <a:lnTo>
                  <a:pt x="2911899" y="266496"/>
                </a:lnTo>
                <a:lnTo>
                  <a:pt x="2936348" y="249382"/>
                </a:lnTo>
                <a:lnTo>
                  <a:pt x="2958352" y="224933"/>
                </a:lnTo>
                <a:lnTo>
                  <a:pt x="2970577" y="202928"/>
                </a:lnTo>
                <a:lnTo>
                  <a:pt x="2975467" y="183369"/>
                </a:lnTo>
                <a:lnTo>
                  <a:pt x="2975467" y="166254"/>
                </a:lnTo>
                <a:lnTo>
                  <a:pt x="2970577" y="149140"/>
                </a:lnTo>
                <a:lnTo>
                  <a:pt x="2958352" y="124691"/>
                </a:lnTo>
                <a:lnTo>
                  <a:pt x="2938793" y="100242"/>
                </a:lnTo>
                <a:lnTo>
                  <a:pt x="2914344" y="88017"/>
                </a:lnTo>
                <a:lnTo>
                  <a:pt x="2840996" y="61123"/>
                </a:lnTo>
                <a:lnTo>
                  <a:pt x="2755424" y="36674"/>
                </a:lnTo>
                <a:lnTo>
                  <a:pt x="2674742" y="14669"/>
                </a:lnTo>
                <a:lnTo>
                  <a:pt x="2594059" y="2445"/>
                </a:lnTo>
                <a:lnTo>
                  <a:pt x="2552496" y="0"/>
                </a:lnTo>
                <a:lnTo>
                  <a:pt x="2528047" y="12225"/>
                </a:lnTo>
                <a:lnTo>
                  <a:pt x="2462034" y="48898"/>
                </a:lnTo>
                <a:lnTo>
                  <a:pt x="2378906" y="80682"/>
                </a:lnTo>
                <a:lnTo>
                  <a:pt x="2344678" y="92907"/>
                </a:lnTo>
                <a:lnTo>
                  <a:pt x="2180868" y="1124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ABBA21D-86BE-4B8D-991C-1E36AC2199EE}"/>
              </a:ext>
            </a:extLst>
          </p:cNvPr>
          <p:cNvSpPr/>
          <p:nvPr/>
        </p:nvSpPr>
        <p:spPr>
          <a:xfrm>
            <a:off x="3729038" y="3757613"/>
            <a:ext cx="1511300" cy="2000250"/>
          </a:xfrm>
          <a:custGeom>
            <a:avLst/>
            <a:gdLst>
              <a:gd name="connsiteX0" fmla="*/ 1136393 w 1511667"/>
              <a:gd name="connsiteY0" fmla="*/ 510056 h 2000581"/>
              <a:gd name="connsiteX1" fmla="*/ 1112608 w 1511667"/>
              <a:gd name="connsiteY1" fmla="*/ 581411 h 2000581"/>
              <a:gd name="connsiteX2" fmla="*/ 1070324 w 1511667"/>
              <a:gd name="connsiteY2" fmla="*/ 687122 h 2000581"/>
              <a:gd name="connsiteX3" fmla="*/ 1017468 w 1511667"/>
              <a:gd name="connsiteY3" fmla="*/ 803404 h 2000581"/>
              <a:gd name="connsiteX4" fmla="*/ 959327 w 1511667"/>
              <a:gd name="connsiteY4" fmla="*/ 922329 h 2000581"/>
              <a:gd name="connsiteX5" fmla="*/ 911757 w 1511667"/>
              <a:gd name="connsiteY5" fmla="*/ 1009540 h 2000581"/>
              <a:gd name="connsiteX6" fmla="*/ 837759 w 1511667"/>
              <a:gd name="connsiteY6" fmla="*/ 1133751 h 2000581"/>
              <a:gd name="connsiteX7" fmla="*/ 790190 w 1511667"/>
              <a:gd name="connsiteY7" fmla="*/ 1205106 h 2000581"/>
              <a:gd name="connsiteX8" fmla="*/ 734691 w 1511667"/>
              <a:gd name="connsiteY8" fmla="*/ 1287032 h 2000581"/>
              <a:gd name="connsiteX9" fmla="*/ 644837 w 1511667"/>
              <a:gd name="connsiteY9" fmla="*/ 1400671 h 2000581"/>
              <a:gd name="connsiteX10" fmla="*/ 573482 w 1511667"/>
              <a:gd name="connsiteY10" fmla="*/ 1485240 h 2000581"/>
              <a:gd name="connsiteX11" fmla="*/ 507413 w 1511667"/>
              <a:gd name="connsiteY11" fmla="*/ 1553952 h 2000581"/>
              <a:gd name="connsiteX12" fmla="*/ 409630 w 1511667"/>
              <a:gd name="connsiteY12" fmla="*/ 1646449 h 2000581"/>
              <a:gd name="connsiteX13" fmla="*/ 314490 w 1511667"/>
              <a:gd name="connsiteY13" fmla="*/ 1731018 h 2000581"/>
              <a:gd name="connsiteX14" fmla="*/ 216707 w 1511667"/>
              <a:gd name="connsiteY14" fmla="*/ 1807658 h 2000581"/>
              <a:gd name="connsiteX15" fmla="*/ 87211 w 1511667"/>
              <a:gd name="connsiteY15" fmla="*/ 1897513 h 2000581"/>
              <a:gd name="connsiteX16" fmla="*/ 10571 w 1511667"/>
              <a:gd name="connsiteY16" fmla="*/ 1950368 h 2000581"/>
              <a:gd name="connsiteX17" fmla="*/ 0 w 1511667"/>
              <a:gd name="connsiteY17" fmla="*/ 1966225 h 2000581"/>
              <a:gd name="connsiteX18" fmla="*/ 0 w 1511667"/>
              <a:gd name="connsiteY18" fmla="*/ 1976796 h 2000581"/>
              <a:gd name="connsiteX19" fmla="*/ 0 w 1511667"/>
              <a:gd name="connsiteY19" fmla="*/ 1987367 h 2000581"/>
              <a:gd name="connsiteX20" fmla="*/ 10571 w 1511667"/>
              <a:gd name="connsiteY20" fmla="*/ 1997938 h 2000581"/>
              <a:gd name="connsiteX21" fmla="*/ 29070 w 1511667"/>
              <a:gd name="connsiteY21" fmla="*/ 2000581 h 2000581"/>
              <a:gd name="connsiteX22" fmla="*/ 95140 w 1511667"/>
              <a:gd name="connsiteY22" fmla="*/ 1976796 h 2000581"/>
              <a:gd name="connsiteX23" fmla="*/ 258992 w 1511667"/>
              <a:gd name="connsiteY23" fmla="*/ 1892227 h 2000581"/>
              <a:gd name="connsiteX24" fmla="*/ 441343 w 1511667"/>
              <a:gd name="connsiteY24" fmla="*/ 1775945 h 2000581"/>
              <a:gd name="connsiteX25" fmla="*/ 594624 w 1511667"/>
              <a:gd name="connsiteY25" fmla="*/ 1657020 h 2000581"/>
              <a:gd name="connsiteX26" fmla="*/ 732048 w 1511667"/>
              <a:gd name="connsiteY26" fmla="*/ 1532810 h 2000581"/>
              <a:gd name="connsiteX27" fmla="*/ 832474 w 1511667"/>
              <a:gd name="connsiteY27" fmla="*/ 1424456 h 2000581"/>
              <a:gd name="connsiteX28" fmla="*/ 938185 w 1511667"/>
              <a:gd name="connsiteY28" fmla="*/ 1297603 h 2000581"/>
              <a:gd name="connsiteX29" fmla="*/ 1030682 w 1511667"/>
              <a:gd name="connsiteY29" fmla="*/ 1173392 h 2000581"/>
              <a:gd name="connsiteX30" fmla="*/ 1144321 w 1511667"/>
              <a:gd name="connsiteY30" fmla="*/ 1004255 h 2000581"/>
              <a:gd name="connsiteX31" fmla="*/ 1228890 w 1511667"/>
              <a:gd name="connsiteY31" fmla="*/ 858902 h 2000581"/>
              <a:gd name="connsiteX32" fmla="*/ 1289674 w 1511667"/>
              <a:gd name="connsiteY32" fmla="*/ 747906 h 2000581"/>
              <a:gd name="connsiteX33" fmla="*/ 1342529 w 1511667"/>
              <a:gd name="connsiteY33" fmla="*/ 639552 h 2000581"/>
              <a:gd name="connsiteX34" fmla="*/ 1400670 w 1511667"/>
              <a:gd name="connsiteY34" fmla="*/ 512699 h 2000581"/>
              <a:gd name="connsiteX35" fmla="*/ 1419170 w 1511667"/>
              <a:gd name="connsiteY35" fmla="*/ 473057 h 2000581"/>
              <a:gd name="connsiteX36" fmla="*/ 1432384 w 1511667"/>
              <a:gd name="connsiteY36" fmla="*/ 465129 h 2000581"/>
              <a:gd name="connsiteX37" fmla="*/ 1469383 w 1511667"/>
              <a:gd name="connsiteY37" fmla="*/ 433415 h 2000581"/>
              <a:gd name="connsiteX38" fmla="*/ 1493168 w 1511667"/>
              <a:gd name="connsiteY38" fmla="*/ 404345 h 2000581"/>
              <a:gd name="connsiteX39" fmla="*/ 1509024 w 1511667"/>
              <a:gd name="connsiteY39" fmla="*/ 367346 h 2000581"/>
              <a:gd name="connsiteX40" fmla="*/ 1511667 w 1511667"/>
              <a:gd name="connsiteY40" fmla="*/ 335633 h 2000581"/>
              <a:gd name="connsiteX41" fmla="*/ 1503739 w 1511667"/>
              <a:gd name="connsiteY41" fmla="*/ 306562 h 2000581"/>
              <a:gd name="connsiteX42" fmla="*/ 1495810 w 1511667"/>
              <a:gd name="connsiteY42" fmla="*/ 282777 h 2000581"/>
              <a:gd name="connsiteX43" fmla="*/ 1474668 w 1511667"/>
              <a:gd name="connsiteY43" fmla="*/ 251064 h 2000581"/>
              <a:gd name="connsiteX44" fmla="*/ 1448240 w 1511667"/>
              <a:gd name="connsiteY44" fmla="*/ 221993 h 2000581"/>
              <a:gd name="connsiteX45" fmla="*/ 1424455 w 1511667"/>
              <a:gd name="connsiteY45" fmla="*/ 198209 h 2000581"/>
              <a:gd name="connsiteX46" fmla="*/ 1382171 w 1511667"/>
              <a:gd name="connsiteY46" fmla="*/ 161210 h 2000581"/>
              <a:gd name="connsiteX47" fmla="*/ 1331958 w 1511667"/>
              <a:gd name="connsiteY47" fmla="*/ 124211 h 2000581"/>
              <a:gd name="connsiteX48" fmla="*/ 1273817 w 1511667"/>
              <a:gd name="connsiteY48" fmla="*/ 89855 h 2000581"/>
              <a:gd name="connsiteX49" fmla="*/ 1109965 w 1511667"/>
              <a:gd name="connsiteY49" fmla="*/ 0 h 2000581"/>
              <a:gd name="connsiteX50" fmla="*/ 1057110 w 1511667"/>
              <a:gd name="connsiteY50" fmla="*/ 23785 h 2000581"/>
              <a:gd name="connsiteX51" fmla="*/ 1109965 w 1511667"/>
              <a:gd name="connsiteY51" fmla="*/ 121568 h 2000581"/>
              <a:gd name="connsiteX52" fmla="*/ 1139036 w 1511667"/>
              <a:gd name="connsiteY52" fmla="*/ 179709 h 2000581"/>
              <a:gd name="connsiteX53" fmla="*/ 1160178 w 1511667"/>
              <a:gd name="connsiteY53" fmla="*/ 235207 h 2000581"/>
              <a:gd name="connsiteX54" fmla="*/ 1168106 w 1511667"/>
              <a:gd name="connsiteY54" fmla="*/ 266921 h 2000581"/>
              <a:gd name="connsiteX55" fmla="*/ 1170749 w 1511667"/>
              <a:gd name="connsiteY55" fmla="*/ 298634 h 2000581"/>
              <a:gd name="connsiteX56" fmla="*/ 1170749 w 1511667"/>
              <a:gd name="connsiteY56" fmla="*/ 338276 h 2000581"/>
              <a:gd name="connsiteX57" fmla="*/ 1162821 w 1511667"/>
              <a:gd name="connsiteY57" fmla="*/ 396417 h 2000581"/>
              <a:gd name="connsiteX58" fmla="*/ 1149607 w 1511667"/>
              <a:gd name="connsiteY58" fmla="*/ 457200 h 2000581"/>
              <a:gd name="connsiteX59" fmla="*/ 1136393 w 1511667"/>
              <a:gd name="connsiteY59" fmla="*/ 510056 h 200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1667" h="2000581">
                <a:moveTo>
                  <a:pt x="1136393" y="510056"/>
                </a:moveTo>
                <a:lnTo>
                  <a:pt x="1112608" y="581411"/>
                </a:lnTo>
                <a:lnTo>
                  <a:pt x="1070324" y="687122"/>
                </a:lnTo>
                <a:lnTo>
                  <a:pt x="1017468" y="803404"/>
                </a:lnTo>
                <a:lnTo>
                  <a:pt x="959327" y="922329"/>
                </a:lnTo>
                <a:lnTo>
                  <a:pt x="911757" y="1009540"/>
                </a:lnTo>
                <a:lnTo>
                  <a:pt x="837759" y="1133751"/>
                </a:lnTo>
                <a:lnTo>
                  <a:pt x="790190" y="1205106"/>
                </a:lnTo>
                <a:lnTo>
                  <a:pt x="734691" y="1287032"/>
                </a:lnTo>
                <a:lnTo>
                  <a:pt x="644837" y="1400671"/>
                </a:lnTo>
                <a:lnTo>
                  <a:pt x="573482" y="1485240"/>
                </a:lnTo>
                <a:lnTo>
                  <a:pt x="507413" y="1553952"/>
                </a:lnTo>
                <a:lnTo>
                  <a:pt x="409630" y="1646449"/>
                </a:lnTo>
                <a:lnTo>
                  <a:pt x="314490" y="1731018"/>
                </a:lnTo>
                <a:lnTo>
                  <a:pt x="216707" y="1807658"/>
                </a:lnTo>
                <a:lnTo>
                  <a:pt x="87211" y="1897513"/>
                </a:lnTo>
                <a:lnTo>
                  <a:pt x="10571" y="1950368"/>
                </a:lnTo>
                <a:lnTo>
                  <a:pt x="0" y="1966225"/>
                </a:lnTo>
                <a:lnTo>
                  <a:pt x="0" y="1976796"/>
                </a:lnTo>
                <a:lnTo>
                  <a:pt x="0" y="1987367"/>
                </a:lnTo>
                <a:lnTo>
                  <a:pt x="10571" y="1997938"/>
                </a:lnTo>
                <a:lnTo>
                  <a:pt x="29070" y="2000581"/>
                </a:lnTo>
                <a:lnTo>
                  <a:pt x="95140" y="1976796"/>
                </a:lnTo>
                <a:lnTo>
                  <a:pt x="258992" y="1892227"/>
                </a:lnTo>
                <a:lnTo>
                  <a:pt x="441343" y="1775945"/>
                </a:lnTo>
                <a:lnTo>
                  <a:pt x="594624" y="1657020"/>
                </a:lnTo>
                <a:lnTo>
                  <a:pt x="732048" y="1532810"/>
                </a:lnTo>
                <a:lnTo>
                  <a:pt x="832474" y="1424456"/>
                </a:lnTo>
                <a:lnTo>
                  <a:pt x="938185" y="1297603"/>
                </a:lnTo>
                <a:lnTo>
                  <a:pt x="1030682" y="1173392"/>
                </a:lnTo>
                <a:lnTo>
                  <a:pt x="1144321" y="1004255"/>
                </a:lnTo>
                <a:lnTo>
                  <a:pt x="1228890" y="858902"/>
                </a:lnTo>
                <a:lnTo>
                  <a:pt x="1289674" y="747906"/>
                </a:lnTo>
                <a:lnTo>
                  <a:pt x="1342529" y="639552"/>
                </a:lnTo>
                <a:lnTo>
                  <a:pt x="1400670" y="512699"/>
                </a:lnTo>
                <a:lnTo>
                  <a:pt x="1419170" y="473057"/>
                </a:lnTo>
                <a:lnTo>
                  <a:pt x="1432384" y="465129"/>
                </a:lnTo>
                <a:lnTo>
                  <a:pt x="1469383" y="433415"/>
                </a:lnTo>
                <a:lnTo>
                  <a:pt x="1493168" y="404345"/>
                </a:lnTo>
                <a:lnTo>
                  <a:pt x="1509024" y="367346"/>
                </a:lnTo>
                <a:lnTo>
                  <a:pt x="1511667" y="335633"/>
                </a:lnTo>
                <a:lnTo>
                  <a:pt x="1503739" y="306562"/>
                </a:lnTo>
                <a:lnTo>
                  <a:pt x="1495810" y="282777"/>
                </a:lnTo>
                <a:lnTo>
                  <a:pt x="1474668" y="251064"/>
                </a:lnTo>
                <a:lnTo>
                  <a:pt x="1448240" y="221993"/>
                </a:lnTo>
                <a:lnTo>
                  <a:pt x="1424455" y="198209"/>
                </a:lnTo>
                <a:lnTo>
                  <a:pt x="1382171" y="161210"/>
                </a:lnTo>
                <a:lnTo>
                  <a:pt x="1331958" y="124211"/>
                </a:lnTo>
                <a:lnTo>
                  <a:pt x="1273817" y="89855"/>
                </a:lnTo>
                <a:lnTo>
                  <a:pt x="1109965" y="0"/>
                </a:lnTo>
                <a:lnTo>
                  <a:pt x="1057110" y="23785"/>
                </a:lnTo>
                <a:lnTo>
                  <a:pt x="1109965" y="121568"/>
                </a:lnTo>
                <a:lnTo>
                  <a:pt x="1139036" y="179709"/>
                </a:lnTo>
                <a:lnTo>
                  <a:pt x="1160178" y="235207"/>
                </a:lnTo>
                <a:lnTo>
                  <a:pt x="1168106" y="266921"/>
                </a:lnTo>
                <a:lnTo>
                  <a:pt x="1170749" y="298634"/>
                </a:lnTo>
                <a:lnTo>
                  <a:pt x="1170749" y="338276"/>
                </a:lnTo>
                <a:lnTo>
                  <a:pt x="1162821" y="396417"/>
                </a:lnTo>
                <a:lnTo>
                  <a:pt x="1149607" y="457200"/>
                </a:lnTo>
                <a:lnTo>
                  <a:pt x="1136393" y="51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49457FBD-9337-4A59-B052-91A706BB2CDC}"/>
              </a:ext>
            </a:extLst>
          </p:cNvPr>
          <p:cNvSpPr/>
          <p:nvPr/>
        </p:nvSpPr>
        <p:spPr>
          <a:xfrm>
            <a:off x="5529263" y="3603625"/>
            <a:ext cx="1760537" cy="2146300"/>
          </a:xfrm>
          <a:custGeom>
            <a:avLst/>
            <a:gdLst>
              <a:gd name="connsiteX0" fmla="*/ 120611 w 1761482"/>
              <a:gd name="connsiteY0" fmla="*/ 743300 h 2145754"/>
              <a:gd name="connsiteX1" fmla="*/ 126220 w 1761482"/>
              <a:gd name="connsiteY1" fmla="*/ 535737 h 2145754"/>
              <a:gd name="connsiteX2" fmla="*/ 131830 w 1761482"/>
              <a:gd name="connsiteY2" fmla="*/ 339394 h 2145754"/>
              <a:gd name="connsiteX3" fmla="*/ 129025 w 1761482"/>
              <a:gd name="connsiteY3" fmla="*/ 277686 h 2145754"/>
              <a:gd name="connsiteX4" fmla="*/ 123416 w 1761482"/>
              <a:gd name="connsiteY4" fmla="*/ 235612 h 2145754"/>
              <a:gd name="connsiteX5" fmla="*/ 115001 w 1761482"/>
              <a:gd name="connsiteY5" fmla="*/ 199148 h 2145754"/>
              <a:gd name="connsiteX6" fmla="*/ 103781 w 1761482"/>
              <a:gd name="connsiteY6" fmla="*/ 162684 h 2145754"/>
              <a:gd name="connsiteX7" fmla="*/ 86952 w 1761482"/>
              <a:gd name="connsiteY7" fmla="*/ 131830 h 2145754"/>
              <a:gd name="connsiteX8" fmla="*/ 58903 w 1761482"/>
              <a:gd name="connsiteY8" fmla="*/ 89757 h 2145754"/>
              <a:gd name="connsiteX9" fmla="*/ 0 w 1761482"/>
              <a:gd name="connsiteY9" fmla="*/ 22439 h 2145754"/>
              <a:gd name="connsiteX10" fmla="*/ 162684 w 1761482"/>
              <a:gd name="connsiteY10" fmla="*/ 0 h 2145754"/>
              <a:gd name="connsiteX11" fmla="*/ 244027 w 1761482"/>
              <a:gd name="connsiteY11" fmla="*/ 84147 h 2145754"/>
              <a:gd name="connsiteX12" fmla="*/ 308539 w 1761482"/>
              <a:gd name="connsiteY12" fmla="*/ 148660 h 2145754"/>
              <a:gd name="connsiteX13" fmla="*/ 342198 w 1761482"/>
              <a:gd name="connsiteY13" fmla="*/ 185124 h 2145754"/>
              <a:gd name="connsiteX14" fmla="*/ 367443 w 1761482"/>
              <a:gd name="connsiteY14" fmla="*/ 213173 h 2145754"/>
              <a:gd name="connsiteX15" fmla="*/ 395492 w 1761482"/>
              <a:gd name="connsiteY15" fmla="*/ 252441 h 2145754"/>
              <a:gd name="connsiteX16" fmla="*/ 417931 w 1761482"/>
              <a:gd name="connsiteY16" fmla="*/ 291710 h 2145754"/>
              <a:gd name="connsiteX17" fmla="*/ 431955 w 1761482"/>
              <a:gd name="connsiteY17" fmla="*/ 322564 h 2145754"/>
              <a:gd name="connsiteX18" fmla="*/ 440370 w 1761482"/>
              <a:gd name="connsiteY18" fmla="*/ 361833 h 2145754"/>
              <a:gd name="connsiteX19" fmla="*/ 443175 w 1761482"/>
              <a:gd name="connsiteY19" fmla="*/ 387077 h 2145754"/>
              <a:gd name="connsiteX20" fmla="*/ 437565 w 1761482"/>
              <a:gd name="connsiteY20" fmla="*/ 426346 h 2145754"/>
              <a:gd name="connsiteX21" fmla="*/ 420736 w 1761482"/>
              <a:gd name="connsiteY21" fmla="*/ 454395 h 2145754"/>
              <a:gd name="connsiteX22" fmla="*/ 401101 w 1761482"/>
              <a:gd name="connsiteY22" fmla="*/ 488054 h 2145754"/>
              <a:gd name="connsiteX23" fmla="*/ 373052 w 1761482"/>
              <a:gd name="connsiteY23" fmla="*/ 558176 h 2145754"/>
              <a:gd name="connsiteX24" fmla="*/ 353418 w 1761482"/>
              <a:gd name="connsiteY24" fmla="*/ 628299 h 2145754"/>
              <a:gd name="connsiteX25" fmla="*/ 333784 w 1761482"/>
              <a:gd name="connsiteY25" fmla="*/ 704032 h 2145754"/>
              <a:gd name="connsiteX26" fmla="*/ 328174 w 1761482"/>
              <a:gd name="connsiteY26" fmla="*/ 754520 h 2145754"/>
              <a:gd name="connsiteX27" fmla="*/ 316954 w 1761482"/>
              <a:gd name="connsiteY27" fmla="*/ 905985 h 2145754"/>
              <a:gd name="connsiteX28" fmla="*/ 311344 w 1761482"/>
              <a:gd name="connsiteY28" fmla="*/ 1127573 h 2145754"/>
              <a:gd name="connsiteX29" fmla="*/ 311344 w 1761482"/>
              <a:gd name="connsiteY29" fmla="*/ 1427698 h 2145754"/>
              <a:gd name="connsiteX30" fmla="*/ 311344 w 1761482"/>
              <a:gd name="connsiteY30" fmla="*/ 1528675 h 2145754"/>
              <a:gd name="connsiteX31" fmla="*/ 316954 w 1761482"/>
              <a:gd name="connsiteY31" fmla="*/ 1626846 h 2145754"/>
              <a:gd name="connsiteX32" fmla="*/ 325369 w 1761482"/>
              <a:gd name="connsiteY32" fmla="*/ 1691359 h 2145754"/>
              <a:gd name="connsiteX33" fmla="*/ 345003 w 1761482"/>
              <a:gd name="connsiteY33" fmla="*/ 1758677 h 2145754"/>
              <a:gd name="connsiteX34" fmla="*/ 356223 w 1761482"/>
              <a:gd name="connsiteY34" fmla="*/ 1792336 h 2145754"/>
              <a:gd name="connsiteX35" fmla="*/ 370247 w 1761482"/>
              <a:gd name="connsiteY35" fmla="*/ 1820385 h 2145754"/>
              <a:gd name="connsiteX36" fmla="*/ 387077 w 1761482"/>
              <a:gd name="connsiteY36" fmla="*/ 1842824 h 2145754"/>
              <a:gd name="connsiteX37" fmla="*/ 406711 w 1761482"/>
              <a:gd name="connsiteY37" fmla="*/ 1859654 h 2145754"/>
              <a:gd name="connsiteX38" fmla="*/ 445980 w 1761482"/>
              <a:gd name="connsiteY38" fmla="*/ 1879288 h 2145754"/>
              <a:gd name="connsiteX39" fmla="*/ 516103 w 1761482"/>
              <a:gd name="connsiteY39" fmla="*/ 1898922 h 2145754"/>
              <a:gd name="connsiteX40" fmla="*/ 577811 w 1761482"/>
              <a:gd name="connsiteY40" fmla="*/ 1907337 h 2145754"/>
              <a:gd name="connsiteX41" fmla="*/ 684397 w 1761482"/>
              <a:gd name="connsiteY41" fmla="*/ 1918557 h 2145754"/>
              <a:gd name="connsiteX42" fmla="*/ 816228 w 1761482"/>
              <a:gd name="connsiteY42" fmla="*/ 1921362 h 2145754"/>
              <a:gd name="connsiteX43" fmla="*/ 976108 w 1761482"/>
              <a:gd name="connsiteY43" fmla="*/ 1921362 h 2145754"/>
              <a:gd name="connsiteX44" fmla="*/ 1130378 w 1761482"/>
              <a:gd name="connsiteY44" fmla="*/ 1912947 h 2145754"/>
              <a:gd name="connsiteX45" fmla="*/ 1222939 w 1761482"/>
              <a:gd name="connsiteY45" fmla="*/ 1898922 h 2145754"/>
              <a:gd name="connsiteX46" fmla="*/ 1298672 w 1761482"/>
              <a:gd name="connsiteY46" fmla="*/ 1876483 h 2145754"/>
              <a:gd name="connsiteX47" fmla="*/ 1699774 w 1761482"/>
              <a:gd name="connsiteY47" fmla="*/ 1884898 h 2145754"/>
              <a:gd name="connsiteX48" fmla="*/ 1722213 w 1761482"/>
              <a:gd name="connsiteY48" fmla="*/ 1904532 h 2145754"/>
              <a:gd name="connsiteX49" fmla="*/ 1736238 w 1761482"/>
              <a:gd name="connsiteY49" fmla="*/ 1918557 h 2145754"/>
              <a:gd name="connsiteX50" fmla="*/ 1750262 w 1761482"/>
              <a:gd name="connsiteY50" fmla="*/ 1943801 h 2145754"/>
              <a:gd name="connsiteX51" fmla="*/ 1758677 w 1761482"/>
              <a:gd name="connsiteY51" fmla="*/ 1963435 h 2145754"/>
              <a:gd name="connsiteX52" fmla="*/ 1761482 w 1761482"/>
              <a:gd name="connsiteY52" fmla="*/ 1980265 h 2145754"/>
              <a:gd name="connsiteX53" fmla="*/ 1761482 w 1761482"/>
              <a:gd name="connsiteY53" fmla="*/ 1991484 h 2145754"/>
              <a:gd name="connsiteX54" fmla="*/ 1755872 w 1761482"/>
              <a:gd name="connsiteY54" fmla="*/ 2016729 h 2145754"/>
              <a:gd name="connsiteX55" fmla="*/ 1741847 w 1761482"/>
              <a:gd name="connsiteY55" fmla="*/ 2036363 h 2145754"/>
              <a:gd name="connsiteX56" fmla="*/ 1722213 w 1761482"/>
              <a:gd name="connsiteY56" fmla="*/ 2053192 h 2145754"/>
              <a:gd name="connsiteX57" fmla="*/ 1674530 w 1761482"/>
              <a:gd name="connsiteY57" fmla="*/ 2072827 h 2145754"/>
              <a:gd name="connsiteX58" fmla="*/ 1593187 w 1761482"/>
              <a:gd name="connsiteY58" fmla="*/ 2089656 h 2145754"/>
              <a:gd name="connsiteX59" fmla="*/ 1469771 w 1761482"/>
              <a:gd name="connsiteY59" fmla="*/ 2112095 h 2145754"/>
              <a:gd name="connsiteX60" fmla="*/ 1295867 w 1761482"/>
              <a:gd name="connsiteY60" fmla="*/ 2134535 h 2145754"/>
              <a:gd name="connsiteX61" fmla="*/ 1155622 w 1761482"/>
              <a:gd name="connsiteY61" fmla="*/ 2142949 h 2145754"/>
              <a:gd name="connsiteX62" fmla="*/ 1015376 w 1761482"/>
              <a:gd name="connsiteY62" fmla="*/ 2145754 h 2145754"/>
              <a:gd name="connsiteX63" fmla="*/ 863911 w 1761482"/>
              <a:gd name="connsiteY63" fmla="*/ 2145754 h 2145754"/>
              <a:gd name="connsiteX64" fmla="*/ 740495 w 1761482"/>
              <a:gd name="connsiteY64" fmla="*/ 2137340 h 2145754"/>
              <a:gd name="connsiteX65" fmla="*/ 589030 w 1761482"/>
              <a:gd name="connsiteY65" fmla="*/ 2123315 h 2145754"/>
              <a:gd name="connsiteX66" fmla="*/ 476834 w 1761482"/>
              <a:gd name="connsiteY66" fmla="*/ 2100876 h 2145754"/>
              <a:gd name="connsiteX67" fmla="*/ 387077 w 1761482"/>
              <a:gd name="connsiteY67" fmla="*/ 2072827 h 2145754"/>
              <a:gd name="connsiteX68" fmla="*/ 311344 w 1761482"/>
              <a:gd name="connsiteY68" fmla="*/ 2033558 h 2145754"/>
              <a:gd name="connsiteX69" fmla="*/ 272076 w 1761482"/>
              <a:gd name="connsiteY69" fmla="*/ 2002704 h 2145754"/>
              <a:gd name="connsiteX70" fmla="*/ 235612 w 1761482"/>
              <a:gd name="connsiteY70" fmla="*/ 1963435 h 2145754"/>
              <a:gd name="connsiteX71" fmla="*/ 204758 w 1761482"/>
              <a:gd name="connsiteY71" fmla="*/ 1915752 h 2145754"/>
              <a:gd name="connsiteX72" fmla="*/ 182319 w 1761482"/>
              <a:gd name="connsiteY72" fmla="*/ 1865264 h 2145754"/>
              <a:gd name="connsiteX73" fmla="*/ 162684 w 1761482"/>
              <a:gd name="connsiteY73" fmla="*/ 1811970 h 2145754"/>
              <a:gd name="connsiteX74" fmla="*/ 148660 w 1761482"/>
              <a:gd name="connsiteY74" fmla="*/ 1755872 h 2145754"/>
              <a:gd name="connsiteX75" fmla="*/ 134635 w 1761482"/>
              <a:gd name="connsiteY75" fmla="*/ 1694164 h 2145754"/>
              <a:gd name="connsiteX76" fmla="*/ 123416 w 1761482"/>
              <a:gd name="connsiteY76" fmla="*/ 1621237 h 2145754"/>
              <a:gd name="connsiteX77" fmla="*/ 115001 w 1761482"/>
              <a:gd name="connsiteY77" fmla="*/ 1520260 h 2145754"/>
              <a:gd name="connsiteX78" fmla="*/ 109391 w 1761482"/>
              <a:gd name="connsiteY78" fmla="*/ 1410868 h 2145754"/>
              <a:gd name="connsiteX79" fmla="*/ 109391 w 1761482"/>
              <a:gd name="connsiteY79" fmla="*/ 1262208 h 2145754"/>
              <a:gd name="connsiteX80" fmla="*/ 120611 w 1761482"/>
              <a:gd name="connsiteY80" fmla="*/ 743300 h 2145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761482" h="2145754">
                <a:moveTo>
                  <a:pt x="120611" y="743300"/>
                </a:moveTo>
                <a:lnTo>
                  <a:pt x="126220" y="535737"/>
                </a:lnTo>
                <a:lnTo>
                  <a:pt x="131830" y="339394"/>
                </a:lnTo>
                <a:lnTo>
                  <a:pt x="129025" y="277686"/>
                </a:lnTo>
                <a:lnTo>
                  <a:pt x="123416" y="235612"/>
                </a:lnTo>
                <a:lnTo>
                  <a:pt x="115001" y="199148"/>
                </a:lnTo>
                <a:lnTo>
                  <a:pt x="103781" y="162684"/>
                </a:lnTo>
                <a:lnTo>
                  <a:pt x="86952" y="131830"/>
                </a:lnTo>
                <a:lnTo>
                  <a:pt x="58903" y="89757"/>
                </a:lnTo>
                <a:lnTo>
                  <a:pt x="0" y="22439"/>
                </a:lnTo>
                <a:lnTo>
                  <a:pt x="162684" y="0"/>
                </a:lnTo>
                <a:lnTo>
                  <a:pt x="244027" y="84147"/>
                </a:lnTo>
                <a:lnTo>
                  <a:pt x="308539" y="148660"/>
                </a:lnTo>
                <a:lnTo>
                  <a:pt x="342198" y="185124"/>
                </a:lnTo>
                <a:lnTo>
                  <a:pt x="367443" y="213173"/>
                </a:lnTo>
                <a:lnTo>
                  <a:pt x="395492" y="252441"/>
                </a:lnTo>
                <a:lnTo>
                  <a:pt x="417931" y="291710"/>
                </a:lnTo>
                <a:lnTo>
                  <a:pt x="431955" y="322564"/>
                </a:lnTo>
                <a:lnTo>
                  <a:pt x="440370" y="361833"/>
                </a:lnTo>
                <a:lnTo>
                  <a:pt x="443175" y="387077"/>
                </a:lnTo>
                <a:lnTo>
                  <a:pt x="437565" y="426346"/>
                </a:lnTo>
                <a:lnTo>
                  <a:pt x="420736" y="454395"/>
                </a:lnTo>
                <a:lnTo>
                  <a:pt x="401101" y="488054"/>
                </a:lnTo>
                <a:lnTo>
                  <a:pt x="373052" y="558176"/>
                </a:lnTo>
                <a:lnTo>
                  <a:pt x="353418" y="628299"/>
                </a:lnTo>
                <a:lnTo>
                  <a:pt x="333784" y="704032"/>
                </a:lnTo>
                <a:lnTo>
                  <a:pt x="328174" y="754520"/>
                </a:lnTo>
                <a:lnTo>
                  <a:pt x="316954" y="905985"/>
                </a:lnTo>
                <a:lnTo>
                  <a:pt x="311344" y="1127573"/>
                </a:lnTo>
                <a:lnTo>
                  <a:pt x="311344" y="1427698"/>
                </a:lnTo>
                <a:lnTo>
                  <a:pt x="311344" y="1528675"/>
                </a:lnTo>
                <a:lnTo>
                  <a:pt x="316954" y="1626846"/>
                </a:lnTo>
                <a:lnTo>
                  <a:pt x="325369" y="1691359"/>
                </a:lnTo>
                <a:lnTo>
                  <a:pt x="345003" y="1758677"/>
                </a:lnTo>
                <a:lnTo>
                  <a:pt x="356223" y="1792336"/>
                </a:lnTo>
                <a:lnTo>
                  <a:pt x="370247" y="1820385"/>
                </a:lnTo>
                <a:lnTo>
                  <a:pt x="387077" y="1842824"/>
                </a:lnTo>
                <a:lnTo>
                  <a:pt x="406711" y="1859654"/>
                </a:lnTo>
                <a:lnTo>
                  <a:pt x="445980" y="1879288"/>
                </a:lnTo>
                <a:lnTo>
                  <a:pt x="516103" y="1898922"/>
                </a:lnTo>
                <a:lnTo>
                  <a:pt x="577811" y="1907337"/>
                </a:lnTo>
                <a:lnTo>
                  <a:pt x="684397" y="1918557"/>
                </a:lnTo>
                <a:lnTo>
                  <a:pt x="816228" y="1921362"/>
                </a:lnTo>
                <a:lnTo>
                  <a:pt x="976108" y="1921362"/>
                </a:lnTo>
                <a:lnTo>
                  <a:pt x="1130378" y="1912947"/>
                </a:lnTo>
                <a:lnTo>
                  <a:pt x="1222939" y="1898922"/>
                </a:lnTo>
                <a:lnTo>
                  <a:pt x="1298672" y="1876483"/>
                </a:lnTo>
                <a:lnTo>
                  <a:pt x="1699774" y="1884898"/>
                </a:lnTo>
                <a:lnTo>
                  <a:pt x="1722213" y="1904532"/>
                </a:lnTo>
                <a:lnTo>
                  <a:pt x="1736238" y="1918557"/>
                </a:lnTo>
                <a:lnTo>
                  <a:pt x="1750262" y="1943801"/>
                </a:lnTo>
                <a:lnTo>
                  <a:pt x="1758677" y="1963435"/>
                </a:lnTo>
                <a:lnTo>
                  <a:pt x="1761482" y="1980265"/>
                </a:lnTo>
                <a:lnTo>
                  <a:pt x="1761482" y="1991484"/>
                </a:lnTo>
                <a:lnTo>
                  <a:pt x="1755872" y="2016729"/>
                </a:lnTo>
                <a:lnTo>
                  <a:pt x="1741847" y="2036363"/>
                </a:lnTo>
                <a:lnTo>
                  <a:pt x="1722213" y="2053192"/>
                </a:lnTo>
                <a:lnTo>
                  <a:pt x="1674530" y="2072827"/>
                </a:lnTo>
                <a:lnTo>
                  <a:pt x="1593187" y="2089656"/>
                </a:lnTo>
                <a:lnTo>
                  <a:pt x="1469771" y="2112095"/>
                </a:lnTo>
                <a:lnTo>
                  <a:pt x="1295867" y="2134535"/>
                </a:lnTo>
                <a:lnTo>
                  <a:pt x="1155622" y="2142949"/>
                </a:lnTo>
                <a:lnTo>
                  <a:pt x="1015376" y="2145754"/>
                </a:lnTo>
                <a:lnTo>
                  <a:pt x="863911" y="2145754"/>
                </a:lnTo>
                <a:lnTo>
                  <a:pt x="740495" y="2137340"/>
                </a:lnTo>
                <a:lnTo>
                  <a:pt x="589030" y="2123315"/>
                </a:lnTo>
                <a:lnTo>
                  <a:pt x="476834" y="2100876"/>
                </a:lnTo>
                <a:lnTo>
                  <a:pt x="387077" y="2072827"/>
                </a:lnTo>
                <a:lnTo>
                  <a:pt x="311344" y="2033558"/>
                </a:lnTo>
                <a:lnTo>
                  <a:pt x="272076" y="2002704"/>
                </a:lnTo>
                <a:lnTo>
                  <a:pt x="235612" y="1963435"/>
                </a:lnTo>
                <a:lnTo>
                  <a:pt x="204758" y="1915752"/>
                </a:lnTo>
                <a:lnTo>
                  <a:pt x="182319" y="1865264"/>
                </a:lnTo>
                <a:lnTo>
                  <a:pt x="162684" y="1811970"/>
                </a:lnTo>
                <a:lnTo>
                  <a:pt x="148660" y="1755872"/>
                </a:lnTo>
                <a:lnTo>
                  <a:pt x="134635" y="1694164"/>
                </a:lnTo>
                <a:lnTo>
                  <a:pt x="123416" y="1621237"/>
                </a:lnTo>
                <a:lnTo>
                  <a:pt x="115001" y="1520260"/>
                </a:lnTo>
                <a:lnTo>
                  <a:pt x="109391" y="1410868"/>
                </a:lnTo>
                <a:lnTo>
                  <a:pt x="109391" y="1262208"/>
                </a:lnTo>
                <a:lnTo>
                  <a:pt x="120611" y="743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08EF9A7-D3D1-4E4C-A386-1E07899D06C7}"/>
              </a:ext>
            </a:extLst>
          </p:cNvPr>
          <p:cNvSpPr/>
          <p:nvPr/>
        </p:nvSpPr>
        <p:spPr>
          <a:xfrm>
            <a:off x="6742113" y="4762500"/>
            <a:ext cx="539750" cy="846138"/>
          </a:xfrm>
          <a:custGeom>
            <a:avLst/>
            <a:gdLst>
              <a:gd name="connsiteX0" fmla="*/ 378619 w 540544"/>
              <a:gd name="connsiteY0" fmla="*/ 140494 h 845344"/>
              <a:gd name="connsiteX1" fmla="*/ 397669 w 540544"/>
              <a:gd name="connsiteY1" fmla="*/ 342900 h 845344"/>
              <a:gd name="connsiteX2" fmla="*/ 411956 w 540544"/>
              <a:gd name="connsiteY2" fmla="*/ 521494 h 845344"/>
              <a:gd name="connsiteX3" fmla="*/ 416719 w 540544"/>
              <a:gd name="connsiteY3" fmla="*/ 576263 h 845344"/>
              <a:gd name="connsiteX4" fmla="*/ 423862 w 540544"/>
              <a:gd name="connsiteY4" fmla="*/ 609600 h 845344"/>
              <a:gd name="connsiteX5" fmla="*/ 438150 w 540544"/>
              <a:gd name="connsiteY5" fmla="*/ 650081 h 845344"/>
              <a:gd name="connsiteX6" fmla="*/ 461962 w 540544"/>
              <a:gd name="connsiteY6" fmla="*/ 690563 h 845344"/>
              <a:gd name="connsiteX7" fmla="*/ 483394 w 540544"/>
              <a:gd name="connsiteY7" fmla="*/ 721519 h 845344"/>
              <a:gd name="connsiteX8" fmla="*/ 511969 w 540544"/>
              <a:gd name="connsiteY8" fmla="*/ 752475 h 845344"/>
              <a:gd name="connsiteX9" fmla="*/ 540544 w 540544"/>
              <a:gd name="connsiteY9" fmla="*/ 802481 h 845344"/>
              <a:gd name="connsiteX10" fmla="*/ 538162 w 540544"/>
              <a:gd name="connsiteY10" fmla="*/ 845344 h 845344"/>
              <a:gd name="connsiteX11" fmla="*/ 0 w 540544"/>
              <a:gd name="connsiteY11" fmla="*/ 745331 h 845344"/>
              <a:gd name="connsiteX12" fmla="*/ 50006 w 540544"/>
              <a:gd name="connsiteY12" fmla="*/ 731044 h 845344"/>
              <a:gd name="connsiteX13" fmla="*/ 85725 w 540544"/>
              <a:gd name="connsiteY13" fmla="*/ 716756 h 845344"/>
              <a:gd name="connsiteX14" fmla="*/ 114300 w 540544"/>
              <a:gd name="connsiteY14" fmla="*/ 702469 h 845344"/>
              <a:gd name="connsiteX15" fmla="*/ 142875 w 540544"/>
              <a:gd name="connsiteY15" fmla="*/ 683419 h 845344"/>
              <a:gd name="connsiteX16" fmla="*/ 171450 w 540544"/>
              <a:gd name="connsiteY16" fmla="*/ 657225 h 845344"/>
              <a:gd name="connsiteX17" fmla="*/ 192881 w 540544"/>
              <a:gd name="connsiteY17" fmla="*/ 623888 h 845344"/>
              <a:gd name="connsiteX18" fmla="*/ 207169 w 540544"/>
              <a:gd name="connsiteY18" fmla="*/ 583406 h 845344"/>
              <a:gd name="connsiteX19" fmla="*/ 219075 w 540544"/>
              <a:gd name="connsiteY19" fmla="*/ 531019 h 845344"/>
              <a:gd name="connsiteX20" fmla="*/ 250031 w 540544"/>
              <a:gd name="connsiteY20" fmla="*/ 354806 h 845344"/>
              <a:gd name="connsiteX21" fmla="*/ 295275 w 540544"/>
              <a:gd name="connsiteY21" fmla="*/ 90488 h 845344"/>
              <a:gd name="connsiteX22" fmla="*/ 309562 w 540544"/>
              <a:gd name="connsiteY22" fmla="*/ 28575 h 845344"/>
              <a:gd name="connsiteX23" fmla="*/ 319087 w 540544"/>
              <a:gd name="connsiteY23" fmla="*/ 9525 h 845344"/>
              <a:gd name="connsiteX24" fmla="*/ 328612 w 540544"/>
              <a:gd name="connsiteY24" fmla="*/ 0 h 845344"/>
              <a:gd name="connsiteX25" fmla="*/ 342900 w 540544"/>
              <a:gd name="connsiteY25" fmla="*/ 0 h 845344"/>
              <a:gd name="connsiteX26" fmla="*/ 354806 w 540544"/>
              <a:gd name="connsiteY26" fmla="*/ 7144 h 845344"/>
              <a:gd name="connsiteX27" fmla="*/ 366712 w 540544"/>
              <a:gd name="connsiteY27" fmla="*/ 21431 h 845344"/>
              <a:gd name="connsiteX28" fmla="*/ 371475 w 540544"/>
              <a:gd name="connsiteY28" fmla="*/ 40481 h 845344"/>
              <a:gd name="connsiteX29" fmla="*/ 378619 w 540544"/>
              <a:gd name="connsiteY29" fmla="*/ 1404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845344">
                <a:moveTo>
                  <a:pt x="378619" y="140494"/>
                </a:moveTo>
                <a:lnTo>
                  <a:pt x="397669" y="342900"/>
                </a:lnTo>
                <a:lnTo>
                  <a:pt x="411956" y="521494"/>
                </a:lnTo>
                <a:lnTo>
                  <a:pt x="416719" y="576263"/>
                </a:lnTo>
                <a:lnTo>
                  <a:pt x="423862" y="609600"/>
                </a:lnTo>
                <a:lnTo>
                  <a:pt x="438150" y="650081"/>
                </a:lnTo>
                <a:lnTo>
                  <a:pt x="461962" y="690563"/>
                </a:lnTo>
                <a:lnTo>
                  <a:pt x="483394" y="721519"/>
                </a:lnTo>
                <a:lnTo>
                  <a:pt x="511969" y="752475"/>
                </a:lnTo>
                <a:lnTo>
                  <a:pt x="540544" y="802481"/>
                </a:lnTo>
                <a:lnTo>
                  <a:pt x="538162" y="845344"/>
                </a:lnTo>
                <a:lnTo>
                  <a:pt x="0" y="745331"/>
                </a:lnTo>
                <a:lnTo>
                  <a:pt x="50006" y="731044"/>
                </a:lnTo>
                <a:lnTo>
                  <a:pt x="85725" y="716756"/>
                </a:lnTo>
                <a:lnTo>
                  <a:pt x="114300" y="702469"/>
                </a:lnTo>
                <a:lnTo>
                  <a:pt x="142875" y="683419"/>
                </a:lnTo>
                <a:lnTo>
                  <a:pt x="171450" y="657225"/>
                </a:lnTo>
                <a:lnTo>
                  <a:pt x="192881" y="623888"/>
                </a:lnTo>
                <a:lnTo>
                  <a:pt x="207169" y="583406"/>
                </a:lnTo>
                <a:lnTo>
                  <a:pt x="219075" y="531019"/>
                </a:lnTo>
                <a:lnTo>
                  <a:pt x="250031" y="354806"/>
                </a:lnTo>
                <a:lnTo>
                  <a:pt x="295275" y="90488"/>
                </a:lnTo>
                <a:lnTo>
                  <a:pt x="309562" y="28575"/>
                </a:lnTo>
                <a:lnTo>
                  <a:pt x="319087" y="9525"/>
                </a:lnTo>
                <a:lnTo>
                  <a:pt x="328612" y="0"/>
                </a:lnTo>
                <a:lnTo>
                  <a:pt x="342900" y="0"/>
                </a:lnTo>
                <a:lnTo>
                  <a:pt x="354806" y="7144"/>
                </a:lnTo>
                <a:lnTo>
                  <a:pt x="366712" y="21431"/>
                </a:lnTo>
                <a:lnTo>
                  <a:pt x="371475" y="40481"/>
                </a:lnTo>
                <a:lnTo>
                  <a:pt x="3786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2C79C59-C006-41D3-A73F-E5BDB90BF35E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7500"/>
            <a:ext cx="4602162" cy="4171950"/>
            <a:chOff x="2840038" y="1738313"/>
            <a:chExt cx="4602162" cy="4171950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C70C1005-50DF-4B2A-976B-D2858B99A52E}"/>
                </a:ext>
              </a:extLst>
            </p:cNvPr>
            <p:cNvSpPr/>
            <p:nvPr/>
          </p:nvSpPr>
          <p:spPr>
            <a:xfrm>
              <a:off x="3328988" y="19542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DE300FC4-0FFD-4786-98A0-E902139B7002}"/>
                </a:ext>
              </a:extLst>
            </p:cNvPr>
            <p:cNvSpPr/>
            <p:nvPr/>
          </p:nvSpPr>
          <p:spPr>
            <a:xfrm>
              <a:off x="2986088" y="30781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908431D1-9D03-4EC8-B591-0FC19BB63325}"/>
                </a:ext>
              </a:extLst>
            </p:cNvPr>
            <p:cNvSpPr/>
            <p:nvPr/>
          </p:nvSpPr>
          <p:spPr>
            <a:xfrm>
              <a:off x="2840038" y="53197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93323418-A255-4951-A939-8660B5D2DD8C}"/>
                </a:ext>
              </a:extLst>
            </p:cNvPr>
            <p:cNvSpPr/>
            <p:nvPr/>
          </p:nvSpPr>
          <p:spPr>
            <a:xfrm>
              <a:off x="2935288" y="41608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9B13984D-8AC2-4888-A8C3-1C6D60C5D70F}"/>
                </a:ext>
              </a:extLst>
            </p:cNvPr>
            <p:cNvSpPr/>
            <p:nvPr/>
          </p:nvSpPr>
          <p:spPr>
            <a:xfrm>
              <a:off x="4348163" y="22653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24AD632D-D68C-49C4-B657-4A2DC4891ED9}"/>
                </a:ext>
              </a:extLst>
            </p:cNvPr>
            <p:cNvSpPr/>
            <p:nvPr/>
          </p:nvSpPr>
          <p:spPr>
            <a:xfrm>
              <a:off x="4783138" y="2665413"/>
              <a:ext cx="1912937" cy="401638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F5828413-CA6C-4CE6-88E5-1D1E370F30BD}"/>
                </a:ext>
              </a:extLst>
            </p:cNvPr>
            <p:cNvSpPr/>
            <p:nvPr/>
          </p:nvSpPr>
          <p:spPr>
            <a:xfrm>
              <a:off x="5395913" y="17383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9EAE2021-7C64-4083-B1AC-7452180FE3F3}"/>
                </a:ext>
              </a:extLst>
            </p:cNvPr>
            <p:cNvSpPr/>
            <p:nvPr/>
          </p:nvSpPr>
          <p:spPr>
            <a:xfrm>
              <a:off x="4159250" y="34464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65D06E24-5A50-49FD-9D42-E996D6026D23}"/>
                </a:ext>
              </a:extLst>
            </p:cNvPr>
            <p:cNvSpPr/>
            <p:nvPr/>
          </p:nvSpPr>
          <p:spPr>
            <a:xfrm>
              <a:off x="3881438" y="39100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F517DA3C-4F28-4F54-8BE8-0F54A86BDA44}"/>
                </a:ext>
              </a:extLst>
            </p:cNvPr>
            <p:cNvSpPr/>
            <p:nvPr/>
          </p:nvSpPr>
          <p:spPr>
            <a:xfrm>
              <a:off x="5681663" y="3756026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9959E14F-759C-4099-A0D8-9EC8608D88AE}"/>
                </a:ext>
              </a:extLst>
            </p:cNvPr>
            <p:cNvSpPr/>
            <p:nvPr/>
          </p:nvSpPr>
          <p:spPr>
            <a:xfrm>
              <a:off x="6894513" y="4914901"/>
              <a:ext cx="539750" cy="846137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1BE649D-6032-4A9B-B714-2A8A36155570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139A45BF-5464-4CE0-86F8-C2CBBB527E96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DB80848F-1BC8-460A-84C5-84BAB0285A18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3D95FF05-C88A-4122-8AB1-C5A3614DC25A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832C6A69-3481-4192-BD75-506A07FD2C84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00BBC6D9-D790-4898-A7FE-D4AF679BAE4F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0C93C586-EF14-4B33-B133-3E2C47598405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38C8AC4C-9DE5-4DC5-A83F-F14FF5689497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9BD66514-E280-4E0D-B8C7-82CC10B59D61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3C9D40CC-26C3-4BE8-862D-23999F035529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9F465428-FE75-4F7E-9FE4-7A582532AAA8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5">
              <a:extLst>
                <a:ext uri="{FF2B5EF4-FFF2-40B4-BE49-F238E27FC236}">
                  <a16:creationId xmlns:a16="http://schemas.microsoft.com/office/drawing/2014/main" id="{0FA64A71-8DF6-457C-97F5-0E040F306155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583810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2434" name="グループ化 1">
            <a:extLst>
              <a:ext uri="{FF2B5EF4-FFF2-40B4-BE49-F238E27FC236}">
                <a16:creationId xmlns:a16="http://schemas.microsoft.com/office/drawing/2014/main" id="{E8331611-ECD4-4063-B3AA-1F9388068EAC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1F102C5-44E5-4886-B488-53B2076D425D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0753FEB5-CA23-498D-B028-BB46248E114A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35157A1-7783-4CA6-A61C-43BA673F49DA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080FFA77-A505-4721-99E2-17784510248D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5BE52584-A7A9-4BD8-BCED-C3BDC5818A14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CA5E0CC9-61DF-4BA4-81C8-7E2A083B3EE6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A81C2B3-A298-4F09-9E0E-2BC179E563FE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E91C6865-A12C-4B2F-BAD7-9C5FD5A5A831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511BB246-9970-46CE-A8A1-58945F1F04A1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1B2F951-DEF7-4F37-9F0E-5B388B5E7662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E6A9B5E-5BBC-4881-85D7-290DC2995D9A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82067241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C613F5F9-138C-43ED-BC70-CA59AE705255}"/>
              </a:ext>
            </a:extLst>
          </p:cNvPr>
          <p:cNvSpPr/>
          <p:nvPr/>
        </p:nvSpPr>
        <p:spPr>
          <a:xfrm rot="16200000">
            <a:off x="4010025" y="3683001"/>
            <a:ext cx="2187575" cy="2260600"/>
          </a:xfrm>
          <a:custGeom>
            <a:avLst/>
            <a:gdLst>
              <a:gd name="connsiteX0" fmla="*/ 1790700 w 2187575"/>
              <a:gd name="connsiteY0" fmla="*/ 1016000 h 2260600"/>
              <a:gd name="connsiteX1" fmla="*/ 1679575 w 2187575"/>
              <a:gd name="connsiteY1" fmla="*/ 339725 h 2260600"/>
              <a:gd name="connsiteX2" fmla="*/ 1673225 w 2187575"/>
              <a:gd name="connsiteY2" fmla="*/ 298450 h 2260600"/>
              <a:gd name="connsiteX3" fmla="*/ 1676400 w 2187575"/>
              <a:gd name="connsiteY3" fmla="*/ 257175 h 2260600"/>
              <a:gd name="connsiteX4" fmla="*/ 1682750 w 2187575"/>
              <a:gd name="connsiteY4" fmla="*/ 219075 h 2260600"/>
              <a:gd name="connsiteX5" fmla="*/ 1695450 w 2187575"/>
              <a:gd name="connsiteY5" fmla="*/ 184150 h 2260600"/>
              <a:gd name="connsiteX6" fmla="*/ 1720850 w 2187575"/>
              <a:gd name="connsiteY6" fmla="*/ 136525 h 2260600"/>
              <a:gd name="connsiteX7" fmla="*/ 1749425 w 2187575"/>
              <a:gd name="connsiteY7" fmla="*/ 98425 h 2260600"/>
              <a:gd name="connsiteX8" fmla="*/ 1812925 w 2187575"/>
              <a:gd name="connsiteY8" fmla="*/ 22225 h 2260600"/>
              <a:gd name="connsiteX9" fmla="*/ 1841500 w 2187575"/>
              <a:gd name="connsiteY9" fmla="*/ 0 h 2260600"/>
              <a:gd name="connsiteX10" fmla="*/ 1901825 w 2187575"/>
              <a:gd name="connsiteY10" fmla="*/ 22225 h 2260600"/>
              <a:gd name="connsiteX11" fmla="*/ 1873250 w 2187575"/>
              <a:gd name="connsiteY11" fmla="*/ 98425 h 2260600"/>
              <a:gd name="connsiteX12" fmla="*/ 1866900 w 2187575"/>
              <a:gd name="connsiteY12" fmla="*/ 130175 h 2260600"/>
              <a:gd name="connsiteX13" fmla="*/ 1863725 w 2187575"/>
              <a:gd name="connsiteY13" fmla="*/ 174625 h 2260600"/>
              <a:gd name="connsiteX14" fmla="*/ 1885950 w 2187575"/>
              <a:gd name="connsiteY14" fmla="*/ 323850 h 2260600"/>
              <a:gd name="connsiteX15" fmla="*/ 1955800 w 2187575"/>
              <a:gd name="connsiteY15" fmla="*/ 708025 h 2260600"/>
              <a:gd name="connsiteX16" fmla="*/ 2025650 w 2187575"/>
              <a:gd name="connsiteY16" fmla="*/ 1098550 h 2260600"/>
              <a:gd name="connsiteX17" fmla="*/ 2092325 w 2187575"/>
              <a:gd name="connsiteY17" fmla="*/ 1485900 h 2260600"/>
              <a:gd name="connsiteX18" fmla="*/ 2139950 w 2187575"/>
              <a:gd name="connsiteY18" fmla="*/ 1762125 h 2260600"/>
              <a:gd name="connsiteX19" fmla="*/ 2155825 w 2187575"/>
              <a:gd name="connsiteY19" fmla="*/ 1803400 h 2260600"/>
              <a:gd name="connsiteX20" fmla="*/ 2181225 w 2187575"/>
              <a:gd name="connsiteY20" fmla="*/ 1854200 h 2260600"/>
              <a:gd name="connsiteX21" fmla="*/ 2187575 w 2187575"/>
              <a:gd name="connsiteY21" fmla="*/ 1873250 h 2260600"/>
              <a:gd name="connsiteX22" fmla="*/ 2181225 w 2187575"/>
              <a:gd name="connsiteY22" fmla="*/ 1908175 h 2260600"/>
              <a:gd name="connsiteX23" fmla="*/ 2155825 w 2187575"/>
              <a:gd name="connsiteY23" fmla="*/ 1978025 h 2260600"/>
              <a:gd name="connsiteX24" fmla="*/ 2130425 w 2187575"/>
              <a:gd name="connsiteY24" fmla="*/ 2028825 h 2260600"/>
              <a:gd name="connsiteX25" fmla="*/ 2079625 w 2187575"/>
              <a:gd name="connsiteY25" fmla="*/ 2114550 h 2260600"/>
              <a:gd name="connsiteX26" fmla="*/ 2028825 w 2187575"/>
              <a:gd name="connsiteY26" fmla="*/ 2190750 h 2260600"/>
              <a:gd name="connsiteX27" fmla="*/ 2000250 w 2187575"/>
              <a:gd name="connsiteY27" fmla="*/ 2232025 h 2260600"/>
              <a:gd name="connsiteX28" fmla="*/ 1978025 w 2187575"/>
              <a:gd name="connsiteY28" fmla="*/ 2251075 h 2260600"/>
              <a:gd name="connsiteX29" fmla="*/ 1952625 w 2187575"/>
              <a:gd name="connsiteY29" fmla="*/ 2260600 h 2260600"/>
              <a:gd name="connsiteX30" fmla="*/ 1943100 w 2187575"/>
              <a:gd name="connsiteY30" fmla="*/ 2260600 h 2260600"/>
              <a:gd name="connsiteX31" fmla="*/ 1930400 w 2187575"/>
              <a:gd name="connsiteY31" fmla="*/ 2260600 h 2260600"/>
              <a:gd name="connsiteX32" fmla="*/ 1905000 w 2187575"/>
              <a:gd name="connsiteY32" fmla="*/ 2244725 h 2260600"/>
              <a:gd name="connsiteX33" fmla="*/ 1882775 w 2187575"/>
              <a:gd name="connsiteY33" fmla="*/ 2216150 h 2260600"/>
              <a:gd name="connsiteX34" fmla="*/ 1873250 w 2187575"/>
              <a:gd name="connsiteY34" fmla="*/ 2206625 h 2260600"/>
              <a:gd name="connsiteX35" fmla="*/ 1847850 w 2187575"/>
              <a:gd name="connsiteY35" fmla="*/ 2193925 h 2260600"/>
              <a:gd name="connsiteX36" fmla="*/ 1803400 w 2187575"/>
              <a:gd name="connsiteY36" fmla="*/ 2184400 h 2260600"/>
              <a:gd name="connsiteX37" fmla="*/ 1749425 w 2187575"/>
              <a:gd name="connsiteY37" fmla="*/ 2178050 h 2260600"/>
              <a:gd name="connsiteX38" fmla="*/ 1530350 w 2187575"/>
              <a:gd name="connsiteY38" fmla="*/ 2178050 h 2260600"/>
              <a:gd name="connsiteX39" fmla="*/ 1120775 w 2187575"/>
              <a:gd name="connsiteY39" fmla="*/ 2178050 h 2260600"/>
              <a:gd name="connsiteX40" fmla="*/ 644525 w 2187575"/>
              <a:gd name="connsiteY40" fmla="*/ 2178050 h 2260600"/>
              <a:gd name="connsiteX41" fmla="*/ 292100 w 2187575"/>
              <a:gd name="connsiteY41" fmla="*/ 2171700 h 2260600"/>
              <a:gd name="connsiteX42" fmla="*/ 114300 w 2187575"/>
              <a:gd name="connsiteY42" fmla="*/ 2155825 h 2260600"/>
              <a:gd name="connsiteX43" fmla="*/ 76200 w 2187575"/>
              <a:gd name="connsiteY43" fmla="*/ 2152650 h 2260600"/>
              <a:gd name="connsiteX44" fmla="*/ 44450 w 2187575"/>
              <a:gd name="connsiteY44" fmla="*/ 2143125 h 2260600"/>
              <a:gd name="connsiteX45" fmla="*/ 25400 w 2187575"/>
              <a:gd name="connsiteY45" fmla="*/ 2127250 h 2260600"/>
              <a:gd name="connsiteX46" fmla="*/ 9525 w 2187575"/>
              <a:gd name="connsiteY46" fmla="*/ 2108200 h 2260600"/>
              <a:gd name="connsiteX47" fmla="*/ 3175 w 2187575"/>
              <a:gd name="connsiteY47" fmla="*/ 2082800 h 2260600"/>
              <a:gd name="connsiteX48" fmla="*/ 0 w 2187575"/>
              <a:gd name="connsiteY48" fmla="*/ 2054225 h 2260600"/>
              <a:gd name="connsiteX49" fmla="*/ 0 w 2187575"/>
              <a:gd name="connsiteY49" fmla="*/ 2022475 h 2260600"/>
              <a:gd name="connsiteX50" fmla="*/ 6350 w 2187575"/>
              <a:gd name="connsiteY50" fmla="*/ 2000250 h 2260600"/>
              <a:gd name="connsiteX51" fmla="*/ 15875 w 2187575"/>
              <a:gd name="connsiteY51" fmla="*/ 1981200 h 2260600"/>
              <a:gd name="connsiteX52" fmla="*/ 38100 w 2187575"/>
              <a:gd name="connsiteY52" fmla="*/ 1962150 h 2260600"/>
              <a:gd name="connsiteX53" fmla="*/ 69850 w 2187575"/>
              <a:gd name="connsiteY53" fmla="*/ 1943100 h 2260600"/>
              <a:gd name="connsiteX54" fmla="*/ 127000 w 2187575"/>
              <a:gd name="connsiteY54" fmla="*/ 1924050 h 2260600"/>
              <a:gd name="connsiteX55" fmla="*/ 203200 w 2187575"/>
              <a:gd name="connsiteY55" fmla="*/ 1911350 h 2260600"/>
              <a:gd name="connsiteX56" fmla="*/ 298450 w 2187575"/>
              <a:gd name="connsiteY56" fmla="*/ 1911350 h 2260600"/>
              <a:gd name="connsiteX57" fmla="*/ 590550 w 2187575"/>
              <a:gd name="connsiteY57" fmla="*/ 1911350 h 2260600"/>
              <a:gd name="connsiteX58" fmla="*/ 1114425 w 2187575"/>
              <a:gd name="connsiteY58" fmla="*/ 1911350 h 2260600"/>
              <a:gd name="connsiteX59" fmla="*/ 1704975 w 2187575"/>
              <a:gd name="connsiteY59" fmla="*/ 1911350 h 2260600"/>
              <a:gd name="connsiteX60" fmla="*/ 1844675 w 2187575"/>
              <a:gd name="connsiteY60" fmla="*/ 1908175 h 2260600"/>
              <a:gd name="connsiteX61" fmla="*/ 1870075 w 2187575"/>
              <a:gd name="connsiteY61" fmla="*/ 1905000 h 2260600"/>
              <a:gd name="connsiteX62" fmla="*/ 1892300 w 2187575"/>
              <a:gd name="connsiteY62" fmla="*/ 1892300 h 2260600"/>
              <a:gd name="connsiteX63" fmla="*/ 1908175 w 2187575"/>
              <a:gd name="connsiteY63" fmla="*/ 1870075 h 2260600"/>
              <a:gd name="connsiteX64" fmla="*/ 1914525 w 2187575"/>
              <a:gd name="connsiteY64" fmla="*/ 1844675 h 2260600"/>
              <a:gd name="connsiteX65" fmla="*/ 1920875 w 2187575"/>
              <a:gd name="connsiteY65" fmla="*/ 1819275 h 2260600"/>
              <a:gd name="connsiteX66" fmla="*/ 1917700 w 2187575"/>
              <a:gd name="connsiteY66" fmla="*/ 1774825 h 2260600"/>
              <a:gd name="connsiteX67" fmla="*/ 1889125 w 2187575"/>
              <a:gd name="connsiteY67" fmla="*/ 1622425 h 2260600"/>
              <a:gd name="connsiteX68" fmla="*/ 1835150 w 2187575"/>
              <a:gd name="connsiteY68" fmla="*/ 1289050 h 2260600"/>
              <a:gd name="connsiteX69" fmla="*/ 1790700 w 2187575"/>
              <a:gd name="connsiteY69" fmla="*/ 1016000 h 226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187575" h="2260600">
                <a:moveTo>
                  <a:pt x="1790700" y="1016000"/>
                </a:moveTo>
                <a:lnTo>
                  <a:pt x="1679575" y="339725"/>
                </a:lnTo>
                <a:lnTo>
                  <a:pt x="1673225" y="298450"/>
                </a:lnTo>
                <a:lnTo>
                  <a:pt x="1676400" y="257175"/>
                </a:lnTo>
                <a:lnTo>
                  <a:pt x="1682750" y="219075"/>
                </a:lnTo>
                <a:lnTo>
                  <a:pt x="1695450" y="184150"/>
                </a:lnTo>
                <a:lnTo>
                  <a:pt x="1720850" y="136525"/>
                </a:lnTo>
                <a:lnTo>
                  <a:pt x="1749425" y="98425"/>
                </a:lnTo>
                <a:lnTo>
                  <a:pt x="1812925" y="22225"/>
                </a:lnTo>
                <a:lnTo>
                  <a:pt x="1841500" y="0"/>
                </a:lnTo>
                <a:lnTo>
                  <a:pt x="1901825" y="22225"/>
                </a:lnTo>
                <a:lnTo>
                  <a:pt x="1873250" y="98425"/>
                </a:lnTo>
                <a:lnTo>
                  <a:pt x="1866900" y="130175"/>
                </a:lnTo>
                <a:lnTo>
                  <a:pt x="1863725" y="174625"/>
                </a:lnTo>
                <a:lnTo>
                  <a:pt x="1885950" y="323850"/>
                </a:lnTo>
                <a:lnTo>
                  <a:pt x="1955800" y="708025"/>
                </a:lnTo>
                <a:lnTo>
                  <a:pt x="2025650" y="1098550"/>
                </a:lnTo>
                <a:lnTo>
                  <a:pt x="2092325" y="1485900"/>
                </a:lnTo>
                <a:lnTo>
                  <a:pt x="2139950" y="1762125"/>
                </a:lnTo>
                <a:lnTo>
                  <a:pt x="2155825" y="1803400"/>
                </a:lnTo>
                <a:lnTo>
                  <a:pt x="2181225" y="1854200"/>
                </a:lnTo>
                <a:lnTo>
                  <a:pt x="2187575" y="1873250"/>
                </a:lnTo>
                <a:lnTo>
                  <a:pt x="2181225" y="1908175"/>
                </a:lnTo>
                <a:lnTo>
                  <a:pt x="2155825" y="1978025"/>
                </a:lnTo>
                <a:lnTo>
                  <a:pt x="2130425" y="2028825"/>
                </a:lnTo>
                <a:lnTo>
                  <a:pt x="2079625" y="2114550"/>
                </a:lnTo>
                <a:lnTo>
                  <a:pt x="2028825" y="2190750"/>
                </a:lnTo>
                <a:lnTo>
                  <a:pt x="2000250" y="2232025"/>
                </a:lnTo>
                <a:lnTo>
                  <a:pt x="1978025" y="2251075"/>
                </a:lnTo>
                <a:lnTo>
                  <a:pt x="1952625" y="2260600"/>
                </a:lnTo>
                <a:lnTo>
                  <a:pt x="1943100" y="2260600"/>
                </a:lnTo>
                <a:lnTo>
                  <a:pt x="1930400" y="2260600"/>
                </a:lnTo>
                <a:lnTo>
                  <a:pt x="1905000" y="2244725"/>
                </a:lnTo>
                <a:lnTo>
                  <a:pt x="1882775" y="2216150"/>
                </a:lnTo>
                <a:lnTo>
                  <a:pt x="1873250" y="2206625"/>
                </a:lnTo>
                <a:lnTo>
                  <a:pt x="1847850" y="2193925"/>
                </a:lnTo>
                <a:lnTo>
                  <a:pt x="1803400" y="2184400"/>
                </a:lnTo>
                <a:lnTo>
                  <a:pt x="1749425" y="2178050"/>
                </a:lnTo>
                <a:lnTo>
                  <a:pt x="1530350" y="2178050"/>
                </a:lnTo>
                <a:lnTo>
                  <a:pt x="1120775" y="2178050"/>
                </a:lnTo>
                <a:lnTo>
                  <a:pt x="644525" y="2178050"/>
                </a:lnTo>
                <a:lnTo>
                  <a:pt x="292100" y="2171700"/>
                </a:lnTo>
                <a:lnTo>
                  <a:pt x="114300" y="2155825"/>
                </a:lnTo>
                <a:lnTo>
                  <a:pt x="76200" y="2152650"/>
                </a:lnTo>
                <a:lnTo>
                  <a:pt x="44450" y="2143125"/>
                </a:lnTo>
                <a:lnTo>
                  <a:pt x="25400" y="2127250"/>
                </a:lnTo>
                <a:lnTo>
                  <a:pt x="9525" y="2108200"/>
                </a:lnTo>
                <a:lnTo>
                  <a:pt x="3175" y="2082800"/>
                </a:lnTo>
                <a:lnTo>
                  <a:pt x="0" y="2054225"/>
                </a:lnTo>
                <a:lnTo>
                  <a:pt x="0" y="2022475"/>
                </a:lnTo>
                <a:lnTo>
                  <a:pt x="6350" y="2000250"/>
                </a:lnTo>
                <a:lnTo>
                  <a:pt x="15875" y="1981200"/>
                </a:lnTo>
                <a:lnTo>
                  <a:pt x="38100" y="1962150"/>
                </a:lnTo>
                <a:lnTo>
                  <a:pt x="69850" y="1943100"/>
                </a:lnTo>
                <a:lnTo>
                  <a:pt x="127000" y="1924050"/>
                </a:lnTo>
                <a:lnTo>
                  <a:pt x="203200" y="1911350"/>
                </a:lnTo>
                <a:lnTo>
                  <a:pt x="298450" y="1911350"/>
                </a:lnTo>
                <a:lnTo>
                  <a:pt x="590550" y="1911350"/>
                </a:lnTo>
                <a:lnTo>
                  <a:pt x="1114425" y="1911350"/>
                </a:lnTo>
                <a:lnTo>
                  <a:pt x="1704975" y="1911350"/>
                </a:lnTo>
                <a:lnTo>
                  <a:pt x="1844675" y="1908175"/>
                </a:lnTo>
                <a:lnTo>
                  <a:pt x="1870075" y="1905000"/>
                </a:lnTo>
                <a:lnTo>
                  <a:pt x="1892300" y="1892300"/>
                </a:lnTo>
                <a:lnTo>
                  <a:pt x="1908175" y="1870075"/>
                </a:lnTo>
                <a:lnTo>
                  <a:pt x="1914525" y="1844675"/>
                </a:lnTo>
                <a:lnTo>
                  <a:pt x="1920875" y="1819275"/>
                </a:lnTo>
                <a:lnTo>
                  <a:pt x="1917700" y="1774825"/>
                </a:lnTo>
                <a:lnTo>
                  <a:pt x="1889125" y="1622425"/>
                </a:lnTo>
                <a:lnTo>
                  <a:pt x="1835150" y="1289050"/>
                </a:lnTo>
                <a:lnTo>
                  <a:pt x="1790700" y="10160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812F8A9-F15F-4C1B-8E4D-27662F9F5055}"/>
              </a:ext>
            </a:extLst>
          </p:cNvPr>
          <p:cNvSpPr/>
          <p:nvPr/>
        </p:nvSpPr>
        <p:spPr>
          <a:xfrm rot="16200000">
            <a:off x="1689101" y="3098800"/>
            <a:ext cx="3835400" cy="1317625"/>
          </a:xfrm>
          <a:custGeom>
            <a:avLst/>
            <a:gdLst>
              <a:gd name="connsiteX0" fmla="*/ 2190750 w 3835400"/>
              <a:gd name="connsiteY0" fmla="*/ 923925 h 1317625"/>
              <a:gd name="connsiteX1" fmla="*/ 1965325 w 3835400"/>
              <a:gd name="connsiteY1" fmla="*/ 898525 h 1317625"/>
              <a:gd name="connsiteX2" fmla="*/ 1806575 w 3835400"/>
              <a:gd name="connsiteY2" fmla="*/ 879475 h 1317625"/>
              <a:gd name="connsiteX3" fmla="*/ 1590675 w 3835400"/>
              <a:gd name="connsiteY3" fmla="*/ 841375 h 1317625"/>
              <a:gd name="connsiteX4" fmla="*/ 1466850 w 3835400"/>
              <a:gd name="connsiteY4" fmla="*/ 815975 h 1317625"/>
              <a:gd name="connsiteX5" fmla="*/ 1304925 w 3835400"/>
              <a:gd name="connsiteY5" fmla="*/ 771525 h 1317625"/>
              <a:gd name="connsiteX6" fmla="*/ 1212850 w 3835400"/>
              <a:gd name="connsiteY6" fmla="*/ 739775 h 1317625"/>
              <a:gd name="connsiteX7" fmla="*/ 1044575 w 3835400"/>
              <a:gd name="connsiteY7" fmla="*/ 669925 h 1317625"/>
              <a:gd name="connsiteX8" fmla="*/ 939800 w 3835400"/>
              <a:gd name="connsiteY8" fmla="*/ 619125 h 1317625"/>
              <a:gd name="connsiteX9" fmla="*/ 777875 w 3835400"/>
              <a:gd name="connsiteY9" fmla="*/ 536575 h 1317625"/>
              <a:gd name="connsiteX10" fmla="*/ 692150 w 3835400"/>
              <a:gd name="connsiteY10" fmla="*/ 485775 h 1317625"/>
              <a:gd name="connsiteX11" fmla="*/ 571500 w 3835400"/>
              <a:gd name="connsiteY11" fmla="*/ 409575 h 1317625"/>
              <a:gd name="connsiteX12" fmla="*/ 476250 w 3835400"/>
              <a:gd name="connsiteY12" fmla="*/ 346075 h 1317625"/>
              <a:gd name="connsiteX13" fmla="*/ 384175 w 3835400"/>
              <a:gd name="connsiteY13" fmla="*/ 279400 h 1317625"/>
              <a:gd name="connsiteX14" fmla="*/ 257175 w 3835400"/>
              <a:gd name="connsiteY14" fmla="*/ 180975 h 1317625"/>
              <a:gd name="connsiteX15" fmla="*/ 142875 w 3835400"/>
              <a:gd name="connsiteY15" fmla="*/ 85725 h 1317625"/>
              <a:gd name="connsiteX16" fmla="*/ 82550 w 3835400"/>
              <a:gd name="connsiteY16" fmla="*/ 34925 h 1317625"/>
              <a:gd name="connsiteX17" fmla="*/ 66675 w 3835400"/>
              <a:gd name="connsiteY17" fmla="*/ 19050 h 1317625"/>
              <a:gd name="connsiteX18" fmla="*/ 53975 w 3835400"/>
              <a:gd name="connsiteY18" fmla="*/ 9525 h 1317625"/>
              <a:gd name="connsiteX19" fmla="*/ 44450 w 3835400"/>
              <a:gd name="connsiteY19" fmla="*/ 6350 h 1317625"/>
              <a:gd name="connsiteX20" fmla="*/ 31750 w 3835400"/>
              <a:gd name="connsiteY20" fmla="*/ 3175 h 1317625"/>
              <a:gd name="connsiteX21" fmla="*/ 15875 w 3835400"/>
              <a:gd name="connsiteY21" fmla="*/ 0 h 1317625"/>
              <a:gd name="connsiteX22" fmla="*/ 3175 w 3835400"/>
              <a:gd name="connsiteY22" fmla="*/ 3175 h 1317625"/>
              <a:gd name="connsiteX23" fmla="*/ 0 w 3835400"/>
              <a:gd name="connsiteY23" fmla="*/ 12700 h 1317625"/>
              <a:gd name="connsiteX24" fmla="*/ 0 w 3835400"/>
              <a:gd name="connsiteY24" fmla="*/ 34925 h 1317625"/>
              <a:gd name="connsiteX25" fmla="*/ 9525 w 3835400"/>
              <a:gd name="connsiteY25" fmla="*/ 69850 h 1317625"/>
              <a:gd name="connsiteX26" fmla="*/ 44450 w 3835400"/>
              <a:gd name="connsiteY26" fmla="*/ 114300 h 1317625"/>
              <a:gd name="connsiteX27" fmla="*/ 200025 w 3835400"/>
              <a:gd name="connsiteY27" fmla="*/ 288925 h 1317625"/>
              <a:gd name="connsiteX28" fmla="*/ 279400 w 3835400"/>
              <a:gd name="connsiteY28" fmla="*/ 371475 h 1317625"/>
              <a:gd name="connsiteX29" fmla="*/ 365125 w 3835400"/>
              <a:gd name="connsiteY29" fmla="*/ 457200 h 1317625"/>
              <a:gd name="connsiteX30" fmla="*/ 463550 w 3835400"/>
              <a:gd name="connsiteY30" fmla="*/ 546100 h 1317625"/>
              <a:gd name="connsiteX31" fmla="*/ 542925 w 3835400"/>
              <a:gd name="connsiteY31" fmla="*/ 612775 h 1317625"/>
              <a:gd name="connsiteX32" fmla="*/ 635000 w 3835400"/>
              <a:gd name="connsiteY32" fmla="*/ 679450 h 1317625"/>
              <a:gd name="connsiteX33" fmla="*/ 746125 w 3835400"/>
              <a:gd name="connsiteY33" fmla="*/ 746125 h 1317625"/>
              <a:gd name="connsiteX34" fmla="*/ 879475 w 3835400"/>
              <a:gd name="connsiteY34" fmla="*/ 815975 h 1317625"/>
              <a:gd name="connsiteX35" fmla="*/ 996950 w 3835400"/>
              <a:gd name="connsiteY35" fmla="*/ 869950 h 1317625"/>
              <a:gd name="connsiteX36" fmla="*/ 1104900 w 3835400"/>
              <a:gd name="connsiteY36" fmla="*/ 917575 h 1317625"/>
              <a:gd name="connsiteX37" fmla="*/ 1282700 w 3835400"/>
              <a:gd name="connsiteY37" fmla="*/ 987425 h 1317625"/>
              <a:gd name="connsiteX38" fmla="*/ 1460500 w 3835400"/>
              <a:gd name="connsiteY38" fmla="*/ 1050925 h 1317625"/>
              <a:gd name="connsiteX39" fmla="*/ 1574800 w 3835400"/>
              <a:gd name="connsiteY39" fmla="*/ 1085850 h 1317625"/>
              <a:gd name="connsiteX40" fmla="*/ 1692275 w 3835400"/>
              <a:gd name="connsiteY40" fmla="*/ 1117600 h 1317625"/>
              <a:gd name="connsiteX41" fmla="*/ 1876425 w 3835400"/>
              <a:gd name="connsiteY41" fmla="*/ 1152525 h 1317625"/>
              <a:gd name="connsiteX42" fmla="*/ 2184400 w 3835400"/>
              <a:gd name="connsiteY42" fmla="*/ 1196975 h 1317625"/>
              <a:gd name="connsiteX43" fmla="*/ 2403475 w 3835400"/>
              <a:gd name="connsiteY43" fmla="*/ 1222375 h 1317625"/>
              <a:gd name="connsiteX44" fmla="*/ 2581275 w 3835400"/>
              <a:gd name="connsiteY44" fmla="*/ 1241425 h 1317625"/>
              <a:gd name="connsiteX45" fmla="*/ 2759075 w 3835400"/>
              <a:gd name="connsiteY45" fmla="*/ 1241425 h 1317625"/>
              <a:gd name="connsiteX46" fmla="*/ 3067050 w 3835400"/>
              <a:gd name="connsiteY46" fmla="*/ 1238250 h 1317625"/>
              <a:gd name="connsiteX47" fmla="*/ 3302000 w 3835400"/>
              <a:gd name="connsiteY47" fmla="*/ 1241425 h 1317625"/>
              <a:gd name="connsiteX48" fmla="*/ 3400425 w 3835400"/>
              <a:gd name="connsiteY48" fmla="*/ 1247775 h 1317625"/>
              <a:gd name="connsiteX49" fmla="*/ 3448050 w 3835400"/>
              <a:gd name="connsiteY49" fmla="*/ 1254125 h 1317625"/>
              <a:gd name="connsiteX50" fmla="*/ 3495675 w 3835400"/>
              <a:gd name="connsiteY50" fmla="*/ 1270000 h 1317625"/>
              <a:gd name="connsiteX51" fmla="*/ 3521075 w 3835400"/>
              <a:gd name="connsiteY51" fmla="*/ 1282700 h 1317625"/>
              <a:gd name="connsiteX52" fmla="*/ 3536950 w 3835400"/>
              <a:gd name="connsiteY52" fmla="*/ 1295400 h 1317625"/>
              <a:gd name="connsiteX53" fmla="*/ 3559175 w 3835400"/>
              <a:gd name="connsiteY53" fmla="*/ 1311275 h 1317625"/>
              <a:gd name="connsiteX54" fmla="*/ 3587750 w 3835400"/>
              <a:gd name="connsiteY54" fmla="*/ 1317625 h 1317625"/>
              <a:gd name="connsiteX55" fmla="*/ 3619500 w 3835400"/>
              <a:gd name="connsiteY55" fmla="*/ 1308100 h 1317625"/>
              <a:gd name="connsiteX56" fmla="*/ 3641725 w 3835400"/>
              <a:gd name="connsiteY56" fmla="*/ 1295400 h 1317625"/>
              <a:gd name="connsiteX57" fmla="*/ 3679825 w 3835400"/>
              <a:gd name="connsiteY57" fmla="*/ 1250950 h 1317625"/>
              <a:gd name="connsiteX58" fmla="*/ 3740150 w 3835400"/>
              <a:gd name="connsiteY58" fmla="*/ 1158875 h 1317625"/>
              <a:gd name="connsiteX59" fmla="*/ 3775075 w 3835400"/>
              <a:gd name="connsiteY59" fmla="*/ 1089025 h 1317625"/>
              <a:gd name="connsiteX60" fmla="*/ 3806825 w 3835400"/>
              <a:gd name="connsiteY60" fmla="*/ 1003300 h 1317625"/>
              <a:gd name="connsiteX61" fmla="*/ 3825875 w 3835400"/>
              <a:gd name="connsiteY61" fmla="*/ 920750 h 1317625"/>
              <a:gd name="connsiteX62" fmla="*/ 3835400 w 3835400"/>
              <a:gd name="connsiteY62" fmla="*/ 828675 h 1317625"/>
              <a:gd name="connsiteX63" fmla="*/ 3835400 w 3835400"/>
              <a:gd name="connsiteY63" fmla="*/ 765175 h 1317625"/>
              <a:gd name="connsiteX64" fmla="*/ 3832225 w 3835400"/>
              <a:gd name="connsiteY64" fmla="*/ 749300 h 1317625"/>
              <a:gd name="connsiteX65" fmla="*/ 3822700 w 3835400"/>
              <a:gd name="connsiteY65" fmla="*/ 736600 h 1317625"/>
              <a:gd name="connsiteX66" fmla="*/ 3810000 w 3835400"/>
              <a:gd name="connsiteY66" fmla="*/ 730250 h 1317625"/>
              <a:gd name="connsiteX67" fmla="*/ 3797300 w 3835400"/>
              <a:gd name="connsiteY67" fmla="*/ 730250 h 1317625"/>
              <a:gd name="connsiteX68" fmla="*/ 3781425 w 3835400"/>
              <a:gd name="connsiteY68" fmla="*/ 736600 h 1317625"/>
              <a:gd name="connsiteX69" fmla="*/ 3759200 w 3835400"/>
              <a:gd name="connsiteY69" fmla="*/ 771525 h 1317625"/>
              <a:gd name="connsiteX70" fmla="*/ 3736975 w 3835400"/>
              <a:gd name="connsiteY70" fmla="*/ 803275 h 1317625"/>
              <a:gd name="connsiteX71" fmla="*/ 3702050 w 3835400"/>
              <a:gd name="connsiteY71" fmla="*/ 844550 h 1317625"/>
              <a:gd name="connsiteX72" fmla="*/ 3651250 w 3835400"/>
              <a:gd name="connsiteY72" fmla="*/ 889000 h 1317625"/>
              <a:gd name="connsiteX73" fmla="*/ 3609975 w 3835400"/>
              <a:gd name="connsiteY73" fmla="*/ 914400 h 1317625"/>
              <a:gd name="connsiteX74" fmla="*/ 3536950 w 3835400"/>
              <a:gd name="connsiteY74" fmla="*/ 949325 h 1317625"/>
              <a:gd name="connsiteX75" fmla="*/ 3489325 w 3835400"/>
              <a:gd name="connsiteY75" fmla="*/ 962025 h 1317625"/>
              <a:gd name="connsiteX76" fmla="*/ 3413125 w 3835400"/>
              <a:gd name="connsiteY76" fmla="*/ 971550 h 1317625"/>
              <a:gd name="connsiteX77" fmla="*/ 3270250 w 3835400"/>
              <a:gd name="connsiteY77" fmla="*/ 971550 h 1317625"/>
              <a:gd name="connsiteX78" fmla="*/ 3108325 w 3835400"/>
              <a:gd name="connsiteY78" fmla="*/ 971550 h 1317625"/>
              <a:gd name="connsiteX79" fmla="*/ 2797175 w 3835400"/>
              <a:gd name="connsiteY79" fmla="*/ 962025 h 1317625"/>
              <a:gd name="connsiteX80" fmla="*/ 2546350 w 3835400"/>
              <a:gd name="connsiteY80" fmla="*/ 949325 h 1317625"/>
              <a:gd name="connsiteX81" fmla="*/ 2352675 w 3835400"/>
              <a:gd name="connsiteY81" fmla="*/ 936625 h 1317625"/>
              <a:gd name="connsiteX82" fmla="*/ 2190750 w 3835400"/>
              <a:gd name="connsiteY82" fmla="*/ 923925 h 131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35400" h="1317625">
                <a:moveTo>
                  <a:pt x="2190750" y="923925"/>
                </a:moveTo>
                <a:lnTo>
                  <a:pt x="1965325" y="898525"/>
                </a:lnTo>
                <a:lnTo>
                  <a:pt x="1806575" y="879475"/>
                </a:lnTo>
                <a:lnTo>
                  <a:pt x="1590675" y="841375"/>
                </a:lnTo>
                <a:lnTo>
                  <a:pt x="1466850" y="815975"/>
                </a:lnTo>
                <a:lnTo>
                  <a:pt x="1304925" y="771525"/>
                </a:lnTo>
                <a:lnTo>
                  <a:pt x="1212850" y="739775"/>
                </a:lnTo>
                <a:lnTo>
                  <a:pt x="1044575" y="669925"/>
                </a:lnTo>
                <a:lnTo>
                  <a:pt x="939800" y="619125"/>
                </a:lnTo>
                <a:lnTo>
                  <a:pt x="777875" y="536575"/>
                </a:lnTo>
                <a:lnTo>
                  <a:pt x="692150" y="485775"/>
                </a:lnTo>
                <a:lnTo>
                  <a:pt x="571500" y="409575"/>
                </a:lnTo>
                <a:lnTo>
                  <a:pt x="476250" y="346075"/>
                </a:lnTo>
                <a:lnTo>
                  <a:pt x="384175" y="279400"/>
                </a:lnTo>
                <a:lnTo>
                  <a:pt x="257175" y="180975"/>
                </a:lnTo>
                <a:lnTo>
                  <a:pt x="142875" y="85725"/>
                </a:lnTo>
                <a:lnTo>
                  <a:pt x="82550" y="34925"/>
                </a:lnTo>
                <a:lnTo>
                  <a:pt x="66675" y="19050"/>
                </a:lnTo>
                <a:lnTo>
                  <a:pt x="53975" y="9525"/>
                </a:lnTo>
                <a:lnTo>
                  <a:pt x="44450" y="6350"/>
                </a:lnTo>
                <a:lnTo>
                  <a:pt x="31750" y="3175"/>
                </a:lnTo>
                <a:lnTo>
                  <a:pt x="15875" y="0"/>
                </a:lnTo>
                <a:lnTo>
                  <a:pt x="3175" y="3175"/>
                </a:lnTo>
                <a:lnTo>
                  <a:pt x="0" y="12700"/>
                </a:lnTo>
                <a:lnTo>
                  <a:pt x="0" y="34925"/>
                </a:lnTo>
                <a:lnTo>
                  <a:pt x="9525" y="69850"/>
                </a:lnTo>
                <a:lnTo>
                  <a:pt x="44450" y="114300"/>
                </a:lnTo>
                <a:lnTo>
                  <a:pt x="200025" y="288925"/>
                </a:lnTo>
                <a:lnTo>
                  <a:pt x="279400" y="371475"/>
                </a:lnTo>
                <a:lnTo>
                  <a:pt x="365125" y="457200"/>
                </a:lnTo>
                <a:lnTo>
                  <a:pt x="463550" y="546100"/>
                </a:lnTo>
                <a:lnTo>
                  <a:pt x="542925" y="612775"/>
                </a:lnTo>
                <a:lnTo>
                  <a:pt x="635000" y="679450"/>
                </a:lnTo>
                <a:lnTo>
                  <a:pt x="746125" y="746125"/>
                </a:lnTo>
                <a:lnTo>
                  <a:pt x="879475" y="815975"/>
                </a:lnTo>
                <a:lnTo>
                  <a:pt x="996950" y="869950"/>
                </a:lnTo>
                <a:lnTo>
                  <a:pt x="1104900" y="917575"/>
                </a:lnTo>
                <a:lnTo>
                  <a:pt x="1282700" y="987425"/>
                </a:lnTo>
                <a:lnTo>
                  <a:pt x="1460500" y="1050925"/>
                </a:lnTo>
                <a:lnTo>
                  <a:pt x="1574800" y="1085850"/>
                </a:lnTo>
                <a:lnTo>
                  <a:pt x="1692275" y="1117600"/>
                </a:lnTo>
                <a:lnTo>
                  <a:pt x="1876425" y="1152525"/>
                </a:lnTo>
                <a:lnTo>
                  <a:pt x="2184400" y="1196975"/>
                </a:lnTo>
                <a:lnTo>
                  <a:pt x="2403475" y="1222375"/>
                </a:lnTo>
                <a:lnTo>
                  <a:pt x="2581275" y="1241425"/>
                </a:lnTo>
                <a:lnTo>
                  <a:pt x="2759075" y="1241425"/>
                </a:lnTo>
                <a:lnTo>
                  <a:pt x="3067050" y="1238250"/>
                </a:lnTo>
                <a:lnTo>
                  <a:pt x="3302000" y="1241425"/>
                </a:lnTo>
                <a:lnTo>
                  <a:pt x="3400425" y="1247775"/>
                </a:lnTo>
                <a:lnTo>
                  <a:pt x="3448050" y="1254125"/>
                </a:lnTo>
                <a:lnTo>
                  <a:pt x="3495675" y="1270000"/>
                </a:lnTo>
                <a:lnTo>
                  <a:pt x="3521075" y="1282700"/>
                </a:lnTo>
                <a:lnTo>
                  <a:pt x="3536950" y="1295400"/>
                </a:lnTo>
                <a:lnTo>
                  <a:pt x="3559175" y="1311275"/>
                </a:lnTo>
                <a:lnTo>
                  <a:pt x="3587750" y="1317625"/>
                </a:lnTo>
                <a:lnTo>
                  <a:pt x="3619500" y="1308100"/>
                </a:lnTo>
                <a:lnTo>
                  <a:pt x="3641725" y="1295400"/>
                </a:lnTo>
                <a:lnTo>
                  <a:pt x="3679825" y="1250950"/>
                </a:lnTo>
                <a:lnTo>
                  <a:pt x="3740150" y="1158875"/>
                </a:lnTo>
                <a:lnTo>
                  <a:pt x="3775075" y="1089025"/>
                </a:lnTo>
                <a:lnTo>
                  <a:pt x="3806825" y="1003300"/>
                </a:lnTo>
                <a:lnTo>
                  <a:pt x="3825875" y="920750"/>
                </a:lnTo>
                <a:lnTo>
                  <a:pt x="3835400" y="828675"/>
                </a:lnTo>
                <a:lnTo>
                  <a:pt x="3835400" y="765175"/>
                </a:lnTo>
                <a:lnTo>
                  <a:pt x="3832225" y="749300"/>
                </a:lnTo>
                <a:lnTo>
                  <a:pt x="3822700" y="736600"/>
                </a:lnTo>
                <a:lnTo>
                  <a:pt x="3810000" y="730250"/>
                </a:lnTo>
                <a:lnTo>
                  <a:pt x="3797300" y="730250"/>
                </a:lnTo>
                <a:lnTo>
                  <a:pt x="3781425" y="736600"/>
                </a:lnTo>
                <a:lnTo>
                  <a:pt x="3759200" y="771525"/>
                </a:lnTo>
                <a:lnTo>
                  <a:pt x="3736975" y="803275"/>
                </a:lnTo>
                <a:lnTo>
                  <a:pt x="3702050" y="844550"/>
                </a:lnTo>
                <a:lnTo>
                  <a:pt x="3651250" y="889000"/>
                </a:lnTo>
                <a:lnTo>
                  <a:pt x="3609975" y="914400"/>
                </a:lnTo>
                <a:lnTo>
                  <a:pt x="3536950" y="949325"/>
                </a:lnTo>
                <a:lnTo>
                  <a:pt x="3489325" y="962025"/>
                </a:lnTo>
                <a:lnTo>
                  <a:pt x="3413125" y="971550"/>
                </a:lnTo>
                <a:lnTo>
                  <a:pt x="3270250" y="971550"/>
                </a:lnTo>
                <a:lnTo>
                  <a:pt x="3108325" y="971550"/>
                </a:lnTo>
                <a:lnTo>
                  <a:pt x="2797175" y="962025"/>
                </a:lnTo>
                <a:lnTo>
                  <a:pt x="2546350" y="949325"/>
                </a:lnTo>
                <a:lnTo>
                  <a:pt x="2352675" y="936625"/>
                </a:lnTo>
                <a:lnTo>
                  <a:pt x="2190750" y="923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F52B7CC-23BD-46C2-8965-E2E109F88EB7}"/>
              </a:ext>
            </a:extLst>
          </p:cNvPr>
          <p:cNvSpPr/>
          <p:nvPr/>
        </p:nvSpPr>
        <p:spPr>
          <a:xfrm rot="16200000">
            <a:off x="5187156" y="1891507"/>
            <a:ext cx="1228725" cy="604838"/>
          </a:xfrm>
          <a:custGeom>
            <a:avLst/>
            <a:gdLst>
              <a:gd name="connsiteX0" fmla="*/ 623887 w 1228725"/>
              <a:gd name="connsiteY0" fmla="*/ 252412 h 604837"/>
              <a:gd name="connsiteX1" fmla="*/ 297656 w 1228725"/>
              <a:gd name="connsiteY1" fmla="*/ 250031 h 604837"/>
              <a:gd name="connsiteX2" fmla="*/ 0 w 1228725"/>
              <a:gd name="connsiteY2" fmla="*/ 252412 h 604837"/>
              <a:gd name="connsiteX3" fmla="*/ 28575 w 1228725"/>
              <a:gd name="connsiteY3" fmla="*/ 469106 h 604837"/>
              <a:gd name="connsiteX4" fmla="*/ 176212 w 1228725"/>
              <a:gd name="connsiteY4" fmla="*/ 478631 h 604837"/>
              <a:gd name="connsiteX5" fmla="*/ 450056 w 1228725"/>
              <a:gd name="connsiteY5" fmla="*/ 497681 h 604837"/>
              <a:gd name="connsiteX6" fmla="*/ 762000 w 1228725"/>
              <a:gd name="connsiteY6" fmla="*/ 519112 h 604837"/>
              <a:gd name="connsiteX7" fmla="*/ 819150 w 1228725"/>
              <a:gd name="connsiteY7" fmla="*/ 550068 h 604837"/>
              <a:gd name="connsiteX8" fmla="*/ 873919 w 1228725"/>
              <a:gd name="connsiteY8" fmla="*/ 578643 h 604837"/>
              <a:gd name="connsiteX9" fmla="*/ 914400 w 1228725"/>
              <a:gd name="connsiteY9" fmla="*/ 595312 h 604837"/>
              <a:gd name="connsiteX10" fmla="*/ 945356 w 1228725"/>
              <a:gd name="connsiteY10" fmla="*/ 604837 h 604837"/>
              <a:gd name="connsiteX11" fmla="*/ 973931 w 1228725"/>
              <a:gd name="connsiteY11" fmla="*/ 604837 h 604837"/>
              <a:gd name="connsiteX12" fmla="*/ 1002506 w 1228725"/>
              <a:gd name="connsiteY12" fmla="*/ 600075 h 604837"/>
              <a:gd name="connsiteX13" fmla="*/ 1028700 w 1228725"/>
              <a:gd name="connsiteY13" fmla="*/ 583406 h 604837"/>
              <a:gd name="connsiteX14" fmla="*/ 1054894 w 1228725"/>
              <a:gd name="connsiteY14" fmla="*/ 557212 h 604837"/>
              <a:gd name="connsiteX15" fmla="*/ 1069181 w 1228725"/>
              <a:gd name="connsiteY15" fmla="*/ 523875 h 604837"/>
              <a:gd name="connsiteX16" fmla="*/ 1102519 w 1228725"/>
              <a:gd name="connsiteY16" fmla="*/ 488156 h 604837"/>
              <a:gd name="connsiteX17" fmla="*/ 1143000 w 1228725"/>
              <a:gd name="connsiteY17" fmla="*/ 419100 h 604837"/>
              <a:gd name="connsiteX18" fmla="*/ 1178719 w 1228725"/>
              <a:gd name="connsiteY18" fmla="*/ 338137 h 604837"/>
              <a:gd name="connsiteX19" fmla="*/ 1207294 w 1228725"/>
              <a:gd name="connsiteY19" fmla="*/ 259556 h 604837"/>
              <a:gd name="connsiteX20" fmla="*/ 1228725 w 1228725"/>
              <a:gd name="connsiteY20" fmla="*/ 185737 h 604837"/>
              <a:gd name="connsiteX21" fmla="*/ 1228725 w 1228725"/>
              <a:gd name="connsiteY21" fmla="*/ 145256 h 604837"/>
              <a:gd name="connsiteX22" fmla="*/ 1223962 w 1228725"/>
              <a:gd name="connsiteY22" fmla="*/ 78581 h 604837"/>
              <a:gd name="connsiteX23" fmla="*/ 1216819 w 1228725"/>
              <a:gd name="connsiteY23" fmla="*/ 21431 h 604837"/>
              <a:gd name="connsiteX24" fmla="*/ 1207294 w 1228725"/>
              <a:gd name="connsiteY24" fmla="*/ 4762 h 604837"/>
              <a:gd name="connsiteX25" fmla="*/ 1195387 w 1228725"/>
              <a:gd name="connsiteY25" fmla="*/ 0 h 604837"/>
              <a:gd name="connsiteX26" fmla="*/ 1176337 w 1228725"/>
              <a:gd name="connsiteY26" fmla="*/ 0 h 604837"/>
              <a:gd name="connsiteX27" fmla="*/ 1157287 w 1228725"/>
              <a:gd name="connsiteY27" fmla="*/ 7143 h 604837"/>
              <a:gd name="connsiteX28" fmla="*/ 1147762 w 1228725"/>
              <a:gd name="connsiteY28" fmla="*/ 21431 h 604837"/>
              <a:gd name="connsiteX29" fmla="*/ 1140619 w 1228725"/>
              <a:gd name="connsiteY29" fmla="*/ 57150 h 604837"/>
              <a:gd name="connsiteX30" fmla="*/ 1135856 w 1228725"/>
              <a:gd name="connsiteY30" fmla="*/ 80962 h 604837"/>
              <a:gd name="connsiteX31" fmla="*/ 1119187 w 1228725"/>
              <a:gd name="connsiteY31" fmla="*/ 111918 h 604837"/>
              <a:gd name="connsiteX32" fmla="*/ 1095375 w 1228725"/>
              <a:gd name="connsiteY32" fmla="*/ 147637 h 604837"/>
              <a:gd name="connsiteX33" fmla="*/ 1073944 w 1228725"/>
              <a:gd name="connsiteY33" fmla="*/ 176212 h 604837"/>
              <a:gd name="connsiteX34" fmla="*/ 1040606 w 1228725"/>
              <a:gd name="connsiteY34" fmla="*/ 209550 h 604837"/>
              <a:gd name="connsiteX35" fmla="*/ 1007269 w 1228725"/>
              <a:gd name="connsiteY35" fmla="*/ 228600 h 604837"/>
              <a:gd name="connsiteX36" fmla="*/ 969169 w 1228725"/>
              <a:gd name="connsiteY36" fmla="*/ 245268 h 604837"/>
              <a:gd name="connsiteX37" fmla="*/ 916781 w 1228725"/>
              <a:gd name="connsiteY37" fmla="*/ 252412 h 604837"/>
              <a:gd name="connsiteX38" fmla="*/ 623887 w 1228725"/>
              <a:gd name="connsiteY38" fmla="*/ 252412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228725" h="604837">
                <a:moveTo>
                  <a:pt x="623887" y="252412"/>
                </a:moveTo>
                <a:lnTo>
                  <a:pt x="297656" y="250031"/>
                </a:lnTo>
                <a:lnTo>
                  <a:pt x="0" y="252412"/>
                </a:lnTo>
                <a:lnTo>
                  <a:pt x="28575" y="469106"/>
                </a:lnTo>
                <a:lnTo>
                  <a:pt x="176212" y="478631"/>
                </a:lnTo>
                <a:lnTo>
                  <a:pt x="450056" y="497681"/>
                </a:lnTo>
                <a:lnTo>
                  <a:pt x="762000" y="519112"/>
                </a:lnTo>
                <a:lnTo>
                  <a:pt x="819150" y="550068"/>
                </a:lnTo>
                <a:lnTo>
                  <a:pt x="873919" y="578643"/>
                </a:lnTo>
                <a:lnTo>
                  <a:pt x="914400" y="595312"/>
                </a:lnTo>
                <a:lnTo>
                  <a:pt x="945356" y="604837"/>
                </a:lnTo>
                <a:lnTo>
                  <a:pt x="973931" y="604837"/>
                </a:lnTo>
                <a:lnTo>
                  <a:pt x="1002506" y="600075"/>
                </a:lnTo>
                <a:lnTo>
                  <a:pt x="1028700" y="583406"/>
                </a:lnTo>
                <a:lnTo>
                  <a:pt x="1054894" y="557212"/>
                </a:lnTo>
                <a:lnTo>
                  <a:pt x="1069181" y="523875"/>
                </a:lnTo>
                <a:lnTo>
                  <a:pt x="1102519" y="488156"/>
                </a:lnTo>
                <a:lnTo>
                  <a:pt x="1143000" y="419100"/>
                </a:lnTo>
                <a:lnTo>
                  <a:pt x="1178719" y="338137"/>
                </a:lnTo>
                <a:lnTo>
                  <a:pt x="1207294" y="259556"/>
                </a:lnTo>
                <a:lnTo>
                  <a:pt x="1228725" y="185737"/>
                </a:lnTo>
                <a:lnTo>
                  <a:pt x="1228725" y="145256"/>
                </a:lnTo>
                <a:lnTo>
                  <a:pt x="1223962" y="78581"/>
                </a:lnTo>
                <a:lnTo>
                  <a:pt x="1216819" y="21431"/>
                </a:lnTo>
                <a:lnTo>
                  <a:pt x="1207294" y="4762"/>
                </a:lnTo>
                <a:lnTo>
                  <a:pt x="1195387" y="0"/>
                </a:lnTo>
                <a:lnTo>
                  <a:pt x="1176337" y="0"/>
                </a:lnTo>
                <a:lnTo>
                  <a:pt x="1157287" y="7143"/>
                </a:lnTo>
                <a:lnTo>
                  <a:pt x="1147762" y="21431"/>
                </a:lnTo>
                <a:lnTo>
                  <a:pt x="1140619" y="57150"/>
                </a:lnTo>
                <a:lnTo>
                  <a:pt x="1135856" y="80962"/>
                </a:lnTo>
                <a:lnTo>
                  <a:pt x="1119187" y="111918"/>
                </a:lnTo>
                <a:lnTo>
                  <a:pt x="1095375" y="147637"/>
                </a:lnTo>
                <a:lnTo>
                  <a:pt x="1073944" y="176212"/>
                </a:lnTo>
                <a:lnTo>
                  <a:pt x="1040606" y="209550"/>
                </a:lnTo>
                <a:lnTo>
                  <a:pt x="1007269" y="228600"/>
                </a:lnTo>
                <a:lnTo>
                  <a:pt x="969169" y="245268"/>
                </a:lnTo>
                <a:lnTo>
                  <a:pt x="916781" y="252412"/>
                </a:lnTo>
                <a:lnTo>
                  <a:pt x="623887" y="252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A1F15948-CFA4-446C-A4D1-07E7B0147F4A}"/>
              </a:ext>
            </a:extLst>
          </p:cNvPr>
          <p:cNvSpPr/>
          <p:nvPr/>
        </p:nvSpPr>
        <p:spPr>
          <a:xfrm rot="16200000">
            <a:off x="5155406" y="1564482"/>
            <a:ext cx="606425" cy="2640012"/>
          </a:xfrm>
          <a:custGeom>
            <a:avLst/>
            <a:gdLst>
              <a:gd name="connsiteX0" fmla="*/ 322929 w 605068"/>
              <a:gd name="connsiteY0" fmla="*/ 897403 h 2641222"/>
              <a:gd name="connsiteX1" fmla="*/ 261743 w 605068"/>
              <a:gd name="connsiteY1" fmla="*/ 540481 h 2641222"/>
              <a:gd name="connsiteX2" fmla="*/ 200556 w 605068"/>
              <a:gd name="connsiteY2" fmla="*/ 203955 h 2641222"/>
              <a:gd name="connsiteX3" fmla="*/ 193758 w 605068"/>
              <a:gd name="connsiteY3" fmla="*/ 159765 h 2641222"/>
              <a:gd name="connsiteX4" fmla="*/ 197157 w 605068"/>
              <a:gd name="connsiteY4" fmla="*/ 129171 h 2641222"/>
              <a:gd name="connsiteX5" fmla="*/ 207355 w 605068"/>
              <a:gd name="connsiteY5" fmla="*/ 101977 h 2641222"/>
              <a:gd name="connsiteX6" fmla="*/ 231150 w 605068"/>
              <a:gd name="connsiteY6" fmla="*/ 64585 h 2641222"/>
              <a:gd name="connsiteX7" fmla="*/ 295735 w 605068"/>
              <a:gd name="connsiteY7" fmla="*/ 6798 h 2641222"/>
              <a:gd name="connsiteX8" fmla="*/ 98579 w 605068"/>
              <a:gd name="connsiteY8" fmla="*/ 0 h 2641222"/>
              <a:gd name="connsiteX9" fmla="*/ 54388 w 605068"/>
              <a:gd name="connsiteY9" fmla="*/ 71384 h 2641222"/>
              <a:gd name="connsiteX10" fmla="*/ 33993 w 605068"/>
              <a:gd name="connsiteY10" fmla="*/ 112175 h 2641222"/>
              <a:gd name="connsiteX11" fmla="*/ 13597 w 605068"/>
              <a:gd name="connsiteY11" fmla="*/ 176761 h 2641222"/>
              <a:gd name="connsiteX12" fmla="*/ 0 w 605068"/>
              <a:gd name="connsiteY12" fmla="*/ 254944 h 2641222"/>
              <a:gd name="connsiteX13" fmla="*/ 3399 w 605068"/>
              <a:gd name="connsiteY13" fmla="*/ 295735 h 2641222"/>
              <a:gd name="connsiteX14" fmla="*/ 33993 w 605068"/>
              <a:gd name="connsiteY14" fmla="*/ 421507 h 2641222"/>
              <a:gd name="connsiteX15" fmla="*/ 67985 w 605068"/>
              <a:gd name="connsiteY15" fmla="*/ 564276 h 2641222"/>
              <a:gd name="connsiteX16" fmla="*/ 129172 w 605068"/>
              <a:gd name="connsiteY16" fmla="*/ 822620 h 2641222"/>
              <a:gd name="connsiteX17" fmla="*/ 183560 w 605068"/>
              <a:gd name="connsiteY17" fmla="*/ 1091161 h 2641222"/>
              <a:gd name="connsiteX18" fmla="*/ 220952 w 605068"/>
              <a:gd name="connsiteY18" fmla="*/ 1284919 h 2641222"/>
              <a:gd name="connsiteX19" fmla="*/ 254944 w 605068"/>
              <a:gd name="connsiteY19" fmla="*/ 1492273 h 2641222"/>
              <a:gd name="connsiteX20" fmla="*/ 292336 w 605068"/>
              <a:gd name="connsiteY20" fmla="*/ 1730221 h 2641222"/>
              <a:gd name="connsiteX21" fmla="*/ 326329 w 605068"/>
              <a:gd name="connsiteY21" fmla="*/ 1964770 h 2641222"/>
              <a:gd name="connsiteX22" fmla="*/ 353523 w 605068"/>
              <a:gd name="connsiteY22" fmla="*/ 2182322 h 2641222"/>
              <a:gd name="connsiteX23" fmla="*/ 370519 w 605068"/>
              <a:gd name="connsiteY23" fmla="*/ 2348886 h 2641222"/>
              <a:gd name="connsiteX24" fmla="*/ 384116 w 605068"/>
              <a:gd name="connsiteY24" fmla="*/ 2481457 h 2641222"/>
              <a:gd name="connsiteX25" fmla="*/ 394314 w 605068"/>
              <a:gd name="connsiteY25" fmla="*/ 2529046 h 2641222"/>
              <a:gd name="connsiteX26" fmla="*/ 407911 w 605068"/>
              <a:gd name="connsiteY26" fmla="*/ 2583435 h 2641222"/>
              <a:gd name="connsiteX27" fmla="*/ 424907 w 605068"/>
              <a:gd name="connsiteY27" fmla="*/ 2617427 h 2641222"/>
              <a:gd name="connsiteX28" fmla="*/ 438504 w 605068"/>
              <a:gd name="connsiteY28" fmla="*/ 2634423 h 2641222"/>
              <a:gd name="connsiteX29" fmla="*/ 448702 w 605068"/>
              <a:gd name="connsiteY29" fmla="*/ 2641222 h 2641222"/>
              <a:gd name="connsiteX30" fmla="*/ 469097 w 605068"/>
              <a:gd name="connsiteY30" fmla="*/ 2641222 h 2641222"/>
              <a:gd name="connsiteX31" fmla="*/ 499691 w 605068"/>
              <a:gd name="connsiteY31" fmla="*/ 2627625 h 2641222"/>
              <a:gd name="connsiteX32" fmla="*/ 523486 w 605068"/>
              <a:gd name="connsiteY32" fmla="*/ 2610629 h 2641222"/>
              <a:gd name="connsiteX33" fmla="*/ 540482 w 605068"/>
              <a:gd name="connsiteY33" fmla="*/ 2590233 h 2641222"/>
              <a:gd name="connsiteX34" fmla="*/ 550680 w 605068"/>
              <a:gd name="connsiteY34" fmla="*/ 2569838 h 2641222"/>
              <a:gd name="connsiteX35" fmla="*/ 557478 w 605068"/>
              <a:gd name="connsiteY35" fmla="*/ 2542643 h 2641222"/>
              <a:gd name="connsiteX36" fmla="*/ 567676 w 605068"/>
              <a:gd name="connsiteY36" fmla="*/ 2478058 h 2641222"/>
              <a:gd name="connsiteX37" fmla="*/ 581273 w 605068"/>
              <a:gd name="connsiteY37" fmla="*/ 2406673 h 2641222"/>
              <a:gd name="connsiteX38" fmla="*/ 594870 w 605068"/>
              <a:gd name="connsiteY38" fmla="*/ 2311494 h 2641222"/>
              <a:gd name="connsiteX39" fmla="*/ 605068 w 605068"/>
              <a:gd name="connsiteY39" fmla="*/ 2246908 h 2641222"/>
              <a:gd name="connsiteX40" fmla="*/ 601668 w 605068"/>
              <a:gd name="connsiteY40" fmla="*/ 2226513 h 2641222"/>
              <a:gd name="connsiteX41" fmla="*/ 571075 w 605068"/>
              <a:gd name="connsiteY41" fmla="*/ 2161927 h 2641222"/>
              <a:gd name="connsiteX42" fmla="*/ 543881 w 605068"/>
              <a:gd name="connsiteY42" fmla="*/ 2073546 h 2641222"/>
              <a:gd name="connsiteX43" fmla="*/ 520086 w 605068"/>
              <a:gd name="connsiteY43" fmla="*/ 1974968 h 2641222"/>
              <a:gd name="connsiteX44" fmla="*/ 499691 w 605068"/>
              <a:gd name="connsiteY44" fmla="*/ 1876389 h 2641222"/>
              <a:gd name="connsiteX45" fmla="*/ 492892 w 605068"/>
              <a:gd name="connsiteY45" fmla="*/ 1818602 h 2641222"/>
              <a:gd name="connsiteX46" fmla="*/ 448702 w 605068"/>
              <a:gd name="connsiteY46" fmla="*/ 1624844 h 2641222"/>
              <a:gd name="connsiteX47" fmla="*/ 414709 w 605068"/>
              <a:gd name="connsiteY47" fmla="*/ 1410691 h 2641222"/>
              <a:gd name="connsiteX48" fmla="*/ 322929 w 605068"/>
              <a:gd name="connsiteY48" fmla="*/ 897403 h 264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05068" h="2641222">
                <a:moveTo>
                  <a:pt x="322929" y="897403"/>
                </a:moveTo>
                <a:lnTo>
                  <a:pt x="261743" y="540481"/>
                </a:lnTo>
                <a:lnTo>
                  <a:pt x="200556" y="203955"/>
                </a:lnTo>
                <a:lnTo>
                  <a:pt x="193758" y="159765"/>
                </a:lnTo>
                <a:lnTo>
                  <a:pt x="197157" y="129171"/>
                </a:lnTo>
                <a:lnTo>
                  <a:pt x="207355" y="101977"/>
                </a:lnTo>
                <a:lnTo>
                  <a:pt x="231150" y="64585"/>
                </a:lnTo>
                <a:lnTo>
                  <a:pt x="295735" y="6798"/>
                </a:lnTo>
                <a:lnTo>
                  <a:pt x="98579" y="0"/>
                </a:lnTo>
                <a:lnTo>
                  <a:pt x="54388" y="71384"/>
                </a:lnTo>
                <a:lnTo>
                  <a:pt x="33993" y="112175"/>
                </a:lnTo>
                <a:lnTo>
                  <a:pt x="13597" y="176761"/>
                </a:lnTo>
                <a:lnTo>
                  <a:pt x="0" y="254944"/>
                </a:lnTo>
                <a:lnTo>
                  <a:pt x="3399" y="295735"/>
                </a:lnTo>
                <a:lnTo>
                  <a:pt x="33993" y="421507"/>
                </a:lnTo>
                <a:lnTo>
                  <a:pt x="67985" y="564276"/>
                </a:lnTo>
                <a:lnTo>
                  <a:pt x="129172" y="822620"/>
                </a:lnTo>
                <a:lnTo>
                  <a:pt x="183560" y="1091161"/>
                </a:lnTo>
                <a:lnTo>
                  <a:pt x="220952" y="1284919"/>
                </a:lnTo>
                <a:lnTo>
                  <a:pt x="254944" y="1492273"/>
                </a:lnTo>
                <a:lnTo>
                  <a:pt x="292336" y="1730221"/>
                </a:lnTo>
                <a:lnTo>
                  <a:pt x="326329" y="1964770"/>
                </a:lnTo>
                <a:lnTo>
                  <a:pt x="353523" y="2182322"/>
                </a:lnTo>
                <a:lnTo>
                  <a:pt x="370519" y="2348886"/>
                </a:lnTo>
                <a:lnTo>
                  <a:pt x="384116" y="2481457"/>
                </a:lnTo>
                <a:lnTo>
                  <a:pt x="394314" y="2529046"/>
                </a:lnTo>
                <a:lnTo>
                  <a:pt x="407911" y="2583435"/>
                </a:lnTo>
                <a:lnTo>
                  <a:pt x="424907" y="2617427"/>
                </a:lnTo>
                <a:lnTo>
                  <a:pt x="438504" y="2634423"/>
                </a:lnTo>
                <a:lnTo>
                  <a:pt x="448702" y="2641222"/>
                </a:lnTo>
                <a:lnTo>
                  <a:pt x="469097" y="2641222"/>
                </a:lnTo>
                <a:lnTo>
                  <a:pt x="499691" y="2627625"/>
                </a:lnTo>
                <a:lnTo>
                  <a:pt x="523486" y="2610629"/>
                </a:lnTo>
                <a:lnTo>
                  <a:pt x="540482" y="2590233"/>
                </a:lnTo>
                <a:lnTo>
                  <a:pt x="550680" y="2569838"/>
                </a:lnTo>
                <a:lnTo>
                  <a:pt x="557478" y="2542643"/>
                </a:lnTo>
                <a:lnTo>
                  <a:pt x="567676" y="2478058"/>
                </a:lnTo>
                <a:lnTo>
                  <a:pt x="581273" y="2406673"/>
                </a:lnTo>
                <a:lnTo>
                  <a:pt x="594870" y="2311494"/>
                </a:lnTo>
                <a:lnTo>
                  <a:pt x="605068" y="2246908"/>
                </a:lnTo>
                <a:lnTo>
                  <a:pt x="601668" y="2226513"/>
                </a:lnTo>
                <a:lnTo>
                  <a:pt x="571075" y="2161927"/>
                </a:lnTo>
                <a:lnTo>
                  <a:pt x="543881" y="2073546"/>
                </a:lnTo>
                <a:lnTo>
                  <a:pt x="520086" y="1974968"/>
                </a:lnTo>
                <a:lnTo>
                  <a:pt x="499691" y="1876389"/>
                </a:lnTo>
                <a:lnTo>
                  <a:pt x="492892" y="1818602"/>
                </a:lnTo>
                <a:lnTo>
                  <a:pt x="448702" y="1624844"/>
                </a:lnTo>
                <a:lnTo>
                  <a:pt x="414709" y="1410691"/>
                </a:lnTo>
                <a:lnTo>
                  <a:pt x="322929" y="89740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1BFA66-BE4F-412B-9024-69241A424146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606550"/>
            <a:ext cx="3830637" cy="4327525"/>
            <a:chOff x="3100388" y="1731963"/>
            <a:chExt cx="3830637" cy="4327525"/>
          </a:xfrm>
        </p:grpSpPr>
        <p:sp>
          <p:nvSpPr>
            <p:cNvPr id="10" name="フリーフォーム 108">
              <a:extLst>
                <a:ext uri="{FF2B5EF4-FFF2-40B4-BE49-F238E27FC236}">
                  <a16:creationId xmlns:a16="http://schemas.microsoft.com/office/drawing/2014/main" id="{07B1511A-E41E-4825-97D2-D026C85C0588}"/>
                </a:ext>
              </a:extLst>
            </p:cNvPr>
            <p:cNvSpPr/>
            <p:nvPr/>
          </p:nvSpPr>
          <p:spPr>
            <a:xfrm rot="16200000">
              <a:off x="4162425" y="38354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5">
              <a:extLst>
                <a:ext uri="{FF2B5EF4-FFF2-40B4-BE49-F238E27FC236}">
                  <a16:creationId xmlns:a16="http://schemas.microsoft.com/office/drawing/2014/main" id="{38AE1A0B-61F4-4442-9A95-DF3EEF4AF1C5}"/>
                </a:ext>
              </a:extLst>
            </p:cNvPr>
            <p:cNvSpPr/>
            <p:nvPr/>
          </p:nvSpPr>
          <p:spPr>
            <a:xfrm rot="16200000">
              <a:off x="1841501" y="32512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6">
              <a:extLst>
                <a:ext uri="{FF2B5EF4-FFF2-40B4-BE49-F238E27FC236}">
                  <a16:creationId xmlns:a16="http://schemas.microsoft.com/office/drawing/2014/main" id="{24F39202-9394-4237-A61B-0332DF7D7A8D}"/>
                </a:ext>
              </a:extLst>
            </p:cNvPr>
            <p:cNvSpPr/>
            <p:nvPr/>
          </p:nvSpPr>
          <p:spPr>
            <a:xfrm rot="16200000">
              <a:off x="5339556" y="20439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7">
              <a:extLst>
                <a:ext uri="{FF2B5EF4-FFF2-40B4-BE49-F238E27FC236}">
                  <a16:creationId xmlns:a16="http://schemas.microsoft.com/office/drawing/2014/main" id="{CD724593-8C32-4D7B-8ABE-0E66091A53F8}"/>
                </a:ext>
              </a:extLst>
            </p:cNvPr>
            <p:cNvSpPr/>
            <p:nvPr/>
          </p:nvSpPr>
          <p:spPr>
            <a:xfrm rot="16200000">
              <a:off x="5307806" y="1716883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8A568F6-BA58-4C80-A201-6866AEC128B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6" name="フリーフォーム 108">
              <a:extLst>
                <a:ext uri="{FF2B5EF4-FFF2-40B4-BE49-F238E27FC236}">
                  <a16:creationId xmlns:a16="http://schemas.microsoft.com/office/drawing/2014/main" id="{2729BD0B-40F5-4C4F-8DD4-8C5B1D79F46A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5">
              <a:extLst>
                <a:ext uri="{FF2B5EF4-FFF2-40B4-BE49-F238E27FC236}">
                  <a16:creationId xmlns:a16="http://schemas.microsoft.com/office/drawing/2014/main" id="{01F3D706-0F70-459C-A7E8-3EB52AEE5442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6">
              <a:extLst>
                <a:ext uri="{FF2B5EF4-FFF2-40B4-BE49-F238E27FC236}">
                  <a16:creationId xmlns:a16="http://schemas.microsoft.com/office/drawing/2014/main" id="{937862A9-D234-484C-A426-9D0AA23D1673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6F6F442C-EF81-4FEB-8C2C-C586E403411F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58612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3650" name="グループ化 1">
            <a:extLst>
              <a:ext uri="{FF2B5EF4-FFF2-40B4-BE49-F238E27FC236}">
                <a16:creationId xmlns:a16="http://schemas.microsoft.com/office/drawing/2014/main" id="{60990188-33D4-4D22-8F2D-45D58434D5A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1579563"/>
            <a:ext cx="3830637" cy="4327525"/>
            <a:chOff x="2947988" y="1579563"/>
            <a:chExt cx="3830637" cy="43275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73F77E95-8A56-40ED-A220-376D9113670F}"/>
                </a:ext>
              </a:extLst>
            </p:cNvPr>
            <p:cNvSpPr/>
            <p:nvPr/>
          </p:nvSpPr>
          <p:spPr>
            <a:xfrm rot="16200000">
              <a:off x="4010025" y="3683001"/>
              <a:ext cx="2187575" cy="2260600"/>
            </a:xfrm>
            <a:custGeom>
              <a:avLst/>
              <a:gdLst>
                <a:gd name="connsiteX0" fmla="*/ 1790700 w 2187575"/>
                <a:gd name="connsiteY0" fmla="*/ 1016000 h 2260600"/>
                <a:gd name="connsiteX1" fmla="*/ 1679575 w 2187575"/>
                <a:gd name="connsiteY1" fmla="*/ 339725 h 2260600"/>
                <a:gd name="connsiteX2" fmla="*/ 1673225 w 2187575"/>
                <a:gd name="connsiteY2" fmla="*/ 298450 h 2260600"/>
                <a:gd name="connsiteX3" fmla="*/ 1676400 w 2187575"/>
                <a:gd name="connsiteY3" fmla="*/ 257175 h 2260600"/>
                <a:gd name="connsiteX4" fmla="*/ 1682750 w 2187575"/>
                <a:gd name="connsiteY4" fmla="*/ 219075 h 2260600"/>
                <a:gd name="connsiteX5" fmla="*/ 1695450 w 2187575"/>
                <a:gd name="connsiteY5" fmla="*/ 184150 h 2260600"/>
                <a:gd name="connsiteX6" fmla="*/ 1720850 w 2187575"/>
                <a:gd name="connsiteY6" fmla="*/ 136525 h 2260600"/>
                <a:gd name="connsiteX7" fmla="*/ 1749425 w 2187575"/>
                <a:gd name="connsiteY7" fmla="*/ 98425 h 2260600"/>
                <a:gd name="connsiteX8" fmla="*/ 1812925 w 2187575"/>
                <a:gd name="connsiteY8" fmla="*/ 22225 h 2260600"/>
                <a:gd name="connsiteX9" fmla="*/ 1841500 w 2187575"/>
                <a:gd name="connsiteY9" fmla="*/ 0 h 2260600"/>
                <a:gd name="connsiteX10" fmla="*/ 1901825 w 2187575"/>
                <a:gd name="connsiteY10" fmla="*/ 22225 h 2260600"/>
                <a:gd name="connsiteX11" fmla="*/ 1873250 w 2187575"/>
                <a:gd name="connsiteY11" fmla="*/ 98425 h 2260600"/>
                <a:gd name="connsiteX12" fmla="*/ 1866900 w 2187575"/>
                <a:gd name="connsiteY12" fmla="*/ 130175 h 2260600"/>
                <a:gd name="connsiteX13" fmla="*/ 1863725 w 2187575"/>
                <a:gd name="connsiteY13" fmla="*/ 174625 h 2260600"/>
                <a:gd name="connsiteX14" fmla="*/ 1885950 w 2187575"/>
                <a:gd name="connsiteY14" fmla="*/ 323850 h 2260600"/>
                <a:gd name="connsiteX15" fmla="*/ 1955800 w 2187575"/>
                <a:gd name="connsiteY15" fmla="*/ 708025 h 2260600"/>
                <a:gd name="connsiteX16" fmla="*/ 2025650 w 2187575"/>
                <a:gd name="connsiteY16" fmla="*/ 1098550 h 2260600"/>
                <a:gd name="connsiteX17" fmla="*/ 2092325 w 2187575"/>
                <a:gd name="connsiteY17" fmla="*/ 1485900 h 2260600"/>
                <a:gd name="connsiteX18" fmla="*/ 2139950 w 2187575"/>
                <a:gd name="connsiteY18" fmla="*/ 1762125 h 2260600"/>
                <a:gd name="connsiteX19" fmla="*/ 2155825 w 2187575"/>
                <a:gd name="connsiteY19" fmla="*/ 1803400 h 2260600"/>
                <a:gd name="connsiteX20" fmla="*/ 2181225 w 2187575"/>
                <a:gd name="connsiteY20" fmla="*/ 1854200 h 2260600"/>
                <a:gd name="connsiteX21" fmla="*/ 2187575 w 2187575"/>
                <a:gd name="connsiteY21" fmla="*/ 1873250 h 2260600"/>
                <a:gd name="connsiteX22" fmla="*/ 2181225 w 2187575"/>
                <a:gd name="connsiteY22" fmla="*/ 1908175 h 2260600"/>
                <a:gd name="connsiteX23" fmla="*/ 2155825 w 2187575"/>
                <a:gd name="connsiteY23" fmla="*/ 1978025 h 2260600"/>
                <a:gd name="connsiteX24" fmla="*/ 2130425 w 2187575"/>
                <a:gd name="connsiteY24" fmla="*/ 2028825 h 2260600"/>
                <a:gd name="connsiteX25" fmla="*/ 2079625 w 2187575"/>
                <a:gd name="connsiteY25" fmla="*/ 2114550 h 2260600"/>
                <a:gd name="connsiteX26" fmla="*/ 2028825 w 2187575"/>
                <a:gd name="connsiteY26" fmla="*/ 2190750 h 2260600"/>
                <a:gd name="connsiteX27" fmla="*/ 2000250 w 2187575"/>
                <a:gd name="connsiteY27" fmla="*/ 2232025 h 2260600"/>
                <a:gd name="connsiteX28" fmla="*/ 1978025 w 2187575"/>
                <a:gd name="connsiteY28" fmla="*/ 2251075 h 2260600"/>
                <a:gd name="connsiteX29" fmla="*/ 1952625 w 2187575"/>
                <a:gd name="connsiteY29" fmla="*/ 2260600 h 2260600"/>
                <a:gd name="connsiteX30" fmla="*/ 1943100 w 2187575"/>
                <a:gd name="connsiteY30" fmla="*/ 2260600 h 2260600"/>
                <a:gd name="connsiteX31" fmla="*/ 1930400 w 2187575"/>
                <a:gd name="connsiteY31" fmla="*/ 2260600 h 2260600"/>
                <a:gd name="connsiteX32" fmla="*/ 1905000 w 2187575"/>
                <a:gd name="connsiteY32" fmla="*/ 2244725 h 2260600"/>
                <a:gd name="connsiteX33" fmla="*/ 1882775 w 2187575"/>
                <a:gd name="connsiteY33" fmla="*/ 2216150 h 2260600"/>
                <a:gd name="connsiteX34" fmla="*/ 1873250 w 2187575"/>
                <a:gd name="connsiteY34" fmla="*/ 2206625 h 2260600"/>
                <a:gd name="connsiteX35" fmla="*/ 1847850 w 2187575"/>
                <a:gd name="connsiteY35" fmla="*/ 2193925 h 2260600"/>
                <a:gd name="connsiteX36" fmla="*/ 1803400 w 2187575"/>
                <a:gd name="connsiteY36" fmla="*/ 2184400 h 2260600"/>
                <a:gd name="connsiteX37" fmla="*/ 1749425 w 2187575"/>
                <a:gd name="connsiteY37" fmla="*/ 2178050 h 2260600"/>
                <a:gd name="connsiteX38" fmla="*/ 1530350 w 2187575"/>
                <a:gd name="connsiteY38" fmla="*/ 2178050 h 2260600"/>
                <a:gd name="connsiteX39" fmla="*/ 1120775 w 2187575"/>
                <a:gd name="connsiteY39" fmla="*/ 2178050 h 2260600"/>
                <a:gd name="connsiteX40" fmla="*/ 644525 w 2187575"/>
                <a:gd name="connsiteY40" fmla="*/ 2178050 h 2260600"/>
                <a:gd name="connsiteX41" fmla="*/ 292100 w 2187575"/>
                <a:gd name="connsiteY41" fmla="*/ 2171700 h 2260600"/>
                <a:gd name="connsiteX42" fmla="*/ 114300 w 2187575"/>
                <a:gd name="connsiteY42" fmla="*/ 2155825 h 2260600"/>
                <a:gd name="connsiteX43" fmla="*/ 76200 w 2187575"/>
                <a:gd name="connsiteY43" fmla="*/ 2152650 h 2260600"/>
                <a:gd name="connsiteX44" fmla="*/ 44450 w 2187575"/>
                <a:gd name="connsiteY44" fmla="*/ 2143125 h 2260600"/>
                <a:gd name="connsiteX45" fmla="*/ 25400 w 2187575"/>
                <a:gd name="connsiteY45" fmla="*/ 2127250 h 2260600"/>
                <a:gd name="connsiteX46" fmla="*/ 9525 w 2187575"/>
                <a:gd name="connsiteY46" fmla="*/ 2108200 h 2260600"/>
                <a:gd name="connsiteX47" fmla="*/ 3175 w 2187575"/>
                <a:gd name="connsiteY47" fmla="*/ 2082800 h 2260600"/>
                <a:gd name="connsiteX48" fmla="*/ 0 w 2187575"/>
                <a:gd name="connsiteY48" fmla="*/ 2054225 h 2260600"/>
                <a:gd name="connsiteX49" fmla="*/ 0 w 2187575"/>
                <a:gd name="connsiteY49" fmla="*/ 2022475 h 2260600"/>
                <a:gd name="connsiteX50" fmla="*/ 6350 w 2187575"/>
                <a:gd name="connsiteY50" fmla="*/ 2000250 h 2260600"/>
                <a:gd name="connsiteX51" fmla="*/ 15875 w 2187575"/>
                <a:gd name="connsiteY51" fmla="*/ 1981200 h 2260600"/>
                <a:gd name="connsiteX52" fmla="*/ 38100 w 2187575"/>
                <a:gd name="connsiteY52" fmla="*/ 1962150 h 2260600"/>
                <a:gd name="connsiteX53" fmla="*/ 69850 w 2187575"/>
                <a:gd name="connsiteY53" fmla="*/ 1943100 h 2260600"/>
                <a:gd name="connsiteX54" fmla="*/ 127000 w 2187575"/>
                <a:gd name="connsiteY54" fmla="*/ 1924050 h 2260600"/>
                <a:gd name="connsiteX55" fmla="*/ 203200 w 2187575"/>
                <a:gd name="connsiteY55" fmla="*/ 1911350 h 2260600"/>
                <a:gd name="connsiteX56" fmla="*/ 298450 w 2187575"/>
                <a:gd name="connsiteY56" fmla="*/ 1911350 h 2260600"/>
                <a:gd name="connsiteX57" fmla="*/ 590550 w 2187575"/>
                <a:gd name="connsiteY57" fmla="*/ 1911350 h 2260600"/>
                <a:gd name="connsiteX58" fmla="*/ 1114425 w 2187575"/>
                <a:gd name="connsiteY58" fmla="*/ 1911350 h 2260600"/>
                <a:gd name="connsiteX59" fmla="*/ 1704975 w 2187575"/>
                <a:gd name="connsiteY59" fmla="*/ 1911350 h 2260600"/>
                <a:gd name="connsiteX60" fmla="*/ 1844675 w 2187575"/>
                <a:gd name="connsiteY60" fmla="*/ 1908175 h 2260600"/>
                <a:gd name="connsiteX61" fmla="*/ 1870075 w 2187575"/>
                <a:gd name="connsiteY61" fmla="*/ 1905000 h 2260600"/>
                <a:gd name="connsiteX62" fmla="*/ 1892300 w 2187575"/>
                <a:gd name="connsiteY62" fmla="*/ 1892300 h 2260600"/>
                <a:gd name="connsiteX63" fmla="*/ 1908175 w 2187575"/>
                <a:gd name="connsiteY63" fmla="*/ 1870075 h 2260600"/>
                <a:gd name="connsiteX64" fmla="*/ 1914525 w 2187575"/>
                <a:gd name="connsiteY64" fmla="*/ 1844675 h 2260600"/>
                <a:gd name="connsiteX65" fmla="*/ 1920875 w 2187575"/>
                <a:gd name="connsiteY65" fmla="*/ 1819275 h 2260600"/>
                <a:gd name="connsiteX66" fmla="*/ 1917700 w 2187575"/>
                <a:gd name="connsiteY66" fmla="*/ 1774825 h 2260600"/>
                <a:gd name="connsiteX67" fmla="*/ 1889125 w 2187575"/>
                <a:gd name="connsiteY67" fmla="*/ 1622425 h 2260600"/>
                <a:gd name="connsiteX68" fmla="*/ 1835150 w 2187575"/>
                <a:gd name="connsiteY68" fmla="*/ 1289050 h 2260600"/>
                <a:gd name="connsiteX69" fmla="*/ 1790700 w 2187575"/>
                <a:gd name="connsiteY69" fmla="*/ 1016000 h 226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187575" h="2260600">
                  <a:moveTo>
                    <a:pt x="1790700" y="1016000"/>
                  </a:moveTo>
                  <a:lnTo>
                    <a:pt x="1679575" y="339725"/>
                  </a:lnTo>
                  <a:lnTo>
                    <a:pt x="1673225" y="298450"/>
                  </a:lnTo>
                  <a:lnTo>
                    <a:pt x="1676400" y="257175"/>
                  </a:lnTo>
                  <a:lnTo>
                    <a:pt x="1682750" y="219075"/>
                  </a:lnTo>
                  <a:lnTo>
                    <a:pt x="1695450" y="184150"/>
                  </a:lnTo>
                  <a:lnTo>
                    <a:pt x="1720850" y="136525"/>
                  </a:lnTo>
                  <a:lnTo>
                    <a:pt x="1749425" y="98425"/>
                  </a:lnTo>
                  <a:lnTo>
                    <a:pt x="1812925" y="22225"/>
                  </a:lnTo>
                  <a:lnTo>
                    <a:pt x="1841500" y="0"/>
                  </a:lnTo>
                  <a:lnTo>
                    <a:pt x="1901825" y="22225"/>
                  </a:lnTo>
                  <a:lnTo>
                    <a:pt x="1873250" y="98425"/>
                  </a:lnTo>
                  <a:lnTo>
                    <a:pt x="1866900" y="130175"/>
                  </a:lnTo>
                  <a:lnTo>
                    <a:pt x="1863725" y="174625"/>
                  </a:lnTo>
                  <a:lnTo>
                    <a:pt x="1885950" y="323850"/>
                  </a:lnTo>
                  <a:lnTo>
                    <a:pt x="1955800" y="708025"/>
                  </a:lnTo>
                  <a:lnTo>
                    <a:pt x="2025650" y="1098550"/>
                  </a:lnTo>
                  <a:lnTo>
                    <a:pt x="2092325" y="1485900"/>
                  </a:lnTo>
                  <a:lnTo>
                    <a:pt x="2139950" y="1762125"/>
                  </a:lnTo>
                  <a:lnTo>
                    <a:pt x="2155825" y="1803400"/>
                  </a:lnTo>
                  <a:lnTo>
                    <a:pt x="2181225" y="1854200"/>
                  </a:lnTo>
                  <a:lnTo>
                    <a:pt x="2187575" y="1873250"/>
                  </a:lnTo>
                  <a:lnTo>
                    <a:pt x="2181225" y="1908175"/>
                  </a:lnTo>
                  <a:lnTo>
                    <a:pt x="2155825" y="1978025"/>
                  </a:lnTo>
                  <a:lnTo>
                    <a:pt x="2130425" y="2028825"/>
                  </a:lnTo>
                  <a:lnTo>
                    <a:pt x="2079625" y="2114550"/>
                  </a:lnTo>
                  <a:lnTo>
                    <a:pt x="2028825" y="2190750"/>
                  </a:lnTo>
                  <a:lnTo>
                    <a:pt x="2000250" y="2232025"/>
                  </a:lnTo>
                  <a:lnTo>
                    <a:pt x="1978025" y="2251075"/>
                  </a:lnTo>
                  <a:lnTo>
                    <a:pt x="1952625" y="2260600"/>
                  </a:lnTo>
                  <a:lnTo>
                    <a:pt x="1943100" y="2260600"/>
                  </a:lnTo>
                  <a:lnTo>
                    <a:pt x="1930400" y="2260600"/>
                  </a:lnTo>
                  <a:lnTo>
                    <a:pt x="1905000" y="2244725"/>
                  </a:lnTo>
                  <a:lnTo>
                    <a:pt x="1882775" y="2216150"/>
                  </a:lnTo>
                  <a:lnTo>
                    <a:pt x="1873250" y="2206625"/>
                  </a:lnTo>
                  <a:lnTo>
                    <a:pt x="1847850" y="2193925"/>
                  </a:lnTo>
                  <a:lnTo>
                    <a:pt x="1803400" y="2184400"/>
                  </a:lnTo>
                  <a:lnTo>
                    <a:pt x="1749425" y="2178050"/>
                  </a:lnTo>
                  <a:lnTo>
                    <a:pt x="1530350" y="2178050"/>
                  </a:lnTo>
                  <a:lnTo>
                    <a:pt x="1120775" y="2178050"/>
                  </a:lnTo>
                  <a:lnTo>
                    <a:pt x="644525" y="2178050"/>
                  </a:lnTo>
                  <a:lnTo>
                    <a:pt x="292100" y="2171700"/>
                  </a:lnTo>
                  <a:lnTo>
                    <a:pt x="114300" y="2155825"/>
                  </a:lnTo>
                  <a:lnTo>
                    <a:pt x="76200" y="2152650"/>
                  </a:lnTo>
                  <a:lnTo>
                    <a:pt x="44450" y="2143125"/>
                  </a:lnTo>
                  <a:lnTo>
                    <a:pt x="25400" y="2127250"/>
                  </a:lnTo>
                  <a:lnTo>
                    <a:pt x="9525" y="2108200"/>
                  </a:lnTo>
                  <a:lnTo>
                    <a:pt x="3175" y="2082800"/>
                  </a:lnTo>
                  <a:lnTo>
                    <a:pt x="0" y="2054225"/>
                  </a:lnTo>
                  <a:lnTo>
                    <a:pt x="0" y="2022475"/>
                  </a:lnTo>
                  <a:lnTo>
                    <a:pt x="6350" y="2000250"/>
                  </a:lnTo>
                  <a:lnTo>
                    <a:pt x="15875" y="1981200"/>
                  </a:lnTo>
                  <a:lnTo>
                    <a:pt x="38100" y="1962150"/>
                  </a:lnTo>
                  <a:lnTo>
                    <a:pt x="69850" y="1943100"/>
                  </a:lnTo>
                  <a:lnTo>
                    <a:pt x="127000" y="1924050"/>
                  </a:lnTo>
                  <a:lnTo>
                    <a:pt x="203200" y="1911350"/>
                  </a:lnTo>
                  <a:lnTo>
                    <a:pt x="298450" y="1911350"/>
                  </a:lnTo>
                  <a:lnTo>
                    <a:pt x="590550" y="1911350"/>
                  </a:lnTo>
                  <a:lnTo>
                    <a:pt x="1114425" y="1911350"/>
                  </a:lnTo>
                  <a:lnTo>
                    <a:pt x="1704975" y="1911350"/>
                  </a:lnTo>
                  <a:lnTo>
                    <a:pt x="1844675" y="1908175"/>
                  </a:lnTo>
                  <a:lnTo>
                    <a:pt x="1870075" y="1905000"/>
                  </a:lnTo>
                  <a:lnTo>
                    <a:pt x="1892300" y="1892300"/>
                  </a:lnTo>
                  <a:lnTo>
                    <a:pt x="1908175" y="1870075"/>
                  </a:lnTo>
                  <a:lnTo>
                    <a:pt x="1914525" y="1844675"/>
                  </a:lnTo>
                  <a:lnTo>
                    <a:pt x="1920875" y="1819275"/>
                  </a:lnTo>
                  <a:lnTo>
                    <a:pt x="1917700" y="1774825"/>
                  </a:lnTo>
                  <a:lnTo>
                    <a:pt x="1889125" y="1622425"/>
                  </a:lnTo>
                  <a:lnTo>
                    <a:pt x="1835150" y="1289050"/>
                  </a:lnTo>
                  <a:lnTo>
                    <a:pt x="1790700" y="1016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F8AE6672-0D08-4331-A166-F6F8D4D404C0}"/>
                </a:ext>
              </a:extLst>
            </p:cNvPr>
            <p:cNvSpPr/>
            <p:nvPr/>
          </p:nvSpPr>
          <p:spPr>
            <a:xfrm rot="16200000">
              <a:off x="1689101" y="3098800"/>
              <a:ext cx="3835400" cy="1317625"/>
            </a:xfrm>
            <a:custGeom>
              <a:avLst/>
              <a:gdLst>
                <a:gd name="connsiteX0" fmla="*/ 2190750 w 3835400"/>
                <a:gd name="connsiteY0" fmla="*/ 923925 h 1317625"/>
                <a:gd name="connsiteX1" fmla="*/ 1965325 w 3835400"/>
                <a:gd name="connsiteY1" fmla="*/ 898525 h 1317625"/>
                <a:gd name="connsiteX2" fmla="*/ 1806575 w 3835400"/>
                <a:gd name="connsiteY2" fmla="*/ 879475 h 1317625"/>
                <a:gd name="connsiteX3" fmla="*/ 1590675 w 3835400"/>
                <a:gd name="connsiteY3" fmla="*/ 841375 h 1317625"/>
                <a:gd name="connsiteX4" fmla="*/ 1466850 w 3835400"/>
                <a:gd name="connsiteY4" fmla="*/ 815975 h 1317625"/>
                <a:gd name="connsiteX5" fmla="*/ 1304925 w 3835400"/>
                <a:gd name="connsiteY5" fmla="*/ 771525 h 1317625"/>
                <a:gd name="connsiteX6" fmla="*/ 1212850 w 3835400"/>
                <a:gd name="connsiteY6" fmla="*/ 739775 h 1317625"/>
                <a:gd name="connsiteX7" fmla="*/ 1044575 w 3835400"/>
                <a:gd name="connsiteY7" fmla="*/ 669925 h 1317625"/>
                <a:gd name="connsiteX8" fmla="*/ 939800 w 3835400"/>
                <a:gd name="connsiteY8" fmla="*/ 619125 h 1317625"/>
                <a:gd name="connsiteX9" fmla="*/ 777875 w 3835400"/>
                <a:gd name="connsiteY9" fmla="*/ 536575 h 1317625"/>
                <a:gd name="connsiteX10" fmla="*/ 692150 w 3835400"/>
                <a:gd name="connsiteY10" fmla="*/ 485775 h 1317625"/>
                <a:gd name="connsiteX11" fmla="*/ 571500 w 3835400"/>
                <a:gd name="connsiteY11" fmla="*/ 409575 h 1317625"/>
                <a:gd name="connsiteX12" fmla="*/ 476250 w 3835400"/>
                <a:gd name="connsiteY12" fmla="*/ 346075 h 1317625"/>
                <a:gd name="connsiteX13" fmla="*/ 384175 w 3835400"/>
                <a:gd name="connsiteY13" fmla="*/ 279400 h 1317625"/>
                <a:gd name="connsiteX14" fmla="*/ 257175 w 3835400"/>
                <a:gd name="connsiteY14" fmla="*/ 180975 h 1317625"/>
                <a:gd name="connsiteX15" fmla="*/ 142875 w 3835400"/>
                <a:gd name="connsiteY15" fmla="*/ 85725 h 1317625"/>
                <a:gd name="connsiteX16" fmla="*/ 82550 w 3835400"/>
                <a:gd name="connsiteY16" fmla="*/ 34925 h 1317625"/>
                <a:gd name="connsiteX17" fmla="*/ 66675 w 3835400"/>
                <a:gd name="connsiteY17" fmla="*/ 19050 h 1317625"/>
                <a:gd name="connsiteX18" fmla="*/ 53975 w 3835400"/>
                <a:gd name="connsiteY18" fmla="*/ 9525 h 1317625"/>
                <a:gd name="connsiteX19" fmla="*/ 44450 w 3835400"/>
                <a:gd name="connsiteY19" fmla="*/ 6350 h 1317625"/>
                <a:gd name="connsiteX20" fmla="*/ 31750 w 3835400"/>
                <a:gd name="connsiteY20" fmla="*/ 3175 h 1317625"/>
                <a:gd name="connsiteX21" fmla="*/ 15875 w 3835400"/>
                <a:gd name="connsiteY21" fmla="*/ 0 h 1317625"/>
                <a:gd name="connsiteX22" fmla="*/ 3175 w 3835400"/>
                <a:gd name="connsiteY22" fmla="*/ 3175 h 1317625"/>
                <a:gd name="connsiteX23" fmla="*/ 0 w 3835400"/>
                <a:gd name="connsiteY23" fmla="*/ 12700 h 1317625"/>
                <a:gd name="connsiteX24" fmla="*/ 0 w 3835400"/>
                <a:gd name="connsiteY24" fmla="*/ 34925 h 1317625"/>
                <a:gd name="connsiteX25" fmla="*/ 9525 w 3835400"/>
                <a:gd name="connsiteY25" fmla="*/ 69850 h 1317625"/>
                <a:gd name="connsiteX26" fmla="*/ 44450 w 3835400"/>
                <a:gd name="connsiteY26" fmla="*/ 114300 h 1317625"/>
                <a:gd name="connsiteX27" fmla="*/ 200025 w 3835400"/>
                <a:gd name="connsiteY27" fmla="*/ 288925 h 1317625"/>
                <a:gd name="connsiteX28" fmla="*/ 279400 w 3835400"/>
                <a:gd name="connsiteY28" fmla="*/ 371475 h 1317625"/>
                <a:gd name="connsiteX29" fmla="*/ 365125 w 3835400"/>
                <a:gd name="connsiteY29" fmla="*/ 457200 h 1317625"/>
                <a:gd name="connsiteX30" fmla="*/ 463550 w 3835400"/>
                <a:gd name="connsiteY30" fmla="*/ 546100 h 1317625"/>
                <a:gd name="connsiteX31" fmla="*/ 542925 w 3835400"/>
                <a:gd name="connsiteY31" fmla="*/ 612775 h 1317625"/>
                <a:gd name="connsiteX32" fmla="*/ 635000 w 3835400"/>
                <a:gd name="connsiteY32" fmla="*/ 679450 h 1317625"/>
                <a:gd name="connsiteX33" fmla="*/ 746125 w 3835400"/>
                <a:gd name="connsiteY33" fmla="*/ 746125 h 1317625"/>
                <a:gd name="connsiteX34" fmla="*/ 879475 w 3835400"/>
                <a:gd name="connsiteY34" fmla="*/ 815975 h 1317625"/>
                <a:gd name="connsiteX35" fmla="*/ 996950 w 3835400"/>
                <a:gd name="connsiteY35" fmla="*/ 869950 h 1317625"/>
                <a:gd name="connsiteX36" fmla="*/ 1104900 w 3835400"/>
                <a:gd name="connsiteY36" fmla="*/ 917575 h 1317625"/>
                <a:gd name="connsiteX37" fmla="*/ 1282700 w 3835400"/>
                <a:gd name="connsiteY37" fmla="*/ 987425 h 1317625"/>
                <a:gd name="connsiteX38" fmla="*/ 1460500 w 3835400"/>
                <a:gd name="connsiteY38" fmla="*/ 1050925 h 1317625"/>
                <a:gd name="connsiteX39" fmla="*/ 1574800 w 3835400"/>
                <a:gd name="connsiteY39" fmla="*/ 1085850 h 1317625"/>
                <a:gd name="connsiteX40" fmla="*/ 1692275 w 3835400"/>
                <a:gd name="connsiteY40" fmla="*/ 1117600 h 1317625"/>
                <a:gd name="connsiteX41" fmla="*/ 1876425 w 3835400"/>
                <a:gd name="connsiteY41" fmla="*/ 1152525 h 1317625"/>
                <a:gd name="connsiteX42" fmla="*/ 2184400 w 3835400"/>
                <a:gd name="connsiteY42" fmla="*/ 1196975 h 1317625"/>
                <a:gd name="connsiteX43" fmla="*/ 2403475 w 3835400"/>
                <a:gd name="connsiteY43" fmla="*/ 1222375 h 1317625"/>
                <a:gd name="connsiteX44" fmla="*/ 2581275 w 3835400"/>
                <a:gd name="connsiteY44" fmla="*/ 1241425 h 1317625"/>
                <a:gd name="connsiteX45" fmla="*/ 2759075 w 3835400"/>
                <a:gd name="connsiteY45" fmla="*/ 1241425 h 1317625"/>
                <a:gd name="connsiteX46" fmla="*/ 3067050 w 3835400"/>
                <a:gd name="connsiteY46" fmla="*/ 1238250 h 1317625"/>
                <a:gd name="connsiteX47" fmla="*/ 3302000 w 3835400"/>
                <a:gd name="connsiteY47" fmla="*/ 1241425 h 1317625"/>
                <a:gd name="connsiteX48" fmla="*/ 3400425 w 3835400"/>
                <a:gd name="connsiteY48" fmla="*/ 1247775 h 1317625"/>
                <a:gd name="connsiteX49" fmla="*/ 3448050 w 3835400"/>
                <a:gd name="connsiteY49" fmla="*/ 1254125 h 1317625"/>
                <a:gd name="connsiteX50" fmla="*/ 3495675 w 3835400"/>
                <a:gd name="connsiteY50" fmla="*/ 1270000 h 1317625"/>
                <a:gd name="connsiteX51" fmla="*/ 3521075 w 3835400"/>
                <a:gd name="connsiteY51" fmla="*/ 1282700 h 1317625"/>
                <a:gd name="connsiteX52" fmla="*/ 3536950 w 3835400"/>
                <a:gd name="connsiteY52" fmla="*/ 1295400 h 1317625"/>
                <a:gd name="connsiteX53" fmla="*/ 3559175 w 3835400"/>
                <a:gd name="connsiteY53" fmla="*/ 1311275 h 1317625"/>
                <a:gd name="connsiteX54" fmla="*/ 3587750 w 3835400"/>
                <a:gd name="connsiteY54" fmla="*/ 1317625 h 1317625"/>
                <a:gd name="connsiteX55" fmla="*/ 3619500 w 3835400"/>
                <a:gd name="connsiteY55" fmla="*/ 1308100 h 1317625"/>
                <a:gd name="connsiteX56" fmla="*/ 3641725 w 3835400"/>
                <a:gd name="connsiteY56" fmla="*/ 1295400 h 1317625"/>
                <a:gd name="connsiteX57" fmla="*/ 3679825 w 3835400"/>
                <a:gd name="connsiteY57" fmla="*/ 1250950 h 1317625"/>
                <a:gd name="connsiteX58" fmla="*/ 3740150 w 3835400"/>
                <a:gd name="connsiteY58" fmla="*/ 1158875 h 1317625"/>
                <a:gd name="connsiteX59" fmla="*/ 3775075 w 3835400"/>
                <a:gd name="connsiteY59" fmla="*/ 1089025 h 1317625"/>
                <a:gd name="connsiteX60" fmla="*/ 3806825 w 3835400"/>
                <a:gd name="connsiteY60" fmla="*/ 1003300 h 1317625"/>
                <a:gd name="connsiteX61" fmla="*/ 3825875 w 3835400"/>
                <a:gd name="connsiteY61" fmla="*/ 920750 h 1317625"/>
                <a:gd name="connsiteX62" fmla="*/ 3835400 w 3835400"/>
                <a:gd name="connsiteY62" fmla="*/ 828675 h 1317625"/>
                <a:gd name="connsiteX63" fmla="*/ 3835400 w 3835400"/>
                <a:gd name="connsiteY63" fmla="*/ 765175 h 1317625"/>
                <a:gd name="connsiteX64" fmla="*/ 3832225 w 3835400"/>
                <a:gd name="connsiteY64" fmla="*/ 749300 h 1317625"/>
                <a:gd name="connsiteX65" fmla="*/ 3822700 w 3835400"/>
                <a:gd name="connsiteY65" fmla="*/ 736600 h 1317625"/>
                <a:gd name="connsiteX66" fmla="*/ 3810000 w 3835400"/>
                <a:gd name="connsiteY66" fmla="*/ 730250 h 1317625"/>
                <a:gd name="connsiteX67" fmla="*/ 3797300 w 3835400"/>
                <a:gd name="connsiteY67" fmla="*/ 730250 h 1317625"/>
                <a:gd name="connsiteX68" fmla="*/ 3781425 w 3835400"/>
                <a:gd name="connsiteY68" fmla="*/ 736600 h 1317625"/>
                <a:gd name="connsiteX69" fmla="*/ 3759200 w 3835400"/>
                <a:gd name="connsiteY69" fmla="*/ 771525 h 1317625"/>
                <a:gd name="connsiteX70" fmla="*/ 3736975 w 3835400"/>
                <a:gd name="connsiteY70" fmla="*/ 803275 h 1317625"/>
                <a:gd name="connsiteX71" fmla="*/ 3702050 w 3835400"/>
                <a:gd name="connsiteY71" fmla="*/ 844550 h 1317625"/>
                <a:gd name="connsiteX72" fmla="*/ 3651250 w 3835400"/>
                <a:gd name="connsiteY72" fmla="*/ 889000 h 1317625"/>
                <a:gd name="connsiteX73" fmla="*/ 3609975 w 3835400"/>
                <a:gd name="connsiteY73" fmla="*/ 914400 h 1317625"/>
                <a:gd name="connsiteX74" fmla="*/ 3536950 w 3835400"/>
                <a:gd name="connsiteY74" fmla="*/ 949325 h 1317625"/>
                <a:gd name="connsiteX75" fmla="*/ 3489325 w 3835400"/>
                <a:gd name="connsiteY75" fmla="*/ 962025 h 1317625"/>
                <a:gd name="connsiteX76" fmla="*/ 3413125 w 3835400"/>
                <a:gd name="connsiteY76" fmla="*/ 971550 h 1317625"/>
                <a:gd name="connsiteX77" fmla="*/ 3270250 w 3835400"/>
                <a:gd name="connsiteY77" fmla="*/ 971550 h 1317625"/>
                <a:gd name="connsiteX78" fmla="*/ 3108325 w 3835400"/>
                <a:gd name="connsiteY78" fmla="*/ 971550 h 1317625"/>
                <a:gd name="connsiteX79" fmla="*/ 2797175 w 3835400"/>
                <a:gd name="connsiteY79" fmla="*/ 962025 h 1317625"/>
                <a:gd name="connsiteX80" fmla="*/ 2546350 w 3835400"/>
                <a:gd name="connsiteY80" fmla="*/ 949325 h 1317625"/>
                <a:gd name="connsiteX81" fmla="*/ 2352675 w 3835400"/>
                <a:gd name="connsiteY81" fmla="*/ 936625 h 1317625"/>
                <a:gd name="connsiteX82" fmla="*/ 2190750 w 3835400"/>
                <a:gd name="connsiteY82" fmla="*/ 923925 h 131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35400" h="1317625">
                  <a:moveTo>
                    <a:pt x="2190750" y="923925"/>
                  </a:moveTo>
                  <a:lnTo>
                    <a:pt x="1965325" y="898525"/>
                  </a:lnTo>
                  <a:lnTo>
                    <a:pt x="1806575" y="879475"/>
                  </a:lnTo>
                  <a:lnTo>
                    <a:pt x="1590675" y="841375"/>
                  </a:lnTo>
                  <a:lnTo>
                    <a:pt x="1466850" y="815975"/>
                  </a:lnTo>
                  <a:lnTo>
                    <a:pt x="1304925" y="771525"/>
                  </a:lnTo>
                  <a:lnTo>
                    <a:pt x="1212850" y="739775"/>
                  </a:lnTo>
                  <a:lnTo>
                    <a:pt x="1044575" y="669925"/>
                  </a:lnTo>
                  <a:lnTo>
                    <a:pt x="939800" y="619125"/>
                  </a:lnTo>
                  <a:lnTo>
                    <a:pt x="777875" y="536575"/>
                  </a:lnTo>
                  <a:lnTo>
                    <a:pt x="692150" y="485775"/>
                  </a:lnTo>
                  <a:lnTo>
                    <a:pt x="571500" y="409575"/>
                  </a:lnTo>
                  <a:lnTo>
                    <a:pt x="476250" y="346075"/>
                  </a:lnTo>
                  <a:lnTo>
                    <a:pt x="384175" y="279400"/>
                  </a:lnTo>
                  <a:lnTo>
                    <a:pt x="257175" y="180975"/>
                  </a:lnTo>
                  <a:lnTo>
                    <a:pt x="142875" y="85725"/>
                  </a:lnTo>
                  <a:lnTo>
                    <a:pt x="82550" y="34925"/>
                  </a:lnTo>
                  <a:lnTo>
                    <a:pt x="66675" y="19050"/>
                  </a:lnTo>
                  <a:lnTo>
                    <a:pt x="53975" y="9525"/>
                  </a:lnTo>
                  <a:lnTo>
                    <a:pt x="44450" y="6350"/>
                  </a:lnTo>
                  <a:lnTo>
                    <a:pt x="31750" y="3175"/>
                  </a:lnTo>
                  <a:lnTo>
                    <a:pt x="15875" y="0"/>
                  </a:lnTo>
                  <a:lnTo>
                    <a:pt x="3175" y="3175"/>
                  </a:lnTo>
                  <a:lnTo>
                    <a:pt x="0" y="12700"/>
                  </a:lnTo>
                  <a:lnTo>
                    <a:pt x="0" y="34925"/>
                  </a:lnTo>
                  <a:lnTo>
                    <a:pt x="9525" y="69850"/>
                  </a:lnTo>
                  <a:lnTo>
                    <a:pt x="44450" y="114300"/>
                  </a:lnTo>
                  <a:lnTo>
                    <a:pt x="200025" y="288925"/>
                  </a:lnTo>
                  <a:lnTo>
                    <a:pt x="279400" y="371475"/>
                  </a:lnTo>
                  <a:lnTo>
                    <a:pt x="365125" y="457200"/>
                  </a:lnTo>
                  <a:lnTo>
                    <a:pt x="463550" y="546100"/>
                  </a:lnTo>
                  <a:lnTo>
                    <a:pt x="542925" y="612775"/>
                  </a:lnTo>
                  <a:lnTo>
                    <a:pt x="635000" y="679450"/>
                  </a:lnTo>
                  <a:lnTo>
                    <a:pt x="746125" y="746125"/>
                  </a:lnTo>
                  <a:lnTo>
                    <a:pt x="879475" y="815975"/>
                  </a:lnTo>
                  <a:lnTo>
                    <a:pt x="996950" y="869950"/>
                  </a:lnTo>
                  <a:lnTo>
                    <a:pt x="1104900" y="917575"/>
                  </a:lnTo>
                  <a:lnTo>
                    <a:pt x="1282700" y="987425"/>
                  </a:lnTo>
                  <a:lnTo>
                    <a:pt x="1460500" y="1050925"/>
                  </a:lnTo>
                  <a:lnTo>
                    <a:pt x="1574800" y="1085850"/>
                  </a:lnTo>
                  <a:lnTo>
                    <a:pt x="1692275" y="1117600"/>
                  </a:lnTo>
                  <a:lnTo>
                    <a:pt x="1876425" y="1152525"/>
                  </a:lnTo>
                  <a:lnTo>
                    <a:pt x="2184400" y="1196975"/>
                  </a:lnTo>
                  <a:lnTo>
                    <a:pt x="2403475" y="1222375"/>
                  </a:lnTo>
                  <a:lnTo>
                    <a:pt x="2581275" y="1241425"/>
                  </a:lnTo>
                  <a:lnTo>
                    <a:pt x="2759075" y="1241425"/>
                  </a:lnTo>
                  <a:lnTo>
                    <a:pt x="3067050" y="1238250"/>
                  </a:lnTo>
                  <a:lnTo>
                    <a:pt x="3302000" y="1241425"/>
                  </a:lnTo>
                  <a:lnTo>
                    <a:pt x="3400425" y="1247775"/>
                  </a:lnTo>
                  <a:lnTo>
                    <a:pt x="3448050" y="1254125"/>
                  </a:lnTo>
                  <a:lnTo>
                    <a:pt x="3495675" y="1270000"/>
                  </a:lnTo>
                  <a:lnTo>
                    <a:pt x="3521075" y="1282700"/>
                  </a:lnTo>
                  <a:lnTo>
                    <a:pt x="3536950" y="1295400"/>
                  </a:lnTo>
                  <a:lnTo>
                    <a:pt x="3559175" y="1311275"/>
                  </a:lnTo>
                  <a:lnTo>
                    <a:pt x="3587750" y="1317625"/>
                  </a:lnTo>
                  <a:lnTo>
                    <a:pt x="3619500" y="1308100"/>
                  </a:lnTo>
                  <a:lnTo>
                    <a:pt x="3641725" y="1295400"/>
                  </a:lnTo>
                  <a:lnTo>
                    <a:pt x="3679825" y="1250950"/>
                  </a:lnTo>
                  <a:lnTo>
                    <a:pt x="3740150" y="1158875"/>
                  </a:lnTo>
                  <a:lnTo>
                    <a:pt x="3775075" y="1089025"/>
                  </a:lnTo>
                  <a:lnTo>
                    <a:pt x="3806825" y="1003300"/>
                  </a:lnTo>
                  <a:lnTo>
                    <a:pt x="3825875" y="920750"/>
                  </a:lnTo>
                  <a:lnTo>
                    <a:pt x="3835400" y="828675"/>
                  </a:lnTo>
                  <a:lnTo>
                    <a:pt x="3835400" y="765175"/>
                  </a:lnTo>
                  <a:lnTo>
                    <a:pt x="3832225" y="749300"/>
                  </a:lnTo>
                  <a:lnTo>
                    <a:pt x="3822700" y="736600"/>
                  </a:lnTo>
                  <a:lnTo>
                    <a:pt x="3810000" y="730250"/>
                  </a:lnTo>
                  <a:lnTo>
                    <a:pt x="3797300" y="730250"/>
                  </a:lnTo>
                  <a:lnTo>
                    <a:pt x="3781425" y="736600"/>
                  </a:lnTo>
                  <a:lnTo>
                    <a:pt x="3759200" y="771525"/>
                  </a:lnTo>
                  <a:lnTo>
                    <a:pt x="3736975" y="803275"/>
                  </a:lnTo>
                  <a:lnTo>
                    <a:pt x="3702050" y="844550"/>
                  </a:lnTo>
                  <a:lnTo>
                    <a:pt x="3651250" y="889000"/>
                  </a:lnTo>
                  <a:lnTo>
                    <a:pt x="3609975" y="914400"/>
                  </a:lnTo>
                  <a:lnTo>
                    <a:pt x="3536950" y="949325"/>
                  </a:lnTo>
                  <a:lnTo>
                    <a:pt x="3489325" y="962025"/>
                  </a:lnTo>
                  <a:lnTo>
                    <a:pt x="3413125" y="971550"/>
                  </a:lnTo>
                  <a:lnTo>
                    <a:pt x="3270250" y="971550"/>
                  </a:lnTo>
                  <a:lnTo>
                    <a:pt x="3108325" y="971550"/>
                  </a:lnTo>
                  <a:lnTo>
                    <a:pt x="2797175" y="962025"/>
                  </a:lnTo>
                  <a:lnTo>
                    <a:pt x="2546350" y="949325"/>
                  </a:lnTo>
                  <a:lnTo>
                    <a:pt x="2352675" y="936625"/>
                  </a:lnTo>
                  <a:lnTo>
                    <a:pt x="2190750" y="923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6A19792A-8CC2-4EAE-AC86-41356F676C00}"/>
                </a:ext>
              </a:extLst>
            </p:cNvPr>
            <p:cNvSpPr/>
            <p:nvPr/>
          </p:nvSpPr>
          <p:spPr>
            <a:xfrm rot="16200000">
              <a:off x="5187156" y="1891507"/>
              <a:ext cx="1228725" cy="604838"/>
            </a:xfrm>
            <a:custGeom>
              <a:avLst/>
              <a:gdLst>
                <a:gd name="connsiteX0" fmla="*/ 623887 w 1228725"/>
                <a:gd name="connsiteY0" fmla="*/ 252412 h 604837"/>
                <a:gd name="connsiteX1" fmla="*/ 297656 w 1228725"/>
                <a:gd name="connsiteY1" fmla="*/ 250031 h 604837"/>
                <a:gd name="connsiteX2" fmla="*/ 0 w 1228725"/>
                <a:gd name="connsiteY2" fmla="*/ 252412 h 604837"/>
                <a:gd name="connsiteX3" fmla="*/ 28575 w 1228725"/>
                <a:gd name="connsiteY3" fmla="*/ 469106 h 604837"/>
                <a:gd name="connsiteX4" fmla="*/ 176212 w 1228725"/>
                <a:gd name="connsiteY4" fmla="*/ 478631 h 604837"/>
                <a:gd name="connsiteX5" fmla="*/ 450056 w 1228725"/>
                <a:gd name="connsiteY5" fmla="*/ 497681 h 604837"/>
                <a:gd name="connsiteX6" fmla="*/ 762000 w 1228725"/>
                <a:gd name="connsiteY6" fmla="*/ 519112 h 604837"/>
                <a:gd name="connsiteX7" fmla="*/ 819150 w 1228725"/>
                <a:gd name="connsiteY7" fmla="*/ 550068 h 604837"/>
                <a:gd name="connsiteX8" fmla="*/ 873919 w 1228725"/>
                <a:gd name="connsiteY8" fmla="*/ 578643 h 604837"/>
                <a:gd name="connsiteX9" fmla="*/ 914400 w 1228725"/>
                <a:gd name="connsiteY9" fmla="*/ 595312 h 604837"/>
                <a:gd name="connsiteX10" fmla="*/ 945356 w 1228725"/>
                <a:gd name="connsiteY10" fmla="*/ 604837 h 604837"/>
                <a:gd name="connsiteX11" fmla="*/ 973931 w 1228725"/>
                <a:gd name="connsiteY11" fmla="*/ 604837 h 604837"/>
                <a:gd name="connsiteX12" fmla="*/ 1002506 w 1228725"/>
                <a:gd name="connsiteY12" fmla="*/ 600075 h 604837"/>
                <a:gd name="connsiteX13" fmla="*/ 1028700 w 1228725"/>
                <a:gd name="connsiteY13" fmla="*/ 583406 h 604837"/>
                <a:gd name="connsiteX14" fmla="*/ 1054894 w 1228725"/>
                <a:gd name="connsiteY14" fmla="*/ 557212 h 604837"/>
                <a:gd name="connsiteX15" fmla="*/ 1069181 w 1228725"/>
                <a:gd name="connsiteY15" fmla="*/ 523875 h 604837"/>
                <a:gd name="connsiteX16" fmla="*/ 1102519 w 1228725"/>
                <a:gd name="connsiteY16" fmla="*/ 488156 h 604837"/>
                <a:gd name="connsiteX17" fmla="*/ 1143000 w 1228725"/>
                <a:gd name="connsiteY17" fmla="*/ 419100 h 604837"/>
                <a:gd name="connsiteX18" fmla="*/ 1178719 w 1228725"/>
                <a:gd name="connsiteY18" fmla="*/ 338137 h 604837"/>
                <a:gd name="connsiteX19" fmla="*/ 1207294 w 1228725"/>
                <a:gd name="connsiteY19" fmla="*/ 259556 h 604837"/>
                <a:gd name="connsiteX20" fmla="*/ 1228725 w 1228725"/>
                <a:gd name="connsiteY20" fmla="*/ 185737 h 604837"/>
                <a:gd name="connsiteX21" fmla="*/ 1228725 w 1228725"/>
                <a:gd name="connsiteY21" fmla="*/ 145256 h 604837"/>
                <a:gd name="connsiteX22" fmla="*/ 1223962 w 1228725"/>
                <a:gd name="connsiteY22" fmla="*/ 78581 h 604837"/>
                <a:gd name="connsiteX23" fmla="*/ 1216819 w 1228725"/>
                <a:gd name="connsiteY23" fmla="*/ 21431 h 604837"/>
                <a:gd name="connsiteX24" fmla="*/ 1207294 w 1228725"/>
                <a:gd name="connsiteY24" fmla="*/ 4762 h 604837"/>
                <a:gd name="connsiteX25" fmla="*/ 1195387 w 1228725"/>
                <a:gd name="connsiteY25" fmla="*/ 0 h 604837"/>
                <a:gd name="connsiteX26" fmla="*/ 1176337 w 1228725"/>
                <a:gd name="connsiteY26" fmla="*/ 0 h 604837"/>
                <a:gd name="connsiteX27" fmla="*/ 1157287 w 1228725"/>
                <a:gd name="connsiteY27" fmla="*/ 7143 h 604837"/>
                <a:gd name="connsiteX28" fmla="*/ 1147762 w 1228725"/>
                <a:gd name="connsiteY28" fmla="*/ 21431 h 604837"/>
                <a:gd name="connsiteX29" fmla="*/ 1140619 w 1228725"/>
                <a:gd name="connsiteY29" fmla="*/ 57150 h 604837"/>
                <a:gd name="connsiteX30" fmla="*/ 1135856 w 1228725"/>
                <a:gd name="connsiteY30" fmla="*/ 80962 h 604837"/>
                <a:gd name="connsiteX31" fmla="*/ 1119187 w 1228725"/>
                <a:gd name="connsiteY31" fmla="*/ 111918 h 604837"/>
                <a:gd name="connsiteX32" fmla="*/ 1095375 w 1228725"/>
                <a:gd name="connsiteY32" fmla="*/ 147637 h 604837"/>
                <a:gd name="connsiteX33" fmla="*/ 1073944 w 1228725"/>
                <a:gd name="connsiteY33" fmla="*/ 176212 h 604837"/>
                <a:gd name="connsiteX34" fmla="*/ 1040606 w 1228725"/>
                <a:gd name="connsiteY34" fmla="*/ 209550 h 604837"/>
                <a:gd name="connsiteX35" fmla="*/ 1007269 w 1228725"/>
                <a:gd name="connsiteY35" fmla="*/ 228600 h 604837"/>
                <a:gd name="connsiteX36" fmla="*/ 969169 w 1228725"/>
                <a:gd name="connsiteY36" fmla="*/ 245268 h 604837"/>
                <a:gd name="connsiteX37" fmla="*/ 916781 w 1228725"/>
                <a:gd name="connsiteY37" fmla="*/ 252412 h 604837"/>
                <a:gd name="connsiteX38" fmla="*/ 623887 w 1228725"/>
                <a:gd name="connsiteY38" fmla="*/ 252412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28725" h="604837">
                  <a:moveTo>
                    <a:pt x="623887" y="252412"/>
                  </a:moveTo>
                  <a:lnTo>
                    <a:pt x="297656" y="250031"/>
                  </a:lnTo>
                  <a:lnTo>
                    <a:pt x="0" y="252412"/>
                  </a:lnTo>
                  <a:lnTo>
                    <a:pt x="28575" y="469106"/>
                  </a:lnTo>
                  <a:lnTo>
                    <a:pt x="176212" y="478631"/>
                  </a:lnTo>
                  <a:lnTo>
                    <a:pt x="450056" y="497681"/>
                  </a:lnTo>
                  <a:lnTo>
                    <a:pt x="762000" y="519112"/>
                  </a:lnTo>
                  <a:lnTo>
                    <a:pt x="819150" y="550068"/>
                  </a:lnTo>
                  <a:lnTo>
                    <a:pt x="873919" y="578643"/>
                  </a:lnTo>
                  <a:lnTo>
                    <a:pt x="914400" y="595312"/>
                  </a:lnTo>
                  <a:lnTo>
                    <a:pt x="945356" y="604837"/>
                  </a:lnTo>
                  <a:lnTo>
                    <a:pt x="973931" y="604837"/>
                  </a:lnTo>
                  <a:lnTo>
                    <a:pt x="1002506" y="600075"/>
                  </a:lnTo>
                  <a:lnTo>
                    <a:pt x="1028700" y="583406"/>
                  </a:lnTo>
                  <a:lnTo>
                    <a:pt x="1054894" y="557212"/>
                  </a:lnTo>
                  <a:lnTo>
                    <a:pt x="1069181" y="523875"/>
                  </a:lnTo>
                  <a:lnTo>
                    <a:pt x="1102519" y="488156"/>
                  </a:lnTo>
                  <a:lnTo>
                    <a:pt x="1143000" y="419100"/>
                  </a:lnTo>
                  <a:lnTo>
                    <a:pt x="1178719" y="338137"/>
                  </a:lnTo>
                  <a:lnTo>
                    <a:pt x="1207294" y="259556"/>
                  </a:lnTo>
                  <a:lnTo>
                    <a:pt x="1228725" y="185737"/>
                  </a:lnTo>
                  <a:lnTo>
                    <a:pt x="1228725" y="145256"/>
                  </a:lnTo>
                  <a:lnTo>
                    <a:pt x="1223962" y="78581"/>
                  </a:lnTo>
                  <a:lnTo>
                    <a:pt x="1216819" y="21431"/>
                  </a:lnTo>
                  <a:lnTo>
                    <a:pt x="1207294" y="4762"/>
                  </a:lnTo>
                  <a:lnTo>
                    <a:pt x="1195387" y="0"/>
                  </a:lnTo>
                  <a:lnTo>
                    <a:pt x="1176337" y="0"/>
                  </a:lnTo>
                  <a:lnTo>
                    <a:pt x="1157287" y="7143"/>
                  </a:lnTo>
                  <a:lnTo>
                    <a:pt x="1147762" y="21431"/>
                  </a:lnTo>
                  <a:lnTo>
                    <a:pt x="1140619" y="57150"/>
                  </a:lnTo>
                  <a:lnTo>
                    <a:pt x="1135856" y="80962"/>
                  </a:lnTo>
                  <a:lnTo>
                    <a:pt x="1119187" y="111918"/>
                  </a:lnTo>
                  <a:lnTo>
                    <a:pt x="1095375" y="147637"/>
                  </a:lnTo>
                  <a:lnTo>
                    <a:pt x="1073944" y="176212"/>
                  </a:lnTo>
                  <a:lnTo>
                    <a:pt x="1040606" y="209550"/>
                  </a:lnTo>
                  <a:lnTo>
                    <a:pt x="1007269" y="228600"/>
                  </a:lnTo>
                  <a:lnTo>
                    <a:pt x="969169" y="245268"/>
                  </a:lnTo>
                  <a:lnTo>
                    <a:pt x="916781" y="252412"/>
                  </a:lnTo>
                  <a:lnTo>
                    <a:pt x="623887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F12EB643-7F69-4FE5-A445-DC365FE40C69}"/>
                </a:ext>
              </a:extLst>
            </p:cNvPr>
            <p:cNvSpPr/>
            <p:nvPr/>
          </p:nvSpPr>
          <p:spPr>
            <a:xfrm rot="16200000">
              <a:off x="5155406" y="1564482"/>
              <a:ext cx="606425" cy="2640012"/>
            </a:xfrm>
            <a:custGeom>
              <a:avLst/>
              <a:gdLst>
                <a:gd name="connsiteX0" fmla="*/ 322929 w 605068"/>
                <a:gd name="connsiteY0" fmla="*/ 897403 h 2641222"/>
                <a:gd name="connsiteX1" fmla="*/ 261743 w 605068"/>
                <a:gd name="connsiteY1" fmla="*/ 540481 h 2641222"/>
                <a:gd name="connsiteX2" fmla="*/ 200556 w 605068"/>
                <a:gd name="connsiteY2" fmla="*/ 203955 h 2641222"/>
                <a:gd name="connsiteX3" fmla="*/ 193758 w 605068"/>
                <a:gd name="connsiteY3" fmla="*/ 159765 h 2641222"/>
                <a:gd name="connsiteX4" fmla="*/ 197157 w 605068"/>
                <a:gd name="connsiteY4" fmla="*/ 129171 h 2641222"/>
                <a:gd name="connsiteX5" fmla="*/ 207355 w 605068"/>
                <a:gd name="connsiteY5" fmla="*/ 101977 h 2641222"/>
                <a:gd name="connsiteX6" fmla="*/ 231150 w 605068"/>
                <a:gd name="connsiteY6" fmla="*/ 64585 h 2641222"/>
                <a:gd name="connsiteX7" fmla="*/ 295735 w 605068"/>
                <a:gd name="connsiteY7" fmla="*/ 6798 h 2641222"/>
                <a:gd name="connsiteX8" fmla="*/ 98579 w 605068"/>
                <a:gd name="connsiteY8" fmla="*/ 0 h 2641222"/>
                <a:gd name="connsiteX9" fmla="*/ 54388 w 605068"/>
                <a:gd name="connsiteY9" fmla="*/ 71384 h 2641222"/>
                <a:gd name="connsiteX10" fmla="*/ 33993 w 605068"/>
                <a:gd name="connsiteY10" fmla="*/ 112175 h 2641222"/>
                <a:gd name="connsiteX11" fmla="*/ 13597 w 605068"/>
                <a:gd name="connsiteY11" fmla="*/ 176761 h 2641222"/>
                <a:gd name="connsiteX12" fmla="*/ 0 w 605068"/>
                <a:gd name="connsiteY12" fmla="*/ 254944 h 2641222"/>
                <a:gd name="connsiteX13" fmla="*/ 3399 w 605068"/>
                <a:gd name="connsiteY13" fmla="*/ 295735 h 2641222"/>
                <a:gd name="connsiteX14" fmla="*/ 33993 w 605068"/>
                <a:gd name="connsiteY14" fmla="*/ 421507 h 2641222"/>
                <a:gd name="connsiteX15" fmla="*/ 67985 w 605068"/>
                <a:gd name="connsiteY15" fmla="*/ 564276 h 2641222"/>
                <a:gd name="connsiteX16" fmla="*/ 129172 w 605068"/>
                <a:gd name="connsiteY16" fmla="*/ 822620 h 2641222"/>
                <a:gd name="connsiteX17" fmla="*/ 183560 w 605068"/>
                <a:gd name="connsiteY17" fmla="*/ 1091161 h 2641222"/>
                <a:gd name="connsiteX18" fmla="*/ 220952 w 605068"/>
                <a:gd name="connsiteY18" fmla="*/ 1284919 h 2641222"/>
                <a:gd name="connsiteX19" fmla="*/ 254944 w 605068"/>
                <a:gd name="connsiteY19" fmla="*/ 1492273 h 2641222"/>
                <a:gd name="connsiteX20" fmla="*/ 292336 w 605068"/>
                <a:gd name="connsiteY20" fmla="*/ 1730221 h 2641222"/>
                <a:gd name="connsiteX21" fmla="*/ 326329 w 605068"/>
                <a:gd name="connsiteY21" fmla="*/ 1964770 h 2641222"/>
                <a:gd name="connsiteX22" fmla="*/ 353523 w 605068"/>
                <a:gd name="connsiteY22" fmla="*/ 2182322 h 2641222"/>
                <a:gd name="connsiteX23" fmla="*/ 370519 w 605068"/>
                <a:gd name="connsiteY23" fmla="*/ 2348886 h 2641222"/>
                <a:gd name="connsiteX24" fmla="*/ 384116 w 605068"/>
                <a:gd name="connsiteY24" fmla="*/ 2481457 h 2641222"/>
                <a:gd name="connsiteX25" fmla="*/ 394314 w 605068"/>
                <a:gd name="connsiteY25" fmla="*/ 2529046 h 2641222"/>
                <a:gd name="connsiteX26" fmla="*/ 407911 w 605068"/>
                <a:gd name="connsiteY26" fmla="*/ 2583435 h 2641222"/>
                <a:gd name="connsiteX27" fmla="*/ 424907 w 605068"/>
                <a:gd name="connsiteY27" fmla="*/ 2617427 h 2641222"/>
                <a:gd name="connsiteX28" fmla="*/ 438504 w 605068"/>
                <a:gd name="connsiteY28" fmla="*/ 2634423 h 2641222"/>
                <a:gd name="connsiteX29" fmla="*/ 448702 w 605068"/>
                <a:gd name="connsiteY29" fmla="*/ 2641222 h 2641222"/>
                <a:gd name="connsiteX30" fmla="*/ 469097 w 605068"/>
                <a:gd name="connsiteY30" fmla="*/ 2641222 h 2641222"/>
                <a:gd name="connsiteX31" fmla="*/ 499691 w 605068"/>
                <a:gd name="connsiteY31" fmla="*/ 2627625 h 2641222"/>
                <a:gd name="connsiteX32" fmla="*/ 523486 w 605068"/>
                <a:gd name="connsiteY32" fmla="*/ 2610629 h 2641222"/>
                <a:gd name="connsiteX33" fmla="*/ 540482 w 605068"/>
                <a:gd name="connsiteY33" fmla="*/ 2590233 h 2641222"/>
                <a:gd name="connsiteX34" fmla="*/ 550680 w 605068"/>
                <a:gd name="connsiteY34" fmla="*/ 2569838 h 2641222"/>
                <a:gd name="connsiteX35" fmla="*/ 557478 w 605068"/>
                <a:gd name="connsiteY35" fmla="*/ 2542643 h 2641222"/>
                <a:gd name="connsiteX36" fmla="*/ 567676 w 605068"/>
                <a:gd name="connsiteY36" fmla="*/ 2478058 h 2641222"/>
                <a:gd name="connsiteX37" fmla="*/ 581273 w 605068"/>
                <a:gd name="connsiteY37" fmla="*/ 2406673 h 2641222"/>
                <a:gd name="connsiteX38" fmla="*/ 594870 w 605068"/>
                <a:gd name="connsiteY38" fmla="*/ 2311494 h 2641222"/>
                <a:gd name="connsiteX39" fmla="*/ 605068 w 605068"/>
                <a:gd name="connsiteY39" fmla="*/ 2246908 h 2641222"/>
                <a:gd name="connsiteX40" fmla="*/ 601668 w 605068"/>
                <a:gd name="connsiteY40" fmla="*/ 2226513 h 2641222"/>
                <a:gd name="connsiteX41" fmla="*/ 571075 w 605068"/>
                <a:gd name="connsiteY41" fmla="*/ 2161927 h 2641222"/>
                <a:gd name="connsiteX42" fmla="*/ 543881 w 605068"/>
                <a:gd name="connsiteY42" fmla="*/ 2073546 h 2641222"/>
                <a:gd name="connsiteX43" fmla="*/ 520086 w 605068"/>
                <a:gd name="connsiteY43" fmla="*/ 1974968 h 2641222"/>
                <a:gd name="connsiteX44" fmla="*/ 499691 w 605068"/>
                <a:gd name="connsiteY44" fmla="*/ 1876389 h 2641222"/>
                <a:gd name="connsiteX45" fmla="*/ 492892 w 605068"/>
                <a:gd name="connsiteY45" fmla="*/ 1818602 h 2641222"/>
                <a:gd name="connsiteX46" fmla="*/ 448702 w 605068"/>
                <a:gd name="connsiteY46" fmla="*/ 1624844 h 2641222"/>
                <a:gd name="connsiteX47" fmla="*/ 414709 w 605068"/>
                <a:gd name="connsiteY47" fmla="*/ 1410691 h 2641222"/>
                <a:gd name="connsiteX48" fmla="*/ 322929 w 605068"/>
                <a:gd name="connsiteY48" fmla="*/ 897403 h 264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05068" h="2641222">
                  <a:moveTo>
                    <a:pt x="322929" y="897403"/>
                  </a:moveTo>
                  <a:lnTo>
                    <a:pt x="261743" y="540481"/>
                  </a:lnTo>
                  <a:lnTo>
                    <a:pt x="200556" y="203955"/>
                  </a:lnTo>
                  <a:lnTo>
                    <a:pt x="193758" y="159765"/>
                  </a:lnTo>
                  <a:lnTo>
                    <a:pt x="197157" y="129171"/>
                  </a:lnTo>
                  <a:lnTo>
                    <a:pt x="207355" y="101977"/>
                  </a:lnTo>
                  <a:lnTo>
                    <a:pt x="231150" y="64585"/>
                  </a:lnTo>
                  <a:lnTo>
                    <a:pt x="295735" y="6798"/>
                  </a:lnTo>
                  <a:lnTo>
                    <a:pt x="98579" y="0"/>
                  </a:lnTo>
                  <a:lnTo>
                    <a:pt x="54388" y="71384"/>
                  </a:lnTo>
                  <a:lnTo>
                    <a:pt x="33993" y="112175"/>
                  </a:lnTo>
                  <a:lnTo>
                    <a:pt x="13597" y="176761"/>
                  </a:lnTo>
                  <a:lnTo>
                    <a:pt x="0" y="254944"/>
                  </a:lnTo>
                  <a:lnTo>
                    <a:pt x="3399" y="295735"/>
                  </a:lnTo>
                  <a:lnTo>
                    <a:pt x="33993" y="421507"/>
                  </a:lnTo>
                  <a:lnTo>
                    <a:pt x="67985" y="564276"/>
                  </a:lnTo>
                  <a:lnTo>
                    <a:pt x="129172" y="822620"/>
                  </a:lnTo>
                  <a:lnTo>
                    <a:pt x="183560" y="1091161"/>
                  </a:lnTo>
                  <a:lnTo>
                    <a:pt x="220952" y="1284919"/>
                  </a:lnTo>
                  <a:lnTo>
                    <a:pt x="254944" y="1492273"/>
                  </a:lnTo>
                  <a:lnTo>
                    <a:pt x="292336" y="1730221"/>
                  </a:lnTo>
                  <a:lnTo>
                    <a:pt x="326329" y="1964770"/>
                  </a:lnTo>
                  <a:lnTo>
                    <a:pt x="353523" y="2182322"/>
                  </a:lnTo>
                  <a:lnTo>
                    <a:pt x="370519" y="2348886"/>
                  </a:lnTo>
                  <a:lnTo>
                    <a:pt x="384116" y="2481457"/>
                  </a:lnTo>
                  <a:lnTo>
                    <a:pt x="394314" y="2529046"/>
                  </a:lnTo>
                  <a:lnTo>
                    <a:pt x="407911" y="2583435"/>
                  </a:lnTo>
                  <a:lnTo>
                    <a:pt x="424907" y="2617427"/>
                  </a:lnTo>
                  <a:lnTo>
                    <a:pt x="438504" y="2634423"/>
                  </a:lnTo>
                  <a:lnTo>
                    <a:pt x="448702" y="2641222"/>
                  </a:lnTo>
                  <a:lnTo>
                    <a:pt x="469097" y="2641222"/>
                  </a:lnTo>
                  <a:lnTo>
                    <a:pt x="499691" y="2627625"/>
                  </a:lnTo>
                  <a:lnTo>
                    <a:pt x="523486" y="2610629"/>
                  </a:lnTo>
                  <a:lnTo>
                    <a:pt x="540482" y="2590233"/>
                  </a:lnTo>
                  <a:lnTo>
                    <a:pt x="550680" y="2569838"/>
                  </a:lnTo>
                  <a:lnTo>
                    <a:pt x="557478" y="2542643"/>
                  </a:lnTo>
                  <a:lnTo>
                    <a:pt x="567676" y="2478058"/>
                  </a:lnTo>
                  <a:lnTo>
                    <a:pt x="581273" y="2406673"/>
                  </a:lnTo>
                  <a:lnTo>
                    <a:pt x="594870" y="2311494"/>
                  </a:lnTo>
                  <a:lnTo>
                    <a:pt x="605068" y="2246908"/>
                  </a:lnTo>
                  <a:lnTo>
                    <a:pt x="601668" y="2226513"/>
                  </a:lnTo>
                  <a:lnTo>
                    <a:pt x="571075" y="2161927"/>
                  </a:lnTo>
                  <a:lnTo>
                    <a:pt x="543881" y="2073546"/>
                  </a:lnTo>
                  <a:lnTo>
                    <a:pt x="520086" y="1974968"/>
                  </a:lnTo>
                  <a:lnTo>
                    <a:pt x="499691" y="1876389"/>
                  </a:lnTo>
                  <a:lnTo>
                    <a:pt x="492892" y="1818602"/>
                  </a:lnTo>
                  <a:lnTo>
                    <a:pt x="448702" y="1624844"/>
                  </a:lnTo>
                  <a:lnTo>
                    <a:pt x="414709" y="1410691"/>
                  </a:lnTo>
                  <a:lnTo>
                    <a:pt x="322929" y="8974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025409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0517859-9984-482F-A486-B0D1DBD1C8EF}"/>
              </a:ext>
            </a:extLst>
          </p:cNvPr>
          <p:cNvSpPr/>
          <p:nvPr/>
        </p:nvSpPr>
        <p:spPr>
          <a:xfrm>
            <a:off x="3503613" y="1762125"/>
            <a:ext cx="595312" cy="738188"/>
          </a:xfrm>
          <a:custGeom>
            <a:avLst/>
            <a:gdLst>
              <a:gd name="connsiteX0" fmla="*/ 357187 w 595312"/>
              <a:gd name="connsiteY0" fmla="*/ 619125 h 738188"/>
              <a:gd name="connsiteX1" fmla="*/ 295275 w 595312"/>
              <a:gd name="connsiteY1" fmla="*/ 492919 h 738188"/>
              <a:gd name="connsiteX2" fmla="*/ 257175 w 595312"/>
              <a:gd name="connsiteY2" fmla="*/ 411956 h 738188"/>
              <a:gd name="connsiteX3" fmla="*/ 216694 w 595312"/>
              <a:gd name="connsiteY3" fmla="*/ 335756 h 738188"/>
              <a:gd name="connsiteX4" fmla="*/ 152400 w 595312"/>
              <a:gd name="connsiteY4" fmla="*/ 238125 h 738188"/>
              <a:gd name="connsiteX5" fmla="*/ 78581 w 595312"/>
              <a:gd name="connsiteY5" fmla="*/ 140494 h 738188"/>
              <a:gd name="connsiteX6" fmla="*/ 47625 w 595312"/>
              <a:gd name="connsiteY6" fmla="*/ 104775 h 738188"/>
              <a:gd name="connsiteX7" fmla="*/ 16669 w 595312"/>
              <a:gd name="connsiteY7" fmla="*/ 71438 h 738188"/>
              <a:gd name="connsiteX8" fmla="*/ 2381 w 595312"/>
              <a:gd name="connsiteY8" fmla="*/ 45244 h 738188"/>
              <a:gd name="connsiteX9" fmla="*/ 0 w 595312"/>
              <a:gd name="connsiteY9" fmla="*/ 26194 h 738188"/>
              <a:gd name="connsiteX10" fmla="*/ 2381 w 595312"/>
              <a:gd name="connsiteY10" fmla="*/ 7144 h 738188"/>
              <a:gd name="connsiteX11" fmla="*/ 14287 w 595312"/>
              <a:gd name="connsiteY11" fmla="*/ 0 h 738188"/>
              <a:gd name="connsiteX12" fmla="*/ 33337 w 595312"/>
              <a:gd name="connsiteY12" fmla="*/ 2381 h 738188"/>
              <a:gd name="connsiteX13" fmla="*/ 85725 w 595312"/>
              <a:gd name="connsiteY13" fmla="*/ 28575 h 738188"/>
              <a:gd name="connsiteX14" fmla="*/ 161925 w 595312"/>
              <a:gd name="connsiteY14" fmla="*/ 73819 h 738188"/>
              <a:gd name="connsiteX15" fmla="*/ 240506 w 595312"/>
              <a:gd name="connsiteY15" fmla="*/ 126206 h 738188"/>
              <a:gd name="connsiteX16" fmla="*/ 323850 w 595312"/>
              <a:gd name="connsiteY16" fmla="*/ 183356 h 738188"/>
              <a:gd name="connsiteX17" fmla="*/ 392906 w 595312"/>
              <a:gd name="connsiteY17" fmla="*/ 235744 h 738188"/>
              <a:gd name="connsiteX18" fmla="*/ 450056 w 595312"/>
              <a:gd name="connsiteY18" fmla="*/ 278606 h 738188"/>
              <a:gd name="connsiteX19" fmla="*/ 490537 w 595312"/>
              <a:gd name="connsiteY19" fmla="*/ 311944 h 738188"/>
              <a:gd name="connsiteX20" fmla="*/ 528637 w 595312"/>
              <a:gd name="connsiteY20" fmla="*/ 342900 h 738188"/>
              <a:gd name="connsiteX21" fmla="*/ 552450 w 595312"/>
              <a:gd name="connsiteY21" fmla="*/ 371475 h 738188"/>
              <a:gd name="connsiteX22" fmla="*/ 573881 w 595312"/>
              <a:gd name="connsiteY22" fmla="*/ 407194 h 738188"/>
              <a:gd name="connsiteX23" fmla="*/ 588169 w 595312"/>
              <a:gd name="connsiteY23" fmla="*/ 450056 h 738188"/>
              <a:gd name="connsiteX24" fmla="*/ 595312 w 595312"/>
              <a:gd name="connsiteY24" fmla="*/ 492919 h 738188"/>
              <a:gd name="connsiteX25" fmla="*/ 595312 w 595312"/>
              <a:gd name="connsiteY25" fmla="*/ 533400 h 738188"/>
              <a:gd name="connsiteX26" fmla="*/ 595312 w 595312"/>
              <a:gd name="connsiteY26" fmla="*/ 590550 h 738188"/>
              <a:gd name="connsiteX27" fmla="*/ 588169 w 595312"/>
              <a:gd name="connsiteY27" fmla="*/ 638175 h 738188"/>
              <a:gd name="connsiteX28" fmla="*/ 571500 w 595312"/>
              <a:gd name="connsiteY28" fmla="*/ 685800 h 738188"/>
              <a:gd name="connsiteX29" fmla="*/ 552450 w 595312"/>
              <a:gd name="connsiteY29" fmla="*/ 714375 h 738188"/>
              <a:gd name="connsiteX30" fmla="*/ 538162 w 595312"/>
              <a:gd name="connsiteY30" fmla="*/ 726281 h 738188"/>
              <a:gd name="connsiteX31" fmla="*/ 519112 w 595312"/>
              <a:gd name="connsiteY31" fmla="*/ 735806 h 738188"/>
              <a:gd name="connsiteX32" fmla="*/ 500062 w 595312"/>
              <a:gd name="connsiteY32" fmla="*/ 738188 h 738188"/>
              <a:gd name="connsiteX33" fmla="*/ 464344 w 595312"/>
              <a:gd name="connsiteY33" fmla="*/ 733425 h 738188"/>
              <a:gd name="connsiteX34" fmla="*/ 438150 w 595312"/>
              <a:gd name="connsiteY34" fmla="*/ 723900 h 738188"/>
              <a:gd name="connsiteX35" fmla="*/ 419100 w 595312"/>
              <a:gd name="connsiteY35" fmla="*/ 704850 h 738188"/>
              <a:gd name="connsiteX36" fmla="*/ 392906 w 595312"/>
              <a:gd name="connsiteY36" fmla="*/ 676275 h 738188"/>
              <a:gd name="connsiteX37" fmla="*/ 357187 w 595312"/>
              <a:gd name="connsiteY37" fmla="*/ 619125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5312" h="738188">
                <a:moveTo>
                  <a:pt x="357187" y="619125"/>
                </a:moveTo>
                <a:lnTo>
                  <a:pt x="295275" y="492919"/>
                </a:lnTo>
                <a:lnTo>
                  <a:pt x="257175" y="411956"/>
                </a:lnTo>
                <a:lnTo>
                  <a:pt x="216694" y="335756"/>
                </a:lnTo>
                <a:lnTo>
                  <a:pt x="152400" y="238125"/>
                </a:lnTo>
                <a:lnTo>
                  <a:pt x="78581" y="140494"/>
                </a:lnTo>
                <a:lnTo>
                  <a:pt x="47625" y="104775"/>
                </a:lnTo>
                <a:lnTo>
                  <a:pt x="16669" y="71438"/>
                </a:lnTo>
                <a:lnTo>
                  <a:pt x="2381" y="45244"/>
                </a:lnTo>
                <a:lnTo>
                  <a:pt x="0" y="26194"/>
                </a:lnTo>
                <a:lnTo>
                  <a:pt x="2381" y="7144"/>
                </a:lnTo>
                <a:lnTo>
                  <a:pt x="14287" y="0"/>
                </a:lnTo>
                <a:lnTo>
                  <a:pt x="33337" y="2381"/>
                </a:lnTo>
                <a:lnTo>
                  <a:pt x="85725" y="28575"/>
                </a:lnTo>
                <a:lnTo>
                  <a:pt x="161925" y="73819"/>
                </a:lnTo>
                <a:lnTo>
                  <a:pt x="240506" y="126206"/>
                </a:lnTo>
                <a:lnTo>
                  <a:pt x="323850" y="183356"/>
                </a:lnTo>
                <a:lnTo>
                  <a:pt x="392906" y="235744"/>
                </a:lnTo>
                <a:lnTo>
                  <a:pt x="450056" y="278606"/>
                </a:lnTo>
                <a:lnTo>
                  <a:pt x="490537" y="311944"/>
                </a:lnTo>
                <a:lnTo>
                  <a:pt x="528637" y="342900"/>
                </a:lnTo>
                <a:lnTo>
                  <a:pt x="552450" y="371475"/>
                </a:lnTo>
                <a:lnTo>
                  <a:pt x="573881" y="407194"/>
                </a:lnTo>
                <a:lnTo>
                  <a:pt x="588169" y="450056"/>
                </a:lnTo>
                <a:lnTo>
                  <a:pt x="595312" y="492919"/>
                </a:lnTo>
                <a:lnTo>
                  <a:pt x="595312" y="533400"/>
                </a:lnTo>
                <a:lnTo>
                  <a:pt x="595312" y="590550"/>
                </a:lnTo>
                <a:lnTo>
                  <a:pt x="588169" y="638175"/>
                </a:lnTo>
                <a:lnTo>
                  <a:pt x="571500" y="685800"/>
                </a:lnTo>
                <a:lnTo>
                  <a:pt x="552450" y="714375"/>
                </a:lnTo>
                <a:lnTo>
                  <a:pt x="538162" y="726281"/>
                </a:lnTo>
                <a:lnTo>
                  <a:pt x="519112" y="735806"/>
                </a:lnTo>
                <a:lnTo>
                  <a:pt x="500062" y="738188"/>
                </a:lnTo>
                <a:lnTo>
                  <a:pt x="464344" y="733425"/>
                </a:lnTo>
                <a:lnTo>
                  <a:pt x="438150" y="723900"/>
                </a:lnTo>
                <a:lnTo>
                  <a:pt x="419100" y="704850"/>
                </a:lnTo>
                <a:lnTo>
                  <a:pt x="392906" y="676275"/>
                </a:lnTo>
                <a:lnTo>
                  <a:pt x="357187" y="619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57B0A8E-01D4-48B6-A1B4-7561F77FAA0E}"/>
              </a:ext>
            </a:extLst>
          </p:cNvPr>
          <p:cNvSpPr/>
          <p:nvPr/>
        </p:nvSpPr>
        <p:spPr>
          <a:xfrm>
            <a:off x="5310188" y="1503363"/>
            <a:ext cx="808037" cy="781050"/>
          </a:xfrm>
          <a:custGeom>
            <a:avLst/>
            <a:gdLst>
              <a:gd name="connsiteX0" fmla="*/ 433387 w 807243"/>
              <a:gd name="connsiteY0" fmla="*/ 538162 h 781050"/>
              <a:gd name="connsiteX1" fmla="*/ 185737 w 807243"/>
              <a:gd name="connsiteY1" fmla="*/ 690562 h 781050"/>
              <a:gd name="connsiteX2" fmla="*/ 78581 w 807243"/>
              <a:gd name="connsiteY2" fmla="*/ 759619 h 781050"/>
              <a:gd name="connsiteX3" fmla="*/ 47625 w 807243"/>
              <a:gd name="connsiteY3" fmla="*/ 773906 h 781050"/>
              <a:gd name="connsiteX4" fmla="*/ 26193 w 807243"/>
              <a:gd name="connsiteY4" fmla="*/ 781050 h 781050"/>
              <a:gd name="connsiteX5" fmla="*/ 11906 w 807243"/>
              <a:gd name="connsiteY5" fmla="*/ 781050 h 781050"/>
              <a:gd name="connsiteX6" fmla="*/ 0 w 807243"/>
              <a:gd name="connsiteY6" fmla="*/ 773906 h 781050"/>
              <a:gd name="connsiteX7" fmla="*/ 0 w 807243"/>
              <a:gd name="connsiteY7" fmla="*/ 750094 h 781050"/>
              <a:gd name="connsiteX8" fmla="*/ 11906 w 807243"/>
              <a:gd name="connsiteY8" fmla="*/ 723900 h 781050"/>
              <a:gd name="connsiteX9" fmla="*/ 61912 w 807243"/>
              <a:gd name="connsiteY9" fmla="*/ 669131 h 781050"/>
              <a:gd name="connsiteX10" fmla="*/ 138112 w 807243"/>
              <a:gd name="connsiteY10" fmla="*/ 581025 h 781050"/>
              <a:gd name="connsiteX11" fmla="*/ 204787 w 807243"/>
              <a:gd name="connsiteY11" fmla="*/ 497681 h 781050"/>
              <a:gd name="connsiteX12" fmla="*/ 261937 w 807243"/>
              <a:gd name="connsiteY12" fmla="*/ 416719 h 781050"/>
              <a:gd name="connsiteX13" fmla="*/ 321468 w 807243"/>
              <a:gd name="connsiteY13" fmla="*/ 328612 h 781050"/>
              <a:gd name="connsiteX14" fmla="*/ 352425 w 807243"/>
              <a:gd name="connsiteY14" fmla="*/ 276225 h 781050"/>
              <a:gd name="connsiteX15" fmla="*/ 388143 w 807243"/>
              <a:gd name="connsiteY15" fmla="*/ 204787 h 781050"/>
              <a:gd name="connsiteX16" fmla="*/ 400050 w 807243"/>
              <a:gd name="connsiteY16" fmla="*/ 169069 h 781050"/>
              <a:gd name="connsiteX17" fmla="*/ 402431 w 807243"/>
              <a:gd name="connsiteY17" fmla="*/ 138112 h 781050"/>
              <a:gd name="connsiteX18" fmla="*/ 392906 w 807243"/>
              <a:gd name="connsiteY18" fmla="*/ 95250 h 781050"/>
              <a:gd name="connsiteX19" fmla="*/ 371475 w 807243"/>
              <a:gd name="connsiteY19" fmla="*/ 54769 h 781050"/>
              <a:gd name="connsiteX20" fmla="*/ 359568 w 807243"/>
              <a:gd name="connsiteY20" fmla="*/ 35719 h 781050"/>
              <a:gd name="connsiteX21" fmla="*/ 359568 w 807243"/>
              <a:gd name="connsiteY21" fmla="*/ 21431 h 781050"/>
              <a:gd name="connsiteX22" fmla="*/ 361950 w 807243"/>
              <a:gd name="connsiteY22" fmla="*/ 9525 h 781050"/>
              <a:gd name="connsiteX23" fmla="*/ 369093 w 807243"/>
              <a:gd name="connsiteY23" fmla="*/ 2381 h 781050"/>
              <a:gd name="connsiteX24" fmla="*/ 388143 w 807243"/>
              <a:gd name="connsiteY24" fmla="*/ 0 h 781050"/>
              <a:gd name="connsiteX25" fmla="*/ 419100 w 807243"/>
              <a:gd name="connsiteY25" fmla="*/ 4762 h 781050"/>
              <a:gd name="connsiteX26" fmla="*/ 478631 w 807243"/>
              <a:gd name="connsiteY26" fmla="*/ 19050 h 781050"/>
              <a:gd name="connsiteX27" fmla="*/ 535781 w 807243"/>
              <a:gd name="connsiteY27" fmla="*/ 45244 h 781050"/>
              <a:gd name="connsiteX28" fmla="*/ 588168 w 807243"/>
              <a:gd name="connsiteY28" fmla="*/ 73819 h 781050"/>
              <a:gd name="connsiteX29" fmla="*/ 628650 w 807243"/>
              <a:gd name="connsiteY29" fmla="*/ 102394 h 781050"/>
              <a:gd name="connsiteX30" fmla="*/ 690562 w 807243"/>
              <a:gd name="connsiteY30" fmla="*/ 147637 h 781050"/>
              <a:gd name="connsiteX31" fmla="*/ 738187 w 807243"/>
              <a:gd name="connsiteY31" fmla="*/ 192881 h 781050"/>
              <a:gd name="connsiteX32" fmla="*/ 773906 w 807243"/>
              <a:gd name="connsiteY32" fmla="*/ 228600 h 781050"/>
              <a:gd name="connsiteX33" fmla="*/ 797718 w 807243"/>
              <a:gd name="connsiteY33" fmla="*/ 259556 h 781050"/>
              <a:gd name="connsiteX34" fmla="*/ 804862 w 807243"/>
              <a:gd name="connsiteY34" fmla="*/ 285750 h 781050"/>
              <a:gd name="connsiteX35" fmla="*/ 807243 w 807243"/>
              <a:gd name="connsiteY35" fmla="*/ 311944 h 781050"/>
              <a:gd name="connsiteX36" fmla="*/ 800100 w 807243"/>
              <a:gd name="connsiteY36" fmla="*/ 342900 h 781050"/>
              <a:gd name="connsiteX37" fmla="*/ 781050 w 807243"/>
              <a:gd name="connsiteY37" fmla="*/ 361950 h 781050"/>
              <a:gd name="connsiteX38" fmla="*/ 759618 w 807243"/>
              <a:gd name="connsiteY38" fmla="*/ 366712 h 781050"/>
              <a:gd name="connsiteX39" fmla="*/ 719137 w 807243"/>
              <a:gd name="connsiteY39" fmla="*/ 373856 h 781050"/>
              <a:gd name="connsiteX40" fmla="*/ 683418 w 807243"/>
              <a:gd name="connsiteY40" fmla="*/ 383381 h 781050"/>
              <a:gd name="connsiteX41" fmla="*/ 638175 w 807243"/>
              <a:gd name="connsiteY41" fmla="*/ 402431 h 781050"/>
              <a:gd name="connsiteX42" fmla="*/ 602456 w 807243"/>
              <a:gd name="connsiteY42" fmla="*/ 423862 h 781050"/>
              <a:gd name="connsiteX43" fmla="*/ 559593 w 807243"/>
              <a:gd name="connsiteY43" fmla="*/ 464344 h 781050"/>
              <a:gd name="connsiteX44" fmla="*/ 433387 w 807243"/>
              <a:gd name="connsiteY44" fmla="*/ 538162 h 78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7243" h="781050">
                <a:moveTo>
                  <a:pt x="433387" y="538162"/>
                </a:moveTo>
                <a:lnTo>
                  <a:pt x="185737" y="690562"/>
                </a:lnTo>
                <a:lnTo>
                  <a:pt x="78581" y="759619"/>
                </a:lnTo>
                <a:lnTo>
                  <a:pt x="47625" y="773906"/>
                </a:lnTo>
                <a:lnTo>
                  <a:pt x="26193" y="781050"/>
                </a:lnTo>
                <a:lnTo>
                  <a:pt x="11906" y="781050"/>
                </a:lnTo>
                <a:lnTo>
                  <a:pt x="0" y="773906"/>
                </a:lnTo>
                <a:lnTo>
                  <a:pt x="0" y="750094"/>
                </a:lnTo>
                <a:lnTo>
                  <a:pt x="11906" y="723900"/>
                </a:lnTo>
                <a:lnTo>
                  <a:pt x="61912" y="669131"/>
                </a:lnTo>
                <a:lnTo>
                  <a:pt x="138112" y="581025"/>
                </a:lnTo>
                <a:lnTo>
                  <a:pt x="204787" y="497681"/>
                </a:lnTo>
                <a:lnTo>
                  <a:pt x="261937" y="416719"/>
                </a:lnTo>
                <a:lnTo>
                  <a:pt x="321468" y="328612"/>
                </a:lnTo>
                <a:lnTo>
                  <a:pt x="352425" y="276225"/>
                </a:lnTo>
                <a:lnTo>
                  <a:pt x="388143" y="204787"/>
                </a:lnTo>
                <a:lnTo>
                  <a:pt x="400050" y="169069"/>
                </a:lnTo>
                <a:lnTo>
                  <a:pt x="402431" y="138112"/>
                </a:lnTo>
                <a:lnTo>
                  <a:pt x="392906" y="95250"/>
                </a:lnTo>
                <a:lnTo>
                  <a:pt x="371475" y="54769"/>
                </a:lnTo>
                <a:lnTo>
                  <a:pt x="359568" y="35719"/>
                </a:lnTo>
                <a:lnTo>
                  <a:pt x="359568" y="21431"/>
                </a:lnTo>
                <a:lnTo>
                  <a:pt x="361950" y="9525"/>
                </a:lnTo>
                <a:lnTo>
                  <a:pt x="369093" y="2381"/>
                </a:lnTo>
                <a:lnTo>
                  <a:pt x="388143" y="0"/>
                </a:lnTo>
                <a:lnTo>
                  <a:pt x="419100" y="4762"/>
                </a:lnTo>
                <a:lnTo>
                  <a:pt x="478631" y="19050"/>
                </a:lnTo>
                <a:lnTo>
                  <a:pt x="535781" y="45244"/>
                </a:lnTo>
                <a:lnTo>
                  <a:pt x="588168" y="73819"/>
                </a:lnTo>
                <a:lnTo>
                  <a:pt x="628650" y="102394"/>
                </a:lnTo>
                <a:lnTo>
                  <a:pt x="690562" y="147637"/>
                </a:lnTo>
                <a:lnTo>
                  <a:pt x="738187" y="192881"/>
                </a:lnTo>
                <a:lnTo>
                  <a:pt x="773906" y="228600"/>
                </a:lnTo>
                <a:lnTo>
                  <a:pt x="797718" y="259556"/>
                </a:lnTo>
                <a:lnTo>
                  <a:pt x="804862" y="285750"/>
                </a:lnTo>
                <a:lnTo>
                  <a:pt x="807243" y="311944"/>
                </a:lnTo>
                <a:lnTo>
                  <a:pt x="800100" y="342900"/>
                </a:lnTo>
                <a:lnTo>
                  <a:pt x="781050" y="361950"/>
                </a:lnTo>
                <a:lnTo>
                  <a:pt x="759618" y="366712"/>
                </a:lnTo>
                <a:lnTo>
                  <a:pt x="719137" y="373856"/>
                </a:lnTo>
                <a:lnTo>
                  <a:pt x="683418" y="383381"/>
                </a:lnTo>
                <a:lnTo>
                  <a:pt x="638175" y="402431"/>
                </a:lnTo>
                <a:lnTo>
                  <a:pt x="602456" y="423862"/>
                </a:lnTo>
                <a:lnTo>
                  <a:pt x="559593" y="464344"/>
                </a:lnTo>
                <a:lnTo>
                  <a:pt x="433387" y="5381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DC6A137-14CA-4152-9EA6-D37E0FD7F878}"/>
              </a:ext>
            </a:extLst>
          </p:cNvPr>
          <p:cNvSpPr/>
          <p:nvPr/>
        </p:nvSpPr>
        <p:spPr>
          <a:xfrm>
            <a:off x="2789238" y="3138488"/>
            <a:ext cx="3819525" cy="692150"/>
          </a:xfrm>
          <a:custGeom>
            <a:avLst/>
            <a:gdLst>
              <a:gd name="connsiteX0" fmla="*/ 2806749 w 3820003"/>
              <a:gd name="connsiteY0" fmla="*/ 289501 h 691979"/>
              <a:gd name="connsiteX1" fmla="*/ 2549022 w 3820003"/>
              <a:gd name="connsiteY1" fmla="*/ 307154 h 691979"/>
              <a:gd name="connsiteX2" fmla="*/ 2439576 w 3820003"/>
              <a:gd name="connsiteY2" fmla="*/ 314215 h 691979"/>
              <a:gd name="connsiteX3" fmla="*/ 2277173 w 3820003"/>
              <a:gd name="connsiteY3" fmla="*/ 335398 h 691979"/>
              <a:gd name="connsiteX4" fmla="*/ 1998264 w 3820003"/>
              <a:gd name="connsiteY4" fmla="*/ 356581 h 691979"/>
              <a:gd name="connsiteX5" fmla="*/ 1691110 w 3820003"/>
              <a:gd name="connsiteY5" fmla="*/ 388355 h 691979"/>
              <a:gd name="connsiteX6" fmla="*/ 1528707 w 3820003"/>
              <a:gd name="connsiteY6" fmla="*/ 398947 h 691979"/>
              <a:gd name="connsiteX7" fmla="*/ 1281572 w 3820003"/>
              <a:gd name="connsiteY7" fmla="*/ 441313 h 691979"/>
              <a:gd name="connsiteX8" fmla="*/ 1090925 w 3820003"/>
              <a:gd name="connsiteY8" fmla="*/ 480148 h 691979"/>
              <a:gd name="connsiteX9" fmla="*/ 921461 w 3820003"/>
              <a:gd name="connsiteY9" fmla="*/ 522515 h 691979"/>
              <a:gd name="connsiteX10" fmla="*/ 797893 w 3820003"/>
              <a:gd name="connsiteY10" fmla="*/ 561350 h 691979"/>
              <a:gd name="connsiteX11" fmla="*/ 639020 w 3820003"/>
              <a:gd name="connsiteY11" fmla="*/ 617838 h 691979"/>
              <a:gd name="connsiteX12" fmla="*/ 504861 w 3820003"/>
              <a:gd name="connsiteY12" fmla="*/ 663735 h 691979"/>
              <a:gd name="connsiteX13" fmla="*/ 416599 w 3820003"/>
              <a:gd name="connsiteY13" fmla="*/ 691979 h 691979"/>
              <a:gd name="connsiteX14" fmla="*/ 388355 w 3820003"/>
              <a:gd name="connsiteY14" fmla="*/ 691979 h 691979"/>
              <a:gd name="connsiteX15" fmla="*/ 353050 w 3820003"/>
              <a:gd name="connsiteY15" fmla="*/ 681387 h 691979"/>
              <a:gd name="connsiteX16" fmla="*/ 300092 w 3820003"/>
              <a:gd name="connsiteY16" fmla="*/ 653143 h 691979"/>
              <a:gd name="connsiteX17" fmla="*/ 250665 w 3820003"/>
              <a:gd name="connsiteY17" fmla="*/ 621369 h 691979"/>
              <a:gd name="connsiteX18" fmla="*/ 201238 w 3820003"/>
              <a:gd name="connsiteY18" fmla="*/ 582533 h 691979"/>
              <a:gd name="connsiteX19" fmla="*/ 162403 w 3820003"/>
              <a:gd name="connsiteY19" fmla="*/ 543698 h 691979"/>
              <a:gd name="connsiteX20" fmla="*/ 98854 w 3820003"/>
              <a:gd name="connsiteY20" fmla="*/ 469557 h 691979"/>
              <a:gd name="connsiteX21" fmla="*/ 52957 w 3820003"/>
              <a:gd name="connsiteY21" fmla="*/ 406008 h 691979"/>
              <a:gd name="connsiteX22" fmla="*/ 24713 w 3820003"/>
              <a:gd name="connsiteY22" fmla="*/ 363642 h 691979"/>
              <a:gd name="connsiteX23" fmla="*/ 7061 w 3820003"/>
              <a:gd name="connsiteY23" fmla="*/ 328337 h 691979"/>
              <a:gd name="connsiteX24" fmla="*/ 0 w 3820003"/>
              <a:gd name="connsiteY24" fmla="*/ 303623 h 691979"/>
              <a:gd name="connsiteX25" fmla="*/ 0 w 3820003"/>
              <a:gd name="connsiteY25" fmla="*/ 289501 h 691979"/>
              <a:gd name="connsiteX26" fmla="*/ 3530 w 3820003"/>
              <a:gd name="connsiteY26" fmla="*/ 275379 h 691979"/>
              <a:gd name="connsiteX27" fmla="*/ 21183 w 3820003"/>
              <a:gd name="connsiteY27" fmla="*/ 271849 h 691979"/>
              <a:gd name="connsiteX28" fmla="*/ 42366 w 3820003"/>
              <a:gd name="connsiteY28" fmla="*/ 278910 h 691979"/>
              <a:gd name="connsiteX29" fmla="*/ 77671 w 3820003"/>
              <a:gd name="connsiteY29" fmla="*/ 303623 h 691979"/>
              <a:gd name="connsiteX30" fmla="*/ 127098 w 3820003"/>
              <a:gd name="connsiteY30" fmla="*/ 335398 h 691979"/>
              <a:gd name="connsiteX31" fmla="*/ 201238 w 3820003"/>
              <a:gd name="connsiteY31" fmla="*/ 374233 h 691979"/>
              <a:gd name="connsiteX32" fmla="*/ 261257 w 3820003"/>
              <a:gd name="connsiteY32" fmla="*/ 402477 h 691979"/>
              <a:gd name="connsiteX33" fmla="*/ 303623 w 3820003"/>
              <a:gd name="connsiteY33" fmla="*/ 416599 h 691979"/>
              <a:gd name="connsiteX34" fmla="*/ 370702 w 3820003"/>
              <a:gd name="connsiteY34" fmla="*/ 430721 h 691979"/>
              <a:gd name="connsiteX35" fmla="*/ 437782 w 3820003"/>
              <a:gd name="connsiteY35" fmla="*/ 434252 h 691979"/>
              <a:gd name="connsiteX36" fmla="*/ 522514 w 3820003"/>
              <a:gd name="connsiteY36" fmla="*/ 434252 h 691979"/>
              <a:gd name="connsiteX37" fmla="*/ 593124 w 3820003"/>
              <a:gd name="connsiteY37" fmla="*/ 423660 h 691979"/>
              <a:gd name="connsiteX38" fmla="*/ 706100 w 3820003"/>
              <a:gd name="connsiteY38" fmla="*/ 398947 h 691979"/>
              <a:gd name="connsiteX39" fmla="*/ 864972 w 3820003"/>
              <a:gd name="connsiteY39" fmla="*/ 367172 h 691979"/>
              <a:gd name="connsiteX40" fmla="*/ 1083864 w 3820003"/>
              <a:gd name="connsiteY40" fmla="*/ 328337 h 691979"/>
              <a:gd name="connsiteX41" fmla="*/ 1221553 w 3820003"/>
              <a:gd name="connsiteY41" fmla="*/ 307154 h 691979"/>
              <a:gd name="connsiteX42" fmla="*/ 1380426 w 3820003"/>
              <a:gd name="connsiteY42" fmla="*/ 289501 h 691979"/>
              <a:gd name="connsiteX43" fmla="*/ 1613439 w 3820003"/>
              <a:gd name="connsiteY43" fmla="*/ 225952 h 691979"/>
              <a:gd name="connsiteX44" fmla="*/ 1945306 w 3820003"/>
              <a:gd name="connsiteY44" fmla="*/ 190647 h 691979"/>
              <a:gd name="connsiteX45" fmla="*/ 2090057 w 3820003"/>
              <a:gd name="connsiteY45" fmla="*/ 176525 h 691979"/>
              <a:gd name="connsiteX46" fmla="*/ 2217155 w 3820003"/>
              <a:gd name="connsiteY46" fmla="*/ 162403 h 691979"/>
              <a:gd name="connsiteX47" fmla="*/ 2471351 w 3820003"/>
              <a:gd name="connsiteY47" fmla="*/ 141220 h 691979"/>
              <a:gd name="connsiteX48" fmla="*/ 2810279 w 3820003"/>
              <a:gd name="connsiteY48" fmla="*/ 116507 h 691979"/>
              <a:gd name="connsiteX49" fmla="*/ 3113902 w 3820003"/>
              <a:gd name="connsiteY49" fmla="*/ 88263 h 691979"/>
              <a:gd name="connsiteX50" fmla="*/ 3198634 w 3820003"/>
              <a:gd name="connsiteY50" fmla="*/ 60019 h 691979"/>
              <a:gd name="connsiteX51" fmla="*/ 3308080 w 3820003"/>
              <a:gd name="connsiteY51" fmla="*/ 24714 h 691979"/>
              <a:gd name="connsiteX52" fmla="*/ 3417525 w 3820003"/>
              <a:gd name="connsiteY52" fmla="*/ 0 h 691979"/>
              <a:gd name="connsiteX53" fmla="*/ 3484605 w 3820003"/>
              <a:gd name="connsiteY53" fmla="*/ 10592 h 691979"/>
              <a:gd name="connsiteX54" fmla="*/ 3586989 w 3820003"/>
              <a:gd name="connsiteY54" fmla="*/ 35305 h 691979"/>
              <a:gd name="connsiteX55" fmla="*/ 3675252 w 3820003"/>
              <a:gd name="connsiteY55" fmla="*/ 63549 h 691979"/>
              <a:gd name="connsiteX56" fmla="*/ 3728210 w 3820003"/>
              <a:gd name="connsiteY56" fmla="*/ 95324 h 691979"/>
              <a:gd name="connsiteX57" fmla="*/ 3784698 w 3820003"/>
              <a:gd name="connsiteY57" fmla="*/ 144751 h 691979"/>
              <a:gd name="connsiteX58" fmla="*/ 3812942 w 3820003"/>
              <a:gd name="connsiteY58" fmla="*/ 183586 h 691979"/>
              <a:gd name="connsiteX59" fmla="*/ 3820003 w 3820003"/>
              <a:gd name="connsiteY59" fmla="*/ 208300 h 691979"/>
              <a:gd name="connsiteX60" fmla="*/ 3820003 w 3820003"/>
              <a:gd name="connsiteY60" fmla="*/ 222422 h 691979"/>
              <a:gd name="connsiteX61" fmla="*/ 3809411 w 3820003"/>
              <a:gd name="connsiteY61" fmla="*/ 250666 h 691979"/>
              <a:gd name="connsiteX62" fmla="*/ 3791759 w 3820003"/>
              <a:gd name="connsiteY62" fmla="*/ 271849 h 691979"/>
              <a:gd name="connsiteX63" fmla="*/ 3756454 w 3820003"/>
              <a:gd name="connsiteY63" fmla="*/ 289501 h 691979"/>
              <a:gd name="connsiteX64" fmla="*/ 3728210 w 3820003"/>
              <a:gd name="connsiteY64" fmla="*/ 289501 h 691979"/>
              <a:gd name="connsiteX65" fmla="*/ 3654069 w 3820003"/>
              <a:gd name="connsiteY65" fmla="*/ 278910 h 691979"/>
              <a:gd name="connsiteX66" fmla="*/ 3484605 w 3820003"/>
              <a:gd name="connsiteY66" fmla="*/ 268318 h 691979"/>
              <a:gd name="connsiteX67" fmla="*/ 3145677 w 3820003"/>
              <a:gd name="connsiteY67" fmla="*/ 271849 h 691979"/>
              <a:gd name="connsiteX68" fmla="*/ 2806749 w 3820003"/>
              <a:gd name="connsiteY68" fmla="*/ 289501 h 691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820003" h="691979">
                <a:moveTo>
                  <a:pt x="2806749" y="289501"/>
                </a:moveTo>
                <a:lnTo>
                  <a:pt x="2549022" y="307154"/>
                </a:lnTo>
                <a:lnTo>
                  <a:pt x="2439576" y="314215"/>
                </a:lnTo>
                <a:lnTo>
                  <a:pt x="2277173" y="335398"/>
                </a:lnTo>
                <a:lnTo>
                  <a:pt x="1998264" y="356581"/>
                </a:lnTo>
                <a:lnTo>
                  <a:pt x="1691110" y="388355"/>
                </a:lnTo>
                <a:lnTo>
                  <a:pt x="1528707" y="398947"/>
                </a:lnTo>
                <a:lnTo>
                  <a:pt x="1281572" y="441313"/>
                </a:lnTo>
                <a:lnTo>
                  <a:pt x="1090925" y="480148"/>
                </a:lnTo>
                <a:lnTo>
                  <a:pt x="921461" y="522515"/>
                </a:lnTo>
                <a:lnTo>
                  <a:pt x="797893" y="561350"/>
                </a:lnTo>
                <a:lnTo>
                  <a:pt x="639020" y="617838"/>
                </a:lnTo>
                <a:lnTo>
                  <a:pt x="504861" y="663735"/>
                </a:lnTo>
                <a:lnTo>
                  <a:pt x="416599" y="691979"/>
                </a:lnTo>
                <a:lnTo>
                  <a:pt x="388355" y="691979"/>
                </a:lnTo>
                <a:lnTo>
                  <a:pt x="353050" y="681387"/>
                </a:lnTo>
                <a:lnTo>
                  <a:pt x="300092" y="653143"/>
                </a:lnTo>
                <a:lnTo>
                  <a:pt x="250665" y="621369"/>
                </a:lnTo>
                <a:lnTo>
                  <a:pt x="201238" y="582533"/>
                </a:lnTo>
                <a:lnTo>
                  <a:pt x="162403" y="543698"/>
                </a:lnTo>
                <a:lnTo>
                  <a:pt x="98854" y="469557"/>
                </a:lnTo>
                <a:lnTo>
                  <a:pt x="52957" y="406008"/>
                </a:lnTo>
                <a:lnTo>
                  <a:pt x="24713" y="363642"/>
                </a:lnTo>
                <a:lnTo>
                  <a:pt x="7061" y="328337"/>
                </a:lnTo>
                <a:lnTo>
                  <a:pt x="0" y="303623"/>
                </a:lnTo>
                <a:lnTo>
                  <a:pt x="0" y="289501"/>
                </a:lnTo>
                <a:lnTo>
                  <a:pt x="3530" y="275379"/>
                </a:lnTo>
                <a:lnTo>
                  <a:pt x="21183" y="271849"/>
                </a:lnTo>
                <a:lnTo>
                  <a:pt x="42366" y="278910"/>
                </a:lnTo>
                <a:lnTo>
                  <a:pt x="77671" y="303623"/>
                </a:lnTo>
                <a:lnTo>
                  <a:pt x="127098" y="335398"/>
                </a:lnTo>
                <a:lnTo>
                  <a:pt x="201238" y="374233"/>
                </a:lnTo>
                <a:lnTo>
                  <a:pt x="261257" y="402477"/>
                </a:lnTo>
                <a:lnTo>
                  <a:pt x="303623" y="416599"/>
                </a:lnTo>
                <a:lnTo>
                  <a:pt x="370702" y="430721"/>
                </a:lnTo>
                <a:lnTo>
                  <a:pt x="437782" y="434252"/>
                </a:lnTo>
                <a:lnTo>
                  <a:pt x="522514" y="434252"/>
                </a:lnTo>
                <a:lnTo>
                  <a:pt x="593124" y="423660"/>
                </a:lnTo>
                <a:lnTo>
                  <a:pt x="706100" y="398947"/>
                </a:lnTo>
                <a:lnTo>
                  <a:pt x="864972" y="367172"/>
                </a:lnTo>
                <a:lnTo>
                  <a:pt x="1083864" y="328337"/>
                </a:lnTo>
                <a:lnTo>
                  <a:pt x="1221553" y="307154"/>
                </a:lnTo>
                <a:lnTo>
                  <a:pt x="1380426" y="289501"/>
                </a:lnTo>
                <a:lnTo>
                  <a:pt x="1613439" y="225952"/>
                </a:lnTo>
                <a:lnTo>
                  <a:pt x="1945306" y="190647"/>
                </a:lnTo>
                <a:lnTo>
                  <a:pt x="2090057" y="176525"/>
                </a:lnTo>
                <a:lnTo>
                  <a:pt x="2217155" y="162403"/>
                </a:lnTo>
                <a:lnTo>
                  <a:pt x="2471351" y="141220"/>
                </a:lnTo>
                <a:lnTo>
                  <a:pt x="2810279" y="116507"/>
                </a:lnTo>
                <a:lnTo>
                  <a:pt x="3113902" y="88263"/>
                </a:lnTo>
                <a:lnTo>
                  <a:pt x="3198634" y="60019"/>
                </a:lnTo>
                <a:lnTo>
                  <a:pt x="3308080" y="24714"/>
                </a:lnTo>
                <a:lnTo>
                  <a:pt x="3417525" y="0"/>
                </a:lnTo>
                <a:lnTo>
                  <a:pt x="3484605" y="10592"/>
                </a:lnTo>
                <a:lnTo>
                  <a:pt x="3586989" y="35305"/>
                </a:lnTo>
                <a:lnTo>
                  <a:pt x="3675252" y="63549"/>
                </a:lnTo>
                <a:lnTo>
                  <a:pt x="3728210" y="95324"/>
                </a:lnTo>
                <a:lnTo>
                  <a:pt x="3784698" y="144751"/>
                </a:lnTo>
                <a:lnTo>
                  <a:pt x="3812942" y="183586"/>
                </a:lnTo>
                <a:lnTo>
                  <a:pt x="3820003" y="208300"/>
                </a:lnTo>
                <a:lnTo>
                  <a:pt x="3820003" y="222422"/>
                </a:lnTo>
                <a:lnTo>
                  <a:pt x="3809411" y="250666"/>
                </a:lnTo>
                <a:lnTo>
                  <a:pt x="3791759" y="271849"/>
                </a:lnTo>
                <a:lnTo>
                  <a:pt x="3756454" y="289501"/>
                </a:lnTo>
                <a:lnTo>
                  <a:pt x="3728210" y="289501"/>
                </a:lnTo>
                <a:lnTo>
                  <a:pt x="3654069" y="278910"/>
                </a:lnTo>
                <a:lnTo>
                  <a:pt x="3484605" y="268318"/>
                </a:lnTo>
                <a:lnTo>
                  <a:pt x="3145677" y="271849"/>
                </a:lnTo>
                <a:lnTo>
                  <a:pt x="2806749" y="2895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DC3EF45-8441-4D2F-B653-E704DE04BDFC}"/>
              </a:ext>
            </a:extLst>
          </p:cNvPr>
          <p:cNvSpPr/>
          <p:nvPr/>
        </p:nvSpPr>
        <p:spPr>
          <a:xfrm>
            <a:off x="3400425" y="2446338"/>
            <a:ext cx="2574925" cy="536575"/>
          </a:xfrm>
          <a:custGeom>
            <a:avLst/>
            <a:gdLst>
              <a:gd name="connsiteX0" fmla="*/ 1935956 w 2574131"/>
              <a:gd name="connsiteY0" fmla="*/ 280987 h 538162"/>
              <a:gd name="connsiteX1" fmla="*/ 1531144 w 2574131"/>
              <a:gd name="connsiteY1" fmla="*/ 328612 h 538162"/>
              <a:gd name="connsiteX2" fmla="*/ 1226344 w 2574131"/>
              <a:gd name="connsiteY2" fmla="*/ 361950 h 538162"/>
              <a:gd name="connsiteX3" fmla="*/ 997744 w 2574131"/>
              <a:gd name="connsiteY3" fmla="*/ 421481 h 538162"/>
              <a:gd name="connsiteX4" fmla="*/ 657225 w 2574131"/>
              <a:gd name="connsiteY4" fmla="*/ 471487 h 538162"/>
              <a:gd name="connsiteX5" fmla="*/ 492919 w 2574131"/>
              <a:gd name="connsiteY5" fmla="*/ 492919 h 538162"/>
              <a:gd name="connsiteX6" fmla="*/ 431006 w 2574131"/>
              <a:gd name="connsiteY6" fmla="*/ 511969 h 538162"/>
              <a:gd name="connsiteX7" fmla="*/ 392906 w 2574131"/>
              <a:gd name="connsiteY7" fmla="*/ 523875 h 538162"/>
              <a:gd name="connsiteX8" fmla="*/ 352425 w 2574131"/>
              <a:gd name="connsiteY8" fmla="*/ 533400 h 538162"/>
              <a:gd name="connsiteX9" fmla="*/ 311944 w 2574131"/>
              <a:gd name="connsiteY9" fmla="*/ 538162 h 538162"/>
              <a:gd name="connsiteX10" fmla="*/ 283369 w 2574131"/>
              <a:gd name="connsiteY10" fmla="*/ 526256 h 538162"/>
              <a:gd name="connsiteX11" fmla="*/ 240506 w 2574131"/>
              <a:gd name="connsiteY11" fmla="*/ 500062 h 538162"/>
              <a:gd name="connsiteX12" fmla="*/ 188119 w 2574131"/>
              <a:gd name="connsiteY12" fmla="*/ 457200 h 538162"/>
              <a:gd name="connsiteX13" fmla="*/ 111919 w 2574131"/>
              <a:gd name="connsiteY13" fmla="*/ 376237 h 538162"/>
              <a:gd name="connsiteX14" fmla="*/ 28575 w 2574131"/>
              <a:gd name="connsiteY14" fmla="*/ 285750 h 538162"/>
              <a:gd name="connsiteX15" fmla="*/ 7144 w 2574131"/>
              <a:gd name="connsiteY15" fmla="*/ 257175 h 538162"/>
              <a:gd name="connsiteX16" fmla="*/ 0 w 2574131"/>
              <a:gd name="connsiteY16" fmla="*/ 238125 h 538162"/>
              <a:gd name="connsiteX17" fmla="*/ 2381 w 2574131"/>
              <a:gd name="connsiteY17" fmla="*/ 226219 h 538162"/>
              <a:gd name="connsiteX18" fmla="*/ 16669 w 2574131"/>
              <a:gd name="connsiteY18" fmla="*/ 219075 h 538162"/>
              <a:gd name="connsiteX19" fmla="*/ 35719 w 2574131"/>
              <a:gd name="connsiteY19" fmla="*/ 219075 h 538162"/>
              <a:gd name="connsiteX20" fmla="*/ 57150 w 2574131"/>
              <a:gd name="connsiteY20" fmla="*/ 226219 h 538162"/>
              <a:gd name="connsiteX21" fmla="*/ 121444 w 2574131"/>
              <a:gd name="connsiteY21" fmla="*/ 252412 h 538162"/>
              <a:gd name="connsiteX22" fmla="*/ 190500 w 2574131"/>
              <a:gd name="connsiteY22" fmla="*/ 276225 h 538162"/>
              <a:gd name="connsiteX23" fmla="*/ 252413 w 2574131"/>
              <a:gd name="connsiteY23" fmla="*/ 297656 h 538162"/>
              <a:gd name="connsiteX24" fmla="*/ 304800 w 2574131"/>
              <a:gd name="connsiteY24" fmla="*/ 309562 h 538162"/>
              <a:gd name="connsiteX25" fmla="*/ 357188 w 2574131"/>
              <a:gd name="connsiteY25" fmla="*/ 316706 h 538162"/>
              <a:gd name="connsiteX26" fmla="*/ 392906 w 2574131"/>
              <a:gd name="connsiteY26" fmla="*/ 316706 h 538162"/>
              <a:gd name="connsiteX27" fmla="*/ 442913 w 2574131"/>
              <a:gd name="connsiteY27" fmla="*/ 309562 h 538162"/>
              <a:gd name="connsiteX28" fmla="*/ 647700 w 2574131"/>
              <a:gd name="connsiteY28" fmla="*/ 280987 h 538162"/>
              <a:gd name="connsiteX29" fmla="*/ 828675 w 2574131"/>
              <a:gd name="connsiteY29" fmla="*/ 254794 h 538162"/>
              <a:gd name="connsiteX30" fmla="*/ 1057275 w 2574131"/>
              <a:gd name="connsiteY30" fmla="*/ 223837 h 538162"/>
              <a:gd name="connsiteX31" fmla="*/ 1264444 w 2574131"/>
              <a:gd name="connsiteY31" fmla="*/ 209550 h 538162"/>
              <a:gd name="connsiteX32" fmla="*/ 1526381 w 2574131"/>
              <a:gd name="connsiteY32" fmla="*/ 166687 h 538162"/>
              <a:gd name="connsiteX33" fmla="*/ 1812131 w 2574131"/>
              <a:gd name="connsiteY33" fmla="*/ 119062 h 538162"/>
              <a:gd name="connsiteX34" fmla="*/ 1971675 w 2574131"/>
              <a:gd name="connsiteY34" fmla="*/ 90487 h 538162"/>
              <a:gd name="connsiteX35" fmla="*/ 2047875 w 2574131"/>
              <a:gd name="connsiteY35" fmla="*/ 61912 h 538162"/>
              <a:gd name="connsiteX36" fmla="*/ 2216944 w 2574131"/>
              <a:gd name="connsiteY36" fmla="*/ 2381 h 538162"/>
              <a:gd name="connsiteX37" fmla="*/ 2257425 w 2574131"/>
              <a:gd name="connsiteY37" fmla="*/ 0 h 538162"/>
              <a:gd name="connsiteX38" fmla="*/ 2371725 w 2574131"/>
              <a:gd name="connsiteY38" fmla="*/ 11906 h 538162"/>
              <a:gd name="connsiteX39" fmla="*/ 2445544 w 2574131"/>
              <a:gd name="connsiteY39" fmla="*/ 28575 h 538162"/>
              <a:gd name="connsiteX40" fmla="*/ 2507456 w 2574131"/>
              <a:gd name="connsiteY40" fmla="*/ 47625 h 538162"/>
              <a:gd name="connsiteX41" fmla="*/ 2531269 w 2574131"/>
              <a:gd name="connsiteY41" fmla="*/ 57150 h 538162"/>
              <a:gd name="connsiteX42" fmla="*/ 2550319 w 2574131"/>
              <a:gd name="connsiteY42" fmla="*/ 69056 h 538162"/>
              <a:gd name="connsiteX43" fmla="*/ 2566988 w 2574131"/>
              <a:gd name="connsiteY43" fmla="*/ 90487 h 538162"/>
              <a:gd name="connsiteX44" fmla="*/ 2574131 w 2574131"/>
              <a:gd name="connsiteY44" fmla="*/ 116681 h 538162"/>
              <a:gd name="connsiteX45" fmla="*/ 2574131 w 2574131"/>
              <a:gd name="connsiteY45" fmla="*/ 154781 h 538162"/>
              <a:gd name="connsiteX46" fmla="*/ 2564606 w 2574131"/>
              <a:gd name="connsiteY46" fmla="*/ 190500 h 538162"/>
              <a:gd name="connsiteX47" fmla="*/ 2545556 w 2574131"/>
              <a:gd name="connsiteY47" fmla="*/ 214312 h 538162"/>
              <a:gd name="connsiteX48" fmla="*/ 2531269 w 2574131"/>
              <a:gd name="connsiteY48" fmla="*/ 223837 h 538162"/>
              <a:gd name="connsiteX49" fmla="*/ 2486025 w 2574131"/>
              <a:gd name="connsiteY49" fmla="*/ 228600 h 538162"/>
              <a:gd name="connsiteX50" fmla="*/ 2259806 w 2574131"/>
              <a:gd name="connsiteY50" fmla="*/ 240506 h 538162"/>
              <a:gd name="connsiteX51" fmla="*/ 1935956 w 2574131"/>
              <a:gd name="connsiteY51" fmla="*/ 280987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74131" h="538162">
                <a:moveTo>
                  <a:pt x="1935956" y="280987"/>
                </a:moveTo>
                <a:lnTo>
                  <a:pt x="1531144" y="328612"/>
                </a:lnTo>
                <a:lnTo>
                  <a:pt x="1226344" y="361950"/>
                </a:lnTo>
                <a:lnTo>
                  <a:pt x="997744" y="421481"/>
                </a:lnTo>
                <a:lnTo>
                  <a:pt x="657225" y="471487"/>
                </a:lnTo>
                <a:lnTo>
                  <a:pt x="492919" y="492919"/>
                </a:lnTo>
                <a:lnTo>
                  <a:pt x="431006" y="511969"/>
                </a:lnTo>
                <a:lnTo>
                  <a:pt x="392906" y="523875"/>
                </a:lnTo>
                <a:lnTo>
                  <a:pt x="352425" y="533400"/>
                </a:lnTo>
                <a:lnTo>
                  <a:pt x="311944" y="538162"/>
                </a:lnTo>
                <a:lnTo>
                  <a:pt x="283369" y="526256"/>
                </a:lnTo>
                <a:lnTo>
                  <a:pt x="240506" y="500062"/>
                </a:lnTo>
                <a:lnTo>
                  <a:pt x="188119" y="457200"/>
                </a:lnTo>
                <a:lnTo>
                  <a:pt x="111919" y="376237"/>
                </a:lnTo>
                <a:lnTo>
                  <a:pt x="28575" y="285750"/>
                </a:lnTo>
                <a:lnTo>
                  <a:pt x="7144" y="257175"/>
                </a:lnTo>
                <a:lnTo>
                  <a:pt x="0" y="238125"/>
                </a:lnTo>
                <a:lnTo>
                  <a:pt x="2381" y="226219"/>
                </a:lnTo>
                <a:lnTo>
                  <a:pt x="16669" y="219075"/>
                </a:lnTo>
                <a:lnTo>
                  <a:pt x="35719" y="219075"/>
                </a:lnTo>
                <a:lnTo>
                  <a:pt x="57150" y="226219"/>
                </a:lnTo>
                <a:lnTo>
                  <a:pt x="121444" y="252412"/>
                </a:lnTo>
                <a:lnTo>
                  <a:pt x="190500" y="276225"/>
                </a:lnTo>
                <a:lnTo>
                  <a:pt x="252413" y="297656"/>
                </a:lnTo>
                <a:lnTo>
                  <a:pt x="304800" y="309562"/>
                </a:lnTo>
                <a:lnTo>
                  <a:pt x="357188" y="316706"/>
                </a:lnTo>
                <a:lnTo>
                  <a:pt x="392906" y="316706"/>
                </a:lnTo>
                <a:lnTo>
                  <a:pt x="442913" y="309562"/>
                </a:lnTo>
                <a:lnTo>
                  <a:pt x="647700" y="280987"/>
                </a:lnTo>
                <a:lnTo>
                  <a:pt x="828675" y="254794"/>
                </a:lnTo>
                <a:lnTo>
                  <a:pt x="1057275" y="223837"/>
                </a:lnTo>
                <a:lnTo>
                  <a:pt x="1264444" y="209550"/>
                </a:lnTo>
                <a:lnTo>
                  <a:pt x="1526381" y="166687"/>
                </a:lnTo>
                <a:lnTo>
                  <a:pt x="1812131" y="119062"/>
                </a:lnTo>
                <a:lnTo>
                  <a:pt x="1971675" y="90487"/>
                </a:lnTo>
                <a:lnTo>
                  <a:pt x="2047875" y="61912"/>
                </a:lnTo>
                <a:lnTo>
                  <a:pt x="2216944" y="2381"/>
                </a:lnTo>
                <a:lnTo>
                  <a:pt x="2257425" y="0"/>
                </a:lnTo>
                <a:lnTo>
                  <a:pt x="2371725" y="11906"/>
                </a:lnTo>
                <a:lnTo>
                  <a:pt x="2445544" y="28575"/>
                </a:lnTo>
                <a:lnTo>
                  <a:pt x="2507456" y="47625"/>
                </a:lnTo>
                <a:lnTo>
                  <a:pt x="2531269" y="57150"/>
                </a:lnTo>
                <a:lnTo>
                  <a:pt x="2550319" y="69056"/>
                </a:lnTo>
                <a:lnTo>
                  <a:pt x="2566988" y="90487"/>
                </a:lnTo>
                <a:lnTo>
                  <a:pt x="2574131" y="116681"/>
                </a:lnTo>
                <a:lnTo>
                  <a:pt x="2574131" y="154781"/>
                </a:lnTo>
                <a:lnTo>
                  <a:pt x="2564606" y="190500"/>
                </a:lnTo>
                <a:lnTo>
                  <a:pt x="2545556" y="214312"/>
                </a:lnTo>
                <a:lnTo>
                  <a:pt x="2531269" y="223837"/>
                </a:lnTo>
                <a:lnTo>
                  <a:pt x="2486025" y="228600"/>
                </a:lnTo>
                <a:lnTo>
                  <a:pt x="2259806" y="240506"/>
                </a:lnTo>
                <a:lnTo>
                  <a:pt x="1935956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03036D3-F4FA-4242-A786-5EF73A5356C2}"/>
              </a:ext>
            </a:extLst>
          </p:cNvPr>
          <p:cNvSpPr/>
          <p:nvPr/>
        </p:nvSpPr>
        <p:spPr>
          <a:xfrm rot="16200000">
            <a:off x="2023269" y="2053431"/>
            <a:ext cx="3600450" cy="2332038"/>
          </a:xfrm>
          <a:custGeom>
            <a:avLst/>
            <a:gdLst>
              <a:gd name="connsiteX0" fmla="*/ 1211580 w 3600450"/>
              <a:gd name="connsiteY0" fmla="*/ 1520190 h 2331720"/>
              <a:gd name="connsiteX1" fmla="*/ 1051560 w 3600450"/>
              <a:gd name="connsiteY1" fmla="*/ 1409700 h 2331720"/>
              <a:gd name="connsiteX2" fmla="*/ 895350 w 3600450"/>
              <a:gd name="connsiteY2" fmla="*/ 1287780 h 2331720"/>
              <a:gd name="connsiteX3" fmla="*/ 822960 w 3600450"/>
              <a:gd name="connsiteY3" fmla="*/ 1234440 h 2331720"/>
              <a:gd name="connsiteX4" fmla="*/ 712470 w 3600450"/>
              <a:gd name="connsiteY4" fmla="*/ 1116330 h 2331720"/>
              <a:gd name="connsiteX5" fmla="*/ 643890 w 3600450"/>
              <a:gd name="connsiteY5" fmla="*/ 1040130 h 2331720"/>
              <a:gd name="connsiteX6" fmla="*/ 510540 w 3600450"/>
              <a:gd name="connsiteY6" fmla="*/ 891540 h 2331720"/>
              <a:gd name="connsiteX7" fmla="*/ 426720 w 3600450"/>
              <a:gd name="connsiteY7" fmla="*/ 784860 h 2331720"/>
              <a:gd name="connsiteX8" fmla="*/ 346710 w 3600450"/>
              <a:gd name="connsiteY8" fmla="*/ 674370 h 2331720"/>
              <a:gd name="connsiteX9" fmla="*/ 278130 w 3600450"/>
              <a:gd name="connsiteY9" fmla="*/ 560070 h 2331720"/>
              <a:gd name="connsiteX10" fmla="*/ 194310 w 3600450"/>
              <a:gd name="connsiteY10" fmla="*/ 419100 h 2331720"/>
              <a:gd name="connsiteX11" fmla="*/ 118110 w 3600450"/>
              <a:gd name="connsiteY11" fmla="*/ 281940 h 2331720"/>
              <a:gd name="connsiteX12" fmla="*/ 38100 w 3600450"/>
              <a:gd name="connsiteY12" fmla="*/ 133350 h 2331720"/>
              <a:gd name="connsiteX13" fmla="*/ 7620 w 3600450"/>
              <a:gd name="connsiteY13" fmla="*/ 72390 h 2331720"/>
              <a:gd name="connsiteX14" fmla="*/ 0 w 3600450"/>
              <a:gd name="connsiteY14" fmla="*/ 49530 h 2331720"/>
              <a:gd name="connsiteX15" fmla="*/ 0 w 3600450"/>
              <a:gd name="connsiteY15" fmla="*/ 30480 h 2331720"/>
              <a:gd name="connsiteX16" fmla="*/ 3810 w 3600450"/>
              <a:gd name="connsiteY16" fmla="*/ 15240 h 2331720"/>
              <a:gd name="connsiteX17" fmla="*/ 15240 w 3600450"/>
              <a:gd name="connsiteY17" fmla="*/ 3810 h 2331720"/>
              <a:gd name="connsiteX18" fmla="*/ 38100 w 3600450"/>
              <a:gd name="connsiteY18" fmla="*/ 0 h 2331720"/>
              <a:gd name="connsiteX19" fmla="*/ 64770 w 3600450"/>
              <a:gd name="connsiteY19" fmla="*/ 19050 h 2331720"/>
              <a:gd name="connsiteX20" fmla="*/ 110490 w 3600450"/>
              <a:gd name="connsiteY20" fmla="*/ 91440 h 2331720"/>
              <a:gd name="connsiteX21" fmla="*/ 163830 w 3600450"/>
              <a:gd name="connsiteY21" fmla="*/ 171450 h 2331720"/>
              <a:gd name="connsiteX22" fmla="*/ 217170 w 3600450"/>
              <a:gd name="connsiteY22" fmla="*/ 247650 h 2331720"/>
              <a:gd name="connsiteX23" fmla="*/ 278130 w 3600450"/>
              <a:gd name="connsiteY23" fmla="*/ 327660 h 2331720"/>
              <a:gd name="connsiteX24" fmla="*/ 358140 w 3600450"/>
              <a:gd name="connsiteY24" fmla="*/ 438150 h 2331720"/>
              <a:gd name="connsiteX25" fmla="*/ 441960 w 3600450"/>
              <a:gd name="connsiteY25" fmla="*/ 541020 h 2331720"/>
              <a:gd name="connsiteX26" fmla="*/ 518160 w 3600450"/>
              <a:gd name="connsiteY26" fmla="*/ 636270 h 2331720"/>
              <a:gd name="connsiteX27" fmla="*/ 609600 w 3600450"/>
              <a:gd name="connsiteY27" fmla="*/ 735330 h 2331720"/>
              <a:gd name="connsiteX28" fmla="*/ 720090 w 3600450"/>
              <a:gd name="connsiteY28" fmla="*/ 853440 h 2331720"/>
              <a:gd name="connsiteX29" fmla="*/ 868680 w 3600450"/>
              <a:gd name="connsiteY29" fmla="*/ 990600 h 2331720"/>
              <a:gd name="connsiteX30" fmla="*/ 1013460 w 3600450"/>
              <a:gd name="connsiteY30" fmla="*/ 1112520 h 2331720"/>
              <a:gd name="connsiteX31" fmla="*/ 1112520 w 3600450"/>
              <a:gd name="connsiteY31" fmla="*/ 1188720 h 2331720"/>
              <a:gd name="connsiteX32" fmla="*/ 1203960 w 3600450"/>
              <a:gd name="connsiteY32" fmla="*/ 1253490 h 2331720"/>
              <a:gd name="connsiteX33" fmla="*/ 1303020 w 3600450"/>
              <a:gd name="connsiteY33" fmla="*/ 1318260 h 2331720"/>
              <a:gd name="connsiteX34" fmla="*/ 1466850 w 3600450"/>
              <a:gd name="connsiteY34" fmla="*/ 1413510 h 2331720"/>
              <a:gd name="connsiteX35" fmla="*/ 1577340 w 3600450"/>
              <a:gd name="connsiteY35" fmla="*/ 1478280 h 2331720"/>
              <a:gd name="connsiteX36" fmla="*/ 1744980 w 3600450"/>
              <a:gd name="connsiteY36" fmla="*/ 1558290 h 2331720"/>
              <a:gd name="connsiteX37" fmla="*/ 1882140 w 3600450"/>
              <a:gd name="connsiteY37" fmla="*/ 1615440 h 2331720"/>
              <a:gd name="connsiteX38" fmla="*/ 1985010 w 3600450"/>
              <a:gd name="connsiteY38" fmla="*/ 1653540 h 2331720"/>
              <a:gd name="connsiteX39" fmla="*/ 2171700 w 3600450"/>
              <a:gd name="connsiteY39" fmla="*/ 1718310 h 2331720"/>
              <a:gd name="connsiteX40" fmla="*/ 2327910 w 3600450"/>
              <a:gd name="connsiteY40" fmla="*/ 1767840 h 2331720"/>
              <a:gd name="connsiteX41" fmla="*/ 2526030 w 3600450"/>
              <a:gd name="connsiteY41" fmla="*/ 1821180 h 2331720"/>
              <a:gd name="connsiteX42" fmla="*/ 2823210 w 3600450"/>
              <a:gd name="connsiteY42" fmla="*/ 1889760 h 2331720"/>
              <a:gd name="connsiteX43" fmla="*/ 3162300 w 3600450"/>
              <a:gd name="connsiteY43" fmla="*/ 1954530 h 2331720"/>
              <a:gd name="connsiteX44" fmla="*/ 3234690 w 3600450"/>
              <a:gd name="connsiteY44" fmla="*/ 1965960 h 2331720"/>
              <a:gd name="connsiteX45" fmla="*/ 3307080 w 3600450"/>
              <a:gd name="connsiteY45" fmla="*/ 1965960 h 2331720"/>
              <a:gd name="connsiteX46" fmla="*/ 3383280 w 3600450"/>
              <a:gd name="connsiteY46" fmla="*/ 1950720 h 2331720"/>
              <a:gd name="connsiteX47" fmla="*/ 3429000 w 3600450"/>
              <a:gd name="connsiteY47" fmla="*/ 1927860 h 2331720"/>
              <a:gd name="connsiteX48" fmla="*/ 3497580 w 3600450"/>
              <a:gd name="connsiteY48" fmla="*/ 1878330 h 2331720"/>
              <a:gd name="connsiteX49" fmla="*/ 3539490 w 3600450"/>
              <a:gd name="connsiteY49" fmla="*/ 1840230 h 2331720"/>
              <a:gd name="connsiteX50" fmla="*/ 3550920 w 3600450"/>
              <a:gd name="connsiteY50" fmla="*/ 1824990 h 2331720"/>
              <a:gd name="connsiteX51" fmla="*/ 3566160 w 3600450"/>
              <a:gd name="connsiteY51" fmla="*/ 1817370 h 2331720"/>
              <a:gd name="connsiteX52" fmla="*/ 3577590 w 3600450"/>
              <a:gd name="connsiteY52" fmla="*/ 1817370 h 2331720"/>
              <a:gd name="connsiteX53" fmla="*/ 3592830 w 3600450"/>
              <a:gd name="connsiteY53" fmla="*/ 1817370 h 2331720"/>
              <a:gd name="connsiteX54" fmla="*/ 3600450 w 3600450"/>
              <a:gd name="connsiteY54" fmla="*/ 1836420 h 2331720"/>
              <a:gd name="connsiteX55" fmla="*/ 3600450 w 3600450"/>
              <a:gd name="connsiteY55" fmla="*/ 1946910 h 2331720"/>
              <a:gd name="connsiteX56" fmla="*/ 3589020 w 3600450"/>
              <a:gd name="connsiteY56" fmla="*/ 2026920 h 2331720"/>
              <a:gd name="connsiteX57" fmla="*/ 3547110 w 3600450"/>
              <a:gd name="connsiteY57" fmla="*/ 2118360 h 2331720"/>
              <a:gd name="connsiteX58" fmla="*/ 3501390 w 3600450"/>
              <a:gd name="connsiteY58" fmla="*/ 2194560 h 2331720"/>
              <a:gd name="connsiteX59" fmla="*/ 3429000 w 3600450"/>
              <a:gd name="connsiteY59" fmla="*/ 2270760 h 2331720"/>
              <a:gd name="connsiteX60" fmla="*/ 3356610 w 3600450"/>
              <a:gd name="connsiteY60" fmla="*/ 2312670 h 2331720"/>
              <a:gd name="connsiteX61" fmla="*/ 3307080 w 3600450"/>
              <a:gd name="connsiteY61" fmla="*/ 2331720 h 2331720"/>
              <a:gd name="connsiteX62" fmla="*/ 3268980 w 3600450"/>
              <a:gd name="connsiteY62" fmla="*/ 2312670 h 2331720"/>
              <a:gd name="connsiteX63" fmla="*/ 3135630 w 3600450"/>
              <a:gd name="connsiteY63" fmla="*/ 2247900 h 2331720"/>
              <a:gd name="connsiteX64" fmla="*/ 3028950 w 3600450"/>
              <a:gd name="connsiteY64" fmla="*/ 2217420 h 2331720"/>
              <a:gd name="connsiteX65" fmla="*/ 2731770 w 3600450"/>
              <a:gd name="connsiteY65" fmla="*/ 2145030 h 2331720"/>
              <a:gd name="connsiteX66" fmla="*/ 2354580 w 3600450"/>
              <a:gd name="connsiteY66" fmla="*/ 2038350 h 2331720"/>
              <a:gd name="connsiteX67" fmla="*/ 2221230 w 3600450"/>
              <a:gd name="connsiteY67" fmla="*/ 2000250 h 2331720"/>
              <a:gd name="connsiteX68" fmla="*/ 2072640 w 3600450"/>
              <a:gd name="connsiteY68" fmla="*/ 1950720 h 2331720"/>
              <a:gd name="connsiteX69" fmla="*/ 1973580 w 3600450"/>
              <a:gd name="connsiteY69" fmla="*/ 1908810 h 2331720"/>
              <a:gd name="connsiteX70" fmla="*/ 1611630 w 3600450"/>
              <a:gd name="connsiteY70" fmla="*/ 1756410 h 2331720"/>
              <a:gd name="connsiteX71" fmla="*/ 1485900 w 3600450"/>
              <a:gd name="connsiteY71" fmla="*/ 1699260 h 2331720"/>
              <a:gd name="connsiteX72" fmla="*/ 1211580 w 3600450"/>
              <a:gd name="connsiteY72" fmla="*/ 1520190 h 2331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600450" h="2331720">
                <a:moveTo>
                  <a:pt x="1211580" y="1520190"/>
                </a:moveTo>
                <a:lnTo>
                  <a:pt x="1051560" y="1409700"/>
                </a:lnTo>
                <a:lnTo>
                  <a:pt x="895350" y="1287780"/>
                </a:lnTo>
                <a:lnTo>
                  <a:pt x="822960" y="1234440"/>
                </a:lnTo>
                <a:lnTo>
                  <a:pt x="712470" y="1116330"/>
                </a:lnTo>
                <a:lnTo>
                  <a:pt x="643890" y="1040130"/>
                </a:lnTo>
                <a:lnTo>
                  <a:pt x="510540" y="891540"/>
                </a:lnTo>
                <a:lnTo>
                  <a:pt x="426720" y="784860"/>
                </a:lnTo>
                <a:lnTo>
                  <a:pt x="346710" y="674370"/>
                </a:lnTo>
                <a:lnTo>
                  <a:pt x="278130" y="560070"/>
                </a:lnTo>
                <a:lnTo>
                  <a:pt x="194310" y="419100"/>
                </a:lnTo>
                <a:lnTo>
                  <a:pt x="118110" y="281940"/>
                </a:lnTo>
                <a:lnTo>
                  <a:pt x="38100" y="133350"/>
                </a:lnTo>
                <a:lnTo>
                  <a:pt x="7620" y="72390"/>
                </a:lnTo>
                <a:lnTo>
                  <a:pt x="0" y="49530"/>
                </a:lnTo>
                <a:lnTo>
                  <a:pt x="0" y="30480"/>
                </a:lnTo>
                <a:lnTo>
                  <a:pt x="3810" y="15240"/>
                </a:lnTo>
                <a:lnTo>
                  <a:pt x="15240" y="3810"/>
                </a:lnTo>
                <a:lnTo>
                  <a:pt x="38100" y="0"/>
                </a:lnTo>
                <a:lnTo>
                  <a:pt x="64770" y="19050"/>
                </a:lnTo>
                <a:lnTo>
                  <a:pt x="110490" y="91440"/>
                </a:lnTo>
                <a:lnTo>
                  <a:pt x="163830" y="171450"/>
                </a:lnTo>
                <a:lnTo>
                  <a:pt x="217170" y="247650"/>
                </a:lnTo>
                <a:lnTo>
                  <a:pt x="278130" y="327660"/>
                </a:lnTo>
                <a:lnTo>
                  <a:pt x="358140" y="438150"/>
                </a:lnTo>
                <a:lnTo>
                  <a:pt x="441960" y="541020"/>
                </a:lnTo>
                <a:lnTo>
                  <a:pt x="518160" y="636270"/>
                </a:lnTo>
                <a:lnTo>
                  <a:pt x="609600" y="735330"/>
                </a:lnTo>
                <a:lnTo>
                  <a:pt x="720090" y="853440"/>
                </a:lnTo>
                <a:lnTo>
                  <a:pt x="868680" y="990600"/>
                </a:lnTo>
                <a:lnTo>
                  <a:pt x="1013460" y="1112520"/>
                </a:lnTo>
                <a:lnTo>
                  <a:pt x="1112520" y="1188720"/>
                </a:lnTo>
                <a:lnTo>
                  <a:pt x="1203960" y="1253490"/>
                </a:lnTo>
                <a:lnTo>
                  <a:pt x="1303020" y="1318260"/>
                </a:lnTo>
                <a:lnTo>
                  <a:pt x="1466850" y="1413510"/>
                </a:lnTo>
                <a:lnTo>
                  <a:pt x="1577340" y="1478280"/>
                </a:lnTo>
                <a:lnTo>
                  <a:pt x="1744980" y="1558290"/>
                </a:lnTo>
                <a:lnTo>
                  <a:pt x="1882140" y="1615440"/>
                </a:lnTo>
                <a:lnTo>
                  <a:pt x="1985010" y="1653540"/>
                </a:lnTo>
                <a:lnTo>
                  <a:pt x="2171700" y="1718310"/>
                </a:lnTo>
                <a:lnTo>
                  <a:pt x="2327910" y="1767840"/>
                </a:lnTo>
                <a:lnTo>
                  <a:pt x="2526030" y="1821180"/>
                </a:lnTo>
                <a:lnTo>
                  <a:pt x="2823210" y="1889760"/>
                </a:lnTo>
                <a:lnTo>
                  <a:pt x="3162300" y="1954530"/>
                </a:lnTo>
                <a:lnTo>
                  <a:pt x="3234690" y="1965960"/>
                </a:lnTo>
                <a:lnTo>
                  <a:pt x="3307080" y="1965960"/>
                </a:lnTo>
                <a:lnTo>
                  <a:pt x="3383280" y="1950720"/>
                </a:lnTo>
                <a:lnTo>
                  <a:pt x="3429000" y="1927860"/>
                </a:lnTo>
                <a:lnTo>
                  <a:pt x="3497580" y="1878330"/>
                </a:lnTo>
                <a:lnTo>
                  <a:pt x="3539490" y="1840230"/>
                </a:lnTo>
                <a:lnTo>
                  <a:pt x="3550920" y="1824990"/>
                </a:lnTo>
                <a:lnTo>
                  <a:pt x="3566160" y="1817370"/>
                </a:lnTo>
                <a:lnTo>
                  <a:pt x="3577590" y="1817370"/>
                </a:lnTo>
                <a:lnTo>
                  <a:pt x="3592830" y="1817370"/>
                </a:lnTo>
                <a:lnTo>
                  <a:pt x="3600450" y="1836420"/>
                </a:lnTo>
                <a:lnTo>
                  <a:pt x="3600450" y="1946910"/>
                </a:lnTo>
                <a:lnTo>
                  <a:pt x="3589020" y="2026920"/>
                </a:lnTo>
                <a:lnTo>
                  <a:pt x="3547110" y="2118360"/>
                </a:lnTo>
                <a:lnTo>
                  <a:pt x="3501390" y="2194560"/>
                </a:lnTo>
                <a:lnTo>
                  <a:pt x="3429000" y="2270760"/>
                </a:lnTo>
                <a:lnTo>
                  <a:pt x="3356610" y="2312670"/>
                </a:lnTo>
                <a:lnTo>
                  <a:pt x="3307080" y="2331720"/>
                </a:lnTo>
                <a:lnTo>
                  <a:pt x="3268980" y="2312670"/>
                </a:lnTo>
                <a:lnTo>
                  <a:pt x="3135630" y="2247900"/>
                </a:lnTo>
                <a:lnTo>
                  <a:pt x="3028950" y="2217420"/>
                </a:lnTo>
                <a:lnTo>
                  <a:pt x="2731770" y="2145030"/>
                </a:lnTo>
                <a:lnTo>
                  <a:pt x="2354580" y="2038350"/>
                </a:lnTo>
                <a:lnTo>
                  <a:pt x="2221230" y="2000250"/>
                </a:lnTo>
                <a:lnTo>
                  <a:pt x="2072640" y="1950720"/>
                </a:lnTo>
                <a:lnTo>
                  <a:pt x="1973580" y="1908810"/>
                </a:lnTo>
                <a:lnTo>
                  <a:pt x="1611630" y="1756410"/>
                </a:lnTo>
                <a:lnTo>
                  <a:pt x="1485900" y="1699260"/>
                </a:lnTo>
                <a:lnTo>
                  <a:pt x="1211580" y="15201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78FEFE-A927-45B9-A945-E5303AED4010}"/>
              </a:ext>
            </a:extLst>
          </p:cNvPr>
          <p:cNvSpPr/>
          <p:nvPr/>
        </p:nvSpPr>
        <p:spPr>
          <a:xfrm>
            <a:off x="4483100" y="2859088"/>
            <a:ext cx="2895600" cy="1978025"/>
          </a:xfrm>
          <a:custGeom>
            <a:avLst/>
            <a:gdLst>
              <a:gd name="connsiteX0" fmla="*/ 1168597 w 2895012"/>
              <a:gd name="connsiteY0" fmla="*/ 1196840 h 1977081"/>
              <a:gd name="connsiteX1" fmla="*/ 953236 w 2895012"/>
              <a:gd name="connsiteY1" fmla="*/ 995601 h 1977081"/>
              <a:gd name="connsiteX2" fmla="*/ 730814 w 2895012"/>
              <a:gd name="connsiteY2" fmla="*/ 783771 h 1977081"/>
              <a:gd name="connsiteX3" fmla="*/ 543698 w 2895012"/>
              <a:gd name="connsiteY3" fmla="*/ 610776 h 1977081"/>
              <a:gd name="connsiteX4" fmla="*/ 381295 w 2895012"/>
              <a:gd name="connsiteY4" fmla="*/ 462495 h 1977081"/>
              <a:gd name="connsiteX5" fmla="*/ 190648 w 2895012"/>
              <a:gd name="connsiteY5" fmla="*/ 289501 h 1977081"/>
              <a:gd name="connsiteX6" fmla="*/ 0 w 2895012"/>
              <a:gd name="connsiteY6" fmla="*/ 116506 h 1977081"/>
              <a:gd name="connsiteX7" fmla="*/ 42366 w 2895012"/>
              <a:gd name="connsiteY7" fmla="*/ 0 h 1977081"/>
              <a:gd name="connsiteX8" fmla="*/ 162404 w 2895012"/>
              <a:gd name="connsiteY8" fmla="*/ 105915 h 1977081"/>
              <a:gd name="connsiteX9" fmla="*/ 314215 w 2895012"/>
              <a:gd name="connsiteY9" fmla="*/ 229482 h 1977081"/>
              <a:gd name="connsiteX10" fmla="*/ 571942 w 2895012"/>
              <a:gd name="connsiteY10" fmla="*/ 451904 h 1977081"/>
              <a:gd name="connsiteX11" fmla="*/ 766119 w 2895012"/>
              <a:gd name="connsiteY11" fmla="*/ 582532 h 1977081"/>
              <a:gd name="connsiteX12" fmla="*/ 974419 w 2895012"/>
              <a:gd name="connsiteY12" fmla="*/ 734344 h 1977081"/>
              <a:gd name="connsiteX13" fmla="*/ 1249798 w 2895012"/>
              <a:gd name="connsiteY13" fmla="*/ 942644 h 1977081"/>
              <a:gd name="connsiteX14" fmla="*/ 1486342 w 2895012"/>
              <a:gd name="connsiteY14" fmla="*/ 1112108 h 1977081"/>
              <a:gd name="connsiteX15" fmla="*/ 1705233 w 2895012"/>
              <a:gd name="connsiteY15" fmla="*/ 1274511 h 1977081"/>
              <a:gd name="connsiteX16" fmla="*/ 1818209 w 2895012"/>
              <a:gd name="connsiteY16" fmla="*/ 1355712 h 1977081"/>
              <a:gd name="connsiteX17" fmla="*/ 1902941 w 2895012"/>
              <a:gd name="connsiteY17" fmla="*/ 1408670 h 1977081"/>
              <a:gd name="connsiteX18" fmla="*/ 2051222 w 2895012"/>
              <a:gd name="connsiteY18" fmla="*/ 1496932 h 1977081"/>
              <a:gd name="connsiteX19" fmla="*/ 2157137 w 2895012"/>
              <a:gd name="connsiteY19" fmla="*/ 1553420 h 1977081"/>
              <a:gd name="connsiteX20" fmla="*/ 2294827 w 2895012"/>
              <a:gd name="connsiteY20" fmla="*/ 1620500 h 1977081"/>
              <a:gd name="connsiteX21" fmla="*/ 2421925 w 2895012"/>
              <a:gd name="connsiteY21" fmla="*/ 1680518 h 1977081"/>
              <a:gd name="connsiteX22" fmla="*/ 2549023 w 2895012"/>
              <a:gd name="connsiteY22" fmla="*/ 1733476 h 1977081"/>
              <a:gd name="connsiteX23" fmla="*/ 2714956 w 2895012"/>
              <a:gd name="connsiteY23" fmla="*/ 1797025 h 1977081"/>
              <a:gd name="connsiteX24" fmla="*/ 2849116 w 2895012"/>
              <a:gd name="connsiteY24" fmla="*/ 1846452 h 1977081"/>
              <a:gd name="connsiteX25" fmla="*/ 2884421 w 2895012"/>
              <a:gd name="connsiteY25" fmla="*/ 1864105 h 1977081"/>
              <a:gd name="connsiteX26" fmla="*/ 2891482 w 2895012"/>
              <a:gd name="connsiteY26" fmla="*/ 1871166 h 1977081"/>
              <a:gd name="connsiteX27" fmla="*/ 2895012 w 2895012"/>
              <a:gd name="connsiteY27" fmla="*/ 1885288 h 1977081"/>
              <a:gd name="connsiteX28" fmla="*/ 2887951 w 2895012"/>
              <a:gd name="connsiteY28" fmla="*/ 1899410 h 1977081"/>
              <a:gd name="connsiteX29" fmla="*/ 2873829 w 2895012"/>
              <a:gd name="connsiteY29" fmla="*/ 1917062 h 1977081"/>
              <a:gd name="connsiteX30" fmla="*/ 2827932 w 2895012"/>
              <a:gd name="connsiteY30" fmla="*/ 1931184 h 1977081"/>
              <a:gd name="connsiteX31" fmla="*/ 2654938 w 2895012"/>
              <a:gd name="connsiteY31" fmla="*/ 1945306 h 1977081"/>
              <a:gd name="connsiteX32" fmla="*/ 2361906 w 2895012"/>
              <a:gd name="connsiteY32" fmla="*/ 1962959 h 1977081"/>
              <a:gd name="connsiteX33" fmla="*/ 2203034 w 2895012"/>
              <a:gd name="connsiteY33" fmla="*/ 1977081 h 1977081"/>
              <a:gd name="connsiteX34" fmla="*/ 2153607 w 2895012"/>
              <a:gd name="connsiteY34" fmla="*/ 1973550 h 1977081"/>
              <a:gd name="connsiteX35" fmla="*/ 2068875 w 2895012"/>
              <a:gd name="connsiteY35" fmla="*/ 1966489 h 1977081"/>
              <a:gd name="connsiteX36" fmla="*/ 2012387 w 2895012"/>
              <a:gd name="connsiteY36" fmla="*/ 1952367 h 1977081"/>
              <a:gd name="connsiteX37" fmla="*/ 1959429 w 2895012"/>
              <a:gd name="connsiteY37" fmla="*/ 1931184 h 1977081"/>
              <a:gd name="connsiteX38" fmla="*/ 1917063 w 2895012"/>
              <a:gd name="connsiteY38" fmla="*/ 1906471 h 1977081"/>
              <a:gd name="connsiteX39" fmla="*/ 1853514 w 2895012"/>
              <a:gd name="connsiteY39" fmla="*/ 1853513 h 1977081"/>
              <a:gd name="connsiteX40" fmla="*/ 1659336 w 2895012"/>
              <a:gd name="connsiteY40" fmla="*/ 1662866 h 1977081"/>
              <a:gd name="connsiteX41" fmla="*/ 1429854 w 2895012"/>
              <a:gd name="connsiteY41" fmla="*/ 1447505 h 1977081"/>
              <a:gd name="connsiteX42" fmla="*/ 1168597 w 2895012"/>
              <a:gd name="connsiteY42" fmla="*/ 1196840 h 1977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895012" h="1977081">
                <a:moveTo>
                  <a:pt x="1168597" y="1196840"/>
                </a:moveTo>
                <a:lnTo>
                  <a:pt x="953236" y="995601"/>
                </a:lnTo>
                <a:lnTo>
                  <a:pt x="730814" y="783771"/>
                </a:lnTo>
                <a:lnTo>
                  <a:pt x="543698" y="610776"/>
                </a:lnTo>
                <a:lnTo>
                  <a:pt x="381295" y="462495"/>
                </a:lnTo>
                <a:lnTo>
                  <a:pt x="190648" y="289501"/>
                </a:lnTo>
                <a:lnTo>
                  <a:pt x="0" y="116506"/>
                </a:lnTo>
                <a:lnTo>
                  <a:pt x="42366" y="0"/>
                </a:lnTo>
                <a:lnTo>
                  <a:pt x="162404" y="105915"/>
                </a:lnTo>
                <a:lnTo>
                  <a:pt x="314215" y="229482"/>
                </a:lnTo>
                <a:lnTo>
                  <a:pt x="571942" y="451904"/>
                </a:lnTo>
                <a:lnTo>
                  <a:pt x="766119" y="582532"/>
                </a:lnTo>
                <a:lnTo>
                  <a:pt x="974419" y="734344"/>
                </a:lnTo>
                <a:lnTo>
                  <a:pt x="1249798" y="942644"/>
                </a:lnTo>
                <a:lnTo>
                  <a:pt x="1486342" y="1112108"/>
                </a:lnTo>
                <a:lnTo>
                  <a:pt x="1705233" y="1274511"/>
                </a:lnTo>
                <a:lnTo>
                  <a:pt x="1818209" y="1355712"/>
                </a:lnTo>
                <a:lnTo>
                  <a:pt x="1902941" y="1408670"/>
                </a:lnTo>
                <a:lnTo>
                  <a:pt x="2051222" y="1496932"/>
                </a:lnTo>
                <a:lnTo>
                  <a:pt x="2157137" y="1553420"/>
                </a:lnTo>
                <a:lnTo>
                  <a:pt x="2294827" y="1620500"/>
                </a:lnTo>
                <a:lnTo>
                  <a:pt x="2421925" y="1680518"/>
                </a:lnTo>
                <a:lnTo>
                  <a:pt x="2549023" y="1733476"/>
                </a:lnTo>
                <a:lnTo>
                  <a:pt x="2714956" y="1797025"/>
                </a:lnTo>
                <a:lnTo>
                  <a:pt x="2849116" y="1846452"/>
                </a:lnTo>
                <a:lnTo>
                  <a:pt x="2884421" y="1864105"/>
                </a:lnTo>
                <a:lnTo>
                  <a:pt x="2891482" y="1871166"/>
                </a:lnTo>
                <a:lnTo>
                  <a:pt x="2895012" y="1885288"/>
                </a:lnTo>
                <a:lnTo>
                  <a:pt x="2887951" y="1899410"/>
                </a:lnTo>
                <a:lnTo>
                  <a:pt x="2873829" y="1917062"/>
                </a:lnTo>
                <a:lnTo>
                  <a:pt x="2827932" y="1931184"/>
                </a:lnTo>
                <a:lnTo>
                  <a:pt x="2654938" y="1945306"/>
                </a:lnTo>
                <a:lnTo>
                  <a:pt x="2361906" y="1962959"/>
                </a:lnTo>
                <a:lnTo>
                  <a:pt x="2203034" y="1977081"/>
                </a:lnTo>
                <a:lnTo>
                  <a:pt x="2153607" y="1973550"/>
                </a:lnTo>
                <a:lnTo>
                  <a:pt x="2068875" y="1966489"/>
                </a:lnTo>
                <a:lnTo>
                  <a:pt x="2012387" y="1952367"/>
                </a:lnTo>
                <a:lnTo>
                  <a:pt x="1959429" y="1931184"/>
                </a:lnTo>
                <a:lnTo>
                  <a:pt x="1917063" y="1906471"/>
                </a:lnTo>
                <a:lnTo>
                  <a:pt x="1853514" y="1853513"/>
                </a:lnTo>
                <a:lnTo>
                  <a:pt x="1659336" y="1662866"/>
                </a:lnTo>
                <a:lnTo>
                  <a:pt x="1429854" y="1447505"/>
                </a:lnTo>
                <a:lnTo>
                  <a:pt x="1168597" y="119684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C68FFF1-2372-44A7-867E-02E0B7E3D92D}"/>
              </a:ext>
            </a:extLst>
          </p:cNvPr>
          <p:cNvSpPr/>
          <p:nvPr/>
        </p:nvSpPr>
        <p:spPr>
          <a:xfrm>
            <a:off x="3843338" y="4030663"/>
            <a:ext cx="1736725" cy="1000125"/>
          </a:xfrm>
          <a:custGeom>
            <a:avLst/>
            <a:gdLst>
              <a:gd name="connsiteX0" fmla="*/ 1004887 w 1735931"/>
              <a:gd name="connsiteY0" fmla="*/ 292894 h 1000125"/>
              <a:gd name="connsiteX1" fmla="*/ 740568 w 1735931"/>
              <a:gd name="connsiteY1" fmla="*/ 354807 h 1000125"/>
              <a:gd name="connsiteX2" fmla="*/ 626268 w 1735931"/>
              <a:gd name="connsiteY2" fmla="*/ 383382 h 1000125"/>
              <a:gd name="connsiteX3" fmla="*/ 552450 w 1735931"/>
              <a:gd name="connsiteY3" fmla="*/ 414338 h 1000125"/>
              <a:gd name="connsiteX4" fmla="*/ 497681 w 1735931"/>
              <a:gd name="connsiteY4" fmla="*/ 433388 h 1000125"/>
              <a:gd name="connsiteX5" fmla="*/ 454818 w 1735931"/>
              <a:gd name="connsiteY5" fmla="*/ 442913 h 1000125"/>
              <a:gd name="connsiteX6" fmla="*/ 421481 w 1735931"/>
              <a:gd name="connsiteY6" fmla="*/ 447675 h 1000125"/>
              <a:gd name="connsiteX7" fmla="*/ 404812 w 1735931"/>
              <a:gd name="connsiteY7" fmla="*/ 447675 h 1000125"/>
              <a:gd name="connsiteX8" fmla="*/ 378618 w 1735931"/>
              <a:gd name="connsiteY8" fmla="*/ 438150 h 1000125"/>
              <a:gd name="connsiteX9" fmla="*/ 288131 w 1735931"/>
              <a:gd name="connsiteY9" fmla="*/ 383382 h 1000125"/>
              <a:gd name="connsiteX10" fmla="*/ 211931 w 1735931"/>
              <a:gd name="connsiteY10" fmla="*/ 321469 h 1000125"/>
              <a:gd name="connsiteX11" fmla="*/ 130968 w 1735931"/>
              <a:gd name="connsiteY11" fmla="*/ 245269 h 1000125"/>
              <a:gd name="connsiteX12" fmla="*/ 73818 w 1735931"/>
              <a:gd name="connsiteY12" fmla="*/ 183357 h 1000125"/>
              <a:gd name="connsiteX13" fmla="*/ 0 w 1735931"/>
              <a:gd name="connsiteY13" fmla="*/ 107157 h 1000125"/>
              <a:gd name="connsiteX14" fmla="*/ 47625 w 1735931"/>
              <a:gd name="connsiteY14" fmla="*/ 50007 h 1000125"/>
              <a:gd name="connsiteX15" fmla="*/ 150018 w 1735931"/>
              <a:gd name="connsiteY15" fmla="*/ 116682 h 1000125"/>
              <a:gd name="connsiteX16" fmla="*/ 242887 w 1735931"/>
              <a:gd name="connsiteY16" fmla="*/ 157163 h 1000125"/>
              <a:gd name="connsiteX17" fmla="*/ 316706 w 1735931"/>
              <a:gd name="connsiteY17" fmla="*/ 188119 h 1000125"/>
              <a:gd name="connsiteX18" fmla="*/ 366712 w 1735931"/>
              <a:gd name="connsiteY18" fmla="*/ 204788 h 1000125"/>
              <a:gd name="connsiteX19" fmla="*/ 395287 w 1735931"/>
              <a:gd name="connsiteY19" fmla="*/ 207169 h 1000125"/>
              <a:gd name="connsiteX20" fmla="*/ 452437 w 1735931"/>
              <a:gd name="connsiteY20" fmla="*/ 197644 h 1000125"/>
              <a:gd name="connsiteX21" fmla="*/ 635793 w 1735931"/>
              <a:gd name="connsiteY21" fmla="*/ 166688 h 1000125"/>
              <a:gd name="connsiteX22" fmla="*/ 869156 w 1735931"/>
              <a:gd name="connsiteY22" fmla="*/ 123825 h 1000125"/>
              <a:gd name="connsiteX23" fmla="*/ 1183481 w 1735931"/>
              <a:gd name="connsiteY23" fmla="*/ 69057 h 1000125"/>
              <a:gd name="connsiteX24" fmla="*/ 1226343 w 1735931"/>
              <a:gd name="connsiteY24" fmla="*/ 50007 h 1000125"/>
              <a:gd name="connsiteX25" fmla="*/ 1290637 w 1735931"/>
              <a:gd name="connsiteY25" fmla="*/ 21432 h 1000125"/>
              <a:gd name="connsiteX26" fmla="*/ 1340643 w 1735931"/>
              <a:gd name="connsiteY26" fmla="*/ 2382 h 1000125"/>
              <a:gd name="connsiteX27" fmla="*/ 1376362 w 1735931"/>
              <a:gd name="connsiteY27" fmla="*/ 0 h 1000125"/>
              <a:gd name="connsiteX28" fmla="*/ 1433512 w 1735931"/>
              <a:gd name="connsiteY28" fmla="*/ 7144 h 1000125"/>
              <a:gd name="connsiteX29" fmla="*/ 1493043 w 1735931"/>
              <a:gd name="connsiteY29" fmla="*/ 26194 h 1000125"/>
              <a:gd name="connsiteX30" fmla="*/ 1543050 w 1735931"/>
              <a:gd name="connsiteY30" fmla="*/ 50007 h 1000125"/>
              <a:gd name="connsiteX31" fmla="*/ 1604962 w 1735931"/>
              <a:gd name="connsiteY31" fmla="*/ 92869 h 1000125"/>
              <a:gd name="connsiteX32" fmla="*/ 1666875 w 1735931"/>
              <a:gd name="connsiteY32" fmla="*/ 152400 h 1000125"/>
              <a:gd name="connsiteX33" fmla="*/ 1709737 w 1735931"/>
              <a:gd name="connsiteY33" fmla="*/ 202407 h 1000125"/>
              <a:gd name="connsiteX34" fmla="*/ 1728787 w 1735931"/>
              <a:gd name="connsiteY34" fmla="*/ 233363 h 1000125"/>
              <a:gd name="connsiteX35" fmla="*/ 1735931 w 1735931"/>
              <a:gd name="connsiteY35" fmla="*/ 254794 h 1000125"/>
              <a:gd name="connsiteX36" fmla="*/ 1731168 w 1735931"/>
              <a:gd name="connsiteY36" fmla="*/ 283369 h 1000125"/>
              <a:gd name="connsiteX37" fmla="*/ 1709737 w 1735931"/>
              <a:gd name="connsiteY37" fmla="*/ 311944 h 1000125"/>
              <a:gd name="connsiteX38" fmla="*/ 1645443 w 1735931"/>
              <a:gd name="connsiteY38" fmla="*/ 364332 h 1000125"/>
              <a:gd name="connsiteX39" fmla="*/ 1612106 w 1735931"/>
              <a:gd name="connsiteY39" fmla="*/ 400050 h 1000125"/>
              <a:gd name="connsiteX40" fmla="*/ 1595437 w 1735931"/>
              <a:gd name="connsiteY40" fmla="*/ 426244 h 1000125"/>
              <a:gd name="connsiteX41" fmla="*/ 1566862 w 1735931"/>
              <a:gd name="connsiteY41" fmla="*/ 526257 h 1000125"/>
              <a:gd name="connsiteX42" fmla="*/ 1502568 w 1735931"/>
              <a:gd name="connsiteY42" fmla="*/ 728663 h 1000125"/>
              <a:gd name="connsiteX43" fmla="*/ 1435893 w 1735931"/>
              <a:gd name="connsiteY43" fmla="*/ 933450 h 1000125"/>
              <a:gd name="connsiteX44" fmla="*/ 1416843 w 1735931"/>
              <a:gd name="connsiteY44" fmla="*/ 959644 h 1000125"/>
              <a:gd name="connsiteX45" fmla="*/ 1393031 w 1735931"/>
              <a:gd name="connsiteY45" fmla="*/ 983457 h 1000125"/>
              <a:gd name="connsiteX46" fmla="*/ 1364456 w 1735931"/>
              <a:gd name="connsiteY46" fmla="*/ 995363 h 1000125"/>
              <a:gd name="connsiteX47" fmla="*/ 1338262 w 1735931"/>
              <a:gd name="connsiteY47" fmla="*/ 1000125 h 1000125"/>
              <a:gd name="connsiteX48" fmla="*/ 1309687 w 1735931"/>
              <a:gd name="connsiteY48" fmla="*/ 1000125 h 1000125"/>
              <a:gd name="connsiteX49" fmla="*/ 1285875 w 1735931"/>
              <a:gd name="connsiteY49" fmla="*/ 990600 h 1000125"/>
              <a:gd name="connsiteX50" fmla="*/ 1266825 w 1735931"/>
              <a:gd name="connsiteY50" fmla="*/ 971550 h 1000125"/>
              <a:gd name="connsiteX51" fmla="*/ 1238250 w 1735931"/>
              <a:gd name="connsiteY51" fmla="*/ 938213 h 1000125"/>
              <a:gd name="connsiteX52" fmla="*/ 1257300 w 1735931"/>
              <a:gd name="connsiteY52" fmla="*/ 809625 h 1000125"/>
              <a:gd name="connsiteX53" fmla="*/ 1285875 w 1735931"/>
              <a:gd name="connsiteY53" fmla="*/ 673894 h 1000125"/>
              <a:gd name="connsiteX54" fmla="*/ 1333500 w 1735931"/>
              <a:gd name="connsiteY54" fmla="*/ 488157 h 1000125"/>
              <a:gd name="connsiteX55" fmla="*/ 1383506 w 1735931"/>
              <a:gd name="connsiteY55" fmla="*/ 309563 h 1000125"/>
              <a:gd name="connsiteX56" fmla="*/ 1395412 w 1735931"/>
              <a:gd name="connsiteY56" fmla="*/ 254794 h 1000125"/>
              <a:gd name="connsiteX57" fmla="*/ 1393031 w 1735931"/>
              <a:gd name="connsiteY57" fmla="*/ 235744 h 1000125"/>
              <a:gd name="connsiteX58" fmla="*/ 1383506 w 1735931"/>
              <a:gd name="connsiteY58" fmla="*/ 223838 h 1000125"/>
              <a:gd name="connsiteX59" fmla="*/ 1362075 w 1735931"/>
              <a:gd name="connsiteY59" fmla="*/ 219075 h 1000125"/>
              <a:gd name="connsiteX60" fmla="*/ 1304925 w 1735931"/>
              <a:gd name="connsiteY60" fmla="*/ 223838 h 1000125"/>
              <a:gd name="connsiteX61" fmla="*/ 1173956 w 1735931"/>
              <a:gd name="connsiteY61" fmla="*/ 257175 h 1000125"/>
              <a:gd name="connsiteX62" fmla="*/ 1004887 w 1735931"/>
              <a:gd name="connsiteY62" fmla="*/ 2928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735931" h="1000125">
                <a:moveTo>
                  <a:pt x="1004887" y="292894"/>
                </a:moveTo>
                <a:lnTo>
                  <a:pt x="740568" y="354807"/>
                </a:lnTo>
                <a:lnTo>
                  <a:pt x="626268" y="383382"/>
                </a:lnTo>
                <a:lnTo>
                  <a:pt x="552450" y="414338"/>
                </a:lnTo>
                <a:lnTo>
                  <a:pt x="497681" y="433388"/>
                </a:lnTo>
                <a:lnTo>
                  <a:pt x="454818" y="442913"/>
                </a:lnTo>
                <a:lnTo>
                  <a:pt x="421481" y="447675"/>
                </a:lnTo>
                <a:lnTo>
                  <a:pt x="404812" y="447675"/>
                </a:lnTo>
                <a:lnTo>
                  <a:pt x="378618" y="438150"/>
                </a:lnTo>
                <a:lnTo>
                  <a:pt x="288131" y="383382"/>
                </a:lnTo>
                <a:lnTo>
                  <a:pt x="211931" y="321469"/>
                </a:lnTo>
                <a:lnTo>
                  <a:pt x="130968" y="245269"/>
                </a:lnTo>
                <a:lnTo>
                  <a:pt x="73818" y="183357"/>
                </a:lnTo>
                <a:lnTo>
                  <a:pt x="0" y="107157"/>
                </a:lnTo>
                <a:lnTo>
                  <a:pt x="47625" y="50007"/>
                </a:lnTo>
                <a:lnTo>
                  <a:pt x="150018" y="116682"/>
                </a:lnTo>
                <a:lnTo>
                  <a:pt x="242887" y="157163"/>
                </a:lnTo>
                <a:lnTo>
                  <a:pt x="316706" y="188119"/>
                </a:lnTo>
                <a:lnTo>
                  <a:pt x="366712" y="204788"/>
                </a:lnTo>
                <a:lnTo>
                  <a:pt x="395287" y="207169"/>
                </a:lnTo>
                <a:lnTo>
                  <a:pt x="452437" y="197644"/>
                </a:lnTo>
                <a:lnTo>
                  <a:pt x="635793" y="166688"/>
                </a:lnTo>
                <a:lnTo>
                  <a:pt x="869156" y="123825"/>
                </a:lnTo>
                <a:lnTo>
                  <a:pt x="1183481" y="69057"/>
                </a:lnTo>
                <a:lnTo>
                  <a:pt x="1226343" y="50007"/>
                </a:lnTo>
                <a:lnTo>
                  <a:pt x="1290637" y="21432"/>
                </a:lnTo>
                <a:lnTo>
                  <a:pt x="1340643" y="2382"/>
                </a:lnTo>
                <a:lnTo>
                  <a:pt x="1376362" y="0"/>
                </a:lnTo>
                <a:lnTo>
                  <a:pt x="1433512" y="7144"/>
                </a:lnTo>
                <a:lnTo>
                  <a:pt x="1493043" y="26194"/>
                </a:lnTo>
                <a:lnTo>
                  <a:pt x="1543050" y="50007"/>
                </a:lnTo>
                <a:lnTo>
                  <a:pt x="1604962" y="92869"/>
                </a:lnTo>
                <a:lnTo>
                  <a:pt x="1666875" y="152400"/>
                </a:lnTo>
                <a:lnTo>
                  <a:pt x="1709737" y="202407"/>
                </a:lnTo>
                <a:lnTo>
                  <a:pt x="1728787" y="233363"/>
                </a:lnTo>
                <a:lnTo>
                  <a:pt x="1735931" y="254794"/>
                </a:lnTo>
                <a:lnTo>
                  <a:pt x="1731168" y="283369"/>
                </a:lnTo>
                <a:lnTo>
                  <a:pt x="1709737" y="311944"/>
                </a:lnTo>
                <a:lnTo>
                  <a:pt x="1645443" y="364332"/>
                </a:lnTo>
                <a:lnTo>
                  <a:pt x="1612106" y="400050"/>
                </a:lnTo>
                <a:lnTo>
                  <a:pt x="1595437" y="426244"/>
                </a:lnTo>
                <a:lnTo>
                  <a:pt x="1566862" y="526257"/>
                </a:lnTo>
                <a:lnTo>
                  <a:pt x="1502568" y="728663"/>
                </a:lnTo>
                <a:lnTo>
                  <a:pt x="1435893" y="933450"/>
                </a:lnTo>
                <a:lnTo>
                  <a:pt x="1416843" y="959644"/>
                </a:lnTo>
                <a:lnTo>
                  <a:pt x="1393031" y="983457"/>
                </a:lnTo>
                <a:lnTo>
                  <a:pt x="1364456" y="995363"/>
                </a:lnTo>
                <a:lnTo>
                  <a:pt x="1338262" y="1000125"/>
                </a:lnTo>
                <a:lnTo>
                  <a:pt x="1309687" y="1000125"/>
                </a:lnTo>
                <a:lnTo>
                  <a:pt x="1285875" y="990600"/>
                </a:lnTo>
                <a:lnTo>
                  <a:pt x="1266825" y="971550"/>
                </a:lnTo>
                <a:lnTo>
                  <a:pt x="1238250" y="938213"/>
                </a:lnTo>
                <a:lnTo>
                  <a:pt x="1257300" y="809625"/>
                </a:lnTo>
                <a:lnTo>
                  <a:pt x="1285875" y="673894"/>
                </a:lnTo>
                <a:lnTo>
                  <a:pt x="1333500" y="488157"/>
                </a:lnTo>
                <a:lnTo>
                  <a:pt x="1383506" y="309563"/>
                </a:lnTo>
                <a:lnTo>
                  <a:pt x="1395412" y="254794"/>
                </a:lnTo>
                <a:lnTo>
                  <a:pt x="1393031" y="235744"/>
                </a:lnTo>
                <a:lnTo>
                  <a:pt x="1383506" y="223838"/>
                </a:lnTo>
                <a:lnTo>
                  <a:pt x="1362075" y="219075"/>
                </a:lnTo>
                <a:lnTo>
                  <a:pt x="1304925" y="223838"/>
                </a:lnTo>
                <a:lnTo>
                  <a:pt x="1173956" y="257175"/>
                </a:lnTo>
                <a:lnTo>
                  <a:pt x="1004887" y="292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9A97710-CB0D-41F7-BB2A-DEE9C103C3E7}"/>
              </a:ext>
            </a:extLst>
          </p:cNvPr>
          <p:cNvSpPr/>
          <p:nvPr/>
        </p:nvSpPr>
        <p:spPr>
          <a:xfrm>
            <a:off x="4271963" y="4811713"/>
            <a:ext cx="895350" cy="260350"/>
          </a:xfrm>
          <a:custGeom>
            <a:avLst/>
            <a:gdLst>
              <a:gd name="connsiteX0" fmla="*/ 354806 w 895350"/>
              <a:gd name="connsiteY0" fmla="*/ 211932 h 259557"/>
              <a:gd name="connsiteX1" fmla="*/ 30956 w 895350"/>
              <a:gd name="connsiteY1" fmla="*/ 259557 h 259557"/>
              <a:gd name="connsiteX2" fmla="*/ 0 w 895350"/>
              <a:gd name="connsiteY2" fmla="*/ 97632 h 259557"/>
              <a:gd name="connsiteX3" fmla="*/ 142875 w 895350"/>
              <a:gd name="connsiteY3" fmla="*/ 80963 h 259557"/>
              <a:gd name="connsiteX4" fmla="*/ 364331 w 895350"/>
              <a:gd name="connsiteY4" fmla="*/ 50007 h 259557"/>
              <a:gd name="connsiteX5" fmla="*/ 535781 w 895350"/>
              <a:gd name="connsiteY5" fmla="*/ 28575 h 259557"/>
              <a:gd name="connsiteX6" fmla="*/ 671512 w 895350"/>
              <a:gd name="connsiteY6" fmla="*/ 14288 h 259557"/>
              <a:gd name="connsiteX7" fmla="*/ 895350 w 895350"/>
              <a:gd name="connsiteY7" fmla="*/ 0 h 259557"/>
              <a:gd name="connsiteX8" fmla="*/ 892968 w 895350"/>
              <a:gd name="connsiteY8" fmla="*/ 173832 h 259557"/>
              <a:gd name="connsiteX9" fmla="*/ 685800 w 895350"/>
              <a:gd name="connsiteY9" fmla="*/ 183357 h 259557"/>
              <a:gd name="connsiteX10" fmla="*/ 354806 w 895350"/>
              <a:gd name="connsiteY10" fmla="*/ 211932 h 259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95350" h="259557">
                <a:moveTo>
                  <a:pt x="354806" y="211932"/>
                </a:moveTo>
                <a:lnTo>
                  <a:pt x="30956" y="259557"/>
                </a:lnTo>
                <a:lnTo>
                  <a:pt x="0" y="97632"/>
                </a:lnTo>
                <a:lnTo>
                  <a:pt x="142875" y="80963"/>
                </a:lnTo>
                <a:lnTo>
                  <a:pt x="364331" y="50007"/>
                </a:lnTo>
                <a:lnTo>
                  <a:pt x="535781" y="28575"/>
                </a:lnTo>
                <a:lnTo>
                  <a:pt x="671512" y="14288"/>
                </a:lnTo>
                <a:lnTo>
                  <a:pt x="895350" y="0"/>
                </a:lnTo>
                <a:lnTo>
                  <a:pt x="892968" y="173832"/>
                </a:lnTo>
                <a:lnTo>
                  <a:pt x="685800" y="183357"/>
                </a:lnTo>
                <a:lnTo>
                  <a:pt x="354806" y="211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27C1CA2-82F3-471D-9160-54811570B4F9}"/>
              </a:ext>
            </a:extLst>
          </p:cNvPr>
          <p:cNvSpPr/>
          <p:nvPr/>
        </p:nvSpPr>
        <p:spPr>
          <a:xfrm>
            <a:off x="4046538" y="4729163"/>
            <a:ext cx="2038350" cy="1314450"/>
          </a:xfrm>
          <a:custGeom>
            <a:avLst/>
            <a:gdLst>
              <a:gd name="connsiteX0" fmla="*/ 116681 w 2038350"/>
              <a:gd name="connsiteY0" fmla="*/ 673893 h 1314450"/>
              <a:gd name="connsiteX1" fmla="*/ 121444 w 2038350"/>
              <a:gd name="connsiteY1" fmla="*/ 400050 h 1314450"/>
              <a:gd name="connsiteX2" fmla="*/ 116681 w 2038350"/>
              <a:gd name="connsiteY2" fmla="*/ 278606 h 1314450"/>
              <a:gd name="connsiteX3" fmla="*/ 111919 w 2038350"/>
              <a:gd name="connsiteY3" fmla="*/ 233362 h 1314450"/>
              <a:gd name="connsiteX4" fmla="*/ 104775 w 2038350"/>
              <a:gd name="connsiteY4" fmla="*/ 202406 h 1314450"/>
              <a:gd name="connsiteX5" fmla="*/ 85725 w 2038350"/>
              <a:gd name="connsiteY5" fmla="*/ 154781 h 1314450"/>
              <a:gd name="connsiteX6" fmla="*/ 52387 w 2038350"/>
              <a:gd name="connsiteY6" fmla="*/ 100012 h 1314450"/>
              <a:gd name="connsiteX7" fmla="*/ 16669 w 2038350"/>
              <a:gd name="connsiteY7" fmla="*/ 57150 h 1314450"/>
              <a:gd name="connsiteX8" fmla="*/ 4762 w 2038350"/>
              <a:gd name="connsiteY8" fmla="*/ 38100 h 1314450"/>
              <a:gd name="connsiteX9" fmla="*/ 0 w 2038350"/>
              <a:gd name="connsiteY9" fmla="*/ 21431 h 1314450"/>
              <a:gd name="connsiteX10" fmla="*/ 4762 w 2038350"/>
              <a:gd name="connsiteY10" fmla="*/ 7143 h 1314450"/>
              <a:gd name="connsiteX11" fmla="*/ 16669 w 2038350"/>
              <a:gd name="connsiteY11" fmla="*/ 0 h 1314450"/>
              <a:gd name="connsiteX12" fmla="*/ 45244 w 2038350"/>
              <a:gd name="connsiteY12" fmla="*/ 0 h 1314450"/>
              <a:gd name="connsiteX13" fmla="*/ 71437 w 2038350"/>
              <a:gd name="connsiteY13" fmla="*/ 11906 h 1314450"/>
              <a:gd name="connsiteX14" fmla="*/ 119062 w 2038350"/>
              <a:gd name="connsiteY14" fmla="*/ 33337 h 1314450"/>
              <a:gd name="connsiteX15" fmla="*/ 161925 w 2038350"/>
              <a:gd name="connsiteY15" fmla="*/ 52387 h 1314450"/>
              <a:gd name="connsiteX16" fmla="*/ 197644 w 2038350"/>
              <a:gd name="connsiteY16" fmla="*/ 73818 h 1314450"/>
              <a:gd name="connsiteX17" fmla="*/ 242887 w 2038350"/>
              <a:gd name="connsiteY17" fmla="*/ 104775 h 1314450"/>
              <a:gd name="connsiteX18" fmla="*/ 280987 w 2038350"/>
              <a:gd name="connsiteY18" fmla="*/ 135731 h 1314450"/>
              <a:gd name="connsiteX19" fmla="*/ 323850 w 2038350"/>
              <a:gd name="connsiteY19" fmla="*/ 180975 h 1314450"/>
              <a:gd name="connsiteX20" fmla="*/ 321469 w 2038350"/>
              <a:gd name="connsiteY20" fmla="*/ 321468 h 1314450"/>
              <a:gd name="connsiteX21" fmla="*/ 321469 w 2038350"/>
              <a:gd name="connsiteY21" fmla="*/ 469106 h 1314450"/>
              <a:gd name="connsiteX22" fmla="*/ 319087 w 2038350"/>
              <a:gd name="connsiteY22" fmla="*/ 711993 h 1314450"/>
              <a:gd name="connsiteX23" fmla="*/ 319087 w 2038350"/>
              <a:gd name="connsiteY23" fmla="*/ 814387 h 1314450"/>
              <a:gd name="connsiteX24" fmla="*/ 319087 w 2038350"/>
              <a:gd name="connsiteY24" fmla="*/ 866775 h 1314450"/>
              <a:gd name="connsiteX25" fmla="*/ 326231 w 2038350"/>
              <a:gd name="connsiteY25" fmla="*/ 923925 h 1314450"/>
              <a:gd name="connsiteX26" fmla="*/ 335756 w 2038350"/>
              <a:gd name="connsiteY26" fmla="*/ 954881 h 1314450"/>
              <a:gd name="connsiteX27" fmla="*/ 350044 w 2038350"/>
              <a:gd name="connsiteY27" fmla="*/ 985837 h 1314450"/>
              <a:gd name="connsiteX28" fmla="*/ 373856 w 2038350"/>
              <a:gd name="connsiteY28" fmla="*/ 1009650 h 1314450"/>
              <a:gd name="connsiteX29" fmla="*/ 397669 w 2038350"/>
              <a:gd name="connsiteY29" fmla="*/ 1026318 h 1314450"/>
              <a:gd name="connsiteX30" fmla="*/ 435769 w 2038350"/>
              <a:gd name="connsiteY30" fmla="*/ 1045368 h 1314450"/>
              <a:gd name="connsiteX31" fmla="*/ 481012 w 2038350"/>
              <a:gd name="connsiteY31" fmla="*/ 1059656 h 1314450"/>
              <a:gd name="connsiteX32" fmla="*/ 545306 w 2038350"/>
              <a:gd name="connsiteY32" fmla="*/ 1069181 h 1314450"/>
              <a:gd name="connsiteX33" fmla="*/ 659606 w 2038350"/>
              <a:gd name="connsiteY33" fmla="*/ 1081087 h 1314450"/>
              <a:gd name="connsiteX34" fmla="*/ 831056 w 2038350"/>
              <a:gd name="connsiteY34" fmla="*/ 1088231 h 1314450"/>
              <a:gd name="connsiteX35" fmla="*/ 1042987 w 2038350"/>
              <a:gd name="connsiteY35" fmla="*/ 1085850 h 1314450"/>
              <a:gd name="connsiteX36" fmla="*/ 1183481 w 2038350"/>
              <a:gd name="connsiteY36" fmla="*/ 1081087 h 1314450"/>
              <a:gd name="connsiteX37" fmla="*/ 1281112 w 2038350"/>
              <a:gd name="connsiteY37" fmla="*/ 1069181 h 1314450"/>
              <a:gd name="connsiteX38" fmla="*/ 1462087 w 2038350"/>
              <a:gd name="connsiteY38" fmla="*/ 1042987 h 1314450"/>
              <a:gd name="connsiteX39" fmla="*/ 1571625 w 2038350"/>
              <a:gd name="connsiteY39" fmla="*/ 1021556 h 1314450"/>
              <a:gd name="connsiteX40" fmla="*/ 1933575 w 2038350"/>
              <a:gd name="connsiteY40" fmla="*/ 900112 h 1314450"/>
              <a:gd name="connsiteX41" fmla="*/ 1981200 w 2038350"/>
              <a:gd name="connsiteY41" fmla="*/ 966787 h 1314450"/>
              <a:gd name="connsiteX42" fmla="*/ 2014537 w 2038350"/>
              <a:gd name="connsiteY42" fmla="*/ 1021556 h 1314450"/>
              <a:gd name="connsiteX43" fmla="*/ 2031206 w 2038350"/>
              <a:gd name="connsiteY43" fmla="*/ 1059656 h 1314450"/>
              <a:gd name="connsiteX44" fmla="*/ 2038350 w 2038350"/>
              <a:gd name="connsiteY44" fmla="*/ 1078706 h 1314450"/>
              <a:gd name="connsiteX45" fmla="*/ 2038350 w 2038350"/>
              <a:gd name="connsiteY45" fmla="*/ 1112043 h 1314450"/>
              <a:gd name="connsiteX46" fmla="*/ 2028825 w 2038350"/>
              <a:gd name="connsiteY46" fmla="*/ 1143000 h 1314450"/>
              <a:gd name="connsiteX47" fmla="*/ 2009775 w 2038350"/>
              <a:gd name="connsiteY47" fmla="*/ 1173956 h 1314450"/>
              <a:gd name="connsiteX48" fmla="*/ 1981200 w 2038350"/>
              <a:gd name="connsiteY48" fmla="*/ 1195387 h 1314450"/>
              <a:gd name="connsiteX49" fmla="*/ 1933575 w 2038350"/>
              <a:gd name="connsiteY49" fmla="*/ 1221581 h 1314450"/>
              <a:gd name="connsiteX50" fmla="*/ 1852612 w 2038350"/>
              <a:gd name="connsiteY50" fmla="*/ 1243012 h 1314450"/>
              <a:gd name="connsiteX51" fmla="*/ 1709737 w 2038350"/>
              <a:gd name="connsiteY51" fmla="*/ 1271587 h 1314450"/>
              <a:gd name="connsiteX52" fmla="*/ 1514475 w 2038350"/>
              <a:gd name="connsiteY52" fmla="*/ 1297781 h 1314450"/>
              <a:gd name="connsiteX53" fmla="*/ 1350169 w 2038350"/>
              <a:gd name="connsiteY53" fmla="*/ 1309687 h 1314450"/>
              <a:gd name="connsiteX54" fmla="*/ 1195387 w 2038350"/>
              <a:gd name="connsiteY54" fmla="*/ 1314450 h 1314450"/>
              <a:gd name="connsiteX55" fmla="*/ 935831 w 2038350"/>
              <a:gd name="connsiteY55" fmla="*/ 1314450 h 1314450"/>
              <a:gd name="connsiteX56" fmla="*/ 783431 w 2038350"/>
              <a:gd name="connsiteY56" fmla="*/ 1312068 h 1314450"/>
              <a:gd name="connsiteX57" fmla="*/ 616744 w 2038350"/>
              <a:gd name="connsiteY57" fmla="*/ 1300162 h 1314450"/>
              <a:gd name="connsiteX58" fmla="*/ 519112 w 2038350"/>
              <a:gd name="connsiteY58" fmla="*/ 1290637 h 1314450"/>
              <a:gd name="connsiteX59" fmla="*/ 419100 w 2038350"/>
              <a:gd name="connsiteY59" fmla="*/ 1276350 h 1314450"/>
              <a:gd name="connsiteX60" fmla="*/ 359569 w 2038350"/>
              <a:gd name="connsiteY60" fmla="*/ 1262062 h 1314450"/>
              <a:gd name="connsiteX61" fmla="*/ 326231 w 2038350"/>
              <a:gd name="connsiteY61" fmla="*/ 1250156 h 1314450"/>
              <a:gd name="connsiteX62" fmla="*/ 285750 w 2038350"/>
              <a:gd name="connsiteY62" fmla="*/ 1233487 h 1314450"/>
              <a:gd name="connsiteX63" fmla="*/ 250031 w 2038350"/>
              <a:gd name="connsiteY63" fmla="*/ 1214437 h 1314450"/>
              <a:gd name="connsiteX64" fmla="*/ 219075 w 2038350"/>
              <a:gd name="connsiteY64" fmla="*/ 1193006 h 1314450"/>
              <a:gd name="connsiteX65" fmla="*/ 183356 w 2038350"/>
              <a:gd name="connsiteY65" fmla="*/ 1162050 h 1314450"/>
              <a:gd name="connsiteX66" fmla="*/ 164306 w 2038350"/>
              <a:gd name="connsiteY66" fmla="*/ 1128712 h 1314450"/>
              <a:gd name="connsiteX67" fmla="*/ 138112 w 2038350"/>
              <a:gd name="connsiteY67" fmla="*/ 1073943 h 1314450"/>
              <a:gd name="connsiteX68" fmla="*/ 123825 w 2038350"/>
              <a:gd name="connsiteY68" fmla="*/ 1031081 h 1314450"/>
              <a:gd name="connsiteX69" fmla="*/ 116681 w 2038350"/>
              <a:gd name="connsiteY69" fmla="*/ 971550 h 1314450"/>
              <a:gd name="connsiteX70" fmla="*/ 121444 w 2038350"/>
              <a:gd name="connsiteY70" fmla="*/ 890587 h 1314450"/>
              <a:gd name="connsiteX71" fmla="*/ 116681 w 2038350"/>
              <a:gd name="connsiteY71" fmla="*/ 673893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038350" h="1314450">
                <a:moveTo>
                  <a:pt x="116681" y="673893"/>
                </a:moveTo>
                <a:cubicBezTo>
                  <a:pt x="118269" y="582612"/>
                  <a:pt x="119856" y="491331"/>
                  <a:pt x="121444" y="400050"/>
                </a:cubicBezTo>
                <a:lnTo>
                  <a:pt x="116681" y="278606"/>
                </a:lnTo>
                <a:lnTo>
                  <a:pt x="111919" y="233362"/>
                </a:lnTo>
                <a:lnTo>
                  <a:pt x="104775" y="202406"/>
                </a:lnTo>
                <a:lnTo>
                  <a:pt x="85725" y="154781"/>
                </a:lnTo>
                <a:lnTo>
                  <a:pt x="52387" y="100012"/>
                </a:lnTo>
                <a:lnTo>
                  <a:pt x="16669" y="57150"/>
                </a:lnTo>
                <a:lnTo>
                  <a:pt x="4762" y="38100"/>
                </a:lnTo>
                <a:lnTo>
                  <a:pt x="0" y="21431"/>
                </a:lnTo>
                <a:lnTo>
                  <a:pt x="4762" y="7143"/>
                </a:lnTo>
                <a:lnTo>
                  <a:pt x="16669" y="0"/>
                </a:lnTo>
                <a:lnTo>
                  <a:pt x="45244" y="0"/>
                </a:lnTo>
                <a:lnTo>
                  <a:pt x="71437" y="11906"/>
                </a:lnTo>
                <a:lnTo>
                  <a:pt x="119062" y="33337"/>
                </a:lnTo>
                <a:lnTo>
                  <a:pt x="161925" y="52387"/>
                </a:lnTo>
                <a:lnTo>
                  <a:pt x="197644" y="73818"/>
                </a:lnTo>
                <a:lnTo>
                  <a:pt x="242887" y="104775"/>
                </a:lnTo>
                <a:lnTo>
                  <a:pt x="280987" y="135731"/>
                </a:lnTo>
                <a:lnTo>
                  <a:pt x="323850" y="180975"/>
                </a:lnTo>
                <a:cubicBezTo>
                  <a:pt x="323056" y="227806"/>
                  <a:pt x="322263" y="274637"/>
                  <a:pt x="321469" y="321468"/>
                </a:cubicBezTo>
                <a:lnTo>
                  <a:pt x="321469" y="469106"/>
                </a:lnTo>
                <a:lnTo>
                  <a:pt x="319087" y="711993"/>
                </a:lnTo>
                <a:lnTo>
                  <a:pt x="319087" y="814387"/>
                </a:lnTo>
                <a:lnTo>
                  <a:pt x="319087" y="866775"/>
                </a:lnTo>
                <a:lnTo>
                  <a:pt x="326231" y="923925"/>
                </a:lnTo>
                <a:lnTo>
                  <a:pt x="335756" y="954881"/>
                </a:lnTo>
                <a:lnTo>
                  <a:pt x="350044" y="985837"/>
                </a:lnTo>
                <a:lnTo>
                  <a:pt x="373856" y="1009650"/>
                </a:lnTo>
                <a:lnTo>
                  <a:pt x="397669" y="1026318"/>
                </a:lnTo>
                <a:lnTo>
                  <a:pt x="435769" y="1045368"/>
                </a:lnTo>
                <a:lnTo>
                  <a:pt x="481012" y="1059656"/>
                </a:lnTo>
                <a:lnTo>
                  <a:pt x="545306" y="1069181"/>
                </a:lnTo>
                <a:lnTo>
                  <a:pt x="659606" y="1081087"/>
                </a:lnTo>
                <a:lnTo>
                  <a:pt x="831056" y="1088231"/>
                </a:lnTo>
                <a:lnTo>
                  <a:pt x="1042987" y="1085850"/>
                </a:lnTo>
                <a:lnTo>
                  <a:pt x="1183481" y="1081087"/>
                </a:lnTo>
                <a:lnTo>
                  <a:pt x="1281112" y="1069181"/>
                </a:lnTo>
                <a:lnTo>
                  <a:pt x="1462087" y="1042987"/>
                </a:lnTo>
                <a:lnTo>
                  <a:pt x="1571625" y="1021556"/>
                </a:lnTo>
                <a:lnTo>
                  <a:pt x="1933575" y="900112"/>
                </a:lnTo>
                <a:lnTo>
                  <a:pt x="1981200" y="966787"/>
                </a:lnTo>
                <a:lnTo>
                  <a:pt x="2014537" y="1021556"/>
                </a:lnTo>
                <a:lnTo>
                  <a:pt x="2031206" y="1059656"/>
                </a:lnTo>
                <a:lnTo>
                  <a:pt x="2038350" y="1078706"/>
                </a:lnTo>
                <a:lnTo>
                  <a:pt x="2038350" y="1112043"/>
                </a:lnTo>
                <a:lnTo>
                  <a:pt x="2028825" y="1143000"/>
                </a:lnTo>
                <a:lnTo>
                  <a:pt x="2009775" y="1173956"/>
                </a:lnTo>
                <a:lnTo>
                  <a:pt x="1981200" y="1195387"/>
                </a:lnTo>
                <a:lnTo>
                  <a:pt x="1933575" y="1221581"/>
                </a:lnTo>
                <a:lnTo>
                  <a:pt x="1852612" y="1243012"/>
                </a:lnTo>
                <a:lnTo>
                  <a:pt x="1709737" y="1271587"/>
                </a:lnTo>
                <a:lnTo>
                  <a:pt x="1514475" y="1297781"/>
                </a:lnTo>
                <a:lnTo>
                  <a:pt x="1350169" y="1309687"/>
                </a:lnTo>
                <a:lnTo>
                  <a:pt x="1195387" y="1314450"/>
                </a:lnTo>
                <a:lnTo>
                  <a:pt x="935831" y="1314450"/>
                </a:lnTo>
                <a:lnTo>
                  <a:pt x="783431" y="1312068"/>
                </a:lnTo>
                <a:lnTo>
                  <a:pt x="616744" y="1300162"/>
                </a:lnTo>
                <a:lnTo>
                  <a:pt x="519112" y="1290637"/>
                </a:lnTo>
                <a:lnTo>
                  <a:pt x="419100" y="1276350"/>
                </a:lnTo>
                <a:lnTo>
                  <a:pt x="359569" y="1262062"/>
                </a:lnTo>
                <a:lnTo>
                  <a:pt x="326231" y="1250156"/>
                </a:lnTo>
                <a:lnTo>
                  <a:pt x="285750" y="1233487"/>
                </a:lnTo>
                <a:lnTo>
                  <a:pt x="250031" y="1214437"/>
                </a:lnTo>
                <a:lnTo>
                  <a:pt x="219075" y="1193006"/>
                </a:lnTo>
                <a:lnTo>
                  <a:pt x="183356" y="1162050"/>
                </a:lnTo>
                <a:lnTo>
                  <a:pt x="164306" y="1128712"/>
                </a:lnTo>
                <a:lnTo>
                  <a:pt x="138112" y="1073943"/>
                </a:lnTo>
                <a:lnTo>
                  <a:pt x="123825" y="1031081"/>
                </a:lnTo>
                <a:lnTo>
                  <a:pt x="116681" y="971550"/>
                </a:lnTo>
                <a:lnTo>
                  <a:pt x="121444" y="890587"/>
                </a:lnTo>
                <a:lnTo>
                  <a:pt x="116681" y="6738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C90B622-A536-439B-9488-0B6868C6B6F2}"/>
              </a:ext>
            </a:extLst>
          </p:cNvPr>
          <p:cNvSpPr/>
          <p:nvPr/>
        </p:nvSpPr>
        <p:spPr>
          <a:xfrm>
            <a:off x="5575300" y="5113338"/>
            <a:ext cx="419100" cy="708025"/>
          </a:xfrm>
          <a:custGeom>
            <a:avLst/>
            <a:gdLst>
              <a:gd name="connsiteX0" fmla="*/ 371475 w 419100"/>
              <a:gd name="connsiteY0" fmla="*/ 297656 h 709612"/>
              <a:gd name="connsiteX1" fmla="*/ 419100 w 419100"/>
              <a:gd name="connsiteY1" fmla="*/ 578644 h 709612"/>
              <a:gd name="connsiteX2" fmla="*/ 0 w 419100"/>
              <a:gd name="connsiteY2" fmla="*/ 709612 h 709612"/>
              <a:gd name="connsiteX3" fmla="*/ 76200 w 419100"/>
              <a:gd name="connsiteY3" fmla="*/ 611981 h 709612"/>
              <a:gd name="connsiteX4" fmla="*/ 109538 w 419100"/>
              <a:gd name="connsiteY4" fmla="*/ 557212 h 709612"/>
              <a:gd name="connsiteX5" fmla="*/ 133350 w 419100"/>
              <a:gd name="connsiteY5" fmla="*/ 516731 h 709612"/>
              <a:gd name="connsiteX6" fmla="*/ 145257 w 419100"/>
              <a:gd name="connsiteY6" fmla="*/ 485775 h 709612"/>
              <a:gd name="connsiteX7" fmla="*/ 171450 w 419100"/>
              <a:gd name="connsiteY7" fmla="*/ 423862 h 709612"/>
              <a:gd name="connsiteX8" fmla="*/ 195263 w 419100"/>
              <a:gd name="connsiteY8" fmla="*/ 338137 h 709612"/>
              <a:gd name="connsiteX9" fmla="*/ 230982 w 419100"/>
              <a:gd name="connsiteY9" fmla="*/ 195262 h 709612"/>
              <a:gd name="connsiteX10" fmla="*/ 247650 w 419100"/>
              <a:gd name="connsiteY10" fmla="*/ 102394 h 709612"/>
              <a:gd name="connsiteX11" fmla="*/ 259557 w 419100"/>
              <a:gd name="connsiteY11" fmla="*/ 33337 h 709612"/>
              <a:gd name="connsiteX12" fmla="*/ 264319 w 419100"/>
              <a:gd name="connsiteY12" fmla="*/ 16669 h 709612"/>
              <a:gd name="connsiteX13" fmla="*/ 273844 w 419100"/>
              <a:gd name="connsiteY13" fmla="*/ 4762 h 709612"/>
              <a:gd name="connsiteX14" fmla="*/ 295275 w 419100"/>
              <a:gd name="connsiteY14" fmla="*/ 0 h 709612"/>
              <a:gd name="connsiteX15" fmla="*/ 321469 w 419100"/>
              <a:gd name="connsiteY15" fmla="*/ 4762 h 709612"/>
              <a:gd name="connsiteX16" fmla="*/ 333375 w 419100"/>
              <a:gd name="connsiteY16" fmla="*/ 14287 h 709612"/>
              <a:gd name="connsiteX17" fmla="*/ 342900 w 419100"/>
              <a:gd name="connsiteY17" fmla="*/ 47625 h 709612"/>
              <a:gd name="connsiteX18" fmla="*/ 371475 w 419100"/>
              <a:gd name="connsiteY18" fmla="*/ 297656 h 709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19100" h="709612">
                <a:moveTo>
                  <a:pt x="371475" y="297656"/>
                </a:moveTo>
                <a:lnTo>
                  <a:pt x="419100" y="578644"/>
                </a:lnTo>
                <a:lnTo>
                  <a:pt x="0" y="709612"/>
                </a:lnTo>
                <a:lnTo>
                  <a:pt x="76200" y="611981"/>
                </a:lnTo>
                <a:lnTo>
                  <a:pt x="109538" y="557212"/>
                </a:lnTo>
                <a:lnTo>
                  <a:pt x="133350" y="516731"/>
                </a:lnTo>
                <a:lnTo>
                  <a:pt x="145257" y="485775"/>
                </a:lnTo>
                <a:lnTo>
                  <a:pt x="171450" y="423862"/>
                </a:lnTo>
                <a:lnTo>
                  <a:pt x="195263" y="338137"/>
                </a:lnTo>
                <a:lnTo>
                  <a:pt x="230982" y="195262"/>
                </a:lnTo>
                <a:lnTo>
                  <a:pt x="247650" y="102394"/>
                </a:lnTo>
                <a:lnTo>
                  <a:pt x="259557" y="33337"/>
                </a:lnTo>
                <a:lnTo>
                  <a:pt x="264319" y="16669"/>
                </a:lnTo>
                <a:lnTo>
                  <a:pt x="273844" y="4762"/>
                </a:lnTo>
                <a:lnTo>
                  <a:pt x="295275" y="0"/>
                </a:lnTo>
                <a:lnTo>
                  <a:pt x="321469" y="4762"/>
                </a:lnTo>
                <a:lnTo>
                  <a:pt x="333375" y="14287"/>
                </a:lnTo>
                <a:lnTo>
                  <a:pt x="342900" y="47625"/>
                </a:lnTo>
                <a:lnTo>
                  <a:pt x="371475" y="2976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E8E979C-F413-4D3F-8DDE-ADF1D3E33E3F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397000"/>
            <a:ext cx="4721225" cy="4624388"/>
            <a:chOff x="2809875" y="1571625"/>
            <a:chExt cx="4721225" cy="4624388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442544D9-B663-4E76-BD9C-3319FF771A2E}"/>
                </a:ext>
              </a:extLst>
            </p:cNvPr>
            <p:cNvSpPr/>
            <p:nvPr/>
          </p:nvSpPr>
          <p:spPr>
            <a:xfrm>
              <a:off x="3656013" y="19145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94E9BE51-A605-42B8-8E35-BF3BAE32BDCA}"/>
                </a:ext>
              </a:extLst>
            </p:cNvPr>
            <p:cNvSpPr/>
            <p:nvPr/>
          </p:nvSpPr>
          <p:spPr>
            <a:xfrm>
              <a:off x="5462588" y="16557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84B13CB6-765B-45C0-B252-A53A2FC17821}"/>
                </a:ext>
              </a:extLst>
            </p:cNvPr>
            <p:cNvSpPr/>
            <p:nvPr/>
          </p:nvSpPr>
          <p:spPr>
            <a:xfrm>
              <a:off x="2941638" y="32908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DCBB8426-1315-46CF-ACDA-780462E804E9}"/>
                </a:ext>
              </a:extLst>
            </p:cNvPr>
            <p:cNvSpPr/>
            <p:nvPr/>
          </p:nvSpPr>
          <p:spPr>
            <a:xfrm>
              <a:off x="3552825" y="25987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1">
              <a:extLst>
                <a:ext uri="{FF2B5EF4-FFF2-40B4-BE49-F238E27FC236}">
                  <a16:creationId xmlns:a16="http://schemas.microsoft.com/office/drawing/2014/main" id="{C69EDFAC-4B25-4268-A2DF-8680458C2383}"/>
                </a:ext>
              </a:extLst>
            </p:cNvPr>
            <p:cNvSpPr/>
            <p:nvPr/>
          </p:nvSpPr>
          <p:spPr>
            <a:xfrm rot="16200000">
              <a:off x="2175669" y="22058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AD6645CC-EA92-4458-A0FE-5DF165D8BC51}"/>
                </a:ext>
              </a:extLst>
            </p:cNvPr>
            <p:cNvSpPr/>
            <p:nvPr/>
          </p:nvSpPr>
          <p:spPr>
            <a:xfrm>
              <a:off x="4635500" y="30114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2406E5D-2E2F-48B7-B7CD-320FE58A70B9}"/>
                </a:ext>
              </a:extLst>
            </p:cNvPr>
            <p:cNvSpPr/>
            <p:nvPr/>
          </p:nvSpPr>
          <p:spPr>
            <a:xfrm>
              <a:off x="3995738" y="41830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54195D09-8F67-4A1C-B926-DD215E6CD4E0}"/>
                </a:ext>
              </a:extLst>
            </p:cNvPr>
            <p:cNvSpPr/>
            <p:nvPr/>
          </p:nvSpPr>
          <p:spPr>
            <a:xfrm>
              <a:off x="4424363" y="49641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877048B4-7530-4D9C-84EA-4CC9CC10BF81}"/>
                </a:ext>
              </a:extLst>
            </p:cNvPr>
            <p:cNvSpPr/>
            <p:nvPr/>
          </p:nvSpPr>
          <p:spPr>
            <a:xfrm>
              <a:off x="4198938" y="48815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58A96D81-2100-49B7-9F46-5C57356A0290}"/>
                </a:ext>
              </a:extLst>
            </p:cNvPr>
            <p:cNvSpPr/>
            <p:nvPr/>
          </p:nvSpPr>
          <p:spPr>
            <a:xfrm>
              <a:off x="5727700" y="52657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397E7A1B-D9B1-4F31-BDCE-67C9330D0B74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2875"/>
            <a:ext cx="4721225" cy="4624388"/>
            <a:chOff x="2657475" y="1419225"/>
            <a:chExt cx="4721225" cy="4624388"/>
          </a:xfrm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76FFBD3A-800A-4762-8E62-6F5A7AC09B4D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B04D70FE-EA7D-44AA-B7D6-D2D17CE3174B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166EE059-E9A2-4FAA-A517-2182EBA44622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14EA48DB-6CB5-402A-A775-73B0AC49C2E0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E23E9550-035A-4579-B59F-9462C559C682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9A467A0E-03A4-48A3-8400-B89157C755FF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325B8FEF-88F2-4C46-AA7C-403F4A625773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5CE07D6F-867A-4A24-927F-D6D6FED55D03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D76E7290-3BC7-40A1-8AED-591213EC6298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A159FB28-A4C7-4E45-8410-4CAC8C00AF55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3218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グループ化 1">
            <a:extLst>
              <a:ext uri="{FF2B5EF4-FFF2-40B4-BE49-F238E27FC236}">
                <a16:creationId xmlns:a16="http://schemas.microsoft.com/office/drawing/2014/main" id="{7AB25EB5-5F3E-4398-B78D-AC1D400D9DD6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19225"/>
            <a:ext cx="4721225" cy="4624388"/>
            <a:chOff x="2657475" y="1419225"/>
            <a:chExt cx="4721225" cy="4624388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EC6C24A-70B4-4467-BB39-6089852213A4}"/>
                </a:ext>
              </a:extLst>
            </p:cNvPr>
            <p:cNvSpPr/>
            <p:nvPr/>
          </p:nvSpPr>
          <p:spPr>
            <a:xfrm>
              <a:off x="3503613" y="1762125"/>
              <a:ext cx="595312" cy="738188"/>
            </a:xfrm>
            <a:custGeom>
              <a:avLst/>
              <a:gdLst>
                <a:gd name="connsiteX0" fmla="*/ 357187 w 595312"/>
                <a:gd name="connsiteY0" fmla="*/ 619125 h 738188"/>
                <a:gd name="connsiteX1" fmla="*/ 295275 w 595312"/>
                <a:gd name="connsiteY1" fmla="*/ 492919 h 738188"/>
                <a:gd name="connsiteX2" fmla="*/ 257175 w 595312"/>
                <a:gd name="connsiteY2" fmla="*/ 411956 h 738188"/>
                <a:gd name="connsiteX3" fmla="*/ 216694 w 595312"/>
                <a:gd name="connsiteY3" fmla="*/ 335756 h 738188"/>
                <a:gd name="connsiteX4" fmla="*/ 152400 w 595312"/>
                <a:gd name="connsiteY4" fmla="*/ 238125 h 738188"/>
                <a:gd name="connsiteX5" fmla="*/ 78581 w 595312"/>
                <a:gd name="connsiteY5" fmla="*/ 140494 h 738188"/>
                <a:gd name="connsiteX6" fmla="*/ 47625 w 595312"/>
                <a:gd name="connsiteY6" fmla="*/ 104775 h 738188"/>
                <a:gd name="connsiteX7" fmla="*/ 16669 w 595312"/>
                <a:gd name="connsiteY7" fmla="*/ 71438 h 738188"/>
                <a:gd name="connsiteX8" fmla="*/ 2381 w 595312"/>
                <a:gd name="connsiteY8" fmla="*/ 45244 h 738188"/>
                <a:gd name="connsiteX9" fmla="*/ 0 w 595312"/>
                <a:gd name="connsiteY9" fmla="*/ 26194 h 738188"/>
                <a:gd name="connsiteX10" fmla="*/ 2381 w 595312"/>
                <a:gd name="connsiteY10" fmla="*/ 7144 h 738188"/>
                <a:gd name="connsiteX11" fmla="*/ 14287 w 595312"/>
                <a:gd name="connsiteY11" fmla="*/ 0 h 738188"/>
                <a:gd name="connsiteX12" fmla="*/ 33337 w 595312"/>
                <a:gd name="connsiteY12" fmla="*/ 2381 h 738188"/>
                <a:gd name="connsiteX13" fmla="*/ 85725 w 595312"/>
                <a:gd name="connsiteY13" fmla="*/ 28575 h 738188"/>
                <a:gd name="connsiteX14" fmla="*/ 161925 w 595312"/>
                <a:gd name="connsiteY14" fmla="*/ 73819 h 738188"/>
                <a:gd name="connsiteX15" fmla="*/ 240506 w 595312"/>
                <a:gd name="connsiteY15" fmla="*/ 126206 h 738188"/>
                <a:gd name="connsiteX16" fmla="*/ 323850 w 595312"/>
                <a:gd name="connsiteY16" fmla="*/ 183356 h 738188"/>
                <a:gd name="connsiteX17" fmla="*/ 392906 w 595312"/>
                <a:gd name="connsiteY17" fmla="*/ 235744 h 738188"/>
                <a:gd name="connsiteX18" fmla="*/ 450056 w 595312"/>
                <a:gd name="connsiteY18" fmla="*/ 278606 h 738188"/>
                <a:gd name="connsiteX19" fmla="*/ 490537 w 595312"/>
                <a:gd name="connsiteY19" fmla="*/ 311944 h 738188"/>
                <a:gd name="connsiteX20" fmla="*/ 528637 w 595312"/>
                <a:gd name="connsiteY20" fmla="*/ 342900 h 738188"/>
                <a:gd name="connsiteX21" fmla="*/ 552450 w 595312"/>
                <a:gd name="connsiteY21" fmla="*/ 371475 h 738188"/>
                <a:gd name="connsiteX22" fmla="*/ 573881 w 595312"/>
                <a:gd name="connsiteY22" fmla="*/ 407194 h 738188"/>
                <a:gd name="connsiteX23" fmla="*/ 588169 w 595312"/>
                <a:gd name="connsiteY23" fmla="*/ 450056 h 738188"/>
                <a:gd name="connsiteX24" fmla="*/ 595312 w 595312"/>
                <a:gd name="connsiteY24" fmla="*/ 492919 h 738188"/>
                <a:gd name="connsiteX25" fmla="*/ 595312 w 595312"/>
                <a:gd name="connsiteY25" fmla="*/ 533400 h 738188"/>
                <a:gd name="connsiteX26" fmla="*/ 595312 w 595312"/>
                <a:gd name="connsiteY26" fmla="*/ 590550 h 738188"/>
                <a:gd name="connsiteX27" fmla="*/ 588169 w 595312"/>
                <a:gd name="connsiteY27" fmla="*/ 638175 h 738188"/>
                <a:gd name="connsiteX28" fmla="*/ 571500 w 595312"/>
                <a:gd name="connsiteY28" fmla="*/ 685800 h 738188"/>
                <a:gd name="connsiteX29" fmla="*/ 552450 w 595312"/>
                <a:gd name="connsiteY29" fmla="*/ 714375 h 738188"/>
                <a:gd name="connsiteX30" fmla="*/ 538162 w 595312"/>
                <a:gd name="connsiteY30" fmla="*/ 726281 h 738188"/>
                <a:gd name="connsiteX31" fmla="*/ 519112 w 595312"/>
                <a:gd name="connsiteY31" fmla="*/ 735806 h 738188"/>
                <a:gd name="connsiteX32" fmla="*/ 500062 w 595312"/>
                <a:gd name="connsiteY32" fmla="*/ 738188 h 738188"/>
                <a:gd name="connsiteX33" fmla="*/ 464344 w 595312"/>
                <a:gd name="connsiteY33" fmla="*/ 733425 h 738188"/>
                <a:gd name="connsiteX34" fmla="*/ 438150 w 595312"/>
                <a:gd name="connsiteY34" fmla="*/ 723900 h 738188"/>
                <a:gd name="connsiteX35" fmla="*/ 419100 w 595312"/>
                <a:gd name="connsiteY35" fmla="*/ 704850 h 738188"/>
                <a:gd name="connsiteX36" fmla="*/ 392906 w 595312"/>
                <a:gd name="connsiteY36" fmla="*/ 676275 h 738188"/>
                <a:gd name="connsiteX37" fmla="*/ 357187 w 595312"/>
                <a:gd name="connsiteY37" fmla="*/ 619125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5312" h="738188">
                  <a:moveTo>
                    <a:pt x="357187" y="619125"/>
                  </a:moveTo>
                  <a:lnTo>
                    <a:pt x="295275" y="492919"/>
                  </a:lnTo>
                  <a:lnTo>
                    <a:pt x="257175" y="411956"/>
                  </a:lnTo>
                  <a:lnTo>
                    <a:pt x="216694" y="335756"/>
                  </a:lnTo>
                  <a:lnTo>
                    <a:pt x="152400" y="238125"/>
                  </a:lnTo>
                  <a:lnTo>
                    <a:pt x="78581" y="140494"/>
                  </a:lnTo>
                  <a:lnTo>
                    <a:pt x="47625" y="104775"/>
                  </a:lnTo>
                  <a:lnTo>
                    <a:pt x="16669" y="71438"/>
                  </a:lnTo>
                  <a:lnTo>
                    <a:pt x="2381" y="45244"/>
                  </a:lnTo>
                  <a:lnTo>
                    <a:pt x="0" y="26194"/>
                  </a:lnTo>
                  <a:lnTo>
                    <a:pt x="2381" y="7144"/>
                  </a:lnTo>
                  <a:lnTo>
                    <a:pt x="14287" y="0"/>
                  </a:lnTo>
                  <a:lnTo>
                    <a:pt x="33337" y="2381"/>
                  </a:lnTo>
                  <a:lnTo>
                    <a:pt x="85725" y="28575"/>
                  </a:lnTo>
                  <a:lnTo>
                    <a:pt x="161925" y="73819"/>
                  </a:lnTo>
                  <a:lnTo>
                    <a:pt x="240506" y="126206"/>
                  </a:lnTo>
                  <a:lnTo>
                    <a:pt x="323850" y="183356"/>
                  </a:lnTo>
                  <a:lnTo>
                    <a:pt x="392906" y="235744"/>
                  </a:lnTo>
                  <a:lnTo>
                    <a:pt x="450056" y="278606"/>
                  </a:lnTo>
                  <a:lnTo>
                    <a:pt x="490537" y="311944"/>
                  </a:lnTo>
                  <a:lnTo>
                    <a:pt x="528637" y="342900"/>
                  </a:lnTo>
                  <a:lnTo>
                    <a:pt x="552450" y="371475"/>
                  </a:lnTo>
                  <a:lnTo>
                    <a:pt x="573881" y="407194"/>
                  </a:lnTo>
                  <a:lnTo>
                    <a:pt x="588169" y="450056"/>
                  </a:lnTo>
                  <a:lnTo>
                    <a:pt x="595312" y="492919"/>
                  </a:lnTo>
                  <a:lnTo>
                    <a:pt x="595312" y="533400"/>
                  </a:lnTo>
                  <a:lnTo>
                    <a:pt x="595312" y="590550"/>
                  </a:lnTo>
                  <a:lnTo>
                    <a:pt x="588169" y="638175"/>
                  </a:lnTo>
                  <a:lnTo>
                    <a:pt x="571500" y="685800"/>
                  </a:lnTo>
                  <a:lnTo>
                    <a:pt x="552450" y="714375"/>
                  </a:lnTo>
                  <a:lnTo>
                    <a:pt x="538162" y="726281"/>
                  </a:lnTo>
                  <a:lnTo>
                    <a:pt x="519112" y="735806"/>
                  </a:lnTo>
                  <a:lnTo>
                    <a:pt x="500062" y="738188"/>
                  </a:lnTo>
                  <a:lnTo>
                    <a:pt x="464344" y="733425"/>
                  </a:lnTo>
                  <a:lnTo>
                    <a:pt x="438150" y="723900"/>
                  </a:lnTo>
                  <a:lnTo>
                    <a:pt x="419100" y="704850"/>
                  </a:lnTo>
                  <a:lnTo>
                    <a:pt x="392906" y="676275"/>
                  </a:lnTo>
                  <a:lnTo>
                    <a:pt x="357187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8F76CA9-E197-4C32-9981-0DB7EDFD6A74}"/>
                </a:ext>
              </a:extLst>
            </p:cNvPr>
            <p:cNvSpPr/>
            <p:nvPr/>
          </p:nvSpPr>
          <p:spPr>
            <a:xfrm>
              <a:off x="5310188" y="1503363"/>
              <a:ext cx="808037" cy="781050"/>
            </a:xfrm>
            <a:custGeom>
              <a:avLst/>
              <a:gdLst>
                <a:gd name="connsiteX0" fmla="*/ 433387 w 807243"/>
                <a:gd name="connsiteY0" fmla="*/ 538162 h 781050"/>
                <a:gd name="connsiteX1" fmla="*/ 185737 w 807243"/>
                <a:gd name="connsiteY1" fmla="*/ 690562 h 781050"/>
                <a:gd name="connsiteX2" fmla="*/ 78581 w 807243"/>
                <a:gd name="connsiteY2" fmla="*/ 759619 h 781050"/>
                <a:gd name="connsiteX3" fmla="*/ 47625 w 807243"/>
                <a:gd name="connsiteY3" fmla="*/ 773906 h 781050"/>
                <a:gd name="connsiteX4" fmla="*/ 26193 w 807243"/>
                <a:gd name="connsiteY4" fmla="*/ 781050 h 781050"/>
                <a:gd name="connsiteX5" fmla="*/ 11906 w 807243"/>
                <a:gd name="connsiteY5" fmla="*/ 781050 h 781050"/>
                <a:gd name="connsiteX6" fmla="*/ 0 w 807243"/>
                <a:gd name="connsiteY6" fmla="*/ 773906 h 781050"/>
                <a:gd name="connsiteX7" fmla="*/ 0 w 807243"/>
                <a:gd name="connsiteY7" fmla="*/ 750094 h 781050"/>
                <a:gd name="connsiteX8" fmla="*/ 11906 w 807243"/>
                <a:gd name="connsiteY8" fmla="*/ 723900 h 781050"/>
                <a:gd name="connsiteX9" fmla="*/ 61912 w 807243"/>
                <a:gd name="connsiteY9" fmla="*/ 669131 h 781050"/>
                <a:gd name="connsiteX10" fmla="*/ 138112 w 807243"/>
                <a:gd name="connsiteY10" fmla="*/ 581025 h 781050"/>
                <a:gd name="connsiteX11" fmla="*/ 204787 w 807243"/>
                <a:gd name="connsiteY11" fmla="*/ 497681 h 781050"/>
                <a:gd name="connsiteX12" fmla="*/ 261937 w 807243"/>
                <a:gd name="connsiteY12" fmla="*/ 416719 h 781050"/>
                <a:gd name="connsiteX13" fmla="*/ 321468 w 807243"/>
                <a:gd name="connsiteY13" fmla="*/ 328612 h 781050"/>
                <a:gd name="connsiteX14" fmla="*/ 352425 w 807243"/>
                <a:gd name="connsiteY14" fmla="*/ 276225 h 781050"/>
                <a:gd name="connsiteX15" fmla="*/ 388143 w 807243"/>
                <a:gd name="connsiteY15" fmla="*/ 204787 h 781050"/>
                <a:gd name="connsiteX16" fmla="*/ 400050 w 807243"/>
                <a:gd name="connsiteY16" fmla="*/ 169069 h 781050"/>
                <a:gd name="connsiteX17" fmla="*/ 402431 w 807243"/>
                <a:gd name="connsiteY17" fmla="*/ 138112 h 781050"/>
                <a:gd name="connsiteX18" fmla="*/ 392906 w 807243"/>
                <a:gd name="connsiteY18" fmla="*/ 95250 h 781050"/>
                <a:gd name="connsiteX19" fmla="*/ 371475 w 807243"/>
                <a:gd name="connsiteY19" fmla="*/ 54769 h 781050"/>
                <a:gd name="connsiteX20" fmla="*/ 359568 w 807243"/>
                <a:gd name="connsiteY20" fmla="*/ 35719 h 781050"/>
                <a:gd name="connsiteX21" fmla="*/ 359568 w 807243"/>
                <a:gd name="connsiteY21" fmla="*/ 21431 h 781050"/>
                <a:gd name="connsiteX22" fmla="*/ 361950 w 807243"/>
                <a:gd name="connsiteY22" fmla="*/ 9525 h 781050"/>
                <a:gd name="connsiteX23" fmla="*/ 369093 w 807243"/>
                <a:gd name="connsiteY23" fmla="*/ 2381 h 781050"/>
                <a:gd name="connsiteX24" fmla="*/ 388143 w 807243"/>
                <a:gd name="connsiteY24" fmla="*/ 0 h 781050"/>
                <a:gd name="connsiteX25" fmla="*/ 419100 w 807243"/>
                <a:gd name="connsiteY25" fmla="*/ 4762 h 781050"/>
                <a:gd name="connsiteX26" fmla="*/ 478631 w 807243"/>
                <a:gd name="connsiteY26" fmla="*/ 19050 h 781050"/>
                <a:gd name="connsiteX27" fmla="*/ 535781 w 807243"/>
                <a:gd name="connsiteY27" fmla="*/ 45244 h 781050"/>
                <a:gd name="connsiteX28" fmla="*/ 588168 w 807243"/>
                <a:gd name="connsiteY28" fmla="*/ 73819 h 781050"/>
                <a:gd name="connsiteX29" fmla="*/ 628650 w 807243"/>
                <a:gd name="connsiteY29" fmla="*/ 102394 h 781050"/>
                <a:gd name="connsiteX30" fmla="*/ 690562 w 807243"/>
                <a:gd name="connsiteY30" fmla="*/ 147637 h 781050"/>
                <a:gd name="connsiteX31" fmla="*/ 738187 w 807243"/>
                <a:gd name="connsiteY31" fmla="*/ 192881 h 781050"/>
                <a:gd name="connsiteX32" fmla="*/ 773906 w 807243"/>
                <a:gd name="connsiteY32" fmla="*/ 228600 h 781050"/>
                <a:gd name="connsiteX33" fmla="*/ 797718 w 807243"/>
                <a:gd name="connsiteY33" fmla="*/ 259556 h 781050"/>
                <a:gd name="connsiteX34" fmla="*/ 804862 w 807243"/>
                <a:gd name="connsiteY34" fmla="*/ 285750 h 781050"/>
                <a:gd name="connsiteX35" fmla="*/ 807243 w 807243"/>
                <a:gd name="connsiteY35" fmla="*/ 311944 h 781050"/>
                <a:gd name="connsiteX36" fmla="*/ 800100 w 807243"/>
                <a:gd name="connsiteY36" fmla="*/ 342900 h 781050"/>
                <a:gd name="connsiteX37" fmla="*/ 781050 w 807243"/>
                <a:gd name="connsiteY37" fmla="*/ 361950 h 781050"/>
                <a:gd name="connsiteX38" fmla="*/ 759618 w 807243"/>
                <a:gd name="connsiteY38" fmla="*/ 366712 h 781050"/>
                <a:gd name="connsiteX39" fmla="*/ 719137 w 807243"/>
                <a:gd name="connsiteY39" fmla="*/ 373856 h 781050"/>
                <a:gd name="connsiteX40" fmla="*/ 683418 w 807243"/>
                <a:gd name="connsiteY40" fmla="*/ 383381 h 781050"/>
                <a:gd name="connsiteX41" fmla="*/ 638175 w 807243"/>
                <a:gd name="connsiteY41" fmla="*/ 402431 h 781050"/>
                <a:gd name="connsiteX42" fmla="*/ 602456 w 807243"/>
                <a:gd name="connsiteY42" fmla="*/ 423862 h 781050"/>
                <a:gd name="connsiteX43" fmla="*/ 559593 w 807243"/>
                <a:gd name="connsiteY43" fmla="*/ 464344 h 781050"/>
                <a:gd name="connsiteX44" fmla="*/ 433387 w 807243"/>
                <a:gd name="connsiteY44" fmla="*/ 538162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7243" h="781050">
                  <a:moveTo>
                    <a:pt x="433387" y="538162"/>
                  </a:moveTo>
                  <a:lnTo>
                    <a:pt x="185737" y="690562"/>
                  </a:lnTo>
                  <a:lnTo>
                    <a:pt x="78581" y="759619"/>
                  </a:lnTo>
                  <a:lnTo>
                    <a:pt x="47625" y="773906"/>
                  </a:lnTo>
                  <a:lnTo>
                    <a:pt x="26193" y="781050"/>
                  </a:lnTo>
                  <a:lnTo>
                    <a:pt x="11906" y="781050"/>
                  </a:lnTo>
                  <a:lnTo>
                    <a:pt x="0" y="773906"/>
                  </a:lnTo>
                  <a:lnTo>
                    <a:pt x="0" y="750094"/>
                  </a:lnTo>
                  <a:lnTo>
                    <a:pt x="11906" y="723900"/>
                  </a:lnTo>
                  <a:lnTo>
                    <a:pt x="61912" y="669131"/>
                  </a:lnTo>
                  <a:lnTo>
                    <a:pt x="138112" y="581025"/>
                  </a:lnTo>
                  <a:lnTo>
                    <a:pt x="204787" y="497681"/>
                  </a:lnTo>
                  <a:lnTo>
                    <a:pt x="261937" y="416719"/>
                  </a:lnTo>
                  <a:lnTo>
                    <a:pt x="321468" y="328612"/>
                  </a:lnTo>
                  <a:lnTo>
                    <a:pt x="352425" y="276225"/>
                  </a:lnTo>
                  <a:lnTo>
                    <a:pt x="388143" y="204787"/>
                  </a:lnTo>
                  <a:lnTo>
                    <a:pt x="400050" y="169069"/>
                  </a:lnTo>
                  <a:lnTo>
                    <a:pt x="402431" y="138112"/>
                  </a:lnTo>
                  <a:lnTo>
                    <a:pt x="392906" y="95250"/>
                  </a:lnTo>
                  <a:lnTo>
                    <a:pt x="371475" y="54769"/>
                  </a:lnTo>
                  <a:lnTo>
                    <a:pt x="359568" y="35719"/>
                  </a:lnTo>
                  <a:lnTo>
                    <a:pt x="359568" y="21431"/>
                  </a:lnTo>
                  <a:lnTo>
                    <a:pt x="361950" y="9525"/>
                  </a:lnTo>
                  <a:lnTo>
                    <a:pt x="369093" y="2381"/>
                  </a:lnTo>
                  <a:lnTo>
                    <a:pt x="388143" y="0"/>
                  </a:lnTo>
                  <a:lnTo>
                    <a:pt x="419100" y="4762"/>
                  </a:lnTo>
                  <a:lnTo>
                    <a:pt x="478631" y="19050"/>
                  </a:lnTo>
                  <a:lnTo>
                    <a:pt x="535781" y="45244"/>
                  </a:lnTo>
                  <a:lnTo>
                    <a:pt x="588168" y="73819"/>
                  </a:lnTo>
                  <a:lnTo>
                    <a:pt x="628650" y="102394"/>
                  </a:lnTo>
                  <a:lnTo>
                    <a:pt x="690562" y="147637"/>
                  </a:lnTo>
                  <a:lnTo>
                    <a:pt x="738187" y="192881"/>
                  </a:lnTo>
                  <a:lnTo>
                    <a:pt x="773906" y="228600"/>
                  </a:lnTo>
                  <a:lnTo>
                    <a:pt x="797718" y="259556"/>
                  </a:lnTo>
                  <a:lnTo>
                    <a:pt x="804862" y="285750"/>
                  </a:lnTo>
                  <a:lnTo>
                    <a:pt x="807243" y="311944"/>
                  </a:lnTo>
                  <a:lnTo>
                    <a:pt x="800100" y="342900"/>
                  </a:lnTo>
                  <a:lnTo>
                    <a:pt x="781050" y="361950"/>
                  </a:lnTo>
                  <a:lnTo>
                    <a:pt x="759618" y="366712"/>
                  </a:lnTo>
                  <a:lnTo>
                    <a:pt x="719137" y="373856"/>
                  </a:lnTo>
                  <a:lnTo>
                    <a:pt x="683418" y="383381"/>
                  </a:lnTo>
                  <a:lnTo>
                    <a:pt x="638175" y="402431"/>
                  </a:lnTo>
                  <a:lnTo>
                    <a:pt x="602456" y="423862"/>
                  </a:lnTo>
                  <a:lnTo>
                    <a:pt x="559593" y="464344"/>
                  </a:lnTo>
                  <a:lnTo>
                    <a:pt x="433387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34C1B4B-580C-4A15-AB5A-02EAC2E7991E}"/>
                </a:ext>
              </a:extLst>
            </p:cNvPr>
            <p:cNvSpPr/>
            <p:nvPr/>
          </p:nvSpPr>
          <p:spPr>
            <a:xfrm>
              <a:off x="2789238" y="3138488"/>
              <a:ext cx="3819525" cy="692150"/>
            </a:xfrm>
            <a:custGeom>
              <a:avLst/>
              <a:gdLst>
                <a:gd name="connsiteX0" fmla="*/ 2806749 w 3820003"/>
                <a:gd name="connsiteY0" fmla="*/ 289501 h 691979"/>
                <a:gd name="connsiteX1" fmla="*/ 2549022 w 3820003"/>
                <a:gd name="connsiteY1" fmla="*/ 307154 h 691979"/>
                <a:gd name="connsiteX2" fmla="*/ 2439576 w 3820003"/>
                <a:gd name="connsiteY2" fmla="*/ 314215 h 691979"/>
                <a:gd name="connsiteX3" fmla="*/ 2277173 w 3820003"/>
                <a:gd name="connsiteY3" fmla="*/ 335398 h 691979"/>
                <a:gd name="connsiteX4" fmla="*/ 1998264 w 3820003"/>
                <a:gd name="connsiteY4" fmla="*/ 356581 h 691979"/>
                <a:gd name="connsiteX5" fmla="*/ 1691110 w 3820003"/>
                <a:gd name="connsiteY5" fmla="*/ 388355 h 691979"/>
                <a:gd name="connsiteX6" fmla="*/ 1528707 w 3820003"/>
                <a:gd name="connsiteY6" fmla="*/ 398947 h 691979"/>
                <a:gd name="connsiteX7" fmla="*/ 1281572 w 3820003"/>
                <a:gd name="connsiteY7" fmla="*/ 441313 h 691979"/>
                <a:gd name="connsiteX8" fmla="*/ 1090925 w 3820003"/>
                <a:gd name="connsiteY8" fmla="*/ 480148 h 691979"/>
                <a:gd name="connsiteX9" fmla="*/ 921461 w 3820003"/>
                <a:gd name="connsiteY9" fmla="*/ 522515 h 691979"/>
                <a:gd name="connsiteX10" fmla="*/ 797893 w 3820003"/>
                <a:gd name="connsiteY10" fmla="*/ 561350 h 691979"/>
                <a:gd name="connsiteX11" fmla="*/ 639020 w 3820003"/>
                <a:gd name="connsiteY11" fmla="*/ 617838 h 691979"/>
                <a:gd name="connsiteX12" fmla="*/ 504861 w 3820003"/>
                <a:gd name="connsiteY12" fmla="*/ 663735 h 691979"/>
                <a:gd name="connsiteX13" fmla="*/ 416599 w 3820003"/>
                <a:gd name="connsiteY13" fmla="*/ 691979 h 691979"/>
                <a:gd name="connsiteX14" fmla="*/ 388355 w 3820003"/>
                <a:gd name="connsiteY14" fmla="*/ 691979 h 691979"/>
                <a:gd name="connsiteX15" fmla="*/ 353050 w 3820003"/>
                <a:gd name="connsiteY15" fmla="*/ 681387 h 691979"/>
                <a:gd name="connsiteX16" fmla="*/ 300092 w 3820003"/>
                <a:gd name="connsiteY16" fmla="*/ 653143 h 691979"/>
                <a:gd name="connsiteX17" fmla="*/ 250665 w 3820003"/>
                <a:gd name="connsiteY17" fmla="*/ 621369 h 691979"/>
                <a:gd name="connsiteX18" fmla="*/ 201238 w 3820003"/>
                <a:gd name="connsiteY18" fmla="*/ 582533 h 691979"/>
                <a:gd name="connsiteX19" fmla="*/ 162403 w 3820003"/>
                <a:gd name="connsiteY19" fmla="*/ 543698 h 691979"/>
                <a:gd name="connsiteX20" fmla="*/ 98854 w 3820003"/>
                <a:gd name="connsiteY20" fmla="*/ 469557 h 691979"/>
                <a:gd name="connsiteX21" fmla="*/ 52957 w 3820003"/>
                <a:gd name="connsiteY21" fmla="*/ 406008 h 691979"/>
                <a:gd name="connsiteX22" fmla="*/ 24713 w 3820003"/>
                <a:gd name="connsiteY22" fmla="*/ 363642 h 691979"/>
                <a:gd name="connsiteX23" fmla="*/ 7061 w 3820003"/>
                <a:gd name="connsiteY23" fmla="*/ 328337 h 691979"/>
                <a:gd name="connsiteX24" fmla="*/ 0 w 3820003"/>
                <a:gd name="connsiteY24" fmla="*/ 303623 h 691979"/>
                <a:gd name="connsiteX25" fmla="*/ 0 w 3820003"/>
                <a:gd name="connsiteY25" fmla="*/ 289501 h 691979"/>
                <a:gd name="connsiteX26" fmla="*/ 3530 w 3820003"/>
                <a:gd name="connsiteY26" fmla="*/ 275379 h 691979"/>
                <a:gd name="connsiteX27" fmla="*/ 21183 w 3820003"/>
                <a:gd name="connsiteY27" fmla="*/ 271849 h 691979"/>
                <a:gd name="connsiteX28" fmla="*/ 42366 w 3820003"/>
                <a:gd name="connsiteY28" fmla="*/ 278910 h 691979"/>
                <a:gd name="connsiteX29" fmla="*/ 77671 w 3820003"/>
                <a:gd name="connsiteY29" fmla="*/ 303623 h 691979"/>
                <a:gd name="connsiteX30" fmla="*/ 127098 w 3820003"/>
                <a:gd name="connsiteY30" fmla="*/ 335398 h 691979"/>
                <a:gd name="connsiteX31" fmla="*/ 201238 w 3820003"/>
                <a:gd name="connsiteY31" fmla="*/ 374233 h 691979"/>
                <a:gd name="connsiteX32" fmla="*/ 261257 w 3820003"/>
                <a:gd name="connsiteY32" fmla="*/ 402477 h 691979"/>
                <a:gd name="connsiteX33" fmla="*/ 303623 w 3820003"/>
                <a:gd name="connsiteY33" fmla="*/ 416599 h 691979"/>
                <a:gd name="connsiteX34" fmla="*/ 370702 w 3820003"/>
                <a:gd name="connsiteY34" fmla="*/ 430721 h 691979"/>
                <a:gd name="connsiteX35" fmla="*/ 437782 w 3820003"/>
                <a:gd name="connsiteY35" fmla="*/ 434252 h 691979"/>
                <a:gd name="connsiteX36" fmla="*/ 522514 w 3820003"/>
                <a:gd name="connsiteY36" fmla="*/ 434252 h 691979"/>
                <a:gd name="connsiteX37" fmla="*/ 593124 w 3820003"/>
                <a:gd name="connsiteY37" fmla="*/ 423660 h 691979"/>
                <a:gd name="connsiteX38" fmla="*/ 706100 w 3820003"/>
                <a:gd name="connsiteY38" fmla="*/ 398947 h 691979"/>
                <a:gd name="connsiteX39" fmla="*/ 864972 w 3820003"/>
                <a:gd name="connsiteY39" fmla="*/ 367172 h 691979"/>
                <a:gd name="connsiteX40" fmla="*/ 1083864 w 3820003"/>
                <a:gd name="connsiteY40" fmla="*/ 328337 h 691979"/>
                <a:gd name="connsiteX41" fmla="*/ 1221553 w 3820003"/>
                <a:gd name="connsiteY41" fmla="*/ 307154 h 691979"/>
                <a:gd name="connsiteX42" fmla="*/ 1380426 w 3820003"/>
                <a:gd name="connsiteY42" fmla="*/ 289501 h 691979"/>
                <a:gd name="connsiteX43" fmla="*/ 1613439 w 3820003"/>
                <a:gd name="connsiteY43" fmla="*/ 225952 h 691979"/>
                <a:gd name="connsiteX44" fmla="*/ 1945306 w 3820003"/>
                <a:gd name="connsiteY44" fmla="*/ 190647 h 691979"/>
                <a:gd name="connsiteX45" fmla="*/ 2090057 w 3820003"/>
                <a:gd name="connsiteY45" fmla="*/ 176525 h 691979"/>
                <a:gd name="connsiteX46" fmla="*/ 2217155 w 3820003"/>
                <a:gd name="connsiteY46" fmla="*/ 162403 h 691979"/>
                <a:gd name="connsiteX47" fmla="*/ 2471351 w 3820003"/>
                <a:gd name="connsiteY47" fmla="*/ 141220 h 691979"/>
                <a:gd name="connsiteX48" fmla="*/ 2810279 w 3820003"/>
                <a:gd name="connsiteY48" fmla="*/ 116507 h 691979"/>
                <a:gd name="connsiteX49" fmla="*/ 3113902 w 3820003"/>
                <a:gd name="connsiteY49" fmla="*/ 88263 h 691979"/>
                <a:gd name="connsiteX50" fmla="*/ 3198634 w 3820003"/>
                <a:gd name="connsiteY50" fmla="*/ 60019 h 691979"/>
                <a:gd name="connsiteX51" fmla="*/ 3308080 w 3820003"/>
                <a:gd name="connsiteY51" fmla="*/ 24714 h 691979"/>
                <a:gd name="connsiteX52" fmla="*/ 3417525 w 3820003"/>
                <a:gd name="connsiteY52" fmla="*/ 0 h 691979"/>
                <a:gd name="connsiteX53" fmla="*/ 3484605 w 3820003"/>
                <a:gd name="connsiteY53" fmla="*/ 10592 h 691979"/>
                <a:gd name="connsiteX54" fmla="*/ 3586989 w 3820003"/>
                <a:gd name="connsiteY54" fmla="*/ 35305 h 691979"/>
                <a:gd name="connsiteX55" fmla="*/ 3675252 w 3820003"/>
                <a:gd name="connsiteY55" fmla="*/ 63549 h 691979"/>
                <a:gd name="connsiteX56" fmla="*/ 3728210 w 3820003"/>
                <a:gd name="connsiteY56" fmla="*/ 95324 h 691979"/>
                <a:gd name="connsiteX57" fmla="*/ 3784698 w 3820003"/>
                <a:gd name="connsiteY57" fmla="*/ 144751 h 691979"/>
                <a:gd name="connsiteX58" fmla="*/ 3812942 w 3820003"/>
                <a:gd name="connsiteY58" fmla="*/ 183586 h 691979"/>
                <a:gd name="connsiteX59" fmla="*/ 3820003 w 3820003"/>
                <a:gd name="connsiteY59" fmla="*/ 208300 h 691979"/>
                <a:gd name="connsiteX60" fmla="*/ 3820003 w 3820003"/>
                <a:gd name="connsiteY60" fmla="*/ 222422 h 691979"/>
                <a:gd name="connsiteX61" fmla="*/ 3809411 w 3820003"/>
                <a:gd name="connsiteY61" fmla="*/ 250666 h 691979"/>
                <a:gd name="connsiteX62" fmla="*/ 3791759 w 3820003"/>
                <a:gd name="connsiteY62" fmla="*/ 271849 h 691979"/>
                <a:gd name="connsiteX63" fmla="*/ 3756454 w 3820003"/>
                <a:gd name="connsiteY63" fmla="*/ 289501 h 691979"/>
                <a:gd name="connsiteX64" fmla="*/ 3728210 w 3820003"/>
                <a:gd name="connsiteY64" fmla="*/ 289501 h 691979"/>
                <a:gd name="connsiteX65" fmla="*/ 3654069 w 3820003"/>
                <a:gd name="connsiteY65" fmla="*/ 278910 h 691979"/>
                <a:gd name="connsiteX66" fmla="*/ 3484605 w 3820003"/>
                <a:gd name="connsiteY66" fmla="*/ 268318 h 691979"/>
                <a:gd name="connsiteX67" fmla="*/ 3145677 w 3820003"/>
                <a:gd name="connsiteY67" fmla="*/ 271849 h 691979"/>
                <a:gd name="connsiteX68" fmla="*/ 2806749 w 3820003"/>
                <a:gd name="connsiteY68" fmla="*/ 289501 h 691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820003" h="691979">
                  <a:moveTo>
                    <a:pt x="2806749" y="289501"/>
                  </a:moveTo>
                  <a:lnTo>
                    <a:pt x="2549022" y="307154"/>
                  </a:lnTo>
                  <a:lnTo>
                    <a:pt x="2439576" y="314215"/>
                  </a:lnTo>
                  <a:lnTo>
                    <a:pt x="2277173" y="335398"/>
                  </a:lnTo>
                  <a:lnTo>
                    <a:pt x="1998264" y="356581"/>
                  </a:lnTo>
                  <a:lnTo>
                    <a:pt x="1691110" y="388355"/>
                  </a:lnTo>
                  <a:lnTo>
                    <a:pt x="1528707" y="398947"/>
                  </a:lnTo>
                  <a:lnTo>
                    <a:pt x="1281572" y="441313"/>
                  </a:lnTo>
                  <a:lnTo>
                    <a:pt x="1090925" y="480148"/>
                  </a:lnTo>
                  <a:lnTo>
                    <a:pt x="921461" y="522515"/>
                  </a:lnTo>
                  <a:lnTo>
                    <a:pt x="797893" y="561350"/>
                  </a:lnTo>
                  <a:lnTo>
                    <a:pt x="639020" y="617838"/>
                  </a:lnTo>
                  <a:lnTo>
                    <a:pt x="504861" y="663735"/>
                  </a:lnTo>
                  <a:lnTo>
                    <a:pt x="416599" y="691979"/>
                  </a:lnTo>
                  <a:lnTo>
                    <a:pt x="388355" y="691979"/>
                  </a:lnTo>
                  <a:lnTo>
                    <a:pt x="353050" y="681387"/>
                  </a:lnTo>
                  <a:lnTo>
                    <a:pt x="300092" y="653143"/>
                  </a:lnTo>
                  <a:lnTo>
                    <a:pt x="250665" y="621369"/>
                  </a:lnTo>
                  <a:lnTo>
                    <a:pt x="201238" y="582533"/>
                  </a:lnTo>
                  <a:lnTo>
                    <a:pt x="162403" y="543698"/>
                  </a:lnTo>
                  <a:lnTo>
                    <a:pt x="98854" y="469557"/>
                  </a:lnTo>
                  <a:lnTo>
                    <a:pt x="52957" y="406008"/>
                  </a:lnTo>
                  <a:lnTo>
                    <a:pt x="24713" y="363642"/>
                  </a:lnTo>
                  <a:lnTo>
                    <a:pt x="7061" y="328337"/>
                  </a:lnTo>
                  <a:lnTo>
                    <a:pt x="0" y="303623"/>
                  </a:lnTo>
                  <a:lnTo>
                    <a:pt x="0" y="289501"/>
                  </a:lnTo>
                  <a:lnTo>
                    <a:pt x="3530" y="275379"/>
                  </a:lnTo>
                  <a:lnTo>
                    <a:pt x="21183" y="271849"/>
                  </a:lnTo>
                  <a:lnTo>
                    <a:pt x="42366" y="278910"/>
                  </a:lnTo>
                  <a:lnTo>
                    <a:pt x="77671" y="303623"/>
                  </a:lnTo>
                  <a:lnTo>
                    <a:pt x="127098" y="335398"/>
                  </a:lnTo>
                  <a:lnTo>
                    <a:pt x="201238" y="374233"/>
                  </a:lnTo>
                  <a:lnTo>
                    <a:pt x="261257" y="402477"/>
                  </a:lnTo>
                  <a:lnTo>
                    <a:pt x="303623" y="416599"/>
                  </a:lnTo>
                  <a:lnTo>
                    <a:pt x="370702" y="430721"/>
                  </a:lnTo>
                  <a:lnTo>
                    <a:pt x="437782" y="434252"/>
                  </a:lnTo>
                  <a:lnTo>
                    <a:pt x="522514" y="434252"/>
                  </a:lnTo>
                  <a:lnTo>
                    <a:pt x="593124" y="423660"/>
                  </a:lnTo>
                  <a:lnTo>
                    <a:pt x="706100" y="398947"/>
                  </a:lnTo>
                  <a:lnTo>
                    <a:pt x="864972" y="367172"/>
                  </a:lnTo>
                  <a:lnTo>
                    <a:pt x="1083864" y="328337"/>
                  </a:lnTo>
                  <a:lnTo>
                    <a:pt x="1221553" y="307154"/>
                  </a:lnTo>
                  <a:lnTo>
                    <a:pt x="1380426" y="289501"/>
                  </a:lnTo>
                  <a:lnTo>
                    <a:pt x="1613439" y="225952"/>
                  </a:lnTo>
                  <a:lnTo>
                    <a:pt x="1945306" y="190647"/>
                  </a:lnTo>
                  <a:lnTo>
                    <a:pt x="2090057" y="176525"/>
                  </a:lnTo>
                  <a:lnTo>
                    <a:pt x="2217155" y="162403"/>
                  </a:lnTo>
                  <a:lnTo>
                    <a:pt x="2471351" y="141220"/>
                  </a:lnTo>
                  <a:lnTo>
                    <a:pt x="2810279" y="116507"/>
                  </a:lnTo>
                  <a:lnTo>
                    <a:pt x="3113902" y="88263"/>
                  </a:lnTo>
                  <a:lnTo>
                    <a:pt x="3198634" y="60019"/>
                  </a:lnTo>
                  <a:lnTo>
                    <a:pt x="3308080" y="24714"/>
                  </a:lnTo>
                  <a:lnTo>
                    <a:pt x="3417525" y="0"/>
                  </a:lnTo>
                  <a:lnTo>
                    <a:pt x="3484605" y="10592"/>
                  </a:lnTo>
                  <a:lnTo>
                    <a:pt x="3586989" y="35305"/>
                  </a:lnTo>
                  <a:lnTo>
                    <a:pt x="3675252" y="63549"/>
                  </a:lnTo>
                  <a:lnTo>
                    <a:pt x="3728210" y="95324"/>
                  </a:lnTo>
                  <a:lnTo>
                    <a:pt x="3784698" y="144751"/>
                  </a:lnTo>
                  <a:lnTo>
                    <a:pt x="3812942" y="183586"/>
                  </a:lnTo>
                  <a:lnTo>
                    <a:pt x="3820003" y="208300"/>
                  </a:lnTo>
                  <a:lnTo>
                    <a:pt x="3820003" y="222422"/>
                  </a:lnTo>
                  <a:lnTo>
                    <a:pt x="3809411" y="250666"/>
                  </a:lnTo>
                  <a:lnTo>
                    <a:pt x="3791759" y="271849"/>
                  </a:lnTo>
                  <a:lnTo>
                    <a:pt x="3756454" y="289501"/>
                  </a:lnTo>
                  <a:lnTo>
                    <a:pt x="3728210" y="289501"/>
                  </a:lnTo>
                  <a:lnTo>
                    <a:pt x="3654069" y="278910"/>
                  </a:lnTo>
                  <a:lnTo>
                    <a:pt x="3484605" y="268318"/>
                  </a:lnTo>
                  <a:lnTo>
                    <a:pt x="3145677" y="271849"/>
                  </a:lnTo>
                  <a:lnTo>
                    <a:pt x="2806749" y="2895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45DFB1D-F288-4AF6-BF4A-D50D9A24B148}"/>
                </a:ext>
              </a:extLst>
            </p:cNvPr>
            <p:cNvSpPr/>
            <p:nvPr/>
          </p:nvSpPr>
          <p:spPr>
            <a:xfrm>
              <a:off x="3400425" y="2446338"/>
              <a:ext cx="2574925" cy="536575"/>
            </a:xfrm>
            <a:custGeom>
              <a:avLst/>
              <a:gdLst>
                <a:gd name="connsiteX0" fmla="*/ 1935956 w 2574131"/>
                <a:gd name="connsiteY0" fmla="*/ 280987 h 538162"/>
                <a:gd name="connsiteX1" fmla="*/ 1531144 w 2574131"/>
                <a:gd name="connsiteY1" fmla="*/ 328612 h 538162"/>
                <a:gd name="connsiteX2" fmla="*/ 1226344 w 2574131"/>
                <a:gd name="connsiteY2" fmla="*/ 361950 h 538162"/>
                <a:gd name="connsiteX3" fmla="*/ 997744 w 2574131"/>
                <a:gd name="connsiteY3" fmla="*/ 421481 h 538162"/>
                <a:gd name="connsiteX4" fmla="*/ 657225 w 2574131"/>
                <a:gd name="connsiteY4" fmla="*/ 471487 h 538162"/>
                <a:gd name="connsiteX5" fmla="*/ 492919 w 2574131"/>
                <a:gd name="connsiteY5" fmla="*/ 492919 h 538162"/>
                <a:gd name="connsiteX6" fmla="*/ 431006 w 2574131"/>
                <a:gd name="connsiteY6" fmla="*/ 511969 h 538162"/>
                <a:gd name="connsiteX7" fmla="*/ 392906 w 2574131"/>
                <a:gd name="connsiteY7" fmla="*/ 523875 h 538162"/>
                <a:gd name="connsiteX8" fmla="*/ 352425 w 2574131"/>
                <a:gd name="connsiteY8" fmla="*/ 533400 h 538162"/>
                <a:gd name="connsiteX9" fmla="*/ 311944 w 2574131"/>
                <a:gd name="connsiteY9" fmla="*/ 538162 h 538162"/>
                <a:gd name="connsiteX10" fmla="*/ 283369 w 2574131"/>
                <a:gd name="connsiteY10" fmla="*/ 526256 h 538162"/>
                <a:gd name="connsiteX11" fmla="*/ 240506 w 2574131"/>
                <a:gd name="connsiteY11" fmla="*/ 500062 h 538162"/>
                <a:gd name="connsiteX12" fmla="*/ 188119 w 2574131"/>
                <a:gd name="connsiteY12" fmla="*/ 457200 h 538162"/>
                <a:gd name="connsiteX13" fmla="*/ 111919 w 2574131"/>
                <a:gd name="connsiteY13" fmla="*/ 376237 h 538162"/>
                <a:gd name="connsiteX14" fmla="*/ 28575 w 2574131"/>
                <a:gd name="connsiteY14" fmla="*/ 285750 h 538162"/>
                <a:gd name="connsiteX15" fmla="*/ 7144 w 2574131"/>
                <a:gd name="connsiteY15" fmla="*/ 257175 h 538162"/>
                <a:gd name="connsiteX16" fmla="*/ 0 w 2574131"/>
                <a:gd name="connsiteY16" fmla="*/ 238125 h 538162"/>
                <a:gd name="connsiteX17" fmla="*/ 2381 w 2574131"/>
                <a:gd name="connsiteY17" fmla="*/ 226219 h 538162"/>
                <a:gd name="connsiteX18" fmla="*/ 16669 w 2574131"/>
                <a:gd name="connsiteY18" fmla="*/ 219075 h 538162"/>
                <a:gd name="connsiteX19" fmla="*/ 35719 w 2574131"/>
                <a:gd name="connsiteY19" fmla="*/ 219075 h 538162"/>
                <a:gd name="connsiteX20" fmla="*/ 57150 w 2574131"/>
                <a:gd name="connsiteY20" fmla="*/ 226219 h 538162"/>
                <a:gd name="connsiteX21" fmla="*/ 121444 w 2574131"/>
                <a:gd name="connsiteY21" fmla="*/ 252412 h 538162"/>
                <a:gd name="connsiteX22" fmla="*/ 190500 w 2574131"/>
                <a:gd name="connsiteY22" fmla="*/ 276225 h 538162"/>
                <a:gd name="connsiteX23" fmla="*/ 252413 w 2574131"/>
                <a:gd name="connsiteY23" fmla="*/ 297656 h 538162"/>
                <a:gd name="connsiteX24" fmla="*/ 304800 w 2574131"/>
                <a:gd name="connsiteY24" fmla="*/ 309562 h 538162"/>
                <a:gd name="connsiteX25" fmla="*/ 357188 w 2574131"/>
                <a:gd name="connsiteY25" fmla="*/ 316706 h 538162"/>
                <a:gd name="connsiteX26" fmla="*/ 392906 w 2574131"/>
                <a:gd name="connsiteY26" fmla="*/ 316706 h 538162"/>
                <a:gd name="connsiteX27" fmla="*/ 442913 w 2574131"/>
                <a:gd name="connsiteY27" fmla="*/ 309562 h 538162"/>
                <a:gd name="connsiteX28" fmla="*/ 647700 w 2574131"/>
                <a:gd name="connsiteY28" fmla="*/ 280987 h 538162"/>
                <a:gd name="connsiteX29" fmla="*/ 828675 w 2574131"/>
                <a:gd name="connsiteY29" fmla="*/ 254794 h 538162"/>
                <a:gd name="connsiteX30" fmla="*/ 1057275 w 2574131"/>
                <a:gd name="connsiteY30" fmla="*/ 223837 h 538162"/>
                <a:gd name="connsiteX31" fmla="*/ 1264444 w 2574131"/>
                <a:gd name="connsiteY31" fmla="*/ 209550 h 538162"/>
                <a:gd name="connsiteX32" fmla="*/ 1526381 w 2574131"/>
                <a:gd name="connsiteY32" fmla="*/ 166687 h 538162"/>
                <a:gd name="connsiteX33" fmla="*/ 1812131 w 2574131"/>
                <a:gd name="connsiteY33" fmla="*/ 119062 h 538162"/>
                <a:gd name="connsiteX34" fmla="*/ 1971675 w 2574131"/>
                <a:gd name="connsiteY34" fmla="*/ 90487 h 538162"/>
                <a:gd name="connsiteX35" fmla="*/ 2047875 w 2574131"/>
                <a:gd name="connsiteY35" fmla="*/ 61912 h 538162"/>
                <a:gd name="connsiteX36" fmla="*/ 2216944 w 2574131"/>
                <a:gd name="connsiteY36" fmla="*/ 2381 h 538162"/>
                <a:gd name="connsiteX37" fmla="*/ 2257425 w 2574131"/>
                <a:gd name="connsiteY37" fmla="*/ 0 h 538162"/>
                <a:gd name="connsiteX38" fmla="*/ 2371725 w 2574131"/>
                <a:gd name="connsiteY38" fmla="*/ 11906 h 538162"/>
                <a:gd name="connsiteX39" fmla="*/ 2445544 w 2574131"/>
                <a:gd name="connsiteY39" fmla="*/ 28575 h 538162"/>
                <a:gd name="connsiteX40" fmla="*/ 2507456 w 2574131"/>
                <a:gd name="connsiteY40" fmla="*/ 47625 h 538162"/>
                <a:gd name="connsiteX41" fmla="*/ 2531269 w 2574131"/>
                <a:gd name="connsiteY41" fmla="*/ 57150 h 538162"/>
                <a:gd name="connsiteX42" fmla="*/ 2550319 w 2574131"/>
                <a:gd name="connsiteY42" fmla="*/ 69056 h 538162"/>
                <a:gd name="connsiteX43" fmla="*/ 2566988 w 2574131"/>
                <a:gd name="connsiteY43" fmla="*/ 90487 h 538162"/>
                <a:gd name="connsiteX44" fmla="*/ 2574131 w 2574131"/>
                <a:gd name="connsiteY44" fmla="*/ 116681 h 538162"/>
                <a:gd name="connsiteX45" fmla="*/ 2574131 w 2574131"/>
                <a:gd name="connsiteY45" fmla="*/ 154781 h 538162"/>
                <a:gd name="connsiteX46" fmla="*/ 2564606 w 2574131"/>
                <a:gd name="connsiteY46" fmla="*/ 190500 h 538162"/>
                <a:gd name="connsiteX47" fmla="*/ 2545556 w 2574131"/>
                <a:gd name="connsiteY47" fmla="*/ 214312 h 538162"/>
                <a:gd name="connsiteX48" fmla="*/ 2531269 w 2574131"/>
                <a:gd name="connsiteY48" fmla="*/ 223837 h 538162"/>
                <a:gd name="connsiteX49" fmla="*/ 2486025 w 2574131"/>
                <a:gd name="connsiteY49" fmla="*/ 228600 h 538162"/>
                <a:gd name="connsiteX50" fmla="*/ 2259806 w 2574131"/>
                <a:gd name="connsiteY50" fmla="*/ 240506 h 538162"/>
                <a:gd name="connsiteX51" fmla="*/ 1935956 w 2574131"/>
                <a:gd name="connsiteY51" fmla="*/ 280987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74131" h="538162">
                  <a:moveTo>
                    <a:pt x="1935956" y="280987"/>
                  </a:moveTo>
                  <a:lnTo>
                    <a:pt x="1531144" y="328612"/>
                  </a:lnTo>
                  <a:lnTo>
                    <a:pt x="1226344" y="361950"/>
                  </a:lnTo>
                  <a:lnTo>
                    <a:pt x="997744" y="421481"/>
                  </a:lnTo>
                  <a:lnTo>
                    <a:pt x="657225" y="471487"/>
                  </a:lnTo>
                  <a:lnTo>
                    <a:pt x="492919" y="492919"/>
                  </a:lnTo>
                  <a:lnTo>
                    <a:pt x="431006" y="511969"/>
                  </a:lnTo>
                  <a:lnTo>
                    <a:pt x="392906" y="523875"/>
                  </a:lnTo>
                  <a:lnTo>
                    <a:pt x="352425" y="533400"/>
                  </a:lnTo>
                  <a:lnTo>
                    <a:pt x="311944" y="538162"/>
                  </a:lnTo>
                  <a:lnTo>
                    <a:pt x="283369" y="526256"/>
                  </a:lnTo>
                  <a:lnTo>
                    <a:pt x="240506" y="500062"/>
                  </a:lnTo>
                  <a:lnTo>
                    <a:pt x="188119" y="457200"/>
                  </a:lnTo>
                  <a:lnTo>
                    <a:pt x="111919" y="376237"/>
                  </a:lnTo>
                  <a:lnTo>
                    <a:pt x="28575" y="285750"/>
                  </a:lnTo>
                  <a:lnTo>
                    <a:pt x="7144" y="257175"/>
                  </a:lnTo>
                  <a:lnTo>
                    <a:pt x="0" y="238125"/>
                  </a:lnTo>
                  <a:lnTo>
                    <a:pt x="2381" y="226219"/>
                  </a:lnTo>
                  <a:lnTo>
                    <a:pt x="16669" y="219075"/>
                  </a:lnTo>
                  <a:lnTo>
                    <a:pt x="35719" y="219075"/>
                  </a:lnTo>
                  <a:lnTo>
                    <a:pt x="57150" y="226219"/>
                  </a:lnTo>
                  <a:lnTo>
                    <a:pt x="121444" y="252412"/>
                  </a:lnTo>
                  <a:lnTo>
                    <a:pt x="190500" y="276225"/>
                  </a:lnTo>
                  <a:lnTo>
                    <a:pt x="252413" y="297656"/>
                  </a:lnTo>
                  <a:lnTo>
                    <a:pt x="304800" y="309562"/>
                  </a:lnTo>
                  <a:lnTo>
                    <a:pt x="357188" y="316706"/>
                  </a:lnTo>
                  <a:lnTo>
                    <a:pt x="392906" y="316706"/>
                  </a:lnTo>
                  <a:lnTo>
                    <a:pt x="442913" y="309562"/>
                  </a:lnTo>
                  <a:lnTo>
                    <a:pt x="647700" y="280987"/>
                  </a:lnTo>
                  <a:lnTo>
                    <a:pt x="828675" y="254794"/>
                  </a:lnTo>
                  <a:lnTo>
                    <a:pt x="1057275" y="223837"/>
                  </a:lnTo>
                  <a:lnTo>
                    <a:pt x="1264444" y="209550"/>
                  </a:lnTo>
                  <a:lnTo>
                    <a:pt x="1526381" y="166687"/>
                  </a:lnTo>
                  <a:lnTo>
                    <a:pt x="1812131" y="119062"/>
                  </a:lnTo>
                  <a:lnTo>
                    <a:pt x="1971675" y="90487"/>
                  </a:lnTo>
                  <a:lnTo>
                    <a:pt x="2047875" y="61912"/>
                  </a:lnTo>
                  <a:lnTo>
                    <a:pt x="2216944" y="2381"/>
                  </a:lnTo>
                  <a:lnTo>
                    <a:pt x="2257425" y="0"/>
                  </a:lnTo>
                  <a:lnTo>
                    <a:pt x="2371725" y="11906"/>
                  </a:lnTo>
                  <a:lnTo>
                    <a:pt x="2445544" y="28575"/>
                  </a:lnTo>
                  <a:lnTo>
                    <a:pt x="2507456" y="47625"/>
                  </a:lnTo>
                  <a:lnTo>
                    <a:pt x="2531269" y="57150"/>
                  </a:lnTo>
                  <a:lnTo>
                    <a:pt x="2550319" y="69056"/>
                  </a:lnTo>
                  <a:lnTo>
                    <a:pt x="2566988" y="90487"/>
                  </a:lnTo>
                  <a:lnTo>
                    <a:pt x="2574131" y="116681"/>
                  </a:lnTo>
                  <a:lnTo>
                    <a:pt x="2574131" y="154781"/>
                  </a:lnTo>
                  <a:lnTo>
                    <a:pt x="2564606" y="190500"/>
                  </a:lnTo>
                  <a:lnTo>
                    <a:pt x="2545556" y="214312"/>
                  </a:lnTo>
                  <a:lnTo>
                    <a:pt x="2531269" y="223837"/>
                  </a:lnTo>
                  <a:lnTo>
                    <a:pt x="2486025" y="228600"/>
                  </a:lnTo>
                  <a:lnTo>
                    <a:pt x="2259806" y="240506"/>
                  </a:lnTo>
                  <a:lnTo>
                    <a:pt x="1935956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F698454-AB9B-4122-8975-63FB6E9119EF}"/>
                </a:ext>
              </a:extLst>
            </p:cNvPr>
            <p:cNvSpPr/>
            <p:nvPr/>
          </p:nvSpPr>
          <p:spPr>
            <a:xfrm rot="16200000">
              <a:off x="2023269" y="2053431"/>
              <a:ext cx="3600450" cy="2332038"/>
            </a:xfrm>
            <a:custGeom>
              <a:avLst/>
              <a:gdLst>
                <a:gd name="connsiteX0" fmla="*/ 1211580 w 3600450"/>
                <a:gd name="connsiteY0" fmla="*/ 1520190 h 2331720"/>
                <a:gd name="connsiteX1" fmla="*/ 1051560 w 3600450"/>
                <a:gd name="connsiteY1" fmla="*/ 1409700 h 2331720"/>
                <a:gd name="connsiteX2" fmla="*/ 895350 w 3600450"/>
                <a:gd name="connsiteY2" fmla="*/ 1287780 h 2331720"/>
                <a:gd name="connsiteX3" fmla="*/ 822960 w 3600450"/>
                <a:gd name="connsiteY3" fmla="*/ 1234440 h 2331720"/>
                <a:gd name="connsiteX4" fmla="*/ 712470 w 3600450"/>
                <a:gd name="connsiteY4" fmla="*/ 1116330 h 2331720"/>
                <a:gd name="connsiteX5" fmla="*/ 643890 w 3600450"/>
                <a:gd name="connsiteY5" fmla="*/ 1040130 h 2331720"/>
                <a:gd name="connsiteX6" fmla="*/ 510540 w 3600450"/>
                <a:gd name="connsiteY6" fmla="*/ 891540 h 2331720"/>
                <a:gd name="connsiteX7" fmla="*/ 426720 w 3600450"/>
                <a:gd name="connsiteY7" fmla="*/ 784860 h 2331720"/>
                <a:gd name="connsiteX8" fmla="*/ 346710 w 3600450"/>
                <a:gd name="connsiteY8" fmla="*/ 674370 h 2331720"/>
                <a:gd name="connsiteX9" fmla="*/ 278130 w 3600450"/>
                <a:gd name="connsiteY9" fmla="*/ 560070 h 2331720"/>
                <a:gd name="connsiteX10" fmla="*/ 194310 w 3600450"/>
                <a:gd name="connsiteY10" fmla="*/ 419100 h 2331720"/>
                <a:gd name="connsiteX11" fmla="*/ 118110 w 3600450"/>
                <a:gd name="connsiteY11" fmla="*/ 281940 h 2331720"/>
                <a:gd name="connsiteX12" fmla="*/ 38100 w 3600450"/>
                <a:gd name="connsiteY12" fmla="*/ 133350 h 2331720"/>
                <a:gd name="connsiteX13" fmla="*/ 7620 w 3600450"/>
                <a:gd name="connsiteY13" fmla="*/ 72390 h 2331720"/>
                <a:gd name="connsiteX14" fmla="*/ 0 w 3600450"/>
                <a:gd name="connsiteY14" fmla="*/ 49530 h 2331720"/>
                <a:gd name="connsiteX15" fmla="*/ 0 w 3600450"/>
                <a:gd name="connsiteY15" fmla="*/ 30480 h 2331720"/>
                <a:gd name="connsiteX16" fmla="*/ 3810 w 3600450"/>
                <a:gd name="connsiteY16" fmla="*/ 15240 h 2331720"/>
                <a:gd name="connsiteX17" fmla="*/ 15240 w 3600450"/>
                <a:gd name="connsiteY17" fmla="*/ 3810 h 2331720"/>
                <a:gd name="connsiteX18" fmla="*/ 38100 w 3600450"/>
                <a:gd name="connsiteY18" fmla="*/ 0 h 2331720"/>
                <a:gd name="connsiteX19" fmla="*/ 64770 w 3600450"/>
                <a:gd name="connsiteY19" fmla="*/ 19050 h 2331720"/>
                <a:gd name="connsiteX20" fmla="*/ 110490 w 3600450"/>
                <a:gd name="connsiteY20" fmla="*/ 91440 h 2331720"/>
                <a:gd name="connsiteX21" fmla="*/ 163830 w 3600450"/>
                <a:gd name="connsiteY21" fmla="*/ 171450 h 2331720"/>
                <a:gd name="connsiteX22" fmla="*/ 217170 w 3600450"/>
                <a:gd name="connsiteY22" fmla="*/ 247650 h 2331720"/>
                <a:gd name="connsiteX23" fmla="*/ 278130 w 3600450"/>
                <a:gd name="connsiteY23" fmla="*/ 327660 h 2331720"/>
                <a:gd name="connsiteX24" fmla="*/ 358140 w 3600450"/>
                <a:gd name="connsiteY24" fmla="*/ 438150 h 2331720"/>
                <a:gd name="connsiteX25" fmla="*/ 441960 w 3600450"/>
                <a:gd name="connsiteY25" fmla="*/ 541020 h 2331720"/>
                <a:gd name="connsiteX26" fmla="*/ 518160 w 3600450"/>
                <a:gd name="connsiteY26" fmla="*/ 636270 h 2331720"/>
                <a:gd name="connsiteX27" fmla="*/ 609600 w 3600450"/>
                <a:gd name="connsiteY27" fmla="*/ 735330 h 2331720"/>
                <a:gd name="connsiteX28" fmla="*/ 720090 w 3600450"/>
                <a:gd name="connsiteY28" fmla="*/ 853440 h 2331720"/>
                <a:gd name="connsiteX29" fmla="*/ 868680 w 3600450"/>
                <a:gd name="connsiteY29" fmla="*/ 990600 h 2331720"/>
                <a:gd name="connsiteX30" fmla="*/ 1013460 w 3600450"/>
                <a:gd name="connsiteY30" fmla="*/ 1112520 h 2331720"/>
                <a:gd name="connsiteX31" fmla="*/ 1112520 w 3600450"/>
                <a:gd name="connsiteY31" fmla="*/ 1188720 h 2331720"/>
                <a:gd name="connsiteX32" fmla="*/ 1203960 w 3600450"/>
                <a:gd name="connsiteY32" fmla="*/ 1253490 h 2331720"/>
                <a:gd name="connsiteX33" fmla="*/ 1303020 w 3600450"/>
                <a:gd name="connsiteY33" fmla="*/ 1318260 h 2331720"/>
                <a:gd name="connsiteX34" fmla="*/ 1466850 w 3600450"/>
                <a:gd name="connsiteY34" fmla="*/ 1413510 h 2331720"/>
                <a:gd name="connsiteX35" fmla="*/ 1577340 w 3600450"/>
                <a:gd name="connsiteY35" fmla="*/ 1478280 h 2331720"/>
                <a:gd name="connsiteX36" fmla="*/ 1744980 w 3600450"/>
                <a:gd name="connsiteY36" fmla="*/ 1558290 h 2331720"/>
                <a:gd name="connsiteX37" fmla="*/ 1882140 w 3600450"/>
                <a:gd name="connsiteY37" fmla="*/ 1615440 h 2331720"/>
                <a:gd name="connsiteX38" fmla="*/ 1985010 w 3600450"/>
                <a:gd name="connsiteY38" fmla="*/ 1653540 h 2331720"/>
                <a:gd name="connsiteX39" fmla="*/ 2171700 w 3600450"/>
                <a:gd name="connsiteY39" fmla="*/ 1718310 h 2331720"/>
                <a:gd name="connsiteX40" fmla="*/ 2327910 w 3600450"/>
                <a:gd name="connsiteY40" fmla="*/ 1767840 h 2331720"/>
                <a:gd name="connsiteX41" fmla="*/ 2526030 w 3600450"/>
                <a:gd name="connsiteY41" fmla="*/ 1821180 h 2331720"/>
                <a:gd name="connsiteX42" fmla="*/ 2823210 w 3600450"/>
                <a:gd name="connsiteY42" fmla="*/ 1889760 h 2331720"/>
                <a:gd name="connsiteX43" fmla="*/ 3162300 w 3600450"/>
                <a:gd name="connsiteY43" fmla="*/ 1954530 h 2331720"/>
                <a:gd name="connsiteX44" fmla="*/ 3234690 w 3600450"/>
                <a:gd name="connsiteY44" fmla="*/ 1965960 h 2331720"/>
                <a:gd name="connsiteX45" fmla="*/ 3307080 w 3600450"/>
                <a:gd name="connsiteY45" fmla="*/ 1965960 h 2331720"/>
                <a:gd name="connsiteX46" fmla="*/ 3383280 w 3600450"/>
                <a:gd name="connsiteY46" fmla="*/ 1950720 h 2331720"/>
                <a:gd name="connsiteX47" fmla="*/ 3429000 w 3600450"/>
                <a:gd name="connsiteY47" fmla="*/ 1927860 h 2331720"/>
                <a:gd name="connsiteX48" fmla="*/ 3497580 w 3600450"/>
                <a:gd name="connsiteY48" fmla="*/ 1878330 h 2331720"/>
                <a:gd name="connsiteX49" fmla="*/ 3539490 w 3600450"/>
                <a:gd name="connsiteY49" fmla="*/ 1840230 h 2331720"/>
                <a:gd name="connsiteX50" fmla="*/ 3550920 w 3600450"/>
                <a:gd name="connsiteY50" fmla="*/ 1824990 h 2331720"/>
                <a:gd name="connsiteX51" fmla="*/ 3566160 w 3600450"/>
                <a:gd name="connsiteY51" fmla="*/ 1817370 h 2331720"/>
                <a:gd name="connsiteX52" fmla="*/ 3577590 w 3600450"/>
                <a:gd name="connsiteY52" fmla="*/ 1817370 h 2331720"/>
                <a:gd name="connsiteX53" fmla="*/ 3592830 w 3600450"/>
                <a:gd name="connsiteY53" fmla="*/ 1817370 h 2331720"/>
                <a:gd name="connsiteX54" fmla="*/ 3600450 w 3600450"/>
                <a:gd name="connsiteY54" fmla="*/ 1836420 h 2331720"/>
                <a:gd name="connsiteX55" fmla="*/ 3600450 w 3600450"/>
                <a:gd name="connsiteY55" fmla="*/ 1946910 h 2331720"/>
                <a:gd name="connsiteX56" fmla="*/ 3589020 w 3600450"/>
                <a:gd name="connsiteY56" fmla="*/ 2026920 h 2331720"/>
                <a:gd name="connsiteX57" fmla="*/ 3547110 w 3600450"/>
                <a:gd name="connsiteY57" fmla="*/ 2118360 h 2331720"/>
                <a:gd name="connsiteX58" fmla="*/ 3501390 w 3600450"/>
                <a:gd name="connsiteY58" fmla="*/ 2194560 h 2331720"/>
                <a:gd name="connsiteX59" fmla="*/ 3429000 w 3600450"/>
                <a:gd name="connsiteY59" fmla="*/ 2270760 h 2331720"/>
                <a:gd name="connsiteX60" fmla="*/ 3356610 w 3600450"/>
                <a:gd name="connsiteY60" fmla="*/ 2312670 h 2331720"/>
                <a:gd name="connsiteX61" fmla="*/ 3307080 w 3600450"/>
                <a:gd name="connsiteY61" fmla="*/ 2331720 h 2331720"/>
                <a:gd name="connsiteX62" fmla="*/ 3268980 w 3600450"/>
                <a:gd name="connsiteY62" fmla="*/ 2312670 h 2331720"/>
                <a:gd name="connsiteX63" fmla="*/ 3135630 w 3600450"/>
                <a:gd name="connsiteY63" fmla="*/ 2247900 h 2331720"/>
                <a:gd name="connsiteX64" fmla="*/ 3028950 w 3600450"/>
                <a:gd name="connsiteY64" fmla="*/ 2217420 h 2331720"/>
                <a:gd name="connsiteX65" fmla="*/ 2731770 w 3600450"/>
                <a:gd name="connsiteY65" fmla="*/ 2145030 h 2331720"/>
                <a:gd name="connsiteX66" fmla="*/ 2354580 w 3600450"/>
                <a:gd name="connsiteY66" fmla="*/ 2038350 h 2331720"/>
                <a:gd name="connsiteX67" fmla="*/ 2221230 w 3600450"/>
                <a:gd name="connsiteY67" fmla="*/ 2000250 h 2331720"/>
                <a:gd name="connsiteX68" fmla="*/ 2072640 w 3600450"/>
                <a:gd name="connsiteY68" fmla="*/ 1950720 h 2331720"/>
                <a:gd name="connsiteX69" fmla="*/ 1973580 w 3600450"/>
                <a:gd name="connsiteY69" fmla="*/ 1908810 h 2331720"/>
                <a:gd name="connsiteX70" fmla="*/ 1611630 w 3600450"/>
                <a:gd name="connsiteY70" fmla="*/ 1756410 h 2331720"/>
                <a:gd name="connsiteX71" fmla="*/ 1485900 w 3600450"/>
                <a:gd name="connsiteY71" fmla="*/ 1699260 h 2331720"/>
                <a:gd name="connsiteX72" fmla="*/ 1211580 w 3600450"/>
                <a:gd name="connsiteY72" fmla="*/ 1520190 h 2331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600450" h="2331720">
                  <a:moveTo>
                    <a:pt x="1211580" y="1520190"/>
                  </a:moveTo>
                  <a:lnTo>
                    <a:pt x="1051560" y="1409700"/>
                  </a:lnTo>
                  <a:lnTo>
                    <a:pt x="895350" y="1287780"/>
                  </a:lnTo>
                  <a:lnTo>
                    <a:pt x="822960" y="1234440"/>
                  </a:lnTo>
                  <a:lnTo>
                    <a:pt x="712470" y="1116330"/>
                  </a:lnTo>
                  <a:lnTo>
                    <a:pt x="643890" y="1040130"/>
                  </a:lnTo>
                  <a:lnTo>
                    <a:pt x="510540" y="891540"/>
                  </a:lnTo>
                  <a:lnTo>
                    <a:pt x="426720" y="784860"/>
                  </a:lnTo>
                  <a:lnTo>
                    <a:pt x="346710" y="674370"/>
                  </a:lnTo>
                  <a:lnTo>
                    <a:pt x="278130" y="560070"/>
                  </a:lnTo>
                  <a:lnTo>
                    <a:pt x="194310" y="419100"/>
                  </a:lnTo>
                  <a:lnTo>
                    <a:pt x="118110" y="281940"/>
                  </a:lnTo>
                  <a:lnTo>
                    <a:pt x="38100" y="133350"/>
                  </a:lnTo>
                  <a:lnTo>
                    <a:pt x="7620" y="72390"/>
                  </a:lnTo>
                  <a:lnTo>
                    <a:pt x="0" y="49530"/>
                  </a:lnTo>
                  <a:lnTo>
                    <a:pt x="0" y="30480"/>
                  </a:lnTo>
                  <a:lnTo>
                    <a:pt x="3810" y="15240"/>
                  </a:lnTo>
                  <a:lnTo>
                    <a:pt x="15240" y="3810"/>
                  </a:lnTo>
                  <a:lnTo>
                    <a:pt x="38100" y="0"/>
                  </a:lnTo>
                  <a:lnTo>
                    <a:pt x="64770" y="19050"/>
                  </a:lnTo>
                  <a:lnTo>
                    <a:pt x="110490" y="91440"/>
                  </a:lnTo>
                  <a:lnTo>
                    <a:pt x="163830" y="171450"/>
                  </a:lnTo>
                  <a:lnTo>
                    <a:pt x="217170" y="247650"/>
                  </a:lnTo>
                  <a:lnTo>
                    <a:pt x="278130" y="327660"/>
                  </a:lnTo>
                  <a:lnTo>
                    <a:pt x="358140" y="438150"/>
                  </a:lnTo>
                  <a:lnTo>
                    <a:pt x="441960" y="541020"/>
                  </a:lnTo>
                  <a:lnTo>
                    <a:pt x="518160" y="636270"/>
                  </a:lnTo>
                  <a:lnTo>
                    <a:pt x="609600" y="735330"/>
                  </a:lnTo>
                  <a:lnTo>
                    <a:pt x="720090" y="853440"/>
                  </a:lnTo>
                  <a:lnTo>
                    <a:pt x="868680" y="990600"/>
                  </a:lnTo>
                  <a:lnTo>
                    <a:pt x="1013460" y="1112520"/>
                  </a:lnTo>
                  <a:lnTo>
                    <a:pt x="1112520" y="1188720"/>
                  </a:lnTo>
                  <a:lnTo>
                    <a:pt x="1203960" y="1253490"/>
                  </a:lnTo>
                  <a:lnTo>
                    <a:pt x="1303020" y="1318260"/>
                  </a:lnTo>
                  <a:lnTo>
                    <a:pt x="1466850" y="1413510"/>
                  </a:lnTo>
                  <a:lnTo>
                    <a:pt x="1577340" y="1478280"/>
                  </a:lnTo>
                  <a:lnTo>
                    <a:pt x="1744980" y="1558290"/>
                  </a:lnTo>
                  <a:lnTo>
                    <a:pt x="1882140" y="1615440"/>
                  </a:lnTo>
                  <a:lnTo>
                    <a:pt x="1985010" y="1653540"/>
                  </a:lnTo>
                  <a:lnTo>
                    <a:pt x="2171700" y="1718310"/>
                  </a:lnTo>
                  <a:lnTo>
                    <a:pt x="2327910" y="1767840"/>
                  </a:lnTo>
                  <a:lnTo>
                    <a:pt x="2526030" y="1821180"/>
                  </a:lnTo>
                  <a:lnTo>
                    <a:pt x="2823210" y="1889760"/>
                  </a:lnTo>
                  <a:lnTo>
                    <a:pt x="3162300" y="1954530"/>
                  </a:lnTo>
                  <a:lnTo>
                    <a:pt x="3234690" y="1965960"/>
                  </a:lnTo>
                  <a:lnTo>
                    <a:pt x="3307080" y="1965960"/>
                  </a:lnTo>
                  <a:lnTo>
                    <a:pt x="3383280" y="1950720"/>
                  </a:lnTo>
                  <a:lnTo>
                    <a:pt x="3429000" y="1927860"/>
                  </a:lnTo>
                  <a:lnTo>
                    <a:pt x="3497580" y="1878330"/>
                  </a:lnTo>
                  <a:lnTo>
                    <a:pt x="3539490" y="1840230"/>
                  </a:lnTo>
                  <a:lnTo>
                    <a:pt x="3550920" y="1824990"/>
                  </a:lnTo>
                  <a:lnTo>
                    <a:pt x="3566160" y="1817370"/>
                  </a:lnTo>
                  <a:lnTo>
                    <a:pt x="3577590" y="1817370"/>
                  </a:lnTo>
                  <a:lnTo>
                    <a:pt x="3592830" y="1817370"/>
                  </a:lnTo>
                  <a:lnTo>
                    <a:pt x="3600450" y="1836420"/>
                  </a:lnTo>
                  <a:lnTo>
                    <a:pt x="3600450" y="1946910"/>
                  </a:lnTo>
                  <a:lnTo>
                    <a:pt x="3589020" y="2026920"/>
                  </a:lnTo>
                  <a:lnTo>
                    <a:pt x="3547110" y="2118360"/>
                  </a:lnTo>
                  <a:lnTo>
                    <a:pt x="3501390" y="2194560"/>
                  </a:lnTo>
                  <a:lnTo>
                    <a:pt x="3429000" y="2270760"/>
                  </a:lnTo>
                  <a:lnTo>
                    <a:pt x="3356610" y="2312670"/>
                  </a:lnTo>
                  <a:lnTo>
                    <a:pt x="3307080" y="2331720"/>
                  </a:lnTo>
                  <a:lnTo>
                    <a:pt x="3268980" y="2312670"/>
                  </a:lnTo>
                  <a:lnTo>
                    <a:pt x="3135630" y="2247900"/>
                  </a:lnTo>
                  <a:lnTo>
                    <a:pt x="3028950" y="2217420"/>
                  </a:lnTo>
                  <a:lnTo>
                    <a:pt x="2731770" y="2145030"/>
                  </a:lnTo>
                  <a:lnTo>
                    <a:pt x="2354580" y="2038350"/>
                  </a:lnTo>
                  <a:lnTo>
                    <a:pt x="2221230" y="2000250"/>
                  </a:lnTo>
                  <a:lnTo>
                    <a:pt x="2072640" y="1950720"/>
                  </a:lnTo>
                  <a:lnTo>
                    <a:pt x="1973580" y="1908810"/>
                  </a:lnTo>
                  <a:lnTo>
                    <a:pt x="1611630" y="1756410"/>
                  </a:lnTo>
                  <a:lnTo>
                    <a:pt x="1485900" y="1699260"/>
                  </a:lnTo>
                  <a:lnTo>
                    <a:pt x="1211580" y="15201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41916D1-5ABC-4CBF-B8EE-EE29E20FA752}"/>
                </a:ext>
              </a:extLst>
            </p:cNvPr>
            <p:cNvSpPr/>
            <p:nvPr/>
          </p:nvSpPr>
          <p:spPr>
            <a:xfrm>
              <a:off x="4483100" y="2859088"/>
              <a:ext cx="2895600" cy="1978025"/>
            </a:xfrm>
            <a:custGeom>
              <a:avLst/>
              <a:gdLst>
                <a:gd name="connsiteX0" fmla="*/ 1168597 w 2895012"/>
                <a:gd name="connsiteY0" fmla="*/ 1196840 h 1977081"/>
                <a:gd name="connsiteX1" fmla="*/ 953236 w 2895012"/>
                <a:gd name="connsiteY1" fmla="*/ 995601 h 1977081"/>
                <a:gd name="connsiteX2" fmla="*/ 730814 w 2895012"/>
                <a:gd name="connsiteY2" fmla="*/ 783771 h 1977081"/>
                <a:gd name="connsiteX3" fmla="*/ 543698 w 2895012"/>
                <a:gd name="connsiteY3" fmla="*/ 610776 h 1977081"/>
                <a:gd name="connsiteX4" fmla="*/ 381295 w 2895012"/>
                <a:gd name="connsiteY4" fmla="*/ 462495 h 1977081"/>
                <a:gd name="connsiteX5" fmla="*/ 190648 w 2895012"/>
                <a:gd name="connsiteY5" fmla="*/ 289501 h 1977081"/>
                <a:gd name="connsiteX6" fmla="*/ 0 w 2895012"/>
                <a:gd name="connsiteY6" fmla="*/ 116506 h 1977081"/>
                <a:gd name="connsiteX7" fmla="*/ 42366 w 2895012"/>
                <a:gd name="connsiteY7" fmla="*/ 0 h 1977081"/>
                <a:gd name="connsiteX8" fmla="*/ 162404 w 2895012"/>
                <a:gd name="connsiteY8" fmla="*/ 105915 h 1977081"/>
                <a:gd name="connsiteX9" fmla="*/ 314215 w 2895012"/>
                <a:gd name="connsiteY9" fmla="*/ 229482 h 1977081"/>
                <a:gd name="connsiteX10" fmla="*/ 571942 w 2895012"/>
                <a:gd name="connsiteY10" fmla="*/ 451904 h 1977081"/>
                <a:gd name="connsiteX11" fmla="*/ 766119 w 2895012"/>
                <a:gd name="connsiteY11" fmla="*/ 582532 h 1977081"/>
                <a:gd name="connsiteX12" fmla="*/ 974419 w 2895012"/>
                <a:gd name="connsiteY12" fmla="*/ 734344 h 1977081"/>
                <a:gd name="connsiteX13" fmla="*/ 1249798 w 2895012"/>
                <a:gd name="connsiteY13" fmla="*/ 942644 h 1977081"/>
                <a:gd name="connsiteX14" fmla="*/ 1486342 w 2895012"/>
                <a:gd name="connsiteY14" fmla="*/ 1112108 h 1977081"/>
                <a:gd name="connsiteX15" fmla="*/ 1705233 w 2895012"/>
                <a:gd name="connsiteY15" fmla="*/ 1274511 h 1977081"/>
                <a:gd name="connsiteX16" fmla="*/ 1818209 w 2895012"/>
                <a:gd name="connsiteY16" fmla="*/ 1355712 h 1977081"/>
                <a:gd name="connsiteX17" fmla="*/ 1902941 w 2895012"/>
                <a:gd name="connsiteY17" fmla="*/ 1408670 h 1977081"/>
                <a:gd name="connsiteX18" fmla="*/ 2051222 w 2895012"/>
                <a:gd name="connsiteY18" fmla="*/ 1496932 h 1977081"/>
                <a:gd name="connsiteX19" fmla="*/ 2157137 w 2895012"/>
                <a:gd name="connsiteY19" fmla="*/ 1553420 h 1977081"/>
                <a:gd name="connsiteX20" fmla="*/ 2294827 w 2895012"/>
                <a:gd name="connsiteY20" fmla="*/ 1620500 h 1977081"/>
                <a:gd name="connsiteX21" fmla="*/ 2421925 w 2895012"/>
                <a:gd name="connsiteY21" fmla="*/ 1680518 h 1977081"/>
                <a:gd name="connsiteX22" fmla="*/ 2549023 w 2895012"/>
                <a:gd name="connsiteY22" fmla="*/ 1733476 h 1977081"/>
                <a:gd name="connsiteX23" fmla="*/ 2714956 w 2895012"/>
                <a:gd name="connsiteY23" fmla="*/ 1797025 h 1977081"/>
                <a:gd name="connsiteX24" fmla="*/ 2849116 w 2895012"/>
                <a:gd name="connsiteY24" fmla="*/ 1846452 h 1977081"/>
                <a:gd name="connsiteX25" fmla="*/ 2884421 w 2895012"/>
                <a:gd name="connsiteY25" fmla="*/ 1864105 h 1977081"/>
                <a:gd name="connsiteX26" fmla="*/ 2891482 w 2895012"/>
                <a:gd name="connsiteY26" fmla="*/ 1871166 h 1977081"/>
                <a:gd name="connsiteX27" fmla="*/ 2895012 w 2895012"/>
                <a:gd name="connsiteY27" fmla="*/ 1885288 h 1977081"/>
                <a:gd name="connsiteX28" fmla="*/ 2887951 w 2895012"/>
                <a:gd name="connsiteY28" fmla="*/ 1899410 h 1977081"/>
                <a:gd name="connsiteX29" fmla="*/ 2873829 w 2895012"/>
                <a:gd name="connsiteY29" fmla="*/ 1917062 h 1977081"/>
                <a:gd name="connsiteX30" fmla="*/ 2827932 w 2895012"/>
                <a:gd name="connsiteY30" fmla="*/ 1931184 h 1977081"/>
                <a:gd name="connsiteX31" fmla="*/ 2654938 w 2895012"/>
                <a:gd name="connsiteY31" fmla="*/ 1945306 h 1977081"/>
                <a:gd name="connsiteX32" fmla="*/ 2361906 w 2895012"/>
                <a:gd name="connsiteY32" fmla="*/ 1962959 h 1977081"/>
                <a:gd name="connsiteX33" fmla="*/ 2203034 w 2895012"/>
                <a:gd name="connsiteY33" fmla="*/ 1977081 h 1977081"/>
                <a:gd name="connsiteX34" fmla="*/ 2153607 w 2895012"/>
                <a:gd name="connsiteY34" fmla="*/ 1973550 h 1977081"/>
                <a:gd name="connsiteX35" fmla="*/ 2068875 w 2895012"/>
                <a:gd name="connsiteY35" fmla="*/ 1966489 h 1977081"/>
                <a:gd name="connsiteX36" fmla="*/ 2012387 w 2895012"/>
                <a:gd name="connsiteY36" fmla="*/ 1952367 h 1977081"/>
                <a:gd name="connsiteX37" fmla="*/ 1959429 w 2895012"/>
                <a:gd name="connsiteY37" fmla="*/ 1931184 h 1977081"/>
                <a:gd name="connsiteX38" fmla="*/ 1917063 w 2895012"/>
                <a:gd name="connsiteY38" fmla="*/ 1906471 h 1977081"/>
                <a:gd name="connsiteX39" fmla="*/ 1853514 w 2895012"/>
                <a:gd name="connsiteY39" fmla="*/ 1853513 h 1977081"/>
                <a:gd name="connsiteX40" fmla="*/ 1659336 w 2895012"/>
                <a:gd name="connsiteY40" fmla="*/ 1662866 h 1977081"/>
                <a:gd name="connsiteX41" fmla="*/ 1429854 w 2895012"/>
                <a:gd name="connsiteY41" fmla="*/ 1447505 h 1977081"/>
                <a:gd name="connsiteX42" fmla="*/ 1168597 w 2895012"/>
                <a:gd name="connsiteY42" fmla="*/ 1196840 h 1977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5012" h="1977081">
                  <a:moveTo>
                    <a:pt x="1168597" y="1196840"/>
                  </a:moveTo>
                  <a:lnTo>
                    <a:pt x="953236" y="995601"/>
                  </a:lnTo>
                  <a:lnTo>
                    <a:pt x="730814" y="783771"/>
                  </a:lnTo>
                  <a:lnTo>
                    <a:pt x="543698" y="610776"/>
                  </a:lnTo>
                  <a:lnTo>
                    <a:pt x="381295" y="462495"/>
                  </a:lnTo>
                  <a:lnTo>
                    <a:pt x="190648" y="289501"/>
                  </a:lnTo>
                  <a:lnTo>
                    <a:pt x="0" y="116506"/>
                  </a:lnTo>
                  <a:lnTo>
                    <a:pt x="42366" y="0"/>
                  </a:lnTo>
                  <a:lnTo>
                    <a:pt x="162404" y="105915"/>
                  </a:lnTo>
                  <a:lnTo>
                    <a:pt x="314215" y="229482"/>
                  </a:lnTo>
                  <a:lnTo>
                    <a:pt x="571942" y="451904"/>
                  </a:lnTo>
                  <a:lnTo>
                    <a:pt x="766119" y="582532"/>
                  </a:lnTo>
                  <a:lnTo>
                    <a:pt x="974419" y="734344"/>
                  </a:lnTo>
                  <a:lnTo>
                    <a:pt x="1249798" y="942644"/>
                  </a:lnTo>
                  <a:lnTo>
                    <a:pt x="1486342" y="1112108"/>
                  </a:lnTo>
                  <a:lnTo>
                    <a:pt x="1705233" y="1274511"/>
                  </a:lnTo>
                  <a:lnTo>
                    <a:pt x="1818209" y="1355712"/>
                  </a:lnTo>
                  <a:lnTo>
                    <a:pt x="1902941" y="1408670"/>
                  </a:lnTo>
                  <a:lnTo>
                    <a:pt x="2051222" y="1496932"/>
                  </a:lnTo>
                  <a:lnTo>
                    <a:pt x="2157137" y="1553420"/>
                  </a:lnTo>
                  <a:lnTo>
                    <a:pt x="2294827" y="1620500"/>
                  </a:lnTo>
                  <a:lnTo>
                    <a:pt x="2421925" y="1680518"/>
                  </a:lnTo>
                  <a:lnTo>
                    <a:pt x="2549023" y="1733476"/>
                  </a:lnTo>
                  <a:lnTo>
                    <a:pt x="2714956" y="1797025"/>
                  </a:lnTo>
                  <a:lnTo>
                    <a:pt x="2849116" y="1846452"/>
                  </a:lnTo>
                  <a:lnTo>
                    <a:pt x="2884421" y="1864105"/>
                  </a:lnTo>
                  <a:lnTo>
                    <a:pt x="2891482" y="1871166"/>
                  </a:lnTo>
                  <a:lnTo>
                    <a:pt x="2895012" y="1885288"/>
                  </a:lnTo>
                  <a:lnTo>
                    <a:pt x="2887951" y="1899410"/>
                  </a:lnTo>
                  <a:lnTo>
                    <a:pt x="2873829" y="1917062"/>
                  </a:lnTo>
                  <a:lnTo>
                    <a:pt x="2827932" y="1931184"/>
                  </a:lnTo>
                  <a:lnTo>
                    <a:pt x="2654938" y="1945306"/>
                  </a:lnTo>
                  <a:lnTo>
                    <a:pt x="2361906" y="1962959"/>
                  </a:lnTo>
                  <a:lnTo>
                    <a:pt x="2203034" y="1977081"/>
                  </a:lnTo>
                  <a:lnTo>
                    <a:pt x="2153607" y="1973550"/>
                  </a:lnTo>
                  <a:lnTo>
                    <a:pt x="2068875" y="1966489"/>
                  </a:lnTo>
                  <a:lnTo>
                    <a:pt x="2012387" y="1952367"/>
                  </a:lnTo>
                  <a:lnTo>
                    <a:pt x="1959429" y="1931184"/>
                  </a:lnTo>
                  <a:lnTo>
                    <a:pt x="1917063" y="1906471"/>
                  </a:lnTo>
                  <a:lnTo>
                    <a:pt x="1853514" y="1853513"/>
                  </a:lnTo>
                  <a:lnTo>
                    <a:pt x="1659336" y="1662866"/>
                  </a:lnTo>
                  <a:lnTo>
                    <a:pt x="1429854" y="1447505"/>
                  </a:lnTo>
                  <a:lnTo>
                    <a:pt x="1168597" y="11968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ACF1A23-EE11-4F5D-A901-092F5DF8BB70}"/>
                </a:ext>
              </a:extLst>
            </p:cNvPr>
            <p:cNvSpPr/>
            <p:nvPr/>
          </p:nvSpPr>
          <p:spPr>
            <a:xfrm>
              <a:off x="3843338" y="4030663"/>
              <a:ext cx="1736725" cy="1000125"/>
            </a:xfrm>
            <a:custGeom>
              <a:avLst/>
              <a:gdLst>
                <a:gd name="connsiteX0" fmla="*/ 1004887 w 1735931"/>
                <a:gd name="connsiteY0" fmla="*/ 292894 h 1000125"/>
                <a:gd name="connsiteX1" fmla="*/ 740568 w 1735931"/>
                <a:gd name="connsiteY1" fmla="*/ 354807 h 1000125"/>
                <a:gd name="connsiteX2" fmla="*/ 626268 w 1735931"/>
                <a:gd name="connsiteY2" fmla="*/ 383382 h 1000125"/>
                <a:gd name="connsiteX3" fmla="*/ 552450 w 1735931"/>
                <a:gd name="connsiteY3" fmla="*/ 414338 h 1000125"/>
                <a:gd name="connsiteX4" fmla="*/ 497681 w 1735931"/>
                <a:gd name="connsiteY4" fmla="*/ 433388 h 1000125"/>
                <a:gd name="connsiteX5" fmla="*/ 454818 w 1735931"/>
                <a:gd name="connsiteY5" fmla="*/ 442913 h 1000125"/>
                <a:gd name="connsiteX6" fmla="*/ 421481 w 1735931"/>
                <a:gd name="connsiteY6" fmla="*/ 447675 h 1000125"/>
                <a:gd name="connsiteX7" fmla="*/ 404812 w 1735931"/>
                <a:gd name="connsiteY7" fmla="*/ 447675 h 1000125"/>
                <a:gd name="connsiteX8" fmla="*/ 378618 w 1735931"/>
                <a:gd name="connsiteY8" fmla="*/ 438150 h 1000125"/>
                <a:gd name="connsiteX9" fmla="*/ 288131 w 1735931"/>
                <a:gd name="connsiteY9" fmla="*/ 383382 h 1000125"/>
                <a:gd name="connsiteX10" fmla="*/ 211931 w 1735931"/>
                <a:gd name="connsiteY10" fmla="*/ 321469 h 1000125"/>
                <a:gd name="connsiteX11" fmla="*/ 130968 w 1735931"/>
                <a:gd name="connsiteY11" fmla="*/ 245269 h 1000125"/>
                <a:gd name="connsiteX12" fmla="*/ 73818 w 1735931"/>
                <a:gd name="connsiteY12" fmla="*/ 183357 h 1000125"/>
                <a:gd name="connsiteX13" fmla="*/ 0 w 1735931"/>
                <a:gd name="connsiteY13" fmla="*/ 107157 h 1000125"/>
                <a:gd name="connsiteX14" fmla="*/ 47625 w 1735931"/>
                <a:gd name="connsiteY14" fmla="*/ 50007 h 1000125"/>
                <a:gd name="connsiteX15" fmla="*/ 150018 w 1735931"/>
                <a:gd name="connsiteY15" fmla="*/ 116682 h 1000125"/>
                <a:gd name="connsiteX16" fmla="*/ 242887 w 1735931"/>
                <a:gd name="connsiteY16" fmla="*/ 157163 h 1000125"/>
                <a:gd name="connsiteX17" fmla="*/ 316706 w 1735931"/>
                <a:gd name="connsiteY17" fmla="*/ 188119 h 1000125"/>
                <a:gd name="connsiteX18" fmla="*/ 366712 w 1735931"/>
                <a:gd name="connsiteY18" fmla="*/ 204788 h 1000125"/>
                <a:gd name="connsiteX19" fmla="*/ 395287 w 1735931"/>
                <a:gd name="connsiteY19" fmla="*/ 207169 h 1000125"/>
                <a:gd name="connsiteX20" fmla="*/ 452437 w 1735931"/>
                <a:gd name="connsiteY20" fmla="*/ 197644 h 1000125"/>
                <a:gd name="connsiteX21" fmla="*/ 635793 w 1735931"/>
                <a:gd name="connsiteY21" fmla="*/ 166688 h 1000125"/>
                <a:gd name="connsiteX22" fmla="*/ 869156 w 1735931"/>
                <a:gd name="connsiteY22" fmla="*/ 123825 h 1000125"/>
                <a:gd name="connsiteX23" fmla="*/ 1183481 w 1735931"/>
                <a:gd name="connsiteY23" fmla="*/ 69057 h 1000125"/>
                <a:gd name="connsiteX24" fmla="*/ 1226343 w 1735931"/>
                <a:gd name="connsiteY24" fmla="*/ 50007 h 1000125"/>
                <a:gd name="connsiteX25" fmla="*/ 1290637 w 1735931"/>
                <a:gd name="connsiteY25" fmla="*/ 21432 h 1000125"/>
                <a:gd name="connsiteX26" fmla="*/ 1340643 w 1735931"/>
                <a:gd name="connsiteY26" fmla="*/ 2382 h 1000125"/>
                <a:gd name="connsiteX27" fmla="*/ 1376362 w 1735931"/>
                <a:gd name="connsiteY27" fmla="*/ 0 h 1000125"/>
                <a:gd name="connsiteX28" fmla="*/ 1433512 w 1735931"/>
                <a:gd name="connsiteY28" fmla="*/ 7144 h 1000125"/>
                <a:gd name="connsiteX29" fmla="*/ 1493043 w 1735931"/>
                <a:gd name="connsiteY29" fmla="*/ 26194 h 1000125"/>
                <a:gd name="connsiteX30" fmla="*/ 1543050 w 1735931"/>
                <a:gd name="connsiteY30" fmla="*/ 50007 h 1000125"/>
                <a:gd name="connsiteX31" fmla="*/ 1604962 w 1735931"/>
                <a:gd name="connsiteY31" fmla="*/ 92869 h 1000125"/>
                <a:gd name="connsiteX32" fmla="*/ 1666875 w 1735931"/>
                <a:gd name="connsiteY32" fmla="*/ 152400 h 1000125"/>
                <a:gd name="connsiteX33" fmla="*/ 1709737 w 1735931"/>
                <a:gd name="connsiteY33" fmla="*/ 202407 h 1000125"/>
                <a:gd name="connsiteX34" fmla="*/ 1728787 w 1735931"/>
                <a:gd name="connsiteY34" fmla="*/ 233363 h 1000125"/>
                <a:gd name="connsiteX35" fmla="*/ 1735931 w 1735931"/>
                <a:gd name="connsiteY35" fmla="*/ 254794 h 1000125"/>
                <a:gd name="connsiteX36" fmla="*/ 1731168 w 1735931"/>
                <a:gd name="connsiteY36" fmla="*/ 283369 h 1000125"/>
                <a:gd name="connsiteX37" fmla="*/ 1709737 w 1735931"/>
                <a:gd name="connsiteY37" fmla="*/ 311944 h 1000125"/>
                <a:gd name="connsiteX38" fmla="*/ 1645443 w 1735931"/>
                <a:gd name="connsiteY38" fmla="*/ 364332 h 1000125"/>
                <a:gd name="connsiteX39" fmla="*/ 1612106 w 1735931"/>
                <a:gd name="connsiteY39" fmla="*/ 400050 h 1000125"/>
                <a:gd name="connsiteX40" fmla="*/ 1595437 w 1735931"/>
                <a:gd name="connsiteY40" fmla="*/ 426244 h 1000125"/>
                <a:gd name="connsiteX41" fmla="*/ 1566862 w 1735931"/>
                <a:gd name="connsiteY41" fmla="*/ 526257 h 1000125"/>
                <a:gd name="connsiteX42" fmla="*/ 1502568 w 1735931"/>
                <a:gd name="connsiteY42" fmla="*/ 728663 h 1000125"/>
                <a:gd name="connsiteX43" fmla="*/ 1435893 w 1735931"/>
                <a:gd name="connsiteY43" fmla="*/ 933450 h 1000125"/>
                <a:gd name="connsiteX44" fmla="*/ 1416843 w 1735931"/>
                <a:gd name="connsiteY44" fmla="*/ 959644 h 1000125"/>
                <a:gd name="connsiteX45" fmla="*/ 1393031 w 1735931"/>
                <a:gd name="connsiteY45" fmla="*/ 983457 h 1000125"/>
                <a:gd name="connsiteX46" fmla="*/ 1364456 w 1735931"/>
                <a:gd name="connsiteY46" fmla="*/ 995363 h 1000125"/>
                <a:gd name="connsiteX47" fmla="*/ 1338262 w 1735931"/>
                <a:gd name="connsiteY47" fmla="*/ 1000125 h 1000125"/>
                <a:gd name="connsiteX48" fmla="*/ 1309687 w 1735931"/>
                <a:gd name="connsiteY48" fmla="*/ 1000125 h 1000125"/>
                <a:gd name="connsiteX49" fmla="*/ 1285875 w 1735931"/>
                <a:gd name="connsiteY49" fmla="*/ 990600 h 1000125"/>
                <a:gd name="connsiteX50" fmla="*/ 1266825 w 1735931"/>
                <a:gd name="connsiteY50" fmla="*/ 971550 h 1000125"/>
                <a:gd name="connsiteX51" fmla="*/ 1238250 w 1735931"/>
                <a:gd name="connsiteY51" fmla="*/ 938213 h 1000125"/>
                <a:gd name="connsiteX52" fmla="*/ 1257300 w 1735931"/>
                <a:gd name="connsiteY52" fmla="*/ 809625 h 1000125"/>
                <a:gd name="connsiteX53" fmla="*/ 1285875 w 1735931"/>
                <a:gd name="connsiteY53" fmla="*/ 673894 h 1000125"/>
                <a:gd name="connsiteX54" fmla="*/ 1333500 w 1735931"/>
                <a:gd name="connsiteY54" fmla="*/ 488157 h 1000125"/>
                <a:gd name="connsiteX55" fmla="*/ 1383506 w 1735931"/>
                <a:gd name="connsiteY55" fmla="*/ 309563 h 1000125"/>
                <a:gd name="connsiteX56" fmla="*/ 1395412 w 1735931"/>
                <a:gd name="connsiteY56" fmla="*/ 254794 h 1000125"/>
                <a:gd name="connsiteX57" fmla="*/ 1393031 w 1735931"/>
                <a:gd name="connsiteY57" fmla="*/ 235744 h 1000125"/>
                <a:gd name="connsiteX58" fmla="*/ 1383506 w 1735931"/>
                <a:gd name="connsiteY58" fmla="*/ 223838 h 1000125"/>
                <a:gd name="connsiteX59" fmla="*/ 1362075 w 1735931"/>
                <a:gd name="connsiteY59" fmla="*/ 219075 h 1000125"/>
                <a:gd name="connsiteX60" fmla="*/ 1304925 w 1735931"/>
                <a:gd name="connsiteY60" fmla="*/ 223838 h 1000125"/>
                <a:gd name="connsiteX61" fmla="*/ 1173956 w 1735931"/>
                <a:gd name="connsiteY61" fmla="*/ 257175 h 1000125"/>
                <a:gd name="connsiteX62" fmla="*/ 1004887 w 1735931"/>
                <a:gd name="connsiteY62" fmla="*/ 2928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735931" h="1000125">
                  <a:moveTo>
                    <a:pt x="1004887" y="292894"/>
                  </a:moveTo>
                  <a:lnTo>
                    <a:pt x="740568" y="354807"/>
                  </a:lnTo>
                  <a:lnTo>
                    <a:pt x="626268" y="383382"/>
                  </a:lnTo>
                  <a:lnTo>
                    <a:pt x="552450" y="414338"/>
                  </a:lnTo>
                  <a:lnTo>
                    <a:pt x="497681" y="433388"/>
                  </a:lnTo>
                  <a:lnTo>
                    <a:pt x="454818" y="442913"/>
                  </a:lnTo>
                  <a:lnTo>
                    <a:pt x="421481" y="447675"/>
                  </a:lnTo>
                  <a:lnTo>
                    <a:pt x="404812" y="447675"/>
                  </a:lnTo>
                  <a:lnTo>
                    <a:pt x="378618" y="438150"/>
                  </a:lnTo>
                  <a:lnTo>
                    <a:pt x="288131" y="383382"/>
                  </a:lnTo>
                  <a:lnTo>
                    <a:pt x="211931" y="321469"/>
                  </a:lnTo>
                  <a:lnTo>
                    <a:pt x="130968" y="245269"/>
                  </a:lnTo>
                  <a:lnTo>
                    <a:pt x="73818" y="183357"/>
                  </a:lnTo>
                  <a:lnTo>
                    <a:pt x="0" y="107157"/>
                  </a:lnTo>
                  <a:lnTo>
                    <a:pt x="47625" y="50007"/>
                  </a:lnTo>
                  <a:lnTo>
                    <a:pt x="150018" y="116682"/>
                  </a:lnTo>
                  <a:lnTo>
                    <a:pt x="242887" y="157163"/>
                  </a:lnTo>
                  <a:lnTo>
                    <a:pt x="316706" y="188119"/>
                  </a:lnTo>
                  <a:lnTo>
                    <a:pt x="366712" y="204788"/>
                  </a:lnTo>
                  <a:lnTo>
                    <a:pt x="395287" y="207169"/>
                  </a:lnTo>
                  <a:lnTo>
                    <a:pt x="452437" y="197644"/>
                  </a:lnTo>
                  <a:lnTo>
                    <a:pt x="635793" y="166688"/>
                  </a:lnTo>
                  <a:lnTo>
                    <a:pt x="869156" y="123825"/>
                  </a:lnTo>
                  <a:lnTo>
                    <a:pt x="1183481" y="69057"/>
                  </a:lnTo>
                  <a:lnTo>
                    <a:pt x="1226343" y="50007"/>
                  </a:lnTo>
                  <a:lnTo>
                    <a:pt x="1290637" y="21432"/>
                  </a:lnTo>
                  <a:lnTo>
                    <a:pt x="1340643" y="2382"/>
                  </a:lnTo>
                  <a:lnTo>
                    <a:pt x="1376362" y="0"/>
                  </a:lnTo>
                  <a:lnTo>
                    <a:pt x="1433512" y="7144"/>
                  </a:lnTo>
                  <a:lnTo>
                    <a:pt x="1493043" y="26194"/>
                  </a:lnTo>
                  <a:lnTo>
                    <a:pt x="1543050" y="50007"/>
                  </a:lnTo>
                  <a:lnTo>
                    <a:pt x="1604962" y="92869"/>
                  </a:lnTo>
                  <a:lnTo>
                    <a:pt x="1666875" y="152400"/>
                  </a:lnTo>
                  <a:lnTo>
                    <a:pt x="1709737" y="202407"/>
                  </a:lnTo>
                  <a:lnTo>
                    <a:pt x="1728787" y="233363"/>
                  </a:lnTo>
                  <a:lnTo>
                    <a:pt x="1735931" y="254794"/>
                  </a:lnTo>
                  <a:lnTo>
                    <a:pt x="1731168" y="283369"/>
                  </a:lnTo>
                  <a:lnTo>
                    <a:pt x="1709737" y="311944"/>
                  </a:lnTo>
                  <a:lnTo>
                    <a:pt x="1645443" y="364332"/>
                  </a:lnTo>
                  <a:lnTo>
                    <a:pt x="1612106" y="400050"/>
                  </a:lnTo>
                  <a:lnTo>
                    <a:pt x="1595437" y="426244"/>
                  </a:lnTo>
                  <a:lnTo>
                    <a:pt x="1566862" y="526257"/>
                  </a:lnTo>
                  <a:lnTo>
                    <a:pt x="1502568" y="728663"/>
                  </a:lnTo>
                  <a:lnTo>
                    <a:pt x="1435893" y="933450"/>
                  </a:lnTo>
                  <a:lnTo>
                    <a:pt x="1416843" y="959644"/>
                  </a:lnTo>
                  <a:lnTo>
                    <a:pt x="1393031" y="983457"/>
                  </a:lnTo>
                  <a:lnTo>
                    <a:pt x="1364456" y="995363"/>
                  </a:lnTo>
                  <a:lnTo>
                    <a:pt x="1338262" y="1000125"/>
                  </a:lnTo>
                  <a:lnTo>
                    <a:pt x="1309687" y="1000125"/>
                  </a:lnTo>
                  <a:lnTo>
                    <a:pt x="1285875" y="990600"/>
                  </a:lnTo>
                  <a:lnTo>
                    <a:pt x="1266825" y="971550"/>
                  </a:lnTo>
                  <a:lnTo>
                    <a:pt x="1238250" y="938213"/>
                  </a:lnTo>
                  <a:lnTo>
                    <a:pt x="1257300" y="809625"/>
                  </a:lnTo>
                  <a:lnTo>
                    <a:pt x="1285875" y="673894"/>
                  </a:lnTo>
                  <a:lnTo>
                    <a:pt x="1333500" y="488157"/>
                  </a:lnTo>
                  <a:lnTo>
                    <a:pt x="1383506" y="309563"/>
                  </a:lnTo>
                  <a:lnTo>
                    <a:pt x="1395412" y="254794"/>
                  </a:lnTo>
                  <a:lnTo>
                    <a:pt x="1393031" y="235744"/>
                  </a:lnTo>
                  <a:lnTo>
                    <a:pt x="1383506" y="223838"/>
                  </a:lnTo>
                  <a:lnTo>
                    <a:pt x="1362075" y="219075"/>
                  </a:lnTo>
                  <a:lnTo>
                    <a:pt x="1304925" y="223838"/>
                  </a:lnTo>
                  <a:lnTo>
                    <a:pt x="1173956" y="257175"/>
                  </a:lnTo>
                  <a:lnTo>
                    <a:pt x="1004887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2D82D6A-3480-48E2-A885-B0FBB4D4F548}"/>
                </a:ext>
              </a:extLst>
            </p:cNvPr>
            <p:cNvSpPr/>
            <p:nvPr/>
          </p:nvSpPr>
          <p:spPr>
            <a:xfrm>
              <a:off x="4271963" y="4811713"/>
              <a:ext cx="895350" cy="260350"/>
            </a:xfrm>
            <a:custGeom>
              <a:avLst/>
              <a:gdLst>
                <a:gd name="connsiteX0" fmla="*/ 354806 w 895350"/>
                <a:gd name="connsiteY0" fmla="*/ 211932 h 259557"/>
                <a:gd name="connsiteX1" fmla="*/ 30956 w 895350"/>
                <a:gd name="connsiteY1" fmla="*/ 259557 h 259557"/>
                <a:gd name="connsiteX2" fmla="*/ 0 w 895350"/>
                <a:gd name="connsiteY2" fmla="*/ 97632 h 259557"/>
                <a:gd name="connsiteX3" fmla="*/ 142875 w 895350"/>
                <a:gd name="connsiteY3" fmla="*/ 80963 h 259557"/>
                <a:gd name="connsiteX4" fmla="*/ 364331 w 895350"/>
                <a:gd name="connsiteY4" fmla="*/ 50007 h 259557"/>
                <a:gd name="connsiteX5" fmla="*/ 535781 w 895350"/>
                <a:gd name="connsiteY5" fmla="*/ 28575 h 259557"/>
                <a:gd name="connsiteX6" fmla="*/ 671512 w 895350"/>
                <a:gd name="connsiteY6" fmla="*/ 14288 h 259557"/>
                <a:gd name="connsiteX7" fmla="*/ 895350 w 895350"/>
                <a:gd name="connsiteY7" fmla="*/ 0 h 259557"/>
                <a:gd name="connsiteX8" fmla="*/ 892968 w 895350"/>
                <a:gd name="connsiteY8" fmla="*/ 173832 h 259557"/>
                <a:gd name="connsiteX9" fmla="*/ 685800 w 895350"/>
                <a:gd name="connsiteY9" fmla="*/ 183357 h 259557"/>
                <a:gd name="connsiteX10" fmla="*/ 354806 w 895350"/>
                <a:gd name="connsiteY10" fmla="*/ 211932 h 25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5350" h="259557">
                  <a:moveTo>
                    <a:pt x="354806" y="211932"/>
                  </a:moveTo>
                  <a:lnTo>
                    <a:pt x="30956" y="259557"/>
                  </a:lnTo>
                  <a:lnTo>
                    <a:pt x="0" y="97632"/>
                  </a:lnTo>
                  <a:lnTo>
                    <a:pt x="142875" y="80963"/>
                  </a:lnTo>
                  <a:lnTo>
                    <a:pt x="364331" y="50007"/>
                  </a:lnTo>
                  <a:lnTo>
                    <a:pt x="535781" y="28575"/>
                  </a:lnTo>
                  <a:lnTo>
                    <a:pt x="671512" y="14288"/>
                  </a:lnTo>
                  <a:lnTo>
                    <a:pt x="895350" y="0"/>
                  </a:lnTo>
                  <a:lnTo>
                    <a:pt x="892968" y="173832"/>
                  </a:lnTo>
                  <a:lnTo>
                    <a:pt x="685800" y="183357"/>
                  </a:lnTo>
                  <a:lnTo>
                    <a:pt x="354806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7F106C1-24D8-4010-813F-91153E51FD12}"/>
                </a:ext>
              </a:extLst>
            </p:cNvPr>
            <p:cNvSpPr/>
            <p:nvPr/>
          </p:nvSpPr>
          <p:spPr>
            <a:xfrm>
              <a:off x="4046538" y="4729163"/>
              <a:ext cx="2038350" cy="1314450"/>
            </a:xfrm>
            <a:custGeom>
              <a:avLst/>
              <a:gdLst>
                <a:gd name="connsiteX0" fmla="*/ 116681 w 2038350"/>
                <a:gd name="connsiteY0" fmla="*/ 673893 h 1314450"/>
                <a:gd name="connsiteX1" fmla="*/ 121444 w 2038350"/>
                <a:gd name="connsiteY1" fmla="*/ 400050 h 1314450"/>
                <a:gd name="connsiteX2" fmla="*/ 116681 w 2038350"/>
                <a:gd name="connsiteY2" fmla="*/ 278606 h 1314450"/>
                <a:gd name="connsiteX3" fmla="*/ 111919 w 2038350"/>
                <a:gd name="connsiteY3" fmla="*/ 233362 h 1314450"/>
                <a:gd name="connsiteX4" fmla="*/ 104775 w 2038350"/>
                <a:gd name="connsiteY4" fmla="*/ 202406 h 1314450"/>
                <a:gd name="connsiteX5" fmla="*/ 85725 w 2038350"/>
                <a:gd name="connsiteY5" fmla="*/ 154781 h 1314450"/>
                <a:gd name="connsiteX6" fmla="*/ 52387 w 2038350"/>
                <a:gd name="connsiteY6" fmla="*/ 100012 h 1314450"/>
                <a:gd name="connsiteX7" fmla="*/ 16669 w 2038350"/>
                <a:gd name="connsiteY7" fmla="*/ 57150 h 1314450"/>
                <a:gd name="connsiteX8" fmla="*/ 4762 w 2038350"/>
                <a:gd name="connsiteY8" fmla="*/ 38100 h 1314450"/>
                <a:gd name="connsiteX9" fmla="*/ 0 w 2038350"/>
                <a:gd name="connsiteY9" fmla="*/ 21431 h 1314450"/>
                <a:gd name="connsiteX10" fmla="*/ 4762 w 2038350"/>
                <a:gd name="connsiteY10" fmla="*/ 7143 h 1314450"/>
                <a:gd name="connsiteX11" fmla="*/ 16669 w 2038350"/>
                <a:gd name="connsiteY11" fmla="*/ 0 h 1314450"/>
                <a:gd name="connsiteX12" fmla="*/ 45244 w 2038350"/>
                <a:gd name="connsiteY12" fmla="*/ 0 h 1314450"/>
                <a:gd name="connsiteX13" fmla="*/ 71437 w 2038350"/>
                <a:gd name="connsiteY13" fmla="*/ 11906 h 1314450"/>
                <a:gd name="connsiteX14" fmla="*/ 119062 w 2038350"/>
                <a:gd name="connsiteY14" fmla="*/ 33337 h 1314450"/>
                <a:gd name="connsiteX15" fmla="*/ 161925 w 2038350"/>
                <a:gd name="connsiteY15" fmla="*/ 52387 h 1314450"/>
                <a:gd name="connsiteX16" fmla="*/ 197644 w 2038350"/>
                <a:gd name="connsiteY16" fmla="*/ 73818 h 1314450"/>
                <a:gd name="connsiteX17" fmla="*/ 242887 w 2038350"/>
                <a:gd name="connsiteY17" fmla="*/ 104775 h 1314450"/>
                <a:gd name="connsiteX18" fmla="*/ 280987 w 2038350"/>
                <a:gd name="connsiteY18" fmla="*/ 135731 h 1314450"/>
                <a:gd name="connsiteX19" fmla="*/ 323850 w 2038350"/>
                <a:gd name="connsiteY19" fmla="*/ 180975 h 1314450"/>
                <a:gd name="connsiteX20" fmla="*/ 321469 w 2038350"/>
                <a:gd name="connsiteY20" fmla="*/ 321468 h 1314450"/>
                <a:gd name="connsiteX21" fmla="*/ 321469 w 2038350"/>
                <a:gd name="connsiteY21" fmla="*/ 469106 h 1314450"/>
                <a:gd name="connsiteX22" fmla="*/ 319087 w 2038350"/>
                <a:gd name="connsiteY22" fmla="*/ 711993 h 1314450"/>
                <a:gd name="connsiteX23" fmla="*/ 319087 w 2038350"/>
                <a:gd name="connsiteY23" fmla="*/ 814387 h 1314450"/>
                <a:gd name="connsiteX24" fmla="*/ 319087 w 2038350"/>
                <a:gd name="connsiteY24" fmla="*/ 866775 h 1314450"/>
                <a:gd name="connsiteX25" fmla="*/ 326231 w 2038350"/>
                <a:gd name="connsiteY25" fmla="*/ 923925 h 1314450"/>
                <a:gd name="connsiteX26" fmla="*/ 335756 w 2038350"/>
                <a:gd name="connsiteY26" fmla="*/ 954881 h 1314450"/>
                <a:gd name="connsiteX27" fmla="*/ 350044 w 2038350"/>
                <a:gd name="connsiteY27" fmla="*/ 985837 h 1314450"/>
                <a:gd name="connsiteX28" fmla="*/ 373856 w 2038350"/>
                <a:gd name="connsiteY28" fmla="*/ 1009650 h 1314450"/>
                <a:gd name="connsiteX29" fmla="*/ 397669 w 2038350"/>
                <a:gd name="connsiteY29" fmla="*/ 1026318 h 1314450"/>
                <a:gd name="connsiteX30" fmla="*/ 435769 w 2038350"/>
                <a:gd name="connsiteY30" fmla="*/ 1045368 h 1314450"/>
                <a:gd name="connsiteX31" fmla="*/ 481012 w 2038350"/>
                <a:gd name="connsiteY31" fmla="*/ 1059656 h 1314450"/>
                <a:gd name="connsiteX32" fmla="*/ 545306 w 2038350"/>
                <a:gd name="connsiteY32" fmla="*/ 1069181 h 1314450"/>
                <a:gd name="connsiteX33" fmla="*/ 659606 w 2038350"/>
                <a:gd name="connsiteY33" fmla="*/ 1081087 h 1314450"/>
                <a:gd name="connsiteX34" fmla="*/ 831056 w 2038350"/>
                <a:gd name="connsiteY34" fmla="*/ 1088231 h 1314450"/>
                <a:gd name="connsiteX35" fmla="*/ 1042987 w 2038350"/>
                <a:gd name="connsiteY35" fmla="*/ 1085850 h 1314450"/>
                <a:gd name="connsiteX36" fmla="*/ 1183481 w 2038350"/>
                <a:gd name="connsiteY36" fmla="*/ 1081087 h 1314450"/>
                <a:gd name="connsiteX37" fmla="*/ 1281112 w 2038350"/>
                <a:gd name="connsiteY37" fmla="*/ 1069181 h 1314450"/>
                <a:gd name="connsiteX38" fmla="*/ 1462087 w 2038350"/>
                <a:gd name="connsiteY38" fmla="*/ 1042987 h 1314450"/>
                <a:gd name="connsiteX39" fmla="*/ 1571625 w 2038350"/>
                <a:gd name="connsiteY39" fmla="*/ 1021556 h 1314450"/>
                <a:gd name="connsiteX40" fmla="*/ 1933575 w 2038350"/>
                <a:gd name="connsiteY40" fmla="*/ 900112 h 1314450"/>
                <a:gd name="connsiteX41" fmla="*/ 1981200 w 2038350"/>
                <a:gd name="connsiteY41" fmla="*/ 966787 h 1314450"/>
                <a:gd name="connsiteX42" fmla="*/ 2014537 w 2038350"/>
                <a:gd name="connsiteY42" fmla="*/ 1021556 h 1314450"/>
                <a:gd name="connsiteX43" fmla="*/ 2031206 w 2038350"/>
                <a:gd name="connsiteY43" fmla="*/ 1059656 h 1314450"/>
                <a:gd name="connsiteX44" fmla="*/ 2038350 w 2038350"/>
                <a:gd name="connsiteY44" fmla="*/ 1078706 h 1314450"/>
                <a:gd name="connsiteX45" fmla="*/ 2038350 w 2038350"/>
                <a:gd name="connsiteY45" fmla="*/ 1112043 h 1314450"/>
                <a:gd name="connsiteX46" fmla="*/ 2028825 w 2038350"/>
                <a:gd name="connsiteY46" fmla="*/ 1143000 h 1314450"/>
                <a:gd name="connsiteX47" fmla="*/ 2009775 w 2038350"/>
                <a:gd name="connsiteY47" fmla="*/ 1173956 h 1314450"/>
                <a:gd name="connsiteX48" fmla="*/ 1981200 w 2038350"/>
                <a:gd name="connsiteY48" fmla="*/ 1195387 h 1314450"/>
                <a:gd name="connsiteX49" fmla="*/ 1933575 w 2038350"/>
                <a:gd name="connsiteY49" fmla="*/ 1221581 h 1314450"/>
                <a:gd name="connsiteX50" fmla="*/ 1852612 w 2038350"/>
                <a:gd name="connsiteY50" fmla="*/ 1243012 h 1314450"/>
                <a:gd name="connsiteX51" fmla="*/ 1709737 w 2038350"/>
                <a:gd name="connsiteY51" fmla="*/ 1271587 h 1314450"/>
                <a:gd name="connsiteX52" fmla="*/ 1514475 w 2038350"/>
                <a:gd name="connsiteY52" fmla="*/ 1297781 h 1314450"/>
                <a:gd name="connsiteX53" fmla="*/ 1350169 w 2038350"/>
                <a:gd name="connsiteY53" fmla="*/ 1309687 h 1314450"/>
                <a:gd name="connsiteX54" fmla="*/ 1195387 w 2038350"/>
                <a:gd name="connsiteY54" fmla="*/ 1314450 h 1314450"/>
                <a:gd name="connsiteX55" fmla="*/ 935831 w 2038350"/>
                <a:gd name="connsiteY55" fmla="*/ 1314450 h 1314450"/>
                <a:gd name="connsiteX56" fmla="*/ 783431 w 2038350"/>
                <a:gd name="connsiteY56" fmla="*/ 1312068 h 1314450"/>
                <a:gd name="connsiteX57" fmla="*/ 616744 w 2038350"/>
                <a:gd name="connsiteY57" fmla="*/ 1300162 h 1314450"/>
                <a:gd name="connsiteX58" fmla="*/ 519112 w 2038350"/>
                <a:gd name="connsiteY58" fmla="*/ 1290637 h 1314450"/>
                <a:gd name="connsiteX59" fmla="*/ 419100 w 2038350"/>
                <a:gd name="connsiteY59" fmla="*/ 1276350 h 1314450"/>
                <a:gd name="connsiteX60" fmla="*/ 359569 w 2038350"/>
                <a:gd name="connsiteY60" fmla="*/ 1262062 h 1314450"/>
                <a:gd name="connsiteX61" fmla="*/ 326231 w 2038350"/>
                <a:gd name="connsiteY61" fmla="*/ 1250156 h 1314450"/>
                <a:gd name="connsiteX62" fmla="*/ 285750 w 2038350"/>
                <a:gd name="connsiteY62" fmla="*/ 1233487 h 1314450"/>
                <a:gd name="connsiteX63" fmla="*/ 250031 w 2038350"/>
                <a:gd name="connsiteY63" fmla="*/ 1214437 h 1314450"/>
                <a:gd name="connsiteX64" fmla="*/ 219075 w 2038350"/>
                <a:gd name="connsiteY64" fmla="*/ 1193006 h 1314450"/>
                <a:gd name="connsiteX65" fmla="*/ 183356 w 2038350"/>
                <a:gd name="connsiteY65" fmla="*/ 1162050 h 1314450"/>
                <a:gd name="connsiteX66" fmla="*/ 164306 w 2038350"/>
                <a:gd name="connsiteY66" fmla="*/ 1128712 h 1314450"/>
                <a:gd name="connsiteX67" fmla="*/ 138112 w 2038350"/>
                <a:gd name="connsiteY67" fmla="*/ 1073943 h 1314450"/>
                <a:gd name="connsiteX68" fmla="*/ 123825 w 2038350"/>
                <a:gd name="connsiteY68" fmla="*/ 1031081 h 1314450"/>
                <a:gd name="connsiteX69" fmla="*/ 116681 w 2038350"/>
                <a:gd name="connsiteY69" fmla="*/ 971550 h 1314450"/>
                <a:gd name="connsiteX70" fmla="*/ 121444 w 2038350"/>
                <a:gd name="connsiteY70" fmla="*/ 890587 h 1314450"/>
                <a:gd name="connsiteX71" fmla="*/ 116681 w 2038350"/>
                <a:gd name="connsiteY71" fmla="*/ 673893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038350" h="1314450">
                  <a:moveTo>
                    <a:pt x="116681" y="673893"/>
                  </a:moveTo>
                  <a:cubicBezTo>
                    <a:pt x="118269" y="582612"/>
                    <a:pt x="119856" y="491331"/>
                    <a:pt x="121444" y="400050"/>
                  </a:cubicBezTo>
                  <a:lnTo>
                    <a:pt x="116681" y="278606"/>
                  </a:lnTo>
                  <a:lnTo>
                    <a:pt x="111919" y="233362"/>
                  </a:lnTo>
                  <a:lnTo>
                    <a:pt x="104775" y="202406"/>
                  </a:lnTo>
                  <a:lnTo>
                    <a:pt x="85725" y="154781"/>
                  </a:lnTo>
                  <a:lnTo>
                    <a:pt x="52387" y="100012"/>
                  </a:lnTo>
                  <a:lnTo>
                    <a:pt x="16669" y="57150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6669" y="0"/>
                  </a:lnTo>
                  <a:lnTo>
                    <a:pt x="45244" y="0"/>
                  </a:lnTo>
                  <a:lnTo>
                    <a:pt x="71437" y="11906"/>
                  </a:lnTo>
                  <a:lnTo>
                    <a:pt x="119062" y="33337"/>
                  </a:lnTo>
                  <a:lnTo>
                    <a:pt x="161925" y="52387"/>
                  </a:lnTo>
                  <a:lnTo>
                    <a:pt x="197644" y="73818"/>
                  </a:lnTo>
                  <a:lnTo>
                    <a:pt x="242887" y="104775"/>
                  </a:lnTo>
                  <a:lnTo>
                    <a:pt x="280987" y="135731"/>
                  </a:lnTo>
                  <a:lnTo>
                    <a:pt x="323850" y="180975"/>
                  </a:lnTo>
                  <a:cubicBezTo>
                    <a:pt x="323056" y="227806"/>
                    <a:pt x="322263" y="274637"/>
                    <a:pt x="321469" y="321468"/>
                  </a:cubicBezTo>
                  <a:lnTo>
                    <a:pt x="321469" y="469106"/>
                  </a:lnTo>
                  <a:lnTo>
                    <a:pt x="319087" y="711993"/>
                  </a:lnTo>
                  <a:lnTo>
                    <a:pt x="319087" y="814387"/>
                  </a:lnTo>
                  <a:lnTo>
                    <a:pt x="319087" y="866775"/>
                  </a:lnTo>
                  <a:lnTo>
                    <a:pt x="326231" y="923925"/>
                  </a:lnTo>
                  <a:lnTo>
                    <a:pt x="335756" y="954881"/>
                  </a:lnTo>
                  <a:lnTo>
                    <a:pt x="350044" y="985837"/>
                  </a:lnTo>
                  <a:lnTo>
                    <a:pt x="373856" y="1009650"/>
                  </a:lnTo>
                  <a:lnTo>
                    <a:pt x="397669" y="1026318"/>
                  </a:lnTo>
                  <a:lnTo>
                    <a:pt x="435769" y="1045368"/>
                  </a:lnTo>
                  <a:lnTo>
                    <a:pt x="481012" y="1059656"/>
                  </a:lnTo>
                  <a:lnTo>
                    <a:pt x="545306" y="1069181"/>
                  </a:lnTo>
                  <a:lnTo>
                    <a:pt x="659606" y="1081087"/>
                  </a:lnTo>
                  <a:lnTo>
                    <a:pt x="831056" y="1088231"/>
                  </a:lnTo>
                  <a:lnTo>
                    <a:pt x="1042987" y="1085850"/>
                  </a:lnTo>
                  <a:lnTo>
                    <a:pt x="1183481" y="1081087"/>
                  </a:lnTo>
                  <a:lnTo>
                    <a:pt x="1281112" y="1069181"/>
                  </a:lnTo>
                  <a:lnTo>
                    <a:pt x="1462087" y="1042987"/>
                  </a:lnTo>
                  <a:lnTo>
                    <a:pt x="1571625" y="1021556"/>
                  </a:lnTo>
                  <a:lnTo>
                    <a:pt x="1933575" y="900112"/>
                  </a:lnTo>
                  <a:lnTo>
                    <a:pt x="1981200" y="966787"/>
                  </a:lnTo>
                  <a:lnTo>
                    <a:pt x="2014537" y="1021556"/>
                  </a:lnTo>
                  <a:lnTo>
                    <a:pt x="2031206" y="1059656"/>
                  </a:lnTo>
                  <a:lnTo>
                    <a:pt x="2038350" y="1078706"/>
                  </a:lnTo>
                  <a:lnTo>
                    <a:pt x="2038350" y="1112043"/>
                  </a:lnTo>
                  <a:lnTo>
                    <a:pt x="2028825" y="1143000"/>
                  </a:lnTo>
                  <a:lnTo>
                    <a:pt x="2009775" y="1173956"/>
                  </a:lnTo>
                  <a:lnTo>
                    <a:pt x="1981200" y="1195387"/>
                  </a:lnTo>
                  <a:lnTo>
                    <a:pt x="1933575" y="1221581"/>
                  </a:lnTo>
                  <a:lnTo>
                    <a:pt x="1852612" y="1243012"/>
                  </a:lnTo>
                  <a:lnTo>
                    <a:pt x="1709737" y="1271587"/>
                  </a:lnTo>
                  <a:lnTo>
                    <a:pt x="1514475" y="1297781"/>
                  </a:lnTo>
                  <a:lnTo>
                    <a:pt x="1350169" y="1309687"/>
                  </a:lnTo>
                  <a:lnTo>
                    <a:pt x="1195387" y="1314450"/>
                  </a:lnTo>
                  <a:lnTo>
                    <a:pt x="935831" y="1314450"/>
                  </a:lnTo>
                  <a:lnTo>
                    <a:pt x="783431" y="1312068"/>
                  </a:lnTo>
                  <a:lnTo>
                    <a:pt x="616744" y="1300162"/>
                  </a:lnTo>
                  <a:lnTo>
                    <a:pt x="519112" y="1290637"/>
                  </a:lnTo>
                  <a:lnTo>
                    <a:pt x="419100" y="1276350"/>
                  </a:lnTo>
                  <a:lnTo>
                    <a:pt x="359569" y="1262062"/>
                  </a:lnTo>
                  <a:lnTo>
                    <a:pt x="326231" y="1250156"/>
                  </a:lnTo>
                  <a:lnTo>
                    <a:pt x="285750" y="1233487"/>
                  </a:lnTo>
                  <a:lnTo>
                    <a:pt x="250031" y="1214437"/>
                  </a:lnTo>
                  <a:lnTo>
                    <a:pt x="219075" y="1193006"/>
                  </a:lnTo>
                  <a:lnTo>
                    <a:pt x="183356" y="1162050"/>
                  </a:lnTo>
                  <a:lnTo>
                    <a:pt x="164306" y="1128712"/>
                  </a:lnTo>
                  <a:lnTo>
                    <a:pt x="138112" y="1073943"/>
                  </a:lnTo>
                  <a:lnTo>
                    <a:pt x="123825" y="1031081"/>
                  </a:lnTo>
                  <a:lnTo>
                    <a:pt x="116681" y="971550"/>
                  </a:lnTo>
                  <a:lnTo>
                    <a:pt x="121444" y="890587"/>
                  </a:lnTo>
                  <a:lnTo>
                    <a:pt x="116681" y="673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7B02DAE-4048-4298-9C15-B7BD29BF85B4}"/>
                </a:ext>
              </a:extLst>
            </p:cNvPr>
            <p:cNvSpPr/>
            <p:nvPr/>
          </p:nvSpPr>
          <p:spPr>
            <a:xfrm>
              <a:off x="5575300" y="5113338"/>
              <a:ext cx="419100" cy="708025"/>
            </a:xfrm>
            <a:custGeom>
              <a:avLst/>
              <a:gdLst>
                <a:gd name="connsiteX0" fmla="*/ 371475 w 419100"/>
                <a:gd name="connsiteY0" fmla="*/ 297656 h 709612"/>
                <a:gd name="connsiteX1" fmla="*/ 419100 w 419100"/>
                <a:gd name="connsiteY1" fmla="*/ 578644 h 709612"/>
                <a:gd name="connsiteX2" fmla="*/ 0 w 419100"/>
                <a:gd name="connsiteY2" fmla="*/ 709612 h 709612"/>
                <a:gd name="connsiteX3" fmla="*/ 76200 w 419100"/>
                <a:gd name="connsiteY3" fmla="*/ 611981 h 709612"/>
                <a:gd name="connsiteX4" fmla="*/ 109538 w 419100"/>
                <a:gd name="connsiteY4" fmla="*/ 557212 h 709612"/>
                <a:gd name="connsiteX5" fmla="*/ 133350 w 419100"/>
                <a:gd name="connsiteY5" fmla="*/ 516731 h 709612"/>
                <a:gd name="connsiteX6" fmla="*/ 145257 w 419100"/>
                <a:gd name="connsiteY6" fmla="*/ 485775 h 709612"/>
                <a:gd name="connsiteX7" fmla="*/ 171450 w 419100"/>
                <a:gd name="connsiteY7" fmla="*/ 423862 h 709612"/>
                <a:gd name="connsiteX8" fmla="*/ 195263 w 419100"/>
                <a:gd name="connsiteY8" fmla="*/ 338137 h 709612"/>
                <a:gd name="connsiteX9" fmla="*/ 230982 w 419100"/>
                <a:gd name="connsiteY9" fmla="*/ 195262 h 709612"/>
                <a:gd name="connsiteX10" fmla="*/ 247650 w 419100"/>
                <a:gd name="connsiteY10" fmla="*/ 102394 h 709612"/>
                <a:gd name="connsiteX11" fmla="*/ 259557 w 419100"/>
                <a:gd name="connsiteY11" fmla="*/ 33337 h 709612"/>
                <a:gd name="connsiteX12" fmla="*/ 264319 w 419100"/>
                <a:gd name="connsiteY12" fmla="*/ 16669 h 709612"/>
                <a:gd name="connsiteX13" fmla="*/ 273844 w 419100"/>
                <a:gd name="connsiteY13" fmla="*/ 4762 h 709612"/>
                <a:gd name="connsiteX14" fmla="*/ 295275 w 419100"/>
                <a:gd name="connsiteY14" fmla="*/ 0 h 709612"/>
                <a:gd name="connsiteX15" fmla="*/ 321469 w 419100"/>
                <a:gd name="connsiteY15" fmla="*/ 4762 h 709612"/>
                <a:gd name="connsiteX16" fmla="*/ 333375 w 419100"/>
                <a:gd name="connsiteY16" fmla="*/ 14287 h 709612"/>
                <a:gd name="connsiteX17" fmla="*/ 342900 w 419100"/>
                <a:gd name="connsiteY17" fmla="*/ 47625 h 709612"/>
                <a:gd name="connsiteX18" fmla="*/ 371475 w 419100"/>
                <a:gd name="connsiteY18" fmla="*/ 297656 h 709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19100" h="709612">
                  <a:moveTo>
                    <a:pt x="371475" y="297656"/>
                  </a:moveTo>
                  <a:lnTo>
                    <a:pt x="419100" y="578644"/>
                  </a:lnTo>
                  <a:lnTo>
                    <a:pt x="0" y="709612"/>
                  </a:lnTo>
                  <a:lnTo>
                    <a:pt x="76200" y="611981"/>
                  </a:lnTo>
                  <a:lnTo>
                    <a:pt x="109538" y="557212"/>
                  </a:lnTo>
                  <a:lnTo>
                    <a:pt x="133350" y="516731"/>
                  </a:lnTo>
                  <a:lnTo>
                    <a:pt x="145257" y="485775"/>
                  </a:lnTo>
                  <a:lnTo>
                    <a:pt x="171450" y="423862"/>
                  </a:lnTo>
                  <a:lnTo>
                    <a:pt x="195263" y="338137"/>
                  </a:lnTo>
                  <a:lnTo>
                    <a:pt x="230982" y="195262"/>
                  </a:lnTo>
                  <a:lnTo>
                    <a:pt x="247650" y="102394"/>
                  </a:lnTo>
                  <a:lnTo>
                    <a:pt x="259557" y="33337"/>
                  </a:lnTo>
                  <a:lnTo>
                    <a:pt x="264319" y="16669"/>
                  </a:lnTo>
                  <a:lnTo>
                    <a:pt x="273844" y="4762"/>
                  </a:lnTo>
                  <a:lnTo>
                    <a:pt x="295275" y="0"/>
                  </a:lnTo>
                  <a:lnTo>
                    <a:pt x="321469" y="4762"/>
                  </a:lnTo>
                  <a:lnTo>
                    <a:pt x="333375" y="14287"/>
                  </a:lnTo>
                  <a:lnTo>
                    <a:pt x="342900" y="47625"/>
                  </a:lnTo>
                  <a:lnTo>
                    <a:pt x="371475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4253902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4FA412A2-1462-4D8F-8305-2656D6F05637}"/>
              </a:ext>
            </a:extLst>
          </p:cNvPr>
          <p:cNvSpPr/>
          <p:nvPr/>
        </p:nvSpPr>
        <p:spPr>
          <a:xfrm>
            <a:off x="2647950" y="2000250"/>
            <a:ext cx="1738313" cy="487363"/>
          </a:xfrm>
          <a:custGeom>
            <a:avLst/>
            <a:gdLst>
              <a:gd name="connsiteX0" fmla="*/ 1235869 w 1738313"/>
              <a:gd name="connsiteY0" fmla="*/ 307181 h 488156"/>
              <a:gd name="connsiteX1" fmla="*/ 1033463 w 1738313"/>
              <a:gd name="connsiteY1" fmla="*/ 347663 h 488156"/>
              <a:gd name="connsiteX2" fmla="*/ 835819 w 1738313"/>
              <a:gd name="connsiteY2" fmla="*/ 388144 h 488156"/>
              <a:gd name="connsiteX3" fmla="*/ 650081 w 1738313"/>
              <a:gd name="connsiteY3" fmla="*/ 428625 h 488156"/>
              <a:gd name="connsiteX4" fmla="*/ 445294 w 1738313"/>
              <a:gd name="connsiteY4" fmla="*/ 473869 h 488156"/>
              <a:gd name="connsiteX5" fmla="*/ 264319 w 1738313"/>
              <a:gd name="connsiteY5" fmla="*/ 488156 h 488156"/>
              <a:gd name="connsiteX6" fmla="*/ 219075 w 1738313"/>
              <a:gd name="connsiteY6" fmla="*/ 464344 h 488156"/>
              <a:gd name="connsiteX7" fmla="*/ 169069 w 1738313"/>
              <a:gd name="connsiteY7" fmla="*/ 433388 h 488156"/>
              <a:gd name="connsiteX8" fmla="*/ 130969 w 1738313"/>
              <a:gd name="connsiteY8" fmla="*/ 402431 h 488156"/>
              <a:gd name="connsiteX9" fmla="*/ 97631 w 1738313"/>
              <a:gd name="connsiteY9" fmla="*/ 373856 h 488156"/>
              <a:gd name="connsiteX10" fmla="*/ 61913 w 1738313"/>
              <a:gd name="connsiteY10" fmla="*/ 338138 h 488156"/>
              <a:gd name="connsiteX11" fmla="*/ 30956 w 1738313"/>
              <a:gd name="connsiteY11" fmla="*/ 304800 h 488156"/>
              <a:gd name="connsiteX12" fmla="*/ 4763 w 1738313"/>
              <a:gd name="connsiteY12" fmla="*/ 264319 h 488156"/>
              <a:gd name="connsiteX13" fmla="*/ 0 w 1738313"/>
              <a:gd name="connsiteY13" fmla="*/ 247650 h 488156"/>
              <a:gd name="connsiteX14" fmla="*/ 0 w 1738313"/>
              <a:gd name="connsiteY14" fmla="*/ 226219 h 488156"/>
              <a:gd name="connsiteX15" fmla="*/ 4763 w 1738313"/>
              <a:gd name="connsiteY15" fmla="*/ 197644 h 488156"/>
              <a:gd name="connsiteX16" fmla="*/ 11906 w 1738313"/>
              <a:gd name="connsiteY16" fmla="*/ 190500 h 488156"/>
              <a:gd name="connsiteX17" fmla="*/ 26194 w 1738313"/>
              <a:gd name="connsiteY17" fmla="*/ 192881 h 488156"/>
              <a:gd name="connsiteX18" fmla="*/ 45244 w 1738313"/>
              <a:gd name="connsiteY18" fmla="*/ 202406 h 488156"/>
              <a:gd name="connsiteX19" fmla="*/ 64294 w 1738313"/>
              <a:gd name="connsiteY19" fmla="*/ 219075 h 488156"/>
              <a:gd name="connsiteX20" fmla="*/ 104775 w 1738313"/>
              <a:gd name="connsiteY20" fmla="*/ 242888 h 488156"/>
              <a:gd name="connsiteX21" fmla="*/ 123825 w 1738313"/>
              <a:gd name="connsiteY21" fmla="*/ 250031 h 488156"/>
              <a:gd name="connsiteX22" fmla="*/ 157163 w 1738313"/>
              <a:gd name="connsiteY22" fmla="*/ 259556 h 488156"/>
              <a:gd name="connsiteX23" fmla="*/ 192881 w 1738313"/>
              <a:gd name="connsiteY23" fmla="*/ 264319 h 488156"/>
              <a:gd name="connsiteX24" fmla="*/ 245269 w 1738313"/>
              <a:gd name="connsiteY24" fmla="*/ 269081 h 488156"/>
              <a:gd name="connsiteX25" fmla="*/ 330994 w 1738313"/>
              <a:gd name="connsiteY25" fmla="*/ 266700 h 488156"/>
              <a:gd name="connsiteX26" fmla="*/ 442913 w 1738313"/>
              <a:gd name="connsiteY26" fmla="*/ 257175 h 488156"/>
              <a:gd name="connsiteX27" fmla="*/ 550069 w 1738313"/>
              <a:gd name="connsiteY27" fmla="*/ 242888 h 488156"/>
              <a:gd name="connsiteX28" fmla="*/ 673894 w 1738313"/>
              <a:gd name="connsiteY28" fmla="*/ 221456 h 488156"/>
              <a:gd name="connsiteX29" fmla="*/ 842963 w 1738313"/>
              <a:gd name="connsiteY29" fmla="*/ 183356 h 488156"/>
              <a:gd name="connsiteX30" fmla="*/ 1023938 w 1738313"/>
              <a:gd name="connsiteY30" fmla="*/ 138113 h 488156"/>
              <a:gd name="connsiteX31" fmla="*/ 1116806 w 1738313"/>
              <a:gd name="connsiteY31" fmla="*/ 109538 h 488156"/>
              <a:gd name="connsiteX32" fmla="*/ 1188244 w 1738313"/>
              <a:gd name="connsiteY32" fmla="*/ 80963 h 488156"/>
              <a:gd name="connsiteX33" fmla="*/ 1245394 w 1738313"/>
              <a:gd name="connsiteY33" fmla="*/ 57150 h 488156"/>
              <a:gd name="connsiteX34" fmla="*/ 1304925 w 1738313"/>
              <a:gd name="connsiteY34" fmla="*/ 35719 h 488156"/>
              <a:gd name="connsiteX35" fmla="*/ 1366838 w 1738313"/>
              <a:gd name="connsiteY35" fmla="*/ 14288 h 488156"/>
              <a:gd name="connsiteX36" fmla="*/ 1409700 w 1738313"/>
              <a:gd name="connsiteY36" fmla="*/ 2381 h 488156"/>
              <a:gd name="connsiteX37" fmla="*/ 1426369 w 1738313"/>
              <a:gd name="connsiteY37" fmla="*/ 0 h 488156"/>
              <a:gd name="connsiteX38" fmla="*/ 1469231 w 1738313"/>
              <a:gd name="connsiteY38" fmla="*/ 7144 h 488156"/>
              <a:gd name="connsiteX39" fmla="*/ 1552575 w 1738313"/>
              <a:gd name="connsiteY39" fmla="*/ 28575 h 488156"/>
              <a:gd name="connsiteX40" fmla="*/ 1612106 w 1738313"/>
              <a:gd name="connsiteY40" fmla="*/ 47625 h 488156"/>
              <a:gd name="connsiteX41" fmla="*/ 1650206 w 1738313"/>
              <a:gd name="connsiteY41" fmla="*/ 61913 h 488156"/>
              <a:gd name="connsiteX42" fmla="*/ 1683544 w 1738313"/>
              <a:gd name="connsiteY42" fmla="*/ 78581 h 488156"/>
              <a:gd name="connsiteX43" fmla="*/ 1707356 w 1738313"/>
              <a:gd name="connsiteY43" fmla="*/ 95250 h 488156"/>
              <a:gd name="connsiteX44" fmla="*/ 1731169 w 1738313"/>
              <a:gd name="connsiteY44" fmla="*/ 126206 h 488156"/>
              <a:gd name="connsiteX45" fmla="*/ 1738313 w 1738313"/>
              <a:gd name="connsiteY45" fmla="*/ 150019 h 488156"/>
              <a:gd name="connsiteX46" fmla="*/ 1735931 w 1738313"/>
              <a:gd name="connsiteY46" fmla="*/ 176213 h 488156"/>
              <a:gd name="connsiteX47" fmla="*/ 1721644 w 1738313"/>
              <a:gd name="connsiteY47" fmla="*/ 200025 h 488156"/>
              <a:gd name="connsiteX48" fmla="*/ 1695450 w 1738313"/>
              <a:gd name="connsiteY48" fmla="*/ 221456 h 488156"/>
              <a:gd name="connsiteX49" fmla="*/ 1662113 w 1738313"/>
              <a:gd name="connsiteY49" fmla="*/ 235744 h 488156"/>
              <a:gd name="connsiteX50" fmla="*/ 1616869 w 1738313"/>
              <a:gd name="connsiteY50" fmla="*/ 247650 h 488156"/>
              <a:gd name="connsiteX51" fmla="*/ 1519238 w 1738313"/>
              <a:gd name="connsiteY51" fmla="*/ 261938 h 488156"/>
              <a:gd name="connsiteX52" fmla="*/ 1407319 w 1738313"/>
              <a:gd name="connsiteY52" fmla="*/ 278606 h 488156"/>
              <a:gd name="connsiteX53" fmla="*/ 1235869 w 1738313"/>
              <a:gd name="connsiteY53" fmla="*/ 3071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38313" h="488156">
                <a:moveTo>
                  <a:pt x="1235869" y="307181"/>
                </a:moveTo>
                <a:lnTo>
                  <a:pt x="1033463" y="347663"/>
                </a:lnTo>
                <a:lnTo>
                  <a:pt x="835819" y="388144"/>
                </a:lnTo>
                <a:lnTo>
                  <a:pt x="650081" y="428625"/>
                </a:lnTo>
                <a:lnTo>
                  <a:pt x="445294" y="473869"/>
                </a:lnTo>
                <a:lnTo>
                  <a:pt x="264319" y="488156"/>
                </a:lnTo>
                <a:lnTo>
                  <a:pt x="219075" y="464344"/>
                </a:lnTo>
                <a:lnTo>
                  <a:pt x="169069" y="433388"/>
                </a:lnTo>
                <a:lnTo>
                  <a:pt x="130969" y="402431"/>
                </a:lnTo>
                <a:lnTo>
                  <a:pt x="97631" y="373856"/>
                </a:lnTo>
                <a:lnTo>
                  <a:pt x="61913" y="338138"/>
                </a:lnTo>
                <a:lnTo>
                  <a:pt x="30956" y="304800"/>
                </a:lnTo>
                <a:lnTo>
                  <a:pt x="4763" y="264319"/>
                </a:lnTo>
                <a:lnTo>
                  <a:pt x="0" y="247650"/>
                </a:lnTo>
                <a:lnTo>
                  <a:pt x="0" y="226219"/>
                </a:lnTo>
                <a:lnTo>
                  <a:pt x="4763" y="197644"/>
                </a:lnTo>
                <a:lnTo>
                  <a:pt x="11906" y="190500"/>
                </a:lnTo>
                <a:lnTo>
                  <a:pt x="26194" y="192881"/>
                </a:lnTo>
                <a:lnTo>
                  <a:pt x="45244" y="202406"/>
                </a:lnTo>
                <a:lnTo>
                  <a:pt x="64294" y="219075"/>
                </a:lnTo>
                <a:lnTo>
                  <a:pt x="104775" y="242888"/>
                </a:lnTo>
                <a:lnTo>
                  <a:pt x="123825" y="250031"/>
                </a:lnTo>
                <a:lnTo>
                  <a:pt x="157163" y="259556"/>
                </a:lnTo>
                <a:lnTo>
                  <a:pt x="192881" y="264319"/>
                </a:lnTo>
                <a:lnTo>
                  <a:pt x="245269" y="269081"/>
                </a:lnTo>
                <a:lnTo>
                  <a:pt x="330994" y="266700"/>
                </a:lnTo>
                <a:lnTo>
                  <a:pt x="442913" y="257175"/>
                </a:lnTo>
                <a:lnTo>
                  <a:pt x="550069" y="242888"/>
                </a:lnTo>
                <a:lnTo>
                  <a:pt x="673894" y="221456"/>
                </a:lnTo>
                <a:lnTo>
                  <a:pt x="842963" y="183356"/>
                </a:lnTo>
                <a:lnTo>
                  <a:pt x="1023938" y="138113"/>
                </a:lnTo>
                <a:lnTo>
                  <a:pt x="1116806" y="109538"/>
                </a:lnTo>
                <a:lnTo>
                  <a:pt x="1188244" y="80963"/>
                </a:lnTo>
                <a:lnTo>
                  <a:pt x="1245394" y="57150"/>
                </a:lnTo>
                <a:lnTo>
                  <a:pt x="1304925" y="35719"/>
                </a:lnTo>
                <a:lnTo>
                  <a:pt x="1366838" y="14288"/>
                </a:lnTo>
                <a:lnTo>
                  <a:pt x="1409700" y="2381"/>
                </a:lnTo>
                <a:lnTo>
                  <a:pt x="1426369" y="0"/>
                </a:lnTo>
                <a:lnTo>
                  <a:pt x="1469231" y="7144"/>
                </a:lnTo>
                <a:lnTo>
                  <a:pt x="1552575" y="28575"/>
                </a:lnTo>
                <a:lnTo>
                  <a:pt x="1612106" y="47625"/>
                </a:lnTo>
                <a:lnTo>
                  <a:pt x="1650206" y="61913"/>
                </a:lnTo>
                <a:lnTo>
                  <a:pt x="1683544" y="78581"/>
                </a:lnTo>
                <a:lnTo>
                  <a:pt x="1707356" y="95250"/>
                </a:lnTo>
                <a:lnTo>
                  <a:pt x="1731169" y="126206"/>
                </a:lnTo>
                <a:lnTo>
                  <a:pt x="1738313" y="150019"/>
                </a:lnTo>
                <a:lnTo>
                  <a:pt x="1735931" y="176213"/>
                </a:lnTo>
                <a:lnTo>
                  <a:pt x="1721644" y="200025"/>
                </a:lnTo>
                <a:lnTo>
                  <a:pt x="1695450" y="221456"/>
                </a:lnTo>
                <a:lnTo>
                  <a:pt x="1662113" y="235744"/>
                </a:lnTo>
                <a:lnTo>
                  <a:pt x="1616869" y="247650"/>
                </a:lnTo>
                <a:lnTo>
                  <a:pt x="1519238" y="261938"/>
                </a:lnTo>
                <a:lnTo>
                  <a:pt x="1407319" y="278606"/>
                </a:lnTo>
                <a:lnTo>
                  <a:pt x="1235869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647658F8-B0B0-4D9E-8DFA-9A492666D018}"/>
              </a:ext>
            </a:extLst>
          </p:cNvPr>
          <p:cNvSpPr/>
          <p:nvPr/>
        </p:nvSpPr>
        <p:spPr>
          <a:xfrm>
            <a:off x="4370388" y="2471738"/>
            <a:ext cx="927100" cy="1314450"/>
          </a:xfrm>
          <a:custGeom>
            <a:avLst/>
            <a:gdLst>
              <a:gd name="connsiteX0" fmla="*/ 723900 w 928687"/>
              <a:gd name="connsiteY0" fmla="*/ 650081 h 1314450"/>
              <a:gd name="connsiteX1" fmla="*/ 666750 w 928687"/>
              <a:gd name="connsiteY1" fmla="*/ 735806 h 1314450"/>
              <a:gd name="connsiteX2" fmla="*/ 614362 w 928687"/>
              <a:gd name="connsiteY2" fmla="*/ 814387 h 1314450"/>
              <a:gd name="connsiteX3" fmla="*/ 550069 w 928687"/>
              <a:gd name="connsiteY3" fmla="*/ 900112 h 1314450"/>
              <a:gd name="connsiteX4" fmla="*/ 461962 w 928687"/>
              <a:gd name="connsiteY4" fmla="*/ 1009650 h 1314450"/>
              <a:gd name="connsiteX5" fmla="*/ 373856 w 928687"/>
              <a:gd name="connsiteY5" fmla="*/ 1114425 h 1314450"/>
              <a:gd name="connsiteX6" fmla="*/ 328612 w 928687"/>
              <a:gd name="connsiteY6" fmla="*/ 1162050 h 1314450"/>
              <a:gd name="connsiteX7" fmla="*/ 235744 w 928687"/>
              <a:gd name="connsiteY7" fmla="*/ 1233487 h 1314450"/>
              <a:gd name="connsiteX8" fmla="*/ 135731 w 928687"/>
              <a:gd name="connsiteY8" fmla="*/ 1300162 h 1314450"/>
              <a:gd name="connsiteX9" fmla="*/ 111919 w 928687"/>
              <a:gd name="connsiteY9" fmla="*/ 1314450 h 1314450"/>
              <a:gd name="connsiteX10" fmla="*/ 100012 w 928687"/>
              <a:gd name="connsiteY10" fmla="*/ 1314450 h 1314450"/>
              <a:gd name="connsiteX11" fmla="*/ 59531 w 928687"/>
              <a:gd name="connsiteY11" fmla="*/ 1295400 h 1314450"/>
              <a:gd name="connsiteX12" fmla="*/ 0 w 928687"/>
              <a:gd name="connsiteY12" fmla="*/ 1271587 h 1314450"/>
              <a:gd name="connsiteX13" fmla="*/ 133350 w 928687"/>
              <a:gd name="connsiteY13" fmla="*/ 1169193 h 1314450"/>
              <a:gd name="connsiteX14" fmla="*/ 173831 w 928687"/>
              <a:gd name="connsiteY14" fmla="*/ 1128712 h 1314450"/>
              <a:gd name="connsiteX15" fmla="*/ 245269 w 928687"/>
              <a:gd name="connsiteY15" fmla="*/ 1031081 h 1314450"/>
              <a:gd name="connsiteX16" fmla="*/ 335756 w 928687"/>
              <a:gd name="connsiteY16" fmla="*/ 892968 h 1314450"/>
              <a:gd name="connsiteX17" fmla="*/ 397669 w 928687"/>
              <a:gd name="connsiteY17" fmla="*/ 790575 h 1314450"/>
              <a:gd name="connsiteX18" fmla="*/ 447675 w 928687"/>
              <a:gd name="connsiteY18" fmla="*/ 695325 h 1314450"/>
              <a:gd name="connsiteX19" fmla="*/ 485775 w 928687"/>
              <a:gd name="connsiteY19" fmla="*/ 611981 h 1314450"/>
              <a:gd name="connsiteX20" fmla="*/ 507206 w 928687"/>
              <a:gd name="connsiteY20" fmla="*/ 557212 h 1314450"/>
              <a:gd name="connsiteX21" fmla="*/ 523875 w 928687"/>
              <a:gd name="connsiteY21" fmla="*/ 507206 h 1314450"/>
              <a:gd name="connsiteX22" fmla="*/ 545306 w 928687"/>
              <a:gd name="connsiteY22" fmla="*/ 435768 h 1314450"/>
              <a:gd name="connsiteX23" fmla="*/ 559594 w 928687"/>
              <a:gd name="connsiteY23" fmla="*/ 381000 h 1314450"/>
              <a:gd name="connsiteX24" fmla="*/ 571500 w 928687"/>
              <a:gd name="connsiteY24" fmla="*/ 302418 h 1314450"/>
              <a:gd name="connsiteX25" fmla="*/ 576262 w 928687"/>
              <a:gd name="connsiteY25" fmla="*/ 242887 h 1314450"/>
              <a:gd name="connsiteX26" fmla="*/ 573881 w 928687"/>
              <a:gd name="connsiteY26" fmla="*/ 200025 h 1314450"/>
              <a:gd name="connsiteX27" fmla="*/ 566737 w 928687"/>
              <a:gd name="connsiteY27" fmla="*/ 176212 h 1314450"/>
              <a:gd name="connsiteX28" fmla="*/ 550069 w 928687"/>
              <a:gd name="connsiteY28" fmla="*/ 142875 h 1314450"/>
              <a:gd name="connsiteX29" fmla="*/ 531019 w 928687"/>
              <a:gd name="connsiteY29" fmla="*/ 116681 h 1314450"/>
              <a:gd name="connsiteX30" fmla="*/ 502444 w 928687"/>
              <a:gd name="connsiteY30" fmla="*/ 90487 h 1314450"/>
              <a:gd name="connsiteX31" fmla="*/ 459581 w 928687"/>
              <a:gd name="connsiteY31" fmla="*/ 57150 h 1314450"/>
              <a:gd name="connsiteX32" fmla="*/ 445294 w 928687"/>
              <a:gd name="connsiteY32" fmla="*/ 47625 h 1314450"/>
              <a:gd name="connsiteX33" fmla="*/ 440531 w 928687"/>
              <a:gd name="connsiteY33" fmla="*/ 38100 h 1314450"/>
              <a:gd name="connsiteX34" fmla="*/ 438150 w 928687"/>
              <a:gd name="connsiteY34" fmla="*/ 30956 h 1314450"/>
              <a:gd name="connsiteX35" fmla="*/ 438150 w 928687"/>
              <a:gd name="connsiteY35" fmla="*/ 19050 h 1314450"/>
              <a:gd name="connsiteX36" fmla="*/ 447675 w 928687"/>
              <a:gd name="connsiteY36" fmla="*/ 4762 h 1314450"/>
              <a:gd name="connsiteX37" fmla="*/ 466725 w 928687"/>
              <a:gd name="connsiteY37" fmla="*/ 0 h 1314450"/>
              <a:gd name="connsiteX38" fmla="*/ 488156 w 928687"/>
              <a:gd name="connsiteY38" fmla="*/ 0 h 1314450"/>
              <a:gd name="connsiteX39" fmla="*/ 526256 w 928687"/>
              <a:gd name="connsiteY39" fmla="*/ 11906 h 1314450"/>
              <a:gd name="connsiteX40" fmla="*/ 619125 w 928687"/>
              <a:gd name="connsiteY40" fmla="*/ 57150 h 1314450"/>
              <a:gd name="connsiteX41" fmla="*/ 688181 w 928687"/>
              <a:gd name="connsiteY41" fmla="*/ 95250 h 1314450"/>
              <a:gd name="connsiteX42" fmla="*/ 752475 w 928687"/>
              <a:gd name="connsiteY42" fmla="*/ 138112 h 1314450"/>
              <a:gd name="connsiteX43" fmla="*/ 821531 w 928687"/>
              <a:gd name="connsiteY43" fmla="*/ 195262 h 1314450"/>
              <a:gd name="connsiteX44" fmla="*/ 869156 w 928687"/>
              <a:gd name="connsiteY44" fmla="*/ 240506 h 1314450"/>
              <a:gd name="connsiteX45" fmla="*/ 897731 w 928687"/>
              <a:gd name="connsiteY45" fmla="*/ 273843 h 1314450"/>
              <a:gd name="connsiteX46" fmla="*/ 914400 w 928687"/>
              <a:gd name="connsiteY46" fmla="*/ 300037 h 1314450"/>
              <a:gd name="connsiteX47" fmla="*/ 926306 w 928687"/>
              <a:gd name="connsiteY47" fmla="*/ 335756 h 1314450"/>
              <a:gd name="connsiteX48" fmla="*/ 928687 w 928687"/>
              <a:gd name="connsiteY48" fmla="*/ 352425 h 1314450"/>
              <a:gd name="connsiteX49" fmla="*/ 926306 w 928687"/>
              <a:gd name="connsiteY49" fmla="*/ 366712 h 1314450"/>
              <a:gd name="connsiteX50" fmla="*/ 919162 w 928687"/>
              <a:gd name="connsiteY50" fmla="*/ 385762 h 1314450"/>
              <a:gd name="connsiteX51" fmla="*/ 892969 w 928687"/>
              <a:gd name="connsiteY51" fmla="*/ 419100 h 1314450"/>
              <a:gd name="connsiteX52" fmla="*/ 826294 w 928687"/>
              <a:gd name="connsiteY52" fmla="*/ 483393 h 1314450"/>
              <a:gd name="connsiteX53" fmla="*/ 797719 w 928687"/>
              <a:gd name="connsiteY53" fmla="*/ 514350 h 1314450"/>
              <a:gd name="connsiteX54" fmla="*/ 771525 w 928687"/>
              <a:gd name="connsiteY54" fmla="*/ 561975 h 1314450"/>
              <a:gd name="connsiteX55" fmla="*/ 723900 w 928687"/>
              <a:gd name="connsiteY55" fmla="*/ 650081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928687" h="1314450">
                <a:moveTo>
                  <a:pt x="723900" y="650081"/>
                </a:moveTo>
                <a:lnTo>
                  <a:pt x="666750" y="735806"/>
                </a:lnTo>
                <a:lnTo>
                  <a:pt x="614362" y="814387"/>
                </a:lnTo>
                <a:lnTo>
                  <a:pt x="550069" y="900112"/>
                </a:lnTo>
                <a:lnTo>
                  <a:pt x="461962" y="1009650"/>
                </a:lnTo>
                <a:lnTo>
                  <a:pt x="373856" y="1114425"/>
                </a:lnTo>
                <a:lnTo>
                  <a:pt x="328612" y="1162050"/>
                </a:lnTo>
                <a:lnTo>
                  <a:pt x="235744" y="1233487"/>
                </a:lnTo>
                <a:lnTo>
                  <a:pt x="135731" y="1300162"/>
                </a:lnTo>
                <a:lnTo>
                  <a:pt x="111919" y="1314450"/>
                </a:lnTo>
                <a:lnTo>
                  <a:pt x="100012" y="1314450"/>
                </a:lnTo>
                <a:lnTo>
                  <a:pt x="59531" y="1295400"/>
                </a:lnTo>
                <a:lnTo>
                  <a:pt x="0" y="1271587"/>
                </a:lnTo>
                <a:lnTo>
                  <a:pt x="133350" y="1169193"/>
                </a:lnTo>
                <a:lnTo>
                  <a:pt x="173831" y="1128712"/>
                </a:lnTo>
                <a:lnTo>
                  <a:pt x="245269" y="1031081"/>
                </a:lnTo>
                <a:lnTo>
                  <a:pt x="335756" y="892968"/>
                </a:lnTo>
                <a:lnTo>
                  <a:pt x="397669" y="790575"/>
                </a:lnTo>
                <a:lnTo>
                  <a:pt x="447675" y="695325"/>
                </a:lnTo>
                <a:lnTo>
                  <a:pt x="485775" y="611981"/>
                </a:lnTo>
                <a:lnTo>
                  <a:pt x="507206" y="557212"/>
                </a:lnTo>
                <a:lnTo>
                  <a:pt x="523875" y="507206"/>
                </a:lnTo>
                <a:lnTo>
                  <a:pt x="545306" y="435768"/>
                </a:lnTo>
                <a:lnTo>
                  <a:pt x="559594" y="381000"/>
                </a:lnTo>
                <a:lnTo>
                  <a:pt x="571500" y="302418"/>
                </a:lnTo>
                <a:lnTo>
                  <a:pt x="576262" y="242887"/>
                </a:lnTo>
                <a:lnTo>
                  <a:pt x="573881" y="200025"/>
                </a:lnTo>
                <a:lnTo>
                  <a:pt x="566737" y="176212"/>
                </a:lnTo>
                <a:lnTo>
                  <a:pt x="550069" y="142875"/>
                </a:lnTo>
                <a:lnTo>
                  <a:pt x="531019" y="116681"/>
                </a:lnTo>
                <a:lnTo>
                  <a:pt x="502444" y="90487"/>
                </a:lnTo>
                <a:lnTo>
                  <a:pt x="459581" y="57150"/>
                </a:lnTo>
                <a:lnTo>
                  <a:pt x="445294" y="47625"/>
                </a:lnTo>
                <a:lnTo>
                  <a:pt x="440531" y="38100"/>
                </a:lnTo>
                <a:lnTo>
                  <a:pt x="438150" y="30956"/>
                </a:lnTo>
                <a:lnTo>
                  <a:pt x="438150" y="19050"/>
                </a:lnTo>
                <a:lnTo>
                  <a:pt x="447675" y="4762"/>
                </a:lnTo>
                <a:lnTo>
                  <a:pt x="466725" y="0"/>
                </a:lnTo>
                <a:lnTo>
                  <a:pt x="488156" y="0"/>
                </a:lnTo>
                <a:lnTo>
                  <a:pt x="526256" y="11906"/>
                </a:lnTo>
                <a:lnTo>
                  <a:pt x="619125" y="57150"/>
                </a:lnTo>
                <a:lnTo>
                  <a:pt x="688181" y="95250"/>
                </a:lnTo>
                <a:lnTo>
                  <a:pt x="752475" y="138112"/>
                </a:lnTo>
                <a:lnTo>
                  <a:pt x="821531" y="195262"/>
                </a:lnTo>
                <a:lnTo>
                  <a:pt x="869156" y="240506"/>
                </a:lnTo>
                <a:lnTo>
                  <a:pt x="897731" y="273843"/>
                </a:lnTo>
                <a:lnTo>
                  <a:pt x="914400" y="300037"/>
                </a:lnTo>
                <a:lnTo>
                  <a:pt x="926306" y="335756"/>
                </a:lnTo>
                <a:lnTo>
                  <a:pt x="928687" y="352425"/>
                </a:lnTo>
                <a:lnTo>
                  <a:pt x="926306" y="366712"/>
                </a:lnTo>
                <a:lnTo>
                  <a:pt x="919162" y="385762"/>
                </a:lnTo>
                <a:lnTo>
                  <a:pt x="892969" y="419100"/>
                </a:lnTo>
                <a:lnTo>
                  <a:pt x="826294" y="483393"/>
                </a:lnTo>
                <a:lnTo>
                  <a:pt x="797719" y="514350"/>
                </a:lnTo>
                <a:lnTo>
                  <a:pt x="771525" y="561975"/>
                </a:lnTo>
                <a:lnTo>
                  <a:pt x="723900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22CEC54B-F24F-4C41-B2A4-97D3028BE450}"/>
              </a:ext>
            </a:extLst>
          </p:cNvPr>
          <p:cNvSpPr/>
          <p:nvPr/>
        </p:nvSpPr>
        <p:spPr>
          <a:xfrm>
            <a:off x="5432425" y="1489075"/>
            <a:ext cx="533400" cy="2678113"/>
          </a:xfrm>
          <a:custGeom>
            <a:avLst/>
            <a:gdLst>
              <a:gd name="connsiteX0" fmla="*/ 203955 w 533683"/>
              <a:gd name="connsiteY0" fmla="*/ 1448084 h 2678614"/>
              <a:gd name="connsiteX1" fmla="*/ 203955 w 533683"/>
              <a:gd name="connsiteY1" fmla="*/ 941594 h 2678614"/>
              <a:gd name="connsiteX2" fmla="*/ 203955 w 533683"/>
              <a:gd name="connsiteY2" fmla="*/ 339926 h 2678614"/>
              <a:gd name="connsiteX3" fmla="*/ 200556 w 533683"/>
              <a:gd name="connsiteY3" fmla="*/ 288937 h 2678614"/>
              <a:gd name="connsiteX4" fmla="*/ 193758 w 533683"/>
              <a:gd name="connsiteY4" fmla="*/ 268542 h 2678614"/>
              <a:gd name="connsiteX5" fmla="*/ 180160 w 533683"/>
              <a:gd name="connsiteY5" fmla="*/ 231150 h 2678614"/>
              <a:gd name="connsiteX6" fmla="*/ 142769 w 533683"/>
              <a:gd name="connsiteY6" fmla="*/ 173362 h 2678614"/>
              <a:gd name="connsiteX7" fmla="*/ 125772 w 533683"/>
              <a:gd name="connsiteY7" fmla="*/ 152967 h 2678614"/>
              <a:gd name="connsiteX8" fmla="*/ 98578 w 533683"/>
              <a:gd name="connsiteY8" fmla="*/ 122374 h 2678614"/>
              <a:gd name="connsiteX9" fmla="*/ 67985 w 533683"/>
              <a:gd name="connsiteY9" fmla="*/ 98579 h 2678614"/>
              <a:gd name="connsiteX10" fmla="*/ 40791 w 533683"/>
              <a:gd name="connsiteY10" fmla="*/ 78183 h 2678614"/>
              <a:gd name="connsiteX11" fmla="*/ 23795 w 533683"/>
              <a:gd name="connsiteY11" fmla="*/ 64586 h 2678614"/>
              <a:gd name="connsiteX12" fmla="*/ 3399 w 533683"/>
              <a:gd name="connsiteY12" fmla="*/ 37392 h 2678614"/>
              <a:gd name="connsiteX13" fmla="*/ 0 w 533683"/>
              <a:gd name="connsiteY13" fmla="*/ 27194 h 2678614"/>
              <a:gd name="connsiteX14" fmla="*/ 3399 w 533683"/>
              <a:gd name="connsiteY14" fmla="*/ 16997 h 2678614"/>
              <a:gd name="connsiteX15" fmla="*/ 13597 w 533683"/>
              <a:gd name="connsiteY15" fmla="*/ 6799 h 2678614"/>
              <a:gd name="connsiteX16" fmla="*/ 40791 w 533683"/>
              <a:gd name="connsiteY16" fmla="*/ 0 h 2678614"/>
              <a:gd name="connsiteX17" fmla="*/ 67985 w 533683"/>
              <a:gd name="connsiteY17" fmla="*/ 0 h 2678614"/>
              <a:gd name="connsiteX18" fmla="*/ 176761 w 533683"/>
              <a:gd name="connsiteY18" fmla="*/ 23795 h 2678614"/>
              <a:gd name="connsiteX19" fmla="*/ 261743 w 533683"/>
              <a:gd name="connsiteY19" fmla="*/ 61187 h 2678614"/>
              <a:gd name="connsiteX20" fmla="*/ 346724 w 533683"/>
              <a:gd name="connsiteY20" fmla="*/ 101978 h 2678614"/>
              <a:gd name="connsiteX21" fmla="*/ 377317 w 533683"/>
              <a:gd name="connsiteY21" fmla="*/ 122374 h 2678614"/>
              <a:gd name="connsiteX22" fmla="*/ 438504 w 533683"/>
              <a:gd name="connsiteY22" fmla="*/ 173362 h 2678614"/>
              <a:gd name="connsiteX23" fmla="*/ 486094 w 533683"/>
              <a:gd name="connsiteY23" fmla="*/ 224351 h 2678614"/>
              <a:gd name="connsiteX24" fmla="*/ 520086 w 533683"/>
              <a:gd name="connsiteY24" fmla="*/ 271941 h 2678614"/>
              <a:gd name="connsiteX25" fmla="*/ 533683 w 533683"/>
              <a:gd name="connsiteY25" fmla="*/ 302534 h 2678614"/>
              <a:gd name="connsiteX26" fmla="*/ 533683 w 533683"/>
              <a:gd name="connsiteY26" fmla="*/ 326329 h 2678614"/>
              <a:gd name="connsiteX27" fmla="*/ 520086 w 533683"/>
              <a:gd name="connsiteY27" fmla="*/ 350124 h 2678614"/>
              <a:gd name="connsiteX28" fmla="*/ 492892 w 533683"/>
              <a:gd name="connsiteY28" fmla="*/ 384116 h 2678614"/>
              <a:gd name="connsiteX29" fmla="*/ 469097 w 533683"/>
              <a:gd name="connsiteY29" fmla="*/ 431706 h 2678614"/>
              <a:gd name="connsiteX30" fmla="*/ 455500 w 533683"/>
              <a:gd name="connsiteY30" fmla="*/ 482695 h 2678614"/>
              <a:gd name="connsiteX31" fmla="*/ 448702 w 533683"/>
              <a:gd name="connsiteY31" fmla="*/ 625464 h 2678614"/>
              <a:gd name="connsiteX32" fmla="*/ 445302 w 533683"/>
              <a:gd name="connsiteY32" fmla="*/ 1019777 h 2678614"/>
              <a:gd name="connsiteX33" fmla="*/ 438504 w 533683"/>
              <a:gd name="connsiteY33" fmla="*/ 1509270 h 2678614"/>
              <a:gd name="connsiteX34" fmla="*/ 431705 w 533683"/>
              <a:gd name="connsiteY34" fmla="*/ 1951174 h 2678614"/>
              <a:gd name="connsiteX35" fmla="*/ 428306 w 533683"/>
              <a:gd name="connsiteY35" fmla="*/ 2291099 h 2678614"/>
              <a:gd name="connsiteX36" fmla="*/ 421508 w 533683"/>
              <a:gd name="connsiteY36" fmla="*/ 2365883 h 2678614"/>
              <a:gd name="connsiteX37" fmla="*/ 414709 w 533683"/>
              <a:gd name="connsiteY37" fmla="*/ 2420271 h 2678614"/>
              <a:gd name="connsiteX38" fmla="*/ 394314 w 533683"/>
              <a:gd name="connsiteY38" fmla="*/ 2495055 h 2678614"/>
              <a:gd name="connsiteX39" fmla="*/ 363720 w 533683"/>
              <a:gd name="connsiteY39" fmla="*/ 2569838 h 2678614"/>
              <a:gd name="connsiteX40" fmla="*/ 333127 w 533683"/>
              <a:gd name="connsiteY40" fmla="*/ 2627626 h 2678614"/>
              <a:gd name="connsiteX41" fmla="*/ 309332 w 533683"/>
              <a:gd name="connsiteY41" fmla="*/ 2654820 h 2678614"/>
              <a:gd name="connsiteX42" fmla="*/ 288937 w 533683"/>
              <a:gd name="connsiteY42" fmla="*/ 2668417 h 2678614"/>
              <a:gd name="connsiteX43" fmla="*/ 261743 w 533683"/>
              <a:gd name="connsiteY43" fmla="*/ 2678614 h 2678614"/>
              <a:gd name="connsiteX44" fmla="*/ 244746 w 533683"/>
              <a:gd name="connsiteY44" fmla="*/ 2675215 h 2678614"/>
              <a:gd name="connsiteX45" fmla="*/ 220952 w 533683"/>
              <a:gd name="connsiteY45" fmla="*/ 2658219 h 2678614"/>
              <a:gd name="connsiteX46" fmla="*/ 207355 w 533683"/>
              <a:gd name="connsiteY46" fmla="*/ 2644622 h 2678614"/>
              <a:gd name="connsiteX47" fmla="*/ 180160 w 533683"/>
              <a:gd name="connsiteY47" fmla="*/ 2607230 h 2678614"/>
              <a:gd name="connsiteX48" fmla="*/ 203955 w 533683"/>
              <a:gd name="connsiteY48" fmla="*/ 2148330 h 2678614"/>
              <a:gd name="connsiteX49" fmla="*/ 203955 w 533683"/>
              <a:gd name="connsiteY49" fmla="*/ 1978368 h 2678614"/>
              <a:gd name="connsiteX50" fmla="*/ 203955 w 533683"/>
              <a:gd name="connsiteY50" fmla="*/ 1448084 h 267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33683" h="2678614">
                <a:moveTo>
                  <a:pt x="203955" y="1448084"/>
                </a:moveTo>
                <a:lnTo>
                  <a:pt x="203955" y="941594"/>
                </a:lnTo>
                <a:lnTo>
                  <a:pt x="203955" y="339926"/>
                </a:lnTo>
                <a:lnTo>
                  <a:pt x="200556" y="288937"/>
                </a:lnTo>
                <a:lnTo>
                  <a:pt x="193758" y="268542"/>
                </a:lnTo>
                <a:lnTo>
                  <a:pt x="180160" y="231150"/>
                </a:lnTo>
                <a:lnTo>
                  <a:pt x="142769" y="173362"/>
                </a:lnTo>
                <a:lnTo>
                  <a:pt x="125772" y="152967"/>
                </a:lnTo>
                <a:lnTo>
                  <a:pt x="98578" y="122374"/>
                </a:lnTo>
                <a:lnTo>
                  <a:pt x="67985" y="98579"/>
                </a:lnTo>
                <a:lnTo>
                  <a:pt x="40791" y="78183"/>
                </a:lnTo>
                <a:lnTo>
                  <a:pt x="23795" y="64586"/>
                </a:lnTo>
                <a:lnTo>
                  <a:pt x="3399" y="37392"/>
                </a:lnTo>
                <a:lnTo>
                  <a:pt x="0" y="27194"/>
                </a:lnTo>
                <a:lnTo>
                  <a:pt x="3399" y="16997"/>
                </a:lnTo>
                <a:lnTo>
                  <a:pt x="13597" y="6799"/>
                </a:lnTo>
                <a:lnTo>
                  <a:pt x="40791" y="0"/>
                </a:lnTo>
                <a:lnTo>
                  <a:pt x="67985" y="0"/>
                </a:lnTo>
                <a:lnTo>
                  <a:pt x="176761" y="23795"/>
                </a:lnTo>
                <a:lnTo>
                  <a:pt x="261743" y="61187"/>
                </a:lnTo>
                <a:lnTo>
                  <a:pt x="346724" y="101978"/>
                </a:lnTo>
                <a:lnTo>
                  <a:pt x="377317" y="122374"/>
                </a:lnTo>
                <a:lnTo>
                  <a:pt x="438504" y="173362"/>
                </a:lnTo>
                <a:lnTo>
                  <a:pt x="486094" y="224351"/>
                </a:lnTo>
                <a:lnTo>
                  <a:pt x="520086" y="271941"/>
                </a:lnTo>
                <a:lnTo>
                  <a:pt x="533683" y="302534"/>
                </a:lnTo>
                <a:lnTo>
                  <a:pt x="533683" y="326329"/>
                </a:lnTo>
                <a:lnTo>
                  <a:pt x="520086" y="350124"/>
                </a:lnTo>
                <a:lnTo>
                  <a:pt x="492892" y="384116"/>
                </a:lnTo>
                <a:lnTo>
                  <a:pt x="469097" y="431706"/>
                </a:lnTo>
                <a:lnTo>
                  <a:pt x="455500" y="482695"/>
                </a:lnTo>
                <a:lnTo>
                  <a:pt x="448702" y="625464"/>
                </a:lnTo>
                <a:cubicBezTo>
                  <a:pt x="447569" y="756902"/>
                  <a:pt x="446435" y="888339"/>
                  <a:pt x="445302" y="1019777"/>
                </a:cubicBezTo>
                <a:lnTo>
                  <a:pt x="438504" y="1509270"/>
                </a:lnTo>
                <a:lnTo>
                  <a:pt x="431705" y="1951174"/>
                </a:lnTo>
                <a:lnTo>
                  <a:pt x="428306" y="2291099"/>
                </a:lnTo>
                <a:lnTo>
                  <a:pt x="421508" y="2365883"/>
                </a:lnTo>
                <a:lnTo>
                  <a:pt x="414709" y="2420271"/>
                </a:lnTo>
                <a:lnTo>
                  <a:pt x="394314" y="2495055"/>
                </a:lnTo>
                <a:lnTo>
                  <a:pt x="363720" y="2569838"/>
                </a:lnTo>
                <a:lnTo>
                  <a:pt x="333127" y="2627626"/>
                </a:lnTo>
                <a:lnTo>
                  <a:pt x="309332" y="2654820"/>
                </a:lnTo>
                <a:lnTo>
                  <a:pt x="288937" y="2668417"/>
                </a:lnTo>
                <a:lnTo>
                  <a:pt x="261743" y="2678614"/>
                </a:lnTo>
                <a:lnTo>
                  <a:pt x="244746" y="2675215"/>
                </a:lnTo>
                <a:lnTo>
                  <a:pt x="220952" y="2658219"/>
                </a:lnTo>
                <a:lnTo>
                  <a:pt x="207355" y="2644622"/>
                </a:lnTo>
                <a:lnTo>
                  <a:pt x="180160" y="2607230"/>
                </a:lnTo>
                <a:lnTo>
                  <a:pt x="203955" y="2148330"/>
                </a:lnTo>
                <a:lnTo>
                  <a:pt x="203955" y="1978368"/>
                </a:lnTo>
                <a:lnTo>
                  <a:pt x="203955" y="14480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1A64F10-3C5A-43C5-9C2C-191FE019B82C}"/>
              </a:ext>
            </a:extLst>
          </p:cNvPr>
          <p:cNvSpPr/>
          <p:nvPr/>
        </p:nvSpPr>
        <p:spPr>
          <a:xfrm>
            <a:off x="4514850" y="2994025"/>
            <a:ext cx="2293938" cy="3006725"/>
          </a:xfrm>
          <a:custGeom>
            <a:avLst/>
            <a:gdLst>
              <a:gd name="connsiteX0" fmla="*/ 1687830 w 2293620"/>
              <a:gd name="connsiteY0" fmla="*/ 876300 h 3006090"/>
              <a:gd name="connsiteX1" fmla="*/ 1584960 w 2293620"/>
              <a:gd name="connsiteY1" fmla="*/ 1059180 h 3006090"/>
              <a:gd name="connsiteX2" fmla="*/ 1493520 w 2293620"/>
              <a:gd name="connsiteY2" fmla="*/ 1211580 h 3006090"/>
              <a:gd name="connsiteX3" fmla="*/ 1344930 w 2293620"/>
              <a:gd name="connsiteY3" fmla="*/ 1443990 h 3006090"/>
              <a:gd name="connsiteX4" fmla="*/ 1188720 w 2293620"/>
              <a:gd name="connsiteY4" fmla="*/ 1680210 h 3006090"/>
              <a:gd name="connsiteX5" fmla="*/ 1051560 w 2293620"/>
              <a:gd name="connsiteY5" fmla="*/ 1874520 h 3006090"/>
              <a:gd name="connsiteX6" fmla="*/ 918210 w 2293620"/>
              <a:gd name="connsiteY6" fmla="*/ 2053590 h 3006090"/>
              <a:gd name="connsiteX7" fmla="*/ 788670 w 2293620"/>
              <a:gd name="connsiteY7" fmla="*/ 2213610 h 3006090"/>
              <a:gd name="connsiteX8" fmla="*/ 632460 w 2293620"/>
              <a:gd name="connsiteY8" fmla="*/ 2388870 h 3006090"/>
              <a:gd name="connsiteX9" fmla="*/ 464820 w 2293620"/>
              <a:gd name="connsiteY9" fmla="*/ 2560320 h 3006090"/>
              <a:gd name="connsiteX10" fmla="*/ 228600 w 2293620"/>
              <a:gd name="connsiteY10" fmla="*/ 2777490 h 3006090"/>
              <a:gd name="connsiteX11" fmla="*/ 34290 w 2293620"/>
              <a:gd name="connsiteY11" fmla="*/ 2933700 h 3006090"/>
              <a:gd name="connsiteX12" fmla="*/ 7620 w 2293620"/>
              <a:gd name="connsiteY12" fmla="*/ 2960370 h 3006090"/>
              <a:gd name="connsiteX13" fmla="*/ 0 w 2293620"/>
              <a:gd name="connsiteY13" fmla="*/ 2983230 h 3006090"/>
              <a:gd name="connsiteX14" fmla="*/ 3810 w 2293620"/>
              <a:gd name="connsiteY14" fmla="*/ 2990850 h 3006090"/>
              <a:gd name="connsiteX15" fmla="*/ 15240 w 2293620"/>
              <a:gd name="connsiteY15" fmla="*/ 3002280 h 3006090"/>
              <a:gd name="connsiteX16" fmla="*/ 38100 w 2293620"/>
              <a:gd name="connsiteY16" fmla="*/ 3006090 h 3006090"/>
              <a:gd name="connsiteX17" fmla="*/ 76200 w 2293620"/>
              <a:gd name="connsiteY17" fmla="*/ 2987040 h 3006090"/>
              <a:gd name="connsiteX18" fmla="*/ 251460 w 2293620"/>
              <a:gd name="connsiteY18" fmla="*/ 2876550 h 3006090"/>
              <a:gd name="connsiteX19" fmla="*/ 441960 w 2293620"/>
              <a:gd name="connsiteY19" fmla="*/ 2735580 h 3006090"/>
              <a:gd name="connsiteX20" fmla="*/ 621030 w 2293620"/>
              <a:gd name="connsiteY20" fmla="*/ 2590800 h 3006090"/>
              <a:gd name="connsiteX21" fmla="*/ 838200 w 2293620"/>
              <a:gd name="connsiteY21" fmla="*/ 2388870 h 3006090"/>
              <a:gd name="connsiteX22" fmla="*/ 986790 w 2293620"/>
              <a:gd name="connsiteY22" fmla="*/ 2240280 h 3006090"/>
              <a:gd name="connsiteX23" fmla="*/ 1123950 w 2293620"/>
              <a:gd name="connsiteY23" fmla="*/ 2087880 h 3006090"/>
              <a:gd name="connsiteX24" fmla="*/ 1268730 w 2293620"/>
              <a:gd name="connsiteY24" fmla="*/ 1924050 h 3006090"/>
              <a:gd name="connsiteX25" fmla="*/ 1394460 w 2293620"/>
              <a:gd name="connsiteY25" fmla="*/ 1767840 h 3006090"/>
              <a:gd name="connsiteX26" fmla="*/ 1535430 w 2293620"/>
              <a:gd name="connsiteY26" fmla="*/ 1584960 h 3006090"/>
              <a:gd name="connsiteX27" fmla="*/ 1672590 w 2293620"/>
              <a:gd name="connsiteY27" fmla="*/ 1398270 h 3006090"/>
              <a:gd name="connsiteX28" fmla="*/ 1802130 w 2293620"/>
              <a:gd name="connsiteY28" fmla="*/ 1207770 h 3006090"/>
              <a:gd name="connsiteX29" fmla="*/ 1889760 w 2293620"/>
              <a:gd name="connsiteY29" fmla="*/ 1066800 h 3006090"/>
              <a:gd name="connsiteX30" fmla="*/ 1981200 w 2293620"/>
              <a:gd name="connsiteY30" fmla="*/ 914400 h 3006090"/>
              <a:gd name="connsiteX31" fmla="*/ 2122170 w 2293620"/>
              <a:gd name="connsiteY31" fmla="*/ 662940 h 3006090"/>
              <a:gd name="connsiteX32" fmla="*/ 2198370 w 2293620"/>
              <a:gd name="connsiteY32" fmla="*/ 514350 h 3006090"/>
              <a:gd name="connsiteX33" fmla="*/ 2247900 w 2293620"/>
              <a:gd name="connsiteY33" fmla="*/ 430530 h 3006090"/>
              <a:gd name="connsiteX34" fmla="*/ 2274570 w 2293620"/>
              <a:gd name="connsiteY34" fmla="*/ 403860 h 3006090"/>
              <a:gd name="connsiteX35" fmla="*/ 2289810 w 2293620"/>
              <a:gd name="connsiteY35" fmla="*/ 388620 h 3006090"/>
              <a:gd name="connsiteX36" fmla="*/ 2289810 w 2293620"/>
              <a:gd name="connsiteY36" fmla="*/ 381000 h 3006090"/>
              <a:gd name="connsiteX37" fmla="*/ 2293620 w 2293620"/>
              <a:gd name="connsiteY37" fmla="*/ 369570 h 3006090"/>
              <a:gd name="connsiteX38" fmla="*/ 2289810 w 2293620"/>
              <a:gd name="connsiteY38" fmla="*/ 350520 h 3006090"/>
              <a:gd name="connsiteX39" fmla="*/ 2274570 w 2293620"/>
              <a:gd name="connsiteY39" fmla="*/ 320040 h 3006090"/>
              <a:gd name="connsiteX40" fmla="*/ 2209800 w 2293620"/>
              <a:gd name="connsiteY40" fmla="*/ 259080 h 3006090"/>
              <a:gd name="connsiteX41" fmla="*/ 2148840 w 2293620"/>
              <a:gd name="connsiteY41" fmla="*/ 205740 h 3006090"/>
              <a:gd name="connsiteX42" fmla="*/ 2114550 w 2293620"/>
              <a:gd name="connsiteY42" fmla="*/ 175260 h 3006090"/>
              <a:gd name="connsiteX43" fmla="*/ 2026920 w 2293620"/>
              <a:gd name="connsiteY43" fmla="*/ 95250 h 3006090"/>
              <a:gd name="connsiteX44" fmla="*/ 1950720 w 2293620"/>
              <a:gd name="connsiteY44" fmla="*/ 26670 h 3006090"/>
              <a:gd name="connsiteX45" fmla="*/ 1927860 w 2293620"/>
              <a:gd name="connsiteY45" fmla="*/ 11430 h 3006090"/>
              <a:gd name="connsiteX46" fmla="*/ 1901190 w 2293620"/>
              <a:gd name="connsiteY46" fmla="*/ 3810 h 3006090"/>
              <a:gd name="connsiteX47" fmla="*/ 1863090 w 2293620"/>
              <a:gd name="connsiteY47" fmla="*/ 0 h 3006090"/>
              <a:gd name="connsiteX48" fmla="*/ 1847850 w 2293620"/>
              <a:gd name="connsiteY48" fmla="*/ 0 h 3006090"/>
              <a:gd name="connsiteX49" fmla="*/ 1832610 w 2293620"/>
              <a:gd name="connsiteY49" fmla="*/ 7620 h 3006090"/>
              <a:gd name="connsiteX50" fmla="*/ 1824990 w 2293620"/>
              <a:gd name="connsiteY50" fmla="*/ 22860 h 3006090"/>
              <a:gd name="connsiteX51" fmla="*/ 1828800 w 2293620"/>
              <a:gd name="connsiteY51" fmla="*/ 53340 h 3006090"/>
              <a:gd name="connsiteX52" fmla="*/ 1855470 w 2293620"/>
              <a:gd name="connsiteY52" fmla="*/ 102870 h 3006090"/>
              <a:gd name="connsiteX53" fmla="*/ 1885950 w 2293620"/>
              <a:gd name="connsiteY53" fmla="*/ 140970 h 3006090"/>
              <a:gd name="connsiteX54" fmla="*/ 1912620 w 2293620"/>
              <a:gd name="connsiteY54" fmla="*/ 194310 h 3006090"/>
              <a:gd name="connsiteX55" fmla="*/ 1935480 w 2293620"/>
              <a:gd name="connsiteY55" fmla="*/ 259080 h 3006090"/>
              <a:gd name="connsiteX56" fmla="*/ 1943100 w 2293620"/>
              <a:gd name="connsiteY56" fmla="*/ 312420 h 3006090"/>
              <a:gd name="connsiteX57" fmla="*/ 1946910 w 2293620"/>
              <a:gd name="connsiteY57" fmla="*/ 358140 h 3006090"/>
              <a:gd name="connsiteX58" fmla="*/ 1939290 w 2293620"/>
              <a:gd name="connsiteY58" fmla="*/ 392430 h 3006090"/>
              <a:gd name="connsiteX59" fmla="*/ 1859280 w 2293620"/>
              <a:gd name="connsiteY59" fmla="*/ 560070 h 3006090"/>
              <a:gd name="connsiteX60" fmla="*/ 1725930 w 2293620"/>
              <a:gd name="connsiteY60" fmla="*/ 811530 h 3006090"/>
              <a:gd name="connsiteX61" fmla="*/ 1687830 w 2293620"/>
              <a:gd name="connsiteY61" fmla="*/ 87630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3620" h="3006090">
                <a:moveTo>
                  <a:pt x="1687830" y="876300"/>
                </a:moveTo>
                <a:lnTo>
                  <a:pt x="1584960" y="1059180"/>
                </a:lnTo>
                <a:lnTo>
                  <a:pt x="1493520" y="1211580"/>
                </a:lnTo>
                <a:lnTo>
                  <a:pt x="1344930" y="1443990"/>
                </a:lnTo>
                <a:lnTo>
                  <a:pt x="1188720" y="1680210"/>
                </a:lnTo>
                <a:lnTo>
                  <a:pt x="1051560" y="1874520"/>
                </a:lnTo>
                <a:lnTo>
                  <a:pt x="918210" y="2053590"/>
                </a:lnTo>
                <a:lnTo>
                  <a:pt x="788670" y="2213610"/>
                </a:lnTo>
                <a:lnTo>
                  <a:pt x="632460" y="2388870"/>
                </a:lnTo>
                <a:lnTo>
                  <a:pt x="464820" y="2560320"/>
                </a:lnTo>
                <a:lnTo>
                  <a:pt x="228600" y="2777490"/>
                </a:lnTo>
                <a:lnTo>
                  <a:pt x="34290" y="2933700"/>
                </a:lnTo>
                <a:lnTo>
                  <a:pt x="7620" y="2960370"/>
                </a:lnTo>
                <a:lnTo>
                  <a:pt x="0" y="2983230"/>
                </a:lnTo>
                <a:lnTo>
                  <a:pt x="3810" y="2990850"/>
                </a:lnTo>
                <a:lnTo>
                  <a:pt x="15240" y="3002280"/>
                </a:lnTo>
                <a:lnTo>
                  <a:pt x="38100" y="3006090"/>
                </a:lnTo>
                <a:lnTo>
                  <a:pt x="76200" y="2987040"/>
                </a:lnTo>
                <a:lnTo>
                  <a:pt x="251460" y="2876550"/>
                </a:lnTo>
                <a:lnTo>
                  <a:pt x="441960" y="2735580"/>
                </a:lnTo>
                <a:lnTo>
                  <a:pt x="621030" y="2590800"/>
                </a:lnTo>
                <a:lnTo>
                  <a:pt x="838200" y="2388870"/>
                </a:lnTo>
                <a:lnTo>
                  <a:pt x="986790" y="2240280"/>
                </a:lnTo>
                <a:lnTo>
                  <a:pt x="1123950" y="2087880"/>
                </a:lnTo>
                <a:lnTo>
                  <a:pt x="1268730" y="1924050"/>
                </a:lnTo>
                <a:lnTo>
                  <a:pt x="1394460" y="1767840"/>
                </a:lnTo>
                <a:lnTo>
                  <a:pt x="1535430" y="1584960"/>
                </a:lnTo>
                <a:lnTo>
                  <a:pt x="1672590" y="1398270"/>
                </a:lnTo>
                <a:lnTo>
                  <a:pt x="1802130" y="1207770"/>
                </a:lnTo>
                <a:lnTo>
                  <a:pt x="1889760" y="1066800"/>
                </a:lnTo>
                <a:lnTo>
                  <a:pt x="1981200" y="914400"/>
                </a:lnTo>
                <a:lnTo>
                  <a:pt x="2122170" y="662940"/>
                </a:lnTo>
                <a:lnTo>
                  <a:pt x="2198370" y="514350"/>
                </a:lnTo>
                <a:lnTo>
                  <a:pt x="2247900" y="430530"/>
                </a:lnTo>
                <a:lnTo>
                  <a:pt x="2274570" y="403860"/>
                </a:lnTo>
                <a:lnTo>
                  <a:pt x="2289810" y="388620"/>
                </a:lnTo>
                <a:lnTo>
                  <a:pt x="2289810" y="381000"/>
                </a:lnTo>
                <a:lnTo>
                  <a:pt x="2293620" y="369570"/>
                </a:lnTo>
                <a:lnTo>
                  <a:pt x="2289810" y="350520"/>
                </a:lnTo>
                <a:lnTo>
                  <a:pt x="2274570" y="320040"/>
                </a:lnTo>
                <a:lnTo>
                  <a:pt x="2209800" y="259080"/>
                </a:lnTo>
                <a:lnTo>
                  <a:pt x="2148840" y="205740"/>
                </a:lnTo>
                <a:lnTo>
                  <a:pt x="2114550" y="175260"/>
                </a:lnTo>
                <a:lnTo>
                  <a:pt x="2026920" y="95250"/>
                </a:lnTo>
                <a:lnTo>
                  <a:pt x="1950720" y="26670"/>
                </a:lnTo>
                <a:lnTo>
                  <a:pt x="1927860" y="11430"/>
                </a:lnTo>
                <a:lnTo>
                  <a:pt x="1901190" y="3810"/>
                </a:lnTo>
                <a:lnTo>
                  <a:pt x="1863090" y="0"/>
                </a:lnTo>
                <a:lnTo>
                  <a:pt x="1847850" y="0"/>
                </a:lnTo>
                <a:lnTo>
                  <a:pt x="1832610" y="7620"/>
                </a:lnTo>
                <a:lnTo>
                  <a:pt x="1824990" y="22860"/>
                </a:lnTo>
                <a:lnTo>
                  <a:pt x="1828800" y="53340"/>
                </a:lnTo>
                <a:lnTo>
                  <a:pt x="1855470" y="102870"/>
                </a:lnTo>
                <a:lnTo>
                  <a:pt x="1885950" y="140970"/>
                </a:lnTo>
                <a:lnTo>
                  <a:pt x="1912620" y="194310"/>
                </a:lnTo>
                <a:lnTo>
                  <a:pt x="1935480" y="259080"/>
                </a:lnTo>
                <a:lnTo>
                  <a:pt x="1943100" y="312420"/>
                </a:lnTo>
                <a:lnTo>
                  <a:pt x="1946910" y="358140"/>
                </a:lnTo>
                <a:lnTo>
                  <a:pt x="1939290" y="392430"/>
                </a:lnTo>
                <a:lnTo>
                  <a:pt x="1859280" y="560070"/>
                </a:lnTo>
                <a:lnTo>
                  <a:pt x="1725930" y="811530"/>
                </a:lnTo>
                <a:lnTo>
                  <a:pt x="168783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08757F85-7736-4BBB-801B-A09059DCA16E}"/>
              </a:ext>
            </a:extLst>
          </p:cNvPr>
          <p:cNvSpPr/>
          <p:nvPr/>
        </p:nvSpPr>
        <p:spPr>
          <a:xfrm>
            <a:off x="6496050" y="2411413"/>
            <a:ext cx="858838" cy="965200"/>
          </a:xfrm>
          <a:custGeom>
            <a:avLst/>
            <a:gdLst>
              <a:gd name="connsiteX0" fmla="*/ 392906 w 859631"/>
              <a:gd name="connsiteY0" fmla="*/ 476250 h 964407"/>
              <a:gd name="connsiteX1" fmla="*/ 347663 w 859631"/>
              <a:gd name="connsiteY1" fmla="*/ 414338 h 964407"/>
              <a:gd name="connsiteX2" fmla="*/ 280988 w 859631"/>
              <a:gd name="connsiteY2" fmla="*/ 335757 h 964407"/>
              <a:gd name="connsiteX3" fmla="*/ 209550 w 859631"/>
              <a:gd name="connsiteY3" fmla="*/ 252413 h 964407"/>
              <a:gd name="connsiteX4" fmla="*/ 142875 w 859631"/>
              <a:gd name="connsiteY4" fmla="*/ 180975 h 964407"/>
              <a:gd name="connsiteX5" fmla="*/ 83344 w 859631"/>
              <a:gd name="connsiteY5" fmla="*/ 123825 h 964407"/>
              <a:gd name="connsiteX6" fmla="*/ 35719 w 859631"/>
              <a:gd name="connsiteY6" fmla="*/ 78582 h 964407"/>
              <a:gd name="connsiteX7" fmla="*/ 16669 w 859631"/>
              <a:gd name="connsiteY7" fmla="*/ 61913 h 964407"/>
              <a:gd name="connsiteX8" fmla="*/ 7144 w 859631"/>
              <a:gd name="connsiteY8" fmla="*/ 47625 h 964407"/>
              <a:gd name="connsiteX9" fmla="*/ 0 w 859631"/>
              <a:gd name="connsiteY9" fmla="*/ 23813 h 964407"/>
              <a:gd name="connsiteX10" fmla="*/ 0 w 859631"/>
              <a:gd name="connsiteY10" fmla="*/ 16669 h 964407"/>
              <a:gd name="connsiteX11" fmla="*/ 2381 w 859631"/>
              <a:gd name="connsiteY11" fmla="*/ 7144 h 964407"/>
              <a:gd name="connsiteX12" fmla="*/ 7144 w 859631"/>
              <a:gd name="connsiteY12" fmla="*/ 2382 h 964407"/>
              <a:gd name="connsiteX13" fmla="*/ 21431 w 859631"/>
              <a:gd name="connsiteY13" fmla="*/ 0 h 964407"/>
              <a:gd name="connsiteX14" fmla="*/ 76200 w 859631"/>
              <a:gd name="connsiteY14" fmla="*/ 21432 h 964407"/>
              <a:gd name="connsiteX15" fmla="*/ 202406 w 859631"/>
              <a:gd name="connsiteY15" fmla="*/ 92869 h 964407"/>
              <a:gd name="connsiteX16" fmla="*/ 369094 w 859631"/>
              <a:gd name="connsiteY16" fmla="*/ 195263 h 964407"/>
              <a:gd name="connsiteX17" fmla="*/ 516731 w 859631"/>
              <a:gd name="connsiteY17" fmla="*/ 295275 h 964407"/>
              <a:gd name="connsiteX18" fmla="*/ 611981 w 859631"/>
              <a:gd name="connsiteY18" fmla="*/ 371475 h 964407"/>
              <a:gd name="connsiteX19" fmla="*/ 678656 w 859631"/>
              <a:gd name="connsiteY19" fmla="*/ 433388 h 964407"/>
              <a:gd name="connsiteX20" fmla="*/ 752475 w 859631"/>
              <a:gd name="connsiteY20" fmla="*/ 511969 h 964407"/>
              <a:gd name="connsiteX21" fmla="*/ 781050 w 859631"/>
              <a:gd name="connsiteY21" fmla="*/ 552450 h 964407"/>
              <a:gd name="connsiteX22" fmla="*/ 809625 w 859631"/>
              <a:gd name="connsiteY22" fmla="*/ 602457 h 964407"/>
              <a:gd name="connsiteX23" fmla="*/ 835819 w 859631"/>
              <a:gd name="connsiteY23" fmla="*/ 666750 h 964407"/>
              <a:gd name="connsiteX24" fmla="*/ 852488 w 859631"/>
              <a:gd name="connsiteY24" fmla="*/ 733425 h 964407"/>
              <a:gd name="connsiteX25" fmla="*/ 859631 w 859631"/>
              <a:gd name="connsiteY25" fmla="*/ 788194 h 964407"/>
              <a:gd name="connsiteX26" fmla="*/ 857250 w 859631"/>
              <a:gd name="connsiteY26" fmla="*/ 859632 h 964407"/>
              <a:gd name="connsiteX27" fmla="*/ 847725 w 859631"/>
              <a:gd name="connsiteY27" fmla="*/ 897732 h 964407"/>
              <a:gd name="connsiteX28" fmla="*/ 828675 w 859631"/>
              <a:gd name="connsiteY28" fmla="*/ 935832 h 964407"/>
              <a:gd name="connsiteX29" fmla="*/ 809625 w 859631"/>
              <a:gd name="connsiteY29" fmla="*/ 954882 h 964407"/>
              <a:gd name="connsiteX30" fmla="*/ 785813 w 859631"/>
              <a:gd name="connsiteY30" fmla="*/ 964407 h 964407"/>
              <a:gd name="connsiteX31" fmla="*/ 757238 w 859631"/>
              <a:gd name="connsiteY31" fmla="*/ 964407 h 964407"/>
              <a:gd name="connsiteX32" fmla="*/ 728663 w 859631"/>
              <a:gd name="connsiteY32" fmla="*/ 952500 h 964407"/>
              <a:gd name="connsiteX33" fmla="*/ 688181 w 859631"/>
              <a:gd name="connsiteY33" fmla="*/ 928688 h 964407"/>
              <a:gd name="connsiteX34" fmla="*/ 666750 w 859631"/>
              <a:gd name="connsiteY34" fmla="*/ 912019 h 964407"/>
              <a:gd name="connsiteX35" fmla="*/ 633413 w 859631"/>
              <a:gd name="connsiteY35" fmla="*/ 859632 h 964407"/>
              <a:gd name="connsiteX36" fmla="*/ 571500 w 859631"/>
              <a:gd name="connsiteY36" fmla="*/ 750094 h 964407"/>
              <a:gd name="connsiteX37" fmla="*/ 476250 w 859631"/>
              <a:gd name="connsiteY37" fmla="*/ 602457 h 964407"/>
              <a:gd name="connsiteX38" fmla="*/ 392906 w 859631"/>
              <a:gd name="connsiteY38" fmla="*/ 476250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9631" h="964407">
                <a:moveTo>
                  <a:pt x="392906" y="476250"/>
                </a:moveTo>
                <a:lnTo>
                  <a:pt x="347663" y="414338"/>
                </a:lnTo>
                <a:lnTo>
                  <a:pt x="280988" y="335757"/>
                </a:lnTo>
                <a:lnTo>
                  <a:pt x="209550" y="252413"/>
                </a:lnTo>
                <a:lnTo>
                  <a:pt x="142875" y="180975"/>
                </a:lnTo>
                <a:lnTo>
                  <a:pt x="83344" y="123825"/>
                </a:lnTo>
                <a:lnTo>
                  <a:pt x="35719" y="78582"/>
                </a:lnTo>
                <a:lnTo>
                  <a:pt x="16669" y="61913"/>
                </a:lnTo>
                <a:lnTo>
                  <a:pt x="7144" y="47625"/>
                </a:lnTo>
                <a:lnTo>
                  <a:pt x="0" y="23813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2"/>
                </a:lnTo>
                <a:lnTo>
                  <a:pt x="21431" y="0"/>
                </a:lnTo>
                <a:lnTo>
                  <a:pt x="76200" y="21432"/>
                </a:lnTo>
                <a:lnTo>
                  <a:pt x="202406" y="92869"/>
                </a:lnTo>
                <a:lnTo>
                  <a:pt x="369094" y="195263"/>
                </a:lnTo>
                <a:lnTo>
                  <a:pt x="516731" y="295275"/>
                </a:lnTo>
                <a:lnTo>
                  <a:pt x="611981" y="371475"/>
                </a:lnTo>
                <a:lnTo>
                  <a:pt x="678656" y="433388"/>
                </a:lnTo>
                <a:lnTo>
                  <a:pt x="752475" y="511969"/>
                </a:lnTo>
                <a:lnTo>
                  <a:pt x="781050" y="552450"/>
                </a:lnTo>
                <a:lnTo>
                  <a:pt x="809625" y="602457"/>
                </a:lnTo>
                <a:lnTo>
                  <a:pt x="835819" y="666750"/>
                </a:lnTo>
                <a:lnTo>
                  <a:pt x="852488" y="733425"/>
                </a:lnTo>
                <a:lnTo>
                  <a:pt x="859631" y="788194"/>
                </a:lnTo>
                <a:cubicBezTo>
                  <a:pt x="858837" y="812007"/>
                  <a:pt x="858044" y="835819"/>
                  <a:pt x="857250" y="859632"/>
                </a:cubicBezTo>
                <a:lnTo>
                  <a:pt x="847725" y="897732"/>
                </a:lnTo>
                <a:lnTo>
                  <a:pt x="828675" y="935832"/>
                </a:lnTo>
                <a:lnTo>
                  <a:pt x="809625" y="954882"/>
                </a:lnTo>
                <a:lnTo>
                  <a:pt x="785813" y="964407"/>
                </a:lnTo>
                <a:lnTo>
                  <a:pt x="757238" y="964407"/>
                </a:lnTo>
                <a:lnTo>
                  <a:pt x="728663" y="952500"/>
                </a:lnTo>
                <a:lnTo>
                  <a:pt x="688181" y="928688"/>
                </a:lnTo>
                <a:lnTo>
                  <a:pt x="666750" y="912019"/>
                </a:lnTo>
                <a:lnTo>
                  <a:pt x="633413" y="859632"/>
                </a:lnTo>
                <a:lnTo>
                  <a:pt x="571500" y="750094"/>
                </a:lnTo>
                <a:lnTo>
                  <a:pt x="476250" y="602457"/>
                </a:lnTo>
                <a:lnTo>
                  <a:pt x="392906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7038C478-7BF7-472A-80F3-E78F540DA012}"/>
              </a:ext>
            </a:extLst>
          </p:cNvPr>
          <p:cNvSpPr/>
          <p:nvPr/>
        </p:nvSpPr>
        <p:spPr>
          <a:xfrm>
            <a:off x="2384425" y="2422525"/>
            <a:ext cx="889000" cy="2400300"/>
          </a:xfrm>
          <a:custGeom>
            <a:avLst/>
            <a:gdLst>
              <a:gd name="connsiteX0" fmla="*/ 806450 w 889000"/>
              <a:gd name="connsiteY0" fmla="*/ 600075 h 2400300"/>
              <a:gd name="connsiteX1" fmla="*/ 765175 w 889000"/>
              <a:gd name="connsiteY1" fmla="*/ 844550 h 2400300"/>
              <a:gd name="connsiteX2" fmla="*/ 727075 w 889000"/>
              <a:gd name="connsiteY2" fmla="*/ 1047750 h 2400300"/>
              <a:gd name="connsiteX3" fmla="*/ 704850 w 889000"/>
              <a:gd name="connsiteY3" fmla="*/ 1158875 h 2400300"/>
              <a:gd name="connsiteX4" fmla="*/ 663575 w 889000"/>
              <a:gd name="connsiteY4" fmla="*/ 1273175 h 2400300"/>
              <a:gd name="connsiteX5" fmla="*/ 584200 w 889000"/>
              <a:gd name="connsiteY5" fmla="*/ 1457325 h 2400300"/>
              <a:gd name="connsiteX6" fmla="*/ 488950 w 889000"/>
              <a:gd name="connsiteY6" fmla="*/ 1663700 h 2400300"/>
              <a:gd name="connsiteX7" fmla="*/ 393700 w 889000"/>
              <a:gd name="connsiteY7" fmla="*/ 1857375 h 2400300"/>
              <a:gd name="connsiteX8" fmla="*/ 295275 w 889000"/>
              <a:gd name="connsiteY8" fmla="*/ 2035175 h 2400300"/>
              <a:gd name="connsiteX9" fmla="*/ 209550 w 889000"/>
              <a:gd name="connsiteY9" fmla="*/ 2174875 h 2400300"/>
              <a:gd name="connsiteX10" fmla="*/ 139700 w 889000"/>
              <a:gd name="connsiteY10" fmla="*/ 2279650 h 2400300"/>
              <a:gd name="connsiteX11" fmla="*/ 82550 w 889000"/>
              <a:gd name="connsiteY11" fmla="*/ 2362200 h 2400300"/>
              <a:gd name="connsiteX12" fmla="*/ 57150 w 889000"/>
              <a:gd name="connsiteY12" fmla="*/ 2390775 h 2400300"/>
              <a:gd name="connsiteX13" fmla="*/ 44450 w 889000"/>
              <a:gd name="connsiteY13" fmla="*/ 2397125 h 2400300"/>
              <a:gd name="connsiteX14" fmla="*/ 22225 w 889000"/>
              <a:gd name="connsiteY14" fmla="*/ 2400300 h 2400300"/>
              <a:gd name="connsiteX15" fmla="*/ 6350 w 889000"/>
              <a:gd name="connsiteY15" fmla="*/ 2400300 h 2400300"/>
              <a:gd name="connsiteX16" fmla="*/ 0 w 889000"/>
              <a:gd name="connsiteY16" fmla="*/ 2387600 h 2400300"/>
              <a:gd name="connsiteX17" fmla="*/ 15875 w 889000"/>
              <a:gd name="connsiteY17" fmla="*/ 2349500 h 2400300"/>
              <a:gd name="connsiteX18" fmla="*/ 88900 w 889000"/>
              <a:gd name="connsiteY18" fmla="*/ 2212975 h 2400300"/>
              <a:gd name="connsiteX19" fmla="*/ 155575 w 889000"/>
              <a:gd name="connsiteY19" fmla="*/ 2079625 h 2400300"/>
              <a:gd name="connsiteX20" fmla="*/ 222250 w 889000"/>
              <a:gd name="connsiteY20" fmla="*/ 1939925 h 2400300"/>
              <a:gd name="connsiteX21" fmla="*/ 260350 w 889000"/>
              <a:gd name="connsiteY21" fmla="*/ 1851025 h 2400300"/>
              <a:gd name="connsiteX22" fmla="*/ 311150 w 889000"/>
              <a:gd name="connsiteY22" fmla="*/ 1733550 h 2400300"/>
              <a:gd name="connsiteX23" fmla="*/ 349250 w 889000"/>
              <a:gd name="connsiteY23" fmla="*/ 1625600 h 2400300"/>
              <a:gd name="connsiteX24" fmla="*/ 390525 w 889000"/>
              <a:gd name="connsiteY24" fmla="*/ 1508125 h 2400300"/>
              <a:gd name="connsiteX25" fmla="*/ 425450 w 889000"/>
              <a:gd name="connsiteY25" fmla="*/ 1393825 h 2400300"/>
              <a:gd name="connsiteX26" fmla="*/ 460375 w 889000"/>
              <a:gd name="connsiteY26" fmla="*/ 1279525 h 2400300"/>
              <a:gd name="connsiteX27" fmla="*/ 495300 w 889000"/>
              <a:gd name="connsiteY27" fmla="*/ 1146175 h 2400300"/>
              <a:gd name="connsiteX28" fmla="*/ 520700 w 889000"/>
              <a:gd name="connsiteY28" fmla="*/ 1031875 h 2400300"/>
              <a:gd name="connsiteX29" fmla="*/ 546100 w 889000"/>
              <a:gd name="connsiteY29" fmla="*/ 911225 h 2400300"/>
              <a:gd name="connsiteX30" fmla="*/ 574675 w 889000"/>
              <a:gd name="connsiteY30" fmla="*/ 739775 h 2400300"/>
              <a:gd name="connsiteX31" fmla="*/ 596900 w 889000"/>
              <a:gd name="connsiteY31" fmla="*/ 561975 h 2400300"/>
              <a:gd name="connsiteX32" fmla="*/ 609600 w 889000"/>
              <a:gd name="connsiteY32" fmla="*/ 393700 h 2400300"/>
              <a:gd name="connsiteX33" fmla="*/ 619125 w 889000"/>
              <a:gd name="connsiteY33" fmla="*/ 250825 h 2400300"/>
              <a:gd name="connsiteX34" fmla="*/ 615950 w 889000"/>
              <a:gd name="connsiteY34" fmla="*/ 222250 h 2400300"/>
              <a:gd name="connsiteX35" fmla="*/ 593725 w 889000"/>
              <a:gd name="connsiteY35" fmla="*/ 158750 h 2400300"/>
              <a:gd name="connsiteX36" fmla="*/ 574675 w 889000"/>
              <a:gd name="connsiteY36" fmla="*/ 123825 h 2400300"/>
              <a:gd name="connsiteX37" fmla="*/ 549275 w 889000"/>
              <a:gd name="connsiteY37" fmla="*/ 88900 h 2400300"/>
              <a:gd name="connsiteX38" fmla="*/ 536575 w 889000"/>
              <a:gd name="connsiteY38" fmla="*/ 73025 h 2400300"/>
              <a:gd name="connsiteX39" fmla="*/ 523875 w 889000"/>
              <a:gd name="connsiteY39" fmla="*/ 60325 h 2400300"/>
              <a:gd name="connsiteX40" fmla="*/ 485775 w 889000"/>
              <a:gd name="connsiteY40" fmla="*/ 38100 h 2400300"/>
              <a:gd name="connsiteX41" fmla="*/ 444500 w 889000"/>
              <a:gd name="connsiteY41" fmla="*/ 12700 h 2400300"/>
              <a:gd name="connsiteX42" fmla="*/ 695325 w 889000"/>
              <a:gd name="connsiteY42" fmla="*/ 0 h 2400300"/>
              <a:gd name="connsiteX43" fmla="*/ 781050 w 889000"/>
              <a:gd name="connsiteY43" fmla="*/ 88900 h 2400300"/>
              <a:gd name="connsiteX44" fmla="*/ 838200 w 889000"/>
              <a:gd name="connsiteY44" fmla="*/ 146050 h 2400300"/>
              <a:gd name="connsiteX45" fmla="*/ 866775 w 889000"/>
              <a:gd name="connsiteY45" fmla="*/ 180975 h 2400300"/>
              <a:gd name="connsiteX46" fmla="*/ 885825 w 889000"/>
              <a:gd name="connsiteY46" fmla="*/ 212725 h 2400300"/>
              <a:gd name="connsiteX47" fmla="*/ 889000 w 889000"/>
              <a:gd name="connsiteY47" fmla="*/ 225425 h 2400300"/>
              <a:gd name="connsiteX48" fmla="*/ 889000 w 889000"/>
              <a:gd name="connsiteY48" fmla="*/ 234950 h 2400300"/>
              <a:gd name="connsiteX49" fmla="*/ 879475 w 889000"/>
              <a:gd name="connsiteY49" fmla="*/ 257175 h 2400300"/>
              <a:gd name="connsiteX50" fmla="*/ 857250 w 889000"/>
              <a:gd name="connsiteY50" fmla="*/ 298450 h 2400300"/>
              <a:gd name="connsiteX51" fmla="*/ 847725 w 889000"/>
              <a:gd name="connsiteY51" fmla="*/ 349250 h 2400300"/>
              <a:gd name="connsiteX52" fmla="*/ 844550 w 889000"/>
              <a:gd name="connsiteY52" fmla="*/ 393700 h 2400300"/>
              <a:gd name="connsiteX53" fmla="*/ 806450 w 889000"/>
              <a:gd name="connsiteY53" fmla="*/ 60007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89000" h="2400300">
                <a:moveTo>
                  <a:pt x="806450" y="600075"/>
                </a:moveTo>
                <a:lnTo>
                  <a:pt x="765175" y="844550"/>
                </a:lnTo>
                <a:lnTo>
                  <a:pt x="727075" y="1047750"/>
                </a:lnTo>
                <a:lnTo>
                  <a:pt x="704850" y="1158875"/>
                </a:lnTo>
                <a:lnTo>
                  <a:pt x="663575" y="1273175"/>
                </a:lnTo>
                <a:lnTo>
                  <a:pt x="584200" y="1457325"/>
                </a:lnTo>
                <a:lnTo>
                  <a:pt x="488950" y="1663700"/>
                </a:lnTo>
                <a:lnTo>
                  <a:pt x="393700" y="1857375"/>
                </a:lnTo>
                <a:lnTo>
                  <a:pt x="295275" y="2035175"/>
                </a:lnTo>
                <a:lnTo>
                  <a:pt x="209550" y="2174875"/>
                </a:lnTo>
                <a:lnTo>
                  <a:pt x="139700" y="2279650"/>
                </a:lnTo>
                <a:lnTo>
                  <a:pt x="82550" y="2362200"/>
                </a:lnTo>
                <a:lnTo>
                  <a:pt x="57150" y="2390775"/>
                </a:lnTo>
                <a:lnTo>
                  <a:pt x="44450" y="2397125"/>
                </a:lnTo>
                <a:lnTo>
                  <a:pt x="22225" y="2400300"/>
                </a:lnTo>
                <a:lnTo>
                  <a:pt x="6350" y="2400300"/>
                </a:lnTo>
                <a:lnTo>
                  <a:pt x="0" y="2387600"/>
                </a:lnTo>
                <a:lnTo>
                  <a:pt x="15875" y="2349500"/>
                </a:lnTo>
                <a:lnTo>
                  <a:pt x="88900" y="2212975"/>
                </a:lnTo>
                <a:lnTo>
                  <a:pt x="155575" y="2079625"/>
                </a:lnTo>
                <a:lnTo>
                  <a:pt x="222250" y="1939925"/>
                </a:lnTo>
                <a:lnTo>
                  <a:pt x="260350" y="1851025"/>
                </a:lnTo>
                <a:lnTo>
                  <a:pt x="311150" y="1733550"/>
                </a:lnTo>
                <a:lnTo>
                  <a:pt x="349250" y="1625600"/>
                </a:lnTo>
                <a:lnTo>
                  <a:pt x="390525" y="1508125"/>
                </a:lnTo>
                <a:lnTo>
                  <a:pt x="425450" y="1393825"/>
                </a:lnTo>
                <a:lnTo>
                  <a:pt x="460375" y="1279525"/>
                </a:lnTo>
                <a:lnTo>
                  <a:pt x="495300" y="1146175"/>
                </a:lnTo>
                <a:lnTo>
                  <a:pt x="520700" y="1031875"/>
                </a:lnTo>
                <a:lnTo>
                  <a:pt x="546100" y="911225"/>
                </a:lnTo>
                <a:lnTo>
                  <a:pt x="574675" y="739775"/>
                </a:lnTo>
                <a:lnTo>
                  <a:pt x="596900" y="561975"/>
                </a:lnTo>
                <a:lnTo>
                  <a:pt x="609600" y="393700"/>
                </a:lnTo>
                <a:lnTo>
                  <a:pt x="619125" y="250825"/>
                </a:lnTo>
                <a:lnTo>
                  <a:pt x="615950" y="222250"/>
                </a:lnTo>
                <a:lnTo>
                  <a:pt x="593725" y="158750"/>
                </a:lnTo>
                <a:lnTo>
                  <a:pt x="574675" y="123825"/>
                </a:lnTo>
                <a:lnTo>
                  <a:pt x="549275" y="88900"/>
                </a:lnTo>
                <a:lnTo>
                  <a:pt x="536575" y="73025"/>
                </a:lnTo>
                <a:lnTo>
                  <a:pt x="523875" y="60325"/>
                </a:lnTo>
                <a:lnTo>
                  <a:pt x="485775" y="38100"/>
                </a:lnTo>
                <a:lnTo>
                  <a:pt x="444500" y="12700"/>
                </a:lnTo>
                <a:lnTo>
                  <a:pt x="695325" y="0"/>
                </a:lnTo>
                <a:lnTo>
                  <a:pt x="781050" y="88900"/>
                </a:lnTo>
                <a:lnTo>
                  <a:pt x="838200" y="146050"/>
                </a:lnTo>
                <a:lnTo>
                  <a:pt x="866775" y="180975"/>
                </a:lnTo>
                <a:lnTo>
                  <a:pt x="885825" y="212725"/>
                </a:lnTo>
                <a:lnTo>
                  <a:pt x="889000" y="225425"/>
                </a:lnTo>
                <a:lnTo>
                  <a:pt x="889000" y="234950"/>
                </a:lnTo>
                <a:lnTo>
                  <a:pt x="879475" y="257175"/>
                </a:lnTo>
                <a:lnTo>
                  <a:pt x="857250" y="298450"/>
                </a:lnTo>
                <a:lnTo>
                  <a:pt x="847725" y="349250"/>
                </a:lnTo>
                <a:lnTo>
                  <a:pt x="844550" y="393700"/>
                </a:lnTo>
                <a:lnTo>
                  <a:pt x="806450" y="600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D63E7372-DCDF-404F-9F37-73A1B9D8893A}"/>
              </a:ext>
            </a:extLst>
          </p:cNvPr>
          <p:cNvSpPr/>
          <p:nvPr/>
        </p:nvSpPr>
        <p:spPr>
          <a:xfrm>
            <a:off x="3038475" y="3433763"/>
            <a:ext cx="433388" cy="1536700"/>
          </a:xfrm>
          <a:custGeom>
            <a:avLst/>
            <a:gdLst>
              <a:gd name="connsiteX0" fmla="*/ 433388 w 433388"/>
              <a:gd name="connsiteY0" fmla="*/ 390525 h 1535906"/>
              <a:gd name="connsiteX1" fmla="*/ 433388 w 433388"/>
              <a:gd name="connsiteY1" fmla="*/ 759618 h 1535906"/>
              <a:gd name="connsiteX2" fmla="*/ 433388 w 433388"/>
              <a:gd name="connsiteY2" fmla="*/ 1212056 h 1535906"/>
              <a:gd name="connsiteX3" fmla="*/ 428625 w 433388"/>
              <a:gd name="connsiteY3" fmla="*/ 1426368 h 1535906"/>
              <a:gd name="connsiteX4" fmla="*/ 409575 w 433388"/>
              <a:gd name="connsiteY4" fmla="*/ 1457325 h 1535906"/>
              <a:gd name="connsiteX5" fmla="*/ 395288 w 433388"/>
              <a:gd name="connsiteY5" fmla="*/ 1478756 h 1535906"/>
              <a:gd name="connsiteX6" fmla="*/ 364331 w 433388"/>
              <a:gd name="connsiteY6" fmla="*/ 1512093 h 1535906"/>
              <a:gd name="connsiteX7" fmla="*/ 338138 w 433388"/>
              <a:gd name="connsiteY7" fmla="*/ 1531143 h 1535906"/>
              <a:gd name="connsiteX8" fmla="*/ 323850 w 433388"/>
              <a:gd name="connsiteY8" fmla="*/ 1535906 h 1535906"/>
              <a:gd name="connsiteX9" fmla="*/ 309563 w 433388"/>
              <a:gd name="connsiteY9" fmla="*/ 1533525 h 1535906"/>
              <a:gd name="connsiteX10" fmla="*/ 290513 w 433388"/>
              <a:gd name="connsiteY10" fmla="*/ 1519237 h 1535906"/>
              <a:gd name="connsiteX11" fmla="*/ 269081 w 433388"/>
              <a:gd name="connsiteY11" fmla="*/ 1490662 h 1535906"/>
              <a:gd name="connsiteX12" fmla="*/ 257175 w 433388"/>
              <a:gd name="connsiteY12" fmla="*/ 1464468 h 1535906"/>
              <a:gd name="connsiteX13" fmla="*/ 235744 w 433388"/>
              <a:gd name="connsiteY13" fmla="*/ 1400175 h 1535906"/>
              <a:gd name="connsiteX14" fmla="*/ 214313 w 433388"/>
              <a:gd name="connsiteY14" fmla="*/ 1307306 h 1535906"/>
              <a:gd name="connsiteX15" fmla="*/ 211931 w 433388"/>
              <a:gd name="connsiteY15" fmla="*/ 1269206 h 1535906"/>
              <a:gd name="connsiteX16" fmla="*/ 216694 w 433388"/>
              <a:gd name="connsiteY16" fmla="*/ 1240631 h 1535906"/>
              <a:gd name="connsiteX17" fmla="*/ 226219 w 433388"/>
              <a:gd name="connsiteY17" fmla="*/ 1188243 h 1535906"/>
              <a:gd name="connsiteX18" fmla="*/ 230981 w 433388"/>
              <a:gd name="connsiteY18" fmla="*/ 1140618 h 1535906"/>
              <a:gd name="connsiteX19" fmla="*/ 233363 w 433388"/>
              <a:gd name="connsiteY19" fmla="*/ 1071562 h 1535906"/>
              <a:gd name="connsiteX20" fmla="*/ 230981 w 433388"/>
              <a:gd name="connsiteY20" fmla="*/ 952500 h 1535906"/>
              <a:gd name="connsiteX21" fmla="*/ 230981 w 433388"/>
              <a:gd name="connsiteY21" fmla="*/ 783431 h 1535906"/>
              <a:gd name="connsiteX22" fmla="*/ 233363 w 433388"/>
              <a:gd name="connsiteY22" fmla="*/ 659606 h 1535906"/>
              <a:gd name="connsiteX23" fmla="*/ 233363 w 433388"/>
              <a:gd name="connsiteY23" fmla="*/ 597693 h 1535906"/>
              <a:gd name="connsiteX24" fmla="*/ 228600 w 433388"/>
              <a:gd name="connsiteY24" fmla="*/ 538162 h 1535906"/>
              <a:gd name="connsiteX25" fmla="*/ 219075 w 433388"/>
              <a:gd name="connsiteY25" fmla="*/ 476250 h 1535906"/>
              <a:gd name="connsiteX26" fmla="*/ 207169 w 433388"/>
              <a:gd name="connsiteY26" fmla="*/ 411956 h 1535906"/>
              <a:gd name="connsiteX27" fmla="*/ 188119 w 433388"/>
              <a:gd name="connsiteY27" fmla="*/ 330993 h 1535906"/>
              <a:gd name="connsiteX28" fmla="*/ 169069 w 433388"/>
              <a:gd name="connsiteY28" fmla="*/ 288131 h 1535906"/>
              <a:gd name="connsiteX29" fmla="*/ 147638 w 433388"/>
              <a:gd name="connsiteY29" fmla="*/ 252412 h 1535906"/>
              <a:gd name="connsiteX30" fmla="*/ 126206 w 433388"/>
              <a:gd name="connsiteY30" fmla="*/ 223837 h 1535906"/>
              <a:gd name="connsiteX31" fmla="*/ 95250 w 433388"/>
              <a:gd name="connsiteY31" fmla="*/ 190500 h 1535906"/>
              <a:gd name="connsiteX32" fmla="*/ 64294 w 433388"/>
              <a:gd name="connsiteY32" fmla="*/ 164306 h 1535906"/>
              <a:gd name="connsiteX33" fmla="*/ 14288 w 433388"/>
              <a:gd name="connsiteY33" fmla="*/ 128587 h 1535906"/>
              <a:gd name="connsiteX34" fmla="*/ 0 w 433388"/>
              <a:gd name="connsiteY34" fmla="*/ 123825 h 1535906"/>
              <a:gd name="connsiteX35" fmla="*/ 28575 w 433388"/>
              <a:gd name="connsiteY35" fmla="*/ 0 h 1535906"/>
              <a:gd name="connsiteX36" fmla="*/ 128588 w 433388"/>
              <a:gd name="connsiteY36" fmla="*/ 35718 h 1535906"/>
              <a:gd name="connsiteX37" fmla="*/ 342900 w 433388"/>
              <a:gd name="connsiteY37" fmla="*/ 104775 h 1535906"/>
              <a:gd name="connsiteX38" fmla="*/ 431006 w 433388"/>
              <a:gd name="connsiteY38" fmla="*/ 221456 h 1535906"/>
              <a:gd name="connsiteX39" fmla="*/ 433388 w 433388"/>
              <a:gd name="connsiteY39" fmla="*/ 39052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3388" h="1535906">
                <a:moveTo>
                  <a:pt x="433388" y="390525"/>
                </a:moveTo>
                <a:lnTo>
                  <a:pt x="433388" y="759618"/>
                </a:lnTo>
                <a:lnTo>
                  <a:pt x="433388" y="1212056"/>
                </a:lnTo>
                <a:lnTo>
                  <a:pt x="428625" y="1426368"/>
                </a:lnTo>
                <a:lnTo>
                  <a:pt x="409575" y="1457325"/>
                </a:lnTo>
                <a:lnTo>
                  <a:pt x="395288" y="1478756"/>
                </a:lnTo>
                <a:lnTo>
                  <a:pt x="364331" y="1512093"/>
                </a:lnTo>
                <a:lnTo>
                  <a:pt x="338138" y="1531143"/>
                </a:lnTo>
                <a:lnTo>
                  <a:pt x="323850" y="1535906"/>
                </a:lnTo>
                <a:lnTo>
                  <a:pt x="309563" y="1533525"/>
                </a:lnTo>
                <a:lnTo>
                  <a:pt x="290513" y="1519237"/>
                </a:lnTo>
                <a:lnTo>
                  <a:pt x="269081" y="1490662"/>
                </a:lnTo>
                <a:lnTo>
                  <a:pt x="257175" y="1464468"/>
                </a:lnTo>
                <a:lnTo>
                  <a:pt x="235744" y="1400175"/>
                </a:lnTo>
                <a:lnTo>
                  <a:pt x="214313" y="1307306"/>
                </a:lnTo>
                <a:lnTo>
                  <a:pt x="211931" y="1269206"/>
                </a:lnTo>
                <a:lnTo>
                  <a:pt x="216694" y="1240631"/>
                </a:lnTo>
                <a:lnTo>
                  <a:pt x="226219" y="1188243"/>
                </a:lnTo>
                <a:lnTo>
                  <a:pt x="230981" y="1140618"/>
                </a:lnTo>
                <a:lnTo>
                  <a:pt x="233363" y="1071562"/>
                </a:lnTo>
                <a:lnTo>
                  <a:pt x="230981" y="952500"/>
                </a:lnTo>
                <a:lnTo>
                  <a:pt x="230981" y="783431"/>
                </a:lnTo>
                <a:lnTo>
                  <a:pt x="233363" y="659606"/>
                </a:lnTo>
                <a:lnTo>
                  <a:pt x="233363" y="597693"/>
                </a:lnTo>
                <a:lnTo>
                  <a:pt x="228600" y="538162"/>
                </a:lnTo>
                <a:lnTo>
                  <a:pt x="219075" y="476250"/>
                </a:lnTo>
                <a:lnTo>
                  <a:pt x="207169" y="411956"/>
                </a:lnTo>
                <a:lnTo>
                  <a:pt x="188119" y="330993"/>
                </a:lnTo>
                <a:lnTo>
                  <a:pt x="169069" y="288131"/>
                </a:lnTo>
                <a:lnTo>
                  <a:pt x="147638" y="252412"/>
                </a:lnTo>
                <a:lnTo>
                  <a:pt x="126206" y="223837"/>
                </a:lnTo>
                <a:lnTo>
                  <a:pt x="95250" y="190500"/>
                </a:lnTo>
                <a:lnTo>
                  <a:pt x="64294" y="164306"/>
                </a:lnTo>
                <a:lnTo>
                  <a:pt x="14288" y="128587"/>
                </a:lnTo>
                <a:lnTo>
                  <a:pt x="0" y="123825"/>
                </a:lnTo>
                <a:lnTo>
                  <a:pt x="28575" y="0"/>
                </a:lnTo>
                <a:lnTo>
                  <a:pt x="128588" y="35718"/>
                </a:lnTo>
                <a:lnTo>
                  <a:pt x="342900" y="104775"/>
                </a:lnTo>
                <a:lnTo>
                  <a:pt x="431006" y="221456"/>
                </a:lnTo>
                <a:lnTo>
                  <a:pt x="433388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79B04A1F-6A80-458A-AAFA-C02B6C37F11B}"/>
              </a:ext>
            </a:extLst>
          </p:cNvPr>
          <p:cNvSpPr/>
          <p:nvPr/>
        </p:nvSpPr>
        <p:spPr>
          <a:xfrm>
            <a:off x="3325813" y="3341688"/>
            <a:ext cx="1196975" cy="1401762"/>
          </a:xfrm>
          <a:custGeom>
            <a:avLst/>
            <a:gdLst>
              <a:gd name="connsiteX0" fmla="*/ 781050 w 1195388"/>
              <a:gd name="connsiteY0" fmla="*/ 802481 h 1402556"/>
              <a:gd name="connsiteX1" fmla="*/ 788194 w 1195388"/>
              <a:gd name="connsiteY1" fmla="*/ 707231 h 1402556"/>
              <a:gd name="connsiteX2" fmla="*/ 795338 w 1195388"/>
              <a:gd name="connsiteY2" fmla="*/ 623887 h 1402556"/>
              <a:gd name="connsiteX3" fmla="*/ 802482 w 1195388"/>
              <a:gd name="connsiteY3" fmla="*/ 535781 h 1402556"/>
              <a:gd name="connsiteX4" fmla="*/ 809625 w 1195388"/>
              <a:gd name="connsiteY4" fmla="*/ 414337 h 1402556"/>
              <a:gd name="connsiteX5" fmla="*/ 814388 w 1195388"/>
              <a:gd name="connsiteY5" fmla="*/ 319087 h 1402556"/>
              <a:gd name="connsiteX6" fmla="*/ 814388 w 1195388"/>
              <a:gd name="connsiteY6" fmla="*/ 295275 h 1402556"/>
              <a:gd name="connsiteX7" fmla="*/ 812007 w 1195388"/>
              <a:gd name="connsiteY7" fmla="*/ 271462 h 1402556"/>
              <a:gd name="connsiteX8" fmla="*/ 809625 w 1195388"/>
              <a:gd name="connsiteY8" fmla="*/ 259556 h 1402556"/>
              <a:gd name="connsiteX9" fmla="*/ 802482 w 1195388"/>
              <a:gd name="connsiteY9" fmla="*/ 247650 h 1402556"/>
              <a:gd name="connsiteX10" fmla="*/ 785813 w 1195388"/>
              <a:gd name="connsiteY10" fmla="*/ 235744 h 1402556"/>
              <a:gd name="connsiteX11" fmla="*/ 747713 w 1195388"/>
              <a:gd name="connsiteY11" fmla="*/ 226219 h 1402556"/>
              <a:gd name="connsiteX12" fmla="*/ 719138 w 1195388"/>
              <a:gd name="connsiteY12" fmla="*/ 223837 h 1402556"/>
              <a:gd name="connsiteX13" fmla="*/ 697707 w 1195388"/>
              <a:gd name="connsiteY13" fmla="*/ 226219 h 1402556"/>
              <a:gd name="connsiteX14" fmla="*/ 604838 w 1195388"/>
              <a:gd name="connsiteY14" fmla="*/ 242887 h 1402556"/>
              <a:gd name="connsiteX15" fmla="*/ 431007 w 1195388"/>
              <a:gd name="connsiteY15" fmla="*/ 280987 h 1402556"/>
              <a:gd name="connsiteX16" fmla="*/ 180975 w 1195388"/>
              <a:gd name="connsiteY16" fmla="*/ 328612 h 1402556"/>
              <a:gd name="connsiteX17" fmla="*/ 80963 w 1195388"/>
              <a:gd name="connsiteY17" fmla="*/ 347662 h 1402556"/>
              <a:gd name="connsiteX18" fmla="*/ 0 w 1195388"/>
              <a:gd name="connsiteY18" fmla="*/ 183356 h 1402556"/>
              <a:gd name="connsiteX19" fmla="*/ 66675 w 1195388"/>
              <a:gd name="connsiteY19" fmla="*/ 200025 h 1402556"/>
              <a:gd name="connsiteX20" fmla="*/ 102394 w 1195388"/>
              <a:gd name="connsiteY20" fmla="*/ 195262 h 1402556"/>
              <a:gd name="connsiteX21" fmla="*/ 185738 w 1195388"/>
              <a:gd name="connsiteY21" fmla="*/ 185737 h 1402556"/>
              <a:gd name="connsiteX22" fmla="*/ 338138 w 1195388"/>
              <a:gd name="connsiteY22" fmla="*/ 157162 h 1402556"/>
              <a:gd name="connsiteX23" fmla="*/ 488157 w 1195388"/>
              <a:gd name="connsiteY23" fmla="*/ 121444 h 1402556"/>
              <a:gd name="connsiteX24" fmla="*/ 645319 w 1195388"/>
              <a:gd name="connsiteY24" fmla="*/ 78581 h 1402556"/>
              <a:gd name="connsiteX25" fmla="*/ 762000 w 1195388"/>
              <a:gd name="connsiteY25" fmla="*/ 35719 h 1402556"/>
              <a:gd name="connsiteX26" fmla="*/ 838200 w 1195388"/>
              <a:gd name="connsiteY26" fmla="*/ 4762 h 1402556"/>
              <a:gd name="connsiteX27" fmla="*/ 859632 w 1195388"/>
              <a:gd name="connsiteY27" fmla="*/ 0 h 1402556"/>
              <a:gd name="connsiteX28" fmla="*/ 881063 w 1195388"/>
              <a:gd name="connsiteY28" fmla="*/ 11906 h 1402556"/>
              <a:gd name="connsiteX29" fmla="*/ 959644 w 1195388"/>
              <a:gd name="connsiteY29" fmla="*/ 61912 h 1402556"/>
              <a:gd name="connsiteX30" fmla="*/ 1023938 w 1195388"/>
              <a:gd name="connsiteY30" fmla="*/ 107156 h 1402556"/>
              <a:gd name="connsiteX31" fmla="*/ 1083469 w 1195388"/>
              <a:gd name="connsiteY31" fmla="*/ 157162 h 1402556"/>
              <a:gd name="connsiteX32" fmla="*/ 1133475 w 1195388"/>
              <a:gd name="connsiteY32" fmla="*/ 204787 h 1402556"/>
              <a:gd name="connsiteX33" fmla="*/ 1164432 w 1195388"/>
              <a:gd name="connsiteY33" fmla="*/ 242887 h 1402556"/>
              <a:gd name="connsiteX34" fmla="*/ 1188244 w 1195388"/>
              <a:gd name="connsiteY34" fmla="*/ 276225 h 1402556"/>
              <a:gd name="connsiteX35" fmla="*/ 1195388 w 1195388"/>
              <a:gd name="connsiteY35" fmla="*/ 297656 h 1402556"/>
              <a:gd name="connsiteX36" fmla="*/ 1190625 w 1195388"/>
              <a:gd name="connsiteY36" fmla="*/ 314325 h 1402556"/>
              <a:gd name="connsiteX37" fmla="*/ 1088232 w 1195388"/>
              <a:gd name="connsiteY37" fmla="*/ 416719 h 1402556"/>
              <a:gd name="connsiteX38" fmla="*/ 1059657 w 1195388"/>
              <a:gd name="connsiteY38" fmla="*/ 445294 h 1402556"/>
              <a:gd name="connsiteX39" fmla="*/ 1045369 w 1195388"/>
              <a:gd name="connsiteY39" fmla="*/ 469106 h 1402556"/>
              <a:gd name="connsiteX40" fmla="*/ 1033463 w 1195388"/>
              <a:gd name="connsiteY40" fmla="*/ 545306 h 1402556"/>
              <a:gd name="connsiteX41" fmla="*/ 1012032 w 1195388"/>
              <a:gd name="connsiteY41" fmla="*/ 742950 h 1402556"/>
              <a:gd name="connsiteX42" fmla="*/ 981075 w 1195388"/>
              <a:gd name="connsiteY42" fmla="*/ 1009650 h 1402556"/>
              <a:gd name="connsiteX43" fmla="*/ 954882 w 1195388"/>
              <a:gd name="connsiteY43" fmla="*/ 1250156 h 1402556"/>
              <a:gd name="connsiteX44" fmla="*/ 947738 w 1195388"/>
              <a:gd name="connsiteY44" fmla="*/ 1304925 h 1402556"/>
              <a:gd name="connsiteX45" fmla="*/ 940594 w 1195388"/>
              <a:gd name="connsiteY45" fmla="*/ 1345406 h 1402556"/>
              <a:gd name="connsiteX46" fmla="*/ 931069 w 1195388"/>
              <a:gd name="connsiteY46" fmla="*/ 1369219 h 1402556"/>
              <a:gd name="connsiteX47" fmla="*/ 914400 w 1195388"/>
              <a:gd name="connsiteY47" fmla="*/ 1393031 h 1402556"/>
              <a:gd name="connsiteX48" fmla="*/ 892969 w 1195388"/>
              <a:gd name="connsiteY48" fmla="*/ 1402556 h 1402556"/>
              <a:gd name="connsiteX49" fmla="*/ 885825 w 1195388"/>
              <a:gd name="connsiteY49" fmla="*/ 1402556 h 1402556"/>
              <a:gd name="connsiteX50" fmla="*/ 869157 w 1195388"/>
              <a:gd name="connsiteY50" fmla="*/ 1395412 h 1402556"/>
              <a:gd name="connsiteX51" fmla="*/ 814388 w 1195388"/>
              <a:gd name="connsiteY51" fmla="*/ 1369219 h 1402556"/>
              <a:gd name="connsiteX52" fmla="*/ 747713 w 1195388"/>
              <a:gd name="connsiteY52" fmla="*/ 1162050 h 1402556"/>
              <a:gd name="connsiteX53" fmla="*/ 759619 w 1195388"/>
              <a:gd name="connsiteY53" fmla="*/ 1047750 h 1402556"/>
              <a:gd name="connsiteX54" fmla="*/ 781050 w 1195388"/>
              <a:gd name="connsiteY54" fmla="*/ 802481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95388" h="1402556">
                <a:moveTo>
                  <a:pt x="781050" y="802481"/>
                </a:moveTo>
                <a:lnTo>
                  <a:pt x="788194" y="707231"/>
                </a:lnTo>
                <a:lnTo>
                  <a:pt x="795338" y="623887"/>
                </a:lnTo>
                <a:lnTo>
                  <a:pt x="802482" y="535781"/>
                </a:lnTo>
                <a:lnTo>
                  <a:pt x="809625" y="414337"/>
                </a:lnTo>
                <a:lnTo>
                  <a:pt x="814388" y="319087"/>
                </a:lnTo>
                <a:lnTo>
                  <a:pt x="814388" y="295275"/>
                </a:lnTo>
                <a:lnTo>
                  <a:pt x="812007" y="271462"/>
                </a:lnTo>
                <a:lnTo>
                  <a:pt x="809625" y="259556"/>
                </a:lnTo>
                <a:lnTo>
                  <a:pt x="802482" y="247650"/>
                </a:lnTo>
                <a:lnTo>
                  <a:pt x="785813" y="235744"/>
                </a:lnTo>
                <a:lnTo>
                  <a:pt x="747713" y="226219"/>
                </a:lnTo>
                <a:lnTo>
                  <a:pt x="719138" y="223837"/>
                </a:lnTo>
                <a:lnTo>
                  <a:pt x="697707" y="226219"/>
                </a:lnTo>
                <a:lnTo>
                  <a:pt x="604838" y="242887"/>
                </a:lnTo>
                <a:lnTo>
                  <a:pt x="431007" y="280987"/>
                </a:lnTo>
                <a:lnTo>
                  <a:pt x="180975" y="328612"/>
                </a:lnTo>
                <a:lnTo>
                  <a:pt x="80963" y="347662"/>
                </a:lnTo>
                <a:lnTo>
                  <a:pt x="0" y="183356"/>
                </a:lnTo>
                <a:lnTo>
                  <a:pt x="66675" y="200025"/>
                </a:lnTo>
                <a:lnTo>
                  <a:pt x="102394" y="195262"/>
                </a:lnTo>
                <a:lnTo>
                  <a:pt x="185738" y="185737"/>
                </a:lnTo>
                <a:lnTo>
                  <a:pt x="338138" y="157162"/>
                </a:lnTo>
                <a:lnTo>
                  <a:pt x="488157" y="121444"/>
                </a:lnTo>
                <a:lnTo>
                  <a:pt x="645319" y="78581"/>
                </a:lnTo>
                <a:lnTo>
                  <a:pt x="762000" y="35719"/>
                </a:lnTo>
                <a:lnTo>
                  <a:pt x="838200" y="4762"/>
                </a:lnTo>
                <a:lnTo>
                  <a:pt x="859632" y="0"/>
                </a:lnTo>
                <a:lnTo>
                  <a:pt x="881063" y="11906"/>
                </a:lnTo>
                <a:lnTo>
                  <a:pt x="959644" y="61912"/>
                </a:lnTo>
                <a:lnTo>
                  <a:pt x="1023938" y="107156"/>
                </a:lnTo>
                <a:lnTo>
                  <a:pt x="1083469" y="157162"/>
                </a:lnTo>
                <a:lnTo>
                  <a:pt x="1133475" y="204787"/>
                </a:lnTo>
                <a:lnTo>
                  <a:pt x="1164432" y="242887"/>
                </a:lnTo>
                <a:lnTo>
                  <a:pt x="1188244" y="276225"/>
                </a:lnTo>
                <a:lnTo>
                  <a:pt x="1195388" y="297656"/>
                </a:lnTo>
                <a:lnTo>
                  <a:pt x="1190625" y="314325"/>
                </a:lnTo>
                <a:lnTo>
                  <a:pt x="1088232" y="416719"/>
                </a:lnTo>
                <a:lnTo>
                  <a:pt x="1059657" y="445294"/>
                </a:lnTo>
                <a:lnTo>
                  <a:pt x="1045369" y="469106"/>
                </a:lnTo>
                <a:lnTo>
                  <a:pt x="1033463" y="545306"/>
                </a:lnTo>
                <a:lnTo>
                  <a:pt x="1012032" y="742950"/>
                </a:lnTo>
                <a:lnTo>
                  <a:pt x="981075" y="1009650"/>
                </a:lnTo>
                <a:lnTo>
                  <a:pt x="954882" y="1250156"/>
                </a:lnTo>
                <a:lnTo>
                  <a:pt x="947738" y="1304925"/>
                </a:lnTo>
                <a:lnTo>
                  <a:pt x="940594" y="1345406"/>
                </a:lnTo>
                <a:lnTo>
                  <a:pt x="931069" y="1369219"/>
                </a:lnTo>
                <a:lnTo>
                  <a:pt x="914400" y="1393031"/>
                </a:lnTo>
                <a:lnTo>
                  <a:pt x="892969" y="1402556"/>
                </a:lnTo>
                <a:lnTo>
                  <a:pt x="885825" y="1402556"/>
                </a:lnTo>
                <a:lnTo>
                  <a:pt x="869157" y="1395412"/>
                </a:lnTo>
                <a:lnTo>
                  <a:pt x="814388" y="1369219"/>
                </a:lnTo>
                <a:lnTo>
                  <a:pt x="747713" y="1162050"/>
                </a:lnTo>
                <a:lnTo>
                  <a:pt x="759619" y="1047750"/>
                </a:lnTo>
                <a:lnTo>
                  <a:pt x="781050" y="802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77FFEF60-717B-43C7-BAE9-F06492A9C482}"/>
              </a:ext>
            </a:extLst>
          </p:cNvPr>
          <p:cNvSpPr/>
          <p:nvPr/>
        </p:nvSpPr>
        <p:spPr>
          <a:xfrm>
            <a:off x="3414713" y="4456113"/>
            <a:ext cx="777875" cy="476250"/>
          </a:xfrm>
          <a:custGeom>
            <a:avLst/>
            <a:gdLst>
              <a:gd name="connsiteX0" fmla="*/ 442912 w 778668"/>
              <a:gd name="connsiteY0" fmla="*/ 266700 h 476250"/>
              <a:gd name="connsiteX1" fmla="*/ 154781 w 778668"/>
              <a:gd name="connsiteY1" fmla="*/ 326231 h 476250"/>
              <a:gd name="connsiteX2" fmla="*/ 102393 w 778668"/>
              <a:gd name="connsiteY2" fmla="*/ 338137 h 476250"/>
              <a:gd name="connsiteX3" fmla="*/ 90487 w 778668"/>
              <a:gd name="connsiteY3" fmla="*/ 354806 h 476250"/>
              <a:gd name="connsiteX4" fmla="*/ 66675 w 778668"/>
              <a:gd name="connsiteY4" fmla="*/ 388144 h 476250"/>
              <a:gd name="connsiteX5" fmla="*/ 30956 w 778668"/>
              <a:gd name="connsiteY5" fmla="*/ 440531 h 476250"/>
              <a:gd name="connsiteX6" fmla="*/ 0 w 778668"/>
              <a:gd name="connsiteY6" fmla="*/ 476250 h 476250"/>
              <a:gd name="connsiteX7" fmla="*/ 0 w 778668"/>
              <a:gd name="connsiteY7" fmla="*/ 161925 h 476250"/>
              <a:gd name="connsiteX8" fmla="*/ 130968 w 778668"/>
              <a:gd name="connsiteY8" fmla="*/ 150019 h 476250"/>
              <a:gd name="connsiteX9" fmla="*/ 252412 w 778668"/>
              <a:gd name="connsiteY9" fmla="*/ 126206 h 476250"/>
              <a:gd name="connsiteX10" fmla="*/ 447675 w 778668"/>
              <a:gd name="connsiteY10" fmla="*/ 78581 h 476250"/>
              <a:gd name="connsiteX11" fmla="*/ 628650 w 778668"/>
              <a:gd name="connsiteY11" fmla="*/ 33337 h 476250"/>
              <a:gd name="connsiteX12" fmla="*/ 752475 w 778668"/>
              <a:gd name="connsiteY12" fmla="*/ 0 h 476250"/>
              <a:gd name="connsiteX13" fmla="*/ 778668 w 778668"/>
              <a:gd name="connsiteY13" fmla="*/ 276225 h 476250"/>
              <a:gd name="connsiteX14" fmla="*/ 723900 w 778668"/>
              <a:gd name="connsiteY14" fmla="*/ 252412 h 476250"/>
              <a:gd name="connsiteX15" fmla="*/ 692943 w 778668"/>
              <a:gd name="connsiteY15" fmla="*/ 242887 h 476250"/>
              <a:gd name="connsiteX16" fmla="*/ 642937 w 778668"/>
              <a:gd name="connsiteY16" fmla="*/ 228600 h 476250"/>
              <a:gd name="connsiteX17" fmla="*/ 561975 w 778668"/>
              <a:gd name="connsiteY17" fmla="*/ 242887 h 476250"/>
              <a:gd name="connsiteX18" fmla="*/ 442912 w 778668"/>
              <a:gd name="connsiteY18" fmla="*/ 26670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8668" h="476250">
                <a:moveTo>
                  <a:pt x="442912" y="266700"/>
                </a:moveTo>
                <a:lnTo>
                  <a:pt x="154781" y="326231"/>
                </a:lnTo>
                <a:lnTo>
                  <a:pt x="102393" y="338137"/>
                </a:lnTo>
                <a:lnTo>
                  <a:pt x="90487" y="354806"/>
                </a:lnTo>
                <a:lnTo>
                  <a:pt x="66675" y="388144"/>
                </a:lnTo>
                <a:lnTo>
                  <a:pt x="30956" y="440531"/>
                </a:lnTo>
                <a:lnTo>
                  <a:pt x="0" y="476250"/>
                </a:lnTo>
                <a:lnTo>
                  <a:pt x="0" y="161925"/>
                </a:lnTo>
                <a:lnTo>
                  <a:pt x="130968" y="150019"/>
                </a:lnTo>
                <a:lnTo>
                  <a:pt x="252412" y="126206"/>
                </a:lnTo>
                <a:lnTo>
                  <a:pt x="447675" y="78581"/>
                </a:lnTo>
                <a:lnTo>
                  <a:pt x="628650" y="33337"/>
                </a:lnTo>
                <a:lnTo>
                  <a:pt x="752475" y="0"/>
                </a:lnTo>
                <a:lnTo>
                  <a:pt x="778668" y="276225"/>
                </a:lnTo>
                <a:lnTo>
                  <a:pt x="723900" y="252412"/>
                </a:lnTo>
                <a:lnTo>
                  <a:pt x="692943" y="242887"/>
                </a:lnTo>
                <a:lnTo>
                  <a:pt x="642937" y="228600"/>
                </a:lnTo>
                <a:lnTo>
                  <a:pt x="561975" y="242887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13F3DD6F-1A4B-4161-AD6D-2A81E04D8D59}"/>
              </a:ext>
            </a:extLst>
          </p:cNvPr>
          <p:cNvSpPr/>
          <p:nvPr/>
        </p:nvSpPr>
        <p:spPr>
          <a:xfrm>
            <a:off x="5119688" y="3551238"/>
            <a:ext cx="566737" cy="611187"/>
          </a:xfrm>
          <a:custGeom>
            <a:avLst/>
            <a:gdLst>
              <a:gd name="connsiteX0" fmla="*/ 209550 w 566737"/>
              <a:gd name="connsiteY0" fmla="*/ 211931 h 611981"/>
              <a:gd name="connsiteX1" fmla="*/ 316706 w 566737"/>
              <a:gd name="connsiteY1" fmla="*/ 302419 h 611981"/>
              <a:gd name="connsiteX2" fmla="*/ 364331 w 566737"/>
              <a:gd name="connsiteY2" fmla="*/ 347662 h 611981"/>
              <a:gd name="connsiteX3" fmla="*/ 419100 w 566737"/>
              <a:gd name="connsiteY3" fmla="*/ 404812 h 611981"/>
              <a:gd name="connsiteX4" fmla="*/ 450056 w 566737"/>
              <a:gd name="connsiteY4" fmla="*/ 454819 h 611981"/>
              <a:gd name="connsiteX5" fmla="*/ 473868 w 566737"/>
              <a:gd name="connsiteY5" fmla="*/ 507206 h 611981"/>
              <a:gd name="connsiteX6" fmla="*/ 495300 w 566737"/>
              <a:gd name="connsiteY6" fmla="*/ 552450 h 611981"/>
              <a:gd name="connsiteX7" fmla="*/ 538162 w 566737"/>
              <a:gd name="connsiteY7" fmla="*/ 600075 h 611981"/>
              <a:gd name="connsiteX8" fmla="*/ 566737 w 566737"/>
              <a:gd name="connsiteY8" fmla="*/ 611981 h 611981"/>
              <a:gd name="connsiteX9" fmla="*/ 521493 w 566737"/>
              <a:gd name="connsiteY9" fmla="*/ 0 h 611981"/>
              <a:gd name="connsiteX10" fmla="*/ 514350 w 566737"/>
              <a:gd name="connsiteY10" fmla="*/ 71437 h 611981"/>
              <a:gd name="connsiteX11" fmla="*/ 500062 w 566737"/>
              <a:gd name="connsiteY11" fmla="*/ 100012 h 611981"/>
              <a:gd name="connsiteX12" fmla="*/ 476250 w 566737"/>
              <a:gd name="connsiteY12" fmla="*/ 121444 h 611981"/>
              <a:gd name="connsiteX13" fmla="*/ 450056 w 566737"/>
              <a:gd name="connsiteY13" fmla="*/ 133350 h 611981"/>
              <a:gd name="connsiteX14" fmla="*/ 423862 w 566737"/>
              <a:gd name="connsiteY14" fmla="*/ 140494 h 611981"/>
              <a:gd name="connsiteX15" fmla="*/ 400050 w 566737"/>
              <a:gd name="connsiteY15" fmla="*/ 138112 h 611981"/>
              <a:gd name="connsiteX16" fmla="*/ 352425 w 566737"/>
              <a:gd name="connsiteY16" fmla="*/ 128587 h 611981"/>
              <a:gd name="connsiteX17" fmla="*/ 233362 w 566737"/>
              <a:gd name="connsiteY17" fmla="*/ 85725 h 611981"/>
              <a:gd name="connsiteX18" fmla="*/ 119062 w 566737"/>
              <a:gd name="connsiteY18" fmla="*/ 40481 h 611981"/>
              <a:gd name="connsiteX19" fmla="*/ 66675 w 566737"/>
              <a:gd name="connsiteY19" fmla="*/ 19050 h 611981"/>
              <a:gd name="connsiteX20" fmla="*/ 28575 w 566737"/>
              <a:gd name="connsiteY20" fmla="*/ 7144 h 611981"/>
              <a:gd name="connsiteX21" fmla="*/ 16668 w 566737"/>
              <a:gd name="connsiteY21" fmla="*/ 7144 h 611981"/>
              <a:gd name="connsiteX22" fmla="*/ 7143 w 566737"/>
              <a:gd name="connsiteY22" fmla="*/ 11906 h 611981"/>
              <a:gd name="connsiteX23" fmla="*/ 0 w 566737"/>
              <a:gd name="connsiteY23" fmla="*/ 23812 h 611981"/>
              <a:gd name="connsiteX24" fmla="*/ 0 w 566737"/>
              <a:gd name="connsiteY24" fmla="*/ 38100 h 611981"/>
              <a:gd name="connsiteX25" fmla="*/ 4762 w 566737"/>
              <a:gd name="connsiteY25" fmla="*/ 52387 h 611981"/>
              <a:gd name="connsiteX26" fmla="*/ 23812 w 566737"/>
              <a:gd name="connsiteY26" fmla="*/ 69056 h 611981"/>
              <a:gd name="connsiteX27" fmla="*/ 92868 w 566737"/>
              <a:gd name="connsiteY27" fmla="*/ 121444 h 611981"/>
              <a:gd name="connsiteX28" fmla="*/ 209550 w 566737"/>
              <a:gd name="connsiteY28" fmla="*/ 2119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6737" h="611981">
                <a:moveTo>
                  <a:pt x="209550" y="211931"/>
                </a:moveTo>
                <a:lnTo>
                  <a:pt x="316706" y="302419"/>
                </a:lnTo>
                <a:lnTo>
                  <a:pt x="364331" y="347662"/>
                </a:lnTo>
                <a:lnTo>
                  <a:pt x="419100" y="404812"/>
                </a:lnTo>
                <a:lnTo>
                  <a:pt x="450056" y="454819"/>
                </a:lnTo>
                <a:lnTo>
                  <a:pt x="473868" y="507206"/>
                </a:lnTo>
                <a:lnTo>
                  <a:pt x="495300" y="552450"/>
                </a:lnTo>
                <a:lnTo>
                  <a:pt x="538162" y="600075"/>
                </a:lnTo>
                <a:lnTo>
                  <a:pt x="566737" y="611981"/>
                </a:lnTo>
                <a:lnTo>
                  <a:pt x="521493" y="0"/>
                </a:lnTo>
                <a:lnTo>
                  <a:pt x="514350" y="71437"/>
                </a:lnTo>
                <a:lnTo>
                  <a:pt x="500062" y="100012"/>
                </a:lnTo>
                <a:lnTo>
                  <a:pt x="476250" y="121444"/>
                </a:lnTo>
                <a:lnTo>
                  <a:pt x="450056" y="133350"/>
                </a:lnTo>
                <a:lnTo>
                  <a:pt x="423862" y="140494"/>
                </a:lnTo>
                <a:lnTo>
                  <a:pt x="400050" y="138112"/>
                </a:lnTo>
                <a:lnTo>
                  <a:pt x="352425" y="128587"/>
                </a:lnTo>
                <a:lnTo>
                  <a:pt x="233362" y="85725"/>
                </a:lnTo>
                <a:lnTo>
                  <a:pt x="119062" y="40481"/>
                </a:lnTo>
                <a:lnTo>
                  <a:pt x="66675" y="19050"/>
                </a:lnTo>
                <a:lnTo>
                  <a:pt x="28575" y="7144"/>
                </a:lnTo>
                <a:lnTo>
                  <a:pt x="16668" y="7144"/>
                </a:lnTo>
                <a:lnTo>
                  <a:pt x="7143" y="11906"/>
                </a:lnTo>
                <a:lnTo>
                  <a:pt x="0" y="23812"/>
                </a:lnTo>
                <a:lnTo>
                  <a:pt x="0" y="38100"/>
                </a:lnTo>
                <a:lnTo>
                  <a:pt x="4762" y="52387"/>
                </a:lnTo>
                <a:lnTo>
                  <a:pt x="23812" y="69056"/>
                </a:lnTo>
                <a:lnTo>
                  <a:pt x="92868" y="121444"/>
                </a:lnTo>
                <a:lnTo>
                  <a:pt x="209550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1818226-AD9D-45E5-A601-C35A3B9DDDDB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9075"/>
            <a:ext cx="4970463" cy="4511675"/>
            <a:chOff x="2536825" y="1641475"/>
            <a:chExt cx="4970463" cy="4511675"/>
          </a:xfrm>
        </p:grpSpPr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073A89A4-E915-4583-B0B2-6CEDF92349A6}"/>
                </a:ext>
              </a:extLst>
            </p:cNvPr>
            <p:cNvSpPr/>
            <p:nvPr/>
          </p:nvSpPr>
          <p:spPr>
            <a:xfrm>
              <a:off x="2800350" y="21526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7">
              <a:extLst>
                <a:ext uri="{FF2B5EF4-FFF2-40B4-BE49-F238E27FC236}">
                  <a16:creationId xmlns:a16="http://schemas.microsoft.com/office/drawing/2014/main" id="{3AB65409-1BE7-479D-AC7B-1BFBA32A10B2}"/>
                </a:ext>
              </a:extLst>
            </p:cNvPr>
            <p:cNvSpPr/>
            <p:nvPr/>
          </p:nvSpPr>
          <p:spPr>
            <a:xfrm>
              <a:off x="4522788" y="26241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8">
              <a:extLst>
                <a:ext uri="{FF2B5EF4-FFF2-40B4-BE49-F238E27FC236}">
                  <a16:creationId xmlns:a16="http://schemas.microsoft.com/office/drawing/2014/main" id="{53DB3B30-FEED-45F8-A2CF-A3990137D77A}"/>
                </a:ext>
              </a:extLst>
            </p:cNvPr>
            <p:cNvSpPr/>
            <p:nvPr/>
          </p:nvSpPr>
          <p:spPr>
            <a:xfrm>
              <a:off x="5584825" y="16414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6868E6F3-EC6F-4842-9188-988F26FF5FDB}"/>
                </a:ext>
              </a:extLst>
            </p:cNvPr>
            <p:cNvSpPr/>
            <p:nvPr/>
          </p:nvSpPr>
          <p:spPr>
            <a:xfrm>
              <a:off x="4667250" y="31464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1">
              <a:extLst>
                <a:ext uri="{FF2B5EF4-FFF2-40B4-BE49-F238E27FC236}">
                  <a16:creationId xmlns:a16="http://schemas.microsoft.com/office/drawing/2014/main" id="{C872EF7F-D244-4810-BAA0-6DDEC1A62F52}"/>
                </a:ext>
              </a:extLst>
            </p:cNvPr>
            <p:cNvSpPr/>
            <p:nvPr/>
          </p:nvSpPr>
          <p:spPr>
            <a:xfrm>
              <a:off x="6648450" y="25638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845847BC-3CC9-4E36-967A-60188A0C9BF8}"/>
                </a:ext>
              </a:extLst>
            </p:cNvPr>
            <p:cNvSpPr/>
            <p:nvPr/>
          </p:nvSpPr>
          <p:spPr>
            <a:xfrm>
              <a:off x="2536825" y="25749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0B077854-AD66-4EC6-8523-6D4469788BAF}"/>
                </a:ext>
              </a:extLst>
            </p:cNvPr>
            <p:cNvSpPr/>
            <p:nvPr/>
          </p:nvSpPr>
          <p:spPr>
            <a:xfrm>
              <a:off x="3190875" y="35861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8093DE07-AE0F-4259-87D9-EAD0858471F2}"/>
                </a:ext>
              </a:extLst>
            </p:cNvPr>
            <p:cNvSpPr/>
            <p:nvPr/>
          </p:nvSpPr>
          <p:spPr>
            <a:xfrm>
              <a:off x="3478213" y="34940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172833D1-014D-4A20-9192-FDFD5283C091}"/>
                </a:ext>
              </a:extLst>
            </p:cNvPr>
            <p:cNvSpPr/>
            <p:nvPr/>
          </p:nvSpPr>
          <p:spPr>
            <a:xfrm>
              <a:off x="3567113" y="46085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AFE92E4C-1D75-423B-8D34-67880E91F057}"/>
                </a:ext>
              </a:extLst>
            </p:cNvPr>
            <p:cNvSpPr/>
            <p:nvPr/>
          </p:nvSpPr>
          <p:spPr>
            <a:xfrm>
              <a:off x="5272088" y="37036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DD4DFCD-FF42-4FEE-AE1B-6D0DB0018496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24" name="フリーフォーム 132">
              <a:extLst>
                <a:ext uri="{FF2B5EF4-FFF2-40B4-BE49-F238E27FC236}">
                  <a16:creationId xmlns:a16="http://schemas.microsoft.com/office/drawing/2014/main" id="{FE9B7E87-3485-43C3-94E5-B764C68E1B20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7">
              <a:extLst>
                <a:ext uri="{FF2B5EF4-FFF2-40B4-BE49-F238E27FC236}">
                  <a16:creationId xmlns:a16="http://schemas.microsoft.com/office/drawing/2014/main" id="{9911AFAD-193E-4D5E-A8FA-C6D00921D8DB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3EB7BEAF-40C3-4657-8927-5279C2B8BF98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0AFE12D1-0D13-46D9-8F40-3625798E1CD3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1">
              <a:extLst>
                <a:ext uri="{FF2B5EF4-FFF2-40B4-BE49-F238E27FC236}">
                  <a16:creationId xmlns:a16="http://schemas.microsoft.com/office/drawing/2014/main" id="{010C8688-9AC2-47EE-A110-09CA9A50C8D9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0AD70B2C-B992-4DA2-9C54-1D66431ADA41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4">
              <a:extLst>
                <a:ext uri="{FF2B5EF4-FFF2-40B4-BE49-F238E27FC236}">
                  <a16:creationId xmlns:a16="http://schemas.microsoft.com/office/drawing/2014/main" id="{5E20268F-06C6-4AF0-B393-C5989CF7616C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5">
              <a:extLst>
                <a:ext uri="{FF2B5EF4-FFF2-40B4-BE49-F238E27FC236}">
                  <a16:creationId xmlns:a16="http://schemas.microsoft.com/office/drawing/2014/main" id="{91DEF545-E5FA-47CB-9AED-F89390B430B0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E8E23107-DA08-4B34-8B33-149EC0F76634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822D691C-8D6B-4874-9E42-F2138804F30E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0286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グループ化 1">
            <a:extLst>
              <a:ext uri="{FF2B5EF4-FFF2-40B4-BE49-F238E27FC236}">
                <a16:creationId xmlns:a16="http://schemas.microsoft.com/office/drawing/2014/main" id="{7ECB0728-079C-446A-9F9A-45EE5C7CDB5F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2EDE9FE5-7B32-451C-942E-29E309F13DB0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8B46BF0C-438E-4163-85FB-DD907E9FDC42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3031950D-83B6-401E-B247-70700A8AA169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130A01B4-DDE2-4E92-9B89-CC728974C8E8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84E9481F-731F-40AF-99BF-B58E9217D639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72A23BA5-5289-4307-AF23-15D933FFAFDB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797FFFF6-12B7-4C93-A874-12F775E20547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8E15A747-5BE9-4101-974F-F32329EBD03A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5BC1B7FC-A627-42DB-BF7C-1683F40977EB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5186867A-62AF-42C7-B5BD-20C23490B194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8332202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B6DA6B6-0486-4D35-A668-ECEF3DECA229}"/>
              </a:ext>
            </a:extLst>
          </p:cNvPr>
          <p:cNvSpPr/>
          <p:nvPr/>
        </p:nvSpPr>
        <p:spPr>
          <a:xfrm>
            <a:off x="4533900" y="1662113"/>
            <a:ext cx="588963" cy="823912"/>
          </a:xfrm>
          <a:custGeom>
            <a:avLst/>
            <a:gdLst>
              <a:gd name="connsiteX0" fmla="*/ 523875 w 588169"/>
              <a:gd name="connsiteY0" fmla="*/ 578643 h 823912"/>
              <a:gd name="connsiteX1" fmla="*/ 528638 w 588169"/>
              <a:gd name="connsiteY1" fmla="*/ 771525 h 823912"/>
              <a:gd name="connsiteX2" fmla="*/ 233363 w 588169"/>
              <a:gd name="connsiteY2" fmla="*/ 823912 h 823912"/>
              <a:gd name="connsiteX3" fmla="*/ 235744 w 588169"/>
              <a:gd name="connsiteY3" fmla="*/ 700087 h 823912"/>
              <a:gd name="connsiteX4" fmla="*/ 235744 w 588169"/>
              <a:gd name="connsiteY4" fmla="*/ 516731 h 823912"/>
              <a:gd name="connsiteX5" fmla="*/ 233363 w 588169"/>
              <a:gd name="connsiteY5" fmla="*/ 400050 h 823912"/>
              <a:gd name="connsiteX6" fmla="*/ 233363 w 588169"/>
              <a:gd name="connsiteY6" fmla="*/ 335756 h 823912"/>
              <a:gd name="connsiteX7" fmla="*/ 228600 w 588169"/>
              <a:gd name="connsiteY7" fmla="*/ 297656 h 823912"/>
              <a:gd name="connsiteX8" fmla="*/ 209550 w 588169"/>
              <a:gd name="connsiteY8" fmla="*/ 235743 h 823912"/>
              <a:gd name="connsiteX9" fmla="*/ 185738 w 588169"/>
              <a:gd name="connsiteY9" fmla="*/ 195262 h 823912"/>
              <a:gd name="connsiteX10" fmla="*/ 157163 w 588169"/>
              <a:gd name="connsiteY10" fmla="*/ 164306 h 823912"/>
              <a:gd name="connsiteX11" fmla="*/ 128588 w 588169"/>
              <a:gd name="connsiteY11" fmla="*/ 142875 h 823912"/>
              <a:gd name="connsiteX12" fmla="*/ 92869 w 588169"/>
              <a:gd name="connsiteY12" fmla="*/ 123825 h 823912"/>
              <a:gd name="connsiteX13" fmla="*/ 64294 w 588169"/>
              <a:gd name="connsiteY13" fmla="*/ 109537 h 823912"/>
              <a:gd name="connsiteX14" fmla="*/ 40481 w 588169"/>
              <a:gd name="connsiteY14" fmla="*/ 95250 h 823912"/>
              <a:gd name="connsiteX15" fmla="*/ 14288 w 588169"/>
              <a:gd name="connsiteY15" fmla="*/ 73818 h 823912"/>
              <a:gd name="connsiteX16" fmla="*/ 4763 w 588169"/>
              <a:gd name="connsiteY16" fmla="*/ 59531 h 823912"/>
              <a:gd name="connsiteX17" fmla="*/ 0 w 588169"/>
              <a:gd name="connsiteY17" fmla="*/ 40481 h 823912"/>
              <a:gd name="connsiteX18" fmla="*/ 2381 w 588169"/>
              <a:gd name="connsiteY18" fmla="*/ 26193 h 823912"/>
              <a:gd name="connsiteX19" fmla="*/ 21431 w 588169"/>
              <a:gd name="connsiteY19" fmla="*/ 11906 h 823912"/>
              <a:gd name="connsiteX20" fmla="*/ 69056 w 588169"/>
              <a:gd name="connsiteY20" fmla="*/ 2381 h 823912"/>
              <a:gd name="connsiteX21" fmla="*/ 121444 w 588169"/>
              <a:gd name="connsiteY21" fmla="*/ 0 h 823912"/>
              <a:gd name="connsiteX22" fmla="*/ 180975 w 588169"/>
              <a:gd name="connsiteY22" fmla="*/ 14287 h 823912"/>
              <a:gd name="connsiteX23" fmla="*/ 288131 w 588169"/>
              <a:gd name="connsiteY23" fmla="*/ 47625 h 823912"/>
              <a:gd name="connsiteX24" fmla="*/ 366713 w 588169"/>
              <a:gd name="connsiteY24" fmla="*/ 76200 h 823912"/>
              <a:gd name="connsiteX25" fmla="*/ 452438 w 588169"/>
              <a:gd name="connsiteY25" fmla="*/ 109537 h 823912"/>
              <a:gd name="connsiteX26" fmla="*/ 504825 w 588169"/>
              <a:gd name="connsiteY26" fmla="*/ 133350 h 823912"/>
              <a:gd name="connsiteX27" fmla="*/ 533400 w 588169"/>
              <a:gd name="connsiteY27" fmla="*/ 154781 h 823912"/>
              <a:gd name="connsiteX28" fmla="*/ 557213 w 588169"/>
              <a:gd name="connsiteY28" fmla="*/ 178593 h 823912"/>
              <a:gd name="connsiteX29" fmla="*/ 581025 w 588169"/>
              <a:gd name="connsiteY29" fmla="*/ 204787 h 823912"/>
              <a:gd name="connsiteX30" fmla="*/ 588169 w 588169"/>
              <a:gd name="connsiteY30" fmla="*/ 226218 h 823912"/>
              <a:gd name="connsiteX31" fmla="*/ 585788 w 588169"/>
              <a:gd name="connsiteY31" fmla="*/ 252412 h 823912"/>
              <a:gd name="connsiteX32" fmla="*/ 569119 w 588169"/>
              <a:gd name="connsiteY32" fmla="*/ 288131 h 823912"/>
              <a:gd name="connsiteX33" fmla="*/ 547688 w 588169"/>
              <a:gd name="connsiteY33" fmla="*/ 328612 h 823912"/>
              <a:gd name="connsiteX34" fmla="*/ 533400 w 588169"/>
              <a:gd name="connsiteY34" fmla="*/ 381000 h 823912"/>
              <a:gd name="connsiteX35" fmla="*/ 526256 w 588169"/>
              <a:gd name="connsiteY35" fmla="*/ 440531 h 823912"/>
              <a:gd name="connsiteX36" fmla="*/ 523875 w 588169"/>
              <a:gd name="connsiteY36" fmla="*/ 578643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823912">
                <a:moveTo>
                  <a:pt x="523875" y="578643"/>
                </a:moveTo>
                <a:lnTo>
                  <a:pt x="528638" y="771525"/>
                </a:lnTo>
                <a:lnTo>
                  <a:pt x="233363" y="823912"/>
                </a:lnTo>
                <a:cubicBezTo>
                  <a:pt x="234157" y="782637"/>
                  <a:pt x="234950" y="741362"/>
                  <a:pt x="235744" y="700087"/>
                </a:cubicBezTo>
                <a:lnTo>
                  <a:pt x="235744" y="516731"/>
                </a:lnTo>
                <a:cubicBezTo>
                  <a:pt x="234950" y="477837"/>
                  <a:pt x="234157" y="438944"/>
                  <a:pt x="233363" y="400050"/>
                </a:cubicBezTo>
                <a:lnTo>
                  <a:pt x="233363" y="335756"/>
                </a:lnTo>
                <a:lnTo>
                  <a:pt x="228600" y="297656"/>
                </a:lnTo>
                <a:lnTo>
                  <a:pt x="209550" y="235743"/>
                </a:lnTo>
                <a:lnTo>
                  <a:pt x="185738" y="195262"/>
                </a:lnTo>
                <a:lnTo>
                  <a:pt x="157163" y="164306"/>
                </a:lnTo>
                <a:lnTo>
                  <a:pt x="128588" y="142875"/>
                </a:lnTo>
                <a:lnTo>
                  <a:pt x="92869" y="123825"/>
                </a:lnTo>
                <a:lnTo>
                  <a:pt x="64294" y="109537"/>
                </a:lnTo>
                <a:lnTo>
                  <a:pt x="40481" y="95250"/>
                </a:lnTo>
                <a:lnTo>
                  <a:pt x="14288" y="73818"/>
                </a:lnTo>
                <a:lnTo>
                  <a:pt x="4763" y="59531"/>
                </a:lnTo>
                <a:lnTo>
                  <a:pt x="0" y="40481"/>
                </a:lnTo>
                <a:lnTo>
                  <a:pt x="2381" y="26193"/>
                </a:lnTo>
                <a:lnTo>
                  <a:pt x="21431" y="11906"/>
                </a:lnTo>
                <a:lnTo>
                  <a:pt x="69056" y="2381"/>
                </a:lnTo>
                <a:lnTo>
                  <a:pt x="121444" y="0"/>
                </a:lnTo>
                <a:lnTo>
                  <a:pt x="180975" y="14287"/>
                </a:lnTo>
                <a:lnTo>
                  <a:pt x="288131" y="47625"/>
                </a:lnTo>
                <a:lnTo>
                  <a:pt x="366713" y="76200"/>
                </a:lnTo>
                <a:lnTo>
                  <a:pt x="452438" y="109537"/>
                </a:lnTo>
                <a:lnTo>
                  <a:pt x="504825" y="133350"/>
                </a:lnTo>
                <a:lnTo>
                  <a:pt x="533400" y="154781"/>
                </a:lnTo>
                <a:lnTo>
                  <a:pt x="557213" y="178593"/>
                </a:lnTo>
                <a:lnTo>
                  <a:pt x="581025" y="204787"/>
                </a:lnTo>
                <a:lnTo>
                  <a:pt x="588169" y="226218"/>
                </a:lnTo>
                <a:lnTo>
                  <a:pt x="585788" y="252412"/>
                </a:lnTo>
                <a:lnTo>
                  <a:pt x="569119" y="288131"/>
                </a:lnTo>
                <a:lnTo>
                  <a:pt x="547688" y="328612"/>
                </a:lnTo>
                <a:lnTo>
                  <a:pt x="533400" y="381000"/>
                </a:lnTo>
                <a:lnTo>
                  <a:pt x="526256" y="440531"/>
                </a:lnTo>
                <a:cubicBezTo>
                  <a:pt x="525462" y="490537"/>
                  <a:pt x="524669" y="540544"/>
                  <a:pt x="523875" y="578643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53407DE-3FC9-448E-BB3F-BF56A86BDD88}"/>
              </a:ext>
            </a:extLst>
          </p:cNvPr>
          <p:cNvSpPr/>
          <p:nvPr/>
        </p:nvSpPr>
        <p:spPr>
          <a:xfrm>
            <a:off x="2814638" y="2362200"/>
            <a:ext cx="490537" cy="1171575"/>
          </a:xfrm>
          <a:custGeom>
            <a:avLst/>
            <a:gdLst>
              <a:gd name="connsiteX0" fmla="*/ 395287 w 490537"/>
              <a:gd name="connsiteY0" fmla="*/ 673894 h 1171575"/>
              <a:gd name="connsiteX1" fmla="*/ 350043 w 490537"/>
              <a:gd name="connsiteY1" fmla="*/ 847725 h 1171575"/>
              <a:gd name="connsiteX2" fmla="*/ 309562 w 490537"/>
              <a:gd name="connsiteY2" fmla="*/ 978694 h 1171575"/>
              <a:gd name="connsiteX3" fmla="*/ 266700 w 490537"/>
              <a:gd name="connsiteY3" fmla="*/ 1090613 h 1171575"/>
              <a:gd name="connsiteX4" fmla="*/ 247650 w 490537"/>
              <a:gd name="connsiteY4" fmla="*/ 1128713 h 1171575"/>
              <a:gd name="connsiteX5" fmla="*/ 223837 w 490537"/>
              <a:gd name="connsiteY5" fmla="*/ 1154906 h 1171575"/>
              <a:gd name="connsiteX6" fmla="*/ 202406 w 490537"/>
              <a:gd name="connsiteY6" fmla="*/ 1166813 h 1171575"/>
              <a:gd name="connsiteX7" fmla="*/ 185737 w 490537"/>
              <a:gd name="connsiteY7" fmla="*/ 1171575 h 1171575"/>
              <a:gd name="connsiteX8" fmla="*/ 164306 w 490537"/>
              <a:gd name="connsiteY8" fmla="*/ 1169194 h 1171575"/>
              <a:gd name="connsiteX9" fmla="*/ 138112 w 490537"/>
              <a:gd name="connsiteY9" fmla="*/ 1154906 h 1171575"/>
              <a:gd name="connsiteX10" fmla="*/ 114300 w 490537"/>
              <a:gd name="connsiteY10" fmla="*/ 1135856 h 1171575"/>
              <a:gd name="connsiteX11" fmla="*/ 97631 w 490537"/>
              <a:gd name="connsiteY11" fmla="*/ 1109663 h 1171575"/>
              <a:gd name="connsiteX12" fmla="*/ 83343 w 490537"/>
              <a:gd name="connsiteY12" fmla="*/ 1083469 h 1171575"/>
              <a:gd name="connsiteX13" fmla="*/ 52387 w 490537"/>
              <a:gd name="connsiteY13" fmla="*/ 1026319 h 1171575"/>
              <a:gd name="connsiteX14" fmla="*/ 26193 w 490537"/>
              <a:gd name="connsiteY14" fmla="*/ 969169 h 1171575"/>
              <a:gd name="connsiteX15" fmla="*/ 11906 w 490537"/>
              <a:gd name="connsiteY15" fmla="*/ 926306 h 1171575"/>
              <a:gd name="connsiteX16" fmla="*/ 2381 w 490537"/>
              <a:gd name="connsiteY16" fmla="*/ 883444 h 1171575"/>
              <a:gd name="connsiteX17" fmla="*/ 0 w 490537"/>
              <a:gd name="connsiteY17" fmla="*/ 857250 h 1171575"/>
              <a:gd name="connsiteX18" fmla="*/ 2381 w 490537"/>
              <a:gd name="connsiteY18" fmla="*/ 835819 h 1171575"/>
              <a:gd name="connsiteX19" fmla="*/ 4762 w 490537"/>
              <a:gd name="connsiteY19" fmla="*/ 819150 h 1171575"/>
              <a:gd name="connsiteX20" fmla="*/ 14287 w 490537"/>
              <a:gd name="connsiteY20" fmla="*/ 807244 h 1171575"/>
              <a:gd name="connsiteX21" fmla="*/ 28575 w 490537"/>
              <a:gd name="connsiteY21" fmla="*/ 797719 h 1171575"/>
              <a:gd name="connsiteX22" fmla="*/ 78581 w 490537"/>
              <a:gd name="connsiteY22" fmla="*/ 721519 h 1171575"/>
              <a:gd name="connsiteX23" fmla="*/ 142875 w 490537"/>
              <a:gd name="connsiteY23" fmla="*/ 619125 h 1171575"/>
              <a:gd name="connsiteX24" fmla="*/ 176212 w 490537"/>
              <a:gd name="connsiteY24" fmla="*/ 554831 h 1171575"/>
              <a:gd name="connsiteX25" fmla="*/ 216693 w 490537"/>
              <a:gd name="connsiteY25" fmla="*/ 464344 h 1171575"/>
              <a:gd name="connsiteX26" fmla="*/ 230981 w 490537"/>
              <a:gd name="connsiteY26" fmla="*/ 416719 h 1171575"/>
              <a:gd name="connsiteX27" fmla="*/ 250031 w 490537"/>
              <a:gd name="connsiteY27" fmla="*/ 357188 h 1171575"/>
              <a:gd name="connsiteX28" fmla="*/ 261937 w 490537"/>
              <a:gd name="connsiteY28" fmla="*/ 300038 h 1171575"/>
              <a:gd name="connsiteX29" fmla="*/ 269081 w 490537"/>
              <a:gd name="connsiteY29" fmla="*/ 242888 h 1171575"/>
              <a:gd name="connsiteX30" fmla="*/ 269081 w 490537"/>
              <a:gd name="connsiteY30" fmla="*/ 180975 h 1171575"/>
              <a:gd name="connsiteX31" fmla="*/ 266700 w 490537"/>
              <a:gd name="connsiteY31" fmla="*/ 135731 h 1171575"/>
              <a:gd name="connsiteX32" fmla="*/ 257175 w 490537"/>
              <a:gd name="connsiteY32" fmla="*/ 95250 h 1171575"/>
              <a:gd name="connsiteX33" fmla="*/ 247650 w 490537"/>
              <a:gd name="connsiteY33" fmla="*/ 59531 h 1171575"/>
              <a:gd name="connsiteX34" fmla="*/ 242887 w 490537"/>
              <a:gd name="connsiteY34" fmla="*/ 28575 h 1171575"/>
              <a:gd name="connsiteX35" fmla="*/ 247650 w 490537"/>
              <a:gd name="connsiteY35" fmla="*/ 7144 h 1171575"/>
              <a:gd name="connsiteX36" fmla="*/ 264318 w 490537"/>
              <a:gd name="connsiteY36" fmla="*/ 0 h 1171575"/>
              <a:gd name="connsiteX37" fmla="*/ 283368 w 490537"/>
              <a:gd name="connsiteY37" fmla="*/ 2381 h 1171575"/>
              <a:gd name="connsiteX38" fmla="*/ 307181 w 490537"/>
              <a:gd name="connsiteY38" fmla="*/ 11906 h 1171575"/>
              <a:gd name="connsiteX39" fmla="*/ 330993 w 490537"/>
              <a:gd name="connsiteY39" fmla="*/ 28575 h 1171575"/>
              <a:gd name="connsiteX40" fmla="*/ 347662 w 490537"/>
              <a:gd name="connsiteY40" fmla="*/ 40481 h 1171575"/>
              <a:gd name="connsiteX41" fmla="*/ 388143 w 490537"/>
              <a:gd name="connsiteY41" fmla="*/ 90488 h 1171575"/>
              <a:gd name="connsiteX42" fmla="*/ 435768 w 490537"/>
              <a:gd name="connsiteY42" fmla="*/ 152400 h 1171575"/>
              <a:gd name="connsiteX43" fmla="*/ 469106 w 490537"/>
              <a:gd name="connsiteY43" fmla="*/ 204788 h 1171575"/>
              <a:gd name="connsiteX44" fmla="*/ 490537 w 490537"/>
              <a:gd name="connsiteY44" fmla="*/ 242888 h 1171575"/>
              <a:gd name="connsiteX45" fmla="*/ 459581 w 490537"/>
              <a:gd name="connsiteY45" fmla="*/ 352425 h 1171575"/>
              <a:gd name="connsiteX46" fmla="*/ 438150 w 490537"/>
              <a:gd name="connsiteY46" fmla="*/ 485775 h 1171575"/>
              <a:gd name="connsiteX47" fmla="*/ 395287 w 490537"/>
              <a:gd name="connsiteY47" fmla="*/ 673894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90537" h="1171575">
                <a:moveTo>
                  <a:pt x="395287" y="673894"/>
                </a:moveTo>
                <a:lnTo>
                  <a:pt x="350043" y="847725"/>
                </a:lnTo>
                <a:lnTo>
                  <a:pt x="309562" y="978694"/>
                </a:lnTo>
                <a:lnTo>
                  <a:pt x="266700" y="1090613"/>
                </a:lnTo>
                <a:lnTo>
                  <a:pt x="247650" y="1128713"/>
                </a:lnTo>
                <a:lnTo>
                  <a:pt x="223837" y="1154906"/>
                </a:lnTo>
                <a:lnTo>
                  <a:pt x="202406" y="1166813"/>
                </a:lnTo>
                <a:lnTo>
                  <a:pt x="185737" y="1171575"/>
                </a:lnTo>
                <a:lnTo>
                  <a:pt x="164306" y="1169194"/>
                </a:lnTo>
                <a:lnTo>
                  <a:pt x="138112" y="1154906"/>
                </a:lnTo>
                <a:lnTo>
                  <a:pt x="114300" y="1135856"/>
                </a:lnTo>
                <a:lnTo>
                  <a:pt x="97631" y="1109663"/>
                </a:lnTo>
                <a:lnTo>
                  <a:pt x="83343" y="1083469"/>
                </a:lnTo>
                <a:lnTo>
                  <a:pt x="52387" y="1026319"/>
                </a:lnTo>
                <a:lnTo>
                  <a:pt x="26193" y="969169"/>
                </a:lnTo>
                <a:lnTo>
                  <a:pt x="11906" y="926306"/>
                </a:lnTo>
                <a:lnTo>
                  <a:pt x="2381" y="883444"/>
                </a:lnTo>
                <a:lnTo>
                  <a:pt x="0" y="857250"/>
                </a:lnTo>
                <a:lnTo>
                  <a:pt x="2381" y="835819"/>
                </a:lnTo>
                <a:lnTo>
                  <a:pt x="4762" y="819150"/>
                </a:lnTo>
                <a:lnTo>
                  <a:pt x="14287" y="807244"/>
                </a:lnTo>
                <a:lnTo>
                  <a:pt x="28575" y="797719"/>
                </a:lnTo>
                <a:lnTo>
                  <a:pt x="78581" y="721519"/>
                </a:lnTo>
                <a:lnTo>
                  <a:pt x="142875" y="619125"/>
                </a:lnTo>
                <a:lnTo>
                  <a:pt x="176212" y="554831"/>
                </a:lnTo>
                <a:lnTo>
                  <a:pt x="216693" y="464344"/>
                </a:lnTo>
                <a:lnTo>
                  <a:pt x="230981" y="416719"/>
                </a:lnTo>
                <a:lnTo>
                  <a:pt x="250031" y="357188"/>
                </a:lnTo>
                <a:lnTo>
                  <a:pt x="261937" y="300038"/>
                </a:lnTo>
                <a:lnTo>
                  <a:pt x="269081" y="242888"/>
                </a:lnTo>
                <a:lnTo>
                  <a:pt x="269081" y="180975"/>
                </a:lnTo>
                <a:lnTo>
                  <a:pt x="266700" y="135731"/>
                </a:lnTo>
                <a:lnTo>
                  <a:pt x="257175" y="95250"/>
                </a:lnTo>
                <a:lnTo>
                  <a:pt x="247650" y="59531"/>
                </a:lnTo>
                <a:lnTo>
                  <a:pt x="242887" y="28575"/>
                </a:lnTo>
                <a:lnTo>
                  <a:pt x="247650" y="7144"/>
                </a:lnTo>
                <a:lnTo>
                  <a:pt x="264318" y="0"/>
                </a:lnTo>
                <a:lnTo>
                  <a:pt x="283368" y="2381"/>
                </a:lnTo>
                <a:lnTo>
                  <a:pt x="307181" y="11906"/>
                </a:lnTo>
                <a:lnTo>
                  <a:pt x="330993" y="28575"/>
                </a:lnTo>
                <a:lnTo>
                  <a:pt x="347662" y="40481"/>
                </a:lnTo>
                <a:lnTo>
                  <a:pt x="388143" y="90488"/>
                </a:lnTo>
                <a:lnTo>
                  <a:pt x="435768" y="152400"/>
                </a:lnTo>
                <a:lnTo>
                  <a:pt x="469106" y="204788"/>
                </a:lnTo>
                <a:lnTo>
                  <a:pt x="490537" y="242888"/>
                </a:lnTo>
                <a:lnTo>
                  <a:pt x="459581" y="352425"/>
                </a:lnTo>
                <a:lnTo>
                  <a:pt x="438150" y="485775"/>
                </a:lnTo>
                <a:lnTo>
                  <a:pt x="395287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28E5518-A4EF-4BE8-A304-F75B0EB4B644}"/>
              </a:ext>
            </a:extLst>
          </p:cNvPr>
          <p:cNvSpPr/>
          <p:nvPr/>
        </p:nvSpPr>
        <p:spPr>
          <a:xfrm>
            <a:off x="2841625" y="3638550"/>
            <a:ext cx="1549400" cy="1949450"/>
          </a:xfrm>
          <a:custGeom>
            <a:avLst/>
            <a:gdLst>
              <a:gd name="connsiteX0" fmla="*/ 1123950 w 1549400"/>
              <a:gd name="connsiteY0" fmla="*/ 981075 h 1949450"/>
              <a:gd name="connsiteX1" fmla="*/ 936625 w 1549400"/>
              <a:gd name="connsiteY1" fmla="*/ 1206500 h 1949450"/>
              <a:gd name="connsiteX2" fmla="*/ 777875 w 1549400"/>
              <a:gd name="connsiteY2" fmla="*/ 1381125 h 1949450"/>
              <a:gd name="connsiteX3" fmla="*/ 644525 w 1549400"/>
              <a:gd name="connsiteY3" fmla="*/ 1514475 h 1949450"/>
              <a:gd name="connsiteX4" fmla="*/ 479425 w 1549400"/>
              <a:gd name="connsiteY4" fmla="*/ 1660525 h 1949450"/>
              <a:gd name="connsiteX5" fmla="*/ 346075 w 1549400"/>
              <a:gd name="connsiteY5" fmla="*/ 1765300 h 1949450"/>
              <a:gd name="connsiteX6" fmla="*/ 228600 w 1549400"/>
              <a:gd name="connsiteY6" fmla="*/ 1844675 h 1949450"/>
              <a:gd name="connsiteX7" fmla="*/ 133350 w 1549400"/>
              <a:gd name="connsiteY7" fmla="*/ 1905000 h 1949450"/>
              <a:gd name="connsiteX8" fmla="*/ 60325 w 1549400"/>
              <a:gd name="connsiteY8" fmla="*/ 1943100 h 1949450"/>
              <a:gd name="connsiteX9" fmla="*/ 41275 w 1549400"/>
              <a:gd name="connsiteY9" fmla="*/ 1949450 h 1949450"/>
              <a:gd name="connsiteX10" fmla="*/ 25400 w 1549400"/>
              <a:gd name="connsiteY10" fmla="*/ 1949450 h 1949450"/>
              <a:gd name="connsiteX11" fmla="*/ 6350 w 1549400"/>
              <a:gd name="connsiteY11" fmla="*/ 1939925 h 1949450"/>
              <a:gd name="connsiteX12" fmla="*/ 0 w 1549400"/>
              <a:gd name="connsiteY12" fmla="*/ 1930400 h 1949450"/>
              <a:gd name="connsiteX13" fmla="*/ 12700 w 1549400"/>
              <a:gd name="connsiteY13" fmla="*/ 1905000 h 1949450"/>
              <a:gd name="connsiteX14" fmla="*/ 60325 w 1549400"/>
              <a:gd name="connsiteY14" fmla="*/ 1860550 h 1949450"/>
              <a:gd name="connsiteX15" fmla="*/ 200025 w 1549400"/>
              <a:gd name="connsiteY15" fmla="*/ 1739900 h 1949450"/>
              <a:gd name="connsiteX16" fmla="*/ 307975 w 1549400"/>
              <a:gd name="connsiteY16" fmla="*/ 1628775 h 1949450"/>
              <a:gd name="connsiteX17" fmla="*/ 450850 w 1549400"/>
              <a:gd name="connsiteY17" fmla="*/ 1482725 h 1949450"/>
              <a:gd name="connsiteX18" fmla="*/ 552450 w 1549400"/>
              <a:gd name="connsiteY18" fmla="*/ 1371600 h 1949450"/>
              <a:gd name="connsiteX19" fmla="*/ 638175 w 1549400"/>
              <a:gd name="connsiteY19" fmla="*/ 1266825 h 1949450"/>
              <a:gd name="connsiteX20" fmla="*/ 720725 w 1549400"/>
              <a:gd name="connsiteY20" fmla="*/ 1165225 h 1949450"/>
              <a:gd name="connsiteX21" fmla="*/ 793750 w 1549400"/>
              <a:gd name="connsiteY21" fmla="*/ 1060450 h 1949450"/>
              <a:gd name="connsiteX22" fmla="*/ 898525 w 1549400"/>
              <a:gd name="connsiteY22" fmla="*/ 904875 h 1949450"/>
              <a:gd name="connsiteX23" fmla="*/ 984250 w 1549400"/>
              <a:gd name="connsiteY23" fmla="*/ 762000 h 1949450"/>
              <a:gd name="connsiteX24" fmla="*/ 1044575 w 1549400"/>
              <a:gd name="connsiteY24" fmla="*/ 647700 h 1949450"/>
              <a:gd name="connsiteX25" fmla="*/ 1098550 w 1549400"/>
              <a:gd name="connsiteY25" fmla="*/ 536575 h 1949450"/>
              <a:gd name="connsiteX26" fmla="*/ 1149350 w 1549400"/>
              <a:gd name="connsiteY26" fmla="*/ 419100 h 1949450"/>
              <a:gd name="connsiteX27" fmla="*/ 1187450 w 1549400"/>
              <a:gd name="connsiteY27" fmla="*/ 314325 h 1949450"/>
              <a:gd name="connsiteX28" fmla="*/ 1190625 w 1549400"/>
              <a:gd name="connsiteY28" fmla="*/ 266700 h 1949450"/>
              <a:gd name="connsiteX29" fmla="*/ 1184275 w 1549400"/>
              <a:gd name="connsiteY29" fmla="*/ 222250 h 1949450"/>
              <a:gd name="connsiteX30" fmla="*/ 1168400 w 1549400"/>
              <a:gd name="connsiteY30" fmla="*/ 161925 h 1949450"/>
              <a:gd name="connsiteX31" fmla="*/ 1143000 w 1549400"/>
              <a:gd name="connsiteY31" fmla="*/ 98425 h 1949450"/>
              <a:gd name="connsiteX32" fmla="*/ 1117600 w 1549400"/>
              <a:gd name="connsiteY32" fmla="*/ 57150 h 1949450"/>
              <a:gd name="connsiteX33" fmla="*/ 1104900 w 1549400"/>
              <a:gd name="connsiteY33" fmla="*/ 31750 h 1949450"/>
              <a:gd name="connsiteX34" fmla="*/ 1104900 w 1549400"/>
              <a:gd name="connsiteY34" fmla="*/ 15875 h 1949450"/>
              <a:gd name="connsiteX35" fmla="*/ 1108075 w 1549400"/>
              <a:gd name="connsiteY35" fmla="*/ 6350 h 1949450"/>
              <a:gd name="connsiteX36" fmla="*/ 1117600 w 1549400"/>
              <a:gd name="connsiteY36" fmla="*/ 0 h 1949450"/>
              <a:gd name="connsiteX37" fmla="*/ 1136650 w 1549400"/>
              <a:gd name="connsiteY37" fmla="*/ 0 h 1949450"/>
              <a:gd name="connsiteX38" fmla="*/ 1184275 w 1549400"/>
              <a:gd name="connsiteY38" fmla="*/ 9525 h 1949450"/>
              <a:gd name="connsiteX39" fmla="*/ 1241425 w 1549400"/>
              <a:gd name="connsiteY39" fmla="*/ 41275 h 1949450"/>
              <a:gd name="connsiteX40" fmla="*/ 1301750 w 1549400"/>
              <a:gd name="connsiteY40" fmla="*/ 79375 h 1949450"/>
              <a:gd name="connsiteX41" fmla="*/ 1346200 w 1549400"/>
              <a:gd name="connsiteY41" fmla="*/ 111125 h 1949450"/>
              <a:gd name="connsiteX42" fmla="*/ 1393825 w 1549400"/>
              <a:gd name="connsiteY42" fmla="*/ 155575 h 1949450"/>
              <a:gd name="connsiteX43" fmla="*/ 1428750 w 1549400"/>
              <a:gd name="connsiteY43" fmla="*/ 187325 h 1949450"/>
              <a:gd name="connsiteX44" fmla="*/ 1466850 w 1549400"/>
              <a:gd name="connsiteY44" fmla="*/ 234950 h 1949450"/>
              <a:gd name="connsiteX45" fmla="*/ 1498600 w 1549400"/>
              <a:gd name="connsiteY45" fmla="*/ 285750 h 1949450"/>
              <a:gd name="connsiteX46" fmla="*/ 1527175 w 1549400"/>
              <a:gd name="connsiteY46" fmla="*/ 333375 h 1949450"/>
              <a:gd name="connsiteX47" fmla="*/ 1543050 w 1549400"/>
              <a:gd name="connsiteY47" fmla="*/ 355600 h 1949450"/>
              <a:gd name="connsiteX48" fmla="*/ 1549400 w 1549400"/>
              <a:gd name="connsiteY48" fmla="*/ 377825 h 1949450"/>
              <a:gd name="connsiteX49" fmla="*/ 1546225 w 1549400"/>
              <a:gd name="connsiteY49" fmla="*/ 403225 h 1949450"/>
              <a:gd name="connsiteX50" fmla="*/ 1536700 w 1549400"/>
              <a:gd name="connsiteY50" fmla="*/ 438150 h 1949450"/>
              <a:gd name="connsiteX51" fmla="*/ 1520825 w 1549400"/>
              <a:gd name="connsiteY51" fmla="*/ 463550 h 1949450"/>
              <a:gd name="connsiteX52" fmla="*/ 1482725 w 1549400"/>
              <a:gd name="connsiteY52" fmla="*/ 501650 h 1949450"/>
              <a:gd name="connsiteX53" fmla="*/ 1422400 w 1549400"/>
              <a:gd name="connsiteY53" fmla="*/ 587375 h 1949450"/>
              <a:gd name="connsiteX54" fmla="*/ 1314450 w 1549400"/>
              <a:gd name="connsiteY54" fmla="*/ 736600 h 1949450"/>
              <a:gd name="connsiteX55" fmla="*/ 1231900 w 1549400"/>
              <a:gd name="connsiteY55" fmla="*/ 847725 h 1949450"/>
              <a:gd name="connsiteX56" fmla="*/ 1123950 w 1549400"/>
              <a:gd name="connsiteY56" fmla="*/ 981075 h 19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49400" h="1949450">
                <a:moveTo>
                  <a:pt x="1123950" y="981075"/>
                </a:moveTo>
                <a:lnTo>
                  <a:pt x="936625" y="1206500"/>
                </a:lnTo>
                <a:lnTo>
                  <a:pt x="777875" y="1381125"/>
                </a:lnTo>
                <a:lnTo>
                  <a:pt x="644525" y="1514475"/>
                </a:lnTo>
                <a:lnTo>
                  <a:pt x="479425" y="1660525"/>
                </a:lnTo>
                <a:lnTo>
                  <a:pt x="346075" y="1765300"/>
                </a:lnTo>
                <a:lnTo>
                  <a:pt x="228600" y="1844675"/>
                </a:lnTo>
                <a:lnTo>
                  <a:pt x="133350" y="1905000"/>
                </a:lnTo>
                <a:lnTo>
                  <a:pt x="60325" y="1943100"/>
                </a:lnTo>
                <a:lnTo>
                  <a:pt x="41275" y="1949450"/>
                </a:lnTo>
                <a:lnTo>
                  <a:pt x="25400" y="1949450"/>
                </a:lnTo>
                <a:lnTo>
                  <a:pt x="6350" y="1939925"/>
                </a:lnTo>
                <a:lnTo>
                  <a:pt x="0" y="1930400"/>
                </a:lnTo>
                <a:lnTo>
                  <a:pt x="12700" y="1905000"/>
                </a:lnTo>
                <a:lnTo>
                  <a:pt x="60325" y="1860550"/>
                </a:lnTo>
                <a:lnTo>
                  <a:pt x="200025" y="1739900"/>
                </a:lnTo>
                <a:lnTo>
                  <a:pt x="307975" y="1628775"/>
                </a:lnTo>
                <a:lnTo>
                  <a:pt x="450850" y="1482725"/>
                </a:lnTo>
                <a:lnTo>
                  <a:pt x="552450" y="1371600"/>
                </a:lnTo>
                <a:lnTo>
                  <a:pt x="638175" y="1266825"/>
                </a:lnTo>
                <a:lnTo>
                  <a:pt x="720725" y="1165225"/>
                </a:lnTo>
                <a:lnTo>
                  <a:pt x="793750" y="1060450"/>
                </a:lnTo>
                <a:lnTo>
                  <a:pt x="898525" y="904875"/>
                </a:lnTo>
                <a:lnTo>
                  <a:pt x="984250" y="762000"/>
                </a:lnTo>
                <a:lnTo>
                  <a:pt x="1044575" y="647700"/>
                </a:lnTo>
                <a:lnTo>
                  <a:pt x="1098550" y="536575"/>
                </a:lnTo>
                <a:lnTo>
                  <a:pt x="1149350" y="419100"/>
                </a:lnTo>
                <a:lnTo>
                  <a:pt x="1187450" y="314325"/>
                </a:lnTo>
                <a:lnTo>
                  <a:pt x="1190625" y="266700"/>
                </a:lnTo>
                <a:lnTo>
                  <a:pt x="1184275" y="222250"/>
                </a:lnTo>
                <a:lnTo>
                  <a:pt x="1168400" y="161925"/>
                </a:lnTo>
                <a:lnTo>
                  <a:pt x="1143000" y="98425"/>
                </a:lnTo>
                <a:lnTo>
                  <a:pt x="1117600" y="57150"/>
                </a:lnTo>
                <a:lnTo>
                  <a:pt x="1104900" y="31750"/>
                </a:lnTo>
                <a:lnTo>
                  <a:pt x="1104900" y="15875"/>
                </a:lnTo>
                <a:lnTo>
                  <a:pt x="1108075" y="6350"/>
                </a:lnTo>
                <a:lnTo>
                  <a:pt x="1117600" y="0"/>
                </a:lnTo>
                <a:lnTo>
                  <a:pt x="1136650" y="0"/>
                </a:lnTo>
                <a:lnTo>
                  <a:pt x="1184275" y="9525"/>
                </a:lnTo>
                <a:lnTo>
                  <a:pt x="1241425" y="41275"/>
                </a:lnTo>
                <a:lnTo>
                  <a:pt x="1301750" y="79375"/>
                </a:lnTo>
                <a:lnTo>
                  <a:pt x="1346200" y="111125"/>
                </a:lnTo>
                <a:lnTo>
                  <a:pt x="1393825" y="155575"/>
                </a:lnTo>
                <a:lnTo>
                  <a:pt x="1428750" y="187325"/>
                </a:lnTo>
                <a:lnTo>
                  <a:pt x="1466850" y="234950"/>
                </a:lnTo>
                <a:lnTo>
                  <a:pt x="1498600" y="285750"/>
                </a:lnTo>
                <a:lnTo>
                  <a:pt x="1527175" y="333375"/>
                </a:lnTo>
                <a:lnTo>
                  <a:pt x="1543050" y="355600"/>
                </a:lnTo>
                <a:lnTo>
                  <a:pt x="1549400" y="377825"/>
                </a:lnTo>
                <a:lnTo>
                  <a:pt x="1546225" y="403225"/>
                </a:lnTo>
                <a:lnTo>
                  <a:pt x="1536700" y="438150"/>
                </a:lnTo>
                <a:lnTo>
                  <a:pt x="1520825" y="463550"/>
                </a:lnTo>
                <a:lnTo>
                  <a:pt x="1482725" y="501650"/>
                </a:lnTo>
                <a:lnTo>
                  <a:pt x="1422400" y="587375"/>
                </a:lnTo>
                <a:lnTo>
                  <a:pt x="1314450" y="736600"/>
                </a:lnTo>
                <a:lnTo>
                  <a:pt x="1231900" y="847725"/>
                </a:lnTo>
                <a:lnTo>
                  <a:pt x="1123950" y="981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E83EC94-4AE4-411B-B192-1B40DA198BAA}"/>
              </a:ext>
            </a:extLst>
          </p:cNvPr>
          <p:cNvSpPr/>
          <p:nvPr/>
        </p:nvSpPr>
        <p:spPr>
          <a:xfrm>
            <a:off x="4741863" y="3211513"/>
            <a:ext cx="2627312" cy="2514600"/>
          </a:xfrm>
          <a:custGeom>
            <a:avLst/>
            <a:gdLst>
              <a:gd name="connsiteX0" fmla="*/ 1121278 w 2627348"/>
              <a:gd name="connsiteY0" fmla="*/ 1547446 h 2515634"/>
              <a:gd name="connsiteX1" fmla="*/ 914400 w 2627348"/>
              <a:gd name="connsiteY1" fmla="*/ 1204029 h 2515634"/>
              <a:gd name="connsiteX2" fmla="*/ 699247 w 2627348"/>
              <a:gd name="connsiteY2" fmla="*/ 848199 h 2515634"/>
              <a:gd name="connsiteX3" fmla="*/ 579258 w 2627348"/>
              <a:gd name="connsiteY3" fmla="*/ 649596 h 2515634"/>
              <a:gd name="connsiteX4" fmla="*/ 442718 w 2627348"/>
              <a:gd name="connsiteY4" fmla="*/ 422031 h 2515634"/>
              <a:gd name="connsiteX5" fmla="*/ 393068 w 2627348"/>
              <a:gd name="connsiteY5" fmla="*/ 343417 h 2515634"/>
              <a:gd name="connsiteX6" fmla="*/ 364105 w 2627348"/>
              <a:gd name="connsiteY6" fmla="*/ 293766 h 2515634"/>
              <a:gd name="connsiteX7" fmla="*/ 331004 w 2627348"/>
              <a:gd name="connsiteY7" fmla="*/ 256528 h 2515634"/>
              <a:gd name="connsiteX8" fmla="*/ 268941 w 2627348"/>
              <a:gd name="connsiteY8" fmla="*/ 206878 h 2515634"/>
              <a:gd name="connsiteX9" fmla="*/ 215153 w 2627348"/>
              <a:gd name="connsiteY9" fmla="*/ 169640 h 2515634"/>
              <a:gd name="connsiteX10" fmla="*/ 165502 w 2627348"/>
              <a:gd name="connsiteY10" fmla="*/ 144814 h 2515634"/>
              <a:gd name="connsiteX11" fmla="*/ 119989 w 2627348"/>
              <a:gd name="connsiteY11" fmla="*/ 132402 h 2515634"/>
              <a:gd name="connsiteX12" fmla="*/ 57926 w 2627348"/>
              <a:gd name="connsiteY12" fmla="*/ 124127 h 2515634"/>
              <a:gd name="connsiteX13" fmla="*/ 20688 w 2627348"/>
              <a:gd name="connsiteY13" fmla="*/ 111714 h 2515634"/>
              <a:gd name="connsiteX14" fmla="*/ 4137 w 2627348"/>
              <a:gd name="connsiteY14" fmla="*/ 99301 h 2515634"/>
              <a:gd name="connsiteX15" fmla="*/ 0 w 2627348"/>
              <a:gd name="connsiteY15" fmla="*/ 86889 h 2515634"/>
              <a:gd name="connsiteX16" fmla="*/ 16550 w 2627348"/>
              <a:gd name="connsiteY16" fmla="*/ 62063 h 2515634"/>
              <a:gd name="connsiteX17" fmla="*/ 57926 w 2627348"/>
              <a:gd name="connsiteY17" fmla="*/ 33100 h 2515634"/>
              <a:gd name="connsiteX18" fmla="*/ 86889 w 2627348"/>
              <a:gd name="connsiteY18" fmla="*/ 16550 h 2515634"/>
              <a:gd name="connsiteX19" fmla="*/ 144814 w 2627348"/>
              <a:gd name="connsiteY19" fmla="*/ 8275 h 2515634"/>
              <a:gd name="connsiteX20" fmla="*/ 198603 w 2627348"/>
              <a:gd name="connsiteY20" fmla="*/ 0 h 2515634"/>
              <a:gd name="connsiteX21" fmla="*/ 285491 w 2627348"/>
              <a:gd name="connsiteY21" fmla="*/ 4137 h 2515634"/>
              <a:gd name="connsiteX22" fmla="*/ 343417 w 2627348"/>
              <a:gd name="connsiteY22" fmla="*/ 12413 h 2515634"/>
              <a:gd name="connsiteX23" fmla="*/ 388930 w 2627348"/>
              <a:gd name="connsiteY23" fmla="*/ 28963 h 2515634"/>
              <a:gd name="connsiteX24" fmla="*/ 426168 w 2627348"/>
              <a:gd name="connsiteY24" fmla="*/ 53788 h 2515634"/>
              <a:gd name="connsiteX25" fmla="*/ 450993 w 2627348"/>
              <a:gd name="connsiteY25" fmla="*/ 86889 h 2515634"/>
              <a:gd name="connsiteX26" fmla="*/ 455131 w 2627348"/>
              <a:gd name="connsiteY26" fmla="*/ 119989 h 2515634"/>
              <a:gd name="connsiteX27" fmla="*/ 467544 w 2627348"/>
              <a:gd name="connsiteY27" fmla="*/ 165502 h 2515634"/>
              <a:gd name="connsiteX28" fmla="*/ 496507 w 2627348"/>
              <a:gd name="connsiteY28" fmla="*/ 239978 h 2515634"/>
              <a:gd name="connsiteX29" fmla="*/ 525470 w 2627348"/>
              <a:gd name="connsiteY29" fmla="*/ 297904 h 2515634"/>
              <a:gd name="connsiteX30" fmla="*/ 575120 w 2627348"/>
              <a:gd name="connsiteY30" fmla="*/ 368242 h 2515634"/>
              <a:gd name="connsiteX31" fmla="*/ 699247 w 2627348"/>
              <a:gd name="connsiteY31" fmla="*/ 550295 h 2515634"/>
              <a:gd name="connsiteX32" fmla="*/ 852336 w 2627348"/>
              <a:gd name="connsiteY32" fmla="*/ 765448 h 2515634"/>
              <a:gd name="connsiteX33" fmla="*/ 976463 w 2627348"/>
              <a:gd name="connsiteY33" fmla="*/ 939225 h 2515634"/>
              <a:gd name="connsiteX34" fmla="*/ 1088177 w 2627348"/>
              <a:gd name="connsiteY34" fmla="*/ 1088177 h 2515634"/>
              <a:gd name="connsiteX35" fmla="*/ 1228854 w 2627348"/>
              <a:gd name="connsiteY35" fmla="*/ 1274367 h 2515634"/>
              <a:gd name="connsiteX36" fmla="*/ 1352981 w 2627348"/>
              <a:gd name="connsiteY36" fmla="*/ 1439870 h 2515634"/>
              <a:gd name="connsiteX37" fmla="*/ 1427457 w 2627348"/>
              <a:gd name="connsiteY37" fmla="*/ 1535033 h 2515634"/>
              <a:gd name="connsiteX38" fmla="*/ 1489520 w 2627348"/>
              <a:gd name="connsiteY38" fmla="*/ 1613647 h 2515634"/>
              <a:gd name="connsiteX39" fmla="*/ 1551584 w 2627348"/>
              <a:gd name="connsiteY39" fmla="*/ 1683985 h 2515634"/>
              <a:gd name="connsiteX40" fmla="*/ 1638472 w 2627348"/>
              <a:gd name="connsiteY40" fmla="*/ 1770874 h 2515634"/>
              <a:gd name="connsiteX41" fmla="*/ 1741911 w 2627348"/>
              <a:gd name="connsiteY41" fmla="*/ 1866038 h 2515634"/>
              <a:gd name="connsiteX42" fmla="*/ 1845350 w 2627348"/>
              <a:gd name="connsiteY42" fmla="*/ 1952927 h 2515634"/>
              <a:gd name="connsiteX43" fmla="*/ 1969477 w 2627348"/>
              <a:gd name="connsiteY43" fmla="*/ 2043953 h 2515634"/>
              <a:gd name="connsiteX44" fmla="*/ 2114291 w 2627348"/>
              <a:gd name="connsiteY44" fmla="*/ 2151529 h 2515634"/>
              <a:gd name="connsiteX45" fmla="*/ 2250831 w 2627348"/>
              <a:gd name="connsiteY45" fmla="*/ 2238418 h 2515634"/>
              <a:gd name="connsiteX46" fmla="*/ 2395645 w 2627348"/>
              <a:gd name="connsiteY46" fmla="*/ 2325307 h 2515634"/>
              <a:gd name="connsiteX47" fmla="*/ 2528047 w 2627348"/>
              <a:gd name="connsiteY47" fmla="*/ 2399783 h 2515634"/>
              <a:gd name="connsiteX48" fmla="*/ 2590110 w 2627348"/>
              <a:gd name="connsiteY48" fmla="*/ 2437021 h 2515634"/>
              <a:gd name="connsiteX49" fmla="*/ 2619073 w 2627348"/>
              <a:gd name="connsiteY49" fmla="*/ 2465984 h 2515634"/>
              <a:gd name="connsiteX50" fmla="*/ 2627348 w 2627348"/>
              <a:gd name="connsiteY50" fmla="*/ 2486671 h 2515634"/>
              <a:gd name="connsiteX51" fmla="*/ 2627348 w 2627348"/>
              <a:gd name="connsiteY51" fmla="*/ 2499084 h 2515634"/>
              <a:gd name="connsiteX52" fmla="*/ 2602523 w 2627348"/>
              <a:gd name="connsiteY52" fmla="*/ 2511497 h 2515634"/>
              <a:gd name="connsiteX53" fmla="*/ 2569422 w 2627348"/>
              <a:gd name="connsiteY53" fmla="*/ 2515634 h 2515634"/>
              <a:gd name="connsiteX54" fmla="*/ 2474259 w 2627348"/>
              <a:gd name="connsiteY54" fmla="*/ 2507359 h 2515634"/>
              <a:gd name="connsiteX55" fmla="*/ 2168079 w 2627348"/>
              <a:gd name="connsiteY55" fmla="*/ 2461846 h 2515634"/>
              <a:gd name="connsiteX56" fmla="*/ 1890863 w 2627348"/>
              <a:gd name="connsiteY56" fmla="*/ 2424608 h 2515634"/>
              <a:gd name="connsiteX57" fmla="*/ 1791562 w 2627348"/>
              <a:gd name="connsiteY57" fmla="*/ 2412195 h 2515634"/>
              <a:gd name="connsiteX58" fmla="*/ 1725361 w 2627348"/>
              <a:gd name="connsiteY58" fmla="*/ 2391508 h 2515634"/>
              <a:gd name="connsiteX59" fmla="*/ 1671573 w 2627348"/>
              <a:gd name="connsiteY59" fmla="*/ 2370820 h 2515634"/>
              <a:gd name="connsiteX60" fmla="*/ 1613647 w 2627348"/>
              <a:gd name="connsiteY60" fmla="*/ 2337719 h 2515634"/>
              <a:gd name="connsiteX61" fmla="*/ 1588822 w 2627348"/>
              <a:gd name="connsiteY61" fmla="*/ 2312894 h 2515634"/>
              <a:gd name="connsiteX62" fmla="*/ 1518483 w 2627348"/>
              <a:gd name="connsiteY62" fmla="*/ 2205318 h 2515634"/>
              <a:gd name="connsiteX63" fmla="*/ 1427457 w 2627348"/>
              <a:gd name="connsiteY63" fmla="*/ 2043953 h 2515634"/>
              <a:gd name="connsiteX64" fmla="*/ 1299193 w 2627348"/>
              <a:gd name="connsiteY64" fmla="*/ 1841213 h 2515634"/>
              <a:gd name="connsiteX65" fmla="*/ 1204029 w 2627348"/>
              <a:gd name="connsiteY65" fmla="*/ 1675710 h 2515634"/>
              <a:gd name="connsiteX66" fmla="*/ 1121278 w 2627348"/>
              <a:gd name="connsiteY66" fmla="*/ 1547446 h 251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27348" h="2515634">
                <a:moveTo>
                  <a:pt x="1121278" y="1547446"/>
                </a:moveTo>
                <a:lnTo>
                  <a:pt x="914400" y="1204029"/>
                </a:lnTo>
                <a:lnTo>
                  <a:pt x="699247" y="848199"/>
                </a:lnTo>
                <a:lnTo>
                  <a:pt x="579258" y="649596"/>
                </a:lnTo>
                <a:lnTo>
                  <a:pt x="442718" y="422031"/>
                </a:lnTo>
                <a:lnTo>
                  <a:pt x="393068" y="343417"/>
                </a:lnTo>
                <a:lnTo>
                  <a:pt x="364105" y="293766"/>
                </a:lnTo>
                <a:lnTo>
                  <a:pt x="331004" y="256528"/>
                </a:lnTo>
                <a:lnTo>
                  <a:pt x="268941" y="206878"/>
                </a:lnTo>
                <a:lnTo>
                  <a:pt x="215153" y="169640"/>
                </a:lnTo>
                <a:lnTo>
                  <a:pt x="165502" y="144814"/>
                </a:lnTo>
                <a:lnTo>
                  <a:pt x="119989" y="132402"/>
                </a:lnTo>
                <a:lnTo>
                  <a:pt x="57926" y="124127"/>
                </a:lnTo>
                <a:lnTo>
                  <a:pt x="20688" y="111714"/>
                </a:lnTo>
                <a:lnTo>
                  <a:pt x="4137" y="99301"/>
                </a:lnTo>
                <a:lnTo>
                  <a:pt x="0" y="86889"/>
                </a:lnTo>
                <a:lnTo>
                  <a:pt x="16550" y="62063"/>
                </a:lnTo>
                <a:lnTo>
                  <a:pt x="57926" y="33100"/>
                </a:lnTo>
                <a:lnTo>
                  <a:pt x="86889" y="16550"/>
                </a:lnTo>
                <a:lnTo>
                  <a:pt x="144814" y="8275"/>
                </a:lnTo>
                <a:lnTo>
                  <a:pt x="198603" y="0"/>
                </a:lnTo>
                <a:lnTo>
                  <a:pt x="285491" y="4137"/>
                </a:lnTo>
                <a:lnTo>
                  <a:pt x="343417" y="12413"/>
                </a:lnTo>
                <a:lnTo>
                  <a:pt x="388930" y="28963"/>
                </a:lnTo>
                <a:lnTo>
                  <a:pt x="426168" y="53788"/>
                </a:lnTo>
                <a:lnTo>
                  <a:pt x="450993" y="86889"/>
                </a:lnTo>
                <a:lnTo>
                  <a:pt x="455131" y="119989"/>
                </a:lnTo>
                <a:lnTo>
                  <a:pt x="467544" y="165502"/>
                </a:lnTo>
                <a:lnTo>
                  <a:pt x="496507" y="239978"/>
                </a:lnTo>
                <a:lnTo>
                  <a:pt x="525470" y="297904"/>
                </a:lnTo>
                <a:lnTo>
                  <a:pt x="575120" y="368242"/>
                </a:lnTo>
                <a:lnTo>
                  <a:pt x="699247" y="550295"/>
                </a:lnTo>
                <a:lnTo>
                  <a:pt x="852336" y="765448"/>
                </a:lnTo>
                <a:lnTo>
                  <a:pt x="976463" y="939225"/>
                </a:lnTo>
                <a:lnTo>
                  <a:pt x="1088177" y="1088177"/>
                </a:lnTo>
                <a:lnTo>
                  <a:pt x="1228854" y="1274367"/>
                </a:lnTo>
                <a:lnTo>
                  <a:pt x="1352981" y="1439870"/>
                </a:lnTo>
                <a:lnTo>
                  <a:pt x="1427457" y="1535033"/>
                </a:lnTo>
                <a:lnTo>
                  <a:pt x="1489520" y="1613647"/>
                </a:lnTo>
                <a:lnTo>
                  <a:pt x="1551584" y="1683985"/>
                </a:lnTo>
                <a:lnTo>
                  <a:pt x="1638472" y="1770874"/>
                </a:lnTo>
                <a:lnTo>
                  <a:pt x="1741911" y="1866038"/>
                </a:lnTo>
                <a:lnTo>
                  <a:pt x="1845350" y="1952927"/>
                </a:lnTo>
                <a:lnTo>
                  <a:pt x="1969477" y="2043953"/>
                </a:lnTo>
                <a:lnTo>
                  <a:pt x="2114291" y="2151529"/>
                </a:lnTo>
                <a:lnTo>
                  <a:pt x="2250831" y="2238418"/>
                </a:lnTo>
                <a:lnTo>
                  <a:pt x="2395645" y="2325307"/>
                </a:lnTo>
                <a:lnTo>
                  <a:pt x="2528047" y="2399783"/>
                </a:lnTo>
                <a:lnTo>
                  <a:pt x="2590110" y="2437021"/>
                </a:lnTo>
                <a:lnTo>
                  <a:pt x="2619073" y="2465984"/>
                </a:lnTo>
                <a:lnTo>
                  <a:pt x="2627348" y="2486671"/>
                </a:lnTo>
                <a:lnTo>
                  <a:pt x="2627348" y="2499084"/>
                </a:lnTo>
                <a:lnTo>
                  <a:pt x="2602523" y="2511497"/>
                </a:lnTo>
                <a:lnTo>
                  <a:pt x="2569422" y="2515634"/>
                </a:lnTo>
                <a:lnTo>
                  <a:pt x="2474259" y="2507359"/>
                </a:lnTo>
                <a:lnTo>
                  <a:pt x="2168079" y="2461846"/>
                </a:lnTo>
                <a:lnTo>
                  <a:pt x="1890863" y="2424608"/>
                </a:lnTo>
                <a:lnTo>
                  <a:pt x="1791562" y="2412195"/>
                </a:lnTo>
                <a:lnTo>
                  <a:pt x="1725361" y="2391508"/>
                </a:lnTo>
                <a:lnTo>
                  <a:pt x="1671573" y="2370820"/>
                </a:lnTo>
                <a:lnTo>
                  <a:pt x="1613647" y="2337719"/>
                </a:lnTo>
                <a:lnTo>
                  <a:pt x="1588822" y="2312894"/>
                </a:lnTo>
                <a:lnTo>
                  <a:pt x="1518483" y="2205318"/>
                </a:lnTo>
                <a:lnTo>
                  <a:pt x="1427457" y="2043953"/>
                </a:lnTo>
                <a:lnTo>
                  <a:pt x="1299193" y="1841213"/>
                </a:lnTo>
                <a:lnTo>
                  <a:pt x="1204029" y="1675710"/>
                </a:lnTo>
                <a:lnTo>
                  <a:pt x="1121278" y="15474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A4699B-028D-4EB8-9B3E-39C0DDA36A87}"/>
              </a:ext>
            </a:extLst>
          </p:cNvPr>
          <p:cNvSpPr/>
          <p:nvPr/>
        </p:nvSpPr>
        <p:spPr>
          <a:xfrm>
            <a:off x="3203575" y="2241550"/>
            <a:ext cx="3987800" cy="534988"/>
          </a:xfrm>
          <a:custGeom>
            <a:avLst/>
            <a:gdLst>
              <a:gd name="connsiteX0" fmla="*/ 1810512 w 3986784"/>
              <a:gd name="connsiteY0" fmla="*/ 285293 h 534009"/>
              <a:gd name="connsiteX1" fmla="*/ 1389888 w 3986784"/>
              <a:gd name="connsiteY1" fmla="*/ 343814 h 534009"/>
              <a:gd name="connsiteX2" fmla="*/ 994867 w 3986784"/>
              <a:gd name="connsiteY2" fmla="*/ 402336 h 534009"/>
              <a:gd name="connsiteX3" fmla="*/ 672998 w 3986784"/>
              <a:gd name="connsiteY3" fmla="*/ 449885 h 534009"/>
              <a:gd name="connsiteX4" fmla="*/ 409651 w 3986784"/>
              <a:gd name="connsiteY4" fmla="*/ 490118 h 534009"/>
              <a:gd name="connsiteX5" fmla="*/ 281635 w 3986784"/>
              <a:gd name="connsiteY5" fmla="*/ 508406 h 534009"/>
              <a:gd name="connsiteX6" fmla="*/ 237744 w 3986784"/>
              <a:gd name="connsiteY6" fmla="*/ 519379 h 534009"/>
              <a:gd name="connsiteX7" fmla="*/ 201168 w 3986784"/>
              <a:gd name="connsiteY7" fmla="*/ 530352 h 534009"/>
              <a:gd name="connsiteX8" fmla="*/ 164592 w 3986784"/>
              <a:gd name="connsiteY8" fmla="*/ 534009 h 534009"/>
              <a:gd name="connsiteX9" fmla="*/ 128016 w 3986784"/>
              <a:gd name="connsiteY9" fmla="*/ 530352 h 534009"/>
              <a:gd name="connsiteX10" fmla="*/ 0 w 3986784"/>
              <a:gd name="connsiteY10" fmla="*/ 471830 h 534009"/>
              <a:gd name="connsiteX11" fmla="*/ 40233 w 3986784"/>
              <a:gd name="connsiteY11" fmla="*/ 343814 h 534009"/>
              <a:gd name="connsiteX12" fmla="*/ 288950 w 3986784"/>
              <a:gd name="connsiteY12" fmla="*/ 314553 h 534009"/>
              <a:gd name="connsiteX13" fmla="*/ 577900 w 3986784"/>
              <a:gd name="connsiteY13" fmla="*/ 277977 h 534009"/>
              <a:gd name="connsiteX14" fmla="*/ 983894 w 3986784"/>
              <a:gd name="connsiteY14" fmla="*/ 230429 h 534009"/>
              <a:gd name="connsiteX15" fmla="*/ 1360627 w 3986784"/>
              <a:gd name="connsiteY15" fmla="*/ 182880 h 534009"/>
              <a:gd name="connsiteX16" fmla="*/ 1583740 w 3986784"/>
              <a:gd name="connsiteY16" fmla="*/ 157277 h 534009"/>
              <a:gd name="connsiteX17" fmla="*/ 1825142 w 3986784"/>
              <a:gd name="connsiteY17" fmla="*/ 113385 h 534009"/>
              <a:gd name="connsiteX18" fmla="*/ 2392070 w 3986784"/>
              <a:gd name="connsiteY18" fmla="*/ 80467 h 534009"/>
              <a:gd name="connsiteX19" fmla="*/ 2618841 w 3986784"/>
              <a:gd name="connsiteY19" fmla="*/ 65837 h 534009"/>
              <a:gd name="connsiteX20" fmla="*/ 2761488 w 3986784"/>
              <a:gd name="connsiteY20" fmla="*/ 65837 h 534009"/>
              <a:gd name="connsiteX21" fmla="*/ 3035808 w 3986784"/>
              <a:gd name="connsiteY21" fmla="*/ 51206 h 534009"/>
              <a:gd name="connsiteX22" fmla="*/ 3247948 w 3986784"/>
              <a:gd name="connsiteY22" fmla="*/ 29261 h 534009"/>
              <a:gd name="connsiteX23" fmla="*/ 3397910 w 3986784"/>
              <a:gd name="connsiteY23" fmla="*/ 3657 h 534009"/>
              <a:gd name="connsiteX24" fmla="*/ 3449116 w 3986784"/>
              <a:gd name="connsiteY24" fmla="*/ 0 h 534009"/>
              <a:gd name="connsiteX25" fmla="*/ 3503980 w 3986784"/>
              <a:gd name="connsiteY25" fmla="*/ 7315 h 534009"/>
              <a:gd name="connsiteX26" fmla="*/ 3547872 w 3986784"/>
              <a:gd name="connsiteY26" fmla="*/ 21945 h 534009"/>
              <a:gd name="connsiteX27" fmla="*/ 3606393 w 3986784"/>
              <a:gd name="connsiteY27" fmla="*/ 47549 h 534009"/>
              <a:gd name="connsiteX28" fmla="*/ 3675888 w 3986784"/>
              <a:gd name="connsiteY28" fmla="*/ 87782 h 534009"/>
              <a:gd name="connsiteX29" fmla="*/ 3778300 w 3986784"/>
              <a:gd name="connsiteY29" fmla="*/ 168249 h 534009"/>
              <a:gd name="connsiteX30" fmla="*/ 3888028 w 3986784"/>
              <a:gd name="connsiteY30" fmla="*/ 277977 h 534009"/>
              <a:gd name="connsiteX31" fmla="*/ 3953865 w 3986784"/>
              <a:gd name="connsiteY31" fmla="*/ 358445 h 534009"/>
              <a:gd name="connsiteX32" fmla="*/ 3975811 w 3986784"/>
              <a:gd name="connsiteY32" fmla="*/ 398678 h 534009"/>
              <a:gd name="connsiteX33" fmla="*/ 3986784 w 3986784"/>
              <a:gd name="connsiteY33" fmla="*/ 427939 h 534009"/>
              <a:gd name="connsiteX34" fmla="*/ 3986784 w 3986784"/>
              <a:gd name="connsiteY34" fmla="*/ 460857 h 534009"/>
              <a:gd name="connsiteX35" fmla="*/ 3975811 w 3986784"/>
              <a:gd name="connsiteY35" fmla="*/ 475488 h 534009"/>
              <a:gd name="connsiteX36" fmla="*/ 3953865 w 3986784"/>
              <a:gd name="connsiteY36" fmla="*/ 482803 h 534009"/>
              <a:gd name="connsiteX37" fmla="*/ 3884371 w 3986784"/>
              <a:gd name="connsiteY37" fmla="*/ 471830 h 534009"/>
              <a:gd name="connsiteX38" fmla="*/ 3452774 w 3986784"/>
              <a:gd name="connsiteY38" fmla="*/ 259689 h 534009"/>
              <a:gd name="connsiteX39" fmla="*/ 3269894 w 3986784"/>
              <a:gd name="connsiteY39" fmla="*/ 241401 h 534009"/>
              <a:gd name="connsiteX40" fmla="*/ 2948025 w 3986784"/>
              <a:gd name="connsiteY40" fmla="*/ 230429 h 534009"/>
              <a:gd name="connsiteX41" fmla="*/ 2688336 w 3986784"/>
              <a:gd name="connsiteY41" fmla="*/ 226771 h 534009"/>
              <a:gd name="connsiteX42" fmla="*/ 2381097 w 3986784"/>
              <a:gd name="connsiteY42" fmla="*/ 237744 h 534009"/>
              <a:gd name="connsiteX43" fmla="*/ 2110435 w 3986784"/>
              <a:gd name="connsiteY43" fmla="*/ 256032 h 534009"/>
              <a:gd name="connsiteX44" fmla="*/ 1810512 w 3986784"/>
              <a:gd name="connsiteY44" fmla="*/ 285293 h 534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86784" h="534009">
                <a:moveTo>
                  <a:pt x="1810512" y="285293"/>
                </a:moveTo>
                <a:lnTo>
                  <a:pt x="1389888" y="343814"/>
                </a:lnTo>
                <a:lnTo>
                  <a:pt x="994867" y="402336"/>
                </a:lnTo>
                <a:lnTo>
                  <a:pt x="672998" y="449885"/>
                </a:lnTo>
                <a:lnTo>
                  <a:pt x="409651" y="490118"/>
                </a:lnTo>
                <a:lnTo>
                  <a:pt x="281635" y="508406"/>
                </a:lnTo>
                <a:lnTo>
                  <a:pt x="237744" y="519379"/>
                </a:lnTo>
                <a:lnTo>
                  <a:pt x="201168" y="530352"/>
                </a:lnTo>
                <a:lnTo>
                  <a:pt x="164592" y="534009"/>
                </a:lnTo>
                <a:lnTo>
                  <a:pt x="128016" y="530352"/>
                </a:lnTo>
                <a:lnTo>
                  <a:pt x="0" y="471830"/>
                </a:lnTo>
                <a:lnTo>
                  <a:pt x="40233" y="343814"/>
                </a:lnTo>
                <a:lnTo>
                  <a:pt x="288950" y="314553"/>
                </a:lnTo>
                <a:lnTo>
                  <a:pt x="577900" y="277977"/>
                </a:lnTo>
                <a:lnTo>
                  <a:pt x="983894" y="230429"/>
                </a:lnTo>
                <a:lnTo>
                  <a:pt x="1360627" y="182880"/>
                </a:lnTo>
                <a:lnTo>
                  <a:pt x="1583740" y="157277"/>
                </a:lnTo>
                <a:lnTo>
                  <a:pt x="1825142" y="113385"/>
                </a:lnTo>
                <a:cubicBezTo>
                  <a:pt x="2014114" y="102341"/>
                  <a:pt x="2202776" y="80467"/>
                  <a:pt x="2392070" y="80467"/>
                </a:cubicBezTo>
                <a:lnTo>
                  <a:pt x="2618841" y="65837"/>
                </a:lnTo>
                <a:lnTo>
                  <a:pt x="2761488" y="65837"/>
                </a:lnTo>
                <a:lnTo>
                  <a:pt x="3035808" y="51206"/>
                </a:lnTo>
                <a:lnTo>
                  <a:pt x="3247948" y="29261"/>
                </a:lnTo>
                <a:lnTo>
                  <a:pt x="3397910" y="3657"/>
                </a:lnTo>
                <a:lnTo>
                  <a:pt x="3449116" y="0"/>
                </a:lnTo>
                <a:lnTo>
                  <a:pt x="3503980" y="7315"/>
                </a:lnTo>
                <a:lnTo>
                  <a:pt x="3547872" y="21945"/>
                </a:lnTo>
                <a:lnTo>
                  <a:pt x="3606393" y="47549"/>
                </a:lnTo>
                <a:lnTo>
                  <a:pt x="3675888" y="87782"/>
                </a:lnTo>
                <a:lnTo>
                  <a:pt x="3778300" y="168249"/>
                </a:lnTo>
                <a:lnTo>
                  <a:pt x="3888028" y="277977"/>
                </a:lnTo>
                <a:lnTo>
                  <a:pt x="3953865" y="358445"/>
                </a:lnTo>
                <a:lnTo>
                  <a:pt x="3975811" y="398678"/>
                </a:lnTo>
                <a:lnTo>
                  <a:pt x="3986784" y="427939"/>
                </a:lnTo>
                <a:lnTo>
                  <a:pt x="3986784" y="460857"/>
                </a:lnTo>
                <a:lnTo>
                  <a:pt x="3975811" y="475488"/>
                </a:lnTo>
                <a:lnTo>
                  <a:pt x="3953865" y="482803"/>
                </a:lnTo>
                <a:lnTo>
                  <a:pt x="3884371" y="471830"/>
                </a:lnTo>
                <a:lnTo>
                  <a:pt x="3452774" y="259689"/>
                </a:lnTo>
                <a:lnTo>
                  <a:pt x="3269894" y="241401"/>
                </a:lnTo>
                <a:lnTo>
                  <a:pt x="2948025" y="230429"/>
                </a:lnTo>
                <a:lnTo>
                  <a:pt x="2688336" y="226771"/>
                </a:lnTo>
                <a:lnTo>
                  <a:pt x="2381097" y="237744"/>
                </a:lnTo>
                <a:lnTo>
                  <a:pt x="2110435" y="256032"/>
                </a:lnTo>
                <a:lnTo>
                  <a:pt x="1810512" y="285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8FEB44F-2774-414B-AEC7-06DA3959182A}"/>
              </a:ext>
            </a:extLst>
          </p:cNvPr>
          <p:cNvSpPr/>
          <p:nvPr/>
        </p:nvSpPr>
        <p:spPr>
          <a:xfrm>
            <a:off x="6167438" y="2436813"/>
            <a:ext cx="947737" cy="706437"/>
          </a:xfrm>
          <a:custGeom>
            <a:avLst/>
            <a:gdLst>
              <a:gd name="connsiteX0" fmla="*/ 242887 w 947737"/>
              <a:gd name="connsiteY0" fmla="*/ 378619 h 707231"/>
              <a:gd name="connsiteX1" fmla="*/ 373856 w 947737"/>
              <a:gd name="connsiteY1" fmla="*/ 219075 h 707231"/>
              <a:gd name="connsiteX2" fmla="*/ 454818 w 947737"/>
              <a:gd name="connsiteY2" fmla="*/ 119062 h 707231"/>
              <a:gd name="connsiteX3" fmla="*/ 464343 w 947737"/>
              <a:gd name="connsiteY3" fmla="*/ 100012 h 707231"/>
              <a:gd name="connsiteX4" fmla="*/ 466725 w 947737"/>
              <a:gd name="connsiteY4" fmla="*/ 80962 h 707231"/>
              <a:gd name="connsiteX5" fmla="*/ 421481 w 947737"/>
              <a:gd name="connsiteY5" fmla="*/ 0 h 707231"/>
              <a:gd name="connsiteX6" fmla="*/ 947737 w 947737"/>
              <a:gd name="connsiteY6" fmla="*/ 264319 h 707231"/>
              <a:gd name="connsiteX7" fmla="*/ 921543 w 947737"/>
              <a:gd name="connsiteY7" fmla="*/ 278606 h 707231"/>
              <a:gd name="connsiteX8" fmla="*/ 828675 w 947737"/>
              <a:gd name="connsiteY8" fmla="*/ 280987 h 707231"/>
              <a:gd name="connsiteX9" fmla="*/ 773906 w 947737"/>
              <a:gd name="connsiteY9" fmla="*/ 290512 h 707231"/>
              <a:gd name="connsiteX10" fmla="*/ 707231 w 947737"/>
              <a:gd name="connsiteY10" fmla="*/ 309562 h 707231"/>
              <a:gd name="connsiteX11" fmla="*/ 635793 w 947737"/>
              <a:gd name="connsiteY11" fmla="*/ 342900 h 707231"/>
              <a:gd name="connsiteX12" fmla="*/ 502443 w 947737"/>
              <a:gd name="connsiteY12" fmla="*/ 421481 h 707231"/>
              <a:gd name="connsiteX13" fmla="*/ 323850 w 947737"/>
              <a:gd name="connsiteY13" fmla="*/ 528637 h 707231"/>
              <a:gd name="connsiteX14" fmla="*/ 138112 w 947737"/>
              <a:gd name="connsiteY14" fmla="*/ 642937 h 707231"/>
              <a:gd name="connsiteX15" fmla="*/ 47625 w 947737"/>
              <a:gd name="connsiteY15" fmla="*/ 697706 h 707231"/>
              <a:gd name="connsiteX16" fmla="*/ 19050 w 947737"/>
              <a:gd name="connsiteY16" fmla="*/ 707231 h 707231"/>
              <a:gd name="connsiteX17" fmla="*/ 7143 w 947737"/>
              <a:gd name="connsiteY17" fmla="*/ 704850 h 707231"/>
              <a:gd name="connsiteX18" fmla="*/ 0 w 947737"/>
              <a:gd name="connsiteY18" fmla="*/ 697706 h 707231"/>
              <a:gd name="connsiteX19" fmla="*/ 0 w 947737"/>
              <a:gd name="connsiteY19" fmla="*/ 681037 h 707231"/>
              <a:gd name="connsiteX20" fmla="*/ 35718 w 947737"/>
              <a:gd name="connsiteY20" fmla="*/ 628650 h 707231"/>
              <a:gd name="connsiteX21" fmla="*/ 109537 w 947737"/>
              <a:gd name="connsiteY21" fmla="*/ 538162 h 707231"/>
              <a:gd name="connsiteX22" fmla="*/ 164306 w 947737"/>
              <a:gd name="connsiteY22" fmla="*/ 469106 h 707231"/>
              <a:gd name="connsiteX23" fmla="*/ 242887 w 947737"/>
              <a:gd name="connsiteY23" fmla="*/ 378619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47737" h="707231">
                <a:moveTo>
                  <a:pt x="242887" y="378619"/>
                </a:moveTo>
                <a:lnTo>
                  <a:pt x="373856" y="219075"/>
                </a:lnTo>
                <a:lnTo>
                  <a:pt x="454818" y="119062"/>
                </a:lnTo>
                <a:lnTo>
                  <a:pt x="464343" y="100012"/>
                </a:lnTo>
                <a:lnTo>
                  <a:pt x="466725" y="80962"/>
                </a:lnTo>
                <a:lnTo>
                  <a:pt x="421481" y="0"/>
                </a:lnTo>
                <a:lnTo>
                  <a:pt x="947737" y="264319"/>
                </a:lnTo>
                <a:lnTo>
                  <a:pt x="921543" y="278606"/>
                </a:lnTo>
                <a:lnTo>
                  <a:pt x="828675" y="280987"/>
                </a:lnTo>
                <a:lnTo>
                  <a:pt x="773906" y="290512"/>
                </a:lnTo>
                <a:lnTo>
                  <a:pt x="707231" y="309562"/>
                </a:lnTo>
                <a:lnTo>
                  <a:pt x="635793" y="342900"/>
                </a:lnTo>
                <a:lnTo>
                  <a:pt x="502443" y="421481"/>
                </a:lnTo>
                <a:lnTo>
                  <a:pt x="323850" y="528637"/>
                </a:lnTo>
                <a:lnTo>
                  <a:pt x="138112" y="642937"/>
                </a:lnTo>
                <a:lnTo>
                  <a:pt x="47625" y="697706"/>
                </a:lnTo>
                <a:lnTo>
                  <a:pt x="19050" y="707231"/>
                </a:lnTo>
                <a:lnTo>
                  <a:pt x="7143" y="704850"/>
                </a:lnTo>
                <a:lnTo>
                  <a:pt x="0" y="697706"/>
                </a:lnTo>
                <a:lnTo>
                  <a:pt x="0" y="681037"/>
                </a:lnTo>
                <a:lnTo>
                  <a:pt x="35718" y="628650"/>
                </a:lnTo>
                <a:lnTo>
                  <a:pt x="109537" y="538162"/>
                </a:lnTo>
                <a:lnTo>
                  <a:pt x="164306" y="469106"/>
                </a:lnTo>
                <a:lnTo>
                  <a:pt x="242887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80315DA-594E-4612-8B41-1229C6AC3C67}"/>
              </a:ext>
            </a:extLst>
          </p:cNvPr>
          <p:cNvGrpSpPr>
            <a:grpSpLocks/>
          </p:cNvGrpSpPr>
          <p:nvPr/>
        </p:nvGrpSpPr>
        <p:grpSpPr bwMode="auto">
          <a:xfrm>
            <a:off x="2789238" y="1662113"/>
            <a:ext cx="4554537" cy="4064000"/>
            <a:chOff x="2967038" y="1814513"/>
            <a:chExt cx="4554537" cy="406400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1A196133-FE7A-4E19-8FF5-98BFA13F7E42}"/>
                </a:ext>
              </a:extLst>
            </p:cNvPr>
            <p:cNvSpPr/>
            <p:nvPr/>
          </p:nvSpPr>
          <p:spPr>
            <a:xfrm>
              <a:off x="4686300" y="18145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0D0F7A70-BA4B-48A7-ABD8-1116EC955F80}"/>
                </a:ext>
              </a:extLst>
            </p:cNvPr>
            <p:cNvSpPr/>
            <p:nvPr/>
          </p:nvSpPr>
          <p:spPr>
            <a:xfrm>
              <a:off x="2967038" y="25146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C630AE8F-3B56-4673-8888-9B6EECD06FCB}"/>
                </a:ext>
              </a:extLst>
            </p:cNvPr>
            <p:cNvSpPr/>
            <p:nvPr/>
          </p:nvSpPr>
          <p:spPr>
            <a:xfrm>
              <a:off x="2994025" y="37909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515FD2AD-72AE-464B-824E-5F944AB704FF}"/>
                </a:ext>
              </a:extLst>
            </p:cNvPr>
            <p:cNvSpPr/>
            <p:nvPr/>
          </p:nvSpPr>
          <p:spPr>
            <a:xfrm>
              <a:off x="4894263" y="33639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4207AE83-9ABB-48FA-8DDB-45BE13B1906A}"/>
                </a:ext>
              </a:extLst>
            </p:cNvPr>
            <p:cNvSpPr/>
            <p:nvPr/>
          </p:nvSpPr>
          <p:spPr>
            <a:xfrm>
              <a:off x="3355975" y="23939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9EDCF882-6F5B-4BED-B2A3-287D5B828C3D}"/>
                </a:ext>
              </a:extLst>
            </p:cNvPr>
            <p:cNvSpPr/>
            <p:nvPr/>
          </p:nvSpPr>
          <p:spPr>
            <a:xfrm>
              <a:off x="6319838" y="25892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C90B5A0F-46D2-493A-8760-0170B3D9ACAA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AC8CEFD3-02DD-4D82-B4C9-FC8DE904B9EA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7A5F15B-CFFE-492B-AEAB-0D74AA13C8D3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EFABB287-E4FF-4A7B-835A-AFA96F66F970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63E082F3-99D9-424A-88B6-0BB534261121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F73712A2-19B2-4557-87E2-A19394868521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96BC413E-E56F-45E3-B153-CD6BD3E7CBA7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5655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7010" name="グループ化 1">
            <a:extLst>
              <a:ext uri="{FF2B5EF4-FFF2-40B4-BE49-F238E27FC236}">
                <a16:creationId xmlns:a16="http://schemas.microsoft.com/office/drawing/2014/main" id="{73A7B1DD-C871-4387-A6C2-D3D7637F5EF8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EA0353F-EAC5-4B49-9286-C41437B2DAE3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0177C64-AC38-4B8F-B8B3-CD0DEFBE4A5E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7789564C-8A00-4D88-BD02-36503B1DB37B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1231848-9528-49E1-8CCA-894625FE43F8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7ABC15A-5B75-4B1A-8BF9-2A6C90135784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99F871C-3EE2-4C0F-A3DB-CAF4B71BE341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6106315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BDAED4F-4843-4CA0-AA17-5EB05A8B8441}"/>
              </a:ext>
            </a:extLst>
          </p:cNvPr>
          <p:cNvSpPr/>
          <p:nvPr/>
        </p:nvSpPr>
        <p:spPr>
          <a:xfrm>
            <a:off x="2967038" y="1700213"/>
            <a:ext cx="1044575" cy="479425"/>
          </a:xfrm>
          <a:custGeom>
            <a:avLst/>
            <a:gdLst>
              <a:gd name="connsiteX0" fmla="*/ 631031 w 1045368"/>
              <a:gd name="connsiteY0" fmla="*/ 150018 h 478631"/>
              <a:gd name="connsiteX1" fmla="*/ 511968 w 1045368"/>
              <a:gd name="connsiteY1" fmla="*/ 119062 h 478631"/>
              <a:gd name="connsiteX2" fmla="*/ 407193 w 1045368"/>
              <a:gd name="connsiteY2" fmla="*/ 95250 h 478631"/>
              <a:gd name="connsiteX3" fmla="*/ 285750 w 1045368"/>
              <a:gd name="connsiteY3" fmla="*/ 64293 h 478631"/>
              <a:gd name="connsiteX4" fmla="*/ 159543 w 1045368"/>
              <a:gd name="connsiteY4" fmla="*/ 35718 h 478631"/>
              <a:gd name="connsiteX5" fmla="*/ 76200 w 1045368"/>
              <a:gd name="connsiteY5" fmla="*/ 14287 h 478631"/>
              <a:gd name="connsiteX6" fmla="*/ 52387 w 1045368"/>
              <a:gd name="connsiteY6" fmla="*/ 7143 h 478631"/>
              <a:gd name="connsiteX7" fmla="*/ 33337 w 1045368"/>
              <a:gd name="connsiteY7" fmla="*/ 0 h 478631"/>
              <a:gd name="connsiteX8" fmla="*/ 16668 w 1045368"/>
              <a:gd name="connsiteY8" fmla="*/ 0 h 478631"/>
              <a:gd name="connsiteX9" fmla="*/ 7143 w 1045368"/>
              <a:gd name="connsiteY9" fmla="*/ 0 h 478631"/>
              <a:gd name="connsiteX10" fmla="*/ 2381 w 1045368"/>
              <a:gd name="connsiteY10" fmla="*/ 4762 h 478631"/>
              <a:gd name="connsiteX11" fmla="*/ 0 w 1045368"/>
              <a:gd name="connsiteY11" fmla="*/ 14287 h 478631"/>
              <a:gd name="connsiteX12" fmla="*/ 4762 w 1045368"/>
              <a:gd name="connsiteY12" fmla="*/ 33337 h 478631"/>
              <a:gd name="connsiteX13" fmla="*/ 9525 w 1045368"/>
              <a:gd name="connsiteY13" fmla="*/ 50006 h 478631"/>
              <a:gd name="connsiteX14" fmla="*/ 23812 w 1045368"/>
              <a:gd name="connsiteY14" fmla="*/ 64293 h 478631"/>
              <a:gd name="connsiteX15" fmla="*/ 54768 w 1045368"/>
              <a:gd name="connsiteY15" fmla="*/ 88106 h 478631"/>
              <a:gd name="connsiteX16" fmla="*/ 121443 w 1045368"/>
              <a:gd name="connsiteY16" fmla="*/ 138112 h 478631"/>
              <a:gd name="connsiteX17" fmla="*/ 176212 w 1045368"/>
              <a:gd name="connsiteY17" fmla="*/ 176212 h 478631"/>
              <a:gd name="connsiteX18" fmla="*/ 221456 w 1045368"/>
              <a:gd name="connsiteY18" fmla="*/ 204787 h 478631"/>
              <a:gd name="connsiteX19" fmla="*/ 288131 w 1045368"/>
              <a:gd name="connsiteY19" fmla="*/ 245268 h 478631"/>
              <a:gd name="connsiteX20" fmla="*/ 345281 w 1045368"/>
              <a:gd name="connsiteY20" fmla="*/ 278606 h 478631"/>
              <a:gd name="connsiteX21" fmla="*/ 404812 w 1045368"/>
              <a:gd name="connsiteY21" fmla="*/ 309562 h 478631"/>
              <a:gd name="connsiteX22" fmla="*/ 492918 w 1045368"/>
              <a:gd name="connsiteY22" fmla="*/ 350043 h 478631"/>
              <a:gd name="connsiteX23" fmla="*/ 559593 w 1045368"/>
              <a:gd name="connsiteY23" fmla="*/ 376237 h 478631"/>
              <a:gd name="connsiteX24" fmla="*/ 671512 w 1045368"/>
              <a:gd name="connsiteY24" fmla="*/ 416718 h 478631"/>
              <a:gd name="connsiteX25" fmla="*/ 771525 w 1045368"/>
              <a:gd name="connsiteY25" fmla="*/ 445293 h 478631"/>
              <a:gd name="connsiteX26" fmla="*/ 850106 w 1045368"/>
              <a:gd name="connsiteY26" fmla="*/ 466725 h 478631"/>
              <a:gd name="connsiteX27" fmla="*/ 895350 w 1045368"/>
              <a:gd name="connsiteY27" fmla="*/ 476250 h 478631"/>
              <a:gd name="connsiteX28" fmla="*/ 928687 w 1045368"/>
              <a:gd name="connsiteY28" fmla="*/ 478631 h 478631"/>
              <a:gd name="connsiteX29" fmla="*/ 952500 w 1045368"/>
              <a:gd name="connsiteY29" fmla="*/ 471487 h 478631"/>
              <a:gd name="connsiteX30" fmla="*/ 992981 w 1045368"/>
              <a:gd name="connsiteY30" fmla="*/ 457200 h 478631"/>
              <a:gd name="connsiteX31" fmla="*/ 1012031 w 1045368"/>
              <a:gd name="connsiteY31" fmla="*/ 447675 h 478631"/>
              <a:gd name="connsiteX32" fmla="*/ 1028700 w 1045368"/>
              <a:gd name="connsiteY32" fmla="*/ 431006 h 478631"/>
              <a:gd name="connsiteX33" fmla="*/ 1038225 w 1045368"/>
              <a:gd name="connsiteY33" fmla="*/ 414337 h 478631"/>
              <a:gd name="connsiteX34" fmla="*/ 1042987 w 1045368"/>
              <a:gd name="connsiteY34" fmla="*/ 390525 h 478631"/>
              <a:gd name="connsiteX35" fmla="*/ 1045368 w 1045368"/>
              <a:gd name="connsiteY35" fmla="*/ 369093 h 478631"/>
              <a:gd name="connsiteX36" fmla="*/ 1045368 w 1045368"/>
              <a:gd name="connsiteY36" fmla="*/ 352425 h 478631"/>
              <a:gd name="connsiteX37" fmla="*/ 1040606 w 1045368"/>
              <a:gd name="connsiteY37" fmla="*/ 323850 h 478631"/>
              <a:gd name="connsiteX38" fmla="*/ 1033462 w 1045368"/>
              <a:gd name="connsiteY38" fmla="*/ 302418 h 478631"/>
              <a:gd name="connsiteX39" fmla="*/ 1019175 w 1045368"/>
              <a:gd name="connsiteY39" fmla="*/ 278606 h 478631"/>
              <a:gd name="connsiteX40" fmla="*/ 997743 w 1045368"/>
              <a:gd name="connsiteY40" fmla="*/ 254793 h 478631"/>
              <a:gd name="connsiteX41" fmla="*/ 985837 w 1045368"/>
              <a:gd name="connsiteY41" fmla="*/ 242887 h 478631"/>
              <a:gd name="connsiteX42" fmla="*/ 969168 w 1045368"/>
              <a:gd name="connsiteY42" fmla="*/ 233362 h 478631"/>
              <a:gd name="connsiteX43" fmla="*/ 885825 w 1045368"/>
              <a:gd name="connsiteY43" fmla="*/ 211931 h 478631"/>
              <a:gd name="connsiteX44" fmla="*/ 631031 w 1045368"/>
              <a:gd name="connsiteY44" fmla="*/ 150018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45368" h="478631">
                <a:moveTo>
                  <a:pt x="631031" y="150018"/>
                </a:moveTo>
                <a:lnTo>
                  <a:pt x="511968" y="119062"/>
                </a:lnTo>
                <a:lnTo>
                  <a:pt x="407193" y="95250"/>
                </a:lnTo>
                <a:lnTo>
                  <a:pt x="285750" y="64293"/>
                </a:lnTo>
                <a:lnTo>
                  <a:pt x="159543" y="35718"/>
                </a:lnTo>
                <a:lnTo>
                  <a:pt x="76200" y="14287"/>
                </a:lnTo>
                <a:lnTo>
                  <a:pt x="52387" y="7143"/>
                </a:lnTo>
                <a:lnTo>
                  <a:pt x="33337" y="0"/>
                </a:lnTo>
                <a:lnTo>
                  <a:pt x="16668" y="0"/>
                </a:lnTo>
                <a:lnTo>
                  <a:pt x="7143" y="0"/>
                </a:lnTo>
                <a:lnTo>
                  <a:pt x="2381" y="4762"/>
                </a:lnTo>
                <a:lnTo>
                  <a:pt x="0" y="14287"/>
                </a:lnTo>
                <a:lnTo>
                  <a:pt x="4762" y="33337"/>
                </a:lnTo>
                <a:lnTo>
                  <a:pt x="9525" y="50006"/>
                </a:lnTo>
                <a:lnTo>
                  <a:pt x="23812" y="64293"/>
                </a:lnTo>
                <a:lnTo>
                  <a:pt x="54768" y="88106"/>
                </a:lnTo>
                <a:lnTo>
                  <a:pt x="121443" y="138112"/>
                </a:lnTo>
                <a:lnTo>
                  <a:pt x="176212" y="176212"/>
                </a:lnTo>
                <a:lnTo>
                  <a:pt x="221456" y="204787"/>
                </a:lnTo>
                <a:lnTo>
                  <a:pt x="288131" y="245268"/>
                </a:lnTo>
                <a:lnTo>
                  <a:pt x="345281" y="278606"/>
                </a:lnTo>
                <a:lnTo>
                  <a:pt x="404812" y="309562"/>
                </a:lnTo>
                <a:lnTo>
                  <a:pt x="492918" y="350043"/>
                </a:lnTo>
                <a:lnTo>
                  <a:pt x="559593" y="376237"/>
                </a:lnTo>
                <a:lnTo>
                  <a:pt x="671512" y="416718"/>
                </a:lnTo>
                <a:lnTo>
                  <a:pt x="771525" y="445293"/>
                </a:lnTo>
                <a:lnTo>
                  <a:pt x="850106" y="466725"/>
                </a:lnTo>
                <a:lnTo>
                  <a:pt x="895350" y="476250"/>
                </a:lnTo>
                <a:lnTo>
                  <a:pt x="928687" y="478631"/>
                </a:lnTo>
                <a:lnTo>
                  <a:pt x="952500" y="471487"/>
                </a:lnTo>
                <a:lnTo>
                  <a:pt x="992981" y="457200"/>
                </a:lnTo>
                <a:lnTo>
                  <a:pt x="1012031" y="447675"/>
                </a:lnTo>
                <a:lnTo>
                  <a:pt x="1028700" y="431006"/>
                </a:lnTo>
                <a:lnTo>
                  <a:pt x="1038225" y="414337"/>
                </a:lnTo>
                <a:lnTo>
                  <a:pt x="1042987" y="390525"/>
                </a:lnTo>
                <a:lnTo>
                  <a:pt x="1045368" y="369093"/>
                </a:lnTo>
                <a:lnTo>
                  <a:pt x="1045368" y="352425"/>
                </a:lnTo>
                <a:lnTo>
                  <a:pt x="1040606" y="323850"/>
                </a:lnTo>
                <a:lnTo>
                  <a:pt x="1033462" y="302418"/>
                </a:lnTo>
                <a:lnTo>
                  <a:pt x="1019175" y="278606"/>
                </a:lnTo>
                <a:lnTo>
                  <a:pt x="997743" y="254793"/>
                </a:lnTo>
                <a:lnTo>
                  <a:pt x="985837" y="242887"/>
                </a:lnTo>
                <a:lnTo>
                  <a:pt x="969168" y="233362"/>
                </a:lnTo>
                <a:lnTo>
                  <a:pt x="885825" y="211931"/>
                </a:lnTo>
                <a:lnTo>
                  <a:pt x="631031" y="150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EAF9566-52BE-435F-9833-D7CDD1C74D22}"/>
              </a:ext>
            </a:extLst>
          </p:cNvPr>
          <p:cNvSpPr/>
          <p:nvPr/>
        </p:nvSpPr>
        <p:spPr>
          <a:xfrm>
            <a:off x="2382838" y="2468563"/>
            <a:ext cx="2084387" cy="539750"/>
          </a:xfrm>
          <a:custGeom>
            <a:avLst/>
            <a:gdLst>
              <a:gd name="connsiteX0" fmla="*/ 976313 w 2083594"/>
              <a:gd name="connsiteY0" fmla="*/ 411957 h 538163"/>
              <a:gd name="connsiteX1" fmla="*/ 1069182 w 2083594"/>
              <a:gd name="connsiteY1" fmla="*/ 388144 h 538163"/>
              <a:gd name="connsiteX2" fmla="*/ 1216819 w 2083594"/>
              <a:gd name="connsiteY2" fmla="*/ 352425 h 538163"/>
              <a:gd name="connsiteX3" fmla="*/ 1364457 w 2083594"/>
              <a:gd name="connsiteY3" fmla="*/ 321469 h 538163"/>
              <a:gd name="connsiteX4" fmla="*/ 1502569 w 2083594"/>
              <a:gd name="connsiteY4" fmla="*/ 295275 h 538163"/>
              <a:gd name="connsiteX5" fmla="*/ 1614488 w 2083594"/>
              <a:gd name="connsiteY5" fmla="*/ 273844 h 538163"/>
              <a:gd name="connsiteX6" fmla="*/ 1666875 w 2083594"/>
              <a:gd name="connsiteY6" fmla="*/ 266700 h 538163"/>
              <a:gd name="connsiteX7" fmla="*/ 1724025 w 2083594"/>
              <a:gd name="connsiteY7" fmla="*/ 259557 h 538163"/>
              <a:gd name="connsiteX8" fmla="*/ 1821657 w 2083594"/>
              <a:gd name="connsiteY8" fmla="*/ 250032 h 538163"/>
              <a:gd name="connsiteX9" fmla="*/ 1928813 w 2083594"/>
              <a:gd name="connsiteY9" fmla="*/ 245269 h 538163"/>
              <a:gd name="connsiteX10" fmla="*/ 1971675 w 2083594"/>
              <a:gd name="connsiteY10" fmla="*/ 242888 h 538163"/>
              <a:gd name="connsiteX11" fmla="*/ 2021682 w 2083594"/>
              <a:gd name="connsiteY11" fmla="*/ 230982 h 538163"/>
              <a:gd name="connsiteX12" fmla="*/ 2057400 w 2083594"/>
              <a:gd name="connsiteY12" fmla="*/ 214313 h 538163"/>
              <a:gd name="connsiteX13" fmla="*/ 2074069 w 2083594"/>
              <a:gd name="connsiteY13" fmla="*/ 200025 h 538163"/>
              <a:gd name="connsiteX14" fmla="*/ 2081213 w 2083594"/>
              <a:gd name="connsiteY14" fmla="*/ 183357 h 538163"/>
              <a:gd name="connsiteX15" fmla="*/ 2083594 w 2083594"/>
              <a:gd name="connsiteY15" fmla="*/ 166688 h 538163"/>
              <a:gd name="connsiteX16" fmla="*/ 2078832 w 2083594"/>
              <a:gd name="connsiteY16" fmla="*/ 150019 h 538163"/>
              <a:gd name="connsiteX17" fmla="*/ 2069307 w 2083594"/>
              <a:gd name="connsiteY17" fmla="*/ 130969 h 538163"/>
              <a:gd name="connsiteX18" fmla="*/ 2055019 w 2083594"/>
              <a:gd name="connsiteY18" fmla="*/ 116682 h 538163"/>
              <a:gd name="connsiteX19" fmla="*/ 2033588 w 2083594"/>
              <a:gd name="connsiteY19" fmla="*/ 95250 h 538163"/>
              <a:gd name="connsiteX20" fmla="*/ 2002632 w 2083594"/>
              <a:gd name="connsiteY20" fmla="*/ 78582 h 538163"/>
              <a:gd name="connsiteX21" fmla="*/ 1957388 w 2083594"/>
              <a:gd name="connsiteY21" fmla="*/ 54769 h 538163"/>
              <a:gd name="connsiteX22" fmla="*/ 1900238 w 2083594"/>
              <a:gd name="connsiteY22" fmla="*/ 35719 h 538163"/>
              <a:gd name="connsiteX23" fmla="*/ 1824038 w 2083594"/>
              <a:gd name="connsiteY23" fmla="*/ 14288 h 538163"/>
              <a:gd name="connsiteX24" fmla="*/ 1769269 w 2083594"/>
              <a:gd name="connsiteY24" fmla="*/ 0 h 538163"/>
              <a:gd name="connsiteX25" fmla="*/ 1747838 w 2083594"/>
              <a:gd name="connsiteY25" fmla="*/ 2382 h 538163"/>
              <a:gd name="connsiteX26" fmla="*/ 1712119 w 2083594"/>
              <a:gd name="connsiteY26" fmla="*/ 9525 h 538163"/>
              <a:gd name="connsiteX27" fmla="*/ 1643063 w 2083594"/>
              <a:gd name="connsiteY27" fmla="*/ 38100 h 538163"/>
              <a:gd name="connsiteX28" fmla="*/ 1559719 w 2083594"/>
              <a:gd name="connsiteY28" fmla="*/ 76200 h 538163"/>
              <a:gd name="connsiteX29" fmla="*/ 1493044 w 2083594"/>
              <a:gd name="connsiteY29" fmla="*/ 109538 h 538163"/>
              <a:gd name="connsiteX30" fmla="*/ 1457325 w 2083594"/>
              <a:gd name="connsiteY30" fmla="*/ 119063 h 538163"/>
              <a:gd name="connsiteX31" fmla="*/ 1326357 w 2083594"/>
              <a:gd name="connsiteY31" fmla="*/ 152400 h 538163"/>
              <a:gd name="connsiteX32" fmla="*/ 1157288 w 2083594"/>
              <a:gd name="connsiteY32" fmla="*/ 192882 h 538163"/>
              <a:gd name="connsiteX33" fmla="*/ 983457 w 2083594"/>
              <a:gd name="connsiteY33" fmla="*/ 228600 h 538163"/>
              <a:gd name="connsiteX34" fmla="*/ 864394 w 2083594"/>
              <a:gd name="connsiteY34" fmla="*/ 250032 h 538163"/>
              <a:gd name="connsiteX35" fmla="*/ 738188 w 2083594"/>
              <a:gd name="connsiteY35" fmla="*/ 271463 h 538163"/>
              <a:gd name="connsiteX36" fmla="*/ 645319 w 2083594"/>
              <a:gd name="connsiteY36" fmla="*/ 283369 h 538163"/>
              <a:gd name="connsiteX37" fmla="*/ 578644 w 2083594"/>
              <a:gd name="connsiteY37" fmla="*/ 288132 h 538163"/>
              <a:gd name="connsiteX38" fmla="*/ 495300 w 2083594"/>
              <a:gd name="connsiteY38" fmla="*/ 290513 h 538163"/>
              <a:gd name="connsiteX39" fmla="*/ 454819 w 2083594"/>
              <a:gd name="connsiteY39" fmla="*/ 290513 h 538163"/>
              <a:gd name="connsiteX40" fmla="*/ 392907 w 2083594"/>
              <a:gd name="connsiteY40" fmla="*/ 285750 h 538163"/>
              <a:gd name="connsiteX41" fmla="*/ 311944 w 2083594"/>
              <a:gd name="connsiteY41" fmla="*/ 276225 h 538163"/>
              <a:gd name="connsiteX42" fmla="*/ 257175 w 2083594"/>
              <a:gd name="connsiteY42" fmla="*/ 264319 h 538163"/>
              <a:gd name="connsiteX43" fmla="*/ 209550 w 2083594"/>
              <a:gd name="connsiteY43" fmla="*/ 252413 h 538163"/>
              <a:gd name="connsiteX44" fmla="*/ 164307 w 2083594"/>
              <a:gd name="connsiteY44" fmla="*/ 235744 h 538163"/>
              <a:gd name="connsiteX45" fmla="*/ 130969 w 2083594"/>
              <a:gd name="connsiteY45" fmla="*/ 221457 h 538163"/>
              <a:gd name="connsiteX46" fmla="*/ 95250 w 2083594"/>
              <a:gd name="connsiteY46" fmla="*/ 200025 h 538163"/>
              <a:gd name="connsiteX47" fmla="*/ 71438 w 2083594"/>
              <a:gd name="connsiteY47" fmla="*/ 183357 h 538163"/>
              <a:gd name="connsiteX48" fmla="*/ 42863 w 2083594"/>
              <a:gd name="connsiteY48" fmla="*/ 169069 h 538163"/>
              <a:gd name="connsiteX49" fmla="*/ 16669 w 2083594"/>
              <a:gd name="connsiteY49" fmla="*/ 161925 h 538163"/>
              <a:gd name="connsiteX50" fmla="*/ 4763 w 2083594"/>
              <a:gd name="connsiteY50" fmla="*/ 164307 h 538163"/>
              <a:gd name="connsiteX51" fmla="*/ 0 w 2083594"/>
              <a:gd name="connsiteY51" fmla="*/ 178594 h 538163"/>
              <a:gd name="connsiteX52" fmla="*/ 4763 w 2083594"/>
              <a:gd name="connsiteY52" fmla="*/ 200025 h 538163"/>
              <a:gd name="connsiteX53" fmla="*/ 19050 w 2083594"/>
              <a:gd name="connsiteY53" fmla="*/ 226219 h 538163"/>
              <a:gd name="connsiteX54" fmla="*/ 54769 w 2083594"/>
              <a:gd name="connsiteY54" fmla="*/ 261938 h 538163"/>
              <a:gd name="connsiteX55" fmla="*/ 121444 w 2083594"/>
              <a:gd name="connsiteY55" fmla="*/ 323850 h 538163"/>
              <a:gd name="connsiteX56" fmla="*/ 197644 w 2083594"/>
              <a:gd name="connsiteY56" fmla="*/ 388144 h 538163"/>
              <a:gd name="connsiteX57" fmla="*/ 259557 w 2083594"/>
              <a:gd name="connsiteY57" fmla="*/ 435769 h 538163"/>
              <a:gd name="connsiteX58" fmla="*/ 319088 w 2083594"/>
              <a:gd name="connsiteY58" fmla="*/ 476250 h 538163"/>
              <a:gd name="connsiteX59" fmla="*/ 359569 w 2083594"/>
              <a:gd name="connsiteY59" fmla="*/ 500063 h 538163"/>
              <a:gd name="connsiteX60" fmla="*/ 409575 w 2083594"/>
              <a:gd name="connsiteY60" fmla="*/ 521494 h 538163"/>
              <a:gd name="connsiteX61" fmla="*/ 447675 w 2083594"/>
              <a:gd name="connsiteY61" fmla="*/ 533400 h 538163"/>
              <a:gd name="connsiteX62" fmla="*/ 481013 w 2083594"/>
              <a:gd name="connsiteY62" fmla="*/ 538163 h 538163"/>
              <a:gd name="connsiteX63" fmla="*/ 509588 w 2083594"/>
              <a:gd name="connsiteY63" fmla="*/ 533400 h 538163"/>
              <a:gd name="connsiteX64" fmla="*/ 664369 w 2083594"/>
              <a:gd name="connsiteY64" fmla="*/ 497682 h 538163"/>
              <a:gd name="connsiteX65" fmla="*/ 857250 w 2083594"/>
              <a:gd name="connsiteY65" fmla="*/ 445294 h 538163"/>
              <a:gd name="connsiteX66" fmla="*/ 976313 w 2083594"/>
              <a:gd name="connsiteY66" fmla="*/ 411957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083594" h="538163">
                <a:moveTo>
                  <a:pt x="976313" y="411957"/>
                </a:moveTo>
                <a:lnTo>
                  <a:pt x="1069182" y="388144"/>
                </a:lnTo>
                <a:lnTo>
                  <a:pt x="1216819" y="352425"/>
                </a:lnTo>
                <a:lnTo>
                  <a:pt x="1364457" y="321469"/>
                </a:lnTo>
                <a:lnTo>
                  <a:pt x="1502569" y="295275"/>
                </a:lnTo>
                <a:lnTo>
                  <a:pt x="1614488" y="273844"/>
                </a:lnTo>
                <a:lnTo>
                  <a:pt x="1666875" y="266700"/>
                </a:lnTo>
                <a:lnTo>
                  <a:pt x="1724025" y="259557"/>
                </a:lnTo>
                <a:lnTo>
                  <a:pt x="1821657" y="250032"/>
                </a:lnTo>
                <a:lnTo>
                  <a:pt x="1928813" y="245269"/>
                </a:lnTo>
                <a:lnTo>
                  <a:pt x="1971675" y="242888"/>
                </a:lnTo>
                <a:lnTo>
                  <a:pt x="2021682" y="230982"/>
                </a:lnTo>
                <a:lnTo>
                  <a:pt x="2057400" y="214313"/>
                </a:lnTo>
                <a:lnTo>
                  <a:pt x="2074069" y="200025"/>
                </a:lnTo>
                <a:lnTo>
                  <a:pt x="2081213" y="183357"/>
                </a:lnTo>
                <a:lnTo>
                  <a:pt x="2083594" y="166688"/>
                </a:lnTo>
                <a:lnTo>
                  <a:pt x="2078832" y="150019"/>
                </a:lnTo>
                <a:lnTo>
                  <a:pt x="2069307" y="130969"/>
                </a:lnTo>
                <a:lnTo>
                  <a:pt x="2055019" y="116682"/>
                </a:lnTo>
                <a:lnTo>
                  <a:pt x="2033588" y="95250"/>
                </a:lnTo>
                <a:lnTo>
                  <a:pt x="2002632" y="78582"/>
                </a:lnTo>
                <a:lnTo>
                  <a:pt x="1957388" y="54769"/>
                </a:lnTo>
                <a:lnTo>
                  <a:pt x="1900238" y="35719"/>
                </a:lnTo>
                <a:lnTo>
                  <a:pt x="1824038" y="14288"/>
                </a:lnTo>
                <a:lnTo>
                  <a:pt x="1769269" y="0"/>
                </a:lnTo>
                <a:lnTo>
                  <a:pt x="1747838" y="2382"/>
                </a:lnTo>
                <a:lnTo>
                  <a:pt x="1712119" y="9525"/>
                </a:lnTo>
                <a:lnTo>
                  <a:pt x="1643063" y="38100"/>
                </a:lnTo>
                <a:lnTo>
                  <a:pt x="1559719" y="76200"/>
                </a:lnTo>
                <a:lnTo>
                  <a:pt x="1493044" y="109538"/>
                </a:lnTo>
                <a:lnTo>
                  <a:pt x="1457325" y="119063"/>
                </a:lnTo>
                <a:lnTo>
                  <a:pt x="1326357" y="152400"/>
                </a:lnTo>
                <a:lnTo>
                  <a:pt x="1157288" y="192882"/>
                </a:lnTo>
                <a:lnTo>
                  <a:pt x="983457" y="228600"/>
                </a:lnTo>
                <a:lnTo>
                  <a:pt x="864394" y="250032"/>
                </a:lnTo>
                <a:lnTo>
                  <a:pt x="738188" y="271463"/>
                </a:lnTo>
                <a:lnTo>
                  <a:pt x="645319" y="283369"/>
                </a:lnTo>
                <a:lnTo>
                  <a:pt x="578644" y="288132"/>
                </a:lnTo>
                <a:lnTo>
                  <a:pt x="495300" y="290513"/>
                </a:lnTo>
                <a:lnTo>
                  <a:pt x="454819" y="290513"/>
                </a:lnTo>
                <a:lnTo>
                  <a:pt x="392907" y="285750"/>
                </a:lnTo>
                <a:lnTo>
                  <a:pt x="311944" y="276225"/>
                </a:lnTo>
                <a:lnTo>
                  <a:pt x="257175" y="264319"/>
                </a:lnTo>
                <a:lnTo>
                  <a:pt x="209550" y="252413"/>
                </a:lnTo>
                <a:lnTo>
                  <a:pt x="164307" y="235744"/>
                </a:lnTo>
                <a:lnTo>
                  <a:pt x="130969" y="221457"/>
                </a:lnTo>
                <a:lnTo>
                  <a:pt x="95250" y="200025"/>
                </a:lnTo>
                <a:lnTo>
                  <a:pt x="71438" y="183357"/>
                </a:lnTo>
                <a:lnTo>
                  <a:pt x="42863" y="169069"/>
                </a:lnTo>
                <a:lnTo>
                  <a:pt x="16669" y="161925"/>
                </a:lnTo>
                <a:lnTo>
                  <a:pt x="4763" y="164307"/>
                </a:lnTo>
                <a:lnTo>
                  <a:pt x="0" y="178594"/>
                </a:lnTo>
                <a:lnTo>
                  <a:pt x="4763" y="200025"/>
                </a:lnTo>
                <a:lnTo>
                  <a:pt x="19050" y="226219"/>
                </a:lnTo>
                <a:lnTo>
                  <a:pt x="54769" y="261938"/>
                </a:lnTo>
                <a:lnTo>
                  <a:pt x="121444" y="323850"/>
                </a:lnTo>
                <a:lnTo>
                  <a:pt x="197644" y="388144"/>
                </a:lnTo>
                <a:lnTo>
                  <a:pt x="259557" y="435769"/>
                </a:lnTo>
                <a:lnTo>
                  <a:pt x="319088" y="476250"/>
                </a:lnTo>
                <a:lnTo>
                  <a:pt x="359569" y="500063"/>
                </a:lnTo>
                <a:lnTo>
                  <a:pt x="409575" y="521494"/>
                </a:lnTo>
                <a:lnTo>
                  <a:pt x="447675" y="533400"/>
                </a:lnTo>
                <a:lnTo>
                  <a:pt x="481013" y="538163"/>
                </a:lnTo>
                <a:lnTo>
                  <a:pt x="509588" y="533400"/>
                </a:lnTo>
                <a:lnTo>
                  <a:pt x="664369" y="497682"/>
                </a:lnTo>
                <a:lnTo>
                  <a:pt x="857250" y="445294"/>
                </a:lnTo>
                <a:lnTo>
                  <a:pt x="976313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482922E-D15A-4D74-B4B9-DFDDF0261F13}"/>
              </a:ext>
            </a:extLst>
          </p:cNvPr>
          <p:cNvSpPr/>
          <p:nvPr/>
        </p:nvSpPr>
        <p:spPr>
          <a:xfrm>
            <a:off x="2867025" y="3255963"/>
            <a:ext cx="1125538" cy="374650"/>
          </a:xfrm>
          <a:custGeom>
            <a:avLst/>
            <a:gdLst>
              <a:gd name="connsiteX0" fmla="*/ 635794 w 1126331"/>
              <a:gd name="connsiteY0" fmla="*/ 311944 h 376237"/>
              <a:gd name="connsiteX1" fmla="*/ 757238 w 1126331"/>
              <a:gd name="connsiteY1" fmla="*/ 280987 h 376237"/>
              <a:gd name="connsiteX2" fmla="*/ 878681 w 1126331"/>
              <a:gd name="connsiteY2" fmla="*/ 247650 h 376237"/>
              <a:gd name="connsiteX3" fmla="*/ 1014413 w 1126331"/>
              <a:gd name="connsiteY3" fmla="*/ 207169 h 376237"/>
              <a:gd name="connsiteX4" fmla="*/ 1088231 w 1126331"/>
              <a:gd name="connsiteY4" fmla="*/ 178594 h 376237"/>
              <a:gd name="connsiteX5" fmla="*/ 1104900 w 1126331"/>
              <a:gd name="connsiteY5" fmla="*/ 166687 h 376237"/>
              <a:gd name="connsiteX6" fmla="*/ 1119188 w 1126331"/>
              <a:gd name="connsiteY6" fmla="*/ 142875 h 376237"/>
              <a:gd name="connsiteX7" fmla="*/ 1123950 w 1126331"/>
              <a:gd name="connsiteY7" fmla="*/ 123825 h 376237"/>
              <a:gd name="connsiteX8" fmla="*/ 1126331 w 1126331"/>
              <a:gd name="connsiteY8" fmla="*/ 104775 h 376237"/>
              <a:gd name="connsiteX9" fmla="*/ 1119188 w 1126331"/>
              <a:gd name="connsiteY9" fmla="*/ 80962 h 376237"/>
              <a:gd name="connsiteX10" fmla="*/ 1109663 w 1126331"/>
              <a:gd name="connsiteY10" fmla="*/ 64294 h 376237"/>
              <a:gd name="connsiteX11" fmla="*/ 1085850 w 1126331"/>
              <a:gd name="connsiteY11" fmla="*/ 45244 h 376237"/>
              <a:gd name="connsiteX12" fmla="*/ 1040606 w 1126331"/>
              <a:gd name="connsiteY12" fmla="*/ 23812 h 376237"/>
              <a:gd name="connsiteX13" fmla="*/ 990600 w 1126331"/>
              <a:gd name="connsiteY13" fmla="*/ 7144 h 376237"/>
              <a:gd name="connsiteX14" fmla="*/ 938213 w 1126331"/>
              <a:gd name="connsiteY14" fmla="*/ 0 h 376237"/>
              <a:gd name="connsiteX15" fmla="*/ 881063 w 1126331"/>
              <a:gd name="connsiteY15" fmla="*/ 0 h 376237"/>
              <a:gd name="connsiteX16" fmla="*/ 812006 w 1126331"/>
              <a:gd name="connsiteY16" fmla="*/ 9525 h 376237"/>
              <a:gd name="connsiteX17" fmla="*/ 783431 w 1126331"/>
              <a:gd name="connsiteY17" fmla="*/ 16669 h 376237"/>
              <a:gd name="connsiteX18" fmla="*/ 752475 w 1126331"/>
              <a:gd name="connsiteY18" fmla="*/ 35719 h 376237"/>
              <a:gd name="connsiteX19" fmla="*/ 688181 w 1126331"/>
              <a:gd name="connsiteY19" fmla="*/ 80962 h 376237"/>
              <a:gd name="connsiteX20" fmla="*/ 650081 w 1126331"/>
              <a:gd name="connsiteY20" fmla="*/ 107156 h 376237"/>
              <a:gd name="connsiteX21" fmla="*/ 590550 w 1126331"/>
              <a:gd name="connsiteY21" fmla="*/ 128587 h 376237"/>
              <a:gd name="connsiteX22" fmla="*/ 454819 w 1126331"/>
              <a:gd name="connsiteY22" fmla="*/ 169069 h 376237"/>
              <a:gd name="connsiteX23" fmla="*/ 307181 w 1126331"/>
              <a:gd name="connsiteY23" fmla="*/ 204787 h 376237"/>
              <a:gd name="connsiteX24" fmla="*/ 221456 w 1126331"/>
              <a:gd name="connsiteY24" fmla="*/ 221456 h 376237"/>
              <a:gd name="connsiteX25" fmla="*/ 171450 w 1126331"/>
              <a:gd name="connsiteY25" fmla="*/ 216694 h 376237"/>
              <a:gd name="connsiteX26" fmla="*/ 102394 w 1126331"/>
              <a:gd name="connsiteY26" fmla="*/ 209550 h 376237"/>
              <a:gd name="connsiteX27" fmla="*/ 54769 w 1126331"/>
              <a:gd name="connsiteY27" fmla="*/ 197644 h 376237"/>
              <a:gd name="connsiteX28" fmla="*/ 19050 w 1126331"/>
              <a:gd name="connsiteY28" fmla="*/ 180975 h 376237"/>
              <a:gd name="connsiteX29" fmla="*/ 4763 w 1126331"/>
              <a:gd name="connsiteY29" fmla="*/ 183356 h 376237"/>
              <a:gd name="connsiteX30" fmla="*/ 2381 w 1126331"/>
              <a:gd name="connsiteY30" fmla="*/ 192881 h 376237"/>
              <a:gd name="connsiteX31" fmla="*/ 0 w 1126331"/>
              <a:gd name="connsiteY31" fmla="*/ 207169 h 376237"/>
              <a:gd name="connsiteX32" fmla="*/ 16669 w 1126331"/>
              <a:gd name="connsiteY32" fmla="*/ 238125 h 376237"/>
              <a:gd name="connsiteX33" fmla="*/ 47625 w 1126331"/>
              <a:gd name="connsiteY33" fmla="*/ 276225 h 376237"/>
              <a:gd name="connsiteX34" fmla="*/ 88106 w 1126331"/>
              <a:gd name="connsiteY34" fmla="*/ 307181 h 376237"/>
              <a:gd name="connsiteX35" fmla="*/ 130969 w 1126331"/>
              <a:gd name="connsiteY35" fmla="*/ 326231 h 376237"/>
              <a:gd name="connsiteX36" fmla="*/ 183356 w 1126331"/>
              <a:gd name="connsiteY36" fmla="*/ 347662 h 376237"/>
              <a:gd name="connsiteX37" fmla="*/ 242888 w 1126331"/>
              <a:gd name="connsiteY37" fmla="*/ 366712 h 376237"/>
              <a:gd name="connsiteX38" fmla="*/ 290513 w 1126331"/>
              <a:gd name="connsiteY38" fmla="*/ 376237 h 376237"/>
              <a:gd name="connsiteX39" fmla="*/ 359569 w 1126331"/>
              <a:gd name="connsiteY39" fmla="*/ 371475 h 376237"/>
              <a:gd name="connsiteX40" fmla="*/ 545306 w 1126331"/>
              <a:gd name="connsiteY40" fmla="*/ 335756 h 376237"/>
              <a:gd name="connsiteX41" fmla="*/ 635794 w 1126331"/>
              <a:gd name="connsiteY41" fmla="*/ 311944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26331" h="376237">
                <a:moveTo>
                  <a:pt x="635794" y="311944"/>
                </a:moveTo>
                <a:lnTo>
                  <a:pt x="757238" y="280987"/>
                </a:lnTo>
                <a:lnTo>
                  <a:pt x="878681" y="247650"/>
                </a:lnTo>
                <a:lnTo>
                  <a:pt x="1014413" y="207169"/>
                </a:lnTo>
                <a:lnTo>
                  <a:pt x="1088231" y="178594"/>
                </a:lnTo>
                <a:lnTo>
                  <a:pt x="1104900" y="166687"/>
                </a:lnTo>
                <a:lnTo>
                  <a:pt x="1119188" y="142875"/>
                </a:lnTo>
                <a:lnTo>
                  <a:pt x="1123950" y="123825"/>
                </a:lnTo>
                <a:lnTo>
                  <a:pt x="1126331" y="104775"/>
                </a:lnTo>
                <a:lnTo>
                  <a:pt x="1119188" y="80962"/>
                </a:lnTo>
                <a:lnTo>
                  <a:pt x="1109663" y="64294"/>
                </a:lnTo>
                <a:lnTo>
                  <a:pt x="1085850" y="45244"/>
                </a:lnTo>
                <a:lnTo>
                  <a:pt x="1040606" y="23812"/>
                </a:lnTo>
                <a:lnTo>
                  <a:pt x="990600" y="7144"/>
                </a:lnTo>
                <a:lnTo>
                  <a:pt x="938213" y="0"/>
                </a:lnTo>
                <a:lnTo>
                  <a:pt x="881063" y="0"/>
                </a:lnTo>
                <a:lnTo>
                  <a:pt x="812006" y="9525"/>
                </a:lnTo>
                <a:lnTo>
                  <a:pt x="783431" y="16669"/>
                </a:lnTo>
                <a:lnTo>
                  <a:pt x="752475" y="35719"/>
                </a:lnTo>
                <a:lnTo>
                  <a:pt x="688181" y="80962"/>
                </a:lnTo>
                <a:lnTo>
                  <a:pt x="650081" y="107156"/>
                </a:lnTo>
                <a:lnTo>
                  <a:pt x="590550" y="128587"/>
                </a:lnTo>
                <a:lnTo>
                  <a:pt x="454819" y="169069"/>
                </a:lnTo>
                <a:lnTo>
                  <a:pt x="307181" y="204787"/>
                </a:lnTo>
                <a:lnTo>
                  <a:pt x="221456" y="221456"/>
                </a:lnTo>
                <a:lnTo>
                  <a:pt x="171450" y="216694"/>
                </a:lnTo>
                <a:lnTo>
                  <a:pt x="102394" y="209550"/>
                </a:lnTo>
                <a:lnTo>
                  <a:pt x="54769" y="197644"/>
                </a:lnTo>
                <a:lnTo>
                  <a:pt x="19050" y="180975"/>
                </a:lnTo>
                <a:lnTo>
                  <a:pt x="4763" y="183356"/>
                </a:lnTo>
                <a:lnTo>
                  <a:pt x="2381" y="192881"/>
                </a:lnTo>
                <a:lnTo>
                  <a:pt x="0" y="207169"/>
                </a:lnTo>
                <a:lnTo>
                  <a:pt x="16669" y="238125"/>
                </a:lnTo>
                <a:lnTo>
                  <a:pt x="47625" y="276225"/>
                </a:lnTo>
                <a:lnTo>
                  <a:pt x="88106" y="307181"/>
                </a:lnTo>
                <a:lnTo>
                  <a:pt x="130969" y="326231"/>
                </a:lnTo>
                <a:lnTo>
                  <a:pt x="183356" y="347662"/>
                </a:lnTo>
                <a:lnTo>
                  <a:pt x="242888" y="366712"/>
                </a:lnTo>
                <a:lnTo>
                  <a:pt x="290513" y="376237"/>
                </a:lnTo>
                <a:lnTo>
                  <a:pt x="359569" y="371475"/>
                </a:lnTo>
                <a:lnTo>
                  <a:pt x="545306" y="335756"/>
                </a:lnTo>
                <a:lnTo>
                  <a:pt x="635794" y="3119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D97A1F1C-E779-4934-A9F3-A527B82FDF5C}"/>
              </a:ext>
            </a:extLst>
          </p:cNvPr>
          <p:cNvSpPr/>
          <p:nvPr/>
        </p:nvSpPr>
        <p:spPr>
          <a:xfrm>
            <a:off x="2868613" y="3960813"/>
            <a:ext cx="1143000" cy="358775"/>
          </a:xfrm>
          <a:custGeom>
            <a:avLst/>
            <a:gdLst>
              <a:gd name="connsiteX0" fmla="*/ 488157 w 1143000"/>
              <a:gd name="connsiteY0" fmla="*/ 133350 h 359569"/>
              <a:gd name="connsiteX1" fmla="*/ 611982 w 1143000"/>
              <a:gd name="connsiteY1" fmla="*/ 102394 h 359569"/>
              <a:gd name="connsiteX2" fmla="*/ 757238 w 1143000"/>
              <a:gd name="connsiteY2" fmla="*/ 57150 h 359569"/>
              <a:gd name="connsiteX3" fmla="*/ 783432 w 1143000"/>
              <a:gd name="connsiteY3" fmla="*/ 47625 h 359569"/>
              <a:gd name="connsiteX4" fmla="*/ 797719 w 1143000"/>
              <a:gd name="connsiteY4" fmla="*/ 35719 h 359569"/>
              <a:gd name="connsiteX5" fmla="*/ 814388 w 1143000"/>
              <a:gd name="connsiteY5" fmla="*/ 23812 h 359569"/>
              <a:gd name="connsiteX6" fmla="*/ 838200 w 1143000"/>
              <a:gd name="connsiteY6" fmla="*/ 9525 h 359569"/>
              <a:gd name="connsiteX7" fmla="*/ 862013 w 1143000"/>
              <a:gd name="connsiteY7" fmla="*/ 0 h 359569"/>
              <a:gd name="connsiteX8" fmla="*/ 895350 w 1143000"/>
              <a:gd name="connsiteY8" fmla="*/ 0 h 359569"/>
              <a:gd name="connsiteX9" fmla="*/ 921544 w 1143000"/>
              <a:gd name="connsiteY9" fmla="*/ 7144 h 359569"/>
              <a:gd name="connsiteX10" fmla="*/ 976313 w 1143000"/>
              <a:gd name="connsiteY10" fmla="*/ 30956 h 359569"/>
              <a:gd name="connsiteX11" fmla="*/ 1054894 w 1143000"/>
              <a:gd name="connsiteY11" fmla="*/ 64294 h 359569"/>
              <a:gd name="connsiteX12" fmla="*/ 1112044 w 1143000"/>
              <a:gd name="connsiteY12" fmla="*/ 90487 h 359569"/>
              <a:gd name="connsiteX13" fmla="*/ 1128713 w 1143000"/>
              <a:gd name="connsiteY13" fmla="*/ 102394 h 359569"/>
              <a:gd name="connsiteX14" fmla="*/ 1135857 w 1143000"/>
              <a:gd name="connsiteY14" fmla="*/ 111919 h 359569"/>
              <a:gd name="connsiteX15" fmla="*/ 1143000 w 1143000"/>
              <a:gd name="connsiteY15" fmla="*/ 130969 h 359569"/>
              <a:gd name="connsiteX16" fmla="*/ 1143000 w 1143000"/>
              <a:gd name="connsiteY16" fmla="*/ 147637 h 359569"/>
              <a:gd name="connsiteX17" fmla="*/ 1133475 w 1143000"/>
              <a:gd name="connsiteY17" fmla="*/ 169069 h 359569"/>
              <a:gd name="connsiteX18" fmla="*/ 1107282 w 1143000"/>
              <a:gd name="connsiteY18" fmla="*/ 190500 h 359569"/>
              <a:gd name="connsiteX19" fmla="*/ 1076325 w 1143000"/>
              <a:gd name="connsiteY19" fmla="*/ 204787 h 359569"/>
              <a:gd name="connsiteX20" fmla="*/ 1047750 w 1143000"/>
              <a:gd name="connsiteY20" fmla="*/ 209550 h 359569"/>
              <a:gd name="connsiteX21" fmla="*/ 931069 w 1143000"/>
              <a:gd name="connsiteY21" fmla="*/ 223837 h 359569"/>
              <a:gd name="connsiteX22" fmla="*/ 807244 w 1143000"/>
              <a:gd name="connsiteY22" fmla="*/ 242887 h 359569"/>
              <a:gd name="connsiteX23" fmla="*/ 623888 w 1143000"/>
              <a:gd name="connsiteY23" fmla="*/ 276225 h 359569"/>
              <a:gd name="connsiteX24" fmla="*/ 450057 w 1143000"/>
              <a:gd name="connsiteY24" fmla="*/ 311944 h 359569"/>
              <a:gd name="connsiteX25" fmla="*/ 411957 w 1143000"/>
              <a:gd name="connsiteY25" fmla="*/ 323850 h 359569"/>
              <a:gd name="connsiteX26" fmla="*/ 376238 w 1143000"/>
              <a:gd name="connsiteY26" fmla="*/ 338137 h 359569"/>
              <a:gd name="connsiteX27" fmla="*/ 333375 w 1143000"/>
              <a:gd name="connsiteY27" fmla="*/ 350044 h 359569"/>
              <a:gd name="connsiteX28" fmla="*/ 297657 w 1143000"/>
              <a:gd name="connsiteY28" fmla="*/ 357187 h 359569"/>
              <a:gd name="connsiteX29" fmla="*/ 261938 w 1143000"/>
              <a:gd name="connsiteY29" fmla="*/ 359569 h 359569"/>
              <a:gd name="connsiteX30" fmla="*/ 233363 w 1143000"/>
              <a:gd name="connsiteY30" fmla="*/ 354806 h 359569"/>
              <a:gd name="connsiteX31" fmla="*/ 209550 w 1143000"/>
              <a:gd name="connsiteY31" fmla="*/ 345281 h 359569"/>
              <a:gd name="connsiteX32" fmla="*/ 185738 w 1143000"/>
              <a:gd name="connsiteY32" fmla="*/ 335756 h 359569"/>
              <a:gd name="connsiteX33" fmla="*/ 138113 w 1143000"/>
              <a:gd name="connsiteY33" fmla="*/ 314325 h 359569"/>
              <a:gd name="connsiteX34" fmla="*/ 85725 w 1143000"/>
              <a:gd name="connsiteY34" fmla="*/ 285750 h 359569"/>
              <a:gd name="connsiteX35" fmla="*/ 50007 w 1143000"/>
              <a:gd name="connsiteY35" fmla="*/ 259556 h 359569"/>
              <a:gd name="connsiteX36" fmla="*/ 21432 w 1143000"/>
              <a:gd name="connsiteY36" fmla="*/ 233362 h 359569"/>
              <a:gd name="connsiteX37" fmla="*/ 2382 w 1143000"/>
              <a:gd name="connsiteY37" fmla="*/ 209550 h 359569"/>
              <a:gd name="connsiteX38" fmla="*/ 0 w 1143000"/>
              <a:gd name="connsiteY38" fmla="*/ 195262 h 359569"/>
              <a:gd name="connsiteX39" fmla="*/ 7144 w 1143000"/>
              <a:gd name="connsiteY39" fmla="*/ 180975 h 359569"/>
              <a:gd name="connsiteX40" fmla="*/ 23813 w 1143000"/>
              <a:gd name="connsiteY40" fmla="*/ 180975 h 359569"/>
              <a:gd name="connsiteX41" fmla="*/ 76200 w 1143000"/>
              <a:gd name="connsiteY41" fmla="*/ 180975 h 359569"/>
              <a:gd name="connsiteX42" fmla="*/ 119063 w 1143000"/>
              <a:gd name="connsiteY42" fmla="*/ 183356 h 359569"/>
              <a:gd name="connsiteX43" fmla="*/ 183357 w 1143000"/>
              <a:gd name="connsiteY43" fmla="*/ 180975 h 359569"/>
              <a:gd name="connsiteX44" fmla="*/ 300038 w 1143000"/>
              <a:gd name="connsiteY44" fmla="*/ 169069 h 359569"/>
              <a:gd name="connsiteX45" fmla="*/ 488157 w 1143000"/>
              <a:gd name="connsiteY45" fmla="*/ 133350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43000" h="359569">
                <a:moveTo>
                  <a:pt x="488157" y="133350"/>
                </a:moveTo>
                <a:lnTo>
                  <a:pt x="611982" y="102394"/>
                </a:lnTo>
                <a:lnTo>
                  <a:pt x="757238" y="57150"/>
                </a:lnTo>
                <a:lnTo>
                  <a:pt x="783432" y="47625"/>
                </a:lnTo>
                <a:lnTo>
                  <a:pt x="797719" y="35719"/>
                </a:lnTo>
                <a:lnTo>
                  <a:pt x="814388" y="23812"/>
                </a:lnTo>
                <a:lnTo>
                  <a:pt x="838200" y="9525"/>
                </a:lnTo>
                <a:lnTo>
                  <a:pt x="862013" y="0"/>
                </a:lnTo>
                <a:lnTo>
                  <a:pt x="895350" y="0"/>
                </a:lnTo>
                <a:lnTo>
                  <a:pt x="921544" y="7144"/>
                </a:lnTo>
                <a:lnTo>
                  <a:pt x="976313" y="30956"/>
                </a:lnTo>
                <a:lnTo>
                  <a:pt x="1054894" y="64294"/>
                </a:lnTo>
                <a:lnTo>
                  <a:pt x="1112044" y="90487"/>
                </a:lnTo>
                <a:lnTo>
                  <a:pt x="1128713" y="102394"/>
                </a:lnTo>
                <a:lnTo>
                  <a:pt x="1135857" y="111919"/>
                </a:lnTo>
                <a:lnTo>
                  <a:pt x="1143000" y="130969"/>
                </a:lnTo>
                <a:lnTo>
                  <a:pt x="1143000" y="147637"/>
                </a:lnTo>
                <a:lnTo>
                  <a:pt x="1133475" y="169069"/>
                </a:lnTo>
                <a:lnTo>
                  <a:pt x="1107282" y="190500"/>
                </a:lnTo>
                <a:lnTo>
                  <a:pt x="1076325" y="204787"/>
                </a:lnTo>
                <a:lnTo>
                  <a:pt x="1047750" y="209550"/>
                </a:lnTo>
                <a:lnTo>
                  <a:pt x="931069" y="223837"/>
                </a:lnTo>
                <a:lnTo>
                  <a:pt x="807244" y="242887"/>
                </a:lnTo>
                <a:lnTo>
                  <a:pt x="623888" y="276225"/>
                </a:lnTo>
                <a:lnTo>
                  <a:pt x="450057" y="311944"/>
                </a:lnTo>
                <a:lnTo>
                  <a:pt x="411957" y="323850"/>
                </a:lnTo>
                <a:lnTo>
                  <a:pt x="376238" y="338137"/>
                </a:lnTo>
                <a:lnTo>
                  <a:pt x="333375" y="350044"/>
                </a:lnTo>
                <a:lnTo>
                  <a:pt x="297657" y="357187"/>
                </a:lnTo>
                <a:lnTo>
                  <a:pt x="261938" y="359569"/>
                </a:lnTo>
                <a:lnTo>
                  <a:pt x="233363" y="354806"/>
                </a:lnTo>
                <a:lnTo>
                  <a:pt x="209550" y="345281"/>
                </a:lnTo>
                <a:lnTo>
                  <a:pt x="185738" y="335756"/>
                </a:lnTo>
                <a:lnTo>
                  <a:pt x="138113" y="314325"/>
                </a:lnTo>
                <a:lnTo>
                  <a:pt x="85725" y="285750"/>
                </a:lnTo>
                <a:lnTo>
                  <a:pt x="50007" y="259556"/>
                </a:lnTo>
                <a:lnTo>
                  <a:pt x="21432" y="233362"/>
                </a:lnTo>
                <a:lnTo>
                  <a:pt x="2382" y="209550"/>
                </a:lnTo>
                <a:lnTo>
                  <a:pt x="0" y="195262"/>
                </a:lnTo>
                <a:lnTo>
                  <a:pt x="7144" y="180975"/>
                </a:lnTo>
                <a:lnTo>
                  <a:pt x="23813" y="180975"/>
                </a:lnTo>
                <a:lnTo>
                  <a:pt x="76200" y="180975"/>
                </a:lnTo>
                <a:lnTo>
                  <a:pt x="119063" y="183356"/>
                </a:lnTo>
                <a:lnTo>
                  <a:pt x="183357" y="180975"/>
                </a:lnTo>
                <a:lnTo>
                  <a:pt x="300038" y="169069"/>
                </a:lnTo>
                <a:lnTo>
                  <a:pt x="488157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8F8028C-FD7C-4C6E-8686-F9A4B1FD2B66}"/>
              </a:ext>
            </a:extLst>
          </p:cNvPr>
          <p:cNvSpPr/>
          <p:nvPr/>
        </p:nvSpPr>
        <p:spPr>
          <a:xfrm>
            <a:off x="2640013" y="4786313"/>
            <a:ext cx="631825" cy="1079500"/>
          </a:xfrm>
          <a:custGeom>
            <a:avLst/>
            <a:gdLst>
              <a:gd name="connsiteX0" fmla="*/ 461963 w 631032"/>
              <a:gd name="connsiteY0" fmla="*/ 457200 h 1078706"/>
              <a:gd name="connsiteX1" fmla="*/ 354807 w 631032"/>
              <a:gd name="connsiteY1" fmla="*/ 209550 h 1078706"/>
              <a:gd name="connsiteX2" fmla="*/ 297657 w 631032"/>
              <a:gd name="connsiteY2" fmla="*/ 97631 h 1078706"/>
              <a:gd name="connsiteX3" fmla="*/ 245269 w 631032"/>
              <a:gd name="connsiteY3" fmla="*/ 78581 h 1078706"/>
              <a:gd name="connsiteX4" fmla="*/ 164307 w 631032"/>
              <a:gd name="connsiteY4" fmla="*/ 47625 h 1078706"/>
              <a:gd name="connsiteX5" fmla="*/ 121444 w 631032"/>
              <a:gd name="connsiteY5" fmla="*/ 33337 h 1078706"/>
              <a:gd name="connsiteX6" fmla="*/ 66675 w 631032"/>
              <a:gd name="connsiteY6" fmla="*/ 11906 h 1078706"/>
              <a:gd name="connsiteX7" fmla="*/ 38100 w 631032"/>
              <a:gd name="connsiteY7" fmla="*/ 0 h 1078706"/>
              <a:gd name="connsiteX8" fmla="*/ 21432 w 631032"/>
              <a:gd name="connsiteY8" fmla="*/ 0 h 1078706"/>
              <a:gd name="connsiteX9" fmla="*/ 4763 w 631032"/>
              <a:gd name="connsiteY9" fmla="*/ 2381 h 1078706"/>
              <a:gd name="connsiteX10" fmla="*/ 0 w 631032"/>
              <a:gd name="connsiteY10" fmla="*/ 16668 h 1078706"/>
              <a:gd name="connsiteX11" fmla="*/ 7144 w 631032"/>
              <a:gd name="connsiteY11" fmla="*/ 40481 h 1078706"/>
              <a:gd name="connsiteX12" fmla="*/ 16669 w 631032"/>
              <a:gd name="connsiteY12" fmla="*/ 59531 h 1078706"/>
              <a:gd name="connsiteX13" fmla="*/ 54769 w 631032"/>
              <a:gd name="connsiteY13" fmla="*/ 97631 h 1078706"/>
              <a:gd name="connsiteX14" fmla="*/ 104775 w 631032"/>
              <a:gd name="connsiteY14" fmla="*/ 166687 h 1078706"/>
              <a:gd name="connsiteX15" fmla="*/ 157163 w 631032"/>
              <a:gd name="connsiteY15" fmla="*/ 252412 h 1078706"/>
              <a:gd name="connsiteX16" fmla="*/ 202407 w 631032"/>
              <a:gd name="connsiteY16" fmla="*/ 335756 h 1078706"/>
              <a:gd name="connsiteX17" fmla="*/ 238125 w 631032"/>
              <a:gd name="connsiteY17" fmla="*/ 411956 h 1078706"/>
              <a:gd name="connsiteX18" fmla="*/ 271463 w 631032"/>
              <a:gd name="connsiteY18" fmla="*/ 504825 h 1078706"/>
              <a:gd name="connsiteX19" fmla="*/ 309563 w 631032"/>
              <a:gd name="connsiteY19" fmla="*/ 614362 h 1078706"/>
              <a:gd name="connsiteX20" fmla="*/ 338138 w 631032"/>
              <a:gd name="connsiteY20" fmla="*/ 721518 h 1078706"/>
              <a:gd name="connsiteX21" fmla="*/ 342900 w 631032"/>
              <a:gd name="connsiteY21" fmla="*/ 764381 h 1078706"/>
              <a:gd name="connsiteX22" fmla="*/ 357188 w 631032"/>
              <a:gd name="connsiteY22" fmla="*/ 842962 h 1078706"/>
              <a:gd name="connsiteX23" fmla="*/ 373857 w 631032"/>
              <a:gd name="connsiteY23" fmla="*/ 904875 h 1078706"/>
              <a:gd name="connsiteX24" fmla="*/ 395288 w 631032"/>
              <a:gd name="connsiteY24" fmla="*/ 947737 h 1078706"/>
              <a:gd name="connsiteX25" fmla="*/ 431007 w 631032"/>
              <a:gd name="connsiteY25" fmla="*/ 1002506 h 1078706"/>
              <a:gd name="connsiteX26" fmla="*/ 466725 w 631032"/>
              <a:gd name="connsiteY26" fmla="*/ 1035843 h 1078706"/>
              <a:gd name="connsiteX27" fmla="*/ 492919 w 631032"/>
              <a:gd name="connsiteY27" fmla="*/ 1054893 h 1078706"/>
              <a:gd name="connsiteX28" fmla="*/ 528638 w 631032"/>
              <a:gd name="connsiteY28" fmla="*/ 1071562 h 1078706"/>
              <a:gd name="connsiteX29" fmla="*/ 564357 w 631032"/>
              <a:gd name="connsiteY29" fmla="*/ 1078706 h 1078706"/>
              <a:gd name="connsiteX30" fmla="*/ 588169 w 631032"/>
              <a:gd name="connsiteY30" fmla="*/ 1069181 h 1078706"/>
              <a:gd name="connsiteX31" fmla="*/ 602457 w 631032"/>
              <a:gd name="connsiteY31" fmla="*/ 1057275 h 1078706"/>
              <a:gd name="connsiteX32" fmla="*/ 614363 w 631032"/>
              <a:gd name="connsiteY32" fmla="*/ 1035843 h 1078706"/>
              <a:gd name="connsiteX33" fmla="*/ 621507 w 631032"/>
              <a:gd name="connsiteY33" fmla="*/ 1007268 h 1078706"/>
              <a:gd name="connsiteX34" fmla="*/ 628650 w 631032"/>
              <a:gd name="connsiteY34" fmla="*/ 966787 h 1078706"/>
              <a:gd name="connsiteX35" fmla="*/ 631032 w 631032"/>
              <a:gd name="connsiteY35" fmla="*/ 902493 h 1078706"/>
              <a:gd name="connsiteX36" fmla="*/ 626269 w 631032"/>
              <a:gd name="connsiteY36" fmla="*/ 876300 h 1078706"/>
              <a:gd name="connsiteX37" fmla="*/ 583407 w 631032"/>
              <a:gd name="connsiteY37" fmla="*/ 752475 h 1078706"/>
              <a:gd name="connsiteX38" fmla="*/ 511969 w 631032"/>
              <a:gd name="connsiteY38" fmla="*/ 573881 h 1078706"/>
              <a:gd name="connsiteX39" fmla="*/ 461963 w 631032"/>
              <a:gd name="connsiteY39" fmla="*/ 457200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31032" h="1078706">
                <a:moveTo>
                  <a:pt x="461963" y="457200"/>
                </a:moveTo>
                <a:lnTo>
                  <a:pt x="354807" y="209550"/>
                </a:lnTo>
                <a:lnTo>
                  <a:pt x="297657" y="97631"/>
                </a:lnTo>
                <a:lnTo>
                  <a:pt x="245269" y="78581"/>
                </a:lnTo>
                <a:lnTo>
                  <a:pt x="164307" y="47625"/>
                </a:lnTo>
                <a:lnTo>
                  <a:pt x="121444" y="33337"/>
                </a:lnTo>
                <a:lnTo>
                  <a:pt x="66675" y="11906"/>
                </a:lnTo>
                <a:lnTo>
                  <a:pt x="38100" y="0"/>
                </a:lnTo>
                <a:lnTo>
                  <a:pt x="21432" y="0"/>
                </a:lnTo>
                <a:lnTo>
                  <a:pt x="4763" y="2381"/>
                </a:lnTo>
                <a:lnTo>
                  <a:pt x="0" y="16668"/>
                </a:lnTo>
                <a:lnTo>
                  <a:pt x="7144" y="40481"/>
                </a:lnTo>
                <a:lnTo>
                  <a:pt x="16669" y="59531"/>
                </a:lnTo>
                <a:lnTo>
                  <a:pt x="54769" y="97631"/>
                </a:lnTo>
                <a:lnTo>
                  <a:pt x="104775" y="166687"/>
                </a:lnTo>
                <a:lnTo>
                  <a:pt x="157163" y="252412"/>
                </a:lnTo>
                <a:lnTo>
                  <a:pt x="202407" y="335756"/>
                </a:lnTo>
                <a:lnTo>
                  <a:pt x="238125" y="411956"/>
                </a:lnTo>
                <a:lnTo>
                  <a:pt x="271463" y="504825"/>
                </a:lnTo>
                <a:lnTo>
                  <a:pt x="309563" y="614362"/>
                </a:lnTo>
                <a:lnTo>
                  <a:pt x="338138" y="721518"/>
                </a:lnTo>
                <a:lnTo>
                  <a:pt x="342900" y="764381"/>
                </a:lnTo>
                <a:lnTo>
                  <a:pt x="357188" y="842962"/>
                </a:lnTo>
                <a:lnTo>
                  <a:pt x="373857" y="904875"/>
                </a:lnTo>
                <a:lnTo>
                  <a:pt x="395288" y="947737"/>
                </a:lnTo>
                <a:lnTo>
                  <a:pt x="431007" y="1002506"/>
                </a:lnTo>
                <a:lnTo>
                  <a:pt x="466725" y="1035843"/>
                </a:lnTo>
                <a:lnTo>
                  <a:pt x="492919" y="1054893"/>
                </a:lnTo>
                <a:lnTo>
                  <a:pt x="528638" y="1071562"/>
                </a:lnTo>
                <a:lnTo>
                  <a:pt x="564357" y="1078706"/>
                </a:lnTo>
                <a:lnTo>
                  <a:pt x="588169" y="1069181"/>
                </a:lnTo>
                <a:lnTo>
                  <a:pt x="602457" y="1057275"/>
                </a:lnTo>
                <a:lnTo>
                  <a:pt x="614363" y="1035843"/>
                </a:lnTo>
                <a:lnTo>
                  <a:pt x="621507" y="1007268"/>
                </a:lnTo>
                <a:lnTo>
                  <a:pt x="628650" y="966787"/>
                </a:lnTo>
                <a:lnTo>
                  <a:pt x="631032" y="902493"/>
                </a:lnTo>
                <a:lnTo>
                  <a:pt x="626269" y="876300"/>
                </a:lnTo>
                <a:lnTo>
                  <a:pt x="583407" y="752475"/>
                </a:lnTo>
                <a:lnTo>
                  <a:pt x="511969" y="573881"/>
                </a:lnTo>
                <a:lnTo>
                  <a:pt x="461963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E4A0B0A8-9D96-463A-917F-67A743B6BABF}"/>
              </a:ext>
            </a:extLst>
          </p:cNvPr>
          <p:cNvSpPr/>
          <p:nvPr/>
        </p:nvSpPr>
        <p:spPr>
          <a:xfrm>
            <a:off x="2913063" y="4600575"/>
            <a:ext cx="1403350" cy="1062038"/>
          </a:xfrm>
          <a:custGeom>
            <a:avLst/>
            <a:gdLst>
              <a:gd name="connsiteX0" fmla="*/ 635794 w 1404937"/>
              <a:gd name="connsiteY0" fmla="*/ 338138 h 1062038"/>
              <a:gd name="connsiteX1" fmla="*/ 490537 w 1404937"/>
              <a:gd name="connsiteY1" fmla="*/ 361950 h 1062038"/>
              <a:gd name="connsiteX2" fmla="*/ 354806 w 1404937"/>
              <a:gd name="connsiteY2" fmla="*/ 381000 h 1062038"/>
              <a:gd name="connsiteX3" fmla="*/ 135731 w 1404937"/>
              <a:gd name="connsiteY3" fmla="*/ 407194 h 1062038"/>
              <a:gd name="connsiteX4" fmla="*/ 28575 w 1404937"/>
              <a:gd name="connsiteY4" fmla="*/ 421481 h 1062038"/>
              <a:gd name="connsiteX5" fmla="*/ 0 w 1404937"/>
              <a:gd name="connsiteY5" fmla="*/ 285750 h 1062038"/>
              <a:gd name="connsiteX6" fmla="*/ 69056 w 1404937"/>
              <a:gd name="connsiteY6" fmla="*/ 271463 h 1062038"/>
              <a:gd name="connsiteX7" fmla="*/ 188119 w 1404937"/>
              <a:gd name="connsiteY7" fmla="*/ 250031 h 1062038"/>
              <a:gd name="connsiteX8" fmla="*/ 304800 w 1404937"/>
              <a:gd name="connsiteY8" fmla="*/ 228600 h 1062038"/>
              <a:gd name="connsiteX9" fmla="*/ 438150 w 1404937"/>
              <a:gd name="connsiteY9" fmla="*/ 209550 h 1062038"/>
              <a:gd name="connsiteX10" fmla="*/ 557212 w 1404937"/>
              <a:gd name="connsiteY10" fmla="*/ 195263 h 1062038"/>
              <a:gd name="connsiteX11" fmla="*/ 607219 w 1404937"/>
              <a:gd name="connsiteY11" fmla="*/ 188119 h 1062038"/>
              <a:gd name="connsiteX12" fmla="*/ 666750 w 1404937"/>
              <a:gd name="connsiteY12" fmla="*/ 171450 h 1062038"/>
              <a:gd name="connsiteX13" fmla="*/ 840581 w 1404937"/>
              <a:gd name="connsiteY13" fmla="*/ 121444 h 1062038"/>
              <a:gd name="connsiteX14" fmla="*/ 964406 w 1404937"/>
              <a:gd name="connsiteY14" fmla="*/ 78581 h 1062038"/>
              <a:gd name="connsiteX15" fmla="*/ 988219 w 1404937"/>
              <a:gd name="connsiteY15" fmla="*/ 57150 h 1062038"/>
              <a:gd name="connsiteX16" fmla="*/ 1019175 w 1404937"/>
              <a:gd name="connsiteY16" fmla="*/ 35719 h 1062038"/>
              <a:gd name="connsiteX17" fmla="*/ 1057275 w 1404937"/>
              <a:gd name="connsiteY17" fmla="*/ 11906 h 1062038"/>
              <a:gd name="connsiteX18" fmla="*/ 1092994 w 1404937"/>
              <a:gd name="connsiteY18" fmla="*/ 0 h 1062038"/>
              <a:gd name="connsiteX19" fmla="*/ 1114425 w 1404937"/>
              <a:gd name="connsiteY19" fmla="*/ 0 h 1062038"/>
              <a:gd name="connsiteX20" fmla="*/ 1128712 w 1404937"/>
              <a:gd name="connsiteY20" fmla="*/ 0 h 1062038"/>
              <a:gd name="connsiteX21" fmla="*/ 1147762 w 1404937"/>
              <a:gd name="connsiteY21" fmla="*/ 14288 h 1062038"/>
              <a:gd name="connsiteX22" fmla="*/ 1197769 w 1404937"/>
              <a:gd name="connsiteY22" fmla="*/ 61913 h 1062038"/>
              <a:gd name="connsiteX23" fmla="*/ 1254919 w 1404937"/>
              <a:gd name="connsiteY23" fmla="*/ 114300 h 1062038"/>
              <a:gd name="connsiteX24" fmla="*/ 1335881 w 1404937"/>
              <a:gd name="connsiteY24" fmla="*/ 188119 h 1062038"/>
              <a:gd name="connsiteX25" fmla="*/ 1373981 w 1404937"/>
              <a:gd name="connsiteY25" fmla="*/ 221456 h 1062038"/>
              <a:gd name="connsiteX26" fmla="*/ 1397794 w 1404937"/>
              <a:gd name="connsiteY26" fmla="*/ 245269 h 1062038"/>
              <a:gd name="connsiteX27" fmla="*/ 1402556 w 1404937"/>
              <a:gd name="connsiteY27" fmla="*/ 257175 h 1062038"/>
              <a:gd name="connsiteX28" fmla="*/ 1404937 w 1404937"/>
              <a:gd name="connsiteY28" fmla="*/ 273844 h 1062038"/>
              <a:gd name="connsiteX29" fmla="*/ 1395412 w 1404937"/>
              <a:gd name="connsiteY29" fmla="*/ 292894 h 1062038"/>
              <a:gd name="connsiteX30" fmla="*/ 1373981 w 1404937"/>
              <a:gd name="connsiteY30" fmla="*/ 314325 h 1062038"/>
              <a:gd name="connsiteX31" fmla="*/ 1343025 w 1404937"/>
              <a:gd name="connsiteY31" fmla="*/ 342900 h 1062038"/>
              <a:gd name="connsiteX32" fmla="*/ 1319212 w 1404937"/>
              <a:gd name="connsiteY32" fmla="*/ 378619 h 1062038"/>
              <a:gd name="connsiteX33" fmla="*/ 1297781 w 1404937"/>
              <a:gd name="connsiteY33" fmla="*/ 431006 h 1062038"/>
              <a:gd name="connsiteX34" fmla="*/ 1264444 w 1404937"/>
              <a:gd name="connsiteY34" fmla="*/ 559594 h 1062038"/>
              <a:gd name="connsiteX35" fmla="*/ 1200150 w 1404937"/>
              <a:gd name="connsiteY35" fmla="*/ 792956 h 1062038"/>
              <a:gd name="connsiteX36" fmla="*/ 1143000 w 1404937"/>
              <a:gd name="connsiteY36" fmla="*/ 1009650 h 1062038"/>
              <a:gd name="connsiteX37" fmla="*/ 1126331 w 1404937"/>
              <a:gd name="connsiteY37" fmla="*/ 1035844 h 1062038"/>
              <a:gd name="connsiteX38" fmla="*/ 1104900 w 1404937"/>
              <a:gd name="connsiteY38" fmla="*/ 1047750 h 1062038"/>
              <a:gd name="connsiteX39" fmla="*/ 1081087 w 1404937"/>
              <a:gd name="connsiteY39" fmla="*/ 1057275 h 1062038"/>
              <a:gd name="connsiteX40" fmla="*/ 1052512 w 1404937"/>
              <a:gd name="connsiteY40" fmla="*/ 1062038 h 1062038"/>
              <a:gd name="connsiteX41" fmla="*/ 1021556 w 1404937"/>
              <a:gd name="connsiteY41" fmla="*/ 1062038 h 1062038"/>
              <a:gd name="connsiteX42" fmla="*/ 995362 w 1404937"/>
              <a:gd name="connsiteY42" fmla="*/ 1054894 h 1062038"/>
              <a:gd name="connsiteX43" fmla="*/ 971550 w 1404937"/>
              <a:gd name="connsiteY43" fmla="*/ 1042988 h 1062038"/>
              <a:gd name="connsiteX44" fmla="*/ 959644 w 1404937"/>
              <a:gd name="connsiteY44" fmla="*/ 823913 h 1062038"/>
              <a:gd name="connsiteX45" fmla="*/ 973931 w 1404937"/>
              <a:gd name="connsiteY45" fmla="*/ 740569 h 1062038"/>
              <a:gd name="connsiteX46" fmla="*/ 1014412 w 1404937"/>
              <a:gd name="connsiteY46" fmla="*/ 528638 h 1062038"/>
              <a:gd name="connsiteX47" fmla="*/ 1038225 w 1404937"/>
              <a:gd name="connsiteY47" fmla="*/ 395288 h 1062038"/>
              <a:gd name="connsiteX48" fmla="*/ 1052512 w 1404937"/>
              <a:gd name="connsiteY48" fmla="*/ 314325 h 1062038"/>
              <a:gd name="connsiteX49" fmla="*/ 1054894 w 1404937"/>
              <a:gd name="connsiteY49" fmla="*/ 290513 h 1062038"/>
              <a:gd name="connsiteX50" fmla="*/ 1050131 w 1404937"/>
              <a:gd name="connsiteY50" fmla="*/ 269081 h 1062038"/>
              <a:gd name="connsiteX51" fmla="*/ 1042987 w 1404937"/>
              <a:gd name="connsiteY51" fmla="*/ 254794 h 1062038"/>
              <a:gd name="connsiteX52" fmla="*/ 1031081 w 1404937"/>
              <a:gd name="connsiteY52" fmla="*/ 245269 h 1062038"/>
              <a:gd name="connsiteX53" fmla="*/ 1002506 w 1404937"/>
              <a:gd name="connsiteY53" fmla="*/ 247650 h 1062038"/>
              <a:gd name="connsiteX54" fmla="*/ 914400 w 1404937"/>
              <a:gd name="connsiteY54" fmla="*/ 273844 h 1062038"/>
              <a:gd name="connsiteX55" fmla="*/ 826294 w 1404937"/>
              <a:gd name="connsiteY55" fmla="*/ 297656 h 1062038"/>
              <a:gd name="connsiteX56" fmla="*/ 735806 w 1404937"/>
              <a:gd name="connsiteY56" fmla="*/ 319088 h 1062038"/>
              <a:gd name="connsiteX57" fmla="*/ 635794 w 1404937"/>
              <a:gd name="connsiteY57" fmla="*/ 338138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404937" h="1062038">
                <a:moveTo>
                  <a:pt x="635794" y="338138"/>
                </a:moveTo>
                <a:lnTo>
                  <a:pt x="490537" y="361950"/>
                </a:lnTo>
                <a:lnTo>
                  <a:pt x="354806" y="381000"/>
                </a:lnTo>
                <a:lnTo>
                  <a:pt x="135731" y="407194"/>
                </a:lnTo>
                <a:lnTo>
                  <a:pt x="28575" y="421481"/>
                </a:lnTo>
                <a:lnTo>
                  <a:pt x="0" y="285750"/>
                </a:lnTo>
                <a:lnTo>
                  <a:pt x="69056" y="271463"/>
                </a:lnTo>
                <a:lnTo>
                  <a:pt x="188119" y="250031"/>
                </a:lnTo>
                <a:lnTo>
                  <a:pt x="304800" y="228600"/>
                </a:lnTo>
                <a:lnTo>
                  <a:pt x="438150" y="209550"/>
                </a:lnTo>
                <a:lnTo>
                  <a:pt x="557212" y="195263"/>
                </a:lnTo>
                <a:lnTo>
                  <a:pt x="607219" y="188119"/>
                </a:lnTo>
                <a:lnTo>
                  <a:pt x="666750" y="171450"/>
                </a:lnTo>
                <a:lnTo>
                  <a:pt x="840581" y="121444"/>
                </a:lnTo>
                <a:lnTo>
                  <a:pt x="964406" y="78581"/>
                </a:lnTo>
                <a:lnTo>
                  <a:pt x="988219" y="57150"/>
                </a:lnTo>
                <a:lnTo>
                  <a:pt x="1019175" y="35719"/>
                </a:lnTo>
                <a:lnTo>
                  <a:pt x="1057275" y="11906"/>
                </a:lnTo>
                <a:lnTo>
                  <a:pt x="1092994" y="0"/>
                </a:lnTo>
                <a:lnTo>
                  <a:pt x="1114425" y="0"/>
                </a:lnTo>
                <a:lnTo>
                  <a:pt x="1128712" y="0"/>
                </a:lnTo>
                <a:lnTo>
                  <a:pt x="1147762" y="14288"/>
                </a:lnTo>
                <a:lnTo>
                  <a:pt x="1197769" y="61913"/>
                </a:lnTo>
                <a:lnTo>
                  <a:pt x="1254919" y="114300"/>
                </a:lnTo>
                <a:lnTo>
                  <a:pt x="1335881" y="188119"/>
                </a:lnTo>
                <a:lnTo>
                  <a:pt x="1373981" y="221456"/>
                </a:lnTo>
                <a:lnTo>
                  <a:pt x="1397794" y="245269"/>
                </a:lnTo>
                <a:lnTo>
                  <a:pt x="1402556" y="257175"/>
                </a:lnTo>
                <a:lnTo>
                  <a:pt x="1404937" y="273844"/>
                </a:lnTo>
                <a:lnTo>
                  <a:pt x="1395412" y="292894"/>
                </a:lnTo>
                <a:lnTo>
                  <a:pt x="1373981" y="314325"/>
                </a:lnTo>
                <a:lnTo>
                  <a:pt x="1343025" y="342900"/>
                </a:lnTo>
                <a:lnTo>
                  <a:pt x="1319212" y="378619"/>
                </a:lnTo>
                <a:lnTo>
                  <a:pt x="1297781" y="431006"/>
                </a:lnTo>
                <a:lnTo>
                  <a:pt x="1264444" y="559594"/>
                </a:lnTo>
                <a:lnTo>
                  <a:pt x="1200150" y="792956"/>
                </a:lnTo>
                <a:lnTo>
                  <a:pt x="1143000" y="1009650"/>
                </a:lnTo>
                <a:lnTo>
                  <a:pt x="1126331" y="1035844"/>
                </a:lnTo>
                <a:lnTo>
                  <a:pt x="1104900" y="1047750"/>
                </a:lnTo>
                <a:lnTo>
                  <a:pt x="1081087" y="1057275"/>
                </a:lnTo>
                <a:lnTo>
                  <a:pt x="1052512" y="1062038"/>
                </a:lnTo>
                <a:lnTo>
                  <a:pt x="1021556" y="1062038"/>
                </a:lnTo>
                <a:lnTo>
                  <a:pt x="995362" y="1054894"/>
                </a:lnTo>
                <a:lnTo>
                  <a:pt x="971550" y="1042988"/>
                </a:lnTo>
                <a:lnTo>
                  <a:pt x="959644" y="823913"/>
                </a:lnTo>
                <a:lnTo>
                  <a:pt x="973931" y="740569"/>
                </a:lnTo>
                <a:lnTo>
                  <a:pt x="1014412" y="528638"/>
                </a:lnTo>
                <a:lnTo>
                  <a:pt x="1038225" y="395288"/>
                </a:lnTo>
                <a:lnTo>
                  <a:pt x="1052512" y="314325"/>
                </a:lnTo>
                <a:lnTo>
                  <a:pt x="1054894" y="290513"/>
                </a:lnTo>
                <a:lnTo>
                  <a:pt x="1050131" y="269081"/>
                </a:lnTo>
                <a:lnTo>
                  <a:pt x="1042987" y="254794"/>
                </a:lnTo>
                <a:lnTo>
                  <a:pt x="1031081" y="245269"/>
                </a:lnTo>
                <a:lnTo>
                  <a:pt x="1002506" y="247650"/>
                </a:lnTo>
                <a:lnTo>
                  <a:pt x="914400" y="273844"/>
                </a:lnTo>
                <a:lnTo>
                  <a:pt x="826294" y="297656"/>
                </a:lnTo>
                <a:lnTo>
                  <a:pt x="735806" y="319088"/>
                </a:lnTo>
                <a:lnTo>
                  <a:pt x="635794" y="3381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53421E7-4CD5-46AF-9506-B1FA0C93FA83}"/>
              </a:ext>
            </a:extLst>
          </p:cNvPr>
          <p:cNvSpPr/>
          <p:nvPr/>
        </p:nvSpPr>
        <p:spPr>
          <a:xfrm>
            <a:off x="3173413" y="5400675"/>
            <a:ext cx="769937" cy="296863"/>
          </a:xfrm>
          <a:custGeom>
            <a:avLst/>
            <a:gdLst>
              <a:gd name="connsiteX0" fmla="*/ 345282 w 769144"/>
              <a:gd name="connsiteY0" fmla="*/ 90488 h 297656"/>
              <a:gd name="connsiteX1" fmla="*/ 566738 w 769144"/>
              <a:gd name="connsiteY1" fmla="*/ 42863 h 297656"/>
              <a:gd name="connsiteX2" fmla="*/ 769144 w 769144"/>
              <a:gd name="connsiteY2" fmla="*/ 0 h 297656"/>
              <a:gd name="connsiteX3" fmla="*/ 752475 w 769144"/>
              <a:gd name="connsiteY3" fmla="*/ 257175 h 297656"/>
              <a:gd name="connsiteX4" fmla="*/ 690563 w 769144"/>
              <a:gd name="connsiteY4" fmla="*/ 238125 h 297656"/>
              <a:gd name="connsiteX5" fmla="*/ 659607 w 769144"/>
              <a:gd name="connsiteY5" fmla="*/ 223838 h 297656"/>
              <a:gd name="connsiteX6" fmla="*/ 611982 w 769144"/>
              <a:gd name="connsiteY6" fmla="*/ 197644 h 297656"/>
              <a:gd name="connsiteX7" fmla="*/ 528638 w 769144"/>
              <a:gd name="connsiteY7" fmla="*/ 209550 h 297656"/>
              <a:gd name="connsiteX8" fmla="*/ 276225 w 769144"/>
              <a:gd name="connsiteY8" fmla="*/ 252413 h 297656"/>
              <a:gd name="connsiteX9" fmla="*/ 35719 w 769144"/>
              <a:gd name="connsiteY9" fmla="*/ 297656 h 297656"/>
              <a:gd name="connsiteX10" fmla="*/ 0 w 769144"/>
              <a:gd name="connsiteY10" fmla="*/ 164306 h 297656"/>
              <a:gd name="connsiteX11" fmla="*/ 111919 w 769144"/>
              <a:gd name="connsiteY11" fmla="*/ 138113 h 297656"/>
              <a:gd name="connsiteX12" fmla="*/ 345282 w 769144"/>
              <a:gd name="connsiteY12" fmla="*/ 90488 h 297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69144" h="297656">
                <a:moveTo>
                  <a:pt x="345282" y="90488"/>
                </a:moveTo>
                <a:lnTo>
                  <a:pt x="566738" y="42863"/>
                </a:lnTo>
                <a:lnTo>
                  <a:pt x="769144" y="0"/>
                </a:lnTo>
                <a:lnTo>
                  <a:pt x="752475" y="257175"/>
                </a:lnTo>
                <a:lnTo>
                  <a:pt x="690563" y="238125"/>
                </a:lnTo>
                <a:lnTo>
                  <a:pt x="659607" y="223838"/>
                </a:lnTo>
                <a:lnTo>
                  <a:pt x="611982" y="197644"/>
                </a:lnTo>
                <a:lnTo>
                  <a:pt x="528638" y="209550"/>
                </a:lnTo>
                <a:lnTo>
                  <a:pt x="276225" y="252413"/>
                </a:lnTo>
                <a:lnTo>
                  <a:pt x="35719" y="297656"/>
                </a:lnTo>
                <a:lnTo>
                  <a:pt x="0" y="164306"/>
                </a:lnTo>
                <a:lnTo>
                  <a:pt x="111919" y="138113"/>
                </a:lnTo>
                <a:lnTo>
                  <a:pt x="345282" y="904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88FFCA45-524A-4B69-B15D-CFA874C08BFC}"/>
              </a:ext>
            </a:extLst>
          </p:cNvPr>
          <p:cNvSpPr/>
          <p:nvPr/>
        </p:nvSpPr>
        <p:spPr>
          <a:xfrm>
            <a:off x="4149725" y="1509713"/>
            <a:ext cx="1468438" cy="2024062"/>
          </a:xfrm>
          <a:custGeom>
            <a:avLst/>
            <a:gdLst>
              <a:gd name="connsiteX0" fmla="*/ 924703 w 1468192"/>
              <a:gd name="connsiteY0" fmla="*/ 749550 h 2024559"/>
              <a:gd name="connsiteX1" fmla="*/ 842278 w 1468192"/>
              <a:gd name="connsiteY1" fmla="*/ 878339 h 2024559"/>
              <a:gd name="connsiteX2" fmla="*/ 741823 w 1468192"/>
              <a:gd name="connsiteY2" fmla="*/ 1025158 h 2024559"/>
              <a:gd name="connsiteX3" fmla="*/ 605307 w 1468192"/>
              <a:gd name="connsiteY3" fmla="*/ 1205462 h 2024559"/>
              <a:gd name="connsiteX4" fmla="*/ 448185 w 1468192"/>
              <a:gd name="connsiteY4" fmla="*/ 1408949 h 2024559"/>
              <a:gd name="connsiteX5" fmla="*/ 314244 w 1468192"/>
              <a:gd name="connsiteY5" fmla="*/ 1584101 h 2024559"/>
              <a:gd name="connsiteX6" fmla="*/ 162274 w 1468192"/>
              <a:gd name="connsiteY6" fmla="*/ 1777284 h 2024559"/>
              <a:gd name="connsiteX7" fmla="*/ 38637 w 1468192"/>
              <a:gd name="connsiteY7" fmla="*/ 1931831 h 2024559"/>
              <a:gd name="connsiteX8" fmla="*/ 12879 w 1468192"/>
              <a:gd name="connsiteY8" fmla="*/ 1965316 h 2024559"/>
              <a:gd name="connsiteX9" fmla="*/ 0 w 1468192"/>
              <a:gd name="connsiteY9" fmla="*/ 1991074 h 2024559"/>
              <a:gd name="connsiteX10" fmla="*/ 0 w 1468192"/>
              <a:gd name="connsiteY10" fmla="*/ 2009104 h 2024559"/>
              <a:gd name="connsiteX11" fmla="*/ 7727 w 1468192"/>
              <a:gd name="connsiteY11" fmla="*/ 2021983 h 2024559"/>
              <a:gd name="connsiteX12" fmla="*/ 20606 w 1468192"/>
              <a:gd name="connsiteY12" fmla="*/ 2024559 h 2024559"/>
              <a:gd name="connsiteX13" fmla="*/ 56667 w 1468192"/>
              <a:gd name="connsiteY13" fmla="*/ 2011680 h 2024559"/>
              <a:gd name="connsiteX14" fmla="*/ 121061 w 1468192"/>
              <a:gd name="connsiteY14" fmla="*/ 1960164 h 2024559"/>
              <a:gd name="connsiteX15" fmla="*/ 342578 w 1468192"/>
              <a:gd name="connsiteY15" fmla="*/ 1766981 h 2024559"/>
              <a:gd name="connsiteX16" fmla="*/ 512579 w 1468192"/>
              <a:gd name="connsiteY16" fmla="*/ 1607283 h 2024559"/>
              <a:gd name="connsiteX17" fmla="*/ 659398 w 1468192"/>
              <a:gd name="connsiteY17" fmla="*/ 1457888 h 2024559"/>
              <a:gd name="connsiteX18" fmla="*/ 829399 w 1468192"/>
              <a:gd name="connsiteY18" fmla="*/ 1267281 h 2024559"/>
              <a:gd name="connsiteX19" fmla="*/ 1045764 w 1468192"/>
              <a:gd name="connsiteY19" fmla="*/ 991673 h 2024559"/>
              <a:gd name="connsiteX20" fmla="*/ 1246675 w 1468192"/>
              <a:gd name="connsiteY20" fmla="*/ 705762 h 2024559"/>
              <a:gd name="connsiteX21" fmla="*/ 1388342 w 1468192"/>
              <a:gd name="connsiteY21" fmla="*/ 497124 h 2024559"/>
              <a:gd name="connsiteX22" fmla="*/ 1463040 w 1468192"/>
              <a:gd name="connsiteY22" fmla="*/ 425003 h 2024559"/>
              <a:gd name="connsiteX23" fmla="*/ 1468192 w 1468192"/>
              <a:gd name="connsiteY23" fmla="*/ 391518 h 2024559"/>
              <a:gd name="connsiteX24" fmla="*/ 1468192 w 1468192"/>
              <a:gd name="connsiteY24" fmla="*/ 358033 h 2024559"/>
              <a:gd name="connsiteX25" fmla="*/ 1463040 w 1468192"/>
              <a:gd name="connsiteY25" fmla="*/ 329699 h 2024559"/>
              <a:gd name="connsiteX26" fmla="*/ 1452737 w 1468192"/>
              <a:gd name="connsiteY26" fmla="*/ 296214 h 2024559"/>
              <a:gd name="connsiteX27" fmla="*/ 1429555 w 1468192"/>
              <a:gd name="connsiteY27" fmla="*/ 257577 h 2024559"/>
              <a:gd name="connsiteX28" fmla="*/ 1401221 w 1468192"/>
              <a:gd name="connsiteY28" fmla="*/ 224092 h 2024559"/>
              <a:gd name="connsiteX29" fmla="*/ 1367736 w 1468192"/>
              <a:gd name="connsiteY29" fmla="*/ 190607 h 2024559"/>
              <a:gd name="connsiteX30" fmla="*/ 1305918 w 1468192"/>
              <a:gd name="connsiteY30" fmla="*/ 139092 h 2024559"/>
              <a:gd name="connsiteX31" fmla="*/ 1251826 w 1468192"/>
              <a:gd name="connsiteY31" fmla="*/ 97879 h 2024559"/>
              <a:gd name="connsiteX32" fmla="*/ 1195159 w 1468192"/>
              <a:gd name="connsiteY32" fmla="*/ 61819 h 2024559"/>
              <a:gd name="connsiteX33" fmla="*/ 1151371 w 1468192"/>
              <a:gd name="connsiteY33" fmla="*/ 38637 h 2024559"/>
              <a:gd name="connsiteX34" fmla="*/ 1120462 w 1468192"/>
              <a:gd name="connsiteY34" fmla="*/ 25758 h 2024559"/>
              <a:gd name="connsiteX35" fmla="*/ 1079250 w 1468192"/>
              <a:gd name="connsiteY35" fmla="*/ 10303 h 2024559"/>
              <a:gd name="connsiteX36" fmla="*/ 1030310 w 1468192"/>
              <a:gd name="connsiteY36" fmla="*/ 0 h 2024559"/>
              <a:gd name="connsiteX37" fmla="*/ 991673 w 1468192"/>
              <a:gd name="connsiteY37" fmla="*/ 2576 h 2024559"/>
              <a:gd name="connsiteX38" fmla="*/ 973643 w 1468192"/>
              <a:gd name="connsiteY38" fmla="*/ 10303 h 2024559"/>
              <a:gd name="connsiteX39" fmla="*/ 971067 w 1468192"/>
              <a:gd name="connsiteY39" fmla="*/ 20606 h 2024559"/>
              <a:gd name="connsiteX40" fmla="*/ 973643 w 1468192"/>
              <a:gd name="connsiteY40" fmla="*/ 36061 h 2024559"/>
              <a:gd name="connsiteX41" fmla="*/ 983946 w 1468192"/>
              <a:gd name="connsiteY41" fmla="*/ 51515 h 2024559"/>
              <a:gd name="connsiteX42" fmla="*/ 1012279 w 1468192"/>
              <a:gd name="connsiteY42" fmla="*/ 69546 h 2024559"/>
              <a:gd name="connsiteX43" fmla="*/ 1048340 w 1468192"/>
              <a:gd name="connsiteY43" fmla="*/ 95304 h 2024559"/>
              <a:gd name="connsiteX44" fmla="*/ 1074098 w 1468192"/>
              <a:gd name="connsiteY44" fmla="*/ 118486 h 2024559"/>
              <a:gd name="connsiteX45" fmla="*/ 1107583 w 1468192"/>
              <a:gd name="connsiteY45" fmla="*/ 154546 h 2024559"/>
              <a:gd name="connsiteX46" fmla="*/ 1128189 w 1468192"/>
              <a:gd name="connsiteY46" fmla="*/ 190607 h 2024559"/>
              <a:gd name="connsiteX47" fmla="*/ 1143644 w 1468192"/>
              <a:gd name="connsiteY47" fmla="*/ 229244 h 2024559"/>
              <a:gd name="connsiteX48" fmla="*/ 1151371 w 1468192"/>
              <a:gd name="connsiteY48" fmla="*/ 257577 h 2024559"/>
              <a:gd name="connsiteX49" fmla="*/ 1153947 w 1468192"/>
              <a:gd name="connsiteY49" fmla="*/ 291062 h 2024559"/>
              <a:gd name="connsiteX50" fmla="*/ 1148795 w 1468192"/>
              <a:gd name="connsiteY50" fmla="*/ 332275 h 2024559"/>
              <a:gd name="connsiteX51" fmla="*/ 1125613 w 1468192"/>
              <a:gd name="connsiteY51" fmla="*/ 396669 h 2024559"/>
              <a:gd name="connsiteX52" fmla="*/ 1068946 w 1468192"/>
              <a:gd name="connsiteY52" fmla="*/ 510003 h 2024559"/>
              <a:gd name="connsiteX53" fmla="*/ 991673 w 1468192"/>
              <a:gd name="connsiteY53" fmla="*/ 643944 h 2024559"/>
              <a:gd name="connsiteX54" fmla="*/ 924703 w 1468192"/>
              <a:gd name="connsiteY54" fmla="*/ 749550 h 202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68192" h="2024559">
                <a:moveTo>
                  <a:pt x="924703" y="749550"/>
                </a:moveTo>
                <a:lnTo>
                  <a:pt x="842278" y="878339"/>
                </a:lnTo>
                <a:lnTo>
                  <a:pt x="741823" y="1025158"/>
                </a:lnTo>
                <a:lnTo>
                  <a:pt x="605307" y="1205462"/>
                </a:lnTo>
                <a:lnTo>
                  <a:pt x="448185" y="1408949"/>
                </a:lnTo>
                <a:lnTo>
                  <a:pt x="314244" y="1584101"/>
                </a:lnTo>
                <a:lnTo>
                  <a:pt x="162274" y="1777284"/>
                </a:lnTo>
                <a:lnTo>
                  <a:pt x="38637" y="1931831"/>
                </a:lnTo>
                <a:lnTo>
                  <a:pt x="12879" y="1965316"/>
                </a:lnTo>
                <a:lnTo>
                  <a:pt x="0" y="1991074"/>
                </a:lnTo>
                <a:lnTo>
                  <a:pt x="0" y="2009104"/>
                </a:lnTo>
                <a:lnTo>
                  <a:pt x="7727" y="2021983"/>
                </a:lnTo>
                <a:lnTo>
                  <a:pt x="20606" y="2024559"/>
                </a:lnTo>
                <a:lnTo>
                  <a:pt x="56667" y="2011680"/>
                </a:lnTo>
                <a:lnTo>
                  <a:pt x="121061" y="1960164"/>
                </a:lnTo>
                <a:lnTo>
                  <a:pt x="342578" y="1766981"/>
                </a:lnTo>
                <a:lnTo>
                  <a:pt x="512579" y="1607283"/>
                </a:lnTo>
                <a:lnTo>
                  <a:pt x="659398" y="1457888"/>
                </a:lnTo>
                <a:lnTo>
                  <a:pt x="829399" y="1267281"/>
                </a:lnTo>
                <a:lnTo>
                  <a:pt x="1045764" y="991673"/>
                </a:lnTo>
                <a:lnTo>
                  <a:pt x="1246675" y="705762"/>
                </a:lnTo>
                <a:lnTo>
                  <a:pt x="1388342" y="497124"/>
                </a:lnTo>
                <a:lnTo>
                  <a:pt x="1463040" y="425003"/>
                </a:lnTo>
                <a:lnTo>
                  <a:pt x="1468192" y="391518"/>
                </a:lnTo>
                <a:lnTo>
                  <a:pt x="1468192" y="358033"/>
                </a:lnTo>
                <a:lnTo>
                  <a:pt x="1463040" y="329699"/>
                </a:lnTo>
                <a:lnTo>
                  <a:pt x="1452737" y="296214"/>
                </a:lnTo>
                <a:lnTo>
                  <a:pt x="1429555" y="257577"/>
                </a:lnTo>
                <a:lnTo>
                  <a:pt x="1401221" y="224092"/>
                </a:lnTo>
                <a:lnTo>
                  <a:pt x="1367736" y="190607"/>
                </a:lnTo>
                <a:lnTo>
                  <a:pt x="1305918" y="139092"/>
                </a:lnTo>
                <a:lnTo>
                  <a:pt x="1251826" y="97879"/>
                </a:lnTo>
                <a:lnTo>
                  <a:pt x="1195159" y="61819"/>
                </a:lnTo>
                <a:lnTo>
                  <a:pt x="1151371" y="38637"/>
                </a:lnTo>
                <a:lnTo>
                  <a:pt x="1120462" y="25758"/>
                </a:lnTo>
                <a:lnTo>
                  <a:pt x="1079250" y="10303"/>
                </a:lnTo>
                <a:lnTo>
                  <a:pt x="1030310" y="0"/>
                </a:lnTo>
                <a:lnTo>
                  <a:pt x="991673" y="2576"/>
                </a:lnTo>
                <a:lnTo>
                  <a:pt x="973643" y="10303"/>
                </a:lnTo>
                <a:lnTo>
                  <a:pt x="971067" y="20606"/>
                </a:lnTo>
                <a:lnTo>
                  <a:pt x="973643" y="36061"/>
                </a:lnTo>
                <a:lnTo>
                  <a:pt x="983946" y="51515"/>
                </a:lnTo>
                <a:lnTo>
                  <a:pt x="1012279" y="69546"/>
                </a:lnTo>
                <a:lnTo>
                  <a:pt x="1048340" y="95304"/>
                </a:lnTo>
                <a:lnTo>
                  <a:pt x="1074098" y="118486"/>
                </a:lnTo>
                <a:lnTo>
                  <a:pt x="1107583" y="154546"/>
                </a:lnTo>
                <a:lnTo>
                  <a:pt x="1128189" y="190607"/>
                </a:lnTo>
                <a:lnTo>
                  <a:pt x="1143644" y="229244"/>
                </a:lnTo>
                <a:lnTo>
                  <a:pt x="1151371" y="257577"/>
                </a:lnTo>
                <a:lnTo>
                  <a:pt x="1153947" y="291062"/>
                </a:lnTo>
                <a:lnTo>
                  <a:pt x="1148795" y="332275"/>
                </a:lnTo>
                <a:lnTo>
                  <a:pt x="1125613" y="396669"/>
                </a:lnTo>
                <a:lnTo>
                  <a:pt x="1068946" y="510003"/>
                </a:lnTo>
                <a:lnTo>
                  <a:pt x="991673" y="643944"/>
                </a:lnTo>
                <a:lnTo>
                  <a:pt x="924703" y="749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13B54F08-A5BD-486D-ADFD-8FD6C9DA54FD}"/>
              </a:ext>
            </a:extLst>
          </p:cNvPr>
          <p:cNvSpPr/>
          <p:nvPr/>
        </p:nvSpPr>
        <p:spPr>
          <a:xfrm>
            <a:off x="5478463" y="1881188"/>
            <a:ext cx="1931987" cy="1527175"/>
          </a:xfrm>
          <a:custGeom>
            <a:avLst/>
            <a:gdLst>
              <a:gd name="connsiteX0" fmla="*/ 771525 w 1931194"/>
              <a:gd name="connsiteY0" fmla="*/ 626268 h 1526381"/>
              <a:gd name="connsiteX1" fmla="*/ 626269 w 1931194"/>
              <a:gd name="connsiteY1" fmla="*/ 495300 h 1526381"/>
              <a:gd name="connsiteX2" fmla="*/ 497682 w 1931194"/>
              <a:gd name="connsiteY2" fmla="*/ 378618 h 1526381"/>
              <a:gd name="connsiteX3" fmla="*/ 354807 w 1931194"/>
              <a:gd name="connsiteY3" fmla="*/ 250031 h 1526381"/>
              <a:gd name="connsiteX4" fmla="*/ 171450 w 1931194"/>
              <a:gd name="connsiteY4" fmla="*/ 85725 h 1526381"/>
              <a:gd name="connsiteX5" fmla="*/ 76200 w 1931194"/>
              <a:gd name="connsiteY5" fmla="*/ 0 h 1526381"/>
              <a:gd name="connsiteX6" fmla="*/ 0 w 1931194"/>
              <a:gd name="connsiteY6" fmla="*/ 100012 h 1526381"/>
              <a:gd name="connsiteX7" fmla="*/ 135732 w 1931194"/>
              <a:gd name="connsiteY7" fmla="*/ 233362 h 1526381"/>
              <a:gd name="connsiteX8" fmla="*/ 314325 w 1931194"/>
              <a:gd name="connsiteY8" fmla="*/ 426243 h 1526381"/>
              <a:gd name="connsiteX9" fmla="*/ 464344 w 1931194"/>
              <a:gd name="connsiteY9" fmla="*/ 595312 h 1526381"/>
              <a:gd name="connsiteX10" fmla="*/ 633413 w 1931194"/>
              <a:gd name="connsiteY10" fmla="*/ 792956 h 1526381"/>
              <a:gd name="connsiteX11" fmla="*/ 738188 w 1931194"/>
              <a:gd name="connsiteY11" fmla="*/ 919162 h 1526381"/>
              <a:gd name="connsiteX12" fmla="*/ 842963 w 1931194"/>
              <a:gd name="connsiteY12" fmla="*/ 1052512 h 1526381"/>
              <a:gd name="connsiteX13" fmla="*/ 919163 w 1931194"/>
              <a:gd name="connsiteY13" fmla="*/ 1154906 h 1526381"/>
              <a:gd name="connsiteX14" fmla="*/ 976313 w 1931194"/>
              <a:gd name="connsiteY14" fmla="*/ 1231106 h 1526381"/>
              <a:gd name="connsiteX15" fmla="*/ 1019175 w 1931194"/>
              <a:gd name="connsiteY15" fmla="*/ 1278731 h 1526381"/>
              <a:gd name="connsiteX16" fmla="*/ 1064419 w 1931194"/>
              <a:gd name="connsiteY16" fmla="*/ 1328737 h 1526381"/>
              <a:gd name="connsiteX17" fmla="*/ 1121569 w 1931194"/>
              <a:gd name="connsiteY17" fmla="*/ 1383506 h 1526381"/>
              <a:gd name="connsiteX18" fmla="*/ 1169194 w 1931194"/>
              <a:gd name="connsiteY18" fmla="*/ 1421606 h 1526381"/>
              <a:gd name="connsiteX19" fmla="*/ 1195388 w 1931194"/>
              <a:gd name="connsiteY19" fmla="*/ 1443037 h 1526381"/>
              <a:gd name="connsiteX20" fmla="*/ 1223963 w 1931194"/>
              <a:gd name="connsiteY20" fmla="*/ 1459706 h 1526381"/>
              <a:gd name="connsiteX21" fmla="*/ 1254919 w 1931194"/>
              <a:gd name="connsiteY21" fmla="*/ 1473993 h 1526381"/>
              <a:gd name="connsiteX22" fmla="*/ 1276350 w 1931194"/>
              <a:gd name="connsiteY22" fmla="*/ 1478756 h 1526381"/>
              <a:gd name="connsiteX23" fmla="*/ 1335882 w 1931194"/>
              <a:gd name="connsiteY23" fmla="*/ 1485900 h 1526381"/>
              <a:gd name="connsiteX24" fmla="*/ 1588294 w 1931194"/>
              <a:gd name="connsiteY24" fmla="*/ 1504950 h 1526381"/>
              <a:gd name="connsiteX25" fmla="*/ 1831182 w 1931194"/>
              <a:gd name="connsiteY25" fmla="*/ 1521618 h 1526381"/>
              <a:gd name="connsiteX26" fmla="*/ 1902619 w 1931194"/>
              <a:gd name="connsiteY26" fmla="*/ 1526381 h 1526381"/>
              <a:gd name="connsiteX27" fmla="*/ 1928813 w 1931194"/>
              <a:gd name="connsiteY27" fmla="*/ 1516856 h 1526381"/>
              <a:gd name="connsiteX28" fmla="*/ 1931194 w 1931194"/>
              <a:gd name="connsiteY28" fmla="*/ 1507331 h 1526381"/>
              <a:gd name="connsiteX29" fmla="*/ 1928813 w 1931194"/>
              <a:gd name="connsiteY29" fmla="*/ 1490662 h 1526381"/>
              <a:gd name="connsiteX30" fmla="*/ 1919288 w 1931194"/>
              <a:gd name="connsiteY30" fmla="*/ 1478756 h 1526381"/>
              <a:gd name="connsiteX31" fmla="*/ 1902619 w 1931194"/>
              <a:gd name="connsiteY31" fmla="*/ 1462087 h 1526381"/>
              <a:gd name="connsiteX32" fmla="*/ 1862138 w 1931194"/>
              <a:gd name="connsiteY32" fmla="*/ 1440656 h 1526381"/>
              <a:gd name="connsiteX33" fmla="*/ 1707357 w 1931194"/>
              <a:gd name="connsiteY33" fmla="*/ 1354931 h 1526381"/>
              <a:gd name="connsiteX34" fmla="*/ 1564482 w 1931194"/>
              <a:gd name="connsiteY34" fmla="*/ 1269206 h 1526381"/>
              <a:gd name="connsiteX35" fmla="*/ 1409700 w 1931194"/>
              <a:gd name="connsiteY35" fmla="*/ 1171575 h 1526381"/>
              <a:gd name="connsiteX36" fmla="*/ 1273969 w 1931194"/>
              <a:gd name="connsiteY36" fmla="*/ 1071562 h 1526381"/>
              <a:gd name="connsiteX37" fmla="*/ 1176338 w 1931194"/>
              <a:gd name="connsiteY37" fmla="*/ 992981 h 1526381"/>
              <a:gd name="connsiteX38" fmla="*/ 1045369 w 1931194"/>
              <a:gd name="connsiteY38" fmla="*/ 876300 h 1526381"/>
              <a:gd name="connsiteX39" fmla="*/ 771525 w 1931194"/>
              <a:gd name="connsiteY39" fmla="*/ 626268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31194" h="1526381">
                <a:moveTo>
                  <a:pt x="771525" y="626268"/>
                </a:moveTo>
                <a:lnTo>
                  <a:pt x="626269" y="495300"/>
                </a:lnTo>
                <a:lnTo>
                  <a:pt x="497682" y="378618"/>
                </a:lnTo>
                <a:lnTo>
                  <a:pt x="354807" y="250031"/>
                </a:lnTo>
                <a:lnTo>
                  <a:pt x="171450" y="85725"/>
                </a:lnTo>
                <a:lnTo>
                  <a:pt x="76200" y="0"/>
                </a:lnTo>
                <a:lnTo>
                  <a:pt x="0" y="100012"/>
                </a:lnTo>
                <a:lnTo>
                  <a:pt x="135732" y="233362"/>
                </a:lnTo>
                <a:lnTo>
                  <a:pt x="314325" y="426243"/>
                </a:lnTo>
                <a:lnTo>
                  <a:pt x="464344" y="595312"/>
                </a:lnTo>
                <a:lnTo>
                  <a:pt x="633413" y="792956"/>
                </a:lnTo>
                <a:lnTo>
                  <a:pt x="738188" y="919162"/>
                </a:lnTo>
                <a:lnTo>
                  <a:pt x="842963" y="1052512"/>
                </a:lnTo>
                <a:lnTo>
                  <a:pt x="919163" y="1154906"/>
                </a:lnTo>
                <a:lnTo>
                  <a:pt x="976313" y="1231106"/>
                </a:lnTo>
                <a:lnTo>
                  <a:pt x="1019175" y="1278731"/>
                </a:lnTo>
                <a:lnTo>
                  <a:pt x="1064419" y="1328737"/>
                </a:lnTo>
                <a:lnTo>
                  <a:pt x="1121569" y="1383506"/>
                </a:lnTo>
                <a:lnTo>
                  <a:pt x="1169194" y="1421606"/>
                </a:lnTo>
                <a:lnTo>
                  <a:pt x="1195388" y="1443037"/>
                </a:lnTo>
                <a:lnTo>
                  <a:pt x="1223963" y="1459706"/>
                </a:lnTo>
                <a:lnTo>
                  <a:pt x="1254919" y="1473993"/>
                </a:lnTo>
                <a:lnTo>
                  <a:pt x="1276350" y="1478756"/>
                </a:lnTo>
                <a:lnTo>
                  <a:pt x="1335882" y="1485900"/>
                </a:lnTo>
                <a:lnTo>
                  <a:pt x="1588294" y="1504950"/>
                </a:lnTo>
                <a:lnTo>
                  <a:pt x="1831182" y="1521618"/>
                </a:lnTo>
                <a:lnTo>
                  <a:pt x="1902619" y="1526381"/>
                </a:lnTo>
                <a:lnTo>
                  <a:pt x="1928813" y="1516856"/>
                </a:lnTo>
                <a:lnTo>
                  <a:pt x="1931194" y="1507331"/>
                </a:lnTo>
                <a:lnTo>
                  <a:pt x="1928813" y="1490662"/>
                </a:lnTo>
                <a:lnTo>
                  <a:pt x="1919288" y="1478756"/>
                </a:lnTo>
                <a:lnTo>
                  <a:pt x="1902619" y="1462087"/>
                </a:lnTo>
                <a:lnTo>
                  <a:pt x="1862138" y="1440656"/>
                </a:lnTo>
                <a:lnTo>
                  <a:pt x="1707357" y="1354931"/>
                </a:lnTo>
                <a:lnTo>
                  <a:pt x="1564482" y="1269206"/>
                </a:lnTo>
                <a:lnTo>
                  <a:pt x="1409700" y="1171575"/>
                </a:lnTo>
                <a:lnTo>
                  <a:pt x="1273969" y="1071562"/>
                </a:lnTo>
                <a:lnTo>
                  <a:pt x="1176338" y="992981"/>
                </a:lnTo>
                <a:lnTo>
                  <a:pt x="1045369" y="876300"/>
                </a:lnTo>
                <a:lnTo>
                  <a:pt x="771525" y="6262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19352D82-3EC5-4AB6-9F40-CCF68C7DF7AA}"/>
              </a:ext>
            </a:extLst>
          </p:cNvPr>
          <p:cNvSpPr/>
          <p:nvPr/>
        </p:nvSpPr>
        <p:spPr>
          <a:xfrm>
            <a:off x="4906963" y="3028950"/>
            <a:ext cx="1346200" cy="334963"/>
          </a:xfrm>
          <a:custGeom>
            <a:avLst/>
            <a:gdLst>
              <a:gd name="connsiteX0" fmla="*/ 826294 w 1345407"/>
              <a:gd name="connsiteY0" fmla="*/ 269081 h 335756"/>
              <a:gd name="connsiteX1" fmla="*/ 666750 w 1345407"/>
              <a:gd name="connsiteY1" fmla="*/ 285750 h 335756"/>
              <a:gd name="connsiteX2" fmla="*/ 535782 w 1345407"/>
              <a:gd name="connsiteY2" fmla="*/ 302419 h 335756"/>
              <a:gd name="connsiteX3" fmla="*/ 481013 w 1345407"/>
              <a:gd name="connsiteY3" fmla="*/ 314325 h 335756"/>
              <a:gd name="connsiteX4" fmla="*/ 390525 w 1345407"/>
              <a:gd name="connsiteY4" fmla="*/ 328613 h 335756"/>
              <a:gd name="connsiteX5" fmla="*/ 326232 w 1345407"/>
              <a:gd name="connsiteY5" fmla="*/ 335756 h 335756"/>
              <a:gd name="connsiteX6" fmla="*/ 273844 w 1345407"/>
              <a:gd name="connsiteY6" fmla="*/ 330994 h 335756"/>
              <a:gd name="connsiteX7" fmla="*/ 233363 w 1345407"/>
              <a:gd name="connsiteY7" fmla="*/ 319088 h 335756"/>
              <a:gd name="connsiteX8" fmla="*/ 190500 w 1345407"/>
              <a:gd name="connsiteY8" fmla="*/ 300038 h 335756"/>
              <a:gd name="connsiteX9" fmla="*/ 102394 w 1345407"/>
              <a:gd name="connsiteY9" fmla="*/ 247650 h 335756"/>
              <a:gd name="connsiteX10" fmla="*/ 50007 w 1345407"/>
              <a:gd name="connsiteY10" fmla="*/ 209550 h 335756"/>
              <a:gd name="connsiteX11" fmla="*/ 19050 w 1345407"/>
              <a:gd name="connsiteY11" fmla="*/ 183356 h 335756"/>
              <a:gd name="connsiteX12" fmla="*/ 2382 w 1345407"/>
              <a:gd name="connsiteY12" fmla="*/ 161925 h 335756"/>
              <a:gd name="connsiteX13" fmla="*/ 0 w 1345407"/>
              <a:gd name="connsiteY13" fmla="*/ 147638 h 335756"/>
              <a:gd name="connsiteX14" fmla="*/ 7144 w 1345407"/>
              <a:gd name="connsiteY14" fmla="*/ 135731 h 335756"/>
              <a:gd name="connsiteX15" fmla="*/ 33338 w 1345407"/>
              <a:gd name="connsiteY15" fmla="*/ 133350 h 335756"/>
              <a:gd name="connsiteX16" fmla="*/ 73819 w 1345407"/>
              <a:gd name="connsiteY16" fmla="*/ 138113 h 335756"/>
              <a:gd name="connsiteX17" fmla="*/ 116682 w 1345407"/>
              <a:gd name="connsiteY17" fmla="*/ 147638 h 335756"/>
              <a:gd name="connsiteX18" fmla="*/ 159544 w 1345407"/>
              <a:gd name="connsiteY18" fmla="*/ 152400 h 335756"/>
              <a:gd name="connsiteX19" fmla="*/ 219075 w 1345407"/>
              <a:gd name="connsiteY19" fmla="*/ 154781 h 335756"/>
              <a:gd name="connsiteX20" fmla="*/ 333375 w 1345407"/>
              <a:gd name="connsiteY20" fmla="*/ 145256 h 335756"/>
              <a:gd name="connsiteX21" fmla="*/ 514350 w 1345407"/>
              <a:gd name="connsiteY21" fmla="*/ 123825 h 335756"/>
              <a:gd name="connsiteX22" fmla="*/ 650082 w 1345407"/>
              <a:gd name="connsiteY22" fmla="*/ 97631 h 335756"/>
              <a:gd name="connsiteX23" fmla="*/ 683419 w 1345407"/>
              <a:gd name="connsiteY23" fmla="*/ 88106 h 335756"/>
              <a:gd name="connsiteX24" fmla="*/ 757238 w 1345407"/>
              <a:gd name="connsiteY24" fmla="*/ 66675 h 335756"/>
              <a:gd name="connsiteX25" fmla="*/ 809625 w 1345407"/>
              <a:gd name="connsiteY25" fmla="*/ 45244 h 335756"/>
              <a:gd name="connsiteX26" fmla="*/ 859632 w 1345407"/>
              <a:gd name="connsiteY26" fmla="*/ 28575 h 335756"/>
              <a:gd name="connsiteX27" fmla="*/ 916782 w 1345407"/>
              <a:gd name="connsiteY27" fmla="*/ 9525 h 335756"/>
              <a:gd name="connsiteX28" fmla="*/ 976313 w 1345407"/>
              <a:gd name="connsiteY28" fmla="*/ 0 h 335756"/>
              <a:gd name="connsiteX29" fmla="*/ 1031082 w 1345407"/>
              <a:gd name="connsiteY29" fmla="*/ 0 h 335756"/>
              <a:gd name="connsiteX30" fmla="*/ 1119188 w 1345407"/>
              <a:gd name="connsiteY30" fmla="*/ 21431 h 335756"/>
              <a:gd name="connsiteX31" fmla="*/ 1183482 w 1345407"/>
              <a:gd name="connsiteY31" fmla="*/ 40481 h 335756"/>
              <a:gd name="connsiteX32" fmla="*/ 1240632 w 1345407"/>
              <a:gd name="connsiteY32" fmla="*/ 66675 h 335756"/>
              <a:gd name="connsiteX33" fmla="*/ 1285875 w 1345407"/>
              <a:gd name="connsiteY33" fmla="*/ 97631 h 335756"/>
              <a:gd name="connsiteX34" fmla="*/ 1314450 w 1345407"/>
              <a:gd name="connsiteY34" fmla="*/ 128588 h 335756"/>
              <a:gd name="connsiteX35" fmla="*/ 1331119 w 1345407"/>
              <a:gd name="connsiteY35" fmla="*/ 152400 h 335756"/>
              <a:gd name="connsiteX36" fmla="*/ 1340644 w 1345407"/>
              <a:gd name="connsiteY36" fmla="*/ 171450 h 335756"/>
              <a:gd name="connsiteX37" fmla="*/ 1345407 w 1345407"/>
              <a:gd name="connsiteY37" fmla="*/ 197644 h 335756"/>
              <a:gd name="connsiteX38" fmla="*/ 1338263 w 1345407"/>
              <a:gd name="connsiteY38" fmla="*/ 214313 h 335756"/>
              <a:gd name="connsiteX39" fmla="*/ 1319213 w 1345407"/>
              <a:gd name="connsiteY39" fmla="*/ 230981 h 335756"/>
              <a:gd name="connsiteX40" fmla="*/ 1273969 w 1345407"/>
              <a:gd name="connsiteY40" fmla="*/ 245269 h 335756"/>
              <a:gd name="connsiteX41" fmla="*/ 1231107 w 1345407"/>
              <a:gd name="connsiteY41" fmla="*/ 250031 h 335756"/>
              <a:gd name="connsiteX42" fmla="*/ 1140619 w 1345407"/>
              <a:gd name="connsiteY42" fmla="*/ 245269 h 335756"/>
              <a:gd name="connsiteX43" fmla="*/ 1038225 w 1345407"/>
              <a:gd name="connsiteY43" fmla="*/ 252413 h 335756"/>
              <a:gd name="connsiteX44" fmla="*/ 826294 w 1345407"/>
              <a:gd name="connsiteY44" fmla="*/ 269081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45407" h="335756">
                <a:moveTo>
                  <a:pt x="826294" y="269081"/>
                </a:moveTo>
                <a:lnTo>
                  <a:pt x="666750" y="285750"/>
                </a:lnTo>
                <a:lnTo>
                  <a:pt x="535782" y="302419"/>
                </a:lnTo>
                <a:lnTo>
                  <a:pt x="481013" y="314325"/>
                </a:lnTo>
                <a:lnTo>
                  <a:pt x="390525" y="328613"/>
                </a:lnTo>
                <a:lnTo>
                  <a:pt x="326232" y="335756"/>
                </a:lnTo>
                <a:lnTo>
                  <a:pt x="273844" y="330994"/>
                </a:lnTo>
                <a:lnTo>
                  <a:pt x="233363" y="319088"/>
                </a:lnTo>
                <a:lnTo>
                  <a:pt x="190500" y="300038"/>
                </a:lnTo>
                <a:lnTo>
                  <a:pt x="102394" y="247650"/>
                </a:lnTo>
                <a:lnTo>
                  <a:pt x="50007" y="209550"/>
                </a:lnTo>
                <a:lnTo>
                  <a:pt x="19050" y="183356"/>
                </a:lnTo>
                <a:lnTo>
                  <a:pt x="2382" y="161925"/>
                </a:lnTo>
                <a:lnTo>
                  <a:pt x="0" y="147638"/>
                </a:lnTo>
                <a:lnTo>
                  <a:pt x="7144" y="135731"/>
                </a:lnTo>
                <a:lnTo>
                  <a:pt x="33338" y="133350"/>
                </a:lnTo>
                <a:lnTo>
                  <a:pt x="73819" y="138113"/>
                </a:lnTo>
                <a:lnTo>
                  <a:pt x="116682" y="147638"/>
                </a:lnTo>
                <a:lnTo>
                  <a:pt x="159544" y="152400"/>
                </a:lnTo>
                <a:lnTo>
                  <a:pt x="219075" y="154781"/>
                </a:lnTo>
                <a:lnTo>
                  <a:pt x="333375" y="145256"/>
                </a:lnTo>
                <a:lnTo>
                  <a:pt x="514350" y="123825"/>
                </a:lnTo>
                <a:lnTo>
                  <a:pt x="650082" y="97631"/>
                </a:lnTo>
                <a:lnTo>
                  <a:pt x="683419" y="88106"/>
                </a:lnTo>
                <a:lnTo>
                  <a:pt x="757238" y="66675"/>
                </a:lnTo>
                <a:lnTo>
                  <a:pt x="809625" y="45244"/>
                </a:lnTo>
                <a:lnTo>
                  <a:pt x="859632" y="28575"/>
                </a:lnTo>
                <a:lnTo>
                  <a:pt x="916782" y="9525"/>
                </a:lnTo>
                <a:lnTo>
                  <a:pt x="976313" y="0"/>
                </a:lnTo>
                <a:lnTo>
                  <a:pt x="1031082" y="0"/>
                </a:lnTo>
                <a:lnTo>
                  <a:pt x="1119188" y="21431"/>
                </a:lnTo>
                <a:lnTo>
                  <a:pt x="1183482" y="40481"/>
                </a:lnTo>
                <a:lnTo>
                  <a:pt x="1240632" y="66675"/>
                </a:lnTo>
                <a:lnTo>
                  <a:pt x="1285875" y="97631"/>
                </a:lnTo>
                <a:lnTo>
                  <a:pt x="1314450" y="128588"/>
                </a:lnTo>
                <a:lnTo>
                  <a:pt x="1331119" y="152400"/>
                </a:lnTo>
                <a:lnTo>
                  <a:pt x="1340644" y="171450"/>
                </a:lnTo>
                <a:lnTo>
                  <a:pt x="1345407" y="197644"/>
                </a:lnTo>
                <a:lnTo>
                  <a:pt x="1338263" y="214313"/>
                </a:lnTo>
                <a:lnTo>
                  <a:pt x="1319213" y="230981"/>
                </a:lnTo>
                <a:lnTo>
                  <a:pt x="1273969" y="245269"/>
                </a:lnTo>
                <a:lnTo>
                  <a:pt x="1231107" y="250031"/>
                </a:lnTo>
                <a:lnTo>
                  <a:pt x="1140619" y="245269"/>
                </a:lnTo>
                <a:lnTo>
                  <a:pt x="1038225" y="252413"/>
                </a:lnTo>
                <a:lnTo>
                  <a:pt x="826294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796E88C-188E-4CEB-9C27-4029BEB49308}"/>
              </a:ext>
            </a:extLst>
          </p:cNvPr>
          <p:cNvSpPr/>
          <p:nvPr/>
        </p:nvSpPr>
        <p:spPr>
          <a:xfrm>
            <a:off x="4316413" y="3916363"/>
            <a:ext cx="450850" cy="1931987"/>
          </a:xfrm>
          <a:custGeom>
            <a:avLst/>
            <a:gdLst>
              <a:gd name="connsiteX0" fmla="*/ 449035 w 451757"/>
              <a:gd name="connsiteY0" fmla="*/ 1107621 h 1932214"/>
              <a:gd name="connsiteX1" fmla="*/ 451757 w 451757"/>
              <a:gd name="connsiteY1" fmla="*/ 917121 h 1932214"/>
              <a:gd name="connsiteX2" fmla="*/ 451757 w 451757"/>
              <a:gd name="connsiteY2" fmla="*/ 838200 h 1932214"/>
              <a:gd name="connsiteX3" fmla="*/ 427264 w 451757"/>
              <a:gd name="connsiteY3" fmla="*/ 639535 h 1932214"/>
              <a:gd name="connsiteX4" fmla="*/ 391885 w 451757"/>
              <a:gd name="connsiteY4" fmla="*/ 405493 h 1932214"/>
              <a:gd name="connsiteX5" fmla="*/ 359228 w 451757"/>
              <a:gd name="connsiteY5" fmla="*/ 250371 h 1932214"/>
              <a:gd name="connsiteX6" fmla="*/ 231321 w 451757"/>
              <a:gd name="connsiteY6" fmla="*/ 97971 h 1932214"/>
              <a:gd name="connsiteX7" fmla="*/ 171450 w 451757"/>
              <a:gd name="connsiteY7" fmla="*/ 65314 h 1932214"/>
              <a:gd name="connsiteX8" fmla="*/ 100693 w 451757"/>
              <a:gd name="connsiteY8" fmla="*/ 29935 h 1932214"/>
              <a:gd name="connsiteX9" fmla="*/ 54428 w 451757"/>
              <a:gd name="connsiteY9" fmla="*/ 8164 h 1932214"/>
              <a:gd name="connsiteX10" fmla="*/ 27214 w 451757"/>
              <a:gd name="connsiteY10" fmla="*/ 0 h 1932214"/>
              <a:gd name="connsiteX11" fmla="*/ 8164 w 451757"/>
              <a:gd name="connsiteY11" fmla="*/ 2721 h 1932214"/>
              <a:gd name="connsiteX12" fmla="*/ 0 w 451757"/>
              <a:gd name="connsiteY12" fmla="*/ 5443 h 1932214"/>
              <a:gd name="connsiteX13" fmla="*/ 0 w 451757"/>
              <a:gd name="connsiteY13" fmla="*/ 21771 h 1932214"/>
              <a:gd name="connsiteX14" fmla="*/ 10885 w 451757"/>
              <a:gd name="connsiteY14" fmla="*/ 51707 h 1932214"/>
              <a:gd name="connsiteX15" fmla="*/ 46264 w 451757"/>
              <a:gd name="connsiteY15" fmla="*/ 97971 h 1932214"/>
              <a:gd name="connsiteX16" fmla="*/ 97971 w 451757"/>
              <a:gd name="connsiteY16" fmla="*/ 168728 h 1932214"/>
              <a:gd name="connsiteX17" fmla="*/ 144235 w 451757"/>
              <a:gd name="connsiteY17" fmla="*/ 239485 h 1932214"/>
              <a:gd name="connsiteX18" fmla="*/ 176893 w 451757"/>
              <a:gd name="connsiteY18" fmla="*/ 302078 h 1932214"/>
              <a:gd name="connsiteX19" fmla="*/ 185057 w 451757"/>
              <a:gd name="connsiteY19" fmla="*/ 334735 h 1932214"/>
              <a:gd name="connsiteX20" fmla="*/ 195943 w 451757"/>
              <a:gd name="connsiteY20" fmla="*/ 416378 h 1932214"/>
              <a:gd name="connsiteX21" fmla="*/ 212271 w 451757"/>
              <a:gd name="connsiteY21" fmla="*/ 598714 h 1932214"/>
              <a:gd name="connsiteX22" fmla="*/ 225878 w 451757"/>
              <a:gd name="connsiteY22" fmla="*/ 737507 h 1932214"/>
              <a:gd name="connsiteX23" fmla="*/ 231321 w 451757"/>
              <a:gd name="connsiteY23" fmla="*/ 900793 h 1932214"/>
              <a:gd name="connsiteX24" fmla="*/ 234043 w 451757"/>
              <a:gd name="connsiteY24" fmla="*/ 1028700 h 1932214"/>
              <a:gd name="connsiteX25" fmla="*/ 231321 w 451757"/>
              <a:gd name="connsiteY25" fmla="*/ 1194707 h 1932214"/>
              <a:gd name="connsiteX26" fmla="*/ 225878 w 451757"/>
              <a:gd name="connsiteY26" fmla="*/ 1360714 h 1932214"/>
              <a:gd name="connsiteX27" fmla="*/ 217714 w 451757"/>
              <a:gd name="connsiteY27" fmla="*/ 1436914 h 1932214"/>
              <a:gd name="connsiteX28" fmla="*/ 204107 w 451757"/>
              <a:gd name="connsiteY28" fmla="*/ 1499507 h 1932214"/>
              <a:gd name="connsiteX29" fmla="*/ 187778 w 451757"/>
              <a:gd name="connsiteY29" fmla="*/ 1556657 h 1932214"/>
              <a:gd name="connsiteX30" fmla="*/ 187778 w 451757"/>
              <a:gd name="connsiteY30" fmla="*/ 1586593 h 1932214"/>
              <a:gd name="connsiteX31" fmla="*/ 212271 w 451757"/>
              <a:gd name="connsiteY31" fmla="*/ 1698171 h 1932214"/>
              <a:gd name="connsiteX32" fmla="*/ 253093 w 451757"/>
              <a:gd name="connsiteY32" fmla="*/ 1817914 h 1932214"/>
              <a:gd name="connsiteX33" fmla="*/ 274864 w 451757"/>
              <a:gd name="connsiteY33" fmla="*/ 1861457 h 1932214"/>
              <a:gd name="connsiteX34" fmla="*/ 291193 w 451757"/>
              <a:gd name="connsiteY34" fmla="*/ 1885950 h 1932214"/>
              <a:gd name="connsiteX35" fmla="*/ 315685 w 451757"/>
              <a:gd name="connsiteY35" fmla="*/ 1905000 h 1932214"/>
              <a:gd name="connsiteX36" fmla="*/ 345621 w 451757"/>
              <a:gd name="connsiteY36" fmla="*/ 1921328 h 1932214"/>
              <a:gd name="connsiteX37" fmla="*/ 378278 w 451757"/>
              <a:gd name="connsiteY37" fmla="*/ 1932214 h 1932214"/>
              <a:gd name="connsiteX38" fmla="*/ 405493 w 451757"/>
              <a:gd name="connsiteY38" fmla="*/ 1929493 h 1932214"/>
              <a:gd name="connsiteX39" fmla="*/ 419100 w 451757"/>
              <a:gd name="connsiteY39" fmla="*/ 1921328 h 1932214"/>
              <a:gd name="connsiteX40" fmla="*/ 432707 w 451757"/>
              <a:gd name="connsiteY40" fmla="*/ 1913164 h 1932214"/>
              <a:gd name="connsiteX41" fmla="*/ 440871 w 451757"/>
              <a:gd name="connsiteY41" fmla="*/ 1894114 h 1932214"/>
              <a:gd name="connsiteX42" fmla="*/ 446314 w 451757"/>
              <a:gd name="connsiteY42" fmla="*/ 1872343 h 1932214"/>
              <a:gd name="connsiteX43" fmla="*/ 451757 w 451757"/>
              <a:gd name="connsiteY43" fmla="*/ 1828800 h 1932214"/>
              <a:gd name="connsiteX44" fmla="*/ 451757 w 451757"/>
              <a:gd name="connsiteY44" fmla="*/ 1719943 h 1932214"/>
              <a:gd name="connsiteX45" fmla="*/ 451757 w 451757"/>
              <a:gd name="connsiteY45" fmla="*/ 1521278 h 1932214"/>
              <a:gd name="connsiteX46" fmla="*/ 449035 w 451757"/>
              <a:gd name="connsiteY46" fmla="*/ 1107621 h 1932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51757" h="1932214">
                <a:moveTo>
                  <a:pt x="449035" y="1107621"/>
                </a:moveTo>
                <a:cubicBezTo>
                  <a:pt x="449942" y="1044121"/>
                  <a:pt x="450850" y="980621"/>
                  <a:pt x="451757" y="917121"/>
                </a:cubicBezTo>
                <a:lnTo>
                  <a:pt x="451757" y="838200"/>
                </a:lnTo>
                <a:lnTo>
                  <a:pt x="427264" y="639535"/>
                </a:lnTo>
                <a:lnTo>
                  <a:pt x="391885" y="405493"/>
                </a:lnTo>
                <a:lnTo>
                  <a:pt x="359228" y="250371"/>
                </a:lnTo>
                <a:lnTo>
                  <a:pt x="231321" y="97971"/>
                </a:lnTo>
                <a:lnTo>
                  <a:pt x="171450" y="65314"/>
                </a:lnTo>
                <a:lnTo>
                  <a:pt x="100693" y="29935"/>
                </a:lnTo>
                <a:lnTo>
                  <a:pt x="54428" y="8164"/>
                </a:lnTo>
                <a:lnTo>
                  <a:pt x="27214" y="0"/>
                </a:lnTo>
                <a:lnTo>
                  <a:pt x="8164" y="2721"/>
                </a:lnTo>
                <a:lnTo>
                  <a:pt x="0" y="5443"/>
                </a:lnTo>
                <a:lnTo>
                  <a:pt x="0" y="21771"/>
                </a:lnTo>
                <a:lnTo>
                  <a:pt x="10885" y="51707"/>
                </a:lnTo>
                <a:lnTo>
                  <a:pt x="46264" y="97971"/>
                </a:lnTo>
                <a:lnTo>
                  <a:pt x="97971" y="168728"/>
                </a:lnTo>
                <a:lnTo>
                  <a:pt x="144235" y="239485"/>
                </a:lnTo>
                <a:lnTo>
                  <a:pt x="176893" y="302078"/>
                </a:lnTo>
                <a:lnTo>
                  <a:pt x="185057" y="334735"/>
                </a:lnTo>
                <a:lnTo>
                  <a:pt x="195943" y="416378"/>
                </a:lnTo>
                <a:lnTo>
                  <a:pt x="212271" y="598714"/>
                </a:lnTo>
                <a:lnTo>
                  <a:pt x="225878" y="737507"/>
                </a:lnTo>
                <a:lnTo>
                  <a:pt x="231321" y="900793"/>
                </a:lnTo>
                <a:cubicBezTo>
                  <a:pt x="232228" y="943429"/>
                  <a:pt x="233136" y="986064"/>
                  <a:pt x="234043" y="1028700"/>
                </a:cubicBezTo>
                <a:cubicBezTo>
                  <a:pt x="233136" y="1084036"/>
                  <a:pt x="232228" y="1139371"/>
                  <a:pt x="231321" y="1194707"/>
                </a:cubicBezTo>
                <a:lnTo>
                  <a:pt x="225878" y="1360714"/>
                </a:lnTo>
                <a:lnTo>
                  <a:pt x="217714" y="1436914"/>
                </a:lnTo>
                <a:lnTo>
                  <a:pt x="204107" y="1499507"/>
                </a:lnTo>
                <a:lnTo>
                  <a:pt x="187778" y="1556657"/>
                </a:lnTo>
                <a:lnTo>
                  <a:pt x="187778" y="1586593"/>
                </a:lnTo>
                <a:lnTo>
                  <a:pt x="212271" y="1698171"/>
                </a:lnTo>
                <a:lnTo>
                  <a:pt x="253093" y="1817914"/>
                </a:lnTo>
                <a:lnTo>
                  <a:pt x="274864" y="1861457"/>
                </a:lnTo>
                <a:lnTo>
                  <a:pt x="291193" y="1885950"/>
                </a:lnTo>
                <a:lnTo>
                  <a:pt x="315685" y="1905000"/>
                </a:lnTo>
                <a:lnTo>
                  <a:pt x="345621" y="1921328"/>
                </a:lnTo>
                <a:lnTo>
                  <a:pt x="378278" y="1932214"/>
                </a:lnTo>
                <a:lnTo>
                  <a:pt x="405493" y="1929493"/>
                </a:lnTo>
                <a:lnTo>
                  <a:pt x="419100" y="1921328"/>
                </a:lnTo>
                <a:lnTo>
                  <a:pt x="432707" y="1913164"/>
                </a:lnTo>
                <a:lnTo>
                  <a:pt x="440871" y="1894114"/>
                </a:lnTo>
                <a:lnTo>
                  <a:pt x="446314" y="1872343"/>
                </a:lnTo>
                <a:lnTo>
                  <a:pt x="451757" y="1828800"/>
                </a:lnTo>
                <a:lnTo>
                  <a:pt x="451757" y="1719943"/>
                </a:lnTo>
                <a:lnTo>
                  <a:pt x="451757" y="1521278"/>
                </a:lnTo>
                <a:cubicBezTo>
                  <a:pt x="450850" y="1389742"/>
                  <a:pt x="449942" y="1258207"/>
                  <a:pt x="449035" y="1107621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40E00229-F023-48A4-BAD1-1EC26DDF7685}"/>
              </a:ext>
            </a:extLst>
          </p:cNvPr>
          <p:cNvSpPr/>
          <p:nvPr/>
        </p:nvSpPr>
        <p:spPr>
          <a:xfrm>
            <a:off x="4464050" y="3749675"/>
            <a:ext cx="2508250" cy="2308225"/>
          </a:xfrm>
          <a:custGeom>
            <a:avLst/>
            <a:gdLst>
              <a:gd name="connsiteX0" fmla="*/ 1090132 w 2507898"/>
              <a:gd name="connsiteY0" fmla="*/ 187645 h 2308338"/>
              <a:gd name="connsiteX1" fmla="*/ 887593 w 2507898"/>
              <a:gd name="connsiteY1" fmla="*/ 211473 h 2308338"/>
              <a:gd name="connsiteX2" fmla="*/ 601657 w 2507898"/>
              <a:gd name="connsiteY2" fmla="*/ 235301 h 2308338"/>
              <a:gd name="connsiteX3" fmla="*/ 342528 w 2507898"/>
              <a:gd name="connsiteY3" fmla="*/ 250194 h 2308338"/>
              <a:gd name="connsiteX4" fmla="*/ 23828 w 2507898"/>
              <a:gd name="connsiteY4" fmla="*/ 262108 h 2308338"/>
              <a:gd name="connsiteX5" fmla="*/ 0 w 2507898"/>
              <a:gd name="connsiteY5" fmla="*/ 265086 h 2308338"/>
              <a:gd name="connsiteX6" fmla="*/ 151904 w 2507898"/>
              <a:gd name="connsiteY6" fmla="*/ 461667 h 2308338"/>
              <a:gd name="connsiteX7" fmla="*/ 244237 w 2507898"/>
              <a:gd name="connsiteY7" fmla="*/ 428904 h 2308338"/>
              <a:gd name="connsiteX8" fmla="*/ 321678 w 2507898"/>
              <a:gd name="connsiteY8" fmla="*/ 411033 h 2308338"/>
              <a:gd name="connsiteX9" fmla="*/ 384227 w 2507898"/>
              <a:gd name="connsiteY9" fmla="*/ 399119 h 2308338"/>
              <a:gd name="connsiteX10" fmla="*/ 485496 w 2507898"/>
              <a:gd name="connsiteY10" fmla="*/ 384226 h 2308338"/>
              <a:gd name="connsiteX11" fmla="*/ 545066 w 2507898"/>
              <a:gd name="connsiteY11" fmla="*/ 378269 h 2308338"/>
              <a:gd name="connsiteX12" fmla="*/ 652292 w 2507898"/>
              <a:gd name="connsiteY12" fmla="*/ 372312 h 2308338"/>
              <a:gd name="connsiteX13" fmla="*/ 726754 w 2507898"/>
              <a:gd name="connsiteY13" fmla="*/ 372312 h 2308338"/>
              <a:gd name="connsiteX14" fmla="*/ 1039497 w 2507898"/>
              <a:gd name="connsiteY14" fmla="*/ 339549 h 2308338"/>
              <a:gd name="connsiteX15" fmla="*/ 1161616 w 2507898"/>
              <a:gd name="connsiteY15" fmla="*/ 327635 h 2308338"/>
              <a:gd name="connsiteX16" fmla="*/ 1373089 w 2507898"/>
              <a:gd name="connsiteY16" fmla="*/ 306785 h 2308338"/>
              <a:gd name="connsiteX17" fmla="*/ 1620305 w 2507898"/>
              <a:gd name="connsiteY17" fmla="*/ 279979 h 2308338"/>
              <a:gd name="connsiteX18" fmla="*/ 1965811 w 2507898"/>
              <a:gd name="connsiteY18" fmla="*/ 235301 h 2308338"/>
              <a:gd name="connsiteX19" fmla="*/ 2108779 w 2507898"/>
              <a:gd name="connsiteY19" fmla="*/ 217430 h 2308338"/>
              <a:gd name="connsiteX20" fmla="*/ 2138564 w 2507898"/>
              <a:gd name="connsiteY20" fmla="*/ 220409 h 2308338"/>
              <a:gd name="connsiteX21" fmla="*/ 2159414 w 2507898"/>
              <a:gd name="connsiteY21" fmla="*/ 226366 h 2308338"/>
              <a:gd name="connsiteX22" fmla="*/ 2174306 w 2507898"/>
              <a:gd name="connsiteY22" fmla="*/ 235301 h 2308338"/>
              <a:gd name="connsiteX23" fmla="*/ 2186220 w 2507898"/>
              <a:gd name="connsiteY23" fmla="*/ 247215 h 2308338"/>
              <a:gd name="connsiteX24" fmla="*/ 2198134 w 2507898"/>
              <a:gd name="connsiteY24" fmla="*/ 262108 h 2308338"/>
              <a:gd name="connsiteX25" fmla="*/ 2201113 w 2507898"/>
              <a:gd name="connsiteY25" fmla="*/ 294871 h 2308338"/>
              <a:gd name="connsiteX26" fmla="*/ 2204091 w 2507898"/>
              <a:gd name="connsiteY26" fmla="*/ 548044 h 2308338"/>
              <a:gd name="connsiteX27" fmla="*/ 2201113 w 2507898"/>
              <a:gd name="connsiteY27" fmla="*/ 935249 h 2308338"/>
              <a:gd name="connsiteX28" fmla="*/ 2189199 w 2507898"/>
              <a:gd name="connsiteY28" fmla="*/ 1149701 h 2308338"/>
              <a:gd name="connsiteX29" fmla="*/ 2171328 w 2507898"/>
              <a:gd name="connsiteY29" fmla="*/ 1405852 h 2308338"/>
              <a:gd name="connsiteX30" fmla="*/ 2156435 w 2507898"/>
              <a:gd name="connsiteY30" fmla="*/ 1623283 h 2308338"/>
              <a:gd name="connsiteX31" fmla="*/ 2144521 w 2507898"/>
              <a:gd name="connsiteY31" fmla="*/ 1715616 h 2308338"/>
              <a:gd name="connsiteX32" fmla="*/ 2129629 w 2507898"/>
              <a:gd name="connsiteY32" fmla="*/ 1769230 h 2308338"/>
              <a:gd name="connsiteX33" fmla="*/ 2108779 w 2507898"/>
              <a:gd name="connsiteY33" fmla="*/ 1816886 h 2308338"/>
              <a:gd name="connsiteX34" fmla="*/ 2070059 w 2507898"/>
              <a:gd name="connsiteY34" fmla="*/ 2245790 h 2308338"/>
              <a:gd name="connsiteX35" fmla="*/ 2084951 w 2507898"/>
              <a:gd name="connsiteY35" fmla="*/ 2269618 h 2308338"/>
              <a:gd name="connsiteX36" fmla="*/ 2108779 w 2507898"/>
              <a:gd name="connsiteY36" fmla="*/ 2296424 h 2308338"/>
              <a:gd name="connsiteX37" fmla="*/ 2126650 w 2507898"/>
              <a:gd name="connsiteY37" fmla="*/ 2308338 h 2308338"/>
              <a:gd name="connsiteX38" fmla="*/ 2144521 w 2507898"/>
              <a:gd name="connsiteY38" fmla="*/ 2305360 h 2308338"/>
              <a:gd name="connsiteX39" fmla="*/ 2177285 w 2507898"/>
              <a:gd name="connsiteY39" fmla="*/ 2287489 h 2308338"/>
              <a:gd name="connsiteX40" fmla="*/ 2216005 w 2507898"/>
              <a:gd name="connsiteY40" fmla="*/ 2248768 h 2308338"/>
              <a:gd name="connsiteX41" fmla="*/ 2254726 w 2507898"/>
              <a:gd name="connsiteY41" fmla="*/ 2192177 h 2308338"/>
              <a:gd name="connsiteX42" fmla="*/ 2287489 w 2507898"/>
              <a:gd name="connsiteY42" fmla="*/ 2138564 h 2308338"/>
              <a:gd name="connsiteX43" fmla="*/ 2317274 w 2507898"/>
              <a:gd name="connsiteY43" fmla="*/ 2084951 h 2308338"/>
              <a:gd name="connsiteX44" fmla="*/ 2341102 w 2507898"/>
              <a:gd name="connsiteY44" fmla="*/ 2034316 h 2308338"/>
              <a:gd name="connsiteX45" fmla="*/ 2364930 w 2507898"/>
              <a:gd name="connsiteY45" fmla="*/ 1971768 h 2308338"/>
              <a:gd name="connsiteX46" fmla="*/ 2379823 w 2507898"/>
              <a:gd name="connsiteY46" fmla="*/ 1918155 h 2308338"/>
              <a:gd name="connsiteX47" fmla="*/ 2394715 w 2507898"/>
              <a:gd name="connsiteY47" fmla="*/ 1849649 h 2308338"/>
              <a:gd name="connsiteX48" fmla="*/ 2403651 w 2507898"/>
              <a:gd name="connsiteY48" fmla="*/ 1784122 h 2308338"/>
              <a:gd name="connsiteX49" fmla="*/ 2409608 w 2507898"/>
              <a:gd name="connsiteY49" fmla="*/ 1587541 h 2308338"/>
              <a:gd name="connsiteX50" fmla="*/ 2421522 w 2507898"/>
              <a:gd name="connsiteY50" fmla="*/ 1197357 h 2308338"/>
              <a:gd name="connsiteX51" fmla="*/ 2436414 w 2507898"/>
              <a:gd name="connsiteY51" fmla="*/ 783345 h 2308338"/>
              <a:gd name="connsiteX52" fmla="*/ 2445350 w 2507898"/>
              <a:gd name="connsiteY52" fmla="*/ 497409 h 2308338"/>
              <a:gd name="connsiteX53" fmla="*/ 2448328 w 2507898"/>
              <a:gd name="connsiteY53" fmla="*/ 443796 h 2308338"/>
              <a:gd name="connsiteX54" fmla="*/ 2454285 w 2507898"/>
              <a:gd name="connsiteY54" fmla="*/ 411033 h 2308338"/>
              <a:gd name="connsiteX55" fmla="*/ 2469178 w 2507898"/>
              <a:gd name="connsiteY55" fmla="*/ 372312 h 2308338"/>
              <a:gd name="connsiteX56" fmla="*/ 2495984 w 2507898"/>
              <a:gd name="connsiteY56" fmla="*/ 321678 h 2308338"/>
              <a:gd name="connsiteX57" fmla="*/ 2504920 w 2507898"/>
              <a:gd name="connsiteY57" fmla="*/ 294871 h 2308338"/>
              <a:gd name="connsiteX58" fmla="*/ 2507898 w 2507898"/>
              <a:gd name="connsiteY58" fmla="*/ 274022 h 2308338"/>
              <a:gd name="connsiteX59" fmla="*/ 2501941 w 2507898"/>
              <a:gd name="connsiteY59" fmla="*/ 244237 h 2308338"/>
              <a:gd name="connsiteX60" fmla="*/ 2490027 w 2507898"/>
              <a:gd name="connsiteY60" fmla="*/ 217430 h 2308338"/>
              <a:gd name="connsiteX61" fmla="*/ 2475135 w 2507898"/>
              <a:gd name="connsiteY61" fmla="*/ 199559 h 2308338"/>
              <a:gd name="connsiteX62" fmla="*/ 2421522 w 2507898"/>
              <a:gd name="connsiteY62" fmla="*/ 160839 h 2308338"/>
              <a:gd name="connsiteX63" fmla="*/ 2332167 w 2507898"/>
              <a:gd name="connsiteY63" fmla="*/ 104247 h 2308338"/>
              <a:gd name="connsiteX64" fmla="*/ 2218984 w 2507898"/>
              <a:gd name="connsiteY64" fmla="*/ 26806 h 2308338"/>
              <a:gd name="connsiteX65" fmla="*/ 2183242 w 2507898"/>
              <a:gd name="connsiteY65" fmla="*/ 5957 h 2308338"/>
              <a:gd name="connsiteX66" fmla="*/ 2156435 w 2507898"/>
              <a:gd name="connsiteY66" fmla="*/ 0 h 2308338"/>
              <a:gd name="connsiteX67" fmla="*/ 2138564 w 2507898"/>
              <a:gd name="connsiteY67" fmla="*/ 5957 h 2308338"/>
              <a:gd name="connsiteX68" fmla="*/ 2108779 w 2507898"/>
              <a:gd name="connsiteY68" fmla="*/ 29785 h 2308338"/>
              <a:gd name="connsiteX69" fmla="*/ 2081973 w 2507898"/>
              <a:gd name="connsiteY69" fmla="*/ 59570 h 2308338"/>
              <a:gd name="connsiteX70" fmla="*/ 1956876 w 2507898"/>
              <a:gd name="connsiteY70" fmla="*/ 80419 h 2308338"/>
              <a:gd name="connsiteX71" fmla="*/ 1611369 w 2507898"/>
              <a:gd name="connsiteY71" fmla="*/ 128075 h 2308338"/>
              <a:gd name="connsiteX72" fmla="*/ 1274799 w 2507898"/>
              <a:gd name="connsiteY72" fmla="*/ 169774 h 2308338"/>
              <a:gd name="connsiteX73" fmla="*/ 1090132 w 2507898"/>
              <a:gd name="connsiteY73" fmla="*/ 187645 h 2308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507898" h="2308338">
                <a:moveTo>
                  <a:pt x="1090132" y="187645"/>
                </a:moveTo>
                <a:lnTo>
                  <a:pt x="887593" y="211473"/>
                </a:lnTo>
                <a:lnTo>
                  <a:pt x="601657" y="235301"/>
                </a:lnTo>
                <a:lnTo>
                  <a:pt x="342528" y="250194"/>
                </a:lnTo>
                <a:lnTo>
                  <a:pt x="23828" y="262108"/>
                </a:lnTo>
                <a:lnTo>
                  <a:pt x="0" y="265086"/>
                </a:lnTo>
                <a:lnTo>
                  <a:pt x="151904" y="461667"/>
                </a:lnTo>
                <a:lnTo>
                  <a:pt x="244237" y="428904"/>
                </a:lnTo>
                <a:lnTo>
                  <a:pt x="321678" y="411033"/>
                </a:lnTo>
                <a:lnTo>
                  <a:pt x="384227" y="399119"/>
                </a:lnTo>
                <a:lnTo>
                  <a:pt x="485496" y="384226"/>
                </a:lnTo>
                <a:lnTo>
                  <a:pt x="545066" y="378269"/>
                </a:lnTo>
                <a:lnTo>
                  <a:pt x="652292" y="372312"/>
                </a:lnTo>
                <a:lnTo>
                  <a:pt x="726754" y="372312"/>
                </a:lnTo>
                <a:lnTo>
                  <a:pt x="1039497" y="339549"/>
                </a:lnTo>
                <a:lnTo>
                  <a:pt x="1161616" y="327635"/>
                </a:lnTo>
                <a:lnTo>
                  <a:pt x="1373089" y="306785"/>
                </a:lnTo>
                <a:lnTo>
                  <a:pt x="1620305" y="279979"/>
                </a:lnTo>
                <a:lnTo>
                  <a:pt x="1965811" y="235301"/>
                </a:lnTo>
                <a:lnTo>
                  <a:pt x="2108779" y="217430"/>
                </a:lnTo>
                <a:lnTo>
                  <a:pt x="2138564" y="220409"/>
                </a:lnTo>
                <a:lnTo>
                  <a:pt x="2159414" y="226366"/>
                </a:lnTo>
                <a:lnTo>
                  <a:pt x="2174306" y="235301"/>
                </a:lnTo>
                <a:lnTo>
                  <a:pt x="2186220" y="247215"/>
                </a:lnTo>
                <a:lnTo>
                  <a:pt x="2198134" y="262108"/>
                </a:lnTo>
                <a:lnTo>
                  <a:pt x="2201113" y="294871"/>
                </a:lnTo>
                <a:cubicBezTo>
                  <a:pt x="2202106" y="379262"/>
                  <a:pt x="2203098" y="463653"/>
                  <a:pt x="2204091" y="548044"/>
                </a:cubicBezTo>
                <a:cubicBezTo>
                  <a:pt x="2203098" y="677112"/>
                  <a:pt x="2202106" y="806181"/>
                  <a:pt x="2201113" y="935249"/>
                </a:cubicBezTo>
                <a:lnTo>
                  <a:pt x="2189199" y="1149701"/>
                </a:lnTo>
                <a:lnTo>
                  <a:pt x="2171328" y="1405852"/>
                </a:lnTo>
                <a:lnTo>
                  <a:pt x="2156435" y="1623283"/>
                </a:lnTo>
                <a:lnTo>
                  <a:pt x="2144521" y="1715616"/>
                </a:lnTo>
                <a:lnTo>
                  <a:pt x="2129629" y="1769230"/>
                </a:lnTo>
                <a:lnTo>
                  <a:pt x="2108779" y="1816886"/>
                </a:lnTo>
                <a:lnTo>
                  <a:pt x="2070059" y="2245790"/>
                </a:lnTo>
                <a:lnTo>
                  <a:pt x="2084951" y="2269618"/>
                </a:lnTo>
                <a:lnTo>
                  <a:pt x="2108779" y="2296424"/>
                </a:lnTo>
                <a:lnTo>
                  <a:pt x="2126650" y="2308338"/>
                </a:lnTo>
                <a:lnTo>
                  <a:pt x="2144521" y="2305360"/>
                </a:lnTo>
                <a:lnTo>
                  <a:pt x="2177285" y="2287489"/>
                </a:lnTo>
                <a:lnTo>
                  <a:pt x="2216005" y="2248768"/>
                </a:lnTo>
                <a:lnTo>
                  <a:pt x="2254726" y="2192177"/>
                </a:lnTo>
                <a:lnTo>
                  <a:pt x="2287489" y="2138564"/>
                </a:lnTo>
                <a:lnTo>
                  <a:pt x="2317274" y="2084951"/>
                </a:lnTo>
                <a:lnTo>
                  <a:pt x="2341102" y="2034316"/>
                </a:lnTo>
                <a:lnTo>
                  <a:pt x="2364930" y="1971768"/>
                </a:lnTo>
                <a:lnTo>
                  <a:pt x="2379823" y="1918155"/>
                </a:lnTo>
                <a:lnTo>
                  <a:pt x="2394715" y="1849649"/>
                </a:lnTo>
                <a:lnTo>
                  <a:pt x="2403651" y="1784122"/>
                </a:lnTo>
                <a:lnTo>
                  <a:pt x="2409608" y="1587541"/>
                </a:lnTo>
                <a:lnTo>
                  <a:pt x="2421522" y="1197357"/>
                </a:lnTo>
                <a:lnTo>
                  <a:pt x="2436414" y="783345"/>
                </a:lnTo>
                <a:lnTo>
                  <a:pt x="2445350" y="497409"/>
                </a:lnTo>
                <a:lnTo>
                  <a:pt x="2448328" y="443796"/>
                </a:lnTo>
                <a:lnTo>
                  <a:pt x="2454285" y="411033"/>
                </a:lnTo>
                <a:lnTo>
                  <a:pt x="2469178" y="372312"/>
                </a:lnTo>
                <a:lnTo>
                  <a:pt x="2495984" y="321678"/>
                </a:lnTo>
                <a:lnTo>
                  <a:pt x="2504920" y="294871"/>
                </a:lnTo>
                <a:lnTo>
                  <a:pt x="2507898" y="274022"/>
                </a:lnTo>
                <a:lnTo>
                  <a:pt x="2501941" y="244237"/>
                </a:lnTo>
                <a:lnTo>
                  <a:pt x="2490027" y="217430"/>
                </a:lnTo>
                <a:lnTo>
                  <a:pt x="2475135" y="199559"/>
                </a:lnTo>
                <a:lnTo>
                  <a:pt x="2421522" y="160839"/>
                </a:lnTo>
                <a:lnTo>
                  <a:pt x="2332167" y="104247"/>
                </a:lnTo>
                <a:lnTo>
                  <a:pt x="2218984" y="26806"/>
                </a:lnTo>
                <a:lnTo>
                  <a:pt x="2183242" y="5957"/>
                </a:lnTo>
                <a:lnTo>
                  <a:pt x="2156435" y="0"/>
                </a:lnTo>
                <a:lnTo>
                  <a:pt x="2138564" y="5957"/>
                </a:lnTo>
                <a:lnTo>
                  <a:pt x="2108779" y="29785"/>
                </a:lnTo>
                <a:lnTo>
                  <a:pt x="2081973" y="59570"/>
                </a:lnTo>
                <a:lnTo>
                  <a:pt x="1956876" y="80419"/>
                </a:lnTo>
                <a:lnTo>
                  <a:pt x="1611369" y="128075"/>
                </a:lnTo>
                <a:lnTo>
                  <a:pt x="1274799" y="169774"/>
                </a:lnTo>
                <a:lnTo>
                  <a:pt x="1090132" y="1876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29275241-6A20-49A9-8D19-4383528743E9}"/>
              </a:ext>
            </a:extLst>
          </p:cNvPr>
          <p:cNvSpPr/>
          <p:nvPr/>
        </p:nvSpPr>
        <p:spPr>
          <a:xfrm>
            <a:off x="6180138" y="5472113"/>
            <a:ext cx="430212" cy="577850"/>
          </a:xfrm>
          <a:custGeom>
            <a:avLst/>
            <a:gdLst>
              <a:gd name="connsiteX0" fmla="*/ 154781 w 431006"/>
              <a:gd name="connsiteY0" fmla="*/ 292893 h 578643"/>
              <a:gd name="connsiteX1" fmla="*/ 238125 w 431006"/>
              <a:gd name="connsiteY1" fmla="*/ 366712 h 578643"/>
              <a:gd name="connsiteX2" fmla="*/ 264319 w 431006"/>
              <a:gd name="connsiteY2" fmla="*/ 395287 h 578643"/>
              <a:gd name="connsiteX3" fmla="*/ 290512 w 431006"/>
              <a:gd name="connsiteY3" fmla="*/ 438150 h 578643"/>
              <a:gd name="connsiteX4" fmla="*/ 323850 w 431006"/>
              <a:gd name="connsiteY4" fmla="*/ 488156 h 578643"/>
              <a:gd name="connsiteX5" fmla="*/ 350044 w 431006"/>
              <a:gd name="connsiteY5" fmla="*/ 521493 h 578643"/>
              <a:gd name="connsiteX6" fmla="*/ 373856 w 431006"/>
              <a:gd name="connsiteY6" fmla="*/ 554831 h 578643"/>
              <a:gd name="connsiteX7" fmla="*/ 409575 w 431006"/>
              <a:gd name="connsiteY7" fmla="*/ 578643 h 578643"/>
              <a:gd name="connsiteX8" fmla="*/ 431006 w 431006"/>
              <a:gd name="connsiteY8" fmla="*/ 0 h 578643"/>
              <a:gd name="connsiteX9" fmla="*/ 407194 w 431006"/>
              <a:gd name="connsiteY9" fmla="*/ 71437 h 578643"/>
              <a:gd name="connsiteX10" fmla="*/ 378619 w 431006"/>
              <a:gd name="connsiteY10" fmla="*/ 116681 h 578643"/>
              <a:gd name="connsiteX11" fmla="*/ 352425 w 431006"/>
              <a:gd name="connsiteY11" fmla="*/ 145256 h 578643"/>
              <a:gd name="connsiteX12" fmla="*/ 330994 w 431006"/>
              <a:gd name="connsiteY12" fmla="*/ 161925 h 578643"/>
              <a:gd name="connsiteX13" fmla="*/ 307181 w 431006"/>
              <a:gd name="connsiteY13" fmla="*/ 171450 h 578643"/>
              <a:gd name="connsiteX14" fmla="*/ 278606 w 431006"/>
              <a:gd name="connsiteY14" fmla="*/ 176212 h 578643"/>
              <a:gd name="connsiteX15" fmla="*/ 235744 w 431006"/>
              <a:gd name="connsiteY15" fmla="*/ 171450 h 578643"/>
              <a:gd name="connsiteX16" fmla="*/ 166687 w 431006"/>
              <a:gd name="connsiteY16" fmla="*/ 166687 h 578643"/>
              <a:gd name="connsiteX17" fmla="*/ 97631 w 431006"/>
              <a:gd name="connsiteY17" fmla="*/ 159543 h 578643"/>
              <a:gd name="connsiteX18" fmla="*/ 40481 w 431006"/>
              <a:gd name="connsiteY18" fmla="*/ 147637 h 578643"/>
              <a:gd name="connsiteX19" fmla="*/ 21431 w 431006"/>
              <a:gd name="connsiteY19" fmla="*/ 147637 h 578643"/>
              <a:gd name="connsiteX20" fmla="*/ 9525 w 431006"/>
              <a:gd name="connsiteY20" fmla="*/ 150018 h 578643"/>
              <a:gd name="connsiteX21" fmla="*/ 0 w 431006"/>
              <a:gd name="connsiteY21" fmla="*/ 157162 h 578643"/>
              <a:gd name="connsiteX22" fmla="*/ 2381 w 431006"/>
              <a:gd name="connsiteY22" fmla="*/ 169068 h 578643"/>
              <a:gd name="connsiteX23" fmla="*/ 11906 w 431006"/>
              <a:gd name="connsiteY23" fmla="*/ 185737 h 578643"/>
              <a:gd name="connsiteX24" fmla="*/ 47625 w 431006"/>
              <a:gd name="connsiteY24" fmla="*/ 214312 h 578643"/>
              <a:gd name="connsiteX25" fmla="*/ 154781 w 431006"/>
              <a:gd name="connsiteY25" fmla="*/ 29289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31006" h="578643">
                <a:moveTo>
                  <a:pt x="154781" y="292893"/>
                </a:moveTo>
                <a:lnTo>
                  <a:pt x="238125" y="366712"/>
                </a:lnTo>
                <a:lnTo>
                  <a:pt x="264319" y="395287"/>
                </a:lnTo>
                <a:lnTo>
                  <a:pt x="290512" y="438150"/>
                </a:lnTo>
                <a:lnTo>
                  <a:pt x="323850" y="488156"/>
                </a:lnTo>
                <a:lnTo>
                  <a:pt x="350044" y="521493"/>
                </a:lnTo>
                <a:lnTo>
                  <a:pt x="373856" y="554831"/>
                </a:lnTo>
                <a:lnTo>
                  <a:pt x="409575" y="578643"/>
                </a:lnTo>
                <a:lnTo>
                  <a:pt x="431006" y="0"/>
                </a:lnTo>
                <a:lnTo>
                  <a:pt x="407194" y="71437"/>
                </a:lnTo>
                <a:lnTo>
                  <a:pt x="378619" y="116681"/>
                </a:lnTo>
                <a:lnTo>
                  <a:pt x="352425" y="145256"/>
                </a:lnTo>
                <a:lnTo>
                  <a:pt x="330994" y="161925"/>
                </a:lnTo>
                <a:lnTo>
                  <a:pt x="307181" y="171450"/>
                </a:lnTo>
                <a:lnTo>
                  <a:pt x="278606" y="176212"/>
                </a:lnTo>
                <a:lnTo>
                  <a:pt x="235744" y="171450"/>
                </a:lnTo>
                <a:lnTo>
                  <a:pt x="166687" y="166687"/>
                </a:lnTo>
                <a:lnTo>
                  <a:pt x="97631" y="159543"/>
                </a:lnTo>
                <a:lnTo>
                  <a:pt x="40481" y="147637"/>
                </a:lnTo>
                <a:lnTo>
                  <a:pt x="21431" y="147637"/>
                </a:lnTo>
                <a:lnTo>
                  <a:pt x="9525" y="150018"/>
                </a:lnTo>
                <a:lnTo>
                  <a:pt x="0" y="157162"/>
                </a:lnTo>
                <a:lnTo>
                  <a:pt x="2381" y="169068"/>
                </a:lnTo>
                <a:lnTo>
                  <a:pt x="11906" y="185737"/>
                </a:lnTo>
                <a:lnTo>
                  <a:pt x="47625" y="214312"/>
                </a:lnTo>
                <a:lnTo>
                  <a:pt x="154781" y="2928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862C81B-1675-4D57-BDB3-F34F12F7D924}"/>
              </a:ext>
            </a:extLst>
          </p:cNvPr>
          <p:cNvSpPr/>
          <p:nvPr/>
        </p:nvSpPr>
        <p:spPr>
          <a:xfrm>
            <a:off x="4703763" y="4524375"/>
            <a:ext cx="2011362" cy="363538"/>
          </a:xfrm>
          <a:custGeom>
            <a:avLst/>
            <a:gdLst>
              <a:gd name="connsiteX0" fmla="*/ 1066800 w 2012156"/>
              <a:gd name="connsiteY0" fmla="*/ 123825 h 364331"/>
              <a:gd name="connsiteX1" fmla="*/ 719137 w 2012156"/>
              <a:gd name="connsiteY1" fmla="*/ 157163 h 364331"/>
              <a:gd name="connsiteX2" fmla="*/ 509587 w 2012156"/>
              <a:gd name="connsiteY2" fmla="*/ 180975 h 364331"/>
              <a:gd name="connsiteX3" fmla="*/ 364331 w 2012156"/>
              <a:gd name="connsiteY3" fmla="*/ 202406 h 364331"/>
              <a:gd name="connsiteX4" fmla="*/ 197644 w 2012156"/>
              <a:gd name="connsiteY4" fmla="*/ 228600 h 364331"/>
              <a:gd name="connsiteX5" fmla="*/ 64294 w 2012156"/>
              <a:gd name="connsiteY5" fmla="*/ 247650 h 364331"/>
              <a:gd name="connsiteX6" fmla="*/ 0 w 2012156"/>
              <a:gd name="connsiteY6" fmla="*/ 252413 h 364331"/>
              <a:gd name="connsiteX7" fmla="*/ 7144 w 2012156"/>
              <a:gd name="connsiteY7" fmla="*/ 328613 h 364331"/>
              <a:gd name="connsiteX8" fmla="*/ 119062 w 2012156"/>
              <a:gd name="connsiteY8" fmla="*/ 350044 h 364331"/>
              <a:gd name="connsiteX9" fmla="*/ 176212 w 2012156"/>
              <a:gd name="connsiteY9" fmla="*/ 361950 h 364331"/>
              <a:gd name="connsiteX10" fmla="*/ 250031 w 2012156"/>
              <a:gd name="connsiteY10" fmla="*/ 364331 h 364331"/>
              <a:gd name="connsiteX11" fmla="*/ 290512 w 2012156"/>
              <a:gd name="connsiteY11" fmla="*/ 359569 h 364331"/>
              <a:gd name="connsiteX12" fmla="*/ 340519 w 2012156"/>
              <a:gd name="connsiteY12" fmla="*/ 350044 h 364331"/>
              <a:gd name="connsiteX13" fmla="*/ 452437 w 2012156"/>
              <a:gd name="connsiteY13" fmla="*/ 338138 h 364331"/>
              <a:gd name="connsiteX14" fmla="*/ 545306 w 2012156"/>
              <a:gd name="connsiteY14" fmla="*/ 333375 h 364331"/>
              <a:gd name="connsiteX15" fmla="*/ 814387 w 2012156"/>
              <a:gd name="connsiteY15" fmla="*/ 300038 h 364331"/>
              <a:gd name="connsiteX16" fmla="*/ 997744 w 2012156"/>
              <a:gd name="connsiteY16" fmla="*/ 280988 h 364331"/>
              <a:gd name="connsiteX17" fmla="*/ 1150144 w 2012156"/>
              <a:gd name="connsiteY17" fmla="*/ 266700 h 364331"/>
              <a:gd name="connsiteX18" fmla="*/ 1243012 w 2012156"/>
              <a:gd name="connsiteY18" fmla="*/ 269081 h 364331"/>
              <a:gd name="connsiteX19" fmla="*/ 1478756 w 2012156"/>
              <a:gd name="connsiteY19" fmla="*/ 261938 h 364331"/>
              <a:gd name="connsiteX20" fmla="*/ 1697831 w 2012156"/>
              <a:gd name="connsiteY20" fmla="*/ 235744 h 364331"/>
              <a:gd name="connsiteX21" fmla="*/ 1809750 w 2012156"/>
              <a:gd name="connsiteY21" fmla="*/ 219075 h 364331"/>
              <a:gd name="connsiteX22" fmla="*/ 1859756 w 2012156"/>
              <a:gd name="connsiteY22" fmla="*/ 207169 h 364331"/>
              <a:gd name="connsiteX23" fmla="*/ 1909762 w 2012156"/>
              <a:gd name="connsiteY23" fmla="*/ 202406 h 364331"/>
              <a:gd name="connsiteX24" fmla="*/ 2012156 w 2012156"/>
              <a:gd name="connsiteY24" fmla="*/ 200025 h 364331"/>
              <a:gd name="connsiteX25" fmla="*/ 2002631 w 2012156"/>
              <a:gd name="connsiteY25" fmla="*/ 135731 h 364331"/>
              <a:gd name="connsiteX26" fmla="*/ 1940719 w 2012156"/>
              <a:gd name="connsiteY26" fmla="*/ 88106 h 364331"/>
              <a:gd name="connsiteX27" fmla="*/ 1905000 w 2012156"/>
              <a:gd name="connsiteY27" fmla="*/ 61913 h 364331"/>
              <a:gd name="connsiteX28" fmla="*/ 1835944 w 2012156"/>
              <a:gd name="connsiteY28" fmla="*/ 33338 h 364331"/>
              <a:gd name="connsiteX29" fmla="*/ 1747837 w 2012156"/>
              <a:gd name="connsiteY29" fmla="*/ 7144 h 364331"/>
              <a:gd name="connsiteX30" fmla="*/ 1714500 w 2012156"/>
              <a:gd name="connsiteY30" fmla="*/ 0 h 364331"/>
              <a:gd name="connsiteX31" fmla="*/ 1681162 w 2012156"/>
              <a:gd name="connsiteY31" fmla="*/ 4763 h 364331"/>
              <a:gd name="connsiteX32" fmla="*/ 1638300 w 2012156"/>
              <a:gd name="connsiteY32" fmla="*/ 21431 h 364331"/>
              <a:gd name="connsiteX33" fmla="*/ 1609725 w 2012156"/>
              <a:gd name="connsiteY33" fmla="*/ 40481 h 364331"/>
              <a:gd name="connsiteX34" fmla="*/ 1557337 w 2012156"/>
              <a:gd name="connsiteY34" fmla="*/ 52388 h 364331"/>
              <a:gd name="connsiteX35" fmla="*/ 1464469 w 2012156"/>
              <a:gd name="connsiteY35" fmla="*/ 64294 h 364331"/>
              <a:gd name="connsiteX36" fmla="*/ 1390650 w 2012156"/>
              <a:gd name="connsiteY36" fmla="*/ 69056 h 364331"/>
              <a:gd name="connsiteX37" fmla="*/ 1202531 w 2012156"/>
              <a:gd name="connsiteY37" fmla="*/ 109538 h 364331"/>
              <a:gd name="connsiteX38" fmla="*/ 1066800 w 2012156"/>
              <a:gd name="connsiteY38" fmla="*/ 123825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12156" h="364331">
                <a:moveTo>
                  <a:pt x="1066800" y="123825"/>
                </a:moveTo>
                <a:lnTo>
                  <a:pt x="719137" y="157163"/>
                </a:lnTo>
                <a:lnTo>
                  <a:pt x="509587" y="180975"/>
                </a:lnTo>
                <a:lnTo>
                  <a:pt x="364331" y="202406"/>
                </a:lnTo>
                <a:lnTo>
                  <a:pt x="197644" y="228600"/>
                </a:lnTo>
                <a:lnTo>
                  <a:pt x="64294" y="247650"/>
                </a:lnTo>
                <a:lnTo>
                  <a:pt x="0" y="252413"/>
                </a:lnTo>
                <a:lnTo>
                  <a:pt x="7144" y="328613"/>
                </a:lnTo>
                <a:lnTo>
                  <a:pt x="119062" y="350044"/>
                </a:lnTo>
                <a:lnTo>
                  <a:pt x="176212" y="361950"/>
                </a:lnTo>
                <a:lnTo>
                  <a:pt x="250031" y="364331"/>
                </a:lnTo>
                <a:lnTo>
                  <a:pt x="290512" y="359569"/>
                </a:lnTo>
                <a:lnTo>
                  <a:pt x="340519" y="350044"/>
                </a:lnTo>
                <a:lnTo>
                  <a:pt x="452437" y="338138"/>
                </a:lnTo>
                <a:lnTo>
                  <a:pt x="545306" y="333375"/>
                </a:lnTo>
                <a:lnTo>
                  <a:pt x="814387" y="300038"/>
                </a:lnTo>
                <a:lnTo>
                  <a:pt x="997744" y="280988"/>
                </a:lnTo>
                <a:lnTo>
                  <a:pt x="1150144" y="266700"/>
                </a:lnTo>
                <a:lnTo>
                  <a:pt x="1243012" y="269081"/>
                </a:lnTo>
                <a:lnTo>
                  <a:pt x="1478756" y="261938"/>
                </a:lnTo>
                <a:lnTo>
                  <a:pt x="1697831" y="235744"/>
                </a:lnTo>
                <a:lnTo>
                  <a:pt x="1809750" y="219075"/>
                </a:lnTo>
                <a:lnTo>
                  <a:pt x="1859756" y="207169"/>
                </a:lnTo>
                <a:lnTo>
                  <a:pt x="1909762" y="202406"/>
                </a:lnTo>
                <a:lnTo>
                  <a:pt x="2012156" y="200025"/>
                </a:lnTo>
                <a:lnTo>
                  <a:pt x="2002631" y="135731"/>
                </a:lnTo>
                <a:lnTo>
                  <a:pt x="1940719" y="88106"/>
                </a:lnTo>
                <a:lnTo>
                  <a:pt x="1905000" y="61913"/>
                </a:lnTo>
                <a:lnTo>
                  <a:pt x="1835944" y="33338"/>
                </a:lnTo>
                <a:lnTo>
                  <a:pt x="1747837" y="7144"/>
                </a:lnTo>
                <a:lnTo>
                  <a:pt x="1714500" y="0"/>
                </a:lnTo>
                <a:lnTo>
                  <a:pt x="1681162" y="4763"/>
                </a:lnTo>
                <a:lnTo>
                  <a:pt x="1638300" y="21431"/>
                </a:lnTo>
                <a:lnTo>
                  <a:pt x="1609725" y="40481"/>
                </a:lnTo>
                <a:lnTo>
                  <a:pt x="1557337" y="52388"/>
                </a:lnTo>
                <a:lnTo>
                  <a:pt x="1464469" y="64294"/>
                </a:lnTo>
                <a:lnTo>
                  <a:pt x="1390650" y="69056"/>
                </a:lnTo>
                <a:lnTo>
                  <a:pt x="1202531" y="109538"/>
                </a:lnTo>
                <a:lnTo>
                  <a:pt x="1066800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658B109-048F-4F85-8736-58DB606FA05C}"/>
              </a:ext>
            </a:extLst>
          </p:cNvPr>
          <p:cNvSpPr/>
          <p:nvPr/>
        </p:nvSpPr>
        <p:spPr>
          <a:xfrm>
            <a:off x="5143500" y="4048125"/>
            <a:ext cx="293688" cy="1614488"/>
          </a:xfrm>
          <a:custGeom>
            <a:avLst/>
            <a:gdLst>
              <a:gd name="connsiteX0" fmla="*/ 290513 w 292894"/>
              <a:gd name="connsiteY0" fmla="*/ 426244 h 1614488"/>
              <a:gd name="connsiteX1" fmla="*/ 292894 w 292894"/>
              <a:gd name="connsiteY1" fmla="*/ 121444 h 1614488"/>
              <a:gd name="connsiteX2" fmla="*/ 285750 w 292894"/>
              <a:gd name="connsiteY2" fmla="*/ 107156 h 1614488"/>
              <a:gd name="connsiteX3" fmla="*/ 261938 w 292894"/>
              <a:gd name="connsiteY3" fmla="*/ 71438 h 1614488"/>
              <a:gd name="connsiteX4" fmla="*/ 202406 w 292894"/>
              <a:gd name="connsiteY4" fmla="*/ 0 h 1614488"/>
              <a:gd name="connsiteX5" fmla="*/ 0 w 292894"/>
              <a:gd name="connsiteY5" fmla="*/ 30956 h 1614488"/>
              <a:gd name="connsiteX6" fmla="*/ 30956 w 292894"/>
              <a:gd name="connsiteY6" fmla="*/ 85725 h 1614488"/>
              <a:gd name="connsiteX7" fmla="*/ 52388 w 292894"/>
              <a:gd name="connsiteY7" fmla="*/ 133350 h 1614488"/>
              <a:gd name="connsiteX8" fmla="*/ 61913 w 292894"/>
              <a:gd name="connsiteY8" fmla="*/ 164306 h 1614488"/>
              <a:gd name="connsiteX9" fmla="*/ 69056 w 292894"/>
              <a:gd name="connsiteY9" fmla="*/ 195263 h 1614488"/>
              <a:gd name="connsiteX10" fmla="*/ 76200 w 292894"/>
              <a:gd name="connsiteY10" fmla="*/ 280988 h 1614488"/>
              <a:gd name="connsiteX11" fmla="*/ 85725 w 292894"/>
              <a:gd name="connsiteY11" fmla="*/ 409575 h 1614488"/>
              <a:gd name="connsiteX12" fmla="*/ 92869 w 292894"/>
              <a:gd name="connsiteY12" fmla="*/ 614363 h 1614488"/>
              <a:gd name="connsiteX13" fmla="*/ 92869 w 292894"/>
              <a:gd name="connsiteY13" fmla="*/ 709613 h 1614488"/>
              <a:gd name="connsiteX14" fmla="*/ 92869 w 292894"/>
              <a:gd name="connsiteY14" fmla="*/ 950119 h 1614488"/>
              <a:gd name="connsiteX15" fmla="*/ 92869 w 292894"/>
              <a:gd name="connsiteY15" fmla="*/ 1300163 h 1614488"/>
              <a:gd name="connsiteX16" fmla="*/ 92869 w 292894"/>
              <a:gd name="connsiteY16" fmla="*/ 1412081 h 1614488"/>
              <a:gd name="connsiteX17" fmla="*/ 95250 w 292894"/>
              <a:gd name="connsiteY17" fmla="*/ 1466850 h 1614488"/>
              <a:gd name="connsiteX18" fmla="*/ 102394 w 292894"/>
              <a:gd name="connsiteY18" fmla="*/ 1502569 h 1614488"/>
              <a:gd name="connsiteX19" fmla="*/ 109538 w 292894"/>
              <a:gd name="connsiteY19" fmla="*/ 1526381 h 1614488"/>
              <a:gd name="connsiteX20" fmla="*/ 126206 w 292894"/>
              <a:gd name="connsiteY20" fmla="*/ 1559719 h 1614488"/>
              <a:gd name="connsiteX21" fmla="*/ 140494 w 292894"/>
              <a:gd name="connsiteY21" fmla="*/ 1581150 h 1614488"/>
              <a:gd name="connsiteX22" fmla="*/ 161925 w 292894"/>
              <a:gd name="connsiteY22" fmla="*/ 1600200 h 1614488"/>
              <a:gd name="connsiteX23" fmla="*/ 190500 w 292894"/>
              <a:gd name="connsiteY23" fmla="*/ 1609725 h 1614488"/>
              <a:gd name="connsiteX24" fmla="*/ 211931 w 292894"/>
              <a:gd name="connsiteY24" fmla="*/ 1614488 h 1614488"/>
              <a:gd name="connsiteX25" fmla="*/ 230981 w 292894"/>
              <a:gd name="connsiteY25" fmla="*/ 1609725 h 1614488"/>
              <a:gd name="connsiteX26" fmla="*/ 250031 w 292894"/>
              <a:gd name="connsiteY26" fmla="*/ 1597819 h 1614488"/>
              <a:gd name="connsiteX27" fmla="*/ 264319 w 292894"/>
              <a:gd name="connsiteY27" fmla="*/ 1583531 h 1614488"/>
              <a:gd name="connsiteX28" fmla="*/ 276225 w 292894"/>
              <a:gd name="connsiteY28" fmla="*/ 1559719 h 1614488"/>
              <a:gd name="connsiteX29" fmla="*/ 285750 w 292894"/>
              <a:gd name="connsiteY29" fmla="*/ 1526381 h 1614488"/>
              <a:gd name="connsiteX30" fmla="*/ 292894 w 292894"/>
              <a:gd name="connsiteY30" fmla="*/ 1485900 h 1614488"/>
              <a:gd name="connsiteX31" fmla="*/ 292894 w 292894"/>
              <a:gd name="connsiteY31" fmla="*/ 1412081 h 1614488"/>
              <a:gd name="connsiteX32" fmla="*/ 292894 w 292894"/>
              <a:gd name="connsiteY32" fmla="*/ 1171575 h 1614488"/>
              <a:gd name="connsiteX33" fmla="*/ 292894 w 292894"/>
              <a:gd name="connsiteY33" fmla="*/ 778669 h 1614488"/>
              <a:gd name="connsiteX34" fmla="*/ 290513 w 292894"/>
              <a:gd name="connsiteY34" fmla="*/ 426244 h 1614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92894" h="1614488">
                <a:moveTo>
                  <a:pt x="290513" y="426244"/>
                </a:moveTo>
                <a:cubicBezTo>
                  <a:pt x="291307" y="324644"/>
                  <a:pt x="292100" y="223044"/>
                  <a:pt x="292894" y="121444"/>
                </a:cubicBezTo>
                <a:lnTo>
                  <a:pt x="285750" y="107156"/>
                </a:lnTo>
                <a:lnTo>
                  <a:pt x="261938" y="71438"/>
                </a:lnTo>
                <a:lnTo>
                  <a:pt x="202406" y="0"/>
                </a:lnTo>
                <a:lnTo>
                  <a:pt x="0" y="30956"/>
                </a:lnTo>
                <a:lnTo>
                  <a:pt x="30956" y="85725"/>
                </a:lnTo>
                <a:lnTo>
                  <a:pt x="52388" y="133350"/>
                </a:lnTo>
                <a:lnTo>
                  <a:pt x="61913" y="164306"/>
                </a:lnTo>
                <a:lnTo>
                  <a:pt x="69056" y="195263"/>
                </a:lnTo>
                <a:lnTo>
                  <a:pt x="76200" y="280988"/>
                </a:lnTo>
                <a:lnTo>
                  <a:pt x="85725" y="409575"/>
                </a:lnTo>
                <a:lnTo>
                  <a:pt x="92869" y="614363"/>
                </a:lnTo>
                <a:lnTo>
                  <a:pt x="92869" y="709613"/>
                </a:lnTo>
                <a:lnTo>
                  <a:pt x="92869" y="950119"/>
                </a:lnTo>
                <a:lnTo>
                  <a:pt x="92869" y="1300163"/>
                </a:lnTo>
                <a:lnTo>
                  <a:pt x="92869" y="1412081"/>
                </a:lnTo>
                <a:cubicBezTo>
                  <a:pt x="93663" y="1430337"/>
                  <a:pt x="94456" y="1448594"/>
                  <a:pt x="95250" y="1466850"/>
                </a:cubicBezTo>
                <a:lnTo>
                  <a:pt x="102394" y="1502569"/>
                </a:lnTo>
                <a:lnTo>
                  <a:pt x="109538" y="1526381"/>
                </a:lnTo>
                <a:lnTo>
                  <a:pt x="126206" y="1559719"/>
                </a:lnTo>
                <a:lnTo>
                  <a:pt x="140494" y="1581150"/>
                </a:lnTo>
                <a:lnTo>
                  <a:pt x="161925" y="1600200"/>
                </a:lnTo>
                <a:lnTo>
                  <a:pt x="190500" y="1609725"/>
                </a:lnTo>
                <a:lnTo>
                  <a:pt x="211931" y="1614488"/>
                </a:lnTo>
                <a:lnTo>
                  <a:pt x="230981" y="1609725"/>
                </a:lnTo>
                <a:lnTo>
                  <a:pt x="250031" y="1597819"/>
                </a:lnTo>
                <a:lnTo>
                  <a:pt x="264319" y="1583531"/>
                </a:lnTo>
                <a:lnTo>
                  <a:pt x="276225" y="1559719"/>
                </a:lnTo>
                <a:lnTo>
                  <a:pt x="285750" y="1526381"/>
                </a:lnTo>
                <a:lnTo>
                  <a:pt x="292894" y="1485900"/>
                </a:lnTo>
                <a:lnTo>
                  <a:pt x="292894" y="1412081"/>
                </a:lnTo>
                <a:lnTo>
                  <a:pt x="292894" y="1171575"/>
                </a:lnTo>
                <a:lnTo>
                  <a:pt x="292894" y="778669"/>
                </a:lnTo>
                <a:cubicBezTo>
                  <a:pt x="292100" y="668338"/>
                  <a:pt x="291307" y="558006"/>
                  <a:pt x="290513" y="426244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CF05F0E-1995-421D-983F-A6847B54F320}"/>
              </a:ext>
            </a:extLst>
          </p:cNvPr>
          <p:cNvSpPr/>
          <p:nvPr/>
        </p:nvSpPr>
        <p:spPr>
          <a:xfrm>
            <a:off x="5821363" y="3990975"/>
            <a:ext cx="311150" cy="1697038"/>
          </a:xfrm>
          <a:custGeom>
            <a:avLst/>
            <a:gdLst>
              <a:gd name="connsiteX0" fmla="*/ 83344 w 309563"/>
              <a:gd name="connsiteY0" fmla="*/ 1166813 h 1697831"/>
              <a:gd name="connsiteX1" fmla="*/ 83344 w 309563"/>
              <a:gd name="connsiteY1" fmla="*/ 771525 h 1697831"/>
              <a:gd name="connsiteX2" fmla="*/ 80963 w 309563"/>
              <a:gd name="connsiteY2" fmla="*/ 476250 h 1697831"/>
              <a:gd name="connsiteX3" fmla="*/ 76200 w 309563"/>
              <a:gd name="connsiteY3" fmla="*/ 366713 h 1697831"/>
              <a:gd name="connsiteX4" fmla="*/ 66675 w 309563"/>
              <a:gd name="connsiteY4" fmla="*/ 240506 h 1697831"/>
              <a:gd name="connsiteX5" fmla="*/ 61913 w 309563"/>
              <a:gd name="connsiteY5" fmla="*/ 202406 h 1697831"/>
              <a:gd name="connsiteX6" fmla="*/ 47625 w 309563"/>
              <a:gd name="connsiteY6" fmla="*/ 147638 h 1697831"/>
              <a:gd name="connsiteX7" fmla="*/ 0 w 309563"/>
              <a:gd name="connsiteY7" fmla="*/ 14288 h 1697831"/>
              <a:gd name="connsiteX8" fmla="*/ 188119 w 309563"/>
              <a:gd name="connsiteY8" fmla="*/ 0 h 1697831"/>
              <a:gd name="connsiteX9" fmla="*/ 226219 w 309563"/>
              <a:gd name="connsiteY9" fmla="*/ 50006 h 1697831"/>
              <a:gd name="connsiteX10" fmla="*/ 250032 w 309563"/>
              <a:gd name="connsiteY10" fmla="*/ 85725 h 1697831"/>
              <a:gd name="connsiteX11" fmla="*/ 273844 w 309563"/>
              <a:gd name="connsiteY11" fmla="*/ 130969 h 1697831"/>
              <a:gd name="connsiteX12" fmla="*/ 297657 w 309563"/>
              <a:gd name="connsiteY12" fmla="*/ 185738 h 1697831"/>
              <a:gd name="connsiteX13" fmla="*/ 307182 w 309563"/>
              <a:gd name="connsiteY13" fmla="*/ 219075 h 1697831"/>
              <a:gd name="connsiteX14" fmla="*/ 307182 w 309563"/>
              <a:gd name="connsiteY14" fmla="*/ 323850 h 1697831"/>
              <a:gd name="connsiteX15" fmla="*/ 307182 w 309563"/>
              <a:gd name="connsiteY15" fmla="*/ 631031 h 1697831"/>
              <a:gd name="connsiteX16" fmla="*/ 309563 w 309563"/>
              <a:gd name="connsiteY16" fmla="*/ 785813 h 1697831"/>
              <a:gd name="connsiteX17" fmla="*/ 292894 w 309563"/>
              <a:gd name="connsiteY17" fmla="*/ 1028700 h 1697831"/>
              <a:gd name="connsiteX18" fmla="*/ 271463 w 309563"/>
              <a:gd name="connsiteY18" fmla="*/ 1357313 h 1697831"/>
              <a:gd name="connsiteX19" fmla="*/ 264319 w 309563"/>
              <a:gd name="connsiteY19" fmla="*/ 1454944 h 1697831"/>
              <a:gd name="connsiteX20" fmla="*/ 259557 w 309563"/>
              <a:gd name="connsiteY20" fmla="*/ 1516856 h 1697831"/>
              <a:gd name="connsiteX21" fmla="*/ 250032 w 309563"/>
              <a:gd name="connsiteY21" fmla="*/ 1585913 h 1697831"/>
              <a:gd name="connsiteX22" fmla="*/ 228600 w 309563"/>
              <a:gd name="connsiteY22" fmla="*/ 1654969 h 1697831"/>
              <a:gd name="connsiteX23" fmla="*/ 209550 w 309563"/>
              <a:gd name="connsiteY23" fmla="*/ 1685925 h 1697831"/>
              <a:gd name="connsiteX24" fmla="*/ 192882 w 309563"/>
              <a:gd name="connsiteY24" fmla="*/ 1697831 h 1697831"/>
              <a:gd name="connsiteX25" fmla="*/ 178594 w 309563"/>
              <a:gd name="connsiteY25" fmla="*/ 1697831 h 1697831"/>
              <a:gd name="connsiteX26" fmla="*/ 152400 w 309563"/>
              <a:gd name="connsiteY26" fmla="*/ 1697831 h 1697831"/>
              <a:gd name="connsiteX27" fmla="*/ 130969 w 309563"/>
              <a:gd name="connsiteY27" fmla="*/ 1688306 h 1697831"/>
              <a:gd name="connsiteX28" fmla="*/ 116682 w 309563"/>
              <a:gd name="connsiteY28" fmla="*/ 1671638 h 1697831"/>
              <a:gd name="connsiteX29" fmla="*/ 102394 w 309563"/>
              <a:gd name="connsiteY29" fmla="*/ 1643063 h 1697831"/>
              <a:gd name="connsiteX30" fmla="*/ 85725 w 309563"/>
              <a:gd name="connsiteY30" fmla="*/ 1578769 h 1697831"/>
              <a:gd name="connsiteX31" fmla="*/ 83344 w 309563"/>
              <a:gd name="connsiteY31" fmla="*/ 1545431 h 1697831"/>
              <a:gd name="connsiteX32" fmla="*/ 83344 w 309563"/>
              <a:gd name="connsiteY32" fmla="*/ 1354931 h 1697831"/>
              <a:gd name="connsiteX33" fmla="*/ 83344 w 309563"/>
              <a:gd name="connsiteY33" fmla="*/ 1166813 h 1697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09563" h="1697831">
                <a:moveTo>
                  <a:pt x="83344" y="1166813"/>
                </a:moveTo>
                <a:lnTo>
                  <a:pt x="83344" y="771525"/>
                </a:lnTo>
                <a:cubicBezTo>
                  <a:pt x="82550" y="673100"/>
                  <a:pt x="81757" y="574675"/>
                  <a:pt x="80963" y="476250"/>
                </a:cubicBezTo>
                <a:lnTo>
                  <a:pt x="76200" y="366713"/>
                </a:lnTo>
                <a:lnTo>
                  <a:pt x="66675" y="240506"/>
                </a:lnTo>
                <a:lnTo>
                  <a:pt x="61913" y="202406"/>
                </a:lnTo>
                <a:lnTo>
                  <a:pt x="47625" y="147638"/>
                </a:lnTo>
                <a:lnTo>
                  <a:pt x="0" y="14288"/>
                </a:lnTo>
                <a:lnTo>
                  <a:pt x="188119" y="0"/>
                </a:lnTo>
                <a:lnTo>
                  <a:pt x="226219" y="50006"/>
                </a:lnTo>
                <a:lnTo>
                  <a:pt x="250032" y="85725"/>
                </a:lnTo>
                <a:lnTo>
                  <a:pt x="273844" y="130969"/>
                </a:lnTo>
                <a:lnTo>
                  <a:pt x="297657" y="185738"/>
                </a:lnTo>
                <a:lnTo>
                  <a:pt x="307182" y="219075"/>
                </a:lnTo>
                <a:lnTo>
                  <a:pt x="307182" y="323850"/>
                </a:lnTo>
                <a:lnTo>
                  <a:pt x="307182" y="631031"/>
                </a:lnTo>
                <a:cubicBezTo>
                  <a:pt x="307976" y="682625"/>
                  <a:pt x="308769" y="734219"/>
                  <a:pt x="309563" y="785813"/>
                </a:cubicBezTo>
                <a:lnTo>
                  <a:pt x="292894" y="1028700"/>
                </a:lnTo>
                <a:lnTo>
                  <a:pt x="271463" y="1357313"/>
                </a:lnTo>
                <a:lnTo>
                  <a:pt x="264319" y="1454944"/>
                </a:lnTo>
                <a:lnTo>
                  <a:pt x="259557" y="1516856"/>
                </a:lnTo>
                <a:lnTo>
                  <a:pt x="250032" y="1585913"/>
                </a:lnTo>
                <a:lnTo>
                  <a:pt x="228600" y="1654969"/>
                </a:lnTo>
                <a:lnTo>
                  <a:pt x="209550" y="1685925"/>
                </a:lnTo>
                <a:lnTo>
                  <a:pt x="192882" y="1697831"/>
                </a:lnTo>
                <a:lnTo>
                  <a:pt x="178594" y="1697831"/>
                </a:lnTo>
                <a:lnTo>
                  <a:pt x="152400" y="1697831"/>
                </a:lnTo>
                <a:lnTo>
                  <a:pt x="130969" y="1688306"/>
                </a:lnTo>
                <a:lnTo>
                  <a:pt x="116682" y="1671638"/>
                </a:lnTo>
                <a:lnTo>
                  <a:pt x="102394" y="1643063"/>
                </a:lnTo>
                <a:lnTo>
                  <a:pt x="85725" y="1578769"/>
                </a:lnTo>
                <a:lnTo>
                  <a:pt x="83344" y="1545431"/>
                </a:lnTo>
                <a:lnTo>
                  <a:pt x="83344" y="1354931"/>
                </a:lnTo>
                <a:cubicBezTo>
                  <a:pt x="82550" y="1298575"/>
                  <a:pt x="83344" y="1264047"/>
                  <a:pt x="83344" y="1166813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41E3E8-C9CB-461F-AB9D-EC7C00C9ED73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509713"/>
            <a:ext cx="5027613" cy="4548187"/>
            <a:chOff x="2535238" y="1662113"/>
            <a:chExt cx="5027612" cy="4548187"/>
          </a:xfrm>
        </p:grpSpPr>
        <p:sp>
          <p:nvSpPr>
            <p:cNvPr id="18" name="フリーフォーム 54">
              <a:extLst>
                <a:ext uri="{FF2B5EF4-FFF2-40B4-BE49-F238E27FC236}">
                  <a16:creationId xmlns:a16="http://schemas.microsoft.com/office/drawing/2014/main" id="{A2669C12-83AE-47C8-9BD8-1A8C63F80A7F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5">
              <a:extLst>
                <a:ext uri="{FF2B5EF4-FFF2-40B4-BE49-F238E27FC236}">
                  <a16:creationId xmlns:a16="http://schemas.microsoft.com/office/drawing/2014/main" id="{08BEECD2-BC5B-42C0-9B59-F828ED75DF33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38F225C6-8D66-40BE-A5D9-93FB0600724E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9C507499-FD6C-4415-8713-BE9E1331C117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86185D98-5394-4C0F-BD4A-3F3C9CDC678B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8B6983E8-E9F9-4688-95B1-E208A035C0EE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0">
              <a:extLst>
                <a:ext uri="{FF2B5EF4-FFF2-40B4-BE49-F238E27FC236}">
                  <a16:creationId xmlns:a16="http://schemas.microsoft.com/office/drawing/2014/main" id="{2E3A359E-B13E-4F20-A0C0-BE451B07C311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1">
              <a:extLst>
                <a:ext uri="{FF2B5EF4-FFF2-40B4-BE49-F238E27FC236}">
                  <a16:creationId xmlns:a16="http://schemas.microsoft.com/office/drawing/2014/main" id="{F9EBADE7-BED0-493F-8A62-D4C8014E01BB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2">
              <a:extLst>
                <a:ext uri="{FF2B5EF4-FFF2-40B4-BE49-F238E27FC236}">
                  <a16:creationId xmlns:a16="http://schemas.microsoft.com/office/drawing/2014/main" id="{1B10DC9D-3355-4B04-8954-719AF59D14FC}"/>
                </a:ext>
              </a:extLst>
            </p:cNvPr>
            <p:cNvSpPr/>
            <p:nvPr/>
          </p:nvSpPr>
          <p:spPr>
            <a:xfrm>
              <a:off x="5630862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3">
              <a:extLst>
                <a:ext uri="{FF2B5EF4-FFF2-40B4-BE49-F238E27FC236}">
                  <a16:creationId xmlns:a16="http://schemas.microsoft.com/office/drawing/2014/main" id="{0A3F0934-6332-488F-9FB8-9806F0B55A08}"/>
                </a:ext>
              </a:extLst>
            </p:cNvPr>
            <p:cNvSpPr/>
            <p:nvPr/>
          </p:nvSpPr>
          <p:spPr>
            <a:xfrm>
              <a:off x="5059362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4">
              <a:extLst>
                <a:ext uri="{FF2B5EF4-FFF2-40B4-BE49-F238E27FC236}">
                  <a16:creationId xmlns:a16="http://schemas.microsoft.com/office/drawing/2014/main" id="{C1FCBCB8-28AE-44E3-8B10-43E08DD620AD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5">
              <a:extLst>
                <a:ext uri="{FF2B5EF4-FFF2-40B4-BE49-F238E27FC236}">
                  <a16:creationId xmlns:a16="http://schemas.microsoft.com/office/drawing/2014/main" id="{9D2373BB-FCE5-418E-9860-714AFCABC614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6">
              <a:extLst>
                <a:ext uri="{FF2B5EF4-FFF2-40B4-BE49-F238E27FC236}">
                  <a16:creationId xmlns:a16="http://schemas.microsoft.com/office/drawing/2014/main" id="{4316DBC7-0774-484A-8E28-17546E94DF71}"/>
                </a:ext>
              </a:extLst>
            </p:cNvPr>
            <p:cNvSpPr/>
            <p:nvPr/>
          </p:nvSpPr>
          <p:spPr>
            <a:xfrm>
              <a:off x="6332537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7">
              <a:extLst>
                <a:ext uri="{FF2B5EF4-FFF2-40B4-BE49-F238E27FC236}">
                  <a16:creationId xmlns:a16="http://schemas.microsoft.com/office/drawing/2014/main" id="{7F5D4384-515D-49DC-806A-D6BE59E41A8D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8">
              <a:extLst>
                <a:ext uri="{FF2B5EF4-FFF2-40B4-BE49-F238E27FC236}">
                  <a16:creationId xmlns:a16="http://schemas.microsoft.com/office/drawing/2014/main" id="{E1D38CC5-45A1-48D8-BA75-0B891146F304}"/>
                </a:ext>
              </a:extLst>
            </p:cNvPr>
            <p:cNvSpPr/>
            <p:nvPr/>
          </p:nvSpPr>
          <p:spPr>
            <a:xfrm>
              <a:off x="5295900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FF1BF0A9-9DEF-45E4-AEEE-71F0E5C385EC}"/>
                </a:ext>
              </a:extLst>
            </p:cNvPr>
            <p:cNvSpPr/>
            <p:nvPr/>
          </p:nvSpPr>
          <p:spPr>
            <a:xfrm>
              <a:off x="5973762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B5F18D88-008C-4C6F-BDAB-5BC545383AB1}"/>
              </a:ext>
            </a:extLst>
          </p:cNvPr>
          <p:cNvGrpSpPr>
            <a:grpSpLocks/>
          </p:cNvGrpSpPr>
          <p:nvPr/>
        </p:nvGrpSpPr>
        <p:grpSpPr bwMode="auto">
          <a:xfrm>
            <a:off x="2387600" y="1509713"/>
            <a:ext cx="5038725" cy="4548187"/>
            <a:chOff x="2535238" y="1662113"/>
            <a:chExt cx="5038725" cy="4548187"/>
          </a:xfrm>
        </p:grpSpPr>
        <p:sp>
          <p:nvSpPr>
            <p:cNvPr id="84" name="フリーフォーム 54">
              <a:extLst>
                <a:ext uri="{FF2B5EF4-FFF2-40B4-BE49-F238E27FC236}">
                  <a16:creationId xmlns:a16="http://schemas.microsoft.com/office/drawing/2014/main" id="{15CEBF4C-6FE4-4856-B988-639013DF74E2}"/>
                </a:ext>
              </a:extLst>
            </p:cNvPr>
            <p:cNvSpPr/>
            <p:nvPr/>
          </p:nvSpPr>
          <p:spPr>
            <a:xfrm>
              <a:off x="3119438" y="18526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55">
              <a:extLst>
                <a:ext uri="{FF2B5EF4-FFF2-40B4-BE49-F238E27FC236}">
                  <a16:creationId xmlns:a16="http://schemas.microsoft.com/office/drawing/2014/main" id="{944B7C51-6F37-47C8-88C9-18C91AC2E9E4}"/>
                </a:ext>
              </a:extLst>
            </p:cNvPr>
            <p:cNvSpPr/>
            <p:nvPr/>
          </p:nvSpPr>
          <p:spPr>
            <a:xfrm>
              <a:off x="2535238" y="2620963"/>
              <a:ext cx="2084388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56">
              <a:extLst>
                <a:ext uri="{FF2B5EF4-FFF2-40B4-BE49-F238E27FC236}">
                  <a16:creationId xmlns:a16="http://schemas.microsoft.com/office/drawing/2014/main" id="{BAFA6D51-D235-4FE2-AFCE-C600C80984C3}"/>
                </a:ext>
              </a:extLst>
            </p:cNvPr>
            <p:cNvSpPr/>
            <p:nvPr/>
          </p:nvSpPr>
          <p:spPr>
            <a:xfrm>
              <a:off x="3019426" y="3408363"/>
              <a:ext cx="1125537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57">
              <a:extLst>
                <a:ext uri="{FF2B5EF4-FFF2-40B4-BE49-F238E27FC236}">
                  <a16:creationId xmlns:a16="http://schemas.microsoft.com/office/drawing/2014/main" id="{70D944E7-EA25-4B91-85B4-5FA039F494BE}"/>
                </a:ext>
              </a:extLst>
            </p:cNvPr>
            <p:cNvSpPr/>
            <p:nvPr/>
          </p:nvSpPr>
          <p:spPr>
            <a:xfrm>
              <a:off x="3021013" y="41132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58">
              <a:extLst>
                <a:ext uri="{FF2B5EF4-FFF2-40B4-BE49-F238E27FC236}">
                  <a16:creationId xmlns:a16="http://schemas.microsoft.com/office/drawing/2014/main" id="{9AF89F3B-15F5-4F43-A4FA-D2A9AF08AA1A}"/>
                </a:ext>
              </a:extLst>
            </p:cNvPr>
            <p:cNvSpPr/>
            <p:nvPr/>
          </p:nvSpPr>
          <p:spPr>
            <a:xfrm>
              <a:off x="2792413" y="49387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59">
              <a:extLst>
                <a:ext uri="{FF2B5EF4-FFF2-40B4-BE49-F238E27FC236}">
                  <a16:creationId xmlns:a16="http://schemas.microsoft.com/office/drawing/2014/main" id="{82A86B16-A37E-4017-BA19-81CEC77AB5FB}"/>
                </a:ext>
              </a:extLst>
            </p:cNvPr>
            <p:cNvSpPr/>
            <p:nvPr/>
          </p:nvSpPr>
          <p:spPr>
            <a:xfrm>
              <a:off x="3065463" y="47529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60">
              <a:extLst>
                <a:ext uri="{FF2B5EF4-FFF2-40B4-BE49-F238E27FC236}">
                  <a16:creationId xmlns:a16="http://schemas.microsoft.com/office/drawing/2014/main" id="{34DF6294-2800-4470-B2CB-0E4FC26DD642}"/>
                </a:ext>
              </a:extLst>
            </p:cNvPr>
            <p:cNvSpPr/>
            <p:nvPr/>
          </p:nvSpPr>
          <p:spPr>
            <a:xfrm>
              <a:off x="3325813" y="5553075"/>
              <a:ext cx="769938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61">
              <a:extLst>
                <a:ext uri="{FF2B5EF4-FFF2-40B4-BE49-F238E27FC236}">
                  <a16:creationId xmlns:a16="http://schemas.microsoft.com/office/drawing/2014/main" id="{D3661A5A-A518-42BA-B9F2-93ACFA9D3D94}"/>
                </a:ext>
              </a:extLst>
            </p:cNvPr>
            <p:cNvSpPr/>
            <p:nvPr/>
          </p:nvSpPr>
          <p:spPr>
            <a:xfrm>
              <a:off x="4302126" y="1662113"/>
              <a:ext cx="1468437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62">
              <a:extLst>
                <a:ext uri="{FF2B5EF4-FFF2-40B4-BE49-F238E27FC236}">
                  <a16:creationId xmlns:a16="http://schemas.microsoft.com/office/drawing/2014/main" id="{9979BF00-8681-409C-825B-8C6C7D17B00D}"/>
                </a:ext>
              </a:extLst>
            </p:cNvPr>
            <p:cNvSpPr/>
            <p:nvPr/>
          </p:nvSpPr>
          <p:spPr>
            <a:xfrm>
              <a:off x="5630863" y="2033588"/>
              <a:ext cx="1931988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63">
              <a:extLst>
                <a:ext uri="{FF2B5EF4-FFF2-40B4-BE49-F238E27FC236}">
                  <a16:creationId xmlns:a16="http://schemas.microsoft.com/office/drawing/2014/main" id="{8FAC1C2F-9D6C-4F9D-B855-1DB4A8A3E4C1}"/>
                </a:ext>
              </a:extLst>
            </p:cNvPr>
            <p:cNvSpPr/>
            <p:nvPr/>
          </p:nvSpPr>
          <p:spPr>
            <a:xfrm>
              <a:off x="5059363" y="31813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64">
              <a:extLst>
                <a:ext uri="{FF2B5EF4-FFF2-40B4-BE49-F238E27FC236}">
                  <a16:creationId xmlns:a16="http://schemas.microsoft.com/office/drawing/2014/main" id="{D1E63D48-32A4-4316-B444-5351BBB2DBC3}"/>
                </a:ext>
              </a:extLst>
            </p:cNvPr>
            <p:cNvSpPr/>
            <p:nvPr/>
          </p:nvSpPr>
          <p:spPr>
            <a:xfrm>
              <a:off x="4468813" y="40687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65">
              <a:extLst>
                <a:ext uri="{FF2B5EF4-FFF2-40B4-BE49-F238E27FC236}">
                  <a16:creationId xmlns:a16="http://schemas.microsoft.com/office/drawing/2014/main" id="{E07CE991-77B3-42E2-956A-56B34EB02133}"/>
                </a:ext>
              </a:extLst>
            </p:cNvPr>
            <p:cNvSpPr/>
            <p:nvPr/>
          </p:nvSpPr>
          <p:spPr>
            <a:xfrm>
              <a:off x="4616451" y="39020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66">
              <a:extLst>
                <a:ext uri="{FF2B5EF4-FFF2-40B4-BE49-F238E27FC236}">
                  <a16:creationId xmlns:a16="http://schemas.microsoft.com/office/drawing/2014/main" id="{9350790B-9561-4318-90EE-86DFF3808F26}"/>
                </a:ext>
              </a:extLst>
            </p:cNvPr>
            <p:cNvSpPr/>
            <p:nvPr/>
          </p:nvSpPr>
          <p:spPr>
            <a:xfrm>
              <a:off x="6332538" y="5624513"/>
              <a:ext cx="430213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67">
              <a:extLst>
                <a:ext uri="{FF2B5EF4-FFF2-40B4-BE49-F238E27FC236}">
                  <a16:creationId xmlns:a16="http://schemas.microsoft.com/office/drawing/2014/main" id="{58EC1A33-7B75-47AB-B71C-13EA4C3F072C}"/>
                </a:ext>
              </a:extLst>
            </p:cNvPr>
            <p:cNvSpPr/>
            <p:nvPr/>
          </p:nvSpPr>
          <p:spPr>
            <a:xfrm>
              <a:off x="4856163" y="4676775"/>
              <a:ext cx="2011363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68">
              <a:extLst>
                <a:ext uri="{FF2B5EF4-FFF2-40B4-BE49-F238E27FC236}">
                  <a16:creationId xmlns:a16="http://schemas.microsoft.com/office/drawing/2014/main" id="{74C3501C-557A-4C15-AFFA-AAF56EB3365C}"/>
                </a:ext>
              </a:extLst>
            </p:cNvPr>
            <p:cNvSpPr/>
            <p:nvPr/>
          </p:nvSpPr>
          <p:spPr>
            <a:xfrm>
              <a:off x="5295901" y="4200525"/>
              <a:ext cx="293687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69">
              <a:extLst>
                <a:ext uri="{FF2B5EF4-FFF2-40B4-BE49-F238E27FC236}">
                  <a16:creationId xmlns:a16="http://schemas.microsoft.com/office/drawing/2014/main" id="{3CEF920D-F391-49CA-9B8D-4D54EF08CB7A}"/>
                </a:ext>
              </a:extLst>
            </p:cNvPr>
            <p:cNvSpPr/>
            <p:nvPr/>
          </p:nvSpPr>
          <p:spPr>
            <a:xfrm>
              <a:off x="5973763" y="41433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39989" name="グループ化 99">
              <a:extLst>
                <a:ext uri="{FF2B5EF4-FFF2-40B4-BE49-F238E27FC236}">
                  <a16:creationId xmlns:a16="http://schemas.microsoft.com/office/drawing/2014/main" id="{78276004-4897-4680-89C9-EF6A80E1F2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46350" y="1662113"/>
              <a:ext cx="5027613" cy="4548187"/>
              <a:chOff x="2535238" y="1662113"/>
              <a:chExt cx="5027612" cy="4548187"/>
            </a:xfrm>
          </p:grpSpPr>
          <p:sp>
            <p:nvSpPr>
              <p:cNvPr id="101" name="フリーフォーム 54">
                <a:extLst>
                  <a:ext uri="{FF2B5EF4-FFF2-40B4-BE49-F238E27FC236}">
                    <a16:creationId xmlns:a16="http://schemas.microsoft.com/office/drawing/2014/main" id="{BE1369C0-E72D-40C6-A143-71E6A9E32F85}"/>
                  </a:ext>
                </a:extLst>
              </p:cNvPr>
              <p:cNvSpPr/>
              <p:nvPr/>
            </p:nvSpPr>
            <p:spPr>
              <a:xfrm>
                <a:off x="3119439" y="1852613"/>
                <a:ext cx="1044575" cy="479425"/>
              </a:xfrm>
              <a:custGeom>
                <a:avLst/>
                <a:gdLst>
                  <a:gd name="connsiteX0" fmla="*/ 631031 w 1045368"/>
                  <a:gd name="connsiteY0" fmla="*/ 150018 h 478631"/>
                  <a:gd name="connsiteX1" fmla="*/ 511968 w 1045368"/>
                  <a:gd name="connsiteY1" fmla="*/ 119062 h 478631"/>
                  <a:gd name="connsiteX2" fmla="*/ 407193 w 1045368"/>
                  <a:gd name="connsiteY2" fmla="*/ 95250 h 478631"/>
                  <a:gd name="connsiteX3" fmla="*/ 285750 w 1045368"/>
                  <a:gd name="connsiteY3" fmla="*/ 64293 h 478631"/>
                  <a:gd name="connsiteX4" fmla="*/ 159543 w 1045368"/>
                  <a:gd name="connsiteY4" fmla="*/ 35718 h 478631"/>
                  <a:gd name="connsiteX5" fmla="*/ 76200 w 1045368"/>
                  <a:gd name="connsiteY5" fmla="*/ 14287 h 478631"/>
                  <a:gd name="connsiteX6" fmla="*/ 52387 w 1045368"/>
                  <a:gd name="connsiteY6" fmla="*/ 7143 h 478631"/>
                  <a:gd name="connsiteX7" fmla="*/ 33337 w 1045368"/>
                  <a:gd name="connsiteY7" fmla="*/ 0 h 478631"/>
                  <a:gd name="connsiteX8" fmla="*/ 16668 w 1045368"/>
                  <a:gd name="connsiteY8" fmla="*/ 0 h 478631"/>
                  <a:gd name="connsiteX9" fmla="*/ 7143 w 1045368"/>
                  <a:gd name="connsiteY9" fmla="*/ 0 h 478631"/>
                  <a:gd name="connsiteX10" fmla="*/ 2381 w 1045368"/>
                  <a:gd name="connsiteY10" fmla="*/ 4762 h 478631"/>
                  <a:gd name="connsiteX11" fmla="*/ 0 w 1045368"/>
                  <a:gd name="connsiteY11" fmla="*/ 14287 h 478631"/>
                  <a:gd name="connsiteX12" fmla="*/ 4762 w 1045368"/>
                  <a:gd name="connsiteY12" fmla="*/ 33337 h 478631"/>
                  <a:gd name="connsiteX13" fmla="*/ 9525 w 1045368"/>
                  <a:gd name="connsiteY13" fmla="*/ 50006 h 478631"/>
                  <a:gd name="connsiteX14" fmla="*/ 23812 w 1045368"/>
                  <a:gd name="connsiteY14" fmla="*/ 64293 h 478631"/>
                  <a:gd name="connsiteX15" fmla="*/ 54768 w 1045368"/>
                  <a:gd name="connsiteY15" fmla="*/ 88106 h 478631"/>
                  <a:gd name="connsiteX16" fmla="*/ 121443 w 1045368"/>
                  <a:gd name="connsiteY16" fmla="*/ 138112 h 478631"/>
                  <a:gd name="connsiteX17" fmla="*/ 176212 w 1045368"/>
                  <a:gd name="connsiteY17" fmla="*/ 176212 h 478631"/>
                  <a:gd name="connsiteX18" fmla="*/ 221456 w 1045368"/>
                  <a:gd name="connsiteY18" fmla="*/ 204787 h 478631"/>
                  <a:gd name="connsiteX19" fmla="*/ 288131 w 1045368"/>
                  <a:gd name="connsiteY19" fmla="*/ 245268 h 478631"/>
                  <a:gd name="connsiteX20" fmla="*/ 345281 w 1045368"/>
                  <a:gd name="connsiteY20" fmla="*/ 278606 h 478631"/>
                  <a:gd name="connsiteX21" fmla="*/ 404812 w 1045368"/>
                  <a:gd name="connsiteY21" fmla="*/ 309562 h 478631"/>
                  <a:gd name="connsiteX22" fmla="*/ 492918 w 1045368"/>
                  <a:gd name="connsiteY22" fmla="*/ 350043 h 478631"/>
                  <a:gd name="connsiteX23" fmla="*/ 559593 w 1045368"/>
                  <a:gd name="connsiteY23" fmla="*/ 376237 h 478631"/>
                  <a:gd name="connsiteX24" fmla="*/ 671512 w 1045368"/>
                  <a:gd name="connsiteY24" fmla="*/ 416718 h 478631"/>
                  <a:gd name="connsiteX25" fmla="*/ 771525 w 1045368"/>
                  <a:gd name="connsiteY25" fmla="*/ 445293 h 478631"/>
                  <a:gd name="connsiteX26" fmla="*/ 850106 w 1045368"/>
                  <a:gd name="connsiteY26" fmla="*/ 466725 h 478631"/>
                  <a:gd name="connsiteX27" fmla="*/ 895350 w 1045368"/>
                  <a:gd name="connsiteY27" fmla="*/ 476250 h 478631"/>
                  <a:gd name="connsiteX28" fmla="*/ 928687 w 1045368"/>
                  <a:gd name="connsiteY28" fmla="*/ 478631 h 478631"/>
                  <a:gd name="connsiteX29" fmla="*/ 952500 w 1045368"/>
                  <a:gd name="connsiteY29" fmla="*/ 471487 h 478631"/>
                  <a:gd name="connsiteX30" fmla="*/ 992981 w 1045368"/>
                  <a:gd name="connsiteY30" fmla="*/ 457200 h 478631"/>
                  <a:gd name="connsiteX31" fmla="*/ 1012031 w 1045368"/>
                  <a:gd name="connsiteY31" fmla="*/ 447675 h 478631"/>
                  <a:gd name="connsiteX32" fmla="*/ 1028700 w 1045368"/>
                  <a:gd name="connsiteY32" fmla="*/ 431006 h 478631"/>
                  <a:gd name="connsiteX33" fmla="*/ 1038225 w 1045368"/>
                  <a:gd name="connsiteY33" fmla="*/ 414337 h 478631"/>
                  <a:gd name="connsiteX34" fmla="*/ 1042987 w 1045368"/>
                  <a:gd name="connsiteY34" fmla="*/ 390525 h 478631"/>
                  <a:gd name="connsiteX35" fmla="*/ 1045368 w 1045368"/>
                  <a:gd name="connsiteY35" fmla="*/ 369093 h 478631"/>
                  <a:gd name="connsiteX36" fmla="*/ 1045368 w 1045368"/>
                  <a:gd name="connsiteY36" fmla="*/ 352425 h 478631"/>
                  <a:gd name="connsiteX37" fmla="*/ 1040606 w 1045368"/>
                  <a:gd name="connsiteY37" fmla="*/ 323850 h 478631"/>
                  <a:gd name="connsiteX38" fmla="*/ 1033462 w 1045368"/>
                  <a:gd name="connsiteY38" fmla="*/ 302418 h 478631"/>
                  <a:gd name="connsiteX39" fmla="*/ 1019175 w 1045368"/>
                  <a:gd name="connsiteY39" fmla="*/ 278606 h 478631"/>
                  <a:gd name="connsiteX40" fmla="*/ 997743 w 1045368"/>
                  <a:gd name="connsiteY40" fmla="*/ 254793 h 478631"/>
                  <a:gd name="connsiteX41" fmla="*/ 985837 w 1045368"/>
                  <a:gd name="connsiteY41" fmla="*/ 242887 h 478631"/>
                  <a:gd name="connsiteX42" fmla="*/ 969168 w 1045368"/>
                  <a:gd name="connsiteY42" fmla="*/ 233362 h 478631"/>
                  <a:gd name="connsiteX43" fmla="*/ 885825 w 1045368"/>
                  <a:gd name="connsiteY43" fmla="*/ 211931 h 478631"/>
                  <a:gd name="connsiteX44" fmla="*/ 631031 w 1045368"/>
                  <a:gd name="connsiteY44" fmla="*/ 150018 h 4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045368" h="478631">
                    <a:moveTo>
                      <a:pt x="631031" y="150018"/>
                    </a:moveTo>
                    <a:lnTo>
                      <a:pt x="511968" y="119062"/>
                    </a:lnTo>
                    <a:lnTo>
                      <a:pt x="407193" y="95250"/>
                    </a:lnTo>
                    <a:lnTo>
                      <a:pt x="285750" y="64293"/>
                    </a:lnTo>
                    <a:lnTo>
                      <a:pt x="159543" y="35718"/>
                    </a:lnTo>
                    <a:lnTo>
                      <a:pt x="76200" y="14287"/>
                    </a:lnTo>
                    <a:lnTo>
                      <a:pt x="52387" y="7143"/>
                    </a:lnTo>
                    <a:lnTo>
                      <a:pt x="33337" y="0"/>
                    </a:lnTo>
                    <a:lnTo>
                      <a:pt x="16668" y="0"/>
                    </a:lnTo>
                    <a:lnTo>
                      <a:pt x="7143" y="0"/>
                    </a:lnTo>
                    <a:lnTo>
                      <a:pt x="2381" y="4762"/>
                    </a:lnTo>
                    <a:lnTo>
                      <a:pt x="0" y="14287"/>
                    </a:lnTo>
                    <a:lnTo>
                      <a:pt x="4762" y="33337"/>
                    </a:lnTo>
                    <a:lnTo>
                      <a:pt x="9525" y="50006"/>
                    </a:lnTo>
                    <a:lnTo>
                      <a:pt x="23812" y="64293"/>
                    </a:lnTo>
                    <a:lnTo>
                      <a:pt x="54768" y="88106"/>
                    </a:lnTo>
                    <a:lnTo>
                      <a:pt x="121443" y="138112"/>
                    </a:lnTo>
                    <a:lnTo>
                      <a:pt x="176212" y="176212"/>
                    </a:lnTo>
                    <a:lnTo>
                      <a:pt x="221456" y="204787"/>
                    </a:lnTo>
                    <a:lnTo>
                      <a:pt x="288131" y="245268"/>
                    </a:lnTo>
                    <a:lnTo>
                      <a:pt x="345281" y="278606"/>
                    </a:lnTo>
                    <a:lnTo>
                      <a:pt x="404812" y="309562"/>
                    </a:lnTo>
                    <a:lnTo>
                      <a:pt x="492918" y="350043"/>
                    </a:lnTo>
                    <a:lnTo>
                      <a:pt x="559593" y="376237"/>
                    </a:lnTo>
                    <a:lnTo>
                      <a:pt x="671512" y="416718"/>
                    </a:lnTo>
                    <a:lnTo>
                      <a:pt x="771525" y="445293"/>
                    </a:lnTo>
                    <a:lnTo>
                      <a:pt x="850106" y="466725"/>
                    </a:lnTo>
                    <a:lnTo>
                      <a:pt x="895350" y="476250"/>
                    </a:lnTo>
                    <a:lnTo>
                      <a:pt x="928687" y="478631"/>
                    </a:lnTo>
                    <a:lnTo>
                      <a:pt x="952500" y="471487"/>
                    </a:lnTo>
                    <a:lnTo>
                      <a:pt x="992981" y="457200"/>
                    </a:lnTo>
                    <a:lnTo>
                      <a:pt x="1012031" y="447675"/>
                    </a:lnTo>
                    <a:lnTo>
                      <a:pt x="1028700" y="431006"/>
                    </a:lnTo>
                    <a:lnTo>
                      <a:pt x="1038225" y="414337"/>
                    </a:lnTo>
                    <a:lnTo>
                      <a:pt x="1042987" y="390525"/>
                    </a:lnTo>
                    <a:lnTo>
                      <a:pt x="1045368" y="369093"/>
                    </a:lnTo>
                    <a:lnTo>
                      <a:pt x="1045368" y="352425"/>
                    </a:lnTo>
                    <a:lnTo>
                      <a:pt x="1040606" y="323850"/>
                    </a:lnTo>
                    <a:lnTo>
                      <a:pt x="1033462" y="302418"/>
                    </a:lnTo>
                    <a:lnTo>
                      <a:pt x="1019175" y="278606"/>
                    </a:lnTo>
                    <a:lnTo>
                      <a:pt x="997743" y="254793"/>
                    </a:lnTo>
                    <a:lnTo>
                      <a:pt x="985837" y="242887"/>
                    </a:lnTo>
                    <a:lnTo>
                      <a:pt x="969168" y="233362"/>
                    </a:lnTo>
                    <a:lnTo>
                      <a:pt x="885825" y="211931"/>
                    </a:lnTo>
                    <a:lnTo>
                      <a:pt x="631031" y="15001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2" name="フリーフォーム 55">
                <a:extLst>
                  <a:ext uri="{FF2B5EF4-FFF2-40B4-BE49-F238E27FC236}">
                    <a16:creationId xmlns:a16="http://schemas.microsoft.com/office/drawing/2014/main" id="{CE293575-B34E-4EF1-9A74-F61994D18C2E}"/>
                  </a:ext>
                </a:extLst>
              </p:cNvPr>
              <p:cNvSpPr/>
              <p:nvPr/>
            </p:nvSpPr>
            <p:spPr>
              <a:xfrm>
                <a:off x="2535239" y="2620963"/>
                <a:ext cx="2084387" cy="539750"/>
              </a:xfrm>
              <a:custGeom>
                <a:avLst/>
                <a:gdLst>
                  <a:gd name="connsiteX0" fmla="*/ 976313 w 2083594"/>
                  <a:gd name="connsiteY0" fmla="*/ 411957 h 538163"/>
                  <a:gd name="connsiteX1" fmla="*/ 1069182 w 2083594"/>
                  <a:gd name="connsiteY1" fmla="*/ 388144 h 538163"/>
                  <a:gd name="connsiteX2" fmla="*/ 1216819 w 2083594"/>
                  <a:gd name="connsiteY2" fmla="*/ 352425 h 538163"/>
                  <a:gd name="connsiteX3" fmla="*/ 1364457 w 2083594"/>
                  <a:gd name="connsiteY3" fmla="*/ 321469 h 538163"/>
                  <a:gd name="connsiteX4" fmla="*/ 1502569 w 2083594"/>
                  <a:gd name="connsiteY4" fmla="*/ 295275 h 538163"/>
                  <a:gd name="connsiteX5" fmla="*/ 1614488 w 2083594"/>
                  <a:gd name="connsiteY5" fmla="*/ 273844 h 538163"/>
                  <a:gd name="connsiteX6" fmla="*/ 1666875 w 2083594"/>
                  <a:gd name="connsiteY6" fmla="*/ 266700 h 538163"/>
                  <a:gd name="connsiteX7" fmla="*/ 1724025 w 2083594"/>
                  <a:gd name="connsiteY7" fmla="*/ 259557 h 538163"/>
                  <a:gd name="connsiteX8" fmla="*/ 1821657 w 2083594"/>
                  <a:gd name="connsiteY8" fmla="*/ 250032 h 538163"/>
                  <a:gd name="connsiteX9" fmla="*/ 1928813 w 2083594"/>
                  <a:gd name="connsiteY9" fmla="*/ 245269 h 538163"/>
                  <a:gd name="connsiteX10" fmla="*/ 1971675 w 2083594"/>
                  <a:gd name="connsiteY10" fmla="*/ 242888 h 538163"/>
                  <a:gd name="connsiteX11" fmla="*/ 2021682 w 2083594"/>
                  <a:gd name="connsiteY11" fmla="*/ 230982 h 538163"/>
                  <a:gd name="connsiteX12" fmla="*/ 2057400 w 2083594"/>
                  <a:gd name="connsiteY12" fmla="*/ 214313 h 538163"/>
                  <a:gd name="connsiteX13" fmla="*/ 2074069 w 2083594"/>
                  <a:gd name="connsiteY13" fmla="*/ 200025 h 538163"/>
                  <a:gd name="connsiteX14" fmla="*/ 2081213 w 2083594"/>
                  <a:gd name="connsiteY14" fmla="*/ 183357 h 538163"/>
                  <a:gd name="connsiteX15" fmla="*/ 2083594 w 2083594"/>
                  <a:gd name="connsiteY15" fmla="*/ 166688 h 538163"/>
                  <a:gd name="connsiteX16" fmla="*/ 2078832 w 2083594"/>
                  <a:gd name="connsiteY16" fmla="*/ 150019 h 538163"/>
                  <a:gd name="connsiteX17" fmla="*/ 2069307 w 2083594"/>
                  <a:gd name="connsiteY17" fmla="*/ 130969 h 538163"/>
                  <a:gd name="connsiteX18" fmla="*/ 2055019 w 2083594"/>
                  <a:gd name="connsiteY18" fmla="*/ 116682 h 538163"/>
                  <a:gd name="connsiteX19" fmla="*/ 2033588 w 2083594"/>
                  <a:gd name="connsiteY19" fmla="*/ 95250 h 538163"/>
                  <a:gd name="connsiteX20" fmla="*/ 2002632 w 2083594"/>
                  <a:gd name="connsiteY20" fmla="*/ 78582 h 538163"/>
                  <a:gd name="connsiteX21" fmla="*/ 1957388 w 2083594"/>
                  <a:gd name="connsiteY21" fmla="*/ 54769 h 538163"/>
                  <a:gd name="connsiteX22" fmla="*/ 1900238 w 2083594"/>
                  <a:gd name="connsiteY22" fmla="*/ 35719 h 538163"/>
                  <a:gd name="connsiteX23" fmla="*/ 1824038 w 2083594"/>
                  <a:gd name="connsiteY23" fmla="*/ 14288 h 538163"/>
                  <a:gd name="connsiteX24" fmla="*/ 1769269 w 2083594"/>
                  <a:gd name="connsiteY24" fmla="*/ 0 h 538163"/>
                  <a:gd name="connsiteX25" fmla="*/ 1747838 w 2083594"/>
                  <a:gd name="connsiteY25" fmla="*/ 2382 h 538163"/>
                  <a:gd name="connsiteX26" fmla="*/ 1712119 w 2083594"/>
                  <a:gd name="connsiteY26" fmla="*/ 9525 h 538163"/>
                  <a:gd name="connsiteX27" fmla="*/ 1643063 w 2083594"/>
                  <a:gd name="connsiteY27" fmla="*/ 38100 h 538163"/>
                  <a:gd name="connsiteX28" fmla="*/ 1559719 w 2083594"/>
                  <a:gd name="connsiteY28" fmla="*/ 76200 h 538163"/>
                  <a:gd name="connsiteX29" fmla="*/ 1493044 w 2083594"/>
                  <a:gd name="connsiteY29" fmla="*/ 109538 h 538163"/>
                  <a:gd name="connsiteX30" fmla="*/ 1457325 w 2083594"/>
                  <a:gd name="connsiteY30" fmla="*/ 119063 h 538163"/>
                  <a:gd name="connsiteX31" fmla="*/ 1326357 w 2083594"/>
                  <a:gd name="connsiteY31" fmla="*/ 152400 h 538163"/>
                  <a:gd name="connsiteX32" fmla="*/ 1157288 w 2083594"/>
                  <a:gd name="connsiteY32" fmla="*/ 192882 h 538163"/>
                  <a:gd name="connsiteX33" fmla="*/ 983457 w 2083594"/>
                  <a:gd name="connsiteY33" fmla="*/ 228600 h 538163"/>
                  <a:gd name="connsiteX34" fmla="*/ 864394 w 2083594"/>
                  <a:gd name="connsiteY34" fmla="*/ 250032 h 538163"/>
                  <a:gd name="connsiteX35" fmla="*/ 738188 w 2083594"/>
                  <a:gd name="connsiteY35" fmla="*/ 271463 h 538163"/>
                  <a:gd name="connsiteX36" fmla="*/ 645319 w 2083594"/>
                  <a:gd name="connsiteY36" fmla="*/ 283369 h 538163"/>
                  <a:gd name="connsiteX37" fmla="*/ 578644 w 2083594"/>
                  <a:gd name="connsiteY37" fmla="*/ 288132 h 538163"/>
                  <a:gd name="connsiteX38" fmla="*/ 495300 w 2083594"/>
                  <a:gd name="connsiteY38" fmla="*/ 290513 h 538163"/>
                  <a:gd name="connsiteX39" fmla="*/ 454819 w 2083594"/>
                  <a:gd name="connsiteY39" fmla="*/ 290513 h 538163"/>
                  <a:gd name="connsiteX40" fmla="*/ 392907 w 2083594"/>
                  <a:gd name="connsiteY40" fmla="*/ 285750 h 538163"/>
                  <a:gd name="connsiteX41" fmla="*/ 311944 w 2083594"/>
                  <a:gd name="connsiteY41" fmla="*/ 276225 h 538163"/>
                  <a:gd name="connsiteX42" fmla="*/ 257175 w 2083594"/>
                  <a:gd name="connsiteY42" fmla="*/ 264319 h 538163"/>
                  <a:gd name="connsiteX43" fmla="*/ 209550 w 2083594"/>
                  <a:gd name="connsiteY43" fmla="*/ 252413 h 538163"/>
                  <a:gd name="connsiteX44" fmla="*/ 164307 w 2083594"/>
                  <a:gd name="connsiteY44" fmla="*/ 235744 h 538163"/>
                  <a:gd name="connsiteX45" fmla="*/ 130969 w 2083594"/>
                  <a:gd name="connsiteY45" fmla="*/ 221457 h 538163"/>
                  <a:gd name="connsiteX46" fmla="*/ 95250 w 2083594"/>
                  <a:gd name="connsiteY46" fmla="*/ 200025 h 538163"/>
                  <a:gd name="connsiteX47" fmla="*/ 71438 w 2083594"/>
                  <a:gd name="connsiteY47" fmla="*/ 183357 h 538163"/>
                  <a:gd name="connsiteX48" fmla="*/ 42863 w 2083594"/>
                  <a:gd name="connsiteY48" fmla="*/ 169069 h 538163"/>
                  <a:gd name="connsiteX49" fmla="*/ 16669 w 2083594"/>
                  <a:gd name="connsiteY49" fmla="*/ 161925 h 538163"/>
                  <a:gd name="connsiteX50" fmla="*/ 4763 w 2083594"/>
                  <a:gd name="connsiteY50" fmla="*/ 164307 h 538163"/>
                  <a:gd name="connsiteX51" fmla="*/ 0 w 2083594"/>
                  <a:gd name="connsiteY51" fmla="*/ 178594 h 538163"/>
                  <a:gd name="connsiteX52" fmla="*/ 4763 w 2083594"/>
                  <a:gd name="connsiteY52" fmla="*/ 200025 h 538163"/>
                  <a:gd name="connsiteX53" fmla="*/ 19050 w 2083594"/>
                  <a:gd name="connsiteY53" fmla="*/ 226219 h 538163"/>
                  <a:gd name="connsiteX54" fmla="*/ 54769 w 2083594"/>
                  <a:gd name="connsiteY54" fmla="*/ 261938 h 538163"/>
                  <a:gd name="connsiteX55" fmla="*/ 121444 w 2083594"/>
                  <a:gd name="connsiteY55" fmla="*/ 323850 h 538163"/>
                  <a:gd name="connsiteX56" fmla="*/ 197644 w 2083594"/>
                  <a:gd name="connsiteY56" fmla="*/ 388144 h 538163"/>
                  <a:gd name="connsiteX57" fmla="*/ 259557 w 2083594"/>
                  <a:gd name="connsiteY57" fmla="*/ 435769 h 538163"/>
                  <a:gd name="connsiteX58" fmla="*/ 319088 w 2083594"/>
                  <a:gd name="connsiteY58" fmla="*/ 476250 h 538163"/>
                  <a:gd name="connsiteX59" fmla="*/ 359569 w 2083594"/>
                  <a:gd name="connsiteY59" fmla="*/ 500063 h 538163"/>
                  <a:gd name="connsiteX60" fmla="*/ 409575 w 2083594"/>
                  <a:gd name="connsiteY60" fmla="*/ 521494 h 538163"/>
                  <a:gd name="connsiteX61" fmla="*/ 447675 w 2083594"/>
                  <a:gd name="connsiteY61" fmla="*/ 533400 h 538163"/>
                  <a:gd name="connsiteX62" fmla="*/ 481013 w 2083594"/>
                  <a:gd name="connsiteY62" fmla="*/ 538163 h 538163"/>
                  <a:gd name="connsiteX63" fmla="*/ 509588 w 2083594"/>
                  <a:gd name="connsiteY63" fmla="*/ 533400 h 538163"/>
                  <a:gd name="connsiteX64" fmla="*/ 664369 w 2083594"/>
                  <a:gd name="connsiteY64" fmla="*/ 497682 h 538163"/>
                  <a:gd name="connsiteX65" fmla="*/ 857250 w 2083594"/>
                  <a:gd name="connsiteY65" fmla="*/ 445294 h 538163"/>
                  <a:gd name="connsiteX66" fmla="*/ 976313 w 2083594"/>
                  <a:gd name="connsiteY66" fmla="*/ 411957 h 53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083594" h="538163">
                    <a:moveTo>
                      <a:pt x="976313" y="411957"/>
                    </a:moveTo>
                    <a:lnTo>
                      <a:pt x="1069182" y="388144"/>
                    </a:lnTo>
                    <a:lnTo>
                      <a:pt x="1216819" y="352425"/>
                    </a:lnTo>
                    <a:lnTo>
                      <a:pt x="1364457" y="321469"/>
                    </a:lnTo>
                    <a:lnTo>
                      <a:pt x="1502569" y="295275"/>
                    </a:lnTo>
                    <a:lnTo>
                      <a:pt x="1614488" y="273844"/>
                    </a:lnTo>
                    <a:lnTo>
                      <a:pt x="1666875" y="266700"/>
                    </a:lnTo>
                    <a:lnTo>
                      <a:pt x="1724025" y="259557"/>
                    </a:lnTo>
                    <a:lnTo>
                      <a:pt x="1821657" y="250032"/>
                    </a:lnTo>
                    <a:lnTo>
                      <a:pt x="1928813" y="245269"/>
                    </a:lnTo>
                    <a:lnTo>
                      <a:pt x="1971675" y="242888"/>
                    </a:lnTo>
                    <a:lnTo>
                      <a:pt x="2021682" y="230982"/>
                    </a:lnTo>
                    <a:lnTo>
                      <a:pt x="2057400" y="214313"/>
                    </a:lnTo>
                    <a:lnTo>
                      <a:pt x="2074069" y="200025"/>
                    </a:lnTo>
                    <a:lnTo>
                      <a:pt x="2081213" y="183357"/>
                    </a:lnTo>
                    <a:lnTo>
                      <a:pt x="2083594" y="166688"/>
                    </a:lnTo>
                    <a:lnTo>
                      <a:pt x="2078832" y="150019"/>
                    </a:lnTo>
                    <a:lnTo>
                      <a:pt x="2069307" y="130969"/>
                    </a:lnTo>
                    <a:lnTo>
                      <a:pt x="2055019" y="116682"/>
                    </a:lnTo>
                    <a:lnTo>
                      <a:pt x="2033588" y="95250"/>
                    </a:lnTo>
                    <a:lnTo>
                      <a:pt x="2002632" y="78582"/>
                    </a:lnTo>
                    <a:lnTo>
                      <a:pt x="1957388" y="54769"/>
                    </a:lnTo>
                    <a:lnTo>
                      <a:pt x="1900238" y="35719"/>
                    </a:lnTo>
                    <a:lnTo>
                      <a:pt x="1824038" y="14288"/>
                    </a:lnTo>
                    <a:lnTo>
                      <a:pt x="1769269" y="0"/>
                    </a:lnTo>
                    <a:lnTo>
                      <a:pt x="1747838" y="2382"/>
                    </a:lnTo>
                    <a:lnTo>
                      <a:pt x="1712119" y="9525"/>
                    </a:lnTo>
                    <a:lnTo>
                      <a:pt x="1643063" y="38100"/>
                    </a:lnTo>
                    <a:lnTo>
                      <a:pt x="1559719" y="76200"/>
                    </a:lnTo>
                    <a:lnTo>
                      <a:pt x="1493044" y="109538"/>
                    </a:lnTo>
                    <a:lnTo>
                      <a:pt x="1457325" y="119063"/>
                    </a:lnTo>
                    <a:lnTo>
                      <a:pt x="1326357" y="152400"/>
                    </a:lnTo>
                    <a:lnTo>
                      <a:pt x="1157288" y="192882"/>
                    </a:lnTo>
                    <a:lnTo>
                      <a:pt x="983457" y="228600"/>
                    </a:lnTo>
                    <a:lnTo>
                      <a:pt x="864394" y="250032"/>
                    </a:lnTo>
                    <a:lnTo>
                      <a:pt x="738188" y="271463"/>
                    </a:lnTo>
                    <a:lnTo>
                      <a:pt x="645319" y="283369"/>
                    </a:lnTo>
                    <a:lnTo>
                      <a:pt x="578644" y="288132"/>
                    </a:lnTo>
                    <a:lnTo>
                      <a:pt x="495300" y="290513"/>
                    </a:lnTo>
                    <a:lnTo>
                      <a:pt x="454819" y="290513"/>
                    </a:lnTo>
                    <a:lnTo>
                      <a:pt x="392907" y="285750"/>
                    </a:lnTo>
                    <a:lnTo>
                      <a:pt x="311944" y="276225"/>
                    </a:lnTo>
                    <a:lnTo>
                      <a:pt x="257175" y="264319"/>
                    </a:lnTo>
                    <a:lnTo>
                      <a:pt x="209550" y="252413"/>
                    </a:lnTo>
                    <a:lnTo>
                      <a:pt x="164307" y="235744"/>
                    </a:lnTo>
                    <a:lnTo>
                      <a:pt x="130969" y="221457"/>
                    </a:lnTo>
                    <a:lnTo>
                      <a:pt x="95250" y="200025"/>
                    </a:lnTo>
                    <a:lnTo>
                      <a:pt x="71438" y="183357"/>
                    </a:lnTo>
                    <a:lnTo>
                      <a:pt x="42863" y="169069"/>
                    </a:lnTo>
                    <a:lnTo>
                      <a:pt x="16669" y="161925"/>
                    </a:lnTo>
                    <a:lnTo>
                      <a:pt x="4763" y="164307"/>
                    </a:lnTo>
                    <a:lnTo>
                      <a:pt x="0" y="178594"/>
                    </a:lnTo>
                    <a:lnTo>
                      <a:pt x="4763" y="200025"/>
                    </a:lnTo>
                    <a:lnTo>
                      <a:pt x="19050" y="226219"/>
                    </a:lnTo>
                    <a:lnTo>
                      <a:pt x="54769" y="261938"/>
                    </a:lnTo>
                    <a:lnTo>
                      <a:pt x="121444" y="323850"/>
                    </a:lnTo>
                    <a:lnTo>
                      <a:pt x="197644" y="388144"/>
                    </a:lnTo>
                    <a:lnTo>
                      <a:pt x="259557" y="435769"/>
                    </a:lnTo>
                    <a:lnTo>
                      <a:pt x="319088" y="476250"/>
                    </a:lnTo>
                    <a:lnTo>
                      <a:pt x="359569" y="500063"/>
                    </a:lnTo>
                    <a:lnTo>
                      <a:pt x="409575" y="521494"/>
                    </a:lnTo>
                    <a:lnTo>
                      <a:pt x="447675" y="533400"/>
                    </a:lnTo>
                    <a:lnTo>
                      <a:pt x="481013" y="538163"/>
                    </a:lnTo>
                    <a:lnTo>
                      <a:pt x="509588" y="533400"/>
                    </a:lnTo>
                    <a:lnTo>
                      <a:pt x="664369" y="497682"/>
                    </a:lnTo>
                    <a:lnTo>
                      <a:pt x="857250" y="445294"/>
                    </a:lnTo>
                    <a:lnTo>
                      <a:pt x="976313" y="411957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3" name="フリーフォーム 56">
                <a:extLst>
                  <a:ext uri="{FF2B5EF4-FFF2-40B4-BE49-F238E27FC236}">
                    <a16:creationId xmlns:a16="http://schemas.microsoft.com/office/drawing/2014/main" id="{946D1952-6774-4652-89A1-690FDC34854C}"/>
                  </a:ext>
                </a:extLst>
              </p:cNvPr>
              <p:cNvSpPr/>
              <p:nvPr/>
            </p:nvSpPr>
            <p:spPr>
              <a:xfrm>
                <a:off x="3019426" y="3408363"/>
                <a:ext cx="1125538" cy="374650"/>
              </a:xfrm>
              <a:custGeom>
                <a:avLst/>
                <a:gdLst>
                  <a:gd name="connsiteX0" fmla="*/ 635794 w 1126331"/>
                  <a:gd name="connsiteY0" fmla="*/ 311944 h 376237"/>
                  <a:gd name="connsiteX1" fmla="*/ 757238 w 1126331"/>
                  <a:gd name="connsiteY1" fmla="*/ 280987 h 376237"/>
                  <a:gd name="connsiteX2" fmla="*/ 878681 w 1126331"/>
                  <a:gd name="connsiteY2" fmla="*/ 247650 h 376237"/>
                  <a:gd name="connsiteX3" fmla="*/ 1014413 w 1126331"/>
                  <a:gd name="connsiteY3" fmla="*/ 207169 h 376237"/>
                  <a:gd name="connsiteX4" fmla="*/ 1088231 w 1126331"/>
                  <a:gd name="connsiteY4" fmla="*/ 178594 h 376237"/>
                  <a:gd name="connsiteX5" fmla="*/ 1104900 w 1126331"/>
                  <a:gd name="connsiteY5" fmla="*/ 166687 h 376237"/>
                  <a:gd name="connsiteX6" fmla="*/ 1119188 w 1126331"/>
                  <a:gd name="connsiteY6" fmla="*/ 142875 h 376237"/>
                  <a:gd name="connsiteX7" fmla="*/ 1123950 w 1126331"/>
                  <a:gd name="connsiteY7" fmla="*/ 123825 h 376237"/>
                  <a:gd name="connsiteX8" fmla="*/ 1126331 w 1126331"/>
                  <a:gd name="connsiteY8" fmla="*/ 104775 h 376237"/>
                  <a:gd name="connsiteX9" fmla="*/ 1119188 w 1126331"/>
                  <a:gd name="connsiteY9" fmla="*/ 80962 h 376237"/>
                  <a:gd name="connsiteX10" fmla="*/ 1109663 w 1126331"/>
                  <a:gd name="connsiteY10" fmla="*/ 64294 h 376237"/>
                  <a:gd name="connsiteX11" fmla="*/ 1085850 w 1126331"/>
                  <a:gd name="connsiteY11" fmla="*/ 45244 h 376237"/>
                  <a:gd name="connsiteX12" fmla="*/ 1040606 w 1126331"/>
                  <a:gd name="connsiteY12" fmla="*/ 23812 h 376237"/>
                  <a:gd name="connsiteX13" fmla="*/ 990600 w 1126331"/>
                  <a:gd name="connsiteY13" fmla="*/ 7144 h 376237"/>
                  <a:gd name="connsiteX14" fmla="*/ 938213 w 1126331"/>
                  <a:gd name="connsiteY14" fmla="*/ 0 h 376237"/>
                  <a:gd name="connsiteX15" fmla="*/ 881063 w 1126331"/>
                  <a:gd name="connsiteY15" fmla="*/ 0 h 376237"/>
                  <a:gd name="connsiteX16" fmla="*/ 812006 w 1126331"/>
                  <a:gd name="connsiteY16" fmla="*/ 9525 h 376237"/>
                  <a:gd name="connsiteX17" fmla="*/ 783431 w 1126331"/>
                  <a:gd name="connsiteY17" fmla="*/ 16669 h 376237"/>
                  <a:gd name="connsiteX18" fmla="*/ 752475 w 1126331"/>
                  <a:gd name="connsiteY18" fmla="*/ 35719 h 376237"/>
                  <a:gd name="connsiteX19" fmla="*/ 688181 w 1126331"/>
                  <a:gd name="connsiteY19" fmla="*/ 80962 h 376237"/>
                  <a:gd name="connsiteX20" fmla="*/ 650081 w 1126331"/>
                  <a:gd name="connsiteY20" fmla="*/ 107156 h 376237"/>
                  <a:gd name="connsiteX21" fmla="*/ 590550 w 1126331"/>
                  <a:gd name="connsiteY21" fmla="*/ 128587 h 376237"/>
                  <a:gd name="connsiteX22" fmla="*/ 454819 w 1126331"/>
                  <a:gd name="connsiteY22" fmla="*/ 169069 h 376237"/>
                  <a:gd name="connsiteX23" fmla="*/ 307181 w 1126331"/>
                  <a:gd name="connsiteY23" fmla="*/ 204787 h 376237"/>
                  <a:gd name="connsiteX24" fmla="*/ 221456 w 1126331"/>
                  <a:gd name="connsiteY24" fmla="*/ 221456 h 376237"/>
                  <a:gd name="connsiteX25" fmla="*/ 171450 w 1126331"/>
                  <a:gd name="connsiteY25" fmla="*/ 216694 h 376237"/>
                  <a:gd name="connsiteX26" fmla="*/ 102394 w 1126331"/>
                  <a:gd name="connsiteY26" fmla="*/ 209550 h 376237"/>
                  <a:gd name="connsiteX27" fmla="*/ 54769 w 1126331"/>
                  <a:gd name="connsiteY27" fmla="*/ 197644 h 376237"/>
                  <a:gd name="connsiteX28" fmla="*/ 19050 w 1126331"/>
                  <a:gd name="connsiteY28" fmla="*/ 180975 h 376237"/>
                  <a:gd name="connsiteX29" fmla="*/ 4763 w 1126331"/>
                  <a:gd name="connsiteY29" fmla="*/ 183356 h 376237"/>
                  <a:gd name="connsiteX30" fmla="*/ 2381 w 1126331"/>
                  <a:gd name="connsiteY30" fmla="*/ 192881 h 376237"/>
                  <a:gd name="connsiteX31" fmla="*/ 0 w 1126331"/>
                  <a:gd name="connsiteY31" fmla="*/ 207169 h 376237"/>
                  <a:gd name="connsiteX32" fmla="*/ 16669 w 1126331"/>
                  <a:gd name="connsiteY32" fmla="*/ 238125 h 376237"/>
                  <a:gd name="connsiteX33" fmla="*/ 47625 w 1126331"/>
                  <a:gd name="connsiteY33" fmla="*/ 276225 h 376237"/>
                  <a:gd name="connsiteX34" fmla="*/ 88106 w 1126331"/>
                  <a:gd name="connsiteY34" fmla="*/ 307181 h 376237"/>
                  <a:gd name="connsiteX35" fmla="*/ 130969 w 1126331"/>
                  <a:gd name="connsiteY35" fmla="*/ 326231 h 376237"/>
                  <a:gd name="connsiteX36" fmla="*/ 183356 w 1126331"/>
                  <a:gd name="connsiteY36" fmla="*/ 347662 h 376237"/>
                  <a:gd name="connsiteX37" fmla="*/ 242888 w 1126331"/>
                  <a:gd name="connsiteY37" fmla="*/ 366712 h 376237"/>
                  <a:gd name="connsiteX38" fmla="*/ 290513 w 1126331"/>
                  <a:gd name="connsiteY38" fmla="*/ 376237 h 376237"/>
                  <a:gd name="connsiteX39" fmla="*/ 359569 w 1126331"/>
                  <a:gd name="connsiteY39" fmla="*/ 371475 h 376237"/>
                  <a:gd name="connsiteX40" fmla="*/ 545306 w 1126331"/>
                  <a:gd name="connsiteY40" fmla="*/ 335756 h 376237"/>
                  <a:gd name="connsiteX41" fmla="*/ 635794 w 1126331"/>
                  <a:gd name="connsiteY41" fmla="*/ 311944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126331" h="376237">
                    <a:moveTo>
                      <a:pt x="635794" y="311944"/>
                    </a:moveTo>
                    <a:lnTo>
                      <a:pt x="757238" y="280987"/>
                    </a:lnTo>
                    <a:lnTo>
                      <a:pt x="878681" y="247650"/>
                    </a:lnTo>
                    <a:lnTo>
                      <a:pt x="1014413" y="207169"/>
                    </a:lnTo>
                    <a:lnTo>
                      <a:pt x="1088231" y="178594"/>
                    </a:lnTo>
                    <a:lnTo>
                      <a:pt x="1104900" y="166687"/>
                    </a:lnTo>
                    <a:lnTo>
                      <a:pt x="1119188" y="142875"/>
                    </a:lnTo>
                    <a:lnTo>
                      <a:pt x="1123950" y="123825"/>
                    </a:lnTo>
                    <a:lnTo>
                      <a:pt x="1126331" y="104775"/>
                    </a:lnTo>
                    <a:lnTo>
                      <a:pt x="1119188" y="80962"/>
                    </a:lnTo>
                    <a:lnTo>
                      <a:pt x="1109663" y="64294"/>
                    </a:lnTo>
                    <a:lnTo>
                      <a:pt x="1085850" y="45244"/>
                    </a:lnTo>
                    <a:lnTo>
                      <a:pt x="1040606" y="23812"/>
                    </a:lnTo>
                    <a:lnTo>
                      <a:pt x="990600" y="7144"/>
                    </a:lnTo>
                    <a:lnTo>
                      <a:pt x="938213" y="0"/>
                    </a:lnTo>
                    <a:lnTo>
                      <a:pt x="881063" y="0"/>
                    </a:lnTo>
                    <a:lnTo>
                      <a:pt x="812006" y="9525"/>
                    </a:lnTo>
                    <a:lnTo>
                      <a:pt x="783431" y="16669"/>
                    </a:lnTo>
                    <a:lnTo>
                      <a:pt x="752475" y="35719"/>
                    </a:lnTo>
                    <a:lnTo>
                      <a:pt x="688181" y="80962"/>
                    </a:lnTo>
                    <a:lnTo>
                      <a:pt x="650081" y="107156"/>
                    </a:lnTo>
                    <a:lnTo>
                      <a:pt x="590550" y="128587"/>
                    </a:lnTo>
                    <a:lnTo>
                      <a:pt x="454819" y="169069"/>
                    </a:lnTo>
                    <a:lnTo>
                      <a:pt x="307181" y="204787"/>
                    </a:lnTo>
                    <a:lnTo>
                      <a:pt x="221456" y="221456"/>
                    </a:lnTo>
                    <a:lnTo>
                      <a:pt x="171450" y="216694"/>
                    </a:lnTo>
                    <a:lnTo>
                      <a:pt x="102394" y="209550"/>
                    </a:lnTo>
                    <a:lnTo>
                      <a:pt x="54769" y="197644"/>
                    </a:lnTo>
                    <a:lnTo>
                      <a:pt x="19050" y="180975"/>
                    </a:lnTo>
                    <a:lnTo>
                      <a:pt x="4763" y="183356"/>
                    </a:lnTo>
                    <a:lnTo>
                      <a:pt x="2381" y="192881"/>
                    </a:lnTo>
                    <a:lnTo>
                      <a:pt x="0" y="207169"/>
                    </a:lnTo>
                    <a:lnTo>
                      <a:pt x="16669" y="238125"/>
                    </a:lnTo>
                    <a:lnTo>
                      <a:pt x="47625" y="276225"/>
                    </a:lnTo>
                    <a:lnTo>
                      <a:pt x="88106" y="307181"/>
                    </a:lnTo>
                    <a:lnTo>
                      <a:pt x="130969" y="326231"/>
                    </a:lnTo>
                    <a:lnTo>
                      <a:pt x="183356" y="347662"/>
                    </a:lnTo>
                    <a:lnTo>
                      <a:pt x="242888" y="366712"/>
                    </a:lnTo>
                    <a:lnTo>
                      <a:pt x="290513" y="376237"/>
                    </a:lnTo>
                    <a:lnTo>
                      <a:pt x="359569" y="371475"/>
                    </a:lnTo>
                    <a:lnTo>
                      <a:pt x="545306" y="335756"/>
                    </a:lnTo>
                    <a:lnTo>
                      <a:pt x="635794" y="311944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4" name="フリーフォーム 57">
                <a:extLst>
                  <a:ext uri="{FF2B5EF4-FFF2-40B4-BE49-F238E27FC236}">
                    <a16:creationId xmlns:a16="http://schemas.microsoft.com/office/drawing/2014/main" id="{F9AA969C-6149-4A7E-B297-D2C45F2D53D7}"/>
                  </a:ext>
                </a:extLst>
              </p:cNvPr>
              <p:cNvSpPr/>
              <p:nvPr/>
            </p:nvSpPr>
            <p:spPr>
              <a:xfrm>
                <a:off x="3021014" y="4113213"/>
                <a:ext cx="1143000" cy="358775"/>
              </a:xfrm>
              <a:custGeom>
                <a:avLst/>
                <a:gdLst>
                  <a:gd name="connsiteX0" fmla="*/ 488157 w 1143000"/>
                  <a:gd name="connsiteY0" fmla="*/ 133350 h 359569"/>
                  <a:gd name="connsiteX1" fmla="*/ 611982 w 1143000"/>
                  <a:gd name="connsiteY1" fmla="*/ 102394 h 359569"/>
                  <a:gd name="connsiteX2" fmla="*/ 757238 w 1143000"/>
                  <a:gd name="connsiteY2" fmla="*/ 57150 h 359569"/>
                  <a:gd name="connsiteX3" fmla="*/ 783432 w 1143000"/>
                  <a:gd name="connsiteY3" fmla="*/ 47625 h 359569"/>
                  <a:gd name="connsiteX4" fmla="*/ 797719 w 1143000"/>
                  <a:gd name="connsiteY4" fmla="*/ 35719 h 359569"/>
                  <a:gd name="connsiteX5" fmla="*/ 814388 w 1143000"/>
                  <a:gd name="connsiteY5" fmla="*/ 23812 h 359569"/>
                  <a:gd name="connsiteX6" fmla="*/ 838200 w 1143000"/>
                  <a:gd name="connsiteY6" fmla="*/ 9525 h 359569"/>
                  <a:gd name="connsiteX7" fmla="*/ 862013 w 1143000"/>
                  <a:gd name="connsiteY7" fmla="*/ 0 h 359569"/>
                  <a:gd name="connsiteX8" fmla="*/ 895350 w 1143000"/>
                  <a:gd name="connsiteY8" fmla="*/ 0 h 359569"/>
                  <a:gd name="connsiteX9" fmla="*/ 921544 w 1143000"/>
                  <a:gd name="connsiteY9" fmla="*/ 7144 h 359569"/>
                  <a:gd name="connsiteX10" fmla="*/ 976313 w 1143000"/>
                  <a:gd name="connsiteY10" fmla="*/ 30956 h 359569"/>
                  <a:gd name="connsiteX11" fmla="*/ 1054894 w 1143000"/>
                  <a:gd name="connsiteY11" fmla="*/ 64294 h 359569"/>
                  <a:gd name="connsiteX12" fmla="*/ 1112044 w 1143000"/>
                  <a:gd name="connsiteY12" fmla="*/ 90487 h 359569"/>
                  <a:gd name="connsiteX13" fmla="*/ 1128713 w 1143000"/>
                  <a:gd name="connsiteY13" fmla="*/ 102394 h 359569"/>
                  <a:gd name="connsiteX14" fmla="*/ 1135857 w 1143000"/>
                  <a:gd name="connsiteY14" fmla="*/ 111919 h 359569"/>
                  <a:gd name="connsiteX15" fmla="*/ 1143000 w 1143000"/>
                  <a:gd name="connsiteY15" fmla="*/ 130969 h 359569"/>
                  <a:gd name="connsiteX16" fmla="*/ 1143000 w 1143000"/>
                  <a:gd name="connsiteY16" fmla="*/ 147637 h 359569"/>
                  <a:gd name="connsiteX17" fmla="*/ 1133475 w 1143000"/>
                  <a:gd name="connsiteY17" fmla="*/ 169069 h 359569"/>
                  <a:gd name="connsiteX18" fmla="*/ 1107282 w 1143000"/>
                  <a:gd name="connsiteY18" fmla="*/ 190500 h 359569"/>
                  <a:gd name="connsiteX19" fmla="*/ 1076325 w 1143000"/>
                  <a:gd name="connsiteY19" fmla="*/ 204787 h 359569"/>
                  <a:gd name="connsiteX20" fmla="*/ 1047750 w 1143000"/>
                  <a:gd name="connsiteY20" fmla="*/ 209550 h 359569"/>
                  <a:gd name="connsiteX21" fmla="*/ 931069 w 1143000"/>
                  <a:gd name="connsiteY21" fmla="*/ 223837 h 359569"/>
                  <a:gd name="connsiteX22" fmla="*/ 807244 w 1143000"/>
                  <a:gd name="connsiteY22" fmla="*/ 242887 h 359569"/>
                  <a:gd name="connsiteX23" fmla="*/ 623888 w 1143000"/>
                  <a:gd name="connsiteY23" fmla="*/ 276225 h 359569"/>
                  <a:gd name="connsiteX24" fmla="*/ 450057 w 1143000"/>
                  <a:gd name="connsiteY24" fmla="*/ 311944 h 359569"/>
                  <a:gd name="connsiteX25" fmla="*/ 411957 w 1143000"/>
                  <a:gd name="connsiteY25" fmla="*/ 323850 h 359569"/>
                  <a:gd name="connsiteX26" fmla="*/ 376238 w 1143000"/>
                  <a:gd name="connsiteY26" fmla="*/ 338137 h 359569"/>
                  <a:gd name="connsiteX27" fmla="*/ 333375 w 1143000"/>
                  <a:gd name="connsiteY27" fmla="*/ 350044 h 359569"/>
                  <a:gd name="connsiteX28" fmla="*/ 297657 w 1143000"/>
                  <a:gd name="connsiteY28" fmla="*/ 357187 h 359569"/>
                  <a:gd name="connsiteX29" fmla="*/ 261938 w 1143000"/>
                  <a:gd name="connsiteY29" fmla="*/ 359569 h 359569"/>
                  <a:gd name="connsiteX30" fmla="*/ 233363 w 1143000"/>
                  <a:gd name="connsiteY30" fmla="*/ 354806 h 359569"/>
                  <a:gd name="connsiteX31" fmla="*/ 209550 w 1143000"/>
                  <a:gd name="connsiteY31" fmla="*/ 345281 h 359569"/>
                  <a:gd name="connsiteX32" fmla="*/ 185738 w 1143000"/>
                  <a:gd name="connsiteY32" fmla="*/ 335756 h 359569"/>
                  <a:gd name="connsiteX33" fmla="*/ 138113 w 1143000"/>
                  <a:gd name="connsiteY33" fmla="*/ 314325 h 359569"/>
                  <a:gd name="connsiteX34" fmla="*/ 85725 w 1143000"/>
                  <a:gd name="connsiteY34" fmla="*/ 285750 h 359569"/>
                  <a:gd name="connsiteX35" fmla="*/ 50007 w 1143000"/>
                  <a:gd name="connsiteY35" fmla="*/ 259556 h 359569"/>
                  <a:gd name="connsiteX36" fmla="*/ 21432 w 1143000"/>
                  <a:gd name="connsiteY36" fmla="*/ 233362 h 359569"/>
                  <a:gd name="connsiteX37" fmla="*/ 2382 w 1143000"/>
                  <a:gd name="connsiteY37" fmla="*/ 209550 h 359569"/>
                  <a:gd name="connsiteX38" fmla="*/ 0 w 1143000"/>
                  <a:gd name="connsiteY38" fmla="*/ 195262 h 359569"/>
                  <a:gd name="connsiteX39" fmla="*/ 7144 w 1143000"/>
                  <a:gd name="connsiteY39" fmla="*/ 180975 h 359569"/>
                  <a:gd name="connsiteX40" fmla="*/ 23813 w 1143000"/>
                  <a:gd name="connsiteY40" fmla="*/ 180975 h 359569"/>
                  <a:gd name="connsiteX41" fmla="*/ 76200 w 1143000"/>
                  <a:gd name="connsiteY41" fmla="*/ 180975 h 359569"/>
                  <a:gd name="connsiteX42" fmla="*/ 119063 w 1143000"/>
                  <a:gd name="connsiteY42" fmla="*/ 183356 h 359569"/>
                  <a:gd name="connsiteX43" fmla="*/ 183357 w 1143000"/>
                  <a:gd name="connsiteY43" fmla="*/ 180975 h 359569"/>
                  <a:gd name="connsiteX44" fmla="*/ 300038 w 1143000"/>
                  <a:gd name="connsiteY44" fmla="*/ 169069 h 359569"/>
                  <a:gd name="connsiteX45" fmla="*/ 488157 w 1143000"/>
                  <a:gd name="connsiteY45" fmla="*/ 133350 h 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143000" h="359569">
                    <a:moveTo>
                      <a:pt x="488157" y="133350"/>
                    </a:moveTo>
                    <a:lnTo>
                      <a:pt x="611982" y="102394"/>
                    </a:lnTo>
                    <a:lnTo>
                      <a:pt x="757238" y="57150"/>
                    </a:lnTo>
                    <a:lnTo>
                      <a:pt x="783432" y="47625"/>
                    </a:lnTo>
                    <a:lnTo>
                      <a:pt x="797719" y="35719"/>
                    </a:lnTo>
                    <a:lnTo>
                      <a:pt x="814388" y="23812"/>
                    </a:lnTo>
                    <a:lnTo>
                      <a:pt x="838200" y="9525"/>
                    </a:lnTo>
                    <a:lnTo>
                      <a:pt x="862013" y="0"/>
                    </a:lnTo>
                    <a:lnTo>
                      <a:pt x="895350" y="0"/>
                    </a:lnTo>
                    <a:lnTo>
                      <a:pt x="921544" y="7144"/>
                    </a:lnTo>
                    <a:lnTo>
                      <a:pt x="976313" y="30956"/>
                    </a:lnTo>
                    <a:lnTo>
                      <a:pt x="1054894" y="64294"/>
                    </a:lnTo>
                    <a:lnTo>
                      <a:pt x="1112044" y="90487"/>
                    </a:lnTo>
                    <a:lnTo>
                      <a:pt x="1128713" y="102394"/>
                    </a:lnTo>
                    <a:lnTo>
                      <a:pt x="1135857" y="111919"/>
                    </a:lnTo>
                    <a:lnTo>
                      <a:pt x="1143000" y="130969"/>
                    </a:lnTo>
                    <a:lnTo>
                      <a:pt x="1143000" y="147637"/>
                    </a:lnTo>
                    <a:lnTo>
                      <a:pt x="1133475" y="169069"/>
                    </a:lnTo>
                    <a:lnTo>
                      <a:pt x="1107282" y="190500"/>
                    </a:lnTo>
                    <a:lnTo>
                      <a:pt x="1076325" y="204787"/>
                    </a:lnTo>
                    <a:lnTo>
                      <a:pt x="1047750" y="209550"/>
                    </a:lnTo>
                    <a:lnTo>
                      <a:pt x="931069" y="223837"/>
                    </a:lnTo>
                    <a:lnTo>
                      <a:pt x="807244" y="242887"/>
                    </a:lnTo>
                    <a:lnTo>
                      <a:pt x="623888" y="276225"/>
                    </a:lnTo>
                    <a:lnTo>
                      <a:pt x="450057" y="311944"/>
                    </a:lnTo>
                    <a:lnTo>
                      <a:pt x="411957" y="323850"/>
                    </a:lnTo>
                    <a:lnTo>
                      <a:pt x="376238" y="338137"/>
                    </a:lnTo>
                    <a:lnTo>
                      <a:pt x="333375" y="350044"/>
                    </a:lnTo>
                    <a:lnTo>
                      <a:pt x="297657" y="357187"/>
                    </a:lnTo>
                    <a:lnTo>
                      <a:pt x="261938" y="359569"/>
                    </a:lnTo>
                    <a:lnTo>
                      <a:pt x="233363" y="354806"/>
                    </a:lnTo>
                    <a:lnTo>
                      <a:pt x="209550" y="345281"/>
                    </a:lnTo>
                    <a:lnTo>
                      <a:pt x="185738" y="335756"/>
                    </a:lnTo>
                    <a:lnTo>
                      <a:pt x="138113" y="314325"/>
                    </a:lnTo>
                    <a:lnTo>
                      <a:pt x="85725" y="285750"/>
                    </a:lnTo>
                    <a:lnTo>
                      <a:pt x="50007" y="259556"/>
                    </a:lnTo>
                    <a:lnTo>
                      <a:pt x="21432" y="233362"/>
                    </a:lnTo>
                    <a:lnTo>
                      <a:pt x="2382" y="209550"/>
                    </a:lnTo>
                    <a:lnTo>
                      <a:pt x="0" y="195262"/>
                    </a:lnTo>
                    <a:lnTo>
                      <a:pt x="7144" y="180975"/>
                    </a:lnTo>
                    <a:lnTo>
                      <a:pt x="23813" y="180975"/>
                    </a:lnTo>
                    <a:lnTo>
                      <a:pt x="76200" y="180975"/>
                    </a:lnTo>
                    <a:lnTo>
                      <a:pt x="119063" y="183356"/>
                    </a:lnTo>
                    <a:lnTo>
                      <a:pt x="183357" y="180975"/>
                    </a:lnTo>
                    <a:lnTo>
                      <a:pt x="300038" y="169069"/>
                    </a:lnTo>
                    <a:lnTo>
                      <a:pt x="488157" y="13335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5" name="フリーフォーム 58">
                <a:extLst>
                  <a:ext uri="{FF2B5EF4-FFF2-40B4-BE49-F238E27FC236}">
                    <a16:creationId xmlns:a16="http://schemas.microsoft.com/office/drawing/2014/main" id="{2BDEAEFB-04BB-4760-9F24-E4C30FA403C7}"/>
                  </a:ext>
                </a:extLst>
              </p:cNvPr>
              <p:cNvSpPr/>
              <p:nvPr/>
            </p:nvSpPr>
            <p:spPr>
              <a:xfrm>
                <a:off x="2792414" y="4938713"/>
                <a:ext cx="631825" cy="1079500"/>
              </a:xfrm>
              <a:custGeom>
                <a:avLst/>
                <a:gdLst>
                  <a:gd name="connsiteX0" fmla="*/ 461963 w 631032"/>
                  <a:gd name="connsiteY0" fmla="*/ 457200 h 1078706"/>
                  <a:gd name="connsiteX1" fmla="*/ 354807 w 631032"/>
                  <a:gd name="connsiteY1" fmla="*/ 209550 h 1078706"/>
                  <a:gd name="connsiteX2" fmla="*/ 297657 w 631032"/>
                  <a:gd name="connsiteY2" fmla="*/ 97631 h 1078706"/>
                  <a:gd name="connsiteX3" fmla="*/ 245269 w 631032"/>
                  <a:gd name="connsiteY3" fmla="*/ 78581 h 1078706"/>
                  <a:gd name="connsiteX4" fmla="*/ 164307 w 631032"/>
                  <a:gd name="connsiteY4" fmla="*/ 47625 h 1078706"/>
                  <a:gd name="connsiteX5" fmla="*/ 121444 w 631032"/>
                  <a:gd name="connsiteY5" fmla="*/ 33337 h 1078706"/>
                  <a:gd name="connsiteX6" fmla="*/ 66675 w 631032"/>
                  <a:gd name="connsiteY6" fmla="*/ 11906 h 1078706"/>
                  <a:gd name="connsiteX7" fmla="*/ 38100 w 631032"/>
                  <a:gd name="connsiteY7" fmla="*/ 0 h 1078706"/>
                  <a:gd name="connsiteX8" fmla="*/ 21432 w 631032"/>
                  <a:gd name="connsiteY8" fmla="*/ 0 h 1078706"/>
                  <a:gd name="connsiteX9" fmla="*/ 4763 w 631032"/>
                  <a:gd name="connsiteY9" fmla="*/ 2381 h 1078706"/>
                  <a:gd name="connsiteX10" fmla="*/ 0 w 631032"/>
                  <a:gd name="connsiteY10" fmla="*/ 16668 h 1078706"/>
                  <a:gd name="connsiteX11" fmla="*/ 7144 w 631032"/>
                  <a:gd name="connsiteY11" fmla="*/ 40481 h 1078706"/>
                  <a:gd name="connsiteX12" fmla="*/ 16669 w 631032"/>
                  <a:gd name="connsiteY12" fmla="*/ 59531 h 1078706"/>
                  <a:gd name="connsiteX13" fmla="*/ 54769 w 631032"/>
                  <a:gd name="connsiteY13" fmla="*/ 97631 h 1078706"/>
                  <a:gd name="connsiteX14" fmla="*/ 104775 w 631032"/>
                  <a:gd name="connsiteY14" fmla="*/ 166687 h 1078706"/>
                  <a:gd name="connsiteX15" fmla="*/ 157163 w 631032"/>
                  <a:gd name="connsiteY15" fmla="*/ 252412 h 1078706"/>
                  <a:gd name="connsiteX16" fmla="*/ 202407 w 631032"/>
                  <a:gd name="connsiteY16" fmla="*/ 335756 h 1078706"/>
                  <a:gd name="connsiteX17" fmla="*/ 238125 w 631032"/>
                  <a:gd name="connsiteY17" fmla="*/ 411956 h 1078706"/>
                  <a:gd name="connsiteX18" fmla="*/ 271463 w 631032"/>
                  <a:gd name="connsiteY18" fmla="*/ 504825 h 1078706"/>
                  <a:gd name="connsiteX19" fmla="*/ 309563 w 631032"/>
                  <a:gd name="connsiteY19" fmla="*/ 614362 h 1078706"/>
                  <a:gd name="connsiteX20" fmla="*/ 338138 w 631032"/>
                  <a:gd name="connsiteY20" fmla="*/ 721518 h 1078706"/>
                  <a:gd name="connsiteX21" fmla="*/ 342900 w 631032"/>
                  <a:gd name="connsiteY21" fmla="*/ 764381 h 1078706"/>
                  <a:gd name="connsiteX22" fmla="*/ 357188 w 631032"/>
                  <a:gd name="connsiteY22" fmla="*/ 842962 h 1078706"/>
                  <a:gd name="connsiteX23" fmla="*/ 373857 w 631032"/>
                  <a:gd name="connsiteY23" fmla="*/ 904875 h 1078706"/>
                  <a:gd name="connsiteX24" fmla="*/ 395288 w 631032"/>
                  <a:gd name="connsiteY24" fmla="*/ 947737 h 1078706"/>
                  <a:gd name="connsiteX25" fmla="*/ 431007 w 631032"/>
                  <a:gd name="connsiteY25" fmla="*/ 1002506 h 1078706"/>
                  <a:gd name="connsiteX26" fmla="*/ 466725 w 631032"/>
                  <a:gd name="connsiteY26" fmla="*/ 1035843 h 1078706"/>
                  <a:gd name="connsiteX27" fmla="*/ 492919 w 631032"/>
                  <a:gd name="connsiteY27" fmla="*/ 1054893 h 1078706"/>
                  <a:gd name="connsiteX28" fmla="*/ 528638 w 631032"/>
                  <a:gd name="connsiteY28" fmla="*/ 1071562 h 1078706"/>
                  <a:gd name="connsiteX29" fmla="*/ 564357 w 631032"/>
                  <a:gd name="connsiteY29" fmla="*/ 1078706 h 1078706"/>
                  <a:gd name="connsiteX30" fmla="*/ 588169 w 631032"/>
                  <a:gd name="connsiteY30" fmla="*/ 1069181 h 1078706"/>
                  <a:gd name="connsiteX31" fmla="*/ 602457 w 631032"/>
                  <a:gd name="connsiteY31" fmla="*/ 1057275 h 1078706"/>
                  <a:gd name="connsiteX32" fmla="*/ 614363 w 631032"/>
                  <a:gd name="connsiteY32" fmla="*/ 1035843 h 1078706"/>
                  <a:gd name="connsiteX33" fmla="*/ 621507 w 631032"/>
                  <a:gd name="connsiteY33" fmla="*/ 1007268 h 1078706"/>
                  <a:gd name="connsiteX34" fmla="*/ 628650 w 631032"/>
                  <a:gd name="connsiteY34" fmla="*/ 966787 h 1078706"/>
                  <a:gd name="connsiteX35" fmla="*/ 631032 w 631032"/>
                  <a:gd name="connsiteY35" fmla="*/ 902493 h 1078706"/>
                  <a:gd name="connsiteX36" fmla="*/ 626269 w 631032"/>
                  <a:gd name="connsiteY36" fmla="*/ 876300 h 1078706"/>
                  <a:gd name="connsiteX37" fmla="*/ 583407 w 631032"/>
                  <a:gd name="connsiteY37" fmla="*/ 752475 h 1078706"/>
                  <a:gd name="connsiteX38" fmla="*/ 511969 w 631032"/>
                  <a:gd name="connsiteY38" fmla="*/ 573881 h 1078706"/>
                  <a:gd name="connsiteX39" fmla="*/ 461963 w 631032"/>
                  <a:gd name="connsiteY39" fmla="*/ 457200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631032" h="1078706">
                    <a:moveTo>
                      <a:pt x="461963" y="457200"/>
                    </a:moveTo>
                    <a:lnTo>
                      <a:pt x="354807" y="209550"/>
                    </a:lnTo>
                    <a:lnTo>
                      <a:pt x="297657" y="97631"/>
                    </a:lnTo>
                    <a:lnTo>
                      <a:pt x="245269" y="78581"/>
                    </a:lnTo>
                    <a:lnTo>
                      <a:pt x="164307" y="47625"/>
                    </a:lnTo>
                    <a:lnTo>
                      <a:pt x="121444" y="33337"/>
                    </a:lnTo>
                    <a:lnTo>
                      <a:pt x="66675" y="11906"/>
                    </a:lnTo>
                    <a:lnTo>
                      <a:pt x="38100" y="0"/>
                    </a:lnTo>
                    <a:lnTo>
                      <a:pt x="21432" y="0"/>
                    </a:lnTo>
                    <a:lnTo>
                      <a:pt x="4763" y="2381"/>
                    </a:lnTo>
                    <a:lnTo>
                      <a:pt x="0" y="16668"/>
                    </a:lnTo>
                    <a:lnTo>
                      <a:pt x="7144" y="40481"/>
                    </a:lnTo>
                    <a:lnTo>
                      <a:pt x="16669" y="59531"/>
                    </a:lnTo>
                    <a:lnTo>
                      <a:pt x="54769" y="97631"/>
                    </a:lnTo>
                    <a:lnTo>
                      <a:pt x="104775" y="166687"/>
                    </a:lnTo>
                    <a:lnTo>
                      <a:pt x="157163" y="252412"/>
                    </a:lnTo>
                    <a:lnTo>
                      <a:pt x="202407" y="335756"/>
                    </a:lnTo>
                    <a:lnTo>
                      <a:pt x="238125" y="411956"/>
                    </a:lnTo>
                    <a:lnTo>
                      <a:pt x="271463" y="504825"/>
                    </a:lnTo>
                    <a:lnTo>
                      <a:pt x="309563" y="614362"/>
                    </a:lnTo>
                    <a:lnTo>
                      <a:pt x="338138" y="721518"/>
                    </a:lnTo>
                    <a:lnTo>
                      <a:pt x="342900" y="764381"/>
                    </a:lnTo>
                    <a:lnTo>
                      <a:pt x="357188" y="842962"/>
                    </a:lnTo>
                    <a:lnTo>
                      <a:pt x="373857" y="904875"/>
                    </a:lnTo>
                    <a:lnTo>
                      <a:pt x="395288" y="947737"/>
                    </a:lnTo>
                    <a:lnTo>
                      <a:pt x="431007" y="1002506"/>
                    </a:lnTo>
                    <a:lnTo>
                      <a:pt x="466725" y="1035843"/>
                    </a:lnTo>
                    <a:lnTo>
                      <a:pt x="492919" y="1054893"/>
                    </a:lnTo>
                    <a:lnTo>
                      <a:pt x="528638" y="1071562"/>
                    </a:lnTo>
                    <a:lnTo>
                      <a:pt x="564357" y="1078706"/>
                    </a:lnTo>
                    <a:lnTo>
                      <a:pt x="588169" y="1069181"/>
                    </a:lnTo>
                    <a:lnTo>
                      <a:pt x="602457" y="1057275"/>
                    </a:lnTo>
                    <a:lnTo>
                      <a:pt x="614363" y="1035843"/>
                    </a:lnTo>
                    <a:lnTo>
                      <a:pt x="621507" y="1007268"/>
                    </a:lnTo>
                    <a:lnTo>
                      <a:pt x="628650" y="966787"/>
                    </a:lnTo>
                    <a:lnTo>
                      <a:pt x="631032" y="902493"/>
                    </a:lnTo>
                    <a:lnTo>
                      <a:pt x="626269" y="876300"/>
                    </a:lnTo>
                    <a:lnTo>
                      <a:pt x="583407" y="752475"/>
                    </a:lnTo>
                    <a:lnTo>
                      <a:pt x="511969" y="573881"/>
                    </a:lnTo>
                    <a:lnTo>
                      <a:pt x="461963" y="457200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6" name="フリーフォーム 59">
                <a:extLst>
                  <a:ext uri="{FF2B5EF4-FFF2-40B4-BE49-F238E27FC236}">
                    <a16:creationId xmlns:a16="http://schemas.microsoft.com/office/drawing/2014/main" id="{4D417E57-0DE3-4A9C-9405-80FFA9AE3189}"/>
                  </a:ext>
                </a:extLst>
              </p:cNvPr>
              <p:cNvSpPr/>
              <p:nvPr/>
            </p:nvSpPr>
            <p:spPr>
              <a:xfrm>
                <a:off x="3065464" y="4752975"/>
                <a:ext cx="1403350" cy="1062038"/>
              </a:xfrm>
              <a:custGeom>
                <a:avLst/>
                <a:gdLst>
                  <a:gd name="connsiteX0" fmla="*/ 635794 w 1404937"/>
                  <a:gd name="connsiteY0" fmla="*/ 338138 h 1062038"/>
                  <a:gd name="connsiteX1" fmla="*/ 490537 w 1404937"/>
                  <a:gd name="connsiteY1" fmla="*/ 361950 h 1062038"/>
                  <a:gd name="connsiteX2" fmla="*/ 354806 w 1404937"/>
                  <a:gd name="connsiteY2" fmla="*/ 381000 h 1062038"/>
                  <a:gd name="connsiteX3" fmla="*/ 135731 w 1404937"/>
                  <a:gd name="connsiteY3" fmla="*/ 407194 h 1062038"/>
                  <a:gd name="connsiteX4" fmla="*/ 28575 w 1404937"/>
                  <a:gd name="connsiteY4" fmla="*/ 421481 h 1062038"/>
                  <a:gd name="connsiteX5" fmla="*/ 0 w 1404937"/>
                  <a:gd name="connsiteY5" fmla="*/ 285750 h 1062038"/>
                  <a:gd name="connsiteX6" fmla="*/ 69056 w 1404937"/>
                  <a:gd name="connsiteY6" fmla="*/ 271463 h 1062038"/>
                  <a:gd name="connsiteX7" fmla="*/ 188119 w 1404937"/>
                  <a:gd name="connsiteY7" fmla="*/ 250031 h 1062038"/>
                  <a:gd name="connsiteX8" fmla="*/ 304800 w 1404937"/>
                  <a:gd name="connsiteY8" fmla="*/ 228600 h 1062038"/>
                  <a:gd name="connsiteX9" fmla="*/ 438150 w 1404937"/>
                  <a:gd name="connsiteY9" fmla="*/ 209550 h 1062038"/>
                  <a:gd name="connsiteX10" fmla="*/ 557212 w 1404937"/>
                  <a:gd name="connsiteY10" fmla="*/ 195263 h 1062038"/>
                  <a:gd name="connsiteX11" fmla="*/ 607219 w 1404937"/>
                  <a:gd name="connsiteY11" fmla="*/ 188119 h 1062038"/>
                  <a:gd name="connsiteX12" fmla="*/ 666750 w 1404937"/>
                  <a:gd name="connsiteY12" fmla="*/ 171450 h 1062038"/>
                  <a:gd name="connsiteX13" fmla="*/ 840581 w 1404937"/>
                  <a:gd name="connsiteY13" fmla="*/ 121444 h 1062038"/>
                  <a:gd name="connsiteX14" fmla="*/ 964406 w 1404937"/>
                  <a:gd name="connsiteY14" fmla="*/ 78581 h 1062038"/>
                  <a:gd name="connsiteX15" fmla="*/ 988219 w 1404937"/>
                  <a:gd name="connsiteY15" fmla="*/ 57150 h 1062038"/>
                  <a:gd name="connsiteX16" fmla="*/ 1019175 w 1404937"/>
                  <a:gd name="connsiteY16" fmla="*/ 35719 h 1062038"/>
                  <a:gd name="connsiteX17" fmla="*/ 1057275 w 1404937"/>
                  <a:gd name="connsiteY17" fmla="*/ 11906 h 1062038"/>
                  <a:gd name="connsiteX18" fmla="*/ 1092994 w 1404937"/>
                  <a:gd name="connsiteY18" fmla="*/ 0 h 1062038"/>
                  <a:gd name="connsiteX19" fmla="*/ 1114425 w 1404937"/>
                  <a:gd name="connsiteY19" fmla="*/ 0 h 1062038"/>
                  <a:gd name="connsiteX20" fmla="*/ 1128712 w 1404937"/>
                  <a:gd name="connsiteY20" fmla="*/ 0 h 1062038"/>
                  <a:gd name="connsiteX21" fmla="*/ 1147762 w 1404937"/>
                  <a:gd name="connsiteY21" fmla="*/ 14288 h 1062038"/>
                  <a:gd name="connsiteX22" fmla="*/ 1197769 w 1404937"/>
                  <a:gd name="connsiteY22" fmla="*/ 61913 h 1062038"/>
                  <a:gd name="connsiteX23" fmla="*/ 1254919 w 1404937"/>
                  <a:gd name="connsiteY23" fmla="*/ 114300 h 1062038"/>
                  <a:gd name="connsiteX24" fmla="*/ 1335881 w 1404937"/>
                  <a:gd name="connsiteY24" fmla="*/ 188119 h 1062038"/>
                  <a:gd name="connsiteX25" fmla="*/ 1373981 w 1404937"/>
                  <a:gd name="connsiteY25" fmla="*/ 221456 h 1062038"/>
                  <a:gd name="connsiteX26" fmla="*/ 1397794 w 1404937"/>
                  <a:gd name="connsiteY26" fmla="*/ 245269 h 1062038"/>
                  <a:gd name="connsiteX27" fmla="*/ 1402556 w 1404937"/>
                  <a:gd name="connsiteY27" fmla="*/ 257175 h 1062038"/>
                  <a:gd name="connsiteX28" fmla="*/ 1404937 w 1404937"/>
                  <a:gd name="connsiteY28" fmla="*/ 273844 h 1062038"/>
                  <a:gd name="connsiteX29" fmla="*/ 1395412 w 1404937"/>
                  <a:gd name="connsiteY29" fmla="*/ 292894 h 1062038"/>
                  <a:gd name="connsiteX30" fmla="*/ 1373981 w 1404937"/>
                  <a:gd name="connsiteY30" fmla="*/ 314325 h 1062038"/>
                  <a:gd name="connsiteX31" fmla="*/ 1343025 w 1404937"/>
                  <a:gd name="connsiteY31" fmla="*/ 342900 h 1062038"/>
                  <a:gd name="connsiteX32" fmla="*/ 1319212 w 1404937"/>
                  <a:gd name="connsiteY32" fmla="*/ 378619 h 1062038"/>
                  <a:gd name="connsiteX33" fmla="*/ 1297781 w 1404937"/>
                  <a:gd name="connsiteY33" fmla="*/ 431006 h 1062038"/>
                  <a:gd name="connsiteX34" fmla="*/ 1264444 w 1404937"/>
                  <a:gd name="connsiteY34" fmla="*/ 559594 h 1062038"/>
                  <a:gd name="connsiteX35" fmla="*/ 1200150 w 1404937"/>
                  <a:gd name="connsiteY35" fmla="*/ 792956 h 1062038"/>
                  <a:gd name="connsiteX36" fmla="*/ 1143000 w 1404937"/>
                  <a:gd name="connsiteY36" fmla="*/ 1009650 h 1062038"/>
                  <a:gd name="connsiteX37" fmla="*/ 1126331 w 1404937"/>
                  <a:gd name="connsiteY37" fmla="*/ 1035844 h 1062038"/>
                  <a:gd name="connsiteX38" fmla="*/ 1104900 w 1404937"/>
                  <a:gd name="connsiteY38" fmla="*/ 1047750 h 1062038"/>
                  <a:gd name="connsiteX39" fmla="*/ 1081087 w 1404937"/>
                  <a:gd name="connsiteY39" fmla="*/ 1057275 h 1062038"/>
                  <a:gd name="connsiteX40" fmla="*/ 1052512 w 1404937"/>
                  <a:gd name="connsiteY40" fmla="*/ 1062038 h 1062038"/>
                  <a:gd name="connsiteX41" fmla="*/ 1021556 w 1404937"/>
                  <a:gd name="connsiteY41" fmla="*/ 1062038 h 1062038"/>
                  <a:gd name="connsiteX42" fmla="*/ 995362 w 1404937"/>
                  <a:gd name="connsiteY42" fmla="*/ 1054894 h 1062038"/>
                  <a:gd name="connsiteX43" fmla="*/ 971550 w 1404937"/>
                  <a:gd name="connsiteY43" fmla="*/ 1042988 h 1062038"/>
                  <a:gd name="connsiteX44" fmla="*/ 959644 w 1404937"/>
                  <a:gd name="connsiteY44" fmla="*/ 823913 h 1062038"/>
                  <a:gd name="connsiteX45" fmla="*/ 973931 w 1404937"/>
                  <a:gd name="connsiteY45" fmla="*/ 740569 h 1062038"/>
                  <a:gd name="connsiteX46" fmla="*/ 1014412 w 1404937"/>
                  <a:gd name="connsiteY46" fmla="*/ 528638 h 1062038"/>
                  <a:gd name="connsiteX47" fmla="*/ 1038225 w 1404937"/>
                  <a:gd name="connsiteY47" fmla="*/ 395288 h 1062038"/>
                  <a:gd name="connsiteX48" fmla="*/ 1052512 w 1404937"/>
                  <a:gd name="connsiteY48" fmla="*/ 314325 h 1062038"/>
                  <a:gd name="connsiteX49" fmla="*/ 1054894 w 1404937"/>
                  <a:gd name="connsiteY49" fmla="*/ 290513 h 1062038"/>
                  <a:gd name="connsiteX50" fmla="*/ 1050131 w 1404937"/>
                  <a:gd name="connsiteY50" fmla="*/ 269081 h 1062038"/>
                  <a:gd name="connsiteX51" fmla="*/ 1042987 w 1404937"/>
                  <a:gd name="connsiteY51" fmla="*/ 254794 h 1062038"/>
                  <a:gd name="connsiteX52" fmla="*/ 1031081 w 1404937"/>
                  <a:gd name="connsiteY52" fmla="*/ 245269 h 1062038"/>
                  <a:gd name="connsiteX53" fmla="*/ 1002506 w 1404937"/>
                  <a:gd name="connsiteY53" fmla="*/ 247650 h 1062038"/>
                  <a:gd name="connsiteX54" fmla="*/ 914400 w 1404937"/>
                  <a:gd name="connsiteY54" fmla="*/ 273844 h 1062038"/>
                  <a:gd name="connsiteX55" fmla="*/ 826294 w 1404937"/>
                  <a:gd name="connsiteY55" fmla="*/ 297656 h 1062038"/>
                  <a:gd name="connsiteX56" fmla="*/ 735806 w 1404937"/>
                  <a:gd name="connsiteY56" fmla="*/ 319088 h 1062038"/>
                  <a:gd name="connsiteX57" fmla="*/ 635794 w 1404937"/>
                  <a:gd name="connsiteY57" fmla="*/ 338138 h 106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1404937" h="1062038">
                    <a:moveTo>
                      <a:pt x="635794" y="338138"/>
                    </a:moveTo>
                    <a:lnTo>
                      <a:pt x="490537" y="361950"/>
                    </a:lnTo>
                    <a:lnTo>
                      <a:pt x="354806" y="381000"/>
                    </a:lnTo>
                    <a:lnTo>
                      <a:pt x="135731" y="407194"/>
                    </a:lnTo>
                    <a:lnTo>
                      <a:pt x="28575" y="421481"/>
                    </a:lnTo>
                    <a:lnTo>
                      <a:pt x="0" y="285750"/>
                    </a:lnTo>
                    <a:lnTo>
                      <a:pt x="69056" y="271463"/>
                    </a:lnTo>
                    <a:lnTo>
                      <a:pt x="188119" y="250031"/>
                    </a:lnTo>
                    <a:lnTo>
                      <a:pt x="304800" y="228600"/>
                    </a:lnTo>
                    <a:lnTo>
                      <a:pt x="438150" y="209550"/>
                    </a:lnTo>
                    <a:lnTo>
                      <a:pt x="557212" y="195263"/>
                    </a:lnTo>
                    <a:lnTo>
                      <a:pt x="607219" y="188119"/>
                    </a:lnTo>
                    <a:lnTo>
                      <a:pt x="666750" y="171450"/>
                    </a:lnTo>
                    <a:lnTo>
                      <a:pt x="840581" y="121444"/>
                    </a:lnTo>
                    <a:lnTo>
                      <a:pt x="964406" y="78581"/>
                    </a:lnTo>
                    <a:lnTo>
                      <a:pt x="988219" y="57150"/>
                    </a:lnTo>
                    <a:lnTo>
                      <a:pt x="1019175" y="35719"/>
                    </a:lnTo>
                    <a:lnTo>
                      <a:pt x="1057275" y="11906"/>
                    </a:lnTo>
                    <a:lnTo>
                      <a:pt x="1092994" y="0"/>
                    </a:lnTo>
                    <a:lnTo>
                      <a:pt x="1114425" y="0"/>
                    </a:lnTo>
                    <a:lnTo>
                      <a:pt x="1128712" y="0"/>
                    </a:lnTo>
                    <a:lnTo>
                      <a:pt x="1147762" y="14288"/>
                    </a:lnTo>
                    <a:lnTo>
                      <a:pt x="1197769" y="61913"/>
                    </a:lnTo>
                    <a:lnTo>
                      <a:pt x="1254919" y="114300"/>
                    </a:lnTo>
                    <a:lnTo>
                      <a:pt x="1335881" y="188119"/>
                    </a:lnTo>
                    <a:lnTo>
                      <a:pt x="1373981" y="221456"/>
                    </a:lnTo>
                    <a:lnTo>
                      <a:pt x="1397794" y="245269"/>
                    </a:lnTo>
                    <a:lnTo>
                      <a:pt x="1402556" y="257175"/>
                    </a:lnTo>
                    <a:lnTo>
                      <a:pt x="1404937" y="273844"/>
                    </a:lnTo>
                    <a:lnTo>
                      <a:pt x="1395412" y="292894"/>
                    </a:lnTo>
                    <a:lnTo>
                      <a:pt x="1373981" y="314325"/>
                    </a:lnTo>
                    <a:lnTo>
                      <a:pt x="1343025" y="342900"/>
                    </a:lnTo>
                    <a:lnTo>
                      <a:pt x="1319212" y="378619"/>
                    </a:lnTo>
                    <a:lnTo>
                      <a:pt x="1297781" y="431006"/>
                    </a:lnTo>
                    <a:lnTo>
                      <a:pt x="1264444" y="559594"/>
                    </a:lnTo>
                    <a:lnTo>
                      <a:pt x="1200150" y="792956"/>
                    </a:lnTo>
                    <a:lnTo>
                      <a:pt x="1143000" y="1009650"/>
                    </a:lnTo>
                    <a:lnTo>
                      <a:pt x="1126331" y="1035844"/>
                    </a:lnTo>
                    <a:lnTo>
                      <a:pt x="1104900" y="1047750"/>
                    </a:lnTo>
                    <a:lnTo>
                      <a:pt x="1081087" y="1057275"/>
                    </a:lnTo>
                    <a:lnTo>
                      <a:pt x="1052512" y="1062038"/>
                    </a:lnTo>
                    <a:lnTo>
                      <a:pt x="1021556" y="1062038"/>
                    </a:lnTo>
                    <a:lnTo>
                      <a:pt x="995362" y="1054894"/>
                    </a:lnTo>
                    <a:lnTo>
                      <a:pt x="971550" y="1042988"/>
                    </a:lnTo>
                    <a:lnTo>
                      <a:pt x="959644" y="823913"/>
                    </a:lnTo>
                    <a:lnTo>
                      <a:pt x="973931" y="740569"/>
                    </a:lnTo>
                    <a:lnTo>
                      <a:pt x="1014412" y="528638"/>
                    </a:lnTo>
                    <a:lnTo>
                      <a:pt x="1038225" y="395288"/>
                    </a:lnTo>
                    <a:lnTo>
                      <a:pt x="1052512" y="314325"/>
                    </a:lnTo>
                    <a:lnTo>
                      <a:pt x="1054894" y="290513"/>
                    </a:lnTo>
                    <a:lnTo>
                      <a:pt x="1050131" y="269081"/>
                    </a:lnTo>
                    <a:lnTo>
                      <a:pt x="1042987" y="254794"/>
                    </a:lnTo>
                    <a:lnTo>
                      <a:pt x="1031081" y="245269"/>
                    </a:lnTo>
                    <a:lnTo>
                      <a:pt x="1002506" y="247650"/>
                    </a:lnTo>
                    <a:lnTo>
                      <a:pt x="914400" y="273844"/>
                    </a:lnTo>
                    <a:lnTo>
                      <a:pt x="826294" y="297656"/>
                    </a:lnTo>
                    <a:lnTo>
                      <a:pt x="735806" y="319088"/>
                    </a:lnTo>
                    <a:lnTo>
                      <a:pt x="635794" y="33813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7" name="フリーフォーム 60">
                <a:extLst>
                  <a:ext uri="{FF2B5EF4-FFF2-40B4-BE49-F238E27FC236}">
                    <a16:creationId xmlns:a16="http://schemas.microsoft.com/office/drawing/2014/main" id="{3DD761BE-3D5C-4A49-BD42-9759DD7FECDD}"/>
                  </a:ext>
                </a:extLst>
              </p:cNvPr>
              <p:cNvSpPr/>
              <p:nvPr/>
            </p:nvSpPr>
            <p:spPr>
              <a:xfrm>
                <a:off x="3325814" y="5553075"/>
                <a:ext cx="769937" cy="296863"/>
              </a:xfrm>
              <a:custGeom>
                <a:avLst/>
                <a:gdLst>
                  <a:gd name="connsiteX0" fmla="*/ 345282 w 769144"/>
                  <a:gd name="connsiteY0" fmla="*/ 90488 h 297656"/>
                  <a:gd name="connsiteX1" fmla="*/ 566738 w 769144"/>
                  <a:gd name="connsiteY1" fmla="*/ 42863 h 297656"/>
                  <a:gd name="connsiteX2" fmla="*/ 769144 w 769144"/>
                  <a:gd name="connsiteY2" fmla="*/ 0 h 297656"/>
                  <a:gd name="connsiteX3" fmla="*/ 752475 w 769144"/>
                  <a:gd name="connsiteY3" fmla="*/ 257175 h 297656"/>
                  <a:gd name="connsiteX4" fmla="*/ 690563 w 769144"/>
                  <a:gd name="connsiteY4" fmla="*/ 238125 h 297656"/>
                  <a:gd name="connsiteX5" fmla="*/ 659607 w 769144"/>
                  <a:gd name="connsiteY5" fmla="*/ 223838 h 297656"/>
                  <a:gd name="connsiteX6" fmla="*/ 611982 w 769144"/>
                  <a:gd name="connsiteY6" fmla="*/ 197644 h 297656"/>
                  <a:gd name="connsiteX7" fmla="*/ 528638 w 769144"/>
                  <a:gd name="connsiteY7" fmla="*/ 209550 h 297656"/>
                  <a:gd name="connsiteX8" fmla="*/ 276225 w 769144"/>
                  <a:gd name="connsiteY8" fmla="*/ 252413 h 297656"/>
                  <a:gd name="connsiteX9" fmla="*/ 35719 w 769144"/>
                  <a:gd name="connsiteY9" fmla="*/ 297656 h 297656"/>
                  <a:gd name="connsiteX10" fmla="*/ 0 w 769144"/>
                  <a:gd name="connsiteY10" fmla="*/ 164306 h 297656"/>
                  <a:gd name="connsiteX11" fmla="*/ 111919 w 769144"/>
                  <a:gd name="connsiteY11" fmla="*/ 138113 h 297656"/>
                  <a:gd name="connsiteX12" fmla="*/ 345282 w 769144"/>
                  <a:gd name="connsiteY12" fmla="*/ 90488 h 2976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69144" h="297656">
                    <a:moveTo>
                      <a:pt x="345282" y="90488"/>
                    </a:moveTo>
                    <a:lnTo>
                      <a:pt x="566738" y="42863"/>
                    </a:lnTo>
                    <a:lnTo>
                      <a:pt x="769144" y="0"/>
                    </a:lnTo>
                    <a:lnTo>
                      <a:pt x="752475" y="257175"/>
                    </a:lnTo>
                    <a:lnTo>
                      <a:pt x="690563" y="238125"/>
                    </a:lnTo>
                    <a:lnTo>
                      <a:pt x="659607" y="223838"/>
                    </a:lnTo>
                    <a:lnTo>
                      <a:pt x="611982" y="197644"/>
                    </a:lnTo>
                    <a:lnTo>
                      <a:pt x="528638" y="209550"/>
                    </a:lnTo>
                    <a:lnTo>
                      <a:pt x="276225" y="252413"/>
                    </a:lnTo>
                    <a:lnTo>
                      <a:pt x="35719" y="297656"/>
                    </a:lnTo>
                    <a:lnTo>
                      <a:pt x="0" y="164306"/>
                    </a:lnTo>
                    <a:lnTo>
                      <a:pt x="111919" y="138113"/>
                    </a:lnTo>
                    <a:lnTo>
                      <a:pt x="345282" y="90488"/>
                    </a:lnTo>
                    <a:close/>
                  </a:path>
                </a:pathLst>
              </a:custGeom>
              <a:solidFill>
                <a:srgbClr val="222A3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8" name="フリーフォーム 61">
                <a:extLst>
                  <a:ext uri="{FF2B5EF4-FFF2-40B4-BE49-F238E27FC236}">
                    <a16:creationId xmlns:a16="http://schemas.microsoft.com/office/drawing/2014/main" id="{46BFF3C8-584E-4AA8-9034-30363ACE046B}"/>
                  </a:ext>
                </a:extLst>
              </p:cNvPr>
              <p:cNvSpPr/>
              <p:nvPr/>
            </p:nvSpPr>
            <p:spPr>
              <a:xfrm>
                <a:off x="4302126" y="1662113"/>
                <a:ext cx="1468438" cy="2024062"/>
              </a:xfrm>
              <a:custGeom>
                <a:avLst/>
                <a:gdLst>
                  <a:gd name="connsiteX0" fmla="*/ 924703 w 1468192"/>
                  <a:gd name="connsiteY0" fmla="*/ 749550 h 2024559"/>
                  <a:gd name="connsiteX1" fmla="*/ 842278 w 1468192"/>
                  <a:gd name="connsiteY1" fmla="*/ 878339 h 2024559"/>
                  <a:gd name="connsiteX2" fmla="*/ 741823 w 1468192"/>
                  <a:gd name="connsiteY2" fmla="*/ 1025158 h 2024559"/>
                  <a:gd name="connsiteX3" fmla="*/ 605307 w 1468192"/>
                  <a:gd name="connsiteY3" fmla="*/ 1205462 h 2024559"/>
                  <a:gd name="connsiteX4" fmla="*/ 448185 w 1468192"/>
                  <a:gd name="connsiteY4" fmla="*/ 1408949 h 2024559"/>
                  <a:gd name="connsiteX5" fmla="*/ 314244 w 1468192"/>
                  <a:gd name="connsiteY5" fmla="*/ 1584101 h 2024559"/>
                  <a:gd name="connsiteX6" fmla="*/ 162274 w 1468192"/>
                  <a:gd name="connsiteY6" fmla="*/ 1777284 h 2024559"/>
                  <a:gd name="connsiteX7" fmla="*/ 38637 w 1468192"/>
                  <a:gd name="connsiteY7" fmla="*/ 1931831 h 2024559"/>
                  <a:gd name="connsiteX8" fmla="*/ 12879 w 1468192"/>
                  <a:gd name="connsiteY8" fmla="*/ 1965316 h 2024559"/>
                  <a:gd name="connsiteX9" fmla="*/ 0 w 1468192"/>
                  <a:gd name="connsiteY9" fmla="*/ 1991074 h 2024559"/>
                  <a:gd name="connsiteX10" fmla="*/ 0 w 1468192"/>
                  <a:gd name="connsiteY10" fmla="*/ 2009104 h 2024559"/>
                  <a:gd name="connsiteX11" fmla="*/ 7727 w 1468192"/>
                  <a:gd name="connsiteY11" fmla="*/ 2021983 h 2024559"/>
                  <a:gd name="connsiteX12" fmla="*/ 20606 w 1468192"/>
                  <a:gd name="connsiteY12" fmla="*/ 2024559 h 2024559"/>
                  <a:gd name="connsiteX13" fmla="*/ 56667 w 1468192"/>
                  <a:gd name="connsiteY13" fmla="*/ 2011680 h 2024559"/>
                  <a:gd name="connsiteX14" fmla="*/ 121061 w 1468192"/>
                  <a:gd name="connsiteY14" fmla="*/ 1960164 h 2024559"/>
                  <a:gd name="connsiteX15" fmla="*/ 342578 w 1468192"/>
                  <a:gd name="connsiteY15" fmla="*/ 1766981 h 2024559"/>
                  <a:gd name="connsiteX16" fmla="*/ 512579 w 1468192"/>
                  <a:gd name="connsiteY16" fmla="*/ 1607283 h 2024559"/>
                  <a:gd name="connsiteX17" fmla="*/ 659398 w 1468192"/>
                  <a:gd name="connsiteY17" fmla="*/ 1457888 h 2024559"/>
                  <a:gd name="connsiteX18" fmla="*/ 829399 w 1468192"/>
                  <a:gd name="connsiteY18" fmla="*/ 1267281 h 2024559"/>
                  <a:gd name="connsiteX19" fmla="*/ 1045764 w 1468192"/>
                  <a:gd name="connsiteY19" fmla="*/ 991673 h 2024559"/>
                  <a:gd name="connsiteX20" fmla="*/ 1246675 w 1468192"/>
                  <a:gd name="connsiteY20" fmla="*/ 705762 h 2024559"/>
                  <a:gd name="connsiteX21" fmla="*/ 1388342 w 1468192"/>
                  <a:gd name="connsiteY21" fmla="*/ 497124 h 2024559"/>
                  <a:gd name="connsiteX22" fmla="*/ 1463040 w 1468192"/>
                  <a:gd name="connsiteY22" fmla="*/ 425003 h 2024559"/>
                  <a:gd name="connsiteX23" fmla="*/ 1468192 w 1468192"/>
                  <a:gd name="connsiteY23" fmla="*/ 391518 h 2024559"/>
                  <a:gd name="connsiteX24" fmla="*/ 1468192 w 1468192"/>
                  <a:gd name="connsiteY24" fmla="*/ 358033 h 2024559"/>
                  <a:gd name="connsiteX25" fmla="*/ 1463040 w 1468192"/>
                  <a:gd name="connsiteY25" fmla="*/ 329699 h 2024559"/>
                  <a:gd name="connsiteX26" fmla="*/ 1452737 w 1468192"/>
                  <a:gd name="connsiteY26" fmla="*/ 296214 h 2024559"/>
                  <a:gd name="connsiteX27" fmla="*/ 1429555 w 1468192"/>
                  <a:gd name="connsiteY27" fmla="*/ 257577 h 2024559"/>
                  <a:gd name="connsiteX28" fmla="*/ 1401221 w 1468192"/>
                  <a:gd name="connsiteY28" fmla="*/ 224092 h 2024559"/>
                  <a:gd name="connsiteX29" fmla="*/ 1367736 w 1468192"/>
                  <a:gd name="connsiteY29" fmla="*/ 190607 h 2024559"/>
                  <a:gd name="connsiteX30" fmla="*/ 1305918 w 1468192"/>
                  <a:gd name="connsiteY30" fmla="*/ 139092 h 2024559"/>
                  <a:gd name="connsiteX31" fmla="*/ 1251826 w 1468192"/>
                  <a:gd name="connsiteY31" fmla="*/ 97879 h 2024559"/>
                  <a:gd name="connsiteX32" fmla="*/ 1195159 w 1468192"/>
                  <a:gd name="connsiteY32" fmla="*/ 61819 h 2024559"/>
                  <a:gd name="connsiteX33" fmla="*/ 1151371 w 1468192"/>
                  <a:gd name="connsiteY33" fmla="*/ 38637 h 2024559"/>
                  <a:gd name="connsiteX34" fmla="*/ 1120462 w 1468192"/>
                  <a:gd name="connsiteY34" fmla="*/ 25758 h 2024559"/>
                  <a:gd name="connsiteX35" fmla="*/ 1079250 w 1468192"/>
                  <a:gd name="connsiteY35" fmla="*/ 10303 h 2024559"/>
                  <a:gd name="connsiteX36" fmla="*/ 1030310 w 1468192"/>
                  <a:gd name="connsiteY36" fmla="*/ 0 h 2024559"/>
                  <a:gd name="connsiteX37" fmla="*/ 991673 w 1468192"/>
                  <a:gd name="connsiteY37" fmla="*/ 2576 h 2024559"/>
                  <a:gd name="connsiteX38" fmla="*/ 973643 w 1468192"/>
                  <a:gd name="connsiteY38" fmla="*/ 10303 h 2024559"/>
                  <a:gd name="connsiteX39" fmla="*/ 971067 w 1468192"/>
                  <a:gd name="connsiteY39" fmla="*/ 20606 h 2024559"/>
                  <a:gd name="connsiteX40" fmla="*/ 973643 w 1468192"/>
                  <a:gd name="connsiteY40" fmla="*/ 36061 h 2024559"/>
                  <a:gd name="connsiteX41" fmla="*/ 983946 w 1468192"/>
                  <a:gd name="connsiteY41" fmla="*/ 51515 h 2024559"/>
                  <a:gd name="connsiteX42" fmla="*/ 1012279 w 1468192"/>
                  <a:gd name="connsiteY42" fmla="*/ 69546 h 2024559"/>
                  <a:gd name="connsiteX43" fmla="*/ 1048340 w 1468192"/>
                  <a:gd name="connsiteY43" fmla="*/ 95304 h 2024559"/>
                  <a:gd name="connsiteX44" fmla="*/ 1074098 w 1468192"/>
                  <a:gd name="connsiteY44" fmla="*/ 118486 h 2024559"/>
                  <a:gd name="connsiteX45" fmla="*/ 1107583 w 1468192"/>
                  <a:gd name="connsiteY45" fmla="*/ 154546 h 2024559"/>
                  <a:gd name="connsiteX46" fmla="*/ 1128189 w 1468192"/>
                  <a:gd name="connsiteY46" fmla="*/ 190607 h 2024559"/>
                  <a:gd name="connsiteX47" fmla="*/ 1143644 w 1468192"/>
                  <a:gd name="connsiteY47" fmla="*/ 229244 h 2024559"/>
                  <a:gd name="connsiteX48" fmla="*/ 1151371 w 1468192"/>
                  <a:gd name="connsiteY48" fmla="*/ 257577 h 2024559"/>
                  <a:gd name="connsiteX49" fmla="*/ 1153947 w 1468192"/>
                  <a:gd name="connsiteY49" fmla="*/ 291062 h 2024559"/>
                  <a:gd name="connsiteX50" fmla="*/ 1148795 w 1468192"/>
                  <a:gd name="connsiteY50" fmla="*/ 332275 h 2024559"/>
                  <a:gd name="connsiteX51" fmla="*/ 1125613 w 1468192"/>
                  <a:gd name="connsiteY51" fmla="*/ 396669 h 2024559"/>
                  <a:gd name="connsiteX52" fmla="*/ 1068946 w 1468192"/>
                  <a:gd name="connsiteY52" fmla="*/ 510003 h 2024559"/>
                  <a:gd name="connsiteX53" fmla="*/ 991673 w 1468192"/>
                  <a:gd name="connsiteY53" fmla="*/ 643944 h 2024559"/>
                  <a:gd name="connsiteX54" fmla="*/ 924703 w 1468192"/>
                  <a:gd name="connsiteY54" fmla="*/ 749550 h 202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468192" h="2024559">
                    <a:moveTo>
                      <a:pt x="924703" y="749550"/>
                    </a:moveTo>
                    <a:lnTo>
                      <a:pt x="842278" y="878339"/>
                    </a:lnTo>
                    <a:lnTo>
                      <a:pt x="741823" y="1025158"/>
                    </a:lnTo>
                    <a:lnTo>
                      <a:pt x="605307" y="1205462"/>
                    </a:lnTo>
                    <a:lnTo>
                      <a:pt x="448185" y="1408949"/>
                    </a:lnTo>
                    <a:lnTo>
                      <a:pt x="314244" y="1584101"/>
                    </a:lnTo>
                    <a:lnTo>
                      <a:pt x="162274" y="1777284"/>
                    </a:lnTo>
                    <a:lnTo>
                      <a:pt x="38637" y="1931831"/>
                    </a:lnTo>
                    <a:lnTo>
                      <a:pt x="12879" y="1965316"/>
                    </a:lnTo>
                    <a:lnTo>
                      <a:pt x="0" y="1991074"/>
                    </a:lnTo>
                    <a:lnTo>
                      <a:pt x="0" y="2009104"/>
                    </a:lnTo>
                    <a:lnTo>
                      <a:pt x="7727" y="2021983"/>
                    </a:lnTo>
                    <a:lnTo>
                      <a:pt x="20606" y="2024559"/>
                    </a:lnTo>
                    <a:lnTo>
                      <a:pt x="56667" y="2011680"/>
                    </a:lnTo>
                    <a:lnTo>
                      <a:pt x="121061" y="1960164"/>
                    </a:lnTo>
                    <a:lnTo>
                      <a:pt x="342578" y="1766981"/>
                    </a:lnTo>
                    <a:lnTo>
                      <a:pt x="512579" y="1607283"/>
                    </a:lnTo>
                    <a:lnTo>
                      <a:pt x="659398" y="1457888"/>
                    </a:lnTo>
                    <a:lnTo>
                      <a:pt x="829399" y="1267281"/>
                    </a:lnTo>
                    <a:lnTo>
                      <a:pt x="1045764" y="991673"/>
                    </a:lnTo>
                    <a:lnTo>
                      <a:pt x="1246675" y="705762"/>
                    </a:lnTo>
                    <a:lnTo>
                      <a:pt x="1388342" y="497124"/>
                    </a:lnTo>
                    <a:lnTo>
                      <a:pt x="1463040" y="425003"/>
                    </a:lnTo>
                    <a:lnTo>
                      <a:pt x="1468192" y="391518"/>
                    </a:lnTo>
                    <a:lnTo>
                      <a:pt x="1468192" y="358033"/>
                    </a:lnTo>
                    <a:lnTo>
                      <a:pt x="1463040" y="329699"/>
                    </a:lnTo>
                    <a:lnTo>
                      <a:pt x="1452737" y="296214"/>
                    </a:lnTo>
                    <a:lnTo>
                      <a:pt x="1429555" y="257577"/>
                    </a:lnTo>
                    <a:lnTo>
                      <a:pt x="1401221" y="224092"/>
                    </a:lnTo>
                    <a:lnTo>
                      <a:pt x="1367736" y="190607"/>
                    </a:lnTo>
                    <a:lnTo>
                      <a:pt x="1305918" y="139092"/>
                    </a:lnTo>
                    <a:lnTo>
                      <a:pt x="1251826" y="97879"/>
                    </a:lnTo>
                    <a:lnTo>
                      <a:pt x="1195159" y="61819"/>
                    </a:lnTo>
                    <a:lnTo>
                      <a:pt x="1151371" y="38637"/>
                    </a:lnTo>
                    <a:lnTo>
                      <a:pt x="1120462" y="25758"/>
                    </a:lnTo>
                    <a:lnTo>
                      <a:pt x="1079250" y="10303"/>
                    </a:lnTo>
                    <a:lnTo>
                      <a:pt x="1030310" y="0"/>
                    </a:lnTo>
                    <a:lnTo>
                      <a:pt x="991673" y="2576"/>
                    </a:lnTo>
                    <a:lnTo>
                      <a:pt x="973643" y="10303"/>
                    </a:lnTo>
                    <a:lnTo>
                      <a:pt x="971067" y="20606"/>
                    </a:lnTo>
                    <a:lnTo>
                      <a:pt x="973643" y="36061"/>
                    </a:lnTo>
                    <a:lnTo>
                      <a:pt x="983946" y="51515"/>
                    </a:lnTo>
                    <a:lnTo>
                      <a:pt x="1012279" y="69546"/>
                    </a:lnTo>
                    <a:lnTo>
                      <a:pt x="1048340" y="95304"/>
                    </a:lnTo>
                    <a:lnTo>
                      <a:pt x="1074098" y="118486"/>
                    </a:lnTo>
                    <a:lnTo>
                      <a:pt x="1107583" y="154546"/>
                    </a:lnTo>
                    <a:lnTo>
                      <a:pt x="1128189" y="190607"/>
                    </a:lnTo>
                    <a:lnTo>
                      <a:pt x="1143644" y="229244"/>
                    </a:lnTo>
                    <a:lnTo>
                      <a:pt x="1151371" y="257577"/>
                    </a:lnTo>
                    <a:lnTo>
                      <a:pt x="1153947" y="291062"/>
                    </a:lnTo>
                    <a:lnTo>
                      <a:pt x="1148795" y="332275"/>
                    </a:lnTo>
                    <a:lnTo>
                      <a:pt x="1125613" y="396669"/>
                    </a:lnTo>
                    <a:lnTo>
                      <a:pt x="1068946" y="510003"/>
                    </a:lnTo>
                    <a:lnTo>
                      <a:pt x="991673" y="643944"/>
                    </a:lnTo>
                    <a:lnTo>
                      <a:pt x="924703" y="74955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9" name="フリーフォーム 62">
                <a:extLst>
                  <a:ext uri="{FF2B5EF4-FFF2-40B4-BE49-F238E27FC236}">
                    <a16:creationId xmlns:a16="http://schemas.microsoft.com/office/drawing/2014/main" id="{258462D7-CDC6-45D9-8C4B-780EF44DA5AB}"/>
                  </a:ext>
                </a:extLst>
              </p:cNvPr>
              <p:cNvSpPr/>
              <p:nvPr/>
            </p:nvSpPr>
            <p:spPr>
              <a:xfrm>
                <a:off x="5630863" y="2033588"/>
                <a:ext cx="1931987" cy="1527175"/>
              </a:xfrm>
              <a:custGeom>
                <a:avLst/>
                <a:gdLst>
                  <a:gd name="connsiteX0" fmla="*/ 771525 w 1931194"/>
                  <a:gd name="connsiteY0" fmla="*/ 626268 h 1526381"/>
                  <a:gd name="connsiteX1" fmla="*/ 626269 w 1931194"/>
                  <a:gd name="connsiteY1" fmla="*/ 495300 h 1526381"/>
                  <a:gd name="connsiteX2" fmla="*/ 497682 w 1931194"/>
                  <a:gd name="connsiteY2" fmla="*/ 378618 h 1526381"/>
                  <a:gd name="connsiteX3" fmla="*/ 354807 w 1931194"/>
                  <a:gd name="connsiteY3" fmla="*/ 250031 h 1526381"/>
                  <a:gd name="connsiteX4" fmla="*/ 171450 w 1931194"/>
                  <a:gd name="connsiteY4" fmla="*/ 85725 h 1526381"/>
                  <a:gd name="connsiteX5" fmla="*/ 76200 w 1931194"/>
                  <a:gd name="connsiteY5" fmla="*/ 0 h 1526381"/>
                  <a:gd name="connsiteX6" fmla="*/ 0 w 1931194"/>
                  <a:gd name="connsiteY6" fmla="*/ 100012 h 1526381"/>
                  <a:gd name="connsiteX7" fmla="*/ 135732 w 1931194"/>
                  <a:gd name="connsiteY7" fmla="*/ 233362 h 1526381"/>
                  <a:gd name="connsiteX8" fmla="*/ 314325 w 1931194"/>
                  <a:gd name="connsiteY8" fmla="*/ 426243 h 1526381"/>
                  <a:gd name="connsiteX9" fmla="*/ 464344 w 1931194"/>
                  <a:gd name="connsiteY9" fmla="*/ 595312 h 1526381"/>
                  <a:gd name="connsiteX10" fmla="*/ 633413 w 1931194"/>
                  <a:gd name="connsiteY10" fmla="*/ 792956 h 1526381"/>
                  <a:gd name="connsiteX11" fmla="*/ 738188 w 1931194"/>
                  <a:gd name="connsiteY11" fmla="*/ 919162 h 1526381"/>
                  <a:gd name="connsiteX12" fmla="*/ 842963 w 1931194"/>
                  <a:gd name="connsiteY12" fmla="*/ 1052512 h 1526381"/>
                  <a:gd name="connsiteX13" fmla="*/ 919163 w 1931194"/>
                  <a:gd name="connsiteY13" fmla="*/ 1154906 h 1526381"/>
                  <a:gd name="connsiteX14" fmla="*/ 976313 w 1931194"/>
                  <a:gd name="connsiteY14" fmla="*/ 1231106 h 1526381"/>
                  <a:gd name="connsiteX15" fmla="*/ 1019175 w 1931194"/>
                  <a:gd name="connsiteY15" fmla="*/ 1278731 h 1526381"/>
                  <a:gd name="connsiteX16" fmla="*/ 1064419 w 1931194"/>
                  <a:gd name="connsiteY16" fmla="*/ 1328737 h 1526381"/>
                  <a:gd name="connsiteX17" fmla="*/ 1121569 w 1931194"/>
                  <a:gd name="connsiteY17" fmla="*/ 1383506 h 1526381"/>
                  <a:gd name="connsiteX18" fmla="*/ 1169194 w 1931194"/>
                  <a:gd name="connsiteY18" fmla="*/ 1421606 h 1526381"/>
                  <a:gd name="connsiteX19" fmla="*/ 1195388 w 1931194"/>
                  <a:gd name="connsiteY19" fmla="*/ 1443037 h 1526381"/>
                  <a:gd name="connsiteX20" fmla="*/ 1223963 w 1931194"/>
                  <a:gd name="connsiteY20" fmla="*/ 1459706 h 1526381"/>
                  <a:gd name="connsiteX21" fmla="*/ 1254919 w 1931194"/>
                  <a:gd name="connsiteY21" fmla="*/ 1473993 h 1526381"/>
                  <a:gd name="connsiteX22" fmla="*/ 1276350 w 1931194"/>
                  <a:gd name="connsiteY22" fmla="*/ 1478756 h 1526381"/>
                  <a:gd name="connsiteX23" fmla="*/ 1335882 w 1931194"/>
                  <a:gd name="connsiteY23" fmla="*/ 1485900 h 1526381"/>
                  <a:gd name="connsiteX24" fmla="*/ 1588294 w 1931194"/>
                  <a:gd name="connsiteY24" fmla="*/ 1504950 h 1526381"/>
                  <a:gd name="connsiteX25" fmla="*/ 1831182 w 1931194"/>
                  <a:gd name="connsiteY25" fmla="*/ 1521618 h 1526381"/>
                  <a:gd name="connsiteX26" fmla="*/ 1902619 w 1931194"/>
                  <a:gd name="connsiteY26" fmla="*/ 1526381 h 1526381"/>
                  <a:gd name="connsiteX27" fmla="*/ 1928813 w 1931194"/>
                  <a:gd name="connsiteY27" fmla="*/ 1516856 h 1526381"/>
                  <a:gd name="connsiteX28" fmla="*/ 1931194 w 1931194"/>
                  <a:gd name="connsiteY28" fmla="*/ 1507331 h 1526381"/>
                  <a:gd name="connsiteX29" fmla="*/ 1928813 w 1931194"/>
                  <a:gd name="connsiteY29" fmla="*/ 1490662 h 1526381"/>
                  <a:gd name="connsiteX30" fmla="*/ 1919288 w 1931194"/>
                  <a:gd name="connsiteY30" fmla="*/ 1478756 h 1526381"/>
                  <a:gd name="connsiteX31" fmla="*/ 1902619 w 1931194"/>
                  <a:gd name="connsiteY31" fmla="*/ 1462087 h 1526381"/>
                  <a:gd name="connsiteX32" fmla="*/ 1862138 w 1931194"/>
                  <a:gd name="connsiteY32" fmla="*/ 1440656 h 1526381"/>
                  <a:gd name="connsiteX33" fmla="*/ 1707357 w 1931194"/>
                  <a:gd name="connsiteY33" fmla="*/ 1354931 h 1526381"/>
                  <a:gd name="connsiteX34" fmla="*/ 1564482 w 1931194"/>
                  <a:gd name="connsiteY34" fmla="*/ 1269206 h 1526381"/>
                  <a:gd name="connsiteX35" fmla="*/ 1409700 w 1931194"/>
                  <a:gd name="connsiteY35" fmla="*/ 1171575 h 1526381"/>
                  <a:gd name="connsiteX36" fmla="*/ 1273969 w 1931194"/>
                  <a:gd name="connsiteY36" fmla="*/ 1071562 h 1526381"/>
                  <a:gd name="connsiteX37" fmla="*/ 1176338 w 1931194"/>
                  <a:gd name="connsiteY37" fmla="*/ 992981 h 1526381"/>
                  <a:gd name="connsiteX38" fmla="*/ 1045369 w 1931194"/>
                  <a:gd name="connsiteY38" fmla="*/ 876300 h 1526381"/>
                  <a:gd name="connsiteX39" fmla="*/ 771525 w 1931194"/>
                  <a:gd name="connsiteY39" fmla="*/ 626268 h 1526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931194" h="1526381">
                    <a:moveTo>
                      <a:pt x="771525" y="626268"/>
                    </a:moveTo>
                    <a:lnTo>
                      <a:pt x="626269" y="495300"/>
                    </a:lnTo>
                    <a:lnTo>
                      <a:pt x="497682" y="378618"/>
                    </a:lnTo>
                    <a:lnTo>
                      <a:pt x="354807" y="250031"/>
                    </a:lnTo>
                    <a:lnTo>
                      <a:pt x="171450" y="85725"/>
                    </a:lnTo>
                    <a:lnTo>
                      <a:pt x="76200" y="0"/>
                    </a:lnTo>
                    <a:lnTo>
                      <a:pt x="0" y="100012"/>
                    </a:lnTo>
                    <a:lnTo>
                      <a:pt x="135732" y="233362"/>
                    </a:lnTo>
                    <a:lnTo>
                      <a:pt x="314325" y="426243"/>
                    </a:lnTo>
                    <a:lnTo>
                      <a:pt x="464344" y="595312"/>
                    </a:lnTo>
                    <a:lnTo>
                      <a:pt x="633413" y="792956"/>
                    </a:lnTo>
                    <a:lnTo>
                      <a:pt x="738188" y="919162"/>
                    </a:lnTo>
                    <a:lnTo>
                      <a:pt x="842963" y="1052512"/>
                    </a:lnTo>
                    <a:lnTo>
                      <a:pt x="919163" y="1154906"/>
                    </a:lnTo>
                    <a:lnTo>
                      <a:pt x="976313" y="1231106"/>
                    </a:lnTo>
                    <a:lnTo>
                      <a:pt x="1019175" y="1278731"/>
                    </a:lnTo>
                    <a:lnTo>
                      <a:pt x="1064419" y="1328737"/>
                    </a:lnTo>
                    <a:lnTo>
                      <a:pt x="1121569" y="1383506"/>
                    </a:lnTo>
                    <a:lnTo>
                      <a:pt x="1169194" y="1421606"/>
                    </a:lnTo>
                    <a:lnTo>
                      <a:pt x="1195388" y="1443037"/>
                    </a:lnTo>
                    <a:lnTo>
                      <a:pt x="1223963" y="1459706"/>
                    </a:lnTo>
                    <a:lnTo>
                      <a:pt x="1254919" y="1473993"/>
                    </a:lnTo>
                    <a:lnTo>
                      <a:pt x="1276350" y="1478756"/>
                    </a:lnTo>
                    <a:lnTo>
                      <a:pt x="1335882" y="1485900"/>
                    </a:lnTo>
                    <a:lnTo>
                      <a:pt x="1588294" y="1504950"/>
                    </a:lnTo>
                    <a:lnTo>
                      <a:pt x="1831182" y="1521618"/>
                    </a:lnTo>
                    <a:lnTo>
                      <a:pt x="1902619" y="1526381"/>
                    </a:lnTo>
                    <a:lnTo>
                      <a:pt x="1928813" y="1516856"/>
                    </a:lnTo>
                    <a:lnTo>
                      <a:pt x="1931194" y="1507331"/>
                    </a:lnTo>
                    <a:lnTo>
                      <a:pt x="1928813" y="1490662"/>
                    </a:lnTo>
                    <a:lnTo>
                      <a:pt x="1919288" y="1478756"/>
                    </a:lnTo>
                    <a:lnTo>
                      <a:pt x="1902619" y="1462087"/>
                    </a:lnTo>
                    <a:lnTo>
                      <a:pt x="1862138" y="1440656"/>
                    </a:lnTo>
                    <a:lnTo>
                      <a:pt x="1707357" y="1354931"/>
                    </a:lnTo>
                    <a:lnTo>
                      <a:pt x="1564482" y="1269206"/>
                    </a:lnTo>
                    <a:lnTo>
                      <a:pt x="1409700" y="1171575"/>
                    </a:lnTo>
                    <a:lnTo>
                      <a:pt x="1273969" y="1071562"/>
                    </a:lnTo>
                    <a:lnTo>
                      <a:pt x="1176338" y="992981"/>
                    </a:lnTo>
                    <a:lnTo>
                      <a:pt x="1045369" y="876300"/>
                    </a:lnTo>
                    <a:lnTo>
                      <a:pt x="771525" y="626268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0" name="フリーフォーム 63">
                <a:extLst>
                  <a:ext uri="{FF2B5EF4-FFF2-40B4-BE49-F238E27FC236}">
                    <a16:creationId xmlns:a16="http://schemas.microsoft.com/office/drawing/2014/main" id="{B0526BF9-346C-413C-B8C0-2E59F0829635}"/>
                  </a:ext>
                </a:extLst>
              </p:cNvPr>
              <p:cNvSpPr/>
              <p:nvPr/>
            </p:nvSpPr>
            <p:spPr>
              <a:xfrm>
                <a:off x="5059363" y="3181350"/>
                <a:ext cx="1346200" cy="334963"/>
              </a:xfrm>
              <a:custGeom>
                <a:avLst/>
                <a:gdLst>
                  <a:gd name="connsiteX0" fmla="*/ 826294 w 1345407"/>
                  <a:gd name="connsiteY0" fmla="*/ 269081 h 335756"/>
                  <a:gd name="connsiteX1" fmla="*/ 666750 w 1345407"/>
                  <a:gd name="connsiteY1" fmla="*/ 285750 h 335756"/>
                  <a:gd name="connsiteX2" fmla="*/ 535782 w 1345407"/>
                  <a:gd name="connsiteY2" fmla="*/ 302419 h 335756"/>
                  <a:gd name="connsiteX3" fmla="*/ 481013 w 1345407"/>
                  <a:gd name="connsiteY3" fmla="*/ 314325 h 335756"/>
                  <a:gd name="connsiteX4" fmla="*/ 390525 w 1345407"/>
                  <a:gd name="connsiteY4" fmla="*/ 328613 h 335756"/>
                  <a:gd name="connsiteX5" fmla="*/ 326232 w 1345407"/>
                  <a:gd name="connsiteY5" fmla="*/ 335756 h 335756"/>
                  <a:gd name="connsiteX6" fmla="*/ 273844 w 1345407"/>
                  <a:gd name="connsiteY6" fmla="*/ 330994 h 335756"/>
                  <a:gd name="connsiteX7" fmla="*/ 233363 w 1345407"/>
                  <a:gd name="connsiteY7" fmla="*/ 319088 h 335756"/>
                  <a:gd name="connsiteX8" fmla="*/ 190500 w 1345407"/>
                  <a:gd name="connsiteY8" fmla="*/ 300038 h 335756"/>
                  <a:gd name="connsiteX9" fmla="*/ 102394 w 1345407"/>
                  <a:gd name="connsiteY9" fmla="*/ 247650 h 335756"/>
                  <a:gd name="connsiteX10" fmla="*/ 50007 w 1345407"/>
                  <a:gd name="connsiteY10" fmla="*/ 209550 h 335756"/>
                  <a:gd name="connsiteX11" fmla="*/ 19050 w 1345407"/>
                  <a:gd name="connsiteY11" fmla="*/ 183356 h 335756"/>
                  <a:gd name="connsiteX12" fmla="*/ 2382 w 1345407"/>
                  <a:gd name="connsiteY12" fmla="*/ 161925 h 335756"/>
                  <a:gd name="connsiteX13" fmla="*/ 0 w 1345407"/>
                  <a:gd name="connsiteY13" fmla="*/ 147638 h 335756"/>
                  <a:gd name="connsiteX14" fmla="*/ 7144 w 1345407"/>
                  <a:gd name="connsiteY14" fmla="*/ 135731 h 335756"/>
                  <a:gd name="connsiteX15" fmla="*/ 33338 w 1345407"/>
                  <a:gd name="connsiteY15" fmla="*/ 133350 h 335756"/>
                  <a:gd name="connsiteX16" fmla="*/ 73819 w 1345407"/>
                  <a:gd name="connsiteY16" fmla="*/ 138113 h 335756"/>
                  <a:gd name="connsiteX17" fmla="*/ 116682 w 1345407"/>
                  <a:gd name="connsiteY17" fmla="*/ 147638 h 335756"/>
                  <a:gd name="connsiteX18" fmla="*/ 159544 w 1345407"/>
                  <a:gd name="connsiteY18" fmla="*/ 152400 h 335756"/>
                  <a:gd name="connsiteX19" fmla="*/ 219075 w 1345407"/>
                  <a:gd name="connsiteY19" fmla="*/ 154781 h 335756"/>
                  <a:gd name="connsiteX20" fmla="*/ 333375 w 1345407"/>
                  <a:gd name="connsiteY20" fmla="*/ 145256 h 335756"/>
                  <a:gd name="connsiteX21" fmla="*/ 514350 w 1345407"/>
                  <a:gd name="connsiteY21" fmla="*/ 123825 h 335756"/>
                  <a:gd name="connsiteX22" fmla="*/ 650082 w 1345407"/>
                  <a:gd name="connsiteY22" fmla="*/ 97631 h 335756"/>
                  <a:gd name="connsiteX23" fmla="*/ 683419 w 1345407"/>
                  <a:gd name="connsiteY23" fmla="*/ 88106 h 335756"/>
                  <a:gd name="connsiteX24" fmla="*/ 757238 w 1345407"/>
                  <a:gd name="connsiteY24" fmla="*/ 66675 h 335756"/>
                  <a:gd name="connsiteX25" fmla="*/ 809625 w 1345407"/>
                  <a:gd name="connsiteY25" fmla="*/ 45244 h 335756"/>
                  <a:gd name="connsiteX26" fmla="*/ 859632 w 1345407"/>
                  <a:gd name="connsiteY26" fmla="*/ 28575 h 335756"/>
                  <a:gd name="connsiteX27" fmla="*/ 916782 w 1345407"/>
                  <a:gd name="connsiteY27" fmla="*/ 9525 h 335756"/>
                  <a:gd name="connsiteX28" fmla="*/ 976313 w 1345407"/>
                  <a:gd name="connsiteY28" fmla="*/ 0 h 335756"/>
                  <a:gd name="connsiteX29" fmla="*/ 1031082 w 1345407"/>
                  <a:gd name="connsiteY29" fmla="*/ 0 h 335756"/>
                  <a:gd name="connsiteX30" fmla="*/ 1119188 w 1345407"/>
                  <a:gd name="connsiteY30" fmla="*/ 21431 h 335756"/>
                  <a:gd name="connsiteX31" fmla="*/ 1183482 w 1345407"/>
                  <a:gd name="connsiteY31" fmla="*/ 40481 h 335756"/>
                  <a:gd name="connsiteX32" fmla="*/ 1240632 w 1345407"/>
                  <a:gd name="connsiteY32" fmla="*/ 66675 h 335756"/>
                  <a:gd name="connsiteX33" fmla="*/ 1285875 w 1345407"/>
                  <a:gd name="connsiteY33" fmla="*/ 97631 h 335756"/>
                  <a:gd name="connsiteX34" fmla="*/ 1314450 w 1345407"/>
                  <a:gd name="connsiteY34" fmla="*/ 128588 h 335756"/>
                  <a:gd name="connsiteX35" fmla="*/ 1331119 w 1345407"/>
                  <a:gd name="connsiteY35" fmla="*/ 152400 h 335756"/>
                  <a:gd name="connsiteX36" fmla="*/ 1340644 w 1345407"/>
                  <a:gd name="connsiteY36" fmla="*/ 171450 h 335756"/>
                  <a:gd name="connsiteX37" fmla="*/ 1345407 w 1345407"/>
                  <a:gd name="connsiteY37" fmla="*/ 197644 h 335756"/>
                  <a:gd name="connsiteX38" fmla="*/ 1338263 w 1345407"/>
                  <a:gd name="connsiteY38" fmla="*/ 214313 h 335756"/>
                  <a:gd name="connsiteX39" fmla="*/ 1319213 w 1345407"/>
                  <a:gd name="connsiteY39" fmla="*/ 230981 h 335756"/>
                  <a:gd name="connsiteX40" fmla="*/ 1273969 w 1345407"/>
                  <a:gd name="connsiteY40" fmla="*/ 245269 h 335756"/>
                  <a:gd name="connsiteX41" fmla="*/ 1231107 w 1345407"/>
                  <a:gd name="connsiteY41" fmla="*/ 250031 h 335756"/>
                  <a:gd name="connsiteX42" fmla="*/ 1140619 w 1345407"/>
                  <a:gd name="connsiteY42" fmla="*/ 245269 h 335756"/>
                  <a:gd name="connsiteX43" fmla="*/ 1038225 w 1345407"/>
                  <a:gd name="connsiteY43" fmla="*/ 252413 h 335756"/>
                  <a:gd name="connsiteX44" fmla="*/ 826294 w 1345407"/>
                  <a:gd name="connsiteY44" fmla="*/ 269081 h 335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1345407" h="335756">
                    <a:moveTo>
                      <a:pt x="826294" y="269081"/>
                    </a:moveTo>
                    <a:lnTo>
                      <a:pt x="666750" y="285750"/>
                    </a:lnTo>
                    <a:lnTo>
                      <a:pt x="535782" y="302419"/>
                    </a:lnTo>
                    <a:lnTo>
                      <a:pt x="481013" y="314325"/>
                    </a:lnTo>
                    <a:lnTo>
                      <a:pt x="390525" y="328613"/>
                    </a:lnTo>
                    <a:lnTo>
                      <a:pt x="326232" y="335756"/>
                    </a:lnTo>
                    <a:lnTo>
                      <a:pt x="273844" y="330994"/>
                    </a:lnTo>
                    <a:lnTo>
                      <a:pt x="233363" y="319088"/>
                    </a:lnTo>
                    <a:lnTo>
                      <a:pt x="190500" y="300038"/>
                    </a:lnTo>
                    <a:lnTo>
                      <a:pt x="102394" y="247650"/>
                    </a:lnTo>
                    <a:lnTo>
                      <a:pt x="50007" y="209550"/>
                    </a:lnTo>
                    <a:lnTo>
                      <a:pt x="19050" y="183356"/>
                    </a:lnTo>
                    <a:lnTo>
                      <a:pt x="2382" y="161925"/>
                    </a:lnTo>
                    <a:lnTo>
                      <a:pt x="0" y="147638"/>
                    </a:lnTo>
                    <a:lnTo>
                      <a:pt x="7144" y="135731"/>
                    </a:lnTo>
                    <a:lnTo>
                      <a:pt x="33338" y="133350"/>
                    </a:lnTo>
                    <a:lnTo>
                      <a:pt x="73819" y="138113"/>
                    </a:lnTo>
                    <a:lnTo>
                      <a:pt x="116682" y="147638"/>
                    </a:lnTo>
                    <a:lnTo>
                      <a:pt x="159544" y="152400"/>
                    </a:lnTo>
                    <a:lnTo>
                      <a:pt x="219075" y="154781"/>
                    </a:lnTo>
                    <a:lnTo>
                      <a:pt x="333375" y="145256"/>
                    </a:lnTo>
                    <a:lnTo>
                      <a:pt x="514350" y="123825"/>
                    </a:lnTo>
                    <a:lnTo>
                      <a:pt x="650082" y="97631"/>
                    </a:lnTo>
                    <a:lnTo>
                      <a:pt x="683419" y="88106"/>
                    </a:lnTo>
                    <a:lnTo>
                      <a:pt x="757238" y="66675"/>
                    </a:lnTo>
                    <a:lnTo>
                      <a:pt x="809625" y="45244"/>
                    </a:lnTo>
                    <a:lnTo>
                      <a:pt x="859632" y="28575"/>
                    </a:lnTo>
                    <a:lnTo>
                      <a:pt x="916782" y="9525"/>
                    </a:lnTo>
                    <a:lnTo>
                      <a:pt x="976313" y="0"/>
                    </a:lnTo>
                    <a:lnTo>
                      <a:pt x="1031082" y="0"/>
                    </a:lnTo>
                    <a:lnTo>
                      <a:pt x="1119188" y="21431"/>
                    </a:lnTo>
                    <a:lnTo>
                      <a:pt x="1183482" y="40481"/>
                    </a:lnTo>
                    <a:lnTo>
                      <a:pt x="1240632" y="66675"/>
                    </a:lnTo>
                    <a:lnTo>
                      <a:pt x="1285875" y="97631"/>
                    </a:lnTo>
                    <a:lnTo>
                      <a:pt x="1314450" y="128588"/>
                    </a:lnTo>
                    <a:lnTo>
                      <a:pt x="1331119" y="152400"/>
                    </a:lnTo>
                    <a:lnTo>
                      <a:pt x="1340644" y="171450"/>
                    </a:lnTo>
                    <a:lnTo>
                      <a:pt x="1345407" y="197644"/>
                    </a:lnTo>
                    <a:lnTo>
                      <a:pt x="1338263" y="214313"/>
                    </a:lnTo>
                    <a:lnTo>
                      <a:pt x="1319213" y="230981"/>
                    </a:lnTo>
                    <a:lnTo>
                      <a:pt x="1273969" y="245269"/>
                    </a:lnTo>
                    <a:lnTo>
                      <a:pt x="1231107" y="250031"/>
                    </a:lnTo>
                    <a:lnTo>
                      <a:pt x="1140619" y="245269"/>
                    </a:lnTo>
                    <a:lnTo>
                      <a:pt x="1038225" y="252413"/>
                    </a:lnTo>
                    <a:lnTo>
                      <a:pt x="826294" y="269081"/>
                    </a:lnTo>
                    <a:close/>
                  </a:path>
                </a:pathLst>
              </a:custGeom>
              <a:solidFill>
                <a:srgbClr val="00B05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1" name="フリーフォーム 64">
                <a:extLst>
                  <a:ext uri="{FF2B5EF4-FFF2-40B4-BE49-F238E27FC236}">
                    <a16:creationId xmlns:a16="http://schemas.microsoft.com/office/drawing/2014/main" id="{71800CAC-A9EA-4B34-B9FD-D5F9BA7B5582}"/>
                  </a:ext>
                </a:extLst>
              </p:cNvPr>
              <p:cNvSpPr/>
              <p:nvPr/>
            </p:nvSpPr>
            <p:spPr>
              <a:xfrm>
                <a:off x="4468814" y="4068763"/>
                <a:ext cx="450850" cy="1931987"/>
              </a:xfrm>
              <a:custGeom>
                <a:avLst/>
                <a:gdLst>
                  <a:gd name="connsiteX0" fmla="*/ 449035 w 451757"/>
                  <a:gd name="connsiteY0" fmla="*/ 1107621 h 1932214"/>
                  <a:gd name="connsiteX1" fmla="*/ 451757 w 451757"/>
                  <a:gd name="connsiteY1" fmla="*/ 917121 h 1932214"/>
                  <a:gd name="connsiteX2" fmla="*/ 451757 w 451757"/>
                  <a:gd name="connsiteY2" fmla="*/ 838200 h 1932214"/>
                  <a:gd name="connsiteX3" fmla="*/ 427264 w 451757"/>
                  <a:gd name="connsiteY3" fmla="*/ 639535 h 1932214"/>
                  <a:gd name="connsiteX4" fmla="*/ 391885 w 451757"/>
                  <a:gd name="connsiteY4" fmla="*/ 405493 h 1932214"/>
                  <a:gd name="connsiteX5" fmla="*/ 359228 w 451757"/>
                  <a:gd name="connsiteY5" fmla="*/ 250371 h 1932214"/>
                  <a:gd name="connsiteX6" fmla="*/ 231321 w 451757"/>
                  <a:gd name="connsiteY6" fmla="*/ 97971 h 1932214"/>
                  <a:gd name="connsiteX7" fmla="*/ 171450 w 451757"/>
                  <a:gd name="connsiteY7" fmla="*/ 65314 h 1932214"/>
                  <a:gd name="connsiteX8" fmla="*/ 100693 w 451757"/>
                  <a:gd name="connsiteY8" fmla="*/ 29935 h 1932214"/>
                  <a:gd name="connsiteX9" fmla="*/ 54428 w 451757"/>
                  <a:gd name="connsiteY9" fmla="*/ 8164 h 1932214"/>
                  <a:gd name="connsiteX10" fmla="*/ 27214 w 451757"/>
                  <a:gd name="connsiteY10" fmla="*/ 0 h 1932214"/>
                  <a:gd name="connsiteX11" fmla="*/ 8164 w 451757"/>
                  <a:gd name="connsiteY11" fmla="*/ 2721 h 1932214"/>
                  <a:gd name="connsiteX12" fmla="*/ 0 w 451757"/>
                  <a:gd name="connsiteY12" fmla="*/ 5443 h 1932214"/>
                  <a:gd name="connsiteX13" fmla="*/ 0 w 451757"/>
                  <a:gd name="connsiteY13" fmla="*/ 21771 h 1932214"/>
                  <a:gd name="connsiteX14" fmla="*/ 10885 w 451757"/>
                  <a:gd name="connsiteY14" fmla="*/ 51707 h 1932214"/>
                  <a:gd name="connsiteX15" fmla="*/ 46264 w 451757"/>
                  <a:gd name="connsiteY15" fmla="*/ 97971 h 1932214"/>
                  <a:gd name="connsiteX16" fmla="*/ 97971 w 451757"/>
                  <a:gd name="connsiteY16" fmla="*/ 168728 h 1932214"/>
                  <a:gd name="connsiteX17" fmla="*/ 144235 w 451757"/>
                  <a:gd name="connsiteY17" fmla="*/ 239485 h 1932214"/>
                  <a:gd name="connsiteX18" fmla="*/ 176893 w 451757"/>
                  <a:gd name="connsiteY18" fmla="*/ 302078 h 1932214"/>
                  <a:gd name="connsiteX19" fmla="*/ 185057 w 451757"/>
                  <a:gd name="connsiteY19" fmla="*/ 334735 h 1932214"/>
                  <a:gd name="connsiteX20" fmla="*/ 195943 w 451757"/>
                  <a:gd name="connsiteY20" fmla="*/ 416378 h 1932214"/>
                  <a:gd name="connsiteX21" fmla="*/ 212271 w 451757"/>
                  <a:gd name="connsiteY21" fmla="*/ 598714 h 1932214"/>
                  <a:gd name="connsiteX22" fmla="*/ 225878 w 451757"/>
                  <a:gd name="connsiteY22" fmla="*/ 737507 h 1932214"/>
                  <a:gd name="connsiteX23" fmla="*/ 231321 w 451757"/>
                  <a:gd name="connsiteY23" fmla="*/ 900793 h 1932214"/>
                  <a:gd name="connsiteX24" fmla="*/ 234043 w 451757"/>
                  <a:gd name="connsiteY24" fmla="*/ 1028700 h 1932214"/>
                  <a:gd name="connsiteX25" fmla="*/ 231321 w 451757"/>
                  <a:gd name="connsiteY25" fmla="*/ 1194707 h 1932214"/>
                  <a:gd name="connsiteX26" fmla="*/ 225878 w 451757"/>
                  <a:gd name="connsiteY26" fmla="*/ 1360714 h 1932214"/>
                  <a:gd name="connsiteX27" fmla="*/ 217714 w 451757"/>
                  <a:gd name="connsiteY27" fmla="*/ 1436914 h 1932214"/>
                  <a:gd name="connsiteX28" fmla="*/ 204107 w 451757"/>
                  <a:gd name="connsiteY28" fmla="*/ 1499507 h 1932214"/>
                  <a:gd name="connsiteX29" fmla="*/ 187778 w 451757"/>
                  <a:gd name="connsiteY29" fmla="*/ 1556657 h 1932214"/>
                  <a:gd name="connsiteX30" fmla="*/ 187778 w 451757"/>
                  <a:gd name="connsiteY30" fmla="*/ 1586593 h 1932214"/>
                  <a:gd name="connsiteX31" fmla="*/ 212271 w 451757"/>
                  <a:gd name="connsiteY31" fmla="*/ 1698171 h 1932214"/>
                  <a:gd name="connsiteX32" fmla="*/ 253093 w 451757"/>
                  <a:gd name="connsiteY32" fmla="*/ 1817914 h 1932214"/>
                  <a:gd name="connsiteX33" fmla="*/ 274864 w 451757"/>
                  <a:gd name="connsiteY33" fmla="*/ 1861457 h 1932214"/>
                  <a:gd name="connsiteX34" fmla="*/ 291193 w 451757"/>
                  <a:gd name="connsiteY34" fmla="*/ 1885950 h 1932214"/>
                  <a:gd name="connsiteX35" fmla="*/ 315685 w 451757"/>
                  <a:gd name="connsiteY35" fmla="*/ 1905000 h 1932214"/>
                  <a:gd name="connsiteX36" fmla="*/ 345621 w 451757"/>
                  <a:gd name="connsiteY36" fmla="*/ 1921328 h 1932214"/>
                  <a:gd name="connsiteX37" fmla="*/ 378278 w 451757"/>
                  <a:gd name="connsiteY37" fmla="*/ 1932214 h 1932214"/>
                  <a:gd name="connsiteX38" fmla="*/ 405493 w 451757"/>
                  <a:gd name="connsiteY38" fmla="*/ 1929493 h 1932214"/>
                  <a:gd name="connsiteX39" fmla="*/ 419100 w 451757"/>
                  <a:gd name="connsiteY39" fmla="*/ 1921328 h 1932214"/>
                  <a:gd name="connsiteX40" fmla="*/ 432707 w 451757"/>
                  <a:gd name="connsiteY40" fmla="*/ 1913164 h 1932214"/>
                  <a:gd name="connsiteX41" fmla="*/ 440871 w 451757"/>
                  <a:gd name="connsiteY41" fmla="*/ 1894114 h 1932214"/>
                  <a:gd name="connsiteX42" fmla="*/ 446314 w 451757"/>
                  <a:gd name="connsiteY42" fmla="*/ 1872343 h 1932214"/>
                  <a:gd name="connsiteX43" fmla="*/ 451757 w 451757"/>
                  <a:gd name="connsiteY43" fmla="*/ 1828800 h 1932214"/>
                  <a:gd name="connsiteX44" fmla="*/ 451757 w 451757"/>
                  <a:gd name="connsiteY44" fmla="*/ 1719943 h 1932214"/>
                  <a:gd name="connsiteX45" fmla="*/ 451757 w 451757"/>
                  <a:gd name="connsiteY45" fmla="*/ 1521278 h 1932214"/>
                  <a:gd name="connsiteX46" fmla="*/ 449035 w 451757"/>
                  <a:gd name="connsiteY46" fmla="*/ 1107621 h 1932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451757" h="1932214">
                    <a:moveTo>
                      <a:pt x="449035" y="1107621"/>
                    </a:moveTo>
                    <a:cubicBezTo>
                      <a:pt x="449942" y="1044121"/>
                      <a:pt x="450850" y="980621"/>
                      <a:pt x="451757" y="917121"/>
                    </a:cubicBezTo>
                    <a:lnTo>
                      <a:pt x="451757" y="838200"/>
                    </a:lnTo>
                    <a:lnTo>
                      <a:pt x="427264" y="639535"/>
                    </a:lnTo>
                    <a:lnTo>
                      <a:pt x="391885" y="405493"/>
                    </a:lnTo>
                    <a:lnTo>
                      <a:pt x="359228" y="250371"/>
                    </a:lnTo>
                    <a:lnTo>
                      <a:pt x="231321" y="97971"/>
                    </a:lnTo>
                    <a:lnTo>
                      <a:pt x="171450" y="65314"/>
                    </a:lnTo>
                    <a:lnTo>
                      <a:pt x="100693" y="29935"/>
                    </a:lnTo>
                    <a:lnTo>
                      <a:pt x="54428" y="8164"/>
                    </a:lnTo>
                    <a:lnTo>
                      <a:pt x="27214" y="0"/>
                    </a:lnTo>
                    <a:lnTo>
                      <a:pt x="8164" y="2721"/>
                    </a:lnTo>
                    <a:lnTo>
                      <a:pt x="0" y="5443"/>
                    </a:lnTo>
                    <a:lnTo>
                      <a:pt x="0" y="21771"/>
                    </a:lnTo>
                    <a:lnTo>
                      <a:pt x="10885" y="51707"/>
                    </a:lnTo>
                    <a:lnTo>
                      <a:pt x="46264" y="97971"/>
                    </a:lnTo>
                    <a:lnTo>
                      <a:pt x="97971" y="168728"/>
                    </a:lnTo>
                    <a:lnTo>
                      <a:pt x="144235" y="239485"/>
                    </a:lnTo>
                    <a:lnTo>
                      <a:pt x="176893" y="302078"/>
                    </a:lnTo>
                    <a:lnTo>
                      <a:pt x="185057" y="334735"/>
                    </a:lnTo>
                    <a:lnTo>
                      <a:pt x="195943" y="416378"/>
                    </a:lnTo>
                    <a:lnTo>
                      <a:pt x="212271" y="598714"/>
                    </a:lnTo>
                    <a:lnTo>
                      <a:pt x="225878" y="737507"/>
                    </a:lnTo>
                    <a:lnTo>
                      <a:pt x="231321" y="900793"/>
                    </a:lnTo>
                    <a:cubicBezTo>
                      <a:pt x="232228" y="943429"/>
                      <a:pt x="233136" y="986064"/>
                      <a:pt x="234043" y="1028700"/>
                    </a:cubicBezTo>
                    <a:cubicBezTo>
                      <a:pt x="233136" y="1084036"/>
                      <a:pt x="232228" y="1139371"/>
                      <a:pt x="231321" y="1194707"/>
                    </a:cubicBezTo>
                    <a:lnTo>
                      <a:pt x="225878" y="1360714"/>
                    </a:lnTo>
                    <a:lnTo>
                      <a:pt x="217714" y="1436914"/>
                    </a:lnTo>
                    <a:lnTo>
                      <a:pt x="204107" y="1499507"/>
                    </a:lnTo>
                    <a:lnTo>
                      <a:pt x="187778" y="1556657"/>
                    </a:lnTo>
                    <a:lnTo>
                      <a:pt x="187778" y="1586593"/>
                    </a:lnTo>
                    <a:lnTo>
                      <a:pt x="212271" y="1698171"/>
                    </a:lnTo>
                    <a:lnTo>
                      <a:pt x="253093" y="1817914"/>
                    </a:lnTo>
                    <a:lnTo>
                      <a:pt x="274864" y="1861457"/>
                    </a:lnTo>
                    <a:lnTo>
                      <a:pt x="291193" y="1885950"/>
                    </a:lnTo>
                    <a:lnTo>
                      <a:pt x="315685" y="1905000"/>
                    </a:lnTo>
                    <a:lnTo>
                      <a:pt x="345621" y="1921328"/>
                    </a:lnTo>
                    <a:lnTo>
                      <a:pt x="378278" y="1932214"/>
                    </a:lnTo>
                    <a:lnTo>
                      <a:pt x="405493" y="1929493"/>
                    </a:lnTo>
                    <a:lnTo>
                      <a:pt x="419100" y="1921328"/>
                    </a:lnTo>
                    <a:lnTo>
                      <a:pt x="432707" y="1913164"/>
                    </a:lnTo>
                    <a:lnTo>
                      <a:pt x="440871" y="1894114"/>
                    </a:lnTo>
                    <a:lnTo>
                      <a:pt x="446314" y="1872343"/>
                    </a:lnTo>
                    <a:lnTo>
                      <a:pt x="451757" y="1828800"/>
                    </a:lnTo>
                    <a:lnTo>
                      <a:pt x="451757" y="1719943"/>
                    </a:lnTo>
                    <a:lnTo>
                      <a:pt x="451757" y="1521278"/>
                    </a:lnTo>
                    <a:cubicBezTo>
                      <a:pt x="450850" y="1389742"/>
                      <a:pt x="449942" y="1258207"/>
                      <a:pt x="449035" y="1107621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2" name="フリーフォーム 65">
                <a:extLst>
                  <a:ext uri="{FF2B5EF4-FFF2-40B4-BE49-F238E27FC236}">
                    <a16:creationId xmlns:a16="http://schemas.microsoft.com/office/drawing/2014/main" id="{DC283671-56A7-4968-9D03-BA9099F65A01}"/>
                  </a:ext>
                </a:extLst>
              </p:cNvPr>
              <p:cNvSpPr/>
              <p:nvPr/>
            </p:nvSpPr>
            <p:spPr>
              <a:xfrm>
                <a:off x="4616451" y="3902075"/>
                <a:ext cx="2508250" cy="2308225"/>
              </a:xfrm>
              <a:custGeom>
                <a:avLst/>
                <a:gdLst>
                  <a:gd name="connsiteX0" fmla="*/ 1090132 w 2507898"/>
                  <a:gd name="connsiteY0" fmla="*/ 187645 h 2308338"/>
                  <a:gd name="connsiteX1" fmla="*/ 887593 w 2507898"/>
                  <a:gd name="connsiteY1" fmla="*/ 211473 h 2308338"/>
                  <a:gd name="connsiteX2" fmla="*/ 601657 w 2507898"/>
                  <a:gd name="connsiteY2" fmla="*/ 235301 h 2308338"/>
                  <a:gd name="connsiteX3" fmla="*/ 342528 w 2507898"/>
                  <a:gd name="connsiteY3" fmla="*/ 250194 h 2308338"/>
                  <a:gd name="connsiteX4" fmla="*/ 23828 w 2507898"/>
                  <a:gd name="connsiteY4" fmla="*/ 262108 h 2308338"/>
                  <a:gd name="connsiteX5" fmla="*/ 0 w 2507898"/>
                  <a:gd name="connsiteY5" fmla="*/ 265086 h 2308338"/>
                  <a:gd name="connsiteX6" fmla="*/ 151904 w 2507898"/>
                  <a:gd name="connsiteY6" fmla="*/ 461667 h 2308338"/>
                  <a:gd name="connsiteX7" fmla="*/ 244237 w 2507898"/>
                  <a:gd name="connsiteY7" fmla="*/ 428904 h 2308338"/>
                  <a:gd name="connsiteX8" fmla="*/ 321678 w 2507898"/>
                  <a:gd name="connsiteY8" fmla="*/ 411033 h 2308338"/>
                  <a:gd name="connsiteX9" fmla="*/ 384227 w 2507898"/>
                  <a:gd name="connsiteY9" fmla="*/ 399119 h 2308338"/>
                  <a:gd name="connsiteX10" fmla="*/ 485496 w 2507898"/>
                  <a:gd name="connsiteY10" fmla="*/ 384226 h 2308338"/>
                  <a:gd name="connsiteX11" fmla="*/ 545066 w 2507898"/>
                  <a:gd name="connsiteY11" fmla="*/ 378269 h 2308338"/>
                  <a:gd name="connsiteX12" fmla="*/ 652292 w 2507898"/>
                  <a:gd name="connsiteY12" fmla="*/ 372312 h 2308338"/>
                  <a:gd name="connsiteX13" fmla="*/ 726754 w 2507898"/>
                  <a:gd name="connsiteY13" fmla="*/ 372312 h 2308338"/>
                  <a:gd name="connsiteX14" fmla="*/ 1039497 w 2507898"/>
                  <a:gd name="connsiteY14" fmla="*/ 339549 h 2308338"/>
                  <a:gd name="connsiteX15" fmla="*/ 1161616 w 2507898"/>
                  <a:gd name="connsiteY15" fmla="*/ 327635 h 2308338"/>
                  <a:gd name="connsiteX16" fmla="*/ 1373089 w 2507898"/>
                  <a:gd name="connsiteY16" fmla="*/ 306785 h 2308338"/>
                  <a:gd name="connsiteX17" fmla="*/ 1620305 w 2507898"/>
                  <a:gd name="connsiteY17" fmla="*/ 279979 h 2308338"/>
                  <a:gd name="connsiteX18" fmla="*/ 1965811 w 2507898"/>
                  <a:gd name="connsiteY18" fmla="*/ 235301 h 2308338"/>
                  <a:gd name="connsiteX19" fmla="*/ 2108779 w 2507898"/>
                  <a:gd name="connsiteY19" fmla="*/ 217430 h 2308338"/>
                  <a:gd name="connsiteX20" fmla="*/ 2138564 w 2507898"/>
                  <a:gd name="connsiteY20" fmla="*/ 220409 h 2308338"/>
                  <a:gd name="connsiteX21" fmla="*/ 2159414 w 2507898"/>
                  <a:gd name="connsiteY21" fmla="*/ 226366 h 2308338"/>
                  <a:gd name="connsiteX22" fmla="*/ 2174306 w 2507898"/>
                  <a:gd name="connsiteY22" fmla="*/ 235301 h 2308338"/>
                  <a:gd name="connsiteX23" fmla="*/ 2186220 w 2507898"/>
                  <a:gd name="connsiteY23" fmla="*/ 247215 h 2308338"/>
                  <a:gd name="connsiteX24" fmla="*/ 2198134 w 2507898"/>
                  <a:gd name="connsiteY24" fmla="*/ 262108 h 2308338"/>
                  <a:gd name="connsiteX25" fmla="*/ 2201113 w 2507898"/>
                  <a:gd name="connsiteY25" fmla="*/ 294871 h 2308338"/>
                  <a:gd name="connsiteX26" fmla="*/ 2204091 w 2507898"/>
                  <a:gd name="connsiteY26" fmla="*/ 548044 h 2308338"/>
                  <a:gd name="connsiteX27" fmla="*/ 2201113 w 2507898"/>
                  <a:gd name="connsiteY27" fmla="*/ 935249 h 2308338"/>
                  <a:gd name="connsiteX28" fmla="*/ 2189199 w 2507898"/>
                  <a:gd name="connsiteY28" fmla="*/ 1149701 h 2308338"/>
                  <a:gd name="connsiteX29" fmla="*/ 2171328 w 2507898"/>
                  <a:gd name="connsiteY29" fmla="*/ 1405852 h 2308338"/>
                  <a:gd name="connsiteX30" fmla="*/ 2156435 w 2507898"/>
                  <a:gd name="connsiteY30" fmla="*/ 1623283 h 2308338"/>
                  <a:gd name="connsiteX31" fmla="*/ 2144521 w 2507898"/>
                  <a:gd name="connsiteY31" fmla="*/ 1715616 h 2308338"/>
                  <a:gd name="connsiteX32" fmla="*/ 2129629 w 2507898"/>
                  <a:gd name="connsiteY32" fmla="*/ 1769230 h 2308338"/>
                  <a:gd name="connsiteX33" fmla="*/ 2108779 w 2507898"/>
                  <a:gd name="connsiteY33" fmla="*/ 1816886 h 2308338"/>
                  <a:gd name="connsiteX34" fmla="*/ 2070059 w 2507898"/>
                  <a:gd name="connsiteY34" fmla="*/ 2245790 h 2308338"/>
                  <a:gd name="connsiteX35" fmla="*/ 2084951 w 2507898"/>
                  <a:gd name="connsiteY35" fmla="*/ 2269618 h 2308338"/>
                  <a:gd name="connsiteX36" fmla="*/ 2108779 w 2507898"/>
                  <a:gd name="connsiteY36" fmla="*/ 2296424 h 2308338"/>
                  <a:gd name="connsiteX37" fmla="*/ 2126650 w 2507898"/>
                  <a:gd name="connsiteY37" fmla="*/ 2308338 h 2308338"/>
                  <a:gd name="connsiteX38" fmla="*/ 2144521 w 2507898"/>
                  <a:gd name="connsiteY38" fmla="*/ 2305360 h 2308338"/>
                  <a:gd name="connsiteX39" fmla="*/ 2177285 w 2507898"/>
                  <a:gd name="connsiteY39" fmla="*/ 2287489 h 2308338"/>
                  <a:gd name="connsiteX40" fmla="*/ 2216005 w 2507898"/>
                  <a:gd name="connsiteY40" fmla="*/ 2248768 h 2308338"/>
                  <a:gd name="connsiteX41" fmla="*/ 2254726 w 2507898"/>
                  <a:gd name="connsiteY41" fmla="*/ 2192177 h 2308338"/>
                  <a:gd name="connsiteX42" fmla="*/ 2287489 w 2507898"/>
                  <a:gd name="connsiteY42" fmla="*/ 2138564 h 2308338"/>
                  <a:gd name="connsiteX43" fmla="*/ 2317274 w 2507898"/>
                  <a:gd name="connsiteY43" fmla="*/ 2084951 h 2308338"/>
                  <a:gd name="connsiteX44" fmla="*/ 2341102 w 2507898"/>
                  <a:gd name="connsiteY44" fmla="*/ 2034316 h 2308338"/>
                  <a:gd name="connsiteX45" fmla="*/ 2364930 w 2507898"/>
                  <a:gd name="connsiteY45" fmla="*/ 1971768 h 2308338"/>
                  <a:gd name="connsiteX46" fmla="*/ 2379823 w 2507898"/>
                  <a:gd name="connsiteY46" fmla="*/ 1918155 h 2308338"/>
                  <a:gd name="connsiteX47" fmla="*/ 2394715 w 2507898"/>
                  <a:gd name="connsiteY47" fmla="*/ 1849649 h 2308338"/>
                  <a:gd name="connsiteX48" fmla="*/ 2403651 w 2507898"/>
                  <a:gd name="connsiteY48" fmla="*/ 1784122 h 2308338"/>
                  <a:gd name="connsiteX49" fmla="*/ 2409608 w 2507898"/>
                  <a:gd name="connsiteY49" fmla="*/ 1587541 h 2308338"/>
                  <a:gd name="connsiteX50" fmla="*/ 2421522 w 2507898"/>
                  <a:gd name="connsiteY50" fmla="*/ 1197357 h 2308338"/>
                  <a:gd name="connsiteX51" fmla="*/ 2436414 w 2507898"/>
                  <a:gd name="connsiteY51" fmla="*/ 783345 h 2308338"/>
                  <a:gd name="connsiteX52" fmla="*/ 2445350 w 2507898"/>
                  <a:gd name="connsiteY52" fmla="*/ 497409 h 2308338"/>
                  <a:gd name="connsiteX53" fmla="*/ 2448328 w 2507898"/>
                  <a:gd name="connsiteY53" fmla="*/ 443796 h 2308338"/>
                  <a:gd name="connsiteX54" fmla="*/ 2454285 w 2507898"/>
                  <a:gd name="connsiteY54" fmla="*/ 411033 h 2308338"/>
                  <a:gd name="connsiteX55" fmla="*/ 2469178 w 2507898"/>
                  <a:gd name="connsiteY55" fmla="*/ 372312 h 2308338"/>
                  <a:gd name="connsiteX56" fmla="*/ 2495984 w 2507898"/>
                  <a:gd name="connsiteY56" fmla="*/ 321678 h 2308338"/>
                  <a:gd name="connsiteX57" fmla="*/ 2504920 w 2507898"/>
                  <a:gd name="connsiteY57" fmla="*/ 294871 h 2308338"/>
                  <a:gd name="connsiteX58" fmla="*/ 2507898 w 2507898"/>
                  <a:gd name="connsiteY58" fmla="*/ 274022 h 2308338"/>
                  <a:gd name="connsiteX59" fmla="*/ 2501941 w 2507898"/>
                  <a:gd name="connsiteY59" fmla="*/ 244237 h 2308338"/>
                  <a:gd name="connsiteX60" fmla="*/ 2490027 w 2507898"/>
                  <a:gd name="connsiteY60" fmla="*/ 217430 h 2308338"/>
                  <a:gd name="connsiteX61" fmla="*/ 2475135 w 2507898"/>
                  <a:gd name="connsiteY61" fmla="*/ 199559 h 2308338"/>
                  <a:gd name="connsiteX62" fmla="*/ 2421522 w 2507898"/>
                  <a:gd name="connsiteY62" fmla="*/ 160839 h 2308338"/>
                  <a:gd name="connsiteX63" fmla="*/ 2332167 w 2507898"/>
                  <a:gd name="connsiteY63" fmla="*/ 104247 h 2308338"/>
                  <a:gd name="connsiteX64" fmla="*/ 2218984 w 2507898"/>
                  <a:gd name="connsiteY64" fmla="*/ 26806 h 2308338"/>
                  <a:gd name="connsiteX65" fmla="*/ 2183242 w 2507898"/>
                  <a:gd name="connsiteY65" fmla="*/ 5957 h 2308338"/>
                  <a:gd name="connsiteX66" fmla="*/ 2156435 w 2507898"/>
                  <a:gd name="connsiteY66" fmla="*/ 0 h 2308338"/>
                  <a:gd name="connsiteX67" fmla="*/ 2138564 w 2507898"/>
                  <a:gd name="connsiteY67" fmla="*/ 5957 h 2308338"/>
                  <a:gd name="connsiteX68" fmla="*/ 2108779 w 2507898"/>
                  <a:gd name="connsiteY68" fmla="*/ 29785 h 2308338"/>
                  <a:gd name="connsiteX69" fmla="*/ 2081973 w 2507898"/>
                  <a:gd name="connsiteY69" fmla="*/ 59570 h 2308338"/>
                  <a:gd name="connsiteX70" fmla="*/ 1956876 w 2507898"/>
                  <a:gd name="connsiteY70" fmla="*/ 80419 h 2308338"/>
                  <a:gd name="connsiteX71" fmla="*/ 1611369 w 2507898"/>
                  <a:gd name="connsiteY71" fmla="*/ 128075 h 2308338"/>
                  <a:gd name="connsiteX72" fmla="*/ 1274799 w 2507898"/>
                  <a:gd name="connsiteY72" fmla="*/ 169774 h 2308338"/>
                  <a:gd name="connsiteX73" fmla="*/ 1090132 w 2507898"/>
                  <a:gd name="connsiteY73" fmla="*/ 187645 h 2308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2507898" h="2308338">
                    <a:moveTo>
                      <a:pt x="1090132" y="187645"/>
                    </a:moveTo>
                    <a:lnTo>
                      <a:pt x="887593" y="211473"/>
                    </a:lnTo>
                    <a:lnTo>
                      <a:pt x="601657" y="235301"/>
                    </a:lnTo>
                    <a:lnTo>
                      <a:pt x="342528" y="250194"/>
                    </a:lnTo>
                    <a:lnTo>
                      <a:pt x="23828" y="262108"/>
                    </a:lnTo>
                    <a:lnTo>
                      <a:pt x="0" y="265086"/>
                    </a:lnTo>
                    <a:lnTo>
                      <a:pt x="151904" y="461667"/>
                    </a:lnTo>
                    <a:lnTo>
                      <a:pt x="244237" y="428904"/>
                    </a:lnTo>
                    <a:lnTo>
                      <a:pt x="321678" y="411033"/>
                    </a:lnTo>
                    <a:lnTo>
                      <a:pt x="384227" y="399119"/>
                    </a:lnTo>
                    <a:lnTo>
                      <a:pt x="485496" y="384226"/>
                    </a:lnTo>
                    <a:lnTo>
                      <a:pt x="545066" y="378269"/>
                    </a:lnTo>
                    <a:lnTo>
                      <a:pt x="652292" y="372312"/>
                    </a:lnTo>
                    <a:lnTo>
                      <a:pt x="726754" y="372312"/>
                    </a:lnTo>
                    <a:lnTo>
                      <a:pt x="1039497" y="339549"/>
                    </a:lnTo>
                    <a:lnTo>
                      <a:pt x="1161616" y="327635"/>
                    </a:lnTo>
                    <a:lnTo>
                      <a:pt x="1373089" y="306785"/>
                    </a:lnTo>
                    <a:lnTo>
                      <a:pt x="1620305" y="279979"/>
                    </a:lnTo>
                    <a:lnTo>
                      <a:pt x="1965811" y="235301"/>
                    </a:lnTo>
                    <a:lnTo>
                      <a:pt x="2108779" y="217430"/>
                    </a:lnTo>
                    <a:lnTo>
                      <a:pt x="2138564" y="220409"/>
                    </a:lnTo>
                    <a:lnTo>
                      <a:pt x="2159414" y="226366"/>
                    </a:lnTo>
                    <a:lnTo>
                      <a:pt x="2174306" y="235301"/>
                    </a:lnTo>
                    <a:lnTo>
                      <a:pt x="2186220" y="247215"/>
                    </a:lnTo>
                    <a:lnTo>
                      <a:pt x="2198134" y="262108"/>
                    </a:lnTo>
                    <a:lnTo>
                      <a:pt x="2201113" y="294871"/>
                    </a:lnTo>
                    <a:cubicBezTo>
                      <a:pt x="2202106" y="379262"/>
                      <a:pt x="2203098" y="463653"/>
                      <a:pt x="2204091" y="548044"/>
                    </a:cubicBezTo>
                    <a:cubicBezTo>
                      <a:pt x="2203098" y="677112"/>
                      <a:pt x="2202106" y="806181"/>
                      <a:pt x="2201113" y="935249"/>
                    </a:cubicBezTo>
                    <a:lnTo>
                      <a:pt x="2189199" y="1149701"/>
                    </a:lnTo>
                    <a:lnTo>
                      <a:pt x="2171328" y="1405852"/>
                    </a:lnTo>
                    <a:lnTo>
                      <a:pt x="2156435" y="1623283"/>
                    </a:lnTo>
                    <a:lnTo>
                      <a:pt x="2144521" y="1715616"/>
                    </a:lnTo>
                    <a:lnTo>
                      <a:pt x="2129629" y="1769230"/>
                    </a:lnTo>
                    <a:lnTo>
                      <a:pt x="2108779" y="1816886"/>
                    </a:lnTo>
                    <a:lnTo>
                      <a:pt x="2070059" y="2245790"/>
                    </a:lnTo>
                    <a:lnTo>
                      <a:pt x="2084951" y="2269618"/>
                    </a:lnTo>
                    <a:lnTo>
                      <a:pt x="2108779" y="2296424"/>
                    </a:lnTo>
                    <a:lnTo>
                      <a:pt x="2126650" y="2308338"/>
                    </a:lnTo>
                    <a:lnTo>
                      <a:pt x="2144521" y="2305360"/>
                    </a:lnTo>
                    <a:lnTo>
                      <a:pt x="2177285" y="2287489"/>
                    </a:lnTo>
                    <a:lnTo>
                      <a:pt x="2216005" y="2248768"/>
                    </a:lnTo>
                    <a:lnTo>
                      <a:pt x="2254726" y="2192177"/>
                    </a:lnTo>
                    <a:lnTo>
                      <a:pt x="2287489" y="2138564"/>
                    </a:lnTo>
                    <a:lnTo>
                      <a:pt x="2317274" y="2084951"/>
                    </a:lnTo>
                    <a:lnTo>
                      <a:pt x="2341102" y="2034316"/>
                    </a:lnTo>
                    <a:lnTo>
                      <a:pt x="2364930" y="1971768"/>
                    </a:lnTo>
                    <a:lnTo>
                      <a:pt x="2379823" y="1918155"/>
                    </a:lnTo>
                    <a:lnTo>
                      <a:pt x="2394715" y="1849649"/>
                    </a:lnTo>
                    <a:lnTo>
                      <a:pt x="2403651" y="1784122"/>
                    </a:lnTo>
                    <a:lnTo>
                      <a:pt x="2409608" y="1587541"/>
                    </a:lnTo>
                    <a:lnTo>
                      <a:pt x="2421522" y="1197357"/>
                    </a:lnTo>
                    <a:lnTo>
                      <a:pt x="2436414" y="783345"/>
                    </a:lnTo>
                    <a:lnTo>
                      <a:pt x="2445350" y="497409"/>
                    </a:lnTo>
                    <a:lnTo>
                      <a:pt x="2448328" y="443796"/>
                    </a:lnTo>
                    <a:lnTo>
                      <a:pt x="2454285" y="411033"/>
                    </a:lnTo>
                    <a:lnTo>
                      <a:pt x="2469178" y="372312"/>
                    </a:lnTo>
                    <a:lnTo>
                      <a:pt x="2495984" y="321678"/>
                    </a:lnTo>
                    <a:lnTo>
                      <a:pt x="2504920" y="294871"/>
                    </a:lnTo>
                    <a:lnTo>
                      <a:pt x="2507898" y="274022"/>
                    </a:lnTo>
                    <a:lnTo>
                      <a:pt x="2501941" y="244237"/>
                    </a:lnTo>
                    <a:lnTo>
                      <a:pt x="2490027" y="217430"/>
                    </a:lnTo>
                    <a:lnTo>
                      <a:pt x="2475135" y="199559"/>
                    </a:lnTo>
                    <a:lnTo>
                      <a:pt x="2421522" y="160839"/>
                    </a:lnTo>
                    <a:lnTo>
                      <a:pt x="2332167" y="104247"/>
                    </a:lnTo>
                    <a:lnTo>
                      <a:pt x="2218984" y="26806"/>
                    </a:lnTo>
                    <a:lnTo>
                      <a:pt x="2183242" y="5957"/>
                    </a:lnTo>
                    <a:lnTo>
                      <a:pt x="2156435" y="0"/>
                    </a:lnTo>
                    <a:lnTo>
                      <a:pt x="2138564" y="5957"/>
                    </a:lnTo>
                    <a:lnTo>
                      <a:pt x="2108779" y="29785"/>
                    </a:lnTo>
                    <a:lnTo>
                      <a:pt x="2081973" y="59570"/>
                    </a:lnTo>
                    <a:lnTo>
                      <a:pt x="1956876" y="80419"/>
                    </a:lnTo>
                    <a:lnTo>
                      <a:pt x="1611369" y="128075"/>
                    </a:lnTo>
                    <a:lnTo>
                      <a:pt x="1274799" y="169774"/>
                    </a:lnTo>
                    <a:lnTo>
                      <a:pt x="1090132" y="18764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3" name="フリーフォーム 66">
                <a:extLst>
                  <a:ext uri="{FF2B5EF4-FFF2-40B4-BE49-F238E27FC236}">
                    <a16:creationId xmlns:a16="http://schemas.microsoft.com/office/drawing/2014/main" id="{B66380D2-3074-4682-99C8-775C7DB58180}"/>
                  </a:ext>
                </a:extLst>
              </p:cNvPr>
              <p:cNvSpPr/>
              <p:nvPr/>
            </p:nvSpPr>
            <p:spPr>
              <a:xfrm>
                <a:off x="6332538" y="5624513"/>
                <a:ext cx="430212" cy="577850"/>
              </a:xfrm>
              <a:custGeom>
                <a:avLst/>
                <a:gdLst>
                  <a:gd name="connsiteX0" fmla="*/ 154781 w 431006"/>
                  <a:gd name="connsiteY0" fmla="*/ 292893 h 578643"/>
                  <a:gd name="connsiteX1" fmla="*/ 238125 w 431006"/>
                  <a:gd name="connsiteY1" fmla="*/ 366712 h 578643"/>
                  <a:gd name="connsiteX2" fmla="*/ 264319 w 431006"/>
                  <a:gd name="connsiteY2" fmla="*/ 395287 h 578643"/>
                  <a:gd name="connsiteX3" fmla="*/ 290512 w 431006"/>
                  <a:gd name="connsiteY3" fmla="*/ 438150 h 578643"/>
                  <a:gd name="connsiteX4" fmla="*/ 323850 w 431006"/>
                  <a:gd name="connsiteY4" fmla="*/ 488156 h 578643"/>
                  <a:gd name="connsiteX5" fmla="*/ 350044 w 431006"/>
                  <a:gd name="connsiteY5" fmla="*/ 521493 h 578643"/>
                  <a:gd name="connsiteX6" fmla="*/ 373856 w 431006"/>
                  <a:gd name="connsiteY6" fmla="*/ 554831 h 578643"/>
                  <a:gd name="connsiteX7" fmla="*/ 409575 w 431006"/>
                  <a:gd name="connsiteY7" fmla="*/ 578643 h 578643"/>
                  <a:gd name="connsiteX8" fmla="*/ 431006 w 431006"/>
                  <a:gd name="connsiteY8" fmla="*/ 0 h 578643"/>
                  <a:gd name="connsiteX9" fmla="*/ 407194 w 431006"/>
                  <a:gd name="connsiteY9" fmla="*/ 71437 h 578643"/>
                  <a:gd name="connsiteX10" fmla="*/ 378619 w 431006"/>
                  <a:gd name="connsiteY10" fmla="*/ 116681 h 578643"/>
                  <a:gd name="connsiteX11" fmla="*/ 352425 w 431006"/>
                  <a:gd name="connsiteY11" fmla="*/ 145256 h 578643"/>
                  <a:gd name="connsiteX12" fmla="*/ 330994 w 431006"/>
                  <a:gd name="connsiteY12" fmla="*/ 161925 h 578643"/>
                  <a:gd name="connsiteX13" fmla="*/ 307181 w 431006"/>
                  <a:gd name="connsiteY13" fmla="*/ 171450 h 578643"/>
                  <a:gd name="connsiteX14" fmla="*/ 278606 w 431006"/>
                  <a:gd name="connsiteY14" fmla="*/ 176212 h 578643"/>
                  <a:gd name="connsiteX15" fmla="*/ 235744 w 431006"/>
                  <a:gd name="connsiteY15" fmla="*/ 171450 h 578643"/>
                  <a:gd name="connsiteX16" fmla="*/ 166687 w 431006"/>
                  <a:gd name="connsiteY16" fmla="*/ 166687 h 578643"/>
                  <a:gd name="connsiteX17" fmla="*/ 97631 w 431006"/>
                  <a:gd name="connsiteY17" fmla="*/ 159543 h 578643"/>
                  <a:gd name="connsiteX18" fmla="*/ 40481 w 431006"/>
                  <a:gd name="connsiteY18" fmla="*/ 147637 h 578643"/>
                  <a:gd name="connsiteX19" fmla="*/ 21431 w 431006"/>
                  <a:gd name="connsiteY19" fmla="*/ 147637 h 578643"/>
                  <a:gd name="connsiteX20" fmla="*/ 9525 w 431006"/>
                  <a:gd name="connsiteY20" fmla="*/ 150018 h 578643"/>
                  <a:gd name="connsiteX21" fmla="*/ 0 w 431006"/>
                  <a:gd name="connsiteY21" fmla="*/ 157162 h 578643"/>
                  <a:gd name="connsiteX22" fmla="*/ 2381 w 431006"/>
                  <a:gd name="connsiteY22" fmla="*/ 169068 h 578643"/>
                  <a:gd name="connsiteX23" fmla="*/ 11906 w 431006"/>
                  <a:gd name="connsiteY23" fmla="*/ 185737 h 578643"/>
                  <a:gd name="connsiteX24" fmla="*/ 47625 w 431006"/>
                  <a:gd name="connsiteY24" fmla="*/ 214312 h 578643"/>
                  <a:gd name="connsiteX25" fmla="*/ 154781 w 431006"/>
                  <a:gd name="connsiteY25" fmla="*/ 292893 h 578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31006" h="578643">
                    <a:moveTo>
                      <a:pt x="154781" y="292893"/>
                    </a:moveTo>
                    <a:lnTo>
                      <a:pt x="238125" y="366712"/>
                    </a:lnTo>
                    <a:lnTo>
                      <a:pt x="264319" y="395287"/>
                    </a:lnTo>
                    <a:lnTo>
                      <a:pt x="290512" y="438150"/>
                    </a:lnTo>
                    <a:lnTo>
                      <a:pt x="323850" y="488156"/>
                    </a:lnTo>
                    <a:lnTo>
                      <a:pt x="350044" y="521493"/>
                    </a:lnTo>
                    <a:lnTo>
                      <a:pt x="373856" y="554831"/>
                    </a:lnTo>
                    <a:lnTo>
                      <a:pt x="409575" y="578643"/>
                    </a:lnTo>
                    <a:lnTo>
                      <a:pt x="431006" y="0"/>
                    </a:lnTo>
                    <a:lnTo>
                      <a:pt x="407194" y="71437"/>
                    </a:lnTo>
                    <a:lnTo>
                      <a:pt x="378619" y="116681"/>
                    </a:lnTo>
                    <a:lnTo>
                      <a:pt x="352425" y="145256"/>
                    </a:lnTo>
                    <a:lnTo>
                      <a:pt x="330994" y="161925"/>
                    </a:lnTo>
                    <a:lnTo>
                      <a:pt x="307181" y="171450"/>
                    </a:lnTo>
                    <a:lnTo>
                      <a:pt x="278606" y="176212"/>
                    </a:lnTo>
                    <a:lnTo>
                      <a:pt x="235744" y="171450"/>
                    </a:lnTo>
                    <a:lnTo>
                      <a:pt x="166687" y="166687"/>
                    </a:lnTo>
                    <a:lnTo>
                      <a:pt x="97631" y="159543"/>
                    </a:lnTo>
                    <a:lnTo>
                      <a:pt x="40481" y="147637"/>
                    </a:lnTo>
                    <a:lnTo>
                      <a:pt x="21431" y="147637"/>
                    </a:lnTo>
                    <a:lnTo>
                      <a:pt x="9525" y="150018"/>
                    </a:lnTo>
                    <a:lnTo>
                      <a:pt x="0" y="157162"/>
                    </a:lnTo>
                    <a:lnTo>
                      <a:pt x="2381" y="169068"/>
                    </a:lnTo>
                    <a:lnTo>
                      <a:pt x="11906" y="185737"/>
                    </a:lnTo>
                    <a:lnTo>
                      <a:pt x="47625" y="214312"/>
                    </a:lnTo>
                    <a:lnTo>
                      <a:pt x="154781" y="292893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4" name="フリーフォーム 67">
                <a:extLst>
                  <a:ext uri="{FF2B5EF4-FFF2-40B4-BE49-F238E27FC236}">
                    <a16:creationId xmlns:a16="http://schemas.microsoft.com/office/drawing/2014/main" id="{7BA87A2C-A706-4332-B256-13C9A2111C1F}"/>
                  </a:ext>
                </a:extLst>
              </p:cNvPr>
              <p:cNvSpPr/>
              <p:nvPr/>
            </p:nvSpPr>
            <p:spPr>
              <a:xfrm>
                <a:off x="4856164" y="4676775"/>
                <a:ext cx="2011362" cy="363538"/>
              </a:xfrm>
              <a:custGeom>
                <a:avLst/>
                <a:gdLst>
                  <a:gd name="connsiteX0" fmla="*/ 1066800 w 2012156"/>
                  <a:gd name="connsiteY0" fmla="*/ 123825 h 364331"/>
                  <a:gd name="connsiteX1" fmla="*/ 719137 w 2012156"/>
                  <a:gd name="connsiteY1" fmla="*/ 157163 h 364331"/>
                  <a:gd name="connsiteX2" fmla="*/ 509587 w 2012156"/>
                  <a:gd name="connsiteY2" fmla="*/ 180975 h 364331"/>
                  <a:gd name="connsiteX3" fmla="*/ 364331 w 2012156"/>
                  <a:gd name="connsiteY3" fmla="*/ 202406 h 364331"/>
                  <a:gd name="connsiteX4" fmla="*/ 197644 w 2012156"/>
                  <a:gd name="connsiteY4" fmla="*/ 228600 h 364331"/>
                  <a:gd name="connsiteX5" fmla="*/ 64294 w 2012156"/>
                  <a:gd name="connsiteY5" fmla="*/ 247650 h 364331"/>
                  <a:gd name="connsiteX6" fmla="*/ 0 w 2012156"/>
                  <a:gd name="connsiteY6" fmla="*/ 252413 h 364331"/>
                  <a:gd name="connsiteX7" fmla="*/ 7144 w 2012156"/>
                  <a:gd name="connsiteY7" fmla="*/ 328613 h 364331"/>
                  <a:gd name="connsiteX8" fmla="*/ 119062 w 2012156"/>
                  <a:gd name="connsiteY8" fmla="*/ 350044 h 364331"/>
                  <a:gd name="connsiteX9" fmla="*/ 176212 w 2012156"/>
                  <a:gd name="connsiteY9" fmla="*/ 361950 h 364331"/>
                  <a:gd name="connsiteX10" fmla="*/ 250031 w 2012156"/>
                  <a:gd name="connsiteY10" fmla="*/ 364331 h 364331"/>
                  <a:gd name="connsiteX11" fmla="*/ 290512 w 2012156"/>
                  <a:gd name="connsiteY11" fmla="*/ 359569 h 364331"/>
                  <a:gd name="connsiteX12" fmla="*/ 340519 w 2012156"/>
                  <a:gd name="connsiteY12" fmla="*/ 350044 h 364331"/>
                  <a:gd name="connsiteX13" fmla="*/ 452437 w 2012156"/>
                  <a:gd name="connsiteY13" fmla="*/ 338138 h 364331"/>
                  <a:gd name="connsiteX14" fmla="*/ 545306 w 2012156"/>
                  <a:gd name="connsiteY14" fmla="*/ 333375 h 364331"/>
                  <a:gd name="connsiteX15" fmla="*/ 814387 w 2012156"/>
                  <a:gd name="connsiteY15" fmla="*/ 300038 h 364331"/>
                  <a:gd name="connsiteX16" fmla="*/ 997744 w 2012156"/>
                  <a:gd name="connsiteY16" fmla="*/ 280988 h 364331"/>
                  <a:gd name="connsiteX17" fmla="*/ 1150144 w 2012156"/>
                  <a:gd name="connsiteY17" fmla="*/ 266700 h 364331"/>
                  <a:gd name="connsiteX18" fmla="*/ 1243012 w 2012156"/>
                  <a:gd name="connsiteY18" fmla="*/ 269081 h 364331"/>
                  <a:gd name="connsiteX19" fmla="*/ 1478756 w 2012156"/>
                  <a:gd name="connsiteY19" fmla="*/ 261938 h 364331"/>
                  <a:gd name="connsiteX20" fmla="*/ 1697831 w 2012156"/>
                  <a:gd name="connsiteY20" fmla="*/ 235744 h 364331"/>
                  <a:gd name="connsiteX21" fmla="*/ 1809750 w 2012156"/>
                  <a:gd name="connsiteY21" fmla="*/ 219075 h 364331"/>
                  <a:gd name="connsiteX22" fmla="*/ 1859756 w 2012156"/>
                  <a:gd name="connsiteY22" fmla="*/ 207169 h 364331"/>
                  <a:gd name="connsiteX23" fmla="*/ 1909762 w 2012156"/>
                  <a:gd name="connsiteY23" fmla="*/ 202406 h 364331"/>
                  <a:gd name="connsiteX24" fmla="*/ 2012156 w 2012156"/>
                  <a:gd name="connsiteY24" fmla="*/ 200025 h 364331"/>
                  <a:gd name="connsiteX25" fmla="*/ 2002631 w 2012156"/>
                  <a:gd name="connsiteY25" fmla="*/ 135731 h 364331"/>
                  <a:gd name="connsiteX26" fmla="*/ 1940719 w 2012156"/>
                  <a:gd name="connsiteY26" fmla="*/ 88106 h 364331"/>
                  <a:gd name="connsiteX27" fmla="*/ 1905000 w 2012156"/>
                  <a:gd name="connsiteY27" fmla="*/ 61913 h 364331"/>
                  <a:gd name="connsiteX28" fmla="*/ 1835944 w 2012156"/>
                  <a:gd name="connsiteY28" fmla="*/ 33338 h 364331"/>
                  <a:gd name="connsiteX29" fmla="*/ 1747837 w 2012156"/>
                  <a:gd name="connsiteY29" fmla="*/ 7144 h 364331"/>
                  <a:gd name="connsiteX30" fmla="*/ 1714500 w 2012156"/>
                  <a:gd name="connsiteY30" fmla="*/ 0 h 364331"/>
                  <a:gd name="connsiteX31" fmla="*/ 1681162 w 2012156"/>
                  <a:gd name="connsiteY31" fmla="*/ 4763 h 364331"/>
                  <a:gd name="connsiteX32" fmla="*/ 1638300 w 2012156"/>
                  <a:gd name="connsiteY32" fmla="*/ 21431 h 364331"/>
                  <a:gd name="connsiteX33" fmla="*/ 1609725 w 2012156"/>
                  <a:gd name="connsiteY33" fmla="*/ 40481 h 364331"/>
                  <a:gd name="connsiteX34" fmla="*/ 1557337 w 2012156"/>
                  <a:gd name="connsiteY34" fmla="*/ 52388 h 364331"/>
                  <a:gd name="connsiteX35" fmla="*/ 1464469 w 2012156"/>
                  <a:gd name="connsiteY35" fmla="*/ 64294 h 364331"/>
                  <a:gd name="connsiteX36" fmla="*/ 1390650 w 2012156"/>
                  <a:gd name="connsiteY36" fmla="*/ 69056 h 364331"/>
                  <a:gd name="connsiteX37" fmla="*/ 1202531 w 2012156"/>
                  <a:gd name="connsiteY37" fmla="*/ 109538 h 364331"/>
                  <a:gd name="connsiteX38" fmla="*/ 1066800 w 2012156"/>
                  <a:gd name="connsiteY38" fmla="*/ 123825 h 364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2012156" h="364331">
                    <a:moveTo>
                      <a:pt x="1066800" y="123825"/>
                    </a:moveTo>
                    <a:lnTo>
                      <a:pt x="719137" y="157163"/>
                    </a:lnTo>
                    <a:lnTo>
                      <a:pt x="509587" y="180975"/>
                    </a:lnTo>
                    <a:lnTo>
                      <a:pt x="364331" y="202406"/>
                    </a:lnTo>
                    <a:lnTo>
                      <a:pt x="197644" y="228600"/>
                    </a:lnTo>
                    <a:lnTo>
                      <a:pt x="64294" y="247650"/>
                    </a:lnTo>
                    <a:lnTo>
                      <a:pt x="0" y="252413"/>
                    </a:lnTo>
                    <a:lnTo>
                      <a:pt x="7144" y="328613"/>
                    </a:lnTo>
                    <a:lnTo>
                      <a:pt x="119062" y="350044"/>
                    </a:lnTo>
                    <a:lnTo>
                      <a:pt x="176212" y="361950"/>
                    </a:lnTo>
                    <a:lnTo>
                      <a:pt x="250031" y="364331"/>
                    </a:lnTo>
                    <a:lnTo>
                      <a:pt x="290512" y="359569"/>
                    </a:lnTo>
                    <a:lnTo>
                      <a:pt x="340519" y="350044"/>
                    </a:lnTo>
                    <a:lnTo>
                      <a:pt x="452437" y="338138"/>
                    </a:lnTo>
                    <a:lnTo>
                      <a:pt x="545306" y="333375"/>
                    </a:lnTo>
                    <a:lnTo>
                      <a:pt x="814387" y="300038"/>
                    </a:lnTo>
                    <a:lnTo>
                      <a:pt x="997744" y="280988"/>
                    </a:lnTo>
                    <a:lnTo>
                      <a:pt x="1150144" y="266700"/>
                    </a:lnTo>
                    <a:lnTo>
                      <a:pt x="1243012" y="269081"/>
                    </a:lnTo>
                    <a:lnTo>
                      <a:pt x="1478756" y="261938"/>
                    </a:lnTo>
                    <a:lnTo>
                      <a:pt x="1697831" y="235744"/>
                    </a:lnTo>
                    <a:lnTo>
                      <a:pt x="1809750" y="219075"/>
                    </a:lnTo>
                    <a:lnTo>
                      <a:pt x="1859756" y="207169"/>
                    </a:lnTo>
                    <a:lnTo>
                      <a:pt x="1909762" y="202406"/>
                    </a:lnTo>
                    <a:lnTo>
                      <a:pt x="2012156" y="200025"/>
                    </a:lnTo>
                    <a:lnTo>
                      <a:pt x="2002631" y="135731"/>
                    </a:lnTo>
                    <a:lnTo>
                      <a:pt x="1940719" y="88106"/>
                    </a:lnTo>
                    <a:lnTo>
                      <a:pt x="1905000" y="61913"/>
                    </a:lnTo>
                    <a:lnTo>
                      <a:pt x="1835944" y="33338"/>
                    </a:lnTo>
                    <a:lnTo>
                      <a:pt x="1747837" y="7144"/>
                    </a:lnTo>
                    <a:lnTo>
                      <a:pt x="1714500" y="0"/>
                    </a:lnTo>
                    <a:lnTo>
                      <a:pt x="1681162" y="4763"/>
                    </a:lnTo>
                    <a:lnTo>
                      <a:pt x="1638300" y="21431"/>
                    </a:lnTo>
                    <a:lnTo>
                      <a:pt x="1609725" y="40481"/>
                    </a:lnTo>
                    <a:lnTo>
                      <a:pt x="1557337" y="52388"/>
                    </a:lnTo>
                    <a:lnTo>
                      <a:pt x="1464469" y="64294"/>
                    </a:lnTo>
                    <a:lnTo>
                      <a:pt x="1390650" y="69056"/>
                    </a:lnTo>
                    <a:lnTo>
                      <a:pt x="1202531" y="109538"/>
                    </a:lnTo>
                    <a:lnTo>
                      <a:pt x="1066800" y="123825"/>
                    </a:ln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5" name="フリーフォーム 68">
                <a:extLst>
                  <a:ext uri="{FF2B5EF4-FFF2-40B4-BE49-F238E27FC236}">
                    <a16:creationId xmlns:a16="http://schemas.microsoft.com/office/drawing/2014/main" id="{E40B8827-797E-4723-9489-D3E2B8DF911F}"/>
                  </a:ext>
                </a:extLst>
              </p:cNvPr>
              <p:cNvSpPr/>
              <p:nvPr/>
            </p:nvSpPr>
            <p:spPr>
              <a:xfrm>
                <a:off x="5295900" y="4200525"/>
                <a:ext cx="293688" cy="1614488"/>
              </a:xfrm>
              <a:custGeom>
                <a:avLst/>
                <a:gdLst>
                  <a:gd name="connsiteX0" fmla="*/ 290513 w 292894"/>
                  <a:gd name="connsiteY0" fmla="*/ 426244 h 1614488"/>
                  <a:gd name="connsiteX1" fmla="*/ 292894 w 292894"/>
                  <a:gd name="connsiteY1" fmla="*/ 121444 h 1614488"/>
                  <a:gd name="connsiteX2" fmla="*/ 285750 w 292894"/>
                  <a:gd name="connsiteY2" fmla="*/ 107156 h 1614488"/>
                  <a:gd name="connsiteX3" fmla="*/ 261938 w 292894"/>
                  <a:gd name="connsiteY3" fmla="*/ 71438 h 1614488"/>
                  <a:gd name="connsiteX4" fmla="*/ 202406 w 292894"/>
                  <a:gd name="connsiteY4" fmla="*/ 0 h 1614488"/>
                  <a:gd name="connsiteX5" fmla="*/ 0 w 292894"/>
                  <a:gd name="connsiteY5" fmla="*/ 30956 h 1614488"/>
                  <a:gd name="connsiteX6" fmla="*/ 30956 w 292894"/>
                  <a:gd name="connsiteY6" fmla="*/ 85725 h 1614488"/>
                  <a:gd name="connsiteX7" fmla="*/ 52388 w 292894"/>
                  <a:gd name="connsiteY7" fmla="*/ 133350 h 1614488"/>
                  <a:gd name="connsiteX8" fmla="*/ 61913 w 292894"/>
                  <a:gd name="connsiteY8" fmla="*/ 164306 h 1614488"/>
                  <a:gd name="connsiteX9" fmla="*/ 69056 w 292894"/>
                  <a:gd name="connsiteY9" fmla="*/ 195263 h 1614488"/>
                  <a:gd name="connsiteX10" fmla="*/ 76200 w 292894"/>
                  <a:gd name="connsiteY10" fmla="*/ 280988 h 1614488"/>
                  <a:gd name="connsiteX11" fmla="*/ 85725 w 292894"/>
                  <a:gd name="connsiteY11" fmla="*/ 409575 h 1614488"/>
                  <a:gd name="connsiteX12" fmla="*/ 92869 w 292894"/>
                  <a:gd name="connsiteY12" fmla="*/ 614363 h 1614488"/>
                  <a:gd name="connsiteX13" fmla="*/ 92869 w 292894"/>
                  <a:gd name="connsiteY13" fmla="*/ 709613 h 1614488"/>
                  <a:gd name="connsiteX14" fmla="*/ 92869 w 292894"/>
                  <a:gd name="connsiteY14" fmla="*/ 950119 h 1614488"/>
                  <a:gd name="connsiteX15" fmla="*/ 92869 w 292894"/>
                  <a:gd name="connsiteY15" fmla="*/ 1300163 h 1614488"/>
                  <a:gd name="connsiteX16" fmla="*/ 92869 w 292894"/>
                  <a:gd name="connsiteY16" fmla="*/ 1412081 h 1614488"/>
                  <a:gd name="connsiteX17" fmla="*/ 95250 w 292894"/>
                  <a:gd name="connsiteY17" fmla="*/ 1466850 h 1614488"/>
                  <a:gd name="connsiteX18" fmla="*/ 102394 w 292894"/>
                  <a:gd name="connsiteY18" fmla="*/ 1502569 h 1614488"/>
                  <a:gd name="connsiteX19" fmla="*/ 109538 w 292894"/>
                  <a:gd name="connsiteY19" fmla="*/ 1526381 h 1614488"/>
                  <a:gd name="connsiteX20" fmla="*/ 126206 w 292894"/>
                  <a:gd name="connsiteY20" fmla="*/ 1559719 h 1614488"/>
                  <a:gd name="connsiteX21" fmla="*/ 140494 w 292894"/>
                  <a:gd name="connsiteY21" fmla="*/ 1581150 h 1614488"/>
                  <a:gd name="connsiteX22" fmla="*/ 161925 w 292894"/>
                  <a:gd name="connsiteY22" fmla="*/ 1600200 h 1614488"/>
                  <a:gd name="connsiteX23" fmla="*/ 190500 w 292894"/>
                  <a:gd name="connsiteY23" fmla="*/ 1609725 h 1614488"/>
                  <a:gd name="connsiteX24" fmla="*/ 211931 w 292894"/>
                  <a:gd name="connsiteY24" fmla="*/ 1614488 h 1614488"/>
                  <a:gd name="connsiteX25" fmla="*/ 230981 w 292894"/>
                  <a:gd name="connsiteY25" fmla="*/ 1609725 h 1614488"/>
                  <a:gd name="connsiteX26" fmla="*/ 250031 w 292894"/>
                  <a:gd name="connsiteY26" fmla="*/ 1597819 h 1614488"/>
                  <a:gd name="connsiteX27" fmla="*/ 264319 w 292894"/>
                  <a:gd name="connsiteY27" fmla="*/ 1583531 h 1614488"/>
                  <a:gd name="connsiteX28" fmla="*/ 276225 w 292894"/>
                  <a:gd name="connsiteY28" fmla="*/ 1559719 h 1614488"/>
                  <a:gd name="connsiteX29" fmla="*/ 285750 w 292894"/>
                  <a:gd name="connsiteY29" fmla="*/ 1526381 h 1614488"/>
                  <a:gd name="connsiteX30" fmla="*/ 292894 w 292894"/>
                  <a:gd name="connsiteY30" fmla="*/ 1485900 h 1614488"/>
                  <a:gd name="connsiteX31" fmla="*/ 292894 w 292894"/>
                  <a:gd name="connsiteY31" fmla="*/ 1412081 h 1614488"/>
                  <a:gd name="connsiteX32" fmla="*/ 292894 w 292894"/>
                  <a:gd name="connsiteY32" fmla="*/ 1171575 h 1614488"/>
                  <a:gd name="connsiteX33" fmla="*/ 292894 w 292894"/>
                  <a:gd name="connsiteY33" fmla="*/ 778669 h 1614488"/>
                  <a:gd name="connsiteX34" fmla="*/ 290513 w 292894"/>
                  <a:gd name="connsiteY34" fmla="*/ 426244 h 1614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92894" h="1614488">
                    <a:moveTo>
                      <a:pt x="290513" y="426244"/>
                    </a:moveTo>
                    <a:cubicBezTo>
                      <a:pt x="291307" y="324644"/>
                      <a:pt x="292100" y="223044"/>
                      <a:pt x="292894" y="121444"/>
                    </a:cubicBezTo>
                    <a:lnTo>
                      <a:pt x="285750" y="107156"/>
                    </a:lnTo>
                    <a:lnTo>
                      <a:pt x="261938" y="71438"/>
                    </a:lnTo>
                    <a:lnTo>
                      <a:pt x="202406" y="0"/>
                    </a:lnTo>
                    <a:lnTo>
                      <a:pt x="0" y="30956"/>
                    </a:lnTo>
                    <a:lnTo>
                      <a:pt x="30956" y="85725"/>
                    </a:lnTo>
                    <a:lnTo>
                      <a:pt x="52388" y="133350"/>
                    </a:lnTo>
                    <a:lnTo>
                      <a:pt x="61913" y="164306"/>
                    </a:lnTo>
                    <a:lnTo>
                      <a:pt x="69056" y="195263"/>
                    </a:lnTo>
                    <a:lnTo>
                      <a:pt x="76200" y="280988"/>
                    </a:lnTo>
                    <a:lnTo>
                      <a:pt x="85725" y="409575"/>
                    </a:lnTo>
                    <a:lnTo>
                      <a:pt x="92869" y="614363"/>
                    </a:lnTo>
                    <a:lnTo>
                      <a:pt x="92869" y="709613"/>
                    </a:lnTo>
                    <a:lnTo>
                      <a:pt x="92869" y="950119"/>
                    </a:lnTo>
                    <a:lnTo>
                      <a:pt x="92869" y="1300163"/>
                    </a:lnTo>
                    <a:lnTo>
                      <a:pt x="92869" y="1412081"/>
                    </a:lnTo>
                    <a:cubicBezTo>
                      <a:pt x="93663" y="1430337"/>
                      <a:pt x="94456" y="1448594"/>
                      <a:pt x="95250" y="1466850"/>
                    </a:cubicBezTo>
                    <a:lnTo>
                      <a:pt x="102394" y="1502569"/>
                    </a:lnTo>
                    <a:lnTo>
                      <a:pt x="109538" y="1526381"/>
                    </a:lnTo>
                    <a:lnTo>
                      <a:pt x="126206" y="1559719"/>
                    </a:lnTo>
                    <a:lnTo>
                      <a:pt x="140494" y="1581150"/>
                    </a:lnTo>
                    <a:lnTo>
                      <a:pt x="161925" y="1600200"/>
                    </a:lnTo>
                    <a:lnTo>
                      <a:pt x="190500" y="1609725"/>
                    </a:lnTo>
                    <a:lnTo>
                      <a:pt x="211931" y="1614488"/>
                    </a:lnTo>
                    <a:lnTo>
                      <a:pt x="230981" y="1609725"/>
                    </a:lnTo>
                    <a:lnTo>
                      <a:pt x="250031" y="1597819"/>
                    </a:lnTo>
                    <a:lnTo>
                      <a:pt x="264319" y="1583531"/>
                    </a:lnTo>
                    <a:lnTo>
                      <a:pt x="276225" y="1559719"/>
                    </a:lnTo>
                    <a:lnTo>
                      <a:pt x="285750" y="1526381"/>
                    </a:lnTo>
                    <a:lnTo>
                      <a:pt x="292894" y="1485900"/>
                    </a:lnTo>
                    <a:lnTo>
                      <a:pt x="292894" y="1412081"/>
                    </a:lnTo>
                    <a:lnTo>
                      <a:pt x="292894" y="1171575"/>
                    </a:lnTo>
                    <a:lnTo>
                      <a:pt x="292894" y="778669"/>
                    </a:lnTo>
                    <a:cubicBezTo>
                      <a:pt x="292100" y="668338"/>
                      <a:pt x="291307" y="558006"/>
                      <a:pt x="290513" y="426244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6" name="フリーフォーム 69">
                <a:extLst>
                  <a:ext uri="{FF2B5EF4-FFF2-40B4-BE49-F238E27FC236}">
                    <a16:creationId xmlns:a16="http://schemas.microsoft.com/office/drawing/2014/main" id="{6DC6B937-557D-49D8-80AD-2B64D68CED55}"/>
                  </a:ext>
                </a:extLst>
              </p:cNvPr>
              <p:cNvSpPr/>
              <p:nvPr/>
            </p:nvSpPr>
            <p:spPr>
              <a:xfrm>
                <a:off x="5973763" y="4143375"/>
                <a:ext cx="311150" cy="1697038"/>
              </a:xfrm>
              <a:custGeom>
                <a:avLst/>
                <a:gdLst>
                  <a:gd name="connsiteX0" fmla="*/ 83344 w 309563"/>
                  <a:gd name="connsiteY0" fmla="*/ 1166813 h 1697831"/>
                  <a:gd name="connsiteX1" fmla="*/ 83344 w 309563"/>
                  <a:gd name="connsiteY1" fmla="*/ 771525 h 1697831"/>
                  <a:gd name="connsiteX2" fmla="*/ 80963 w 309563"/>
                  <a:gd name="connsiteY2" fmla="*/ 476250 h 1697831"/>
                  <a:gd name="connsiteX3" fmla="*/ 76200 w 309563"/>
                  <a:gd name="connsiteY3" fmla="*/ 366713 h 1697831"/>
                  <a:gd name="connsiteX4" fmla="*/ 66675 w 309563"/>
                  <a:gd name="connsiteY4" fmla="*/ 240506 h 1697831"/>
                  <a:gd name="connsiteX5" fmla="*/ 61913 w 309563"/>
                  <a:gd name="connsiteY5" fmla="*/ 202406 h 1697831"/>
                  <a:gd name="connsiteX6" fmla="*/ 47625 w 309563"/>
                  <a:gd name="connsiteY6" fmla="*/ 147638 h 1697831"/>
                  <a:gd name="connsiteX7" fmla="*/ 0 w 309563"/>
                  <a:gd name="connsiteY7" fmla="*/ 14288 h 1697831"/>
                  <a:gd name="connsiteX8" fmla="*/ 188119 w 309563"/>
                  <a:gd name="connsiteY8" fmla="*/ 0 h 1697831"/>
                  <a:gd name="connsiteX9" fmla="*/ 226219 w 309563"/>
                  <a:gd name="connsiteY9" fmla="*/ 50006 h 1697831"/>
                  <a:gd name="connsiteX10" fmla="*/ 250032 w 309563"/>
                  <a:gd name="connsiteY10" fmla="*/ 85725 h 1697831"/>
                  <a:gd name="connsiteX11" fmla="*/ 273844 w 309563"/>
                  <a:gd name="connsiteY11" fmla="*/ 130969 h 1697831"/>
                  <a:gd name="connsiteX12" fmla="*/ 297657 w 309563"/>
                  <a:gd name="connsiteY12" fmla="*/ 185738 h 1697831"/>
                  <a:gd name="connsiteX13" fmla="*/ 307182 w 309563"/>
                  <a:gd name="connsiteY13" fmla="*/ 219075 h 1697831"/>
                  <a:gd name="connsiteX14" fmla="*/ 307182 w 309563"/>
                  <a:gd name="connsiteY14" fmla="*/ 323850 h 1697831"/>
                  <a:gd name="connsiteX15" fmla="*/ 307182 w 309563"/>
                  <a:gd name="connsiteY15" fmla="*/ 631031 h 1697831"/>
                  <a:gd name="connsiteX16" fmla="*/ 309563 w 309563"/>
                  <a:gd name="connsiteY16" fmla="*/ 785813 h 1697831"/>
                  <a:gd name="connsiteX17" fmla="*/ 292894 w 309563"/>
                  <a:gd name="connsiteY17" fmla="*/ 1028700 h 1697831"/>
                  <a:gd name="connsiteX18" fmla="*/ 271463 w 309563"/>
                  <a:gd name="connsiteY18" fmla="*/ 1357313 h 1697831"/>
                  <a:gd name="connsiteX19" fmla="*/ 264319 w 309563"/>
                  <a:gd name="connsiteY19" fmla="*/ 1454944 h 1697831"/>
                  <a:gd name="connsiteX20" fmla="*/ 259557 w 309563"/>
                  <a:gd name="connsiteY20" fmla="*/ 1516856 h 1697831"/>
                  <a:gd name="connsiteX21" fmla="*/ 250032 w 309563"/>
                  <a:gd name="connsiteY21" fmla="*/ 1585913 h 1697831"/>
                  <a:gd name="connsiteX22" fmla="*/ 228600 w 309563"/>
                  <a:gd name="connsiteY22" fmla="*/ 1654969 h 1697831"/>
                  <a:gd name="connsiteX23" fmla="*/ 209550 w 309563"/>
                  <a:gd name="connsiteY23" fmla="*/ 1685925 h 1697831"/>
                  <a:gd name="connsiteX24" fmla="*/ 192882 w 309563"/>
                  <a:gd name="connsiteY24" fmla="*/ 1697831 h 1697831"/>
                  <a:gd name="connsiteX25" fmla="*/ 178594 w 309563"/>
                  <a:gd name="connsiteY25" fmla="*/ 1697831 h 1697831"/>
                  <a:gd name="connsiteX26" fmla="*/ 152400 w 309563"/>
                  <a:gd name="connsiteY26" fmla="*/ 1697831 h 1697831"/>
                  <a:gd name="connsiteX27" fmla="*/ 130969 w 309563"/>
                  <a:gd name="connsiteY27" fmla="*/ 1688306 h 1697831"/>
                  <a:gd name="connsiteX28" fmla="*/ 116682 w 309563"/>
                  <a:gd name="connsiteY28" fmla="*/ 1671638 h 1697831"/>
                  <a:gd name="connsiteX29" fmla="*/ 102394 w 309563"/>
                  <a:gd name="connsiteY29" fmla="*/ 1643063 h 1697831"/>
                  <a:gd name="connsiteX30" fmla="*/ 85725 w 309563"/>
                  <a:gd name="connsiteY30" fmla="*/ 1578769 h 1697831"/>
                  <a:gd name="connsiteX31" fmla="*/ 83344 w 309563"/>
                  <a:gd name="connsiteY31" fmla="*/ 1545431 h 1697831"/>
                  <a:gd name="connsiteX32" fmla="*/ 83344 w 309563"/>
                  <a:gd name="connsiteY32" fmla="*/ 1354931 h 1697831"/>
                  <a:gd name="connsiteX33" fmla="*/ 83344 w 309563"/>
                  <a:gd name="connsiteY33" fmla="*/ 1166813 h 16978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309563" h="1697831">
                    <a:moveTo>
                      <a:pt x="83344" y="1166813"/>
                    </a:moveTo>
                    <a:lnTo>
                      <a:pt x="83344" y="771525"/>
                    </a:lnTo>
                    <a:cubicBezTo>
                      <a:pt x="82550" y="673100"/>
                      <a:pt x="81757" y="574675"/>
                      <a:pt x="80963" y="476250"/>
                    </a:cubicBezTo>
                    <a:lnTo>
                      <a:pt x="76200" y="366713"/>
                    </a:lnTo>
                    <a:lnTo>
                      <a:pt x="66675" y="240506"/>
                    </a:lnTo>
                    <a:lnTo>
                      <a:pt x="61913" y="202406"/>
                    </a:lnTo>
                    <a:lnTo>
                      <a:pt x="47625" y="147638"/>
                    </a:lnTo>
                    <a:lnTo>
                      <a:pt x="0" y="14288"/>
                    </a:lnTo>
                    <a:lnTo>
                      <a:pt x="188119" y="0"/>
                    </a:lnTo>
                    <a:lnTo>
                      <a:pt x="226219" y="50006"/>
                    </a:lnTo>
                    <a:lnTo>
                      <a:pt x="250032" y="85725"/>
                    </a:lnTo>
                    <a:lnTo>
                      <a:pt x="273844" y="130969"/>
                    </a:lnTo>
                    <a:lnTo>
                      <a:pt x="297657" y="185738"/>
                    </a:lnTo>
                    <a:lnTo>
                      <a:pt x="307182" y="219075"/>
                    </a:lnTo>
                    <a:lnTo>
                      <a:pt x="307182" y="323850"/>
                    </a:lnTo>
                    <a:lnTo>
                      <a:pt x="307182" y="631031"/>
                    </a:lnTo>
                    <a:cubicBezTo>
                      <a:pt x="307976" y="682625"/>
                      <a:pt x="308769" y="734219"/>
                      <a:pt x="309563" y="785813"/>
                    </a:cubicBezTo>
                    <a:lnTo>
                      <a:pt x="292894" y="1028700"/>
                    </a:lnTo>
                    <a:lnTo>
                      <a:pt x="271463" y="1357313"/>
                    </a:lnTo>
                    <a:lnTo>
                      <a:pt x="264319" y="1454944"/>
                    </a:lnTo>
                    <a:lnTo>
                      <a:pt x="259557" y="1516856"/>
                    </a:lnTo>
                    <a:lnTo>
                      <a:pt x="250032" y="1585913"/>
                    </a:lnTo>
                    <a:lnTo>
                      <a:pt x="228600" y="1654969"/>
                    </a:lnTo>
                    <a:lnTo>
                      <a:pt x="209550" y="1685925"/>
                    </a:lnTo>
                    <a:lnTo>
                      <a:pt x="192882" y="1697831"/>
                    </a:lnTo>
                    <a:lnTo>
                      <a:pt x="178594" y="1697831"/>
                    </a:lnTo>
                    <a:lnTo>
                      <a:pt x="152400" y="1697831"/>
                    </a:lnTo>
                    <a:lnTo>
                      <a:pt x="130969" y="1688306"/>
                    </a:lnTo>
                    <a:lnTo>
                      <a:pt x="116682" y="1671638"/>
                    </a:lnTo>
                    <a:lnTo>
                      <a:pt x="102394" y="1643063"/>
                    </a:lnTo>
                    <a:lnTo>
                      <a:pt x="85725" y="1578769"/>
                    </a:lnTo>
                    <a:lnTo>
                      <a:pt x="83344" y="1545431"/>
                    </a:lnTo>
                    <a:lnTo>
                      <a:pt x="83344" y="1354931"/>
                    </a:lnTo>
                    <a:cubicBezTo>
                      <a:pt x="82550" y="1298575"/>
                      <a:pt x="83344" y="1264047"/>
                      <a:pt x="83344" y="1166813"/>
                    </a:cubicBezTo>
                    <a:close/>
                  </a:path>
                </a:pathLst>
              </a:cu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  <p:grpSp>
        <p:nvGrpSpPr>
          <p:cNvPr id="117" name="グループ化 116">
            <a:extLst>
              <a:ext uri="{FF2B5EF4-FFF2-40B4-BE49-F238E27FC236}">
                <a16:creationId xmlns:a16="http://schemas.microsoft.com/office/drawing/2014/main" id="{C10CF165-8620-4460-8713-E6812C36CC22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118" name="フリーフォーム 54">
              <a:extLst>
                <a:ext uri="{FF2B5EF4-FFF2-40B4-BE49-F238E27FC236}">
                  <a16:creationId xmlns:a16="http://schemas.microsoft.com/office/drawing/2014/main" id="{1E456D0C-563B-4F2E-98F6-E36080C202D8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5">
              <a:extLst>
                <a:ext uri="{FF2B5EF4-FFF2-40B4-BE49-F238E27FC236}">
                  <a16:creationId xmlns:a16="http://schemas.microsoft.com/office/drawing/2014/main" id="{CFABCFA0-8197-443E-952A-5F1C60C006DB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56">
              <a:extLst>
                <a:ext uri="{FF2B5EF4-FFF2-40B4-BE49-F238E27FC236}">
                  <a16:creationId xmlns:a16="http://schemas.microsoft.com/office/drawing/2014/main" id="{E29AA05C-8F03-40F0-BD41-2D1C198277AE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57">
              <a:extLst>
                <a:ext uri="{FF2B5EF4-FFF2-40B4-BE49-F238E27FC236}">
                  <a16:creationId xmlns:a16="http://schemas.microsoft.com/office/drawing/2014/main" id="{3AA20932-0D77-4BAB-B2A3-B56F9B057ECD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58">
              <a:extLst>
                <a:ext uri="{FF2B5EF4-FFF2-40B4-BE49-F238E27FC236}">
                  <a16:creationId xmlns:a16="http://schemas.microsoft.com/office/drawing/2014/main" id="{750B1F03-97E8-4540-A726-06189B3783AB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59">
              <a:extLst>
                <a:ext uri="{FF2B5EF4-FFF2-40B4-BE49-F238E27FC236}">
                  <a16:creationId xmlns:a16="http://schemas.microsoft.com/office/drawing/2014/main" id="{31CA5BB6-5490-4264-81C2-9A6A6E658FF9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60">
              <a:extLst>
                <a:ext uri="{FF2B5EF4-FFF2-40B4-BE49-F238E27FC236}">
                  <a16:creationId xmlns:a16="http://schemas.microsoft.com/office/drawing/2014/main" id="{4197A41E-4BAF-480B-8B4F-9153143E444C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61">
              <a:extLst>
                <a:ext uri="{FF2B5EF4-FFF2-40B4-BE49-F238E27FC236}">
                  <a16:creationId xmlns:a16="http://schemas.microsoft.com/office/drawing/2014/main" id="{51626204-A6D8-4CB9-A090-82CEFD88ABA1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62">
              <a:extLst>
                <a:ext uri="{FF2B5EF4-FFF2-40B4-BE49-F238E27FC236}">
                  <a16:creationId xmlns:a16="http://schemas.microsoft.com/office/drawing/2014/main" id="{1A1B9055-E74C-4081-9F40-348E32244F25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63">
              <a:extLst>
                <a:ext uri="{FF2B5EF4-FFF2-40B4-BE49-F238E27FC236}">
                  <a16:creationId xmlns:a16="http://schemas.microsoft.com/office/drawing/2014/main" id="{9E53F0D9-C49B-497A-9525-B0A42D0E8CC7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64">
              <a:extLst>
                <a:ext uri="{FF2B5EF4-FFF2-40B4-BE49-F238E27FC236}">
                  <a16:creationId xmlns:a16="http://schemas.microsoft.com/office/drawing/2014/main" id="{47235314-74D0-4F77-8D90-DD1317B97394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5">
              <a:extLst>
                <a:ext uri="{FF2B5EF4-FFF2-40B4-BE49-F238E27FC236}">
                  <a16:creationId xmlns:a16="http://schemas.microsoft.com/office/drawing/2014/main" id="{F0591FDF-F360-415D-8A7D-77753FE7CE00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6">
              <a:extLst>
                <a:ext uri="{FF2B5EF4-FFF2-40B4-BE49-F238E27FC236}">
                  <a16:creationId xmlns:a16="http://schemas.microsoft.com/office/drawing/2014/main" id="{F3B6E425-2549-49E3-80BB-A5C874544539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7">
              <a:extLst>
                <a:ext uri="{FF2B5EF4-FFF2-40B4-BE49-F238E27FC236}">
                  <a16:creationId xmlns:a16="http://schemas.microsoft.com/office/drawing/2014/main" id="{C2E82179-CA5E-44E6-ACB3-46FAECB7BD2F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68">
              <a:extLst>
                <a:ext uri="{FF2B5EF4-FFF2-40B4-BE49-F238E27FC236}">
                  <a16:creationId xmlns:a16="http://schemas.microsoft.com/office/drawing/2014/main" id="{F80B9BDB-97EC-4857-9C60-A72D7C85705B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9">
              <a:extLst>
                <a:ext uri="{FF2B5EF4-FFF2-40B4-BE49-F238E27FC236}">
                  <a16:creationId xmlns:a16="http://schemas.microsoft.com/office/drawing/2014/main" id="{C694D04C-A314-48C1-A218-8618BC3F082E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422212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957FB1C1-C2CA-41A0-95F8-07A8DD44FE2A}"/>
              </a:ext>
            </a:extLst>
          </p:cNvPr>
          <p:cNvSpPr/>
          <p:nvPr/>
        </p:nvSpPr>
        <p:spPr>
          <a:xfrm>
            <a:off x="2670175" y="2136775"/>
            <a:ext cx="357188" cy="2614613"/>
          </a:xfrm>
          <a:custGeom>
            <a:avLst/>
            <a:gdLst>
              <a:gd name="connsiteX0" fmla="*/ 129209 w 357809"/>
              <a:gd name="connsiteY0" fmla="*/ 944217 h 2613991"/>
              <a:gd name="connsiteX1" fmla="*/ 132522 w 357809"/>
              <a:gd name="connsiteY1" fmla="*/ 662609 h 2613991"/>
              <a:gd name="connsiteX2" fmla="*/ 132522 w 357809"/>
              <a:gd name="connsiteY2" fmla="*/ 347870 h 2613991"/>
              <a:gd name="connsiteX3" fmla="*/ 129209 w 357809"/>
              <a:gd name="connsiteY3" fmla="*/ 245165 h 2613991"/>
              <a:gd name="connsiteX4" fmla="*/ 122583 w 357809"/>
              <a:gd name="connsiteY4" fmla="*/ 205409 h 2613991"/>
              <a:gd name="connsiteX5" fmla="*/ 115957 w 357809"/>
              <a:gd name="connsiteY5" fmla="*/ 175591 h 2613991"/>
              <a:gd name="connsiteX6" fmla="*/ 102704 w 357809"/>
              <a:gd name="connsiteY6" fmla="*/ 139148 h 2613991"/>
              <a:gd name="connsiteX7" fmla="*/ 86139 w 357809"/>
              <a:gd name="connsiteY7" fmla="*/ 109330 h 2613991"/>
              <a:gd name="connsiteX8" fmla="*/ 69574 w 357809"/>
              <a:gd name="connsiteY8" fmla="*/ 86139 h 2613991"/>
              <a:gd name="connsiteX9" fmla="*/ 39757 w 357809"/>
              <a:gd name="connsiteY9" fmla="*/ 59635 h 2613991"/>
              <a:gd name="connsiteX10" fmla="*/ 16565 w 357809"/>
              <a:gd name="connsiteY10" fmla="*/ 43070 h 2613991"/>
              <a:gd name="connsiteX11" fmla="*/ 3313 w 357809"/>
              <a:gd name="connsiteY11" fmla="*/ 29817 h 2613991"/>
              <a:gd name="connsiteX12" fmla="*/ 0 w 357809"/>
              <a:gd name="connsiteY12" fmla="*/ 23191 h 2613991"/>
              <a:gd name="connsiteX13" fmla="*/ 0 w 357809"/>
              <a:gd name="connsiteY13" fmla="*/ 16565 h 2613991"/>
              <a:gd name="connsiteX14" fmla="*/ 6626 w 357809"/>
              <a:gd name="connsiteY14" fmla="*/ 3313 h 2613991"/>
              <a:gd name="connsiteX15" fmla="*/ 43070 w 357809"/>
              <a:gd name="connsiteY15" fmla="*/ 0 h 2613991"/>
              <a:gd name="connsiteX16" fmla="*/ 102704 w 357809"/>
              <a:gd name="connsiteY16" fmla="*/ 6626 h 2613991"/>
              <a:gd name="connsiteX17" fmla="*/ 165652 w 357809"/>
              <a:gd name="connsiteY17" fmla="*/ 26504 h 2613991"/>
              <a:gd name="connsiteX18" fmla="*/ 245165 w 357809"/>
              <a:gd name="connsiteY18" fmla="*/ 62948 h 2613991"/>
              <a:gd name="connsiteX19" fmla="*/ 298174 w 357809"/>
              <a:gd name="connsiteY19" fmla="*/ 89452 h 2613991"/>
              <a:gd name="connsiteX20" fmla="*/ 357809 w 357809"/>
              <a:gd name="connsiteY20" fmla="*/ 238539 h 2613991"/>
              <a:gd name="connsiteX21" fmla="*/ 354496 w 357809"/>
              <a:gd name="connsiteY21" fmla="*/ 586409 h 2613991"/>
              <a:gd name="connsiteX22" fmla="*/ 354496 w 357809"/>
              <a:gd name="connsiteY22" fmla="*/ 1109870 h 2613991"/>
              <a:gd name="connsiteX23" fmla="*/ 354496 w 357809"/>
              <a:gd name="connsiteY23" fmla="*/ 1573696 h 2613991"/>
              <a:gd name="connsiteX24" fmla="*/ 354496 w 357809"/>
              <a:gd name="connsiteY24" fmla="*/ 2183296 h 2613991"/>
              <a:gd name="connsiteX25" fmla="*/ 334617 w 357809"/>
              <a:gd name="connsiteY25" fmla="*/ 2332383 h 2613991"/>
              <a:gd name="connsiteX26" fmla="*/ 321365 w 357809"/>
              <a:gd name="connsiteY26" fmla="*/ 2401957 h 2613991"/>
              <a:gd name="connsiteX27" fmla="*/ 301487 w 357809"/>
              <a:gd name="connsiteY27" fmla="*/ 2461591 h 2613991"/>
              <a:gd name="connsiteX28" fmla="*/ 288235 w 357809"/>
              <a:gd name="connsiteY28" fmla="*/ 2501348 h 2613991"/>
              <a:gd name="connsiteX29" fmla="*/ 265044 w 357809"/>
              <a:gd name="connsiteY29" fmla="*/ 2551044 h 2613991"/>
              <a:gd name="connsiteX30" fmla="*/ 238539 w 357809"/>
              <a:gd name="connsiteY30" fmla="*/ 2587487 h 2613991"/>
              <a:gd name="connsiteX31" fmla="*/ 215348 w 357809"/>
              <a:gd name="connsiteY31" fmla="*/ 2604052 h 2613991"/>
              <a:gd name="connsiteX32" fmla="*/ 188844 w 357809"/>
              <a:gd name="connsiteY32" fmla="*/ 2613991 h 2613991"/>
              <a:gd name="connsiteX33" fmla="*/ 175591 w 357809"/>
              <a:gd name="connsiteY33" fmla="*/ 2610678 h 2613991"/>
              <a:gd name="connsiteX34" fmla="*/ 155713 w 357809"/>
              <a:gd name="connsiteY34" fmla="*/ 2574235 h 2613991"/>
              <a:gd name="connsiteX35" fmla="*/ 119270 w 357809"/>
              <a:gd name="connsiteY35" fmla="*/ 2474844 h 2613991"/>
              <a:gd name="connsiteX36" fmla="*/ 89452 w 357809"/>
              <a:gd name="connsiteY36" fmla="*/ 2352261 h 2613991"/>
              <a:gd name="connsiteX37" fmla="*/ 92765 w 357809"/>
              <a:gd name="connsiteY37" fmla="*/ 2299252 h 2613991"/>
              <a:gd name="connsiteX38" fmla="*/ 106017 w 357809"/>
              <a:gd name="connsiteY38" fmla="*/ 2090530 h 2613991"/>
              <a:gd name="connsiteX39" fmla="*/ 115957 w 357809"/>
              <a:gd name="connsiteY39" fmla="*/ 1878496 h 2613991"/>
              <a:gd name="connsiteX40" fmla="*/ 122583 w 357809"/>
              <a:gd name="connsiteY40" fmla="*/ 1573696 h 2613991"/>
              <a:gd name="connsiteX41" fmla="*/ 129209 w 357809"/>
              <a:gd name="connsiteY41" fmla="*/ 1302026 h 2613991"/>
              <a:gd name="connsiteX42" fmla="*/ 129209 w 357809"/>
              <a:gd name="connsiteY42" fmla="*/ 944217 h 2613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57809" h="2613991">
                <a:moveTo>
                  <a:pt x="129209" y="944217"/>
                </a:moveTo>
                <a:cubicBezTo>
                  <a:pt x="130313" y="850348"/>
                  <a:pt x="131418" y="756478"/>
                  <a:pt x="132522" y="662609"/>
                </a:cubicBezTo>
                <a:lnTo>
                  <a:pt x="132522" y="347870"/>
                </a:lnTo>
                <a:lnTo>
                  <a:pt x="129209" y="245165"/>
                </a:lnTo>
                <a:lnTo>
                  <a:pt x="122583" y="205409"/>
                </a:lnTo>
                <a:lnTo>
                  <a:pt x="115957" y="175591"/>
                </a:lnTo>
                <a:lnTo>
                  <a:pt x="102704" y="139148"/>
                </a:lnTo>
                <a:lnTo>
                  <a:pt x="86139" y="109330"/>
                </a:lnTo>
                <a:lnTo>
                  <a:pt x="69574" y="86139"/>
                </a:lnTo>
                <a:lnTo>
                  <a:pt x="39757" y="59635"/>
                </a:lnTo>
                <a:lnTo>
                  <a:pt x="16565" y="43070"/>
                </a:lnTo>
                <a:lnTo>
                  <a:pt x="3313" y="29817"/>
                </a:lnTo>
                <a:lnTo>
                  <a:pt x="0" y="23191"/>
                </a:lnTo>
                <a:lnTo>
                  <a:pt x="0" y="16565"/>
                </a:lnTo>
                <a:lnTo>
                  <a:pt x="6626" y="3313"/>
                </a:lnTo>
                <a:lnTo>
                  <a:pt x="43070" y="0"/>
                </a:lnTo>
                <a:lnTo>
                  <a:pt x="102704" y="6626"/>
                </a:lnTo>
                <a:lnTo>
                  <a:pt x="165652" y="26504"/>
                </a:lnTo>
                <a:lnTo>
                  <a:pt x="245165" y="62948"/>
                </a:lnTo>
                <a:lnTo>
                  <a:pt x="298174" y="89452"/>
                </a:lnTo>
                <a:lnTo>
                  <a:pt x="357809" y="238539"/>
                </a:lnTo>
                <a:cubicBezTo>
                  <a:pt x="356705" y="354496"/>
                  <a:pt x="355600" y="470452"/>
                  <a:pt x="354496" y="586409"/>
                </a:cubicBezTo>
                <a:lnTo>
                  <a:pt x="354496" y="1109870"/>
                </a:lnTo>
                <a:lnTo>
                  <a:pt x="354496" y="1573696"/>
                </a:lnTo>
                <a:lnTo>
                  <a:pt x="354496" y="2183296"/>
                </a:lnTo>
                <a:lnTo>
                  <a:pt x="334617" y="2332383"/>
                </a:lnTo>
                <a:lnTo>
                  <a:pt x="321365" y="2401957"/>
                </a:lnTo>
                <a:lnTo>
                  <a:pt x="301487" y="2461591"/>
                </a:lnTo>
                <a:lnTo>
                  <a:pt x="288235" y="2501348"/>
                </a:lnTo>
                <a:lnTo>
                  <a:pt x="265044" y="2551044"/>
                </a:lnTo>
                <a:lnTo>
                  <a:pt x="238539" y="2587487"/>
                </a:lnTo>
                <a:lnTo>
                  <a:pt x="215348" y="2604052"/>
                </a:lnTo>
                <a:lnTo>
                  <a:pt x="188844" y="2613991"/>
                </a:lnTo>
                <a:lnTo>
                  <a:pt x="175591" y="2610678"/>
                </a:lnTo>
                <a:lnTo>
                  <a:pt x="155713" y="2574235"/>
                </a:lnTo>
                <a:lnTo>
                  <a:pt x="119270" y="2474844"/>
                </a:lnTo>
                <a:lnTo>
                  <a:pt x="89452" y="2352261"/>
                </a:lnTo>
                <a:lnTo>
                  <a:pt x="92765" y="2299252"/>
                </a:lnTo>
                <a:lnTo>
                  <a:pt x="106017" y="2090530"/>
                </a:lnTo>
                <a:lnTo>
                  <a:pt x="115957" y="1878496"/>
                </a:lnTo>
                <a:lnTo>
                  <a:pt x="122583" y="1573696"/>
                </a:lnTo>
                <a:lnTo>
                  <a:pt x="129209" y="1302026"/>
                </a:lnTo>
                <a:lnTo>
                  <a:pt x="129209" y="94421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B5B66EFF-D980-48CE-85C4-D3343658848F}"/>
              </a:ext>
            </a:extLst>
          </p:cNvPr>
          <p:cNvSpPr/>
          <p:nvPr/>
        </p:nvSpPr>
        <p:spPr>
          <a:xfrm>
            <a:off x="2916238" y="2076450"/>
            <a:ext cx="1254125" cy="2665413"/>
          </a:xfrm>
          <a:custGeom>
            <a:avLst/>
            <a:gdLst>
              <a:gd name="connsiteX0" fmla="*/ 615266 w 1254326"/>
              <a:gd name="connsiteY0" fmla="*/ 244746 h 2665017"/>
              <a:gd name="connsiteX1" fmla="*/ 411310 w 1254326"/>
              <a:gd name="connsiteY1" fmla="*/ 275340 h 2665017"/>
              <a:gd name="connsiteX2" fmla="*/ 251545 w 1254326"/>
              <a:gd name="connsiteY2" fmla="*/ 302534 h 2665017"/>
              <a:gd name="connsiteX3" fmla="*/ 57787 w 1254326"/>
              <a:gd name="connsiteY3" fmla="*/ 339925 h 2665017"/>
              <a:gd name="connsiteX4" fmla="*/ 0 w 1254326"/>
              <a:gd name="connsiteY4" fmla="*/ 149567 h 2665017"/>
              <a:gd name="connsiteX5" fmla="*/ 105377 w 1254326"/>
              <a:gd name="connsiteY5" fmla="*/ 149567 h 2665017"/>
              <a:gd name="connsiteX6" fmla="*/ 224351 w 1254326"/>
              <a:gd name="connsiteY6" fmla="*/ 135970 h 2665017"/>
              <a:gd name="connsiteX7" fmla="*/ 486094 w 1254326"/>
              <a:gd name="connsiteY7" fmla="*/ 88380 h 2665017"/>
              <a:gd name="connsiteX8" fmla="*/ 737639 w 1254326"/>
              <a:gd name="connsiteY8" fmla="*/ 44190 h 2665017"/>
              <a:gd name="connsiteX9" fmla="*/ 836217 w 1254326"/>
              <a:gd name="connsiteY9" fmla="*/ 20395 h 2665017"/>
              <a:gd name="connsiteX10" fmla="*/ 863411 w 1254326"/>
              <a:gd name="connsiteY10" fmla="*/ 6798 h 2665017"/>
              <a:gd name="connsiteX11" fmla="*/ 907602 w 1254326"/>
              <a:gd name="connsiteY11" fmla="*/ 0 h 2665017"/>
              <a:gd name="connsiteX12" fmla="*/ 972187 w 1254326"/>
              <a:gd name="connsiteY12" fmla="*/ 10197 h 2665017"/>
              <a:gd name="connsiteX13" fmla="*/ 1026576 w 1254326"/>
              <a:gd name="connsiteY13" fmla="*/ 33992 h 2665017"/>
              <a:gd name="connsiteX14" fmla="*/ 1094561 w 1254326"/>
              <a:gd name="connsiteY14" fmla="*/ 74783 h 2665017"/>
              <a:gd name="connsiteX15" fmla="*/ 1179542 w 1254326"/>
              <a:gd name="connsiteY15" fmla="*/ 142768 h 2665017"/>
              <a:gd name="connsiteX16" fmla="*/ 1213535 w 1254326"/>
              <a:gd name="connsiteY16" fmla="*/ 176761 h 2665017"/>
              <a:gd name="connsiteX17" fmla="*/ 1230531 w 1254326"/>
              <a:gd name="connsiteY17" fmla="*/ 197157 h 2665017"/>
              <a:gd name="connsiteX18" fmla="*/ 1244128 w 1254326"/>
              <a:gd name="connsiteY18" fmla="*/ 220951 h 2665017"/>
              <a:gd name="connsiteX19" fmla="*/ 1250926 w 1254326"/>
              <a:gd name="connsiteY19" fmla="*/ 241347 h 2665017"/>
              <a:gd name="connsiteX20" fmla="*/ 1254326 w 1254326"/>
              <a:gd name="connsiteY20" fmla="*/ 258343 h 2665017"/>
              <a:gd name="connsiteX21" fmla="*/ 1250926 w 1254326"/>
              <a:gd name="connsiteY21" fmla="*/ 278739 h 2665017"/>
              <a:gd name="connsiteX22" fmla="*/ 1237329 w 1254326"/>
              <a:gd name="connsiteY22" fmla="*/ 309332 h 2665017"/>
              <a:gd name="connsiteX23" fmla="*/ 1216934 w 1254326"/>
              <a:gd name="connsiteY23" fmla="*/ 336526 h 2665017"/>
              <a:gd name="connsiteX24" fmla="*/ 1203337 w 1254326"/>
              <a:gd name="connsiteY24" fmla="*/ 350123 h 2665017"/>
              <a:gd name="connsiteX25" fmla="*/ 1182941 w 1254326"/>
              <a:gd name="connsiteY25" fmla="*/ 394313 h 2665017"/>
              <a:gd name="connsiteX26" fmla="*/ 1159147 w 1254326"/>
              <a:gd name="connsiteY26" fmla="*/ 458899 h 2665017"/>
              <a:gd name="connsiteX27" fmla="*/ 1145550 w 1254326"/>
              <a:gd name="connsiteY27" fmla="*/ 557478 h 2665017"/>
              <a:gd name="connsiteX28" fmla="*/ 1131952 w 1254326"/>
              <a:gd name="connsiteY28" fmla="*/ 958590 h 2665017"/>
              <a:gd name="connsiteX29" fmla="*/ 1125154 w 1254326"/>
              <a:gd name="connsiteY29" fmla="*/ 1458281 h 2665017"/>
              <a:gd name="connsiteX30" fmla="*/ 1114956 w 1254326"/>
              <a:gd name="connsiteY30" fmla="*/ 2070147 h 2665017"/>
              <a:gd name="connsiteX31" fmla="*/ 1114956 w 1254326"/>
              <a:gd name="connsiteY31" fmla="*/ 2362483 h 2665017"/>
              <a:gd name="connsiteX32" fmla="*/ 1104758 w 1254326"/>
              <a:gd name="connsiteY32" fmla="*/ 2430468 h 2665017"/>
              <a:gd name="connsiteX33" fmla="*/ 1094561 w 1254326"/>
              <a:gd name="connsiteY33" fmla="*/ 2488255 h 2665017"/>
              <a:gd name="connsiteX34" fmla="*/ 1084363 w 1254326"/>
              <a:gd name="connsiteY34" fmla="*/ 2525647 h 2665017"/>
              <a:gd name="connsiteX35" fmla="*/ 1063967 w 1254326"/>
              <a:gd name="connsiteY35" fmla="*/ 2569838 h 2665017"/>
              <a:gd name="connsiteX36" fmla="*/ 1046971 w 1254326"/>
              <a:gd name="connsiteY36" fmla="*/ 2600431 h 2665017"/>
              <a:gd name="connsiteX37" fmla="*/ 1023176 w 1254326"/>
              <a:gd name="connsiteY37" fmla="*/ 2631024 h 2665017"/>
              <a:gd name="connsiteX38" fmla="*/ 999381 w 1254326"/>
              <a:gd name="connsiteY38" fmla="*/ 2648021 h 2665017"/>
              <a:gd name="connsiteX39" fmla="*/ 982385 w 1254326"/>
              <a:gd name="connsiteY39" fmla="*/ 2658218 h 2665017"/>
              <a:gd name="connsiteX40" fmla="*/ 968788 w 1254326"/>
              <a:gd name="connsiteY40" fmla="*/ 2665017 h 2665017"/>
              <a:gd name="connsiteX41" fmla="*/ 955191 w 1254326"/>
              <a:gd name="connsiteY41" fmla="*/ 2665017 h 2665017"/>
              <a:gd name="connsiteX42" fmla="*/ 938195 w 1254326"/>
              <a:gd name="connsiteY42" fmla="*/ 2651420 h 2665017"/>
              <a:gd name="connsiteX43" fmla="*/ 907602 w 1254326"/>
              <a:gd name="connsiteY43" fmla="*/ 2607229 h 2665017"/>
              <a:gd name="connsiteX44" fmla="*/ 860012 w 1254326"/>
              <a:gd name="connsiteY44" fmla="*/ 2518849 h 2665017"/>
              <a:gd name="connsiteX45" fmla="*/ 849814 w 1254326"/>
              <a:gd name="connsiteY45" fmla="*/ 2495054 h 2665017"/>
              <a:gd name="connsiteX46" fmla="*/ 843016 w 1254326"/>
              <a:gd name="connsiteY46" fmla="*/ 2457662 h 2665017"/>
              <a:gd name="connsiteX47" fmla="*/ 846415 w 1254326"/>
              <a:gd name="connsiteY47" fmla="*/ 2338688 h 2665017"/>
              <a:gd name="connsiteX48" fmla="*/ 866810 w 1254326"/>
              <a:gd name="connsiteY48" fmla="*/ 2165326 h 2665017"/>
              <a:gd name="connsiteX49" fmla="*/ 866810 w 1254326"/>
              <a:gd name="connsiteY49" fmla="*/ 1920580 h 2665017"/>
              <a:gd name="connsiteX50" fmla="*/ 866810 w 1254326"/>
              <a:gd name="connsiteY50" fmla="*/ 1567057 h 2665017"/>
              <a:gd name="connsiteX51" fmla="*/ 870210 w 1254326"/>
              <a:gd name="connsiteY51" fmla="*/ 1172743 h 2665017"/>
              <a:gd name="connsiteX52" fmla="*/ 870210 w 1254326"/>
              <a:gd name="connsiteY52" fmla="*/ 900803 h 2665017"/>
              <a:gd name="connsiteX53" fmla="*/ 880408 w 1254326"/>
              <a:gd name="connsiteY53" fmla="*/ 642459 h 2665017"/>
              <a:gd name="connsiteX54" fmla="*/ 887206 w 1254326"/>
              <a:gd name="connsiteY54" fmla="*/ 360321 h 2665017"/>
              <a:gd name="connsiteX55" fmla="*/ 887206 w 1254326"/>
              <a:gd name="connsiteY55" fmla="*/ 299134 h 2665017"/>
              <a:gd name="connsiteX56" fmla="*/ 883807 w 1254326"/>
              <a:gd name="connsiteY56" fmla="*/ 275340 h 2665017"/>
              <a:gd name="connsiteX57" fmla="*/ 870210 w 1254326"/>
              <a:gd name="connsiteY57" fmla="*/ 251545 h 2665017"/>
              <a:gd name="connsiteX58" fmla="*/ 849814 w 1254326"/>
              <a:gd name="connsiteY58" fmla="*/ 234548 h 2665017"/>
              <a:gd name="connsiteX59" fmla="*/ 822620 w 1254326"/>
              <a:gd name="connsiteY59" fmla="*/ 224351 h 2665017"/>
              <a:gd name="connsiteX60" fmla="*/ 792027 w 1254326"/>
              <a:gd name="connsiteY60" fmla="*/ 217552 h 2665017"/>
              <a:gd name="connsiteX61" fmla="*/ 615266 w 1254326"/>
              <a:gd name="connsiteY61" fmla="*/ 244746 h 2665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254326" h="2665017">
                <a:moveTo>
                  <a:pt x="615266" y="244746"/>
                </a:moveTo>
                <a:lnTo>
                  <a:pt x="411310" y="275340"/>
                </a:lnTo>
                <a:lnTo>
                  <a:pt x="251545" y="302534"/>
                </a:lnTo>
                <a:lnTo>
                  <a:pt x="57787" y="339925"/>
                </a:lnTo>
                <a:lnTo>
                  <a:pt x="0" y="149567"/>
                </a:lnTo>
                <a:lnTo>
                  <a:pt x="105377" y="149567"/>
                </a:lnTo>
                <a:lnTo>
                  <a:pt x="224351" y="135970"/>
                </a:lnTo>
                <a:lnTo>
                  <a:pt x="486094" y="88380"/>
                </a:lnTo>
                <a:lnTo>
                  <a:pt x="737639" y="44190"/>
                </a:lnTo>
                <a:lnTo>
                  <a:pt x="836217" y="20395"/>
                </a:lnTo>
                <a:lnTo>
                  <a:pt x="863411" y="6798"/>
                </a:lnTo>
                <a:lnTo>
                  <a:pt x="907602" y="0"/>
                </a:lnTo>
                <a:lnTo>
                  <a:pt x="972187" y="10197"/>
                </a:lnTo>
                <a:lnTo>
                  <a:pt x="1026576" y="33992"/>
                </a:lnTo>
                <a:lnTo>
                  <a:pt x="1094561" y="74783"/>
                </a:lnTo>
                <a:lnTo>
                  <a:pt x="1179542" y="142768"/>
                </a:lnTo>
                <a:lnTo>
                  <a:pt x="1213535" y="176761"/>
                </a:lnTo>
                <a:lnTo>
                  <a:pt x="1230531" y="197157"/>
                </a:lnTo>
                <a:lnTo>
                  <a:pt x="1244128" y="220951"/>
                </a:lnTo>
                <a:lnTo>
                  <a:pt x="1250926" y="241347"/>
                </a:lnTo>
                <a:lnTo>
                  <a:pt x="1254326" y="258343"/>
                </a:lnTo>
                <a:lnTo>
                  <a:pt x="1250926" y="278739"/>
                </a:lnTo>
                <a:lnTo>
                  <a:pt x="1237329" y="309332"/>
                </a:lnTo>
                <a:lnTo>
                  <a:pt x="1216934" y="336526"/>
                </a:lnTo>
                <a:lnTo>
                  <a:pt x="1203337" y="350123"/>
                </a:lnTo>
                <a:lnTo>
                  <a:pt x="1182941" y="394313"/>
                </a:lnTo>
                <a:lnTo>
                  <a:pt x="1159147" y="458899"/>
                </a:lnTo>
                <a:lnTo>
                  <a:pt x="1145550" y="557478"/>
                </a:lnTo>
                <a:lnTo>
                  <a:pt x="1131952" y="958590"/>
                </a:lnTo>
                <a:lnTo>
                  <a:pt x="1125154" y="1458281"/>
                </a:lnTo>
                <a:lnTo>
                  <a:pt x="1114956" y="2070147"/>
                </a:lnTo>
                <a:lnTo>
                  <a:pt x="1114956" y="2362483"/>
                </a:lnTo>
                <a:lnTo>
                  <a:pt x="1104758" y="2430468"/>
                </a:lnTo>
                <a:lnTo>
                  <a:pt x="1094561" y="2488255"/>
                </a:lnTo>
                <a:lnTo>
                  <a:pt x="1084363" y="2525647"/>
                </a:lnTo>
                <a:lnTo>
                  <a:pt x="1063967" y="2569838"/>
                </a:lnTo>
                <a:lnTo>
                  <a:pt x="1046971" y="2600431"/>
                </a:lnTo>
                <a:lnTo>
                  <a:pt x="1023176" y="2631024"/>
                </a:lnTo>
                <a:lnTo>
                  <a:pt x="999381" y="2648021"/>
                </a:lnTo>
                <a:lnTo>
                  <a:pt x="982385" y="2658218"/>
                </a:lnTo>
                <a:lnTo>
                  <a:pt x="968788" y="2665017"/>
                </a:lnTo>
                <a:lnTo>
                  <a:pt x="955191" y="2665017"/>
                </a:lnTo>
                <a:lnTo>
                  <a:pt x="938195" y="2651420"/>
                </a:lnTo>
                <a:lnTo>
                  <a:pt x="907602" y="2607229"/>
                </a:lnTo>
                <a:lnTo>
                  <a:pt x="860012" y="2518849"/>
                </a:lnTo>
                <a:lnTo>
                  <a:pt x="849814" y="2495054"/>
                </a:lnTo>
                <a:lnTo>
                  <a:pt x="843016" y="2457662"/>
                </a:lnTo>
                <a:lnTo>
                  <a:pt x="846415" y="2338688"/>
                </a:lnTo>
                <a:lnTo>
                  <a:pt x="866810" y="2165326"/>
                </a:lnTo>
                <a:lnTo>
                  <a:pt x="866810" y="1920580"/>
                </a:lnTo>
                <a:lnTo>
                  <a:pt x="866810" y="1567057"/>
                </a:lnTo>
                <a:cubicBezTo>
                  <a:pt x="867943" y="1435619"/>
                  <a:pt x="869077" y="1304181"/>
                  <a:pt x="870210" y="1172743"/>
                </a:cubicBezTo>
                <a:lnTo>
                  <a:pt x="870210" y="900803"/>
                </a:lnTo>
                <a:lnTo>
                  <a:pt x="880408" y="642459"/>
                </a:lnTo>
                <a:lnTo>
                  <a:pt x="887206" y="360321"/>
                </a:lnTo>
                <a:lnTo>
                  <a:pt x="887206" y="299134"/>
                </a:lnTo>
                <a:lnTo>
                  <a:pt x="883807" y="275340"/>
                </a:lnTo>
                <a:lnTo>
                  <a:pt x="870210" y="251545"/>
                </a:lnTo>
                <a:lnTo>
                  <a:pt x="849814" y="234548"/>
                </a:lnTo>
                <a:lnTo>
                  <a:pt x="822620" y="224351"/>
                </a:lnTo>
                <a:lnTo>
                  <a:pt x="792027" y="217552"/>
                </a:lnTo>
                <a:lnTo>
                  <a:pt x="615266" y="24474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0E5C6B1-62C2-43EB-96E1-6C54F67B6CA7}"/>
              </a:ext>
            </a:extLst>
          </p:cNvPr>
          <p:cNvSpPr/>
          <p:nvPr/>
        </p:nvSpPr>
        <p:spPr>
          <a:xfrm>
            <a:off x="2971800" y="3084513"/>
            <a:ext cx="887413" cy="307975"/>
          </a:xfrm>
          <a:custGeom>
            <a:avLst/>
            <a:gdLst>
              <a:gd name="connsiteX0" fmla="*/ 509588 w 888206"/>
              <a:gd name="connsiteY0" fmla="*/ 61912 h 309562"/>
              <a:gd name="connsiteX1" fmla="*/ 254794 w 888206"/>
              <a:gd name="connsiteY1" fmla="*/ 107156 h 309562"/>
              <a:gd name="connsiteX2" fmla="*/ 0 w 888206"/>
              <a:gd name="connsiteY2" fmla="*/ 152400 h 309562"/>
              <a:gd name="connsiteX3" fmla="*/ 0 w 888206"/>
              <a:gd name="connsiteY3" fmla="*/ 309562 h 309562"/>
              <a:gd name="connsiteX4" fmla="*/ 133350 w 888206"/>
              <a:gd name="connsiteY4" fmla="*/ 283369 h 309562"/>
              <a:gd name="connsiteX5" fmla="*/ 316706 w 888206"/>
              <a:gd name="connsiteY5" fmla="*/ 247650 h 309562"/>
              <a:gd name="connsiteX6" fmla="*/ 504825 w 888206"/>
              <a:gd name="connsiteY6" fmla="*/ 216694 h 309562"/>
              <a:gd name="connsiteX7" fmla="*/ 654844 w 888206"/>
              <a:gd name="connsiteY7" fmla="*/ 197644 h 309562"/>
              <a:gd name="connsiteX8" fmla="*/ 745331 w 888206"/>
              <a:gd name="connsiteY8" fmla="*/ 190500 h 309562"/>
              <a:gd name="connsiteX9" fmla="*/ 888206 w 888206"/>
              <a:gd name="connsiteY9" fmla="*/ 190500 h 309562"/>
              <a:gd name="connsiteX10" fmla="*/ 881063 w 888206"/>
              <a:gd name="connsiteY10" fmla="*/ 0 h 309562"/>
              <a:gd name="connsiteX11" fmla="*/ 676275 w 888206"/>
              <a:gd name="connsiteY11" fmla="*/ 33337 h 309562"/>
              <a:gd name="connsiteX12" fmla="*/ 509588 w 888206"/>
              <a:gd name="connsiteY12" fmla="*/ 61912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309562">
                <a:moveTo>
                  <a:pt x="509588" y="61912"/>
                </a:moveTo>
                <a:lnTo>
                  <a:pt x="254794" y="107156"/>
                </a:lnTo>
                <a:lnTo>
                  <a:pt x="0" y="152400"/>
                </a:lnTo>
                <a:lnTo>
                  <a:pt x="0" y="309562"/>
                </a:lnTo>
                <a:lnTo>
                  <a:pt x="133350" y="283369"/>
                </a:lnTo>
                <a:lnTo>
                  <a:pt x="316706" y="247650"/>
                </a:lnTo>
                <a:lnTo>
                  <a:pt x="504825" y="216694"/>
                </a:lnTo>
                <a:lnTo>
                  <a:pt x="654844" y="197644"/>
                </a:lnTo>
                <a:lnTo>
                  <a:pt x="745331" y="190500"/>
                </a:lnTo>
                <a:lnTo>
                  <a:pt x="888206" y="190500"/>
                </a:lnTo>
                <a:lnTo>
                  <a:pt x="881063" y="0"/>
                </a:lnTo>
                <a:lnTo>
                  <a:pt x="676275" y="33337"/>
                </a:lnTo>
                <a:lnTo>
                  <a:pt x="509588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9FF31A61-DBDD-47E9-BFCD-53F34E16B4E0}"/>
              </a:ext>
            </a:extLst>
          </p:cNvPr>
          <p:cNvSpPr/>
          <p:nvPr/>
        </p:nvSpPr>
        <p:spPr>
          <a:xfrm>
            <a:off x="2943225" y="4233863"/>
            <a:ext cx="887413" cy="247650"/>
          </a:xfrm>
          <a:custGeom>
            <a:avLst/>
            <a:gdLst>
              <a:gd name="connsiteX0" fmla="*/ 471488 w 888206"/>
              <a:gd name="connsiteY0" fmla="*/ 14287 h 247650"/>
              <a:gd name="connsiteX1" fmla="*/ 354806 w 888206"/>
              <a:gd name="connsiteY1" fmla="*/ 23812 h 247650"/>
              <a:gd name="connsiteX2" fmla="*/ 200025 w 888206"/>
              <a:gd name="connsiteY2" fmla="*/ 45243 h 247650"/>
              <a:gd name="connsiteX3" fmla="*/ 0 w 888206"/>
              <a:gd name="connsiteY3" fmla="*/ 80962 h 247650"/>
              <a:gd name="connsiteX4" fmla="*/ 4763 w 888206"/>
              <a:gd name="connsiteY4" fmla="*/ 247650 h 247650"/>
              <a:gd name="connsiteX5" fmla="*/ 197644 w 888206"/>
              <a:gd name="connsiteY5" fmla="*/ 228600 h 247650"/>
              <a:gd name="connsiteX6" fmla="*/ 388144 w 888206"/>
              <a:gd name="connsiteY6" fmla="*/ 214312 h 247650"/>
              <a:gd name="connsiteX7" fmla="*/ 585788 w 888206"/>
              <a:gd name="connsiteY7" fmla="*/ 204787 h 247650"/>
              <a:gd name="connsiteX8" fmla="*/ 881063 w 888206"/>
              <a:gd name="connsiteY8" fmla="*/ 200025 h 247650"/>
              <a:gd name="connsiteX9" fmla="*/ 888206 w 888206"/>
              <a:gd name="connsiteY9" fmla="*/ 0 h 247650"/>
              <a:gd name="connsiteX10" fmla="*/ 783431 w 888206"/>
              <a:gd name="connsiteY10" fmla="*/ 0 h 247650"/>
              <a:gd name="connsiteX11" fmla="*/ 647700 w 888206"/>
              <a:gd name="connsiteY11" fmla="*/ 4762 h 247650"/>
              <a:gd name="connsiteX12" fmla="*/ 471488 w 888206"/>
              <a:gd name="connsiteY12" fmla="*/ 14287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8206" h="247650">
                <a:moveTo>
                  <a:pt x="471488" y="14287"/>
                </a:moveTo>
                <a:lnTo>
                  <a:pt x="354806" y="23812"/>
                </a:lnTo>
                <a:lnTo>
                  <a:pt x="200025" y="45243"/>
                </a:lnTo>
                <a:lnTo>
                  <a:pt x="0" y="80962"/>
                </a:lnTo>
                <a:lnTo>
                  <a:pt x="4763" y="247650"/>
                </a:lnTo>
                <a:lnTo>
                  <a:pt x="197644" y="228600"/>
                </a:lnTo>
                <a:lnTo>
                  <a:pt x="388144" y="214312"/>
                </a:lnTo>
                <a:lnTo>
                  <a:pt x="585788" y="204787"/>
                </a:lnTo>
                <a:lnTo>
                  <a:pt x="881063" y="200025"/>
                </a:lnTo>
                <a:lnTo>
                  <a:pt x="888206" y="0"/>
                </a:lnTo>
                <a:lnTo>
                  <a:pt x="783431" y="0"/>
                </a:lnTo>
                <a:lnTo>
                  <a:pt x="647700" y="4762"/>
                </a:lnTo>
                <a:lnTo>
                  <a:pt x="471488" y="1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9E9C653-5FAA-46A1-90D3-2E0300B1370B}"/>
              </a:ext>
            </a:extLst>
          </p:cNvPr>
          <p:cNvSpPr/>
          <p:nvPr/>
        </p:nvSpPr>
        <p:spPr>
          <a:xfrm>
            <a:off x="4148138" y="1600200"/>
            <a:ext cx="1301750" cy="1249363"/>
          </a:xfrm>
          <a:custGeom>
            <a:avLst/>
            <a:gdLst>
              <a:gd name="connsiteX0" fmla="*/ 904875 w 1302543"/>
              <a:gd name="connsiteY0" fmla="*/ 673894 h 1250156"/>
              <a:gd name="connsiteX1" fmla="*/ 776287 w 1302543"/>
              <a:gd name="connsiteY1" fmla="*/ 790575 h 1250156"/>
              <a:gd name="connsiteX2" fmla="*/ 697706 w 1302543"/>
              <a:gd name="connsiteY2" fmla="*/ 857250 h 1250156"/>
              <a:gd name="connsiteX3" fmla="*/ 590550 w 1302543"/>
              <a:gd name="connsiteY3" fmla="*/ 938213 h 1250156"/>
              <a:gd name="connsiteX4" fmla="*/ 464343 w 1302543"/>
              <a:gd name="connsiteY4" fmla="*/ 1028700 h 1250156"/>
              <a:gd name="connsiteX5" fmla="*/ 392906 w 1302543"/>
              <a:gd name="connsiteY5" fmla="*/ 1078706 h 1250156"/>
              <a:gd name="connsiteX6" fmla="*/ 278606 w 1302543"/>
              <a:gd name="connsiteY6" fmla="*/ 1152525 h 1250156"/>
              <a:gd name="connsiteX7" fmla="*/ 183356 w 1302543"/>
              <a:gd name="connsiteY7" fmla="*/ 1200150 h 1250156"/>
              <a:gd name="connsiteX8" fmla="*/ 88106 w 1302543"/>
              <a:gd name="connsiteY8" fmla="*/ 1240631 h 1250156"/>
              <a:gd name="connsiteX9" fmla="*/ 42862 w 1302543"/>
              <a:gd name="connsiteY9" fmla="*/ 1250156 h 1250156"/>
              <a:gd name="connsiteX10" fmla="*/ 16668 w 1302543"/>
              <a:gd name="connsiteY10" fmla="*/ 1250156 h 1250156"/>
              <a:gd name="connsiteX11" fmla="*/ 4762 w 1302543"/>
              <a:gd name="connsiteY11" fmla="*/ 1240631 h 1250156"/>
              <a:gd name="connsiteX12" fmla="*/ 0 w 1302543"/>
              <a:gd name="connsiteY12" fmla="*/ 1226344 h 1250156"/>
              <a:gd name="connsiteX13" fmla="*/ 9525 w 1302543"/>
              <a:gd name="connsiteY13" fmla="*/ 1193006 h 1250156"/>
              <a:gd name="connsiteX14" fmla="*/ 21431 w 1302543"/>
              <a:gd name="connsiteY14" fmla="*/ 1181100 h 1250156"/>
              <a:gd name="connsiteX15" fmla="*/ 92868 w 1302543"/>
              <a:gd name="connsiteY15" fmla="*/ 1135856 h 1250156"/>
              <a:gd name="connsiteX16" fmla="*/ 276225 w 1302543"/>
              <a:gd name="connsiteY16" fmla="*/ 1009650 h 1250156"/>
              <a:gd name="connsiteX17" fmla="*/ 411956 w 1302543"/>
              <a:gd name="connsiteY17" fmla="*/ 902494 h 1250156"/>
              <a:gd name="connsiteX18" fmla="*/ 519112 w 1302543"/>
              <a:gd name="connsiteY18" fmla="*/ 809625 h 1250156"/>
              <a:gd name="connsiteX19" fmla="*/ 626268 w 1302543"/>
              <a:gd name="connsiteY19" fmla="*/ 702469 h 1250156"/>
              <a:gd name="connsiteX20" fmla="*/ 709612 w 1302543"/>
              <a:gd name="connsiteY20" fmla="*/ 607219 h 1250156"/>
              <a:gd name="connsiteX21" fmla="*/ 773906 w 1302543"/>
              <a:gd name="connsiteY21" fmla="*/ 526256 h 1250156"/>
              <a:gd name="connsiteX22" fmla="*/ 835818 w 1302543"/>
              <a:gd name="connsiteY22" fmla="*/ 435769 h 1250156"/>
              <a:gd name="connsiteX23" fmla="*/ 852487 w 1302543"/>
              <a:gd name="connsiteY23" fmla="*/ 402431 h 1250156"/>
              <a:gd name="connsiteX24" fmla="*/ 876300 w 1302543"/>
              <a:gd name="connsiteY24" fmla="*/ 347663 h 1250156"/>
              <a:gd name="connsiteX25" fmla="*/ 895350 w 1302543"/>
              <a:gd name="connsiteY25" fmla="*/ 285750 h 1250156"/>
              <a:gd name="connsiteX26" fmla="*/ 907256 w 1302543"/>
              <a:gd name="connsiteY26" fmla="*/ 216694 h 1250156"/>
              <a:gd name="connsiteX27" fmla="*/ 907256 w 1302543"/>
              <a:gd name="connsiteY27" fmla="*/ 183356 h 1250156"/>
              <a:gd name="connsiteX28" fmla="*/ 895350 w 1302543"/>
              <a:gd name="connsiteY28" fmla="*/ 157163 h 1250156"/>
              <a:gd name="connsiteX29" fmla="*/ 852487 w 1302543"/>
              <a:gd name="connsiteY29" fmla="*/ 100013 h 1250156"/>
              <a:gd name="connsiteX30" fmla="*/ 816768 w 1302543"/>
              <a:gd name="connsiteY30" fmla="*/ 66675 h 1250156"/>
              <a:gd name="connsiteX31" fmla="*/ 790575 w 1302543"/>
              <a:gd name="connsiteY31" fmla="*/ 38100 h 1250156"/>
              <a:gd name="connsiteX32" fmla="*/ 785812 w 1302543"/>
              <a:gd name="connsiteY32" fmla="*/ 21431 h 1250156"/>
              <a:gd name="connsiteX33" fmla="*/ 792956 w 1302543"/>
              <a:gd name="connsiteY33" fmla="*/ 7144 h 1250156"/>
              <a:gd name="connsiteX34" fmla="*/ 821531 w 1302543"/>
              <a:gd name="connsiteY34" fmla="*/ 0 h 1250156"/>
              <a:gd name="connsiteX35" fmla="*/ 876300 w 1302543"/>
              <a:gd name="connsiteY35" fmla="*/ 0 h 1250156"/>
              <a:gd name="connsiteX36" fmla="*/ 966787 w 1302543"/>
              <a:gd name="connsiteY36" fmla="*/ 19050 h 1250156"/>
              <a:gd name="connsiteX37" fmla="*/ 1026318 w 1302543"/>
              <a:gd name="connsiteY37" fmla="*/ 42863 h 1250156"/>
              <a:gd name="connsiteX38" fmla="*/ 1097756 w 1302543"/>
              <a:gd name="connsiteY38" fmla="*/ 85725 h 1250156"/>
              <a:gd name="connsiteX39" fmla="*/ 1150143 w 1302543"/>
              <a:gd name="connsiteY39" fmla="*/ 128588 h 1250156"/>
              <a:gd name="connsiteX40" fmla="*/ 1202531 w 1302543"/>
              <a:gd name="connsiteY40" fmla="*/ 166688 h 1250156"/>
              <a:gd name="connsiteX41" fmla="*/ 1245393 w 1302543"/>
              <a:gd name="connsiteY41" fmla="*/ 200025 h 1250156"/>
              <a:gd name="connsiteX42" fmla="*/ 1276350 w 1302543"/>
              <a:gd name="connsiteY42" fmla="*/ 230981 h 1250156"/>
              <a:gd name="connsiteX43" fmla="*/ 1290637 w 1302543"/>
              <a:gd name="connsiteY43" fmla="*/ 250031 h 1250156"/>
              <a:gd name="connsiteX44" fmla="*/ 1297781 w 1302543"/>
              <a:gd name="connsiteY44" fmla="*/ 266700 h 1250156"/>
              <a:gd name="connsiteX45" fmla="*/ 1302543 w 1302543"/>
              <a:gd name="connsiteY45" fmla="*/ 290513 h 1250156"/>
              <a:gd name="connsiteX46" fmla="*/ 1300162 w 1302543"/>
              <a:gd name="connsiteY46" fmla="*/ 311944 h 1250156"/>
              <a:gd name="connsiteX47" fmla="*/ 1285875 w 1302543"/>
              <a:gd name="connsiteY47" fmla="*/ 338138 h 1250156"/>
              <a:gd name="connsiteX48" fmla="*/ 1092993 w 1302543"/>
              <a:gd name="connsiteY48" fmla="*/ 464344 h 1250156"/>
              <a:gd name="connsiteX49" fmla="*/ 1019175 w 1302543"/>
              <a:gd name="connsiteY49" fmla="*/ 552450 h 1250156"/>
              <a:gd name="connsiteX50" fmla="*/ 904875 w 1302543"/>
              <a:gd name="connsiteY50" fmla="*/ 673894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02543" h="1250156">
                <a:moveTo>
                  <a:pt x="904875" y="673894"/>
                </a:moveTo>
                <a:lnTo>
                  <a:pt x="776287" y="790575"/>
                </a:lnTo>
                <a:lnTo>
                  <a:pt x="697706" y="857250"/>
                </a:lnTo>
                <a:lnTo>
                  <a:pt x="590550" y="938213"/>
                </a:lnTo>
                <a:lnTo>
                  <a:pt x="464343" y="1028700"/>
                </a:lnTo>
                <a:lnTo>
                  <a:pt x="392906" y="1078706"/>
                </a:lnTo>
                <a:lnTo>
                  <a:pt x="278606" y="1152525"/>
                </a:lnTo>
                <a:lnTo>
                  <a:pt x="183356" y="1200150"/>
                </a:lnTo>
                <a:lnTo>
                  <a:pt x="88106" y="1240631"/>
                </a:lnTo>
                <a:lnTo>
                  <a:pt x="42862" y="1250156"/>
                </a:lnTo>
                <a:lnTo>
                  <a:pt x="16668" y="1250156"/>
                </a:lnTo>
                <a:lnTo>
                  <a:pt x="4762" y="1240631"/>
                </a:lnTo>
                <a:lnTo>
                  <a:pt x="0" y="1226344"/>
                </a:lnTo>
                <a:lnTo>
                  <a:pt x="9525" y="1193006"/>
                </a:lnTo>
                <a:lnTo>
                  <a:pt x="21431" y="1181100"/>
                </a:lnTo>
                <a:lnTo>
                  <a:pt x="92868" y="1135856"/>
                </a:lnTo>
                <a:lnTo>
                  <a:pt x="276225" y="1009650"/>
                </a:lnTo>
                <a:lnTo>
                  <a:pt x="411956" y="902494"/>
                </a:lnTo>
                <a:lnTo>
                  <a:pt x="519112" y="809625"/>
                </a:lnTo>
                <a:lnTo>
                  <a:pt x="626268" y="702469"/>
                </a:lnTo>
                <a:lnTo>
                  <a:pt x="709612" y="607219"/>
                </a:lnTo>
                <a:lnTo>
                  <a:pt x="773906" y="526256"/>
                </a:lnTo>
                <a:lnTo>
                  <a:pt x="835818" y="435769"/>
                </a:lnTo>
                <a:lnTo>
                  <a:pt x="852487" y="402431"/>
                </a:lnTo>
                <a:lnTo>
                  <a:pt x="876300" y="347663"/>
                </a:lnTo>
                <a:lnTo>
                  <a:pt x="895350" y="285750"/>
                </a:lnTo>
                <a:lnTo>
                  <a:pt x="907256" y="216694"/>
                </a:lnTo>
                <a:lnTo>
                  <a:pt x="907256" y="183356"/>
                </a:lnTo>
                <a:lnTo>
                  <a:pt x="895350" y="157163"/>
                </a:lnTo>
                <a:lnTo>
                  <a:pt x="852487" y="100013"/>
                </a:lnTo>
                <a:lnTo>
                  <a:pt x="816768" y="66675"/>
                </a:lnTo>
                <a:lnTo>
                  <a:pt x="790575" y="38100"/>
                </a:lnTo>
                <a:lnTo>
                  <a:pt x="785812" y="21431"/>
                </a:lnTo>
                <a:lnTo>
                  <a:pt x="792956" y="7144"/>
                </a:lnTo>
                <a:lnTo>
                  <a:pt x="821531" y="0"/>
                </a:lnTo>
                <a:lnTo>
                  <a:pt x="876300" y="0"/>
                </a:lnTo>
                <a:lnTo>
                  <a:pt x="966787" y="19050"/>
                </a:lnTo>
                <a:lnTo>
                  <a:pt x="1026318" y="42863"/>
                </a:lnTo>
                <a:lnTo>
                  <a:pt x="1097756" y="85725"/>
                </a:lnTo>
                <a:lnTo>
                  <a:pt x="1150143" y="128588"/>
                </a:lnTo>
                <a:lnTo>
                  <a:pt x="1202531" y="166688"/>
                </a:lnTo>
                <a:lnTo>
                  <a:pt x="1245393" y="200025"/>
                </a:lnTo>
                <a:lnTo>
                  <a:pt x="1276350" y="230981"/>
                </a:lnTo>
                <a:lnTo>
                  <a:pt x="1290637" y="250031"/>
                </a:lnTo>
                <a:lnTo>
                  <a:pt x="1297781" y="266700"/>
                </a:lnTo>
                <a:lnTo>
                  <a:pt x="1302543" y="290513"/>
                </a:lnTo>
                <a:lnTo>
                  <a:pt x="1300162" y="311944"/>
                </a:lnTo>
                <a:lnTo>
                  <a:pt x="1285875" y="338138"/>
                </a:lnTo>
                <a:lnTo>
                  <a:pt x="1092993" y="464344"/>
                </a:lnTo>
                <a:lnTo>
                  <a:pt x="1019175" y="552450"/>
                </a:lnTo>
                <a:lnTo>
                  <a:pt x="904875" y="673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827E443C-1AEB-42A2-8EDE-F3319E55DAFD}"/>
              </a:ext>
            </a:extLst>
          </p:cNvPr>
          <p:cNvSpPr/>
          <p:nvPr/>
        </p:nvSpPr>
        <p:spPr>
          <a:xfrm>
            <a:off x="5186363" y="1743075"/>
            <a:ext cx="1300162" cy="354013"/>
          </a:xfrm>
          <a:custGeom>
            <a:avLst/>
            <a:gdLst>
              <a:gd name="connsiteX0" fmla="*/ 523875 w 1300162"/>
              <a:gd name="connsiteY0" fmla="*/ 264319 h 354806"/>
              <a:gd name="connsiteX1" fmla="*/ 185737 w 1300162"/>
              <a:gd name="connsiteY1" fmla="*/ 347663 h 354806"/>
              <a:gd name="connsiteX2" fmla="*/ 140493 w 1300162"/>
              <a:gd name="connsiteY2" fmla="*/ 354806 h 354806"/>
              <a:gd name="connsiteX3" fmla="*/ 111918 w 1300162"/>
              <a:gd name="connsiteY3" fmla="*/ 354806 h 354806"/>
              <a:gd name="connsiteX4" fmla="*/ 85725 w 1300162"/>
              <a:gd name="connsiteY4" fmla="*/ 350044 h 354806"/>
              <a:gd name="connsiteX5" fmla="*/ 57150 w 1300162"/>
              <a:gd name="connsiteY5" fmla="*/ 333375 h 354806"/>
              <a:gd name="connsiteX6" fmla="*/ 0 w 1300162"/>
              <a:gd name="connsiteY6" fmla="*/ 278606 h 354806"/>
              <a:gd name="connsiteX7" fmla="*/ 147637 w 1300162"/>
              <a:gd name="connsiteY7" fmla="*/ 190500 h 354806"/>
              <a:gd name="connsiteX8" fmla="*/ 292893 w 1300162"/>
              <a:gd name="connsiteY8" fmla="*/ 183356 h 354806"/>
              <a:gd name="connsiteX9" fmla="*/ 381000 w 1300162"/>
              <a:gd name="connsiteY9" fmla="*/ 171450 h 354806"/>
              <a:gd name="connsiteX10" fmla="*/ 500062 w 1300162"/>
              <a:gd name="connsiteY10" fmla="*/ 150019 h 354806"/>
              <a:gd name="connsiteX11" fmla="*/ 588168 w 1300162"/>
              <a:gd name="connsiteY11" fmla="*/ 130969 h 354806"/>
              <a:gd name="connsiteX12" fmla="*/ 669131 w 1300162"/>
              <a:gd name="connsiteY12" fmla="*/ 109538 h 354806"/>
              <a:gd name="connsiteX13" fmla="*/ 745331 w 1300162"/>
              <a:gd name="connsiteY13" fmla="*/ 85725 h 354806"/>
              <a:gd name="connsiteX14" fmla="*/ 790575 w 1300162"/>
              <a:gd name="connsiteY14" fmla="*/ 61913 h 354806"/>
              <a:gd name="connsiteX15" fmla="*/ 828675 w 1300162"/>
              <a:gd name="connsiteY15" fmla="*/ 45244 h 354806"/>
              <a:gd name="connsiteX16" fmla="*/ 866775 w 1300162"/>
              <a:gd name="connsiteY16" fmla="*/ 21431 h 354806"/>
              <a:gd name="connsiteX17" fmla="*/ 890587 w 1300162"/>
              <a:gd name="connsiteY17" fmla="*/ 4763 h 354806"/>
              <a:gd name="connsiteX18" fmla="*/ 919162 w 1300162"/>
              <a:gd name="connsiteY18" fmla="*/ 0 h 354806"/>
              <a:gd name="connsiteX19" fmla="*/ 981075 w 1300162"/>
              <a:gd name="connsiteY19" fmla="*/ 9525 h 354806"/>
              <a:gd name="connsiteX20" fmla="*/ 1038225 w 1300162"/>
              <a:gd name="connsiteY20" fmla="*/ 35719 h 354806"/>
              <a:gd name="connsiteX21" fmla="*/ 1216818 w 1300162"/>
              <a:gd name="connsiteY21" fmla="*/ 116681 h 354806"/>
              <a:gd name="connsiteX22" fmla="*/ 1278731 w 1300162"/>
              <a:gd name="connsiteY22" fmla="*/ 145256 h 354806"/>
              <a:gd name="connsiteX23" fmla="*/ 1293018 w 1300162"/>
              <a:gd name="connsiteY23" fmla="*/ 154781 h 354806"/>
              <a:gd name="connsiteX24" fmla="*/ 1297781 w 1300162"/>
              <a:gd name="connsiteY24" fmla="*/ 164306 h 354806"/>
              <a:gd name="connsiteX25" fmla="*/ 1300162 w 1300162"/>
              <a:gd name="connsiteY25" fmla="*/ 176213 h 354806"/>
              <a:gd name="connsiteX26" fmla="*/ 1295400 w 1300162"/>
              <a:gd name="connsiteY26" fmla="*/ 190500 h 354806"/>
              <a:gd name="connsiteX27" fmla="*/ 1283493 w 1300162"/>
              <a:gd name="connsiteY27" fmla="*/ 204788 h 354806"/>
              <a:gd name="connsiteX28" fmla="*/ 1250156 w 1300162"/>
              <a:gd name="connsiteY28" fmla="*/ 228600 h 354806"/>
              <a:gd name="connsiteX29" fmla="*/ 1195387 w 1300162"/>
              <a:gd name="connsiteY29" fmla="*/ 254794 h 354806"/>
              <a:gd name="connsiteX30" fmla="*/ 716756 w 1300162"/>
              <a:gd name="connsiteY30" fmla="*/ 233363 h 354806"/>
              <a:gd name="connsiteX31" fmla="*/ 669131 w 1300162"/>
              <a:gd name="connsiteY31" fmla="*/ 233363 h 354806"/>
              <a:gd name="connsiteX32" fmla="*/ 523875 w 1300162"/>
              <a:gd name="connsiteY32" fmla="*/ 264319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00162" h="354806">
                <a:moveTo>
                  <a:pt x="523875" y="264319"/>
                </a:moveTo>
                <a:lnTo>
                  <a:pt x="185737" y="347663"/>
                </a:lnTo>
                <a:lnTo>
                  <a:pt x="140493" y="354806"/>
                </a:lnTo>
                <a:lnTo>
                  <a:pt x="111918" y="354806"/>
                </a:lnTo>
                <a:lnTo>
                  <a:pt x="85725" y="350044"/>
                </a:lnTo>
                <a:lnTo>
                  <a:pt x="57150" y="333375"/>
                </a:lnTo>
                <a:lnTo>
                  <a:pt x="0" y="278606"/>
                </a:lnTo>
                <a:lnTo>
                  <a:pt x="147637" y="190500"/>
                </a:lnTo>
                <a:lnTo>
                  <a:pt x="292893" y="183356"/>
                </a:lnTo>
                <a:lnTo>
                  <a:pt x="381000" y="171450"/>
                </a:lnTo>
                <a:lnTo>
                  <a:pt x="500062" y="150019"/>
                </a:lnTo>
                <a:lnTo>
                  <a:pt x="588168" y="130969"/>
                </a:lnTo>
                <a:lnTo>
                  <a:pt x="669131" y="109538"/>
                </a:lnTo>
                <a:lnTo>
                  <a:pt x="745331" y="85725"/>
                </a:lnTo>
                <a:lnTo>
                  <a:pt x="790575" y="61913"/>
                </a:lnTo>
                <a:lnTo>
                  <a:pt x="828675" y="45244"/>
                </a:lnTo>
                <a:lnTo>
                  <a:pt x="866775" y="21431"/>
                </a:lnTo>
                <a:lnTo>
                  <a:pt x="890587" y="4763"/>
                </a:lnTo>
                <a:lnTo>
                  <a:pt x="919162" y="0"/>
                </a:lnTo>
                <a:lnTo>
                  <a:pt x="981075" y="9525"/>
                </a:lnTo>
                <a:lnTo>
                  <a:pt x="1038225" y="35719"/>
                </a:lnTo>
                <a:lnTo>
                  <a:pt x="1216818" y="116681"/>
                </a:lnTo>
                <a:lnTo>
                  <a:pt x="1278731" y="145256"/>
                </a:lnTo>
                <a:lnTo>
                  <a:pt x="1293018" y="154781"/>
                </a:lnTo>
                <a:lnTo>
                  <a:pt x="1297781" y="164306"/>
                </a:lnTo>
                <a:lnTo>
                  <a:pt x="1300162" y="176213"/>
                </a:lnTo>
                <a:lnTo>
                  <a:pt x="1295400" y="190500"/>
                </a:lnTo>
                <a:lnTo>
                  <a:pt x="1283493" y="204788"/>
                </a:lnTo>
                <a:lnTo>
                  <a:pt x="1250156" y="228600"/>
                </a:lnTo>
                <a:lnTo>
                  <a:pt x="1195387" y="254794"/>
                </a:lnTo>
                <a:lnTo>
                  <a:pt x="716756" y="233363"/>
                </a:lnTo>
                <a:lnTo>
                  <a:pt x="669131" y="233363"/>
                </a:lnTo>
                <a:lnTo>
                  <a:pt x="523875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67F24243-E605-49B9-ACFD-8947AA5BB482}"/>
              </a:ext>
            </a:extLst>
          </p:cNvPr>
          <p:cNvSpPr/>
          <p:nvPr/>
        </p:nvSpPr>
        <p:spPr>
          <a:xfrm>
            <a:off x="5376863" y="1935163"/>
            <a:ext cx="1079500" cy="969962"/>
          </a:xfrm>
          <a:custGeom>
            <a:avLst/>
            <a:gdLst>
              <a:gd name="connsiteX0" fmla="*/ 390525 w 1078706"/>
              <a:gd name="connsiteY0" fmla="*/ 352425 h 969169"/>
              <a:gd name="connsiteX1" fmla="*/ 511968 w 1078706"/>
              <a:gd name="connsiteY1" fmla="*/ 159544 h 969169"/>
              <a:gd name="connsiteX2" fmla="*/ 533400 w 1078706"/>
              <a:gd name="connsiteY2" fmla="*/ 121444 h 969169"/>
              <a:gd name="connsiteX3" fmla="*/ 540543 w 1078706"/>
              <a:gd name="connsiteY3" fmla="*/ 100013 h 969169"/>
              <a:gd name="connsiteX4" fmla="*/ 542925 w 1078706"/>
              <a:gd name="connsiteY4" fmla="*/ 73819 h 969169"/>
              <a:gd name="connsiteX5" fmla="*/ 533400 w 1078706"/>
              <a:gd name="connsiteY5" fmla="*/ 54769 h 969169"/>
              <a:gd name="connsiteX6" fmla="*/ 511968 w 1078706"/>
              <a:gd name="connsiteY6" fmla="*/ 35719 h 969169"/>
              <a:gd name="connsiteX7" fmla="*/ 469106 w 1078706"/>
              <a:gd name="connsiteY7" fmla="*/ 0 h 969169"/>
              <a:gd name="connsiteX8" fmla="*/ 1078706 w 1078706"/>
              <a:gd name="connsiteY8" fmla="*/ 21432 h 969169"/>
              <a:gd name="connsiteX9" fmla="*/ 1035843 w 1078706"/>
              <a:gd name="connsiteY9" fmla="*/ 42863 h 969169"/>
              <a:gd name="connsiteX10" fmla="*/ 1000125 w 1078706"/>
              <a:gd name="connsiteY10" fmla="*/ 64294 h 969169"/>
              <a:gd name="connsiteX11" fmla="*/ 947737 w 1078706"/>
              <a:gd name="connsiteY11" fmla="*/ 104775 h 969169"/>
              <a:gd name="connsiteX12" fmla="*/ 814387 w 1078706"/>
              <a:gd name="connsiteY12" fmla="*/ 233363 h 969169"/>
              <a:gd name="connsiteX13" fmla="*/ 631031 w 1078706"/>
              <a:gd name="connsiteY13" fmla="*/ 411957 h 969169"/>
              <a:gd name="connsiteX14" fmla="*/ 395287 w 1078706"/>
              <a:gd name="connsiteY14" fmla="*/ 645319 h 969169"/>
              <a:gd name="connsiteX15" fmla="*/ 80962 w 1078706"/>
              <a:gd name="connsiteY15" fmla="*/ 962025 h 969169"/>
              <a:gd name="connsiteX16" fmla="*/ 0 w 1078706"/>
              <a:gd name="connsiteY16" fmla="*/ 969169 h 969169"/>
              <a:gd name="connsiteX17" fmla="*/ 73818 w 1078706"/>
              <a:gd name="connsiteY17" fmla="*/ 838200 h 969169"/>
              <a:gd name="connsiteX18" fmla="*/ 240506 w 1078706"/>
              <a:gd name="connsiteY18" fmla="*/ 588169 h 969169"/>
              <a:gd name="connsiteX19" fmla="*/ 390525 w 1078706"/>
              <a:gd name="connsiteY19" fmla="*/ 352425 h 9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078706" h="969169">
                <a:moveTo>
                  <a:pt x="390525" y="352425"/>
                </a:moveTo>
                <a:lnTo>
                  <a:pt x="511968" y="159544"/>
                </a:lnTo>
                <a:lnTo>
                  <a:pt x="533400" y="121444"/>
                </a:lnTo>
                <a:lnTo>
                  <a:pt x="540543" y="100013"/>
                </a:lnTo>
                <a:lnTo>
                  <a:pt x="542925" y="73819"/>
                </a:lnTo>
                <a:lnTo>
                  <a:pt x="533400" y="54769"/>
                </a:lnTo>
                <a:lnTo>
                  <a:pt x="511968" y="35719"/>
                </a:lnTo>
                <a:lnTo>
                  <a:pt x="469106" y="0"/>
                </a:lnTo>
                <a:lnTo>
                  <a:pt x="1078706" y="21432"/>
                </a:lnTo>
                <a:lnTo>
                  <a:pt x="1035843" y="42863"/>
                </a:lnTo>
                <a:lnTo>
                  <a:pt x="1000125" y="64294"/>
                </a:lnTo>
                <a:lnTo>
                  <a:pt x="947737" y="104775"/>
                </a:lnTo>
                <a:lnTo>
                  <a:pt x="814387" y="233363"/>
                </a:lnTo>
                <a:lnTo>
                  <a:pt x="631031" y="411957"/>
                </a:lnTo>
                <a:lnTo>
                  <a:pt x="395287" y="645319"/>
                </a:lnTo>
                <a:lnTo>
                  <a:pt x="80962" y="962025"/>
                </a:lnTo>
                <a:lnTo>
                  <a:pt x="0" y="969169"/>
                </a:lnTo>
                <a:lnTo>
                  <a:pt x="73818" y="838200"/>
                </a:lnTo>
                <a:lnTo>
                  <a:pt x="240506" y="588169"/>
                </a:lnTo>
                <a:lnTo>
                  <a:pt x="390525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DE9590D-B57C-4A94-87D5-2A515D8AC2F8}"/>
              </a:ext>
            </a:extLst>
          </p:cNvPr>
          <p:cNvSpPr/>
          <p:nvPr/>
        </p:nvSpPr>
        <p:spPr>
          <a:xfrm>
            <a:off x="4376738" y="2852738"/>
            <a:ext cx="503237" cy="1231900"/>
          </a:xfrm>
          <a:custGeom>
            <a:avLst/>
            <a:gdLst>
              <a:gd name="connsiteX0" fmla="*/ 416719 w 502444"/>
              <a:gd name="connsiteY0" fmla="*/ 371475 h 1231107"/>
              <a:gd name="connsiteX1" fmla="*/ 447675 w 502444"/>
              <a:gd name="connsiteY1" fmla="*/ 619125 h 1231107"/>
              <a:gd name="connsiteX2" fmla="*/ 488156 w 502444"/>
              <a:gd name="connsiteY2" fmla="*/ 940594 h 1231107"/>
              <a:gd name="connsiteX3" fmla="*/ 502444 w 502444"/>
              <a:gd name="connsiteY3" fmla="*/ 1116807 h 1231107"/>
              <a:gd name="connsiteX4" fmla="*/ 492919 w 502444"/>
              <a:gd name="connsiteY4" fmla="*/ 1145382 h 1231107"/>
              <a:gd name="connsiteX5" fmla="*/ 473869 w 502444"/>
              <a:gd name="connsiteY5" fmla="*/ 1176338 h 1231107"/>
              <a:gd name="connsiteX6" fmla="*/ 454819 w 502444"/>
              <a:gd name="connsiteY6" fmla="*/ 1195388 h 1231107"/>
              <a:gd name="connsiteX7" fmla="*/ 421481 w 502444"/>
              <a:gd name="connsiteY7" fmla="*/ 1214438 h 1231107"/>
              <a:gd name="connsiteX8" fmla="*/ 381000 w 502444"/>
              <a:gd name="connsiteY8" fmla="*/ 1228725 h 1231107"/>
              <a:gd name="connsiteX9" fmla="*/ 359569 w 502444"/>
              <a:gd name="connsiteY9" fmla="*/ 1231107 h 1231107"/>
              <a:gd name="connsiteX10" fmla="*/ 345281 w 502444"/>
              <a:gd name="connsiteY10" fmla="*/ 1226344 h 1231107"/>
              <a:gd name="connsiteX11" fmla="*/ 304800 w 502444"/>
              <a:gd name="connsiteY11" fmla="*/ 1166813 h 1231107"/>
              <a:gd name="connsiteX12" fmla="*/ 250031 w 502444"/>
              <a:gd name="connsiteY12" fmla="*/ 1073944 h 1231107"/>
              <a:gd name="connsiteX13" fmla="*/ 240506 w 502444"/>
              <a:gd name="connsiteY13" fmla="*/ 1050132 h 1231107"/>
              <a:gd name="connsiteX14" fmla="*/ 252413 w 502444"/>
              <a:gd name="connsiteY14" fmla="*/ 990600 h 1231107"/>
              <a:gd name="connsiteX15" fmla="*/ 259556 w 502444"/>
              <a:gd name="connsiteY15" fmla="*/ 902494 h 1231107"/>
              <a:gd name="connsiteX16" fmla="*/ 261938 w 502444"/>
              <a:gd name="connsiteY16" fmla="*/ 838200 h 1231107"/>
              <a:gd name="connsiteX17" fmla="*/ 259556 w 502444"/>
              <a:gd name="connsiteY17" fmla="*/ 766763 h 1231107"/>
              <a:gd name="connsiteX18" fmla="*/ 257175 w 502444"/>
              <a:gd name="connsiteY18" fmla="*/ 702469 h 1231107"/>
              <a:gd name="connsiteX19" fmla="*/ 250031 w 502444"/>
              <a:gd name="connsiteY19" fmla="*/ 635794 h 1231107"/>
              <a:gd name="connsiteX20" fmla="*/ 235744 w 502444"/>
              <a:gd name="connsiteY20" fmla="*/ 561975 h 1231107"/>
              <a:gd name="connsiteX21" fmla="*/ 207169 w 502444"/>
              <a:gd name="connsiteY21" fmla="*/ 423863 h 1231107"/>
              <a:gd name="connsiteX22" fmla="*/ 188119 w 502444"/>
              <a:gd name="connsiteY22" fmla="*/ 345282 h 1231107"/>
              <a:gd name="connsiteX23" fmla="*/ 169069 w 502444"/>
              <a:gd name="connsiteY23" fmla="*/ 280988 h 1231107"/>
              <a:gd name="connsiteX24" fmla="*/ 150019 w 502444"/>
              <a:gd name="connsiteY24" fmla="*/ 230982 h 1231107"/>
              <a:gd name="connsiteX25" fmla="*/ 126206 w 502444"/>
              <a:gd name="connsiteY25" fmla="*/ 183357 h 1231107"/>
              <a:gd name="connsiteX26" fmla="*/ 102394 w 502444"/>
              <a:gd name="connsiteY26" fmla="*/ 142875 h 1231107"/>
              <a:gd name="connsiteX27" fmla="*/ 73819 w 502444"/>
              <a:gd name="connsiteY27" fmla="*/ 102394 h 1231107"/>
              <a:gd name="connsiteX28" fmla="*/ 45244 w 502444"/>
              <a:gd name="connsiteY28" fmla="*/ 71438 h 1231107"/>
              <a:gd name="connsiteX29" fmla="*/ 26194 w 502444"/>
              <a:gd name="connsiteY29" fmla="*/ 54769 h 1231107"/>
              <a:gd name="connsiteX30" fmla="*/ 9525 w 502444"/>
              <a:gd name="connsiteY30" fmla="*/ 42863 h 1231107"/>
              <a:gd name="connsiteX31" fmla="*/ 0 w 502444"/>
              <a:gd name="connsiteY31" fmla="*/ 21432 h 1231107"/>
              <a:gd name="connsiteX32" fmla="*/ 4763 w 502444"/>
              <a:gd name="connsiteY32" fmla="*/ 7144 h 1231107"/>
              <a:gd name="connsiteX33" fmla="*/ 14288 w 502444"/>
              <a:gd name="connsiteY33" fmla="*/ 0 h 1231107"/>
              <a:gd name="connsiteX34" fmla="*/ 40481 w 502444"/>
              <a:gd name="connsiteY34" fmla="*/ 0 h 1231107"/>
              <a:gd name="connsiteX35" fmla="*/ 197644 w 502444"/>
              <a:gd name="connsiteY35" fmla="*/ 28575 h 1231107"/>
              <a:gd name="connsiteX36" fmla="*/ 369094 w 502444"/>
              <a:gd name="connsiteY36" fmla="*/ 69057 h 1231107"/>
              <a:gd name="connsiteX37" fmla="*/ 402431 w 502444"/>
              <a:gd name="connsiteY37" fmla="*/ 261938 h 1231107"/>
              <a:gd name="connsiteX38" fmla="*/ 416719 w 502444"/>
              <a:gd name="connsiteY38" fmla="*/ 371475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2444" h="1231107">
                <a:moveTo>
                  <a:pt x="416719" y="371475"/>
                </a:moveTo>
                <a:lnTo>
                  <a:pt x="447675" y="619125"/>
                </a:lnTo>
                <a:lnTo>
                  <a:pt x="488156" y="940594"/>
                </a:lnTo>
                <a:lnTo>
                  <a:pt x="502444" y="1116807"/>
                </a:lnTo>
                <a:lnTo>
                  <a:pt x="492919" y="1145382"/>
                </a:lnTo>
                <a:lnTo>
                  <a:pt x="473869" y="1176338"/>
                </a:lnTo>
                <a:lnTo>
                  <a:pt x="454819" y="1195388"/>
                </a:lnTo>
                <a:lnTo>
                  <a:pt x="421481" y="1214438"/>
                </a:lnTo>
                <a:lnTo>
                  <a:pt x="381000" y="1228725"/>
                </a:lnTo>
                <a:lnTo>
                  <a:pt x="359569" y="1231107"/>
                </a:lnTo>
                <a:lnTo>
                  <a:pt x="345281" y="1226344"/>
                </a:lnTo>
                <a:lnTo>
                  <a:pt x="304800" y="1166813"/>
                </a:lnTo>
                <a:lnTo>
                  <a:pt x="250031" y="1073944"/>
                </a:lnTo>
                <a:lnTo>
                  <a:pt x="240506" y="1050132"/>
                </a:lnTo>
                <a:lnTo>
                  <a:pt x="252413" y="990600"/>
                </a:lnTo>
                <a:lnTo>
                  <a:pt x="259556" y="902494"/>
                </a:lnTo>
                <a:lnTo>
                  <a:pt x="261938" y="838200"/>
                </a:lnTo>
                <a:lnTo>
                  <a:pt x="259556" y="766763"/>
                </a:lnTo>
                <a:cubicBezTo>
                  <a:pt x="258762" y="745332"/>
                  <a:pt x="257969" y="723900"/>
                  <a:pt x="257175" y="702469"/>
                </a:cubicBezTo>
                <a:lnTo>
                  <a:pt x="250031" y="635794"/>
                </a:lnTo>
                <a:lnTo>
                  <a:pt x="235744" y="561975"/>
                </a:lnTo>
                <a:lnTo>
                  <a:pt x="207169" y="423863"/>
                </a:lnTo>
                <a:lnTo>
                  <a:pt x="188119" y="345282"/>
                </a:lnTo>
                <a:lnTo>
                  <a:pt x="169069" y="280988"/>
                </a:lnTo>
                <a:lnTo>
                  <a:pt x="150019" y="230982"/>
                </a:lnTo>
                <a:lnTo>
                  <a:pt x="126206" y="183357"/>
                </a:lnTo>
                <a:lnTo>
                  <a:pt x="102394" y="142875"/>
                </a:lnTo>
                <a:lnTo>
                  <a:pt x="73819" y="102394"/>
                </a:lnTo>
                <a:lnTo>
                  <a:pt x="45244" y="71438"/>
                </a:lnTo>
                <a:lnTo>
                  <a:pt x="26194" y="54769"/>
                </a:lnTo>
                <a:lnTo>
                  <a:pt x="9525" y="42863"/>
                </a:lnTo>
                <a:lnTo>
                  <a:pt x="0" y="21432"/>
                </a:lnTo>
                <a:lnTo>
                  <a:pt x="4763" y="7144"/>
                </a:lnTo>
                <a:lnTo>
                  <a:pt x="14288" y="0"/>
                </a:lnTo>
                <a:lnTo>
                  <a:pt x="40481" y="0"/>
                </a:lnTo>
                <a:lnTo>
                  <a:pt x="197644" y="28575"/>
                </a:lnTo>
                <a:lnTo>
                  <a:pt x="369094" y="69057"/>
                </a:lnTo>
                <a:lnTo>
                  <a:pt x="402431" y="261938"/>
                </a:lnTo>
                <a:lnTo>
                  <a:pt x="416719" y="371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20DC3FB-5620-4324-833C-02446850D882}"/>
              </a:ext>
            </a:extLst>
          </p:cNvPr>
          <p:cNvSpPr/>
          <p:nvPr/>
        </p:nvSpPr>
        <p:spPr>
          <a:xfrm>
            <a:off x="4678363" y="2627313"/>
            <a:ext cx="2171700" cy="1292225"/>
          </a:xfrm>
          <a:custGeom>
            <a:avLst/>
            <a:gdLst>
              <a:gd name="connsiteX0" fmla="*/ 664369 w 2171700"/>
              <a:gd name="connsiteY0" fmla="*/ 211931 h 1293019"/>
              <a:gd name="connsiteX1" fmla="*/ 376238 w 2171700"/>
              <a:gd name="connsiteY1" fmla="*/ 257175 h 1293019"/>
              <a:gd name="connsiteX2" fmla="*/ 0 w 2171700"/>
              <a:gd name="connsiteY2" fmla="*/ 321469 h 1293019"/>
              <a:gd name="connsiteX3" fmla="*/ 35719 w 2171700"/>
              <a:gd name="connsiteY3" fmla="*/ 476250 h 1293019"/>
              <a:gd name="connsiteX4" fmla="*/ 252413 w 2171700"/>
              <a:gd name="connsiteY4" fmla="*/ 440531 h 1293019"/>
              <a:gd name="connsiteX5" fmla="*/ 578644 w 2171700"/>
              <a:gd name="connsiteY5" fmla="*/ 385762 h 1293019"/>
              <a:gd name="connsiteX6" fmla="*/ 890588 w 2171700"/>
              <a:gd name="connsiteY6" fmla="*/ 319087 h 1293019"/>
              <a:gd name="connsiteX7" fmla="*/ 1052513 w 2171700"/>
              <a:gd name="connsiteY7" fmla="*/ 295275 h 1293019"/>
              <a:gd name="connsiteX8" fmla="*/ 1376363 w 2171700"/>
              <a:gd name="connsiteY8" fmla="*/ 261937 h 1293019"/>
              <a:gd name="connsiteX9" fmla="*/ 1566863 w 2171700"/>
              <a:gd name="connsiteY9" fmla="*/ 250031 h 1293019"/>
              <a:gd name="connsiteX10" fmla="*/ 1681163 w 2171700"/>
              <a:gd name="connsiteY10" fmla="*/ 245269 h 1293019"/>
              <a:gd name="connsiteX11" fmla="*/ 1702594 w 2171700"/>
              <a:gd name="connsiteY11" fmla="*/ 247650 h 1293019"/>
              <a:gd name="connsiteX12" fmla="*/ 1714500 w 2171700"/>
              <a:gd name="connsiteY12" fmla="*/ 252412 h 1293019"/>
              <a:gd name="connsiteX13" fmla="*/ 1728788 w 2171700"/>
              <a:gd name="connsiteY13" fmla="*/ 261937 h 1293019"/>
              <a:gd name="connsiteX14" fmla="*/ 1738313 w 2171700"/>
              <a:gd name="connsiteY14" fmla="*/ 271462 h 1293019"/>
              <a:gd name="connsiteX15" fmla="*/ 1745457 w 2171700"/>
              <a:gd name="connsiteY15" fmla="*/ 278606 h 1293019"/>
              <a:gd name="connsiteX16" fmla="*/ 1752600 w 2171700"/>
              <a:gd name="connsiteY16" fmla="*/ 292894 h 1293019"/>
              <a:gd name="connsiteX17" fmla="*/ 1757363 w 2171700"/>
              <a:gd name="connsiteY17" fmla="*/ 316706 h 1293019"/>
              <a:gd name="connsiteX18" fmla="*/ 1762125 w 2171700"/>
              <a:gd name="connsiteY18" fmla="*/ 345281 h 1293019"/>
              <a:gd name="connsiteX19" fmla="*/ 1757363 w 2171700"/>
              <a:gd name="connsiteY19" fmla="*/ 376237 h 1293019"/>
              <a:gd name="connsiteX20" fmla="*/ 1731169 w 2171700"/>
              <a:gd name="connsiteY20" fmla="*/ 533400 h 1293019"/>
              <a:gd name="connsiteX21" fmla="*/ 1683544 w 2171700"/>
              <a:gd name="connsiteY21" fmla="*/ 769144 h 1293019"/>
              <a:gd name="connsiteX22" fmla="*/ 1624013 w 2171700"/>
              <a:gd name="connsiteY22" fmla="*/ 1033462 h 1293019"/>
              <a:gd name="connsiteX23" fmla="*/ 1588294 w 2171700"/>
              <a:gd name="connsiteY23" fmla="*/ 1204912 h 1293019"/>
              <a:gd name="connsiteX24" fmla="*/ 1595438 w 2171700"/>
              <a:gd name="connsiteY24" fmla="*/ 1235869 h 1293019"/>
              <a:gd name="connsiteX25" fmla="*/ 1609725 w 2171700"/>
              <a:gd name="connsiteY25" fmla="*/ 1262062 h 1293019"/>
              <a:gd name="connsiteX26" fmla="*/ 1624013 w 2171700"/>
              <a:gd name="connsiteY26" fmla="*/ 1276350 h 1293019"/>
              <a:gd name="connsiteX27" fmla="*/ 1647825 w 2171700"/>
              <a:gd name="connsiteY27" fmla="*/ 1288256 h 1293019"/>
              <a:gd name="connsiteX28" fmla="*/ 1666875 w 2171700"/>
              <a:gd name="connsiteY28" fmla="*/ 1293019 h 1293019"/>
              <a:gd name="connsiteX29" fmla="*/ 1704975 w 2171700"/>
              <a:gd name="connsiteY29" fmla="*/ 1288256 h 1293019"/>
              <a:gd name="connsiteX30" fmla="*/ 1724025 w 2171700"/>
              <a:gd name="connsiteY30" fmla="*/ 1281112 h 1293019"/>
              <a:gd name="connsiteX31" fmla="*/ 1743075 w 2171700"/>
              <a:gd name="connsiteY31" fmla="*/ 1266825 h 1293019"/>
              <a:gd name="connsiteX32" fmla="*/ 1752600 w 2171700"/>
              <a:gd name="connsiteY32" fmla="*/ 1252537 h 1293019"/>
              <a:gd name="connsiteX33" fmla="*/ 1757363 w 2171700"/>
              <a:gd name="connsiteY33" fmla="*/ 1235869 h 1293019"/>
              <a:gd name="connsiteX34" fmla="*/ 1762125 w 2171700"/>
              <a:gd name="connsiteY34" fmla="*/ 1200150 h 1293019"/>
              <a:gd name="connsiteX35" fmla="*/ 1821657 w 2171700"/>
              <a:gd name="connsiteY35" fmla="*/ 1031081 h 1293019"/>
              <a:gd name="connsiteX36" fmla="*/ 1893094 w 2171700"/>
              <a:gd name="connsiteY36" fmla="*/ 845344 h 1293019"/>
              <a:gd name="connsiteX37" fmla="*/ 1957388 w 2171700"/>
              <a:gd name="connsiteY37" fmla="*/ 695325 h 1293019"/>
              <a:gd name="connsiteX38" fmla="*/ 2005013 w 2171700"/>
              <a:gd name="connsiteY38" fmla="*/ 590550 h 1293019"/>
              <a:gd name="connsiteX39" fmla="*/ 2047875 w 2171700"/>
              <a:gd name="connsiteY39" fmla="*/ 500062 h 1293019"/>
              <a:gd name="connsiteX40" fmla="*/ 2064544 w 2171700"/>
              <a:gd name="connsiteY40" fmla="*/ 473869 h 1293019"/>
              <a:gd name="connsiteX41" fmla="*/ 2095500 w 2171700"/>
              <a:gd name="connsiteY41" fmla="*/ 438150 h 1293019"/>
              <a:gd name="connsiteX42" fmla="*/ 2126457 w 2171700"/>
              <a:gd name="connsiteY42" fmla="*/ 397669 h 1293019"/>
              <a:gd name="connsiteX43" fmla="*/ 2147888 w 2171700"/>
              <a:gd name="connsiteY43" fmla="*/ 359569 h 1293019"/>
              <a:gd name="connsiteX44" fmla="*/ 2164557 w 2171700"/>
              <a:gd name="connsiteY44" fmla="*/ 323850 h 1293019"/>
              <a:gd name="connsiteX45" fmla="*/ 2171700 w 2171700"/>
              <a:gd name="connsiteY45" fmla="*/ 292894 h 1293019"/>
              <a:gd name="connsiteX46" fmla="*/ 2169319 w 2171700"/>
              <a:gd name="connsiteY46" fmla="*/ 261937 h 1293019"/>
              <a:gd name="connsiteX47" fmla="*/ 2159794 w 2171700"/>
              <a:gd name="connsiteY47" fmla="*/ 235744 h 1293019"/>
              <a:gd name="connsiteX48" fmla="*/ 2131219 w 2171700"/>
              <a:gd name="connsiteY48" fmla="*/ 216694 h 1293019"/>
              <a:gd name="connsiteX49" fmla="*/ 2055019 w 2171700"/>
              <a:gd name="connsiteY49" fmla="*/ 159544 h 1293019"/>
              <a:gd name="connsiteX50" fmla="*/ 1947863 w 2171700"/>
              <a:gd name="connsiteY50" fmla="*/ 85725 h 1293019"/>
              <a:gd name="connsiteX51" fmla="*/ 1857375 w 2171700"/>
              <a:gd name="connsiteY51" fmla="*/ 30956 h 1293019"/>
              <a:gd name="connsiteX52" fmla="*/ 1797844 w 2171700"/>
              <a:gd name="connsiteY52" fmla="*/ 4762 h 1293019"/>
              <a:gd name="connsiteX53" fmla="*/ 1764507 w 2171700"/>
              <a:gd name="connsiteY53" fmla="*/ 0 h 1293019"/>
              <a:gd name="connsiteX54" fmla="*/ 1659732 w 2171700"/>
              <a:gd name="connsiteY54" fmla="*/ 23812 h 1293019"/>
              <a:gd name="connsiteX55" fmla="*/ 1388269 w 2171700"/>
              <a:gd name="connsiteY55" fmla="*/ 85725 h 1293019"/>
              <a:gd name="connsiteX56" fmla="*/ 1085850 w 2171700"/>
              <a:gd name="connsiteY56" fmla="*/ 140494 h 1293019"/>
              <a:gd name="connsiteX57" fmla="*/ 852488 w 2171700"/>
              <a:gd name="connsiteY57" fmla="*/ 178594 h 1293019"/>
              <a:gd name="connsiteX58" fmla="*/ 664369 w 2171700"/>
              <a:gd name="connsiteY58" fmla="*/ 211931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171700" h="1293019">
                <a:moveTo>
                  <a:pt x="664369" y="211931"/>
                </a:moveTo>
                <a:lnTo>
                  <a:pt x="376238" y="257175"/>
                </a:lnTo>
                <a:lnTo>
                  <a:pt x="0" y="321469"/>
                </a:lnTo>
                <a:lnTo>
                  <a:pt x="35719" y="476250"/>
                </a:lnTo>
                <a:lnTo>
                  <a:pt x="252413" y="440531"/>
                </a:lnTo>
                <a:lnTo>
                  <a:pt x="578644" y="385762"/>
                </a:lnTo>
                <a:lnTo>
                  <a:pt x="890588" y="319087"/>
                </a:lnTo>
                <a:lnTo>
                  <a:pt x="1052513" y="295275"/>
                </a:lnTo>
                <a:lnTo>
                  <a:pt x="1376363" y="261937"/>
                </a:lnTo>
                <a:lnTo>
                  <a:pt x="1566863" y="250031"/>
                </a:lnTo>
                <a:lnTo>
                  <a:pt x="1681163" y="245269"/>
                </a:lnTo>
                <a:lnTo>
                  <a:pt x="1702594" y="247650"/>
                </a:lnTo>
                <a:lnTo>
                  <a:pt x="1714500" y="252412"/>
                </a:lnTo>
                <a:lnTo>
                  <a:pt x="1728788" y="261937"/>
                </a:lnTo>
                <a:lnTo>
                  <a:pt x="1738313" y="271462"/>
                </a:lnTo>
                <a:lnTo>
                  <a:pt x="1745457" y="278606"/>
                </a:lnTo>
                <a:lnTo>
                  <a:pt x="1752600" y="292894"/>
                </a:lnTo>
                <a:lnTo>
                  <a:pt x="1757363" y="316706"/>
                </a:lnTo>
                <a:lnTo>
                  <a:pt x="1762125" y="345281"/>
                </a:lnTo>
                <a:lnTo>
                  <a:pt x="1757363" y="376237"/>
                </a:lnTo>
                <a:lnTo>
                  <a:pt x="1731169" y="533400"/>
                </a:lnTo>
                <a:lnTo>
                  <a:pt x="1683544" y="769144"/>
                </a:lnTo>
                <a:lnTo>
                  <a:pt x="1624013" y="1033462"/>
                </a:lnTo>
                <a:lnTo>
                  <a:pt x="1588294" y="1204912"/>
                </a:lnTo>
                <a:lnTo>
                  <a:pt x="1595438" y="1235869"/>
                </a:lnTo>
                <a:lnTo>
                  <a:pt x="1609725" y="1262062"/>
                </a:lnTo>
                <a:lnTo>
                  <a:pt x="1624013" y="1276350"/>
                </a:lnTo>
                <a:lnTo>
                  <a:pt x="1647825" y="1288256"/>
                </a:lnTo>
                <a:lnTo>
                  <a:pt x="1666875" y="1293019"/>
                </a:lnTo>
                <a:lnTo>
                  <a:pt x="1704975" y="1288256"/>
                </a:lnTo>
                <a:lnTo>
                  <a:pt x="1724025" y="1281112"/>
                </a:lnTo>
                <a:lnTo>
                  <a:pt x="1743075" y="1266825"/>
                </a:lnTo>
                <a:lnTo>
                  <a:pt x="1752600" y="1252537"/>
                </a:lnTo>
                <a:lnTo>
                  <a:pt x="1757363" y="1235869"/>
                </a:lnTo>
                <a:lnTo>
                  <a:pt x="1762125" y="1200150"/>
                </a:lnTo>
                <a:lnTo>
                  <a:pt x="1821657" y="1031081"/>
                </a:lnTo>
                <a:lnTo>
                  <a:pt x="1893094" y="845344"/>
                </a:lnTo>
                <a:lnTo>
                  <a:pt x="1957388" y="695325"/>
                </a:lnTo>
                <a:lnTo>
                  <a:pt x="2005013" y="590550"/>
                </a:lnTo>
                <a:lnTo>
                  <a:pt x="2047875" y="500062"/>
                </a:lnTo>
                <a:lnTo>
                  <a:pt x="2064544" y="473869"/>
                </a:lnTo>
                <a:lnTo>
                  <a:pt x="2095500" y="438150"/>
                </a:lnTo>
                <a:lnTo>
                  <a:pt x="2126457" y="397669"/>
                </a:lnTo>
                <a:lnTo>
                  <a:pt x="2147888" y="359569"/>
                </a:lnTo>
                <a:lnTo>
                  <a:pt x="2164557" y="323850"/>
                </a:lnTo>
                <a:lnTo>
                  <a:pt x="2171700" y="292894"/>
                </a:lnTo>
                <a:lnTo>
                  <a:pt x="2169319" y="261937"/>
                </a:lnTo>
                <a:lnTo>
                  <a:pt x="2159794" y="235744"/>
                </a:lnTo>
                <a:lnTo>
                  <a:pt x="2131219" y="216694"/>
                </a:lnTo>
                <a:lnTo>
                  <a:pt x="2055019" y="159544"/>
                </a:lnTo>
                <a:lnTo>
                  <a:pt x="1947863" y="85725"/>
                </a:lnTo>
                <a:lnTo>
                  <a:pt x="1857375" y="30956"/>
                </a:lnTo>
                <a:lnTo>
                  <a:pt x="1797844" y="4762"/>
                </a:lnTo>
                <a:lnTo>
                  <a:pt x="1764507" y="0"/>
                </a:lnTo>
                <a:lnTo>
                  <a:pt x="1659732" y="23812"/>
                </a:lnTo>
                <a:lnTo>
                  <a:pt x="1388269" y="85725"/>
                </a:lnTo>
                <a:lnTo>
                  <a:pt x="1085850" y="140494"/>
                </a:lnTo>
                <a:lnTo>
                  <a:pt x="852488" y="178594"/>
                </a:lnTo>
                <a:lnTo>
                  <a:pt x="664369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1EA39EE0-3954-4ECE-B350-153538BB494D}"/>
              </a:ext>
            </a:extLst>
          </p:cNvPr>
          <p:cNvSpPr/>
          <p:nvPr/>
        </p:nvSpPr>
        <p:spPr>
          <a:xfrm>
            <a:off x="5189538" y="2900363"/>
            <a:ext cx="479425" cy="871537"/>
          </a:xfrm>
          <a:custGeom>
            <a:avLst/>
            <a:gdLst>
              <a:gd name="connsiteX0" fmla="*/ 226219 w 481012"/>
              <a:gd name="connsiteY0" fmla="*/ 571500 h 871537"/>
              <a:gd name="connsiteX1" fmla="*/ 223837 w 481012"/>
              <a:gd name="connsiteY1" fmla="*/ 185737 h 871537"/>
              <a:gd name="connsiteX2" fmla="*/ 221456 w 481012"/>
              <a:gd name="connsiteY2" fmla="*/ 169068 h 871537"/>
              <a:gd name="connsiteX3" fmla="*/ 214312 w 481012"/>
              <a:gd name="connsiteY3" fmla="*/ 150018 h 871537"/>
              <a:gd name="connsiteX4" fmla="*/ 207169 w 481012"/>
              <a:gd name="connsiteY4" fmla="*/ 140493 h 871537"/>
              <a:gd name="connsiteX5" fmla="*/ 192881 w 481012"/>
              <a:gd name="connsiteY5" fmla="*/ 126206 h 871537"/>
              <a:gd name="connsiteX6" fmla="*/ 176212 w 481012"/>
              <a:gd name="connsiteY6" fmla="*/ 116681 h 871537"/>
              <a:gd name="connsiteX7" fmla="*/ 147637 w 481012"/>
              <a:gd name="connsiteY7" fmla="*/ 107156 h 871537"/>
              <a:gd name="connsiteX8" fmla="*/ 28575 w 481012"/>
              <a:gd name="connsiteY8" fmla="*/ 85725 h 871537"/>
              <a:gd name="connsiteX9" fmla="*/ 0 w 481012"/>
              <a:gd name="connsiteY9" fmla="*/ 73818 h 871537"/>
              <a:gd name="connsiteX10" fmla="*/ 381000 w 481012"/>
              <a:gd name="connsiteY10" fmla="*/ 0 h 871537"/>
              <a:gd name="connsiteX11" fmla="*/ 447675 w 481012"/>
              <a:gd name="connsiteY11" fmla="*/ 73818 h 871537"/>
              <a:gd name="connsiteX12" fmla="*/ 466725 w 481012"/>
              <a:gd name="connsiteY12" fmla="*/ 92868 h 871537"/>
              <a:gd name="connsiteX13" fmla="*/ 473869 w 481012"/>
              <a:gd name="connsiteY13" fmla="*/ 107156 h 871537"/>
              <a:gd name="connsiteX14" fmla="*/ 478631 w 481012"/>
              <a:gd name="connsiteY14" fmla="*/ 119062 h 871537"/>
              <a:gd name="connsiteX15" fmla="*/ 481012 w 481012"/>
              <a:gd name="connsiteY15" fmla="*/ 154781 h 871537"/>
              <a:gd name="connsiteX16" fmla="*/ 476250 w 481012"/>
              <a:gd name="connsiteY16" fmla="*/ 219075 h 871537"/>
              <a:gd name="connsiteX17" fmla="*/ 464344 w 481012"/>
              <a:gd name="connsiteY17" fmla="*/ 304800 h 871537"/>
              <a:gd name="connsiteX18" fmla="*/ 454819 w 481012"/>
              <a:gd name="connsiteY18" fmla="*/ 433387 h 871537"/>
              <a:gd name="connsiteX19" fmla="*/ 450056 w 481012"/>
              <a:gd name="connsiteY19" fmla="*/ 566737 h 871537"/>
              <a:gd name="connsiteX20" fmla="*/ 450056 w 481012"/>
              <a:gd name="connsiteY20" fmla="*/ 833437 h 871537"/>
              <a:gd name="connsiteX21" fmla="*/ 223837 w 481012"/>
              <a:gd name="connsiteY21" fmla="*/ 871537 h 871537"/>
              <a:gd name="connsiteX22" fmla="*/ 226219 w 481012"/>
              <a:gd name="connsiteY22" fmla="*/ 571500 h 8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1012" h="871537">
                <a:moveTo>
                  <a:pt x="226219" y="571500"/>
                </a:moveTo>
                <a:lnTo>
                  <a:pt x="223837" y="185737"/>
                </a:lnTo>
                <a:lnTo>
                  <a:pt x="221456" y="169068"/>
                </a:lnTo>
                <a:lnTo>
                  <a:pt x="214312" y="150018"/>
                </a:lnTo>
                <a:lnTo>
                  <a:pt x="207169" y="140493"/>
                </a:lnTo>
                <a:lnTo>
                  <a:pt x="192881" y="126206"/>
                </a:lnTo>
                <a:lnTo>
                  <a:pt x="176212" y="116681"/>
                </a:lnTo>
                <a:lnTo>
                  <a:pt x="147637" y="107156"/>
                </a:lnTo>
                <a:lnTo>
                  <a:pt x="28575" y="85725"/>
                </a:lnTo>
                <a:lnTo>
                  <a:pt x="0" y="73818"/>
                </a:lnTo>
                <a:lnTo>
                  <a:pt x="381000" y="0"/>
                </a:lnTo>
                <a:lnTo>
                  <a:pt x="447675" y="73818"/>
                </a:lnTo>
                <a:lnTo>
                  <a:pt x="466725" y="92868"/>
                </a:lnTo>
                <a:lnTo>
                  <a:pt x="473869" y="107156"/>
                </a:lnTo>
                <a:lnTo>
                  <a:pt x="478631" y="119062"/>
                </a:lnTo>
                <a:lnTo>
                  <a:pt x="481012" y="154781"/>
                </a:lnTo>
                <a:lnTo>
                  <a:pt x="476250" y="219075"/>
                </a:lnTo>
                <a:lnTo>
                  <a:pt x="464344" y="304800"/>
                </a:lnTo>
                <a:lnTo>
                  <a:pt x="454819" y="433387"/>
                </a:lnTo>
                <a:lnTo>
                  <a:pt x="450056" y="566737"/>
                </a:lnTo>
                <a:lnTo>
                  <a:pt x="450056" y="833437"/>
                </a:lnTo>
                <a:lnTo>
                  <a:pt x="223837" y="871537"/>
                </a:lnTo>
                <a:lnTo>
                  <a:pt x="226219" y="571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2ABB6CC3-6958-413D-BB72-E35CE668E38B}"/>
              </a:ext>
            </a:extLst>
          </p:cNvPr>
          <p:cNvSpPr/>
          <p:nvPr/>
        </p:nvSpPr>
        <p:spPr>
          <a:xfrm>
            <a:off x="4800600" y="3624263"/>
            <a:ext cx="1560513" cy="338137"/>
          </a:xfrm>
          <a:custGeom>
            <a:avLst/>
            <a:gdLst>
              <a:gd name="connsiteX0" fmla="*/ 447675 w 1559719"/>
              <a:gd name="connsiteY0" fmla="*/ 102393 h 338137"/>
              <a:gd name="connsiteX1" fmla="*/ 214313 w 1559719"/>
              <a:gd name="connsiteY1" fmla="*/ 138112 h 338137"/>
              <a:gd name="connsiteX2" fmla="*/ 0 w 1559719"/>
              <a:gd name="connsiteY2" fmla="*/ 171450 h 338137"/>
              <a:gd name="connsiteX3" fmla="*/ 14288 w 1559719"/>
              <a:gd name="connsiteY3" fmla="*/ 338137 h 338137"/>
              <a:gd name="connsiteX4" fmla="*/ 176213 w 1559719"/>
              <a:gd name="connsiteY4" fmla="*/ 307181 h 338137"/>
              <a:gd name="connsiteX5" fmla="*/ 345281 w 1559719"/>
              <a:gd name="connsiteY5" fmla="*/ 273843 h 338137"/>
              <a:gd name="connsiteX6" fmla="*/ 559594 w 1559719"/>
              <a:gd name="connsiteY6" fmla="*/ 230981 h 338137"/>
              <a:gd name="connsiteX7" fmla="*/ 816769 w 1559719"/>
              <a:gd name="connsiteY7" fmla="*/ 209550 h 338137"/>
              <a:gd name="connsiteX8" fmla="*/ 1004888 w 1559719"/>
              <a:gd name="connsiteY8" fmla="*/ 197643 h 338137"/>
              <a:gd name="connsiteX9" fmla="*/ 1188244 w 1559719"/>
              <a:gd name="connsiteY9" fmla="*/ 195262 h 338137"/>
              <a:gd name="connsiteX10" fmla="*/ 1347788 w 1559719"/>
              <a:gd name="connsiteY10" fmla="*/ 197643 h 338137"/>
              <a:gd name="connsiteX11" fmla="*/ 1535906 w 1559719"/>
              <a:gd name="connsiteY11" fmla="*/ 211931 h 338137"/>
              <a:gd name="connsiteX12" fmla="*/ 1559719 w 1559719"/>
              <a:gd name="connsiteY12" fmla="*/ 14287 h 338137"/>
              <a:gd name="connsiteX13" fmla="*/ 1478756 w 1559719"/>
              <a:gd name="connsiteY13" fmla="*/ 7143 h 338137"/>
              <a:gd name="connsiteX14" fmla="*/ 1407319 w 1559719"/>
              <a:gd name="connsiteY14" fmla="*/ 0 h 338137"/>
              <a:gd name="connsiteX15" fmla="*/ 1312069 w 1559719"/>
              <a:gd name="connsiteY15" fmla="*/ 0 h 338137"/>
              <a:gd name="connsiteX16" fmla="*/ 1143000 w 1559719"/>
              <a:gd name="connsiteY16" fmla="*/ 7143 h 338137"/>
              <a:gd name="connsiteX17" fmla="*/ 945356 w 1559719"/>
              <a:gd name="connsiteY17" fmla="*/ 21431 h 338137"/>
              <a:gd name="connsiteX18" fmla="*/ 790575 w 1559719"/>
              <a:gd name="connsiteY18" fmla="*/ 33337 h 338137"/>
              <a:gd name="connsiteX19" fmla="*/ 631031 w 1559719"/>
              <a:gd name="connsiteY19" fmla="*/ 69056 h 338137"/>
              <a:gd name="connsiteX20" fmla="*/ 447675 w 1559719"/>
              <a:gd name="connsiteY20" fmla="*/ 102393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59719" h="338137">
                <a:moveTo>
                  <a:pt x="447675" y="102393"/>
                </a:moveTo>
                <a:lnTo>
                  <a:pt x="214313" y="138112"/>
                </a:lnTo>
                <a:lnTo>
                  <a:pt x="0" y="171450"/>
                </a:lnTo>
                <a:lnTo>
                  <a:pt x="14288" y="338137"/>
                </a:lnTo>
                <a:lnTo>
                  <a:pt x="176213" y="307181"/>
                </a:lnTo>
                <a:lnTo>
                  <a:pt x="345281" y="273843"/>
                </a:lnTo>
                <a:lnTo>
                  <a:pt x="559594" y="230981"/>
                </a:lnTo>
                <a:lnTo>
                  <a:pt x="816769" y="209550"/>
                </a:lnTo>
                <a:lnTo>
                  <a:pt x="1004888" y="197643"/>
                </a:lnTo>
                <a:lnTo>
                  <a:pt x="1188244" y="195262"/>
                </a:lnTo>
                <a:lnTo>
                  <a:pt x="1347788" y="197643"/>
                </a:lnTo>
                <a:lnTo>
                  <a:pt x="1535906" y="211931"/>
                </a:lnTo>
                <a:lnTo>
                  <a:pt x="1559719" y="14287"/>
                </a:lnTo>
                <a:lnTo>
                  <a:pt x="1478756" y="7143"/>
                </a:lnTo>
                <a:lnTo>
                  <a:pt x="1407319" y="0"/>
                </a:lnTo>
                <a:lnTo>
                  <a:pt x="1312069" y="0"/>
                </a:lnTo>
                <a:lnTo>
                  <a:pt x="1143000" y="7143"/>
                </a:lnTo>
                <a:lnTo>
                  <a:pt x="945356" y="21431"/>
                </a:lnTo>
                <a:lnTo>
                  <a:pt x="790575" y="33337"/>
                </a:lnTo>
                <a:lnTo>
                  <a:pt x="631031" y="69056"/>
                </a:lnTo>
                <a:lnTo>
                  <a:pt x="447675" y="1023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46674638-6A5A-4B7B-9F2C-163C855C32D5}"/>
              </a:ext>
            </a:extLst>
          </p:cNvPr>
          <p:cNvSpPr/>
          <p:nvPr/>
        </p:nvSpPr>
        <p:spPr>
          <a:xfrm>
            <a:off x="3417888" y="3897313"/>
            <a:ext cx="1909762" cy="1895475"/>
          </a:xfrm>
          <a:custGeom>
            <a:avLst/>
            <a:gdLst>
              <a:gd name="connsiteX0" fmla="*/ 1493167 w 1910726"/>
              <a:gd name="connsiteY0" fmla="*/ 584054 h 1894870"/>
              <a:gd name="connsiteX1" fmla="*/ 1546023 w 1910726"/>
              <a:gd name="connsiteY1" fmla="*/ 480985 h 1894870"/>
              <a:gd name="connsiteX2" fmla="*/ 1572450 w 1910726"/>
              <a:gd name="connsiteY2" fmla="*/ 422844 h 1894870"/>
              <a:gd name="connsiteX3" fmla="*/ 1572450 w 1910726"/>
              <a:gd name="connsiteY3" fmla="*/ 396417 h 1894870"/>
              <a:gd name="connsiteX4" fmla="*/ 1569808 w 1910726"/>
              <a:gd name="connsiteY4" fmla="*/ 354132 h 1894870"/>
              <a:gd name="connsiteX5" fmla="*/ 1564522 w 1910726"/>
              <a:gd name="connsiteY5" fmla="*/ 325062 h 1894870"/>
              <a:gd name="connsiteX6" fmla="*/ 1551308 w 1910726"/>
              <a:gd name="connsiteY6" fmla="*/ 274849 h 1894870"/>
              <a:gd name="connsiteX7" fmla="*/ 1527523 w 1910726"/>
              <a:gd name="connsiteY7" fmla="*/ 224636 h 1894870"/>
              <a:gd name="connsiteX8" fmla="*/ 1493167 w 1910726"/>
              <a:gd name="connsiteY8" fmla="*/ 169138 h 1894870"/>
              <a:gd name="connsiteX9" fmla="*/ 1479953 w 1910726"/>
              <a:gd name="connsiteY9" fmla="*/ 145353 h 1894870"/>
              <a:gd name="connsiteX10" fmla="*/ 1466739 w 1910726"/>
              <a:gd name="connsiteY10" fmla="*/ 113640 h 1894870"/>
              <a:gd name="connsiteX11" fmla="*/ 1432383 w 1910726"/>
              <a:gd name="connsiteY11" fmla="*/ 5286 h 1894870"/>
              <a:gd name="connsiteX12" fmla="*/ 1456168 w 1910726"/>
              <a:gd name="connsiteY12" fmla="*/ 0 h 1894870"/>
              <a:gd name="connsiteX13" fmla="*/ 1585664 w 1910726"/>
              <a:gd name="connsiteY13" fmla="*/ 95140 h 1894870"/>
              <a:gd name="connsiteX14" fmla="*/ 1694018 w 1910726"/>
              <a:gd name="connsiteY14" fmla="*/ 177066 h 1894870"/>
              <a:gd name="connsiteX15" fmla="*/ 1791801 w 1910726"/>
              <a:gd name="connsiteY15" fmla="*/ 253707 h 1894870"/>
              <a:gd name="connsiteX16" fmla="*/ 1868441 w 1910726"/>
              <a:gd name="connsiteY16" fmla="*/ 317133 h 1894870"/>
              <a:gd name="connsiteX17" fmla="*/ 1894869 w 1910726"/>
              <a:gd name="connsiteY17" fmla="*/ 340918 h 1894870"/>
              <a:gd name="connsiteX18" fmla="*/ 1908083 w 1910726"/>
              <a:gd name="connsiteY18" fmla="*/ 356775 h 1894870"/>
              <a:gd name="connsiteX19" fmla="*/ 1910726 w 1910726"/>
              <a:gd name="connsiteY19" fmla="*/ 369989 h 1894870"/>
              <a:gd name="connsiteX20" fmla="*/ 1910726 w 1910726"/>
              <a:gd name="connsiteY20" fmla="*/ 393774 h 1894870"/>
              <a:gd name="connsiteX21" fmla="*/ 1902797 w 1910726"/>
              <a:gd name="connsiteY21" fmla="*/ 414916 h 1894870"/>
              <a:gd name="connsiteX22" fmla="*/ 1876369 w 1910726"/>
              <a:gd name="connsiteY22" fmla="*/ 441344 h 1894870"/>
              <a:gd name="connsiteX23" fmla="*/ 1847299 w 1910726"/>
              <a:gd name="connsiteY23" fmla="*/ 465129 h 1894870"/>
              <a:gd name="connsiteX24" fmla="*/ 1823514 w 1910726"/>
              <a:gd name="connsiteY24" fmla="*/ 510056 h 1894870"/>
              <a:gd name="connsiteX25" fmla="*/ 1760087 w 1910726"/>
              <a:gd name="connsiteY25" fmla="*/ 623695 h 1894870"/>
              <a:gd name="connsiteX26" fmla="*/ 1657019 w 1910726"/>
              <a:gd name="connsiteY26" fmla="*/ 779619 h 1894870"/>
              <a:gd name="connsiteX27" fmla="*/ 1561879 w 1910726"/>
              <a:gd name="connsiteY27" fmla="*/ 917043 h 1894870"/>
              <a:gd name="connsiteX28" fmla="*/ 1442954 w 1910726"/>
              <a:gd name="connsiteY28" fmla="*/ 1062396 h 1894870"/>
              <a:gd name="connsiteX29" fmla="*/ 1334601 w 1910726"/>
              <a:gd name="connsiteY29" fmla="*/ 1181321 h 1894870"/>
              <a:gd name="connsiteX30" fmla="*/ 1202462 w 1910726"/>
              <a:gd name="connsiteY30" fmla="*/ 1297603 h 1894870"/>
              <a:gd name="connsiteX31" fmla="*/ 1033324 w 1910726"/>
              <a:gd name="connsiteY31" fmla="*/ 1435027 h 1894870"/>
              <a:gd name="connsiteX32" fmla="*/ 843045 w 1910726"/>
              <a:gd name="connsiteY32" fmla="*/ 1561880 h 1894870"/>
              <a:gd name="connsiteX33" fmla="*/ 713549 w 1910726"/>
              <a:gd name="connsiteY33" fmla="*/ 1635878 h 1894870"/>
              <a:gd name="connsiteX34" fmla="*/ 562910 w 1910726"/>
              <a:gd name="connsiteY34" fmla="*/ 1707233 h 1894870"/>
              <a:gd name="connsiteX35" fmla="*/ 377916 w 1910726"/>
              <a:gd name="connsiteY35" fmla="*/ 1786516 h 1894870"/>
              <a:gd name="connsiteX36" fmla="*/ 179708 w 1910726"/>
              <a:gd name="connsiteY36" fmla="*/ 1855228 h 1894870"/>
              <a:gd name="connsiteX37" fmla="*/ 39641 w 1910726"/>
              <a:gd name="connsiteY37" fmla="*/ 1892227 h 1894870"/>
              <a:gd name="connsiteX38" fmla="*/ 21142 w 1910726"/>
              <a:gd name="connsiteY38" fmla="*/ 1894870 h 1894870"/>
              <a:gd name="connsiteX39" fmla="*/ 10571 w 1910726"/>
              <a:gd name="connsiteY39" fmla="*/ 1894870 h 1894870"/>
              <a:gd name="connsiteX40" fmla="*/ 0 w 1910726"/>
              <a:gd name="connsiteY40" fmla="*/ 1886942 h 1894870"/>
              <a:gd name="connsiteX41" fmla="*/ 2642 w 1910726"/>
              <a:gd name="connsiteY41" fmla="*/ 1868442 h 1894870"/>
              <a:gd name="connsiteX42" fmla="*/ 15856 w 1910726"/>
              <a:gd name="connsiteY42" fmla="*/ 1852585 h 1894870"/>
              <a:gd name="connsiteX43" fmla="*/ 134781 w 1910726"/>
              <a:gd name="connsiteY43" fmla="*/ 1789159 h 1894870"/>
              <a:gd name="connsiteX44" fmla="*/ 422843 w 1910726"/>
              <a:gd name="connsiteY44" fmla="*/ 1630592 h 1894870"/>
              <a:gd name="connsiteX45" fmla="*/ 655408 w 1910726"/>
              <a:gd name="connsiteY45" fmla="*/ 1485240 h 1894870"/>
              <a:gd name="connsiteX46" fmla="*/ 798117 w 1910726"/>
              <a:gd name="connsiteY46" fmla="*/ 1387457 h 1894870"/>
              <a:gd name="connsiteX47" fmla="*/ 911757 w 1910726"/>
              <a:gd name="connsiteY47" fmla="*/ 1297603 h 1894870"/>
              <a:gd name="connsiteX48" fmla="*/ 1020110 w 1910726"/>
              <a:gd name="connsiteY48" fmla="*/ 1202463 h 1894870"/>
              <a:gd name="connsiteX49" fmla="*/ 1136393 w 1910726"/>
              <a:gd name="connsiteY49" fmla="*/ 1086181 h 1894870"/>
              <a:gd name="connsiteX50" fmla="*/ 1239461 w 1910726"/>
              <a:gd name="connsiteY50" fmla="*/ 964613 h 1894870"/>
              <a:gd name="connsiteX51" fmla="*/ 1337243 w 1910726"/>
              <a:gd name="connsiteY51" fmla="*/ 837760 h 1894870"/>
              <a:gd name="connsiteX52" fmla="*/ 1424455 w 1910726"/>
              <a:gd name="connsiteY52" fmla="*/ 708264 h 1894870"/>
              <a:gd name="connsiteX53" fmla="*/ 1493167 w 1910726"/>
              <a:gd name="connsiteY53" fmla="*/ 584054 h 189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10726" h="1894870">
                <a:moveTo>
                  <a:pt x="1493167" y="584054"/>
                </a:moveTo>
                <a:lnTo>
                  <a:pt x="1546023" y="480985"/>
                </a:lnTo>
                <a:lnTo>
                  <a:pt x="1572450" y="422844"/>
                </a:lnTo>
                <a:lnTo>
                  <a:pt x="1572450" y="396417"/>
                </a:lnTo>
                <a:lnTo>
                  <a:pt x="1569808" y="354132"/>
                </a:lnTo>
                <a:lnTo>
                  <a:pt x="1564522" y="325062"/>
                </a:lnTo>
                <a:lnTo>
                  <a:pt x="1551308" y="274849"/>
                </a:lnTo>
                <a:lnTo>
                  <a:pt x="1527523" y="224636"/>
                </a:lnTo>
                <a:lnTo>
                  <a:pt x="1493167" y="169138"/>
                </a:lnTo>
                <a:lnTo>
                  <a:pt x="1479953" y="145353"/>
                </a:lnTo>
                <a:lnTo>
                  <a:pt x="1466739" y="113640"/>
                </a:lnTo>
                <a:lnTo>
                  <a:pt x="1432383" y="5286"/>
                </a:lnTo>
                <a:lnTo>
                  <a:pt x="1456168" y="0"/>
                </a:lnTo>
                <a:lnTo>
                  <a:pt x="1585664" y="95140"/>
                </a:lnTo>
                <a:lnTo>
                  <a:pt x="1694018" y="177066"/>
                </a:lnTo>
                <a:lnTo>
                  <a:pt x="1791801" y="253707"/>
                </a:lnTo>
                <a:lnTo>
                  <a:pt x="1868441" y="317133"/>
                </a:lnTo>
                <a:lnTo>
                  <a:pt x="1894869" y="340918"/>
                </a:lnTo>
                <a:lnTo>
                  <a:pt x="1908083" y="356775"/>
                </a:lnTo>
                <a:lnTo>
                  <a:pt x="1910726" y="369989"/>
                </a:lnTo>
                <a:lnTo>
                  <a:pt x="1910726" y="393774"/>
                </a:lnTo>
                <a:lnTo>
                  <a:pt x="1902797" y="414916"/>
                </a:lnTo>
                <a:lnTo>
                  <a:pt x="1876369" y="441344"/>
                </a:lnTo>
                <a:lnTo>
                  <a:pt x="1847299" y="465129"/>
                </a:lnTo>
                <a:lnTo>
                  <a:pt x="1823514" y="510056"/>
                </a:lnTo>
                <a:lnTo>
                  <a:pt x="1760087" y="623695"/>
                </a:lnTo>
                <a:lnTo>
                  <a:pt x="1657019" y="779619"/>
                </a:lnTo>
                <a:lnTo>
                  <a:pt x="1561879" y="917043"/>
                </a:lnTo>
                <a:lnTo>
                  <a:pt x="1442954" y="1062396"/>
                </a:lnTo>
                <a:lnTo>
                  <a:pt x="1334601" y="1181321"/>
                </a:lnTo>
                <a:lnTo>
                  <a:pt x="1202462" y="1297603"/>
                </a:lnTo>
                <a:lnTo>
                  <a:pt x="1033324" y="1435027"/>
                </a:lnTo>
                <a:lnTo>
                  <a:pt x="843045" y="1561880"/>
                </a:lnTo>
                <a:lnTo>
                  <a:pt x="713549" y="1635878"/>
                </a:lnTo>
                <a:lnTo>
                  <a:pt x="562910" y="1707233"/>
                </a:lnTo>
                <a:lnTo>
                  <a:pt x="377916" y="1786516"/>
                </a:lnTo>
                <a:lnTo>
                  <a:pt x="179708" y="1855228"/>
                </a:lnTo>
                <a:lnTo>
                  <a:pt x="39641" y="1892227"/>
                </a:lnTo>
                <a:lnTo>
                  <a:pt x="21142" y="1894870"/>
                </a:lnTo>
                <a:lnTo>
                  <a:pt x="10571" y="1894870"/>
                </a:lnTo>
                <a:lnTo>
                  <a:pt x="0" y="1886942"/>
                </a:lnTo>
                <a:lnTo>
                  <a:pt x="2642" y="1868442"/>
                </a:lnTo>
                <a:lnTo>
                  <a:pt x="15856" y="1852585"/>
                </a:lnTo>
                <a:lnTo>
                  <a:pt x="134781" y="1789159"/>
                </a:lnTo>
                <a:lnTo>
                  <a:pt x="422843" y="1630592"/>
                </a:lnTo>
                <a:lnTo>
                  <a:pt x="655408" y="1485240"/>
                </a:lnTo>
                <a:lnTo>
                  <a:pt x="798117" y="1387457"/>
                </a:lnTo>
                <a:lnTo>
                  <a:pt x="911757" y="1297603"/>
                </a:lnTo>
                <a:lnTo>
                  <a:pt x="1020110" y="1202463"/>
                </a:lnTo>
                <a:lnTo>
                  <a:pt x="1136393" y="1086181"/>
                </a:lnTo>
                <a:lnTo>
                  <a:pt x="1239461" y="964613"/>
                </a:lnTo>
                <a:lnTo>
                  <a:pt x="1337243" y="837760"/>
                </a:lnTo>
                <a:lnTo>
                  <a:pt x="1424455" y="708264"/>
                </a:lnTo>
                <a:lnTo>
                  <a:pt x="1493167" y="5840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844BD1CB-1ABA-4AEE-8D00-24B3770BC828}"/>
              </a:ext>
            </a:extLst>
          </p:cNvPr>
          <p:cNvSpPr/>
          <p:nvPr/>
        </p:nvSpPr>
        <p:spPr>
          <a:xfrm>
            <a:off x="5303838" y="3790950"/>
            <a:ext cx="2132012" cy="1917700"/>
          </a:xfrm>
          <a:custGeom>
            <a:avLst/>
            <a:gdLst>
              <a:gd name="connsiteX0" fmla="*/ 358244 w 2131930"/>
              <a:gd name="connsiteY0" fmla="*/ 881832 h 1918987"/>
              <a:gd name="connsiteX1" fmla="*/ 370770 w 2131930"/>
              <a:gd name="connsiteY1" fmla="*/ 425885 h 1918987"/>
              <a:gd name="connsiteX2" fmla="*/ 375781 w 2131930"/>
              <a:gd name="connsiteY2" fmla="*/ 293109 h 1918987"/>
              <a:gd name="connsiteX3" fmla="*/ 368265 w 2131930"/>
              <a:gd name="connsiteY3" fmla="*/ 273067 h 1918987"/>
              <a:gd name="connsiteX4" fmla="*/ 345718 w 2131930"/>
              <a:gd name="connsiteY4" fmla="*/ 237994 h 1918987"/>
              <a:gd name="connsiteX5" fmla="*/ 315656 w 2131930"/>
              <a:gd name="connsiteY5" fmla="*/ 192901 h 1918987"/>
              <a:gd name="connsiteX6" fmla="*/ 285593 w 2131930"/>
              <a:gd name="connsiteY6" fmla="*/ 157828 h 1918987"/>
              <a:gd name="connsiteX7" fmla="*/ 260541 w 2131930"/>
              <a:gd name="connsiteY7" fmla="*/ 132776 h 1918987"/>
              <a:gd name="connsiteX8" fmla="*/ 232984 w 2131930"/>
              <a:gd name="connsiteY8" fmla="*/ 112734 h 1918987"/>
              <a:gd name="connsiteX9" fmla="*/ 210437 w 2131930"/>
              <a:gd name="connsiteY9" fmla="*/ 97703 h 1918987"/>
              <a:gd name="connsiteX10" fmla="*/ 180375 w 2131930"/>
              <a:gd name="connsiteY10" fmla="*/ 82672 h 1918987"/>
              <a:gd name="connsiteX11" fmla="*/ 140292 w 2131930"/>
              <a:gd name="connsiteY11" fmla="*/ 67640 h 1918987"/>
              <a:gd name="connsiteX12" fmla="*/ 80167 w 2131930"/>
              <a:gd name="connsiteY12" fmla="*/ 57620 h 1918987"/>
              <a:gd name="connsiteX13" fmla="*/ 0 w 2131930"/>
              <a:gd name="connsiteY13" fmla="*/ 37578 h 1918987"/>
              <a:gd name="connsiteX14" fmla="*/ 290604 w 2131930"/>
              <a:gd name="connsiteY14" fmla="*/ 0 h 1918987"/>
              <a:gd name="connsiteX15" fmla="*/ 405843 w 2131930"/>
              <a:gd name="connsiteY15" fmla="*/ 87682 h 1918987"/>
              <a:gd name="connsiteX16" fmla="*/ 511062 w 2131930"/>
              <a:gd name="connsiteY16" fmla="*/ 157828 h 1918987"/>
              <a:gd name="connsiteX17" fmla="*/ 601249 w 2131930"/>
              <a:gd name="connsiteY17" fmla="*/ 212942 h 1918987"/>
              <a:gd name="connsiteX18" fmla="*/ 646343 w 2131930"/>
              <a:gd name="connsiteY18" fmla="*/ 243005 h 1918987"/>
              <a:gd name="connsiteX19" fmla="*/ 673900 w 2131930"/>
              <a:gd name="connsiteY19" fmla="*/ 260541 h 1918987"/>
              <a:gd name="connsiteX20" fmla="*/ 688932 w 2131930"/>
              <a:gd name="connsiteY20" fmla="*/ 275572 h 1918987"/>
              <a:gd name="connsiteX21" fmla="*/ 706468 w 2131930"/>
              <a:gd name="connsiteY21" fmla="*/ 295614 h 1918987"/>
              <a:gd name="connsiteX22" fmla="*/ 718994 w 2131930"/>
              <a:gd name="connsiteY22" fmla="*/ 323171 h 1918987"/>
              <a:gd name="connsiteX23" fmla="*/ 726510 w 2131930"/>
              <a:gd name="connsiteY23" fmla="*/ 353234 h 1918987"/>
              <a:gd name="connsiteX24" fmla="*/ 726510 w 2131930"/>
              <a:gd name="connsiteY24" fmla="*/ 388307 h 1918987"/>
              <a:gd name="connsiteX25" fmla="*/ 711478 w 2131930"/>
              <a:gd name="connsiteY25" fmla="*/ 423380 h 1918987"/>
              <a:gd name="connsiteX26" fmla="*/ 686426 w 2131930"/>
              <a:gd name="connsiteY26" fmla="*/ 475989 h 1918987"/>
              <a:gd name="connsiteX27" fmla="*/ 651353 w 2131930"/>
              <a:gd name="connsiteY27" fmla="*/ 556156 h 1918987"/>
              <a:gd name="connsiteX28" fmla="*/ 623796 w 2131930"/>
              <a:gd name="connsiteY28" fmla="*/ 636322 h 1918987"/>
              <a:gd name="connsiteX29" fmla="*/ 608765 w 2131930"/>
              <a:gd name="connsiteY29" fmla="*/ 698952 h 1918987"/>
              <a:gd name="connsiteX30" fmla="*/ 588723 w 2131930"/>
              <a:gd name="connsiteY30" fmla="*/ 821707 h 1918987"/>
              <a:gd name="connsiteX31" fmla="*/ 571187 w 2131930"/>
              <a:gd name="connsiteY31" fmla="*/ 1019619 h 1918987"/>
              <a:gd name="connsiteX32" fmla="*/ 561166 w 2131930"/>
              <a:gd name="connsiteY32" fmla="*/ 1245087 h 1918987"/>
              <a:gd name="connsiteX33" fmla="*/ 556156 w 2131930"/>
              <a:gd name="connsiteY33" fmla="*/ 1523165 h 1918987"/>
              <a:gd name="connsiteX34" fmla="*/ 563671 w 2131930"/>
              <a:gd name="connsiteY34" fmla="*/ 1570764 h 1918987"/>
              <a:gd name="connsiteX35" fmla="*/ 586218 w 2131930"/>
              <a:gd name="connsiteY35" fmla="*/ 1620868 h 1918987"/>
              <a:gd name="connsiteX36" fmla="*/ 603755 w 2131930"/>
              <a:gd name="connsiteY36" fmla="*/ 1650930 h 1918987"/>
              <a:gd name="connsiteX37" fmla="*/ 628807 w 2131930"/>
              <a:gd name="connsiteY37" fmla="*/ 1675982 h 1918987"/>
              <a:gd name="connsiteX38" fmla="*/ 653859 w 2131930"/>
              <a:gd name="connsiteY38" fmla="*/ 1691014 h 1918987"/>
              <a:gd name="connsiteX39" fmla="*/ 716489 w 2131930"/>
              <a:gd name="connsiteY39" fmla="*/ 1708550 h 1918987"/>
              <a:gd name="connsiteX40" fmla="*/ 816697 w 2131930"/>
              <a:gd name="connsiteY40" fmla="*/ 1716066 h 1918987"/>
              <a:gd name="connsiteX41" fmla="*/ 999577 w 2131930"/>
              <a:gd name="connsiteY41" fmla="*/ 1716066 h 1918987"/>
              <a:gd name="connsiteX42" fmla="*/ 1220035 w 2131930"/>
              <a:gd name="connsiteY42" fmla="*/ 1716066 h 1918987"/>
              <a:gd name="connsiteX43" fmla="*/ 1390389 w 2131930"/>
              <a:gd name="connsiteY43" fmla="*/ 1706045 h 1918987"/>
              <a:gd name="connsiteX44" fmla="*/ 1450514 w 2131930"/>
              <a:gd name="connsiteY44" fmla="*/ 1698529 h 1918987"/>
              <a:gd name="connsiteX45" fmla="*/ 1503123 w 2131930"/>
              <a:gd name="connsiteY45" fmla="*/ 1688508 h 1918987"/>
              <a:gd name="connsiteX46" fmla="*/ 1560743 w 2131930"/>
              <a:gd name="connsiteY46" fmla="*/ 1670972 h 1918987"/>
              <a:gd name="connsiteX47" fmla="*/ 1618363 w 2131930"/>
              <a:gd name="connsiteY47" fmla="*/ 1643415 h 1918987"/>
              <a:gd name="connsiteX48" fmla="*/ 2074310 w 2131930"/>
              <a:gd name="connsiteY48" fmla="*/ 1663456 h 1918987"/>
              <a:gd name="connsiteX49" fmla="*/ 2101867 w 2131930"/>
              <a:gd name="connsiteY49" fmla="*/ 1683498 h 1918987"/>
              <a:gd name="connsiteX50" fmla="*/ 2121909 w 2131930"/>
              <a:gd name="connsiteY50" fmla="*/ 1703540 h 1918987"/>
              <a:gd name="connsiteX51" fmla="*/ 2126919 w 2131930"/>
              <a:gd name="connsiteY51" fmla="*/ 1716066 h 1918987"/>
              <a:gd name="connsiteX52" fmla="*/ 2131930 w 2131930"/>
              <a:gd name="connsiteY52" fmla="*/ 1743623 h 1918987"/>
              <a:gd name="connsiteX53" fmla="*/ 2126919 w 2131930"/>
              <a:gd name="connsiteY53" fmla="*/ 1768675 h 1918987"/>
              <a:gd name="connsiteX54" fmla="*/ 2106878 w 2131930"/>
              <a:gd name="connsiteY54" fmla="*/ 1796232 h 1918987"/>
              <a:gd name="connsiteX55" fmla="*/ 2054268 w 2131930"/>
              <a:gd name="connsiteY55" fmla="*/ 1836316 h 1918987"/>
              <a:gd name="connsiteX56" fmla="*/ 1989133 w 2131930"/>
              <a:gd name="connsiteY56" fmla="*/ 1866378 h 1918987"/>
              <a:gd name="connsiteX57" fmla="*/ 1918987 w 2131930"/>
              <a:gd name="connsiteY57" fmla="*/ 1888925 h 1918987"/>
              <a:gd name="connsiteX58" fmla="*/ 1818779 w 2131930"/>
              <a:gd name="connsiteY58" fmla="*/ 1903956 h 1918987"/>
              <a:gd name="connsiteX59" fmla="*/ 1670972 w 2131930"/>
              <a:gd name="connsiteY59" fmla="*/ 1913977 h 1918987"/>
              <a:gd name="connsiteX60" fmla="*/ 1505628 w 2131930"/>
              <a:gd name="connsiteY60" fmla="*/ 1916482 h 1918987"/>
              <a:gd name="connsiteX61" fmla="*/ 1277655 w 2131930"/>
              <a:gd name="connsiteY61" fmla="*/ 1918987 h 1918987"/>
              <a:gd name="connsiteX62" fmla="*/ 1059702 w 2131930"/>
              <a:gd name="connsiteY62" fmla="*/ 1916482 h 1918987"/>
              <a:gd name="connsiteX63" fmla="*/ 869306 w 2131930"/>
              <a:gd name="connsiteY63" fmla="*/ 1911472 h 1918987"/>
              <a:gd name="connsiteX64" fmla="*/ 751562 w 2131930"/>
              <a:gd name="connsiteY64" fmla="*/ 1898946 h 1918987"/>
              <a:gd name="connsiteX65" fmla="*/ 651353 w 2131930"/>
              <a:gd name="connsiteY65" fmla="*/ 1878904 h 1918987"/>
              <a:gd name="connsiteX66" fmla="*/ 578702 w 2131930"/>
              <a:gd name="connsiteY66" fmla="*/ 1856357 h 1918987"/>
              <a:gd name="connsiteX67" fmla="*/ 521083 w 2131930"/>
              <a:gd name="connsiteY67" fmla="*/ 1831305 h 1918987"/>
              <a:gd name="connsiteX68" fmla="*/ 491020 w 2131930"/>
              <a:gd name="connsiteY68" fmla="*/ 1808758 h 1918987"/>
              <a:gd name="connsiteX69" fmla="*/ 450937 w 2131930"/>
              <a:gd name="connsiteY69" fmla="*/ 1763665 h 1918987"/>
              <a:gd name="connsiteX70" fmla="*/ 418369 w 2131930"/>
              <a:gd name="connsiteY70" fmla="*/ 1706045 h 1918987"/>
              <a:gd name="connsiteX71" fmla="*/ 398328 w 2131930"/>
              <a:gd name="connsiteY71" fmla="*/ 1640909 h 1918987"/>
              <a:gd name="connsiteX72" fmla="*/ 378286 w 2131930"/>
              <a:gd name="connsiteY72" fmla="*/ 1555732 h 1918987"/>
              <a:gd name="connsiteX73" fmla="*/ 363255 w 2131930"/>
              <a:gd name="connsiteY73" fmla="*/ 1420451 h 1918987"/>
              <a:gd name="connsiteX74" fmla="*/ 355739 w 2131930"/>
              <a:gd name="connsiteY74" fmla="*/ 1189972 h 1918987"/>
              <a:gd name="connsiteX75" fmla="*/ 358244 w 2131930"/>
              <a:gd name="connsiteY75" fmla="*/ 881832 h 1918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131930" h="1918987">
                <a:moveTo>
                  <a:pt x="358244" y="881832"/>
                </a:moveTo>
                <a:lnTo>
                  <a:pt x="370770" y="425885"/>
                </a:lnTo>
                <a:lnTo>
                  <a:pt x="375781" y="293109"/>
                </a:lnTo>
                <a:lnTo>
                  <a:pt x="368265" y="273067"/>
                </a:lnTo>
                <a:lnTo>
                  <a:pt x="345718" y="237994"/>
                </a:lnTo>
                <a:lnTo>
                  <a:pt x="315656" y="192901"/>
                </a:lnTo>
                <a:lnTo>
                  <a:pt x="285593" y="157828"/>
                </a:lnTo>
                <a:lnTo>
                  <a:pt x="260541" y="132776"/>
                </a:lnTo>
                <a:lnTo>
                  <a:pt x="232984" y="112734"/>
                </a:lnTo>
                <a:lnTo>
                  <a:pt x="210437" y="97703"/>
                </a:lnTo>
                <a:lnTo>
                  <a:pt x="180375" y="82672"/>
                </a:lnTo>
                <a:lnTo>
                  <a:pt x="140292" y="67640"/>
                </a:lnTo>
                <a:lnTo>
                  <a:pt x="80167" y="57620"/>
                </a:lnTo>
                <a:lnTo>
                  <a:pt x="0" y="37578"/>
                </a:lnTo>
                <a:lnTo>
                  <a:pt x="290604" y="0"/>
                </a:lnTo>
                <a:lnTo>
                  <a:pt x="405843" y="87682"/>
                </a:lnTo>
                <a:lnTo>
                  <a:pt x="511062" y="157828"/>
                </a:lnTo>
                <a:lnTo>
                  <a:pt x="601249" y="212942"/>
                </a:lnTo>
                <a:lnTo>
                  <a:pt x="646343" y="243005"/>
                </a:lnTo>
                <a:lnTo>
                  <a:pt x="673900" y="260541"/>
                </a:lnTo>
                <a:lnTo>
                  <a:pt x="688932" y="275572"/>
                </a:lnTo>
                <a:lnTo>
                  <a:pt x="706468" y="295614"/>
                </a:lnTo>
                <a:lnTo>
                  <a:pt x="718994" y="323171"/>
                </a:lnTo>
                <a:lnTo>
                  <a:pt x="726510" y="353234"/>
                </a:lnTo>
                <a:lnTo>
                  <a:pt x="726510" y="388307"/>
                </a:lnTo>
                <a:lnTo>
                  <a:pt x="711478" y="423380"/>
                </a:lnTo>
                <a:lnTo>
                  <a:pt x="686426" y="475989"/>
                </a:lnTo>
                <a:lnTo>
                  <a:pt x="651353" y="556156"/>
                </a:lnTo>
                <a:lnTo>
                  <a:pt x="623796" y="636322"/>
                </a:lnTo>
                <a:lnTo>
                  <a:pt x="608765" y="698952"/>
                </a:lnTo>
                <a:lnTo>
                  <a:pt x="588723" y="821707"/>
                </a:lnTo>
                <a:lnTo>
                  <a:pt x="571187" y="1019619"/>
                </a:lnTo>
                <a:lnTo>
                  <a:pt x="561166" y="1245087"/>
                </a:lnTo>
                <a:lnTo>
                  <a:pt x="556156" y="1523165"/>
                </a:lnTo>
                <a:lnTo>
                  <a:pt x="563671" y="1570764"/>
                </a:lnTo>
                <a:lnTo>
                  <a:pt x="586218" y="1620868"/>
                </a:lnTo>
                <a:lnTo>
                  <a:pt x="603755" y="1650930"/>
                </a:lnTo>
                <a:lnTo>
                  <a:pt x="628807" y="1675982"/>
                </a:lnTo>
                <a:lnTo>
                  <a:pt x="653859" y="1691014"/>
                </a:lnTo>
                <a:lnTo>
                  <a:pt x="716489" y="1708550"/>
                </a:lnTo>
                <a:lnTo>
                  <a:pt x="816697" y="1716066"/>
                </a:lnTo>
                <a:lnTo>
                  <a:pt x="999577" y="1716066"/>
                </a:lnTo>
                <a:lnTo>
                  <a:pt x="1220035" y="1716066"/>
                </a:lnTo>
                <a:lnTo>
                  <a:pt x="1390389" y="1706045"/>
                </a:lnTo>
                <a:lnTo>
                  <a:pt x="1450514" y="1698529"/>
                </a:lnTo>
                <a:lnTo>
                  <a:pt x="1503123" y="1688508"/>
                </a:lnTo>
                <a:lnTo>
                  <a:pt x="1560743" y="1670972"/>
                </a:lnTo>
                <a:lnTo>
                  <a:pt x="1618363" y="1643415"/>
                </a:lnTo>
                <a:lnTo>
                  <a:pt x="2074310" y="1663456"/>
                </a:lnTo>
                <a:lnTo>
                  <a:pt x="2101867" y="1683498"/>
                </a:lnTo>
                <a:lnTo>
                  <a:pt x="2121909" y="1703540"/>
                </a:lnTo>
                <a:lnTo>
                  <a:pt x="2126919" y="1716066"/>
                </a:lnTo>
                <a:lnTo>
                  <a:pt x="2131930" y="1743623"/>
                </a:lnTo>
                <a:lnTo>
                  <a:pt x="2126919" y="1768675"/>
                </a:lnTo>
                <a:lnTo>
                  <a:pt x="2106878" y="1796232"/>
                </a:lnTo>
                <a:lnTo>
                  <a:pt x="2054268" y="1836316"/>
                </a:lnTo>
                <a:lnTo>
                  <a:pt x="1989133" y="1866378"/>
                </a:lnTo>
                <a:lnTo>
                  <a:pt x="1918987" y="1888925"/>
                </a:lnTo>
                <a:lnTo>
                  <a:pt x="1818779" y="1903956"/>
                </a:lnTo>
                <a:lnTo>
                  <a:pt x="1670972" y="1913977"/>
                </a:lnTo>
                <a:lnTo>
                  <a:pt x="1505628" y="1916482"/>
                </a:lnTo>
                <a:lnTo>
                  <a:pt x="1277655" y="1918987"/>
                </a:lnTo>
                <a:lnTo>
                  <a:pt x="1059702" y="1916482"/>
                </a:lnTo>
                <a:lnTo>
                  <a:pt x="869306" y="1911472"/>
                </a:lnTo>
                <a:lnTo>
                  <a:pt x="751562" y="1898946"/>
                </a:lnTo>
                <a:lnTo>
                  <a:pt x="651353" y="1878904"/>
                </a:lnTo>
                <a:lnTo>
                  <a:pt x="578702" y="1856357"/>
                </a:lnTo>
                <a:lnTo>
                  <a:pt x="521083" y="1831305"/>
                </a:lnTo>
                <a:lnTo>
                  <a:pt x="491020" y="1808758"/>
                </a:lnTo>
                <a:lnTo>
                  <a:pt x="450937" y="1763665"/>
                </a:lnTo>
                <a:lnTo>
                  <a:pt x="418369" y="1706045"/>
                </a:lnTo>
                <a:lnTo>
                  <a:pt x="398328" y="1640909"/>
                </a:lnTo>
                <a:lnTo>
                  <a:pt x="378286" y="1555732"/>
                </a:lnTo>
                <a:lnTo>
                  <a:pt x="363255" y="1420451"/>
                </a:lnTo>
                <a:lnTo>
                  <a:pt x="355739" y="1189972"/>
                </a:lnTo>
                <a:cubicBezTo>
                  <a:pt x="357409" y="1093939"/>
                  <a:pt x="359080" y="997907"/>
                  <a:pt x="358244" y="8818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4EDA4986-9EEB-4A23-B0F4-7C452A24D159}"/>
              </a:ext>
            </a:extLst>
          </p:cNvPr>
          <p:cNvSpPr/>
          <p:nvPr/>
        </p:nvSpPr>
        <p:spPr>
          <a:xfrm>
            <a:off x="6838950" y="4741863"/>
            <a:ext cx="581025" cy="752475"/>
          </a:xfrm>
          <a:custGeom>
            <a:avLst/>
            <a:gdLst>
              <a:gd name="connsiteX0" fmla="*/ 259556 w 581025"/>
              <a:gd name="connsiteY0" fmla="*/ 259556 h 752475"/>
              <a:gd name="connsiteX1" fmla="*/ 228600 w 581025"/>
              <a:gd name="connsiteY1" fmla="*/ 409575 h 752475"/>
              <a:gd name="connsiteX2" fmla="*/ 207169 w 581025"/>
              <a:gd name="connsiteY2" fmla="*/ 490537 h 752475"/>
              <a:gd name="connsiteX3" fmla="*/ 180975 w 581025"/>
              <a:gd name="connsiteY3" fmla="*/ 569119 h 752475"/>
              <a:gd name="connsiteX4" fmla="*/ 154781 w 581025"/>
              <a:gd name="connsiteY4" fmla="*/ 626269 h 752475"/>
              <a:gd name="connsiteX5" fmla="*/ 140494 w 581025"/>
              <a:gd name="connsiteY5" fmla="*/ 647700 h 752475"/>
              <a:gd name="connsiteX6" fmla="*/ 121444 w 581025"/>
              <a:gd name="connsiteY6" fmla="*/ 669131 h 752475"/>
              <a:gd name="connsiteX7" fmla="*/ 100013 w 581025"/>
              <a:gd name="connsiteY7" fmla="*/ 685800 h 752475"/>
              <a:gd name="connsiteX8" fmla="*/ 69056 w 581025"/>
              <a:gd name="connsiteY8" fmla="*/ 700087 h 752475"/>
              <a:gd name="connsiteX9" fmla="*/ 0 w 581025"/>
              <a:gd name="connsiteY9" fmla="*/ 731044 h 752475"/>
              <a:gd name="connsiteX10" fmla="*/ 581025 w 581025"/>
              <a:gd name="connsiteY10" fmla="*/ 752475 h 752475"/>
              <a:gd name="connsiteX11" fmla="*/ 535781 w 581025"/>
              <a:gd name="connsiteY11" fmla="*/ 711994 h 752475"/>
              <a:gd name="connsiteX12" fmla="*/ 497681 w 581025"/>
              <a:gd name="connsiteY12" fmla="*/ 683419 h 752475"/>
              <a:gd name="connsiteX13" fmla="*/ 469106 w 581025"/>
              <a:gd name="connsiteY13" fmla="*/ 659606 h 752475"/>
              <a:gd name="connsiteX14" fmla="*/ 445294 w 581025"/>
              <a:gd name="connsiteY14" fmla="*/ 633412 h 752475"/>
              <a:gd name="connsiteX15" fmla="*/ 421481 w 581025"/>
              <a:gd name="connsiteY15" fmla="*/ 581025 h 752475"/>
              <a:gd name="connsiteX16" fmla="*/ 400050 w 581025"/>
              <a:gd name="connsiteY16" fmla="*/ 492919 h 752475"/>
              <a:gd name="connsiteX17" fmla="*/ 378619 w 581025"/>
              <a:gd name="connsiteY17" fmla="*/ 290512 h 752475"/>
              <a:gd name="connsiteX18" fmla="*/ 361950 w 581025"/>
              <a:gd name="connsiteY18" fmla="*/ 35719 h 752475"/>
              <a:gd name="connsiteX19" fmla="*/ 350044 w 581025"/>
              <a:gd name="connsiteY19" fmla="*/ 16669 h 752475"/>
              <a:gd name="connsiteX20" fmla="*/ 319088 w 581025"/>
              <a:gd name="connsiteY20" fmla="*/ 0 h 752475"/>
              <a:gd name="connsiteX21" fmla="*/ 304800 w 581025"/>
              <a:gd name="connsiteY21" fmla="*/ 4762 h 752475"/>
              <a:gd name="connsiteX22" fmla="*/ 295275 w 581025"/>
              <a:gd name="connsiteY22" fmla="*/ 23812 h 752475"/>
              <a:gd name="connsiteX23" fmla="*/ 285750 w 581025"/>
              <a:gd name="connsiteY23" fmla="*/ 104775 h 752475"/>
              <a:gd name="connsiteX24" fmla="*/ 259556 w 581025"/>
              <a:gd name="connsiteY24" fmla="*/ 259556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1025" h="752475">
                <a:moveTo>
                  <a:pt x="259556" y="259556"/>
                </a:moveTo>
                <a:lnTo>
                  <a:pt x="228600" y="409575"/>
                </a:lnTo>
                <a:lnTo>
                  <a:pt x="207169" y="490537"/>
                </a:lnTo>
                <a:lnTo>
                  <a:pt x="180975" y="569119"/>
                </a:lnTo>
                <a:lnTo>
                  <a:pt x="154781" y="626269"/>
                </a:lnTo>
                <a:lnTo>
                  <a:pt x="140494" y="647700"/>
                </a:lnTo>
                <a:lnTo>
                  <a:pt x="121444" y="669131"/>
                </a:lnTo>
                <a:lnTo>
                  <a:pt x="100013" y="685800"/>
                </a:lnTo>
                <a:lnTo>
                  <a:pt x="69056" y="700087"/>
                </a:lnTo>
                <a:lnTo>
                  <a:pt x="0" y="731044"/>
                </a:lnTo>
                <a:lnTo>
                  <a:pt x="581025" y="752475"/>
                </a:lnTo>
                <a:lnTo>
                  <a:pt x="535781" y="711994"/>
                </a:lnTo>
                <a:lnTo>
                  <a:pt x="497681" y="683419"/>
                </a:lnTo>
                <a:lnTo>
                  <a:pt x="469106" y="659606"/>
                </a:lnTo>
                <a:lnTo>
                  <a:pt x="445294" y="633412"/>
                </a:lnTo>
                <a:lnTo>
                  <a:pt x="421481" y="581025"/>
                </a:lnTo>
                <a:lnTo>
                  <a:pt x="400050" y="492919"/>
                </a:lnTo>
                <a:lnTo>
                  <a:pt x="378619" y="290512"/>
                </a:lnTo>
                <a:lnTo>
                  <a:pt x="361950" y="35719"/>
                </a:lnTo>
                <a:lnTo>
                  <a:pt x="350044" y="16669"/>
                </a:lnTo>
                <a:lnTo>
                  <a:pt x="319088" y="0"/>
                </a:lnTo>
                <a:lnTo>
                  <a:pt x="304800" y="4762"/>
                </a:lnTo>
                <a:lnTo>
                  <a:pt x="295275" y="23812"/>
                </a:lnTo>
                <a:lnTo>
                  <a:pt x="285750" y="104775"/>
                </a:lnTo>
                <a:lnTo>
                  <a:pt x="259556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525E675-E3E2-45B9-878D-588138D591BE}"/>
              </a:ext>
            </a:extLst>
          </p:cNvPr>
          <p:cNvGrpSpPr>
            <a:grpSpLocks/>
          </p:cNvGrpSpPr>
          <p:nvPr/>
        </p:nvGrpSpPr>
        <p:grpSpPr bwMode="auto">
          <a:xfrm>
            <a:off x="2654300" y="1600200"/>
            <a:ext cx="4765675" cy="4192588"/>
            <a:chOff x="2822575" y="1752600"/>
            <a:chExt cx="4765675" cy="4192588"/>
          </a:xfrm>
        </p:grpSpPr>
        <p:sp>
          <p:nvSpPr>
            <p:cNvPr id="16" name="フリーフォーム 85">
              <a:extLst>
                <a:ext uri="{FF2B5EF4-FFF2-40B4-BE49-F238E27FC236}">
                  <a16:creationId xmlns:a16="http://schemas.microsoft.com/office/drawing/2014/main" id="{ADCB1189-4FB2-49D5-BBB4-C9339AD5B0E2}"/>
                </a:ext>
              </a:extLst>
            </p:cNvPr>
            <p:cNvSpPr/>
            <p:nvPr/>
          </p:nvSpPr>
          <p:spPr>
            <a:xfrm>
              <a:off x="2822575" y="22891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6">
              <a:extLst>
                <a:ext uri="{FF2B5EF4-FFF2-40B4-BE49-F238E27FC236}">
                  <a16:creationId xmlns:a16="http://schemas.microsoft.com/office/drawing/2014/main" id="{905E8562-FC5C-4D25-8C37-1CBA3188347C}"/>
                </a:ext>
              </a:extLst>
            </p:cNvPr>
            <p:cNvSpPr/>
            <p:nvPr/>
          </p:nvSpPr>
          <p:spPr>
            <a:xfrm>
              <a:off x="3068638" y="22288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7">
              <a:extLst>
                <a:ext uri="{FF2B5EF4-FFF2-40B4-BE49-F238E27FC236}">
                  <a16:creationId xmlns:a16="http://schemas.microsoft.com/office/drawing/2014/main" id="{7144DB11-127E-4FFE-B501-251B7C678213}"/>
                </a:ext>
              </a:extLst>
            </p:cNvPr>
            <p:cNvSpPr/>
            <p:nvPr/>
          </p:nvSpPr>
          <p:spPr>
            <a:xfrm>
              <a:off x="3124200" y="32369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05148AED-37A8-4A0B-A813-6003597B3FAA}"/>
                </a:ext>
              </a:extLst>
            </p:cNvPr>
            <p:cNvSpPr/>
            <p:nvPr/>
          </p:nvSpPr>
          <p:spPr>
            <a:xfrm>
              <a:off x="3095625" y="43862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982B208C-B48B-4884-9FB6-F6A0FB7CAA85}"/>
                </a:ext>
              </a:extLst>
            </p:cNvPr>
            <p:cNvSpPr/>
            <p:nvPr/>
          </p:nvSpPr>
          <p:spPr>
            <a:xfrm>
              <a:off x="4300538" y="17526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BECE2630-1101-4EA1-B030-FDB15DA925C3}"/>
                </a:ext>
              </a:extLst>
            </p:cNvPr>
            <p:cNvSpPr/>
            <p:nvPr/>
          </p:nvSpPr>
          <p:spPr>
            <a:xfrm>
              <a:off x="5338763" y="18954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1">
              <a:extLst>
                <a:ext uri="{FF2B5EF4-FFF2-40B4-BE49-F238E27FC236}">
                  <a16:creationId xmlns:a16="http://schemas.microsoft.com/office/drawing/2014/main" id="{FF293CA0-BC5F-4D82-B5A6-97496F9A9FB1}"/>
                </a:ext>
              </a:extLst>
            </p:cNvPr>
            <p:cNvSpPr/>
            <p:nvPr/>
          </p:nvSpPr>
          <p:spPr>
            <a:xfrm>
              <a:off x="5529263" y="20875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2">
              <a:extLst>
                <a:ext uri="{FF2B5EF4-FFF2-40B4-BE49-F238E27FC236}">
                  <a16:creationId xmlns:a16="http://schemas.microsoft.com/office/drawing/2014/main" id="{354C189B-57C9-4E10-A84D-06A8A15BE55E}"/>
                </a:ext>
              </a:extLst>
            </p:cNvPr>
            <p:cNvSpPr/>
            <p:nvPr/>
          </p:nvSpPr>
          <p:spPr>
            <a:xfrm>
              <a:off x="4529138" y="30051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3">
              <a:extLst>
                <a:ext uri="{FF2B5EF4-FFF2-40B4-BE49-F238E27FC236}">
                  <a16:creationId xmlns:a16="http://schemas.microsoft.com/office/drawing/2014/main" id="{95BAD0E4-D148-47AE-A5E4-1A3B1F41D59F}"/>
                </a:ext>
              </a:extLst>
            </p:cNvPr>
            <p:cNvSpPr/>
            <p:nvPr/>
          </p:nvSpPr>
          <p:spPr>
            <a:xfrm>
              <a:off x="4830763" y="27797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4">
              <a:extLst>
                <a:ext uri="{FF2B5EF4-FFF2-40B4-BE49-F238E27FC236}">
                  <a16:creationId xmlns:a16="http://schemas.microsoft.com/office/drawing/2014/main" id="{322D84D5-1378-4F92-A8B5-4D580122AA97}"/>
                </a:ext>
              </a:extLst>
            </p:cNvPr>
            <p:cNvSpPr/>
            <p:nvPr/>
          </p:nvSpPr>
          <p:spPr>
            <a:xfrm>
              <a:off x="5341938" y="30527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5">
              <a:extLst>
                <a:ext uri="{FF2B5EF4-FFF2-40B4-BE49-F238E27FC236}">
                  <a16:creationId xmlns:a16="http://schemas.microsoft.com/office/drawing/2014/main" id="{CF931C17-0951-456E-AB31-CFEAB520D9E7}"/>
                </a:ext>
              </a:extLst>
            </p:cNvPr>
            <p:cNvSpPr/>
            <p:nvPr/>
          </p:nvSpPr>
          <p:spPr>
            <a:xfrm>
              <a:off x="4953000" y="37766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6">
              <a:extLst>
                <a:ext uri="{FF2B5EF4-FFF2-40B4-BE49-F238E27FC236}">
                  <a16:creationId xmlns:a16="http://schemas.microsoft.com/office/drawing/2014/main" id="{565B5634-BB63-45DD-9281-E142A43E033C}"/>
                </a:ext>
              </a:extLst>
            </p:cNvPr>
            <p:cNvSpPr/>
            <p:nvPr/>
          </p:nvSpPr>
          <p:spPr>
            <a:xfrm>
              <a:off x="3570288" y="40497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7">
              <a:extLst>
                <a:ext uri="{FF2B5EF4-FFF2-40B4-BE49-F238E27FC236}">
                  <a16:creationId xmlns:a16="http://schemas.microsoft.com/office/drawing/2014/main" id="{9908CF47-893C-42BB-99AB-89870B223714}"/>
                </a:ext>
              </a:extLst>
            </p:cNvPr>
            <p:cNvSpPr/>
            <p:nvPr/>
          </p:nvSpPr>
          <p:spPr>
            <a:xfrm>
              <a:off x="5456238" y="39433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8">
              <a:extLst>
                <a:ext uri="{FF2B5EF4-FFF2-40B4-BE49-F238E27FC236}">
                  <a16:creationId xmlns:a16="http://schemas.microsoft.com/office/drawing/2014/main" id="{8CA858CE-AEC2-4826-95B5-A577A678FBF0}"/>
                </a:ext>
              </a:extLst>
            </p:cNvPr>
            <p:cNvSpPr/>
            <p:nvPr/>
          </p:nvSpPr>
          <p:spPr>
            <a:xfrm>
              <a:off x="6991350" y="48942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9CCA46F-3833-4763-8455-48A0F14DF9C6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32" name="フリーフォーム 85">
              <a:extLst>
                <a:ext uri="{FF2B5EF4-FFF2-40B4-BE49-F238E27FC236}">
                  <a16:creationId xmlns:a16="http://schemas.microsoft.com/office/drawing/2014/main" id="{E6561575-B98F-4545-9357-EEA42F21269D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6">
              <a:extLst>
                <a:ext uri="{FF2B5EF4-FFF2-40B4-BE49-F238E27FC236}">
                  <a16:creationId xmlns:a16="http://schemas.microsoft.com/office/drawing/2014/main" id="{ECD21E52-0291-485D-9467-EFAC4890943D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5160E18F-B514-42B3-A724-F6BC960EC2ED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6945792A-009E-4FD9-A77C-DC8390F947D9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9">
              <a:extLst>
                <a:ext uri="{FF2B5EF4-FFF2-40B4-BE49-F238E27FC236}">
                  <a16:creationId xmlns:a16="http://schemas.microsoft.com/office/drawing/2014/main" id="{296EFF5B-2AD7-40A8-92A3-5ADFF47CB479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0">
              <a:extLst>
                <a:ext uri="{FF2B5EF4-FFF2-40B4-BE49-F238E27FC236}">
                  <a16:creationId xmlns:a16="http://schemas.microsoft.com/office/drawing/2014/main" id="{A8846BFB-FF1B-4A02-9825-4C3957796CCB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1">
              <a:extLst>
                <a:ext uri="{FF2B5EF4-FFF2-40B4-BE49-F238E27FC236}">
                  <a16:creationId xmlns:a16="http://schemas.microsoft.com/office/drawing/2014/main" id="{9DDCB106-98AA-4B84-9D07-7DFE9B0C6B64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2">
              <a:extLst>
                <a:ext uri="{FF2B5EF4-FFF2-40B4-BE49-F238E27FC236}">
                  <a16:creationId xmlns:a16="http://schemas.microsoft.com/office/drawing/2014/main" id="{AD29714C-998A-4A6D-98FF-0B840AF35D43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3">
              <a:extLst>
                <a:ext uri="{FF2B5EF4-FFF2-40B4-BE49-F238E27FC236}">
                  <a16:creationId xmlns:a16="http://schemas.microsoft.com/office/drawing/2014/main" id="{7E1B6525-B589-472D-AA19-6B8014B06554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4">
              <a:extLst>
                <a:ext uri="{FF2B5EF4-FFF2-40B4-BE49-F238E27FC236}">
                  <a16:creationId xmlns:a16="http://schemas.microsoft.com/office/drawing/2014/main" id="{80920023-27A8-4A2D-89EE-7EF62E9C8DF3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1089337F-8E9F-485A-BDAF-3AEC62CDD805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9AB29FB5-40E3-44D8-9D8E-F08696413750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7">
              <a:extLst>
                <a:ext uri="{FF2B5EF4-FFF2-40B4-BE49-F238E27FC236}">
                  <a16:creationId xmlns:a16="http://schemas.microsoft.com/office/drawing/2014/main" id="{90AD1C88-AAA5-4C4C-AF9A-BFCD3F528567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8">
              <a:extLst>
                <a:ext uri="{FF2B5EF4-FFF2-40B4-BE49-F238E27FC236}">
                  <a16:creationId xmlns:a16="http://schemas.microsoft.com/office/drawing/2014/main" id="{E2B652F6-1332-42BD-8080-41D39A2B2DD8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570487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6498" name="グループ化 1">
            <a:extLst>
              <a:ext uri="{FF2B5EF4-FFF2-40B4-BE49-F238E27FC236}">
                <a16:creationId xmlns:a16="http://schemas.microsoft.com/office/drawing/2014/main" id="{4B155CFA-34AE-4F0C-A453-BE1F32C5073B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1600200"/>
            <a:ext cx="4765675" cy="4192588"/>
            <a:chOff x="2670175" y="1600200"/>
            <a:chExt cx="4765675" cy="4192588"/>
          </a:xfrm>
        </p:grpSpPr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D7652CB3-5C8A-4EB4-9846-3032A7A84423}"/>
                </a:ext>
              </a:extLst>
            </p:cNvPr>
            <p:cNvSpPr/>
            <p:nvPr/>
          </p:nvSpPr>
          <p:spPr>
            <a:xfrm>
              <a:off x="2670175" y="2136775"/>
              <a:ext cx="357188" cy="2614613"/>
            </a:xfrm>
            <a:custGeom>
              <a:avLst/>
              <a:gdLst>
                <a:gd name="connsiteX0" fmla="*/ 129209 w 357809"/>
                <a:gd name="connsiteY0" fmla="*/ 944217 h 2613991"/>
                <a:gd name="connsiteX1" fmla="*/ 132522 w 357809"/>
                <a:gd name="connsiteY1" fmla="*/ 662609 h 2613991"/>
                <a:gd name="connsiteX2" fmla="*/ 132522 w 357809"/>
                <a:gd name="connsiteY2" fmla="*/ 347870 h 2613991"/>
                <a:gd name="connsiteX3" fmla="*/ 129209 w 357809"/>
                <a:gd name="connsiteY3" fmla="*/ 245165 h 2613991"/>
                <a:gd name="connsiteX4" fmla="*/ 122583 w 357809"/>
                <a:gd name="connsiteY4" fmla="*/ 205409 h 2613991"/>
                <a:gd name="connsiteX5" fmla="*/ 115957 w 357809"/>
                <a:gd name="connsiteY5" fmla="*/ 175591 h 2613991"/>
                <a:gd name="connsiteX6" fmla="*/ 102704 w 357809"/>
                <a:gd name="connsiteY6" fmla="*/ 139148 h 2613991"/>
                <a:gd name="connsiteX7" fmla="*/ 86139 w 357809"/>
                <a:gd name="connsiteY7" fmla="*/ 109330 h 2613991"/>
                <a:gd name="connsiteX8" fmla="*/ 69574 w 357809"/>
                <a:gd name="connsiteY8" fmla="*/ 86139 h 2613991"/>
                <a:gd name="connsiteX9" fmla="*/ 39757 w 357809"/>
                <a:gd name="connsiteY9" fmla="*/ 59635 h 2613991"/>
                <a:gd name="connsiteX10" fmla="*/ 16565 w 357809"/>
                <a:gd name="connsiteY10" fmla="*/ 43070 h 2613991"/>
                <a:gd name="connsiteX11" fmla="*/ 3313 w 357809"/>
                <a:gd name="connsiteY11" fmla="*/ 29817 h 2613991"/>
                <a:gd name="connsiteX12" fmla="*/ 0 w 357809"/>
                <a:gd name="connsiteY12" fmla="*/ 23191 h 2613991"/>
                <a:gd name="connsiteX13" fmla="*/ 0 w 357809"/>
                <a:gd name="connsiteY13" fmla="*/ 16565 h 2613991"/>
                <a:gd name="connsiteX14" fmla="*/ 6626 w 357809"/>
                <a:gd name="connsiteY14" fmla="*/ 3313 h 2613991"/>
                <a:gd name="connsiteX15" fmla="*/ 43070 w 357809"/>
                <a:gd name="connsiteY15" fmla="*/ 0 h 2613991"/>
                <a:gd name="connsiteX16" fmla="*/ 102704 w 357809"/>
                <a:gd name="connsiteY16" fmla="*/ 6626 h 2613991"/>
                <a:gd name="connsiteX17" fmla="*/ 165652 w 357809"/>
                <a:gd name="connsiteY17" fmla="*/ 26504 h 2613991"/>
                <a:gd name="connsiteX18" fmla="*/ 245165 w 357809"/>
                <a:gd name="connsiteY18" fmla="*/ 62948 h 2613991"/>
                <a:gd name="connsiteX19" fmla="*/ 298174 w 357809"/>
                <a:gd name="connsiteY19" fmla="*/ 89452 h 2613991"/>
                <a:gd name="connsiteX20" fmla="*/ 357809 w 357809"/>
                <a:gd name="connsiteY20" fmla="*/ 238539 h 2613991"/>
                <a:gd name="connsiteX21" fmla="*/ 354496 w 357809"/>
                <a:gd name="connsiteY21" fmla="*/ 586409 h 2613991"/>
                <a:gd name="connsiteX22" fmla="*/ 354496 w 357809"/>
                <a:gd name="connsiteY22" fmla="*/ 1109870 h 2613991"/>
                <a:gd name="connsiteX23" fmla="*/ 354496 w 357809"/>
                <a:gd name="connsiteY23" fmla="*/ 1573696 h 2613991"/>
                <a:gd name="connsiteX24" fmla="*/ 354496 w 357809"/>
                <a:gd name="connsiteY24" fmla="*/ 2183296 h 2613991"/>
                <a:gd name="connsiteX25" fmla="*/ 334617 w 357809"/>
                <a:gd name="connsiteY25" fmla="*/ 2332383 h 2613991"/>
                <a:gd name="connsiteX26" fmla="*/ 321365 w 357809"/>
                <a:gd name="connsiteY26" fmla="*/ 2401957 h 2613991"/>
                <a:gd name="connsiteX27" fmla="*/ 301487 w 357809"/>
                <a:gd name="connsiteY27" fmla="*/ 2461591 h 2613991"/>
                <a:gd name="connsiteX28" fmla="*/ 288235 w 357809"/>
                <a:gd name="connsiteY28" fmla="*/ 2501348 h 2613991"/>
                <a:gd name="connsiteX29" fmla="*/ 265044 w 357809"/>
                <a:gd name="connsiteY29" fmla="*/ 2551044 h 2613991"/>
                <a:gd name="connsiteX30" fmla="*/ 238539 w 357809"/>
                <a:gd name="connsiteY30" fmla="*/ 2587487 h 2613991"/>
                <a:gd name="connsiteX31" fmla="*/ 215348 w 357809"/>
                <a:gd name="connsiteY31" fmla="*/ 2604052 h 2613991"/>
                <a:gd name="connsiteX32" fmla="*/ 188844 w 357809"/>
                <a:gd name="connsiteY32" fmla="*/ 2613991 h 2613991"/>
                <a:gd name="connsiteX33" fmla="*/ 175591 w 357809"/>
                <a:gd name="connsiteY33" fmla="*/ 2610678 h 2613991"/>
                <a:gd name="connsiteX34" fmla="*/ 155713 w 357809"/>
                <a:gd name="connsiteY34" fmla="*/ 2574235 h 2613991"/>
                <a:gd name="connsiteX35" fmla="*/ 119270 w 357809"/>
                <a:gd name="connsiteY35" fmla="*/ 2474844 h 2613991"/>
                <a:gd name="connsiteX36" fmla="*/ 89452 w 357809"/>
                <a:gd name="connsiteY36" fmla="*/ 2352261 h 2613991"/>
                <a:gd name="connsiteX37" fmla="*/ 92765 w 357809"/>
                <a:gd name="connsiteY37" fmla="*/ 2299252 h 2613991"/>
                <a:gd name="connsiteX38" fmla="*/ 106017 w 357809"/>
                <a:gd name="connsiteY38" fmla="*/ 2090530 h 2613991"/>
                <a:gd name="connsiteX39" fmla="*/ 115957 w 357809"/>
                <a:gd name="connsiteY39" fmla="*/ 1878496 h 2613991"/>
                <a:gd name="connsiteX40" fmla="*/ 122583 w 357809"/>
                <a:gd name="connsiteY40" fmla="*/ 1573696 h 2613991"/>
                <a:gd name="connsiteX41" fmla="*/ 129209 w 357809"/>
                <a:gd name="connsiteY41" fmla="*/ 1302026 h 2613991"/>
                <a:gd name="connsiteX42" fmla="*/ 129209 w 357809"/>
                <a:gd name="connsiteY42" fmla="*/ 944217 h 2613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57809" h="2613991">
                  <a:moveTo>
                    <a:pt x="129209" y="944217"/>
                  </a:moveTo>
                  <a:cubicBezTo>
                    <a:pt x="130313" y="850348"/>
                    <a:pt x="131418" y="756478"/>
                    <a:pt x="132522" y="662609"/>
                  </a:cubicBezTo>
                  <a:lnTo>
                    <a:pt x="132522" y="347870"/>
                  </a:lnTo>
                  <a:lnTo>
                    <a:pt x="129209" y="245165"/>
                  </a:lnTo>
                  <a:lnTo>
                    <a:pt x="122583" y="205409"/>
                  </a:lnTo>
                  <a:lnTo>
                    <a:pt x="115957" y="175591"/>
                  </a:lnTo>
                  <a:lnTo>
                    <a:pt x="102704" y="139148"/>
                  </a:lnTo>
                  <a:lnTo>
                    <a:pt x="86139" y="109330"/>
                  </a:lnTo>
                  <a:lnTo>
                    <a:pt x="69574" y="86139"/>
                  </a:lnTo>
                  <a:lnTo>
                    <a:pt x="39757" y="59635"/>
                  </a:lnTo>
                  <a:lnTo>
                    <a:pt x="16565" y="43070"/>
                  </a:lnTo>
                  <a:lnTo>
                    <a:pt x="3313" y="29817"/>
                  </a:lnTo>
                  <a:lnTo>
                    <a:pt x="0" y="23191"/>
                  </a:lnTo>
                  <a:lnTo>
                    <a:pt x="0" y="16565"/>
                  </a:lnTo>
                  <a:lnTo>
                    <a:pt x="6626" y="3313"/>
                  </a:lnTo>
                  <a:lnTo>
                    <a:pt x="43070" y="0"/>
                  </a:lnTo>
                  <a:lnTo>
                    <a:pt x="102704" y="6626"/>
                  </a:lnTo>
                  <a:lnTo>
                    <a:pt x="165652" y="26504"/>
                  </a:lnTo>
                  <a:lnTo>
                    <a:pt x="245165" y="62948"/>
                  </a:lnTo>
                  <a:lnTo>
                    <a:pt x="298174" y="89452"/>
                  </a:lnTo>
                  <a:lnTo>
                    <a:pt x="357809" y="238539"/>
                  </a:lnTo>
                  <a:cubicBezTo>
                    <a:pt x="356705" y="354496"/>
                    <a:pt x="355600" y="470452"/>
                    <a:pt x="354496" y="586409"/>
                  </a:cubicBezTo>
                  <a:lnTo>
                    <a:pt x="354496" y="1109870"/>
                  </a:lnTo>
                  <a:lnTo>
                    <a:pt x="354496" y="1573696"/>
                  </a:lnTo>
                  <a:lnTo>
                    <a:pt x="354496" y="2183296"/>
                  </a:lnTo>
                  <a:lnTo>
                    <a:pt x="334617" y="2332383"/>
                  </a:lnTo>
                  <a:lnTo>
                    <a:pt x="321365" y="2401957"/>
                  </a:lnTo>
                  <a:lnTo>
                    <a:pt x="301487" y="2461591"/>
                  </a:lnTo>
                  <a:lnTo>
                    <a:pt x="288235" y="2501348"/>
                  </a:lnTo>
                  <a:lnTo>
                    <a:pt x="265044" y="2551044"/>
                  </a:lnTo>
                  <a:lnTo>
                    <a:pt x="238539" y="2587487"/>
                  </a:lnTo>
                  <a:lnTo>
                    <a:pt x="215348" y="2604052"/>
                  </a:lnTo>
                  <a:lnTo>
                    <a:pt x="188844" y="2613991"/>
                  </a:lnTo>
                  <a:lnTo>
                    <a:pt x="175591" y="2610678"/>
                  </a:lnTo>
                  <a:lnTo>
                    <a:pt x="155713" y="2574235"/>
                  </a:lnTo>
                  <a:lnTo>
                    <a:pt x="119270" y="2474844"/>
                  </a:lnTo>
                  <a:lnTo>
                    <a:pt x="89452" y="2352261"/>
                  </a:lnTo>
                  <a:lnTo>
                    <a:pt x="92765" y="2299252"/>
                  </a:lnTo>
                  <a:lnTo>
                    <a:pt x="106017" y="2090530"/>
                  </a:lnTo>
                  <a:lnTo>
                    <a:pt x="115957" y="1878496"/>
                  </a:lnTo>
                  <a:lnTo>
                    <a:pt x="122583" y="1573696"/>
                  </a:lnTo>
                  <a:lnTo>
                    <a:pt x="129209" y="1302026"/>
                  </a:lnTo>
                  <a:lnTo>
                    <a:pt x="129209" y="9442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515AA965-7845-46E3-834F-1337BB372107}"/>
                </a:ext>
              </a:extLst>
            </p:cNvPr>
            <p:cNvSpPr/>
            <p:nvPr/>
          </p:nvSpPr>
          <p:spPr>
            <a:xfrm>
              <a:off x="2916238" y="2076450"/>
              <a:ext cx="1254125" cy="2665413"/>
            </a:xfrm>
            <a:custGeom>
              <a:avLst/>
              <a:gdLst>
                <a:gd name="connsiteX0" fmla="*/ 615266 w 1254326"/>
                <a:gd name="connsiteY0" fmla="*/ 244746 h 2665017"/>
                <a:gd name="connsiteX1" fmla="*/ 411310 w 1254326"/>
                <a:gd name="connsiteY1" fmla="*/ 275340 h 2665017"/>
                <a:gd name="connsiteX2" fmla="*/ 251545 w 1254326"/>
                <a:gd name="connsiteY2" fmla="*/ 302534 h 2665017"/>
                <a:gd name="connsiteX3" fmla="*/ 57787 w 1254326"/>
                <a:gd name="connsiteY3" fmla="*/ 339925 h 2665017"/>
                <a:gd name="connsiteX4" fmla="*/ 0 w 1254326"/>
                <a:gd name="connsiteY4" fmla="*/ 149567 h 2665017"/>
                <a:gd name="connsiteX5" fmla="*/ 105377 w 1254326"/>
                <a:gd name="connsiteY5" fmla="*/ 149567 h 2665017"/>
                <a:gd name="connsiteX6" fmla="*/ 224351 w 1254326"/>
                <a:gd name="connsiteY6" fmla="*/ 135970 h 2665017"/>
                <a:gd name="connsiteX7" fmla="*/ 486094 w 1254326"/>
                <a:gd name="connsiteY7" fmla="*/ 88380 h 2665017"/>
                <a:gd name="connsiteX8" fmla="*/ 737639 w 1254326"/>
                <a:gd name="connsiteY8" fmla="*/ 44190 h 2665017"/>
                <a:gd name="connsiteX9" fmla="*/ 836217 w 1254326"/>
                <a:gd name="connsiteY9" fmla="*/ 20395 h 2665017"/>
                <a:gd name="connsiteX10" fmla="*/ 863411 w 1254326"/>
                <a:gd name="connsiteY10" fmla="*/ 6798 h 2665017"/>
                <a:gd name="connsiteX11" fmla="*/ 907602 w 1254326"/>
                <a:gd name="connsiteY11" fmla="*/ 0 h 2665017"/>
                <a:gd name="connsiteX12" fmla="*/ 972187 w 1254326"/>
                <a:gd name="connsiteY12" fmla="*/ 10197 h 2665017"/>
                <a:gd name="connsiteX13" fmla="*/ 1026576 w 1254326"/>
                <a:gd name="connsiteY13" fmla="*/ 33992 h 2665017"/>
                <a:gd name="connsiteX14" fmla="*/ 1094561 w 1254326"/>
                <a:gd name="connsiteY14" fmla="*/ 74783 h 2665017"/>
                <a:gd name="connsiteX15" fmla="*/ 1179542 w 1254326"/>
                <a:gd name="connsiteY15" fmla="*/ 142768 h 2665017"/>
                <a:gd name="connsiteX16" fmla="*/ 1213535 w 1254326"/>
                <a:gd name="connsiteY16" fmla="*/ 176761 h 2665017"/>
                <a:gd name="connsiteX17" fmla="*/ 1230531 w 1254326"/>
                <a:gd name="connsiteY17" fmla="*/ 197157 h 2665017"/>
                <a:gd name="connsiteX18" fmla="*/ 1244128 w 1254326"/>
                <a:gd name="connsiteY18" fmla="*/ 220951 h 2665017"/>
                <a:gd name="connsiteX19" fmla="*/ 1250926 w 1254326"/>
                <a:gd name="connsiteY19" fmla="*/ 241347 h 2665017"/>
                <a:gd name="connsiteX20" fmla="*/ 1254326 w 1254326"/>
                <a:gd name="connsiteY20" fmla="*/ 258343 h 2665017"/>
                <a:gd name="connsiteX21" fmla="*/ 1250926 w 1254326"/>
                <a:gd name="connsiteY21" fmla="*/ 278739 h 2665017"/>
                <a:gd name="connsiteX22" fmla="*/ 1237329 w 1254326"/>
                <a:gd name="connsiteY22" fmla="*/ 309332 h 2665017"/>
                <a:gd name="connsiteX23" fmla="*/ 1216934 w 1254326"/>
                <a:gd name="connsiteY23" fmla="*/ 336526 h 2665017"/>
                <a:gd name="connsiteX24" fmla="*/ 1203337 w 1254326"/>
                <a:gd name="connsiteY24" fmla="*/ 350123 h 2665017"/>
                <a:gd name="connsiteX25" fmla="*/ 1182941 w 1254326"/>
                <a:gd name="connsiteY25" fmla="*/ 394313 h 2665017"/>
                <a:gd name="connsiteX26" fmla="*/ 1159147 w 1254326"/>
                <a:gd name="connsiteY26" fmla="*/ 458899 h 2665017"/>
                <a:gd name="connsiteX27" fmla="*/ 1145550 w 1254326"/>
                <a:gd name="connsiteY27" fmla="*/ 557478 h 2665017"/>
                <a:gd name="connsiteX28" fmla="*/ 1131952 w 1254326"/>
                <a:gd name="connsiteY28" fmla="*/ 958590 h 2665017"/>
                <a:gd name="connsiteX29" fmla="*/ 1125154 w 1254326"/>
                <a:gd name="connsiteY29" fmla="*/ 1458281 h 2665017"/>
                <a:gd name="connsiteX30" fmla="*/ 1114956 w 1254326"/>
                <a:gd name="connsiteY30" fmla="*/ 2070147 h 2665017"/>
                <a:gd name="connsiteX31" fmla="*/ 1114956 w 1254326"/>
                <a:gd name="connsiteY31" fmla="*/ 2362483 h 2665017"/>
                <a:gd name="connsiteX32" fmla="*/ 1104758 w 1254326"/>
                <a:gd name="connsiteY32" fmla="*/ 2430468 h 2665017"/>
                <a:gd name="connsiteX33" fmla="*/ 1094561 w 1254326"/>
                <a:gd name="connsiteY33" fmla="*/ 2488255 h 2665017"/>
                <a:gd name="connsiteX34" fmla="*/ 1084363 w 1254326"/>
                <a:gd name="connsiteY34" fmla="*/ 2525647 h 2665017"/>
                <a:gd name="connsiteX35" fmla="*/ 1063967 w 1254326"/>
                <a:gd name="connsiteY35" fmla="*/ 2569838 h 2665017"/>
                <a:gd name="connsiteX36" fmla="*/ 1046971 w 1254326"/>
                <a:gd name="connsiteY36" fmla="*/ 2600431 h 2665017"/>
                <a:gd name="connsiteX37" fmla="*/ 1023176 w 1254326"/>
                <a:gd name="connsiteY37" fmla="*/ 2631024 h 2665017"/>
                <a:gd name="connsiteX38" fmla="*/ 999381 w 1254326"/>
                <a:gd name="connsiteY38" fmla="*/ 2648021 h 2665017"/>
                <a:gd name="connsiteX39" fmla="*/ 982385 w 1254326"/>
                <a:gd name="connsiteY39" fmla="*/ 2658218 h 2665017"/>
                <a:gd name="connsiteX40" fmla="*/ 968788 w 1254326"/>
                <a:gd name="connsiteY40" fmla="*/ 2665017 h 2665017"/>
                <a:gd name="connsiteX41" fmla="*/ 955191 w 1254326"/>
                <a:gd name="connsiteY41" fmla="*/ 2665017 h 2665017"/>
                <a:gd name="connsiteX42" fmla="*/ 938195 w 1254326"/>
                <a:gd name="connsiteY42" fmla="*/ 2651420 h 2665017"/>
                <a:gd name="connsiteX43" fmla="*/ 907602 w 1254326"/>
                <a:gd name="connsiteY43" fmla="*/ 2607229 h 2665017"/>
                <a:gd name="connsiteX44" fmla="*/ 860012 w 1254326"/>
                <a:gd name="connsiteY44" fmla="*/ 2518849 h 2665017"/>
                <a:gd name="connsiteX45" fmla="*/ 849814 w 1254326"/>
                <a:gd name="connsiteY45" fmla="*/ 2495054 h 2665017"/>
                <a:gd name="connsiteX46" fmla="*/ 843016 w 1254326"/>
                <a:gd name="connsiteY46" fmla="*/ 2457662 h 2665017"/>
                <a:gd name="connsiteX47" fmla="*/ 846415 w 1254326"/>
                <a:gd name="connsiteY47" fmla="*/ 2338688 h 2665017"/>
                <a:gd name="connsiteX48" fmla="*/ 866810 w 1254326"/>
                <a:gd name="connsiteY48" fmla="*/ 2165326 h 2665017"/>
                <a:gd name="connsiteX49" fmla="*/ 866810 w 1254326"/>
                <a:gd name="connsiteY49" fmla="*/ 1920580 h 2665017"/>
                <a:gd name="connsiteX50" fmla="*/ 866810 w 1254326"/>
                <a:gd name="connsiteY50" fmla="*/ 1567057 h 2665017"/>
                <a:gd name="connsiteX51" fmla="*/ 870210 w 1254326"/>
                <a:gd name="connsiteY51" fmla="*/ 1172743 h 2665017"/>
                <a:gd name="connsiteX52" fmla="*/ 870210 w 1254326"/>
                <a:gd name="connsiteY52" fmla="*/ 900803 h 2665017"/>
                <a:gd name="connsiteX53" fmla="*/ 880408 w 1254326"/>
                <a:gd name="connsiteY53" fmla="*/ 642459 h 2665017"/>
                <a:gd name="connsiteX54" fmla="*/ 887206 w 1254326"/>
                <a:gd name="connsiteY54" fmla="*/ 360321 h 2665017"/>
                <a:gd name="connsiteX55" fmla="*/ 887206 w 1254326"/>
                <a:gd name="connsiteY55" fmla="*/ 299134 h 2665017"/>
                <a:gd name="connsiteX56" fmla="*/ 883807 w 1254326"/>
                <a:gd name="connsiteY56" fmla="*/ 275340 h 2665017"/>
                <a:gd name="connsiteX57" fmla="*/ 870210 w 1254326"/>
                <a:gd name="connsiteY57" fmla="*/ 251545 h 2665017"/>
                <a:gd name="connsiteX58" fmla="*/ 849814 w 1254326"/>
                <a:gd name="connsiteY58" fmla="*/ 234548 h 2665017"/>
                <a:gd name="connsiteX59" fmla="*/ 822620 w 1254326"/>
                <a:gd name="connsiteY59" fmla="*/ 224351 h 2665017"/>
                <a:gd name="connsiteX60" fmla="*/ 792027 w 1254326"/>
                <a:gd name="connsiteY60" fmla="*/ 217552 h 2665017"/>
                <a:gd name="connsiteX61" fmla="*/ 615266 w 1254326"/>
                <a:gd name="connsiteY61" fmla="*/ 244746 h 2665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254326" h="2665017">
                  <a:moveTo>
                    <a:pt x="615266" y="244746"/>
                  </a:moveTo>
                  <a:lnTo>
                    <a:pt x="411310" y="275340"/>
                  </a:lnTo>
                  <a:lnTo>
                    <a:pt x="251545" y="302534"/>
                  </a:lnTo>
                  <a:lnTo>
                    <a:pt x="57787" y="339925"/>
                  </a:lnTo>
                  <a:lnTo>
                    <a:pt x="0" y="149567"/>
                  </a:lnTo>
                  <a:lnTo>
                    <a:pt x="105377" y="149567"/>
                  </a:lnTo>
                  <a:lnTo>
                    <a:pt x="224351" y="135970"/>
                  </a:lnTo>
                  <a:lnTo>
                    <a:pt x="486094" y="88380"/>
                  </a:lnTo>
                  <a:lnTo>
                    <a:pt x="737639" y="44190"/>
                  </a:lnTo>
                  <a:lnTo>
                    <a:pt x="836217" y="20395"/>
                  </a:lnTo>
                  <a:lnTo>
                    <a:pt x="863411" y="6798"/>
                  </a:lnTo>
                  <a:lnTo>
                    <a:pt x="907602" y="0"/>
                  </a:lnTo>
                  <a:lnTo>
                    <a:pt x="972187" y="10197"/>
                  </a:lnTo>
                  <a:lnTo>
                    <a:pt x="1026576" y="33992"/>
                  </a:lnTo>
                  <a:lnTo>
                    <a:pt x="1094561" y="74783"/>
                  </a:lnTo>
                  <a:lnTo>
                    <a:pt x="1179542" y="142768"/>
                  </a:lnTo>
                  <a:lnTo>
                    <a:pt x="1213535" y="176761"/>
                  </a:lnTo>
                  <a:lnTo>
                    <a:pt x="1230531" y="197157"/>
                  </a:lnTo>
                  <a:lnTo>
                    <a:pt x="1244128" y="220951"/>
                  </a:lnTo>
                  <a:lnTo>
                    <a:pt x="1250926" y="241347"/>
                  </a:lnTo>
                  <a:lnTo>
                    <a:pt x="1254326" y="258343"/>
                  </a:lnTo>
                  <a:lnTo>
                    <a:pt x="1250926" y="278739"/>
                  </a:lnTo>
                  <a:lnTo>
                    <a:pt x="1237329" y="309332"/>
                  </a:lnTo>
                  <a:lnTo>
                    <a:pt x="1216934" y="336526"/>
                  </a:lnTo>
                  <a:lnTo>
                    <a:pt x="1203337" y="350123"/>
                  </a:lnTo>
                  <a:lnTo>
                    <a:pt x="1182941" y="394313"/>
                  </a:lnTo>
                  <a:lnTo>
                    <a:pt x="1159147" y="458899"/>
                  </a:lnTo>
                  <a:lnTo>
                    <a:pt x="1145550" y="557478"/>
                  </a:lnTo>
                  <a:lnTo>
                    <a:pt x="1131952" y="958590"/>
                  </a:lnTo>
                  <a:lnTo>
                    <a:pt x="1125154" y="1458281"/>
                  </a:lnTo>
                  <a:lnTo>
                    <a:pt x="1114956" y="2070147"/>
                  </a:lnTo>
                  <a:lnTo>
                    <a:pt x="1114956" y="2362483"/>
                  </a:lnTo>
                  <a:lnTo>
                    <a:pt x="1104758" y="2430468"/>
                  </a:lnTo>
                  <a:lnTo>
                    <a:pt x="1094561" y="2488255"/>
                  </a:lnTo>
                  <a:lnTo>
                    <a:pt x="1084363" y="2525647"/>
                  </a:lnTo>
                  <a:lnTo>
                    <a:pt x="1063967" y="2569838"/>
                  </a:lnTo>
                  <a:lnTo>
                    <a:pt x="1046971" y="2600431"/>
                  </a:lnTo>
                  <a:lnTo>
                    <a:pt x="1023176" y="2631024"/>
                  </a:lnTo>
                  <a:lnTo>
                    <a:pt x="999381" y="2648021"/>
                  </a:lnTo>
                  <a:lnTo>
                    <a:pt x="982385" y="2658218"/>
                  </a:lnTo>
                  <a:lnTo>
                    <a:pt x="968788" y="2665017"/>
                  </a:lnTo>
                  <a:lnTo>
                    <a:pt x="955191" y="2665017"/>
                  </a:lnTo>
                  <a:lnTo>
                    <a:pt x="938195" y="2651420"/>
                  </a:lnTo>
                  <a:lnTo>
                    <a:pt x="907602" y="2607229"/>
                  </a:lnTo>
                  <a:lnTo>
                    <a:pt x="860012" y="2518849"/>
                  </a:lnTo>
                  <a:lnTo>
                    <a:pt x="849814" y="2495054"/>
                  </a:lnTo>
                  <a:lnTo>
                    <a:pt x="843016" y="2457662"/>
                  </a:lnTo>
                  <a:lnTo>
                    <a:pt x="846415" y="2338688"/>
                  </a:lnTo>
                  <a:lnTo>
                    <a:pt x="866810" y="2165326"/>
                  </a:lnTo>
                  <a:lnTo>
                    <a:pt x="866810" y="1920580"/>
                  </a:lnTo>
                  <a:lnTo>
                    <a:pt x="866810" y="1567057"/>
                  </a:lnTo>
                  <a:cubicBezTo>
                    <a:pt x="867943" y="1435619"/>
                    <a:pt x="869077" y="1304181"/>
                    <a:pt x="870210" y="1172743"/>
                  </a:cubicBezTo>
                  <a:lnTo>
                    <a:pt x="870210" y="900803"/>
                  </a:lnTo>
                  <a:lnTo>
                    <a:pt x="880408" y="642459"/>
                  </a:lnTo>
                  <a:lnTo>
                    <a:pt x="887206" y="360321"/>
                  </a:lnTo>
                  <a:lnTo>
                    <a:pt x="887206" y="299134"/>
                  </a:lnTo>
                  <a:lnTo>
                    <a:pt x="883807" y="275340"/>
                  </a:lnTo>
                  <a:lnTo>
                    <a:pt x="870210" y="251545"/>
                  </a:lnTo>
                  <a:lnTo>
                    <a:pt x="849814" y="234548"/>
                  </a:lnTo>
                  <a:lnTo>
                    <a:pt x="822620" y="224351"/>
                  </a:lnTo>
                  <a:lnTo>
                    <a:pt x="792027" y="217552"/>
                  </a:lnTo>
                  <a:lnTo>
                    <a:pt x="615266" y="2447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6750A270-5270-49E4-8482-99BB490360AC}"/>
                </a:ext>
              </a:extLst>
            </p:cNvPr>
            <p:cNvSpPr/>
            <p:nvPr/>
          </p:nvSpPr>
          <p:spPr>
            <a:xfrm>
              <a:off x="2971800" y="3084513"/>
              <a:ext cx="887413" cy="307975"/>
            </a:xfrm>
            <a:custGeom>
              <a:avLst/>
              <a:gdLst>
                <a:gd name="connsiteX0" fmla="*/ 509588 w 888206"/>
                <a:gd name="connsiteY0" fmla="*/ 61912 h 309562"/>
                <a:gd name="connsiteX1" fmla="*/ 254794 w 888206"/>
                <a:gd name="connsiteY1" fmla="*/ 107156 h 309562"/>
                <a:gd name="connsiteX2" fmla="*/ 0 w 888206"/>
                <a:gd name="connsiteY2" fmla="*/ 152400 h 309562"/>
                <a:gd name="connsiteX3" fmla="*/ 0 w 888206"/>
                <a:gd name="connsiteY3" fmla="*/ 309562 h 309562"/>
                <a:gd name="connsiteX4" fmla="*/ 133350 w 888206"/>
                <a:gd name="connsiteY4" fmla="*/ 283369 h 309562"/>
                <a:gd name="connsiteX5" fmla="*/ 316706 w 888206"/>
                <a:gd name="connsiteY5" fmla="*/ 247650 h 309562"/>
                <a:gd name="connsiteX6" fmla="*/ 504825 w 888206"/>
                <a:gd name="connsiteY6" fmla="*/ 216694 h 309562"/>
                <a:gd name="connsiteX7" fmla="*/ 654844 w 888206"/>
                <a:gd name="connsiteY7" fmla="*/ 197644 h 309562"/>
                <a:gd name="connsiteX8" fmla="*/ 745331 w 888206"/>
                <a:gd name="connsiteY8" fmla="*/ 190500 h 309562"/>
                <a:gd name="connsiteX9" fmla="*/ 888206 w 888206"/>
                <a:gd name="connsiteY9" fmla="*/ 190500 h 309562"/>
                <a:gd name="connsiteX10" fmla="*/ 881063 w 888206"/>
                <a:gd name="connsiteY10" fmla="*/ 0 h 309562"/>
                <a:gd name="connsiteX11" fmla="*/ 676275 w 888206"/>
                <a:gd name="connsiteY11" fmla="*/ 33337 h 309562"/>
                <a:gd name="connsiteX12" fmla="*/ 509588 w 888206"/>
                <a:gd name="connsiteY12" fmla="*/ 61912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309562">
                  <a:moveTo>
                    <a:pt x="509588" y="61912"/>
                  </a:moveTo>
                  <a:lnTo>
                    <a:pt x="254794" y="107156"/>
                  </a:lnTo>
                  <a:lnTo>
                    <a:pt x="0" y="152400"/>
                  </a:lnTo>
                  <a:lnTo>
                    <a:pt x="0" y="309562"/>
                  </a:lnTo>
                  <a:lnTo>
                    <a:pt x="133350" y="283369"/>
                  </a:lnTo>
                  <a:lnTo>
                    <a:pt x="316706" y="247650"/>
                  </a:lnTo>
                  <a:lnTo>
                    <a:pt x="504825" y="216694"/>
                  </a:lnTo>
                  <a:lnTo>
                    <a:pt x="654844" y="197644"/>
                  </a:lnTo>
                  <a:lnTo>
                    <a:pt x="745331" y="190500"/>
                  </a:lnTo>
                  <a:lnTo>
                    <a:pt x="888206" y="190500"/>
                  </a:lnTo>
                  <a:lnTo>
                    <a:pt x="881063" y="0"/>
                  </a:lnTo>
                  <a:lnTo>
                    <a:pt x="676275" y="33337"/>
                  </a:lnTo>
                  <a:lnTo>
                    <a:pt x="509588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1A3EEA70-7989-4843-B931-19804CA5BEC4}"/>
                </a:ext>
              </a:extLst>
            </p:cNvPr>
            <p:cNvSpPr/>
            <p:nvPr/>
          </p:nvSpPr>
          <p:spPr>
            <a:xfrm>
              <a:off x="2943225" y="4233863"/>
              <a:ext cx="887413" cy="247650"/>
            </a:xfrm>
            <a:custGeom>
              <a:avLst/>
              <a:gdLst>
                <a:gd name="connsiteX0" fmla="*/ 471488 w 888206"/>
                <a:gd name="connsiteY0" fmla="*/ 14287 h 247650"/>
                <a:gd name="connsiteX1" fmla="*/ 354806 w 888206"/>
                <a:gd name="connsiteY1" fmla="*/ 23812 h 247650"/>
                <a:gd name="connsiteX2" fmla="*/ 200025 w 888206"/>
                <a:gd name="connsiteY2" fmla="*/ 45243 h 247650"/>
                <a:gd name="connsiteX3" fmla="*/ 0 w 888206"/>
                <a:gd name="connsiteY3" fmla="*/ 80962 h 247650"/>
                <a:gd name="connsiteX4" fmla="*/ 4763 w 888206"/>
                <a:gd name="connsiteY4" fmla="*/ 247650 h 247650"/>
                <a:gd name="connsiteX5" fmla="*/ 197644 w 888206"/>
                <a:gd name="connsiteY5" fmla="*/ 228600 h 247650"/>
                <a:gd name="connsiteX6" fmla="*/ 388144 w 888206"/>
                <a:gd name="connsiteY6" fmla="*/ 214312 h 247650"/>
                <a:gd name="connsiteX7" fmla="*/ 585788 w 888206"/>
                <a:gd name="connsiteY7" fmla="*/ 204787 h 247650"/>
                <a:gd name="connsiteX8" fmla="*/ 881063 w 888206"/>
                <a:gd name="connsiteY8" fmla="*/ 200025 h 247650"/>
                <a:gd name="connsiteX9" fmla="*/ 888206 w 888206"/>
                <a:gd name="connsiteY9" fmla="*/ 0 h 247650"/>
                <a:gd name="connsiteX10" fmla="*/ 783431 w 888206"/>
                <a:gd name="connsiteY10" fmla="*/ 0 h 247650"/>
                <a:gd name="connsiteX11" fmla="*/ 647700 w 888206"/>
                <a:gd name="connsiteY11" fmla="*/ 4762 h 247650"/>
                <a:gd name="connsiteX12" fmla="*/ 471488 w 888206"/>
                <a:gd name="connsiteY12" fmla="*/ 14287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8206" h="247650">
                  <a:moveTo>
                    <a:pt x="471488" y="14287"/>
                  </a:moveTo>
                  <a:lnTo>
                    <a:pt x="354806" y="23812"/>
                  </a:lnTo>
                  <a:lnTo>
                    <a:pt x="200025" y="45243"/>
                  </a:lnTo>
                  <a:lnTo>
                    <a:pt x="0" y="80962"/>
                  </a:lnTo>
                  <a:lnTo>
                    <a:pt x="4763" y="247650"/>
                  </a:lnTo>
                  <a:lnTo>
                    <a:pt x="197644" y="228600"/>
                  </a:lnTo>
                  <a:lnTo>
                    <a:pt x="388144" y="214312"/>
                  </a:lnTo>
                  <a:lnTo>
                    <a:pt x="585788" y="204787"/>
                  </a:lnTo>
                  <a:lnTo>
                    <a:pt x="881063" y="200025"/>
                  </a:lnTo>
                  <a:lnTo>
                    <a:pt x="888206" y="0"/>
                  </a:lnTo>
                  <a:lnTo>
                    <a:pt x="783431" y="0"/>
                  </a:lnTo>
                  <a:lnTo>
                    <a:pt x="647700" y="4762"/>
                  </a:lnTo>
                  <a:lnTo>
                    <a:pt x="471488" y="1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58CDA8A-088E-41E1-A908-3246F5993133}"/>
                </a:ext>
              </a:extLst>
            </p:cNvPr>
            <p:cNvSpPr/>
            <p:nvPr/>
          </p:nvSpPr>
          <p:spPr>
            <a:xfrm>
              <a:off x="4148138" y="1600200"/>
              <a:ext cx="1301750" cy="1249363"/>
            </a:xfrm>
            <a:custGeom>
              <a:avLst/>
              <a:gdLst>
                <a:gd name="connsiteX0" fmla="*/ 904875 w 1302543"/>
                <a:gd name="connsiteY0" fmla="*/ 673894 h 1250156"/>
                <a:gd name="connsiteX1" fmla="*/ 776287 w 1302543"/>
                <a:gd name="connsiteY1" fmla="*/ 790575 h 1250156"/>
                <a:gd name="connsiteX2" fmla="*/ 697706 w 1302543"/>
                <a:gd name="connsiteY2" fmla="*/ 857250 h 1250156"/>
                <a:gd name="connsiteX3" fmla="*/ 590550 w 1302543"/>
                <a:gd name="connsiteY3" fmla="*/ 938213 h 1250156"/>
                <a:gd name="connsiteX4" fmla="*/ 464343 w 1302543"/>
                <a:gd name="connsiteY4" fmla="*/ 1028700 h 1250156"/>
                <a:gd name="connsiteX5" fmla="*/ 392906 w 1302543"/>
                <a:gd name="connsiteY5" fmla="*/ 1078706 h 1250156"/>
                <a:gd name="connsiteX6" fmla="*/ 278606 w 1302543"/>
                <a:gd name="connsiteY6" fmla="*/ 1152525 h 1250156"/>
                <a:gd name="connsiteX7" fmla="*/ 183356 w 1302543"/>
                <a:gd name="connsiteY7" fmla="*/ 1200150 h 1250156"/>
                <a:gd name="connsiteX8" fmla="*/ 88106 w 1302543"/>
                <a:gd name="connsiteY8" fmla="*/ 1240631 h 1250156"/>
                <a:gd name="connsiteX9" fmla="*/ 42862 w 1302543"/>
                <a:gd name="connsiteY9" fmla="*/ 1250156 h 1250156"/>
                <a:gd name="connsiteX10" fmla="*/ 16668 w 1302543"/>
                <a:gd name="connsiteY10" fmla="*/ 1250156 h 1250156"/>
                <a:gd name="connsiteX11" fmla="*/ 4762 w 1302543"/>
                <a:gd name="connsiteY11" fmla="*/ 1240631 h 1250156"/>
                <a:gd name="connsiteX12" fmla="*/ 0 w 1302543"/>
                <a:gd name="connsiteY12" fmla="*/ 1226344 h 1250156"/>
                <a:gd name="connsiteX13" fmla="*/ 9525 w 1302543"/>
                <a:gd name="connsiteY13" fmla="*/ 1193006 h 1250156"/>
                <a:gd name="connsiteX14" fmla="*/ 21431 w 1302543"/>
                <a:gd name="connsiteY14" fmla="*/ 1181100 h 1250156"/>
                <a:gd name="connsiteX15" fmla="*/ 92868 w 1302543"/>
                <a:gd name="connsiteY15" fmla="*/ 1135856 h 1250156"/>
                <a:gd name="connsiteX16" fmla="*/ 276225 w 1302543"/>
                <a:gd name="connsiteY16" fmla="*/ 1009650 h 1250156"/>
                <a:gd name="connsiteX17" fmla="*/ 411956 w 1302543"/>
                <a:gd name="connsiteY17" fmla="*/ 902494 h 1250156"/>
                <a:gd name="connsiteX18" fmla="*/ 519112 w 1302543"/>
                <a:gd name="connsiteY18" fmla="*/ 809625 h 1250156"/>
                <a:gd name="connsiteX19" fmla="*/ 626268 w 1302543"/>
                <a:gd name="connsiteY19" fmla="*/ 702469 h 1250156"/>
                <a:gd name="connsiteX20" fmla="*/ 709612 w 1302543"/>
                <a:gd name="connsiteY20" fmla="*/ 607219 h 1250156"/>
                <a:gd name="connsiteX21" fmla="*/ 773906 w 1302543"/>
                <a:gd name="connsiteY21" fmla="*/ 526256 h 1250156"/>
                <a:gd name="connsiteX22" fmla="*/ 835818 w 1302543"/>
                <a:gd name="connsiteY22" fmla="*/ 435769 h 1250156"/>
                <a:gd name="connsiteX23" fmla="*/ 852487 w 1302543"/>
                <a:gd name="connsiteY23" fmla="*/ 402431 h 1250156"/>
                <a:gd name="connsiteX24" fmla="*/ 876300 w 1302543"/>
                <a:gd name="connsiteY24" fmla="*/ 347663 h 1250156"/>
                <a:gd name="connsiteX25" fmla="*/ 895350 w 1302543"/>
                <a:gd name="connsiteY25" fmla="*/ 285750 h 1250156"/>
                <a:gd name="connsiteX26" fmla="*/ 907256 w 1302543"/>
                <a:gd name="connsiteY26" fmla="*/ 216694 h 1250156"/>
                <a:gd name="connsiteX27" fmla="*/ 907256 w 1302543"/>
                <a:gd name="connsiteY27" fmla="*/ 183356 h 1250156"/>
                <a:gd name="connsiteX28" fmla="*/ 895350 w 1302543"/>
                <a:gd name="connsiteY28" fmla="*/ 157163 h 1250156"/>
                <a:gd name="connsiteX29" fmla="*/ 852487 w 1302543"/>
                <a:gd name="connsiteY29" fmla="*/ 100013 h 1250156"/>
                <a:gd name="connsiteX30" fmla="*/ 816768 w 1302543"/>
                <a:gd name="connsiteY30" fmla="*/ 66675 h 1250156"/>
                <a:gd name="connsiteX31" fmla="*/ 790575 w 1302543"/>
                <a:gd name="connsiteY31" fmla="*/ 38100 h 1250156"/>
                <a:gd name="connsiteX32" fmla="*/ 785812 w 1302543"/>
                <a:gd name="connsiteY32" fmla="*/ 21431 h 1250156"/>
                <a:gd name="connsiteX33" fmla="*/ 792956 w 1302543"/>
                <a:gd name="connsiteY33" fmla="*/ 7144 h 1250156"/>
                <a:gd name="connsiteX34" fmla="*/ 821531 w 1302543"/>
                <a:gd name="connsiteY34" fmla="*/ 0 h 1250156"/>
                <a:gd name="connsiteX35" fmla="*/ 876300 w 1302543"/>
                <a:gd name="connsiteY35" fmla="*/ 0 h 1250156"/>
                <a:gd name="connsiteX36" fmla="*/ 966787 w 1302543"/>
                <a:gd name="connsiteY36" fmla="*/ 19050 h 1250156"/>
                <a:gd name="connsiteX37" fmla="*/ 1026318 w 1302543"/>
                <a:gd name="connsiteY37" fmla="*/ 42863 h 1250156"/>
                <a:gd name="connsiteX38" fmla="*/ 1097756 w 1302543"/>
                <a:gd name="connsiteY38" fmla="*/ 85725 h 1250156"/>
                <a:gd name="connsiteX39" fmla="*/ 1150143 w 1302543"/>
                <a:gd name="connsiteY39" fmla="*/ 128588 h 1250156"/>
                <a:gd name="connsiteX40" fmla="*/ 1202531 w 1302543"/>
                <a:gd name="connsiteY40" fmla="*/ 166688 h 1250156"/>
                <a:gd name="connsiteX41" fmla="*/ 1245393 w 1302543"/>
                <a:gd name="connsiteY41" fmla="*/ 200025 h 1250156"/>
                <a:gd name="connsiteX42" fmla="*/ 1276350 w 1302543"/>
                <a:gd name="connsiteY42" fmla="*/ 230981 h 1250156"/>
                <a:gd name="connsiteX43" fmla="*/ 1290637 w 1302543"/>
                <a:gd name="connsiteY43" fmla="*/ 250031 h 1250156"/>
                <a:gd name="connsiteX44" fmla="*/ 1297781 w 1302543"/>
                <a:gd name="connsiteY44" fmla="*/ 266700 h 1250156"/>
                <a:gd name="connsiteX45" fmla="*/ 1302543 w 1302543"/>
                <a:gd name="connsiteY45" fmla="*/ 290513 h 1250156"/>
                <a:gd name="connsiteX46" fmla="*/ 1300162 w 1302543"/>
                <a:gd name="connsiteY46" fmla="*/ 311944 h 1250156"/>
                <a:gd name="connsiteX47" fmla="*/ 1285875 w 1302543"/>
                <a:gd name="connsiteY47" fmla="*/ 338138 h 1250156"/>
                <a:gd name="connsiteX48" fmla="*/ 1092993 w 1302543"/>
                <a:gd name="connsiteY48" fmla="*/ 464344 h 1250156"/>
                <a:gd name="connsiteX49" fmla="*/ 1019175 w 1302543"/>
                <a:gd name="connsiteY49" fmla="*/ 552450 h 1250156"/>
                <a:gd name="connsiteX50" fmla="*/ 904875 w 1302543"/>
                <a:gd name="connsiteY50" fmla="*/ 673894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02543" h="1250156">
                  <a:moveTo>
                    <a:pt x="904875" y="673894"/>
                  </a:moveTo>
                  <a:lnTo>
                    <a:pt x="776287" y="790575"/>
                  </a:lnTo>
                  <a:lnTo>
                    <a:pt x="697706" y="857250"/>
                  </a:lnTo>
                  <a:lnTo>
                    <a:pt x="590550" y="938213"/>
                  </a:lnTo>
                  <a:lnTo>
                    <a:pt x="464343" y="1028700"/>
                  </a:lnTo>
                  <a:lnTo>
                    <a:pt x="392906" y="1078706"/>
                  </a:lnTo>
                  <a:lnTo>
                    <a:pt x="278606" y="1152525"/>
                  </a:lnTo>
                  <a:lnTo>
                    <a:pt x="183356" y="1200150"/>
                  </a:lnTo>
                  <a:lnTo>
                    <a:pt x="88106" y="1240631"/>
                  </a:lnTo>
                  <a:lnTo>
                    <a:pt x="42862" y="1250156"/>
                  </a:lnTo>
                  <a:lnTo>
                    <a:pt x="16668" y="1250156"/>
                  </a:lnTo>
                  <a:lnTo>
                    <a:pt x="4762" y="1240631"/>
                  </a:lnTo>
                  <a:lnTo>
                    <a:pt x="0" y="1226344"/>
                  </a:lnTo>
                  <a:lnTo>
                    <a:pt x="9525" y="1193006"/>
                  </a:lnTo>
                  <a:lnTo>
                    <a:pt x="21431" y="1181100"/>
                  </a:lnTo>
                  <a:lnTo>
                    <a:pt x="92868" y="1135856"/>
                  </a:lnTo>
                  <a:lnTo>
                    <a:pt x="276225" y="1009650"/>
                  </a:lnTo>
                  <a:lnTo>
                    <a:pt x="411956" y="902494"/>
                  </a:lnTo>
                  <a:lnTo>
                    <a:pt x="519112" y="809625"/>
                  </a:lnTo>
                  <a:lnTo>
                    <a:pt x="626268" y="702469"/>
                  </a:lnTo>
                  <a:lnTo>
                    <a:pt x="709612" y="607219"/>
                  </a:lnTo>
                  <a:lnTo>
                    <a:pt x="773906" y="526256"/>
                  </a:lnTo>
                  <a:lnTo>
                    <a:pt x="835818" y="435769"/>
                  </a:lnTo>
                  <a:lnTo>
                    <a:pt x="852487" y="402431"/>
                  </a:lnTo>
                  <a:lnTo>
                    <a:pt x="876300" y="347663"/>
                  </a:lnTo>
                  <a:lnTo>
                    <a:pt x="895350" y="285750"/>
                  </a:lnTo>
                  <a:lnTo>
                    <a:pt x="907256" y="216694"/>
                  </a:lnTo>
                  <a:lnTo>
                    <a:pt x="907256" y="183356"/>
                  </a:lnTo>
                  <a:lnTo>
                    <a:pt x="895350" y="157163"/>
                  </a:lnTo>
                  <a:lnTo>
                    <a:pt x="852487" y="100013"/>
                  </a:lnTo>
                  <a:lnTo>
                    <a:pt x="816768" y="66675"/>
                  </a:lnTo>
                  <a:lnTo>
                    <a:pt x="790575" y="38100"/>
                  </a:lnTo>
                  <a:lnTo>
                    <a:pt x="785812" y="21431"/>
                  </a:lnTo>
                  <a:lnTo>
                    <a:pt x="792956" y="7144"/>
                  </a:lnTo>
                  <a:lnTo>
                    <a:pt x="821531" y="0"/>
                  </a:lnTo>
                  <a:lnTo>
                    <a:pt x="876300" y="0"/>
                  </a:lnTo>
                  <a:lnTo>
                    <a:pt x="966787" y="19050"/>
                  </a:lnTo>
                  <a:lnTo>
                    <a:pt x="1026318" y="42863"/>
                  </a:lnTo>
                  <a:lnTo>
                    <a:pt x="1097756" y="85725"/>
                  </a:lnTo>
                  <a:lnTo>
                    <a:pt x="1150143" y="128588"/>
                  </a:lnTo>
                  <a:lnTo>
                    <a:pt x="1202531" y="166688"/>
                  </a:lnTo>
                  <a:lnTo>
                    <a:pt x="1245393" y="200025"/>
                  </a:lnTo>
                  <a:lnTo>
                    <a:pt x="1276350" y="230981"/>
                  </a:lnTo>
                  <a:lnTo>
                    <a:pt x="1290637" y="250031"/>
                  </a:lnTo>
                  <a:lnTo>
                    <a:pt x="1297781" y="266700"/>
                  </a:lnTo>
                  <a:lnTo>
                    <a:pt x="1302543" y="290513"/>
                  </a:lnTo>
                  <a:lnTo>
                    <a:pt x="1300162" y="311944"/>
                  </a:lnTo>
                  <a:lnTo>
                    <a:pt x="1285875" y="338138"/>
                  </a:lnTo>
                  <a:lnTo>
                    <a:pt x="1092993" y="464344"/>
                  </a:lnTo>
                  <a:lnTo>
                    <a:pt x="1019175" y="552450"/>
                  </a:lnTo>
                  <a:lnTo>
                    <a:pt x="904875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FDD9F328-4DA8-43C5-B668-0B6CA718FAE1}"/>
                </a:ext>
              </a:extLst>
            </p:cNvPr>
            <p:cNvSpPr/>
            <p:nvPr/>
          </p:nvSpPr>
          <p:spPr>
            <a:xfrm>
              <a:off x="5186363" y="1743075"/>
              <a:ext cx="1300162" cy="354013"/>
            </a:xfrm>
            <a:custGeom>
              <a:avLst/>
              <a:gdLst>
                <a:gd name="connsiteX0" fmla="*/ 523875 w 1300162"/>
                <a:gd name="connsiteY0" fmla="*/ 264319 h 354806"/>
                <a:gd name="connsiteX1" fmla="*/ 185737 w 1300162"/>
                <a:gd name="connsiteY1" fmla="*/ 347663 h 354806"/>
                <a:gd name="connsiteX2" fmla="*/ 140493 w 1300162"/>
                <a:gd name="connsiteY2" fmla="*/ 354806 h 354806"/>
                <a:gd name="connsiteX3" fmla="*/ 111918 w 1300162"/>
                <a:gd name="connsiteY3" fmla="*/ 354806 h 354806"/>
                <a:gd name="connsiteX4" fmla="*/ 85725 w 1300162"/>
                <a:gd name="connsiteY4" fmla="*/ 350044 h 354806"/>
                <a:gd name="connsiteX5" fmla="*/ 57150 w 1300162"/>
                <a:gd name="connsiteY5" fmla="*/ 333375 h 354806"/>
                <a:gd name="connsiteX6" fmla="*/ 0 w 1300162"/>
                <a:gd name="connsiteY6" fmla="*/ 278606 h 354806"/>
                <a:gd name="connsiteX7" fmla="*/ 147637 w 1300162"/>
                <a:gd name="connsiteY7" fmla="*/ 190500 h 354806"/>
                <a:gd name="connsiteX8" fmla="*/ 292893 w 1300162"/>
                <a:gd name="connsiteY8" fmla="*/ 183356 h 354806"/>
                <a:gd name="connsiteX9" fmla="*/ 381000 w 1300162"/>
                <a:gd name="connsiteY9" fmla="*/ 171450 h 354806"/>
                <a:gd name="connsiteX10" fmla="*/ 500062 w 1300162"/>
                <a:gd name="connsiteY10" fmla="*/ 150019 h 354806"/>
                <a:gd name="connsiteX11" fmla="*/ 588168 w 1300162"/>
                <a:gd name="connsiteY11" fmla="*/ 130969 h 354806"/>
                <a:gd name="connsiteX12" fmla="*/ 669131 w 1300162"/>
                <a:gd name="connsiteY12" fmla="*/ 109538 h 354806"/>
                <a:gd name="connsiteX13" fmla="*/ 745331 w 1300162"/>
                <a:gd name="connsiteY13" fmla="*/ 85725 h 354806"/>
                <a:gd name="connsiteX14" fmla="*/ 790575 w 1300162"/>
                <a:gd name="connsiteY14" fmla="*/ 61913 h 354806"/>
                <a:gd name="connsiteX15" fmla="*/ 828675 w 1300162"/>
                <a:gd name="connsiteY15" fmla="*/ 45244 h 354806"/>
                <a:gd name="connsiteX16" fmla="*/ 866775 w 1300162"/>
                <a:gd name="connsiteY16" fmla="*/ 21431 h 354806"/>
                <a:gd name="connsiteX17" fmla="*/ 890587 w 1300162"/>
                <a:gd name="connsiteY17" fmla="*/ 4763 h 354806"/>
                <a:gd name="connsiteX18" fmla="*/ 919162 w 1300162"/>
                <a:gd name="connsiteY18" fmla="*/ 0 h 354806"/>
                <a:gd name="connsiteX19" fmla="*/ 981075 w 1300162"/>
                <a:gd name="connsiteY19" fmla="*/ 9525 h 354806"/>
                <a:gd name="connsiteX20" fmla="*/ 1038225 w 1300162"/>
                <a:gd name="connsiteY20" fmla="*/ 35719 h 354806"/>
                <a:gd name="connsiteX21" fmla="*/ 1216818 w 1300162"/>
                <a:gd name="connsiteY21" fmla="*/ 116681 h 354806"/>
                <a:gd name="connsiteX22" fmla="*/ 1278731 w 1300162"/>
                <a:gd name="connsiteY22" fmla="*/ 145256 h 354806"/>
                <a:gd name="connsiteX23" fmla="*/ 1293018 w 1300162"/>
                <a:gd name="connsiteY23" fmla="*/ 154781 h 354806"/>
                <a:gd name="connsiteX24" fmla="*/ 1297781 w 1300162"/>
                <a:gd name="connsiteY24" fmla="*/ 164306 h 354806"/>
                <a:gd name="connsiteX25" fmla="*/ 1300162 w 1300162"/>
                <a:gd name="connsiteY25" fmla="*/ 176213 h 354806"/>
                <a:gd name="connsiteX26" fmla="*/ 1295400 w 1300162"/>
                <a:gd name="connsiteY26" fmla="*/ 190500 h 354806"/>
                <a:gd name="connsiteX27" fmla="*/ 1283493 w 1300162"/>
                <a:gd name="connsiteY27" fmla="*/ 204788 h 354806"/>
                <a:gd name="connsiteX28" fmla="*/ 1250156 w 1300162"/>
                <a:gd name="connsiteY28" fmla="*/ 228600 h 354806"/>
                <a:gd name="connsiteX29" fmla="*/ 1195387 w 1300162"/>
                <a:gd name="connsiteY29" fmla="*/ 254794 h 354806"/>
                <a:gd name="connsiteX30" fmla="*/ 716756 w 1300162"/>
                <a:gd name="connsiteY30" fmla="*/ 233363 h 354806"/>
                <a:gd name="connsiteX31" fmla="*/ 669131 w 1300162"/>
                <a:gd name="connsiteY31" fmla="*/ 233363 h 354806"/>
                <a:gd name="connsiteX32" fmla="*/ 523875 w 1300162"/>
                <a:gd name="connsiteY32" fmla="*/ 264319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00162" h="354806">
                  <a:moveTo>
                    <a:pt x="523875" y="264319"/>
                  </a:moveTo>
                  <a:lnTo>
                    <a:pt x="185737" y="347663"/>
                  </a:lnTo>
                  <a:lnTo>
                    <a:pt x="140493" y="354806"/>
                  </a:lnTo>
                  <a:lnTo>
                    <a:pt x="111918" y="354806"/>
                  </a:lnTo>
                  <a:lnTo>
                    <a:pt x="85725" y="350044"/>
                  </a:lnTo>
                  <a:lnTo>
                    <a:pt x="57150" y="333375"/>
                  </a:lnTo>
                  <a:lnTo>
                    <a:pt x="0" y="278606"/>
                  </a:lnTo>
                  <a:lnTo>
                    <a:pt x="147637" y="190500"/>
                  </a:lnTo>
                  <a:lnTo>
                    <a:pt x="292893" y="183356"/>
                  </a:lnTo>
                  <a:lnTo>
                    <a:pt x="381000" y="171450"/>
                  </a:lnTo>
                  <a:lnTo>
                    <a:pt x="500062" y="150019"/>
                  </a:lnTo>
                  <a:lnTo>
                    <a:pt x="588168" y="130969"/>
                  </a:lnTo>
                  <a:lnTo>
                    <a:pt x="669131" y="109538"/>
                  </a:lnTo>
                  <a:lnTo>
                    <a:pt x="745331" y="85725"/>
                  </a:lnTo>
                  <a:lnTo>
                    <a:pt x="790575" y="61913"/>
                  </a:lnTo>
                  <a:lnTo>
                    <a:pt x="828675" y="45244"/>
                  </a:lnTo>
                  <a:lnTo>
                    <a:pt x="866775" y="21431"/>
                  </a:lnTo>
                  <a:lnTo>
                    <a:pt x="890587" y="4763"/>
                  </a:lnTo>
                  <a:lnTo>
                    <a:pt x="919162" y="0"/>
                  </a:lnTo>
                  <a:lnTo>
                    <a:pt x="981075" y="9525"/>
                  </a:lnTo>
                  <a:lnTo>
                    <a:pt x="1038225" y="35719"/>
                  </a:lnTo>
                  <a:lnTo>
                    <a:pt x="1216818" y="116681"/>
                  </a:lnTo>
                  <a:lnTo>
                    <a:pt x="1278731" y="145256"/>
                  </a:lnTo>
                  <a:lnTo>
                    <a:pt x="1293018" y="154781"/>
                  </a:lnTo>
                  <a:lnTo>
                    <a:pt x="1297781" y="164306"/>
                  </a:lnTo>
                  <a:lnTo>
                    <a:pt x="1300162" y="176213"/>
                  </a:lnTo>
                  <a:lnTo>
                    <a:pt x="1295400" y="190500"/>
                  </a:lnTo>
                  <a:lnTo>
                    <a:pt x="1283493" y="204788"/>
                  </a:lnTo>
                  <a:lnTo>
                    <a:pt x="1250156" y="228600"/>
                  </a:lnTo>
                  <a:lnTo>
                    <a:pt x="1195387" y="254794"/>
                  </a:lnTo>
                  <a:lnTo>
                    <a:pt x="716756" y="233363"/>
                  </a:lnTo>
                  <a:lnTo>
                    <a:pt x="669131" y="233363"/>
                  </a:lnTo>
                  <a:lnTo>
                    <a:pt x="523875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D55E6B1-1A32-4209-9937-13EF4C7B0DF1}"/>
                </a:ext>
              </a:extLst>
            </p:cNvPr>
            <p:cNvSpPr/>
            <p:nvPr/>
          </p:nvSpPr>
          <p:spPr>
            <a:xfrm>
              <a:off x="5376863" y="1935163"/>
              <a:ext cx="1079500" cy="969962"/>
            </a:xfrm>
            <a:custGeom>
              <a:avLst/>
              <a:gdLst>
                <a:gd name="connsiteX0" fmla="*/ 390525 w 1078706"/>
                <a:gd name="connsiteY0" fmla="*/ 352425 h 969169"/>
                <a:gd name="connsiteX1" fmla="*/ 511968 w 1078706"/>
                <a:gd name="connsiteY1" fmla="*/ 159544 h 969169"/>
                <a:gd name="connsiteX2" fmla="*/ 533400 w 1078706"/>
                <a:gd name="connsiteY2" fmla="*/ 121444 h 969169"/>
                <a:gd name="connsiteX3" fmla="*/ 540543 w 1078706"/>
                <a:gd name="connsiteY3" fmla="*/ 100013 h 969169"/>
                <a:gd name="connsiteX4" fmla="*/ 542925 w 1078706"/>
                <a:gd name="connsiteY4" fmla="*/ 73819 h 969169"/>
                <a:gd name="connsiteX5" fmla="*/ 533400 w 1078706"/>
                <a:gd name="connsiteY5" fmla="*/ 54769 h 969169"/>
                <a:gd name="connsiteX6" fmla="*/ 511968 w 1078706"/>
                <a:gd name="connsiteY6" fmla="*/ 35719 h 969169"/>
                <a:gd name="connsiteX7" fmla="*/ 469106 w 1078706"/>
                <a:gd name="connsiteY7" fmla="*/ 0 h 969169"/>
                <a:gd name="connsiteX8" fmla="*/ 1078706 w 1078706"/>
                <a:gd name="connsiteY8" fmla="*/ 21432 h 969169"/>
                <a:gd name="connsiteX9" fmla="*/ 1035843 w 1078706"/>
                <a:gd name="connsiteY9" fmla="*/ 42863 h 969169"/>
                <a:gd name="connsiteX10" fmla="*/ 1000125 w 1078706"/>
                <a:gd name="connsiteY10" fmla="*/ 64294 h 969169"/>
                <a:gd name="connsiteX11" fmla="*/ 947737 w 1078706"/>
                <a:gd name="connsiteY11" fmla="*/ 104775 h 969169"/>
                <a:gd name="connsiteX12" fmla="*/ 814387 w 1078706"/>
                <a:gd name="connsiteY12" fmla="*/ 233363 h 969169"/>
                <a:gd name="connsiteX13" fmla="*/ 631031 w 1078706"/>
                <a:gd name="connsiteY13" fmla="*/ 411957 h 969169"/>
                <a:gd name="connsiteX14" fmla="*/ 395287 w 1078706"/>
                <a:gd name="connsiteY14" fmla="*/ 645319 h 969169"/>
                <a:gd name="connsiteX15" fmla="*/ 80962 w 1078706"/>
                <a:gd name="connsiteY15" fmla="*/ 962025 h 969169"/>
                <a:gd name="connsiteX16" fmla="*/ 0 w 1078706"/>
                <a:gd name="connsiteY16" fmla="*/ 969169 h 969169"/>
                <a:gd name="connsiteX17" fmla="*/ 73818 w 1078706"/>
                <a:gd name="connsiteY17" fmla="*/ 838200 h 969169"/>
                <a:gd name="connsiteX18" fmla="*/ 240506 w 1078706"/>
                <a:gd name="connsiteY18" fmla="*/ 588169 h 969169"/>
                <a:gd name="connsiteX19" fmla="*/ 390525 w 1078706"/>
                <a:gd name="connsiteY19" fmla="*/ 352425 h 9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8706" h="969169">
                  <a:moveTo>
                    <a:pt x="390525" y="352425"/>
                  </a:moveTo>
                  <a:lnTo>
                    <a:pt x="511968" y="159544"/>
                  </a:lnTo>
                  <a:lnTo>
                    <a:pt x="533400" y="121444"/>
                  </a:lnTo>
                  <a:lnTo>
                    <a:pt x="540543" y="100013"/>
                  </a:lnTo>
                  <a:lnTo>
                    <a:pt x="542925" y="73819"/>
                  </a:lnTo>
                  <a:lnTo>
                    <a:pt x="533400" y="54769"/>
                  </a:lnTo>
                  <a:lnTo>
                    <a:pt x="511968" y="35719"/>
                  </a:lnTo>
                  <a:lnTo>
                    <a:pt x="469106" y="0"/>
                  </a:lnTo>
                  <a:lnTo>
                    <a:pt x="1078706" y="21432"/>
                  </a:lnTo>
                  <a:lnTo>
                    <a:pt x="1035843" y="42863"/>
                  </a:lnTo>
                  <a:lnTo>
                    <a:pt x="1000125" y="64294"/>
                  </a:lnTo>
                  <a:lnTo>
                    <a:pt x="947737" y="104775"/>
                  </a:lnTo>
                  <a:lnTo>
                    <a:pt x="814387" y="233363"/>
                  </a:lnTo>
                  <a:lnTo>
                    <a:pt x="631031" y="411957"/>
                  </a:lnTo>
                  <a:lnTo>
                    <a:pt x="395287" y="645319"/>
                  </a:lnTo>
                  <a:lnTo>
                    <a:pt x="80962" y="962025"/>
                  </a:lnTo>
                  <a:lnTo>
                    <a:pt x="0" y="969169"/>
                  </a:lnTo>
                  <a:lnTo>
                    <a:pt x="73818" y="838200"/>
                  </a:lnTo>
                  <a:lnTo>
                    <a:pt x="240506" y="588169"/>
                  </a:lnTo>
                  <a:lnTo>
                    <a:pt x="390525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C394DE02-A8D8-454A-88A0-32FA97C435AE}"/>
                </a:ext>
              </a:extLst>
            </p:cNvPr>
            <p:cNvSpPr/>
            <p:nvPr/>
          </p:nvSpPr>
          <p:spPr>
            <a:xfrm>
              <a:off x="4376738" y="2852738"/>
              <a:ext cx="503237" cy="1231900"/>
            </a:xfrm>
            <a:custGeom>
              <a:avLst/>
              <a:gdLst>
                <a:gd name="connsiteX0" fmla="*/ 416719 w 502444"/>
                <a:gd name="connsiteY0" fmla="*/ 371475 h 1231107"/>
                <a:gd name="connsiteX1" fmla="*/ 447675 w 502444"/>
                <a:gd name="connsiteY1" fmla="*/ 619125 h 1231107"/>
                <a:gd name="connsiteX2" fmla="*/ 488156 w 502444"/>
                <a:gd name="connsiteY2" fmla="*/ 940594 h 1231107"/>
                <a:gd name="connsiteX3" fmla="*/ 502444 w 502444"/>
                <a:gd name="connsiteY3" fmla="*/ 1116807 h 1231107"/>
                <a:gd name="connsiteX4" fmla="*/ 492919 w 502444"/>
                <a:gd name="connsiteY4" fmla="*/ 1145382 h 1231107"/>
                <a:gd name="connsiteX5" fmla="*/ 473869 w 502444"/>
                <a:gd name="connsiteY5" fmla="*/ 1176338 h 1231107"/>
                <a:gd name="connsiteX6" fmla="*/ 454819 w 502444"/>
                <a:gd name="connsiteY6" fmla="*/ 1195388 h 1231107"/>
                <a:gd name="connsiteX7" fmla="*/ 421481 w 502444"/>
                <a:gd name="connsiteY7" fmla="*/ 1214438 h 1231107"/>
                <a:gd name="connsiteX8" fmla="*/ 381000 w 502444"/>
                <a:gd name="connsiteY8" fmla="*/ 1228725 h 1231107"/>
                <a:gd name="connsiteX9" fmla="*/ 359569 w 502444"/>
                <a:gd name="connsiteY9" fmla="*/ 1231107 h 1231107"/>
                <a:gd name="connsiteX10" fmla="*/ 345281 w 502444"/>
                <a:gd name="connsiteY10" fmla="*/ 1226344 h 1231107"/>
                <a:gd name="connsiteX11" fmla="*/ 304800 w 502444"/>
                <a:gd name="connsiteY11" fmla="*/ 1166813 h 1231107"/>
                <a:gd name="connsiteX12" fmla="*/ 250031 w 502444"/>
                <a:gd name="connsiteY12" fmla="*/ 1073944 h 1231107"/>
                <a:gd name="connsiteX13" fmla="*/ 240506 w 502444"/>
                <a:gd name="connsiteY13" fmla="*/ 1050132 h 1231107"/>
                <a:gd name="connsiteX14" fmla="*/ 252413 w 502444"/>
                <a:gd name="connsiteY14" fmla="*/ 990600 h 1231107"/>
                <a:gd name="connsiteX15" fmla="*/ 259556 w 502444"/>
                <a:gd name="connsiteY15" fmla="*/ 902494 h 1231107"/>
                <a:gd name="connsiteX16" fmla="*/ 261938 w 502444"/>
                <a:gd name="connsiteY16" fmla="*/ 838200 h 1231107"/>
                <a:gd name="connsiteX17" fmla="*/ 259556 w 502444"/>
                <a:gd name="connsiteY17" fmla="*/ 766763 h 1231107"/>
                <a:gd name="connsiteX18" fmla="*/ 257175 w 502444"/>
                <a:gd name="connsiteY18" fmla="*/ 702469 h 1231107"/>
                <a:gd name="connsiteX19" fmla="*/ 250031 w 502444"/>
                <a:gd name="connsiteY19" fmla="*/ 635794 h 1231107"/>
                <a:gd name="connsiteX20" fmla="*/ 235744 w 502444"/>
                <a:gd name="connsiteY20" fmla="*/ 561975 h 1231107"/>
                <a:gd name="connsiteX21" fmla="*/ 207169 w 502444"/>
                <a:gd name="connsiteY21" fmla="*/ 423863 h 1231107"/>
                <a:gd name="connsiteX22" fmla="*/ 188119 w 502444"/>
                <a:gd name="connsiteY22" fmla="*/ 345282 h 1231107"/>
                <a:gd name="connsiteX23" fmla="*/ 169069 w 502444"/>
                <a:gd name="connsiteY23" fmla="*/ 280988 h 1231107"/>
                <a:gd name="connsiteX24" fmla="*/ 150019 w 502444"/>
                <a:gd name="connsiteY24" fmla="*/ 230982 h 1231107"/>
                <a:gd name="connsiteX25" fmla="*/ 126206 w 502444"/>
                <a:gd name="connsiteY25" fmla="*/ 183357 h 1231107"/>
                <a:gd name="connsiteX26" fmla="*/ 102394 w 502444"/>
                <a:gd name="connsiteY26" fmla="*/ 142875 h 1231107"/>
                <a:gd name="connsiteX27" fmla="*/ 73819 w 502444"/>
                <a:gd name="connsiteY27" fmla="*/ 102394 h 1231107"/>
                <a:gd name="connsiteX28" fmla="*/ 45244 w 502444"/>
                <a:gd name="connsiteY28" fmla="*/ 71438 h 1231107"/>
                <a:gd name="connsiteX29" fmla="*/ 26194 w 502444"/>
                <a:gd name="connsiteY29" fmla="*/ 54769 h 1231107"/>
                <a:gd name="connsiteX30" fmla="*/ 9525 w 502444"/>
                <a:gd name="connsiteY30" fmla="*/ 42863 h 1231107"/>
                <a:gd name="connsiteX31" fmla="*/ 0 w 502444"/>
                <a:gd name="connsiteY31" fmla="*/ 21432 h 1231107"/>
                <a:gd name="connsiteX32" fmla="*/ 4763 w 502444"/>
                <a:gd name="connsiteY32" fmla="*/ 7144 h 1231107"/>
                <a:gd name="connsiteX33" fmla="*/ 14288 w 502444"/>
                <a:gd name="connsiteY33" fmla="*/ 0 h 1231107"/>
                <a:gd name="connsiteX34" fmla="*/ 40481 w 502444"/>
                <a:gd name="connsiteY34" fmla="*/ 0 h 1231107"/>
                <a:gd name="connsiteX35" fmla="*/ 197644 w 502444"/>
                <a:gd name="connsiteY35" fmla="*/ 28575 h 1231107"/>
                <a:gd name="connsiteX36" fmla="*/ 369094 w 502444"/>
                <a:gd name="connsiteY36" fmla="*/ 69057 h 1231107"/>
                <a:gd name="connsiteX37" fmla="*/ 402431 w 502444"/>
                <a:gd name="connsiteY37" fmla="*/ 261938 h 1231107"/>
                <a:gd name="connsiteX38" fmla="*/ 416719 w 502444"/>
                <a:gd name="connsiteY38" fmla="*/ 371475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2444" h="1231107">
                  <a:moveTo>
                    <a:pt x="416719" y="371475"/>
                  </a:moveTo>
                  <a:lnTo>
                    <a:pt x="447675" y="619125"/>
                  </a:lnTo>
                  <a:lnTo>
                    <a:pt x="488156" y="940594"/>
                  </a:lnTo>
                  <a:lnTo>
                    <a:pt x="502444" y="1116807"/>
                  </a:lnTo>
                  <a:lnTo>
                    <a:pt x="492919" y="1145382"/>
                  </a:lnTo>
                  <a:lnTo>
                    <a:pt x="473869" y="1176338"/>
                  </a:lnTo>
                  <a:lnTo>
                    <a:pt x="454819" y="1195388"/>
                  </a:lnTo>
                  <a:lnTo>
                    <a:pt x="421481" y="1214438"/>
                  </a:lnTo>
                  <a:lnTo>
                    <a:pt x="381000" y="1228725"/>
                  </a:lnTo>
                  <a:lnTo>
                    <a:pt x="359569" y="1231107"/>
                  </a:lnTo>
                  <a:lnTo>
                    <a:pt x="345281" y="1226344"/>
                  </a:lnTo>
                  <a:lnTo>
                    <a:pt x="304800" y="1166813"/>
                  </a:lnTo>
                  <a:lnTo>
                    <a:pt x="250031" y="1073944"/>
                  </a:lnTo>
                  <a:lnTo>
                    <a:pt x="240506" y="1050132"/>
                  </a:lnTo>
                  <a:lnTo>
                    <a:pt x="252413" y="990600"/>
                  </a:lnTo>
                  <a:lnTo>
                    <a:pt x="259556" y="902494"/>
                  </a:lnTo>
                  <a:lnTo>
                    <a:pt x="261938" y="838200"/>
                  </a:lnTo>
                  <a:lnTo>
                    <a:pt x="259556" y="766763"/>
                  </a:lnTo>
                  <a:cubicBezTo>
                    <a:pt x="258762" y="745332"/>
                    <a:pt x="257969" y="723900"/>
                    <a:pt x="257175" y="702469"/>
                  </a:cubicBezTo>
                  <a:lnTo>
                    <a:pt x="250031" y="635794"/>
                  </a:lnTo>
                  <a:lnTo>
                    <a:pt x="235744" y="561975"/>
                  </a:lnTo>
                  <a:lnTo>
                    <a:pt x="207169" y="423863"/>
                  </a:lnTo>
                  <a:lnTo>
                    <a:pt x="188119" y="345282"/>
                  </a:lnTo>
                  <a:lnTo>
                    <a:pt x="169069" y="280988"/>
                  </a:lnTo>
                  <a:lnTo>
                    <a:pt x="150019" y="230982"/>
                  </a:lnTo>
                  <a:lnTo>
                    <a:pt x="126206" y="183357"/>
                  </a:lnTo>
                  <a:lnTo>
                    <a:pt x="102394" y="142875"/>
                  </a:lnTo>
                  <a:lnTo>
                    <a:pt x="73819" y="102394"/>
                  </a:lnTo>
                  <a:lnTo>
                    <a:pt x="45244" y="71438"/>
                  </a:lnTo>
                  <a:lnTo>
                    <a:pt x="26194" y="54769"/>
                  </a:lnTo>
                  <a:lnTo>
                    <a:pt x="9525" y="42863"/>
                  </a:lnTo>
                  <a:lnTo>
                    <a:pt x="0" y="21432"/>
                  </a:lnTo>
                  <a:lnTo>
                    <a:pt x="4763" y="7144"/>
                  </a:lnTo>
                  <a:lnTo>
                    <a:pt x="14288" y="0"/>
                  </a:lnTo>
                  <a:lnTo>
                    <a:pt x="40481" y="0"/>
                  </a:lnTo>
                  <a:lnTo>
                    <a:pt x="197644" y="28575"/>
                  </a:lnTo>
                  <a:lnTo>
                    <a:pt x="369094" y="69057"/>
                  </a:lnTo>
                  <a:lnTo>
                    <a:pt x="402431" y="261938"/>
                  </a:lnTo>
                  <a:lnTo>
                    <a:pt x="416719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A88F99AE-F999-4A83-AFC1-A66A0671867B}"/>
                </a:ext>
              </a:extLst>
            </p:cNvPr>
            <p:cNvSpPr/>
            <p:nvPr/>
          </p:nvSpPr>
          <p:spPr>
            <a:xfrm>
              <a:off x="4678363" y="2627313"/>
              <a:ext cx="2171700" cy="1292225"/>
            </a:xfrm>
            <a:custGeom>
              <a:avLst/>
              <a:gdLst>
                <a:gd name="connsiteX0" fmla="*/ 664369 w 2171700"/>
                <a:gd name="connsiteY0" fmla="*/ 211931 h 1293019"/>
                <a:gd name="connsiteX1" fmla="*/ 376238 w 2171700"/>
                <a:gd name="connsiteY1" fmla="*/ 257175 h 1293019"/>
                <a:gd name="connsiteX2" fmla="*/ 0 w 2171700"/>
                <a:gd name="connsiteY2" fmla="*/ 321469 h 1293019"/>
                <a:gd name="connsiteX3" fmla="*/ 35719 w 2171700"/>
                <a:gd name="connsiteY3" fmla="*/ 476250 h 1293019"/>
                <a:gd name="connsiteX4" fmla="*/ 252413 w 2171700"/>
                <a:gd name="connsiteY4" fmla="*/ 440531 h 1293019"/>
                <a:gd name="connsiteX5" fmla="*/ 578644 w 2171700"/>
                <a:gd name="connsiteY5" fmla="*/ 385762 h 1293019"/>
                <a:gd name="connsiteX6" fmla="*/ 890588 w 2171700"/>
                <a:gd name="connsiteY6" fmla="*/ 319087 h 1293019"/>
                <a:gd name="connsiteX7" fmla="*/ 1052513 w 2171700"/>
                <a:gd name="connsiteY7" fmla="*/ 295275 h 1293019"/>
                <a:gd name="connsiteX8" fmla="*/ 1376363 w 2171700"/>
                <a:gd name="connsiteY8" fmla="*/ 261937 h 1293019"/>
                <a:gd name="connsiteX9" fmla="*/ 1566863 w 2171700"/>
                <a:gd name="connsiteY9" fmla="*/ 250031 h 1293019"/>
                <a:gd name="connsiteX10" fmla="*/ 1681163 w 2171700"/>
                <a:gd name="connsiteY10" fmla="*/ 245269 h 1293019"/>
                <a:gd name="connsiteX11" fmla="*/ 1702594 w 2171700"/>
                <a:gd name="connsiteY11" fmla="*/ 247650 h 1293019"/>
                <a:gd name="connsiteX12" fmla="*/ 1714500 w 2171700"/>
                <a:gd name="connsiteY12" fmla="*/ 252412 h 1293019"/>
                <a:gd name="connsiteX13" fmla="*/ 1728788 w 2171700"/>
                <a:gd name="connsiteY13" fmla="*/ 261937 h 1293019"/>
                <a:gd name="connsiteX14" fmla="*/ 1738313 w 2171700"/>
                <a:gd name="connsiteY14" fmla="*/ 271462 h 1293019"/>
                <a:gd name="connsiteX15" fmla="*/ 1745457 w 2171700"/>
                <a:gd name="connsiteY15" fmla="*/ 278606 h 1293019"/>
                <a:gd name="connsiteX16" fmla="*/ 1752600 w 2171700"/>
                <a:gd name="connsiteY16" fmla="*/ 292894 h 1293019"/>
                <a:gd name="connsiteX17" fmla="*/ 1757363 w 2171700"/>
                <a:gd name="connsiteY17" fmla="*/ 316706 h 1293019"/>
                <a:gd name="connsiteX18" fmla="*/ 1762125 w 2171700"/>
                <a:gd name="connsiteY18" fmla="*/ 345281 h 1293019"/>
                <a:gd name="connsiteX19" fmla="*/ 1757363 w 2171700"/>
                <a:gd name="connsiteY19" fmla="*/ 376237 h 1293019"/>
                <a:gd name="connsiteX20" fmla="*/ 1731169 w 2171700"/>
                <a:gd name="connsiteY20" fmla="*/ 533400 h 1293019"/>
                <a:gd name="connsiteX21" fmla="*/ 1683544 w 2171700"/>
                <a:gd name="connsiteY21" fmla="*/ 769144 h 1293019"/>
                <a:gd name="connsiteX22" fmla="*/ 1624013 w 2171700"/>
                <a:gd name="connsiteY22" fmla="*/ 1033462 h 1293019"/>
                <a:gd name="connsiteX23" fmla="*/ 1588294 w 2171700"/>
                <a:gd name="connsiteY23" fmla="*/ 1204912 h 1293019"/>
                <a:gd name="connsiteX24" fmla="*/ 1595438 w 2171700"/>
                <a:gd name="connsiteY24" fmla="*/ 1235869 h 1293019"/>
                <a:gd name="connsiteX25" fmla="*/ 1609725 w 2171700"/>
                <a:gd name="connsiteY25" fmla="*/ 1262062 h 1293019"/>
                <a:gd name="connsiteX26" fmla="*/ 1624013 w 2171700"/>
                <a:gd name="connsiteY26" fmla="*/ 1276350 h 1293019"/>
                <a:gd name="connsiteX27" fmla="*/ 1647825 w 2171700"/>
                <a:gd name="connsiteY27" fmla="*/ 1288256 h 1293019"/>
                <a:gd name="connsiteX28" fmla="*/ 1666875 w 2171700"/>
                <a:gd name="connsiteY28" fmla="*/ 1293019 h 1293019"/>
                <a:gd name="connsiteX29" fmla="*/ 1704975 w 2171700"/>
                <a:gd name="connsiteY29" fmla="*/ 1288256 h 1293019"/>
                <a:gd name="connsiteX30" fmla="*/ 1724025 w 2171700"/>
                <a:gd name="connsiteY30" fmla="*/ 1281112 h 1293019"/>
                <a:gd name="connsiteX31" fmla="*/ 1743075 w 2171700"/>
                <a:gd name="connsiteY31" fmla="*/ 1266825 h 1293019"/>
                <a:gd name="connsiteX32" fmla="*/ 1752600 w 2171700"/>
                <a:gd name="connsiteY32" fmla="*/ 1252537 h 1293019"/>
                <a:gd name="connsiteX33" fmla="*/ 1757363 w 2171700"/>
                <a:gd name="connsiteY33" fmla="*/ 1235869 h 1293019"/>
                <a:gd name="connsiteX34" fmla="*/ 1762125 w 2171700"/>
                <a:gd name="connsiteY34" fmla="*/ 1200150 h 1293019"/>
                <a:gd name="connsiteX35" fmla="*/ 1821657 w 2171700"/>
                <a:gd name="connsiteY35" fmla="*/ 1031081 h 1293019"/>
                <a:gd name="connsiteX36" fmla="*/ 1893094 w 2171700"/>
                <a:gd name="connsiteY36" fmla="*/ 845344 h 1293019"/>
                <a:gd name="connsiteX37" fmla="*/ 1957388 w 2171700"/>
                <a:gd name="connsiteY37" fmla="*/ 695325 h 1293019"/>
                <a:gd name="connsiteX38" fmla="*/ 2005013 w 2171700"/>
                <a:gd name="connsiteY38" fmla="*/ 590550 h 1293019"/>
                <a:gd name="connsiteX39" fmla="*/ 2047875 w 2171700"/>
                <a:gd name="connsiteY39" fmla="*/ 500062 h 1293019"/>
                <a:gd name="connsiteX40" fmla="*/ 2064544 w 2171700"/>
                <a:gd name="connsiteY40" fmla="*/ 473869 h 1293019"/>
                <a:gd name="connsiteX41" fmla="*/ 2095500 w 2171700"/>
                <a:gd name="connsiteY41" fmla="*/ 438150 h 1293019"/>
                <a:gd name="connsiteX42" fmla="*/ 2126457 w 2171700"/>
                <a:gd name="connsiteY42" fmla="*/ 397669 h 1293019"/>
                <a:gd name="connsiteX43" fmla="*/ 2147888 w 2171700"/>
                <a:gd name="connsiteY43" fmla="*/ 359569 h 1293019"/>
                <a:gd name="connsiteX44" fmla="*/ 2164557 w 2171700"/>
                <a:gd name="connsiteY44" fmla="*/ 323850 h 1293019"/>
                <a:gd name="connsiteX45" fmla="*/ 2171700 w 2171700"/>
                <a:gd name="connsiteY45" fmla="*/ 292894 h 1293019"/>
                <a:gd name="connsiteX46" fmla="*/ 2169319 w 2171700"/>
                <a:gd name="connsiteY46" fmla="*/ 261937 h 1293019"/>
                <a:gd name="connsiteX47" fmla="*/ 2159794 w 2171700"/>
                <a:gd name="connsiteY47" fmla="*/ 235744 h 1293019"/>
                <a:gd name="connsiteX48" fmla="*/ 2131219 w 2171700"/>
                <a:gd name="connsiteY48" fmla="*/ 216694 h 1293019"/>
                <a:gd name="connsiteX49" fmla="*/ 2055019 w 2171700"/>
                <a:gd name="connsiteY49" fmla="*/ 159544 h 1293019"/>
                <a:gd name="connsiteX50" fmla="*/ 1947863 w 2171700"/>
                <a:gd name="connsiteY50" fmla="*/ 85725 h 1293019"/>
                <a:gd name="connsiteX51" fmla="*/ 1857375 w 2171700"/>
                <a:gd name="connsiteY51" fmla="*/ 30956 h 1293019"/>
                <a:gd name="connsiteX52" fmla="*/ 1797844 w 2171700"/>
                <a:gd name="connsiteY52" fmla="*/ 4762 h 1293019"/>
                <a:gd name="connsiteX53" fmla="*/ 1764507 w 2171700"/>
                <a:gd name="connsiteY53" fmla="*/ 0 h 1293019"/>
                <a:gd name="connsiteX54" fmla="*/ 1659732 w 2171700"/>
                <a:gd name="connsiteY54" fmla="*/ 23812 h 1293019"/>
                <a:gd name="connsiteX55" fmla="*/ 1388269 w 2171700"/>
                <a:gd name="connsiteY55" fmla="*/ 85725 h 1293019"/>
                <a:gd name="connsiteX56" fmla="*/ 1085850 w 2171700"/>
                <a:gd name="connsiteY56" fmla="*/ 140494 h 1293019"/>
                <a:gd name="connsiteX57" fmla="*/ 852488 w 2171700"/>
                <a:gd name="connsiteY57" fmla="*/ 178594 h 1293019"/>
                <a:gd name="connsiteX58" fmla="*/ 664369 w 2171700"/>
                <a:gd name="connsiteY58" fmla="*/ 211931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171700" h="1293019">
                  <a:moveTo>
                    <a:pt x="664369" y="211931"/>
                  </a:moveTo>
                  <a:lnTo>
                    <a:pt x="376238" y="257175"/>
                  </a:lnTo>
                  <a:lnTo>
                    <a:pt x="0" y="321469"/>
                  </a:lnTo>
                  <a:lnTo>
                    <a:pt x="35719" y="476250"/>
                  </a:lnTo>
                  <a:lnTo>
                    <a:pt x="252413" y="440531"/>
                  </a:lnTo>
                  <a:lnTo>
                    <a:pt x="578644" y="385762"/>
                  </a:lnTo>
                  <a:lnTo>
                    <a:pt x="890588" y="319087"/>
                  </a:lnTo>
                  <a:lnTo>
                    <a:pt x="1052513" y="295275"/>
                  </a:lnTo>
                  <a:lnTo>
                    <a:pt x="1376363" y="261937"/>
                  </a:lnTo>
                  <a:lnTo>
                    <a:pt x="1566863" y="250031"/>
                  </a:lnTo>
                  <a:lnTo>
                    <a:pt x="1681163" y="245269"/>
                  </a:lnTo>
                  <a:lnTo>
                    <a:pt x="1702594" y="247650"/>
                  </a:lnTo>
                  <a:lnTo>
                    <a:pt x="1714500" y="252412"/>
                  </a:lnTo>
                  <a:lnTo>
                    <a:pt x="1728788" y="261937"/>
                  </a:lnTo>
                  <a:lnTo>
                    <a:pt x="1738313" y="271462"/>
                  </a:lnTo>
                  <a:lnTo>
                    <a:pt x="1745457" y="278606"/>
                  </a:lnTo>
                  <a:lnTo>
                    <a:pt x="1752600" y="292894"/>
                  </a:lnTo>
                  <a:lnTo>
                    <a:pt x="1757363" y="316706"/>
                  </a:lnTo>
                  <a:lnTo>
                    <a:pt x="1762125" y="345281"/>
                  </a:lnTo>
                  <a:lnTo>
                    <a:pt x="1757363" y="376237"/>
                  </a:lnTo>
                  <a:lnTo>
                    <a:pt x="1731169" y="533400"/>
                  </a:lnTo>
                  <a:lnTo>
                    <a:pt x="1683544" y="769144"/>
                  </a:lnTo>
                  <a:lnTo>
                    <a:pt x="1624013" y="1033462"/>
                  </a:lnTo>
                  <a:lnTo>
                    <a:pt x="1588294" y="1204912"/>
                  </a:lnTo>
                  <a:lnTo>
                    <a:pt x="1595438" y="1235869"/>
                  </a:lnTo>
                  <a:lnTo>
                    <a:pt x="1609725" y="1262062"/>
                  </a:lnTo>
                  <a:lnTo>
                    <a:pt x="1624013" y="1276350"/>
                  </a:lnTo>
                  <a:lnTo>
                    <a:pt x="1647825" y="1288256"/>
                  </a:lnTo>
                  <a:lnTo>
                    <a:pt x="1666875" y="1293019"/>
                  </a:lnTo>
                  <a:lnTo>
                    <a:pt x="1704975" y="1288256"/>
                  </a:lnTo>
                  <a:lnTo>
                    <a:pt x="1724025" y="1281112"/>
                  </a:lnTo>
                  <a:lnTo>
                    <a:pt x="1743075" y="1266825"/>
                  </a:lnTo>
                  <a:lnTo>
                    <a:pt x="1752600" y="1252537"/>
                  </a:lnTo>
                  <a:lnTo>
                    <a:pt x="1757363" y="1235869"/>
                  </a:lnTo>
                  <a:lnTo>
                    <a:pt x="1762125" y="1200150"/>
                  </a:lnTo>
                  <a:lnTo>
                    <a:pt x="1821657" y="1031081"/>
                  </a:lnTo>
                  <a:lnTo>
                    <a:pt x="1893094" y="845344"/>
                  </a:lnTo>
                  <a:lnTo>
                    <a:pt x="1957388" y="695325"/>
                  </a:lnTo>
                  <a:lnTo>
                    <a:pt x="2005013" y="590550"/>
                  </a:lnTo>
                  <a:lnTo>
                    <a:pt x="2047875" y="500062"/>
                  </a:lnTo>
                  <a:lnTo>
                    <a:pt x="2064544" y="473869"/>
                  </a:lnTo>
                  <a:lnTo>
                    <a:pt x="2095500" y="438150"/>
                  </a:lnTo>
                  <a:lnTo>
                    <a:pt x="2126457" y="397669"/>
                  </a:lnTo>
                  <a:lnTo>
                    <a:pt x="2147888" y="359569"/>
                  </a:lnTo>
                  <a:lnTo>
                    <a:pt x="2164557" y="323850"/>
                  </a:lnTo>
                  <a:lnTo>
                    <a:pt x="2171700" y="292894"/>
                  </a:lnTo>
                  <a:lnTo>
                    <a:pt x="2169319" y="261937"/>
                  </a:lnTo>
                  <a:lnTo>
                    <a:pt x="2159794" y="235744"/>
                  </a:lnTo>
                  <a:lnTo>
                    <a:pt x="2131219" y="216694"/>
                  </a:lnTo>
                  <a:lnTo>
                    <a:pt x="2055019" y="159544"/>
                  </a:lnTo>
                  <a:lnTo>
                    <a:pt x="1947863" y="85725"/>
                  </a:lnTo>
                  <a:lnTo>
                    <a:pt x="1857375" y="30956"/>
                  </a:lnTo>
                  <a:lnTo>
                    <a:pt x="1797844" y="4762"/>
                  </a:lnTo>
                  <a:lnTo>
                    <a:pt x="1764507" y="0"/>
                  </a:lnTo>
                  <a:lnTo>
                    <a:pt x="1659732" y="23812"/>
                  </a:lnTo>
                  <a:lnTo>
                    <a:pt x="1388269" y="85725"/>
                  </a:lnTo>
                  <a:lnTo>
                    <a:pt x="1085850" y="140494"/>
                  </a:lnTo>
                  <a:lnTo>
                    <a:pt x="852488" y="178594"/>
                  </a:lnTo>
                  <a:lnTo>
                    <a:pt x="664369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8940EE70-DB80-4375-A216-474EA5E70237}"/>
                </a:ext>
              </a:extLst>
            </p:cNvPr>
            <p:cNvSpPr/>
            <p:nvPr/>
          </p:nvSpPr>
          <p:spPr>
            <a:xfrm>
              <a:off x="5189538" y="2900363"/>
              <a:ext cx="479425" cy="871537"/>
            </a:xfrm>
            <a:custGeom>
              <a:avLst/>
              <a:gdLst>
                <a:gd name="connsiteX0" fmla="*/ 226219 w 481012"/>
                <a:gd name="connsiteY0" fmla="*/ 571500 h 871537"/>
                <a:gd name="connsiteX1" fmla="*/ 223837 w 481012"/>
                <a:gd name="connsiteY1" fmla="*/ 185737 h 871537"/>
                <a:gd name="connsiteX2" fmla="*/ 221456 w 481012"/>
                <a:gd name="connsiteY2" fmla="*/ 169068 h 871537"/>
                <a:gd name="connsiteX3" fmla="*/ 214312 w 481012"/>
                <a:gd name="connsiteY3" fmla="*/ 150018 h 871537"/>
                <a:gd name="connsiteX4" fmla="*/ 207169 w 481012"/>
                <a:gd name="connsiteY4" fmla="*/ 140493 h 871537"/>
                <a:gd name="connsiteX5" fmla="*/ 192881 w 481012"/>
                <a:gd name="connsiteY5" fmla="*/ 126206 h 871537"/>
                <a:gd name="connsiteX6" fmla="*/ 176212 w 481012"/>
                <a:gd name="connsiteY6" fmla="*/ 116681 h 871537"/>
                <a:gd name="connsiteX7" fmla="*/ 147637 w 481012"/>
                <a:gd name="connsiteY7" fmla="*/ 107156 h 871537"/>
                <a:gd name="connsiteX8" fmla="*/ 28575 w 481012"/>
                <a:gd name="connsiteY8" fmla="*/ 85725 h 871537"/>
                <a:gd name="connsiteX9" fmla="*/ 0 w 481012"/>
                <a:gd name="connsiteY9" fmla="*/ 73818 h 871537"/>
                <a:gd name="connsiteX10" fmla="*/ 381000 w 481012"/>
                <a:gd name="connsiteY10" fmla="*/ 0 h 871537"/>
                <a:gd name="connsiteX11" fmla="*/ 447675 w 481012"/>
                <a:gd name="connsiteY11" fmla="*/ 73818 h 871537"/>
                <a:gd name="connsiteX12" fmla="*/ 466725 w 481012"/>
                <a:gd name="connsiteY12" fmla="*/ 92868 h 871537"/>
                <a:gd name="connsiteX13" fmla="*/ 473869 w 481012"/>
                <a:gd name="connsiteY13" fmla="*/ 107156 h 871537"/>
                <a:gd name="connsiteX14" fmla="*/ 478631 w 481012"/>
                <a:gd name="connsiteY14" fmla="*/ 119062 h 871537"/>
                <a:gd name="connsiteX15" fmla="*/ 481012 w 481012"/>
                <a:gd name="connsiteY15" fmla="*/ 154781 h 871537"/>
                <a:gd name="connsiteX16" fmla="*/ 476250 w 481012"/>
                <a:gd name="connsiteY16" fmla="*/ 219075 h 871537"/>
                <a:gd name="connsiteX17" fmla="*/ 464344 w 481012"/>
                <a:gd name="connsiteY17" fmla="*/ 304800 h 871537"/>
                <a:gd name="connsiteX18" fmla="*/ 454819 w 481012"/>
                <a:gd name="connsiteY18" fmla="*/ 433387 h 871537"/>
                <a:gd name="connsiteX19" fmla="*/ 450056 w 481012"/>
                <a:gd name="connsiteY19" fmla="*/ 566737 h 871537"/>
                <a:gd name="connsiteX20" fmla="*/ 450056 w 481012"/>
                <a:gd name="connsiteY20" fmla="*/ 833437 h 871537"/>
                <a:gd name="connsiteX21" fmla="*/ 223837 w 481012"/>
                <a:gd name="connsiteY21" fmla="*/ 871537 h 871537"/>
                <a:gd name="connsiteX22" fmla="*/ 226219 w 481012"/>
                <a:gd name="connsiteY22" fmla="*/ 571500 h 87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1012" h="871537">
                  <a:moveTo>
                    <a:pt x="226219" y="571500"/>
                  </a:moveTo>
                  <a:lnTo>
                    <a:pt x="223837" y="185737"/>
                  </a:lnTo>
                  <a:lnTo>
                    <a:pt x="221456" y="169068"/>
                  </a:lnTo>
                  <a:lnTo>
                    <a:pt x="214312" y="150018"/>
                  </a:lnTo>
                  <a:lnTo>
                    <a:pt x="207169" y="140493"/>
                  </a:lnTo>
                  <a:lnTo>
                    <a:pt x="192881" y="126206"/>
                  </a:lnTo>
                  <a:lnTo>
                    <a:pt x="176212" y="116681"/>
                  </a:lnTo>
                  <a:lnTo>
                    <a:pt x="147637" y="107156"/>
                  </a:lnTo>
                  <a:lnTo>
                    <a:pt x="28575" y="85725"/>
                  </a:lnTo>
                  <a:lnTo>
                    <a:pt x="0" y="73818"/>
                  </a:lnTo>
                  <a:lnTo>
                    <a:pt x="381000" y="0"/>
                  </a:lnTo>
                  <a:lnTo>
                    <a:pt x="447675" y="73818"/>
                  </a:lnTo>
                  <a:lnTo>
                    <a:pt x="466725" y="92868"/>
                  </a:lnTo>
                  <a:lnTo>
                    <a:pt x="473869" y="107156"/>
                  </a:lnTo>
                  <a:lnTo>
                    <a:pt x="478631" y="119062"/>
                  </a:lnTo>
                  <a:lnTo>
                    <a:pt x="481012" y="154781"/>
                  </a:lnTo>
                  <a:lnTo>
                    <a:pt x="476250" y="219075"/>
                  </a:lnTo>
                  <a:lnTo>
                    <a:pt x="464344" y="304800"/>
                  </a:lnTo>
                  <a:lnTo>
                    <a:pt x="454819" y="433387"/>
                  </a:lnTo>
                  <a:lnTo>
                    <a:pt x="450056" y="566737"/>
                  </a:lnTo>
                  <a:lnTo>
                    <a:pt x="450056" y="833437"/>
                  </a:lnTo>
                  <a:lnTo>
                    <a:pt x="223837" y="871537"/>
                  </a:lnTo>
                  <a:lnTo>
                    <a:pt x="226219" y="571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289A9A7-26B0-48D2-A945-32E9AD9EBF07}"/>
                </a:ext>
              </a:extLst>
            </p:cNvPr>
            <p:cNvSpPr/>
            <p:nvPr/>
          </p:nvSpPr>
          <p:spPr>
            <a:xfrm>
              <a:off x="4800600" y="3624263"/>
              <a:ext cx="1560513" cy="338137"/>
            </a:xfrm>
            <a:custGeom>
              <a:avLst/>
              <a:gdLst>
                <a:gd name="connsiteX0" fmla="*/ 447675 w 1559719"/>
                <a:gd name="connsiteY0" fmla="*/ 102393 h 338137"/>
                <a:gd name="connsiteX1" fmla="*/ 214313 w 1559719"/>
                <a:gd name="connsiteY1" fmla="*/ 138112 h 338137"/>
                <a:gd name="connsiteX2" fmla="*/ 0 w 1559719"/>
                <a:gd name="connsiteY2" fmla="*/ 171450 h 338137"/>
                <a:gd name="connsiteX3" fmla="*/ 14288 w 1559719"/>
                <a:gd name="connsiteY3" fmla="*/ 338137 h 338137"/>
                <a:gd name="connsiteX4" fmla="*/ 176213 w 1559719"/>
                <a:gd name="connsiteY4" fmla="*/ 307181 h 338137"/>
                <a:gd name="connsiteX5" fmla="*/ 345281 w 1559719"/>
                <a:gd name="connsiteY5" fmla="*/ 273843 h 338137"/>
                <a:gd name="connsiteX6" fmla="*/ 559594 w 1559719"/>
                <a:gd name="connsiteY6" fmla="*/ 230981 h 338137"/>
                <a:gd name="connsiteX7" fmla="*/ 816769 w 1559719"/>
                <a:gd name="connsiteY7" fmla="*/ 209550 h 338137"/>
                <a:gd name="connsiteX8" fmla="*/ 1004888 w 1559719"/>
                <a:gd name="connsiteY8" fmla="*/ 197643 h 338137"/>
                <a:gd name="connsiteX9" fmla="*/ 1188244 w 1559719"/>
                <a:gd name="connsiteY9" fmla="*/ 195262 h 338137"/>
                <a:gd name="connsiteX10" fmla="*/ 1347788 w 1559719"/>
                <a:gd name="connsiteY10" fmla="*/ 197643 h 338137"/>
                <a:gd name="connsiteX11" fmla="*/ 1535906 w 1559719"/>
                <a:gd name="connsiteY11" fmla="*/ 211931 h 338137"/>
                <a:gd name="connsiteX12" fmla="*/ 1559719 w 1559719"/>
                <a:gd name="connsiteY12" fmla="*/ 14287 h 338137"/>
                <a:gd name="connsiteX13" fmla="*/ 1478756 w 1559719"/>
                <a:gd name="connsiteY13" fmla="*/ 7143 h 338137"/>
                <a:gd name="connsiteX14" fmla="*/ 1407319 w 1559719"/>
                <a:gd name="connsiteY14" fmla="*/ 0 h 338137"/>
                <a:gd name="connsiteX15" fmla="*/ 1312069 w 1559719"/>
                <a:gd name="connsiteY15" fmla="*/ 0 h 338137"/>
                <a:gd name="connsiteX16" fmla="*/ 1143000 w 1559719"/>
                <a:gd name="connsiteY16" fmla="*/ 7143 h 338137"/>
                <a:gd name="connsiteX17" fmla="*/ 945356 w 1559719"/>
                <a:gd name="connsiteY17" fmla="*/ 21431 h 338137"/>
                <a:gd name="connsiteX18" fmla="*/ 790575 w 1559719"/>
                <a:gd name="connsiteY18" fmla="*/ 33337 h 338137"/>
                <a:gd name="connsiteX19" fmla="*/ 631031 w 1559719"/>
                <a:gd name="connsiteY19" fmla="*/ 69056 h 338137"/>
                <a:gd name="connsiteX20" fmla="*/ 447675 w 1559719"/>
                <a:gd name="connsiteY20" fmla="*/ 102393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59719" h="338137">
                  <a:moveTo>
                    <a:pt x="447675" y="102393"/>
                  </a:moveTo>
                  <a:lnTo>
                    <a:pt x="214313" y="138112"/>
                  </a:lnTo>
                  <a:lnTo>
                    <a:pt x="0" y="171450"/>
                  </a:lnTo>
                  <a:lnTo>
                    <a:pt x="14288" y="338137"/>
                  </a:lnTo>
                  <a:lnTo>
                    <a:pt x="176213" y="307181"/>
                  </a:lnTo>
                  <a:lnTo>
                    <a:pt x="345281" y="273843"/>
                  </a:lnTo>
                  <a:lnTo>
                    <a:pt x="559594" y="230981"/>
                  </a:lnTo>
                  <a:lnTo>
                    <a:pt x="816769" y="209550"/>
                  </a:lnTo>
                  <a:lnTo>
                    <a:pt x="1004888" y="197643"/>
                  </a:lnTo>
                  <a:lnTo>
                    <a:pt x="1188244" y="195262"/>
                  </a:lnTo>
                  <a:lnTo>
                    <a:pt x="1347788" y="197643"/>
                  </a:lnTo>
                  <a:lnTo>
                    <a:pt x="1535906" y="211931"/>
                  </a:lnTo>
                  <a:lnTo>
                    <a:pt x="1559719" y="14287"/>
                  </a:lnTo>
                  <a:lnTo>
                    <a:pt x="1478756" y="7143"/>
                  </a:lnTo>
                  <a:lnTo>
                    <a:pt x="1407319" y="0"/>
                  </a:lnTo>
                  <a:lnTo>
                    <a:pt x="1312069" y="0"/>
                  </a:lnTo>
                  <a:lnTo>
                    <a:pt x="1143000" y="7143"/>
                  </a:lnTo>
                  <a:lnTo>
                    <a:pt x="945356" y="21431"/>
                  </a:lnTo>
                  <a:lnTo>
                    <a:pt x="790575" y="33337"/>
                  </a:lnTo>
                  <a:lnTo>
                    <a:pt x="631031" y="69056"/>
                  </a:lnTo>
                  <a:lnTo>
                    <a:pt x="447675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2AE95D1E-8CB9-4C8A-A032-3EF7FEF7B737}"/>
                </a:ext>
              </a:extLst>
            </p:cNvPr>
            <p:cNvSpPr/>
            <p:nvPr/>
          </p:nvSpPr>
          <p:spPr>
            <a:xfrm>
              <a:off x="3417888" y="3897313"/>
              <a:ext cx="1909762" cy="1895475"/>
            </a:xfrm>
            <a:custGeom>
              <a:avLst/>
              <a:gdLst>
                <a:gd name="connsiteX0" fmla="*/ 1493167 w 1910726"/>
                <a:gd name="connsiteY0" fmla="*/ 584054 h 1894870"/>
                <a:gd name="connsiteX1" fmla="*/ 1546023 w 1910726"/>
                <a:gd name="connsiteY1" fmla="*/ 480985 h 1894870"/>
                <a:gd name="connsiteX2" fmla="*/ 1572450 w 1910726"/>
                <a:gd name="connsiteY2" fmla="*/ 422844 h 1894870"/>
                <a:gd name="connsiteX3" fmla="*/ 1572450 w 1910726"/>
                <a:gd name="connsiteY3" fmla="*/ 396417 h 1894870"/>
                <a:gd name="connsiteX4" fmla="*/ 1569808 w 1910726"/>
                <a:gd name="connsiteY4" fmla="*/ 354132 h 1894870"/>
                <a:gd name="connsiteX5" fmla="*/ 1564522 w 1910726"/>
                <a:gd name="connsiteY5" fmla="*/ 325062 h 1894870"/>
                <a:gd name="connsiteX6" fmla="*/ 1551308 w 1910726"/>
                <a:gd name="connsiteY6" fmla="*/ 274849 h 1894870"/>
                <a:gd name="connsiteX7" fmla="*/ 1527523 w 1910726"/>
                <a:gd name="connsiteY7" fmla="*/ 224636 h 1894870"/>
                <a:gd name="connsiteX8" fmla="*/ 1493167 w 1910726"/>
                <a:gd name="connsiteY8" fmla="*/ 169138 h 1894870"/>
                <a:gd name="connsiteX9" fmla="*/ 1479953 w 1910726"/>
                <a:gd name="connsiteY9" fmla="*/ 145353 h 1894870"/>
                <a:gd name="connsiteX10" fmla="*/ 1466739 w 1910726"/>
                <a:gd name="connsiteY10" fmla="*/ 113640 h 1894870"/>
                <a:gd name="connsiteX11" fmla="*/ 1432383 w 1910726"/>
                <a:gd name="connsiteY11" fmla="*/ 5286 h 1894870"/>
                <a:gd name="connsiteX12" fmla="*/ 1456168 w 1910726"/>
                <a:gd name="connsiteY12" fmla="*/ 0 h 1894870"/>
                <a:gd name="connsiteX13" fmla="*/ 1585664 w 1910726"/>
                <a:gd name="connsiteY13" fmla="*/ 95140 h 1894870"/>
                <a:gd name="connsiteX14" fmla="*/ 1694018 w 1910726"/>
                <a:gd name="connsiteY14" fmla="*/ 177066 h 1894870"/>
                <a:gd name="connsiteX15" fmla="*/ 1791801 w 1910726"/>
                <a:gd name="connsiteY15" fmla="*/ 253707 h 1894870"/>
                <a:gd name="connsiteX16" fmla="*/ 1868441 w 1910726"/>
                <a:gd name="connsiteY16" fmla="*/ 317133 h 1894870"/>
                <a:gd name="connsiteX17" fmla="*/ 1894869 w 1910726"/>
                <a:gd name="connsiteY17" fmla="*/ 340918 h 1894870"/>
                <a:gd name="connsiteX18" fmla="*/ 1908083 w 1910726"/>
                <a:gd name="connsiteY18" fmla="*/ 356775 h 1894870"/>
                <a:gd name="connsiteX19" fmla="*/ 1910726 w 1910726"/>
                <a:gd name="connsiteY19" fmla="*/ 369989 h 1894870"/>
                <a:gd name="connsiteX20" fmla="*/ 1910726 w 1910726"/>
                <a:gd name="connsiteY20" fmla="*/ 393774 h 1894870"/>
                <a:gd name="connsiteX21" fmla="*/ 1902797 w 1910726"/>
                <a:gd name="connsiteY21" fmla="*/ 414916 h 1894870"/>
                <a:gd name="connsiteX22" fmla="*/ 1876369 w 1910726"/>
                <a:gd name="connsiteY22" fmla="*/ 441344 h 1894870"/>
                <a:gd name="connsiteX23" fmla="*/ 1847299 w 1910726"/>
                <a:gd name="connsiteY23" fmla="*/ 465129 h 1894870"/>
                <a:gd name="connsiteX24" fmla="*/ 1823514 w 1910726"/>
                <a:gd name="connsiteY24" fmla="*/ 510056 h 1894870"/>
                <a:gd name="connsiteX25" fmla="*/ 1760087 w 1910726"/>
                <a:gd name="connsiteY25" fmla="*/ 623695 h 1894870"/>
                <a:gd name="connsiteX26" fmla="*/ 1657019 w 1910726"/>
                <a:gd name="connsiteY26" fmla="*/ 779619 h 1894870"/>
                <a:gd name="connsiteX27" fmla="*/ 1561879 w 1910726"/>
                <a:gd name="connsiteY27" fmla="*/ 917043 h 1894870"/>
                <a:gd name="connsiteX28" fmla="*/ 1442954 w 1910726"/>
                <a:gd name="connsiteY28" fmla="*/ 1062396 h 1894870"/>
                <a:gd name="connsiteX29" fmla="*/ 1334601 w 1910726"/>
                <a:gd name="connsiteY29" fmla="*/ 1181321 h 1894870"/>
                <a:gd name="connsiteX30" fmla="*/ 1202462 w 1910726"/>
                <a:gd name="connsiteY30" fmla="*/ 1297603 h 1894870"/>
                <a:gd name="connsiteX31" fmla="*/ 1033324 w 1910726"/>
                <a:gd name="connsiteY31" fmla="*/ 1435027 h 1894870"/>
                <a:gd name="connsiteX32" fmla="*/ 843045 w 1910726"/>
                <a:gd name="connsiteY32" fmla="*/ 1561880 h 1894870"/>
                <a:gd name="connsiteX33" fmla="*/ 713549 w 1910726"/>
                <a:gd name="connsiteY33" fmla="*/ 1635878 h 1894870"/>
                <a:gd name="connsiteX34" fmla="*/ 562910 w 1910726"/>
                <a:gd name="connsiteY34" fmla="*/ 1707233 h 1894870"/>
                <a:gd name="connsiteX35" fmla="*/ 377916 w 1910726"/>
                <a:gd name="connsiteY35" fmla="*/ 1786516 h 1894870"/>
                <a:gd name="connsiteX36" fmla="*/ 179708 w 1910726"/>
                <a:gd name="connsiteY36" fmla="*/ 1855228 h 1894870"/>
                <a:gd name="connsiteX37" fmla="*/ 39641 w 1910726"/>
                <a:gd name="connsiteY37" fmla="*/ 1892227 h 1894870"/>
                <a:gd name="connsiteX38" fmla="*/ 21142 w 1910726"/>
                <a:gd name="connsiteY38" fmla="*/ 1894870 h 1894870"/>
                <a:gd name="connsiteX39" fmla="*/ 10571 w 1910726"/>
                <a:gd name="connsiteY39" fmla="*/ 1894870 h 1894870"/>
                <a:gd name="connsiteX40" fmla="*/ 0 w 1910726"/>
                <a:gd name="connsiteY40" fmla="*/ 1886942 h 1894870"/>
                <a:gd name="connsiteX41" fmla="*/ 2642 w 1910726"/>
                <a:gd name="connsiteY41" fmla="*/ 1868442 h 1894870"/>
                <a:gd name="connsiteX42" fmla="*/ 15856 w 1910726"/>
                <a:gd name="connsiteY42" fmla="*/ 1852585 h 1894870"/>
                <a:gd name="connsiteX43" fmla="*/ 134781 w 1910726"/>
                <a:gd name="connsiteY43" fmla="*/ 1789159 h 1894870"/>
                <a:gd name="connsiteX44" fmla="*/ 422843 w 1910726"/>
                <a:gd name="connsiteY44" fmla="*/ 1630592 h 1894870"/>
                <a:gd name="connsiteX45" fmla="*/ 655408 w 1910726"/>
                <a:gd name="connsiteY45" fmla="*/ 1485240 h 1894870"/>
                <a:gd name="connsiteX46" fmla="*/ 798117 w 1910726"/>
                <a:gd name="connsiteY46" fmla="*/ 1387457 h 1894870"/>
                <a:gd name="connsiteX47" fmla="*/ 911757 w 1910726"/>
                <a:gd name="connsiteY47" fmla="*/ 1297603 h 1894870"/>
                <a:gd name="connsiteX48" fmla="*/ 1020110 w 1910726"/>
                <a:gd name="connsiteY48" fmla="*/ 1202463 h 1894870"/>
                <a:gd name="connsiteX49" fmla="*/ 1136393 w 1910726"/>
                <a:gd name="connsiteY49" fmla="*/ 1086181 h 1894870"/>
                <a:gd name="connsiteX50" fmla="*/ 1239461 w 1910726"/>
                <a:gd name="connsiteY50" fmla="*/ 964613 h 1894870"/>
                <a:gd name="connsiteX51" fmla="*/ 1337243 w 1910726"/>
                <a:gd name="connsiteY51" fmla="*/ 837760 h 1894870"/>
                <a:gd name="connsiteX52" fmla="*/ 1424455 w 1910726"/>
                <a:gd name="connsiteY52" fmla="*/ 708264 h 1894870"/>
                <a:gd name="connsiteX53" fmla="*/ 1493167 w 1910726"/>
                <a:gd name="connsiteY53" fmla="*/ 584054 h 189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10726" h="1894870">
                  <a:moveTo>
                    <a:pt x="1493167" y="584054"/>
                  </a:moveTo>
                  <a:lnTo>
                    <a:pt x="1546023" y="480985"/>
                  </a:lnTo>
                  <a:lnTo>
                    <a:pt x="1572450" y="422844"/>
                  </a:lnTo>
                  <a:lnTo>
                    <a:pt x="1572450" y="396417"/>
                  </a:lnTo>
                  <a:lnTo>
                    <a:pt x="1569808" y="354132"/>
                  </a:lnTo>
                  <a:lnTo>
                    <a:pt x="1564522" y="325062"/>
                  </a:lnTo>
                  <a:lnTo>
                    <a:pt x="1551308" y="274849"/>
                  </a:lnTo>
                  <a:lnTo>
                    <a:pt x="1527523" y="224636"/>
                  </a:lnTo>
                  <a:lnTo>
                    <a:pt x="1493167" y="169138"/>
                  </a:lnTo>
                  <a:lnTo>
                    <a:pt x="1479953" y="145353"/>
                  </a:lnTo>
                  <a:lnTo>
                    <a:pt x="1466739" y="113640"/>
                  </a:lnTo>
                  <a:lnTo>
                    <a:pt x="1432383" y="5286"/>
                  </a:lnTo>
                  <a:lnTo>
                    <a:pt x="1456168" y="0"/>
                  </a:lnTo>
                  <a:lnTo>
                    <a:pt x="1585664" y="95140"/>
                  </a:lnTo>
                  <a:lnTo>
                    <a:pt x="1694018" y="177066"/>
                  </a:lnTo>
                  <a:lnTo>
                    <a:pt x="1791801" y="253707"/>
                  </a:lnTo>
                  <a:lnTo>
                    <a:pt x="1868441" y="317133"/>
                  </a:lnTo>
                  <a:lnTo>
                    <a:pt x="1894869" y="340918"/>
                  </a:lnTo>
                  <a:lnTo>
                    <a:pt x="1908083" y="356775"/>
                  </a:lnTo>
                  <a:lnTo>
                    <a:pt x="1910726" y="369989"/>
                  </a:lnTo>
                  <a:lnTo>
                    <a:pt x="1910726" y="393774"/>
                  </a:lnTo>
                  <a:lnTo>
                    <a:pt x="1902797" y="414916"/>
                  </a:lnTo>
                  <a:lnTo>
                    <a:pt x="1876369" y="441344"/>
                  </a:lnTo>
                  <a:lnTo>
                    <a:pt x="1847299" y="465129"/>
                  </a:lnTo>
                  <a:lnTo>
                    <a:pt x="1823514" y="510056"/>
                  </a:lnTo>
                  <a:lnTo>
                    <a:pt x="1760087" y="623695"/>
                  </a:lnTo>
                  <a:lnTo>
                    <a:pt x="1657019" y="779619"/>
                  </a:lnTo>
                  <a:lnTo>
                    <a:pt x="1561879" y="917043"/>
                  </a:lnTo>
                  <a:lnTo>
                    <a:pt x="1442954" y="1062396"/>
                  </a:lnTo>
                  <a:lnTo>
                    <a:pt x="1334601" y="1181321"/>
                  </a:lnTo>
                  <a:lnTo>
                    <a:pt x="1202462" y="1297603"/>
                  </a:lnTo>
                  <a:lnTo>
                    <a:pt x="1033324" y="1435027"/>
                  </a:lnTo>
                  <a:lnTo>
                    <a:pt x="843045" y="1561880"/>
                  </a:lnTo>
                  <a:lnTo>
                    <a:pt x="713549" y="1635878"/>
                  </a:lnTo>
                  <a:lnTo>
                    <a:pt x="562910" y="1707233"/>
                  </a:lnTo>
                  <a:lnTo>
                    <a:pt x="377916" y="1786516"/>
                  </a:lnTo>
                  <a:lnTo>
                    <a:pt x="179708" y="1855228"/>
                  </a:lnTo>
                  <a:lnTo>
                    <a:pt x="39641" y="1892227"/>
                  </a:lnTo>
                  <a:lnTo>
                    <a:pt x="21142" y="1894870"/>
                  </a:lnTo>
                  <a:lnTo>
                    <a:pt x="10571" y="1894870"/>
                  </a:lnTo>
                  <a:lnTo>
                    <a:pt x="0" y="1886942"/>
                  </a:lnTo>
                  <a:lnTo>
                    <a:pt x="2642" y="1868442"/>
                  </a:lnTo>
                  <a:lnTo>
                    <a:pt x="15856" y="1852585"/>
                  </a:lnTo>
                  <a:lnTo>
                    <a:pt x="134781" y="1789159"/>
                  </a:lnTo>
                  <a:lnTo>
                    <a:pt x="422843" y="1630592"/>
                  </a:lnTo>
                  <a:lnTo>
                    <a:pt x="655408" y="1485240"/>
                  </a:lnTo>
                  <a:lnTo>
                    <a:pt x="798117" y="1387457"/>
                  </a:lnTo>
                  <a:lnTo>
                    <a:pt x="911757" y="1297603"/>
                  </a:lnTo>
                  <a:lnTo>
                    <a:pt x="1020110" y="1202463"/>
                  </a:lnTo>
                  <a:lnTo>
                    <a:pt x="1136393" y="1086181"/>
                  </a:lnTo>
                  <a:lnTo>
                    <a:pt x="1239461" y="964613"/>
                  </a:lnTo>
                  <a:lnTo>
                    <a:pt x="1337243" y="837760"/>
                  </a:lnTo>
                  <a:lnTo>
                    <a:pt x="1424455" y="708264"/>
                  </a:lnTo>
                  <a:lnTo>
                    <a:pt x="1493167" y="5840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77DAB37-AF51-414A-B924-D38DC3B87F69}"/>
                </a:ext>
              </a:extLst>
            </p:cNvPr>
            <p:cNvSpPr/>
            <p:nvPr/>
          </p:nvSpPr>
          <p:spPr>
            <a:xfrm>
              <a:off x="5303838" y="3790950"/>
              <a:ext cx="2132012" cy="1917700"/>
            </a:xfrm>
            <a:custGeom>
              <a:avLst/>
              <a:gdLst>
                <a:gd name="connsiteX0" fmla="*/ 358244 w 2131930"/>
                <a:gd name="connsiteY0" fmla="*/ 881832 h 1918987"/>
                <a:gd name="connsiteX1" fmla="*/ 370770 w 2131930"/>
                <a:gd name="connsiteY1" fmla="*/ 425885 h 1918987"/>
                <a:gd name="connsiteX2" fmla="*/ 375781 w 2131930"/>
                <a:gd name="connsiteY2" fmla="*/ 293109 h 1918987"/>
                <a:gd name="connsiteX3" fmla="*/ 368265 w 2131930"/>
                <a:gd name="connsiteY3" fmla="*/ 273067 h 1918987"/>
                <a:gd name="connsiteX4" fmla="*/ 345718 w 2131930"/>
                <a:gd name="connsiteY4" fmla="*/ 237994 h 1918987"/>
                <a:gd name="connsiteX5" fmla="*/ 315656 w 2131930"/>
                <a:gd name="connsiteY5" fmla="*/ 192901 h 1918987"/>
                <a:gd name="connsiteX6" fmla="*/ 285593 w 2131930"/>
                <a:gd name="connsiteY6" fmla="*/ 157828 h 1918987"/>
                <a:gd name="connsiteX7" fmla="*/ 260541 w 2131930"/>
                <a:gd name="connsiteY7" fmla="*/ 132776 h 1918987"/>
                <a:gd name="connsiteX8" fmla="*/ 232984 w 2131930"/>
                <a:gd name="connsiteY8" fmla="*/ 112734 h 1918987"/>
                <a:gd name="connsiteX9" fmla="*/ 210437 w 2131930"/>
                <a:gd name="connsiteY9" fmla="*/ 97703 h 1918987"/>
                <a:gd name="connsiteX10" fmla="*/ 180375 w 2131930"/>
                <a:gd name="connsiteY10" fmla="*/ 82672 h 1918987"/>
                <a:gd name="connsiteX11" fmla="*/ 140292 w 2131930"/>
                <a:gd name="connsiteY11" fmla="*/ 67640 h 1918987"/>
                <a:gd name="connsiteX12" fmla="*/ 80167 w 2131930"/>
                <a:gd name="connsiteY12" fmla="*/ 57620 h 1918987"/>
                <a:gd name="connsiteX13" fmla="*/ 0 w 2131930"/>
                <a:gd name="connsiteY13" fmla="*/ 37578 h 1918987"/>
                <a:gd name="connsiteX14" fmla="*/ 290604 w 2131930"/>
                <a:gd name="connsiteY14" fmla="*/ 0 h 1918987"/>
                <a:gd name="connsiteX15" fmla="*/ 405843 w 2131930"/>
                <a:gd name="connsiteY15" fmla="*/ 87682 h 1918987"/>
                <a:gd name="connsiteX16" fmla="*/ 511062 w 2131930"/>
                <a:gd name="connsiteY16" fmla="*/ 157828 h 1918987"/>
                <a:gd name="connsiteX17" fmla="*/ 601249 w 2131930"/>
                <a:gd name="connsiteY17" fmla="*/ 212942 h 1918987"/>
                <a:gd name="connsiteX18" fmla="*/ 646343 w 2131930"/>
                <a:gd name="connsiteY18" fmla="*/ 243005 h 1918987"/>
                <a:gd name="connsiteX19" fmla="*/ 673900 w 2131930"/>
                <a:gd name="connsiteY19" fmla="*/ 260541 h 1918987"/>
                <a:gd name="connsiteX20" fmla="*/ 688932 w 2131930"/>
                <a:gd name="connsiteY20" fmla="*/ 275572 h 1918987"/>
                <a:gd name="connsiteX21" fmla="*/ 706468 w 2131930"/>
                <a:gd name="connsiteY21" fmla="*/ 295614 h 1918987"/>
                <a:gd name="connsiteX22" fmla="*/ 718994 w 2131930"/>
                <a:gd name="connsiteY22" fmla="*/ 323171 h 1918987"/>
                <a:gd name="connsiteX23" fmla="*/ 726510 w 2131930"/>
                <a:gd name="connsiteY23" fmla="*/ 353234 h 1918987"/>
                <a:gd name="connsiteX24" fmla="*/ 726510 w 2131930"/>
                <a:gd name="connsiteY24" fmla="*/ 388307 h 1918987"/>
                <a:gd name="connsiteX25" fmla="*/ 711478 w 2131930"/>
                <a:gd name="connsiteY25" fmla="*/ 423380 h 1918987"/>
                <a:gd name="connsiteX26" fmla="*/ 686426 w 2131930"/>
                <a:gd name="connsiteY26" fmla="*/ 475989 h 1918987"/>
                <a:gd name="connsiteX27" fmla="*/ 651353 w 2131930"/>
                <a:gd name="connsiteY27" fmla="*/ 556156 h 1918987"/>
                <a:gd name="connsiteX28" fmla="*/ 623796 w 2131930"/>
                <a:gd name="connsiteY28" fmla="*/ 636322 h 1918987"/>
                <a:gd name="connsiteX29" fmla="*/ 608765 w 2131930"/>
                <a:gd name="connsiteY29" fmla="*/ 698952 h 1918987"/>
                <a:gd name="connsiteX30" fmla="*/ 588723 w 2131930"/>
                <a:gd name="connsiteY30" fmla="*/ 821707 h 1918987"/>
                <a:gd name="connsiteX31" fmla="*/ 571187 w 2131930"/>
                <a:gd name="connsiteY31" fmla="*/ 1019619 h 1918987"/>
                <a:gd name="connsiteX32" fmla="*/ 561166 w 2131930"/>
                <a:gd name="connsiteY32" fmla="*/ 1245087 h 1918987"/>
                <a:gd name="connsiteX33" fmla="*/ 556156 w 2131930"/>
                <a:gd name="connsiteY33" fmla="*/ 1523165 h 1918987"/>
                <a:gd name="connsiteX34" fmla="*/ 563671 w 2131930"/>
                <a:gd name="connsiteY34" fmla="*/ 1570764 h 1918987"/>
                <a:gd name="connsiteX35" fmla="*/ 586218 w 2131930"/>
                <a:gd name="connsiteY35" fmla="*/ 1620868 h 1918987"/>
                <a:gd name="connsiteX36" fmla="*/ 603755 w 2131930"/>
                <a:gd name="connsiteY36" fmla="*/ 1650930 h 1918987"/>
                <a:gd name="connsiteX37" fmla="*/ 628807 w 2131930"/>
                <a:gd name="connsiteY37" fmla="*/ 1675982 h 1918987"/>
                <a:gd name="connsiteX38" fmla="*/ 653859 w 2131930"/>
                <a:gd name="connsiteY38" fmla="*/ 1691014 h 1918987"/>
                <a:gd name="connsiteX39" fmla="*/ 716489 w 2131930"/>
                <a:gd name="connsiteY39" fmla="*/ 1708550 h 1918987"/>
                <a:gd name="connsiteX40" fmla="*/ 816697 w 2131930"/>
                <a:gd name="connsiteY40" fmla="*/ 1716066 h 1918987"/>
                <a:gd name="connsiteX41" fmla="*/ 999577 w 2131930"/>
                <a:gd name="connsiteY41" fmla="*/ 1716066 h 1918987"/>
                <a:gd name="connsiteX42" fmla="*/ 1220035 w 2131930"/>
                <a:gd name="connsiteY42" fmla="*/ 1716066 h 1918987"/>
                <a:gd name="connsiteX43" fmla="*/ 1390389 w 2131930"/>
                <a:gd name="connsiteY43" fmla="*/ 1706045 h 1918987"/>
                <a:gd name="connsiteX44" fmla="*/ 1450514 w 2131930"/>
                <a:gd name="connsiteY44" fmla="*/ 1698529 h 1918987"/>
                <a:gd name="connsiteX45" fmla="*/ 1503123 w 2131930"/>
                <a:gd name="connsiteY45" fmla="*/ 1688508 h 1918987"/>
                <a:gd name="connsiteX46" fmla="*/ 1560743 w 2131930"/>
                <a:gd name="connsiteY46" fmla="*/ 1670972 h 1918987"/>
                <a:gd name="connsiteX47" fmla="*/ 1618363 w 2131930"/>
                <a:gd name="connsiteY47" fmla="*/ 1643415 h 1918987"/>
                <a:gd name="connsiteX48" fmla="*/ 2074310 w 2131930"/>
                <a:gd name="connsiteY48" fmla="*/ 1663456 h 1918987"/>
                <a:gd name="connsiteX49" fmla="*/ 2101867 w 2131930"/>
                <a:gd name="connsiteY49" fmla="*/ 1683498 h 1918987"/>
                <a:gd name="connsiteX50" fmla="*/ 2121909 w 2131930"/>
                <a:gd name="connsiteY50" fmla="*/ 1703540 h 1918987"/>
                <a:gd name="connsiteX51" fmla="*/ 2126919 w 2131930"/>
                <a:gd name="connsiteY51" fmla="*/ 1716066 h 1918987"/>
                <a:gd name="connsiteX52" fmla="*/ 2131930 w 2131930"/>
                <a:gd name="connsiteY52" fmla="*/ 1743623 h 1918987"/>
                <a:gd name="connsiteX53" fmla="*/ 2126919 w 2131930"/>
                <a:gd name="connsiteY53" fmla="*/ 1768675 h 1918987"/>
                <a:gd name="connsiteX54" fmla="*/ 2106878 w 2131930"/>
                <a:gd name="connsiteY54" fmla="*/ 1796232 h 1918987"/>
                <a:gd name="connsiteX55" fmla="*/ 2054268 w 2131930"/>
                <a:gd name="connsiteY55" fmla="*/ 1836316 h 1918987"/>
                <a:gd name="connsiteX56" fmla="*/ 1989133 w 2131930"/>
                <a:gd name="connsiteY56" fmla="*/ 1866378 h 1918987"/>
                <a:gd name="connsiteX57" fmla="*/ 1918987 w 2131930"/>
                <a:gd name="connsiteY57" fmla="*/ 1888925 h 1918987"/>
                <a:gd name="connsiteX58" fmla="*/ 1818779 w 2131930"/>
                <a:gd name="connsiteY58" fmla="*/ 1903956 h 1918987"/>
                <a:gd name="connsiteX59" fmla="*/ 1670972 w 2131930"/>
                <a:gd name="connsiteY59" fmla="*/ 1913977 h 1918987"/>
                <a:gd name="connsiteX60" fmla="*/ 1505628 w 2131930"/>
                <a:gd name="connsiteY60" fmla="*/ 1916482 h 1918987"/>
                <a:gd name="connsiteX61" fmla="*/ 1277655 w 2131930"/>
                <a:gd name="connsiteY61" fmla="*/ 1918987 h 1918987"/>
                <a:gd name="connsiteX62" fmla="*/ 1059702 w 2131930"/>
                <a:gd name="connsiteY62" fmla="*/ 1916482 h 1918987"/>
                <a:gd name="connsiteX63" fmla="*/ 869306 w 2131930"/>
                <a:gd name="connsiteY63" fmla="*/ 1911472 h 1918987"/>
                <a:gd name="connsiteX64" fmla="*/ 751562 w 2131930"/>
                <a:gd name="connsiteY64" fmla="*/ 1898946 h 1918987"/>
                <a:gd name="connsiteX65" fmla="*/ 651353 w 2131930"/>
                <a:gd name="connsiteY65" fmla="*/ 1878904 h 1918987"/>
                <a:gd name="connsiteX66" fmla="*/ 578702 w 2131930"/>
                <a:gd name="connsiteY66" fmla="*/ 1856357 h 1918987"/>
                <a:gd name="connsiteX67" fmla="*/ 521083 w 2131930"/>
                <a:gd name="connsiteY67" fmla="*/ 1831305 h 1918987"/>
                <a:gd name="connsiteX68" fmla="*/ 491020 w 2131930"/>
                <a:gd name="connsiteY68" fmla="*/ 1808758 h 1918987"/>
                <a:gd name="connsiteX69" fmla="*/ 450937 w 2131930"/>
                <a:gd name="connsiteY69" fmla="*/ 1763665 h 1918987"/>
                <a:gd name="connsiteX70" fmla="*/ 418369 w 2131930"/>
                <a:gd name="connsiteY70" fmla="*/ 1706045 h 1918987"/>
                <a:gd name="connsiteX71" fmla="*/ 398328 w 2131930"/>
                <a:gd name="connsiteY71" fmla="*/ 1640909 h 1918987"/>
                <a:gd name="connsiteX72" fmla="*/ 378286 w 2131930"/>
                <a:gd name="connsiteY72" fmla="*/ 1555732 h 1918987"/>
                <a:gd name="connsiteX73" fmla="*/ 363255 w 2131930"/>
                <a:gd name="connsiteY73" fmla="*/ 1420451 h 1918987"/>
                <a:gd name="connsiteX74" fmla="*/ 355739 w 2131930"/>
                <a:gd name="connsiteY74" fmla="*/ 1189972 h 1918987"/>
                <a:gd name="connsiteX75" fmla="*/ 358244 w 2131930"/>
                <a:gd name="connsiteY75" fmla="*/ 881832 h 191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131930" h="1918987">
                  <a:moveTo>
                    <a:pt x="358244" y="881832"/>
                  </a:moveTo>
                  <a:lnTo>
                    <a:pt x="370770" y="425885"/>
                  </a:lnTo>
                  <a:lnTo>
                    <a:pt x="375781" y="293109"/>
                  </a:lnTo>
                  <a:lnTo>
                    <a:pt x="368265" y="273067"/>
                  </a:lnTo>
                  <a:lnTo>
                    <a:pt x="345718" y="237994"/>
                  </a:lnTo>
                  <a:lnTo>
                    <a:pt x="315656" y="192901"/>
                  </a:lnTo>
                  <a:lnTo>
                    <a:pt x="285593" y="157828"/>
                  </a:lnTo>
                  <a:lnTo>
                    <a:pt x="260541" y="132776"/>
                  </a:lnTo>
                  <a:lnTo>
                    <a:pt x="232984" y="112734"/>
                  </a:lnTo>
                  <a:lnTo>
                    <a:pt x="210437" y="97703"/>
                  </a:lnTo>
                  <a:lnTo>
                    <a:pt x="180375" y="82672"/>
                  </a:lnTo>
                  <a:lnTo>
                    <a:pt x="140292" y="67640"/>
                  </a:lnTo>
                  <a:lnTo>
                    <a:pt x="80167" y="57620"/>
                  </a:lnTo>
                  <a:lnTo>
                    <a:pt x="0" y="37578"/>
                  </a:lnTo>
                  <a:lnTo>
                    <a:pt x="290604" y="0"/>
                  </a:lnTo>
                  <a:lnTo>
                    <a:pt x="405843" y="87682"/>
                  </a:lnTo>
                  <a:lnTo>
                    <a:pt x="511062" y="157828"/>
                  </a:lnTo>
                  <a:lnTo>
                    <a:pt x="601249" y="212942"/>
                  </a:lnTo>
                  <a:lnTo>
                    <a:pt x="646343" y="243005"/>
                  </a:lnTo>
                  <a:lnTo>
                    <a:pt x="673900" y="260541"/>
                  </a:lnTo>
                  <a:lnTo>
                    <a:pt x="688932" y="275572"/>
                  </a:lnTo>
                  <a:lnTo>
                    <a:pt x="706468" y="295614"/>
                  </a:lnTo>
                  <a:lnTo>
                    <a:pt x="718994" y="323171"/>
                  </a:lnTo>
                  <a:lnTo>
                    <a:pt x="726510" y="353234"/>
                  </a:lnTo>
                  <a:lnTo>
                    <a:pt x="726510" y="388307"/>
                  </a:lnTo>
                  <a:lnTo>
                    <a:pt x="711478" y="423380"/>
                  </a:lnTo>
                  <a:lnTo>
                    <a:pt x="686426" y="475989"/>
                  </a:lnTo>
                  <a:lnTo>
                    <a:pt x="651353" y="556156"/>
                  </a:lnTo>
                  <a:lnTo>
                    <a:pt x="623796" y="636322"/>
                  </a:lnTo>
                  <a:lnTo>
                    <a:pt x="608765" y="698952"/>
                  </a:lnTo>
                  <a:lnTo>
                    <a:pt x="588723" y="821707"/>
                  </a:lnTo>
                  <a:lnTo>
                    <a:pt x="571187" y="1019619"/>
                  </a:lnTo>
                  <a:lnTo>
                    <a:pt x="561166" y="1245087"/>
                  </a:lnTo>
                  <a:lnTo>
                    <a:pt x="556156" y="1523165"/>
                  </a:lnTo>
                  <a:lnTo>
                    <a:pt x="563671" y="1570764"/>
                  </a:lnTo>
                  <a:lnTo>
                    <a:pt x="586218" y="1620868"/>
                  </a:lnTo>
                  <a:lnTo>
                    <a:pt x="603755" y="1650930"/>
                  </a:lnTo>
                  <a:lnTo>
                    <a:pt x="628807" y="1675982"/>
                  </a:lnTo>
                  <a:lnTo>
                    <a:pt x="653859" y="1691014"/>
                  </a:lnTo>
                  <a:lnTo>
                    <a:pt x="716489" y="1708550"/>
                  </a:lnTo>
                  <a:lnTo>
                    <a:pt x="816697" y="1716066"/>
                  </a:lnTo>
                  <a:lnTo>
                    <a:pt x="999577" y="1716066"/>
                  </a:lnTo>
                  <a:lnTo>
                    <a:pt x="1220035" y="1716066"/>
                  </a:lnTo>
                  <a:lnTo>
                    <a:pt x="1390389" y="1706045"/>
                  </a:lnTo>
                  <a:lnTo>
                    <a:pt x="1450514" y="1698529"/>
                  </a:lnTo>
                  <a:lnTo>
                    <a:pt x="1503123" y="1688508"/>
                  </a:lnTo>
                  <a:lnTo>
                    <a:pt x="1560743" y="1670972"/>
                  </a:lnTo>
                  <a:lnTo>
                    <a:pt x="1618363" y="1643415"/>
                  </a:lnTo>
                  <a:lnTo>
                    <a:pt x="2074310" y="1663456"/>
                  </a:lnTo>
                  <a:lnTo>
                    <a:pt x="2101867" y="1683498"/>
                  </a:lnTo>
                  <a:lnTo>
                    <a:pt x="2121909" y="1703540"/>
                  </a:lnTo>
                  <a:lnTo>
                    <a:pt x="2126919" y="1716066"/>
                  </a:lnTo>
                  <a:lnTo>
                    <a:pt x="2131930" y="1743623"/>
                  </a:lnTo>
                  <a:lnTo>
                    <a:pt x="2126919" y="1768675"/>
                  </a:lnTo>
                  <a:lnTo>
                    <a:pt x="2106878" y="1796232"/>
                  </a:lnTo>
                  <a:lnTo>
                    <a:pt x="2054268" y="1836316"/>
                  </a:lnTo>
                  <a:lnTo>
                    <a:pt x="1989133" y="1866378"/>
                  </a:lnTo>
                  <a:lnTo>
                    <a:pt x="1918987" y="1888925"/>
                  </a:lnTo>
                  <a:lnTo>
                    <a:pt x="1818779" y="1903956"/>
                  </a:lnTo>
                  <a:lnTo>
                    <a:pt x="1670972" y="1913977"/>
                  </a:lnTo>
                  <a:lnTo>
                    <a:pt x="1505628" y="1916482"/>
                  </a:lnTo>
                  <a:lnTo>
                    <a:pt x="1277655" y="1918987"/>
                  </a:lnTo>
                  <a:lnTo>
                    <a:pt x="1059702" y="1916482"/>
                  </a:lnTo>
                  <a:lnTo>
                    <a:pt x="869306" y="1911472"/>
                  </a:lnTo>
                  <a:lnTo>
                    <a:pt x="751562" y="1898946"/>
                  </a:lnTo>
                  <a:lnTo>
                    <a:pt x="651353" y="1878904"/>
                  </a:lnTo>
                  <a:lnTo>
                    <a:pt x="578702" y="1856357"/>
                  </a:lnTo>
                  <a:lnTo>
                    <a:pt x="521083" y="1831305"/>
                  </a:lnTo>
                  <a:lnTo>
                    <a:pt x="491020" y="1808758"/>
                  </a:lnTo>
                  <a:lnTo>
                    <a:pt x="450937" y="1763665"/>
                  </a:lnTo>
                  <a:lnTo>
                    <a:pt x="418369" y="1706045"/>
                  </a:lnTo>
                  <a:lnTo>
                    <a:pt x="398328" y="1640909"/>
                  </a:lnTo>
                  <a:lnTo>
                    <a:pt x="378286" y="1555732"/>
                  </a:lnTo>
                  <a:lnTo>
                    <a:pt x="363255" y="1420451"/>
                  </a:lnTo>
                  <a:lnTo>
                    <a:pt x="355739" y="1189972"/>
                  </a:lnTo>
                  <a:cubicBezTo>
                    <a:pt x="357409" y="1093939"/>
                    <a:pt x="359080" y="997907"/>
                    <a:pt x="358244" y="88183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43338442-EA8E-400A-8AED-DFB02880AE04}"/>
                </a:ext>
              </a:extLst>
            </p:cNvPr>
            <p:cNvSpPr/>
            <p:nvPr/>
          </p:nvSpPr>
          <p:spPr>
            <a:xfrm>
              <a:off x="6838950" y="4741863"/>
              <a:ext cx="581025" cy="752475"/>
            </a:xfrm>
            <a:custGeom>
              <a:avLst/>
              <a:gdLst>
                <a:gd name="connsiteX0" fmla="*/ 259556 w 581025"/>
                <a:gd name="connsiteY0" fmla="*/ 259556 h 752475"/>
                <a:gd name="connsiteX1" fmla="*/ 228600 w 581025"/>
                <a:gd name="connsiteY1" fmla="*/ 409575 h 752475"/>
                <a:gd name="connsiteX2" fmla="*/ 207169 w 581025"/>
                <a:gd name="connsiteY2" fmla="*/ 490537 h 752475"/>
                <a:gd name="connsiteX3" fmla="*/ 180975 w 581025"/>
                <a:gd name="connsiteY3" fmla="*/ 569119 h 752475"/>
                <a:gd name="connsiteX4" fmla="*/ 154781 w 581025"/>
                <a:gd name="connsiteY4" fmla="*/ 626269 h 752475"/>
                <a:gd name="connsiteX5" fmla="*/ 140494 w 581025"/>
                <a:gd name="connsiteY5" fmla="*/ 647700 h 752475"/>
                <a:gd name="connsiteX6" fmla="*/ 121444 w 581025"/>
                <a:gd name="connsiteY6" fmla="*/ 669131 h 752475"/>
                <a:gd name="connsiteX7" fmla="*/ 100013 w 581025"/>
                <a:gd name="connsiteY7" fmla="*/ 685800 h 752475"/>
                <a:gd name="connsiteX8" fmla="*/ 69056 w 581025"/>
                <a:gd name="connsiteY8" fmla="*/ 700087 h 752475"/>
                <a:gd name="connsiteX9" fmla="*/ 0 w 581025"/>
                <a:gd name="connsiteY9" fmla="*/ 731044 h 752475"/>
                <a:gd name="connsiteX10" fmla="*/ 581025 w 581025"/>
                <a:gd name="connsiteY10" fmla="*/ 752475 h 752475"/>
                <a:gd name="connsiteX11" fmla="*/ 535781 w 581025"/>
                <a:gd name="connsiteY11" fmla="*/ 711994 h 752475"/>
                <a:gd name="connsiteX12" fmla="*/ 497681 w 581025"/>
                <a:gd name="connsiteY12" fmla="*/ 683419 h 752475"/>
                <a:gd name="connsiteX13" fmla="*/ 469106 w 581025"/>
                <a:gd name="connsiteY13" fmla="*/ 659606 h 752475"/>
                <a:gd name="connsiteX14" fmla="*/ 445294 w 581025"/>
                <a:gd name="connsiteY14" fmla="*/ 633412 h 752475"/>
                <a:gd name="connsiteX15" fmla="*/ 421481 w 581025"/>
                <a:gd name="connsiteY15" fmla="*/ 581025 h 752475"/>
                <a:gd name="connsiteX16" fmla="*/ 400050 w 581025"/>
                <a:gd name="connsiteY16" fmla="*/ 492919 h 752475"/>
                <a:gd name="connsiteX17" fmla="*/ 378619 w 581025"/>
                <a:gd name="connsiteY17" fmla="*/ 290512 h 752475"/>
                <a:gd name="connsiteX18" fmla="*/ 361950 w 581025"/>
                <a:gd name="connsiteY18" fmla="*/ 35719 h 752475"/>
                <a:gd name="connsiteX19" fmla="*/ 350044 w 581025"/>
                <a:gd name="connsiteY19" fmla="*/ 16669 h 752475"/>
                <a:gd name="connsiteX20" fmla="*/ 319088 w 581025"/>
                <a:gd name="connsiteY20" fmla="*/ 0 h 752475"/>
                <a:gd name="connsiteX21" fmla="*/ 304800 w 581025"/>
                <a:gd name="connsiteY21" fmla="*/ 4762 h 752475"/>
                <a:gd name="connsiteX22" fmla="*/ 295275 w 581025"/>
                <a:gd name="connsiteY22" fmla="*/ 23812 h 752475"/>
                <a:gd name="connsiteX23" fmla="*/ 285750 w 581025"/>
                <a:gd name="connsiteY23" fmla="*/ 104775 h 752475"/>
                <a:gd name="connsiteX24" fmla="*/ 259556 w 581025"/>
                <a:gd name="connsiteY24" fmla="*/ 259556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1025" h="752475">
                  <a:moveTo>
                    <a:pt x="259556" y="259556"/>
                  </a:moveTo>
                  <a:lnTo>
                    <a:pt x="228600" y="409575"/>
                  </a:lnTo>
                  <a:lnTo>
                    <a:pt x="207169" y="490537"/>
                  </a:lnTo>
                  <a:lnTo>
                    <a:pt x="180975" y="569119"/>
                  </a:lnTo>
                  <a:lnTo>
                    <a:pt x="154781" y="626269"/>
                  </a:lnTo>
                  <a:lnTo>
                    <a:pt x="140494" y="647700"/>
                  </a:lnTo>
                  <a:lnTo>
                    <a:pt x="121444" y="669131"/>
                  </a:lnTo>
                  <a:lnTo>
                    <a:pt x="100013" y="685800"/>
                  </a:lnTo>
                  <a:lnTo>
                    <a:pt x="69056" y="700087"/>
                  </a:lnTo>
                  <a:lnTo>
                    <a:pt x="0" y="731044"/>
                  </a:lnTo>
                  <a:lnTo>
                    <a:pt x="581025" y="752475"/>
                  </a:lnTo>
                  <a:lnTo>
                    <a:pt x="535781" y="711994"/>
                  </a:lnTo>
                  <a:lnTo>
                    <a:pt x="497681" y="683419"/>
                  </a:lnTo>
                  <a:lnTo>
                    <a:pt x="469106" y="659606"/>
                  </a:lnTo>
                  <a:lnTo>
                    <a:pt x="445294" y="633412"/>
                  </a:lnTo>
                  <a:lnTo>
                    <a:pt x="421481" y="581025"/>
                  </a:lnTo>
                  <a:lnTo>
                    <a:pt x="400050" y="492919"/>
                  </a:lnTo>
                  <a:lnTo>
                    <a:pt x="378619" y="290512"/>
                  </a:lnTo>
                  <a:lnTo>
                    <a:pt x="361950" y="35719"/>
                  </a:lnTo>
                  <a:lnTo>
                    <a:pt x="350044" y="16669"/>
                  </a:lnTo>
                  <a:lnTo>
                    <a:pt x="319088" y="0"/>
                  </a:lnTo>
                  <a:lnTo>
                    <a:pt x="304800" y="4762"/>
                  </a:lnTo>
                  <a:lnTo>
                    <a:pt x="295275" y="23812"/>
                  </a:lnTo>
                  <a:lnTo>
                    <a:pt x="285750" y="104775"/>
                  </a:lnTo>
                  <a:lnTo>
                    <a:pt x="259556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3423261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630E2E-42C9-462C-BEEA-B4A6F6029A84}"/>
              </a:ext>
            </a:extLst>
          </p:cNvPr>
          <p:cNvSpPr/>
          <p:nvPr/>
        </p:nvSpPr>
        <p:spPr>
          <a:xfrm>
            <a:off x="3390900" y="1752600"/>
            <a:ext cx="3175000" cy="536575"/>
          </a:xfrm>
          <a:custGeom>
            <a:avLst/>
            <a:gdLst>
              <a:gd name="connsiteX0" fmla="*/ 2041525 w 3175000"/>
              <a:gd name="connsiteY0" fmla="*/ 323850 h 536575"/>
              <a:gd name="connsiteX1" fmla="*/ 1685925 w 3175000"/>
              <a:gd name="connsiteY1" fmla="*/ 355600 h 536575"/>
              <a:gd name="connsiteX2" fmla="*/ 1435100 w 3175000"/>
              <a:gd name="connsiteY2" fmla="*/ 384175 h 536575"/>
              <a:gd name="connsiteX3" fmla="*/ 1311275 w 3175000"/>
              <a:gd name="connsiteY3" fmla="*/ 400050 h 536575"/>
              <a:gd name="connsiteX4" fmla="*/ 1022350 w 3175000"/>
              <a:gd name="connsiteY4" fmla="*/ 441325 h 536575"/>
              <a:gd name="connsiteX5" fmla="*/ 762000 w 3175000"/>
              <a:gd name="connsiteY5" fmla="*/ 485775 h 536575"/>
              <a:gd name="connsiteX6" fmla="*/ 498475 w 3175000"/>
              <a:gd name="connsiteY6" fmla="*/ 536575 h 536575"/>
              <a:gd name="connsiteX7" fmla="*/ 473075 w 3175000"/>
              <a:gd name="connsiteY7" fmla="*/ 536575 h 536575"/>
              <a:gd name="connsiteX8" fmla="*/ 425450 w 3175000"/>
              <a:gd name="connsiteY8" fmla="*/ 530225 h 536575"/>
              <a:gd name="connsiteX9" fmla="*/ 390525 w 3175000"/>
              <a:gd name="connsiteY9" fmla="*/ 520700 h 536575"/>
              <a:gd name="connsiteX10" fmla="*/ 361950 w 3175000"/>
              <a:gd name="connsiteY10" fmla="*/ 508000 h 536575"/>
              <a:gd name="connsiteX11" fmla="*/ 304800 w 3175000"/>
              <a:gd name="connsiteY11" fmla="*/ 469900 h 536575"/>
              <a:gd name="connsiteX12" fmla="*/ 190500 w 3175000"/>
              <a:gd name="connsiteY12" fmla="*/ 368300 h 536575"/>
              <a:gd name="connsiteX13" fmla="*/ 82550 w 3175000"/>
              <a:gd name="connsiteY13" fmla="*/ 276225 h 536575"/>
              <a:gd name="connsiteX14" fmla="*/ 28575 w 3175000"/>
              <a:gd name="connsiteY14" fmla="*/ 225425 h 536575"/>
              <a:gd name="connsiteX15" fmla="*/ 12700 w 3175000"/>
              <a:gd name="connsiteY15" fmla="*/ 203200 h 536575"/>
              <a:gd name="connsiteX16" fmla="*/ 3175 w 3175000"/>
              <a:gd name="connsiteY16" fmla="*/ 190500 h 536575"/>
              <a:gd name="connsiteX17" fmla="*/ 0 w 3175000"/>
              <a:gd name="connsiteY17" fmla="*/ 171450 h 536575"/>
              <a:gd name="connsiteX18" fmla="*/ 3175 w 3175000"/>
              <a:gd name="connsiteY18" fmla="*/ 155575 h 536575"/>
              <a:gd name="connsiteX19" fmla="*/ 9525 w 3175000"/>
              <a:gd name="connsiteY19" fmla="*/ 146050 h 536575"/>
              <a:gd name="connsiteX20" fmla="*/ 31750 w 3175000"/>
              <a:gd name="connsiteY20" fmla="*/ 146050 h 536575"/>
              <a:gd name="connsiteX21" fmla="*/ 57150 w 3175000"/>
              <a:gd name="connsiteY21" fmla="*/ 155575 h 536575"/>
              <a:gd name="connsiteX22" fmla="*/ 123825 w 3175000"/>
              <a:gd name="connsiteY22" fmla="*/ 187325 h 536575"/>
              <a:gd name="connsiteX23" fmla="*/ 187325 w 3175000"/>
              <a:gd name="connsiteY23" fmla="*/ 212725 h 536575"/>
              <a:gd name="connsiteX24" fmla="*/ 247650 w 3175000"/>
              <a:gd name="connsiteY24" fmla="*/ 231775 h 536575"/>
              <a:gd name="connsiteX25" fmla="*/ 304800 w 3175000"/>
              <a:gd name="connsiteY25" fmla="*/ 250825 h 536575"/>
              <a:gd name="connsiteX26" fmla="*/ 384175 w 3175000"/>
              <a:gd name="connsiteY26" fmla="*/ 266700 h 536575"/>
              <a:gd name="connsiteX27" fmla="*/ 466725 w 3175000"/>
              <a:gd name="connsiteY27" fmla="*/ 276225 h 536575"/>
              <a:gd name="connsiteX28" fmla="*/ 533400 w 3175000"/>
              <a:gd name="connsiteY28" fmla="*/ 279400 h 536575"/>
              <a:gd name="connsiteX29" fmla="*/ 612775 w 3175000"/>
              <a:gd name="connsiteY29" fmla="*/ 276225 h 536575"/>
              <a:gd name="connsiteX30" fmla="*/ 733425 w 3175000"/>
              <a:gd name="connsiteY30" fmla="*/ 269875 h 536575"/>
              <a:gd name="connsiteX31" fmla="*/ 911225 w 3175000"/>
              <a:gd name="connsiteY31" fmla="*/ 250825 h 536575"/>
              <a:gd name="connsiteX32" fmla="*/ 1349375 w 3175000"/>
              <a:gd name="connsiteY32" fmla="*/ 193675 h 536575"/>
              <a:gd name="connsiteX33" fmla="*/ 1736725 w 3175000"/>
              <a:gd name="connsiteY33" fmla="*/ 149225 h 536575"/>
              <a:gd name="connsiteX34" fmla="*/ 1993900 w 3175000"/>
              <a:gd name="connsiteY34" fmla="*/ 120650 h 536575"/>
              <a:gd name="connsiteX35" fmla="*/ 2346325 w 3175000"/>
              <a:gd name="connsiteY35" fmla="*/ 85725 h 536575"/>
              <a:gd name="connsiteX36" fmla="*/ 2540000 w 3175000"/>
              <a:gd name="connsiteY36" fmla="*/ 66675 h 536575"/>
              <a:gd name="connsiteX37" fmla="*/ 2628900 w 3175000"/>
              <a:gd name="connsiteY37" fmla="*/ 41275 h 536575"/>
              <a:gd name="connsiteX38" fmla="*/ 2714625 w 3175000"/>
              <a:gd name="connsiteY38" fmla="*/ 15875 h 536575"/>
              <a:gd name="connsiteX39" fmla="*/ 2759075 w 3175000"/>
              <a:gd name="connsiteY39" fmla="*/ 0 h 536575"/>
              <a:gd name="connsiteX40" fmla="*/ 2828925 w 3175000"/>
              <a:gd name="connsiteY40" fmla="*/ 9525 h 536575"/>
              <a:gd name="connsiteX41" fmla="*/ 2933700 w 3175000"/>
              <a:gd name="connsiteY41" fmla="*/ 31750 h 536575"/>
              <a:gd name="connsiteX42" fmla="*/ 3000375 w 3175000"/>
              <a:gd name="connsiteY42" fmla="*/ 50800 h 536575"/>
              <a:gd name="connsiteX43" fmla="*/ 3051175 w 3175000"/>
              <a:gd name="connsiteY43" fmla="*/ 73025 h 536575"/>
              <a:gd name="connsiteX44" fmla="*/ 3089275 w 3175000"/>
              <a:gd name="connsiteY44" fmla="*/ 95250 h 536575"/>
              <a:gd name="connsiteX45" fmla="*/ 3111500 w 3175000"/>
              <a:gd name="connsiteY45" fmla="*/ 107950 h 536575"/>
              <a:gd name="connsiteX46" fmla="*/ 3136900 w 3175000"/>
              <a:gd name="connsiteY46" fmla="*/ 130175 h 536575"/>
              <a:gd name="connsiteX47" fmla="*/ 3149600 w 3175000"/>
              <a:gd name="connsiteY47" fmla="*/ 146050 h 536575"/>
              <a:gd name="connsiteX48" fmla="*/ 3162300 w 3175000"/>
              <a:gd name="connsiteY48" fmla="*/ 171450 h 536575"/>
              <a:gd name="connsiteX49" fmla="*/ 3171825 w 3175000"/>
              <a:gd name="connsiteY49" fmla="*/ 209550 h 536575"/>
              <a:gd name="connsiteX50" fmla="*/ 3175000 w 3175000"/>
              <a:gd name="connsiteY50" fmla="*/ 244475 h 536575"/>
              <a:gd name="connsiteX51" fmla="*/ 3165475 w 3175000"/>
              <a:gd name="connsiteY51" fmla="*/ 279400 h 536575"/>
              <a:gd name="connsiteX52" fmla="*/ 3146425 w 3175000"/>
              <a:gd name="connsiteY52" fmla="*/ 295275 h 536575"/>
              <a:gd name="connsiteX53" fmla="*/ 3114675 w 3175000"/>
              <a:gd name="connsiteY53" fmla="*/ 314325 h 536575"/>
              <a:gd name="connsiteX54" fmla="*/ 3082925 w 3175000"/>
              <a:gd name="connsiteY54" fmla="*/ 314325 h 536575"/>
              <a:gd name="connsiteX55" fmla="*/ 2898775 w 3175000"/>
              <a:gd name="connsiteY55" fmla="*/ 298450 h 536575"/>
              <a:gd name="connsiteX56" fmla="*/ 2705100 w 3175000"/>
              <a:gd name="connsiteY56" fmla="*/ 292100 h 536575"/>
              <a:gd name="connsiteX57" fmla="*/ 2492375 w 3175000"/>
              <a:gd name="connsiteY57" fmla="*/ 295275 h 536575"/>
              <a:gd name="connsiteX58" fmla="*/ 2041525 w 3175000"/>
              <a:gd name="connsiteY58" fmla="*/ 32385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75000" h="536575">
                <a:moveTo>
                  <a:pt x="2041525" y="323850"/>
                </a:moveTo>
                <a:lnTo>
                  <a:pt x="1685925" y="355600"/>
                </a:lnTo>
                <a:lnTo>
                  <a:pt x="1435100" y="384175"/>
                </a:lnTo>
                <a:lnTo>
                  <a:pt x="1311275" y="400050"/>
                </a:lnTo>
                <a:lnTo>
                  <a:pt x="1022350" y="441325"/>
                </a:lnTo>
                <a:lnTo>
                  <a:pt x="762000" y="485775"/>
                </a:lnTo>
                <a:lnTo>
                  <a:pt x="498475" y="536575"/>
                </a:lnTo>
                <a:lnTo>
                  <a:pt x="473075" y="536575"/>
                </a:lnTo>
                <a:lnTo>
                  <a:pt x="425450" y="530225"/>
                </a:lnTo>
                <a:lnTo>
                  <a:pt x="390525" y="520700"/>
                </a:lnTo>
                <a:lnTo>
                  <a:pt x="361950" y="508000"/>
                </a:lnTo>
                <a:lnTo>
                  <a:pt x="304800" y="469900"/>
                </a:lnTo>
                <a:lnTo>
                  <a:pt x="190500" y="368300"/>
                </a:lnTo>
                <a:lnTo>
                  <a:pt x="82550" y="276225"/>
                </a:lnTo>
                <a:lnTo>
                  <a:pt x="28575" y="225425"/>
                </a:lnTo>
                <a:lnTo>
                  <a:pt x="12700" y="203200"/>
                </a:lnTo>
                <a:lnTo>
                  <a:pt x="3175" y="190500"/>
                </a:lnTo>
                <a:lnTo>
                  <a:pt x="0" y="171450"/>
                </a:lnTo>
                <a:lnTo>
                  <a:pt x="3175" y="155575"/>
                </a:lnTo>
                <a:lnTo>
                  <a:pt x="9525" y="146050"/>
                </a:lnTo>
                <a:lnTo>
                  <a:pt x="31750" y="146050"/>
                </a:lnTo>
                <a:lnTo>
                  <a:pt x="57150" y="155575"/>
                </a:lnTo>
                <a:lnTo>
                  <a:pt x="123825" y="187325"/>
                </a:lnTo>
                <a:lnTo>
                  <a:pt x="187325" y="212725"/>
                </a:lnTo>
                <a:lnTo>
                  <a:pt x="247650" y="231775"/>
                </a:lnTo>
                <a:lnTo>
                  <a:pt x="304800" y="250825"/>
                </a:lnTo>
                <a:lnTo>
                  <a:pt x="384175" y="266700"/>
                </a:lnTo>
                <a:lnTo>
                  <a:pt x="466725" y="276225"/>
                </a:lnTo>
                <a:lnTo>
                  <a:pt x="533400" y="279400"/>
                </a:lnTo>
                <a:lnTo>
                  <a:pt x="612775" y="276225"/>
                </a:lnTo>
                <a:lnTo>
                  <a:pt x="733425" y="269875"/>
                </a:lnTo>
                <a:lnTo>
                  <a:pt x="911225" y="250825"/>
                </a:lnTo>
                <a:lnTo>
                  <a:pt x="1349375" y="193675"/>
                </a:lnTo>
                <a:lnTo>
                  <a:pt x="1736725" y="149225"/>
                </a:lnTo>
                <a:lnTo>
                  <a:pt x="1993900" y="120650"/>
                </a:lnTo>
                <a:lnTo>
                  <a:pt x="2346325" y="85725"/>
                </a:lnTo>
                <a:lnTo>
                  <a:pt x="2540000" y="66675"/>
                </a:lnTo>
                <a:lnTo>
                  <a:pt x="2628900" y="41275"/>
                </a:lnTo>
                <a:lnTo>
                  <a:pt x="2714625" y="15875"/>
                </a:lnTo>
                <a:lnTo>
                  <a:pt x="2759075" y="0"/>
                </a:lnTo>
                <a:lnTo>
                  <a:pt x="2828925" y="9525"/>
                </a:lnTo>
                <a:lnTo>
                  <a:pt x="2933700" y="31750"/>
                </a:lnTo>
                <a:lnTo>
                  <a:pt x="3000375" y="50800"/>
                </a:lnTo>
                <a:lnTo>
                  <a:pt x="3051175" y="73025"/>
                </a:lnTo>
                <a:lnTo>
                  <a:pt x="3089275" y="95250"/>
                </a:lnTo>
                <a:lnTo>
                  <a:pt x="3111500" y="107950"/>
                </a:lnTo>
                <a:lnTo>
                  <a:pt x="3136900" y="130175"/>
                </a:lnTo>
                <a:lnTo>
                  <a:pt x="3149600" y="146050"/>
                </a:lnTo>
                <a:lnTo>
                  <a:pt x="3162300" y="171450"/>
                </a:lnTo>
                <a:lnTo>
                  <a:pt x="3171825" y="209550"/>
                </a:lnTo>
                <a:lnTo>
                  <a:pt x="3175000" y="244475"/>
                </a:lnTo>
                <a:lnTo>
                  <a:pt x="3165475" y="279400"/>
                </a:lnTo>
                <a:lnTo>
                  <a:pt x="3146425" y="295275"/>
                </a:lnTo>
                <a:lnTo>
                  <a:pt x="3114675" y="314325"/>
                </a:lnTo>
                <a:lnTo>
                  <a:pt x="3082925" y="314325"/>
                </a:lnTo>
                <a:lnTo>
                  <a:pt x="2898775" y="298450"/>
                </a:lnTo>
                <a:lnTo>
                  <a:pt x="2705100" y="292100"/>
                </a:lnTo>
                <a:lnTo>
                  <a:pt x="2492375" y="295275"/>
                </a:lnTo>
                <a:lnTo>
                  <a:pt x="20415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3EB6340-5B25-4615-9322-6C4A2DC306F0}"/>
              </a:ext>
            </a:extLst>
          </p:cNvPr>
          <p:cNvSpPr/>
          <p:nvPr/>
        </p:nvSpPr>
        <p:spPr>
          <a:xfrm>
            <a:off x="2800350" y="3000375"/>
            <a:ext cx="4398963" cy="744538"/>
          </a:xfrm>
          <a:custGeom>
            <a:avLst/>
            <a:gdLst>
              <a:gd name="connsiteX0" fmla="*/ 2830088 w 4398222"/>
              <a:gd name="connsiteY0" fmla="*/ 364104 h 744760"/>
              <a:gd name="connsiteX1" fmla="*/ 2279793 w 4398222"/>
              <a:gd name="connsiteY1" fmla="*/ 409618 h 744760"/>
              <a:gd name="connsiteX2" fmla="*/ 2052228 w 4398222"/>
              <a:gd name="connsiteY2" fmla="*/ 426168 h 744760"/>
              <a:gd name="connsiteX3" fmla="*/ 1820525 w 4398222"/>
              <a:gd name="connsiteY3" fmla="*/ 459268 h 744760"/>
              <a:gd name="connsiteX4" fmla="*/ 1559859 w 4398222"/>
              <a:gd name="connsiteY4" fmla="*/ 496506 h 744760"/>
              <a:gd name="connsiteX5" fmla="*/ 1303330 w 4398222"/>
              <a:gd name="connsiteY5" fmla="*/ 542019 h 744760"/>
              <a:gd name="connsiteX6" fmla="*/ 1108865 w 4398222"/>
              <a:gd name="connsiteY6" fmla="*/ 579257 h 744760"/>
              <a:gd name="connsiteX7" fmla="*/ 930950 w 4398222"/>
              <a:gd name="connsiteY7" fmla="*/ 628908 h 744760"/>
              <a:gd name="connsiteX8" fmla="*/ 744760 w 4398222"/>
              <a:gd name="connsiteY8" fmla="*/ 686834 h 744760"/>
              <a:gd name="connsiteX9" fmla="*/ 624771 w 4398222"/>
              <a:gd name="connsiteY9" fmla="*/ 744760 h 744760"/>
              <a:gd name="connsiteX10" fmla="*/ 570983 w 4398222"/>
              <a:gd name="connsiteY10" fmla="*/ 740622 h 744760"/>
              <a:gd name="connsiteX11" fmla="*/ 459269 w 4398222"/>
              <a:gd name="connsiteY11" fmla="*/ 711659 h 744760"/>
              <a:gd name="connsiteX12" fmla="*/ 364105 w 4398222"/>
              <a:gd name="connsiteY12" fmla="*/ 670284 h 744760"/>
              <a:gd name="connsiteX13" fmla="*/ 264803 w 4398222"/>
              <a:gd name="connsiteY13" fmla="*/ 620633 h 744760"/>
              <a:gd name="connsiteX14" fmla="*/ 194465 w 4398222"/>
              <a:gd name="connsiteY14" fmla="*/ 583395 h 744760"/>
              <a:gd name="connsiteX15" fmla="*/ 148952 w 4398222"/>
              <a:gd name="connsiteY15" fmla="*/ 554432 h 744760"/>
              <a:gd name="connsiteX16" fmla="*/ 70338 w 4398222"/>
              <a:gd name="connsiteY16" fmla="*/ 492369 h 744760"/>
              <a:gd name="connsiteX17" fmla="*/ 24825 w 4398222"/>
              <a:gd name="connsiteY17" fmla="*/ 442718 h 744760"/>
              <a:gd name="connsiteX18" fmla="*/ 4137 w 4398222"/>
              <a:gd name="connsiteY18" fmla="*/ 413755 h 744760"/>
              <a:gd name="connsiteX19" fmla="*/ 0 w 4398222"/>
              <a:gd name="connsiteY19" fmla="*/ 388930 h 744760"/>
              <a:gd name="connsiteX20" fmla="*/ 8275 w 4398222"/>
              <a:gd name="connsiteY20" fmla="*/ 372380 h 744760"/>
              <a:gd name="connsiteX21" fmla="*/ 20688 w 4398222"/>
              <a:gd name="connsiteY21" fmla="*/ 368242 h 744760"/>
              <a:gd name="connsiteX22" fmla="*/ 37238 w 4398222"/>
              <a:gd name="connsiteY22" fmla="*/ 368242 h 744760"/>
              <a:gd name="connsiteX23" fmla="*/ 62063 w 4398222"/>
              <a:gd name="connsiteY23" fmla="*/ 380655 h 744760"/>
              <a:gd name="connsiteX24" fmla="*/ 111714 w 4398222"/>
              <a:gd name="connsiteY24" fmla="*/ 393067 h 744760"/>
              <a:gd name="connsiteX25" fmla="*/ 252391 w 4398222"/>
              <a:gd name="connsiteY25" fmla="*/ 417893 h 744760"/>
              <a:gd name="connsiteX26" fmla="*/ 397205 w 4398222"/>
              <a:gd name="connsiteY26" fmla="*/ 430305 h 744760"/>
              <a:gd name="connsiteX27" fmla="*/ 488231 w 4398222"/>
              <a:gd name="connsiteY27" fmla="*/ 426168 h 744760"/>
              <a:gd name="connsiteX28" fmla="*/ 699247 w 4398222"/>
              <a:gd name="connsiteY28" fmla="*/ 405480 h 744760"/>
              <a:gd name="connsiteX29" fmla="*/ 1133690 w 4398222"/>
              <a:gd name="connsiteY29" fmla="*/ 347554 h 744760"/>
              <a:gd name="connsiteX30" fmla="*/ 1460557 w 4398222"/>
              <a:gd name="connsiteY30" fmla="*/ 297904 h 744760"/>
              <a:gd name="connsiteX31" fmla="*/ 1837075 w 4398222"/>
              <a:gd name="connsiteY31" fmla="*/ 235840 h 744760"/>
              <a:gd name="connsiteX32" fmla="*/ 2048090 w 4398222"/>
              <a:gd name="connsiteY32" fmla="*/ 202740 h 744760"/>
              <a:gd name="connsiteX33" fmla="*/ 2292206 w 4398222"/>
              <a:gd name="connsiteY33" fmla="*/ 182052 h 744760"/>
              <a:gd name="connsiteX34" fmla="*/ 2561147 w 4398222"/>
              <a:gd name="connsiteY34" fmla="*/ 161364 h 744760"/>
              <a:gd name="connsiteX35" fmla="*/ 3115580 w 4398222"/>
              <a:gd name="connsiteY35" fmla="*/ 119989 h 744760"/>
              <a:gd name="connsiteX36" fmla="*/ 3512785 w 4398222"/>
              <a:gd name="connsiteY36" fmla="*/ 91026 h 744760"/>
              <a:gd name="connsiteX37" fmla="*/ 3727938 w 4398222"/>
              <a:gd name="connsiteY37" fmla="*/ 74476 h 744760"/>
              <a:gd name="connsiteX38" fmla="*/ 3802414 w 4398222"/>
              <a:gd name="connsiteY38" fmla="*/ 41375 h 744760"/>
              <a:gd name="connsiteX39" fmla="*/ 3901716 w 4398222"/>
              <a:gd name="connsiteY39" fmla="*/ 0 h 744760"/>
              <a:gd name="connsiteX40" fmla="*/ 3938954 w 4398222"/>
              <a:gd name="connsiteY40" fmla="*/ 8275 h 744760"/>
              <a:gd name="connsiteX41" fmla="*/ 4029980 w 4398222"/>
              <a:gd name="connsiteY41" fmla="*/ 37238 h 744760"/>
              <a:gd name="connsiteX42" fmla="*/ 4149969 w 4398222"/>
              <a:gd name="connsiteY42" fmla="*/ 82751 h 744760"/>
              <a:gd name="connsiteX43" fmla="*/ 4212032 w 4398222"/>
              <a:gd name="connsiteY43" fmla="*/ 107576 h 744760"/>
              <a:gd name="connsiteX44" fmla="*/ 4249270 w 4398222"/>
              <a:gd name="connsiteY44" fmla="*/ 132401 h 744760"/>
              <a:gd name="connsiteX45" fmla="*/ 4307196 w 4398222"/>
              <a:gd name="connsiteY45" fmla="*/ 186190 h 744760"/>
              <a:gd name="connsiteX46" fmla="*/ 4365122 w 4398222"/>
              <a:gd name="connsiteY46" fmla="*/ 235840 h 744760"/>
              <a:gd name="connsiteX47" fmla="*/ 4389947 w 4398222"/>
              <a:gd name="connsiteY47" fmla="*/ 273078 h 744760"/>
              <a:gd name="connsiteX48" fmla="*/ 4398222 w 4398222"/>
              <a:gd name="connsiteY48" fmla="*/ 314454 h 744760"/>
              <a:gd name="connsiteX49" fmla="*/ 4385810 w 4398222"/>
              <a:gd name="connsiteY49" fmla="*/ 347554 h 744760"/>
              <a:gd name="connsiteX50" fmla="*/ 4356847 w 4398222"/>
              <a:gd name="connsiteY50" fmla="*/ 380655 h 744760"/>
              <a:gd name="connsiteX51" fmla="*/ 4303059 w 4398222"/>
              <a:gd name="connsiteY51" fmla="*/ 401342 h 744760"/>
              <a:gd name="connsiteX52" fmla="*/ 4249270 w 4398222"/>
              <a:gd name="connsiteY52" fmla="*/ 401342 h 744760"/>
              <a:gd name="connsiteX53" fmla="*/ 4112731 w 4398222"/>
              <a:gd name="connsiteY53" fmla="*/ 380655 h 744760"/>
              <a:gd name="connsiteX54" fmla="*/ 3909991 w 4398222"/>
              <a:gd name="connsiteY54" fmla="*/ 359967 h 744760"/>
              <a:gd name="connsiteX55" fmla="*/ 3707250 w 4398222"/>
              <a:gd name="connsiteY55" fmla="*/ 347554 h 744760"/>
              <a:gd name="connsiteX56" fmla="*/ 3463135 w 4398222"/>
              <a:gd name="connsiteY56" fmla="*/ 339279 h 744760"/>
              <a:gd name="connsiteX57" fmla="*/ 3264532 w 4398222"/>
              <a:gd name="connsiteY57" fmla="*/ 343417 h 744760"/>
              <a:gd name="connsiteX58" fmla="*/ 2987316 w 4398222"/>
              <a:gd name="connsiteY58" fmla="*/ 359967 h 744760"/>
              <a:gd name="connsiteX59" fmla="*/ 2830088 w 4398222"/>
              <a:gd name="connsiteY59" fmla="*/ 364104 h 744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98222" h="744760">
                <a:moveTo>
                  <a:pt x="2830088" y="364104"/>
                </a:moveTo>
                <a:lnTo>
                  <a:pt x="2279793" y="409618"/>
                </a:lnTo>
                <a:lnTo>
                  <a:pt x="2052228" y="426168"/>
                </a:lnTo>
                <a:lnTo>
                  <a:pt x="1820525" y="459268"/>
                </a:lnTo>
                <a:lnTo>
                  <a:pt x="1559859" y="496506"/>
                </a:lnTo>
                <a:lnTo>
                  <a:pt x="1303330" y="542019"/>
                </a:lnTo>
                <a:lnTo>
                  <a:pt x="1108865" y="579257"/>
                </a:lnTo>
                <a:lnTo>
                  <a:pt x="930950" y="628908"/>
                </a:lnTo>
                <a:lnTo>
                  <a:pt x="744760" y="686834"/>
                </a:lnTo>
                <a:lnTo>
                  <a:pt x="624771" y="744760"/>
                </a:lnTo>
                <a:lnTo>
                  <a:pt x="570983" y="740622"/>
                </a:lnTo>
                <a:lnTo>
                  <a:pt x="459269" y="711659"/>
                </a:lnTo>
                <a:lnTo>
                  <a:pt x="364105" y="670284"/>
                </a:lnTo>
                <a:lnTo>
                  <a:pt x="264803" y="620633"/>
                </a:lnTo>
                <a:lnTo>
                  <a:pt x="194465" y="583395"/>
                </a:lnTo>
                <a:lnTo>
                  <a:pt x="148952" y="554432"/>
                </a:lnTo>
                <a:lnTo>
                  <a:pt x="70338" y="492369"/>
                </a:lnTo>
                <a:lnTo>
                  <a:pt x="24825" y="442718"/>
                </a:lnTo>
                <a:lnTo>
                  <a:pt x="4137" y="413755"/>
                </a:lnTo>
                <a:lnTo>
                  <a:pt x="0" y="388930"/>
                </a:lnTo>
                <a:lnTo>
                  <a:pt x="8275" y="372380"/>
                </a:lnTo>
                <a:lnTo>
                  <a:pt x="20688" y="368242"/>
                </a:lnTo>
                <a:lnTo>
                  <a:pt x="37238" y="368242"/>
                </a:lnTo>
                <a:lnTo>
                  <a:pt x="62063" y="380655"/>
                </a:lnTo>
                <a:lnTo>
                  <a:pt x="111714" y="393067"/>
                </a:lnTo>
                <a:lnTo>
                  <a:pt x="252391" y="417893"/>
                </a:lnTo>
                <a:lnTo>
                  <a:pt x="397205" y="430305"/>
                </a:lnTo>
                <a:lnTo>
                  <a:pt x="488231" y="426168"/>
                </a:lnTo>
                <a:lnTo>
                  <a:pt x="699247" y="405480"/>
                </a:lnTo>
                <a:lnTo>
                  <a:pt x="1133690" y="347554"/>
                </a:lnTo>
                <a:lnTo>
                  <a:pt x="1460557" y="297904"/>
                </a:lnTo>
                <a:lnTo>
                  <a:pt x="1837075" y="235840"/>
                </a:lnTo>
                <a:lnTo>
                  <a:pt x="2048090" y="202740"/>
                </a:lnTo>
                <a:lnTo>
                  <a:pt x="2292206" y="182052"/>
                </a:lnTo>
                <a:lnTo>
                  <a:pt x="2561147" y="161364"/>
                </a:lnTo>
                <a:lnTo>
                  <a:pt x="3115580" y="119989"/>
                </a:lnTo>
                <a:lnTo>
                  <a:pt x="3512785" y="91026"/>
                </a:lnTo>
                <a:lnTo>
                  <a:pt x="3727938" y="74476"/>
                </a:lnTo>
                <a:lnTo>
                  <a:pt x="3802414" y="41375"/>
                </a:lnTo>
                <a:lnTo>
                  <a:pt x="3901716" y="0"/>
                </a:lnTo>
                <a:lnTo>
                  <a:pt x="3938954" y="8275"/>
                </a:lnTo>
                <a:lnTo>
                  <a:pt x="4029980" y="37238"/>
                </a:lnTo>
                <a:lnTo>
                  <a:pt x="4149969" y="82751"/>
                </a:lnTo>
                <a:lnTo>
                  <a:pt x="4212032" y="107576"/>
                </a:lnTo>
                <a:lnTo>
                  <a:pt x="4249270" y="132401"/>
                </a:lnTo>
                <a:lnTo>
                  <a:pt x="4307196" y="186190"/>
                </a:lnTo>
                <a:lnTo>
                  <a:pt x="4365122" y="235840"/>
                </a:lnTo>
                <a:lnTo>
                  <a:pt x="4389947" y="273078"/>
                </a:lnTo>
                <a:lnTo>
                  <a:pt x="4398222" y="314454"/>
                </a:lnTo>
                <a:lnTo>
                  <a:pt x="4385810" y="347554"/>
                </a:lnTo>
                <a:lnTo>
                  <a:pt x="4356847" y="380655"/>
                </a:lnTo>
                <a:lnTo>
                  <a:pt x="4303059" y="401342"/>
                </a:lnTo>
                <a:lnTo>
                  <a:pt x="4249270" y="401342"/>
                </a:lnTo>
                <a:lnTo>
                  <a:pt x="4112731" y="380655"/>
                </a:lnTo>
                <a:lnTo>
                  <a:pt x="3909991" y="359967"/>
                </a:lnTo>
                <a:lnTo>
                  <a:pt x="3707250" y="347554"/>
                </a:lnTo>
                <a:lnTo>
                  <a:pt x="3463135" y="339279"/>
                </a:lnTo>
                <a:lnTo>
                  <a:pt x="3264532" y="343417"/>
                </a:lnTo>
                <a:lnTo>
                  <a:pt x="2987316" y="359967"/>
                </a:lnTo>
                <a:lnTo>
                  <a:pt x="2830088" y="364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FC8F1E2-BD9C-488C-9ECD-20CFB0F27DCD}"/>
              </a:ext>
            </a:extLst>
          </p:cNvPr>
          <p:cNvSpPr/>
          <p:nvPr/>
        </p:nvSpPr>
        <p:spPr>
          <a:xfrm rot="16200000">
            <a:off x="2911475" y="3790950"/>
            <a:ext cx="4000500" cy="514350"/>
          </a:xfrm>
          <a:custGeom>
            <a:avLst/>
            <a:gdLst>
              <a:gd name="connsiteX0" fmla="*/ 1954530 w 4000500"/>
              <a:gd name="connsiteY0" fmla="*/ 449580 h 514350"/>
              <a:gd name="connsiteX1" fmla="*/ 1436370 w 4000500"/>
              <a:gd name="connsiteY1" fmla="*/ 438150 h 514350"/>
              <a:gd name="connsiteX2" fmla="*/ 1024890 w 4000500"/>
              <a:gd name="connsiteY2" fmla="*/ 426720 h 514350"/>
              <a:gd name="connsiteX3" fmla="*/ 609600 w 4000500"/>
              <a:gd name="connsiteY3" fmla="*/ 415290 h 514350"/>
              <a:gd name="connsiteX4" fmla="*/ 255270 w 4000500"/>
              <a:gd name="connsiteY4" fmla="*/ 407670 h 514350"/>
              <a:gd name="connsiteX5" fmla="*/ 171450 w 4000500"/>
              <a:gd name="connsiteY5" fmla="*/ 403860 h 514350"/>
              <a:gd name="connsiteX6" fmla="*/ 106680 w 4000500"/>
              <a:gd name="connsiteY6" fmla="*/ 392430 h 514350"/>
              <a:gd name="connsiteX7" fmla="*/ 64770 w 4000500"/>
              <a:gd name="connsiteY7" fmla="*/ 377190 h 514350"/>
              <a:gd name="connsiteX8" fmla="*/ 38100 w 4000500"/>
              <a:gd name="connsiteY8" fmla="*/ 361950 h 514350"/>
              <a:gd name="connsiteX9" fmla="*/ 19050 w 4000500"/>
              <a:gd name="connsiteY9" fmla="*/ 346710 h 514350"/>
              <a:gd name="connsiteX10" fmla="*/ 7620 w 4000500"/>
              <a:gd name="connsiteY10" fmla="*/ 320040 h 514350"/>
              <a:gd name="connsiteX11" fmla="*/ 0 w 4000500"/>
              <a:gd name="connsiteY11" fmla="*/ 293370 h 514350"/>
              <a:gd name="connsiteX12" fmla="*/ 11430 w 4000500"/>
              <a:gd name="connsiteY12" fmla="*/ 266700 h 514350"/>
              <a:gd name="connsiteX13" fmla="*/ 38100 w 4000500"/>
              <a:gd name="connsiteY13" fmla="*/ 247650 h 514350"/>
              <a:gd name="connsiteX14" fmla="*/ 76200 w 4000500"/>
              <a:gd name="connsiteY14" fmla="*/ 228600 h 514350"/>
              <a:gd name="connsiteX15" fmla="*/ 182880 w 4000500"/>
              <a:gd name="connsiteY15" fmla="*/ 198120 h 514350"/>
              <a:gd name="connsiteX16" fmla="*/ 297180 w 4000500"/>
              <a:gd name="connsiteY16" fmla="*/ 179070 h 514350"/>
              <a:gd name="connsiteX17" fmla="*/ 422910 w 4000500"/>
              <a:gd name="connsiteY17" fmla="*/ 167640 h 514350"/>
              <a:gd name="connsiteX18" fmla="*/ 594360 w 4000500"/>
              <a:gd name="connsiteY18" fmla="*/ 160020 h 514350"/>
              <a:gd name="connsiteX19" fmla="*/ 876300 w 4000500"/>
              <a:gd name="connsiteY19" fmla="*/ 160020 h 514350"/>
              <a:gd name="connsiteX20" fmla="*/ 1162050 w 4000500"/>
              <a:gd name="connsiteY20" fmla="*/ 163830 h 514350"/>
              <a:gd name="connsiteX21" fmla="*/ 1527810 w 4000500"/>
              <a:gd name="connsiteY21" fmla="*/ 171450 h 514350"/>
              <a:gd name="connsiteX22" fmla="*/ 1905000 w 4000500"/>
              <a:gd name="connsiteY22" fmla="*/ 171450 h 514350"/>
              <a:gd name="connsiteX23" fmla="*/ 2358390 w 4000500"/>
              <a:gd name="connsiteY23" fmla="*/ 175260 h 514350"/>
              <a:gd name="connsiteX24" fmla="*/ 2617470 w 4000500"/>
              <a:gd name="connsiteY24" fmla="*/ 182880 h 514350"/>
              <a:gd name="connsiteX25" fmla="*/ 2815590 w 4000500"/>
              <a:gd name="connsiteY25" fmla="*/ 175260 h 514350"/>
              <a:gd name="connsiteX26" fmla="*/ 3215640 w 4000500"/>
              <a:gd name="connsiteY26" fmla="*/ 179070 h 514350"/>
              <a:gd name="connsiteX27" fmla="*/ 3470910 w 4000500"/>
              <a:gd name="connsiteY27" fmla="*/ 179070 h 514350"/>
              <a:gd name="connsiteX28" fmla="*/ 3566160 w 4000500"/>
              <a:gd name="connsiteY28" fmla="*/ 179070 h 514350"/>
              <a:gd name="connsiteX29" fmla="*/ 3615690 w 4000500"/>
              <a:gd name="connsiteY29" fmla="*/ 171450 h 514350"/>
              <a:gd name="connsiteX30" fmla="*/ 3680460 w 4000500"/>
              <a:gd name="connsiteY30" fmla="*/ 160020 h 514350"/>
              <a:gd name="connsiteX31" fmla="*/ 3729990 w 4000500"/>
              <a:gd name="connsiteY31" fmla="*/ 140970 h 514350"/>
              <a:gd name="connsiteX32" fmla="*/ 3794760 w 4000500"/>
              <a:gd name="connsiteY32" fmla="*/ 106680 h 514350"/>
              <a:gd name="connsiteX33" fmla="*/ 3832860 w 4000500"/>
              <a:gd name="connsiteY33" fmla="*/ 72390 h 514350"/>
              <a:gd name="connsiteX34" fmla="*/ 3924300 w 4000500"/>
              <a:gd name="connsiteY34" fmla="*/ 0 h 514350"/>
              <a:gd name="connsiteX35" fmla="*/ 4000500 w 4000500"/>
              <a:gd name="connsiteY35" fmla="*/ 156210 h 514350"/>
              <a:gd name="connsiteX36" fmla="*/ 3893820 w 4000500"/>
              <a:gd name="connsiteY36" fmla="*/ 220980 h 514350"/>
              <a:gd name="connsiteX37" fmla="*/ 3790950 w 4000500"/>
              <a:gd name="connsiteY37" fmla="*/ 346710 h 514350"/>
              <a:gd name="connsiteX38" fmla="*/ 3699510 w 4000500"/>
              <a:gd name="connsiteY38" fmla="*/ 438150 h 514350"/>
              <a:gd name="connsiteX39" fmla="*/ 3604260 w 4000500"/>
              <a:gd name="connsiteY39" fmla="*/ 514350 h 514350"/>
              <a:gd name="connsiteX40" fmla="*/ 3524250 w 4000500"/>
              <a:gd name="connsiteY40" fmla="*/ 495300 h 514350"/>
              <a:gd name="connsiteX41" fmla="*/ 3429000 w 4000500"/>
              <a:gd name="connsiteY41" fmla="*/ 480060 h 514350"/>
              <a:gd name="connsiteX42" fmla="*/ 3333750 w 4000500"/>
              <a:gd name="connsiteY42" fmla="*/ 468630 h 514350"/>
              <a:gd name="connsiteX43" fmla="*/ 3223260 w 4000500"/>
              <a:gd name="connsiteY43" fmla="*/ 468630 h 514350"/>
              <a:gd name="connsiteX44" fmla="*/ 2838450 w 4000500"/>
              <a:gd name="connsiteY44" fmla="*/ 468630 h 514350"/>
              <a:gd name="connsiteX45" fmla="*/ 2647950 w 4000500"/>
              <a:gd name="connsiteY45" fmla="*/ 464820 h 514350"/>
              <a:gd name="connsiteX46" fmla="*/ 1954530 w 4000500"/>
              <a:gd name="connsiteY46" fmla="*/ 44958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00500" h="514350">
                <a:moveTo>
                  <a:pt x="1954530" y="449580"/>
                </a:moveTo>
                <a:lnTo>
                  <a:pt x="1436370" y="438150"/>
                </a:lnTo>
                <a:lnTo>
                  <a:pt x="1024890" y="426720"/>
                </a:lnTo>
                <a:lnTo>
                  <a:pt x="609600" y="415290"/>
                </a:lnTo>
                <a:lnTo>
                  <a:pt x="255270" y="407670"/>
                </a:lnTo>
                <a:lnTo>
                  <a:pt x="171450" y="403860"/>
                </a:lnTo>
                <a:lnTo>
                  <a:pt x="106680" y="392430"/>
                </a:lnTo>
                <a:lnTo>
                  <a:pt x="64770" y="377190"/>
                </a:lnTo>
                <a:lnTo>
                  <a:pt x="38100" y="361950"/>
                </a:lnTo>
                <a:lnTo>
                  <a:pt x="19050" y="346710"/>
                </a:lnTo>
                <a:lnTo>
                  <a:pt x="7620" y="320040"/>
                </a:lnTo>
                <a:lnTo>
                  <a:pt x="0" y="293370"/>
                </a:lnTo>
                <a:lnTo>
                  <a:pt x="11430" y="266700"/>
                </a:lnTo>
                <a:lnTo>
                  <a:pt x="38100" y="247650"/>
                </a:lnTo>
                <a:lnTo>
                  <a:pt x="76200" y="228600"/>
                </a:lnTo>
                <a:lnTo>
                  <a:pt x="182880" y="198120"/>
                </a:lnTo>
                <a:lnTo>
                  <a:pt x="297180" y="179070"/>
                </a:lnTo>
                <a:lnTo>
                  <a:pt x="422910" y="167640"/>
                </a:lnTo>
                <a:lnTo>
                  <a:pt x="594360" y="160020"/>
                </a:lnTo>
                <a:lnTo>
                  <a:pt x="876300" y="160020"/>
                </a:lnTo>
                <a:lnTo>
                  <a:pt x="1162050" y="163830"/>
                </a:lnTo>
                <a:lnTo>
                  <a:pt x="1527810" y="171450"/>
                </a:lnTo>
                <a:lnTo>
                  <a:pt x="1905000" y="171450"/>
                </a:lnTo>
                <a:lnTo>
                  <a:pt x="2358390" y="175260"/>
                </a:lnTo>
                <a:lnTo>
                  <a:pt x="2617470" y="182880"/>
                </a:lnTo>
                <a:lnTo>
                  <a:pt x="2815590" y="175260"/>
                </a:lnTo>
                <a:lnTo>
                  <a:pt x="3215640" y="179070"/>
                </a:lnTo>
                <a:lnTo>
                  <a:pt x="3470910" y="179070"/>
                </a:lnTo>
                <a:lnTo>
                  <a:pt x="3566160" y="179070"/>
                </a:lnTo>
                <a:lnTo>
                  <a:pt x="3615690" y="171450"/>
                </a:lnTo>
                <a:lnTo>
                  <a:pt x="3680460" y="160020"/>
                </a:lnTo>
                <a:lnTo>
                  <a:pt x="3729990" y="140970"/>
                </a:lnTo>
                <a:lnTo>
                  <a:pt x="3794760" y="106680"/>
                </a:lnTo>
                <a:lnTo>
                  <a:pt x="3832860" y="72390"/>
                </a:lnTo>
                <a:lnTo>
                  <a:pt x="3924300" y="0"/>
                </a:lnTo>
                <a:lnTo>
                  <a:pt x="4000500" y="156210"/>
                </a:lnTo>
                <a:lnTo>
                  <a:pt x="3893820" y="220980"/>
                </a:lnTo>
                <a:lnTo>
                  <a:pt x="3790950" y="346710"/>
                </a:lnTo>
                <a:lnTo>
                  <a:pt x="3699510" y="438150"/>
                </a:lnTo>
                <a:lnTo>
                  <a:pt x="3604260" y="514350"/>
                </a:lnTo>
                <a:lnTo>
                  <a:pt x="3524250" y="495300"/>
                </a:lnTo>
                <a:lnTo>
                  <a:pt x="3429000" y="480060"/>
                </a:lnTo>
                <a:lnTo>
                  <a:pt x="3333750" y="468630"/>
                </a:lnTo>
                <a:lnTo>
                  <a:pt x="3223260" y="468630"/>
                </a:lnTo>
                <a:lnTo>
                  <a:pt x="2838450" y="468630"/>
                </a:lnTo>
                <a:lnTo>
                  <a:pt x="2647950" y="464820"/>
                </a:lnTo>
                <a:lnTo>
                  <a:pt x="1954530" y="4495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687109" name="グループ化 1">
            <a:extLst>
              <a:ext uri="{FF2B5EF4-FFF2-40B4-BE49-F238E27FC236}">
                <a16:creationId xmlns:a16="http://schemas.microsoft.com/office/drawing/2014/main" id="{930EE27C-0B4E-4ADB-98D0-0B86556E8E0A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952750" y="1905000"/>
            <a:chExt cx="4398963" cy="4295775"/>
          </a:xfrm>
        </p:grpSpPr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B8156A55-81C8-403E-B0EE-D9F15C232489}"/>
                </a:ext>
              </a:extLst>
            </p:cNvPr>
            <p:cNvSpPr/>
            <p:nvPr/>
          </p:nvSpPr>
          <p:spPr>
            <a:xfrm>
              <a:off x="3543300" y="19050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90E94A37-A377-49F9-B990-459939AE3388}"/>
                </a:ext>
              </a:extLst>
            </p:cNvPr>
            <p:cNvSpPr/>
            <p:nvPr/>
          </p:nvSpPr>
          <p:spPr>
            <a:xfrm>
              <a:off x="2952750" y="31527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4129275C-FE0B-47AD-B07F-E34F388F6CED}"/>
                </a:ext>
              </a:extLst>
            </p:cNvPr>
            <p:cNvSpPr/>
            <p:nvPr/>
          </p:nvSpPr>
          <p:spPr>
            <a:xfrm rot="16200000">
              <a:off x="3063875" y="39433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D1AE133C-C84D-4C5C-B077-09EC716BF4EE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04FB3E73-ABB5-4EDE-9CDB-78B558ED28FE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1BB1348-AD3A-47C7-AAD0-7AE05C024E1A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19CFF0BA-785E-4762-9943-B012BA20CABA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5567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9154" name="グループ化 1">
            <a:extLst>
              <a:ext uri="{FF2B5EF4-FFF2-40B4-BE49-F238E27FC236}">
                <a16:creationId xmlns:a16="http://schemas.microsoft.com/office/drawing/2014/main" id="{A9508995-E33A-45CD-B5C1-5A1A330CD2B7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F58A2774-CB15-4330-AE72-2028A9E01DC9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B406421-633D-4DF5-9E33-214E647F5887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4BD907ED-4F69-4138-987C-6F43B3460B2F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4028802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3725CC1-B559-4AB5-8940-1B82C12480C7}"/>
              </a:ext>
            </a:extLst>
          </p:cNvPr>
          <p:cNvSpPr/>
          <p:nvPr/>
        </p:nvSpPr>
        <p:spPr>
          <a:xfrm>
            <a:off x="2789238" y="1846263"/>
            <a:ext cx="2063750" cy="447675"/>
          </a:xfrm>
          <a:custGeom>
            <a:avLst/>
            <a:gdLst>
              <a:gd name="connsiteX0" fmla="*/ 907256 w 2064544"/>
              <a:gd name="connsiteY0" fmla="*/ 195262 h 447675"/>
              <a:gd name="connsiteX1" fmla="*/ 664369 w 2064544"/>
              <a:gd name="connsiteY1" fmla="*/ 233362 h 447675"/>
              <a:gd name="connsiteX2" fmla="*/ 511969 w 2064544"/>
              <a:gd name="connsiteY2" fmla="*/ 257175 h 447675"/>
              <a:gd name="connsiteX3" fmla="*/ 423862 w 2064544"/>
              <a:gd name="connsiteY3" fmla="*/ 266700 h 447675"/>
              <a:gd name="connsiteX4" fmla="*/ 390525 w 2064544"/>
              <a:gd name="connsiteY4" fmla="*/ 266700 h 447675"/>
              <a:gd name="connsiteX5" fmla="*/ 342900 w 2064544"/>
              <a:gd name="connsiteY5" fmla="*/ 264319 h 447675"/>
              <a:gd name="connsiteX6" fmla="*/ 278606 w 2064544"/>
              <a:gd name="connsiteY6" fmla="*/ 252412 h 447675"/>
              <a:gd name="connsiteX7" fmla="*/ 219075 w 2064544"/>
              <a:gd name="connsiteY7" fmla="*/ 238125 h 447675"/>
              <a:gd name="connsiteX8" fmla="*/ 171450 w 2064544"/>
              <a:gd name="connsiteY8" fmla="*/ 219075 h 447675"/>
              <a:gd name="connsiteX9" fmla="*/ 123825 w 2064544"/>
              <a:gd name="connsiteY9" fmla="*/ 197644 h 447675"/>
              <a:gd name="connsiteX10" fmla="*/ 73819 w 2064544"/>
              <a:gd name="connsiteY10" fmla="*/ 164306 h 447675"/>
              <a:gd name="connsiteX11" fmla="*/ 38100 w 2064544"/>
              <a:gd name="connsiteY11" fmla="*/ 145256 h 447675"/>
              <a:gd name="connsiteX12" fmla="*/ 16669 w 2064544"/>
              <a:gd name="connsiteY12" fmla="*/ 140494 h 447675"/>
              <a:gd name="connsiteX13" fmla="*/ 7144 w 2064544"/>
              <a:gd name="connsiteY13" fmla="*/ 142875 h 447675"/>
              <a:gd name="connsiteX14" fmla="*/ 0 w 2064544"/>
              <a:gd name="connsiteY14" fmla="*/ 150019 h 447675"/>
              <a:gd name="connsiteX15" fmla="*/ 2381 w 2064544"/>
              <a:gd name="connsiteY15" fmla="*/ 173831 h 447675"/>
              <a:gd name="connsiteX16" fmla="*/ 14287 w 2064544"/>
              <a:gd name="connsiteY16" fmla="*/ 197644 h 447675"/>
              <a:gd name="connsiteX17" fmla="*/ 57150 w 2064544"/>
              <a:gd name="connsiteY17" fmla="*/ 242887 h 447675"/>
              <a:gd name="connsiteX18" fmla="*/ 126206 w 2064544"/>
              <a:gd name="connsiteY18" fmla="*/ 300037 h 447675"/>
              <a:gd name="connsiteX19" fmla="*/ 192881 w 2064544"/>
              <a:gd name="connsiteY19" fmla="*/ 347662 h 447675"/>
              <a:gd name="connsiteX20" fmla="*/ 233362 w 2064544"/>
              <a:gd name="connsiteY20" fmla="*/ 373856 h 447675"/>
              <a:gd name="connsiteX21" fmla="*/ 307181 w 2064544"/>
              <a:gd name="connsiteY21" fmla="*/ 409575 h 447675"/>
              <a:gd name="connsiteX22" fmla="*/ 383381 w 2064544"/>
              <a:gd name="connsiteY22" fmla="*/ 435769 h 447675"/>
              <a:gd name="connsiteX23" fmla="*/ 478631 w 2064544"/>
              <a:gd name="connsiteY23" fmla="*/ 447675 h 447675"/>
              <a:gd name="connsiteX24" fmla="*/ 576262 w 2064544"/>
              <a:gd name="connsiteY24" fmla="*/ 421481 h 447675"/>
              <a:gd name="connsiteX25" fmla="*/ 681037 w 2064544"/>
              <a:gd name="connsiteY25" fmla="*/ 397669 h 447675"/>
              <a:gd name="connsiteX26" fmla="*/ 845344 w 2064544"/>
              <a:gd name="connsiteY26" fmla="*/ 361950 h 447675"/>
              <a:gd name="connsiteX27" fmla="*/ 1031081 w 2064544"/>
              <a:gd name="connsiteY27" fmla="*/ 326231 h 447675"/>
              <a:gd name="connsiteX28" fmla="*/ 1271587 w 2064544"/>
              <a:gd name="connsiteY28" fmla="*/ 280987 h 447675"/>
              <a:gd name="connsiteX29" fmla="*/ 1507331 w 2064544"/>
              <a:gd name="connsiteY29" fmla="*/ 245269 h 447675"/>
              <a:gd name="connsiteX30" fmla="*/ 1631156 w 2064544"/>
              <a:gd name="connsiteY30" fmla="*/ 230981 h 447675"/>
              <a:gd name="connsiteX31" fmla="*/ 1764506 w 2064544"/>
              <a:gd name="connsiteY31" fmla="*/ 221456 h 447675"/>
              <a:gd name="connsiteX32" fmla="*/ 1857375 w 2064544"/>
              <a:gd name="connsiteY32" fmla="*/ 216694 h 447675"/>
              <a:gd name="connsiteX33" fmla="*/ 1969294 w 2064544"/>
              <a:gd name="connsiteY33" fmla="*/ 219075 h 447675"/>
              <a:gd name="connsiteX34" fmla="*/ 2005012 w 2064544"/>
              <a:gd name="connsiteY34" fmla="*/ 214312 h 447675"/>
              <a:gd name="connsiteX35" fmla="*/ 2038350 w 2064544"/>
              <a:gd name="connsiteY35" fmla="*/ 202406 h 447675"/>
              <a:gd name="connsiteX36" fmla="*/ 2057400 w 2064544"/>
              <a:gd name="connsiteY36" fmla="*/ 188119 h 447675"/>
              <a:gd name="connsiteX37" fmla="*/ 2064544 w 2064544"/>
              <a:gd name="connsiteY37" fmla="*/ 173831 h 447675"/>
              <a:gd name="connsiteX38" fmla="*/ 2064544 w 2064544"/>
              <a:gd name="connsiteY38" fmla="*/ 161925 h 447675"/>
              <a:gd name="connsiteX39" fmla="*/ 2057400 w 2064544"/>
              <a:gd name="connsiteY39" fmla="*/ 138112 h 447675"/>
              <a:gd name="connsiteX40" fmla="*/ 2031206 w 2064544"/>
              <a:gd name="connsiteY40" fmla="*/ 95250 h 447675"/>
              <a:gd name="connsiteX41" fmla="*/ 2012156 w 2064544"/>
              <a:gd name="connsiteY41" fmla="*/ 71437 h 447675"/>
              <a:gd name="connsiteX42" fmla="*/ 1988344 w 2064544"/>
              <a:gd name="connsiteY42" fmla="*/ 59531 h 447675"/>
              <a:gd name="connsiteX43" fmla="*/ 1864519 w 2064544"/>
              <a:gd name="connsiteY43" fmla="*/ 16669 h 447675"/>
              <a:gd name="connsiteX44" fmla="*/ 1783556 w 2064544"/>
              <a:gd name="connsiteY44" fmla="*/ 0 h 447675"/>
              <a:gd name="connsiteX45" fmla="*/ 1752600 w 2064544"/>
              <a:gd name="connsiteY45" fmla="*/ 14287 h 447675"/>
              <a:gd name="connsiteX46" fmla="*/ 1669256 w 2064544"/>
              <a:gd name="connsiteY46" fmla="*/ 42862 h 447675"/>
              <a:gd name="connsiteX47" fmla="*/ 1574006 w 2064544"/>
              <a:gd name="connsiteY47" fmla="*/ 61912 h 447675"/>
              <a:gd name="connsiteX48" fmla="*/ 1412081 w 2064544"/>
              <a:gd name="connsiteY48" fmla="*/ 92869 h 447675"/>
              <a:gd name="connsiteX49" fmla="*/ 1195387 w 2064544"/>
              <a:gd name="connsiteY49" fmla="*/ 138112 h 447675"/>
              <a:gd name="connsiteX50" fmla="*/ 907256 w 2064544"/>
              <a:gd name="connsiteY50" fmla="*/ 19526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64544" h="447675">
                <a:moveTo>
                  <a:pt x="907256" y="195262"/>
                </a:moveTo>
                <a:lnTo>
                  <a:pt x="664369" y="233362"/>
                </a:lnTo>
                <a:lnTo>
                  <a:pt x="511969" y="257175"/>
                </a:lnTo>
                <a:lnTo>
                  <a:pt x="423862" y="266700"/>
                </a:lnTo>
                <a:lnTo>
                  <a:pt x="390525" y="266700"/>
                </a:lnTo>
                <a:lnTo>
                  <a:pt x="342900" y="264319"/>
                </a:lnTo>
                <a:lnTo>
                  <a:pt x="278606" y="252412"/>
                </a:lnTo>
                <a:lnTo>
                  <a:pt x="219075" y="238125"/>
                </a:lnTo>
                <a:lnTo>
                  <a:pt x="171450" y="219075"/>
                </a:lnTo>
                <a:lnTo>
                  <a:pt x="123825" y="197644"/>
                </a:lnTo>
                <a:lnTo>
                  <a:pt x="73819" y="164306"/>
                </a:lnTo>
                <a:lnTo>
                  <a:pt x="38100" y="145256"/>
                </a:lnTo>
                <a:lnTo>
                  <a:pt x="16669" y="140494"/>
                </a:lnTo>
                <a:lnTo>
                  <a:pt x="7144" y="142875"/>
                </a:lnTo>
                <a:lnTo>
                  <a:pt x="0" y="150019"/>
                </a:lnTo>
                <a:lnTo>
                  <a:pt x="2381" y="173831"/>
                </a:lnTo>
                <a:lnTo>
                  <a:pt x="14287" y="197644"/>
                </a:lnTo>
                <a:lnTo>
                  <a:pt x="57150" y="242887"/>
                </a:lnTo>
                <a:lnTo>
                  <a:pt x="126206" y="300037"/>
                </a:lnTo>
                <a:lnTo>
                  <a:pt x="192881" y="347662"/>
                </a:lnTo>
                <a:lnTo>
                  <a:pt x="233362" y="373856"/>
                </a:lnTo>
                <a:lnTo>
                  <a:pt x="307181" y="409575"/>
                </a:lnTo>
                <a:lnTo>
                  <a:pt x="383381" y="435769"/>
                </a:lnTo>
                <a:lnTo>
                  <a:pt x="478631" y="447675"/>
                </a:lnTo>
                <a:lnTo>
                  <a:pt x="576262" y="421481"/>
                </a:lnTo>
                <a:lnTo>
                  <a:pt x="681037" y="397669"/>
                </a:lnTo>
                <a:lnTo>
                  <a:pt x="845344" y="361950"/>
                </a:lnTo>
                <a:lnTo>
                  <a:pt x="1031081" y="326231"/>
                </a:lnTo>
                <a:lnTo>
                  <a:pt x="1271587" y="280987"/>
                </a:lnTo>
                <a:lnTo>
                  <a:pt x="1507331" y="245269"/>
                </a:lnTo>
                <a:lnTo>
                  <a:pt x="1631156" y="230981"/>
                </a:lnTo>
                <a:lnTo>
                  <a:pt x="1764506" y="221456"/>
                </a:lnTo>
                <a:lnTo>
                  <a:pt x="1857375" y="216694"/>
                </a:lnTo>
                <a:lnTo>
                  <a:pt x="1969294" y="219075"/>
                </a:lnTo>
                <a:lnTo>
                  <a:pt x="2005012" y="214312"/>
                </a:lnTo>
                <a:lnTo>
                  <a:pt x="2038350" y="202406"/>
                </a:lnTo>
                <a:lnTo>
                  <a:pt x="2057400" y="188119"/>
                </a:lnTo>
                <a:lnTo>
                  <a:pt x="2064544" y="173831"/>
                </a:lnTo>
                <a:lnTo>
                  <a:pt x="2064544" y="161925"/>
                </a:lnTo>
                <a:lnTo>
                  <a:pt x="2057400" y="138112"/>
                </a:lnTo>
                <a:lnTo>
                  <a:pt x="2031206" y="95250"/>
                </a:lnTo>
                <a:lnTo>
                  <a:pt x="2012156" y="71437"/>
                </a:lnTo>
                <a:lnTo>
                  <a:pt x="1988344" y="59531"/>
                </a:lnTo>
                <a:lnTo>
                  <a:pt x="1864519" y="16669"/>
                </a:lnTo>
                <a:lnTo>
                  <a:pt x="1783556" y="0"/>
                </a:lnTo>
                <a:lnTo>
                  <a:pt x="1752600" y="14287"/>
                </a:lnTo>
                <a:lnTo>
                  <a:pt x="1669256" y="42862"/>
                </a:lnTo>
                <a:lnTo>
                  <a:pt x="1574006" y="61912"/>
                </a:lnTo>
                <a:lnTo>
                  <a:pt x="1412081" y="92869"/>
                </a:lnTo>
                <a:lnTo>
                  <a:pt x="1195387" y="138112"/>
                </a:lnTo>
                <a:lnTo>
                  <a:pt x="907256" y="1952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42316136-8B25-4DF1-95DC-B346D127BB3A}"/>
              </a:ext>
            </a:extLst>
          </p:cNvPr>
          <p:cNvSpPr/>
          <p:nvPr/>
        </p:nvSpPr>
        <p:spPr>
          <a:xfrm>
            <a:off x="2640013" y="2909888"/>
            <a:ext cx="339725" cy="1104900"/>
          </a:xfrm>
          <a:custGeom>
            <a:avLst/>
            <a:gdLst>
              <a:gd name="connsiteX0" fmla="*/ 326232 w 338138"/>
              <a:gd name="connsiteY0" fmla="*/ 576262 h 1104900"/>
              <a:gd name="connsiteX1" fmla="*/ 300038 w 338138"/>
              <a:gd name="connsiteY1" fmla="*/ 709612 h 1104900"/>
              <a:gd name="connsiteX2" fmla="*/ 264319 w 338138"/>
              <a:gd name="connsiteY2" fmla="*/ 845343 h 1104900"/>
              <a:gd name="connsiteX3" fmla="*/ 226219 w 338138"/>
              <a:gd name="connsiteY3" fmla="*/ 959643 h 1104900"/>
              <a:gd name="connsiteX4" fmla="*/ 204788 w 338138"/>
              <a:gd name="connsiteY4" fmla="*/ 1014412 h 1104900"/>
              <a:gd name="connsiteX5" fmla="*/ 178594 w 338138"/>
              <a:gd name="connsiteY5" fmla="*/ 1057275 h 1104900"/>
              <a:gd name="connsiteX6" fmla="*/ 142875 w 338138"/>
              <a:gd name="connsiteY6" fmla="*/ 1090612 h 1104900"/>
              <a:gd name="connsiteX7" fmla="*/ 111919 w 338138"/>
              <a:gd name="connsiteY7" fmla="*/ 1104900 h 1104900"/>
              <a:gd name="connsiteX8" fmla="*/ 100013 w 338138"/>
              <a:gd name="connsiteY8" fmla="*/ 1104900 h 1104900"/>
              <a:gd name="connsiteX9" fmla="*/ 66675 w 338138"/>
              <a:gd name="connsiteY9" fmla="*/ 1085850 h 1104900"/>
              <a:gd name="connsiteX10" fmla="*/ 42863 w 338138"/>
              <a:gd name="connsiteY10" fmla="*/ 1059656 h 1104900"/>
              <a:gd name="connsiteX11" fmla="*/ 26194 w 338138"/>
              <a:gd name="connsiteY11" fmla="*/ 1028700 h 1104900"/>
              <a:gd name="connsiteX12" fmla="*/ 11907 w 338138"/>
              <a:gd name="connsiteY12" fmla="*/ 983456 h 1104900"/>
              <a:gd name="connsiteX13" fmla="*/ 4763 w 338138"/>
              <a:gd name="connsiteY13" fmla="*/ 938212 h 1104900"/>
              <a:gd name="connsiteX14" fmla="*/ 0 w 338138"/>
              <a:gd name="connsiteY14" fmla="*/ 859631 h 1104900"/>
              <a:gd name="connsiteX15" fmla="*/ 4763 w 338138"/>
              <a:gd name="connsiteY15" fmla="*/ 769143 h 1104900"/>
              <a:gd name="connsiteX16" fmla="*/ 30957 w 338138"/>
              <a:gd name="connsiteY16" fmla="*/ 723900 h 1104900"/>
              <a:gd name="connsiteX17" fmla="*/ 64294 w 338138"/>
              <a:gd name="connsiteY17" fmla="*/ 669131 h 1104900"/>
              <a:gd name="connsiteX18" fmla="*/ 97632 w 338138"/>
              <a:gd name="connsiteY18" fmla="*/ 597693 h 1104900"/>
              <a:gd name="connsiteX19" fmla="*/ 128588 w 338138"/>
              <a:gd name="connsiteY19" fmla="*/ 526256 h 1104900"/>
              <a:gd name="connsiteX20" fmla="*/ 147638 w 338138"/>
              <a:gd name="connsiteY20" fmla="*/ 471487 h 1104900"/>
              <a:gd name="connsiteX21" fmla="*/ 161925 w 338138"/>
              <a:gd name="connsiteY21" fmla="*/ 414337 h 1104900"/>
              <a:gd name="connsiteX22" fmla="*/ 176213 w 338138"/>
              <a:gd name="connsiteY22" fmla="*/ 347662 h 1104900"/>
              <a:gd name="connsiteX23" fmla="*/ 180975 w 338138"/>
              <a:gd name="connsiteY23" fmla="*/ 302418 h 1104900"/>
              <a:gd name="connsiteX24" fmla="*/ 183357 w 338138"/>
              <a:gd name="connsiteY24" fmla="*/ 254793 h 1104900"/>
              <a:gd name="connsiteX25" fmla="*/ 183357 w 338138"/>
              <a:gd name="connsiteY25" fmla="*/ 221456 h 1104900"/>
              <a:gd name="connsiteX26" fmla="*/ 178594 w 338138"/>
              <a:gd name="connsiteY26" fmla="*/ 180975 h 1104900"/>
              <a:gd name="connsiteX27" fmla="*/ 164307 w 338138"/>
              <a:gd name="connsiteY27" fmla="*/ 119062 h 1104900"/>
              <a:gd name="connsiteX28" fmla="*/ 152400 w 338138"/>
              <a:gd name="connsiteY28" fmla="*/ 95250 h 1104900"/>
              <a:gd name="connsiteX29" fmla="*/ 135732 w 338138"/>
              <a:gd name="connsiteY29" fmla="*/ 61912 h 1104900"/>
              <a:gd name="connsiteX30" fmla="*/ 126207 w 338138"/>
              <a:gd name="connsiteY30" fmla="*/ 40481 h 1104900"/>
              <a:gd name="connsiteX31" fmla="*/ 126207 w 338138"/>
              <a:gd name="connsiteY31" fmla="*/ 23812 h 1104900"/>
              <a:gd name="connsiteX32" fmla="*/ 130969 w 338138"/>
              <a:gd name="connsiteY32" fmla="*/ 9525 h 1104900"/>
              <a:gd name="connsiteX33" fmla="*/ 138113 w 338138"/>
              <a:gd name="connsiteY33" fmla="*/ 4762 h 1104900"/>
              <a:gd name="connsiteX34" fmla="*/ 159544 w 338138"/>
              <a:gd name="connsiteY34" fmla="*/ 0 h 1104900"/>
              <a:gd name="connsiteX35" fmla="*/ 180975 w 338138"/>
              <a:gd name="connsiteY35" fmla="*/ 4762 h 1104900"/>
              <a:gd name="connsiteX36" fmla="*/ 195263 w 338138"/>
              <a:gd name="connsiteY36" fmla="*/ 19050 h 1104900"/>
              <a:gd name="connsiteX37" fmla="*/ 235744 w 338138"/>
              <a:gd name="connsiteY37" fmla="*/ 71437 h 1104900"/>
              <a:gd name="connsiteX38" fmla="*/ 266700 w 338138"/>
              <a:gd name="connsiteY38" fmla="*/ 121443 h 1104900"/>
              <a:gd name="connsiteX39" fmla="*/ 292894 w 338138"/>
              <a:gd name="connsiteY39" fmla="*/ 166687 h 1104900"/>
              <a:gd name="connsiteX40" fmla="*/ 323850 w 338138"/>
              <a:gd name="connsiteY40" fmla="*/ 245268 h 1104900"/>
              <a:gd name="connsiteX41" fmla="*/ 338138 w 338138"/>
              <a:gd name="connsiteY41" fmla="*/ 345281 h 1104900"/>
              <a:gd name="connsiteX42" fmla="*/ 338138 w 338138"/>
              <a:gd name="connsiteY42" fmla="*/ 433387 h 1104900"/>
              <a:gd name="connsiteX43" fmla="*/ 326232 w 338138"/>
              <a:gd name="connsiteY43" fmla="*/ 5762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38138" h="1104900">
                <a:moveTo>
                  <a:pt x="326232" y="576262"/>
                </a:moveTo>
                <a:lnTo>
                  <a:pt x="300038" y="709612"/>
                </a:lnTo>
                <a:lnTo>
                  <a:pt x="264319" y="845343"/>
                </a:lnTo>
                <a:lnTo>
                  <a:pt x="226219" y="959643"/>
                </a:lnTo>
                <a:lnTo>
                  <a:pt x="204788" y="1014412"/>
                </a:lnTo>
                <a:lnTo>
                  <a:pt x="178594" y="1057275"/>
                </a:lnTo>
                <a:lnTo>
                  <a:pt x="142875" y="1090612"/>
                </a:lnTo>
                <a:lnTo>
                  <a:pt x="111919" y="1104900"/>
                </a:lnTo>
                <a:lnTo>
                  <a:pt x="100013" y="1104900"/>
                </a:lnTo>
                <a:lnTo>
                  <a:pt x="66675" y="1085850"/>
                </a:lnTo>
                <a:lnTo>
                  <a:pt x="42863" y="1059656"/>
                </a:lnTo>
                <a:lnTo>
                  <a:pt x="26194" y="1028700"/>
                </a:lnTo>
                <a:lnTo>
                  <a:pt x="11907" y="983456"/>
                </a:lnTo>
                <a:lnTo>
                  <a:pt x="4763" y="938212"/>
                </a:lnTo>
                <a:lnTo>
                  <a:pt x="0" y="859631"/>
                </a:lnTo>
                <a:lnTo>
                  <a:pt x="4763" y="769143"/>
                </a:lnTo>
                <a:lnTo>
                  <a:pt x="30957" y="723900"/>
                </a:lnTo>
                <a:lnTo>
                  <a:pt x="64294" y="669131"/>
                </a:lnTo>
                <a:lnTo>
                  <a:pt x="97632" y="597693"/>
                </a:lnTo>
                <a:lnTo>
                  <a:pt x="128588" y="526256"/>
                </a:lnTo>
                <a:lnTo>
                  <a:pt x="147638" y="471487"/>
                </a:lnTo>
                <a:lnTo>
                  <a:pt x="161925" y="414337"/>
                </a:lnTo>
                <a:lnTo>
                  <a:pt x="176213" y="347662"/>
                </a:lnTo>
                <a:lnTo>
                  <a:pt x="180975" y="302418"/>
                </a:lnTo>
                <a:lnTo>
                  <a:pt x="183357" y="254793"/>
                </a:lnTo>
                <a:lnTo>
                  <a:pt x="183357" y="221456"/>
                </a:lnTo>
                <a:lnTo>
                  <a:pt x="178594" y="180975"/>
                </a:lnTo>
                <a:lnTo>
                  <a:pt x="164307" y="119062"/>
                </a:lnTo>
                <a:lnTo>
                  <a:pt x="152400" y="95250"/>
                </a:lnTo>
                <a:lnTo>
                  <a:pt x="135732" y="61912"/>
                </a:lnTo>
                <a:lnTo>
                  <a:pt x="126207" y="40481"/>
                </a:lnTo>
                <a:lnTo>
                  <a:pt x="126207" y="23812"/>
                </a:lnTo>
                <a:lnTo>
                  <a:pt x="130969" y="9525"/>
                </a:lnTo>
                <a:lnTo>
                  <a:pt x="138113" y="4762"/>
                </a:lnTo>
                <a:lnTo>
                  <a:pt x="159544" y="0"/>
                </a:lnTo>
                <a:lnTo>
                  <a:pt x="180975" y="4762"/>
                </a:lnTo>
                <a:lnTo>
                  <a:pt x="195263" y="19050"/>
                </a:lnTo>
                <a:lnTo>
                  <a:pt x="235744" y="71437"/>
                </a:lnTo>
                <a:lnTo>
                  <a:pt x="266700" y="121443"/>
                </a:lnTo>
                <a:lnTo>
                  <a:pt x="292894" y="166687"/>
                </a:lnTo>
                <a:lnTo>
                  <a:pt x="323850" y="245268"/>
                </a:lnTo>
                <a:lnTo>
                  <a:pt x="338138" y="345281"/>
                </a:lnTo>
                <a:lnTo>
                  <a:pt x="338138" y="433387"/>
                </a:lnTo>
                <a:lnTo>
                  <a:pt x="326232" y="576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3A9F9E31-32A8-46A4-9586-496A22BB95B1}"/>
              </a:ext>
            </a:extLst>
          </p:cNvPr>
          <p:cNvSpPr/>
          <p:nvPr/>
        </p:nvSpPr>
        <p:spPr>
          <a:xfrm>
            <a:off x="3109913" y="3322638"/>
            <a:ext cx="1290637" cy="754062"/>
          </a:xfrm>
          <a:custGeom>
            <a:avLst/>
            <a:gdLst>
              <a:gd name="connsiteX0" fmla="*/ 747712 w 1290637"/>
              <a:gd name="connsiteY0" fmla="*/ 297656 h 754856"/>
              <a:gd name="connsiteX1" fmla="*/ 623887 w 1290637"/>
              <a:gd name="connsiteY1" fmla="*/ 373856 h 754856"/>
              <a:gd name="connsiteX2" fmla="*/ 433387 w 1290637"/>
              <a:gd name="connsiteY2" fmla="*/ 478631 h 754856"/>
              <a:gd name="connsiteX3" fmla="*/ 204787 w 1290637"/>
              <a:gd name="connsiteY3" fmla="*/ 597694 h 754856"/>
              <a:gd name="connsiteX4" fmla="*/ 66675 w 1290637"/>
              <a:gd name="connsiteY4" fmla="*/ 666750 h 754856"/>
              <a:gd name="connsiteX5" fmla="*/ 23812 w 1290637"/>
              <a:gd name="connsiteY5" fmla="*/ 690562 h 754856"/>
              <a:gd name="connsiteX6" fmla="*/ 7143 w 1290637"/>
              <a:gd name="connsiteY6" fmla="*/ 707231 h 754856"/>
              <a:gd name="connsiteX7" fmla="*/ 0 w 1290637"/>
              <a:gd name="connsiteY7" fmla="*/ 719137 h 754856"/>
              <a:gd name="connsiteX8" fmla="*/ 2381 w 1290637"/>
              <a:gd name="connsiteY8" fmla="*/ 738187 h 754856"/>
              <a:gd name="connsiteX9" fmla="*/ 7143 w 1290637"/>
              <a:gd name="connsiteY9" fmla="*/ 745331 h 754856"/>
              <a:gd name="connsiteX10" fmla="*/ 26193 w 1290637"/>
              <a:gd name="connsiteY10" fmla="*/ 752475 h 754856"/>
              <a:gd name="connsiteX11" fmla="*/ 54768 w 1290637"/>
              <a:gd name="connsiteY11" fmla="*/ 754856 h 754856"/>
              <a:gd name="connsiteX12" fmla="*/ 145256 w 1290637"/>
              <a:gd name="connsiteY12" fmla="*/ 731044 h 754856"/>
              <a:gd name="connsiteX13" fmla="*/ 390525 w 1290637"/>
              <a:gd name="connsiteY13" fmla="*/ 652462 h 754856"/>
              <a:gd name="connsiteX14" fmla="*/ 528637 w 1290637"/>
              <a:gd name="connsiteY14" fmla="*/ 600075 h 754856"/>
              <a:gd name="connsiteX15" fmla="*/ 726281 w 1290637"/>
              <a:gd name="connsiteY15" fmla="*/ 519112 h 754856"/>
              <a:gd name="connsiteX16" fmla="*/ 812006 w 1290637"/>
              <a:gd name="connsiteY16" fmla="*/ 478631 h 754856"/>
              <a:gd name="connsiteX17" fmla="*/ 902493 w 1290637"/>
              <a:gd name="connsiteY17" fmla="*/ 450056 h 754856"/>
              <a:gd name="connsiteX18" fmla="*/ 1009650 w 1290637"/>
              <a:gd name="connsiteY18" fmla="*/ 407194 h 754856"/>
              <a:gd name="connsiteX19" fmla="*/ 1100137 w 1290637"/>
              <a:gd name="connsiteY19" fmla="*/ 369094 h 754856"/>
              <a:gd name="connsiteX20" fmla="*/ 1157287 w 1290637"/>
              <a:gd name="connsiteY20" fmla="*/ 359569 h 754856"/>
              <a:gd name="connsiteX21" fmla="*/ 1212056 w 1290637"/>
              <a:gd name="connsiteY21" fmla="*/ 352425 h 754856"/>
              <a:gd name="connsiteX22" fmla="*/ 1245393 w 1290637"/>
              <a:gd name="connsiteY22" fmla="*/ 350044 h 754856"/>
              <a:gd name="connsiteX23" fmla="*/ 1269206 w 1290637"/>
              <a:gd name="connsiteY23" fmla="*/ 342900 h 754856"/>
              <a:gd name="connsiteX24" fmla="*/ 1285875 w 1290637"/>
              <a:gd name="connsiteY24" fmla="*/ 328612 h 754856"/>
              <a:gd name="connsiteX25" fmla="*/ 1290637 w 1290637"/>
              <a:gd name="connsiteY25" fmla="*/ 309562 h 754856"/>
              <a:gd name="connsiteX26" fmla="*/ 1285875 w 1290637"/>
              <a:gd name="connsiteY26" fmla="*/ 285750 h 754856"/>
              <a:gd name="connsiteX27" fmla="*/ 1276350 w 1290637"/>
              <a:gd name="connsiteY27" fmla="*/ 264319 h 754856"/>
              <a:gd name="connsiteX28" fmla="*/ 1250156 w 1290637"/>
              <a:gd name="connsiteY28" fmla="*/ 223837 h 754856"/>
              <a:gd name="connsiteX29" fmla="*/ 1216818 w 1290637"/>
              <a:gd name="connsiteY29" fmla="*/ 180975 h 754856"/>
              <a:gd name="connsiteX30" fmla="*/ 1159668 w 1290637"/>
              <a:gd name="connsiteY30" fmla="*/ 135731 h 754856"/>
              <a:gd name="connsiteX31" fmla="*/ 1090612 w 1290637"/>
              <a:gd name="connsiteY31" fmla="*/ 90487 h 754856"/>
              <a:gd name="connsiteX32" fmla="*/ 1042987 w 1290637"/>
              <a:gd name="connsiteY32" fmla="*/ 66675 h 754856"/>
              <a:gd name="connsiteX33" fmla="*/ 995362 w 1290637"/>
              <a:gd name="connsiteY33" fmla="*/ 45244 h 754856"/>
              <a:gd name="connsiteX34" fmla="*/ 964406 w 1290637"/>
              <a:gd name="connsiteY34" fmla="*/ 26194 h 754856"/>
              <a:gd name="connsiteX35" fmla="*/ 933450 w 1290637"/>
              <a:gd name="connsiteY35" fmla="*/ 11906 h 754856"/>
              <a:gd name="connsiteX36" fmla="*/ 900112 w 1290637"/>
              <a:gd name="connsiteY36" fmla="*/ 2381 h 754856"/>
              <a:gd name="connsiteX37" fmla="*/ 876300 w 1290637"/>
              <a:gd name="connsiteY37" fmla="*/ 0 h 754856"/>
              <a:gd name="connsiteX38" fmla="*/ 864393 w 1290637"/>
              <a:gd name="connsiteY38" fmla="*/ 0 h 754856"/>
              <a:gd name="connsiteX39" fmla="*/ 857250 w 1290637"/>
              <a:gd name="connsiteY39" fmla="*/ 2381 h 754856"/>
              <a:gd name="connsiteX40" fmla="*/ 852487 w 1290637"/>
              <a:gd name="connsiteY40" fmla="*/ 9525 h 754856"/>
              <a:gd name="connsiteX41" fmla="*/ 850106 w 1290637"/>
              <a:gd name="connsiteY41" fmla="*/ 19050 h 754856"/>
              <a:gd name="connsiteX42" fmla="*/ 847725 w 1290637"/>
              <a:gd name="connsiteY42" fmla="*/ 33337 h 754856"/>
              <a:gd name="connsiteX43" fmla="*/ 859631 w 1290637"/>
              <a:gd name="connsiteY43" fmla="*/ 71437 h 754856"/>
              <a:gd name="connsiteX44" fmla="*/ 876300 w 1290637"/>
              <a:gd name="connsiteY44" fmla="*/ 109537 h 754856"/>
              <a:gd name="connsiteX45" fmla="*/ 881062 w 1290637"/>
              <a:gd name="connsiteY45" fmla="*/ 147637 h 754856"/>
              <a:gd name="connsiteX46" fmla="*/ 878681 w 1290637"/>
              <a:gd name="connsiteY46" fmla="*/ 173831 h 754856"/>
              <a:gd name="connsiteX47" fmla="*/ 869156 w 1290637"/>
              <a:gd name="connsiteY47" fmla="*/ 202406 h 754856"/>
              <a:gd name="connsiteX48" fmla="*/ 850106 w 1290637"/>
              <a:gd name="connsiteY48" fmla="*/ 226219 h 754856"/>
              <a:gd name="connsiteX49" fmla="*/ 804862 w 1290637"/>
              <a:gd name="connsiteY49" fmla="*/ 261937 h 754856"/>
              <a:gd name="connsiteX50" fmla="*/ 747712 w 1290637"/>
              <a:gd name="connsiteY50" fmla="*/ 297656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290637" h="754856">
                <a:moveTo>
                  <a:pt x="747712" y="297656"/>
                </a:moveTo>
                <a:lnTo>
                  <a:pt x="623887" y="373856"/>
                </a:lnTo>
                <a:lnTo>
                  <a:pt x="433387" y="478631"/>
                </a:lnTo>
                <a:lnTo>
                  <a:pt x="204787" y="597694"/>
                </a:lnTo>
                <a:lnTo>
                  <a:pt x="66675" y="666750"/>
                </a:lnTo>
                <a:lnTo>
                  <a:pt x="23812" y="690562"/>
                </a:lnTo>
                <a:lnTo>
                  <a:pt x="7143" y="707231"/>
                </a:lnTo>
                <a:lnTo>
                  <a:pt x="0" y="719137"/>
                </a:lnTo>
                <a:lnTo>
                  <a:pt x="2381" y="738187"/>
                </a:lnTo>
                <a:lnTo>
                  <a:pt x="7143" y="745331"/>
                </a:lnTo>
                <a:lnTo>
                  <a:pt x="26193" y="752475"/>
                </a:lnTo>
                <a:lnTo>
                  <a:pt x="54768" y="754856"/>
                </a:lnTo>
                <a:lnTo>
                  <a:pt x="145256" y="731044"/>
                </a:lnTo>
                <a:lnTo>
                  <a:pt x="390525" y="652462"/>
                </a:lnTo>
                <a:lnTo>
                  <a:pt x="528637" y="600075"/>
                </a:lnTo>
                <a:lnTo>
                  <a:pt x="726281" y="519112"/>
                </a:lnTo>
                <a:lnTo>
                  <a:pt x="812006" y="478631"/>
                </a:lnTo>
                <a:lnTo>
                  <a:pt x="902493" y="450056"/>
                </a:lnTo>
                <a:lnTo>
                  <a:pt x="1009650" y="407194"/>
                </a:lnTo>
                <a:lnTo>
                  <a:pt x="1100137" y="369094"/>
                </a:lnTo>
                <a:lnTo>
                  <a:pt x="1157287" y="359569"/>
                </a:lnTo>
                <a:lnTo>
                  <a:pt x="1212056" y="352425"/>
                </a:lnTo>
                <a:lnTo>
                  <a:pt x="1245393" y="350044"/>
                </a:lnTo>
                <a:lnTo>
                  <a:pt x="1269206" y="342900"/>
                </a:lnTo>
                <a:lnTo>
                  <a:pt x="1285875" y="328612"/>
                </a:lnTo>
                <a:lnTo>
                  <a:pt x="1290637" y="309562"/>
                </a:lnTo>
                <a:lnTo>
                  <a:pt x="1285875" y="285750"/>
                </a:lnTo>
                <a:lnTo>
                  <a:pt x="1276350" y="264319"/>
                </a:lnTo>
                <a:lnTo>
                  <a:pt x="1250156" y="223837"/>
                </a:lnTo>
                <a:lnTo>
                  <a:pt x="1216818" y="180975"/>
                </a:lnTo>
                <a:lnTo>
                  <a:pt x="1159668" y="135731"/>
                </a:lnTo>
                <a:lnTo>
                  <a:pt x="1090612" y="90487"/>
                </a:lnTo>
                <a:lnTo>
                  <a:pt x="1042987" y="66675"/>
                </a:lnTo>
                <a:lnTo>
                  <a:pt x="995362" y="45244"/>
                </a:lnTo>
                <a:lnTo>
                  <a:pt x="964406" y="26194"/>
                </a:lnTo>
                <a:lnTo>
                  <a:pt x="933450" y="11906"/>
                </a:lnTo>
                <a:lnTo>
                  <a:pt x="900112" y="2381"/>
                </a:lnTo>
                <a:lnTo>
                  <a:pt x="876300" y="0"/>
                </a:lnTo>
                <a:lnTo>
                  <a:pt x="864393" y="0"/>
                </a:lnTo>
                <a:lnTo>
                  <a:pt x="857250" y="2381"/>
                </a:lnTo>
                <a:lnTo>
                  <a:pt x="852487" y="9525"/>
                </a:lnTo>
                <a:lnTo>
                  <a:pt x="850106" y="19050"/>
                </a:lnTo>
                <a:lnTo>
                  <a:pt x="847725" y="33337"/>
                </a:lnTo>
                <a:lnTo>
                  <a:pt x="859631" y="71437"/>
                </a:lnTo>
                <a:lnTo>
                  <a:pt x="876300" y="109537"/>
                </a:lnTo>
                <a:lnTo>
                  <a:pt x="881062" y="147637"/>
                </a:lnTo>
                <a:lnTo>
                  <a:pt x="878681" y="173831"/>
                </a:lnTo>
                <a:lnTo>
                  <a:pt x="869156" y="202406"/>
                </a:lnTo>
                <a:lnTo>
                  <a:pt x="850106" y="226219"/>
                </a:lnTo>
                <a:lnTo>
                  <a:pt x="804862" y="261937"/>
                </a:lnTo>
                <a:lnTo>
                  <a:pt x="747712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D24FBC07-4DE8-4AC3-9E3B-42EBB908FB9C}"/>
              </a:ext>
            </a:extLst>
          </p:cNvPr>
          <p:cNvSpPr/>
          <p:nvPr/>
        </p:nvSpPr>
        <p:spPr>
          <a:xfrm>
            <a:off x="2633663" y="4094163"/>
            <a:ext cx="2162175" cy="563562"/>
          </a:xfrm>
          <a:custGeom>
            <a:avLst/>
            <a:gdLst>
              <a:gd name="connsiteX0" fmla="*/ 1000125 w 2162175"/>
              <a:gd name="connsiteY0" fmla="*/ 211931 h 564356"/>
              <a:gd name="connsiteX1" fmla="*/ 795337 w 2162175"/>
              <a:gd name="connsiteY1" fmla="*/ 266700 h 564356"/>
              <a:gd name="connsiteX2" fmla="*/ 623887 w 2162175"/>
              <a:gd name="connsiteY2" fmla="*/ 309562 h 564356"/>
              <a:gd name="connsiteX3" fmla="*/ 478631 w 2162175"/>
              <a:gd name="connsiteY3" fmla="*/ 342900 h 564356"/>
              <a:gd name="connsiteX4" fmla="*/ 388143 w 2162175"/>
              <a:gd name="connsiteY4" fmla="*/ 359569 h 564356"/>
              <a:gd name="connsiteX5" fmla="*/ 342900 w 2162175"/>
              <a:gd name="connsiteY5" fmla="*/ 364331 h 564356"/>
              <a:gd name="connsiteX6" fmla="*/ 295275 w 2162175"/>
              <a:gd name="connsiteY6" fmla="*/ 361950 h 564356"/>
              <a:gd name="connsiteX7" fmla="*/ 207168 w 2162175"/>
              <a:gd name="connsiteY7" fmla="*/ 347662 h 564356"/>
              <a:gd name="connsiteX8" fmla="*/ 133350 w 2162175"/>
              <a:gd name="connsiteY8" fmla="*/ 328612 h 564356"/>
              <a:gd name="connsiteX9" fmla="*/ 59531 w 2162175"/>
              <a:gd name="connsiteY9" fmla="*/ 295275 h 564356"/>
              <a:gd name="connsiteX10" fmla="*/ 28575 w 2162175"/>
              <a:gd name="connsiteY10" fmla="*/ 283369 h 564356"/>
              <a:gd name="connsiteX11" fmla="*/ 14287 w 2162175"/>
              <a:gd name="connsiteY11" fmla="*/ 280987 h 564356"/>
              <a:gd name="connsiteX12" fmla="*/ 2381 w 2162175"/>
              <a:gd name="connsiteY12" fmla="*/ 283369 h 564356"/>
              <a:gd name="connsiteX13" fmla="*/ 0 w 2162175"/>
              <a:gd name="connsiteY13" fmla="*/ 295275 h 564356"/>
              <a:gd name="connsiteX14" fmla="*/ 2381 w 2162175"/>
              <a:gd name="connsiteY14" fmla="*/ 311944 h 564356"/>
              <a:gd name="connsiteX15" fmla="*/ 19050 w 2162175"/>
              <a:gd name="connsiteY15" fmla="*/ 345281 h 564356"/>
              <a:gd name="connsiteX16" fmla="*/ 52387 w 2162175"/>
              <a:gd name="connsiteY16" fmla="*/ 385762 h 564356"/>
              <a:gd name="connsiteX17" fmla="*/ 111918 w 2162175"/>
              <a:gd name="connsiteY17" fmla="*/ 442912 h 564356"/>
              <a:gd name="connsiteX18" fmla="*/ 161925 w 2162175"/>
              <a:gd name="connsiteY18" fmla="*/ 485775 h 564356"/>
              <a:gd name="connsiteX19" fmla="*/ 211931 w 2162175"/>
              <a:gd name="connsiteY19" fmla="*/ 519112 h 564356"/>
              <a:gd name="connsiteX20" fmla="*/ 242887 w 2162175"/>
              <a:gd name="connsiteY20" fmla="*/ 535781 h 564356"/>
              <a:gd name="connsiteX21" fmla="*/ 283368 w 2162175"/>
              <a:gd name="connsiteY21" fmla="*/ 550069 h 564356"/>
              <a:gd name="connsiteX22" fmla="*/ 328612 w 2162175"/>
              <a:gd name="connsiteY22" fmla="*/ 559594 h 564356"/>
              <a:gd name="connsiteX23" fmla="*/ 359568 w 2162175"/>
              <a:gd name="connsiteY23" fmla="*/ 564356 h 564356"/>
              <a:gd name="connsiteX24" fmla="*/ 419100 w 2162175"/>
              <a:gd name="connsiteY24" fmla="*/ 557212 h 564356"/>
              <a:gd name="connsiteX25" fmla="*/ 533400 w 2162175"/>
              <a:gd name="connsiteY25" fmla="*/ 516731 h 564356"/>
              <a:gd name="connsiteX26" fmla="*/ 673893 w 2162175"/>
              <a:gd name="connsiteY26" fmla="*/ 469106 h 564356"/>
              <a:gd name="connsiteX27" fmla="*/ 921543 w 2162175"/>
              <a:gd name="connsiteY27" fmla="*/ 395287 h 564356"/>
              <a:gd name="connsiteX28" fmla="*/ 1059656 w 2162175"/>
              <a:gd name="connsiteY28" fmla="*/ 357187 h 564356"/>
              <a:gd name="connsiteX29" fmla="*/ 1383506 w 2162175"/>
              <a:gd name="connsiteY29" fmla="*/ 292894 h 564356"/>
              <a:gd name="connsiteX30" fmla="*/ 1643062 w 2162175"/>
              <a:gd name="connsiteY30" fmla="*/ 252412 h 564356"/>
              <a:gd name="connsiteX31" fmla="*/ 1866900 w 2162175"/>
              <a:gd name="connsiteY31" fmla="*/ 221456 h 564356"/>
              <a:gd name="connsiteX32" fmla="*/ 2033587 w 2162175"/>
              <a:gd name="connsiteY32" fmla="*/ 202406 h 564356"/>
              <a:gd name="connsiteX33" fmla="*/ 2093118 w 2162175"/>
              <a:gd name="connsiteY33" fmla="*/ 192881 h 564356"/>
              <a:gd name="connsiteX34" fmla="*/ 2124075 w 2162175"/>
              <a:gd name="connsiteY34" fmla="*/ 183356 h 564356"/>
              <a:gd name="connsiteX35" fmla="*/ 2150268 w 2162175"/>
              <a:gd name="connsiteY35" fmla="*/ 164306 h 564356"/>
              <a:gd name="connsiteX36" fmla="*/ 2159793 w 2162175"/>
              <a:gd name="connsiteY36" fmla="*/ 150019 h 564356"/>
              <a:gd name="connsiteX37" fmla="*/ 2162175 w 2162175"/>
              <a:gd name="connsiteY37" fmla="*/ 140494 h 564356"/>
              <a:gd name="connsiteX38" fmla="*/ 2162175 w 2162175"/>
              <a:gd name="connsiteY38" fmla="*/ 133350 h 564356"/>
              <a:gd name="connsiteX39" fmla="*/ 2155031 w 2162175"/>
              <a:gd name="connsiteY39" fmla="*/ 116681 h 564356"/>
              <a:gd name="connsiteX40" fmla="*/ 2128837 w 2162175"/>
              <a:gd name="connsiteY40" fmla="*/ 83344 h 564356"/>
              <a:gd name="connsiteX41" fmla="*/ 2105025 w 2162175"/>
              <a:gd name="connsiteY41" fmla="*/ 59531 h 564356"/>
              <a:gd name="connsiteX42" fmla="*/ 2078831 w 2162175"/>
              <a:gd name="connsiteY42" fmla="*/ 47625 h 564356"/>
              <a:gd name="connsiteX43" fmla="*/ 2000250 w 2162175"/>
              <a:gd name="connsiteY43" fmla="*/ 21431 h 564356"/>
              <a:gd name="connsiteX44" fmla="*/ 1926431 w 2162175"/>
              <a:gd name="connsiteY44" fmla="*/ 4762 h 564356"/>
              <a:gd name="connsiteX45" fmla="*/ 1857375 w 2162175"/>
              <a:gd name="connsiteY45" fmla="*/ 0 h 564356"/>
              <a:gd name="connsiteX46" fmla="*/ 1814512 w 2162175"/>
              <a:gd name="connsiteY46" fmla="*/ 7144 h 564356"/>
              <a:gd name="connsiteX47" fmla="*/ 1776412 w 2162175"/>
              <a:gd name="connsiteY47" fmla="*/ 19050 h 564356"/>
              <a:gd name="connsiteX48" fmla="*/ 1712118 w 2162175"/>
              <a:gd name="connsiteY48" fmla="*/ 50006 h 564356"/>
              <a:gd name="connsiteX49" fmla="*/ 1614487 w 2162175"/>
              <a:gd name="connsiteY49" fmla="*/ 80962 h 564356"/>
              <a:gd name="connsiteX50" fmla="*/ 1445418 w 2162175"/>
              <a:gd name="connsiteY50" fmla="*/ 123825 h 564356"/>
              <a:gd name="connsiteX51" fmla="*/ 1328737 w 2162175"/>
              <a:gd name="connsiteY51" fmla="*/ 147637 h 564356"/>
              <a:gd name="connsiteX52" fmla="*/ 1145381 w 2162175"/>
              <a:gd name="connsiteY52" fmla="*/ 171450 h 564356"/>
              <a:gd name="connsiteX53" fmla="*/ 1000125 w 2162175"/>
              <a:gd name="connsiteY53" fmla="*/ 21193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564356">
                <a:moveTo>
                  <a:pt x="1000125" y="211931"/>
                </a:moveTo>
                <a:lnTo>
                  <a:pt x="795337" y="266700"/>
                </a:lnTo>
                <a:lnTo>
                  <a:pt x="623887" y="309562"/>
                </a:lnTo>
                <a:lnTo>
                  <a:pt x="478631" y="342900"/>
                </a:lnTo>
                <a:lnTo>
                  <a:pt x="388143" y="359569"/>
                </a:lnTo>
                <a:lnTo>
                  <a:pt x="342900" y="364331"/>
                </a:lnTo>
                <a:lnTo>
                  <a:pt x="295275" y="361950"/>
                </a:lnTo>
                <a:lnTo>
                  <a:pt x="207168" y="347662"/>
                </a:lnTo>
                <a:lnTo>
                  <a:pt x="133350" y="328612"/>
                </a:lnTo>
                <a:lnTo>
                  <a:pt x="59531" y="295275"/>
                </a:lnTo>
                <a:lnTo>
                  <a:pt x="28575" y="283369"/>
                </a:lnTo>
                <a:lnTo>
                  <a:pt x="14287" y="280987"/>
                </a:lnTo>
                <a:lnTo>
                  <a:pt x="2381" y="283369"/>
                </a:lnTo>
                <a:lnTo>
                  <a:pt x="0" y="295275"/>
                </a:lnTo>
                <a:lnTo>
                  <a:pt x="2381" y="311944"/>
                </a:lnTo>
                <a:lnTo>
                  <a:pt x="19050" y="345281"/>
                </a:lnTo>
                <a:lnTo>
                  <a:pt x="52387" y="385762"/>
                </a:lnTo>
                <a:lnTo>
                  <a:pt x="111918" y="442912"/>
                </a:lnTo>
                <a:lnTo>
                  <a:pt x="161925" y="485775"/>
                </a:lnTo>
                <a:lnTo>
                  <a:pt x="211931" y="519112"/>
                </a:lnTo>
                <a:lnTo>
                  <a:pt x="242887" y="535781"/>
                </a:lnTo>
                <a:lnTo>
                  <a:pt x="283368" y="550069"/>
                </a:lnTo>
                <a:lnTo>
                  <a:pt x="328612" y="559594"/>
                </a:lnTo>
                <a:lnTo>
                  <a:pt x="359568" y="564356"/>
                </a:lnTo>
                <a:lnTo>
                  <a:pt x="419100" y="557212"/>
                </a:lnTo>
                <a:lnTo>
                  <a:pt x="533400" y="516731"/>
                </a:lnTo>
                <a:lnTo>
                  <a:pt x="673893" y="469106"/>
                </a:lnTo>
                <a:lnTo>
                  <a:pt x="921543" y="395287"/>
                </a:lnTo>
                <a:lnTo>
                  <a:pt x="1059656" y="357187"/>
                </a:lnTo>
                <a:lnTo>
                  <a:pt x="1383506" y="292894"/>
                </a:lnTo>
                <a:lnTo>
                  <a:pt x="1643062" y="252412"/>
                </a:lnTo>
                <a:lnTo>
                  <a:pt x="1866900" y="221456"/>
                </a:lnTo>
                <a:lnTo>
                  <a:pt x="2033587" y="202406"/>
                </a:lnTo>
                <a:lnTo>
                  <a:pt x="2093118" y="192881"/>
                </a:lnTo>
                <a:lnTo>
                  <a:pt x="2124075" y="183356"/>
                </a:lnTo>
                <a:lnTo>
                  <a:pt x="2150268" y="164306"/>
                </a:lnTo>
                <a:lnTo>
                  <a:pt x="2159793" y="150019"/>
                </a:lnTo>
                <a:lnTo>
                  <a:pt x="2162175" y="140494"/>
                </a:lnTo>
                <a:lnTo>
                  <a:pt x="2162175" y="133350"/>
                </a:lnTo>
                <a:lnTo>
                  <a:pt x="2155031" y="116681"/>
                </a:lnTo>
                <a:lnTo>
                  <a:pt x="2128837" y="83344"/>
                </a:lnTo>
                <a:lnTo>
                  <a:pt x="2105025" y="59531"/>
                </a:lnTo>
                <a:lnTo>
                  <a:pt x="2078831" y="47625"/>
                </a:lnTo>
                <a:lnTo>
                  <a:pt x="2000250" y="21431"/>
                </a:lnTo>
                <a:lnTo>
                  <a:pt x="1926431" y="4762"/>
                </a:lnTo>
                <a:lnTo>
                  <a:pt x="1857375" y="0"/>
                </a:lnTo>
                <a:lnTo>
                  <a:pt x="1814512" y="7144"/>
                </a:lnTo>
                <a:lnTo>
                  <a:pt x="1776412" y="19050"/>
                </a:lnTo>
                <a:lnTo>
                  <a:pt x="1712118" y="50006"/>
                </a:lnTo>
                <a:lnTo>
                  <a:pt x="1614487" y="80962"/>
                </a:lnTo>
                <a:lnTo>
                  <a:pt x="1445418" y="123825"/>
                </a:lnTo>
                <a:lnTo>
                  <a:pt x="1328737" y="147637"/>
                </a:lnTo>
                <a:lnTo>
                  <a:pt x="1145381" y="171450"/>
                </a:lnTo>
                <a:lnTo>
                  <a:pt x="1000125" y="2119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F109CD6-2E39-478B-8357-C26B06133C47}"/>
              </a:ext>
            </a:extLst>
          </p:cNvPr>
          <p:cNvSpPr/>
          <p:nvPr/>
        </p:nvSpPr>
        <p:spPr>
          <a:xfrm>
            <a:off x="5033963" y="1789113"/>
            <a:ext cx="536575" cy="1563687"/>
          </a:xfrm>
          <a:custGeom>
            <a:avLst/>
            <a:gdLst>
              <a:gd name="connsiteX0" fmla="*/ 297656 w 535781"/>
              <a:gd name="connsiteY0" fmla="*/ 488156 h 1564481"/>
              <a:gd name="connsiteX1" fmla="*/ 297656 w 535781"/>
              <a:gd name="connsiteY1" fmla="*/ 376237 h 1564481"/>
              <a:gd name="connsiteX2" fmla="*/ 290512 w 535781"/>
              <a:gd name="connsiteY2" fmla="*/ 280987 h 1564481"/>
              <a:gd name="connsiteX3" fmla="*/ 285750 w 535781"/>
              <a:gd name="connsiteY3" fmla="*/ 226219 h 1564481"/>
              <a:gd name="connsiteX4" fmla="*/ 271462 w 535781"/>
              <a:gd name="connsiteY4" fmla="*/ 178594 h 1564481"/>
              <a:gd name="connsiteX5" fmla="*/ 245268 w 535781"/>
              <a:gd name="connsiteY5" fmla="*/ 128587 h 1564481"/>
              <a:gd name="connsiteX6" fmla="*/ 211931 w 535781"/>
              <a:gd name="connsiteY6" fmla="*/ 73819 h 1564481"/>
              <a:gd name="connsiteX7" fmla="*/ 192881 w 535781"/>
              <a:gd name="connsiteY7" fmla="*/ 40481 h 1564481"/>
              <a:gd name="connsiteX8" fmla="*/ 188118 w 535781"/>
              <a:gd name="connsiteY8" fmla="*/ 23812 h 1564481"/>
              <a:gd name="connsiteX9" fmla="*/ 188118 w 535781"/>
              <a:gd name="connsiteY9" fmla="*/ 11906 h 1564481"/>
              <a:gd name="connsiteX10" fmla="*/ 190500 w 535781"/>
              <a:gd name="connsiteY10" fmla="*/ 4762 h 1564481"/>
              <a:gd name="connsiteX11" fmla="*/ 197643 w 535781"/>
              <a:gd name="connsiteY11" fmla="*/ 0 h 1564481"/>
              <a:gd name="connsiteX12" fmla="*/ 209550 w 535781"/>
              <a:gd name="connsiteY12" fmla="*/ 0 h 1564481"/>
              <a:gd name="connsiteX13" fmla="*/ 242887 w 535781"/>
              <a:gd name="connsiteY13" fmla="*/ 7144 h 1564481"/>
              <a:gd name="connsiteX14" fmla="*/ 347662 w 535781"/>
              <a:gd name="connsiteY14" fmla="*/ 54769 h 1564481"/>
              <a:gd name="connsiteX15" fmla="*/ 452437 w 535781"/>
              <a:gd name="connsiteY15" fmla="*/ 111919 h 1564481"/>
              <a:gd name="connsiteX16" fmla="*/ 466725 w 535781"/>
              <a:gd name="connsiteY16" fmla="*/ 121444 h 1564481"/>
              <a:gd name="connsiteX17" fmla="*/ 533400 w 535781"/>
              <a:gd name="connsiteY17" fmla="*/ 278606 h 1564481"/>
              <a:gd name="connsiteX18" fmla="*/ 535781 w 535781"/>
              <a:gd name="connsiteY18" fmla="*/ 376237 h 1564481"/>
              <a:gd name="connsiteX19" fmla="*/ 516731 w 535781"/>
              <a:gd name="connsiteY19" fmla="*/ 540544 h 1564481"/>
              <a:gd name="connsiteX20" fmla="*/ 500062 w 535781"/>
              <a:gd name="connsiteY20" fmla="*/ 647700 h 1564481"/>
              <a:gd name="connsiteX21" fmla="*/ 471487 w 535781"/>
              <a:gd name="connsiteY21" fmla="*/ 790575 h 1564481"/>
              <a:gd name="connsiteX22" fmla="*/ 423862 w 535781"/>
              <a:gd name="connsiteY22" fmla="*/ 950119 h 1564481"/>
              <a:gd name="connsiteX23" fmla="*/ 373856 w 535781"/>
              <a:gd name="connsiteY23" fmla="*/ 1078706 h 1564481"/>
              <a:gd name="connsiteX24" fmla="*/ 304800 w 535781"/>
              <a:gd name="connsiteY24" fmla="*/ 1233487 h 1564481"/>
              <a:gd name="connsiteX25" fmla="*/ 242887 w 535781"/>
              <a:gd name="connsiteY25" fmla="*/ 1338262 h 1564481"/>
              <a:gd name="connsiteX26" fmla="*/ 159543 w 535781"/>
              <a:gd name="connsiteY26" fmla="*/ 1445419 h 1564481"/>
              <a:gd name="connsiteX27" fmla="*/ 119062 w 535781"/>
              <a:gd name="connsiteY27" fmla="*/ 1488281 h 1564481"/>
              <a:gd name="connsiteX28" fmla="*/ 61912 w 535781"/>
              <a:gd name="connsiteY28" fmla="*/ 1538287 h 1564481"/>
              <a:gd name="connsiteX29" fmla="*/ 21431 w 535781"/>
              <a:gd name="connsiteY29" fmla="*/ 1562100 h 1564481"/>
              <a:gd name="connsiteX30" fmla="*/ 9525 w 535781"/>
              <a:gd name="connsiteY30" fmla="*/ 1564481 h 1564481"/>
              <a:gd name="connsiteX31" fmla="*/ 4762 w 535781"/>
              <a:gd name="connsiteY31" fmla="*/ 1562100 h 1564481"/>
              <a:gd name="connsiteX32" fmla="*/ 0 w 535781"/>
              <a:gd name="connsiteY32" fmla="*/ 1552575 h 1564481"/>
              <a:gd name="connsiteX33" fmla="*/ 7143 w 535781"/>
              <a:gd name="connsiteY33" fmla="*/ 1516856 h 1564481"/>
              <a:gd name="connsiteX34" fmla="*/ 71437 w 535781"/>
              <a:gd name="connsiteY34" fmla="*/ 1385887 h 1564481"/>
              <a:gd name="connsiteX35" fmla="*/ 126206 w 535781"/>
              <a:gd name="connsiteY35" fmla="*/ 1273969 h 1564481"/>
              <a:gd name="connsiteX36" fmla="*/ 154781 w 535781"/>
              <a:gd name="connsiteY36" fmla="*/ 1207294 h 1564481"/>
              <a:gd name="connsiteX37" fmla="*/ 178593 w 535781"/>
              <a:gd name="connsiteY37" fmla="*/ 1150144 h 1564481"/>
              <a:gd name="connsiteX38" fmla="*/ 197643 w 535781"/>
              <a:gd name="connsiteY38" fmla="*/ 1088231 h 1564481"/>
              <a:gd name="connsiteX39" fmla="*/ 216693 w 535781"/>
              <a:gd name="connsiteY39" fmla="*/ 1026319 h 1564481"/>
              <a:gd name="connsiteX40" fmla="*/ 238125 w 535781"/>
              <a:gd name="connsiteY40" fmla="*/ 954881 h 1564481"/>
              <a:gd name="connsiteX41" fmla="*/ 259556 w 535781"/>
              <a:gd name="connsiteY41" fmla="*/ 859631 h 1564481"/>
              <a:gd name="connsiteX42" fmla="*/ 269081 w 535781"/>
              <a:gd name="connsiteY42" fmla="*/ 795337 h 1564481"/>
              <a:gd name="connsiteX43" fmla="*/ 278606 w 535781"/>
              <a:gd name="connsiteY43" fmla="*/ 733425 h 1564481"/>
              <a:gd name="connsiteX44" fmla="*/ 288131 w 535781"/>
              <a:gd name="connsiteY44" fmla="*/ 669131 h 1564481"/>
              <a:gd name="connsiteX45" fmla="*/ 292893 w 535781"/>
              <a:gd name="connsiteY45" fmla="*/ 607219 h 1564481"/>
              <a:gd name="connsiteX46" fmla="*/ 297656 w 535781"/>
              <a:gd name="connsiteY46" fmla="*/ 488156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35781" h="1564481">
                <a:moveTo>
                  <a:pt x="297656" y="488156"/>
                </a:moveTo>
                <a:lnTo>
                  <a:pt x="297656" y="376237"/>
                </a:lnTo>
                <a:lnTo>
                  <a:pt x="290512" y="280987"/>
                </a:lnTo>
                <a:lnTo>
                  <a:pt x="285750" y="226219"/>
                </a:lnTo>
                <a:lnTo>
                  <a:pt x="271462" y="178594"/>
                </a:lnTo>
                <a:lnTo>
                  <a:pt x="245268" y="128587"/>
                </a:lnTo>
                <a:lnTo>
                  <a:pt x="211931" y="73819"/>
                </a:lnTo>
                <a:lnTo>
                  <a:pt x="192881" y="40481"/>
                </a:lnTo>
                <a:lnTo>
                  <a:pt x="188118" y="23812"/>
                </a:lnTo>
                <a:lnTo>
                  <a:pt x="188118" y="11906"/>
                </a:lnTo>
                <a:lnTo>
                  <a:pt x="190500" y="4762"/>
                </a:lnTo>
                <a:lnTo>
                  <a:pt x="197643" y="0"/>
                </a:lnTo>
                <a:lnTo>
                  <a:pt x="209550" y="0"/>
                </a:lnTo>
                <a:lnTo>
                  <a:pt x="242887" y="7144"/>
                </a:lnTo>
                <a:lnTo>
                  <a:pt x="347662" y="54769"/>
                </a:lnTo>
                <a:lnTo>
                  <a:pt x="452437" y="111919"/>
                </a:lnTo>
                <a:lnTo>
                  <a:pt x="466725" y="121444"/>
                </a:lnTo>
                <a:lnTo>
                  <a:pt x="533400" y="278606"/>
                </a:lnTo>
                <a:cubicBezTo>
                  <a:pt x="534194" y="311150"/>
                  <a:pt x="534987" y="343693"/>
                  <a:pt x="535781" y="376237"/>
                </a:cubicBezTo>
                <a:lnTo>
                  <a:pt x="516731" y="540544"/>
                </a:lnTo>
                <a:lnTo>
                  <a:pt x="500062" y="647700"/>
                </a:lnTo>
                <a:lnTo>
                  <a:pt x="471487" y="790575"/>
                </a:lnTo>
                <a:lnTo>
                  <a:pt x="423862" y="950119"/>
                </a:lnTo>
                <a:lnTo>
                  <a:pt x="373856" y="1078706"/>
                </a:lnTo>
                <a:lnTo>
                  <a:pt x="304800" y="1233487"/>
                </a:lnTo>
                <a:lnTo>
                  <a:pt x="242887" y="1338262"/>
                </a:lnTo>
                <a:lnTo>
                  <a:pt x="159543" y="1445419"/>
                </a:lnTo>
                <a:lnTo>
                  <a:pt x="119062" y="1488281"/>
                </a:lnTo>
                <a:lnTo>
                  <a:pt x="61912" y="1538287"/>
                </a:lnTo>
                <a:lnTo>
                  <a:pt x="21431" y="1562100"/>
                </a:lnTo>
                <a:lnTo>
                  <a:pt x="9525" y="1564481"/>
                </a:lnTo>
                <a:lnTo>
                  <a:pt x="4762" y="1562100"/>
                </a:lnTo>
                <a:lnTo>
                  <a:pt x="0" y="1552575"/>
                </a:lnTo>
                <a:lnTo>
                  <a:pt x="7143" y="1516856"/>
                </a:lnTo>
                <a:lnTo>
                  <a:pt x="71437" y="1385887"/>
                </a:lnTo>
                <a:lnTo>
                  <a:pt x="126206" y="1273969"/>
                </a:lnTo>
                <a:lnTo>
                  <a:pt x="154781" y="1207294"/>
                </a:lnTo>
                <a:lnTo>
                  <a:pt x="178593" y="1150144"/>
                </a:lnTo>
                <a:lnTo>
                  <a:pt x="197643" y="1088231"/>
                </a:lnTo>
                <a:lnTo>
                  <a:pt x="216693" y="1026319"/>
                </a:lnTo>
                <a:lnTo>
                  <a:pt x="238125" y="954881"/>
                </a:lnTo>
                <a:lnTo>
                  <a:pt x="259556" y="859631"/>
                </a:lnTo>
                <a:lnTo>
                  <a:pt x="269081" y="795337"/>
                </a:lnTo>
                <a:lnTo>
                  <a:pt x="278606" y="733425"/>
                </a:lnTo>
                <a:lnTo>
                  <a:pt x="288131" y="669131"/>
                </a:lnTo>
                <a:lnTo>
                  <a:pt x="292893" y="607219"/>
                </a:lnTo>
                <a:lnTo>
                  <a:pt x="297656" y="488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4B8BFE7-9DD6-4BF2-9560-2BFA76C2A01F}"/>
              </a:ext>
            </a:extLst>
          </p:cNvPr>
          <p:cNvSpPr/>
          <p:nvPr/>
        </p:nvSpPr>
        <p:spPr>
          <a:xfrm>
            <a:off x="4999038" y="3275013"/>
            <a:ext cx="1708150" cy="539750"/>
          </a:xfrm>
          <a:custGeom>
            <a:avLst/>
            <a:gdLst>
              <a:gd name="connsiteX0" fmla="*/ 1045369 w 1709737"/>
              <a:gd name="connsiteY0" fmla="*/ 154781 h 540544"/>
              <a:gd name="connsiteX1" fmla="*/ 923925 w 1709737"/>
              <a:gd name="connsiteY1" fmla="*/ 192881 h 540544"/>
              <a:gd name="connsiteX2" fmla="*/ 792956 w 1709737"/>
              <a:gd name="connsiteY2" fmla="*/ 226219 h 540544"/>
              <a:gd name="connsiteX3" fmla="*/ 659606 w 1709737"/>
              <a:gd name="connsiteY3" fmla="*/ 259556 h 540544"/>
              <a:gd name="connsiteX4" fmla="*/ 516731 w 1709737"/>
              <a:gd name="connsiteY4" fmla="*/ 285750 h 540544"/>
              <a:gd name="connsiteX5" fmla="*/ 395287 w 1709737"/>
              <a:gd name="connsiteY5" fmla="*/ 304800 h 540544"/>
              <a:gd name="connsiteX6" fmla="*/ 328612 w 1709737"/>
              <a:gd name="connsiteY6" fmla="*/ 314325 h 540544"/>
              <a:gd name="connsiteX7" fmla="*/ 288131 w 1709737"/>
              <a:gd name="connsiteY7" fmla="*/ 314325 h 540544"/>
              <a:gd name="connsiteX8" fmla="*/ 254794 w 1709737"/>
              <a:gd name="connsiteY8" fmla="*/ 309562 h 540544"/>
              <a:gd name="connsiteX9" fmla="*/ 216694 w 1709737"/>
              <a:gd name="connsiteY9" fmla="*/ 300037 h 540544"/>
              <a:gd name="connsiteX10" fmla="*/ 173831 w 1709737"/>
              <a:gd name="connsiteY10" fmla="*/ 283369 h 540544"/>
              <a:gd name="connsiteX11" fmla="*/ 133350 w 1709737"/>
              <a:gd name="connsiteY11" fmla="*/ 259556 h 540544"/>
              <a:gd name="connsiteX12" fmla="*/ 92869 w 1709737"/>
              <a:gd name="connsiteY12" fmla="*/ 228600 h 540544"/>
              <a:gd name="connsiteX13" fmla="*/ 66675 w 1709737"/>
              <a:gd name="connsiteY13" fmla="*/ 202406 h 540544"/>
              <a:gd name="connsiteX14" fmla="*/ 47625 w 1709737"/>
              <a:gd name="connsiteY14" fmla="*/ 192881 h 540544"/>
              <a:gd name="connsiteX15" fmla="*/ 30956 w 1709737"/>
              <a:gd name="connsiteY15" fmla="*/ 188119 h 540544"/>
              <a:gd name="connsiteX16" fmla="*/ 19050 w 1709737"/>
              <a:gd name="connsiteY16" fmla="*/ 188119 h 540544"/>
              <a:gd name="connsiteX17" fmla="*/ 7144 w 1709737"/>
              <a:gd name="connsiteY17" fmla="*/ 192881 h 540544"/>
              <a:gd name="connsiteX18" fmla="*/ 0 w 1709737"/>
              <a:gd name="connsiteY18" fmla="*/ 207169 h 540544"/>
              <a:gd name="connsiteX19" fmla="*/ 2381 w 1709737"/>
              <a:gd name="connsiteY19" fmla="*/ 235744 h 540544"/>
              <a:gd name="connsiteX20" fmla="*/ 16669 w 1709737"/>
              <a:gd name="connsiteY20" fmla="*/ 269081 h 540544"/>
              <a:gd name="connsiteX21" fmla="*/ 52387 w 1709737"/>
              <a:gd name="connsiteY21" fmla="*/ 311944 h 540544"/>
              <a:gd name="connsiteX22" fmla="*/ 150019 w 1709737"/>
              <a:gd name="connsiteY22" fmla="*/ 411956 h 540544"/>
              <a:gd name="connsiteX23" fmla="*/ 211931 w 1709737"/>
              <a:gd name="connsiteY23" fmla="*/ 459581 h 540544"/>
              <a:gd name="connsiteX24" fmla="*/ 257175 w 1709737"/>
              <a:gd name="connsiteY24" fmla="*/ 490537 h 540544"/>
              <a:gd name="connsiteX25" fmla="*/ 292894 w 1709737"/>
              <a:gd name="connsiteY25" fmla="*/ 509587 h 540544"/>
              <a:gd name="connsiteX26" fmla="*/ 326231 w 1709737"/>
              <a:gd name="connsiteY26" fmla="*/ 521494 h 540544"/>
              <a:gd name="connsiteX27" fmla="*/ 366712 w 1709737"/>
              <a:gd name="connsiteY27" fmla="*/ 533400 h 540544"/>
              <a:gd name="connsiteX28" fmla="*/ 402431 w 1709737"/>
              <a:gd name="connsiteY28" fmla="*/ 540544 h 540544"/>
              <a:gd name="connsiteX29" fmla="*/ 438150 w 1709737"/>
              <a:gd name="connsiteY29" fmla="*/ 540544 h 540544"/>
              <a:gd name="connsiteX30" fmla="*/ 554831 w 1709737"/>
              <a:gd name="connsiteY30" fmla="*/ 509587 h 540544"/>
              <a:gd name="connsiteX31" fmla="*/ 738187 w 1709737"/>
              <a:gd name="connsiteY31" fmla="*/ 450056 h 540544"/>
              <a:gd name="connsiteX32" fmla="*/ 959644 w 1709737"/>
              <a:gd name="connsiteY32" fmla="*/ 371475 h 540544"/>
              <a:gd name="connsiteX33" fmla="*/ 1207294 w 1709737"/>
              <a:gd name="connsiteY33" fmla="*/ 276225 h 540544"/>
              <a:gd name="connsiteX34" fmla="*/ 1302544 w 1709737"/>
              <a:gd name="connsiteY34" fmla="*/ 240506 h 540544"/>
              <a:gd name="connsiteX35" fmla="*/ 1681162 w 1709737"/>
              <a:gd name="connsiteY35" fmla="*/ 316706 h 540544"/>
              <a:gd name="connsiteX36" fmla="*/ 1700212 w 1709737"/>
              <a:gd name="connsiteY36" fmla="*/ 295275 h 540544"/>
              <a:gd name="connsiteX37" fmla="*/ 1709737 w 1709737"/>
              <a:gd name="connsiteY37" fmla="*/ 269081 h 540544"/>
              <a:gd name="connsiteX38" fmla="*/ 1709737 w 1709737"/>
              <a:gd name="connsiteY38" fmla="*/ 245269 h 540544"/>
              <a:gd name="connsiteX39" fmla="*/ 1704975 w 1709737"/>
              <a:gd name="connsiteY39" fmla="*/ 214312 h 540544"/>
              <a:gd name="connsiteX40" fmla="*/ 1697831 w 1709737"/>
              <a:gd name="connsiteY40" fmla="*/ 200025 h 540544"/>
              <a:gd name="connsiteX41" fmla="*/ 1681162 w 1709737"/>
              <a:gd name="connsiteY41" fmla="*/ 180975 h 540544"/>
              <a:gd name="connsiteX42" fmla="*/ 1650206 w 1709737"/>
              <a:gd name="connsiteY42" fmla="*/ 157162 h 540544"/>
              <a:gd name="connsiteX43" fmla="*/ 1621631 w 1709737"/>
              <a:gd name="connsiteY43" fmla="*/ 133350 h 540544"/>
              <a:gd name="connsiteX44" fmla="*/ 1576387 w 1709737"/>
              <a:gd name="connsiteY44" fmla="*/ 95250 h 540544"/>
              <a:gd name="connsiteX45" fmla="*/ 1514475 w 1709737"/>
              <a:gd name="connsiteY45" fmla="*/ 54769 h 540544"/>
              <a:gd name="connsiteX46" fmla="*/ 1428750 w 1709737"/>
              <a:gd name="connsiteY46" fmla="*/ 7144 h 540544"/>
              <a:gd name="connsiteX47" fmla="*/ 1400175 w 1709737"/>
              <a:gd name="connsiteY47" fmla="*/ 0 h 540544"/>
              <a:gd name="connsiteX48" fmla="*/ 1388269 w 1709737"/>
              <a:gd name="connsiteY48" fmla="*/ 7144 h 540544"/>
              <a:gd name="connsiteX49" fmla="*/ 1364456 w 1709737"/>
              <a:gd name="connsiteY49" fmla="*/ 30956 h 540544"/>
              <a:gd name="connsiteX50" fmla="*/ 1331119 w 1709737"/>
              <a:gd name="connsiteY50" fmla="*/ 57150 h 540544"/>
              <a:gd name="connsiteX51" fmla="*/ 1271587 w 1709737"/>
              <a:gd name="connsiteY51" fmla="*/ 80962 h 540544"/>
              <a:gd name="connsiteX52" fmla="*/ 1045369 w 1709737"/>
              <a:gd name="connsiteY52" fmla="*/ 154781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09737" h="540544">
                <a:moveTo>
                  <a:pt x="1045369" y="154781"/>
                </a:moveTo>
                <a:lnTo>
                  <a:pt x="923925" y="192881"/>
                </a:lnTo>
                <a:lnTo>
                  <a:pt x="792956" y="226219"/>
                </a:lnTo>
                <a:lnTo>
                  <a:pt x="659606" y="259556"/>
                </a:lnTo>
                <a:lnTo>
                  <a:pt x="516731" y="285750"/>
                </a:lnTo>
                <a:lnTo>
                  <a:pt x="395287" y="304800"/>
                </a:lnTo>
                <a:lnTo>
                  <a:pt x="328612" y="314325"/>
                </a:lnTo>
                <a:lnTo>
                  <a:pt x="288131" y="314325"/>
                </a:lnTo>
                <a:lnTo>
                  <a:pt x="254794" y="309562"/>
                </a:lnTo>
                <a:lnTo>
                  <a:pt x="216694" y="300037"/>
                </a:lnTo>
                <a:lnTo>
                  <a:pt x="173831" y="283369"/>
                </a:lnTo>
                <a:lnTo>
                  <a:pt x="133350" y="259556"/>
                </a:lnTo>
                <a:lnTo>
                  <a:pt x="92869" y="228600"/>
                </a:lnTo>
                <a:lnTo>
                  <a:pt x="66675" y="202406"/>
                </a:lnTo>
                <a:lnTo>
                  <a:pt x="47625" y="192881"/>
                </a:lnTo>
                <a:lnTo>
                  <a:pt x="30956" y="188119"/>
                </a:lnTo>
                <a:lnTo>
                  <a:pt x="19050" y="188119"/>
                </a:lnTo>
                <a:lnTo>
                  <a:pt x="7144" y="192881"/>
                </a:lnTo>
                <a:lnTo>
                  <a:pt x="0" y="207169"/>
                </a:lnTo>
                <a:lnTo>
                  <a:pt x="2381" y="235744"/>
                </a:lnTo>
                <a:lnTo>
                  <a:pt x="16669" y="269081"/>
                </a:lnTo>
                <a:lnTo>
                  <a:pt x="52387" y="311944"/>
                </a:lnTo>
                <a:lnTo>
                  <a:pt x="150019" y="411956"/>
                </a:lnTo>
                <a:lnTo>
                  <a:pt x="211931" y="459581"/>
                </a:lnTo>
                <a:lnTo>
                  <a:pt x="257175" y="490537"/>
                </a:lnTo>
                <a:lnTo>
                  <a:pt x="292894" y="509587"/>
                </a:lnTo>
                <a:lnTo>
                  <a:pt x="326231" y="521494"/>
                </a:lnTo>
                <a:lnTo>
                  <a:pt x="366712" y="533400"/>
                </a:lnTo>
                <a:lnTo>
                  <a:pt x="402431" y="540544"/>
                </a:lnTo>
                <a:lnTo>
                  <a:pt x="438150" y="540544"/>
                </a:lnTo>
                <a:lnTo>
                  <a:pt x="554831" y="509587"/>
                </a:lnTo>
                <a:lnTo>
                  <a:pt x="738187" y="450056"/>
                </a:lnTo>
                <a:lnTo>
                  <a:pt x="959644" y="371475"/>
                </a:lnTo>
                <a:lnTo>
                  <a:pt x="1207294" y="276225"/>
                </a:lnTo>
                <a:lnTo>
                  <a:pt x="1302544" y="240506"/>
                </a:lnTo>
                <a:lnTo>
                  <a:pt x="1681162" y="316706"/>
                </a:lnTo>
                <a:lnTo>
                  <a:pt x="1700212" y="295275"/>
                </a:lnTo>
                <a:lnTo>
                  <a:pt x="1709737" y="269081"/>
                </a:lnTo>
                <a:lnTo>
                  <a:pt x="1709737" y="245269"/>
                </a:lnTo>
                <a:lnTo>
                  <a:pt x="1704975" y="214312"/>
                </a:lnTo>
                <a:lnTo>
                  <a:pt x="1697831" y="200025"/>
                </a:lnTo>
                <a:lnTo>
                  <a:pt x="1681162" y="180975"/>
                </a:lnTo>
                <a:lnTo>
                  <a:pt x="1650206" y="157162"/>
                </a:lnTo>
                <a:lnTo>
                  <a:pt x="1621631" y="133350"/>
                </a:lnTo>
                <a:lnTo>
                  <a:pt x="1576387" y="95250"/>
                </a:lnTo>
                <a:lnTo>
                  <a:pt x="1514475" y="54769"/>
                </a:lnTo>
                <a:lnTo>
                  <a:pt x="1428750" y="7144"/>
                </a:lnTo>
                <a:lnTo>
                  <a:pt x="1400175" y="0"/>
                </a:lnTo>
                <a:lnTo>
                  <a:pt x="1388269" y="7144"/>
                </a:lnTo>
                <a:lnTo>
                  <a:pt x="1364456" y="30956"/>
                </a:lnTo>
                <a:lnTo>
                  <a:pt x="1331119" y="57150"/>
                </a:lnTo>
                <a:lnTo>
                  <a:pt x="1271587" y="80962"/>
                </a:lnTo>
                <a:lnTo>
                  <a:pt x="1045369" y="154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534E5E1A-A058-4E4E-BBF2-A8046454DD08}"/>
              </a:ext>
            </a:extLst>
          </p:cNvPr>
          <p:cNvSpPr/>
          <p:nvPr/>
        </p:nvSpPr>
        <p:spPr>
          <a:xfrm>
            <a:off x="3619500" y="1438275"/>
            <a:ext cx="446088" cy="1201738"/>
          </a:xfrm>
          <a:custGeom>
            <a:avLst/>
            <a:gdLst>
              <a:gd name="connsiteX0" fmla="*/ 164306 w 445294"/>
              <a:gd name="connsiteY0" fmla="*/ 852488 h 1202531"/>
              <a:gd name="connsiteX1" fmla="*/ 164306 w 445294"/>
              <a:gd name="connsiteY1" fmla="*/ 726281 h 1202531"/>
              <a:gd name="connsiteX2" fmla="*/ 164306 w 445294"/>
              <a:gd name="connsiteY2" fmla="*/ 442913 h 1202531"/>
              <a:gd name="connsiteX3" fmla="*/ 164306 w 445294"/>
              <a:gd name="connsiteY3" fmla="*/ 381000 h 1202531"/>
              <a:gd name="connsiteX4" fmla="*/ 159544 w 445294"/>
              <a:gd name="connsiteY4" fmla="*/ 333375 h 1202531"/>
              <a:gd name="connsiteX5" fmla="*/ 152400 w 445294"/>
              <a:gd name="connsiteY5" fmla="*/ 280988 h 1202531"/>
              <a:gd name="connsiteX6" fmla="*/ 138113 w 445294"/>
              <a:gd name="connsiteY6" fmla="*/ 233363 h 1202531"/>
              <a:gd name="connsiteX7" fmla="*/ 114300 w 445294"/>
              <a:gd name="connsiteY7" fmla="*/ 178594 h 1202531"/>
              <a:gd name="connsiteX8" fmla="*/ 92869 w 445294"/>
              <a:gd name="connsiteY8" fmla="*/ 140494 h 1202531"/>
              <a:gd name="connsiteX9" fmla="*/ 69056 w 445294"/>
              <a:gd name="connsiteY9" fmla="*/ 111919 h 1202531"/>
              <a:gd name="connsiteX10" fmla="*/ 28575 w 445294"/>
              <a:gd name="connsiteY10" fmla="*/ 69056 h 1202531"/>
              <a:gd name="connsiteX11" fmla="*/ 4763 w 445294"/>
              <a:gd name="connsiteY11" fmla="*/ 35719 h 1202531"/>
              <a:gd name="connsiteX12" fmla="*/ 0 w 445294"/>
              <a:gd name="connsiteY12" fmla="*/ 19050 h 1202531"/>
              <a:gd name="connsiteX13" fmla="*/ 11906 w 445294"/>
              <a:gd name="connsiteY13" fmla="*/ 4763 h 1202531"/>
              <a:gd name="connsiteX14" fmla="*/ 40481 w 445294"/>
              <a:gd name="connsiteY14" fmla="*/ 0 h 1202531"/>
              <a:gd name="connsiteX15" fmla="*/ 109538 w 445294"/>
              <a:gd name="connsiteY15" fmla="*/ 11906 h 1202531"/>
              <a:gd name="connsiteX16" fmla="*/ 180975 w 445294"/>
              <a:gd name="connsiteY16" fmla="*/ 35719 h 1202531"/>
              <a:gd name="connsiteX17" fmla="*/ 228600 w 445294"/>
              <a:gd name="connsiteY17" fmla="*/ 59531 h 1202531"/>
              <a:gd name="connsiteX18" fmla="*/ 323850 w 445294"/>
              <a:gd name="connsiteY18" fmla="*/ 119063 h 1202531"/>
              <a:gd name="connsiteX19" fmla="*/ 392906 w 445294"/>
              <a:gd name="connsiteY19" fmla="*/ 166688 h 1202531"/>
              <a:gd name="connsiteX20" fmla="*/ 419100 w 445294"/>
              <a:gd name="connsiteY20" fmla="*/ 185738 h 1202531"/>
              <a:gd name="connsiteX21" fmla="*/ 428625 w 445294"/>
              <a:gd name="connsiteY21" fmla="*/ 197644 h 1202531"/>
              <a:gd name="connsiteX22" fmla="*/ 440531 w 445294"/>
              <a:gd name="connsiteY22" fmla="*/ 221456 h 1202531"/>
              <a:gd name="connsiteX23" fmla="*/ 445294 w 445294"/>
              <a:gd name="connsiteY23" fmla="*/ 245269 h 1202531"/>
              <a:gd name="connsiteX24" fmla="*/ 442913 w 445294"/>
              <a:gd name="connsiteY24" fmla="*/ 261938 h 1202531"/>
              <a:gd name="connsiteX25" fmla="*/ 428625 w 445294"/>
              <a:gd name="connsiteY25" fmla="*/ 292894 h 1202531"/>
              <a:gd name="connsiteX26" fmla="*/ 411956 w 445294"/>
              <a:gd name="connsiteY26" fmla="*/ 316706 h 1202531"/>
              <a:gd name="connsiteX27" fmla="*/ 400050 w 445294"/>
              <a:gd name="connsiteY27" fmla="*/ 371475 h 1202531"/>
              <a:gd name="connsiteX28" fmla="*/ 392906 w 445294"/>
              <a:gd name="connsiteY28" fmla="*/ 461963 h 1202531"/>
              <a:gd name="connsiteX29" fmla="*/ 390525 w 445294"/>
              <a:gd name="connsiteY29" fmla="*/ 557213 h 1202531"/>
              <a:gd name="connsiteX30" fmla="*/ 390525 w 445294"/>
              <a:gd name="connsiteY30" fmla="*/ 688181 h 1202531"/>
              <a:gd name="connsiteX31" fmla="*/ 361950 w 445294"/>
              <a:gd name="connsiteY31" fmla="*/ 1169194 h 1202531"/>
              <a:gd name="connsiteX32" fmla="*/ 164306 w 445294"/>
              <a:gd name="connsiteY32" fmla="*/ 1202531 h 1202531"/>
              <a:gd name="connsiteX33" fmla="*/ 164306 w 445294"/>
              <a:gd name="connsiteY33" fmla="*/ 995363 h 1202531"/>
              <a:gd name="connsiteX34" fmla="*/ 164306 w 445294"/>
              <a:gd name="connsiteY34" fmla="*/ 852488 h 1202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5294" h="1202531">
                <a:moveTo>
                  <a:pt x="164306" y="852488"/>
                </a:moveTo>
                <a:lnTo>
                  <a:pt x="164306" y="726281"/>
                </a:lnTo>
                <a:lnTo>
                  <a:pt x="164306" y="442913"/>
                </a:lnTo>
                <a:lnTo>
                  <a:pt x="164306" y="381000"/>
                </a:lnTo>
                <a:lnTo>
                  <a:pt x="159544" y="333375"/>
                </a:lnTo>
                <a:lnTo>
                  <a:pt x="152400" y="280988"/>
                </a:lnTo>
                <a:lnTo>
                  <a:pt x="138113" y="233363"/>
                </a:lnTo>
                <a:lnTo>
                  <a:pt x="114300" y="178594"/>
                </a:lnTo>
                <a:lnTo>
                  <a:pt x="92869" y="140494"/>
                </a:lnTo>
                <a:lnTo>
                  <a:pt x="69056" y="111919"/>
                </a:lnTo>
                <a:lnTo>
                  <a:pt x="28575" y="69056"/>
                </a:lnTo>
                <a:lnTo>
                  <a:pt x="4763" y="35719"/>
                </a:lnTo>
                <a:lnTo>
                  <a:pt x="0" y="19050"/>
                </a:lnTo>
                <a:lnTo>
                  <a:pt x="11906" y="4763"/>
                </a:lnTo>
                <a:lnTo>
                  <a:pt x="40481" y="0"/>
                </a:lnTo>
                <a:lnTo>
                  <a:pt x="109538" y="11906"/>
                </a:lnTo>
                <a:lnTo>
                  <a:pt x="180975" y="35719"/>
                </a:lnTo>
                <a:lnTo>
                  <a:pt x="228600" y="59531"/>
                </a:lnTo>
                <a:lnTo>
                  <a:pt x="323850" y="119063"/>
                </a:lnTo>
                <a:lnTo>
                  <a:pt x="392906" y="166688"/>
                </a:lnTo>
                <a:lnTo>
                  <a:pt x="419100" y="185738"/>
                </a:lnTo>
                <a:lnTo>
                  <a:pt x="428625" y="197644"/>
                </a:lnTo>
                <a:lnTo>
                  <a:pt x="440531" y="221456"/>
                </a:lnTo>
                <a:lnTo>
                  <a:pt x="445294" y="245269"/>
                </a:lnTo>
                <a:lnTo>
                  <a:pt x="442913" y="261938"/>
                </a:lnTo>
                <a:lnTo>
                  <a:pt x="428625" y="292894"/>
                </a:lnTo>
                <a:lnTo>
                  <a:pt x="411956" y="316706"/>
                </a:lnTo>
                <a:lnTo>
                  <a:pt x="400050" y="371475"/>
                </a:lnTo>
                <a:lnTo>
                  <a:pt x="392906" y="461963"/>
                </a:lnTo>
                <a:cubicBezTo>
                  <a:pt x="392112" y="493713"/>
                  <a:pt x="391319" y="525463"/>
                  <a:pt x="390525" y="557213"/>
                </a:cubicBezTo>
                <a:lnTo>
                  <a:pt x="390525" y="688181"/>
                </a:lnTo>
                <a:lnTo>
                  <a:pt x="361950" y="1169194"/>
                </a:lnTo>
                <a:lnTo>
                  <a:pt x="164306" y="1202531"/>
                </a:lnTo>
                <a:lnTo>
                  <a:pt x="164306" y="995363"/>
                </a:lnTo>
                <a:lnTo>
                  <a:pt x="164306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B40691F5-084D-4969-BE98-167CA656207B}"/>
              </a:ext>
            </a:extLst>
          </p:cNvPr>
          <p:cNvSpPr/>
          <p:nvPr/>
        </p:nvSpPr>
        <p:spPr>
          <a:xfrm>
            <a:off x="2998788" y="2424113"/>
            <a:ext cx="1749425" cy="395287"/>
          </a:xfrm>
          <a:custGeom>
            <a:avLst/>
            <a:gdLst>
              <a:gd name="connsiteX0" fmla="*/ 1078706 w 1750219"/>
              <a:gd name="connsiteY0" fmla="*/ 235743 h 395287"/>
              <a:gd name="connsiteX1" fmla="*/ 976312 w 1750219"/>
              <a:gd name="connsiteY1" fmla="*/ 252412 h 395287"/>
              <a:gd name="connsiteX2" fmla="*/ 866775 w 1750219"/>
              <a:gd name="connsiteY2" fmla="*/ 276225 h 395287"/>
              <a:gd name="connsiteX3" fmla="*/ 757237 w 1750219"/>
              <a:gd name="connsiteY3" fmla="*/ 302418 h 395287"/>
              <a:gd name="connsiteX4" fmla="*/ 635794 w 1750219"/>
              <a:gd name="connsiteY4" fmla="*/ 333375 h 395287"/>
              <a:gd name="connsiteX5" fmla="*/ 552450 w 1750219"/>
              <a:gd name="connsiteY5" fmla="*/ 359568 h 395287"/>
              <a:gd name="connsiteX6" fmla="*/ 492919 w 1750219"/>
              <a:gd name="connsiteY6" fmla="*/ 383381 h 395287"/>
              <a:gd name="connsiteX7" fmla="*/ 461962 w 1750219"/>
              <a:gd name="connsiteY7" fmla="*/ 392906 h 395287"/>
              <a:gd name="connsiteX8" fmla="*/ 433387 w 1750219"/>
              <a:gd name="connsiteY8" fmla="*/ 395287 h 395287"/>
              <a:gd name="connsiteX9" fmla="*/ 383381 w 1750219"/>
              <a:gd name="connsiteY9" fmla="*/ 388143 h 395287"/>
              <a:gd name="connsiteX10" fmla="*/ 321469 w 1750219"/>
              <a:gd name="connsiteY10" fmla="*/ 371475 h 395287"/>
              <a:gd name="connsiteX11" fmla="*/ 235744 w 1750219"/>
              <a:gd name="connsiteY11" fmla="*/ 335756 h 395287"/>
              <a:gd name="connsiteX12" fmla="*/ 109537 w 1750219"/>
              <a:gd name="connsiteY12" fmla="*/ 257175 h 395287"/>
              <a:gd name="connsiteX13" fmla="*/ 14287 w 1750219"/>
              <a:gd name="connsiteY13" fmla="*/ 190500 h 395287"/>
              <a:gd name="connsiteX14" fmla="*/ 4762 w 1750219"/>
              <a:gd name="connsiteY14" fmla="*/ 173831 h 395287"/>
              <a:gd name="connsiteX15" fmla="*/ 0 w 1750219"/>
              <a:gd name="connsiteY15" fmla="*/ 152400 h 395287"/>
              <a:gd name="connsiteX16" fmla="*/ 4762 w 1750219"/>
              <a:gd name="connsiteY16" fmla="*/ 138112 h 395287"/>
              <a:gd name="connsiteX17" fmla="*/ 21431 w 1750219"/>
              <a:gd name="connsiteY17" fmla="*/ 130968 h 395287"/>
              <a:gd name="connsiteX18" fmla="*/ 64294 w 1750219"/>
              <a:gd name="connsiteY18" fmla="*/ 142875 h 395287"/>
              <a:gd name="connsiteX19" fmla="*/ 121444 w 1750219"/>
              <a:gd name="connsiteY19" fmla="*/ 161925 h 395287"/>
              <a:gd name="connsiteX20" fmla="*/ 176212 w 1750219"/>
              <a:gd name="connsiteY20" fmla="*/ 178593 h 395287"/>
              <a:gd name="connsiteX21" fmla="*/ 223837 w 1750219"/>
              <a:gd name="connsiteY21" fmla="*/ 190500 h 395287"/>
              <a:gd name="connsiteX22" fmla="*/ 273844 w 1750219"/>
              <a:gd name="connsiteY22" fmla="*/ 197643 h 395287"/>
              <a:gd name="connsiteX23" fmla="*/ 330994 w 1750219"/>
              <a:gd name="connsiteY23" fmla="*/ 202406 h 395287"/>
              <a:gd name="connsiteX24" fmla="*/ 431006 w 1750219"/>
              <a:gd name="connsiteY24" fmla="*/ 195262 h 395287"/>
              <a:gd name="connsiteX25" fmla="*/ 597694 w 1750219"/>
              <a:gd name="connsiteY25" fmla="*/ 169068 h 395287"/>
              <a:gd name="connsiteX26" fmla="*/ 797719 w 1750219"/>
              <a:gd name="connsiteY26" fmla="*/ 135731 h 395287"/>
              <a:gd name="connsiteX27" fmla="*/ 973931 w 1750219"/>
              <a:gd name="connsiteY27" fmla="*/ 92868 h 395287"/>
              <a:gd name="connsiteX28" fmla="*/ 1169194 w 1750219"/>
              <a:gd name="connsiteY28" fmla="*/ 59531 h 395287"/>
              <a:gd name="connsiteX29" fmla="*/ 1233487 w 1750219"/>
              <a:gd name="connsiteY29" fmla="*/ 45243 h 395287"/>
              <a:gd name="connsiteX30" fmla="*/ 1283494 w 1750219"/>
              <a:gd name="connsiteY30" fmla="*/ 28575 h 395287"/>
              <a:gd name="connsiteX31" fmla="*/ 1345406 w 1750219"/>
              <a:gd name="connsiteY31" fmla="*/ 11906 h 395287"/>
              <a:gd name="connsiteX32" fmla="*/ 1393031 w 1750219"/>
              <a:gd name="connsiteY32" fmla="*/ 0 h 395287"/>
              <a:gd name="connsiteX33" fmla="*/ 1438275 w 1750219"/>
              <a:gd name="connsiteY33" fmla="*/ 2381 h 395287"/>
              <a:gd name="connsiteX34" fmla="*/ 1502569 w 1750219"/>
              <a:gd name="connsiteY34" fmla="*/ 9525 h 395287"/>
              <a:gd name="connsiteX35" fmla="*/ 1562100 w 1750219"/>
              <a:gd name="connsiteY35" fmla="*/ 26193 h 395287"/>
              <a:gd name="connsiteX36" fmla="*/ 1600200 w 1750219"/>
              <a:gd name="connsiteY36" fmla="*/ 38100 h 395287"/>
              <a:gd name="connsiteX37" fmla="*/ 1654969 w 1750219"/>
              <a:gd name="connsiteY37" fmla="*/ 64293 h 395287"/>
              <a:gd name="connsiteX38" fmla="*/ 1702594 w 1750219"/>
              <a:gd name="connsiteY38" fmla="*/ 92868 h 395287"/>
              <a:gd name="connsiteX39" fmla="*/ 1733550 w 1750219"/>
              <a:gd name="connsiteY39" fmla="*/ 121443 h 395287"/>
              <a:gd name="connsiteX40" fmla="*/ 1745456 w 1750219"/>
              <a:gd name="connsiteY40" fmla="*/ 142875 h 395287"/>
              <a:gd name="connsiteX41" fmla="*/ 1750219 w 1750219"/>
              <a:gd name="connsiteY41" fmla="*/ 159543 h 395287"/>
              <a:gd name="connsiteX42" fmla="*/ 1738312 w 1750219"/>
              <a:gd name="connsiteY42" fmla="*/ 180975 h 395287"/>
              <a:gd name="connsiteX43" fmla="*/ 1707356 w 1750219"/>
              <a:gd name="connsiteY43" fmla="*/ 204787 h 395287"/>
              <a:gd name="connsiteX44" fmla="*/ 1662112 w 1750219"/>
              <a:gd name="connsiteY44" fmla="*/ 221456 h 395287"/>
              <a:gd name="connsiteX45" fmla="*/ 1624012 w 1750219"/>
              <a:gd name="connsiteY45" fmla="*/ 221456 h 395287"/>
              <a:gd name="connsiteX46" fmla="*/ 1552575 w 1750219"/>
              <a:gd name="connsiteY46" fmla="*/ 214312 h 395287"/>
              <a:gd name="connsiteX47" fmla="*/ 1462087 w 1750219"/>
              <a:gd name="connsiteY47" fmla="*/ 209550 h 395287"/>
              <a:gd name="connsiteX48" fmla="*/ 1362075 w 1750219"/>
              <a:gd name="connsiteY48" fmla="*/ 209550 h 395287"/>
              <a:gd name="connsiteX49" fmla="*/ 1240631 w 1750219"/>
              <a:gd name="connsiteY49" fmla="*/ 216693 h 395287"/>
              <a:gd name="connsiteX50" fmla="*/ 1078706 w 1750219"/>
              <a:gd name="connsiteY50" fmla="*/ 235743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50219" h="395287">
                <a:moveTo>
                  <a:pt x="1078706" y="235743"/>
                </a:moveTo>
                <a:lnTo>
                  <a:pt x="976312" y="252412"/>
                </a:lnTo>
                <a:lnTo>
                  <a:pt x="866775" y="276225"/>
                </a:lnTo>
                <a:lnTo>
                  <a:pt x="757237" y="302418"/>
                </a:lnTo>
                <a:lnTo>
                  <a:pt x="635794" y="333375"/>
                </a:lnTo>
                <a:lnTo>
                  <a:pt x="552450" y="359568"/>
                </a:lnTo>
                <a:lnTo>
                  <a:pt x="492919" y="383381"/>
                </a:lnTo>
                <a:lnTo>
                  <a:pt x="461962" y="392906"/>
                </a:lnTo>
                <a:lnTo>
                  <a:pt x="433387" y="395287"/>
                </a:lnTo>
                <a:lnTo>
                  <a:pt x="383381" y="388143"/>
                </a:lnTo>
                <a:lnTo>
                  <a:pt x="321469" y="371475"/>
                </a:lnTo>
                <a:lnTo>
                  <a:pt x="235744" y="335756"/>
                </a:lnTo>
                <a:lnTo>
                  <a:pt x="109537" y="257175"/>
                </a:lnTo>
                <a:lnTo>
                  <a:pt x="14287" y="190500"/>
                </a:lnTo>
                <a:lnTo>
                  <a:pt x="4762" y="173831"/>
                </a:lnTo>
                <a:lnTo>
                  <a:pt x="0" y="152400"/>
                </a:lnTo>
                <a:lnTo>
                  <a:pt x="4762" y="138112"/>
                </a:lnTo>
                <a:lnTo>
                  <a:pt x="21431" y="130968"/>
                </a:lnTo>
                <a:lnTo>
                  <a:pt x="64294" y="142875"/>
                </a:lnTo>
                <a:lnTo>
                  <a:pt x="121444" y="161925"/>
                </a:lnTo>
                <a:lnTo>
                  <a:pt x="176212" y="178593"/>
                </a:lnTo>
                <a:lnTo>
                  <a:pt x="223837" y="190500"/>
                </a:lnTo>
                <a:lnTo>
                  <a:pt x="273844" y="197643"/>
                </a:lnTo>
                <a:lnTo>
                  <a:pt x="330994" y="202406"/>
                </a:lnTo>
                <a:lnTo>
                  <a:pt x="431006" y="195262"/>
                </a:lnTo>
                <a:lnTo>
                  <a:pt x="597694" y="169068"/>
                </a:lnTo>
                <a:lnTo>
                  <a:pt x="797719" y="135731"/>
                </a:lnTo>
                <a:lnTo>
                  <a:pt x="973931" y="92868"/>
                </a:lnTo>
                <a:lnTo>
                  <a:pt x="1169194" y="59531"/>
                </a:lnTo>
                <a:lnTo>
                  <a:pt x="1233487" y="45243"/>
                </a:lnTo>
                <a:lnTo>
                  <a:pt x="1283494" y="28575"/>
                </a:lnTo>
                <a:lnTo>
                  <a:pt x="1345406" y="11906"/>
                </a:lnTo>
                <a:lnTo>
                  <a:pt x="139303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2100" y="26193"/>
                </a:lnTo>
                <a:lnTo>
                  <a:pt x="1600200" y="38100"/>
                </a:lnTo>
                <a:lnTo>
                  <a:pt x="1654969" y="64293"/>
                </a:lnTo>
                <a:lnTo>
                  <a:pt x="1702594" y="92868"/>
                </a:lnTo>
                <a:lnTo>
                  <a:pt x="1733550" y="121443"/>
                </a:lnTo>
                <a:lnTo>
                  <a:pt x="1745456" y="142875"/>
                </a:lnTo>
                <a:lnTo>
                  <a:pt x="1750219" y="159543"/>
                </a:lnTo>
                <a:lnTo>
                  <a:pt x="1738312" y="180975"/>
                </a:lnTo>
                <a:lnTo>
                  <a:pt x="1707356" y="204787"/>
                </a:lnTo>
                <a:lnTo>
                  <a:pt x="1662112" y="221456"/>
                </a:lnTo>
                <a:lnTo>
                  <a:pt x="1624012" y="221456"/>
                </a:lnTo>
                <a:lnTo>
                  <a:pt x="1552575" y="214312"/>
                </a:lnTo>
                <a:lnTo>
                  <a:pt x="1462087" y="209550"/>
                </a:lnTo>
                <a:lnTo>
                  <a:pt x="1362075" y="209550"/>
                </a:lnTo>
                <a:lnTo>
                  <a:pt x="1240631" y="216693"/>
                </a:lnTo>
                <a:lnTo>
                  <a:pt x="1078706" y="2357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87408BB5-E249-42F2-B845-4CE50AEAED93}"/>
              </a:ext>
            </a:extLst>
          </p:cNvPr>
          <p:cNvSpPr/>
          <p:nvPr/>
        </p:nvSpPr>
        <p:spPr>
          <a:xfrm>
            <a:off x="2900363" y="2855913"/>
            <a:ext cx="2260600" cy="439737"/>
          </a:xfrm>
          <a:custGeom>
            <a:avLst/>
            <a:gdLst>
              <a:gd name="connsiteX0" fmla="*/ 857250 w 2259806"/>
              <a:gd name="connsiteY0" fmla="*/ 235744 h 440531"/>
              <a:gd name="connsiteX1" fmla="*/ 709612 w 2259806"/>
              <a:gd name="connsiteY1" fmla="*/ 259556 h 440531"/>
              <a:gd name="connsiteX2" fmla="*/ 585787 w 2259806"/>
              <a:gd name="connsiteY2" fmla="*/ 276225 h 440531"/>
              <a:gd name="connsiteX3" fmla="*/ 438150 w 2259806"/>
              <a:gd name="connsiteY3" fmla="*/ 290512 h 440531"/>
              <a:gd name="connsiteX4" fmla="*/ 338137 w 2259806"/>
              <a:gd name="connsiteY4" fmla="*/ 297656 h 440531"/>
              <a:gd name="connsiteX5" fmla="*/ 238125 w 2259806"/>
              <a:gd name="connsiteY5" fmla="*/ 297656 h 440531"/>
              <a:gd name="connsiteX6" fmla="*/ 133350 w 2259806"/>
              <a:gd name="connsiteY6" fmla="*/ 292894 h 440531"/>
              <a:gd name="connsiteX7" fmla="*/ 0 w 2259806"/>
              <a:gd name="connsiteY7" fmla="*/ 278606 h 440531"/>
              <a:gd name="connsiteX8" fmla="*/ 14287 w 2259806"/>
              <a:gd name="connsiteY8" fmla="*/ 409575 h 440531"/>
              <a:gd name="connsiteX9" fmla="*/ 164306 w 2259806"/>
              <a:gd name="connsiteY9" fmla="*/ 435769 h 440531"/>
              <a:gd name="connsiteX10" fmla="*/ 235743 w 2259806"/>
              <a:gd name="connsiteY10" fmla="*/ 440531 h 440531"/>
              <a:gd name="connsiteX11" fmla="*/ 359568 w 2259806"/>
              <a:gd name="connsiteY11" fmla="*/ 440531 h 440531"/>
              <a:gd name="connsiteX12" fmla="*/ 490537 w 2259806"/>
              <a:gd name="connsiteY12" fmla="*/ 428625 h 440531"/>
              <a:gd name="connsiteX13" fmla="*/ 628650 w 2259806"/>
              <a:gd name="connsiteY13" fmla="*/ 409575 h 440531"/>
              <a:gd name="connsiteX14" fmla="*/ 812006 w 2259806"/>
              <a:gd name="connsiteY14" fmla="*/ 381000 h 440531"/>
              <a:gd name="connsiteX15" fmla="*/ 1059656 w 2259806"/>
              <a:gd name="connsiteY15" fmla="*/ 338137 h 440531"/>
              <a:gd name="connsiteX16" fmla="*/ 1352550 w 2259806"/>
              <a:gd name="connsiteY16" fmla="*/ 280987 h 440531"/>
              <a:gd name="connsiteX17" fmla="*/ 1612106 w 2259806"/>
              <a:gd name="connsiteY17" fmla="*/ 226219 h 440531"/>
              <a:gd name="connsiteX18" fmla="*/ 1666875 w 2259806"/>
              <a:gd name="connsiteY18" fmla="*/ 221456 h 440531"/>
              <a:gd name="connsiteX19" fmla="*/ 2131218 w 2259806"/>
              <a:gd name="connsiteY19" fmla="*/ 316706 h 440531"/>
              <a:gd name="connsiteX20" fmla="*/ 2190750 w 2259806"/>
              <a:gd name="connsiteY20" fmla="*/ 323850 h 440531"/>
              <a:gd name="connsiteX21" fmla="*/ 2226468 w 2259806"/>
              <a:gd name="connsiteY21" fmla="*/ 328612 h 440531"/>
              <a:gd name="connsiteX22" fmla="*/ 2259806 w 2259806"/>
              <a:gd name="connsiteY22" fmla="*/ 326231 h 440531"/>
              <a:gd name="connsiteX23" fmla="*/ 2221706 w 2259806"/>
              <a:gd name="connsiteY23" fmla="*/ 280987 h 440531"/>
              <a:gd name="connsiteX24" fmla="*/ 2150268 w 2259806"/>
              <a:gd name="connsiteY24" fmla="*/ 211931 h 440531"/>
              <a:gd name="connsiteX25" fmla="*/ 2050256 w 2259806"/>
              <a:gd name="connsiteY25" fmla="*/ 123825 h 440531"/>
              <a:gd name="connsiteX26" fmla="*/ 1993106 w 2259806"/>
              <a:gd name="connsiteY26" fmla="*/ 78581 h 440531"/>
              <a:gd name="connsiteX27" fmla="*/ 1938337 w 2259806"/>
              <a:gd name="connsiteY27" fmla="*/ 38100 h 440531"/>
              <a:gd name="connsiteX28" fmla="*/ 1912143 w 2259806"/>
              <a:gd name="connsiteY28" fmla="*/ 16669 h 440531"/>
              <a:gd name="connsiteX29" fmla="*/ 1890712 w 2259806"/>
              <a:gd name="connsiteY29" fmla="*/ 4762 h 440531"/>
              <a:gd name="connsiteX30" fmla="*/ 1871662 w 2259806"/>
              <a:gd name="connsiteY30" fmla="*/ 0 h 440531"/>
              <a:gd name="connsiteX31" fmla="*/ 1854993 w 2259806"/>
              <a:gd name="connsiteY31" fmla="*/ 0 h 440531"/>
              <a:gd name="connsiteX32" fmla="*/ 1840706 w 2259806"/>
              <a:gd name="connsiteY32" fmla="*/ 4762 h 440531"/>
              <a:gd name="connsiteX33" fmla="*/ 1819275 w 2259806"/>
              <a:gd name="connsiteY33" fmla="*/ 19050 h 440531"/>
              <a:gd name="connsiteX34" fmla="*/ 1764506 w 2259806"/>
              <a:gd name="connsiteY34" fmla="*/ 42862 h 440531"/>
              <a:gd name="connsiteX35" fmla="*/ 1681162 w 2259806"/>
              <a:gd name="connsiteY35" fmla="*/ 73819 h 440531"/>
              <a:gd name="connsiteX36" fmla="*/ 1607343 w 2259806"/>
              <a:gd name="connsiteY36" fmla="*/ 90487 h 440531"/>
              <a:gd name="connsiteX37" fmla="*/ 1478756 w 2259806"/>
              <a:gd name="connsiteY37" fmla="*/ 116681 h 440531"/>
              <a:gd name="connsiteX38" fmla="*/ 1343025 w 2259806"/>
              <a:gd name="connsiteY38" fmla="*/ 147637 h 440531"/>
              <a:gd name="connsiteX39" fmla="*/ 1169193 w 2259806"/>
              <a:gd name="connsiteY39" fmla="*/ 183356 h 440531"/>
              <a:gd name="connsiteX40" fmla="*/ 971550 w 2259806"/>
              <a:gd name="connsiteY40" fmla="*/ 216694 h 440531"/>
              <a:gd name="connsiteX41" fmla="*/ 857250 w 2259806"/>
              <a:gd name="connsiteY41" fmla="*/ 235744 h 44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259806" h="440531">
                <a:moveTo>
                  <a:pt x="857250" y="235744"/>
                </a:moveTo>
                <a:lnTo>
                  <a:pt x="709612" y="259556"/>
                </a:lnTo>
                <a:lnTo>
                  <a:pt x="585787" y="276225"/>
                </a:lnTo>
                <a:lnTo>
                  <a:pt x="438150" y="290512"/>
                </a:lnTo>
                <a:lnTo>
                  <a:pt x="338137" y="297656"/>
                </a:lnTo>
                <a:lnTo>
                  <a:pt x="238125" y="297656"/>
                </a:lnTo>
                <a:lnTo>
                  <a:pt x="133350" y="292894"/>
                </a:lnTo>
                <a:lnTo>
                  <a:pt x="0" y="278606"/>
                </a:lnTo>
                <a:lnTo>
                  <a:pt x="14287" y="409575"/>
                </a:lnTo>
                <a:lnTo>
                  <a:pt x="164306" y="435769"/>
                </a:lnTo>
                <a:lnTo>
                  <a:pt x="235743" y="440531"/>
                </a:lnTo>
                <a:lnTo>
                  <a:pt x="359568" y="440531"/>
                </a:lnTo>
                <a:lnTo>
                  <a:pt x="490537" y="428625"/>
                </a:lnTo>
                <a:lnTo>
                  <a:pt x="628650" y="409575"/>
                </a:lnTo>
                <a:lnTo>
                  <a:pt x="812006" y="381000"/>
                </a:lnTo>
                <a:lnTo>
                  <a:pt x="1059656" y="338137"/>
                </a:lnTo>
                <a:lnTo>
                  <a:pt x="1352550" y="280987"/>
                </a:lnTo>
                <a:lnTo>
                  <a:pt x="1612106" y="226219"/>
                </a:lnTo>
                <a:lnTo>
                  <a:pt x="1666875" y="221456"/>
                </a:lnTo>
                <a:lnTo>
                  <a:pt x="2131218" y="316706"/>
                </a:lnTo>
                <a:lnTo>
                  <a:pt x="2190750" y="323850"/>
                </a:lnTo>
                <a:lnTo>
                  <a:pt x="2226468" y="328612"/>
                </a:lnTo>
                <a:lnTo>
                  <a:pt x="2259806" y="326231"/>
                </a:lnTo>
                <a:lnTo>
                  <a:pt x="2221706" y="280987"/>
                </a:lnTo>
                <a:lnTo>
                  <a:pt x="2150268" y="211931"/>
                </a:lnTo>
                <a:lnTo>
                  <a:pt x="2050256" y="123825"/>
                </a:lnTo>
                <a:lnTo>
                  <a:pt x="1993106" y="78581"/>
                </a:lnTo>
                <a:lnTo>
                  <a:pt x="1938337" y="38100"/>
                </a:lnTo>
                <a:lnTo>
                  <a:pt x="1912143" y="16669"/>
                </a:lnTo>
                <a:lnTo>
                  <a:pt x="1890712" y="4762"/>
                </a:lnTo>
                <a:lnTo>
                  <a:pt x="1871662" y="0"/>
                </a:lnTo>
                <a:lnTo>
                  <a:pt x="1854993" y="0"/>
                </a:lnTo>
                <a:lnTo>
                  <a:pt x="1840706" y="4762"/>
                </a:lnTo>
                <a:lnTo>
                  <a:pt x="1819275" y="19050"/>
                </a:lnTo>
                <a:lnTo>
                  <a:pt x="1764506" y="42862"/>
                </a:lnTo>
                <a:lnTo>
                  <a:pt x="1681162" y="73819"/>
                </a:lnTo>
                <a:lnTo>
                  <a:pt x="1607343" y="90487"/>
                </a:lnTo>
                <a:lnTo>
                  <a:pt x="1478756" y="116681"/>
                </a:lnTo>
                <a:lnTo>
                  <a:pt x="1343025" y="147637"/>
                </a:lnTo>
                <a:lnTo>
                  <a:pt x="1169193" y="183356"/>
                </a:lnTo>
                <a:lnTo>
                  <a:pt x="971550" y="216694"/>
                </a:lnTo>
                <a:lnTo>
                  <a:pt x="857250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517F8972-33FF-47B7-93E2-D8F7F07965A2}"/>
              </a:ext>
            </a:extLst>
          </p:cNvPr>
          <p:cNvSpPr/>
          <p:nvPr/>
        </p:nvSpPr>
        <p:spPr>
          <a:xfrm>
            <a:off x="4471988" y="3027363"/>
            <a:ext cx="647700" cy="469900"/>
          </a:xfrm>
          <a:custGeom>
            <a:avLst/>
            <a:gdLst>
              <a:gd name="connsiteX0" fmla="*/ 361950 w 647700"/>
              <a:gd name="connsiteY0" fmla="*/ 216694 h 471487"/>
              <a:gd name="connsiteX1" fmla="*/ 307181 w 647700"/>
              <a:gd name="connsiteY1" fmla="*/ 252412 h 471487"/>
              <a:gd name="connsiteX2" fmla="*/ 254793 w 647700"/>
              <a:gd name="connsiteY2" fmla="*/ 292894 h 471487"/>
              <a:gd name="connsiteX3" fmla="*/ 185737 w 647700"/>
              <a:gd name="connsiteY3" fmla="*/ 347662 h 471487"/>
              <a:gd name="connsiteX4" fmla="*/ 102393 w 647700"/>
              <a:gd name="connsiteY4" fmla="*/ 419100 h 471487"/>
              <a:gd name="connsiteX5" fmla="*/ 61912 w 647700"/>
              <a:gd name="connsiteY5" fmla="*/ 457200 h 471487"/>
              <a:gd name="connsiteX6" fmla="*/ 47625 w 647700"/>
              <a:gd name="connsiteY6" fmla="*/ 466725 h 471487"/>
              <a:gd name="connsiteX7" fmla="*/ 30956 w 647700"/>
              <a:gd name="connsiteY7" fmla="*/ 471487 h 471487"/>
              <a:gd name="connsiteX8" fmla="*/ 21431 w 647700"/>
              <a:gd name="connsiteY8" fmla="*/ 471487 h 471487"/>
              <a:gd name="connsiteX9" fmla="*/ 4762 w 647700"/>
              <a:gd name="connsiteY9" fmla="*/ 466725 h 471487"/>
              <a:gd name="connsiteX10" fmla="*/ 0 w 647700"/>
              <a:gd name="connsiteY10" fmla="*/ 457200 h 471487"/>
              <a:gd name="connsiteX11" fmla="*/ 0 w 647700"/>
              <a:gd name="connsiteY11" fmla="*/ 445294 h 471487"/>
              <a:gd name="connsiteX12" fmla="*/ 7143 w 647700"/>
              <a:gd name="connsiteY12" fmla="*/ 416719 h 471487"/>
              <a:gd name="connsiteX13" fmla="*/ 50006 w 647700"/>
              <a:gd name="connsiteY13" fmla="*/ 347662 h 471487"/>
              <a:gd name="connsiteX14" fmla="*/ 104775 w 647700"/>
              <a:gd name="connsiteY14" fmla="*/ 264319 h 471487"/>
              <a:gd name="connsiteX15" fmla="*/ 119062 w 647700"/>
              <a:gd name="connsiteY15" fmla="*/ 238125 h 471487"/>
              <a:gd name="connsiteX16" fmla="*/ 142875 w 647700"/>
              <a:gd name="connsiteY16" fmla="*/ 190500 h 471487"/>
              <a:gd name="connsiteX17" fmla="*/ 154781 w 647700"/>
              <a:gd name="connsiteY17" fmla="*/ 152400 h 471487"/>
              <a:gd name="connsiteX18" fmla="*/ 159543 w 647700"/>
              <a:gd name="connsiteY18" fmla="*/ 121444 h 471487"/>
              <a:gd name="connsiteX19" fmla="*/ 157162 w 647700"/>
              <a:gd name="connsiteY19" fmla="*/ 97631 h 471487"/>
              <a:gd name="connsiteX20" fmla="*/ 152400 w 647700"/>
              <a:gd name="connsiteY20" fmla="*/ 83344 h 471487"/>
              <a:gd name="connsiteX21" fmla="*/ 140493 w 647700"/>
              <a:gd name="connsiteY21" fmla="*/ 69056 h 471487"/>
              <a:gd name="connsiteX22" fmla="*/ 126206 w 647700"/>
              <a:gd name="connsiteY22" fmla="*/ 54769 h 471487"/>
              <a:gd name="connsiteX23" fmla="*/ 90487 w 647700"/>
              <a:gd name="connsiteY23" fmla="*/ 14287 h 471487"/>
              <a:gd name="connsiteX24" fmla="*/ 80962 w 647700"/>
              <a:gd name="connsiteY24" fmla="*/ 0 h 471487"/>
              <a:gd name="connsiteX25" fmla="*/ 647700 w 647700"/>
              <a:gd name="connsiteY25" fmla="*/ 152400 h 471487"/>
              <a:gd name="connsiteX26" fmla="*/ 557212 w 647700"/>
              <a:gd name="connsiteY26" fmla="*/ 150019 h 471487"/>
              <a:gd name="connsiteX27" fmla="*/ 509587 w 647700"/>
              <a:gd name="connsiteY27" fmla="*/ 157162 h 471487"/>
              <a:gd name="connsiteX28" fmla="*/ 461962 w 647700"/>
              <a:gd name="connsiteY28" fmla="*/ 169069 h 471487"/>
              <a:gd name="connsiteX29" fmla="*/ 416718 w 647700"/>
              <a:gd name="connsiteY29" fmla="*/ 185737 h 471487"/>
              <a:gd name="connsiteX30" fmla="*/ 361950 w 647700"/>
              <a:gd name="connsiteY30" fmla="*/ 216694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47700" h="471487">
                <a:moveTo>
                  <a:pt x="361950" y="216694"/>
                </a:moveTo>
                <a:lnTo>
                  <a:pt x="307181" y="252412"/>
                </a:lnTo>
                <a:lnTo>
                  <a:pt x="254793" y="292894"/>
                </a:lnTo>
                <a:lnTo>
                  <a:pt x="185737" y="347662"/>
                </a:lnTo>
                <a:lnTo>
                  <a:pt x="102393" y="419100"/>
                </a:lnTo>
                <a:lnTo>
                  <a:pt x="61912" y="457200"/>
                </a:lnTo>
                <a:lnTo>
                  <a:pt x="47625" y="466725"/>
                </a:lnTo>
                <a:lnTo>
                  <a:pt x="30956" y="471487"/>
                </a:lnTo>
                <a:lnTo>
                  <a:pt x="21431" y="471487"/>
                </a:lnTo>
                <a:lnTo>
                  <a:pt x="4762" y="466725"/>
                </a:lnTo>
                <a:lnTo>
                  <a:pt x="0" y="457200"/>
                </a:lnTo>
                <a:lnTo>
                  <a:pt x="0" y="445294"/>
                </a:lnTo>
                <a:lnTo>
                  <a:pt x="7143" y="416719"/>
                </a:lnTo>
                <a:lnTo>
                  <a:pt x="50006" y="347662"/>
                </a:lnTo>
                <a:lnTo>
                  <a:pt x="104775" y="264319"/>
                </a:lnTo>
                <a:lnTo>
                  <a:pt x="119062" y="238125"/>
                </a:lnTo>
                <a:lnTo>
                  <a:pt x="142875" y="190500"/>
                </a:lnTo>
                <a:lnTo>
                  <a:pt x="154781" y="152400"/>
                </a:lnTo>
                <a:lnTo>
                  <a:pt x="159543" y="121444"/>
                </a:lnTo>
                <a:lnTo>
                  <a:pt x="157162" y="97631"/>
                </a:lnTo>
                <a:lnTo>
                  <a:pt x="152400" y="83344"/>
                </a:lnTo>
                <a:lnTo>
                  <a:pt x="140493" y="69056"/>
                </a:lnTo>
                <a:lnTo>
                  <a:pt x="126206" y="54769"/>
                </a:lnTo>
                <a:lnTo>
                  <a:pt x="90487" y="14287"/>
                </a:lnTo>
                <a:lnTo>
                  <a:pt x="80962" y="0"/>
                </a:lnTo>
                <a:lnTo>
                  <a:pt x="647700" y="152400"/>
                </a:lnTo>
                <a:lnTo>
                  <a:pt x="557212" y="150019"/>
                </a:lnTo>
                <a:lnTo>
                  <a:pt x="509587" y="157162"/>
                </a:lnTo>
                <a:lnTo>
                  <a:pt x="461962" y="169069"/>
                </a:lnTo>
                <a:lnTo>
                  <a:pt x="416718" y="185737"/>
                </a:lnTo>
                <a:lnTo>
                  <a:pt x="361950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FC2B606-54B9-4D1E-A892-7525A3D11408}"/>
              </a:ext>
            </a:extLst>
          </p:cNvPr>
          <p:cNvSpPr/>
          <p:nvPr/>
        </p:nvSpPr>
        <p:spPr>
          <a:xfrm>
            <a:off x="3714750" y="3752850"/>
            <a:ext cx="317500" cy="2230438"/>
          </a:xfrm>
          <a:custGeom>
            <a:avLst/>
            <a:gdLst>
              <a:gd name="connsiteX0" fmla="*/ 68505 w 318699"/>
              <a:gd name="connsiteY0" fmla="*/ 1227143 h 2230898"/>
              <a:gd name="connsiteX1" fmla="*/ 50634 w 318699"/>
              <a:gd name="connsiteY1" fmla="*/ 1489251 h 2230898"/>
              <a:gd name="connsiteX2" fmla="*/ 32763 w 318699"/>
              <a:gd name="connsiteY2" fmla="*/ 1667961 h 2230898"/>
              <a:gd name="connsiteX3" fmla="*/ 8935 w 318699"/>
              <a:gd name="connsiteY3" fmla="*/ 1799015 h 2230898"/>
              <a:gd name="connsiteX4" fmla="*/ 2978 w 318699"/>
              <a:gd name="connsiteY4" fmla="*/ 1837736 h 2230898"/>
              <a:gd name="connsiteX5" fmla="*/ 0 w 318699"/>
              <a:gd name="connsiteY5" fmla="*/ 1888370 h 2230898"/>
              <a:gd name="connsiteX6" fmla="*/ 11914 w 318699"/>
              <a:gd name="connsiteY6" fmla="*/ 1965811 h 2230898"/>
              <a:gd name="connsiteX7" fmla="*/ 38720 w 318699"/>
              <a:gd name="connsiteY7" fmla="*/ 2052188 h 2230898"/>
              <a:gd name="connsiteX8" fmla="*/ 80419 w 318699"/>
              <a:gd name="connsiteY8" fmla="*/ 2153457 h 2230898"/>
              <a:gd name="connsiteX9" fmla="*/ 101269 w 318699"/>
              <a:gd name="connsiteY9" fmla="*/ 2189199 h 2230898"/>
              <a:gd name="connsiteX10" fmla="*/ 116161 w 318699"/>
              <a:gd name="connsiteY10" fmla="*/ 2201113 h 2230898"/>
              <a:gd name="connsiteX11" fmla="*/ 142968 w 318699"/>
              <a:gd name="connsiteY11" fmla="*/ 2221962 h 2230898"/>
              <a:gd name="connsiteX12" fmla="*/ 169774 w 318699"/>
              <a:gd name="connsiteY12" fmla="*/ 2230898 h 2230898"/>
              <a:gd name="connsiteX13" fmla="*/ 184667 w 318699"/>
              <a:gd name="connsiteY13" fmla="*/ 2227919 h 2230898"/>
              <a:gd name="connsiteX14" fmla="*/ 205516 w 318699"/>
              <a:gd name="connsiteY14" fmla="*/ 2216005 h 2230898"/>
              <a:gd name="connsiteX15" fmla="*/ 217430 w 318699"/>
              <a:gd name="connsiteY15" fmla="*/ 2198134 h 2230898"/>
              <a:gd name="connsiteX16" fmla="*/ 238280 w 318699"/>
              <a:gd name="connsiteY16" fmla="*/ 2156435 h 2230898"/>
              <a:gd name="connsiteX17" fmla="*/ 247215 w 318699"/>
              <a:gd name="connsiteY17" fmla="*/ 2120693 h 2230898"/>
              <a:gd name="connsiteX18" fmla="*/ 244237 w 318699"/>
              <a:gd name="connsiteY18" fmla="*/ 2049209 h 2230898"/>
              <a:gd name="connsiteX19" fmla="*/ 238280 w 318699"/>
              <a:gd name="connsiteY19" fmla="*/ 1870499 h 2230898"/>
              <a:gd name="connsiteX20" fmla="*/ 241258 w 318699"/>
              <a:gd name="connsiteY20" fmla="*/ 1679875 h 2230898"/>
              <a:gd name="connsiteX21" fmla="*/ 247215 w 318699"/>
              <a:gd name="connsiteY21" fmla="*/ 1501165 h 2230898"/>
              <a:gd name="connsiteX22" fmla="*/ 250194 w 318699"/>
              <a:gd name="connsiteY22" fmla="*/ 1382025 h 2230898"/>
              <a:gd name="connsiteX23" fmla="*/ 256151 w 318699"/>
              <a:gd name="connsiteY23" fmla="*/ 1188422 h 2230898"/>
              <a:gd name="connsiteX24" fmla="*/ 271043 w 318699"/>
              <a:gd name="connsiteY24" fmla="*/ 902486 h 2230898"/>
              <a:gd name="connsiteX25" fmla="*/ 274022 w 318699"/>
              <a:gd name="connsiteY25" fmla="*/ 813131 h 2230898"/>
              <a:gd name="connsiteX26" fmla="*/ 282957 w 318699"/>
              <a:gd name="connsiteY26" fmla="*/ 735690 h 2230898"/>
              <a:gd name="connsiteX27" fmla="*/ 297850 w 318699"/>
              <a:gd name="connsiteY27" fmla="*/ 616550 h 2230898"/>
              <a:gd name="connsiteX28" fmla="*/ 294871 w 318699"/>
              <a:gd name="connsiteY28" fmla="*/ 485496 h 2230898"/>
              <a:gd name="connsiteX29" fmla="*/ 309764 w 318699"/>
              <a:gd name="connsiteY29" fmla="*/ 422947 h 2230898"/>
              <a:gd name="connsiteX30" fmla="*/ 315721 w 318699"/>
              <a:gd name="connsiteY30" fmla="*/ 363377 h 2230898"/>
              <a:gd name="connsiteX31" fmla="*/ 318699 w 318699"/>
              <a:gd name="connsiteY31" fmla="*/ 306786 h 2230898"/>
              <a:gd name="connsiteX32" fmla="*/ 303807 w 318699"/>
              <a:gd name="connsiteY32" fmla="*/ 250194 h 2230898"/>
              <a:gd name="connsiteX33" fmla="*/ 274022 w 318699"/>
              <a:gd name="connsiteY33" fmla="*/ 193603 h 2230898"/>
              <a:gd name="connsiteX34" fmla="*/ 235301 w 318699"/>
              <a:gd name="connsiteY34" fmla="*/ 131054 h 2230898"/>
              <a:gd name="connsiteX35" fmla="*/ 142968 w 318699"/>
              <a:gd name="connsiteY35" fmla="*/ 0 h 2230898"/>
              <a:gd name="connsiteX36" fmla="*/ 77441 w 318699"/>
              <a:gd name="connsiteY36" fmla="*/ 23828 h 2230898"/>
              <a:gd name="connsiteX37" fmla="*/ 101269 w 318699"/>
              <a:gd name="connsiteY37" fmla="*/ 145947 h 2230898"/>
              <a:gd name="connsiteX38" fmla="*/ 107226 w 318699"/>
              <a:gd name="connsiteY38" fmla="*/ 217431 h 2230898"/>
              <a:gd name="connsiteX39" fmla="*/ 116161 w 318699"/>
              <a:gd name="connsiteY39" fmla="*/ 300829 h 2230898"/>
              <a:gd name="connsiteX40" fmla="*/ 113183 w 318699"/>
              <a:gd name="connsiteY40" fmla="*/ 360399 h 2230898"/>
              <a:gd name="connsiteX41" fmla="*/ 110204 w 318699"/>
              <a:gd name="connsiteY41" fmla="*/ 408055 h 2230898"/>
              <a:gd name="connsiteX42" fmla="*/ 89355 w 318699"/>
              <a:gd name="connsiteY42" fmla="*/ 530173 h 2230898"/>
              <a:gd name="connsiteX43" fmla="*/ 95312 w 318699"/>
              <a:gd name="connsiteY43" fmla="*/ 831002 h 2230898"/>
              <a:gd name="connsiteX44" fmla="*/ 80419 w 318699"/>
              <a:gd name="connsiteY44" fmla="*/ 1078218 h 2230898"/>
              <a:gd name="connsiteX45" fmla="*/ 68505 w 318699"/>
              <a:gd name="connsiteY45" fmla="*/ 1227143 h 2230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8699" h="2230898">
                <a:moveTo>
                  <a:pt x="68505" y="1227143"/>
                </a:moveTo>
                <a:lnTo>
                  <a:pt x="50634" y="1489251"/>
                </a:lnTo>
                <a:lnTo>
                  <a:pt x="32763" y="1667961"/>
                </a:lnTo>
                <a:lnTo>
                  <a:pt x="8935" y="1799015"/>
                </a:lnTo>
                <a:lnTo>
                  <a:pt x="2978" y="1837736"/>
                </a:lnTo>
                <a:lnTo>
                  <a:pt x="0" y="1888370"/>
                </a:lnTo>
                <a:lnTo>
                  <a:pt x="11914" y="1965811"/>
                </a:lnTo>
                <a:lnTo>
                  <a:pt x="38720" y="2052188"/>
                </a:lnTo>
                <a:lnTo>
                  <a:pt x="80419" y="2153457"/>
                </a:lnTo>
                <a:lnTo>
                  <a:pt x="101269" y="2189199"/>
                </a:lnTo>
                <a:lnTo>
                  <a:pt x="116161" y="2201113"/>
                </a:lnTo>
                <a:lnTo>
                  <a:pt x="142968" y="2221962"/>
                </a:lnTo>
                <a:lnTo>
                  <a:pt x="169774" y="2230898"/>
                </a:lnTo>
                <a:lnTo>
                  <a:pt x="184667" y="2227919"/>
                </a:lnTo>
                <a:lnTo>
                  <a:pt x="205516" y="2216005"/>
                </a:lnTo>
                <a:lnTo>
                  <a:pt x="217430" y="2198134"/>
                </a:lnTo>
                <a:lnTo>
                  <a:pt x="238280" y="2156435"/>
                </a:lnTo>
                <a:lnTo>
                  <a:pt x="247215" y="2120693"/>
                </a:lnTo>
                <a:lnTo>
                  <a:pt x="244237" y="2049209"/>
                </a:lnTo>
                <a:lnTo>
                  <a:pt x="238280" y="1870499"/>
                </a:lnTo>
                <a:cubicBezTo>
                  <a:pt x="239273" y="1806958"/>
                  <a:pt x="240265" y="1743416"/>
                  <a:pt x="241258" y="1679875"/>
                </a:cubicBezTo>
                <a:lnTo>
                  <a:pt x="247215" y="1501165"/>
                </a:lnTo>
                <a:lnTo>
                  <a:pt x="250194" y="1382025"/>
                </a:lnTo>
                <a:lnTo>
                  <a:pt x="256151" y="1188422"/>
                </a:lnTo>
                <a:lnTo>
                  <a:pt x="271043" y="902486"/>
                </a:lnTo>
                <a:lnTo>
                  <a:pt x="274022" y="813131"/>
                </a:lnTo>
                <a:lnTo>
                  <a:pt x="282957" y="735690"/>
                </a:lnTo>
                <a:lnTo>
                  <a:pt x="297850" y="616550"/>
                </a:lnTo>
                <a:lnTo>
                  <a:pt x="294871" y="485496"/>
                </a:lnTo>
                <a:lnTo>
                  <a:pt x="309764" y="422947"/>
                </a:lnTo>
                <a:lnTo>
                  <a:pt x="315721" y="363377"/>
                </a:lnTo>
                <a:lnTo>
                  <a:pt x="318699" y="306786"/>
                </a:lnTo>
                <a:lnTo>
                  <a:pt x="303807" y="250194"/>
                </a:lnTo>
                <a:lnTo>
                  <a:pt x="274022" y="193603"/>
                </a:lnTo>
                <a:lnTo>
                  <a:pt x="235301" y="131054"/>
                </a:lnTo>
                <a:lnTo>
                  <a:pt x="142968" y="0"/>
                </a:lnTo>
                <a:lnTo>
                  <a:pt x="77441" y="23828"/>
                </a:lnTo>
                <a:lnTo>
                  <a:pt x="101269" y="145947"/>
                </a:lnTo>
                <a:lnTo>
                  <a:pt x="107226" y="217431"/>
                </a:lnTo>
                <a:lnTo>
                  <a:pt x="116161" y="300829"/>
                </a:lnTo>
                <a:lnTo>
                  <a:pt x="113183" y="360399"/>
                </a:lnTo>
                <a:lnTo>
                  <a:pt x="110204" y="408055"/>
                </a:lnTo>
                <a:lnTo>
                  <a:pt x="89355" y="530173"/>
                </a:lnTo>
                <a:lnTo>
                  <a:pt x="95312" y="831002"/>
                </a:lnTo>
                <a:lnTo>
                  <a:pt x="80419" y="1078218"/>
                </a:lnTo>
                <a:lnTo>
                  <a:pt x="68505" y="12271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80D1A832-3AEE-4256-82B7-1EBF623479E1}"/>
              </a:ext>
            </a:extLst>
          </p:cNvPr>
          <p:cNvSpPr/>
          <p:nvPr/>
        </p:nvSpPr>
        <p:spPr>
          <a:xfrm>
            <a:off x="2771775" y="4371975"/>
            <a:ext cx="1085850" cy="1341438"/>
          </a:xfrm>
          <a:custGeom>
            <a:avLst/>
            <a:gdLst>
              <a:gd name="connsiteX0" fmla="*/ 731044 w 1085850"/>
              <a:gd name="connsiteY0" fmla="*/ 409575 h 1340644"/>
              <a:gd name="connsiteX1" fmla="*/ 676275 w 1085850"/>
              <a:gd name="connsiteY1" fmla="*/ 495300 h 1340644"/>
              <a:gd name="connsiteX2" fmla="*/ 576263 w 1085850"/>
              <a:gd name="connsiteY2" fmla="*/ 640556 h 1340644"/>
              <a:gd name="connsiteX3" fmla="*/ 469106 w 1085850"/>
              <a:gd name="connsiteY3" fmla="*/ 783431 h 1340644"/>
              <a:gd name="connsiteX4" fmla="*/ 309563 w 1085850"/>
              <a:gd name="connsiteY4" fmla="*/ 971550 h 1340644"/>
              <a:gd name="connsiteX5" fmla="*/ 164306 w 1085850"/>
              <a:gd name="connsiteY5" fmla="*/ 1128713 h 1340644"/>
              <a:gd name="connsiteX6" fmla="*/ 33338 w 1085850"/>
              <a:gd name="connsiteY6" fmla="*/ 1266825 h 1340644"/>
              <a:gd name="connsiteX7" fmla="*/ 11906 w 1085850"/>
              <a:gd name="connsiteY7" fmla="*/ 1290638 h 1340644"/>
              <a:gd name="connsiteX8" fmla="*/ 0 w 1085850"/>
              <a:gd name="connsiteY8" fmla="*/ 1312069 h 1340644"/>
              <a:gd name="connsiteX9" fmla="*/ 0 w 1085850"/>
              <a:gd name="connsiteY9" fmla="*/ 1323975 h 1340644"/>
              <a:gd name="connsiteX10" fmla="*/ 0 w 1085850"/>
              <a:gd name="connsiteY10" fmla="*/ 1333500 h 1340644"/>
              <a:gd name="connsiteX11" fmla="*/ 2381 w 1085850"/>
              <a:gd name="connsiteY11" fmla="*/ 1335881 h 1340644"/>
              <a:gd name="connsiteX12" fmla="*/ 19050 w 1085850"/>
              <a:gd name="connsiteY12" fmla="*/ 1340644 h 1340644"/>
              <a:gd name="connsiteX13" fmla="*/ 42863 w 1085850"/>
              <a:gd name="connsiteY13" fmla="*/ 1335881 h 1340644"/>
              <a:gd name="connsiteX14" fmla="*/ 64294 w 1085850"/>
              <a:gd name="connsiteY14" fmla="*/ 1326356 h 1340644"/>
              <a:gd name="connsiteX15" fmla="*/ 180975 w 1085850"/>
              <a:gd name="connsiteY15" fmla="*/ 1233488 h 1340644"/>
              <a:gd name="connsiteX16" fmla="*/ 323850 w 1085850"/>
              <a:gd name="connsiteY16" fmla="*/ 1116806 h 1340644"/>
              <a:gd name="connsiteX17" fmla="*/ 490538 w 1085850"/>
              <a:gd name="connsiteY17" fmla="*/ 964406 h 1340644"/>
              <a:gd name="connsiteX18" fmla="*/ 602456 w 1085850"/>
              <a:gd name="connsiteY18" fmla="*/ 854869 h 1340644"/>
              <a:gd name="connsiteX19" fmla="*/ 690563 w 1085850"/>
              <a:gd name="connsiteY19" fmla="*/ 759619 h 1340644"/>
              <a:gd name="connsiteX20" fmla="*/ 847725 w 1085850"/>
              <a:gd name="connsiteY20" fmla="*/ 545306 h 1340644"/>
              <a:gd name="connsiteX21" fmla="*/ 971550 w 1085850"/>
              <a:gd name="connsiteY21" fmla="*/ 350044 h 1340644"/>
              <a:gd name="connsiteX22" fmla="*/ 1076325 w 1085850"/>
              <a:gd name="connsiteY22" fmla="*/ 173831 h 1340644"/>
              <a:gd name="connsiteX23" fmla="*/ 1085850 w 1085850"/>
              <a:gd name="connsiteY23" fmla="*/ 0 h 1340644"/>
              <a:gd name="connsiteX24" fmla="*/ 919163 w 1085850"/>
              <a:gd name="connsiteY24" fmla="*/ 28575 h 1340644"/>
              <a:gd name="connsiteX25" fmla="*/ 873919 w 1085850"/>
              <a:gd name="connsiteY25" fmla="*/ 140494 h 1340644"/>
              <a:gd name="connsiteX26" fmla="*/ 804863 w 1085850"/>
              <a:gd name="connsiteY26" fmla="*/ 280988 h 1340644"/>
              <a:gd name="connsiteX27" fmla="*/ 731044 w 1085850"/>
              <a:gd name="connsiteY27" fmla="*/ 409575 h 1340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85850" h="1340644">
                <a:moveTo>
                  <a:pt x="731044" y="409575"/>
                </a:moveTo>
                <a:lnTo>
                  <a:pt x="676275" y="495300"/>
                </a:lnTo>
                <a:lnTo>
                  <a:pt x="576263" y="640556"/>
                </a:lnTo>
                <a:lnTo>
                  <a:pt x="469106" y="783431"/>
                </a:lnTo>
                <a:lnTo>
                  <a:pt x="309563" y="971550"/>
                </a:lnTo>
                <a:lnTo>
                  <a:pt x="164306" y="1128713"/>
                </a:lnTo>
                <a:lnTo>
                  <a:pt x="33338" y="1266825"/>
                </a:lnTo>
                <a:lnTo>
                  <a:pt x="11906" y="1290638"/>
                </a:lnTo>
                <a:lnTo>
                  <a:pt x="0" y="1312069"/>
                </a:lnTo>
                <a:lnTo>
                  <a:pt x="0" y="1323975"/>
                </a:lnTo>
                <a:lnTo>
                  <a:pt x="0" y="1333500"/>
                </a:lnTo>
                <a:lnTo>
                  <a:pt x="2381" y="1335881"/>
                </a:lnTo>
                <a:lnTo>
                  <a:pt x="19050" y="1340644"/>
                </a:lnTo>
                <a:lnTo>
                  <a:pt x="42863" y="1335881"/>
                </a:lnTo>
                <a:lnTo>
                  <a:pt x="64294" y="1326356"/>
                </a:lnTo>
                <a:lnTo>
                  <a:pt x="180975" y="1233488"/>
                </a:lnTo>
                <a:lnTo>
                  <a:pt x="323850" y="1116806"/>
                </a:lnTo>
                <a:lnTo>
                  <a:pt x="490538" y="964406"/>
                </a:lnTo>
                <a:lnTo>
                  <a:pt x="602456" y="854869"/>
                </a:lnTo>
                <a:lnTo>
                  <a:pt x="690563" y="759619"/>
                </a:lnTo>
                <a:lnTo>
                  <a:pt x="847725" y="545306"/>
                </a:lnTo>
                <a:lnTo>
                  <a:pt x="971550" y="350044"/>
                </a:lnTo>
                <a:lnTo>
                  <a:pt x="1076325" y="173831"/>
                </a:lnTo>
                <a:lnTo>
                  <a:pt x="1085850" y="0"/>
                </a:lnTo>
                <a:lnTo>
                  <a:pt x="919163" y="28575"/>
                </a:lnTo>
                <a:lnTo>
                  <a:pt x="873919" y="140494"/>
                </a:lnTo>
                <a:lnTo>
                  <a:pt x="804863" y="280988"/>
                </a:lnTo>
                <a:lnTo>
                  <a:pt x="731044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802BB4A3-CD06-4722-9466-A4944ABAB605}"/>
              </a:ext>
            </a:extLst>
          </p:cNvPr>
          <p:cNvSpPr/>
          <p:nvPr/>
        </p:nvSpPr>
        <p:spPr>
          <a:xfrm>
            <a:off x="3938588" y="4573588"/>
            <a:ext cx="765175" cy="590550"/>
          </a:xfrm>
          <a:custGeom>
            <a:avLst/>
            <a:gdLst>
              <a:gd name="connsiteX0" fmla="*/ 519112 w 764381"/>
              <a:gd name="connsiteY0" fmla="*/ 164307 h 590550"/>
              <a:gd name="connsiteX1" fmla="*/ 338137 w 764381"/>
              <a:gd name="connsiteY1" fmla="*/ 109538 h 590550"/>
              <a:gd name="connsiteX2" fmla="*/ 176212 w 764381"/>
              <a:gd name="connsiteY2" fmla="*/ 59532 h 590550"/>
              <a:gd name="connsiteX3" fmla="*/ 0 w 764381"/>
              <a:gd name="connsiteY3" fmla="*/ 0 h 590550"/>
              <a:gd name="connsiteX4" fmla="*/ 0 w 764381"/>
              <a:gd name="connsiteY4" fmla="*/ 78582 h 590550"/>
              <a:gd name="connsiteX5" fmla="*/ 150018 w 764381"/>
              <a:gd name="connsiteY5" fmla="*/ 183357 h 590550"/>
              <a:gd name="connsiteX6" fmla="*/ 321468 w 764381"/>
              <a:gd name="connsiteY6" fmla="*/ 311944 h 590550"/>
              <a:gd name="connsiteX7" fmla="*/ 457200 w 764381"/>
              <a:gd name="connsiteY7" fmla="*/ 414338 h 590550"/>
              <a:gd name="connsiteX8" fmla="*/ 597693 w 764381"/>
              <a:gd name="connsiteY8" fmla="*/ 516732 h 590550"/>
              <a:gd name="connsiteX9" fmla="*/ 666750 w 764381"/>
              <a:gd name="connsiteY9" fmla="*/ 569119 h 590550"/>
              <a:gd name="connsiteX10" fmla="*/ 697706 w 764381"/>
              <a:gd name="connsiteY10" fmla="*/ 585788 h 590550"/>
              <a:gd name="connsiteX11" fmla="*/ 714375 w 764381"/>
              <a:gd name="connsiteY11" fmla="*/ 590550 h 590550"/>
              <a:gd name="connsiteX12" fmla="*/ 726281 w 764381"/>
              <a:gd name="connsiteY12" fmla="*/ 590550 h 590550"/>
              <a:gd name="connsiteX13" fmla="*/ 738187 w 764381"/>
              <a:gd name="connsiteY13" fmla="*/ 588169 h 590550"/>
              <a:gd name="connsiteX14" fmla="*/ 750093 w 764381"/>
              <a:gd name="connsiteY14" fmla="*/ 581025 h 590550"/>
              <a:gd name="connsiteX15" fmla="*/ 759618 w 764381"/>
              <a:gd name="connsiteY15" fmla="*/ 559594 h 590550"/>
              <a:gd name="connsiteX16" fmla="*/ 764381 w 764381"/>
              <a:gd name="connsiteY16" fmla="*/ 535782 h 590550"/>
              <a:gd name="connsiteX17" fmla="*/ 764381 w 764381"/>
              <a:gd name="connsiteY17" fmla="*/ 483394 h 590550"/>
              <a:gd name="connsiteX18" fmla="*/ 759618 w 764381"/>
              <a:gd name="connsiteY18" fmla="*/ 409575 h 590550"/>
              <a:gd name="connsiteX19" fmla="*/ 742950 w 764381"/>
              <a:gd name="connsiteY19" fmla="*/ 347663 h 590550"/>
              <a:gd name="connsiteX20" fmla="*/ 716756 w 764381"/>
              <a:gd name="connsiteY20" fmla="*/ 297657 h 590550"/>
              <a:gd name="connsiteX21" fmla="*/ 685800 w 764381"/>
              <a:gd name="connsiteY21" fmla="*/ 252413 h 590550"/>
              <a:gd name="connsiteX22" fmla="*/ 640556 w 764381"/>
              <a:gd name="connsiteY22" fmla="*/ 204788 h 590550"/>
              <a:gd name="connsiteX23" fmla="*/ 590550 w 764381"/>
              <a:gd name="connsiteY23" fmla="*/ 183357 h 590550"/>
              <a:gd name="connsiteX24" fmla="*/ 519112 w 764381"/>
              <a:gd name="connsiteY24" fmla="*/ 164307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764381" h="590550">
                <a:moveTo>
                  <a:pt x="519112" y="164307"/>
                </a:moveTo>
                <a:lnTo>
                  <a:pt x="338137" y="109538"/>
                </a:lnTo>
                <a:lnTo>
                  <a:pt x="176212" y="59532"/>
                </a:lnTo>
                <a:lnTo>
                  <a:pt x="0" y="0"/>
                </a:lnTo>
                <a:lnTo>
                  <a:pt x="0" y="78582"/>
                </a:lnTo>
                <a:lnTo>
                  <a:pt x="150018" y="183357"/>
                </a:lnTo>
                <a:lnTo>
                  <a:pt x="321468" y="311944"/>
                </a:lnTo>
                <a:lnTo>
                  <a:pt x="457200" y="414338"/>
                </a:lnTo>
                <a:lnTo>
                  <a:pt x="597693" y="516732"/>
                </a:lnTo>
                <a:lnTo>
                  <a:pt x="666750" y="569119"/>
                </a:lnTo>
                <a:lnTo>
                  <a:pt x="697706" y="585788"/>
                </a:lnTo>
                <a:lnTo>
                  <a:pt x="714375" y="590550"/>
                </a:lnTo>
                <a:lnTo>
                  <a:pt x="726281" y="590550"/>
                </a:lnTo>
                <a:lnTo>
                  <a:pt x="738187" y="588169"/>
                </a:lnTo>
                <a:lnTo>
                  <a:pt x="750093" y="581025"/>
                </a:lnTo>
                <a:lnTo>
                  <a:pt x="759618" y="559594"/>
                </a:lnTo>
                <a:lnTo>
                  <a:pt x="764381" y="535782"/>
                </a:lnTo>
                <a:lnTo>
                  <a:pt x="764381" y="483394"/>
                </a:lnTo>
                <a:lnTo>
                  <a:pt x="759618" y="409575"/>
                </a:lnTo>
                <a:lnTo>
                  <a:pt x="742950" y="347663"/>
                </a:lnTo>
                <a:lnTo>
                  <a:pt x="716756" y="297657"/>
                </a:lnTo>
                <a:lnTo>
                  <a:pt x="685800" y="252413"/>
                </a:lnTo>
                <a:lnTo>
                  <a:pt x="640556" y="204788"/>
                </a:lnTo>
                <a:lnTo>
                  <a:pt x="590550" y="183357"/>
                </a:lnTo>
                <a:lnTo>
                  <a:pt x="519112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EBB49330-47F2-4522-AAB1-B99B48B42C16}"/>
              </a:ext>
            </a:extLst>
          </p:cNvPr>
          <p:cNvSpPr/>
          <p:nvPr/>
        </p:nvSpPr>
        <p:spPr>
          <a:xfrm>
            <a:off x="5438775" y="1754188"/>
            <a:ext cx="1855788" cy="1274762"/>
          </a:xfrm>
          <a:custGeom>
            <a:avLst/>
            <a:gdLst>
              <a:gd name="connsiteX0" fmla="*/ 431006 w 1854994"/>
              <a:gd name="connsiteY0" fmla="*/ 257175 h 1273969"/>
              <a:gd name="connsiteX1" fmla="*/ 285750 w 1854994"/>
              <a:gd name="connsiteY1" fmla="*/ 292894 h 1273969"/>
              <a:gd name="connsiteX2" fmla="*/ 159544 w 1854994"/>
              <a:gd name="connsiteY2" fmla="*/ 326232 h 1273969"/>
              <a:gd name="connsiteX3" fmla="*/ 64294 w 1854994"/>
              <a:gd name="connsiteY3" fmla="*/ 357188 h 1273969"/>
              <a:gd name="connsiteX4" fmla="*/ 0 w 1854994"/>
              <a:gd name="connsiteY4" fmla="*/ 121444 h 1273969"/>
              <a:gd name="connsiteX5" fmla="*/ 69056 w 1854994"/>
              <a:gd name="connsiteY5" fmla="*/ 157163 h 1273969"/>
              <a:gd name="connsiteX6" fmla="*/ 192881 w 1854994"/>
              <a:gd name="connsiteY6" fmla="*/ 138113 h 1273969"/>
              <a:gd name="connsiteX7" fmla="*/ 431006 w 1854994"/>
              <a:gd name="connsiteY7" fmla="*/ 88107 h 1273969"/>
              <a:gd name="connsiteX8" fmla="*/ 633413 w 1854994"/>
              <a:gd name="connsiteY8" fmla="*/ 33338 h 1273969"/>
              <a:gd name="connsiteX9" fmla="*/ 711994 w 1854994"/>
              <a:gd name="connsiteY9" fmla="*/ 4763 h 1273969"/>
              <a:gd name="connsiteX10" fmla="*/ 750094 w 1854994"/>
              <a:gd name="connsiteY10" fmla="*/ 0 h 1273969"/>
              <a:gd name="connsiteX11" fmla="*/ 785813 w 1854994"/>
              <a:gd name="connsiteY11" fmla="*/ 11907 h 1273969"/>
              <a:gd name="connsiteX12" fmla="*/ 904875 w 1854994"/>
              <a:gd name="connsiteY12" fmla="*/ 73819 h 1273969"/>
              <a:gd name="connsiteX13" fmla="*/ 983456 w 1854994"/>
              <a:gd name="connsiteY13" fmla="*/ 121444 h 1273969"/>
              <a:gd name="connsiteX14" fmla="*/ 1016794 w 1854994"/>
              <a:gd name="connsiteY14" fmla="*/ 145257 h 1273969"/>
              <a:gd name="connsiteX15" fmla="*/ 1045369 w 1854994"/>
              <a:gd name="connsiteY15" fmla="*/ 171450 h 1273969"/>
              <a:gd name="connsiteX16" fmla="*/ 1059656 w 1854994"/>
              <a:gd name="connsiteY16" fmla="*/ 190500 h 1273969"/>
              <a:gd name="connsiteX17" fmla="*/ 1071563 w 1854994"/>
              <a:gd name="connsiteY17" fmla="*/ 214313 h 1273969"/>
              <a:gd name="connsiteX18" fmla="*/ 1076325 w 1854994"/>
              <a:gd name="connsiteY18" fmla="*/ 240507 h 1273969"/>
              <a:gd name="connsiteX19" fmla="*/ 1069181 w 1854994"/>
              <a:gd name="connsiteY19" fmla="*/ 271463 h 1273969"/>
              <a:gd name="connsiteX20" fmla="*/ 1050131 w 1854994"/>
              <a:gd name="connsiteY20" fmla="*/ 304800 h 1273969"/>
              <a:gd name="connsiteX21" fmla="*/ 1012031 w 1854994"/>
              <a:gd name="connsiteY21" fmla="*/ 352425 h 1273969"/>
              <a:gd name="connsiteX22" fmla="*/ 978694 w 1854994"/>
              <a:gd name="connsiteY22" fmla="*/ 400050 h 1273969"/>
              <a:gd name="connsiteX23" fmla="*/ 945356 w 1854994"/>
              <a:gd name="connsiteY23" fmla="*/ 459582 h 1273969"/>
              <a:gd name="connsiteX24" fmla="*/ 923925 w 1854994"/>
              <a:gd name="connsiteY24" fmla="*/ 526257 h 1273969"/>
              <a:gd name="connsiteX25" fmla="*/ 914400 w 1854994"/>
              <a:gd name="connsiteY25" fmla="*/ 592932 h 1273969"/>
              <a:gd name="connsiteX26" fmla="*/ 919163 w 1854994"/>
              <a:gd name="connsiteY26" fmla="*/ 795338 h 1273969"/>
              <a:gd name="connsiteX27" fmla="*/ 931069 w 1854994"/>
              <a:gd name="connsiteY27" fmla="*/ 923925 h 1273969"/>
              <a:gd name="connsiteX28" fmla="*/ 938213 w 1854994"/>
              <a:gd name="connsiteY28" fmla="*/ 969169 h 1273969"/>
              <a:gd name="connsiteX29" fmla="*/ 947738 w 1854994"/>
              <a:gd name="connsiteY29" fmla="*/ 1007269 h 1273969"/>
              <a:gd name="connsiteX30" fmla="*/ 959644 w 1854994"/>
              <a:gd name="connsiteY30" fmla="*/ 1031082 h 1273969"/>
              <a:gd name="connsiteX31" fmla="*/ 976313 w 1854994"/>
              <a:gd name="connsiteY31" fmla="*/ 1047750 h 1273969"/>
              <a:gd name="connsiteX32" fmla="*/ 1002506 w 1854994"/>
              <a:gd name="connsiteY32" fmla="*/ 1062038 h 1273969"/>
              <a:gd name="connsiteX33" fmla="*/ 1031081 w 1854994"/>
              <a:gd name="connsiteY33" fmla="*/ 1073944 h 1273969"/>
              <a:gd name="connsiteX34" fmla="*/ 1100138 w 1854994"/>
              <a:gd name="connsiteY34" fmla="*/ 1085850 h 1273969"/>
              <a:gd name="connsiteX35" fmla="*/ 1226344 w 1854994"/>
              <a:gd name="connsiteY35" fmla="*/ 1092994 h 1273969"/>
              <a:gd name="connsiteX36" fmla="*/ 1273969 w 1854994"/>
              <a:gd name="connsiteY36" fmla="*/ 1092994 h 1273969"/>
              <a:gd name="connsiteX37" fmla="*/ 1347788 w 1854994"/>
              <a:gd name="connsiteY37" fmla="*/ 1081088 h 1273969"/>
              <a:gd name="connsiteX38" fmla="*/ 1400175 w 1854994"/>
              <a:gd name="connsiteY38" fmla="*/ 1062038 h 1273969"/>
              <a:gd name="connsiteX39" fmla="*/ 1793081 w 1854994"/>
              <a:gd name="connsiteY39" fmla="*/ 1038225 h 1273969"/>
              <a:gd name="connsiteX40" fmla="*/ 1819275 w 1854994"/>
              <a:gd name="connsiteY40" fmla="*/ 1062038 h 1273969"/>
              <a:gd name="connsiteX41" fmla="*/ 1840706 w 1854994"/>
              <a:gd name="connsiteY41" fmla="*/ 1085850 h 1273969"/>
              <a:gd name="connsiteX42" fmla="*/ 1850231 w 1854994"/>
              <a:gd name="connsiteY42" fmla="*/ 1104900 h 1273969"/>
              <a:gd name="connsiteX43" fmla="*/ 1854994 w 1854994"/>
              <a:gd name="connsiteY43" fmla="*/ 1121569 h 1273969"/>
              <a:gd name="connsiteX44" fmla="*/ 1854994 w 1854994"/>
              <a:gd name="connsiteY44" fmla="*/ 1138238 h 1273969"/>
              <a:gd name="connsiteX45" fmla="*/ 1845469 w 1854994"/>
              <a:gd name="connsiteY45" fmla="*/ 1162050 h 1273969"/>
              <a:gd name="connsiteX46" fmla="*/ 1828800 w 1854994"/>
              <a:gd name="connsiteY46" fmla="*/ 1181100 h 1273969"/>
              <a:gd name="connsiteX47" fmla="*/ 1797844 w 1854994"/>
              <a:gd name="connsiteY47" fmla="*/ 1204913 h 1273969"/>
              <a:gd name="connsiteX48" fmla="*/ 1747838 w 1854994"/>
              <a:gd name="connsiteY48" fmla="*/ 1228725 h 1273969"/>
              <a:gd name="connsiteX49" fmla="*/ 1664494 w 1854994"/>
              <a:gd name="connsiteY49" fmla="*/ 1250157 h 1273969"/>
              <a:gd name="connsiteX50" fmla="*/ 1562100 w 1854994"/>
              <a:gd name="connsiteY50" fmla="*/ 1266825 h 1273969"/>
              <a:gd name="connsiteX51" fmla="*/ 1400175 w 1854994"/>
              <a:gd name="connsiteY51" fmla="*/ 1273969 h 1273969"/>
              <a:gd name="connsiteX52" fmla="*/ 1271588 w 1854994"/>
              <a:gd name="connsiteY52" fmla="*/ 1273969 h 1273969"/>
              <a:gd name="connsiteX53" fmla="*/ 1131094 w 1854994"/>
              <a:gd name="connsiteY53" fmla="*/ 1264444 h 1273969"/>
              <a:gd name="connsiteX54" fmla="*/ 1014413 w 1854994"/>
              <a:gd name="connsiteY54" fmla="*/ 1245394 h 1273969"/>
              <a:gd name="connsiteX55" fmla="*/ 935831 w 1854994"/>
              <a:gd name="connsiteY55" fmla="*/ 1223963 h 1273969"/>
              <a:gd name="connsiteX56" fmla="*/ 871538 w 1854994"/>
              <a:gd name="connsiteY56" fmla="*/ 1195388 h 1273969"/>
              <a:gd name="connsiteX57" fmla="*/ 828675 w 1854994"/>
              <a:gd name="connsiteY57" fmla="*/ 1164432 h 1273969"/>
              <a:gd name="connsiteX58" fmla="*/ 790575 w 1854994"/>
              <a:gd name="connsiteY58" fmla="*/ 1126332 h 1273969"/>
              <a:gd name="connsiteX59" fmla="*/ 766763 w 1854994"/>
              <a:gd name="connsiteY59" fmla="*/ 1090613 h 1273969"/>
              <a:gd name="connsiteX60" fmla="*/ 745331 w 1854994"/>
              <a:gd name="connsiteY60" fmla="*/ 1045369 h 1273969"/>
              <a:gd name="connsiteX61" fmla="*/ 735806 w 1854994"/>
              <a:gd name="connsiteY61" fmla="*/ 1002507 h 1273969"/>
              <a:gd name="connsiteX62" fmla="*/ 723900 w 1854994"/>
              <a:gd name="connsiteY62" fmla="*/ 881063 h 1273969"/>
              <a:gd name="connsiteX63" fmla="*/ 714375 w 1854994"/>
              <a:gd name="connsiteY63" fmla="*/ 728663 h 1273969"/>
              <a:gd name="connsiteX64" fmla="*/ 711994 w 1854994"/>
              <a:gd name="connsiteY64" fmla="*/ 516732 h 1273969"/>
              <a:gd name="connsiteX65" fmla="*/ 711994 w 1854994"/>
              <a:gd name="connsiteY65" fmla="*/ 359569 h 1273969"/>
              <a:gd name="connsiteX66" fmla="*/ 711994 w 1854994"/>
              <a:gd name="connsiteY66" fmla="*/ 321469 h 1273969"/>
              <a:gd name="connsiteX67" fmla="*/ 707231 w 1854994"/>
              <a:gd name="connsiteY67" fmla="*/ 288132 h 1273969"/>
              <a:gd name="connsiteX68" fmla="*/ 697706 w 1854994"/>
              <a:gd name="connsiteY68" fmla="*/ 261938 h 1273969"/>
              <a:gd name="connsiteX69" fmla="*/ 685800 w 1854994"/>
              <a:gd name="connsiteY69" fmla="*/ 242888 h 1273969"/>
              <a:gd name="connsiteX70" fmla="*/ 669131 w 1854994"/>
              <a:gd name="connsiteY70" fmla="*/ 228600 h 1273969"/>
              <a:gd name="connsiteX71" fmla="*/ 650081 w 1854994"/>
              <a:gd name="connsiteY71" fmla="*/ 223838 h 1273969"/>
              <a:gd name="connsiteX72" fmla="*/ 619125 w 1854994"/>
              <a:gd name="connsiteY72" fmla="*/ 221457 h 1273969"/>
              <a:gd name="connsiteX73" fmla="*/ 528638 w 1854994"/>
              <a:gd name="connsiteY73" fmla="*/ 238125 h 1273969"/>
              <a:gd name="connsiteX74" fmla="*/ 431006 w 1854994"/>
              <a:gd name="connsiteY74" fmla="*/ 257175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854994" h="1273969">
                <a:moveTo>
                  <a:pt x="431006" y="257175"/>
                </a:moveTo>
                <a:lnTo>
                  <a:pt x="285750" y="292894"/>
                </a:lnTo>
                <a:lnTo>
                  <a:pt x="159544" y="326232"/>
                </a:lnTo>
                <a:lnTo>
                  <a:pt x="64294" y="357188"/>
                </a:lnTo>
                <a:lnTo>
                  <a:pt x="0" y="121444"/>
                </a:lnTo>
                <a:lnTo>
                  <a:pt x="69056" y="157163"/>
                </a:lnTo>
                <a:lnTo>
                  <a:pt x="192881" y="138113"/>
                </a:lnTo>
                <a:lnTo>
                  <a:pt x="431006" y="88107"/>
                </a:lnTo>
                <a:lnTo>
                  <a:pt x="633413" y="33338"/>
                </a:lnTo>
                <a:lnTo>
                  <a:pt x="711994" y="4763"/>
                </a:lnTo>
                <a:lnTo>
                  <a:pt x="750094" y="0"/>
                </a:lnTo>
                <a:lnTo>
                  <a:pt x="785813" y="11907"/>
                </a:lnTo>
                <a:lnTo>
                  <a:pt x="904875" y="73819"/>
                </a:lnTo>
                <a:lnTo>
                  <a:pt x="983456" y="121444"/>
                </a:lnTo>
                <a:lnTo>
                  <a:pt x="1016794" y="145257"/>
                </a:lnTo>
                <a:lnTo>
                  <a:pt x="1045369" y="171450"/>
                </a:lnTo>
                <a:lnTo>
                  <a:pt x="1059656" y="190500"/>
                </a:lnTo>
                <a:lnTo>
                  <a:pt x="1071563" y="214313"/>
                </a:lnTo>
                <a:lnTo>
                  <a:pt x="1076325" y="240507"/>
                </a:lnTo>
                <a:lnTo>
                  <a:pt x="1069181" y="271463"/>
                </a:lnTo>
                <a:lnTo>
                  <a:pt x="1050131" y="304800"/>
                </a:lnTo>
                <a:lnTo>
                  <a:pt x="1012031" y="352425"/>
                </a:lnTo>
                <a:lnTo>
                  <a:pt x="978694" y="400050"/>
                </a:lnTo>
                <a:lnTo>
                  <a:pt x="945356" y="459582"/>
                </a:lnTo>
                <a:lnTo>
                  <a:pt x="923925" y="526257"/>
                </a:lnTo>
                <a:lnTo>
                  <a:pt x="914400" y="592932"/>
                </a:lnTo>
                <a:lnTo>
                  <a:pt x="919163" y="795338"/>
                </a:lnTo>
                <a:lnTo>
                  <a:pt x="931069" y="923925"/>
                </a:lnTo>
                <a:lnTo>
                  <a:pt x="938213" y="969169"/>
                </a:lnTo>
                <a:lnTo>
                  <a:pt x="947738" y="1007269"/>
                </a:lnTo>
                <a:lnTo>
                  <a:pt x="959644" y="1031082"/>
                </a:lnTo>
                <a:lnTo>
                  <a:pt x="976313" y="1047750"/>
                </a:lnTo>
                <a:lnTo>
                  <a:pt x="1002506" y="1062038"/>
                </a:lnTo>
                <a:lnTo>
                  <a:pt x="1031081" y="1073944"/>
                </a:lnTo>
                <a:lnTo>
                  <a:pt x="1100138" y="1085850"/>
                </a:lnTo>
                <a:lnTo>
                  <a:pt x="1226344" y="1092994"/>
                </a:lnTo>
                <a:lnTo>
                  <a:pt x="1273969" y="1092994"/>
                </a:lnTo>
                <a:lnTo>
                  <a:pt x="1347788" y="1081088"/>
                </a:lnTo>
                <a:lnTo>
                  <a:pt x="1400175" y="1062038"/>
                </a:lnTo>
                <a:lnTo>
                  <a:pt x="1793081" y="1038225"/>
                </a:lnTo>
                <a:lnTo>
                  <a:pt x="1819275" y="1062038"/>
                </a:lnTo>
                <a:lnTo>
                  <a:pt x="1840706" y="1085850"/>
                </a:lnTo>
                <a:lnTo>
                  <a:pt x="1850231" y="1104900"/>
                </a:lnTo>
                <a:lnTo>
                  <a:pt x="1854994" y="1121569"/>
                </a:lnTo>
                <a:lnTo>
                  <a:pt x="1854994" y="1138238"/>
                </a:lnTo>
                <a:lnTo>
                  <a:pt x="1845469" y="1162050"/>
                </a:lnTo>
                <a:lnTo>
                  <a:pt x="1828800" y="1181100"/>
                </a:lnTo>
                <a:lnTo>
                  <a:pt x="1797844" y="1204913"/>
                </a:lnTo>
                <a:lnTo>
                  <a:pt x="1747838" y="1228725"/>
                </a:lnTo>
                <a:lnTo>
                  <a:pt x="1664494" y="1250157"/>
                </a:lnTo>
                <a:lnTo>
                  <a:pt x="1562100" y="1266825"/>
                </a:lnTo>
                <a:lnTo>
                  <a:pt x="1400175" y="1273969"/>
                </a:lnTo>
                <a:lnTo>
                  <a:pt x="1271588" y="1273969"/>
                </a:lnTo>
                <a:lnTo>
                  <a:pt x="1131094" y="1264444"/>
                </a:lnTo>
                <a:lnTo>
                  <a:pt x="1014413" y="1245394"/>
                </a:lnTo>
                <a:lnTo>
                  <a:pt x="935831" y="1223963"/>
                </a:lnTo>
                <a:lnTo>
                  <a:pt x="871538" y="1195388"/>
                </a:lnTo>
                <a:lnTo>
                  <a:pt x="828675" y="1164432"/>
                </a:lnTo>
                <a:lnTo>
                  <a:pt x="790575" y="1126332"/>
                </a:lnTo>
                <a:lnTo>
                  <a:pt x="766763" y="1090613"/>
                </a:lnTo>
                <a:lnTo>
                  <a:pt x="745331" y="1045369"/>
                </a:lnTo>
                <a:lnTo>
                  <a:pt x="735806" y="1002507"/>
                </a:lnTo>
                <a:lnTo>
                  <a:pt x="723900" y="881063"/>
                </a:lnTo>
                <a:lnTo>
                  <a:pt x="714375" y="728663"/>
                </a:lnTo>
                <a:cubicBezTo>
                  <a:pt x="713581" y="658019"/>
                  <a:pt x="712788" y="587376"/>
                  <a:pt x="711994" y="516732"/>
                </a:cubicBezTo>
                <a:lnTo>
                  <a:pt x="711994" y="359569"/>
                </a:lnTo>
                <a:lnTo>
                  <a:pt x="711994" y="321469"/>
                </a:lnTo>
                <a:lnTo>
                  <a:pt x="707231" y="288132"/>
                </a:lnTo>
                <a:lnTo>
                  <a:pt x="697706" y="261938"/>
                </a:lnTo>
                <a:lnTo>
                  <a:pt x="685800" y="242888"/>
                </a:lnTo>
                <a:lnTo>
                  <a:pt x="669131" y="228600"/>
                </a:lnTo>
                <a:lnTo>
                  <a:pt x="650081" y="223838"/>
                </a:lnTo>
                <a:lnTo>
                  <a:pt x="619125" y="221457"/>
                </a:lnTo>
                <a:lnTo>
                  <a:pt x="528638" y="238125"/>
                </a:lnTo>
                <a:lnTo>
                  <a:pt x="431006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CE9744F9-722F-432E-A12B-4413BFFF2F78}"/>
              </a:ext>
            </a:extLst>
          </p:cNvPr>
          <p:cNvSpPr/>
          <p:nvPr/>
        </p:nvSpPr>
        <p:spPr>
          <a:xfrm>
            <a:off x="6791325" y="2219325"/>
            <a:ext cx="496888" cy="657225"/>
          </a:xfrm>
          <a:custGeom>
            <a:avLst/>
            <a:gdLst>
              <a:gd name="connsiteX0" fmla="*/ 257175 w 497681"/>
              <a:gd name="connsiteY0" fmla="*/ 235744 h 657225"/>
              <a:gd name="connsiteX1" fmla="*/ 278606 w 497681"/>
              <a:gd name="connsiteY1" fmla="*/ 130969 h 657225"/>
              <a:gd name="connsiteX2" fmla="*/ 290513 w 497681"/>
              <a:gd name="connsiteY2" fmla="*/ 52388 h 657225"/>
              <a:gd name="connsiteX3" fmla="*/ 297656 w 497681"/>
              <a:gd name="connsiteY3" fmla="*/ 14288 h 657225"/>
              <a:gd name="connsiteX4" fmla="*/ 309563 w 497681"/>
              <a:gd name="connsiteY4" fmla="*/ 0 h 657225"/>
              <a:gd name="connsiteX5" fmla="*/ 316706 w 497681"/>
              <a:gd name="connsiteY5" fmla="*/ 0 h 657225"/>
              <a:gd name="connsiteX6" fmla="*/ 326231 w 497681"/>
              <a:gd name="connsiteY6" fmla="*/ 2381 h 657225"/>
              <a:gd name="connsiteX7" fmla="*/ 333375 w 497681"/>
              <a:gd name="connsiteY7" fmla="*/ 16669 h 657225"/>
              <a:gd name="connsiteX8" fmla="*/ 340519 w 497681"/>
              <a:gd name="connsiteY8" fmla="*/ 40481 h 657225"/>
              <a:gd name="connsiteX9" fmla="*/ 342900 w 497681"/>
              <a:gd name="connsiteY9" fmla="*/ 100013 h 657225"/>
              <a:gd name="connsiteX10" fmla="*/ 350044 w 497681"/>
              <a:gd name="connsiteY10" fmla="*/ 216694 h 657225"/>
              <a:gd name="connsiteX11" fmla="*/ 361950 w 497681"/>
              <a:gd name="connsiteY11" fmla="*/ 319088 h 657225"/>
              <a:gd name="connsiteX12" fmla="*/ 369094 w 497681"/>
              <a:gd name="connsiteY12" fmla="*/ 376238 h 657225"/>
              <a:gd name="connsiteX13" fmla="*/ 378619 w 497681"/>
              <a:gd name="connsiteY13" fmla="*/ 435769 h 657225"/>
              <a:gd name="connsiteX14" fmla="*/ 390525 w 497681"/>
              <a:gd name="connsiteY14" fmla="*/ 481013 h 657225"/>
              <a:gd name="connsiteX15" fmla="*/ 411956 w 497681"/>
              <a:gd name="connsiteY15" fmla="*/ 531019 h 657225"/>
              <a:gd name="connsiteX16" fmla="*/ 435769 w 497681"/>
              <a:gd name="connsiteY16" fmla="*/ 569119 h 657225"/>
              <a:gd name="connsiteX17" fmla="*/ 473869 w 497681"/>
              <a:gd name="connsiteY17" fmla="*/ 607219 h 657225"/>
              <a:gd name="connsiteX18" fmla="*/ 497681 w 497681"/>
              <a:gd name="connsiteY18" fmla="*/ 657225 h 657225"/>
              <a:gd name="connsiteX19" fmla="*/ 0 w 497681"/>
              <a:gd name="connsiteY19" fmla="*/ 621506 h 657225"/>
              <a:gd name="connsiteX20" fmla="*/ 61913 w 497681"/>
              <a:gd name="connsiteY20" fmla="*/ 588169 h 657225"/>
              <a:gd name="connsiteX21" fmla="*/ 102394 w 497681"/>
              <a:gd name="connsiteY21" fmla="*/ 559594 h 657225"/>
              <a:gd name="connsiteX22" fmla="*/ 135731 w 497681"/>
              <a:gd name="connsiteY22" fmla="*/ 526256 h 657225"/>
              <a:gd name="connsiteX23" fmla="*/ 166688 w 497681"/>
              <a:gd name="connsiteY23" fmla="*/ 488156 h 657225"/>
              <a:gd name="connsiteX24" fmla="*/ 185738 w 497681"/>
              <a:gd name="connsiteY24" fmla="*/ 452438 h 657225"/>
              <a:gd name="connsiteX25" fmla="*/ 216694 w 497681"/>
              <a:gd name="connsiteY25" fmla="*/ 364331 h 657225"/>
              <a:gd name="connsiteX26" fmla="*/ 257175 w 497681"/>
              <a:gd name="connsiteY26" fmla="*/ 235744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97681" h="657225">
                <a:moveTo>
                  <a:pt x="257175" y="235744"/>
                </a:moveTo>
                <a:lnTo>
                  <a:pt x="278606" y="130969"/>
                </a:lnTo>
                <a:lnTo>
                  <a:pt x="290513" y="52388"/>
                </a:lnTo>
                <a:lnTo>
                  <a:pt x="297656" y="14288"/>
                </a:lnTo>
                <a:lnTo>
                  <a:pt x="309563" y="0"/>
                </a:lnTo>
                <a:lnTo>
                  <a:pt x="316706" y="0"/>
                </a:lnTo>
                <a:lnTo>
                  <a:pt x="326231" y="2381"/>
                </a:lnTo>
                <a:lnTo>
                  <a:pt x="333375" y="16669"/>
                </a:lnTo>
                <a:lnTo>
                  <a:pt x="340519" y="40481"/>
                </a:lnTo>
                <a:cubicBezTo>
                  <a:pt x="341313" y="60325"/>
                  <a:pt x="342106" y="80169"/>
                  <a:pt x="342900" y="100013"/>
                </a:cubicBezTo>
                <a:lnTo>
                  <a:pt x="350044" y="216694"/>
                </a:lnTo>
                <a:lnTo>
                  <a:pt x="361950" y="319088"/>
                </a:lnTo>
                <a:lnTo>
                  <a:pt x="369094" y="376238"/>
                </a:lnTo>
                <a:lnTo>
                  <a:pt x="378619" y="435769"/>
                </a:lnTo>
                <a:lnTo>
                  <a:pt x="390525" y="481013"/>
                </a:lnTo>
                <a:lnTo>
                  <a:pt x="411956" y="531019"/>
                </a:lnTo>
                <a:lnTo>
                  <a:pt x="435769" y="569119"/>
                </a:lnTo>
                <a:lnTo>
                  <a:pt x="473869" y="607219"/>
                </a:lnTo>
                <a:lnTo>
                  <a:pt x="497681" y="657225"/>
                </a:lnTo>
                <a:lnTo>
                  <a:pt x="0" y="621506"/>
                </a:lnTo>
                <a:lnTo>
                  <a:pt x="61913" y="588169"/>
                </a:lnTo>
                <a:lnTo>
                  <a:pt x="102394" y="559594"/>
                </a:lnTo>
                <a:lnTo>
                  <a:pt x="135731" y="526256"/>
                </a:lnTo>
                <a:lnTo>
                  <a:pt x="166688" y="488156"/>
                </a:lnTo>
                <a:lnTo>
                  <a:pt x="185738" y="452438"/>
                </a:lnTo>
                <a:lnTo>
                  <a:pt x="216694" y="364331"/>
                </a:lnTo>
                <a:lnTo>
                  <a:pt x="257175" y="2357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CD6D5B7B-08BC-4030-8E84-A95C2256CFCB}"/>
              </a:ext>
            </a:extLst>
          </p:cNvPr>
          <p:cNvSpPr/>
          <p:nvPr/>
        </p:nvSpPr>
        <p:spPr>
          <a:xfrm>
            <a:off x="4708525" y="3470275"/>
            <a:ext cx="1992313" cy="2254250"/>
          </a:xfrm>
          <a:custGeom>
            <a:avLst/>
            <a:gdLst>
              <a:gd name="connsiteX0" fmla="*/ 1459466 w 1992618"/>
              <a:gd name="connsiteY0" fmla="*/ 521238 h 2254726"/>
              <a:gd name="connsiteX1" fmla="*/ 1522014 w 1992618"/>
              <a:gd name="connsiteY1" fmla="*/ 402098 h 2254726"/>
              <a:gd name="connsiteX2" fmla="*/ 1557756 w 1992618"/>
              <a:gd name="connsiteY2" fmla="*/ 333593 h 2254726"/>
              <a:gd name="connsiteX3" fmla="*/ 1593498 w 1992618"/>
              <a:gd name="connsiteY3" fmla="*/ 253173 h 2254726"/>
              <a:gd name="connsiteX4" fmla="*/ 1608391 w 1992618"/>
              <a:gd name="connsiteY4" fmla="*/ 208496 h 2254726"/>
              <a:gd name="connsiteX5" fmla="*/ 1617326 w 1992618"/>
              <a:gd name="connsiteY5" fmla="*/ 169775 h 2254726"/>
              <a:gd name="connsiteX6" fmla="*/ 1620305 w 1992618"/>
              <a:gd name="connsiteY6" fmla="*/ 142968 h 2254726"/>
              <a:gd name="connsiteX7" fmla="*/ 1620305 w 1992618"/>
              <a:gd name="connsiteY7" fmla="*/ 125097 h 2254726"/>
              <a:gd name="connsiteX8" fmla="*/ 1611369 w 1992618"/>
              <a:gd name="connsiteY8" fmla="*/ 98291 h 2254726"/>
              <a:gd name="connsiteX9" fmla="*/ 1593498 w 1992618"/>
              <a:gd name="connsiteY9" fmla="*/ 65527 h 2254726"/>
              <a:gd name="connsiteX10" fmla="*/ 1539885 w 1992618"/>
              <a:gd name="connsiteY10" fmla="*/ 0 h 2254726"/>
              <a:gd name="connsiteX11" fmla="*/ 1992618 w 1992618"/>
              <a:gd name="connsiteY11" fmla="*/ 71484 h 2254726"/>
              <a:gd name="connsiteX12" fmla="*/ 1986661 w 1992618"/>
              <a:gd name="connsiteY12" fmla="*/ 101269 h 2254726"/>
              <a:gd name="connsiteX13" fmla="*/ 1965811 w 1992618"/>
              <a:gd name="connsiteY13" fmla="*/ 128076 h 2254726"/>
              <a:gd name="connsiteX14" fmla="*/ 1944962 w 1992618"/>
              <a:gd name="connsiteY14" fmla="*/ 145947 h 2254726"/>
              <a:gd name="connsiteX15" fmla="*/ 1927091 w 1992618"/>
              <a:gd name="connsiteY15" fmla="*/ 163818 h 2254726"/>
              <a:gd name="connsiteX16" fmla="*/ 1882413 w 1992618"/>
              <a:gd name="connsiteY16" fmla="*/ 214453 h 2254726"/>
              <a:gd name="connsiteX17" fmla="*/ 1855607 w 1992618"/>
              <a:gd name="connsiteY17" fmla="*/ 259130 h 2254726"/>
              <a:gd name="connsiteX18" fmla="*/ 1810929 w 1992618"/>
              <a:gd name="connsiteY18" fmla="*/ 348485 h 2254726"/>
              <a:gd name="connsiteX19" fmla="*/ 1772209 w 1992618"/>
              <a:gd name="connsiteY19" fmla="*/ 437840 h 2254726"/>
              <a:gd name="connsiteX20" fmla="*/ 1715617 w 1992618"/>
              <a:gd name="connsiteY20" fmla="*/ 554002 h 2254726"/>
              <a:gd name="connsiteX21" fmla="*/ 1644133 w 1992618"/>
              <a:gd name="connsiteY21" fmla="*/ 688034 h 2254726"/>
              <a:gd name="connsiteX22" fmla="*/ 1539885 w 1992618"/>
              <a:gd name="connsiteY22" fmla="*/ 863766 h 2254726"/>
              <a:gd name="connsiteX23" fmla="*/ 1468401 w 1992618"/>
              <a:gd name="connsiteY23" fmla="*/ 976949 h 2254726"/>
              <a:gd name="connsiteX24" fmla="*/ 1399896 w 1992618"/>
              <a:gd name="connsiteY24" fmla="*/ 1075239 h 2254726"/>
              <a:gd name="connsiteX25" fmla="*/ 1307562 w 1992618"/>
              <a:gd name="connsiteY25" fmla="*/ 1197358 h 2254726"/>
              <a:gd name="connsiteX26" fmla="*/ 1242035 w 1992618"/>
              <a:gd name="connsiteY26" fmla="*/ 1280756 h 2254726"/>
              <a:gd name="connsiteX27" fmla="*/ 1099067 w 1992618"/>
              <a:gd name="connsiteY27" fmla="*/ 1444574 h 2254726"/>
              <a:gd name="connsiteX28" fmla="*/ 899508 w 1992618"/>
              <a:gd name="connsiteY28" fmla="*/ 1632219 h 2254726"/>
              <a:gd name="connsiteX29" fmla="*/ 705905 w 1992618"/>
              <a:gd name="connsiteY29" fmla="*/ 1799015 h 2254726"/>
              <a:gd name="connsiteX30" fmla="*/ 530173 w 1992618"/>
              <a:gd name="connsiteY30" fmla="*/ 1939005 h 2254726"/>
              <a:gd name="connsiteX31" fmla="*/ 363377 w 1992618"/>
              <a:gd name="connsiteY31" fmla="*/ 2052188 h 2254726"/>
              <a:gd name="connsiteX32" fmla="*/ 104248 w 1992618"/>
              <a:gd name="connsiteY32" fmla="*/ 2210049 h 2254726"/>
              <a:gd name="connsiteX33" fmla="*/ 32764 w 1992618"/>
              <a:gd name="connsiteY33" fmla="*/ 2248769 h 2254726"/>
              <a:gd name="connsiteX34" fmla="*/ 14893 w 1992618"/>
              <a:gd name="connsiteY34" fmla="*/ 2254726 h 2254726"/>
              <a:gd name="connsiteX35" fmla="*/ 5957 w 1992618"/>
              <a:gd name="connsiteY35" fmla="*/ 2248769 h 2254726"/>
              <a:gd name="connsiteX36" fmla="*/ 0 w 1992618"/>
              <a:gd name="connsiteY36" fmla="*/ 2230898 h 2254726"/>
              <a:gd name="connsiteX37" fmla="*/ 11914 w 1992618"/>
              <a:gd name="connsiteY37" fmla="*/ 2198135 h 2254726"/>
              <a:gd name="connsiteX38" fmla="*/ 38721 w 1992618"/>
              <a:gd name="connsiteY38" fmla="*/ 2174307 h 2254726"/>
              <a:gd name="connsiteX39" fmla="*/ 187646 w 1992618"/>
              <a:gd name="connsiteY39" fmla="*/ 2061124 h 2254726"/>
              <a:gd name="connsiteX40" fmla="*/ 315721 w 1992618"/>
              <a:gd name="connsiteY40" fmla="*/ 1953897 h 2254726"/>
              <a:gd name="connsiteX41" fmla="*/ 467625 w 1992618"/>
              <a:gd name="connsiteY41" fmla="*/ 1816886 h 2254726"/>
              <a:gd name="connsiteX42" fmla="*/ 616550 w 1992618"/>
              <a:gd name="connsiteY42" fmla="*/ 1670940 h 2254726"/>
              <a:gd name="connsiteX43" fmla="*/ 783346 w 1992618"/>
              <a:gd name="connsiteY43" fmla="*/ 1495208 h 2254726"/>
              <a:gd name="connsiteX44" fmla="*/ 899508 w 1992618"/>
              <a:gd name="connsiteY44" fmla="*/ 1370111 h 2254726"/>
              <a:gd name="connsiteX45" fmla="*/ 1048433 w 1992618"/>
              <a:gd name="connsiteY45" fmla="*/ 1200337 h 2254726"/>
              <a:gd name="connsiteX46" fmla="*/ 1179487 w 1992618"/>
              <a:gd name="connsiteY46" fmla="*/ 991841 h 2254726"/>
              <a:gd name="connsiteX47" fmla="*/ 1236078 w 1992618"/>
              <a:gd name="connsiteY47" fmla="*/ 905465 h 2254726"/>
              <a:gd name="connsiteX48" fmla="*/ 1346283 w 1992618"/>
              <a:gd name="connsiteY48" fmla="*/ 723776 h 2254726"/>
              <a:gd name="connsiteX49" fmla="*/ 1459466 w 1992618"/>
              <a:gd name="connsiteY49" fmla="*/ 521238 h 2254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2618" h="2254726">
                <a:moveTo>
                  <a:pt x="1459466" y="521238"/>
                </a:moveTo>
                <a:lnTo>
                  <a:pt x="1522014" y="402098"/>
                </a:lnTo>
                <a:lnTo>
                  <a:pt x="1557756" y="333593"/>
                </a:lnTo>
                <a:lnTo>
                  <a:pt x="1593498" y="253173"/>
                </a:lnTo>
                <a:lnTo>
                  <a:pt x="1608391" y="208496"/>
                </a:lnTo>
                <a:lnTo>
                  <a:pt x="1617326" y="169775"/>
                </a:lnTo>
                <a:lnTo>
                  <a:pt x="1620305" y="142968"/>
                </a:lnTo>
                <a:lnTo>
                  <a:pt x="1620305" y="125097"/>
                </a:lnTo>
                <a:lnTo>
                  <a:pt x="1611369" y="98291"/>
                </a:lnTo>
                <a:lnTo>
                  <a:pt x="1593498" y="65527"/>
                </a:lnTo>
                <a:lnTo>
                  <a:pt x="1539885" y="0"/>
                </a:lnTo>
                <a:lnTo>
                  <a:pt x="1992618" y="71484"/>
                </a:lnTo>
                <a:lnTo>
                  <a:pt x="1986661" y="101269"/>
                </a:lnTo>
                <a:lnTo>
                  <a:pt x="1965811" y="128076"/>
                </a:lnTo>
                <a:lnTo>
                  <a:pt x="1944962" y="145947"/>
                </a:lnTo>
                <a:lnTo>
                  <a:pt x="1927091" y="163818"/>
                </a:lnTo>
                <a:lnTo>
                  <a:pt x="1882413" y="214453"/>
                </a:lnTo>
                <a:lnTo>
                  <a:pt x="1855607" y="259130"/>
                </a:lnTo>
                <a:lnTo>
                  <a:pt x="1810929" y="348485"/>
                </a:lnTo>
                <a:lnTo>
                  <a:pt x="1772209" y="437840"/>
                </a:lnTo>
                <a:lnTo>
                  <a:pt x="1715617" y="554002"/>
                </a:lnTo>
                <a:lnTo>
                  <a:pt x="1644133" y="688034"/>
                </a:lnTo>
                <a:lnTo>
                  <a:pt x="1539885" y="863766"/>
                </a:lnTo>
                <a:lnTo>
                  <a:pt x="1468401" y="976949"/>
                </a:lnTo>
                <a:lnTo>
                  <a:pt x="1399896" y="1075239"/>
                </a:lnTo>
                <a:lnTo>
                  <a:pt x="1307562" y="1197358"/>
                </a:lnTo>
                <a:lnTo>
                  <a:pt x="1242035" y="1280756"/>
                </a:lnTo>
                <a:lnTo>
                  <a:pt x="1099067" y="1444574"/>
                </a:lnTo>
                <a:lnTo>
                  <a:pt x="899508" y="1632219"/>
                </a:lnTo>
                <a:lnTo>
                  <a:pt x="705905" y="1799015"/>
                </a:lnTo>
                <a:lnTo>
                  <a:pt x="530173" y="1939005"/>
                </a:lnTo>
                <a:lnTo>
                  <a:pt x="363377" y="2052188"/>
                </a:lnTo>
                <a:lnTo>
                  <a:pt x="104248" y="2210049"/>
                </a:lnTo>
                <a:lnTo>
                  <a:pt x="32764" y="2248769"/>
                </a:lnTo>
                <a:lnTo>
                  <a:pt x="14893" y="2254726"/>
                </a:lnTo>
                <a:lnTo>
                  <a:pt x="5957" y="2248769"/>
                </a:lnTo>
                <a:lnTo>
                  <a:pt x="0" y="2230898"/>
                </a:lnTo>
                <a:lnTo>
                  <a:pt x="11914" y="2198135"/>
                </a:lnTo>
                <a:lnTo>
                  <a:pt x="38721" y="2174307"/>
                </a:lnTo>
                <a:lnTo>
                  <a:pt x="187646" y="2061124"/>
                </a:lnTo>
                <a:lnTo>
                  <a:pt x="315721" y="1953897"/>
                </a:lnTo>
                <a:lnTo>
                  <a:pt x="467625" y="1816886"/>
                </a:lnTo>
                <a:lnTo>
                  <a:pt x="616550" y="1670940"/>
                </a:lnTo>
                <a:lnTo>
                  <a:pt x="783346" y="1495208"/>
                </a:lnTo>
                <a:lnTo>
                  <a:pt x="899508" y="1370111"/>
                </a:lnTo>
                <a:lnTo>
                  <a:pt x="1048433" y="1200337"/>
                </a:lnTo>
                <a:lnTo>
                  <a:pt x="1179487" y="991841"/>
                </a:lnTo>
                <a:lnTo>
                  <a:pt x="1236078" y="905465"/>
                </a:lnTo>
                <a:lnTo>
                  <a:pt x="1346283" y="723776"/>
                </a:lnTo>
                <a:lnTo>
                  <a:pt x="1459466" y="5212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03E4BF95-B8FE-4E0A-817B-94C437776007}"/>
              </a:ext>
            </a:extLst>
          </p:cNvPr>
          <p:cNvSpPr/>
          <p:nvPr/>
        </p:nvSpPr>
        <p:spPr>
          <a:xfrm>
            <a:off x="4938713" y="3898900"/>
            <a:ext cx="2503487" cy="1900238"/>
          </a:xfrm>
          <a:custGeom>
            <a:avLst/>
            <a:gdLst>
              <a:gd name="connsiteX0" fmla="*/ 1325146 w 2503598"/>
              <a:gd name="connsiteY0" fmla="*/ 1413164 h 1899703"/>
              <a:gd name="connsiteX1" fmla="*/ 1200456 w 2503598"/>
              <a:gd name="connsiteY1" fmla="*/ 1276248 h 1899703"/>
              <a:gd name="connsiteX2" fmla="*/ 1095324 w 2503598"/>
              <a:gd name="connsiteY2" fmla="*/ 1154002 h 1899703"/>
              <a:gd name="connsiteX3" fmla="*/ 1002417 w 2503598"/>
              <a:gd name="connsiteY3" fmla="*/ 1051316 h 1899703"/>
              <a:gd name="connsiteX4" fmla="*/ 909510 w 2503598"/>
              <a:gd name="connsiteY4" fmla="*/ 946184 h 1899703"/>
              <a:gd name="connsiteX5" fmla="*/ 738366 w 2503598"/>
              <a:gd name="connsiteY5" fmla="*/ 740811 h 1899703"/>
              <a:gd name="connsiteX6" fmla="*/ 652794 w 2503598"/>
              <a:gd name="connsiteY6" fmla="*/ 633234 h 1899703"/>
              <a:gd name="connsiteX7" fmla="*/ 581891 w 2503598"/>
              <a:gd name="connsiteY7" fmla="*/ 547662 h 1899703"/>
              <a:gd name="connsiteX8" fmla="*/ 503653 w 2503598"/>
              <a:gd name="connsiteY8" fmla="*/ 457200 h 1899703"/>
              <a:gd name="connsiteX9" fmla="*/ 435196 w 2503598"/>
              <a:gd name="connsiteY9" fmla="*/ 381408 h 1899703"/>
              <a:gd name="connsiteX10" fmla="*/ 369183 w 2503598"/>
              <a:gd name="connsiteY10" fmla="*/ 312950 h 1899703"/>
              <a:gd name="connsiteX11" fmla="*/ 317840 w 2503598"/>
              <a:gd name="connsiteY11" fmla="*/ 259162 h 1899703"/>
              <a:gd name="connsiteX12" fmla="*/ 264051 w 2503598"/>
              <a:gd name="connsiteY12" fmla="*/ 210263 h 1899703"/>
              <a:gd name="connsiteX13" fmla="*/ 217598 w 2503598"/>
              <a:gd name="connsiteY13" fmla="*/ 168700 h 1899703"/>
              <a:gd name="connsiteX14" fmla="*/ 151585 w 2503598"/>
              <a:gd name="connsiteY14" fmla="*/ 122246 h 1899703"/>
              <a:gd name="connsiteX15" fmla="*/ 124691 w 2503598"/>
              <a:gd name="connsiteY15" fmla="*/ 105132 h 1899703"/>
              <a:gd name="connsiteX16" fmla="*/ 90462 w 2503598"/>
              <a:gd name="connsiteY16" fmla="*/ 85572 h 1899703"/>
              <a:gd name="connsiteX17" fmla="*/ 56233 w 2503598"/>
              <a:gd name="connsiteY17" fmla="*/ 70903 h 1899703"/>
              <a:gd name="connsiteX18" fmla="*/ 19559 w 2503598"/>
              <a:gd name="connsiteY18" fmla="*/ 48898 h 1899703"/>
              <a:gd name="connsiteX19" fmla="*/ 2445 w 2503598"/>
              <a:gd name="connsiteY19" fmla="*/ 31784 h 1899703"/>
              <a:gd name="connsiteX20" fmla="*/ 0 w 2503598"/>
              <a:gd name="connsiteY20" fmla="*/ 22004 h 1899703"/>
              <a:gd name="connsiteX21" fmla="*/ 9780 w 2503598"/>
              <a:gd name="connsiteY21" fmla="*/ 9780 h 1899703"/>
              <a:gd name="connsiteX22" fmla="*/ 51343 w 2503598"/>
              <a:gd name="connsiteY22" fmla="*/ 2445 h 1899703"/>
              <a:gd name="connsiteX23" fmla="*/ 97797 w 2503598"/>
              <a:gd name="connsiteY23" fmla="*/ 0 h 1899703"/>
              <a:gd name="connsiteX24" fmla="*/ 134471 w 2503598"/>
              <a:gd name="connsiteY24" fmla="*/ 14670 h 1899703"/>
              <a:gd name="connsiteX25" fmla="*/ 237157 w 2503598"/>
              <a:gd name="connsiteY25" fmla="*/ 75793 h 1899703"/>
              <a:gd name="connsiteX26" fmla="*/ 393632 w 2503598"/>
              <a:gd name="connsiteY26" fmla="*/ 183369 h 1899703"/>
              <a:gd name="connsiteX27" fmla="*/ 479204 w 2503598"/>
              <a:gd name="connsiteY27" fmla="*/ 249382 h 1899703"/>
              <a:gd name="connsiteX28" fmla="*/ 537882 w 2503598"/>
              <a:gd name="connsiteY28" fmla="*/ 305615 h 1899703"/>
              <a:gd name="connsiteX29" fmla="*/ 706582 w 2503598"/>
              <a:gd name="connsiteY29" fmla="*/ 479204 h 1899703"/>
              <a:gd name="connsiteX30" fmla="*/ 894841 w 2503598"/>
              <a:gd name="connsiteY30" fmla="*/ 682133 h 1899703"/>
              <a:gd name="connsiteX31" fmla="*/ 1124663 w 2503598"/>
              <a:gd name="connsiteY31" fmla="*/ 909510 h 1899703"/>
              <a:gd name="connsiteX32" fmla="*/ 1268913 w 2503598"/>
              <a:gd name="connsiteY32" fmla="*/ 1041536 h 1899703"/>
              <a:gd name="connsiteX33" fmla="*/ 1422943 w 2503598"/>
              <a:gd name="connsiteY33" fmla="*/ 1173562 h 1899703"/>
              <a:gd name="connsiteX34" fmla="*/ 1559859 w 2503598"/>
              <a:gd name="connsiteY34" fmla="*/ 1286028 h 1899703"/>
              <a:gd name="connsiteX35" fmla="*/ 1755452 w 2503598"/>
              <a:gd name="connsiteY35" fmla="*/ 1432723 h 1899703"/>
              <a:gd name="connsiteX36" fmla="*/ 1963271 w 2503598"/>
              <a:gd name="connsiteY36" fmla="*/ 1569639 h 1899703"/>
              <a:gd name="connsiteX37" fmla="*/ 2178423 w 2503598"/>
              <a:gd name="connsiteY37" fmla="*/ 1699219 h 1899703"/>
              <a:gd name="connsiteX38" fmla="*/ 2396021 w 2503598"/>
              <a:gd name="connsiteY38" fmla="*/ 1809241 h 1899703"/>
              <a:gd name="connsiteX39" fmla="*/ 2469369 w 2503598"/>
              <a:gd name="connsiteY39" fmla="*/ 1855694 h 1899703"/>
              <a:gd name="connsiteX40" fmla="*/ 2481594 w 2503598"/>
              <a:gd name="connsiteY40" fmla="*/ 1865474 h 1899703"/>
              <a:gd name="connsiteX41" fmla="*/ 2501153 w 2503598"/>
              <a:gd name="connsiteY41" fmla="*/ 1882588 h 1899703"/>
              <a:gd name="connsiteX42" fmla="*/ 2503598 w 2503598"/>
              <a:gd name="connsiteY42" fmla="*/ 1889923 h 1899703"/>
              <a:gd name="connsiteX43" fmla="*/ 2498708 w 2503598"/>
              <a:gd name="connsiteY43" fmla="*/ 1894813 h 1899703"/>
              <a:gd name="connsiteX44" fmla="*/ 2469369 w 2503598"/>
              <a:gd name="connsiteY44" fmla="*/ 1897258 h 1899703"/>
              <a:gd name="connsiteX45" fmla="*/ 2374017 w 2503598"/>
              <a:gd name="connsiteY45" fmla="*/ 1899703 h 1899703"/>
              <a:gd name="connsiteX46" fmla="*/ 2151529 w 2503598"/>
              <a:gd name="connsiteY46" fmla="*/ 1897258 h 1899703"/>
              <a:gd name="connsiteX47" fmla="*/ 1953491 w 2503598"/>
              <a:gd name="connsiteY47" fmla="*/ 1897258 h 1899703"/>
              <a:gd name="connsiteX48" fmla="*/ 1836135 w 2503598"/>
              <a:gd name="connsiteY48" fmla="*/ 1897258 h 1899703"/>
              <a:gd name="connsiteX49" fmla="*/ 1799461 w 2503598"/>
              <a:gd name="connsiteY49" fmla="*/ 1889923 h 1899703"/>
              <a:gd name="connsiteX50" fmla="*/ 1755452 w 2503598"/>
              <a:gd name="connsiteY50" fmla="*/ 1872809 h 1899703"/>
              <a:gd name="connsiteX51" fmla="*/ 1716334 w 2503598"/>
              <a:gd name="connsiteY51" fmla="*/ 1848359 h 1899703"/>
              <a:gd name="connsiteX52" fmla="*/ 1674770 w 2503598"/>
              <a:gd name="connsiteY52" fmla="*/ 1811686 h 1899703"/>
              <a:gd name="connsiteX53" fmla="*/ 1625872 w 2503598"/>
              <a:gd name="connsiteY53" fmla="*/ 1753008 h 1899703"/>
              <a:gd name="connsiteX54" fmla="*/ 1554969 w 2503598"/>
              <a:gd name="connsiteY54" fmla="*/ 1674770 h 1899703"/>
              <a:gd name="connsiteX55" fmla="*/ 1325146 w 2503598"/>
              <a:gd name="connsiteY55" fmla="*/ 1413164 h 1899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03598" h="1899703">
                <a:moveTo>
                  <a:pt x="1325146" y="1413164"/>
                </a:moveTo>
                <a:lnTo>
                  <a:pt x="1200456" y="1276248"/>
                </a:lnTo>
                <a:lnTo>
                  <a:pt x="1095324" y="1154002"/>
                </a:lnTo>
                <a:lnTo>
                  <a:pt x="1002417" y="1051316"/>
                </a:lnTo>
                <a:lnTo>
                  <a:pt x="909510" y="946184"/>
                </a:lnTo>
                <a:lnTo>
                  <a:pt x="738366" y="740811"/>
                </a:lnTo>
                <a:lnTo>
                  <a:pt x="652794" y="633234"/>
                </a:lnTo>
                <a:lnTo>
                  <a:pt x="581891" y="547662"/>
                </a:lnTo>
                <a:lnTo>
                  <a:pt x="503653" y="457200"/>
                </a:lnTo>
                <a:lnTo>
                  <a:pt x="435196" y="381408"/>
                </a:lnTo>
                <a:lnTo>
                  <a:pt x="369183" y="312950"/>
                </a:lnTo>
                <a:lnTo>
                  <a:pt x="317840" y="259162"/>
                </a:lnTo>
                <a:lnTo>
                  <a:pt x="264051" y="210263"/>
                </a:lnTo>
                <a:lnTo>
                  <a:pt x="217598" y="168700"/>
                </a:lnTo>
                <a:lnTo>
                  <a:pt x="151585" y="122246"/>
                </a:lnTo>
                <a:lnTo>
                  <a:pt x="124691" y="105132"/>
                </a:lnTo>
                <a:lnTo>
                  <a:pt x="90462" y="85572"/>
                </a:lnTo>
                <a:lnTo>
                  <a:pt x="56233" y="70903"/>
                </a:lnTo>
                <a:lnTo>
                  <a:pt x="19559" y="48898"/>
                </a:lnTo>
                <a:lnTo>
                  <a:pt x="2445" y="31784"/>
                </a:lnTo>
                <a:lnTo>
                  <a:pt x="0" y="22004"/>
                </a:lnTo>
                <a:lnTo>
                  <a:pt x="9780" y="9780"/>
                </a:lnTo>
                <a:lnTo>
                  <a:pt x="51343" y="2445"/>
                </a:lnTo>
                <a:lnTo>
                  <a:pt x="97797" y="0"/>
                </a:lnTo>
                <a:lnTo>
                  <a:pt x="134471" y="14670"/>
                </a:lnTo>
                <a:lnTo>
                  <a:pt x="237157" y="75793"/>
                </a:lnTo>
                <a:lnTo>
                  <a:pt x="393632" y="183369"/>
                </a:lnTo>
                <a:lnTo>
                  <a:pt x="479204" y="249382"/>
                </a:lnTo>
                <a:lnTo>
                  <a:pt x="537882" y="305615"/>
                </a:lnTo>
                <a:lnTo>
                  <a:pt x="706582" y="479204"/>
                </a:lnTo>
                <a:lnTo>
                  <a:pt x="894841" y="682133"/>
                </a:lnTo>
                <a:lnTo>
                  <a:pt x="1124663" y="909510"/>
                </a:lnTo>
                <a:lnTo>
                  <a:pt x="1268913" y="1041536"/>
                </a:lnTo>
                <a:lnTo>
                  <a:pt x="1422943" y="1173562"/>
                </a:lnTo>
                <a:lnTo>
                  <a:pt x="1559859" y="1286028"/>
                </a:lnTo>
                <a:lnTo>
                  <a:pt x="1755452" y="1432723"/>
                </a:lnTo>
                <a:lnTo>
                  <a:pt x="1963271" y="1569639"/>
                </a:lnTo>
                <a:lnTo>
                  <a:pt x="2178423" y="1699219"/>
                </a:lnTo>
                <a:lnTo>
                  <a:pt x="2396021" y="1809241"/>
                </a:lnTo>
                <a:lnTo>
                  <a:pt x="2469369" y="1855694"/>
                </a:lnTo>
                <a:lnTo>
                  <a:pt x="2481594" y="1865474"/>
                </a:lnTo>
                <a:lnTo>
                  <a:pt x="2501153" y="1882588"/>
                </a:lnTo>
                <a:lnTo>
                  <a:pt x="2503598" y="1889923"/>
                </a:lnTo>
                <a:lnTo>
                  <a:pt x="2498708" y="1894813"/>
                </a:lnTo>
                <a:lnTo>
                  <a:pt x="2469369" y="1897258"/>
                </a:lnTo>
                <a:lnTo>
                  <a:pt x="2374017" y="1899703"/>
                </a:lnTo>
                <a:lnTo>
                  <a:pt x="2151529" y="1897258"/>
                </a:lnTo>
                <a:lnTo>
                  <a:pt x="1953491" y="1897258"/>
                </a:lnTo>
                <a:lnTo>
                  <a:pt x="1836135" y="1897258"/>
                </a:lnTo>
                <a:lnTo>
                  <a:pt x="1799461" y="1889923"/>
                </a:lnTo>
                <a:lnTo>
                  <a:pt x="1755452" y="1872809"/>
                </a:lnTo>
                <a:lnTo>
                  <a:pt x="1716334" y="1848359"/>
                </a:lnTo>
                <a:lnTo>
                  <a:pt x="1674770" y="1811686"/>
                </a:lnTo>
                <a:lnTo>
                  <a:pt x="1625872" y="1753008"/>
                </a:lnTo>
                <a:lnTo>
                  <a:pt x="1554969" y="1674770"/>
                </a:lnTo>
                <a:lnTo>
                  <a:pt x="1325146" y="14131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4C26CA0-81F7-48BF-A14C-49C881F1BA7D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438275"/>
            <a:ext cx="4808537" cy="4545013"/>
            <a:chOff x="2786063" y="1590675"/>
            <a:chExt cx="4808537" cy="4545013"/>
          </a:xfrm>
        </p:grpSpPr>
        <p:sp>
          <p:nvSpPr>
            <p:cNvPr id="36" name="フリーフォーム 94">
              <a:extLst>
                <a:ext uri="{FF2B5EF4-FFF2-40B4-BE49-F238E27FC236}">
                  <a16:creationId xmlns:a16="http://schemas.microsoft.com/office/drawing/2014/main" id="{8801C04D-2345-4AA4-B3AC-62D256CB7D84}"/>
                </a:ext>
              </a:extLst>
            </p:cNvPr>
            <p:cNvSpPr/>
            <p:nvPr/>
          </p:nvSpPr>
          <p:spPr>
            <a:xfrm>
              <a:off x="2941638" y="19986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2AFE5653-4605-4FB8-B957-4DE59A7C4E25}"/>
                </a:ext>
              </a:extLst>
            </p:cNvPr>
            <p:cNvSpPr/>
            <p:nvPr/>
          </p:nvSpPr>
          <p:spPr>
            <a:xfrm>
              <a:off x="2792413" y="30622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0">
              <a:extLst>
                <a:ext uri="{FF2B5EF4-FFF2-40B4-BE49-F238E27FC236}">
                  <a16:creationId xmlns:a16="http://schemas.microsoft.com/office/drawing/2014/main" id="{F3C17485-ECBC-4AF4-A4BF-068E39094356}"/>
                </a:ext>
              </a:extLst>
            </p:cNvPr>
            <p:cNvSpPr/>
            <p:nvPr/>
          </p:nvSpPr>
          <p:spPr>
            <a:xfrm>
              <a:off x="3262313" y="34750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EA2F27DA-A341-44B7-90D8-EE8673D8B737}"/>
                </a:ext>
              </a:extLst>
            </p:cNvPr>
            <p:cNvSpPr/>
            <p:nvPr/>
          </p:nvSpPr>
          <p:spPr>
            <a:xfrm>
              <a:off x="2786063" y="42465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6">
              <a:extLst>
                <a:ext uri="{FF2B5EF4-FFF2-40B4-BE49-F238E27FC236}">
                  <a16:creationId xmlns:a16="http://schemas.microsoft.com/office/drawing/2014/main" id="{D94E3713-B8D5-45A0-94DA-461EF4D4720D}"/>
                </a:ext>
              </a:extLst>
            </p:cNvPr>
            <p:cNvSpPr/>
            <p:nvPr/>
          </p:nvSpPr>
          <p:spPr>
            <a:xfrm>
              <a:off x="5186363" y="19415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9">
              <a:extLst>
                <a:ext uri="{FF2B5EF4-FFF2-40B4-BE49-F238E27FC236}">
                  <a16:creationId xmlns:a16="http://schemas.microsoft.com/office/drawing/2014/main" id="{FC390435-2DE8-47A5-9AE9-BD1FE581F150}"/>
                </a:ext>
              </a:extLst>
            </p:cNvPr>
            <p:cNvSpPr/>
            <p:nvPr/>
          </p:nvSpPr>
          <p:spPr>
            <a:xfrm>
              <a:off x="5151438" y="34274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5">
              <a:extLst>
                <a:ext uri="{FF2B5EF4-FFF2-40B4-BE49-F238E27FC236}">
                  <a16:creationId xmlns:a16="http://schemas.microsoft.com/office/drawing/2014/main" id="{A33FBE47-7FA5-4E60-9649-A1EFE3843B3C}"/>
                </a:ext>
              </a:extLst>
            </p:cNvPr>
            <p:cNvSpPr/>
            <p:nvPr/>
          </p:nvSpPr>
          <p:spPr>
            <a:xfrm>
              <a:off x="3771900" y="15906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6">
              <a:extLst>
                <a:ext uri="{FF2B5EF4-FFF2-40B4-BE49-F238E27FC236}">
                  <a16:creationId xmlns:a16="http://schemas.microsoft.com/office/drawing/2014/main" id="{7231A478-6FDB-4E46-A1AB-53FB94E33D50}"/>
                </a:ext>
              </a:extLst>
            </p:cNvPr>
            <p:cNvSpPr/>
            <p:nvPr/>
          </p:nvSpPr>
          <p:spPr>
            <a:xfrm>
              <a:off x="3151188" y="25765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8">
              <a:extLst>
                <a:ext uri="{FF2B5EF4-FFF2-40B4-BE49-F238E27FC236}">
                  <a16:creationId xmlns:a16="http://schemas.microsoft.com/office/drawing/2014/main" id="{F9FE57CF-A325-4FA2-9409-9B23AB7E8614}"/>
                </a:ext>
              </a:extLst>
            </p:cNvPr>
            <p:cNvSpPr/>
            <p:nvPr/>
          </p:nvSpPr>
          <p:spPr>
            <a:xfrm>
              <a:off x="3052763" y="30083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9">
              <a:extLst>
                <a:ext uri="{FF2B5EF4-FFF2-40B4-BE49-F238E27FC236}">
                  <a16:creationId xmlns:a16="http://schemas.microsoft.com/office/drawing/2014/main" id="{9C398794-4A8D-4240-A04D-3E198E22962A}"/>
                </a:ext>
              </a:extLst>
            </p:cNvPr>
            <p:cNvSpPr/>
            <p:nvPr/>
          </p:nvSpPr>
          <p:spPr>
            <a:xfrm>
              <a:off x="4624388" y="31797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2">
              <a:extLst>
                <a:ext uri="{FF2B5EF4-FFF2-40B4-BE49-F238E27FC236}">
                  <a16:creationId xmlns:a16="http://schemas.microsoft.com/office/drawing/2014/main" id="{0CEA6712-9621-4E43-9AB9-7D69F5897CF2}"/>
                </a:ext>
              </a:extLst>
            </p:cNvPr>
            <p:cNvSpPr/>
            <p:nvPr/>
          </p:nvSpPr>
          <p:spPr>
            <a:xfrm>
              <a:off x="3867150" y="39052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4">
              <a:extLst>
                <a:ext uri="{FF2B5EF4-FFF2-40B4-BE49-F238E27FC236}">
                  <a16:creationId xmlns:a16="http://schemas.microsoft.com/office/drawing/2014/main" id="{A0B7E30B-9C68-483B-8F1C-08F37655660B}"/>
                </a:ext>
              </a:extLst>
            </p:cNvPr>
            <p:cNvSpPr/>
            <p:nvPr/>
          </p:nvSpPr>
          <p:spPr>
            <a:xfrm>
              <a:off x="2924175" y="45243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5">
              <a:extLst>
                <a:ext uri="{FF2B5EF4-FFF2-40B4-BE49-F238E27FC236}">
                  <a16:creationId xmlns:a16="http://schemas.microsoft.com/office/drawing/2014/main" id="{EEBCA38F-7C9C-4230-B053-DCEC187ED921}"/>
                </a:ext>
              </a:extLst>
            </p:cNvPr>
            <p:cNvSpPr/>
            <p:nvPr/>
          </p:nvSpPr>
          <p:spPr>
            <a:xfrm>
              <a:off x="4090988" y="47259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07">
              <a:extLst>
                <a:ext uri="{FF2B5EF4-FFF2-40B4-BE49-F238E27FC236}">
                  <a16:creationId xmlns:a16="http://schemas.microsoft.com/office/drawing/2014/main" id="{C5937D91-8C51-4110-9E43-60975D82121C}"/>
                </a:ext>
              </a:extLst>
            </p:cNvPr>
            <p:cNvSpPr/>
            <p:nvPr/>
          </p:nvSpPr>
          <p:spPr>
            <a:xfrm>
              <a:off x="5591175" y="19065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08">
              <a:extLst>
                <a:ext uri="{FF2B5EF4-FFF2-40B4-BE49-F238E27FC236}">
                  <a16:creationId xmlns:a16="http://schemas.microsoft.com/office/drawing/2014/main" id="{2ECF10B5-AE7C-4239-BFD1-222EF644AF7C}"/>
                </a:ext>
              </a:extLst>
            </p:cNvPr>
            <p:cNvSpPr/>
            <p:nvPr/>
          </p:nvSpPr>
          <p:spPr>
            <a:xfrm>
              <a:off x="6943725" y="23717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10">
              <a:extLst>
                <a:ext uri="{FF2B5EF4-FFF2-40B4-BE49-F238E27FC236}">
                  <a16:creationId xmlns:a16="http://schemas.microsoft.com/office/drawing/2014/main" id="{5F36B56E-ACAA-4495-B402-6A20676E24C7}"/>
                </a:ext>
              </a:extLst>
            </p:cNvPr>
            <p:cNvSpPr/>
            <p:nvPr/>
          </p:nvSpPr>
          <p:spPr>
            <a:xfrm>
              <a:off x="4860925" y="36226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11">
              <a:extLst>
                <a:ext uri="{FF2B5EF4-FFF2-40B4-BE49-F238E27FC236}">
                  <a16:creationId xmlns:a16="http://schemas.microsoft.com/office/drawing/2014/main" id="{180C37A4-FA5F-4FCE-85C2-41BE0F215C73}"/>
                </a:ext>
              </a:extLst>
            </p:cNvPr>
            <p:cNvSpPr/>
            <p:nvPr/>
          </p:nvSpPr>
          <p:spPr>
            <a:xfrm>
              <a:off x="5091113" y="40513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C23890DA-BD1E-4B5C-80E1-D6B5A3E1B8D6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55" name="フリーフォーム 94">
              <a:extLst>
                <a:ext uri="{FF2B5EF4-FFF2-40B4-BE49-F238E27FC236}">
                  <a16:creationId xmlns:a16="http://schemas.microsoft.com/office/drawing/2014/main" id="{E12CB357-6D6F-4066-974F-611D364756AC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7">
              <a:extLst>
                <a:ext uri="{FF2B5EF4-FFF2-40B4-BE49-F238E27FC236}">
                  <a16:creationId xmlns:a16="http://schemas.microsoft.com/office/drawing/2014/main" id="{4AE14495-9413-4C3B-A1F2-33545B8817E0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0">
              <a:extLst>
                <a:ext uri="{FF2B5EF4-FFF2-40B4-BE49-F238E27FC236}">
                  <a16:creationId xmlns:a16="http://schemas.microsoft.com/office/drawing/2014/main" id="{53AFF154-33F3-4DA4-B24B-ED3CD14FF024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1">
              <a:extLst>
                <a:ext uri="{FF2B5EF4-FFF2-40B4-BE49-F238E27FC236}">
                  <a16:creationId xmlns:a16="http://schemas.microsoft.com/office/drawing/2014/main" id="{AC3B93C0-D6EE-4073-9BA6-335E472C74D9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6">
              <a:extLst>
                <a:ext uri="{FF2B5EF4-FFF2-40B4-BE49-F238E27FC236}">
                  <a16:creationId xmlns:a16="http://schemas.microsoft.com/office/drawing/2014/main" id="{DD1072FF-AF6F-4CD3-BB9D-5C8F4A05C460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9">
              <a:extLst>
                <a:ext uri="{FF2B5EF4-FFF2-40B4-BE49-F238E27FC236}">
                  <a16:creationId xmlns:a16="http://schemas.microsoft.com/office/drawing/2014/main" id="{6EEE124C-AE37-4CB6-B1DB-0F154CD6ECF9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95">
              <a:extLst>
                <a:ext uri="{FF2B5EF4-FFF2-40B4-BE49-F238E27FC236}">
                  <a16:creationId xmlns:a16="http://schemas.microsoft.com/office/drawing/2014/main" id="{A9D00109-A4DC-4A90-BEED-872B4270AE23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96">
              <a:extLst>
                <a:ext uri="{FF2B5EF4-FFF2-40B4-BE49-F238E27FC236}">
                  <a16:creationId xmlns:a16="http://schemas.microsoft.com/office/drawing/2014/main" id="{FB3F910F-587B-4D98-954A-EF04B04DE6DB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98">
              <a:extLst>
                <a:ext uri="{FF2B5EF4-FFF2-40B4-BE49-F238E27FC236}">
                  <a16:creationId xmlns:a16="http://schemas.microsoft.com/office/drawing/2014/main" id="{62BE1660-90B2-451F-B700-11B72A289DDF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99">
              <a:extLst>
                <a:ext uri="{FF2B5EF4-FFF2-40B4-BE49-F238E27FC236}">
                  <a16:creationId xmlns:a16="http://schemas.microsoft.com/office/drawing/2014/main" id="{9DB8AC29-8595-461D-A06C-324E1552243F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02">
              <a:extLst>
                <a:ext uri="{FF2B5EF4-FFF2-40B4-BE49-F238E27FC236}">
                  <a16:creationId xmlns:a16="http://schemas.microsoft.com/office/drawing/2014/main" id="{EEF4CE84-E09B-4308-AB2A-914D1DCF24B7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04">
              <a:extLst>
                <a:ext uri="{FF2B5EF4-FFF2-40B4-BE49-F238E27FC236}">
                  <a16:creationId xmlns:a16="http://schemas.microsoft.com/office/drawing/2014/main" id="{74E6259A-4C4F-4A6F-B4ED-F25C0BACDB52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105">
              <a:extLst>
                <a:ext uri="{FF2B5EF4-FFF2-40B4-BE49-F238E27FC236}">
                  <a16:creationId xmlns:a16="http://schemas.microsoft.com/office/drawing/2014/main" id="{D579838F-DAE5-44C4-93AC-C6AAE6EC133C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07">
              <a:extLst>
                <a:ext uri="{FF2B5EF4-FFF2-40B4-BE49-F238E27FC236}">
                  <a16:creationId xmlns:a16="http://schemas.microsoft.com/office/drawing/2014/main" id="{2BD9B4F2-70F3-48C7-8329-4F8F25502C10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08">
              <a:extLst>
                <a:ext uri="{FF2B5EF4-FFF2-40B4-BE49-F238E27FC236}">
                  <a16:creationId xmlns:a16="http://schemas.microsoft.com/office/drawing/2014/main" id="{25069496-5EF4-490F-A6CF-E7CFE6F59B30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110">
              <a:extLst>
                <a:ext uri="{FF2B5EF4-FFF2-40B4-BE49-F238E27FC236}">
                  <a16:creationId xmlns:a16="http://schemas.microsoft.com/office/drawing/2014/main" id="{1CC4C274-9EC7-4D73-83ED-AE109C018DBC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11">
              <a:extLst>
                <a:ext uri="{FF2B5EF4-FFF2-40B4-BE49-F238E27FC236}">
                  <a16:creationId xmlns:a16="http://schemas.microsoft.com/office/drawing/2014/main" id="{8E51469B-78FD-4A1D-87F5-50033E238382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573507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0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0" name="グループ化 1">
            <a:extLst>
              <a:ext uri="{FF2B5EF4-FFF2-40B4-BE49-F238E27FC236}">
                <a16:creationId xmlns:a16="http://schemas.microsoft.com/office/drawing/2014/main" id="{14EF93EB-8A75-48A7-B73C-CB7C13A781B4}"/>
              </a:ext>
            </a:extLst>
          </p:cNvPr>
          <p:cNvGrpSpPr>
            <a:grpSpLocks/>
          </p:cNvGrpSpPr>
          <p:nvPr/>
        </p:nvGrpSpPr>
        <p:grpSpPr bwMode="auto">
          <a:xfrm>
            <a:off x="2633663" y="1438275"/>
            <a:ext cx="4808537" cy="4545013"/>
            <a:chOff x="2633663" y="1438275"/>
            <a:chExt cx="4808537" cy="4545013"/>
          </a:xfrm>
        </p:grpSpPr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B2DD1660-2CDD-477F-8436-A04CE7325ACC}"/>
                </a:ext>
              </a:extLst>
            </p:cNvPr>
            <p:cNvSpPr/>
            <p:nvPr/>
          </p:nvSpPr>
          <p:spPr>
            <a:xfrm>
              <a:off x="2789238" y="1846263"/>
              <a:ext cx="2063750" cy="447675"/>
            </a:xfrm>
            <a:custGeom>
              <a:avLst/>
              <a:gdLst>
                <a:gd name="connsiteX0" fmla="*/ 907256 w 2064544"/>
                <a:gd name="connsiteY0" fmla="*/ 195262 h 447675"/>
                <a:gd name="connsiteX1" fmla="*/ 664369 w 2064544"/>
                <a:gd name="connsiteY1" fmla="*/ 233362 h 447675"/>
                <a:gd name="connsiteX2" fmla="*/ 511969 w 2064544"/>
                <a:gd name="connsiteY2" fmla="*/ 257175 h 447675"/>
                <a:gd name="connsiteX3" fmla="*/ 423862 w 2064544"/>
                <a:gd name="connsiteY3" fmla="*/ 266700 h 447675"/>
                <a:gd name="connsiteX4" fmla="*/ 390525 w 2064544"/>
                <a:gd name="connsiteY4" fmla="*/ 266700 h 447675"/>
                <a:gd name="connsiteX5" fmla="*/ 342900 w 2064544"/>
                <a:gd name="connsiteY5" fmla="*/ 264319 h 447675"/>
                <a:gd name="connsiteX6" fmla="*/ 278606 w 2064544"/>
                <a:gd name="connsiteY6" fmla="*/ 252412 h 447675"/>
                <a:gd name="connsiteX7" fmla="*/ 219075 w 2064544"/>
                <a:gd name="connsiteY7" fmla="*/ 238125 h 447675"/>
                <a:gd name="connsiteX8" fmla="*/ 171450 w 2064544"/>
                <a:gd name="connsiteY8" fmla="*/ 219075 h 447675"/>
                <a:gd name="connsiteX9" fmla="*/ 123825 w 2064544"/>
                <a:gd name="connsiteY9" fmla="*/ 197644 h 447675"/>
                <a:gd name="connsiteX10" fmla="*/ 73819 w 2064544"/>
                <a:gd name="connsiteY10" fmla="*/ 164306 h 447675"/>
                <a:gd name="connsiteX11" fmla="*/ 38100 w 2064544"/>
                <a:gd name="connsiteY11" fmla="*/ 145256 h 447675"/>
                <a:gd name="connsiteX12" fmla="*/ 16669 w 2064544"/>
                <a:gd name="connsiteY12" fmla="*/ 140494 h 447675"/>
                <a:gd name="connsiteX13" fmla="*/ 7144 w 2064544"/>
                <a:gd name="connsiteY13" fmla="*/ 142875 h 447675"/>
                <a:gd name="connsiteX14" fmla="*/ 0 w 2064544"/>
                <a:gd name="connsiteY14" fmla="*/ 150019 h 447675"/>
                <a:gd name="connsiteX15" fmla="*/ 2381 w 2064544"/>
                <a:gd name="connsiteY15" fmla="*/ 173831 h 447675"/>
                <a:gd name="connsiteX16" fmla="*/ 14287 w 2064544"/>
                <a:gd name="connsiteY16" fmla="*/ 197644 h 447675"/>
                <a:gd name="connsiteX17" fmla="*/ 57150 w 2064544"/>
                <a:gd name="connsiteY17" fmla="*/ 242887 h 447675"/>
                <a:gd name="connsiteX18" fmla="*/ 126206 w 2064544"/>
                <a:gd name="connsiteY18" fmla="*/ 300037 h 447675"/>
                <a:gd name="connsiteX19" fmla="*/ 192881 w 2064544"/>
                <a:gd name="connsiteY19" fmla="*/ 347662 h 447675"/>
                <a:gd name="connsiteX20" fmla="*/ 233362 w 2064544"/>
                <a:gd name="connsiteY20" fmla="*/ 373856 h 447675"/>
                <a:gd name="connsiteX21" fmla="*/ 307181 w 2064544"/>
                <a:gd name="connsiteY21" fmla="*/ 409575 h 447675"/>
                <a:gd name="connsiteX22" fmla="*/ 383381 w 2064544"/>
                <a:gd name="connsiteY22" fmla="*/ 435769 h 447675"/>
                <a:gd name="connsiteX23" fmla="*/ 478631 w 2064544"/>
                <a:gd name="connsiteY23" fmla="*/ 447675 h 447675"/>
                <a:gd name="connsiteX24" fmla="*/ 576262 w 2064544"/>
                <a:gd name="connsiteY24" fmla="*/ 421481 h 447675"/>
                <a:gd name="connsiteX25" fmla="*/ 681037 w 2064544"/>
                <a:gd name="connsiteY25" fmla="*/ 397669 h 447675"/>
                <a:gd name="connsiteX26" fmla="*/ 845344 w 2064544"/>
                <a:gd name="connsiteY26" fmla="*/ 361950 h 447675"/>
                <a:gd name="connsiteX27" fmla="*/ 1031081 w 2064544"/>
                <a:gd name="connsiteY27" fmla="*/ 326231 h 447675"/>
                <a:gd name="connsiteX28" fmla="*/ 1271587 w 2064544"/>
                <a:gd name="connsiteY28" fmla="*/ 280987 h 447675"/>
                <a:gd name="connsiteX29" fmla="*/ 1507331 w 2064544"/>
                <a:gd name="connsiteY29" fmla="*/ 245269 h 447675"/>
                <a:gd name="connsiteX30" fmla="*/ 1631156 w 2064544"/>
                <a:gd name="connsiteY30" fmla="*/ 230981 h 447675"/>
                <a:gd name="connsiteX31" fmla="*/ 1764506 w 2064544"/>
                <a:gd name="connsiteY31" fmla="*/ 221456 h 447675"/>
                <a:gd name="connsiteX32" fmla="*/ 1857375 w 2064544"/>
                <a:gd name="connsiteY32" fmla="*/ 216694 h 447675"/>
                <a:gd name="connsiteX33" fmla="*/ 1969294 w 2064544"/>
                <a:gd name="connsiteY33" fmla="*/ 219075 h 447675"/>
                <a:gd name="connsiteX34" fmla="*/ 2005012 w 2064544"/>
                <a:gd name="connsiteY34" fmla="*/ 214312 h 447675"/>
                <a:gd name="connsiteX35" fmla="*/ 2038350 w 2064544"/>
                <a:gd name="connsiteY35" fmla="*/ 202406 h 447675"/>
                <a:gd name="connsiteX36" fmla="*/ 2057400 w 2064544"/>
                <a:gd name="connsiteY36" fmla="*/ 188119 h 447675"/>
                <a:gd name="connsiteX37" fmla="*/ 2064544 w 2064544"/>
                <a:gd name="connsiteY37" fmla="*/ 173831 h 447675"/>
                <a:gd name="connsiteX38" fmla="*/ 2064544 w 2064544"/>
                <a:gd name="connsiteY38" fmla="*/ 161925 h 447675"/>
                <a:gd name="connsiteX39" fmla="*/ 2057400 w 2064544"/>
                <a:gd name="connsiteY39" fmla="*/ 138112 h 447675"/>
                <a:gd name="connsiteX40" fmla="*/ 2031206 w 2064544"/>
                <a:gd name="connsiteY40" fmla="*/ 95250 h 447675"/>
                <a:gd name="connsiteX41" fmla="*/ 2012156 w 2064544"/>
                <a:gd name="connsiteY41" fmla="*/ 71437 h 447675"/>
                <a:gd name="connsiteX42" fmla="*/ 1988344 w 2064544"/>
                <a:gd name="connsiteY42" fmla="*/ 59531 h 447675"/>
                <a:gd name="connsiteX43" fmla="*/ 1864519 w 2064544"/>
                <a:gd name="connsiteY43" fmla="*/ 16669 h 447675"/>
                <a:gd name="connsiteX44" fmla="*/ 1783556 w 2064544"/>
                <a:gd name="connsiteY44" fmla="*/ 0 h 447675"/>
                <a:gd name="connsiteX45" fmla="*/ 1752600 w 2064544"/>
                <a:gd name="connsiteY45" fmla="*/ 14287 h 447675"/>
                <a:gd name="connsiteX46" fmla="*/ 1669256 w 2064544"/>
                <a:gd name="connsiteY46" fmla="*/ 42862 h 447675"/>
                <a:gd name="connsiteX47" fmla="*/ 1574006 w 2064544"/>
                <a:gd name="connsiteY47" fmla="*/ 61912 h 447675"/>
                <a:gd name="connsiteX48" fmla="*/ 1412081 w 2064544"/>
                <a:gd name="connsiteY48" fmla="*/ 92869 h 447675"/>
                <a:gd name="connsiteX49" fmla="*/ 1195387 w 2064544"/>
                <a:gd name="connsiteY49" fmla="*/ 138112 h 447675"/>
                <a:gd name="connsiteX50" fmla="*/ 907256 w 2064544"/>
                <a:gd name="connsiteY50" fmla="*/ 19526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64544" h="447675">
                  <a:moveTo>
                    <a:pt x="907256" y="195262"/>
                  </a:moveTo>
                  <a:lnTo>
                    <a:pt x="664369" y="233362"/>
                  </a:lnTo>
                  <a:lnTo>
                    <a:pt x="511969" y="257175"/>
                  </a:lnTo>
                  <a:lnTo>
                    <a:pt x="423862" y="266700"/>
                  </a:lnTo>
                  <a:lnTo>
                    <a:pt x="390525" y="266700"/>
                  </a:lnTo>
                  <a:lnTo>
                    <a:pt x="342900" y="264319"/>
                  </a:lnTo>
                  <a:lnTo>
                    <a:pt x="278606" y="252412"/>
                  </a:lnTo>
                  <a:lnTo>
                    <a:pt x="219075" y="238125"/>
                  </a:lnTo>
                  <a:lnTo>
                    <a:pt x="171450" y="219075"/>
                  </a:lnTo>
                  <a:lnTo>
                    <a:pt x="123825" y="197644"/>
                  </a:lnTo>
                  <a:lnTo>
                    <a:pt x="73819" y="164306"/>
                  </a:lnTo>
                  <a:lnTo>
                    <a:pt x="38100" y="145256"/>
                  </a:lnTo>
                  <a:lnTo>
                    <a:pt x="16669" y="140494"/>
                  </a:lnTo>
                  <a:lnTo>
                    <a:pt x="7144" y="142875"/>
                  </a:lnTo>
                  <a:lnTo>
                    <a:pt x="0" y="150019"/>
                  </a:lnTo>
                  <a:lnTo>
                    <a:pt x="2381" y="173831"/>
                  </a:lnTo>
                  <a:lnTo>
                    <a:pt x="14287" y="197644"/>
                  </a:lnTo>
                  <a:lnTo>
                    <a:pt x="57150" y="242887"/>
                  </a:lnTo>
                  <a:lnTo>
                    <a:pt x="126206" y="300037"/>
                  </a:lnTo>
                  <a:lnTo>
                    <a:pt x="192881" y="347662"/>
                  </a:lnTo>
                  <a:lnTo>
                    <a:pt x="233362" y="373856"/>
                  </a:lnTo>
                  <a:lnTo>
                    <a:pt x="307181" y="409575"/>
                  </a:lnTo>
                  <a:lnTo>
                    <a:pt x="383381" y="435769"/>
                  </a:lnTo>
                  <a:lnTo>
                    <a:pt x="478631" y="447675"/>
                  </a:lnTo>
                  <a:lnTo>
                    <a:pt x="576262" y="421481"/>
                  </a:lnTo>
                  <a:lnTo>
                    <a:pt x="681037" y="397669"/>
                  </a:lnTo>
                  <a:lnTo>
                    <a:pt x="845344" y="361950"/>
                  </a:lnTo>
                  <a:lnTo>
                    <a:pt x="1031081" y="326231"/>
                  </a:lnTo>
                  <a:lnTo>
                    <a:pt x="1271587" y="280987"/>
                  </a:lnTo>
                  <a:lnTo>
                    <a:pt x="1507331" y="245269"/>
                  </a:lnTo>
                  <a:lnTo>
                    <a:pt x="1631156" y="230981"/>
                  </a:lnTo>
                  <a:lnTo>
                    <a:pt x="1764506" y="221456"/>
                  </a:lnTo>
                  <a:lnTo>
                    <a:pt x="1857375" y="216694"/>
                  </a:lnTo>
                  <a:lnTo>
                    <a:pt x="1969294" y="219075"/>
                  </a:lnTo>
                  <a:lnTo>
                    <a:pt x="2005012" y="214312"/>
                  </a:lnTo>
                  <a:lnTo>
                    <a:pt x="2038350" y="202406"/>
                  </a:lnTo>
                  <a:lnTo>
                    <a:pt x="2057400" y="188119"/>
                  </a:lnTo>
                  <a:lnTo>
                    <a:pt x="2064544" y="173831"/>
                  </a:lnTo>
                  <a:lnTo>
                    <a:pt x="2064544" y="161925"/>
                  </a:lnTo>
                  <a:lnTo>
                    <a:pt x="2057400" y="138112"/>
                  </a:lnTo>
                  <a:lnTo>
                    <a:pt x="2031206" y="95250"/>
                  </a:lnTo>
                  <a:lnTo>
                    <a:pt x="2012156" y="71437"/>
                  </a:lnTo>
                  <a:lnTo>
                    <a:pt x="1988344" y="59531"/>
                  </a:lnTo>
                  <a:lnTo>
                    <a:pt x="1864519" y="16669"/>
                  </a:lnTo>
                  <a:lnTo>
                    <a:pt x="1783556" y="0"/>
                  </a:lnTo>
                  <a:lnTo>
                    <a:pt x="1752600" y="14287"/>
                  </a:lnTo>
                  <a:lnTo>
                    <a:pt x="1669256" y="42862"/>
                  </a:lnTo>
                  <a:lnTo>
                    <a:pt x="1574006" y="61912"/>
                  </a:lnTo>
                  <a:lnTo>
                    <a:pt x="1412081" y="92869"/>
                  </a:lnTo>
                  <a:lnTo>
                    <a:pt x="1195387" y="138112"/>
                  </a:lnTo>
                  <a:lnTo>
                    <a:pt x="907256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CA27D721-8780-4BA6-B43A-587A41F59C2B}"/>
                </a:ext>
              </a:extLst>
            </p:cNvPr>
            <p:cNvSpPr/>
            <p:nvPr/>
          </p:nvSpPr>
          <p:spPr>
            <a:xfrm>
              <a:off x="2640013" y="2909888"/>
              <a:ext cx="339725" cy="1104900"/>
            </a:xfrm>
            <a:custGeom>
              <a:avLst/>
              <a:gdLst>
                <a:gd name="connsiteX0" fmla="*/ 326232 w 338138"/>
                <a:gd name="connsiteY0" fmla="*/ 576262 h 1104900"/>
                <a:gd name="connsiteX1" fmla="*/ 300038 w 338138"/>
                <a:gd name="connsiteY1" fmla="*/ 709612 h 1104900"/>
                <a:gd name="connsiteX2" fmla="*/ 264319 w 338138"/>
                <a:gd name="connsiteY2" fmla="*/ 845343 h 1104900"/>
                <a:gd name="connsiteX3" fmla="*/ 226219 w 338138"/>
                <a:gd name="connsiteY3" fmla="*/ 959643 h 1104900"/>
                <a:gd name="connsiteX4" fmla="*/ 204788 w 338138"/>
                <a:gd name="connsiteY4" fmla="*/ 1014412 h 1104900"/>
                <a:gd name="connsiteX5" fmla="*/ 178594 w 338138"/>
                <a:gd name="connsiteY5" fmla="*/ 1057275 h 1104900"/>
                <a:gd name="connsiteX6" fmla="*/ 142875 w 338138"/>
                <a:gd name="connsiteY6" fmla="*/ 1090612 h 1104900"/>
                <a:gd name="connsiteX7" fmla="*/ 111919 w 338138"/>
                <a:gd name="connsiteY7" fmla="*/ 1104900 h 1104900"/>
                <a:gd name="connsiteX8" fmla="*/ 100013 w 338138"/>
                <a:gd name="connsiteY8" fmla="*/ 1104900 h 1104900"/>
                <a:gd name="connsiteX9" fmla="*/ 66675 w 338138"/>
                <a:gd name="connsiteY9" fmla="*/ 1085850 h 1104900"/>
                <a:gd name="connsiteX10" fmla="*/ 42863 w 338138"/>
                <a:gd name="connsiteY10" fmla="*/ 1059656 h 1104900"/>
                <a:gd name="connsiteX11" fmla="*/ 26194 w 338138"/>
                <a:gd name="connsiteY11" fmla="*/ 1028700 h 1104900"/>
                <a:gd name="connsiteX12" fmla="*/ 11907 w 338138"/>
                <a:gd name="connsiteY12" fmla="*/ 983456 h 1104900"/>
                <a:gd name="connsiteX13" fmla="*/ 4763 w 338138"/>
                <a:gd name="connsiteY13" fmla="*/ 938212 h 1104900"/>
                <a:gd name="connsiteX14" fmla="*/ 0 w 338138"/>
                <a:gd name="connsiteY14" fmla="*/ 859631 h 1104900"/>
                <a:gd name="connsiteX15" fmla="*/ 4763 w 338138"/>
                <a:gd name="connsiteY15" fmla="*/ 769143 h 1104900"/>
                <a:gd name="connsiteX16" fmla="*/ 30957 w 338138"/>
                <a:gd name="connsiteY16" fmla="*/ 723900 h 1104900"/>
                <a:gd name="connsiteX17" fmla="*/ 64294 w 338138"/>
                <a:gd name="connsiteY17" fmla="*/ 669131 h 1104900"/>
                <a:gd name="connsiteX18" fmla="*/ 97632 w 338138"/>
                <a:gd name="connsiteY18" fmla="*/ 597693 h 1104900"/>
                <a:gd name="connsiteX19" fmla="*/ 128588 w 338138"/>
                <a:gd name="connsiteY19" fmla="*/ 526256 h 1104900"/>
                <a:gd name="connsiteX20" fmla="*/ 147638 w 338138"/>
                <a:gd name="connsiteY20" fmla="*/ 471487 h 1104900"/>
                <a:gd name="connsiteX21" fmla="*/ 161925 w 338138"/>
                <a:gd name="connsiteY21" fmla="*/ 414337 h 1104900"/>
                <a:gd name="connsiteX22" fmla="*/ 176213 w 338138"/>
                <a:gd name="connsiteY22" fmla="*/ 347662 h 1104900"/>
                <a:gd name="connsiteX23" fmla="*/ 180975 w 338138"/>
                <a:gd name="connsiteY23" fmla="*/ 302418 h 1104900"/>
                <a:gd name="connsiteX24" fmla="*/ 183357 w 338138"/>
                <a:gd name="connsiteY24" fmla="*/ 254793 h 1104900"/>
                <a:gd name="connsiteX25" fmla="*/ 183357 w 338138"/>
                <a:gd name="connsiteY25" fmla="*/ 221456 h 1104900"/>
                <a:gd name="connsiteX26" fmla="*/ 178594 w 338138"/>
                <a:gd name="connsiteY26" fmla="*/ 180975 h 1104900"/>
                <a:gd name="connsiteX27" fmla="*/ 164307 w 338138"/>
                <a:gd name="connsiteY27" fmla="*/ 119062 h 1104900"/>
                <a:gd name="connsiteX28" fmla="*/ 152400 w 338138"/>
                <a:gd name="connsiteY28" fmla="*/ 95250 h 1104900"/>
                <a:gd name="connsiteX29" fmla="*/ 135732 w 338138"/>
                <a:gd name="connsiteY29" fmla="*/ 61912 h 1104900"/>
                <a:gd name="connsiteX30" fmla="*/ 126207 w 338138"/>
                <a:gd name="connsiteY30" fmla="*/ 40481 h 1104900"/>
                <a:gd name="connsiteX31" fmla="*/ 126207 w 338138"/>
                <a:gd name="connsiteY31" fmla="*/ 23812 h 1104900"/>
                <a:gd name="connsiteX32" fmla="*/ 130969 w 338138"/>
                <a:gd name="connsiteY32" fmla="*/ 9525 h 1104900"/>
                <a:gd name="connsiteX33" fmla="*/ 138113 w 338138"/>
                <a:gd name="connsiteY33" fmla="*/ 4762 h 1104900"/>
                <a:gd name="connsiteX34" fmla="*/ 159544 w 338138"/>
                <a:gd name="connsiteY34" fmla="*/ 0 h 1104900"/>
                <a:gd name="connsiteX35" fmla="*/ 180975 w 338138"/>
                <a:gd name="connsiteY35" fmla="*/ 4762 h 1104900"/>
                <a:gd name="connsiteX36" fmla="*/ 195263 w 338138"/>
                <a:gd name="connsiteY36" fmla="*/ 19050 h 1104900"/>
                <a:gd name="connsiteX37" fmla="*/ 235744 w 338138"/>
                <a:gd name="connsiteY37" fmla="*/ 71437 h 1104900"/>
                <a:gd name="connsiteX38" fmla="*/ 266700 w 338138"/>
                <a:gd name="connsiteY38" fmla="*/ 121443 h 1104900"/>
                <a:gd name="connsiteX39" fmla="*/ 292894 w 338138"/>
                <a:gd name="connsiteY39" fmla="*/ 166687 h 1104900"/>
                <a:gd name="connsiteX40" fmla="*/ 323850 w 338138"/>
                <a:gd name="connsiteY40" fmla="*/ 245268 h 1104900"/>
                <a:gd name="connsiteX41" fmla="*/ 338138 w 338138"/>
                <a:gd name="connsiteY41" fmla="*/ 345281 h 1104900"/>
                <a:gd name="connsiteX42" fmla="*/ 338138 w 338138"/>
                <a:gd name="connsiteY42" fmla="*/ 433387 h 1104900"/>
                <a:gd name="connsiteX43" fmla="*/ 326232 w 338138"/>
                <a:gd name="connsiteY43" fmla="*/ 5762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38138" h="1104900">
                  <a:moveTo>
                    <a:pt x="326232" y="576262"/>
                  </a:moveTo>
                  <a:lnTo>
                    <a:pt x="300038" y="709612"/>
                  </a:lnTo>
                  <a:lnTo>
                    <a:pt x="264319" y="845343"/>
                  </a:lnTo>
                  <a:lnTo>
                    <a:pt x="226219" y="959643"/>
                  </a:lnTo>
                  <a:lnTo>
                    <a:pt x="204788" y="1014412"/>
                  </a:lnTo>
                  <a:lnTo>
                    <a:pt x="178594" y="1057275"/>
                  </a:lnTo>
                  <a:lnTo>
                    <a:pt x="142875" y="1090612"/>
                  </a:lnTo>
                  <a:lnTo>
                    <a:pt x="111919" y="1104900"/>
                  </a:lnTo>
                  <a:lnTo>
                    <a:pt x="100013" y="1104900"/>
                  </a:lnTo>
                  <a:lnTo>
                    <a:pt x="66675" y="1085850"/>
                  </a:lnTo>
                  <a:lnTo>
                    <a:pt x="42863" y="1059656"/>
                  </a:lnTo>
                  <a:lnTo>
                    <a:pt x="26194" y="1028700"/>
                  </a:lnTo>
                  <a:lnTo>
                    <a:pt x="11907" y="983456"/>
                  </a:lnTo>
                  <a:lnTo>
                    <a:pt x="4763" y="938212"/>
                  </a:lnTo>
                  <a:lnTo>
                    <a:pt x="0" y="859631"/>
                  </a:lnTo>
                  <a:lnTo>
                    <a:pt x="4763" y="769143"/>
                  </a:lnTo>
                  <a:lnTo>
                    <a:pt x="30957" y="723900"/>
                  </a:lnTo>
                  <a:lnTo>
                    <a:pt x="64294" y="669131"/>
                  </a:lnTo>
                  <a:lnTo>
                    <a:pt x="97632" y="597693"/>
                  </a:lnTo>
                  <a:lnTo>
                    <a:pt x="128588" y="526256"/>
                  </a:lnTo>
                  <a:lnTo>
                    <a:pt x="147638" y="471487"/>
                  </a:lnTo>
                  <a:lnTo>
                    <a:pt x="161925" y="414337"/>
                  </a:lnTo>
                  <a:lnTo>
                    <a:pt x="176213" y="347662"/>
                  </a:lnTo>
                  <a:lnTo>
                    <a:pt x="180975" y="302418"/>
                  </a:lnTo>
                  <a:lnTo>
                    <a:pt x="183357" y="254793"/>
                  </a:lnTo>
                  <a:lnTo>
                    <a:pt x="183357" y="221456"/>
                  </a:lnTo>
                  <a:lnTo>
                    <a:pt x="178594" y="180975"/>
                  </a:lnTo>
                  <a:lnTo>
                    <a:pt x="164307" y="119062"/>
                  </a:lnTo>
                  <a:lnTo>
                    <a:pt x="152400" y="95250"/>
                  </a:lnTo>
                  <a:lnTo>
                    <a:pt x="135732" y="61912"/>
                  </a:lnTo>
                  <a:lnTo>
                    <a:pt x="126207" y="40481"/>
                  </a:lnTo>
                  <a:lnTo>
                    <a:pt x="126207" y="23812"/>
                  </a:lnTo>
                  <a:lnTo>
                    <a:pt x="130969" y="9525"/>
                  </a:lnTo>
                  <a:lnTo>
                    <a:pt x="138113" y="4762"/>
                  </a:lnTo>
                  <a:lnTo>
                    <a:pt x="159544" y="0"/>
                  </a:lnTo>
                  <a:lnTo>
                    <a:pt x="180975" y="4762"/>
                  </a:lnTo>
                  <a:lnTo>
                    <a:pt x="195263" y="19050"/>
                  </a:lnTo>
                  <a:lnTo>
                    <a:pt x="235744" y="71437"/>
                  </a:lnTo>
                  <a:lnTo>
                    <a:pt x="266700" y="121443"/>
                  </a:lnTo>
                  <a:lnTo>
                    <a:pt x="292894" y="166687"/>
                  </a:lnTo>
                  <a:lnTo>
                    <a:pt x="323850" y="245268"/>
                  </a:lnTo>
                  <a:lnTo>
                    <a:pt x="338138" y="345281"/>
                  </a:lnTo>
                  <a:lnTo>
                    <a:pt x="338138" y="433387"/>
                  </a:lnTo>
                  <a:lnTo>
                    <a:pt x="326232" y="576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004EF84-ACE5-495B-919A-55261B084CAF}"/>
                </a:ext>
              </a:extLst>
            </p:cNvPr>
            <p:cNvSpPr/>
            <p:nvPr/>
          </p:nvSpPr>
          <p:spPr>
            <a:xfrm>
              <a:off x="3109913" y="3322638"/>
              <a:ext cx="1290637" cy="754062"/>
            </a:xfrm>
            <a:custGeom>
              <a:avLst/>
              <a:gdLst>
                <a:gd name="connsiteX0" fmla="*/ 747712 w 1290637"/>
                <a:gd name="connsiteY0" fmla="*/ 297656 h 754856"/>
                <a:gd name="connsiteX1" fmla="*/ 623887 w 1290637"/>
                <a:gd name="connsiteY1" fmla="*/ 373856 h 754856"/>
                <a:gd name="connsiteX2" fmla="*/ 433387 w 1290637"/>
                <a:gd name="connsiteY2" fmla="*/ 478631 h 754856"/>
                <a:gd name="connsiteX3" fmla="*/ 204787 w 1290637"/>
                <a:gd name="connsiteY3" fmla="*/ 597694 h 754856"/>
                <a:gd name="connsiteX4" fmla="*/ 66675 w 1290637"/>
                <a:gd name="connsiteY4" fmla="*/ 666750 h 754856"/>
                <a:gd name="connsiteX5" fmla="*/ 23812 w 1290637"/>
                <a:gd name="connsiteY5" fmla="*/ 690562 h 754856"/>
                <a:gd name="connsiteX6" fmla="*/ 7143 w 1290637"/>
                <a:gd name="connsiteY6" fmla="*/ 707231 h 754856"/>
                <a:gd name="connsiteX7" fmla="*/ 0 w 1290637"/>
                <a:gd name="connsiteY7" fmla="*/ 719137 h 754856"/>
                <a:gd name="connsiteX8" fmla="*/ 2381 w 1290637"/>
                <a:gd name="connsiteY8" fmla="*/ 738187 h 754856"/>
                <a:gd name="connsiteX9" fmla="*/ 7143 w 1290637"/>
                <a:gd name="connsiteY9" fmla="*/ 745331 h 754856"/>
                <a:gd name="connsiteX10" fmla="*/ 26193 w 1290637"/>
                <a:gd name="connsiteY10" fmla="*/ 752475 h 754856"/>
                <a:gd name="connsiteX11" fmla="*/ 54768 w 1290637"/>
                <a:gd name="connsiteY11" fmla="*/ 754856 h 754856"/>
                <a:gd name="connsiteX12" fmla="*/ 145256 w 1290637"/>
                <a:gd name="connsiteY12" fmla="*/ 731044 h 754856"/>
                <a:gd name="connsiteX13" fmla="*/ 390525 w 1290637"/>
                <a:gd name="connsiteY13" fmla="*/ 652462 h 754856"/>
                <a:gd name="connsiteX14" fmla="*/ 528637 w 1290637"/>
                <a:gd name="connsiteY14" fmla="*/ 600075 h 754856"/>
                <a:gd name="connsiteX15" fmla="*/ 726281 w 1290637"/>
                <a:gd name="connsiteY15" fmla="*/ 519112 h 754856"/>
                <a:gd name="connsiteX16" fmla="*/ 812006 w 1290637"/>
                <a:gd name="connsiteY16" fmla="*/ 478631 h 754856"/>
                <a:gd name="connsiteX17" fmla="*/ 902493 w 1290637"/>
                <a:gd name="connsiteY17" fmla="*/ 450056 h 754856"/>
                <a:gd name="connsiteX18" fmla="*/ 1009650 w 1290637"/>
                <a:gd name="connsiteY18" fmla="*/ 407194 h 754856"/>
                <a:gd name="connsiteX19" fmla="*/ 1100137 w 1290637"/>
                <a:gd name="connsiteY19" fmla="*/ 369094 h 754856"/>
                <a:gd name="connsiteX20" fmla="*/ 1157287 w 1290637"/>
                <a:gd name="connsiteY20" fmla="*/ 359569 h 754856"/>
                <a:gd name="connsiteX21" fmla="*/ 1212056 w 1290637"/>
                <a:gd name="connsiteY21" fmla="*/ 352425 h 754856"/>
                <a:gd name="connsiteX22" fmla="*/ 1245393 w 1290637"/>
                <a:gd name="connsiteY22" fmla="*/ 350044 h 754856"/>
                <a:gd name="connsiteX23" fmla="*/ 1269206 w 1290637"/>
                <a:gd name="connsiteY23" fmla="*/ 342900 h 754856"/>
                <a:gd name="connsiteX24" fmla="*/ 1285875 w 1290637"/>
                <a:gd name="connsiteY24" fmla="*/ 328612 h 754856"/>
                <a:gd name="connsiteX25" fmla="*/ 1290637 w 1290637"/>
                <a:gd name="connsiteY25" fmla="*/ 309562 h 754856"/>
                <a:gd name="connsiteX26" fmla="*/ 1285875 w 1290637"/>
                <a:gd name="connsiteY26" fmla="*/ 285750 h 754856"/>
                <a:gd name="connsiteX27" fmla="*/ 1276350 w 1290637"/>
                <a:gd name="connsiteY27" fmla="*/ 264319 h 754856"/>
                <a:gd name="connsiteX28" fmla="*/ 1250156 w 1290637"/>
                <a:gd name="connsiteY28" fmla="*/ 223837 h 754856"/>
                <a:gd name="connsiteX29" fmla="*/ 1216818 w 1290637"/>
                <a:gd name="connsiteY29" fmla="*/ 180975 h 754856"/>
                <a:gd name="connsiteX30" fmla="*/ 1159668 w 1290637"/>
                <a:gd name="connsiteY30" fmla="*/ 135731 h 754856"/>
                <a:gd name="connsiteX31" fmla="*/ 1090612 w 1290637"/>
                <a:gd name="connsiteY31" fmla="*/ 90487 h 754856"/>
                <a:gd name="connsiteX32" fmla="*/ 1042987 w 1290637"/>
                <a:gd name="connsiteY32" fmla="*/ 66675 h 754856"/>
                <a:gd name="connsiteX33" fmla="*/ 995362 w 1290637"/>
                <a:gd name="connsiteY33" fmla="*/ 45244 h 754856"/>
                <a:gd name="connsiteX34" fmla="*/ 964406 w 1290637"/>
                <a:gd name="connsiteY34" fmla="*/ 26194 h 754856"/>
                <a:gd name="connsiteX35" fmla="*/ 933450 w 1290637"/>
                <a:gd name="connsiteY35" fmla="*/ 11906 h 754856"/>
                <a:gd name="connsiteX36" fmla="*/ 900112 w 1290637"/>
                <a:gd name="connsiteY36" fmla="*/ 2381 h 754856"/>
                <a:gd name="connsiteX37" fmla="*/ 876300 w 1290637"/>
                <a:gd name="connsiteY37" fmla="*/ 0 h 754856"/>
                <a:gd name="connsiteX38" fmla="*/ 864393 w 1290637"/>
                <a:gd name="connsiteY38" fmla="*/ 0 h 754856"/>
                <a:gd name="connsiteX39" fmla="*/ 857250 w 1290637"/>
                <a:gd name="connsiteY39" fmla="*/ 2381 h 754856"/>
                <a:gd name="connsiteX40" fmla="*/ 852487 w 1290637"/>
                <a:gd name="connsiteY40" fmla="*/ 9525 h 754856"/>
                <a:gd name="connsiteX41" fmla="*/ 850106 w 1290637"/>
                <a:gd name="connsiteY41" fmla="*/ 19050 h 754856"/>
                <a:gd name="connsiteX42" fmla="*/ 847725 w 1290637"/>
                <a:gd name="connsiteY42" fmla="*/ 33337 h 754856"/>
                <a:gd name="connsiteX43" fmla="*/ 859631 w 1290637"/>
                <a:gd name="connsiteY43" fmla="*/ 71437 h 754856"/>
                <a:gd name="connsiteX44" fmla="*/ 876300 w 1290637"/>
                <a:gd name="connsiteY44" fmla="*/ 109537 h 754856"/>
                <a:gd name="connsiteX45" fmla="*/ 881062 w 1290637"/>
                <a:gd name="connsiteY45" fmla="*/ 147637 h 754856"/>
                <a:gd name="connsiteX46" fmla="*/ 878681 w 1290637"/>
                <a:gd name="connsiteY46" fmla="*/ 173831 h 754856"/>
                <a:gd name="connsiteX47" fmla="*/ 869156 w 1290637"/>
                <a:gd name="connsiteY47" fmla="*/ 202406 h 754856"/>
                <a:gd name="connsiteX48" fmla="*/ 850106 w 1290637"/>
                <a:gd name="connsiteY48" fmla="*/ 226219 h 754856"/>
                <a:gd name="connsiteX49" fmla="*/ 804862 w 1290637"/>
                <a:gd name="connsiteY49" fmla="*/ 261937 h 754856"/>
                <a:gd name="connsiteX50" fmla="*/ 747712 w 1290637"/>
                <a:gd name="connsiteY50" fmla="*/ 297656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290637" h="754856">
                  <a:moveTo>
                    <a:pt x="747712" y="297656"/>
                  </a:moveTo>
                  <a:lnTo>
                    <a:pt x="623887" y="373856"/>
                  </a:lnTo>
                  <a:lnTo>
                    <a:pt x="433387" y="478631"/>
                  </a:lnTo>
                  <a:lnTo>
                    <a:pt x="204787" y="597694"/>
                  </a:lnTo>
                  <a:lnTo>
                    <a:pt x="66675" y="666750"/>
                  </a:lnTo>
                  <a:lnTo>
                    <a:pt x="23812" y="690562"/>
                  </a:lnTo>
                  <a:lnTo>
                    <a:pt x="7143" y="707231"/>
                  </a:lnTo>
                  <a:lnTo>
                    <a:pt x="0" y="719137"/>
                  </a:lnTo>
                  <a:lnTo>
                    <a:pt x="2381" y="738187"/>
                  </a:lnTo>
                  <a:lnTo>
                    <a:pt x="7143" y="745331"/>
                  </a:lnTo>
                  <a:lnTo>
                    <a:pt x="26193" y="752475"/>
                  </a:lnTo>
                  <a:lnTo>
                    <a:pt x="54768" y="754856"/>
                  </a:lnTo>
                  <a:lnTo>
                    <a:pt x="145256" y="731044"/>
                  </a:lnTo>
                  <a:lnTo>
                    <a:pt x="390525" y="652462"/>
                  </a:lnTo>
                  <a:lnTo>
                    <a:pt x="528637" y="600075"/>
                  </a:lnTo>
                  <a:lnTo>
                    <a:pt x="726281" y="519112"/>
                  </a:lnTo>
                  <a:lnTo>
                    <a:pt x="812006" y="478631"/>
                  </a:lnTo>
                  <a:lnTo>
                    <a:pt x="902493" y="450056"/>
                  </a:lnTo>
                  <a:lnTo>
                    <a:pt x="1009650" y="407194"/>
                  </a:lnTo>
                  <a:lnTo>
                    <a:pt x="1100137" y="369094"/>
                  </a:lnTo>
                  <a:lnTo>
                    <a:pt x="1157287" y="359569"/>
                  </a:lnTo>
                  <a:lnTo>
                    <a:pt x="1212056" y="352425"/>
                  </a:lnTo>
                  <a:lnTo>
                    <a:pt x="1245393" y="350044"/>
                  </a:lnTo>
                  <a:lnTo>
                    <a:pt x="1269206" y="342900"/>
                  </a:lnTo>
                  <a:lnTo>
                    <a:pt x="1285875" y="328612"/>
                  </a:lnTo>
                  <a:lnTo>
                    <a:pt x="1290637" y="309562"/>
                  </a:lnTo>
                  <a:lnTo>
                    <a:pt x="1285875" y="285750"/>
                  </a:lnTo>
                  <a:lnTo>
                    <a:pt x="1276350" y="264319"/>
                  </a:lnTo>
                  <a:lnTo>
                    <a:pt x="1250156" y="223837"/>
                  </a:lnTo>
                  <a:lnTo>
                    <a:pt x="1216818" y="180975"/>
                  </a:lnTo>
                  <a:lnTo>
                    <a:pt x="1159668" y="135731"/>
                  </a:lnTo>
                  <a:lnTo>
                    <a:pt x="1090612" y="90487"/>
                  </a:lnTo>
                  <a:lnTo>
                    <a:pt x="1042987" y="66675"/>
                  </a:lnTo>
                  <a:lnTo>
                    <a:pt x="995362" y="45244"/>
                  </a:lnTo>
                  <a:lnTo>
                    <a:pt x="964406" y="26194"/>
                  </a:lnTo>
                  <a:lnTo>
                    <a:pt x="933450" y="11906"/>
                  </a:lnTo>
                  <a:lnTo>
                    <a:pt x="900112" y="2381"/>
                  </a:lnTo>
                  <a:lnTo>
                    <a:pt x="876300" y="0"/>
                  </a:lnTo>
                  <a:lnTo>
                    <a:pt x="864393" y="0"/>
                  </a:lnTo>
                  <a:lnTo>
                    <a:pt x="857250" y="2381"/>
                  </a:lnTo>
                  <a:lnTo>
                    <a:pt x="852487" y="9525"/>
                  </a:lnTo>
                  <a:lnTo>
                    <a:pt x="850106" y="19050"/>
                  </a:lnTo>
                  <a:lnTo>
                    <a:pt x="847725" y="33337"/>
                  </a:lnTo>
                  <a:lnTo>
                    <a:pt x="859631" y="71437"/>
                  </a:lnTo>
                  <a:lnTo>
                    <a:pt x="876300" y="109537"/>
                  </a:lnTo>
                  <a:lnTo>
                    <a:pt x="881062" y="147637"/>
                  </a:lnTo>
                  <a:lnTo>
                    <a:pt x="878681" y="173831"/>
                  </a:lnTo>
                  <a:lnTo>
                    <a:pt x="869156" y="202406"/>
                  </a:lnTo>
                  <a:lnTo>
                    <a:pt x="850106" y="226219"/>
                  </a:lnTo>
                  <a:lnTo>
                    <a:pt x="804862" y="261937"/>
                  </a:lnTo>
                  <a:lnTo>
                    <a:pt x="747712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8BFF2826-21DD-4B15-9996-D510277A4AD1}"/>
                </a:ext>
              </a:extLst>
            </p:cNvPr>
            <p:cNvSpPr/>
            <p:nvPr/>
          </p:nvSpPr>
          <p:spPr>
            <a:xfrm>
              <a:off x="2633663" y="4094163"/>
              <a:ext cx="2162175" cy="563562"/>
            </a:xfrm>
            <a:custGeom>
              <a:avLst/>
              <a:gdLst>
                <a:gd name="connsiteX0" fmla="*/ 1000125 w 2162175"/>
                <a:gd name="connsiteY0" fmla="*/ 211931 h 564356"/>
                <a:gd name="connsiteX1" fmla="*/ 795337 w 2162175"/>
                <a:gd name="connsiteY1" fmla="*/ 266700 h 564356"/>
                <a:gd name="connsiteX2" fmla="*/ 623887 w 2162175"/>
                <a:gd name="connsiteY2" fmla="*/ 309562 h 564356"/>
                <a:gd name="connsiteX3" fmla="*/ 478631 w 2162175"/>
                <a:gd name="connsiteY3" fmla="*/ 342900 h 564356"/>
                <a:gd name="connsiteX4" fmla="*/ 388143 w 2162175"/>
                <a:gd name="connsiteY4" fmla="*/ 359569 h 564356"/>
                <a:gd name="connsiteX5" fmla="*/ 342900 w 2162175"/>
                <a:gd name="connsiteY5" fmla="*/ 364331 h 564356"/>
                <a:gd name="connsiteX6" fmla="*/ 295275 w 2162175"/>
                <a:gd name="connsiteY6" fmla="*/ 361950 h 564356"/>
                <a:gd name="connsiteX7" fmla="*/ 207168 w 2162175"/>
                <a:gd name="connsiteY7" fmla="*/ 347662 h 564356"/>
                <a:gd name="connsiteX8" fmla="*/ 133350 w 2162175"/>
                <a:gd name="connsiteY8" fmla="*/ 328612 h 564356"/>
                <a:gd name="connsiteX9" fmla="*/ 59531 w 2162175"/>
                <a:gd name="connsiteY9" fmla="*/ 295275 h 564356"/>
                <a:gd name="connsiteX10" fmla="*/ 28575 w 2162175"/>
                <a:gd name="connsiteY10" fmla="*/ 283369 h 564356"/>
                <a:gd name="connsiteX11" fmla="*/ 14287 w 2162175"/>
                <a:gd name="connsiteY11" fmla="*/ 280987 h 564356"/>
                <a:gd name="connsiteX12" fmla="*/ 2381 w 2162175"/>
                <a:gd name="connsiteY12" fmla="*/ 283369 h 564356"/>
                <a:gd name="connsiteX13" fmla="*/ 0 w 2162175"/>
                <a:gd name="connsiteY13" fmla="*/ 295275 h 564356"/>
                <a:gd name="connsiteX14" fmla="*/ 2381 w 2162175"/>
                <a:gd name="connsiteY14" fmla="*/ 311944 h 564356"/>
                <a:gd name="connsiteX15" fmla="*/ 19050 w 2162175"/>
                <a:gd name="connsiteY15" fmla="*/ 345281 h 564356"/>
                <a:gd name="connsiteX16" fmla="*/ 52387 w 2162175"/>
                <a:gd name="connsiteY16" fmla="*/ 385762 h 564356"/>
                <a:gd name="connsiteX17" fmla="*/ 111918 w 2162175"/>
                <a:gd name="connsiteY17" fmla="*/ 442912 h 564356"/>
                <a:gd name="connsiteX18" fmla="*/ 161925 w 2162175"/>
                <a:gd name="connsiteY18" fmla="*/ 485775 h 564356"/>
                <a:gd name="connsiteX19" fmla="*/ 211931 w 2162175"/>
                <a:gd name="connsiteY19" fmla="*/ 519112 h 564356"/>
                <a:gd name="connsiteX20" fmla="*/ 242887 w 2162175"/>
                <a:gd name="connsiteY20" fmla="*/ 535781 h 564356"/>
                <a:gd name="connsiteX21" fmla="*/ 283368 w 2162175"/>
                <a:gd name="connsiteY21" fmla="*/ 550069 h 564356"/>
                <a:gd name="connsiteX22" fmla="*/ 328612 w 2162175"/>
                <a:gd name="connsiteY22" fmla="*/ 559594 h 564356"/>
                <a:gd name="connsiteX23" fmla="*/ 359568 w 2162175"/>
                <a:gd name="connsiteY23" fmla="*/ 564356 h 564356"/>
                <a:gd name="connsiteX24" fmla="*/ 419100 w 2162175"/>
                <a:gd name="connsiteY24" fmla="*/ 557212 h 564356"/>
                <a:gd name="connsiteX25" fmla="*/ 533400 w 2162175"/>
                <a:gd name="connsiteY25" fmla="*/ 516731 h 564356"/>
                <a:gd name="connsiteX26" fmla="*/ 673893 w 2162175"/>
                <a:gd name="connsiteY26" fmla="*/ 469106 h 564356"/>
                <a:gd name="connsiteX27" fmla="*/ 921543 w 2162175"/>
                <a:gd name="connsiteY27" fmla="*/ 395287 h 564356"/>
                <a:gd name="connsiteX28" fmla="*/ 1059656 w 2162175"/>
                <a:gd name="connsiteY28" fmla="*/ 357187 h 564356"/>
                <a:gd name="connsiteX29" fmla="*/ 1383506 w 2162175"/>
                <a:gd name="connsiteY29" fmla="*/ 292894 h 564356"/>
                <a:gd name="connsiteX30" fmla="*/ 1643062 w 2162175"/>
                <a:gd name="connsiteY30" fmla="*/ 252412 h 564356"/>
                <a:gd name="connsiteX31" fmla="*/ 1866900 w 2162175"/>
                <a:gd name="connsiteY31" fmla="*/ 221456 h 564356"/>
                <a:gd name="connsiteX32" fmla="*/ 2033587 w 2162175"/>
                <a:gd name="connsiteY32" fmla="*/ 202406 h 564356"/>
                <a:gd name="connsiteX33" fmla="*/ 2093118 w 2162175"/>
                <a:gd name="connsiteY33" fmla="*/ 192881 h 564356"/>
                <a:gd name="connsiteX34" fmla="*/ 2124075 w 2162175"/>
                <a:gd name="connsiteY34" fmla="*/ 183356 h 564356"/>
                <a:gd name="connsiteX35" fmla="*/ 2150268 w 2162175"/>
                <a:gd name="connsiteY35" fmla="*/ 164306 h 564356"/>
                <a:gd name="connsiteX36" fmla="*/ 2159793 w 2162175"/>
                <a:gd name="connsiteY36" fmla="*/ 150019 h 564356"/>
                <a:gd name="connsiteX37" fmla="*/ 2162175 w 2162175"/>
                <a:gd name="connsiteY37" fmla="*/ 140494 h 564356"/>
                <a:gd name="connsiteX38" fmla="*/ 2162175 w 2162175"/>
                <a:gd name="connsiteY38" fmla="*/ 133350 h 564356"/>
                <a:gd name="connsiteX39" fmla="*/ 2155031 w 2162175"/>
                <a:gd name="connsiteY39" fmla="*/ 116681 h 564356"/>
                <a:gd name="connsiteX40" fmla="*/ 2128837 w 2162175"/>
                <a:gd name="connsiteY40" fmla="*/ 83344 h 564356"/>
                <a:gd name="connsiteX41" fmla="*/ 2105025 w 2162175"/>
                <a:gd name="connsiteY41" fmla="*/ 59531 h 564356"/>
                <a:gd name="connsiteX42" fmla="*/ 2078831 w 2162175"/>
                <a:gd name="connsiteY42" fmla="*/ 47625 h 564356"/>
                <a:gd name="connsiteX43" fmla="*/ 2000250 w 2162175"/>
                <a:gd name="connsiteY43" fmla="*/ 21431 h 564356"/>
                <a:gd name="connsiteX44" fmla="*/ 1926431 w 2162175"/>
                <a:gd name="connsiteY44" fmla="*/ 4762 h 564356"/>
                <a:gd name="connsiteX45" fmla="*/ 1857375 w 2162175"/>
                <a:gd name="connsiteY45" fmla="*/ 0 h 564356"/>
                <a:gd name="connsiteX46" fmla="*/ 1814512 w 2162175"/>
                <a:gd name="connsiteY46" fmla="*/ 7144 h 564356"/>
                <a:gd name="connsiteX47" fmla="*/ 1776412 w 2162175"/>
                <a:gd name="connsiteY47" fmla="*/ 19050 h 564356"/>
                <a:gd name="connsiteX48" fmla="*/ 1712118 w 2162175"/>
                <a:gd name="connsiteY48" fmla="*/ 50006 h 564356"/>
                <a:gd name="connsiteX49" fmla="*/ 1614487 w 2162175"/>
                <a:gd name="connsiteY49" fmla="*/ 80962 h 564356"/>
                <a:gd name="connsiteX50" fmla="*/ 1445418 w 2162175"/>
                <a:gd name="connsiteY50" fmla="*/ 123825 h 564356"/>
                <a:gd name="connsiteX51" fmla="*/ 1328737 w 2162175"/>
                <a:gd name="connsiteY51" fmla="*/ 147637 h 564356"/>
                <a:gd name="connsiteX52" fmla="*/ 1145381 w 2162175"/>
                <a:gd name="connsiteY52" fmla="*/ 171450 h 564356"/>
                <a:gd name="connsiteX53" fmla="*/ 1000125 w 2162175"/>
                <a:gd name="connsiteY53" fmla="*/ 21193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564356">
                  <a:moveTo>
                    <a:pt x="1000125" y="211931"/>
                  </a:moveTo>
                  <a:lnTo>
                    <a:pt x="795337" y="266700"/>
                  </a:lnTo>
                  <a:lnTo>
                    <a:pt x="623887" y="309562"/>
                  </a:lnTo>
                  <a:lnTo>
                    <a:pt x="478631" y="342900"/>
                  </a:lnTo>
                  <a:lnTo>
                    <a:pt x="388143" y="359569"/>
                  </a:lnTo>
                  <a:lnTo>
                    <a:pt x="342900" y="364331"/>
                  </a:lnTo>
                  <a:lnTo>
                    <a:pt x="295275" y="361950"/>
                  </a:lnTo>
                  <a:lnTo>
                    <a:pt x="207168" y="347662"/>
                  </a:lnTo>
                  <a:lnTo>
                    <a:pt x="133350" y="328612"/>
                  </a:lnTo>
                  <a:lnTo>
                    <a:pt x="59531" y="295275"/>
                  </a:lnTo>
                  <a:lnTo>
                    <a:pt x="28575" y="283369"/>
                  </a:lnTo>
                  <a:lnTo>
                    <a:pt x="14287" y="280987"/>
                  </a:lnTo>
                  <a:lnTo>
                    <a:pt x="2381" y="283369"/>
                  </a:lnTo>
                  <a:lnTo>
                    <a:pt x="0" y="295275"/>
                  </a:lnTo>
                  <a:lnTo>
                    <a:pt x="2381" y="311944"/>
                  </a:lnTo>
                  <a:lnTo>
                    <a:pt x="19050" y="345281"/>
                  </a:lnTo>
                  <a:lnTo>
                    <a:pt x="52387" y="385762"/>
                  </a:lnTo>
                  <a:lnTo>
                    <a:pt x="111918" y="442912"/>
                  </a:lnTo>
                  <a:lnTo>
                    <a:pt x="161925" y="485775"/>
                  </a:lnTo>
                  <a:lnTo>
                    <a:pt x="211931" y="519112"/>
                  </a:lnTo>
                  <a:lnTo>
                    <a:pt x="242887" y="535781"/>
                  </a:lnTo>
                  <a:lnTo>
                    <a:pt x="283368" y="550069"/>
                  </a:lnTo>
                  <a:lnTo>
                    <a:pt x="328612" y="559594"/>
                  </a:lnTo>
                  <a:lnTo>
                    <a:pt x="359568" y="564356"/>
                  </a:lnTo>
                  <a:lnTo>
                    <a:pt x="419100" y="557212"/>
                  </a:lnTo>
                  <a:lnTo>
                    <a:pt x="533400" y="516731"/>
                  </a:lnTo>
                  <a:lnTo>
                    <a:pt x="673893" y="469106"/>
                  </a:lnTo>
                  <a:lnTo>
                    <a:pt x="921543" y="395287"/>
                  </a:lnTo>
                  <a:lnTo>
                    <a:pt x="1059656" y="357187"/>
                  </a:lnTo>
                  <a:lnTo>
                    <a:pt x="1383506" y="292894"/>
                  </a:lnTo>
                  <a:lnTo>
                    <a:pt x="1643062" y="252412"/>
                  </a:lnTo>
                  <a:lnTo>
                    <a:pt x="1866900" y="221456"/>
                  </a:lnTo>
                  <a:lnTo>
                    <a:pt x="2033587" y="202406"/>
                  </a:lnTo>
                  <a:lnTo>
                    <a:pt x="2093118" y="192881"/>
                  </a:lnTo>
                  <a:lnTo>
                    <a:pt x="2124075" y="183356"/>
                  </a:lnTo>
                  <a:lnTo>
                    <a:pt x="2150268" y="164306"/>
                  </a:lnTo>
                  <a:lnTo>
                    <a:pt x="2159793" y="150019"/>
                  </a:lnTo>
                  <a:lnTo>
                    <a:pt x="2162175" y="140494"/>
                  </a:lnTo>
                  <a:lnTo>
                    <a:pt x="2162175" y="133350"/>
                  </a:lnTo>
                  <a:lnTo>
                    <a:pt x="2155031" y="116681"/>
                  </a:lnTo>
                  <a:lnTo>
                    <a:pt x="2128837" y="83344"/>
                  </a:lnTo>
                  <a:lnTo>
                    <a:pt x="2105025" y="59531"/>
                  </a:lnTo>
                  <a:lnTo>
                    <a:pt x="2078831" y="47625"/>
                  </a:lnTo>
                  <a:lnTo>
                    <a:pt x="2000250" y="21431"/>
                  </a:lnTo>
                  <a:lnTo>
                    <a:pt x="1926431" y="4762"/>
                  </a:lnTo>
                  <a:lnTo>
                    <a:pt x="1857375" y="0"/>
                  </a:lnTo>
                  <a:lnTo>
                    <a:pt x="1814512" y="7144"/>
                  </a:lnTo>
                  <a:lnTo>
                    <a:pt x="1776412" y="19050"/>
                  </a:lnTo>
                  <a:lnTo>
                    <a:pt x="1712118" y="50006"/>
                  </a:lnTo>
                  <a:lnTo>
                    <a:pt x="1614487" y="80962"/>
                  </a:lnTo>
                  <a:lnTo>
                    <a:pt x="1445418" y="123825"/>
                  </a:lnTo>
                  <a:lnTo>
                    <a:pt x="1328737" y="147637"/>
                  </a:lnTo>
                  <a:lnTo>
                    <a:pt x="1145381" y="171450"/>
                  </a:lnTo>
                  <a:lnTo>
                    <a:pt x="1000125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88BE5EA9-C686-464D-8A59-05A214A86D3A}"/>
                </a:ext>
              </a:extLst>
            </p:cNvPr>
            <p:cNvSpPr/>
            <p:nvPr/>
          </p:nvSpPr>
          <p:spPr>
            <a:xfrm>
              <a:off x="5033963" y="1789113"/>
              <a:ext cx="536575" cy="1563687"/>
            </a:xfrm>
            <a:custGeom>
              <a:avLst/>
              <a:gdLst>
                <a:gd name="connsiteX0" fmla="*/ 297656 w 535781"/>
                <a:gd name="connsiteY0" fmla="*/ 488156 h 1564481"/>
                <a:gd name="connsiteX1" fmla="*/ 297656 w 535781"/>
                <a:gd name="connsiteY1" fmla="*/ 376237 h 1564481"/>
                <a:gd name="connsiteX2" fmla="*/ 290512 w 535781"/>
                <a:gd name="connsiteY2" fmla="*/ 280987 h 1564481"/>
                <a:gd name="connsiteX3" fmla="*/ 285750 w 535781"/>
                <a:gd name="connsiteY3" fmla="*/ 226219 h 1564481"/>
                <a:gd name="connsiteX4" fmla="*/ 271462 w 535781"/>
                <a:gd name="connsiteY4" fmla="*/ 178594 h 1564481"/>
                <a:gd name="connsiteX5" fmla="*/ 245268 w 535781"/>
                <a:gd name="connsiteY5" fmla="*/ 128587 h 1564481"/>
                <a:gd name="connsiteX6" fmla="*/ 211931 w 535781"/>
                <a:gd name="connsiteY6" fmla="*/ 73819 h 1564481"/>
                <a:gd name="connsiteX7" fmla="*/ 192881 w 535781"/>
                <a:gd name="connsiteY7" fmla="*/ 40481 h 1564481"/>
                <a:gd name="connsiteX8" fmla="*/ 188118 w 535781"/>
                <a:gd name="connsiteY8" fmla="*/ 23812 h 1564481"/>
                <a:gd name="connsiteX9" fmla="*/ 188118 w 535781"/>
                <a:gd name="connsiteY9" fmla="*/ 11906 h 1564481"/>
                <a:gd name="connsiteX10" fmla="*/ 190500 w 535781"/>
                <a:gd name="connsiteY10" fmla="*/ 4762 h 1564481"/>
                <a:gd name="connsiteX11" fmla="*/ 197643 w 535781"/>
                <a:gd name="connsiteY11" fmla="*/ 0 h 1564481"/>
                <a:gd name="connsiteX12" fmla="*/ 209550 w 535781"/>
                <a:gd name="connsiteY12" fmla="*/ 0 h 1564481"/>
                <a:gd name="connsiteX13" fmla="*/ 242887 w 535781"/>
                <a:gd name="connsiteY13" fmla="*/ 7144 h 1564481"/>
                <a:gd name="connsiteX14" fmla="*/ 347662 w 535781"/>
                <a:gd name="connsiteY14" fmla="*/ 54769 h 1564481"/>
                <a:gd name="connsiteX15" fmla="*/ 452437 w 535781"/>
                <a:gd name="connsiteY15" fmla="*/ 111919 h 1564481"/>
                <a:gd name="connsiteX16" fmla="*/ 466725 w 535781"/>
                <a:gd name="connsiteY16" fmla="*/ 121444 h 1564481"/>
                <a:gd name="connsiteX17" fmla="*/ 533400 w 535781"/>
                <a:gd name="connsiteY17" fmla="*/ 278606 h 1564481"/>
                <a:gd name="connsiteX18" fmla="*/ 535781 w 535781"/>
                <a:gd name="connsiteY18" fmla="*/ 376237 h 1564481"/>
                <a:gd name="connsiteX19" fmla="*/ 516731 w 535781"/>
                <a:gd name="connsiteY19" fmla="*/ 540544 h 1564481"/>
                <a:gd name="connsiteX20" fmla="*/ 500062 w 535781"/>
                <a:gd name="connsiteY20" fmla="*/ 647700 h 1564481"/>
                <a:gd name="connsiteX21" fmla="*/ 471487 w 535781"/>
                <a:gd name="connsiteY21" fmla="*/ 790575 h 1564481"/>
                <a:gd name="connsiteX22" fmla="*/ 423862 w 535781"/>
                <a:gd name="connsiteY22" fmla="*/ 950119 h 1564481"/>
                <a:gd name="connsiteX23" fmla="*/ 373856 w 535781"/>
                <a:gd name="connsiteY23" fmla="*/ 1078706 h 1564481"/>
                <a:gd name="connsiteX24" fmla="*/ 304800 w 535781"/>
                <a:gd name="connsiteY24" fmla="*/ 1233487 h 1564481"/>
                <a:gd name="connsiteX25" fmla="*/ 242887 w 535781"/>
                <a:gd name="connsiteY25" fmla="*/ 1338262 h 1564481"/>
                <a:gd name="connsiteX26" fmla="*/ 159543 w 535781"/>
                <a:gd name="connsiteY26" fmla="*/ 1445419 h 1564481"/>
                <a:gd name="connsiteX27" fmla="*/ 119062 w 535781"/>
                <a:gd name="connsiteY27" fmla="*/ 1488281 h 1564481"/>
                <a:gd name="connsiteX28" fmla="*/ 61912 w 535781"/>
                <a:gd name="connsiteY28" fmla="*/ 1538287 h 1564481"/>
                <a:gd name="connsiteX29" fmla="*/ 21431 w 535781"/>
                <a:gd name="connsiteY29" fmla="*/ 1562100 h 1564481"/>
                <a:gd name="connsiteX30" fmla="*/ 9525 w 535781"/>
                <a:gd name="connsiteY30" fmla="*/ 1564481 h 1564481"/>
                <a:gd name="connsiteX31" fmla="*/ 4762 w 535781"/>
                <a:gd name="connsiteY31" fmla="*/ 1562100 h 1564481"/>
                <a:gd name="connsiteX32" fmla="*/ 0 w 535781"/>
                <a:gd name="connsiteY32" fmla="*/ 1552575 h 1564481"/>
                <a:gd name="connsiteX33" fmla="*/ 7143 w 535781"/>
                <a:gd name="connsiteY33" fmla="*/ 1516856 h 1564481"/>
                <a:gd name="connsiteX34" fmla="*/ 71437 w 535781"/>
                <a:gd name="connsiteY34" fmla="*/ 1385887 h 1564481"/>
                <a:gd name="connsiteX35" fmla="*/ 126206 w 535781"/>
                <a:gd name="connsiteY35" fmla="*/ 1273969 h 1564481"/>
                <a:gd name="connsiteX36" fmla="*/ 154781 w 535781"/>
                <a:gd name="connsiteY36" fmla="*/ 1207294 h 1564481"/>
                <a:gd name="connsiteX37" fmla="*/ 178593 w 535781"/>
                <a:gd name="connsiteY37" fmla="*/ 1150144 h 1564481"/>
                <a:gd name="connsiteX38" fmla="*/ 197643 w 535781"/>
                <a:gd name="connsiteY38" fmla="*/ 1088231 h 1564481"/>
                <a:gd name="connsiteX39" fmla="*/ 216693 w 535781"/>
                <a:gd name="connsiteY39" fmla="*/ 1026319 h 1564481"/>
                <a:gd name="connsiteX40" fmla="*/ 238125 w 535781"/>
                <a:gd name="connsiteY40" fmla="*/ 954881 h 1564481"/>
                <a:gd name="connsiteX41" fmla="*/ 259556 w 535781"/>
                <a:gd name="connsiteY41" fmla="*/ 859631 h 1564481"/>
                <a:gd name="connsiteX42" fmla="*/ 269081 w 535781"/>
                <a:gd name="connsiteY42" fmla="*/ 795337 h 1564481"/>
                <a:gd name="connsiteX43" fmla="*/ 278606 w 535781"/>
                <a:gd name="connsiteY43" fmla="*/ 733425 h 1564481"/>
                <a:gd name="connsiteX44" fmla="*/ 288131 w 535781"/>
                <a:gd name="connsiteY44" fmla="*/ 669131 h 1564481"/>
                <a:gd name="connsiteX45" fmla="*/ 292893 w 535781"/>
                <a:gd name="connsiteY45" fmla="*/ 607219 h 1564481"/>
                <a:gd name="connsiteX46" fmla="*/ 297656 w 535781"/>
                <a:gd name="connsiteY46" fmla="*/ 488156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35781" h="1564481">
                  <a:moveTo>
                    <a:pt x="297656" y="488156"/>
                  </a:moveTo>
                  <a:lnTo>
                    <a:pt x="297656" y="376237"/>
                  </a:lnTo>
                  <a:lnTo>
                    <a:pt x="290512" y="280987"/>
                  </a:lnTo>
                  <a:lnTo>
                    <a:pt x="285750" y="226219"/>
                  </a:lnTo>
                  <a:lnTo>
                    <a:pt x="271462" y="178594"/>
                  </a:lnTo>
                  <a:lnTo>
                    <a:pt x="245268" y="128587"/>
                  </a:lnTo>
                  <a:lnTo>
                    <a:pt x="211931" y="73819"/>
                  </a:lnTo>
                  <a:lnTo>
                    <a:pt x="192881" y="40481"/>
                  </a:lnTo>
                  <a:lnTo>
                    <a:pt x="188118" y="23812"/>
                  </a:lnTo>
                  <a:lnTo>
                    <a:pt x="188118" y="11906"/>
                  </a:lnTo>
                  <a:lnTo>
                    <a:pt x="190500" y="4762"/>
                  </a:lnTo>
                  <a:lnTo>
                    <a:pt x="197643" y="0"/>
                  </a:lnTo>
                  <a:lnTo>
                    <a:pt x="209550" y="0"/>
                  </a:lnTo>
                  <a:lnTo>
                    <a:pt x="242887" y="7144"/>
                  </a:lnTo>
                  <a:lnTo>
                    <a:pt x="347662" y="54769"/>
                  </a:lnTo>
                  <a:lnTo>
                    <a:pt x="452437" y="111919"/>
                  </a:lnTo>
                  <a:lnTo>
                    <a:pt x="466725" y="121444"/>
                  </a:lnTo>
                  <a:lnTo>
                    <a:pt x="533400" y="278606"/>
                  </a:lnTo>
                  <a:cubicBezTo>
                    <a:pt x="534194" y="311150"/>
                    <a:pt x="534987" y="343693"/>
                    <a:pt x="535781" y="376237"/>
                  </a:cubicBezTo>
                  <a:lnTo>
                    <a:pt x="516731" y="540544"/>
                  </a:lnTo>
                  <a:lnTo>
                    <a:pt x="500062" y="647700"/>
                  </a:lnTo>
                  <a:lnTo>
                    <a:pt x="471487" y="790575"/>
                  </a:lnTo>
                  <a:lnTo>
                    <a:pt x="423862" y="950119"/>
                  </a:lnTo>
                  <a:lnTo>
                    <a:pt x="373856" y="1078706"/>
                  </a:lnTo>
                  <a:lnTo>
                    <a:pt x="304800" y="1233487"/>
                  </a:lnTo>
                  <a:lnTo>
                    <a:pt x="242887" y="1338262"/>
                  </a:lnTo>
                  <a:lnTo>
                    <a:pt x="159543" y="1445419"/>
                  </a:lnTo>
                  <a:lnTo>
                    <a:pt x="119062" y="1488281"/>
                  </a:lnTo>
                  <a:lnTo>
                    <a:pt x="61912" y="1538287"/>
                  </a:lnTo>
                  <a:lnTo>
                    <a:pt x="21431" y="1562100"/>
                  </a:lnTo>
                  <a:lnTo>
                    <a:pt x="9525" y="1564481"/>
                  </a:lnTo>
                  <a:lnTo>
                    <a:pt x="4762" y="1562100"/>
                  </a:lnTo>
                  <a:lnTo>
                    <a:pt x="0" y="1552575"/>
                  </a:lnTo>
                  <a:lnTo>
                    <a:pt x="7143" y="1516856"/>
                  </a:lnTo>
                  <a:lnTo>
                    <a:pt x="71437" y="1385887"/>
                  </a:lnTo>
                  <a:lnTo>
                    <a:pt x="126206" y="1273969"/>
                  </a:lnTo>
                  <a:lnTo>
                    <a:pt x="154781" y="1207294"/>
                  </a:lnTo>
                  <a:lnTo>
                    <a:pt x="178593" y="1150144"/>
                  </a:lnTo>
                  <a:lnTo>
                    <a:pt x="197643" y="1088231"/>
                  </a:lnTo>
                  <a:lnTo>
                    <a:pt x="216693" y="1026319"/>
                  </a:lnTo>
                  <a:lnTo>
                    <a:pt x="238125" y="954881"/>
                  </a:lnTo>
                  <a:lnTo>
                    <a:pt x="259556" y="859631"/>
                  </a:lnTo>
                  <a:lnTo>
                    <a:pt x="269081" y="795337"/>
                  </a:lnTo>
                  <a:lnTo>
                    <a:pt x="278606" y="733425"/>
                  </a:lnTo>
                  <a:lnTo>
                    <a:pt x="288131" y="669131"/>
                  </a:lnTo>
                  <a:lnTo>
                    <a:pt x="292893" y="607219"/>
                  </a:lnTo>
                  <a:lnTo>
                    <a:pt x="297656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C2CAEE5C-DD29-4CFD-9517-29D28BCB0792}"/>
                </a:ext>
              </a:extLst>
            </p:cNvPr>
            <p:cNvSpPr/>
            <p:nvPr/>
          </p:nvSpPr>
          <p:spPr>
            <a:xfrm>
              <a:off x="4999038" y="3275013"/>
              <a:ext cx="1708150" cy="539750"/>
            </a:xfrm>
            <a:custGeom>
              <a:avLst/>
              <a:gdLst>
                <a:gd name="connsiteX0" fmla="*/ 1045369 w 1709737"/>
                <a:gd name="connsiteY0" fmla="*/ 154781 h 540544"/>
                <a:gd name="connsiteX1" fmla="*/ 923925 w 1709737"/>
                <a:gd name="connsiteY1" fmla="*/ 192881 h 540544"/>
                <a:gd name="connsiteX2" fmla="*/ 792956 w 1709737"/>
                <a:gd name="connsiteY2" fmla="*/ 226219 h 540544"/>
                <a:gd name="connsiteX3" fmla="*/ 659606 w 1709737"/>
                <a:gd name="connsiteY3" fmla="*/ 259556 h 540544"/>
                <a:gd name="connsiteX4" fmla="*/ 516731 w 1709737"/>
                <a:gd name="connsiteY4" fmla="*/ 285750 h 540544"/>
                <a:gd name="connsiteX5" fmla="*/ 395287 w 1709737"/>
                <a:gd name="connsiteY5" fmla="*/ 304800 h 540544"/>
                <a:gd name="connsiteX6" fmla="*/ 328612 w 1709737"/>
                <a:gd name="connsiteY6" fmla="*/ 314325 h 540544"/>
                <a:gd name="connsiteX7" fmla="*/ 288131 w 1709737"/>
                <a:gd name="connsiteY7" fmla="*/ 314325 h 540544"/>
                <a:gd name="connsiteX8" fmla="*/ 254794 w 1709737"/>
                <a:gd name="connsiteY8" fmla="*/ 309562 h 540544"/>
                <a:gd name="connsiteX9" fmla="*/ 216694 w 1709737"/>
                <a:gd name="connsiteY9" fmla="*/ 300037 h 540544"/>
                <a:gd name="connsiteX10" fmla="*/ 173831 w 1709737"/>
                <a:gd name="connsiteY10" fmla="*/ 283369 h 540544"/>
                <a:gd name="connsiteX11" fmla="*/ 133350 w 1709737"/>
                <a:gd name="connsiteY11" fmla="*/ 259556 h 540544"/>
                <a:gd name="connsiteX12" fmla="*/ 92869 w 1709737"/>
                <a:gd name="connsiteY12" fmla="*/ 228600 h 540544"/>
                <a:gd name="connsiteX13" fmla="*/ 66675 w 1709737"/>
                <a:gd name="connsiteY13" fmla="*/ 202406 h 540544"/>
                <a:gd name="connsiteX14" fmla="*/ 47625 w 1709737"/>
                <a:gd name="connsiteY14" fmla="*/ 192881 h 540544"/>
                <a:gd name="connsiteX15" fmla="*/ 30956 w 1709737"/>
                <a:gd name="connsiteY15" fmla="*/ 188119 h 540544"/>
                <a:gd name="connsiteX16" fmla="*/ 19050 w 1709737"/>
                <a:gd name="connsiteY16" fmla="*/ 188119 h 540544"/>
                <a:gd name="connsiteX17" fmla="*/ 7144 w 1709737"/>
                <a:gd name="connsiteY17" fmla="*/ 192881 h 540544"/>
                <a:gd name="connsiteX18" fmla="*/ 0 w 1709737"/>
                <a:gd name="connsiteY18" fmla="*/ 207169 h 540544"/>
                <a:gd name="connsiteX19" fmla="*/ 2381 w 1709737"/>
                <a:gd name="connsiteY19" fmla="*/ 235744 h 540544"/>
                <a:gd name="connsiteX20" fmla="*/ 16669 w 1709737"/>
                <a:gd name="connsiteY20" fmla="*/ 269081 h 540544"/>
                <a:gd name="connsiteX21" fmla="*/ 52387 w 1709737"/>
                <a:gd name="connsiteY21" fmla="*/ 311944 h 540544"/>
                <a:gd name="connsiteX22" fmla="*/ 150019 w 1709737"/>
                <a:gd name="connsiteY22" fmla="*/ 411956 h 540544"/>
                <a:gd name="connsiteX23" fmla="*/ 211931 w 1709737"/>
                <a:gd name="connsiteY23" fmla="*/ 459581 h 540544"/>
                <a:gd name="connsiteX24" fmla="*/ 257175 w 1709737"/>
                <a:gd name="connsiteY24" fmla="*/ 490537 h 540544"/>
                <a:gd name="connsiteX25" fmla="*/ 292894 w 1709737"/>
                <a:gd name="connsiteY25" fmla="*/ 509587 h 540544"/>
                <a:gd name="connsiteX26" fmla="*/ 326231 w 1709737"/>
                <a:gd name="connsiteY26" fmla="*/ 521494 h 540544"/>
                <a:gd name="connsiteX27" fmla="*/ 366712 w 1709737"/>
                <a:gd name="connsiteY27" fmla="*/ 533400 h 540544"/>
                <a:gd name="connsiteX28" fmla="*/ 402431 w 1709737"/>
                <a:gd name="connsiteY28" fmla="*/ 540544 h 540544"/>
                <a:gd name="connsiteX29" fmla="*/ 438150 w 1709737"/>
                <a:gd name="connsiteY29" fmla="*/ 540544 h 540544"/>
                <a:gd name="connsiteX30" fmla="*/ 554831 w 1709737"/>
                <a:gd name="connsiteY30" fmla="*/ 509587 h 540544"/>
                <a:gd name="connsiteX31" fmla="*/ 738187 w 1709737"/>
                <a:gd name="connsiteY31" fmla="*/ 450056 h 540544"/>
                <a:gd name="connsiteX32" fmla="*/ 959644 w 1709737"/>
                <a:gd name="connsiteY32" fmla="*/ 371475 h 540544"/>
                <a:gd name="connsiteX33" fmla="*/ 1207294 w 1709737"/>
                <a:gd name="connsiteY33" fmla="*/ 276225 h 540544"/>
                <a:gd name="connsiteX34" fmla="*/ 1302544 w 1709737"/>
                <a:gd name="connsiteY34" fmla="*/ 240506 h 540544"/>
                <a:gd name="connsiteX35" fmla="*/ 1681162 w 1709737"/>
                <a:gd name="connsiteY35" fmla="*/ 316706 h 540544"/>
                <a:gd name="connsiteX36" fmla="*/ 1700212 w 1709737"/>
                <a:gd name="connsiteY36" fmla="*/ 295275 h 540544"/>
                <a:gd name="connsiteX37" fmla="*/ 1709737 w 1709737"/>
                <a:gd name="connsiteY37" fmla="*/ 269081 h 540544"/>
                <a:gd name="connsiteX38" fmla="*/ 1709737 w 1709737"/>
                <a:gd name="connsiteY38" fmla="*/ 245269 h 540544"/>
                <a:gd name="connsiteX39" fmla="*/ 1704975 w 1709737"/>
                <a:gd name="connsiteY39" fmla="*/ 214312 h 540544"/>
                <a:gd name="connsiteX40" fmla="*/ 1697831 w 1709737"/>
                <a:gd name="connsiteY40" fmla="*/ 200025 h 540544"/>
                <a:gd name="connsiteX41" fmla="*/ 1681162 w 1709737"/>
                <a:gd name="connsiteY41" fmla="*/ 180975 h 540544"/>
                <a:gd name="connsiteX42" fmla="*/ 1650206 w 1709737"/>
                <a:gd name="connsiteY42" fmla="*/ 157162 h 540544"/>
                <a:gd name="connsiteX43" fmla="*/ 1621631 w 1709737"/>
                <a:gd name="connsiteY43" fmla="*/ 133350 h 540544"/>
                <a:gd name="connsiteX44" fmla="*/ 1576387 w 1709737"/>
                <a:gd name="connsiteY44" fmla="*/ 95250 h 540544"/>
                <a:gd name="connsiteX45" fmla="*/ 1514475 w 1709737"/>
                <a:gd name="connsiteY45" fmla="*/ 54769 h 540544"/>
                <a:gd name="connsiteX46" fmla="*/ 1428750 w 1709737"/>
                <a:gd name="connsiteY46" fmla="*/ 7144 h 540544"/>
                <a:gd name="connsiteX47" fmla="*/ 1400175 w 1709737"/>
                <a:gd name="connsiteY47" fmla="*/ 0 h 540544"/>
                <a:gd name="connsiteX48" fmla="*/ 1388269 w 1709737"/>
                <a:gd name="connsiteY48" fmla="*/ 7144 h 540544"/>
                <a:gd name="connsiteX49" fmla="*/ 1364456 w 1709737"/>
                <a:gd name="connsiteY49" fmla="*/ 30956 h 540544"/>
                <a:gd name="connsiteX50" fmla="*/ 1331119 w 1709737"/>
                <a:gd name="connsiteY50" fmla="*/ 57150 h 540544"/>
                <a:gd name="connsiteX51" fmla="*/ 1271587 w 1709737"/>
                <a:gd name="connsiteY51" fmla="*/ 80962 h 540544"/>
                <a:gd name="connsiteX52" fmla="*/ 1045369 w 1709737"/>
                <a:gd name="connsiteY52" fmla="*/ 154781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09737" h="540544">
                  <a:moveTo>
                    <a:pt x="1045369" y="154781"/>
                  </a:moveTo>
                  <a:lnTo>
                    <a:pt x="923925" y="192881"/>
                  </a:lnTo>
                  <a:lnTo>
                    <a:pt x="792956" y="226219"/>
                  </a:lnTo>
                  <a:lnTo>
                    <a:pt x="659606" y="259556"/>
                  </a:lnTo>
                  <a:lnTo>
                    <a:pt x="516731" y="285750"/>
                  </a:lnTo>
                  <a:lnTo>
                    <a:pt x="395287" y="304800"/>
                  </a:lnTo>
                  <a:lnTo>
                    <a:pt x="328612" y="314325"/>
                  </a:lnTo>
                  <a:lnTo>
                    <a:pt x="288131" y="314325"/>
                  </a:lnTo>
                  <a:lnTo>
                    <a:pt x="254794" y="309562"/>
                  </a:lnTo>
                  <a:lnTo>
                    <a:pt x="216694" y="300037"/>
                  </a:lnTo>
                  <a:lnTo>
                    <a:pt x="173831" y="283369"/>
                  </a:lnTo>
                  <a:lnTo>
                    <a:pt x="133350" y="259556"/>
                  </a:lnTo>
                  <a:lnTo>
                    <a:pt x="92869" y="228600"/>
                  </a:lnTo>
                  <a:lnTo>
                    <a:pt x="66675" y="202406"/>
                  </a:lnTo>
                  <a:lnTo>
                    <a:pt x="47625" y="192881"/>
                  </a:lnTo>
                  <a:lnTo>
                    <a:pt x="30956" y="188119"/>
                  </a:lnTo>
                  <a:lnTo>
                    <a:pt x="19050" y="188119"/>
                  </a:lnTo>
                  <a:lnTo>
                    <a:pt x="7144" y="192881"/>
                  </a:lnTo>
                  <a:lnTo>
                    <a:pt x="0" y="207169"/>
                  </a:lnTo>
                  <a:lnTo>
                    <a:pt x="2381" y="235744"/>
                  </a:lnTo>
                  <a:lnTo>
                    <a:pt x="16669" y="269081"/>
                  </a:lnTo>
                  <a:lnTo>
                    <a:pt x="52387" y="311944"/>
                  </a:lnTo>
                  <a:lnTo>
                    <a:pt x="150019" y="411956"/>
                  </a:lnTo>
                  <a:lnTo>
                    <a:pt x="211931" y="459581"/>
                  </a:lnTo>
                  <a:lnTo>
                    <a:pt x="257175" y="490537"/>
                  </a:lnTo>
                  <a:lnTo>
                    <a:pt x="292894" y="509587"/>
                  </a:lnTo>
                  <a:lnTo>
                    <a:pt x="326231" y="521494"/>
                  </a:lnTo>
                  <a:lnTo>
                    <a:pt x="366712" y="533400"/>
                  </a:lnTo>
                  <a:lnTo>
                    <a:pt x="402431" y="540544"/>
                  </a:lnTo>
                  <a:lnTo>
                    <a:pt x="438150" y="540544"/>
                  </a:lnTo>
                  <a:lnTo>
                    <a:pt x="554831" y="509587"/>
                  </a:lnTo>
                  <a:lnTo>
                    <a:pt x="738187" y="450056"/>
                  </a:lnTo>
                  <a:lnTo>
                    <a:pt x="959644" y="371475"/>
                  </a:lnTo>
                  <a:lnTo>
                    <a:pt x="1207294" y="276225"/>
                  </a:lnTo>
                  <a:lnTo>
                    <a:pt x="1302544" y="240506"/>
                  </a:lnTo>
                  <a:lnTo>
                    <a:pt x="1681162" y="316706"/>
                  </a:lnTo>
                  <a:lnTo>
                    <a:pt x="1700212" y="295275"/>
                  </a:lnTo>
                  <a:lnTo>
                    <a:pt x="1709737" y="269081"/>
                  </a:lnTo>
                  <a:lnTo>
                    <a:pt x="1709737" y="245269"/>
                  </a:lnTo>
                  <a:lnTo>
                    <a:pt x="1704975" y="214312"/>
                  </a:lnTo>
                  <a:lnTo>
                    <a:pt x="1697831" y="200025"/>
                  </a:lnTo>
                  <a:lnTo>
                    <a:pt x="1681162" y="180975"/>
                  </a:lnTo>
                  <a:lnTo>
                    <a:pt x="1650206" y="157162"/>
                  </a:lnTo>
                  <a:lnTo>
                    <a:pt x="1621631" y="133350"/>
                  </a:lnTo>
                  <a:lnTo>
                    <a:pt x="1576387" y="95250"/>
                  </a:lnTo>
                  <a:lnTo>
                    <a:pt x="1514475" y="54769"/>
                  </a:lnTo>
                  <a:lnTo>
                    <a:pt x="1428750" y="7144"/>
                  </a:lnTo>
                  <a:lnTo>
                    <a:pt x="1400175" y="0"/>
                  </a:lnTo>
                  <a:lnTo>
                    <a:pt x="1388269" y="7144"/>
                  </a:lnTo>
                  <a:lnTo>
                    <a:pt x="1364456" y="30956"/>
                  </a:lnTo>
                  <a:lnTo>
                    <a:pt x="1331119" y="57150"/>
                  </a:lnTo>
                  <a:lnTo>
                    <a:pt x="1271587" y="80962"/>
                  </a:lnTo>
                  <a:lnTo>
                    <a:pt x="1045369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BA91B2C9-B4FE-481D-AF20-382765158052}"/>
                </a:ext>
              </a:extLst>
            </p:cNvPr>
            <p:cNvSpPr/>
            <p:nvPr/>
          </p:nvSpPr>
          <p:spPr>
            <a:xfrm>
              <a:off x="3619500" y="1438275"/>
              <a:ext cx="446088" cy="1201738"/>
            </a:xfrm>
            <a:custGeom>
              <a:avLst/>
              <a:gdLst>
                <a:gd name="connsiteX0" fmla="*/ 164306 w 445294"/>
                <a:gd name="connsiteY0" fmla="*/ 852488 h 1202531"/>
                <a:gd name="connsiteX1" fmla="*/ 164306 w 445294"/>
                <a:gd name="connsiteY1" fmla="*/ 726281 h 1202531"/>
                <a:gd name="connsiteX2" fmla="*/ 164306 w 445294"/>
                <a:gd name="connsiteY2" fmla="*/ 442913 h 1202531"/>
                <a:gd name="connsiteX3" fmla="*/ 164306 w 445294"/>
                <a:gd name="connsiteY3" fmla="*/ 381000 h 1202531"/>
                <a:gd name="connsiteX4" fmla="*/ 159544 w 445294"/>
                <a:gd name="connsiteY4" fmla="*/ 333375 h 1202531"/>
                <a:gd name="connsiteX5" fmla="*/ 152400 w 445294"/>
                <a:gd name="connsiteY5" fmla="*/ 280988 h 1202531"/>
                <a:gd name="connsiteX6" fmla="*/ 138113 w 445294"/>
                <a:gd name="connsiteY6" fmla="*/ 233363 h 1202531"/>
                <a:gd name="connsiteX7" fmla="*/ 114300 w 445294"/>
                <a:gd name="connsiteY7" fmla="*/ 178594 h 1202531"/>
                <a:gd name="connsiteX8" fmla="*/ 92869 w 445294"/>
                <a:gd name="connsiteY8" fmla="*/ 140494 h 1202531"/>
                <a:gd name="connsiteX9" fmla="*/ 69056 w 445294"/>
                <a:gd name="connsiteY9" fmla="*/ 111919 h 1202531"/>
                <a:gd name="connsiteX10" fmla="*/ 28575 w 445294"/>
                <a:gd name="connsiteY10" fmla="*/ 69056 h 1202531"/>
                <a:gd name="connsiteX11" fmla="*/ 4763 w 445294"/>
                <a:gd name="connsiteY11" fmla="*/ 35719 h 1202531"/>
                <a:gd name="connsiteX12" fmla="*/ 0 w 445294"/>
                <a:gd name="connsiteY12" fmla="*/ 19050 h 1202531"/>
                <a:gd name="connsiteX13" fmla="*/ 11906 w 445294"/>
                <a:gd name="connsiteY13" fmla="*/ 4763 h 1202531"/>
                <a:gd name="connsiteX14" fmla="*/ 40481 w 445294"/>
                <a:gd name="connsiteY14" fmla="*/ 0 h 1202531"/>
                <a:gd name="connsiteX15" fmla="*/ 109538 w 445294"/>
                <a:gd name="connsiteY15" fmla="*/ 11906 h 1202531"/>
                <a:gd name="connsiteX16" fmla="*/ 180975 w 445294"/>
                <a:gd name="connsiteY16" fmla="*/ 35719 h 1202531"/>
                <a:gd name="connsiteX17" fmla="*/ 228600 w 445294"/>
                <a:gd name="connsiteY17" fmla="*/ 59531 h 1202531"/>
                <a:gd name="connsiteX18" fmla="*/ 323850 w 445294"/>
                <a:gd name="connsiteY18" fmla="*/ 119063 h 1202531"/>
                <a:gd name="connsiteX19" fmla="*/ 392906 w 445294"/>
                <a:gd name="connsiteY19" fmla="*/ 166688 h 1202531"/>
                <a:gd name="connsiteX20" fmla="*/ 419100 w 445294"/>
                <a:gd name="connsiteY20" fmla="*/ 185738 h 1202531"/>
                <a:gd name="connsiteX21" fmla="*/ 428625 w 445294"/>
                <a:gd name="connsiteY21" fmla="*/ 197644 h 1202531"/>
                <a:gd name="connsiteX22" fmla="*/ 440531 w 445294"/>
                <a:gd name="connsiteY22" fmla="*/ 221456 h 1202531"/>
                <a:gd name="connsiteX23" fmla="*/ 445294 w 445294"/>
                <a:gd name="connsiteY23" fmla="*/ 245269 h 1202531"/>
                <a:gd name="connsiteX24" fmla="*/ 442913 w 445294"/>
                <a:gd name="connsiteY24" fmla="*/ 261938 h 1202531"/>
                <a:gd name="connsiteX25" fmla="*/ 428625 w 445294"/>
                <a:gd name="connsiteY25" fmla="*/ 292894 h 1202531"/>
                <a:gd name="connsiteX26" fmla="*/ 411956 w 445294"/>
                <a:gd name="connsiteY26" fmla="*/ 316706 h 1202531"/>
                <a:gd name="connsiteX27" fmla="*/ 400050 w 445294"/>
                <a:gd name="connsiteY27" fmla="*/ 371475 h 1202531"/>
                <a:gd name="connsiteX28" fmla="*/ 392906 w 445294"/>
                <a:gd name="connsiteY28" fmla="*/ 461963 h 1202531"/>
                <a:gd name="connsiteX29" fmla="*/ 390525 w 445294"/>
                <a:gd name="connsiteY29" fmla="*/ 557213 h 1202531"/>
                <a:gd name="connsiteX30" fmla="*/ 390525 w 445294"/>
                <a:gd name="connsiteY30" fmla="*/ 688181 h 1202531"/>
                <a:gd name="connsiteX31" fmla="*/ 361950 w 445294"/>
                <a:gd name="connsiteY31" fmla="*/ 1169194 h 1202531"/>
                <a:gd name="connsiteX32" fmla="*/ 164306 w 445294"/>
                <a:gd name="connsiteY32" fmla="*/ 1202531 h 1202531"/>
                <a:gd name="connsiteX33" fmla="*/ 164306 w 445294"/>
                <a:gd name="connsiteY33" fmla="*/ 995363 h 1202531"/>
                <a:gd name="connsiteX34" fmla="*/ 164306 w 445294"/>
                <a:gd name="connsiteY34" fmla="*/ 852488 h 1202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45294" h="1202531">
                  <a:moveTo>
                    <a:pt x="164306" y="852488"/>
                  </a:moveTo>
                  <a:lnTo>
                    <a:pt x="164306" y="726281"/>
                  </a:lnTo>
                  <a:lnTo>
                    <a:pt x="164306" y="442913"/>
                  </a:lnTo>
                  <a:lnTo>
                    <a:pt x="164306" y="381000"/>
                  </a:lnTo>
                  <a:lnTo>
                    <a:pt x="159544" y="333375"/>
                  </a:lnTo>
                  <a:lnTo>
                    <a:pt x="152400" y="280988"/>
                  </a:lnTo>
                  <a:lnTo>
                    <a:pt x="138113" y="233363"/>
                  </a:lnTo>
                  <a:lnTo>
                    <a:pt x="114300" y="178594"/>
                  </a:lnTo>
                  <a:lnTo>
                    <a:pt x="92869" y="140494"/>
                  </a:lnTo>
                  <a:lnTo>
                    <a:pt x="69056" y="111919"/>
                  </a:lnTo>
                  <a:lnTo>
                    <a:pt x="28575" y="69056"/>
                  </a:lnTo>
                  <a:lnTo>
                    <a:pt x="4763" y="35719"/>
                  </a:lnTo>
                  <a:lnTo>
                    <a:pt x="0" y="19050"/>
                  </a:lnTo>
                  <a:lnTo>
                    <a:pt x="11906" y="4763"/>
                  </a:lnTo>
                  <a:lnTo>
                    <a:pt x="40481" y="0"/>
                  </a:lnTo>
                  <a:lnTo>
                    <a:pt x="109538" y="11906"/>
                  </a:lnTo>
                  <a:lnTo>
                    <a:pt x="180975" y="35719"/>
                  </a:lnTo>
                  <a:lnTo>
                    <a:pt x="228600" y="59531"/>
                  </a:lnTo>
                  <a:lnTo>
                    <a:pt x="323850" y="119063"/>
                  </a:lnTo>
                  <a:lnTo>
                    <a:pt x="392906" y="166688"/>
                  </a:lnTo>
                  <a:lnTo>
                    <a:pt x="419100" y="185738"/>
                  </a:lnTo>
                  <a:lnTo>
                    <a:pt x="428625" y="197644"/>
                  </a:lnTo>
                  <a:lnTo>
                    <a:pt x="440531" y="221456"/>
                  </a:lnTo>
                  <a:lnTo>
                    <a:pt x="445294" y="245269"/>
                  </a:lnTo>
                  <a:lnTo>
                    <a:pt x="442913" y="261938"/>
                  </a:lnTo>
                  <a:lnTo>
                    <a:pt x="428625" y="292894"/>
                  </a:lnTo>
                  <a:lnTo>
                    <a:pt x="411956" y="316706"/>
                  </a:lnTo>
                  <a:lnTo>
                    <a:pt x="400050" y="371475"/>
                  </a:lnTo>
                  <a:lnTo>
                    <a:pt x="392906" y="461963"/>
                  </a:lnTo>
                  <a:cubicBezTo>
                    <a:pt x="392112" y="493713"/>
                    <a:pt x="391319" y="525463"/>
                    <a:pt x="390525" y="557213"/>
                  </a:cubicBezTo>
                  <a:lnTo>
                    <a:pt x="390525" y="688181"/>
                  </a:lnTo>
                  <a:lnTo>
                    <a:pt x="361950" y="1169194"/>
                  </a:lnTo>
                  <a:lnTo>
                    <a:pt x="164306" y="1202531"/>
                  </a:lnTo>
                  <a:lnTo>
                    <a:pt x="164306" y="995363"/>
                  </a:lnTo>
                  <a:lnTo>
                    <a:pt x="164306" y="852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3F71248C-7A8A-4DC7-A78F-70CA093345BD}"/>
                </a:ext>
              </a:extLst>
            </p:cNvPr>
            <p:cNvSpPr/>
            <p:nvPr/>
          </p:nvSpPr>
          <p:spPr>
            <a:xfrm>
              <a:off x="2998788" y="2424113"/>
              <a:ext cx="1749425" cy="395287"/>
            </a:xfrm>
            <a:custGeom>
              <a:avLst/>
              <a:gdLst>
                <a:gd name="connsiteX0" fmla="*/ 1078706 w 1750219"/>
                <a:gd name="connsiteY0" fmla="*/ 235743 h 395287"/>
                <a:gd name="connsiteX1" fmla="*/ 976312 w 1750219"/>
                <a:gd name="connsiteY1" fmla="*/ 252412 h 395287"/>
                <a:gd name="connsiteX2" fmla="*/ 866775 w 1750219"/>
                <a:gd name="connsiteY2" fmla="*/ 276225 h 395287"/>
                <a:gd name="connsiteX3" fmla="*/ 757237 w 1750219"/>
                <a:gd name="connsiteY3" fmla="*/ 302418 h 395287"/>
                <a:gd name="connsiteX4" fmla="*/ 635794 w 1750219"/>
                <a:gd name="connsiteY4" fmla="*/ 333375 h 395287"/>
                <a:gd name="connsiteX5" fmla="*/ 552450 w 1750219"/>
                <a:gd name="connsiteY5" fmla="*/ 359568 h 395287"/>
                <a:gd name="connsiteX6" fmla="*/ 492919 w 1750219"/>
                <a:gd name="connsiteY6" fmla="*/ 383381 h 395287"/>
                <a:gd name="connsiteX7" fmla="*/ 461962 w 1750219"/>
                <a:gd name="connsiteY7" fmla="*/ 392906 h 395287"/>
                <a:gd name="connsiteX8" fmla="*/ 433387 w 1750219"/>
                <a:gd name="connsiteY8" fmla="*/ 395287 h 395287"/>
                <a:gd name="connsiteX9" fmla="*/ 383381 w 1750219"/>
                <a:gd name="connsiteY9" fmla="*/ 388143 h 395287"/>
                <a:gd name="connsiteX10" fmla="*/ 321469 w 1750219"/>
                <a:gd name="connsiteY10" fmla="*/ 371475 h 395287"/>
                <a:gd name="connsiteX11" fmla="*/ 235744 w 1750219"/>
                <a:gd name="connsiteY11" fmla="*/ 335756 h 395287"/>
                <a:gd name="connsiteX12" fmla="*/ 109537 w 1750219"/>
                <a:gd name="connsiteY12" fmla="*/ 257175 h 395287"/>
                <a:gd name="connsiteX13" fmla="*/ 14287 w 1750219"/>
                <a:gd name="connsiteY13" fmla="*/ 190500 h 395287"/>
                <a:gd name="connsiteX14" fmla="*/ 4762 w 1750219"/>
                <a:gd name="connsiteY14" fmla="*/ 173831 h 395287"/>
                <a:gd name="connsiteX15" fmla="*/ 0 w 1750219"/>
                <a:gd name="connsiteY15" fmla="*/ 152400 h 395287"/>
                <a:gd name="connsiteX16" fmla="*/ 4762 w 1750219"/>
                <a:gd name="connsiteY16" fmla="*/ 138112 h 395287"/>
                <a:gd name="connsiteX17" fmla="*/ 21431 w 1750219"/>
                <a:gd name="connsiteY17" fmla="*/ 130968 h 395287"/>
                <a:gd name="connsiteX18" fmla="*/ 64294 w 1750219"/>
                <a:gd name="connsiteY18" fmla="*/ 142875 h 395287"/>
                <a:gd name="connsiteX19" fmla="*/ 121444 w 1750219"/>
                <a:gd name="connsiteY19" fmla="*/ 161925 h 395287"/>
                <a:gd name="connsiteX20" fmla="*/ 176212 w 1750219"/>
                <a:gd name="connsiteY20" fmla="*/ 178593 h 395287"/>
                <a:gd name="connsiteX21" fmla="*/ 223837 w 1750219"/>
                <a:gd name="connsiteY21" fmla="*/ 190500 h 395287"/>
                <a:gd name="connsiteX22" fmla="*/ 273844 w 1750219"/>
                <a:gd name="connsiteY22" fmla="*/ 197643 h 395287"/>
                <a:gd name="connsiteX23" fmla="*/ 330994 w 1750219"/>
                <a:gd name="connsiteY23" fmla="*/ 202406 h 395287"/>
                <a:gd name="connsiteX24" fmla="*/ 431006 w 1750219"/>
                <a:gd name="connsiteY24" fmla="*/ 195262 h 395287"/>
                <a:gd name="connsiteX25" fmla="*/ 597694 w 1750219"/>
                <a:gd name="connsiteY25" fmla="*/ 169068 h 395287"/>
                <a:gd name="connsiteX26" fmla="*/ 797719 w 1750219"/>
                <a:gd name="connsiteY26" fmla="*/ 135731 h 395287"/>
                <a:gd name="connsiteX27" fmla="*/ 973931 w 1750219"/>
                <a:gd name="connsiteY27" fmla="*/ 92868 h 395287"/>
                <a:gd name="connsiteX28" fmla="*/ 1169194 w 1750219"/>
                <a:gd name="connsiteY28" fmla="*/ 59531 h 395287"/>
                <a:gd name="connsiteX29" fmla="*/ 1233487 w 1750219"/>
                <a:gd name="connsiteY29" fmla="*/ 45243 h 395287"/>
                <a:gd name="connsiteX30" fmla="*/ 1283494 w 1750219"/>
                <a:gd name="connsiteY30" fmla="*/ 28575 h 395287"/>
                <a:gd name="connsiteX31" fmla="*/ 1345406 w 1750219"/>
                <a:gd name="connsiteY31" fmla="*/ 11906 h 395287"/>
                <a:gd name="connsiteX32" fmla="*/ 1393031 w 1750219"/>
                <a:gd name="connsiteY32" fmla="*/ 0 h 395287"/>
                <a:gd name="connsiteX33" fmla="*/ 1438275 w 1750219"/>
                <a:gd name="connsiteY33" fmla="*/ 2381 h 395287"/>
                <a:gd name="connsiteX34" fmla="*/ 1502569 w 1750219"/>
                <a:gd name="connsiteY34" fmla="*/ 9525 h 395287"/>
                <a:gd name="connsiteX35" fmla="*/ 1562100 w 1750219"/>
                <a:gd name="connsiteY35" fmla="*/ 26193 h 395287"/>
                <a:gd name="connsiteX36" fmla="*/ 1600200 w 1750219"/>
                <a:gd name="connsiteY36" fmla="*/ 38100 h 395287"/>
                <a:gd name="connsiteX37" fmla="*/ 1654969 w 1750219"/>
                <a:gd name="connsiteY37" fmla="*/ 64293 h 395287"/>
                <a:gd name="connsiteX38" fmla="*/ 1702594 w 1750219"/>
                <a:gd name="connsiteY38" fmla="*/ 92868 h 395287"/>
                <a:gd name="connsiteX39" fmla="*/ 1733550 w 1750219"/>
                <a:gd name="connsiteY39" fmla="*/ 121443 h 395287"/>
                <a:gd name="connsiteX40" fmla="*/ 1745456 w 1750219"/>
                <a:gd name="connsiteY40" fmla="*/ 142875 h 395287"/>
                <a:gd name="connsiteX41" fmla="*/ 1750219 w 1750219"/>
                <a:gd name="connsiteY41" fmla="*/ 159543 h 395287"/>
                <a:gd name="connsiteX42" fmla="*/ 1738312 w 1750219"/>
                <a:gd name="connsiteY42" fmla="*/ 180975 h 395287"/>
                <a:gd name="connsiteX43" fmla="*/ 1707356 w 1750219"/>
                <a:gd name="connsiteY43" fmla="*/ 204787 h 395287"/>
                <a:gd name="connsiteX44" fmla="*/ 1662112 w 1750219"/>
                <a:gd name="connsiteY44" fmla="*/ 221456 h 395287"/>
                <a:gd name="connsiteX45" fmla="*/ 1624012 w 1750219"/>
                <a:gd name="connsiteY45" fmla="*/ 221456 h 395287"/>
                <a:gd name="connsiteX46" fmla="*/ 1552575 w 1750219"/>
                <a:gd name="connsiteY46" fmla="*/ 214312 h 395287"/>
                <a:gd name="connsiteX47" fmla="*/ 1462087 w 1750219"/>
                <a:gd name="connsiteY47" fmla="*/ 209550 h 395287"/>
                <a:gd name="connsiteX48" fmla="*/ 1362075 w 1750219"/>
                <a:gd name="connsiteY48" fmla="*/ 209550 h 395287"/>
                <a:gd name="connsiteX49" fmla="*/ 1240631 w 1750219"/>
                <a:gd name="connsiteY49" fmla="*/ 216693 h 395287"/>
                <a:gd name="connsiteX50" fmla="*/ 1078706 w 1750219"/>
                <a:gd name="connsiteY50" fmla="*/ 235743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50219" h="395287">
                  <a:moveTo>
                    <a:pt x="1078706" y="235743"/>
                  </a:moveTo>
                  <a:lnTo>
                    <a:pt x="976312" y="252412"/>
                  </a:lnTo>
                  <a:lnTo>
                    <a:pt x="866775" y="276225"/>
                  </a:lnTo>
                  <a:lnTo>
                    <a:pt x="757237" y="302418"/>
                  </a:lnTo>
                  <a:lnTo>
                    <a:pt x="635794" y="333375"/>
                  </a:lnTo>
                  <a:lnTo>
                    <a:pt x="552450" y="359568"/>
                  </a:lnTo>
                  <a:lnTo>
                    <a:pt x="492919" y="383381"/>
                  </a:lnTo>
                  <a:lnTo>
                    <a:pt x="461962" y="392906"/>
                  </a:lnTo>
                  <a:lnTo>
                    <a:pt x="433387" y="395287"/>
                  </a:lnTo>
                  <a:lnTo>
                    <a:pt x="383381" y="388143"/>
                  </a:lnTo>
                  <a:lnTo>
                    <a:pt x="321469" y="371475"/>
                  </a:lnTo>
                  <a:lnTo>
                    <a:pt x="235744" y="335756"/>
                  </a:lnTo>
                  <a:lnTo>
                    <a:pt x="109537" y="257175"/>
                  </a:lnTo>
                  <a:lnTo>
                    <a:pt x="14287" y="190500"/>
                  </a:lnTo>
                  <a:lnTo>
                    <a:pt x="4762" y="173831"/>
                  </a:lnTo>
                  <a:lnTo>
                    <a:pt x="0" y="152400"/>
                  </a:lnTo>
                  <a:lnTo>
                    <a:pt x="4762" y="138112"/>
                  </a:lnTo>
                  <a:lnTo>
                    <a:pt x="21431" y="130968"/>
                  </a:lnTo>
                  <a:lnTo>
                    <a:pt x="64294" y="142875"/>
                  </a:lnTo>
                  <a:lnTo>
                    <a:pt x="121444" y="161925"/>
                  </a:lnTo>
                  <a:lnTo>
                    <a:pt x="176212" y="178593"/>
                  </a:lnTo>
                  <a:lnTo>
                    <a:pt x="223837" y="190500"/>
                  </a:lnTo>
                  <a:lnTo>
                    <a:pt x="273844" y="197643"/>
                  </a:lnTo>
                  <a:lnTo>
                    <a:pt x="330994" y="202406"/>
                  </a:lnTo>
                  <a:lnTo>
                    <a:pt x="431006" y="195262"/>
                  </a:lnTo>
                  <a:lnTo>
                    <a:pt x="597694" y="169068"/>
                  </a:lnTo>
                  <a:lnTo>
                    <a:pt x="797719" y="135731"/>
                  </a:lnTo>
                  <a:lnTo>
                    <a:pt x="973931" y="92868"/>
                  </a:lnTo>
                  <a:lnTo>
                    <a:pt x="1169194" y="59531"/>
                  </a:lnTo>
                  <a:lnTo>
                    <a:pt x="1233487" y="45243"/>
                  </a:lnTo>
                  <a:lnTo>
                    <a:pt x="1283494" y="28575"/>
                  </a:lnTo>
                  <a:lnTo>
                    <a:pt x="1345406" y="11906"/>
                  </a:lnTo>
                  <a:lnTo>
                    <a:pt x="139303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2100" y="26193"/>
                  </a:lnTo>
                  <a:lnTo>
                    <a:pt x="1600200" y="38100"/>
                  </a:lnTo>
                  <a:lnTo>
                    <a:pt x="1654969" y="64293"/>
                  </a:lnTo>
                  <a:lnTo>
                    <a:pt x="1702594" y="92868"/>
                  </a:lnTo>
                  <a:lnTo>
                    <a:pt x="1733550" y="121443"/>
                  </a:lnTo>
                  <a:lnTo>
                    <a:pt x="1745456" y="142875"/>
                  </a:lnTo>
                  <a:lnTo>
                    <a:pt x="1750219" y="159543"/>
                  </a:lnTo>
                  <a:lnTo>
                    <a:pt x="1738312" y="180975"/>
                  </a:lnTo>
                  <a:lnTo>
                    <a:pt x="1707356" y="204787"/>
                  </a:lnTo>
                  <a:lnTo>
                    <a:pt x="1662112" y="221456"/>
                  </a:lnTo>
                  <a:lnTo>
                    <a:pt x="1624012" y="221456"/>
                  </a:lnTo>
                  <a:lnTo>
                    <a:pt x="1552575" y="214312"/>
                  </a:lnTo>
                  <a:lnTo>
                    <a:pt x="1462087" y="209550"/>
                  </a:lnTo>
                  <a:lnTo>
                    <a:pt x="1362075" y="209550"/>
                  </a:lnTo>
                  <a:lnTo>
                    <a:pt x="1240631" y="216693"/>
                  </a:lnTo>
                  <a:lnTo>
                    <a:pt x="1078706" y="2357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3D3185D9-6777-421E-BBBE-093188D80FB5}"/>
                </a:ext>
              </a:extLst>
            </p:cNvPr>
            <p:cNvSpPr/>
            <p:nvPr/>
          </p:nvSpPr>
          <p:spPr>
            <a:xfrm>
              <a:off x="2900363" y="2855913"/>
              <a:ext cx="2260600" cy="439737"/>
            </a:xfrm>
            <a:custGeom>
              <a:avLst/>
              <a:gdLst>
                <a:gd name="connsiteX0" fmla="*/ 857250 w 2259806"/>
                <a:gd name="connsiteY0" fmla="*/ 235744 h 440531"/>
                <a:gd name="connsiteX1" fmla="*/ 709612 w 2259806"/>
                <a:gd name="connsiteY1" fmla="*/ 259556 h 440531"/>
                <a:gd name="connsiteX2" fmla="*/ 585787 w 2259806"/>
                <a:gd name="connsiteY2" fmla="*/ 276225 h 440531"/>
                <a:gd name="connsiteX3" fmla="*/ 438150 w 2259806"/>
                <a:gd name="connsiteY3" fmla="*/ 290512 h 440531"/>
                <a:gd name="connsiteX4" fmla="*/ 338137 w 2259806"/>
                <a:gd name="connsiteY4" fmla="*/ 297656 h 440531"/>
                <a:gd name="connsiteX5" fmla="*/ 238125 w 2259806"/>
                <a:gd name="connsiteY5" fmla="*/ 297656 h 440531"/>
                <a:gd name="connsiteX6" fmla="*/ 133350 w 2259806"/>
                <a:gd name="connsiteY6" fmla="*/ 292894 h 440531"/>
                <a:gd name="connsiteX7" fmla="*/ 0 w 2259806"/>
                <a:gd name="connsiteY7" fmla="*/ 278606 h 440531"/>
                <a:gd name="connsiteX8" fmla="*/ 14287 w 2259806"/>
                <a:gd name="connsiteY8" fmla="*/ 409575 h 440531"/>
                <a:gd name="connsiteX9" fmla="*/ 164306 w 2259806"/>
                <a:gd name="connsiteY9" fmla="*/ 435769 h 440531"/>
                <a:gd name="connsiteX10" fmla="*/ 235743 w 2259806"/>
                <a:gd name="connsiteY10" fmla="*/ 440531 h 440531"/>
                <a:gd name="connsiteX11" fmla="*/ 359568 w 2259806"/>
                <a:gd name="connsiteY11" fmla="*/ 440531 h 440531"/>
                <a:gd name="connsiteX12" fmla="*/ 490537 w 2259806"/>
                <a:gd name="connsiteY12" fmla="*/ 428625 h 440531"/>
                <a:gd name="connsiteX13" fmla="*/ 628650 w 2259806"/>
                <a:gd name="connsiteY13" fmla="*/ 409575 h 440531"/>
                <a:gd name="connsiteX14" fmla="*/ 812006 w 2259806"/>
                <a:gd name="connsiteY14" fmla="*/ 381000 h 440531"/>
                <a:gd name="connsiteX15" fmla="*/ 1059656 w 2259806"/>
                <a:gd name="connsiteY15" fmla="*/ 338137 h 440531"/>
                <a:gd name="connsiteX16" fmla="*/ 1352550 w 2259806"/>
                <a:gd name="connsiteY16" fmla="*/ 280987 h 440531"/>
                <a:gd name="connsiteX17" fmla="*/ 1612106 w 2259806"/>
                <a:gd name="connsiteY17" fmla="*/ 226219 h 440531"/>
                <a:gd name="connsiteX18" fmla="*/ 1666875 w 2259806"/>
                <a:gd name="connsiteY18" fmla="*/ 221456 h 440531"/>
                <a:gd name="connsiteX19" fmla="*/ 2131218 w 2259806"/>
                <a:gd name="connsiteY19" fmla="*/ 316706 h 440531"/>
                <a:gd name="connsiteX20" fmla="*/ 2190750 w 2259806"/>
                <a:gd name="connsiteY20" fmla="*/ 323850 h 440531"/>
                <a:gd name="connsiteX21" fmla="*/ 2226468 w 2259806"/>
                <a:gd name="connsiteY21" fmla="*/ 328612 h 440531"/>
                <a:gd name="connsiteX22" fmla="*/ 2259806 w 2259806"/>
                <a:gd name="connsiteY22" fmla="*/ 326231 h 440531"/>
                <a:gd name="connsiteX23" fmla="*/ 2221706 w 2259806"/>
                <a:gd name="connsiteY23" fmla="*/ 280987 h 440531"/>
                <a:gd name="connsiteX24" fmla="*/ 2150268 w 2259806"/>
                <a:gd name="connsiteY24" fmla="*/ 211931 h 440531"/>
                <a:gd name="connsiteX25" fmla="*/ 2050256 w 2259806"/>
                <a:gd name="connsiteY25" fmla="*/ 123825 h 440531"/>
                <a:gd name="connsiteX26" fmla="*/ 1993106 w 2259806"/>
                <a:gd name="connsiteY26" fmla="*/ 78581 h 440531"/>
                <a:gd name="connsiteX27" fmla="*/ 1938337 w 2259806"/>
                <a:gd name="connsiteY27" fmla="*/ 38100 h 440531"/>
                <a:gd name="connsiteX28" fmla="*/ 1912143 w 2259806"/>
                <a:gd name="connsiteY28" fmla="*/ 16669 h 440531"/>
                <a:gd name="connsiteX29" fmla="*/ 1890712 w 2259806"/>
                <a:gd name="connsiteY29" fmla="*/ 4762 h 440531"/>
                <a:gd name="connsiteX30" fmla="*/ 1871662 w 2259806"/>
                <a:gd name="connsiteY30" fmla="*/ 0 h 440531"/>
                <a:gd name="connsiteX31" fmla="*/ 1854993 w 2259806"/>
                <a:gd name="connsiteY31" fmla="*/ 0 h 440531"/>
                <a:gd name="connsiteX32" fmla="*/ 1840706 w 2259806"/>
                <a:gd name="connsiteY32" fmla="*/ 4762 h 440531"/>
                <a:gd name="connsiteX33" fmla="*/ 1819275 w 2259806"/>
                <a:gd name="connsiteY33" fmla="*/ 19050 h 440531"/>
                <a:gd name="connsiteX34" fmla="*/ 1764506 w 2259806"/>
                <a:gd name="connsiteY34" fmla="*/ 42862 h 440531"/>
                <a:gd name="connsiteX35" fmla="*/ 1681162 w 2259806"/>
                <a:gd name="connsiteY35" fmla="*/ 73819 h 440531"/>
                <a:gd name="connsiteX36" fmla="*/ 1607343 w 2259806"/>
                <a:gd name="connsiteY36" fmla="*/ 90487 h 440531"/>
                <a:gd name="connsiteX37" fmla="*/ 1478756 w 2259806"/>
                <a:gd name="connsiteY37" fmla="*/ 116681 h 440531"/>
                <a:gd name="connsiteX38" fmla="*/ 1343025 w 2259806"/>
                <a:gd name="connsiteY38" fmla="*/ 147637 h 440531"/>
                <a:gd name="connsiteX39" fmla="*/ 1169193 w 2259806"/>
                <a:gd name="connsiteY39" fmla="*/ 183356 h 440531"/>
                <a:gd name="connsiteX40" fmla="*/ 971550 w 2259806"/>
                <a:gd name="connsiteY40" fmla="*/ 216694 h 440531"/>
                <a:gd name="connsiteX41" fmla="*/ 857250 w 2259806"/>
                <a:gd name="connsiteY41" fmla="*/ 235744 h 440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259806" h="440531">
                  <a:moveTo>
                    <a:pt x="857250" y="235744"/>
                  </a:moveTo>
                  <a:lnTo>
                    <a:pt x="709612" y="259556"/>
                  </a:lnTo>
                  <a:lnTo>
                    <a:pt x="585787" y="276225"/>
                  </a:lnTo>
                  <a:lnTo>
                    <a:pt x="438150" y="290512"/>
                  </a:lnTo>
                  <a:lnTo>
                    <a:pt x="338137" y="297656"/>
                  </a:lnTo>
                  <a:lnTo>
                    <a:pt x="238125" y="297656"/>
                  </a:lnTo>
                  <a:lnTo>
                    <a:pt x="133350" y="292894"/>
                  </a:lnTo>
                  <a:lnTo>
                    <a:pt x="0" y="278606"/>
                  </a:lnTo>
                  <a:lnTo>
                    <a:pt x="14287" y="409575"/>
                  </a:lnTo>
                  <a:lnTo>
                    <a:pt x="164306" y="435769"/>
                  </a:lnTo>
                  <a:lnTo>
                    <a:pt x="235743" y="440531"/>
                  </a:lnTo>
                  <a:lnTo>
                    <a:pt x="359568" y="440531"/>
                  </a:lnTo>
                  <a:lnTo>
                    <a:pt x="490537" y="428625"/>
                  </a:lnTo>
                  <a:lnTo>
                    <a:pt x="628650" y="409575"/>
                  </a:lnTo>
                  <a:lnTo>
                    <a:pt x="812006" y="381000"/>
                  </a:lnTo>
                  <a:lnTo>
                    <a:pt x="1059656" y="338137"/>
                  </a:lnTo>
                  <a:lnTo>
                    <a:pt x="1352550" y="280987"/>
                  </a:lnTo>
                  <a:lnTo>
                    <a:pt x="1612106" y="226219"/>
                  </a:lnTo>
                  <a:lnTo>
                    <a:pt x="1666875" y="221456"/>
                  </a:lnTo>
                  <a:lnTo>
                    <a:pt x="2131218" y="316706"/>
                  </a:lnTo>
                  <a:lnTo>
                    <a:pt x="2190750" y="323850"/>
                  </a:lnTo>
                  <a:lnTo>
                    <a:pt x="2226468" y="328612"/>
                  </a:lnTo>
                  <a:lnTo>
                    <a:pt x="2259806" y="326231"/>
                  </a:lnTo>
                  <a:lnTo>
                    <a:pt x="2221706" y="280987"/>
                  </a:lnTo>
                  <a:lnTo>
                    <a:pt x="2150268" y="211931"/>
                  </a:lnTo>
                  <a:lnTo>
                    <a:pt x="2050256" y="123825"/>
                  </a:lnTo>
                  <a:lnTo>
                    <a:pt x="1993106" y="78581"/>
                  </a:lnTo>
                  <a:lnTo>
                    <a:pt x="1938337" y="38100"/>
                  </a:lnTo>
                  <a:lnTo>
                    <a:pt x="1912143" y="16669"/>
                  </a:lnTo>
                  <a:lnTo>
                    <a:pt x="1890712" y="4762"/>
                  </a:lnTo>
                  <a:lnTo>
                    <a:pt x="1871662" y="0"/>
                  </a:lnTo>
                  <a:lnTo>
                    <a:pt x="1854993" y="0"/>
                  </a:lnTo>
                  <a:lnTo>
                    <a:pt x="1840706" y="4762"/>
                  </a:lnTo>
                  <a:lnTo>
                    <a:pt x="1819275" y="19050"/>
                  </a:lnTo>
                  <a:lnTo>
                    <a:pt x="1764506" y="42862"/>
                  </a:lnTo>
                  <a:lnTo>
                    <a:pt x="1681162" y="73819"/>
                  </a:lnTo>
                  <a:lnTo>
                    <a:pt x="1607343" y="90487"/>
                  </a:lnTo>
                  <a:lnTo>
                    <a:pt x="1478756" y="116681"/>
                  </a:lnTo>
                  <a:lnTo>
                    <a:pt x="1343025" y="147637"/>
                  </a:lnTo>
                  <a:lnTo>
                    <a:pt x="1169193" y="183356"/>
                  </a:lnTo>
                  <a:lnTo>
                    <a:pt x="971550" y="216694"/>
                  </a:lnTo>
                  <a:lnTo>
                    <a:pt x="85725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9A1C101A-64D6-4239-9F2E-8B213F239330}"/>
                </a:ext>
              </a:extLst>
            </p:cNvPr>
            <p:cNvSpPr/>
            <p:nvPr/>
          </p:nvSpPr>
          <p:spPr>
            <a:xfrm>
              <a:off x="4471988" y="3027363"/>
              <a:ext cx="647700" cy="469900"/>
            </a:xfrm>
            <a:custGeom>
              <a:avLst/>
              <a:gdLst>
                <a:gd name="connsiteX0" fmla="*/ 361950 w 647700"/>
                <a:gd name="connsiteY0" fmla="*/ 216694 h 471487"/>
                <a:gd name="connsiteX1" fmla="*/ 307181 w 647700"/>
                <a:gd name="connsiteY1" fmla="*/ 252412 h 471487"/>
                <a:gd name="connsiteX2" fmla="*/ 254793 w 647700"/>
                <a:gd name="connsiteY2" fmla="*/ 292894 h 471487"/>
                <a:gd name="connsiteX3" fmla="*/ 185737 w 647700"/>
                <a:gd name="connsiteY3" fmla="*/ 347662 h 471487"/>
                <a:gd name="connsiteX4" fmla="*/ 102393 w 647700"/>
                <a:gd name="connsiteY4" fmla="*/ 419100 h 471487"/>
                <a:gd name="connsiteX5" fmla="*/ 61912 w 647700"/>
                <a:gd name="connsiteY5" fmla="*/ 457200 h 471487"/>
                <a:gd name="connsiteX6" fmla="*/ 47625 w 647700"/>
                <a:gd name="connsiteY6" fmla="*/ 466725 h 471487"/>
                <a:gd name="connsiteX7" fmla="*/ 30956 w 647700"/>
                <a:gd name="connsiteY7" fmla="*/ 471487 h 471487"/>
                <a:gd name="connsiteX8" fmla="*/ 21431 w 647700"/>
                <a:gd name="connsiteY8" fmla="*/ 471487 h 471487"/>
                <a:gd name="connsiteX9" fmla="*/ 4762 w 647700"/>
                <a:gd name="connsiteY9" fmla="*/ 466725 h 471487"/>
                <a:gd name="connsiteX10" fmla="*/ 0 w 647700"/>
                <a:gd name="connsiteY10" fmla="*/ 457200 h 471487"/>
                <a:gd name="connsiteX11" fmla="*/ 0 w 647700"/>
                <a:gd name="connsiteY11" fmla="*/ 445294 h 471487"/>
                <a:gd name="connsiteX12" fmla="*/ 7143 w 647700"/>
                <a:gd name="connsiteY12" fmla="*/ 416719 h 471487"/>
                <a:gd name="connsiteX13" fmla="*/ 50006 w 647700"/>
                <a:gd name="connsiteY13" fmla="*/ 347662 h 471487"/>
                <a:gd name="connsiteX14" fmla="*/ 104775 w 647700"/>
                <a:gd name="connsiteY14" fmla="*/ 264319 h 471487"/>
                <a:gd name="connsiteX15" fmla="*/ 119062 w 647700"/>
                <a:gd name="connsiteY15" fmla="*/ 238125 h 471487"/>
                <a:gd name="connsiteX16" fmla="*/ 142875 w 647700"/>
                <a:gd name="connsiteY16" fmla="*/ 190500 h 471487"/>
                <a:gd name="connsiteX17" fmla="*/ 154781 w 647700"/>
                <a:gd name="connsiteY17" fmla="*/ 152400 h 471487"/>
                <a:gd name="connsiteX18" fmla="*/ 159543 w 647700"/>
                <a:gd name="connsiteY18" fmla="*/ 121444 h 471487"/>
                <a:gd name="connsiteX19" fmla="*/ 157162 w 647700"/>
                <a:gd name="connsiteY19" fmla="*/ 97631 h 471487"/>
                <a:gd name="connsiteX20" fmla="*/ 152400 w 647700"/>
                <a:gd name="connsiteY20" fmla="*/ 83344 h 471487"/>
                <a:gd name="connsiteX21" fmla="*/ 140493 w 647700"/>
                <a:gd name="connsiteY21" fmla="*/ 69056 h 471487"/>
                <a:gd name="connsiteX22" fmla="*/ 126206 w 647700"/>
                <a:gd name="connsiteY22" fmla="*/ 54769 h 471487"/>
                <a:gd name="connsiteX23" fmla="*/ 90487 w 647700"/>
                <a:gd name="connsiteY23" fmla="*/ 14287 h 471487"/>
                <a:gd name="connsiteX24" fmla="*/ 80962 w 647700"/>
                <a:gd name="connsiteY24" fmla="*/ 0 h 471487"/>
                <a:gd name="connsiteX25" fmla="*/ 647700 w 647700"/>
                <a:gd name="connsiteY25" fmla="*/ 152400 h 471487"/>
                <a:gd name="connsiteX26" fmla="*/ 557212 w 647700"/>
                <a:gd name="connsiteY26" fmla="*/ 150019 h 471487"/>
                <a:gd name="connsiteX27" fmla="*/ 509587 w 647700"/>
                <a:gd name="connsiteY27" fmla="*/ 157162 h 471487"/>
                <a:gd name="connsiteX28" fmla="*/ 461962 w 647700"/>
                <a:gd name="connsiteY28" fmla="*/ 169069 h 471487"/>
                <a:gd name="connsiteX29" fmla="*/ 416718 w 647700"/>
                <a:gd name="connsiteY29" fmla="*/ 185737 h 471487"/>
                <a:gd name="connsiteX30" fmla="*/ 361950 w 647700"/>
                <a:gd name="connsiteY30" fmla="*/ 216694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47700" h="471487">
                  <a:moveTo>
                    <a:pt x="361950" y="216694"/>
                  </a:moveTo>
                  <a:lnTo>
                    <a:pt x="307181" y="252412"/>
                  </a:lnTo>
                  <a:lnTo>
                    <a:pt x="254793" y="292894"/>
                  </a:lnTo>
                  <a:lnTo>
                    <a:pt x="185737" y="347662"/>
                  </a:lnTo>
                  <a:lnTo>
                    <a:pt x="102393" y="419100"/>
                  </a:lnTo>
                  <a:lnTo>
                    <a:pt x="61912" y="457200"/>
                  </a:lnTo>
                  <a:lnTo>
                    <a:pt x="47625" y="466725"/>
                  </a:lnTo>
                  <a:lnTo>
                    <a:pt x="30956" y="471487"/>
                  </a:lnTo>
                  <a:lnTo>
                    <a:pt x="21431" y="471487"/>
                  </a:lnTo>
                  <a:lnTo>
                    <a:pt x="4762" y="466725"/>
                  </a:lnTo>
                  <a:lnTo>
                    <a:pt x="0" y="457200"/>
                  </a:lnTo>
                  <a:lnTo>
                    <a:pt x="0" y="445294"/>
                  </a:lnTo>
                  <a:lnTo>
                    <a:pt x="7143" y="416719"/>
                  </a:lnTo>
                  <a:lnTo>
                    <a:pt x="50006" y="347662"/>
                  </a:lnTo>
                  <a:lnTo>
                    <a:pt x="104775" y="264319"/>
                  </a:lnTo>
                  <a:lnTo>
                    <a:pt x="119062" y="238125"/>
                  </a:lnTo>
                  <a:lnTo>
                    <a:pt x="142875" y="190500"/>
                  </a:lnTo>
                  <a:lnTo>
                    <a:pt x="154781" y="152400"/>
                  </a:lnTo>
                  <a:lnTo>
                    <a:pt x="159543" y="121444"/>
                  </a:lnTo>
                  <a:lnTo>
                    <a:pt x="157162" y="97631"/>
                  </a:lnTo>
                  <a:lnTo>
                    <a:pt x="152400" y="83344"/>
                  </a:lnTo>
                  <a:lnTo>
                    <a:pt x="140493" y="69056"/>
                  </a:lnTo>
                  <a:lnTo>
                    <a:pt x="126206" y="54769"/>
                  </a:lnTo>
                  <a:lnTo>
                    <a:pt x="90487" y="14287"/>
                  </a:lnTo>
                  <a:lnTo>
                    <a:pt x="80962" y="0"/>
                  </a:lnTo>
                  <a:lnTo>
                    <a:pt x="647700" y="152400"/>
                  </a:lnTo>
                  <a:lnTo>
                    <a:pt x="557212" y="150019"/>
                  </a:lnTo>
                  <a:lnTo>
                    <a:pt x="509587" y="157162"/>
                  </a:lnTo>
                  <a:lnTo>
                    <a:pt x="461962" y="169069"/>
                  </a:lnTo>
                  <a:lnTo>
                    <a:pt x="416718" y="185737"/>
                  </a:lnTo>
                  <a:lnTo>
                    <a:pt x="361950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B6258DA4-0193-4FBC-9F6C-7F20D0A8B820}"/>
                </a:ext>
              </a:extLst>
            </p:cNvPr>
            <p:cNvSpPr/>
            <p:nvPr/>
          </p:nvSpPr>
          <p:spPr>
            <a:xfrm>
              <a:off x="3714750" y="3752850"/>
              <a:ext cx="317500" cy="2230438"/>
            </a:xfrm>
            <a:custGeom>
              <a:avLst/>
              <a:gdLst>
                <a:gd name="connsiteX0" fmla="*/ 68505 w 318699"/>
                <a:gd name="connsiteY0" fmla="*/ 1227143 h 2230898"/>
                <a:gd name="connsiteX1" fmla="*/ 50634 w 318699"/>
                <a:gd name="connsiteY1" fmla="*/ 1489251 h 2230898"/>
                <a:gd name="connsiteX2" fmla="*/ 32763 w 318699"/>
                <a:gd name="connsiteY2" fmla="*/ 1667961 h 2230898"/>
                <a:gd name="connsiteX3" fmla="*/ 8935 w 318699"/>
                <a:gd name="connsiteY3" fmla="*/ 1799015 h 2230898"/>
                <a:gd name="connsiteX4" fmla="*/ 2978 w 318699"/>
                <a:gd name="connsiteY4" fmla="*/ 1837736 h 2230898"/>
                <a:gd name="connsiteX5" fmla="*/ 0 w 318699"/>
                <a:gd name="connsiteY5" fmla="*/ 1888370 h 2230898"/>
                <a:gd name="connsiteX6" fmla="*/ 11914 w 318699"/>
                <a:gd name="connsiteY6" fmla="*/ 1965811 h 2230898"/>
                <a:gd name="connsiteX7" fmla="*/ 38720 w 318699"/>
                <a:gd name="connsiteY7" fmla="*/ 2052188 h 2230898"/>
                <a:gd name="connsiteX8" fmla="*/ 80419 w 318699"/>
                <a:gd name="connsiteY8" fmla="*/ 2153457 h 2230898"/>
                <a:gd name="connsiteX9" fmla="*/ 101269 w 318699"/>
                <a:gd name="connsiteY9" fmla="*/ 2189199 h 2230898"/>
                <a:gd name="connsiteX10" fmla="*/ 116161 w 318699"/>
                <a:gd name="connsiteY10" fmla="*/ 2201113 h 2230898"/>
                <a:gd name="connsiteX11" fmla="*/ 142968 w 318699"/>
                <a:gd name="connsiteY11" fmla="*/ 2221962 h 2230898"/>
                <a:gd name="connsiteX12" fmla="*/ 169774 w 318699"/>
                <a:gd name="connsiteY12" fmla="*/ 2230898 h 2230898"/>
                <a:gd name="connsiteX13" fmla="*/ 184667 w 318699"/>
                <a:gd name="connsiteY13" fmla="*/ 2227919 h 2230898"/>
                <a:gd name="connsiteX14" fmla="*/ 205516 w 318699"/>
                <a:gd name="connsiteY14" fmla="*/ 2216005 h 2230898"/>
                <a:gd name="connsiteX15" fmla="*/ 217430 w 318699"/>
                <a:gd name="connsiteY15" fmla="*/ 2198134 h 2230898"/>
                <a:gd name="connsiteX16" fmla="*/ 238280 w 318699"/>
                <a:gd name="connsiteY16" fmla="*/ 2156435 h 2230898"/>
                <a:gd name="connsiteX17" fmla="*/ 247215 w 318699"/>
                <a:gd name="connsiteY17" fmla="*/ 2120693 h 2230898"/>
                <a:gd name="connsiteX18" fmla="*/ 244237 w 318699"/>
                <a:gd name="connsiteY18" fmla="*/ 2049209 h 2230898"/>
                <a:gd name="connsiteX19" fmla="*/ 238280 w 318699"/>
                <a:gd name="connsiteY19" fmla="*/ 1870499 h 2230898"/>
                <a:gd name="connsiteX20" fmla="*/ 241258 w 318699"/>
                <a:gd name="connsiteY20" fmla="*/ 1679875 h 2230898"/>
                <a:gd name="connsiteX21" fmla="*/ 247215 w 318699"/>
                <a:gd name="connsiteY21" fmla="*/ 1501165 h 2230898"/>
                <a:gd name="connsiteX22" fmla="*/ 250194 w 318699"/>
                <a:gd name="connsiteY22" fmla="*/ 1382025 h 2230898"/>
                <a:gd name="connsiteX23" fmla="*/ 256151 w 318699"/>
                <a:gd name="connsiteY23" fmla="*/ 1188422 h 2230898"/>
                <a:gd name="connsiteX24" fmla="*/ 271043 w 318699"/>
                <a:gd name="connsiteY24" fmla="*/ 902486 h 2230898"/>
                <a:gd name="connsiteX25" fmla="*/ 274022 w 318699"/>
                <a:gd name="connsiteY25" fmla="*/ 813131 h 2230898"/>
                <a:gd name="connsiteX26" fmla="*/ 282957 w 318699"/>
                <a:gd name="connsiteY26" fmla="*/ 735690 h 2230898"/>
                <a:gd name="connsiteX27" fmla="*/ 297850 w 318699"/>
                <a:gd name="connsiteY27" fmla="*/ 616550 h 2230898"/>
                <a:gd name="connsiteX28" fmla="*/ 294871 w 318699"/>
                <a:gd name="connsiteY28" fmla="*/ 485496 h 2230898"/>
                <a:gd name="connsiteX29" fmla="*/ 309764 w 318699"/>
                <a:gd name="connsiteY29" fmla="*/ 422947 h 2230898"/>
                <a:gd name="connsiteX30" fmla="*/ 315721 w 318699"/>
                <a:gd name="connsiteY30" fmla="*/ 363377 h 2230898"/>
                <a:gd name="connsiteX31" fmla="*/ 318699 w 318699"/>
                <a:gd name="connsiteY31" fmla="*/ 306786 h 2230898"/>
                <a:gd name="connsiteX32" fmla="*/ 303807 w 318699"/>
                <a:gd name="connsiteY32" fmla="*/ 250194 h 2230898"/>
                <a:gd name="connsiteX33" fmla="*/ 274022 w 318699"/>
                <a:gd name="connsiteY33" fmla="*/ 193603 h 2230898"/>
                <a:gd name="connsiteX34" fmla="*/ 235301 w 318699"/>
                <a:gd name="connsiteY34" fmla="*/ 131054 h 2230898"/>
                <a:gd name="connsiteX35" fmla="*/ 142968 w 318699"/>
                <a:gd name="connsiteY35" fmla="*/ 0 h 2230898"/>
                <a:gd name="connsiteX36" fmla="*/ 77441 w 318699"/>
                <a:gd name="connsiteY36" fmla="*/ 23828 h 2230898"/>
                <a:gd name="connsiteX37" fmla="*/ 101269 w 318699"/>
                <a:gd name="connsiteY37" fmla="*/ 145947 h 2230898"/>
                <a:gd name="connsiteX38" fmla="*/ 107226 w 318699"/>
                <a:gd name="connsiteY38" fmla="*/ 217431 h 2230898"/>
                <a:gd name="connsiteX39" fmla="*/ 116161 w 318699"/>
                <a:gd name="connsiteY39" fmla="*/ 300829 h 2230898"/>
                <a:gd name="connsiteX40" fmla="*/ 113183 w 318699"/>
                <a:gd name="connsiteY40" fmla="*/ 360399 h 2230898"/>
                <a:gd name="connsiteX41" fmla="*/ 110204 w 318699"/>
                <a:gd name="connsiteY41" fmla="*/ 408055 h 2230898"/>
                <a:gd name="connsiteX42" fmla="*/ 89355 w 318699"/>
                <a:gd name="connsiteY42" fmla="*/ 530173 h 2230898"/>
                <a:gd name="connsiteX43" fmla="*/ 95312 w 318699"/>
                <a:gd name="connsiteY43" fmla="*/ 831002 h 2230898"/>
                <a:gd name="connsiteX44" fmla="*/ 80419 w 318699"/>
                <a:gd name="connsiteY44" fmla="*/ 1078218 h 2230898"/>
                <a:gd name="connsiteX45" fmla="*/ 68505 w 318699"/>
                <a:gd name="connsiteY45" fmla="*/ 1227143 h 2230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8699" h="2230898">
                  <a:moveTo>
                    <a:pt x="68505" y="1227143"/>
                  </a:moveTo>
                  <a:lnTo>
                    <a:pt x="50634" y="1489251"/>
                  </a:lnTo>
                  <a:lnTo>
                    <a:pt x="32763" y="1667961"/>
                  </a:lnTo>
                  <a:lnTo>
                    <a:pt x="8935" y="1799015"/>
                  </a:lnTo>
                  <a:lnTo>
                    <a:pt x="2978" y="1837736"/>
                  </a:lnTo>
                  <a:lnTo>
                    <a:pt x="0" y="1888370"/>
                  </a:lnTo>
                  <a:lnTo>
                    <a:pt x="11914" y="1965811"/>
                  </a:lnTo>
                  <a:lnTo>
                    <a:pt x="38720" y="2052188"/>
                  </a:lnTo>
                  <a:lnTo>
                    <a:pt x="80419" y="2153457"/>
                  </a:lnTo>
                  <a:lnTo>
                    <a:pt x="101269" y="2189199"/>
                  </a:lnTo>
                  <a:lnTo>
                    <a:pt x="116161" y="2201113"/>
                  </a:lnTo>
                  <a:lnTo>
                    <a:pt x="142968" y="2221962"/>
                  </a:lnTo>
                  <a:lnTo>
                    <a:pt x="169774" y="2230898"/>
                  </a:lnTo>
                  <a:lnTo>
                    <a:pt x="184667" y="2227919"/>
                  </a:lnTo>
                  <a:lnTo>
                    <a:pt x="205516" y="2216005"/>
                  </a:lnTo>
                  <a:lnTo>
                    <a:pt x="217430" y="2198134"/>
                  </a:lnTo>
                  <a:lnTo>
                    <a:pt x="238280" y="2156435"/>
                  </a:lnTo>
                  <a:lnTo>
                    <a:pt x="247215" y="2120693"/>
                  </a:lnTo>
                  <a:lnTo>
                    <a:pt x="244237" y="2049209"/>
                  </a:lnTo>
                  <a:lnTo>
                    <a:pt x="238280" y="1870499"/>
                  </a:lnTo>
                  <a:cubicBezTo>
                    <a:pt x="239273" y="1806958"/>
                    <a:pt x="240265" y="1743416"/>
                    <a:pt x="241258" y="1679875"/>
                  </a:cubicBezTo>
                  <a:lnTo>
                    <a:pt x="247215" y="1501165"/>
                  </a:lnTo>
                  <a:lnTo>
                    <a:pt x="250194" y="1382025"/>
                  </a:lnTo>
                  <a:lnTo>
                    <a:pt x="256151" y="1188422"/>
                  </a:lnTo>
                  <a:lnTo>
                    <a:pt x="271043" y="902486"/>
                  </a:lnTo>
                  <a:lnTo>
                    <a:pt x="274022" y="813131"/>
                  </a:lnTo>
                  <a:lnTo>
                    <a:pt x="282957" y="735690"/>
                  </a:lnTo>
                  <a:lnTo>
                    <a:pt x="297850" y="616550"/>
                  </a:lnTo>
                  <a:lnTo>
                    <a:pt x="294871" y="485496"/>
                  </a:lnTo>
                  <a:lnTo>
                    <a:pt x="309764" y="422947"/>
                  </a:lnTo>
                  <a:lnTo>
                    <a:pt x="315721" y="363377"/>
                  </a:lnTo>
                  <a:lnTo>
                    <a:pt x="318699" y="306786"/>
                  </a:lnTo>
                  <a:lnTo>
                    <a:pt x="303807" y="250194"/>
                  </a:lnTo>
                  <a:lnTo>
                    <a:pt x="274022" y="193603"/>
                  </a:lnTo>
                  <a:lnTo>
                    <a:pt x="235301" y="131054"/>
                  </a:lnTo>
                  <a:lnTo>
                    <a:pt x="142968" y="0"/>
                  </a:lnTo>
                  <a:lnTo>
                    <a:pt x="77441" y="23828"/>
                  </a:lnTo>
                  <a:lnTo>
                    <a:pt x="101269" y="145947"/>
                  </a:lnTo>
                  <a:lnTo>
                    <a:pt x="107226" y="217431"/>
                  </a:lnTo>
                  <a:lnTo>
                    <a:pt x="116161" y="300829"/>
                  </a:lnTo>
                  <a:lnTo>
                    <a:pt x="113183" y="360399"/>
                  </a:lnTo>
                  <a:lnTo>
                    <a:pt x="110204" y="408055"/>
                  </a:lnTo>
                  <a:lnTo>
                    <a:pt x="89355" y="530173"/>
                  </a:lnTo>
                  <a:lnTo>
                    <a:pt x="95312" y="831002"/>
                  </a:lnTo>
                  <a:lnTo>
                    <a:pt x="80419" y="1078218"/>
                  </a:lnTo>
                  <a:lnTo>
                    <a:pt x="68505" y="122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20F3D17B-3E12-49FC-881A-C590F05F4CFE}"/>
                </a:ext>
              </a:extLst>
            </p:cNvPr>
            <p:cNvSpPr/>
            <p:nvPr/>
          </p:nvSpPr>
          <p:spPr>
            <a:xfrm>
              <a:off x="2771775" y="4371975"/>
              <a:ext cx="1085850" cy="1341438"/>
            </a:xfrm>
            <a:custGeom>
              <a:avLst/>
              <a:gdLst>
                <a:gd name="connsiteX0" fmla="*/ 731044 w 1085850"/>
                <a:gd name="connsiteY0" fmla="*/ 409575 h 1340644"/>
                <a:gd name="connsiteX1" fmla="*/ 676275 w 1085850"/>
                <a:gd name="connsiteY1" fmla="*/ 495300 h 1340644"/>
                <a:gd name="connsiteX2" fmla="*/ 576263 w 1085850"/>
                <a:gd name="connsiteY2" fmla="*/ 640556 h 1340644"/>
                <a:gd name="connsiteX3" fmla="*/ 469106 w 1085850"/>
                <a:gd name="connsiteY3" fmla="*/ 783431 h 1340644"/>
                <a:gd name="connsiteX4" fmla="*/ 309563 w 1085850"/>
                <a:gd name="connsiteY4" fmla="*/ 971550 h 1340644"/>
                <a:gd name="connsiteX5" fmla="*/ 164306 w 1085850"/>
                <a:gd name="connsiteY5" fmla="*/ 1128713 h 1340644"/>
                <a:gd name="connsiteX6" fmla="*/ 33338 w 1085850"/>
                <a:gd name="connsiteY6" fmla="*/ 1266825 h 1340644"/>
                <a:gd name="connsiteX7" fmla="*/ 11906 w 1085850"/>
                <a:gd name="connsiteY7" fmla="*/ 1290638 h 1340644"/>
                <a:gd name="connsiteX8" fmla="*/ 0 w 1085850"/>
                <a:gd name="connsiteY8" fmla="*/ 1312069 h 1340644"/>
                <a:gd name="connsiteX9" fmla="*/ 0 w 1085850"/>
                <a:gd name="connsiteY9" fmla="*/ 1323975 h 1340644"/>
                <a:gd name="connsiteX10" fmla="*/ 0 w 1085850"/>
                <a:gd name="connsiteY10" fmla="*/ 1333500 h 1340644"/>
                <a:gd name="connsiteX11" fmla="*/ 2381 w 1085850"/>
                <a:gd name="connsiteY11" fmla="*/ 1335881 h 1340644"/>
                <a:gd name="connsiteX12" fmla="*/ 19050 w 1085850"/>
                <a:gd name="connsiteY12" fmla="*/ 1340644 h 1340644"/>
                <a:gd name="connsiteX13" fmla="*/ 42863 w 1085850"/>
                <a:gd name="connsiteY13" fmla="*/ 1335881 h 1340644"/>
                <a:gd name="connsiteX14" fmla="*/ 64294 w 1085850"/>
                <a:gd name="connsiteY14" fmla="*/ 1326356 h 1340644"/>
                <a:gd name="connsiteX15" fmla="*/ 180975 w 1085850"/>
                <a:gd name="connsiteY15" fmla="*/ 1233488 h 1340644"/>
                <a:gd name="connsiteX16" fmla="*/ 323850 w 1085850"/>
                <a:gd name="connsiteY16" fmla="*/ 1116806 h 1340644"/>
                <a:gd name="connsiteX17" fmla="*/ 490538 w 1085850"/>
                <a:gd name="connsiteY17" fmla="*/ 964406 h 1340644"/>
                <a:gd name="connsiteX18" fmla="*/ 602456 w 1085850"/>
                <a:gd name="connsiteY18" fmla="*/ 854869 h 1340644"/>
                <a:gd name="connsiteX19" fmla="*/ 690563 w 1085850"/>
                <a:gd name="connsiteY19" fmla="*/ 759619 h 1340644"/>
                <a:gd name="connsiteX20" fmla="*/ 847725 w 1085850"/>
                <a:gd name="connsiteY20" fmla="*/ 545306 h 1340644"/>
                <a:gd name="connsiteX21" fmla="*/ 971550 w 1085850"/>
                <a:gd name="connsiteY21" fmla="*/ 350044 h 1340644"/>
                <a:gd name="connsiteX22" fmla="*/ 1076325 w 1085850"/>
                <a:gd name="connsiteY22" fmla="*/ 173831 h 1340644"/>
                <a:gd name="connsiteX23" fmla="*/ 1085850 w 1085850"/>
                <a:gd name="connsiteY23" fmla="*/ 0 h 1340644"/>
                <a:gd name="connsiteX24" fmla="*/ 919163 w 1085850"/>
                <a:gd name="connsiteY24" fmla="*/ 28575 h 1340644"/>
                <a:gd name="connsiteX25" fmla="*/ 873919 w 1085850"/>
                <a:gd name="connsiteY25" fmla="*/ 140494 h 1340644"/>
                <a:gd name="connsiteX26" fmla="*/ 804863 w 1085850"/>
                <a:gd name="connsiteY26" fmla="*/ 280988 h 1340644"/>
                <a:gd name="connsiteX27" fmla="*/ 731044 w 1085850"/>
                <a:gd name="connsiteY27" fmla="*/ 409575 h 134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85850" h="1340644">
                  <a:moveTo>
                    <a:pt x="731044" y="409575"/>
                  </a:moveTo>
                  <a:lnTo>
                    <a:pt x="676275" y="495300"/>
                  </a:lnTo>
                  <a:lnTo>
                    <a:pt x="576263" y="640556"/>
                  </a:lnTo>
                  <a:lnTo>
                    <a:pt x="469106" y="783431"/>
                  </a:lnTo>
                  <a:lnTo>
                    <a:pt x="309563" y="971550"/>
                  </a:lnTo>
                  <a:lnTo>
                    <a:pt x="164306" y="1128713"/>
                  </a:lnTo>
                  <a:lnTo>
                    <a:pt x="33338" y="1266825"/>
                  </a:lnTo>
                  <a:lnTo>
                    <a:pt x="11906" y="1290638"/>
                  </a:lnTo>
                  <a:lnTo>
                    <a:pt x="0" y="1312069"/>
                  </a:lnTo>
                  <a:lnTo>
                    <a:pt x="0" y="1323975"/>
                  </a:lnTo>
                  <a:lnTo>
                    <a:pt x="0" y="1333500"/>
                  </a:lnTo>
                  <a:lnTo>
                    <a:pt x="2381" y="1335881"/>
                  </a:lnTo>
                  <a:lnTo>
                    <a:pt x="19050" y="1340644"/>
                  </a:lnTo>
                  <a:lnTo>
                    <a:pt x="42863" y="1335881"/>
                  </a:lnTo>
                  <a:lnTo>
                    <a:pt x="64294" y="1326356"/>
                  </a:lnTo>
                  <a:lnTo>
                    <a:pt x="180975" y="1233488"/>
                  </a:lnTo>
                  <a:lnTo>
                    <a:pt x="323850" y="1116806"/>
                  </a:lnTo>
                  <a:lnTo>
                    <a:pt x="490538" y="964406"/>
                  </a:lnTo>
                  <a:lnTo>
                    <a:pt x="602456" y="854869"/>
                  </a:lnTo>
                  <a:lnTo>
                    <a:pt x="690563" y="759619"/>
                  </a:lnTo>
                  <a:lnTo>
                    <a:pt x="847725" y="545306"/>
                  </a:lnTo>
                  <a:lnTo>
                    <a:pt x="971550" y="350044"/>
                  </a:lnTo>
                  <a:lnTo>
                    <a:pt x="1076325" y="173831"/>
                  </a:lnTo>
                  <a:lnTo>
                    <a:pt x="1085850" y="0"/>
                  </a:lnTo>
                  <a:lnTo>
                    <a:pt x="919163" y="28575"/>
                  </a:lnTo>
                  <a:lnTo>
                    <a:pt x="873919" y="140494"/>
                  </a:lnTo>
                  <a:lnTo>
                    <a:pt x="804863" y="280988"/>
                  </a:lnTo>
                  <a:lnTo>
                    <a:pt x="731044" y="409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9305365B-4B61-492F-8E53-E83BD5A5D3DB}"/>
                </a:ext>
              </a:extLst>
            </p:cNvPr>
            <p:cNvSpPr/>
            <p:nvPr/>
          </p:nvSpPr>
          <p:spPr>
            <a:xfrm>
              <a:off x="3938588" y="4573588"/>
              <a:ext cx="765175" cy="590550"/>
            </a:xfrm>
            <a:custGeom>
              <a:avLst/>
              <a:gdLst>
                <a:gd name="connsiteX0" fmla="*/ 519112 w 764381"/>
                <a:gd name="connsiteY0" fmla="*/ 164307 h 590550"/>
                <a:gd name="connsiteX1" fmla="*/ 338137 w 764381"/>
                <a:gd name="connsiteY1" fmla="*/ 109538 h 590550"/>
                <a:gd name="connsiteX2" fmla="*/ 176212 w 764381"/>
                <a:gd name="connsiteY2" fmla="*/ 59532 h 590550"/>
                <a:gd name="connsiteX3" fmla="*/ 0 w 764381"/>
                <a:gd name="connsiteY3" fmla="*/ 0 h 590550"/>
                <a:gd name="connsiteX4" fmla="*/ 0 w 764381"/>
                <a:gd name="connsiteY4" fmla="*/ 78582 h 590550"/>
                <a:gd name="connsiteX5" fmla="*/ 150018 w 764381"/>
                <a:gd name="connsiteY5" fmla="*/ 183357 h 590550"/>
                <a:gd name="connsiteX6" fmla="*/ 321468 w 764381"/>
                <a:gd name="connsiteY6" fmla="*/ 311944 h 590550"/>
                <a:gd name="connsiteX7" fmla="*/ 457200 w 764381"/>
                <a:gd name="connsiteY7" fmla="*/ 414338 h 590550"/>
                <a:gd name="connsiteX8" fmla="*/ 597693 w 764381"/>
                <a:gd name="connsiteY8" fmla="*/ 516732 h 590550"/>
                <a:gd name="connsiteX9" fmla="*/ 666750 w 764381"/>
                <a:gd name="connsiteY9" fmla="*/ 569119 h 590550"/>
                <a:gd name="connsiteX10" fmla="*/ 697706 w 764381"/>
                <a:gd name="connsiteY10" fmla="*/ 585788 h 590550"/>
                <a:gd name="connsiteX11" fmla="*/ 714375 w 764381"/>
                <a:gd name="connsiteY11" fmla="*/ 590550 h 590550"/>
                <a:gd name="connsiteX12" fmla="*/ 726281 w 764381"/>
                <a:gd name="connsiteY12" fmla="*/ 590550 h 590550"/>
                <a:gd name="connsiteX13" fmla="*/ 738187 w 764381"/>
                <a:gd name="connsiteY13" fmla="*/ 588169 h 590550"/>
                <a:gd name="connsiteX14" fmla="*/ 750093 w 764381"/>
                <a:gd name="connsiteY14" fmla="*/ 581025 h 590550"/>
                <a:gd name="connsiteX15" fmla="*/ 759618 w 764381"/>
                <a:gd name="connsiteY15" fmla="*/ 559594 h 590550"/>
                <a:gd name="connsiteX16" fmla="*/ 764381 w 764381"/>
                <a:gd name="connsiteY16" fmla="*/ 535782 h 590550"/>
                <a:gd name="connsiteX17" fmla="*/ 764381 w 764381"/>
                <a:gd name="connsiteY17" fmla="*/ 483394 h 590550"/>
                <a:gd name="connsiteX18" fmla="*/ 759618 w 764381"/>
                <a:gd name="connsiteY18" fmla="*/ 409575 h 590550"/>
                <a:gd name="connsiteX19" fmla="*/ 742950 w 764381"/>
                <a:gd name="connsiteY19" fmla="*/ 347663 h 590550"/>
                <a:gd name="connsiteX20" fmla="*/ 716756 w 764381"/>
                <a:gd name="connsiteY20" fmla="*/ 297657 h 590550"/>
                <a:gd name="connsiteX21" fmla="*/ 685800 w 764381"/>
                <a:gd name="connsiteY21" fmla="*/ 252413 h 590550"/>
                <a:gd name="connsiteX22" fmla="*/ 640556 w 764381"/>
                <a:gd name="connsiteY22" fmla="*/ 204788 h 590550"/>
                <a:gd name="connsiteX23" fmla="*/ 590550 w 764381"/>
                <a:gd name="connsiteY23" fmla="*/ 183357 h 590550"/>
                <a:gd name="connsiteX24" fmla="*/ 519112 w 764381"/>
                <a:gd name="connsiteY24" fmla="*/ 164307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764381" h="590550">
                  <a:moveTo>
                    <a:pt x="519112" y="164307"/>
                  </a:moveTo>
                  <a:lnTo>
                    <a:pt x="338137" y="109538"/>
                  </a:lnTo>
                  <a:lnTo>
                    <a:pt x="176212" y="59532"/>
                  </a:lnTo>
                  <a:lnTo>
                    <a:pt x="0" y="0"/>
                  </a:lnTo>
                  <a:lnTo>
                    <a:pt x="0" y="78582"/>
                  </a:lnTo>
                  <a:lnTo>
                    <a:pt x="150018" y="183357"/>
                  </a:lnTo>
                  <a:lnTo>
                    <a:pt x="321468" y="311944"/>
                  </a:lnTo>
                  <a:lnTo>
                    <a:pt x="457200" y="414338"/>
                  </a:lnTo>
                  <a:lnTo>
                    <a:pt x="597693" y="516732"/>
                  </a:lnTo>
                  <a:lnTo>
                    <a:pt x="666750" y="569119"/>
                  </a:lnTo>
                  <a:lnTo>
                    <a:pt x="697706" y="585788"/>
                  </a:lnTo>
                  <a:lnTo>
                    <a:pt x="714375" y="590550"/>
                  </a:lnTo>
                  <a:lnTo>
                    <a:pt x="726281" y="590550"/>
                  </a:lnTo>
                  <a:lnTo>
                    <a:pt x="738187" y="588169"/>
                  </a:lnTo>
                  <a:lnTo>
                    <a:pt x="750093" y="581025"/>
                  </a:lnTo>
                  <a:lnTo>
                    <a:pt x="759618" y="559594"/>
                  </a:lnTo>
                  <a:lnTo>
                    <a:pt x="764381" y="535782"/>
                  </a:lnTo>
                  <a:lnTo>
                    <a:pt x="764381" y="483394"/>
                  </a:lnTo>
                  <a:lnTo>
                    <a:pt x="759618" y="409575"/>
                  </a:lnTo>
                  <a:lnTo>
                    <a:pt x="742950" y="347663"/>
                  </a:lnTo>
                  <a:lnTo>
                    <a:pt x="716756" y="297657"/>
                  </a:lnTo>
                  <a:lnTo>
                    <a:pt x="685800" y="252413"/>
                  </a:lnTo>
                  <a:lnTo>
                    <a:pt x="640556" y="204788"/>
                  </a:lnTo>
                  <a:lnTo>
                    <a:pt x="590550" y="183357"/>
                  </a:lnTo>
                  <a:lnTo>
                    <a:pt x="519112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C2B2F3E7-92F4-4E51-BBDF-6FEE49BE9FC0}"/>
                </a:ext>
              </a:extLst>
            </p:cNvPr>
            <p:cNvSpPr/>
            <p:nvPr/>
          </p:nvSpPr>
          <p:spPr>
            <a:xfrm>
              <a:off x="5438775" y="1754188"/>
              <a:ext cx="1855788" cy="1274762"/>
            </a:xfrm>
            <a:custGeom>
              <a:avLst/>
              <a:gdLst>
                <a:gd name="connsiteX0" fmla="*/ 431006 w 1854994"/>
                <a:gd name="connsiteY0" fmla="*/ 257175 h 1273969"/>
                <a:gd name="connsiteX1" fmla="*/ 285750 w 1854994"/>
                <a:gd name="connsiteY1" fmla="*/ 292894 h 1273969"/>
                <a:gd name="connsiteX2" fmla="*/ 159544 w 1854994"/>
                <a:gd name="connsiteY2" fmla="*/ 326232 h 1273969"/>
                <a:gd name="connsiteX3" fmla="*/ 64294 w 1854994"/>
                <a:gd name="connsiteY3" fmla="*/ 357188 h 1273969"/>
                <a:gd name="connsiteX4" fmla="*/ 0 w 1854994"/>
                <a:gd name="connsiteY4" fmla="*/ 121444 h 1273969"/>
                <a:gd name="connsiteX5" fmla="*/ 69056 w 1854994"/>
                <a:gd name="connsiteY5" fmla="*/ 157163 h 1273969"/>
                <a:gd name="connsiteX6" fmla="*/ 192881 w 1854994"/>
                <a:gd name="connsiteY6" fmla="*/ 138113 h 1273969"/>
                <a:gd name="connsiteX7" fmla="*/ 431006 w 1854994"/>
                <a:gd name="connsiteY7" fmla="*/ 88107 h 1273969"/>
                <a:gd name="connsiteX8" fmla="*/ 633413 w 1854994"/>
                <a:gd name="connsiteY8" fmla="*/ 33338 h 1273969"/>
                <a:gd name="connsiteX9" fmla="*/ 711994 w 1854994"/>
                <a:gd name="connsiteY9" fmla="*/ 4763 h 1273969"/>
                <a:gd name="connsiteX10" fmla="*/ 750094 w 1854994"/>
                <a:gd name="connsiteY10" fmla="*/ 0 h 1273969"/>
                <a:gd name="connsiteX11" fmla="*/ 785813 w 1854994"/>
                <a:gd name="connsiteY11" fmla="*/ 11907 h 1273969"/>
                <a:gd name="connsiteX12" fmla="*/ 904875 w 1854994"/>
                <a:gd name="connsiteY12" fmla="*/ 73819 h 1273969"/>
                <a:gd name="connsiteX13" fmla="*/ 983456 w 1854994"/>
                <a:gd name="connsiteY13" fmla="*/ 121444 h 1273969"/>
                <a:gd name="connsiteX14" fmla="*/ 1016794 w 1854994"/>
                <a:gd name="connsiteY14" fmla="*/ 145257 h 1273969"/>
                <a:gd name="connsiteX15" fmla="*/ 1045369 w 1854994"/>
                <a:gd name="connsiteY15" fmla="*/ 171450 h 1273969"/>
                <a:gd name="connsiteX16" fmla="*/ 1059656 w 1854994"/>
                <a:gd name="connsiteY16" fmla="*/ 190500 h 1273969"/>
                <a:gd name="connsiteX17" fmla="*/ 1071563 w 1854994"/>
                <a:gd name="connsiteY17" fmla="*/ 214313 h 1273969"/>
                <a:gd name="connsiteX18" fmla="*/ 1076325 w 1854994"/>
                <a:gd name="connsiteY18" fmla="*/ 240507 h 1273969"/>
                <a:gd name="connsiteX19" fmla="*/ 1069181 w 1854994"/>
                <a:gd name="connsiteY19" fmla="*/ 271463 h 1273969"/>
                <a:gd name="connsiteX20" fmla="*/ 1050131 w 1854994"/>
                <a:gd name="connsiteY20" fmla="*/ 304800 h 1273969"/>
                <a:gd name="connsiteX21" fmla="*/ 1012031 w 1854994"/>
                <a:gd name="connsiteY21" fmla="*/ 352425 h 1273969"/>
                <a:gd name="connsiteX22" fmla="*/ 978694 w 1854994"/>
                <a:gd name="connsiteY22" fmla="*/ 400050 h 1273969"/>
                <a:gd name="connsiteX23" fmla="*/ 945356 w 1854994"/>
                <a:gd name="connsiteY23" fmla="*/ 459582 h 1273969"/>
                <a:gd name="connsiteX24" fmla="*/ 923925 w 1854994"/>
                <a:gd name="connsiteY24" fmla="*/ 526257 h 1273969"/>
                <a:gd name="connsiteX25" fmla="*/ 914400 w 1854994"/>
                <a:gd name="connsiteY25" fmla="*/ 592932 h 1273969"/>
                <a:gd name="connsiteX26" fmla="*/ 919163 w 1854994"/>
                <a:gd name="connsiteY26" fmla="*/ 795338 h 1273969"/>
                <a:gd name="connsiteX27" fmla="*/ 931069 w 1854994"/>
                <a:gd name="connsiteY27" fmla="*/ 923925 h 1273969"/>
                <a:gd name="connsiteX28" fmla="*/ 938213 w 1854994"/>
                <a:gd name="connsiteY28" fmla="*/ 969169 h 1273969"/>
                <a:gd name="connsiteX29" fmla="*/ 947738 w 1854994"/>
                <a:gd name="connsiteY29" fmla="*/ 1007269 h 1273969"/>
                <a:gd name="connsiteX30" fmla="*/ 959644 w 1854994"/>
                <a:gd name="connsiteY30" fmla="*/ 1031082 h 1273969"/>
                <a:gd name="connsiteX31" fmla="*/ 976313 w 1854994"/>
                <a:gd name="connsiteY31" fmla="*/ 1047750 h 1273969"/>
                <a:gd name="connsiteX32" fmla="*/ 1002506 w 1854994"/>
                <a:gd name="connsiteY32" fmla="*/ 1062038 h 1273969"/>
                <a:gd name="connsiteX33" fmla="*/ 1031081 w 1854994"/>
                <a:gd name="connsiteY33" fmla="*/ 1073944 h 1273969"/>
                <a:gd name="connsiteX34" fmla="*/ 1100138 w 1854994"/>
                <a:gd name="connsiteY34" fmla="*/ 1085850 h 1273969"/>
                <a:gd name="connsiteX35" fmla="*/ 1226344 w 1854994"/>
                <a:gd name="connsiteY35" fmla="*/ 1092994 h 1273969"/>
                <a:gd name="connsiteX36" fmla="*/ 1273969 w 1854994"/>
                <a:gd name="connsiteY36" fmla="*/ 1092994 h 1273969"/>
                <a:gd name="connsiteX37" fmla="*/ 1347788 w 1854994"/>
                <a:gd name="connsiteY37" fmla="*/ 1081088 h 1273969"/>
                <a:gd name="connsiteX38" fmla="*/ 1400175 w 1854994"/>
                <a:gd name="connsiteY38" fmla="*/ 1062038 h 1273969"/>
                <a:gd name="connsiteX39" fmla="*/ 1793081 w 1854994"/>
                <a:gd name="connsiteY39" fmla="*/ 1038225 h 1273969"/>
                <a:gd name="connsiteX40" fmla="*/ 1819275 w 1854994"/>
                <a:gd name="connsiteY40" fmla="*/ 1062038 h 1273969"/>
                <a:gd name="connsiteX41" fmla="*/ 1840706 w 1854994"/>
                <a:gd name="connsiteY41" fmla="*/ 1085850 h 1273969"/>
                <a:gd name="connsiteX42" fmla="*/ 1850231 w 1854994"/>
                <a:gd name="connsiteY42" fmla="*/ 1104900 h 1273969"/>
                <a:gd name="connsiteX43" fmla="*/ 1854994 w 1854994"/>
                <a:gd name="connsiteY43" fmla="*/ 1121569 h 1273969"/>
                <a:gd name="connsiteX44" fmla="*/ 1854994 w 1854994"/>
                <a:gd name="connsiteY44" fmla="*/ 1138238 h 1273969"/>
                <a:gd name="connsiteX45" fmla="*/ 1845469 w 1854994"/>
                <a:gd name="connsiteY45" fmla="*/ 1162050 h 1273969"/>
                <a:gd name="connsiteX46" fmla="*/ 1828800 w 1854994"/>
                <a:gd name="connsiteY46" fmla="*/ 1181100 h 1273969"/>
                <a:gd name="connsiteX47" fmla="*/ 1797844 w 1854994"/>
                <a:gd name="connsiteY47" fmla="*/ 1204913 h 1273969"/>
                <a:gd name="connsiteX48" fmla="*/ 1747838 w 1854994"/>
                <a:gd name="connsiteY48" fmla="*/ 1228725 h 1273969"/>
                <a:gd name="connsiteX49" fmla="*/ 1664494 w 1854994"/>
                <a:gd name="connsiteY49" fmla="*/ 1250157 h 1273969"/>
                <a:gd name="connsiteX50" fmla="*/ 1562100 w 1854994"/>
                <a:gd name="connsiteY50" fmla="*/ 1266825 h 1273969"/>
                <a:gd name="connsiteX51" fmla="*/ 1400175 w 1854994"/>
                <a:gd name="connsiteY51" fmla="*/ 1273969 h 1273969"/>
                <a:gd name="connsiteX52" fmla="*/ 1271588 w 1854994"/>
                <a:gd name="connsiteY52" fmla="*/ 1273969 h 1273969"/>
                <a:gd name="connsiteX53" fmla="*/ 1131094 w 1854994"/>
                <a:gd name="connsiteY53" fmla="*/ 1264444 h 1273969"/>
                <a:gd name="connsiteX54" fmla="*/ 1014413 w 1854994"/>
                <a:gd name="connsiteY54" fmla="*/ 1245394 h 1273969"/>
                <a:gd name="connsiteX55" fmla="*/ 935831 w 1854994"/>
                <a:gd name="connsiteY55" fmla="*/ 1223963 h 1273969"/>
                <a:gd name="connsiteX56" fmla="*/ 871538 w 1854994"/>
                <a:gd name="connsiteY56" fmla="*/ 1195388 h 1273969"/>
                <a:gd name="connsiteX57" fmla="*/ 828675 w 1854994"/>
                <a:gd name="connsiteY57" fmla="*/ 1164432 h 1273969"/>
                <a:gd name="connsiteX58" fmla="*/ 790575 w 1854994"/>
                <a:gd name="connsiteY58" fmla="*/ 1126332 h 1273969"/>
                <a:gd name="connsiteX59" fmla="*/ 766763 w 1854994"/>
                <a:gd name="connsiteY59" fmla="*/ 1090613 h 1273969"/>
                <a:gd name="connsiteX60" fmla="*/ 745331 w 1854994"/>
                <a:gd name="connsiteY60" fmla="*/ 1045369 h 1273969"/>
                <a:gd name="connsiteX61" fmla="*/ 735806 w 1854994"/>
                <a:gd name="connsiteY61" fmla="*/ 1002507 h 1273969"/>
                <a:gd name="connsiteX62" fmla="*/ 723900 w 1854994"/>
                <a:gd name="connsiteY62" fmla="*/ 881063 h 1273969"/>
                <a:gd name="connsiteX63" fmla="*/ 714375 w 1854994"/>
                <a:gd name="connsiteY63" fmla="*/ 728663 h 1273969"/>
                <a:gd name="connsiteX64" fmla="*/ 711994 w 1854994"/>
                <a:gd name="connsiteY64" fmla="*/ 516732 h 1273969"/>
                <a:gd name="connsiteX65" fmla="*/ 711994 w 1854994"/>
                <a:gd name="connsiteY65" fmla="*/ 359569 h 1273969"/>
                <a:gd name="connsiteX66" fmla="*/ 711994 w 1854994"/>
                <a:gd name="connsiteY66" fmla="*/ 321469 h 1273969"/>
                <a:gd name="connsiteX67" fmla="*/ 707231 w 1854994"/>
                <a:gd name="connsiteY67" fmla="*/ 288132 h 1273969"/>
                <a:gd name="connsiteX68" fmla="*/ 697706 w 1854994"/>
                <a:gd name="connsiteY68" fmla="*/ 261938 h 1273969"/>
                <a:gd name="connsiteX69" fmla="*/ 685800 w 1854994"/>
                <a:gd name="connsiteY69" fmla="*/ 242888 h 1273969"/>
                <a:gd name="connsiteX70" fmla="*/ 669131 w 1854994"/>
                <a:gd name="connsiteY70" fmla="*/ 228600 h 1273969"/>
                <a:gd name="connsiteX71" fmla="*/ 650081 w 1854994"/>
                <a:gd name="connsiteY71" fmla="*/ 223838 h 1273969"/>
                <a:gd name="connsiteX72" fmla="*/ 619125 w 1854994"/>
                <a:gd name="connsiteY72" fmla="*/ 221457 h 1273969"/>
                <a:gd name="connsiteX73" fmla="*/ 528638 w 1854994"/>
                <a:gd name="connsiteY73" fmla="*/ 238125 h 1273969"/>
                <a:gd name="connsiteX74" fmla="*/ 431006 w 1854994"/>
                <a:gd name="connsiteY74" fmla="*/ 257175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854994" h="1273969">
                  <a:moveTo>
                    <a:pt x="431006" y="257175"/>
                  </a:moveTo>
                  <a:lnTo>
                    <a:pt x="285750" y="292894"/>
                  </a:lnTo>
                  <a:lnTo>
                    <a:pt x="159544" y="326232"/>
                  </a:lnTo>
                  <a:lnTo>
                    <a:pt x="64294" y="357188"/>
                  </a:lnTo>
                  <a:lnTo>
                    <a:pt x="0" y="121444"/>
                  </a:lnTo>
                  <a:lnTo>
                    <a:pt x="69056" y="157163"/>
                  </a:lnTo>
                  <a:lnTo>
                    <a:pt x="192881" y="138113"/>
                  </a:lnTo>
                  <a:lnTo>
                    <a:pt x="431006" y="88107"/>
                  </a:lnTo>
                  <a:lnTo>
                    <a:pt x="633413" y="33338"/>
                  </a:lnTo>
                  <a:lnTo>
                    <a:pt x="711994" y="4763"/>
                  </a:lnTo>
                  <a:lnTo>
                    <a:pt x="750094" y="0"/>
                  </a:lnTo>
                  <a:lnTo>
                    <a:pt x="785813" y="11907"/>
                  </a:lnTo>
                  <a:lnTo>
                    <a:pt x="904875" y="73819"/>
                  </a:lnTo>
                  <a:lnTo>
                    <a:pt x="983456" y="121444"/>
                  </a:lnTo>
                  <a:lnTo>
                    <a:pt x="1016794" y="145257"/>
                  </a:lnTo>
                  <a:lnTo>
                    <a:pt x="1045369" y="171450"/>
                  </a:lnTo>
                  <a:lnTo>
                    <a:pt x="1059656" y="190500"/>
                  </a:lnTo>
                  <a:lnTo>
                    <a:pt x="1071563" y="214313"/>
                  </a:lnTo>
                  <a:lnTo>
                    <a:pt x="1076325" y="240507"/>
                  </a:lnTo>
                  <a:lnTo>
                    <a:pt x="1069181" y="271463"/>
                  </a:lnTo>
                  <a:lnTo>
                    <a:pt x="1050131" y="304800"/>
                  </a:lnTo>
                  <a:lnTo>
                    <a:pt x="1012031" y="352425"/>
                  </a:lnTo>
                  <a:lnTo>
                    <a:pt x="978694" y="400050"/>
                  </a:lnTo>
                  <a:lnTo>
                    <a:pt x="945356" y="459582"/>
                  </a:lnTo>
                  <a:lnTo>
                    <a:pt x="923925" y="526257"/>
                  </a:lnTo>
                  <a:lnTo>
                    <a:pt x="914400" y="592932"/>
                  </a:lnTo>
                  <a:lnTo>
                    <a:pt x="919163" y="795338"/>
                  </a:lnTo>
                  <a:lnTo>
                    <a:pt x="931069" y="923925"/>
                  </a:lnTo>
                  <a:lnTo>
                    <a:pt x="938213" y="969169"/>
                  </a:lnTo>
                  <a:lnTo>
                    <a:pt x="947738" y="1007269"/>
                  </a:lnTo>
                  <a:lnTo>
                    <a:pt x="959644" y="1031082"/>
                  </a:lnTo>
                  <a:lnTo>
                    <a:pt x="976313" y="1047750"/>
                  </a:lnTo>
                  <a:lnTo>
                    <a:pt x="1002506" y="1062038"/>
                  </a:lnTo>
                  <a:lnTo>
                    <a:pt x="1031081" y="1073944"/>
                  </a:lnTo>
                  <a:lnTo>
                    <a:pt x="1100138" y="1085850"/>
                  </a:lnTo>
                  <a:lnTo>
                    <a:pt x="1226344" y="1092994"/>
                  </a:lnTo>
                  <a:lnTo>
                    <a:pt x="1273969" y="1092994"/>
                  </a:lnTo>
                  <a:lnTo>
                    <a:pt x="1347788" y="1081088"/>
                  </a:lnTo>
                  <a:lnTo>
                    <a:pt x="1400175" y="1062038"/>
                  </a:lnTo>
                  <a:lnTo>
                    <a:pt x="1793081" y="1038225"/>
                  </a:lnTo>
                  <a:lnTo>
                    <a:pt x="1819275" y="1062038"/>
                  </a:lnTo>
                  <a:lnTo>
                    <a:pt x="1840706" y="1085850"/>
                  </a:lnTo>
                  <a:lnTo>
                    <a:pt x="1850231" y="1104900"/>
                  </a:lnTo>
                  <a:lnTo>
                    <a:pt x="1854994" y="1121569"/>
                  </a:lnTo>
                  <a:lnTo>
                    <a:pt x="1854994" y="1138238"/>
                  </a:lnTo>
                  <a:lnTo>
                    <a:pt x="1845469" y="1162050"/>
                  </a:lnTo>
                  <a:lnTo>
                    <a:pt x="1828800" y="1181100"/>
                  </a:lnTo>
                  <a:lnTo>
                    <a:pt x="1797844" y="1204913"/>
                  </a:lnTo>
                  <a:lnTo>
                    <a:pt x="1747838" y="1228725"/>
                  </a:lnTo>
                  <a:lnTo>
                    <a:pt x="1664494" y="1250157"/>
                  </a:lnTo>
                  <a:lnTo>
                    <a:pt x="1562100" y="1266825"/>
                  </a:lnTo>
                  <a:lnTo>
                    <a:pt x="1400175" y="1273969"/>
                  </a:lnTo>
                  <a:lnTo>
                    <a:pt x="1271588" y="1273969"/>
                  </a:lnTo>
                  <a:lnTo>
                    <a:pt x="1131094" y="1264444"/>
                  </a:lnTo>
                  <a:lnTo>
                    <a:pt x="1014413" y="1245394"/>
                  </a:lnTo>
                  <a:lnTo>
                    <a:pt x="935831" y="1223963"/>
                  </a:lnTo>
                  <a:lnTo>
                    <a:pt x="871538" y="1195388"/>
                  </a:lnTo>
                  <a:lnTo>
                    <a:pt x="828675" y="1164432"/>
                  </a:lnTo>
                  <a:lnTo>
                    <a:pt x="790575" y="1126332"/>
                  </a:lnTo>
                  <a:lnTo>
                    <a:pt x="766763" y="1090613"/>
                  </a:lnTo>
                  <a:lnTo>
                    <a:pt x="745331" y="1045369"/>
                  </a:lnTo>
                  <a:lnTo>
                    <a:pt x="735806" y="1002507"/>
                  </a:lnTo>
                  <a:lnTo>
                    <a:pt x="723900" y="881063"/>
                  </a:lnTo>
                  <a:lnTo>
                    <a:pt x="714375" y="728663"/>
                  </a:lnTo>
                  <a:cubicBezTo>
                    <a:pt x="713581" y="658019"/>
                    <a:pt x="712788" y="587376"/>
                    <a:pt x="711994" y="516732"/>
                  </a:cubicBezTo>
                  <a:lnTo>
                    <a:pt x="711994" y="359569"/>
                  </a:lnTo>
                  <a:lnTo>
                    <a:pt x="711994" y="321469"/>
                  </a:lnTo>
                  <a:lnTo>
                    <a:pt x="707231" y="288132"/>
                  </a:lnTo>
                  <a:lnTo>
                    <a:pt x="697706" y="261938"/>
                  </a:lnTo>
                  <a:lnTo>
                    <a:pt x="685800" y="242888"/>
                  </a:lnTo>
                  <a:lnTo>
                    <a:pt x="669131" y="228600"/>
                  </a:lnTo>
                  <a:lnTo>
                    <a:pt x="650081" y="223838"/>
                  </a:lnTo>
                  <a:lnTo>
                    <a:pt x="619125" y="221457"/>
                  </a:lnTo>
                  <a:lnTo>
                    <a:pt x="528638" y="238125"/>
                  </a:lnTo>
                  <a:lnTo>
                    <a:pt x="43100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7FE1E3D9-2845-4F0D-A321-07EF171F5A1C}"/>
                </a:ext>
              </a:extLst>
            </p:cNvPr>
            <p:cNvSpPr/>
            <p:nvPr/>
          </p:nvSpPr>
          <p:spPr>
            <a:xfrm>
              <a:off x="6791325" y="2219325"/>
              <a:ext cx="496888" cy="657225"/>
            </a:xfrm>
            <a:custGeom>
              <a:avLst/>
              <a:gdLst>
                <a:gd name="connsiteX0" fmla="*/ 257175 w 497681"/>
                <a:gd name="connsiteY0" fmla="*/ 235744 h 657225"/>
                <a:gd name="connsiteX1" fmla="*/ 278606 w 497681"/>
                <a:gd name="connsiteY1" fmla="*/ 130969 h 657225"/>
                <a:gd name="connsiteX2" fmla="*/ 290513 w 497681"/>
                <a:gd name="connsiteY2" fmla="*/ 52388 h 657225"/>
                <a:gd name="connsiteX3" fmla="*/ 297656 w 497681"/>
                <a:gd name="connsiteY3" fmla="*/ 14288 h 657225"/>
                <a:gd name="connsiteX4" fmla="*/ 309563 w 497681"/>
                <a:gd name="connsiteY4" fmla="*/ 0 h 657225"/>
                <a:gd name="connsiteX5" fmla="*/ 316706 w 497681"/>
                <a:gd name="connsiteY5" fmla="*/ 0 h 657225"/>
                <a:gd name="connsiteX6" fmla="*/ 326231 w 497681"/>
                <a:gd name="connsiteY6" fmla="*/ 2381 h 657225"/>
                <a:gd name="connsiteX7" fmla="*/ 333375 w 497681"/>
                <a:gd name="connsiteY7" fmla="*/ 16669 h 657225"/>
                <a:gd name="connsiteX8" fmla="*/ 340519 w 497681"/>
                <a:gd name="connsiteY8" fmla="*/ 40481 h 657225"/>
                <a:gd name="connsiteX9" fmla="*/ 342900 w 497681"/>
                <a:gd name="connsiteY9" fmla="*/ 100013 h 657225"/>
                <a:gd name="connsiteX10" fmla="*/ 350044 w 497681"/>
                <a:gd name="connsiteY10" fmla="*/ 216694 h 657225"/>
                <a:gd name="connsiteX11" fmla="*/ 361950 w 497681"/>
                <a:gd name="connsiteY11" fmla="*/ 319088 h 657225"/>
                <a:gd name="connsiteX12" fmla="*/ 369094 w 497681"/>
                <a:gd name="connsiteY12" fmla="*/ 376238 h 657225"/>
                <a:gd name="connsiteX13" fmla="*/ 378619 w 497681"/>
                <a:gd name="connsiteY13" fmla="*/ 435769 h 657225"/>
                <a:gd name="connsiteX14" fmla="*/ 390525 w 497681"/>
                <a:gd name="connsiteY14" fmla="*/ 481013 h 657225"/>
                <a:gd name="connsiteX15" fmla="*/ 411956 w 497681"/>
                <a:gd name="connsiteY15" fmla="*/ 531019 h 657225"/>
                <a:gd name="connsiteX16" fmla="*/ 435769 w 497681"/>
                <a:gd name="connsiteY16" fmla="*/ 569119 h 657225"/>
                <a:gd name="connsiteX17" fmla="*/ 473869 w 497681"/>
                <a:gd name="connsiteY17" fmla="*/ 607219 h 657225"/>
                <a:gd name="connsiteX18" fmla="*/ 497681 w 497681"/>
                <a:gd name="connsiteY18" fmla="*/ 657225 h 657225"/>
                <a:gd name="connsiteX19" fmla="*/ 0 w 497681"/>
                <a:gd name="connsiteY19" fmla="*/ 621506 h 657225"/>
                <a:gd name="connsiteX20" fmla="*/ 61913 w 497681"/>
                <a:gd name="connsiteY20" fmla="*/ 588169 h 657225"/>
                <a:gd name="connsiteX21" fmla="*/ 102394 w 497681"/>
                <a:gd name="connsiteY21" fmla="*/ 559594 h 657225"/>
                <a:gd name="connsiteX22" fmla="*/ 135731 w 497681"/>
                <a:gd name="connsiteY22" fmla="*/ 526256 h 657225"/>
                <a:gd name="connsiteX23" fmla="*/ 166688 w 497681"/>
                <a:gd name="connsiteY23" fmla="*/ 488156 h 657225"/>
                <a:gd name="connsiteX24" fmla="*/ 185738 w 497681"/>
                <a:gd name="connsiteY24" fmla="*/ 452438 h 657225"/>
                <a:gd name="connsiteX25" fmla="*/ 216694 w 497681"/>
                <a:gd name="connsiteY25" fmla="*/ 364331 h 657225"/>
                <a:gd name="connsiteX26" fmla="*/ 257175 w 497681"/>
                <a:gd name="connsiteY26" fmla="*/ 235744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97681" h="657225">
                  <a:moveTo>
                    <a:pt x="257175" y="235744"/>
                  </a:moveTo>
                  <a:lnTo>
                    <a:pt x="278606" y="130969"/>
                  </a:lnTo>
                  <a:lnTo>
                    <a:pt x="290513" y="52388"/>
                  </a:lnTo>
                  <a:lnTo>
                    <a:pt x="297656" y="14288"/>
                  </a:lnTo>
                  <a:lnTo>
                    <a:pt x="309563" y="0"/>
                  </a:lnTo>
                  <a:lnTo>
                    <a:pt x="316706" y="0"/>
                  </a:lnTo>
                  <a:lnTo>
                    <a:pt x="326231" y="2381"/>
                  </a:lnTo>
                  <a:lnTo>
                    <a:pt x="333375" y="16669"/>
                  </a:lnTo>
                  <a:lnTo>
                    <a:pt x="340519" y="40481"/>
                  </a:lnTo>
                  <a:cubicBezTo>
                    <a:pt x="341313" y="60325"/>
                    <a:pt x="342106" y="80169"/>
                    <a:pt x="342900" y="100013"/>
                  </a:cubicBezTo>
                  <a:lnTo>
                    <a:pt x="350044" y="216694"/>
                  </a:lnTo>
                  <a:lnTo>
                    <a:pt x="361950" y="319088"/>
                  </a:lnTo>
                  <a:lnTo>
                    <a:pt x="369094" y="376238"/>
                  </a:lnTo>
                  <a:lnTo>
                    <a:pt x="378619" y="435769"/>
                  </a:lnTo>
                  <a:lnTo>
                    <a:pt x="390525" y="481013"/>
                  </a:lnTo>
                  <a:lnTo>
                    <a:pt x="411956" y="531019"/>
                  </a:lnTo>
                  <a:lnTo>
                    <a:pt x="435769" y="569119"/>
                  </a:lnTo>
                  <a:lnTo>
                    <a:pt x="473869" y="607219"/>
                  </a:lnTo>
                  <a:lnTo>
                    <a:pt x="497681" y="657225"/>
                  </a:lnTo>
                  <a:lnTo>
                    <a:pt x="0" y="621506"/>
                  </a:lnTo>
                  <a:lnTo>
                    <a:pt x="61913" y="588169"/>
                  </a:lnTo>
                  <a:lnTo>
                    <a:pt x="102394" y="559594"/>
                  </a:lnTo>
                  <a:lnTo>
                    <a:pt x="135731" y="526256"/>
                  </a:lnTo>
                  <a:lnTo>
                    <a:pt x="166688" y="488156"/>
                  </a:lnTo>
                  <a:lnTo>
                    <a:pt x="185738" y="452438"/>
                  </a:lnTo>
                  <a:lnTo>
                    <a:pt x="216694" y="364331"/>
                  </a:lnTo>
                  <a:lnTo>
                    <a:pt x="257175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04D8D5A1-C32E-48FA-8DCF-ADECDC978B28}"/>
                </a:ext>
              </a:extLst>
            </p:cNvPr>
            <p:cNvSpPr/>
            <p:nvPr/>
          </p:nvSpPr>
          <p:spPr>
            <a:xfrm>
              <a:off x="4708525" y="3470275"/>
              <a:ext cx="1992313" cy="2254250"/>
            </a:xfrm>
            <a:custGeom>
              <a:avLst/>
              <a:gdLst>
                <a:gd name="connsiteX0" fmla="*/ 1459466 w 1992618"/>
                <a:gd name="connsiteY0" fmla="*/ 521238 h 2254726"/>
                <a:gd name="connsiteX1" fmla="*/ 1522014 w 1992618"/>
                <a:gd name="connsiteY1" fmla="*/ 402098 h 2254726"/>
                <a:gd name="connsiteX2" fmla="*/ 1557756 w 1992618"/>
                <a:gd name="connsiteY2" fmla="*/ 333593 h 2254726"/>
                <a:gd name="connsiteX3" fmla="*/ 1593498 w 1992618"/>
                <a:gd name="connsiteY3" fmla="*/ 253173 h 2254726"/>
                <a:gd name="connsiteX4" fmla="*/ 1608391 w 1992618"/>
                <a:gd name="connsiteY4" fmla="*/ 208496 h 2254726"/>
                <a:gd name="connsiteX5" fmla="*/ 1617326 w 1992618"/>
                <a:gd name="connsiteY5" fmla="*/ 169775 h 2254726"/>
                <a:gd name="connsiteX6" fmla="*/ 1620305 w 1992618"/>
                <a:gd name="connsiteY6" fmla="*/ 142968 h 2254726"/>
                <a:gd name="connsiteX7" fmla="*/ 1620305 w 1992618"/>
                <a:gd name="connsiteY7" fmla="*/ 125097 h 2254726"/>
                <a:gd name="connsiteX8" fmla="*/ 1611369 w 1992618"/>
                <a:gd name="connsiteY8" fmla="*/ 98291 h 2254726"/>
                <a:gd name="connsiteX9" fmla="*/ 1593498 w 1992618"/>
                <a:gd name="connsiteY9" fmla="*/ 65527 h 2254726"/>
                <a:gd name="connsiteX10" fmla="*/ 1539885 w 1992618"/>
                <a:gd name="connsiteY10" fmla="*/ 0 h 2254726"/>
                <a:gd name="connsiteX11" fmla="*/ 1992618 w 1992618"/>
                <a:gd name="connsiteY11" fmla="*/ 71484 h 2254726"/>
                <a:gd name="connsiteX12" fmla="*/ 1986661 w 1992618"/>
                <a:gd name="connsiteY12" fmla="*/ 101269 h 2254726"/>
                <a:gd name="connsiteX13" fmla="*/ 1965811 w 1992618"/>
                <a:gd name="connsiteY13" fmla="*/ 128076 h 2254726"/>
                <a:gd name="connsiteX14" fmla="*/ 1944962 w 1992618"/>
                <a:gd name="connsiteY14" fmla="*/ 145947 h 2254726"/>
                <a:gd name="connsiteX15" fmla="*/ 1927091 w 1992618"/>
                <a:gd name="connsiteY15" fmla="*/ 163818 h 2254726"/>
                <a:gd name="connsiteX16" fmla="*/ 1882413 w 1992618"/>
                <a:gd name="connsiteY16" fmla="*/ 214453 h 2254726"/>
                <a:gd name="connsiteX17" fmla="*/ 1855607 w 1992618"/>
                <a:gd name="connsiteY17" fmla="*/ 259130 h 2254726"/>
                <a:gd name="connsiteX18" fmla="*/ 1810929 w 1992618"/>
                <a:gd name="connsiteY18" fmla="*/ 348485 h 2254726"/>
                <a:gd name="connsiteX19" fmla="*/ 1772209 w 1992618"/>
                <a:gd name="connsiteY19" fmla="*/ 437840 h 2254726"/>
                <a:gd name="connsiteX20" fmla="*/ 1715617 w 1992618"/>
                <a:gd name="connsiteY20" fmla="*/ 554002 h 2254726"/>
                <a:gd name="connsiteX21" fmla="*/ 1644133 w 1992618"/>
                <a:gd name="connsiteY21" fmla="*/ 688034 h 2254726"/>
                <a:gd name="connsiteX22" fmla="*/ 1539885 w 1992618"/>
                <a:gd name="connsiteY22" fmla="*/ 863766 h 2254726"/>
                <a:gd name="connsiteX23" fmla="*/ 1468401 w 1992618"/>
                <a:gd name="connsiteY23" fmla="*/ 976949 h 2254726"/>
                <a:gd name="connsiteX24" fmla="*/ 1399896 w 1992618"/>
                <a:gd name="connsiteY24" fmla="*/ 1075239 h 2254726"/>
                <a:gd name="connsiteX25" fmla="*/ 1307562 w 1992618"/>
                <a:gd name="connsiteY25" fmla="*/ 1197358 h 2254726"/>
                <a:gd name="connsiteX26" fmla="*/ 1242035 w 1992618"/>
                <a:gd name="connsiteY26" fmla="*/ 1280756 h 2254726"/>
                <a:gd name="connsiteX27" fmla="*/ 1099067 w 1992618"/>
                <a:gd name="connsiteY27" fmla="*/ 1444574 h 2254726"/>
                <a:gd name="connsiteX28" fmla="*/ 899508 w 1992618"/>
                <a:gd name="connsiteY28" fmla="*/ 1632219 h 2254726"/>
                <a:gd name="connsiteX29" fmla="*/ 705905 w 1992618"/>
                <a:gd name="connsiteY29" fmla="*/ 1799015 h 2254726"/>
                <a:gd name="connsiteX30" fmla="*/ 530173 w 1992618"/>
                <a:gd name="connsiteY30" fmla="*/ 1939005 h 2254726"/>
                <a:gd name="connsiteX31" fmla="*/ 363377 w 1992618"/>
                <a:gd name="connsiteY31" fmla="*/ 2052188 h 2254726"/>
                <a:gd name="connsiteX32" fmla="*/ 104248 w 1992618"/>
                <a:gd name="connsiteY32" fmla="*/ 2210049 h 2254726"/>
                <a:gd name="connsiteX33" fmla="*/ 32764 w 1992618"/>
                <a:gd name="connsiteY33" fmla="*/ 2248769 h 2254726"/>
                <a:gd name="connsiteX34" fmla="*/ 14893 w 1992618"/>
                <a:gd name="connsiteY34" fmla="*/ 2254726 h 2254726"/>
                <a:gd name="connsiteX35" fmla="*/ 5957 w 1992618"/>
                <a:gd name="connsiteY35" fmla="*/ 2248769 h 2254726"/>
                <a:gd name="connsiteX36" fmla="*/ 0 w 1992618"/>
                <a:gd name="connsiteY36" fmla="*/ 2230898 h 2254726"/>
                <a:gd name="connsiteX37" fmla="*/ 11914 w 1992618"/>
                <a:gd name="connsiteY37" fmla="*/ 2198135 h 2254726"/>
                <a:gd name="connsiteX38" fmla="*/ 38721 w 1992618"/>
                <a:gd name="connsiteY38" fmla="*/ 2174307 h 2254726"/>
                <a:gd name="connsiteX39" fmla="*/ 187646 w 1992618"/>
                <a:gd name="connsiteY39" fmla="*/ 2061124 h 2254726"/>
                <a:gd name="connsiteX40" fmla="*/ 315721 w 1992618"/>
                <a:gd name="connsiteY40" fmla="*/ 1953897 h 2254726"/>
                <a:gd name="connsiteX41" fmla="*/ 467625 w 1992618"/>
                <a:gd name="connsiteY41" fmla="*/ 1816886 h 2254726"/>
                <a:gd name="connsiteX42" fmla="*/ 616550 w 1992618"/>
                <a:gd name="connsiteY42" fmla="*/ 1670940 h 2254726"/>
                <a:gd name="connsiteX43" fmla="*/ 783346 w 1992618"/>
                <a:gd name="connsiteY43" fmla="*/ 1495208 h 2254726"/>
                <a:gd name="connsiteX44" fmla="*/ 899508 w 1992618"/>
                <a:gd name="connsiteY44" fmla="*/ 1370111 h 2254726"/>
                <a:gd name="connsiteX45" fmla="*/ 1048433 w 1992618"/>
                <a:gd name="connsiteY45" fmla="*/ 1200337 h 2254726"/>
                <a:gd name="connsiteX46" fmla="*/ 1179487 w 1992618"/>
                <a:gd name="connsiteY46" fmla="*/ 991841 h 2254726"/>
                <a:gd name="connsiteX47" fmla="*/ 1236078 w 1992618"/>
                <a:gd name="connsiteY47" fmla="*/ 905465 h 2254726"/>
                <a:gd name="connsiteX48" fmla="*/ 1346283 w 1992618"/>
                <a:gd name="connsiteY48" fmla="*/ 723776 h 2254726"/>
                <a:gd name="connsiteX49" fmla="*/ 1459466 w 1992618"/>
                <a:gd name="connsiteY49" fmla="*/ 521238 h 2254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2618" h="2254726">
                  <a:moveTo>
                    <a:pt x="1459466" y="521238"/>
                  </a:moveTo>
                  <a:lnTo>
                    <a:pt x="1522014" y="402098"/>
                  </a:lnTo>
                  <a:lnTo>
                    <a:pt x="1557756" y="333593"/>
                  </a:lnTo>
                  <a:lnTo>
                    <a:pt x="1593498" y="253173"/>
                  </a:lnTo>
                  <a:lnTo>
                    <a:pt x="1608391" y="208496"/>
                  </a:lnTo>
                  <a:lnTo>
                    <a:pt x="1617326" y="169775"/>
                  </a:lnTo>
                  <a:lnTo>
                    <a:pt x="1620305" y="142968"/>
                  </a:lnTo>
                  <a:lnTo>
                    <a:pt x="1620305" y="125097"/>
                  </a:lnTo>
                  <a:lnTo>
                    <a:pt x="1611369" y="98291"/>
                  </a:lnTo>
                  <a:lnTo>
                    <a:pt x="1593498" y="65527"/>
                  </a:lnTo>
                  <a:lnTo>
                    <a:pt x="1539885" y="0"/>
                  </a:lnTo>
                  <a:lnTo>
                    <a:pt x="1992618" y="71484"/>
                  </a:lnTo>
                  <a:lnTo>
                    <a:pt x="1986661" y="101269"/>
                  </a:lnTo>
                  <a:lnTo>
                    <a:pt x="1965811" y="128076"/>
                  </a:lnTo>
                  <a:lnTo>
                    <a:pt x="1944962" y="145947"/>
                  </a:lnTo>
                  <a:lnTo>
                    <a:pt x="1927091" y="163818"/>
                  </a:lnTo>
                  <a:lnTo>
                    <a:pt x="1882413" y="214453"/>
                  </a:lnTo>
                  <a:lnTo>
                    <a:pt x="1855607" y="259130"/>
                  </a:lnTo>
                  <a:lnTo>
                    <a:pt x="1810929" y="348485"/>
                  </a:lnTo>
                  <a:lnTo>
                    <a:pt x="1772209" y="437840"/>
                  </a:lnTo>
                  <a:lnTo>
                    <a:pt x="1715617" y="554002"/>
                  </a:lnTo>
                  <a:lnTo>
                    <a:pt x="1644133" y="688034"/>
                  </a:lnTo>
                  <a:lnTo>
                    <a:pt x="1539885" y="863766"/>
                  </a:lnTo>
                  <a:lnTo>
                    <a:pt x="1468401" y="976949"/>
                  </a:lnTo>
                  <a:lnTo>
                    <a:pt x="1399896" y="1075239"/>
                  </a:lnTo>
                  <a:lnTo>
                    <a:pt x="1307562" y="1197358"/>
                  </a:lnTo>
                  <a:lnTo>
                    <a:pt x="1242035" y="1280756"/>
                  </a:lnTo>
                  <a:lnTo>
                    <a:pt x="1099067" y="1444574"/>
                  </a:lnTo>
                  <a:lnTo>
                    <a:pt x="899508" y="1632219"/>
                  </a:lnTo>
                  <a:lnTo>
                    <a:pt x="705905" y="1799015"/>
                  </a:lnTo>
                  <a:lnTo>
                    <a:pt x="530173" y="1939005"/>
                  </a:lnTo>
                  <a:lnTo>
                    <a:pt x="363377" y="2052188"/>
                  </a:lnTo>
                  <a:lnTo>
                    <a:pt x="104248" y="2210049"/>
                  </a:lnTo>
                  <a:lnTo>
                    <a:pt x="32764" y="2248769"/>
                  </a:lnTo>
                  <a:lnTo>
                    <a:pt x="14893" y="2254726"/>
                  </a:lnTo>
                  <a:lnTo>
                    <a:pt x="5957" y="2248769"/>
                  </a:lnTo>
                  <a:lnTo>
                    <a:pt x="0" y="2230898"/>
                  </a:lnTo>
                  <a:lnTo>
                    <a:pt x="11914" y="2198135"/>
                  </a:lnTo>
                  <a:lnTo>
                    <a:pt x="38721" y="2174307"/>
                  </a:lnTo>
                  <a:lnTo>
                    <a:pt x="187646" y="2061124"/>
                  </a:lnTo>
                  <a:lnTo>
                    <a:pt x="315721" y="1953897"/>
                  </a:lnTo>
                  <a:lnTo>
                    <a:pt x="467625" y="1816886"/>
                  </a:lnTo>
                  <a:lnTo>
                    <a:pt x="616550" y="1670940"/>
                  </a:lnTo>
                  <a:lnTo>
                    <a:pt x="783346" y="1495208"/>
                  </a:lnTo>
                  <a:lnTo>
                    <a:pt x="899508" y="1370111"/>
                  </a:lnTo>
                  <a:lnTo>
                    <a:pt x="1048433" y="1200337"/>
                  </a:lnTo>
                  <a:lnTo>
                    <a:pt x="1179487" y="991841"/>
                  </a:lnTo>
                  <a:lnTo>
                    <a:pt x="1236078" y="905465"/>
                  </a:lnTo>
                  <a:lnTo>
                    <a:pt x="1346283" y="723776"/>
                  </a:lnTo>
                  <a:lnTo>
                    <a:pt x="1459466" y="5212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F61EEA57-2DD1-4B31-8AF5-B66AF312E6E4}"/>
                </a:ext>
              </a:extLst>
            </p:cNvPr>
            <p:cNvSpPr/>
            <p:nvPr/>
          </p:nvSpPr>
          <p:spPr>
            <a:xfrm>
              <a:off x="4938713" y="3898900"/>
              <a:ext cx="2503487" cy="1900238"/>
            </a:xfrm>
            <a:custGeom>
              <a:avLst/>
              <a:gdLst>
                <a:gd name="connsiteX0" fmla="*/ 1325146 w 2503598"/>
                <a:gd name="connsiteY0" fmla="*/ 1413164 h 1899703"/>
                <a:gd name="connsiteX1" fmla="*/ 1200456 w 2503598"/>
                <a:gd name="connsiteY1" fmla="*/ 1276248 h 1899703"/>
                <a:gd name="connsiteX2" fmla="*/ 1095324 w 2503598"/>
                <a:gd name="connsiteY2" fmla="*/ 1154002 h 1899703"/>
                <a:gd name="connsiteX3" fmla="*/ 1002417 w 2503598"/>
                <a:gd name="connsiteY3" fmla="*/ 1051316 h 1899703"/>
                <a:gd name="connsiteX4" fmla="*/ 909510 w 2503598"/>
                <a:gd name="connsiteY4" fmla="*/ 946184 h 1899703"/>
                <a:gd name="connsiteX5" fmla="*/ 738366 w 2503598"/>
                <a:gd name="connsiteY5" fmla="*/ 740811 h 1899703"/>
                <a:gd name="connsiteX6" fmla="*/ 652794 w 2503598"/>
                <a:gd name="connsiteY6" fmla="*/ 633234 h 1899703"/>
                <a:gd name="connsiteX7" fmla="*/ 581891 w 2503598"/>
                <a:gd name="connsiteY7" fmla="*/ 547662 h 1899703"/>
                <a:gd name="connsiteX8" fmla="*/ 503653 w 2503598"/>
                <a:gd name="connsiteY8" fmla="*/ 457200 h 1899703"/>
                <a:gd name="connsiteX9" fmla="*/ 435196 w 2503598"/>
                <a:gd name="connsiteY9" fmla="*/ 381408 h 1899703"/>
                <a:gd name="connsiteX10" fmla="*/ 369183 w 2503598"/>
                <a:gd name="connsiteY10" fmla="*/ 312950 h 1899703"/>
                <a:gd name="connsiteX11" fmla="*/ 317840 w 2503598"/>
                <a:gd name="connsiteY11" fmla="*/ 259162 h 1899703"/>
                <a:gd name="connsiteX12" fmla="*/ 264051 w 2503598"/>
                <a:gd name="connsiteY12" fmla="*/ 210263 h 1899703"/>
                <a:gd name="connsiteX13" fmla="*/ 217598 w 2503598"/>
                <a:gd name="connsiteY13" fmla="*/ 168700 h 1899703"/>
                <a:gd name="connsiteX14" fmla="*/ 151585 w 2503598"/>
                <a:gd name="connsiteY14" fmla="*/ 122246 h 1899703"/>
                <a:gd name="connsiteX15" fmla="*/ 124691 w 2503598"/>
                <a:gd name="connsiteY15" fmla="*/ 105132 h 1899703"/>
                <a:gd name="connsiteX16" fmla="*/ 90462 w 2503598"/>
                <a:gd name="connsiteY16" fmla="*/ 85572 h 1899703"/>
                <a:gd name="connsiteX17" fmla="*/ 56233 w 2503598"/>
                <a:gd name="connsiteY17" fmla="*/ 70903 h 1899703"/>
                <a:gd name="connsiteX18" fmla="*/ 19559 w 2503598"/>
                <a:gd name="connsiteY18" fmla="*/ 48898 h 1899703"/>
                <a:gd name="connsiteX19" fmla="*/ 2445 w 2503598"/>
                <a:gd name="connsiteY19" fmla="*/ 31784 h 1899703"/>
                <a:gd name="connsiteX20" fmla="*/ 0 w 2503598"/>
                <a:gd name="connsiteY20" fmla="*/ 22004 h 1899703"/>
                <a:gd name="connsiteX21" fmla="*/ 9780 w 2503598"/>
                <a:gd name="connsiteY21" fmla="*/ 9780 h 1899703"/>
                <a:gd name="connsiteX22" fmla="*/ 51343 w 2503598"/>
                <a:gd name="connsiteY22" fmla="*/ 2445 h 1899703"/>
                <a:gd name="connsiteX23" fmla="*/ 97797 w 2503598"/>
                <a:gd name="connsiteY23" fmla="*/ 0 h 1899703"/>
                <a:gd name="connsiteX24" fmla="*/ 134471 w 2503598"/>
                <a:gd name="connsiteY24" fmla="*/ 14670 h 1899703"/>
                <a:gd name="connsiteX25" fmla="*/ 237157 w 2503598"/>
                <a:gd name="connsiteY25" fmla="*/ 75793 h 1899703"/>
                <a:gd name="connsiteX26" fmla="*/ 393632 w 2503598"/>
                <a:gd name="connsiteY26" fmla="*/ 183369 h 1899703"/>
                <a:gd name="connsiteX27" fmla="*/ 479204 w 2503598"/>
                <a:gd name="connsiteY27" fmla="*/ 249382 h 1899703"/>
                <a:gd name="connsiteX28" fmla="*/ 537882 w 2503598"/>
                <a:gd name="connsiteY28" fmla="*/ 305615 h 1899703"/>
                <a:gd name="connsiteX29" fmla="*/ 706582 w 2503598"/>
                <a:gd name="connsiteY29" fmla="*/ 479204 h 1899703"/>
                <a:gd name="connsiteX30" fmla="*/ 894841 w 2503598"/>
                <a:gd name="connsiteY30" fmla="*/ 682133 h 1899703"/>
                <a:gd name="connsiteX31" fmla="*/ 1124663 w 2503598"/>
                <a:gd name="connsiteY31" fmla="*/ 909510 h 1899703"/>
                <a:gd name="connsiteX32" fmla="*/ 1268913 w 2503598"/>
                <a:gd name="connsiteY32" fmla="*/ 1041536 h 1899703"/>
                <a:gd name="connsiteX33" fmla="*/ 1422943 w 2503598"/>
                <a:gd name="connsiteY33" fmla="*/ 1173562 h 1899703"/>
                <a:gd name="connsiteX34" fmla="*/ 1559859 w 2503598"/>
                <a:gd name="connsiteY34" fmla="*/ 1286028 h 1899703"/>
                <a:gd name="connsiteX35" fmla="*/ 1755452 w 2503598"/>
                <a:gd name="connsiteY35" fmla="*/ 1432723 h 1899703"/>
                <a:gd name="connsiteX36" fmla="*/ 1963271 w 2503598"/>
                <a:gd name="connsiteY36" fmla="*/ 1569639 h 1899703"/>
                <a:gd name="connsiteX37" fmla="*/ 2178423 w 2503598"/>
                <a:gd name="connsiteY37" fmla="*/ 1699219 h 1899703"/>
                <a:gd name="connsiteX38" fmla="*/ 2396021 w 2503598"/>
                <a:gd name="connsiteY38" fmla="*/ 1809241 h 1899703"/>
                <a:gd name="connsiteX39" fmla="*/ 2469369 w 2503598"/>
                <a:gd name="connsiteY39" fmla="*/ 1855694 h 1899703"/>
                <a:gd name="connsiteX40" fmla="*/ 2481594 w 2503598"/>
                <a:gd name="connsiteY40" fmla="*/ 1865474 h 1899703"/>
                <a:gd name="connsiteX41" fmla="*/ 2501153 w 2503598"/>
                <a:gd name="connsiteY41" fmla="*/ 1882588 h 1899703"/>
                <a:gd name="connsiteX42" fmla="*/ 2503598 w 2503598"/>
                <a:gd name="connsiteY42" fmla="*/ 1889923 h 1899703"/>
                <a:gd name="connsiteX43" fmla="*/ 2498708 w 2503598"/>
                <a:gd name="connsiteY43" fmla="*/ 1894813 h 1899703"/>
                <a:gd name="connsiteX44" fmla="*/ 2469369 w 2503598"/>
                <a:gd name="connsiteY44" fmla="*/ 1897258 h 1899703"/>
                <a:gd name="connsiteX45" fmla="*/ 2374017 w 2503598"/>
                <a:gd name="connsiteY45" fmla="*/ 1899703 h 1899703"/>
                <a:gd name="connsiteX46" fmla="*/ 2151529 w 2503598"/>
                <a:gd name="connsiteY46" fmla="*/ 1897258 h 1899703"/>
                <a:gd name="connsiteX47" fmla="*/ 1953491 w 2503598"/>
                <a:gd name="connsiteY47" fmla="*/ 1897258 h 1899703"/>
                <a:gd name="connsiteX48" fmla="*/ 1836135 w 2503598"/>
                <a:gd name="connsiteY48" fmla="*/ 1897258 h 1899703"/>
                <a:gd name="connsiteX49" fmla="*/ 1799461 w 2503598"/>
                <a:gd name="connsiteY49" fmla="*/ 1889923 h 1899703"/>
                <a:gd name="connsiteX50" fmla="*/ 1755452 w 2503598"/>
                <a:gd name="connsiteY50" fmla="*/ 1872809 h 1899703"/>
                <a:gd name="connsiteX51" fmla="*/ 1716334 w 2503598"/>
                <a:gd name="connsiteY51" fmla="*/ 1848359 h 1899703"/>
                <a:gd name="connsiteX52" fmla="*/ 1674770 w 2503598"/>
                <a:gd name="connsiteY52" fmla="*/ 1811686 h 1899703"/>
                <a:gd name="connsiteX53" fmla="*/ 1625872 w 2503598"/>
                <a:gd name="connsiteY53" fmla="*/ 1753008 h 1899703"/>
                <a:gd name="connsiteX54" fmla="*/ 1554969 w 2503598"/>
                <a:gd name="connsiteY54" fmla="*/ 1674770 h 1899703"/>
                <a:gd name="connsiteX55" fmla="*/ 1325146 w 2503598"/>
                <a:gd name="connsiteY55" fmla="*/ 1413164 h 1899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03598" h="1899703">
                  <a:moveTo>
                    <a:pt x="1325146" y="1413164"/>
                  </a:moveTo>
                  <a:lnTo>
                    <a:pt x="1200456" y="1276248"/>
                  </a:lnTo>
                  <a:lnTo>
                    <a:pt x="1095324" y="1154002"/>
                  </a:lnTo>
                  <a:lnTo>
                    <a:pt x="1002417" y="1051316"/>
                  </a:lnTo>
                  <a:lnTo>
                    <a:pt x="909510" y="946184"/>
                  </a:lnTo>
                  <a:lnTo>
                    <a:pt x="738366" y="740811"/>
                  </a:lnTo>
                  <a:lnTo>
                    <a:pt x="652794" y="633234"/>
                  </a:lnTo>
                  <a:lnTo>
                    <a:pt x="581891" y="547662"/>
                  </a:lnTo>
                  <a:lnTo>
                    <a:pt x="503653" y="457200"/>
                  </a:lnTo>
                  <a:lnTo>
                    <a:pt x="435196" y="381408"/>
                  </a:lnTo>
                  <a:lnTo>
                    <a:pt x="369183" y="312950"/>
                  </a:lnTo>
                  <a:lnTo>
                    <a:pt x="317840" y="259162"/>
                  </a:lnTo>
                  <a:lnTo>
                    <a:pt x="264051" y="210263"/>
                  </a:lnTo>
                  <a:lnTo>
                    <a:pt x="217598" y="168700"/>
                  </a:lnTo>
                  <a:lnTo>
                    <a:pt x="151585" y="122246"/>
                  </a:lnTo>
                  <a:lnTo>
                    <a:pt x="124691" y="105132"/>
                  </a:lnTo>
                  <a:lnTo>
                    <a:pt x="90462" y="85572"/>
                  </a:lnTo>
                  <a:lnTo>
                    <a:pt x="56233" y="70903"/>
                  </a:lnTo>
                  <a:lnTo>
                    <a:pt x="19559" y="48898"/>
                  </a:lnTo>
                  <a:lnTo>
                    <a:pt x="2445" y="31784"/>
                  </a:lnTo>
                  <a:lnTo>
                    <a:pt x="0" y="22004"/>
                  </a:lnTo>
                  <a:lnTo>
                    <a:pt x="9780" y="9780"/>
                  </a:lnTo>
                  <a:lnTo>
                    <a:pt x="51343" y="2445"/>
                  </a:lnTo>
                  <a:lnTo>
                    <a:pt x="97797" y="0"/>
                  </a:lnTo>
                  <a:lnTo>
                    <a:pt x="134471" y="14670"/>
                  </a:lnTo>
                  <a:lnTo>
                    <a:pt x="237157" y="75793"/>
                  </a:lnTo>
                  <a:lnTo>
                    <a:pt x="393632" y="183369"/>
                  </a:lnTo>
                  <a:lnTo>
                    <a:pt x="479204" y="249382"/>
                  </a:lnTo>
                  <a:lnTo>
                    <a:pt x="537882" y="305615"/>
                  </a:lnTo>
                  <a:lnTo>
                    <a:pt x="706582" y="479204"/>
                  </a:lnTo>
                  <a:lnTo>
                    <a:pt x="894841" y="682133"/>
                  </a:lnTo>
                  <a:lnTo>
                    <a:pt x="1124663" y="909510"/>
                  </a:lnTo>
                  <a:lnTo>
                    <a:pt x="1268913" y="1041536"/>
                  </a:lnTo>
                  <a:lnTo>
                    <a:pt x="1422943" y="1173562"/>
                  </a:lnTo>
                  <a:lnTo>
                    <a:pt x="1559859" y="1286028"/>
                  </a:lnTo>
                  <a:lnTo>
                    <a:pt x="1755452" y="1432723"/>
                  </a:lnTo>
                  <a:lnTo>
                    <a:pt x="1963271" y="1569639"/>
                  </a:lnTo>
                  <a:lnTo>
                    <a:pt x="2178423" y="1699219"/>
                  </a:lnTo>
                  <a:lnTo>
                    <a:pt x="2396021" y="1809241"/>
                  </a:lnTo>
                  <a:lnTo>
                    <a:pt x="2469369" y="1855694"/>
                  </a:lnTo>
                  <a:lnTo>
                    <a:pt x="2481594" y="1865474"/>
                  </a:lnTo>
                  <a:lnTo>
                    <a:pt x="2501153" y="1882588"/>
                  </a:lnTo>
                  <a:lnTo>
                    <a:pt x="2503598" y="1889923"/>
                  </a:lnTo>
                  <a:lnTo>
                    <a:pt x="2498708" y="1894813"/>
                  </a:lnTo>
                  <a:lnTo>
                    <a:pt x="2469369" y="1897258"/>
                  </a:lnTo>
                  <a:lnTo>
                    <a:pt x="2374017" y="1899703"/>
                  </a:lnTo>
                  <a:lnTo>
                    <a:pt x="2151529" y="1897258"/>
                  </a:lnTo>
                  <a:lnTo>
                    <a:pt x="1953491" y="1897258"/>
                  </a:lnTo>
                  <a:lnTo>
                    <a:pt x="1836135" y="1897258"/>
                  </a:lnTo>
                  <a:lnTo>
                    <a:pt x="1799461" y="1889923"/>
                  </a:lnTo>
                  <a:lnTo>
                    <a:pt x="1755452" y="1872809"/>
                  </a:lnTo>
                  <a:lnTo>
                    <a:pt x="1716334" y="1848359"/>
                  </a:lnTo>
                  <a:lnTo>
                    <a:pt x="1674770" y="1811686"/>
                  </a:lnTo>
                  <a:lnTo>
                    <a:pt x="1625872" y="1753008"/>
                  </a:lnTo>
                  <a:lnTo>
                    <a:pt x="1554969" y="1674770"/>
                  </a:lnTo>
                  <a:lnTo>
                    <a:pt x="1325146" y="14131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06764299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66FB121-CAB9-4C82-B8DE-A13CF057FC55}"/>
              </a:ext>
            </a:extLst>
          </p:cNvPr>
          <p:cNvSpPr/>
          <p:nvPr/>
        </p:nvSpPr>
        <p:spPr>
          <a:xfrm>
            <a:off x="3076575" y="1573213"/>
            <a:ext cx="3417888" cy="581025"/>
          </a:xfrm>
          <a:custGeom>
            <a:avLst/>
            <a:gdLst>
              <a:gd name="connsiteX0" fmla="*/ 2196243 w 3417313"/>
              <a:gd name="connsiteY0" fmla="*/ 115002 h 580616"/>
              <a:gd name="connsiteX1" fmla="*/ 2039168 w 3417313"/>
              <a:gd name="connsiteY1" fmla="*/ 131831 h 580616"/>
              <a:gd name="connsiteX2" fmla="*/ 1834410 w 3417313"/>
              <a:gd name="connsiteY2" fmla="*/ 157075 h 580616"/>
              <a:gd name="connsiteX3" fmla="*/ 1626847 w 3417313"/>
              <a:gd name="connsiteY3" fmla="*/ 187929 h 580616"/>
              <a:gd name="connsiteX4" fmla="*/ 1478187 w 3417313"/>
              <a:gd name="connsiteY4" fmla="*/ 210368 h 580616"/>
              <a:gd name="connsiteX5" fmla="*/ 1335136 w 3417313"/>
              <a:gd name="connsiteY5" fmla="*/ 232808 h 580616"/>
              <a:gd name="connsiteX6" fmla="*/ 1208915 w 3417313"/>
              <a:gd name="connsiteY6" fmla="*/ 252442 h 580616"/>
              <a:gd name="connsiteX7" fmla="*/ 1063060 w 3417313"/>
              <a:gd name="connsiteY7" fmla="*/ 274881 h 580616"/>
              <a:gd name="connsiteX8" fmla="*/ 886351 w 3417313"/>
              <a:gd name="connsiteY8" fmla="*/ 300126 h 580616"/>
              <a:gd name="connsiteX9" fmla="*/ 734886 w 3417313"/>
              <a:gd name="connsiteY9" fmla="*/ 316955 h 580616"/>
              <a:gd name="connsiteX10" fmla="*/ 633909 w 3417313"/>
              <a:gd name="connsiteY10" fmla="*/ 328175 h 580616"/>
              <a:gd name="connsiteX11" fmla="*/ 530128 w 3417313"/>
              <a:gd name="connsiteY11" fmla="*/ 333784 h 580616"/>
              <a:gd name="connsiteX12" fmla="*/ 426346 w 3417313"/>
              <a:gd name="connsiteY12" fmla="*/ 336589 h 580616"/>
              <a:gd name="connsiteX13" fmla="*/ 361833 w 3417313"/>
              <a:gd name="connsiteY13" fmla="*/ 330980 h 580616"/>
              <a:gd name="connsiteX14" fmla="*/ 294515 w 3417313"/>
              <a:gd name="connsiteY14" fmla="*/ 322565 h 580616"/>
              <a:gd name="connsiteX15" fmla="*/ 238417 w 3417313"/>
              <a:gd name="connsiteY15" fmla="*/ 311345 h 580616"/>
              <a:gd name="connsiteX16" fmla="*/ 173904 w 3417313"/>
              <a:gd name="connsiteY16" fmla="*/ 291711 h 580616"/>
              <a:gd name="connsiteX17" fmla="*/ 106587 w 3417313"/>
              <a:gd name="connsiteY17" fmla="*/ 266467 h 580616"/>
              <a:gd name="connsiteX18" fmla="*/ 53293 w 3417313"/>
              <a:gd name="connsiteY18" fmla="*/ 244027 h 580616"/>
              <a:gd name="connsiteX19" fmla="*/ 19634 w 3417313"/>
              <a:gd name="connsiteY19" fmla="*/ 232808 h 580616"/>
              <a:gd name="connsiteX20" fmla="*/ 8415 w 3417313"/>
              <a:gd name="connsiteY20" fmla="*/ 232808 h 580616"/>
              <a:gd name="connsiteX21" fmla="*/ 5610 w 3417313"/>
              <a:gd name="connsiteY21" fmla="*/ 235613 h 580616"/>
              <a:gd name="connsiteX22" fmla="*/ 0 w 3417313"/>
              <a:gd name="connsiteY22" fmla="*/ 246832 h 580616"/>
              <a:gd name="connsiteX23" fmla="*/ 8415 w 3417313"/>
              <a:gd name="connsiteY23" fmla="*/ 277686 h 580616"/>
              <a:gd name="connsiteX24" fmla="*/ 42074 w 3417313"/>
              <a:gd name="connsiteY24" fmla="*/ 333784 h 580616"/>
              <a:gd name="connsiteX25" fmla="*/ 92562 w 3417313"/>
              <a:gd name="connsiteY25" fmla="*/ 392687 h 580616"/>
              <a:gd name="connsiteX26" fmla="*/ 140245 w 3417313"/>
              <a:gd name="connsiteY26" fmla="*/ 431956 h 580616"/>
              <a:gd name="connsiteX27" fmla="*/ 201953 w 3417313"/>
              <a:gd name="connsiteY27" fmla="*/ 476835 h 580616"/>
              <a:gd name="connsiteX28" fmla="*/ 258052 w 3417313"/>
              <a:gd name="connsiteY28" fmla="*/ 507689 h 580616"/>
              <a:gd name="connsiteX29" fmla="*/ 322564 w 3417313"/>
              <a:gd name="connsiteY29" fmla="*/ 532933 h 580616"/>
              <a:gd name="connsiteX30" fmla="*/ 409517 w 3417313"/>
              <a:gd name="connsiteY30" fmla="*/ 558177 h 580616"/>
              <a:gd name="connsiteX31" fmla="*/ 488054 w 3417313"/>
              <a:gd name="connsiteY31" fmla="*/ 572202 h 580616"/>
              <a:gd name="connsiteX32" fmla="*/ 569396 w 3417313"/>
              <a:gd name="connsiteY32" fmla="*/ 580616 h 580616"/>
              <a:gd name="connsiteX33" fmla="*/ 594641 w 3417313"/>
              <a:gd name="connsiteY33" fmla="*/ 580616 h 580616"/>
              <a:gd name="connsiteX34" fmla="*/ 639519 w 3417313"/>
              <a:gd name="connsiteY34" fmla="*/ 566592 h 580616"/>
              <a:gd name="connsiteX35" fmla="*/ 762935 w 3417313"/>
              <a:gd name="connsiteY35" fmla="*/ 532933 h 580616"/>
              <a:gd name="connsiteX36" fmla="*/ 908790 w 3417313"/>
              <a:gd name="connsiteY36" fmla="*/ 502079 h 580616"/>
              <a:gd name="connsiteX37" fmla="*/ 1035011 w 3417313"/>
              <a:gd name="connsiteY37" fmla="*/ 476835 h 580616"/>
              <a:gd name="connsiteX38" fmla="*/ 1183671 w 3417313"/>
              <a:gd name="connsiteY38" fmla="*/ 451591 h 580616"/>
              <a:gd name="connsiteX39" fmla="*/ 1377210 w 3417313"/>
              <a:gd name="connsiteY39" fmla="*/ 420737 h 580616"/>
              <a:gd name="connsiteX40" fmla="*/ 1548309 w 3417313"/>
              <a:gd name="connsiteY40" fmla="*/ 392687 h 580616"/>
              <a:gd name="connsiteX41" fmla="*/ 1764287 w 3417313"/>
              <a:gd name="connsiteY41" fmla="*/ 359029 h 580616"/>
              <a:gd name="connsiteX42" fmla="*/ 1924167 w 3417313"/>
              <a:gd name="connsiteY42" fmla="*/ 336589 h 580616"/>
              <a:gd name="connsiteX43" fmla="*/ 2103681 w 3417313"/>
              <a:gd name="connsiteY43" fmla="*/ 314150 h 580616"/>
              <a:gd name="connsiteX44" fmla="*/ 2319659 w 3417313"/>
              <a:gd name="connsiteY44" fmla="*/ 297321 h 580616"/>
              <a:gd name="connsiteX45" fmla="*/ 2445880 w 3417313"/>
              <a:gd name="connsiteY45" fmla="*/ 291711 h 580616"/>
              <a:gd name="connsiteX46" fmla="*/ 2549661 w 3417313"/>
              <a:gd name="connsiteY46" fmla="*/ 286101 h 580616"/>
              <a:gd name="connsiteX47" fmla="*/ 2748810 w 3417313"/>
              <a:gd name="connsiteY47" fmla="*/ 280491 h 580616"/>
              <a:gd name="connsiteX48" fmla="*/ 2945153 w 3417313"/>
              <a:gd name="connsiteY48" fmla="*/ 283296 h 580616"/>
              <a:gd name="connsiteX49" fmla="*/ 3085399 w 3417313"/>
              <a:gd name="connsiteY49" fmla="*/ 286101 h 580616"/>
              <a:gd name="connsiteX50" fmla="*/ 3200400 w 3417313"/>
              <a:gd name="connsiteY50" fmla="*/ 291711 h 580616"/>
              <a:gd name="connsiteX51" fmla="*/ 3256498 w 3417313"/>
              <a:gd name="connsiteY51" fmla="*/ 291711 h 580616"/>
              <a:gd name="connsiteX52" fmla="*/ 3301377 w 3417313"/>
              <a:gd name="connsiteY52" fmla="*/ 288906 h 580616"/>
              <a:gd name="connsiteX53" fmla="*/ 3343450 w 3417313"/>
              <a:gd name="connsiteY53" fmla="*/ 277686 h 580616"/>
              <a:gd name="connsiteX54" fmla="*/ 3371499 w 3417313"/>
              <a:gd name="connsiteY54" fmla="*/ 263662 h 580616"/>
              <a:gd name="connsiteX55" fmla="*/ 3393939 w 3417313"/>
              <a:gd name="connsiteY55" fmla="*/ 246832 h 580616"/>
              <a:gd name="connsiteX56" fmla="*/ 3402353 w 3417313"/>
              <a:gd name="connsiteY56" fmla="*/ 235613 h 580616"/>
              <a:gd name="connsiteX57" fmla="*/ 3410768 w 3417313"/>
              <a:gd name="connsiteY57" fmla="*/ 218783 h 580616"/>
              <a:gd name="connsiteX58" fmla="*/ 3416378 w 3417313"/>
              <a:gd name="connsiteY58" fmla="*/ 185124 h 580616"/>
              <a:gd name="connsiteX59" fmla="*/ 3413573 w 3417313"/>
              <a:gd name="connsiteY59" fmla="*/ 151465 h 580616"/>
              <a:gd name="connsiteX60" fmla="*/ 3407963 w 3417313"/>
              <a:gd name="connsiteY60" fmla="*/ 134636 h 580616"/>
              <a:gd name="connsiteX61" fmla="*/ 3393939 w 3417313"/>
              <a:gd name="connsiteY61" fmla="*/ 120611 h 580616"/>
              <a:gd name="connsiteX62" fmla="*/ 3354670 w 3417313"/>
              <a:gd name="connsiteY62" fmla="*/ 95367 h 580616"/>
              <a:gd name="connsiteX63" fmla="*/ 3301377 w 3417313"/>
              <a:gd name="connsiteY63" fmla="*/ 70123 h 580616"/>
              <a:gd name="connsiteX64" fmla="*/ 3236864 w 3417313"/>
              <a:gd name="connsiteY64" fmla="*/ 47684 h 580616"/>
              <a:gd name="connsiteX65" fmla="*/ 3197595 w 3417313"/>
              <a:gd name="connsiteY65" fmla="*/ 36464 h 580616"/>
              <a:gd name="connsiteX66" fmla="*/ 3113448 w 3417313"/>
              <a:gd name="connsiteY66" fmla="*/ 19635 h 580616"/>
              <a:gd name="connsiteX67" fmla="*/ 3037715 w 3417313"/>
              <a:gd name="connsiteY67" fmla="*/ 8415 h 580616"/>
              <a:gd name="connsiteX68" fmla="*/ 2976007 w 3417313"/>
              <a:gd name="connsiteY68" fmla="*/ 0 h 580616"/>
              <a:gd name="connsiteX69" fmla="*/ 2925519 w 3417313"/>
              <a:gd name="connsiteY69" fmla="*/ 2805 h 580616"/>
              <a:gd name="connsiteX70" fmla="*/ 2869421 w 3417313"/>
              <a:gd name="connsiteY70" fmla="*/ 14025 h 580616"/>
              <a:gd name="connsiteX71" fmla="*/ 2813323 w 3417313"/>
              <a:gd name="connsiteY71" fmla="*/ 28049 h 580616"/>
              <a:gd name="connsiteX72" fmla="*/ 2726371 w 3417313"/>
              <a:gd name="connsiteY72" fmla="*/ 56099 h 580616"/>
              <a:gd name="connsiteX73" fmla="*/ 2684297 w 3417313"/>
              <a:gd name="connsiteY73" fmla="*/ 70123 h 580616"/>
              <a:gd name="connsiteX74" fmla="*/ 2546856 w 3417313"/>
              <a:gd name="connsiteY74" fmla="*/ 81343 h 580616"/>
              <a:gd name="connsiteX75" fmla="*/ 2389782 w 3417313"/>
              <a:gd name="connsiteY75" fmla="*/ 95367 h 580616"/>
              <a:gd name="connsiteX76" fmla="*/ 2196243 w 3417313"/>
              <a:gd name="connsiteY76" fmla="*/ 115002 h 580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17313" h="580616">
                <a:moveTo>
                  <a:pt x="2196243" y="115002"/>
                </a:moveTo>
                <a:lnTo>
                  <a:pt x="2039168" y="131831"/>
                </a:lnTo>
                <a:lnTo>
                  <a:pt x="1834410" y="157075"/>
                </a:lnTo>
                <a:lnTo>
                  <a:pt x="1626847" y="187929"/>
                </a:lnTo>
                <a:lnTo>
                  <a:pt x="1478187" y="210368"/>
                </a:lnTo>
                <a:lnTo>
                  <a:pt x="1335136" y="232808"/>
                </a:lnTo>
                <a:lnTo>
                  <a:pt x="1208915" y="252442"/>
                </a:lnTo>
                <a:lnTo>
                  <a:pt x="1063060" y="274881"/>
                </a:lnTo>
                <a:lnTo>
                  <a:pt x="886351" y="300126"/>
                </a:lnTo>
                <a:lnTo>
                  <a:pt x="734886" y="316955"/>
                </a:lnTo>
                <a:lnTo>
                  <a:pt x="633909" y="328175"/>
                </a:lnTo>
                <a:lnTo>
                  <a:pt x="530128" y="333784"/>
                </a:lnTo>
                <a:lnTo>
                  <a:pt x="426346" y="336589"/>
                </a:lnTo>
                <a:lnTo>
                  <a:pt x="361833" y="330980"/>
                </a:lnTo>
                <a:lnTo>
                  <a:pt x="294515" y="322565"/>
                </a:lnTo>
                <a:lnTo>
                  <a:pt x="238417" y="311345"/>
                </a:lnTo>
                <a:lnTo>
                  <a:pt x="173904" y="291711"/>
                </a:lnTo>
                <a:lnTo>
                  <a:pt x="106587" y="266467"/>
                </a:lnTo>
                <a:lnTo>
                  <a:pt x="53293" y="244027"/>
                </a:lnTo>
                <a:lnTo>
                  <a:pt x="19634" y="232808"/>
                </a:lnTo>
                <a:lnTo>
                  <a:pt x="8415" y="232808"/>
                </a:lnTo>
                <a:lnTo>
                  <a:pt x="5610" y="235613"/>
                </a:lnTo>
                <a:lnTo>
                  <a:pt x="0" y="246832"/>
                </a:lnTo>
                <a:lnTo>
                  <a:pt x="8415" y="277686"/>
                </a:lnTo>
                <a:lnTo>
                  <a:pt x="42074" y="333784"/>
                </a:lnTo>
                <a:lnTo>
                  <a:pt x="92562" y="392687"/>
                </a:lnTo>
                <a:lnTo>
                  <a:pt x="140245" y="431956"/>
                </a:lnTo>
                <a:lnTo>
                  <a:pt x="201953" y="476835"/>
                </a:lnTo>
                <a:lnTo>
                  <a:pt x="258052" y="507689"/>
                </a:lnTo>
                <a:lnTo>
                  <a:pt x="322564" y="532933"/>
                </a:lnTo>
                <a:lnTo>
                  <a:pt x="409517" y="558177"/>
                </a:lnTo>
                <a:lnTo>
                  <a:pt x="488054" y="572202"/>
                </a:lnTo>
                <a:lnTo>
                  <a:pt x="569396" y="580616"/>
                </a:lnTo>
                <a:lnTo>
                  <a:pt x="594641" y="580616"/>
                </a:lnTo>
                <a:lnTo>
                  <a:pt x="639519" y="566592"/>
                </a:lnTo>
                <a:lnTo>
                  <a:pt x="762935" y="532933"/>
                </a:lnTo>
                <a:lnTo>
                  <a:pt x="908790" y="502079"/>
                </a:lnTo>
                <a:lnTo>
                  <a:pt x="1035011" y="476835"/>
                </a:lnTo>
                <a:lnTo>
                  <a:pt x="1183671" y="451591"/>
                </a:lnTo>
                <a:lnTo>
                  <a:pt x="1377210" y="420737"/>
                </a:lnTo>
                <a:lnTo>
                  <a:pt x="1548309" y="392687"/>
                </a:lnTo>
                <a:lnTo>
                  <a:pt x="1764287" y="359029"/>
                </a:lnTo>
                <a:lnTo>
                  <a:pt x="1924167" y="336589"/>
                </a:lnTo>
                <a:lnTo>
                  <a:pt x="2103681" y="314150"/>
                </a:lnTo>
                <a:lnTo>
                  <a:pt x="2319659" y="297321"/>
                </a:lnTo>
                <a:lnTo>
                  <a:pt x="2445880" y="291711"/>
                </a:lnTo>
                <a:lnTo>
                  <a:pt x="2549661" y="286101"/>
                </a:lnTo>
                <a:lnTo>
                  <a:pt x="2748810" y="280491"/>
                </a:lnTo>
                <a:lnTo>
                  <a:pt x="2945153" y="283296"/>
                </a:lnTo>
                <a:lnTo>
                  <a:pt x="3085399" y="286101"/>
                </a:lnTo>
                <a:lnTo>
                  <a:pt x="3200400" y="291711"/>
                </a:lnTo>
                <a:lnTo>
                  <a:pt x="3256498" y="291711"/>
                </a:lnTo>
                <a:lnTo>
                  <a:pt x="3301377" y="288906"/>
                </a:lnTo>
                <a:lnTo>
                  <a:pt x="3343450" y="277686"/>
                </a:lnTo>
                <a:lnTo>
                  <a:pt x="3371499" y="263662"/>
                </a:lnTo>
                <a:lnTo>
                  <a:pt x="3393939" y="246832"/>
                </a:lnTo>
                <a:lnTo>
                  <a:pt x="3402353" y="235613"/>
                </a:lnTo>
                <a:lnTo>
                  <a:pt x="3410768" y="218783"/>
                </a:lnTo>
                <a:lnTo>
                  <a:pt x="3416378" y="185124"/>
                </a:lnTo>
                <a:cubicBezTo>
                  <a:pt x="3413488" y="153339"/>
                  <a:pt x="3413573" y="164597"/>
                  <a:pt x="3413573" y="151465"/>
                </a:cubicBezTo>
                <a:cubicBezTo>
                  <a:pt x="3410614" y="133714"/>
                  <a:pt x="3417313" y="143518"/>
                  <a:pt x="3407963" y="134636"/>
                </a:cubicBezTo>
                <a:lnTo>
                  <a:pt x="3393939" y="120611"/>
                </a:lnTo>
                <a:lnTo>
                  <a:pt x="3354670" y="95367"/>
                </a:lnTo>
                <a:lnTo>
                  <a:pt x="3301377" y="70123"/>
                </a:lnTo>
                <a:lnTo>
                  <a:pt x="3236864" y="47684"/>
                </a:lnTo>
                <a:lnTo>
                  <a:pt x="3197595" y="36464"/>
                </a:lnTo>
                <a:lnTo>
                  <a:pt x="3113448" y="19635"/>
                </a:lnTo>
                <a:lnTo>
                  <a:pt x="3037715" y="8415"/>
                </a:lnTo>
                <a:lnTo>
                  <a:pt x="2976007" y="0"/>
                </a:lnTo>
                <a:lnTo>
                  <a:pt x="2925519" y="2805"/>
                </a:lnTo>
                <a:lnTo>
                  <a:pt x="2869421" y="14025"/>
                </a:lnTo>
                <a:lnTo>
                  <a:pt x="2813323" y="28049"/>
                </a:lnTo>
                <a:lnTo>
                  <a:pt x="2726371" y="56099"/>
                </a:lnTo>
                <a:lnTo>
                  <a:pt x="2684297" y="70123"/>
                </a:lnTo>
                <a:lnTo>
                  <a:pt x="2546856" y="81343"/>
                </a:lnTo>
                <a:lnTo>
                  <a:pt x="2389782" y="95367"/>
                </a:lnTo>
                <a:lnTo>
                  <a:pt x="2196243" y="115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F06B9B1-C3FF-428C-91D8-A7849E3C5C86}"/>
              </a:ext>
            </a:extLst>
          </p:cNvPr>
          <p:cNvSpPr/>
          <p:nvPr/>
        </p:nvSpPr>
        <p:spPr>
          <a:xfrm>
            <a:off x="3576638" y="1916113"/>
            <a:ext cx="1239837" cy="1416050"/>
          </a:xfrm>
          <a:custGeom>
            <a:avLst/>
            <a:gdLst>
              <a:gd name="connsiteX0" fmla="*/ 779764 w 1239769"/>
              <a:gd name="connsiteY0" fmla="*/ 373053 h 1416479"/>
              <a:gd name="connsiteX1" fmla="*/ 661958 w 1239769"/>
              <a:gd name="connsiteY1" fmla="*/ 546957 h 1416479"/>
              <a:gd name="connsiteX2" fmla="*/ 560981 w 1239769"/>
              <a:gd name="connsiteY2" fmla="*/ 687203 h 1416479"/>
              <a:gd name="connsiteX3" fmla="*/ 409516 w 1239769"/>
              <a:gd name="connsiteY3" fmla="*/ 889156 h 1416479"/>
              <a:gd name="connsiteX4" fmla="*/ 269271 w 1239769"/>
              <a:gd name="connsiteY4" fmla="*/ 1068670 h 1416479"/>
              <a:gd name="connsiteX5" fmla="*/ 115001 w 1239769"/>
              <a:gd name="connsiteY5" fmla="*/ 1265014 h 1416479"/>
              <a:gd name="connsiteX6" fmla="*/ 0 w 1239769"/>
              <a:gd name="connsiteY6" fmla="*/ 1416479 h 1416479"/>
              <a:gd name="connsiteX7" fmla="*/ 159879 w 1239769"/>
              <a:gd name="connsiteY7" fmla="*/ 1394039 h 1416479"/>
              <a:gd name="connsiteX8" fmla="*/ 339394 w 1239769"/>
              <a:gd name="connsiteY8" fmla="*/ 1206111 h 1416479"/>
              <a:gd name="connsiteX9" fmla="*/ 538542 w 1239769"/>
              <a:gd name="connsiteY9" fmla="*/ 1012572 h 1416479"/>
              <a:gd name="connsiteX10" fmla="*/ 667568 w 1239769"/>
              <a:gd name="connsiteY10" fmla="*/ 880741 h 1416479"/>
              <a:gd name="connsiteX11" fmla="*/ 838667 w 1239769"/>
              <a:gd name="connsiteY11" fmla="*/ 704032 h 1416479"/>
              <a:gd name="connsiteX12" fmla="*/ 976108 w 1239769"/>
              <a:gd name="connsiteY12" fmla="*/ 560982 h 1416479"/>
              <a:gd name="connsiteX13" fmla="*/ 1082694 w 1239769"/>
              <a:gd name="connsiteY13" fmla="*/ 443176 h 1416479"/>
              <a:gd name="connsiteX14" fmla="*/ 1161232 w 1239769"/>
              <a:gd name="connsiteY14" fmla="*/ 359028 h 1416479"/>
              <a:gd name="connsiteX15" fmla="*/ 1180866 w 1239769"/>
              <a:gd name="connsiteY15" fmla="*/ 345004 h 1416479"/>
              <a:gd name="connsiteX16" fmla="*/ 1203305 w 1239769"/>
              <a:gd name="connsiteY16" fmla="*/ 333784 h 1416479"/>
              <a:gd name="connsiteX17" fmla="*/ 1222940 w 1239769"/>
              <a:gd name="connsiteY17" fmla="*/ 322565 h 1416479"/>
              <a:gd name="connsiteX18" fmla="*/ 1236964 w 1239769"/>
              <a:gd name="connsiteY18" fmla="*/ 305735 h 1416479"/>
              <a:gd name="connsiteX19" fmla="*/ 1239769 w 1239769"/>
              <a:gd name="connsiteY19" fmla="*/ 291711 h 1416479"/>
              <a:gd name="connsiteX20" fmla="*/ 1239769 w 1239769"/>
              <a:gd name="connsiteY20" fmla="*/ 274881 h 1416479"/>
              <a:gd name="connsiteX21" fmla="*/ 1228549 w 1239769"/>
              <a:gd name="connsiteY21" fmla="*/ 255247 h 1416479"/>
              <a:gd name="connsiteX22" fmla="*/ 1194890 w 1239769"/>
              <a:gd name="connsiteY22" fmla="*/ 221588 h 1416479"/>
              <a:gd name="connsiteX23" fmla="*/ 1135987 w 1239769"/>
              <a:gd name="connsiteY23" fmla="*/ 168295 h 1416479"/>
              <a:gd name="connsiteX24" fmla="*/ 1060255 w 1239769"/>
              <a:gd name="connsiteY24" fmla="*/ 109392 h 1416479"/>
              <a:gd name="connsiteX25" fmla="*/ 925619 w 1239769"/>
              <a:gd name="connsiteY25" fmla="*/ 0 h 1416479"/>
              <a:gd name="connsiteX26" fmla="*/ 833057 w 1239769"/>
              <a:gd name="connsiteY26" fmla="*/ 22439 h 1416479"/>
              <a:gd name="connsiteX27" fmla="*/ 858302 w 1239769"/>
              <a:gd name="connsiteY27" fmla="*/ 92562 h 1416479"/>
              <a:gd name="connsiteX28" fmla="*/ 866716 w 1239769"/>
              <a:gd name="connsiteY28" fmla="*/ 131831 h 1416479"/>
              <a:gd name="connsiteX29" fmla="*/ 866716 w 1239769"/>
              <a:gd name="connsiteY29" fmla="*/ 176709 h 1416479"/>
              <a:gd name="connsiteX30" fmla="*/ 861106 w 1239769"/>
              <a:gd name="connsiteY30" fmla="*/ 213173 h 1416479"/>
              <a:gd name="connsiteX31" fmla="*/ 852692 w 1239769"/>
              <a:gd name="connsiteY31" fmla="*/ 241222 h 1416479"/>
              <a:gd name="connsiteX32" fmla="*/ 838667 w 1239769"/>
              <a:gd name="connsiteY32" fmla="*/ 272076 h 1416479"/>
              <a:gd name="connsiteX33" fmla="*/ 779764 w 1239769"/>
              <a:gd name="connsiteY33" fmla="*/ 373053 h 141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39769" h="1416479">
                <a:moveTo>
                  <a:pt x="779764" y="373053"/>
                </a:moveTo>
                <a:lnTo>
                  <a:pt x="661958" y="546957"/>
                </a:lnTo>
                <a:lnTo>
                  <a:pt x="560981" y="687203"/>
                </a:lnTo>
                <a:lnTo>
                  <a:pt x="409516" y="889156"/>
                </a:lnTo>
                <a:lnTo>
                  <a:pt x="269271" y="1068670"/>
                </a:lnTo>
                <a:lnTo>
                  <a:pt x="115001" y="1265014"/>
                </a:lnTo>
                <a:lnTo>
                  <a:pt x="0" y="1416479"/>
                </a:lnTo>
                <a:lnTo>
                  <a:pt x="159879" y="1394039"/>
                </a:lnTo>
                <a:lnTo>
                  <a:pt x="339394" y="1206111"/>
                </a:lnTo>
                <a:lnTo>
                  <a:pt x="538542" y="1012572"/>
                </a:lnTo>
                <a:lnTo>
                  <a:pt x="667568" y="880741"/>
                </a:lnTo>
                <a:lnTo>
                  <a:pt x="838667" y="704032"/>
                </a:lnTo>
                <a:lnTo>
                  <a:pt x="976108" y="560982"/>
                </a:lnTo>
                <a:lnTo>
                  <a:pt x="1082694" y="443176"/>
                </a:lnTo>
                <a:lnTo>
                  <a:pt x="1161232" y="359028"/>
                </a:lnTo>
                <a:lnTo>
                  <a:pt x="1180866" y="345004"/>
                </a:lnTo>
                <a:lnTo>
                  <a:pt x="1203305" y="333784"/>
                </a:lnTo>
                <a:lnTo>
                  <a:pt x="1222940" y="322565"/>
                </a:lnTo>
                <a:lnTo>
                  <a:pt x="1236964" y="305735"/>
                </a:lnTo>
                <a:lnTo>
                  <a:pt x="1239769" y="291711"/>
                </a:lnTo>
                <a:lnTo>
                  <a:pt x="1239769" y="274881"/>
                </a:lnTo>
                <a:lnTo>
                  <a:pt x="1228549" y="255247"/>
                </a:lnTo>
                <a:lnTo>
                  <a:pt x="1194890" y="221588"/>
                </a:lnTo>
                <a:lnTo>
                  <a:pt x="1135987" y="168295"/>
                </a:lnTo>
                <a:lnTo>
                  <a:pt x="1060255" y="109392"/>
                </a:lnTo>
                <a:lnTo>
                  <a:pt x="925619" y="0"/>
                </a:lnTo>
                <a:lnTo>
                  <a:pt x="833057" y="22439"/>
                </a:lnTo>
                <a:lnTo>
                  <a:pt x="858302" y="92562"/>
                </a:lnTo>
                <a:lnTo>
                  <a:pt x="866716" y="131831"/>
                </a:lnTo>
                <a:lnTo>
                  <a:pt x="866716" y="176709"/>
                </a:lnTo>
                <a:lnTo>
                  <a:pt x="861106" y="213173"/>
                </a:lnTo>
                <a:lnTo>
                  <a:pt x="852692" y="241222"/>
                </a:lnTo>
                <a:lnTo>
                  <a:pt x="838667" y="272076"/>
                </a:lnTo>
                <a:lnTo>
                  <a:pt x="779764" y="37305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DC01A26-7357-4D8E-BF22-00AE48E6A8DA}"/>
              </a:ext>
            </a:extLst>
          </p:cNvPr>
          <p:cNvSpPr/>
          <p:nvPr/>
        </p:nvSpPr>
        <p:spPr>
          <a:xfrm>
            <a:off x="3379788" y="2776538"/>
            <a:ext cx="2670175" cy="755650"/>
          </a:xfrm>
          <a:custGeom>
            <a:avLst/>
            <a:gdLst>
              <a:gd name="connsiteX0" fmla="*/ 2219325 w 2671762"/>
              <a:gd name="connsiteY0" fmla="*/ 80962 h 754856"/>
              <a:gd name="connsiteX1" fmla="*/ 2405062 w 2671762"/>
              <a:gd name="connsiteY1" fmla="*/ 42862 h 754856"/>
              <a:gd name="connsiteX2" fmla="*/ 2614612 w 2671762"/>
              <a:gd name="connsiteY2" fmla="*/ 0 h 754856"/>
              <a:gd name="connsiteX3" fmla="*/ 2671762 w 2671762"/>
              <a:gd name="connsiteY3" fmla="*/ 116681 h 754856"/>
              <a:gd name="connsiteX4" fmla="*/ 2462212 w 2671762"/>
              <a:gd name="connsiteY4" fmla="*/ 166687 h 754856"/>
              <a:gd name="connsiteX5" fmla="*/ 2245519 w 2671762"/>
              <a:gd name="connsiteY5" fmla="*/ 216693 h 754856"/>
              <a:gd name="connsiteX6" fmla="*/ 2035969 w 2671762"/>
              <a:gd name="connsiteY6" fmla="*/ 266700 h 754856"/>
              <a:gd name="connsiteX7" fmla="*/ 1831181 w 2671762"/>
              <a:gd name="connsiteY7" fmla="*/ 311943 h 754856"/>
              <a:gd name="connsiteX8" fmla="*/ 1533525 w 2671762"/>
              <a:gd name="connsiteY8" fmla="*/ 378618 h 754856"/>
              <a:gd name="connsiteX9" fmla="*/ 1269206 w 2671762"/>
              <a:gd name="connsiteY9" fmla="*/ 438150 h 754856"/>
              <a:gd name="connsiteX10" fmla="*/ 1114425 w 2671762"/>
              <a:gd name="connsiteY10" fmla="*/ 485775 h 754856"/>
              <a:gd name="connsiteX11" fmla="*/ 966787 w 2671762"/>
              <a:gd name="connsiteY11" fmla="*/ 523875 h 754856"/>
              <a:gd name="connsiteX12" fmla="*/ 821531 w 2671762"/>
              <a:gd name="connsiteY12" fmla="*/ 559593 h 754856"/>
              <a:gd name="connsiteX13" fmla="*/ 602456 w 2671762"/>
              <a:gd name="connsiteY13" fmla="*/ 619125 h 754856"/>
              <a:gd name="connsiteX14" fmla="*/ 435769 w 2671762"/>
              <a:gd name="connsiteY14" fmla="*/ 673893 h 754856"/>
              <a:gd name="connsiteX15" fmla="*/ 323850 w 2671762"/>
              <a:gd name="connsiteY15" fmla="*/ 716756 h 754856"/>
              <a:gd name="connsiteX16" fmla="*/ 259556 w 2671762"/>
              <a:gd name="connsiteY16" fmla="*/ 747712 h 754856"/>
              <a:gd name="connsiteX17" fmla="*/ 247650 w 2671762"/>
              <a:gd name="connsiteY17" fmla="*/ 752475 h 754856"/>
              <a:gd name="connsiteX18" fmla="*/ 223837 w 2671762"/>
              <a:gd name="connsiteY18" fmla="*/ 754856 h 754856"/>
              <a:gd name="connsiteX19" fmla="*/ 195262 w 2671762"/>
              <a:gd name="connsiteY19" fmla="*/ 747712 h 754856"/>
              <a:gd name="connsiteX20" fmla="*/ 169069 w 2671762"/>
              <a:gd name="connsiteY20" fmla="*/ 731043 h 754856"/>
              <a:gd name="connsiteX21" fmla="*/ 130969 w 2671762"/>
              <a:gd name="connsiteY21" fmla="*/ 695325 h 754856"/>
              <a:gd name="connsiteX22" fmla="*/ 95250 w 2671762"/>
              <a:gd name="connsiteY22" fmla="*/ 647700 h 754856"/>
              <a:gd name="connsiteX23" fmla="*/ 33337 w 2671762"/>
              <a:gd name="connsiteY23" fmla="*/ 554831 h 754856"/>
              <a:gd name="connsiteX24" fmla="*/ 4762 w 2671762"/>
              <a:gd name="connsiteY24" fmla="*/ 497681 h 754856"/>
              <a:gd name="connsiteX25" fmla="*/ 0 w 2671762"/>
              <a:gd name="connsiteY25" fmla="*/ 478631 h 754856"/>
              <a:gd name="connsiteX26" fmla="*/ 0 w 2671762"/>
              <a:gd name="connsiteY26" fmla="*/ 464343 h 754856"/>
              <a:gd name="connsiteX27" fmla="*/ 7144 w 2671762"/>
              <a:gd name="connsiteY27" fmla="*/ 452437 h 754856"/>
              <a:gd name="connsiteX28" fmla="*/ 16669 w 2671762"/>
              <a:gd name="connsiteY28" fmla="*/ 447675 h 754856"/>
              <a:gd name="connsiteX29" fmla="*/ 33337 w 2671762"/>
              <a:gd name="connsiteY29" fmla="*/ 450056 h 754856"/>
              <a:gd name="connsiteX30" fmla="*/ 54769 w 2671762"/>
              <a:gd name="connsiteY30" fmla="*/ 452437 h 754856"/>
              <a:gd name="connsiteX31" fmla="*/ 202406 w 2671762"/>
              <a:gd name="connsiteY31" fmla="*/ 440531 h 754856"/>
              <a:gd name="connsiteX32" fmla="*/ 311944 w 2671762"/>
              <a:gd name="connsiteY32" fmla="*/ 428625 h 754856"/>
              <a:gd name="connsiteX33" fmla="*/ 516731 w 2671762"/>
              <a:gd name="connsiteY33" fmla="*/ 397668 h 754856"/>
              <a:gd name="connsiteX34" fmla="*/ 759619 w 2671762"/>
              <a:gd name="connsiteY34" fmla="*/ 357187 h 754856"/>
              <a:gd name="connsiteX35" fmla="*/ 1069181 w 2671762"/>
              <a:gd name="connsiteY35" fmla="*/ 300037 h 754856"/>
              <a:gd name="connsiteX36" fmla="*/ 1362075 w 2671762"/>
              <a:gd name="connsiteY36" fmla="*/ 245268 h 754856"/>
              <a:gd name="connsiteX37" fmla="*/ 1643062 w 2671762"/>
              <a:gd name="connsiteY37" fmla="*/ 192881 h 754856"/>
              <a:gd name="connsiteX38" fmla="*/ 2033587 w 2671762"/>
              <a:gd name="connsiteY38" fmla="*/ 116681 h 754856"/>
              <a:gd name="connsiteX39" fmla="*/ 2219325 w 2671762"/>
              <a:gd name="connsiteY39" fmla="*/ 80962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671762" h="754856">
                <a:moveTo>
                  <a:pt x="2219325" y="80962"/>
                </a:moveTo>
                <a:lnTo>
                  <a:pt x="2405062" y="42862"/>
                </a:lnTo>
                <a:lnTo>
                  <a:pt x="2614612" y="0"/>
                </a:lnTo>
                <a:lnTo>
                  <a:pt x="2671762" y="116681"/>
                </a:lnTo>
                <a:lnTo>
                  <a:pt x="2462212" y="166687"/>
                </a:lnTo>
                <a:lnTo>
                  <a:pt x="2245519" y="216693"/>
                </a:lnTo>
                <a:lnTo>
                  <a:pt x="2035969" y="266700"/>
                </a:lnTo>
                <a:lnTo>
                  <a:pt x="1831181" y="311943"/>
                </a:lnTo>
                <a:lnTo>
                  <a:pt x="1533525" y="378618"/>
                </a:lnTo>
                <a:lnTo>
                  <a:pt x="1269206" y="438150"/>
                </a:lnTo>
                <a:lnTo>
                  <a:pt x="1114425" y="485775"/>
                </a:lnTo>
                <a:lnTo>
                  <a:pt x="966787" y="523875"/>
                </a:lnTo>
                <a:lnTo>
                  <a:pt x="821531" y="559593"/>
                </a:lnTo>
                <a:lnTo>
                  <a:pt x="602456" y="619125"/>
                </a:lnTo>
                <a:lnTo>
                  <a:pt x="435769" y="673893"/>
                </a:lnTo>
                <a:lnTo>
                  <a:pt x="323850" y="716756"/>
                </a:lnTo>
                <a:lnTo>
                  <a:pt x="259556" y="747712"/>
                </a:lnTo>
                <a:lnTo>
                  <a:pt x="247650" y="752475"/>
                </a:lnTo>
                <a:lnTo>
                  <a:pt x="223837" y="754856"/>
                </a:lnTo>
                <a:lnTo>
                  <a:pt x="195262" y="747712"/>
                </a:lnTo>
                <a:lnTo>
                  <a:pt x="169069" y="731043"/>
                </a:lnTo>
                <a:lnTo>
                  <a:pt x="130969" y="695325"/>
                </a:lnTo>
                <a:lnTo>
                  <a:pt x="95250" y="647700"/>
                </a:lnTo>
                <a:lnTo>
                  <a:pt x="33337" y="554831"/>
                </a:lnTo>
                <a:lnTo>
                  <a:pt x="4762" y="497681"/>
                </a:lnTo>
                <a:lnTo>
                  <a:pt x="0" y="478631"/>
                </a:lnTo>
                <a:lnTo>
                  <a:pt x="0" y="464343"/>
                </a:lnTo>
                <a:lnTo>
                  <a:pt x="7144" y="452437"/>
                </a:lnTo>
                <a:lnTo>
                  <a:pt x="16669" y="447675"/>
                </a:lnTo>
                <a:lnTo>
                  <a:pt x="33337" y="450056"/>
                </a:lnTo>
                <a:lnTo>
                  <a:pt x="54769" y="452437"/>
                </a:lnTo>
                <a:lnTo>
                  <a:pt x="202406" y="440531"/>
                </a:lnTo>
                <a:lnTo>
                  <a:pt x="311944" y="428625"/>
                </a:lnTo>
                <a:lnTo>
                  <a:pt x="516731" y="397668"/>
                </a:lnTo>
                <a:lnTo>
                  <a:pt x="759619" y="357187"/>
                </a:lnTo>
                <a:lnTo>
                  <a:pt x="1069181" y="300037"/>
                </a:lnTo>
                <a:lnTo>
                  <a:pt x="1362075" y="245268"/>
                </a:lnTo>
                <a:lnTo>
                  <a:pt x="1643062" y="192881"/>
                </a:lnTo>
                <a:lnTo>
                  <a:pt x="2033587" y="116681"/>
                </a:lnTo>
                <a:lnTo>
                  <a:pt x="2219325" y="809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916E37F-D802-4F4F-AF29-02C7449AAFA5}"/>
              </a:ext>
            </a:extLst>
          </p:cNvPr>
          <p:cNvSpPr/>
          <p:nvPr/>
        </p:nvSpPr>
        <p:spPr>
          <a:xfrm>
            <a:off x="5491163" y="2343150"/>
            <a:ext cx="928687" cy="1062038"/>
          </a:xfrm>
          <a:custGeom>
            <a:avLst/>
            <a:gdLst>
              <a:gd name="connsiteX0" fmla="*/ 592931 w 928687"/>
              <a:gd name="connsiteY0" fmla="*/ 764381 h 1062038"/>
              <a:gd name="connsiteX1" fmla="*/ 545306 w 928687"/>
              <a:gd name="connsiteY1" fmla="*/ 692944 h 1062038"/>
              <a:gd name="connsiteX2" fmla="*/ 502443 w 928687"/>
              <a:gd name="connsiteY2" fmla="*/ 633413 h 1062038"/>
              <a:gd name="connsiteX3" fmla="*/ 447675 w 928687"/>
              <a:gd name="connsiteY3" fmla="*/ 557213 h 1062038"/>
              <a:gd name="connsiteX4" fmla="*/ 311943 w 928687"/>
              <a:gd name="connsiteY4" fmla="*/ 388144 h 1062038"/>
              <a:gd name="connsiteX5" fmla="*/ 214312 w 928687"/>
              <a:gd name="connsiteY5" fmla="*/ 276225 h 1062038"/>
              <a:gd name="connsiteX6" fmla="*/ 157162 w 928687"/>
              <a:gd name="connsiteY6" fmla="*/ 211931 h 1062038"/>
              <a:gd name="connsiteX7" fmla="*/ 90487 w 928687"/>
              <a:gd name="connsiteY7" fmla="*/ 140494 h 1062038"/>
              <a:gd name="connsiteX8" fmla="*/ 19050 w 928687"/>
              <a:gd name="connsiteY8" fmla="*/ 69056 h 1062038"/>
              <a:gd name="connsiteX9" fmla="*/ 4762 w 928687"/>
              <a:gd name="connsiteY9" fmla="*/ 42863 h 1062038"/>
              <a:gd name="connsiteX10" fmla="*/ 0 w 928687"/>
              <a:gd name="connsiteY10" fmla="*/ 23813 h 1062038"/>
              <a:gd name="connsiteX11" fmla="*/ 0 w 928687"/>
              <a:gd name="connsiteY11" fmla="*/ 14288 h 1062038"/>
              <a:gd name="connsiteX12" fmla="*/ 2381 w 928687"/>
              <a:gd name="connsiteY12" fmla="*/ 7144 h 1062038"/>
              <a:gd name="connsiteX13" fmla="*/ 11906 w 928687"/>
              <a:gd name="connsiteY13" fmla="*/ 0 h 1062038"/>
              <a:gd name="connsiteX14" fmla="*/ 33337 w 928687"/>
              <a:gd name="connsiteY14" fmla="*/ 4763 h 1062038"/>
              <a:gd name="connsiteX15" fmla="*/ 138112 w 928687"/>
              <a:gd name="connsiteY15" fmla="*/ 54769 h 1062038"/>
              <a:gd name="connsiteX16" fmla="*/ 314325 w 928687"/>
              <a:gd name="connsiteY16" fmla="*/ 150019 h 1062038"/>
              <a:gd name="connsiteX17" fmla="*/ 514350 w 928687"/>
              <a:gd name="connsiteY17" fmla="*/ 269081 h 1062038"/>
              <a:gd name="connsiteX18" fmla="*/ 681037 w 928687"/>
              <a:gd name="connsiteY18" fmla="*/ 373856 h 1062038"/>
              <a:gd name="connsiteX19" fmla="*/ 776287 w 928687"/>
              <a:gd name="connsiteY19" fmla="*/ 442913 h 1062038"/>
              <a:gd name="connsiteX20" fmla="*/ 802481 w 928687"/>
              <a:gd name="connsiteY20" fmla="*/ 483394 h 1062038"/>
              <a:gd name="connsiteX21" fmla="*/ 835818 w 928687"/>
              <a:gd name="connsiteY21" fmla="*/ 538163 h 1062038"/>
              <a:gd name="connsiteX22" fmla="*/ 869156 w 928687"/>
              <a:gd name="connsiteY22" fmla="*/ 604838 h 1062038"/>
              <a:gd name="connsiteX23" fmla="*/ 888206 w 928687"/>
              <a:gd name="connsiteY23" fmla="*/ 654844 h 1062038"/>
              <a:gd name="connsiteX24" fmla="*/ 907256 w 928687"/>
              <a:gd name="connsiteY24" fmla="*/ 711994 h 1062038"/>
              <a:gd name="connsiteX25" fmla="*/ 921543 w 928687"/>
              <a:gd name="connsiteY25" fmla="*/ 778669 h 1062038"/>
              <a:gd name="connsiteX26" fmla="*/ 926306 w 928687"/>
              <a:gd name="connsiteY26" fmla="*/ 826294 h 1062038"/>
              <a:gd name="connsiteX27" fmla="*/ 928687 w 928687"/>
              <a:gd name="connsiteY27" fmla="*/ 862013 h 1062038"/>
              <a:gd name="connsiteX28" fmla="*/ 926306 w 928687"/>
              <a:gd name="connsiteY28" fmla="*/ 902494 h 1062038"/>
              <a:gd name="connsiteX29" fmla="*/ 921543 w 928687"/>
              <a:gd name="connsiteY29" fmla="*/ 947738 h 1062038"/>
              <a:gd name="connsiteX30" fmla="*/ 909637 w 928687"/>
              <a:gd name="connsiteY30" fmla="*/ 988219 h 1062038"/>
              <a:gd name="connsiteX31" fmla="*/ 892968 w 928687"/>
              <a:gd name="connsiteY31" fmla="*/ 1021556 h 1062038"/>
              <a:gd name="connsiteX32" fmla="*/ 873918 w 928687"/>
              <a:gd name="connsiteY32" fmla="*/ 1045369 h 1062038"/>
              <a:gd name="connsiteX33" fmla="*/ 857250 w 928687"/>
              <a:gd name="connsiteY33" fmla="*/ 1054894 h 1062038"/>
              <a:gd name="connsiteX34" fmla="*/ 831056 w 928687"/>
              <a:gd name="connsiteY34" fmla="*/ 1062038 h 1062038"/>
              <a:gd name="connsiteX35" fmla="*/ 807243 w 928687"/>
              <a:gd name="connsiteY35" fmla="*/ 1062038 h 1062038"/>
              <a:gd name="connsiteX36" fmla="*/ 778668 w 928687"/>
              <a:gd name="connsiteY36" fmla="*/ 1050131 h 1062038"/>
              <a:gd name="connsiteX37" fmla="*/ 754856 w 928687"/>
              <a:gd name="connsiteY37" fmla="*/ 1031081 h 1062038"/>
              <a:gd name="connsiteX38" fmla="*/ 728662 w 928687"/>
              <a:gd name="connsiteY38" fmla="*/ 997744 h 1062038"/>
              <a:gd name="connsiteX39" fmla="*/ 685800 w 928687"/>
              <a:gd name="connsiteY39" fmla="*/ 923925 h 1062038"/>
              <a:gd name="connsiteX40" fmla="*/ 592931 w 928687"/>
              <a:gd name="connsiteY40" fmla="*/ 764381 h 106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28687" h="1062038">
                <a:moveTo>
                  <a:pt x="592931" y="764381"/>
                </a:moveTo>
                <a:lnTo>
                  <a:pt x="545306" y="692944"/>
                </a:lnTo>
                <a:lnTo>
                  <a:pt x="502443" y="633413"/>
                </a:lnTo>
                <a:lnTo>
                  <a:pt x="447675" y="557213"/>
                </a:lnTo>
                <a:lnTo>
                  <a:pt x="311943" y="388144"/>
                </a:lnTo>
                <a:lnTo>
                  <a:pt x="214312" y="276225"/>
                </a:lnTo>
                <a:lnTo>
                  <a:pt x="157162" y="211931"/>
                </a:lnTo>
                <a:lnTo>
                  <a:pt x="90487" y="140494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3813"/>
                </a:lnTo>
                <a:lnTo>
                  <a:pt x="0" y="14288"/>
                </a:lnTo>
                <a:lnTo>
                  <a:pt x="2381" y="7144"/>
                </a:lnTo>
                <a:lnTo>
                  <a:pt x="11906" y="0"/>
                </a:lnTo>
                <a:lnTo>
                  <a:pt x="33337" y="4763"/>
                </a:lnTo>
                <a:lnTo>
                  <a:pt x="138112" y="54769"/>
                </a:lnTo>
                <a:lnTo>
                  <a:pt x="314325" y="150019"/>
                </a:lnTo>
                <a:lnTo>
                  <a:pt x="514350" y="269081"/>
                </a:lnTo>
                <a:lnTo>
                  <a:pt x="681037" y="373856"/>
                </a:lnTo>
                <a:lnTo>
                  <a:pt x="776287" y="442913"/>
                </a:lnTo>
                <a:lnTo>
                  <a:pt x="802481" y="483394"/>
                </a:lnTo>
                <a:lnTo>
                  <a:pt x="835818" y="538163"/>
                </a:lnTo>
                <a:lnTo>
                  <a:pt x="869156" y="604838"/>
                </a:lnTo>
                <a:lnTo>
                  <a:pt x="888206" y="654844"/>
                </a:lnTo>
                <a:lnTo>
                  <a:pt x="907256" y="711994"/>
                </a:lnTo>
                <a:lnTo>
                  <a:pt x="921543" y="778669"/>
                </a:lnTo>
                <a:lnTo>
                  <a:pt x="926306" y="826294"/>
                </a:lnTo>
                <a:lnTo>
                  <a:pt x="928687" y="862013"/>
                </a:lnTo>
                <a:lnTo>
                  <a:pt x="926306" y="902494"/>
                </a:lnTo>
                <a:lnTo>
                  <a:pt x="921543" y="947738"/>
                </a:lnTo>
                <a:lnTo>
                  <a:pt x="909637" y="988219"/>
                </a:lnTo>
                <a:lnTo>
                  <a:pt x="892968" y="1021556"/>
                </a:lnTo>
                <a:lnTo>
                  <a:pt x="873918" y="1045369"/>
                </a:lnTo>
                <a:lnTo>
                  <a:pt x="857250" y="1054894"/>
                </a:lnTo>
                <a:lnTo>
                  <a:pt x="831056" y="1062038"/>
                </a:lnTo>
                <a:lnTo>
                  <a:pt x="807243" y="1062038"/>
                </a:lnTo>
                <a:lnTo>
                  <a:pt x="778668" y="1050131"/>
                </a:lnTo>
                <a:lnTo>
                  <a:pt x="754856" y="1031081"/>
                </a:lnTo>
                <a:lnTo>
                  <a:pt x="728662" y="997744"/>
                </a:lnTo>
                <a:lnTo>
                  <a:pt x="685800" y="923925"/>
                </a:lnTo>
                <a:lnTo>
                  <a:pt x="592931" y="7643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7A84BFD-AC4F-4B94-8BF3-787D111F1B41}"/>
              </a:ext>
            </a:extLst>
          </p:cNvPr>
          <p:cNvSpPr/>
          <p:nvPr/>
        </p:nvSpPr>
        <p:spPr>
          <a:xfrm>
            <a:off x="3503613" y="3989388"/>
            <a:ext cx="2781300" cy="534987"/>
          </a:xfrm>
          <a:custGeom>
            <a:avLst/>
            <a:gdLst>
              <a:gd name="connsiteX0" fmla="*/ 1169194 w 2781300"/>
              <a:gd name="connsiteY0" fmla="*/ 211931 h 535781"/>
              <a:gd name="connsiteX1" fmla="*/ 1026319 w 2781300"/>
              <a:gd name="connsiteY1" fmla="*/ 228600 h 535781"/>
              <a:gd name="connsiteX2" fmla="*/ 895350 w 2781300"/>
              <a:gd name="connsiteY2" fmla="*/ 242887 h 535781"/>
              <a:gd name="connsiteX3" fmla="*/ 776287 w 2781300"/>
              <a:gd name="connsiteY3" fmla="*/ 254794 h 535781"/>
              <a:gd name="connsiteX4" fmla="*/ 661987 w 2781300"/>
              <a:gd name="connsiteY4" fmla="*/ 261937 h 535781"/>
              <a:gd name="connsiteX5" fmla="*/ 588169 w 2781300"/>
              <a:gd name="connsiteY5" fmla="*/ 266700 h 535781"/>
              <a:gd name="connsiteX6" fmla="*/ 511969 w 2781300"/>
              <a:gd name="connsiteY6" fmla="*/ 266700 h 535781"/>
              <a:gd name="connsiteX7" fmla="*/ 440531 w 2781300"/>
              <a:gd name="connsiteY7" fmla="*/ 264319 h 535781"/>
              <a:gd name="connsiteX8" fmla="*/ 383381 w 2781300"/>
              <a:gd name="connsiteY8" fmla="*/ 261937 h 535781"/>
              <a:gd name="connsiteX9" fmla="*/ 319087 w 2781300"/>
              <a:gd name="connsiteY9" fmla="*/ 254794 h 535781"/>
              <a:gd name="connsiteX10" fmla="*/ 273844 w 2781300"/>
              <a:gd name="connsiteY10" fmla="*/ 247650 h 535781"/>
              <a:gd name="connsiteX11" fmla="*/ 235744 w 2781300"/>
              <a:gd name="connsiteY11" fmla="*/ 238125 h 535781"/>
              <a:gd name="connsiteX12" fmla="*/ 178594 w 2781300"/>
              <a:gd name="connsiteY12" fmla="*/ 216694 h 535781"/>
              <a:gd name="connsiteX13" fmla="*/ 123825 w 2781300"/>
              <a:gd name="connsiteY13" fmla="*/ 190500 h 535781"/>
              <a:gd name="connsiteX14" fmla="*/ 76200 w 2781300"/>
              <a:gd name="connsiteY14" fmla="*/ 161925 h 535781"/>
              <a:gd name="connsiteX15" fmla="*/ 45244 w 2781300"/>
              <a:gd name="connsiteY15" fmla="*/ 145256 h 535781"/>
              <a:gd name="connsiteX16" fmla="*/ 21431 w 2781300"/>
              <a:gd name="connsiteY16" fmla="*/ 138112 h 535781"/>
              <a:gd name="connsiteX17" fmla="*/ 7144 w 2781300"/>
              <a:gd name="connsiteY17" fmla="*/ 140494 h 535781"/>
              <a:gd name="connsiteX18" fmla="*/ 0 w 2781300"/>
              <a:gd name="connsiteY18" fmla="*/ 150019 h 535781"/>
              <a:gd name="connsiteX19" fmla="*/ 2381 w 2781300"/>
              <a:gd name="connsiteY19" fmla="*/ 169069 h 535781"/>
              <a:gd name="connsiteX20" fmla="*/ 14287 w 2781300"/>
              <a:gd name="connsiteY20" fmla="*/ 197644 h 535781"/>
              <a:gd name="connsiteX21" fmla="*/ 78581 w 2781300"/>
              <a:gd name="connsiteY21" fmla="*/ 266700 h 535781"/>
              <a:gd name="connsiteX22" fmla="*/ 180975 w 2781300"/>
              <a:gd name="connsiteY22" fmla="*/ 366712 h 535781"/>
              <a:gd name="connsiteX23" fmla="*/ 259556 w 2781300"/>
              <a:gd name="connsiteY23" fmla="*/ 438150 h 535781"/>
              <a:gd name="connsiteX24" fmla="*/ 330994 w 2781300"/>
              <a:gd name="connsiteY24" fmla="*/ 490537 h 535781"/>
              <a:gd name="connsiteX25" fmla="*/ 366712 w 2781300"/>
              <a:gd name="connsiteY25" fmla="*/ 511969 h 535781"/>
              <a:gd name="connsiteX26" fmla="*/ 397669 w 2781300"/>
              <a:gd name="connsiteY26" fmla="*/ 526256 h 535781"/>
              <a:gd name="connsiteX27" fmla="*/ 414337 w 2781300"/>
              <a:gd name="connsiteY27" fmla="*/ 533400 h 535781"/>
              <a:gd name="connsiteX28" fmla="*/ 445294 w 2781300"/>
              <a:gd name="connsiteY28" fmla="*/ 535781 h 535781"/>
              <a:gd name="connsiteX29" fmla="*/ 519112 w 2781300"/>
              <a:gd name="connsiteY29" fmla="*/ 528637 h 535781"/>
              <a:gd name="connsiteX30" fmla="*/ 569119 w 2781300"/>
              <a:gd name="connsiteY30" fmla="*/ 514350 h 535781"/>
              <a:gd name="connsiteX31" fmla="*/ 650081 w 2781300"/>
              <a:gd name="connsiteY31" fmla="*/ 497681 h 535781"/>
              <a:gd name="connsiteX32" fmla="*/ 857250 w 2781300"/>
              <a:gd name="connsiteY32" fmla="*/ 461962 h 535781"/>
              <a:gd name="connsiteX33" fmla="*/ 1031081 w 2781300"/>
              <a:gd name="connsiteY33" fmla="*/ 433387 h 535781"/>
              <a:gd name="connsiteX34" fmla="*/ 1297781 w 2781300"/>
              <a:gd name="connsiteY34" fmla="*/ 397669 h 535781"/>
              <a:gd name="connsiteX35" fmla="*/ 1574006 w 2781300"/>
              <a:gd name="connsiteY35" fmla="*/ 345281 h 535781"/>
              <a:gd name="connsiteX36" fmla="*/ 1700212 w 2781300"/>
              <a:gd name="connsiteY36" fmla="*/ 321469 h 535781"/>
              <a:gd name="connsiteX37" fmla="*/ 1790700 w 2781300"/>
              <a:gd name="connsiteY37" fmla="*/ 307181 h 535781"/>
              <a:gd name="connsiteX38" fmla="*/ 1883569 w 2781300"/>
              <a:gd name="connsiteY38" fmla="*/ 295275 h 535781"/>
              <a:gd name="connsiteX39" fmla="*/ 2016919 w 2781300"/>
              <a:gd name="connsiteY39" fmla="*/ 288131 h 535781"/>
              <a:gd name="connsiteX40" fmla="*/ 2195512 w 2781300"/>
              <a:gd name="connsiteY40" fmla="*/ 276225 h 535781"/>
              <a:gd name="connsiteX41" fmla="*/ 2455069 w 2781300"/>
              <a:gd name="connsiteY41" fmla="*/ 266700 h 535781"/>
              <a:gd name="connsiteX42" fmla="*/ 2645569 w 2781300"/>
              <a:gd name="connsiteY42" fmla="*/ 261937 h 535781"/>
              <a:gd name="connsiteX43" fmla="*/ 2681287 w 2781300"/>
              <a:gd name="connsiteY43" fmla="*/ 259556 h 535781"/>
              <a:gd name="connsiteX44" fmla="*/ 2726531 w 2781300"/>
              <a:gd name="connsiteY44" fmla="*/ 247650 h 535781"/>
              <a:gd name="connsiteX45" fmla="*/ 2755106 w 2781300"/>
              <a:gd name="connsiteY45" fmla="*/ 233362 h 535781"/>
              <a:gd name="connsiteX46" fmla="*/ 2769394 w 2781300"/>
              <a:gd name="connsiteY46" fmla="*/ 219075 h 535781"/>
              <a:gd name="connsiteX47" fmla="*/ 2778919 w 2781300"/>
              <a:gd name="connsiteY47" fmla="*/ 200025 h 535781"/>
              <a:gd name="connsiteX48" fmla="*/ 2781300 w 2781300"/>
              <a:gd name="connsiteY48" fmla="*/ 183356 h 535781"/>
              <a:gd name="connsiteX49" fmla="*/ 2778919 w 2781300"/>
              <a:gd name="connsiteY49" fmla="*/ 152400 h 535781"/>
              <a:gd name="connsiteX50" fmla="*/ 2767012 w 2781300"/>
              <a:gd name="connsiteY50" fmla="*/ 128587 h 535781"/>
              <a:gd name="connsiteX51" fmla="*/ 2750344 w 2781300"/>
              <a:gd name="connsiteY51" fmla="*/ 111919 h 535781"/>
              <a:gd name="connsiteX52" fmla="*/ 2721769 w 2781300"/>
              <a:gd name="connsiteY52" fmla="*/ 97631 h 535781"/>
              <a:gd name="connsiteX53" fmla="*/ 2681287 w 2781300"/>
              <a:gd name="connsiteY53" fmla="*/ 83344 h 535781"/>
              <a:gd name="connsiteX54" fmla="*/ 2638425 w 2781300"/>
              <a:gd name="connsiteY54" fmla="*/ 66675 h 535781"/>
              <a:gd name="connsiteX55" fmla="*/ 2562225 w 2781300"/>
              <a:gd name="connsiteY55" fmla="*/ 45244 h 535781"/>
              <a:gd name="connsiteX56" fmla="*/ 2497931 w 2781300"/>
              <a:gd name="connsiteY56" fmla="*/ 30956 h 535781"/>
              <a:gd name="connsiteX57" fmla="*/ 2414587 w 2781300"/>
              <a:gd name="connsiteY57" fmla="*/ 16669 h 535781"/>
              <a:gd name="connsiteX58" fmla="*/ 2312194 w 2781300"/>
              <a:gd name="connsiteY58" fmla="*/ 2381 h 535781"/>
              <a:gd name="connsiteX59" fmla="*/ 2269331 w 2781300"/>
              <a:gd name="connsiteY59" fmla="*/ 0 h 535781"/>
              <a:gd name="connsiteX60" fmla="*/ 2219325 w 2781300"/>
              <a:gd name="connsiteY60" fmla="*/ 7144 h 535781"/>
              <a:gd name="connsiteX61" fmla="*/ 2147887 w 2781300"/>
              <a:gd name="connsiteY61" fmla="*/ 23812 h 535781"/>
              <a:gd name="connsiteX62" fmla="*/ 2055019 w 2781300"/>
              <a:gd name="connsiteY62" fmla="*/ 50006 h 535781"/>
              <a:gd name="connsiteX63" fmla="*/ 1997869 w 2781300"/>
              <a:gd name="connsiteY63" fmla="*/ 66675 h 535781"/>
              <a:gd name="connsiteX64" fmla="*/ 1916906 w 2781300"/>
              <a:gd name="connsiteY64" fmla="*/ 85725 h 535781"/>
              <a:gd name="connsiteX65" fmla="*/ 1821656 w 2781300"/>
              <a:gd name="connsiteY65" fmla="*/ 104775 h 535781"/>
              <a:gd name="connsiteX66" fmla="*/ 1659731 w 2781300"/>
              <a:gd name="connsiteY66" fmla="*/ 133350 h 535781"/>
              <a:gd name="connsiteX67" fmla="*/ 1509712 w 2781300"/>
              <a:gd name="connsiteY67" fmla="*/ 159544 h 535781"/>
              <a:gd name="connsiteX68" fmla="*/ 1290637 w 2781300"/>
              <a:gd name="connsiteY68" fmla="*/ 197644 h 535781"/>
              <a:gd name="connsiteX69" fmla="*/ 1169194 w 2781300"/>
              <a:gd name="connsiteY69" fmla="*/ 211931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1300" h="535781">
                <a:moveTo>
                  <a:pt x="1169194" y="211931"/>
                </a:moveTo>
                <a:lnTo>
                  <a:pt x="1026319" y="228600"/>
                </a:lnTo>
                <a:lnTo>
                  <a:pt x="895350" y="242887"/>
                </a:lnTo>
                <a:lnTo>
                  <a:pt x="776287" y="254794"/>
                </a:lnTo>
                <a:lnTo>
                  <a:pt x="661987" y="261937"/>
                </a:lnTo>
                <a:lnTo>
                  <a:pt x="588169" y="266700"/>
                </a:lnTo>
                <a:lnTo>
                  <a:pt x="511969" y="266700"/>
                </a:lnTo>
                <a:lnTo>
                  <a:pt x="440531" y="264319"/>
                </a:lnTo>
                <a:lnTo>
                  <a:pt x="383381" y="261937"/>
                </a:lnTo>
                <a:lnTo>
                  <a:pt x="319087" y="254794"/>
                </a:lnTo>
                <a:lnTo>
                  <a:pt x="273844" y="247650"/>
                </a:lnTo>
                <a:lnTo>
                  <a:pt x="235744" y="238125"/>
                </a:lnTo>
                <a:lnTo>
                  <a:pt x="178594" y="216694"/>
                </a:lnTo>
                <a:lnTo>
                  <a:pt x="123825" y="190500"/>
                </a:lnTo>
                <a:lnTo>
                  <a:pt x="76200" y="161925"/>
                </a:lnTo>
                <a:lnTo>
                  <a:pt x="45244" y="145256"/>
                </a:lnTo>
                <a:lnTo>
                  <a:pt x="21431" y="138112"/>
                </a:lnTo>
                <a:lnTo>
                  <a:pt x="7144" y="140494"/>
                </a:lnTo>
                <a:lnTo>
                  <a:pt x="0" y="150019"/>
                </a:lnTo>
                <a:lnTo>
                  <a:pt x="2381" y="169069"/>
                </a:lnTo>
                <a:lnTo>
                  <a:pt x="14287" y="197644"/>
                </a:lnTo>
                <a:lnTo>
                  <a:pt x="78581" y="266700"/>
                </a:lnTo>
                <a:lnTo>
                  <a:pt x="180975" y="366712"/>
                </a:lnTo>
                <a:lnTo>
                  <a:pt x="259556" y="438150"/>
                </a:lnTo>
                <a:lnTo>
                  <a:pt x="330994" y="490537"/>
                </a:lnTo>
                <a:lnTo>
                  <a:pt x="366712" y="511969"/>
                </a:lnTo>
                <a:lnTo>
                  <a:pt x="397669" y="526256"/>
                </a:lnTo>
                <a:lnTo>
                  <a:pt x="414337" y="533400"/>
                </a:lnTo>
                <a:lnTo>
                  <a:pt x="445294" y="535781"/>
                </a:lnTo>
                <a:lnTo>
                  <a:pt x="519112" y="528637"/>
                </a:lnTo>
                <a:lnTo>
                  <a:pt x="569119" y="514350"/>
                </a:lnTo>
                <a:lnTo>
                  <a:pt x="650081" y="497681"/>
                </a:lnTo>
                <a:lnTo>
                  <a:pt x="857250" y="461962"/>
                </a:lnTo>
                <a:lnTo>
                  <a:pt x="1031081" y="433387"/>
                </a:lnTo>
                <a:lnTo>
                  <a:pt x="1297781" y="397669"/>
                </a:lnTo>
                <a:lnTo>
                  <a:pt x="1574006" y="345281"/>
                </a:lnTo>
                <a:lnTo>
                  <a:pt x="1700212" y="321469"/>
                </a:lnTo>
                <a:lnTo>
                  <a:pt x="1790700" y="307181"/>
                </a:lnTo>
                <a:lnTo>
                  <a:pt x="1883569" y="295275"/>
                </a:lnTo>
                <a:lnTo>
                  <a:pt x="2016919" y="288131"/>
                </a:lnTo>
                <a:lnTo>
                  <a:pt x="2195512" y="276225"/>
                </a:lnTo>
                <a:lnTo>
                  <a:pt x="2455069" y="266700"/>
                </a:lnTo>
                <a:lnTo>
                  <a:pt x="2645569" y="261937"/>
                </a:lnTo>
                <a:lnTo>
                  <a:pt x="2681287" y="259556"/>
                </a:lnTo>
                <a:lnTo>
                  <a:pt x="2726531" y="247650"/>
                </a:lnTo>
                <a:lnTo>
                  <a:pt x="2755106" y="233362"/>
                </a:lnTo>
                <a:lnTo>
                  <a:pt x="2769394" y="219075"/>
                </a:lnTo>
                <a:lnTo>
                  <a:pt x="2778919" y="200025"/>
                </a:lnTo>
                <a:lnTo>
                  <a:pt x="2781300" y="183356"/>
                </a:lnTo>
                <a:lnTo>
                  <a:pt x="2778919" y="152400"/>
                </a:lnTo>
                <a:lnTo>
                  <a:pt x="2767012" y="128587"/>
                </a:lnTo>
                <a:lnTo>
                  <a:pt x="2750344" y="111919"/>
                </a:lnTo>
                <a:lnTo>
                  <a:pt x="2721769" y="97631"/>
                </a:lnTo>
                <a:lnTo>
                  <a:pt x="2681287" y="83344"/>
                </a:lnTo>
                <a:lnTo>
                  <a:pt x="2638425" y="66675"/>
                </a:lnTo>
                <a:lnTo>
                  <a:pt x="2562225" y="45244"/>
                </a:lnTo>
                <a:lnTo>
                  <a:pt x="2497931" y="30956"/>
                </a:lnTo>
                <a:lnTo>
                  <a:pt x="2414587" y="16669"/>
                </a:lnTo>
                <a:lnTo>
                  <a:pt x="2312194" y="2381"/>
                </a:lnTo>
                <a:lnTo>
                  <a:pt x="2269331" y="0"/>
                </a:lnTo>
                <a:lnTo>
                  <a:pt x="2219325" y="7144"/>
                </a:lnTo>
                <a:lnTo>
                  <a:pt x="2147887" y="23812"/>
                </a:lnTo>
                <a:lnTo>
                  <a:pt x="2055019" y="50006"/>
                </a:lnTo>
                <a:lnTo>
                  <a:pt x="1997869" y="66675"/>
                </a:lnTo>
                <a:lnTo>
                  <a:pt x="1916906" y="85725"/>
                </a:lnTo>
                <a:lnTo>
                  <a:pt x="1821656" y="104775"/>
                </a:lnTo>
                <a:lnTo>
                  <a:pt x="1659731" y="133350"/>
                </a:lnTo>
                <a:lnTo>
                  <a:pt x="1509712" y="159544"/>
                </a:lnTo>
                <a:lnTo>
                  <a:pt x="1290637" y="197644"/>
                </a:lnTo>
                <a:lnTo>
                  <a:pt x="1169194" y="211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65801EC-A514-4582-8043-A2798B4CC8D9}"/>
              </a:ext>
            </a:extLst>
          </p:cNvPr>
          <p:cNvSpPr/>
          <p:nvPr/>
        </p:nvSpPr>
        <p:spPr>
          <a:xfrm>
            <a:off x="4476750" y="3175000"/>
            <a:ext cx="655638" cy="2230438"/>
          </a:xfrm>
          <a:custGeom>
            <a:avLst/>
            <a:gdLst>
              <a:gd name="connsiteX0" fmla="*/ 288915 w 655270"/>
              <a:gd name="connsiteY0" fmla="*/ 1587541 h 2230897"/>
              <a:gd name="connsiteX1" fmla="*/ 288915 w 655270"/>
              <a:gd name="connsiteY1" fmla="*/ 1179486 h 2230897"/>
              <a:gd name="connsiteX2" fmla="*/ 288915 w 655270"/>
              <a:gd name="connsiteY2" fmla="*/ 970991 h 2230897"/>
              <a:gd name="connsiteX3" fmla="*/ 288915 w 655270"/>
              <a:gd name="connsiteY3" fmla="*/ 756539 h 2230897"/>
              <a:gd name="connsiteX4" fmla="*/ 291893 w 655270"/>
              <a:gd name="connsiteY4" fmla="*/ 515281 h 2230897"/>
              <a:gd name="connsiteX5" fmla="*/ 288915 w 655270"/>
              <a:gd name="connsiteY5" fmla="*/ 443796 h 2230897"/>
              <a:gd name="connsiteX6" fmla="*/ 285936 w 655270"/>
              <a:gd name="connsiteY6" fmla="*/ 408054 h 2230897"/>
              <a:gd name="connsiteX7" fmla="*/ 277001 w 655270"/>
              <a:gd name="connsiteY7" fmla="*/ 354441 h 2230897"/>
              <a:gd name="connsiteX8" fmla="*/ 259130 w 655270"/>
              <a:gd name="connsiteY8" fmla="*/ 297850 h 2230897"/>
              <a:gd name="connsiteX9" fmla="*/ 241259 w 655270"/>
              <a:gd name="connsiteY9" fmla="*/ 256151 h 2230897"/>
              <a:gd name="connsiteX10" fmla="*/ 220409 w 655270"/>
              <a:gd name="connsiteY10" fmla="*/ 220409 h 2230897"/>
              <a:gd name="connsiteX11" fmla="*/ 199560 w 655270"/>
              <a:gd name="connsiteY11" fmla="*/ 187645 h 2230897"/>
              <a:gd name="connsiteX12" fmla="*/ 169775 w 655270"/>
              <a:gd name="connsiteY12" fmla="*/ 154882 h 2230897"/>
              <a:gd name="connsiteX13" fmla="*/ 134033 w 655270"/>
              <a:gd name="connsiteY13" fmla="*/ 122118 h 2230897"/>
              <a:gd name="connsiteX14" fmla="*/ 98291 w 655270"/>
              <a:gd name="connsiteY14" fmla="*/ 92333 h 2230897"/>
              <a:gd name="connsiteX15" fmla="*/ 0 w 655270"/>
              <a:gd name="connsiteY15" fmla="*/ 38720 h 2230897"/>
              <a:gd name="connsiteX16" fmla="*/ 145947 w 655270"/>
              <a:gd name="connsiteY16" fmla="*/ 0 h 2230897"/>
              <a:gd name="connsiteX17" fmla="*/ 285936 w 655270"/>
              <a:gd name="connsiteY17" fmla="*/ 59570 h 2230897"/>
              <a:gd name="connsiteX18" fmla="*/ 402098 w 655270"/>
              <a:gd name="connsiteY18" fmla="*/ 110204 h 2230897"/>
              <a:gd name="connsiteX19" fmla="*/ 524216 w 655270"/>
              <a:gd name="connsiteY19" fmla="*/ 178710 h 2230897"/>
              <a:gd name="connsiteX20" fmla="*/ 601657 w 655270"/>
              <a:gd name="connsiteY20" fmla="*/ 232323 h 2230897"/>
              <a:gd name="connsiteX21" fmla="*/ 628464 w 655270"/>
              <a:gd name="connsiteY21" fmla="*/ 253172 h 2230897"/>
              <a:gd name="connsiteX22" fmla="*/ 643356 w 655270"/>
              <a:gd name="connsiteY22" fmla="*/ 271043 h 2230897"/>
              <a:gd name="connsiteX23" fmla="*/ 649313 w 655270"/>
              <a:gd name="connsiteY23" fmla="*/ 285936 h 2230897"/>
              <a:gd name="connsiteX24" fmla="*/ 655270 w 655270"/>
              <a:gd name="connsiteY24" fmla="*/ 312742 h 2230897"/>
              <a:gd name="connsiteX25" fmla="*/ 655270 w 655270"/>
              <a:gd name="connsiteY25" fmla="*/ 336570 h 2230897"/>
              <a:gd name="connsiteX26" fmla="*/ 646335 w 655270"/>
              <a:gd name="connsiteY26" fmla="*/ 363377 h 2230897"/>
              <a:gd name="connsiteX27" fmla="*/ 628464 w 655270"/>
              <a:gd name="connsiteY27" fmla="*/ 396140 h 2230897"/>
              <a:gd name="connsiteX28" fmla="*/ 607614 w 655270"/>
              <a:gd name="connsiteY28" fmla="*/ 425925 h 2230897"/>
              <a:gd name="connsiteX29" fmla="*/ 595700 w 655270"/>
              <a:gd name="connsiteY29" fmla="*/ 452732 h 2230897"/>
              <a:gd name="connsiteX30" fmla="*/ 583786 w 655270"/>
              <a:gd name="connsiteY30" fmla="*/ 497410 h 2230897"/>
              <a:gd name="connsiteX31" fmla="*/ 574851 w 655270"/>
              <a:gd name="connsiteY31" fmla="*/ 571872 h 2230897"/>
              <a:gd name="connsiteX32" fmla="*/ 562937 w 655270"/>
              <a:gd name="connsiteY32" fmla="*/ 691012 h 2230897"/>
              <a:gd name="connsiteX33" fmla="*/ 559958 w 655270"/>
              <a:gd name="connsiteY33" fmla="*/ 810152 h 2230897"/>
              <a:gd name="connsiteX34" fmla="*/ 556980 w 655270"/>
              <a:gd name="connsiteY34" fmla="*/ 1000776 h 2230897"/>
              <a:gd name="connsiteX35" fmla="*/ 556980 w 655270"/>
              <a:gd name="connsiteY35" fmla="*/ 1155658 h 2230897"/>
              <a:gd name="connsiteX36" fmla="*/ 551023 w 655270"/>
              <a:gd name="connsiteY36" fmla="*/ 1572649 h 2230897"/>
              <a:gd name="connsiteX37" fmla="*/ 539109 w 655270"/>
              <a:gd name="connsiteY37" fmla="*/ 1971768 h 2230897"/>
              <a:gd name="connsiteX38" fmla="*/ 533152 w 655270"/>
              <a:gd name="connsiteY38" fmla="*/ 2227919 h 2230897"/>
              <a:gd name="connsiteX39" fmla="*/ 291893 w 655270"/>
              <a:gd name="connsiteY39" fmla="*/ 2230897 h 2230897"/>
              <a:gd name="connsiteX40" fmla="*/ 288915 w 655270"/>
              <a:gd name="connsiteY40" fmla="*/ 2040273 h 2230897"/>
              <a:gd name="connsiteX41" fmla="*/ 288915 w 655270"/>
              <a:gd name="connsiteY41" fmla="*/ 1587541 h 2230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655270" h="2230897">
                <a:moveTo>
                  <a:pt x="288915" y="1587541"/>
                </a:moveTo>
                <a:lnTo>
                  <a:pt x="288915" y="1179486"/>
                </a:lnTo>
                <a:lnTo>
                  <a:pt x="288915" y="970991"/>
                </a:lnTo>
                <a:lnTo>
                  <a:pt x="288915" y="756539"/>
                </a:lnTo>
                <a:cubicBezTo>
                  <a:pt x="289908" y="676120"/>
                  <a:pt x="290900" y="595700"/>
                  <a:pt x="291893" y="515281"/>
                </a:cubicBezTo>
                <a:lnTo>
                  <a:pt x="288915" y="443796"/>
                </a:lnTo>
                <a:lnTo>
                  <a:pt x="285936" y="408054"/>
                </a:lnTo>
                <a:lnTo>
                  <a:pt x="277001" y="354441"/>
                </a:lnTo>
                <a:lnTo>
                  <a:pt x="259130" y="297850"/>
                </a:lnTo>
                <a:lnTo>
                  <a:pt x="241259" y="256151"/>
                </a:lnTo>
                <a:lnTo>
                  <a:pt x="220409" y="220409"/>
                </a:lnTo>
                <a:lnTo>
                  <a:pt x="199560" y="187645"/>
                </a:lnTo>
                <a:lnTo>
                  <a:pt x="169775" y="154882"/>
                </a:lnTo>
                <a:lnTo>
                  <a:pt x="134033" y="122118"/>
                </a:lnTo>
                <a:lnTo>
                  <a:pt x="98291" y="92333"/>
                </a:lnTo>
                <a:lnTo>
                  <a:pt x="0" y="38720"/>
                </a:lnTo>
                <a:lnTo>
                  <a:pt x="145947" y="0"/>
                </a:lnTo>
                <a:lnTo>
                  <a:pt x="285936" y="59570"/>
                </a:lnTo>
                <a:lnTo>
                  <a:pt x="402098" y="110204"/>
                </a:lnTo>
                <a:lnTo>
                  <a:pt x="524216" y="178710"/>
                </a:lnTo>
                <a:lnTo>
                  <a:pt x="601657" y="232323"/>
                </a:lnTo>
                <a:lnTo>
                  <a:pt x="628464" y="253172"/>
                </a:lnTo>
                <a:lnTo>
                  <a:pt x="643356" y="271043"/>
                </a:lnTo>
                <a:lnTo>
                  <a:pt x="649313" y="285936"/>
                </a:lnTo>
                <a:lnTo>
                  <a:pt x="655270" y="312742"/>
                </a:lnTo>
                <a:lnTo>
                  <a:pt x="655270" y="336570"/>
                </a:lnTo>
                <a:lnTo>
                  <a:pt x="646335" y="363377"/>
                </a:lnTo>
                <a:lnTo>
                  <a:pt x="628464" y="396140"/>
                </a:lnTo>
                <a:lnTo>
                  <a:pt x="607614" y="425925"/>
                </a:lnTo>
                <a:lnTo>
                  <a:pt x="595700" y="452732"/>
                </a:lnTo>
                <a:lnTo>
                  <a:pt x="583786" y="497410"/>
                </a:lnTo>
                <a:lnTo>
                  <a:pt x="574851" y="571872"/>
                </a:lnTo>
                <a:lnTo>
                  <a:pt x="562937" y="691012"/>
                </a:lnTo>
                <a:lnTo>
                  <a:pt x="559958" y="810152"/>
                </a:lnTo>
                <a:cubicBezTo>
                  <a:pt x="558965" y="873693"/>
                  <a:pt x="557973" y="937235"/>
                  <a:pt x="556980" y="1000776"/>
                </a:cubicBezTo>
                <a:lnTo>
                  <a:pt x="556980" y="1155658"/>
                </a:lnTo>
                <a:cubicBezTo>
                  <a:pt x="554994" y="1294655"/>
                  <a:pt x="553009" y="1433652"/>
                  <a:pt x="551023" y="1572649"/>
                </a:cubicBezTo>
                <a:lnTo>
                  <a:pt x="539109" y="1971768"/>
                </a:lnTo>
                <a:lnTo>
                  <a:pt x="533152" y="2227919"/>
                </a:lnTo>
                <a:lnTo>
                  <a:pt x="291893" y="2230897"/>
                </a:lnTo>
                <a:cubicBezTo>
                  <a:pt x="290900" y="2167356"/>
                  <a:pt x="289908" y="2103814"/>
                  <a:pt x="288915" y="2040273"/>
                </a:cubicBezTo>
                <a:lnTo>
                  <a:pt x="288915" y="158754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546BC59D-91FD-4614-91A0-DBFB738D1381}"/>
              </a:ext>
            </a:extLst>
          </p:cNvPr>
          <p:cNvSpPr/>
          <p:nvPr/>
        </p:nvSpPr>
        <p:spPr>
          <a:xfrm>
            <a:off x="2717800" y="5218113"/>
            <a:ext cx="4386263" cy="533400"/>
          </a:xfrm>
          <a:custGeom>
            <a:avLst/>
            <a:gdLst>
              <a:gd name="connsiteX0" fmla="*/ 2962092 w 4384884"/>
              <a:gd name="connsiteY0" fmla="*/ 56488 h 533106"/>
              <a:gd name="connsiteX1" fmla="*/ 2661999 w 4384884"/>
              <a:gd name="connsiteY1" fmla="*/ 60018 h 533106"/>
              <a:gd name="connsiteX2" fmla="*/ 2372498 w 4384884"/>
              <a:gd name="connsiteY2" fmla="*/ 63549 h 533106"/>
              <a:gd name="connsiteX3" fmla="*/ 2252461 w 4384884"/>
              <a:gd name="connsiteY3" fmla="*/ 63549 h 533106"/>
              <a:gd name="connsiteX4" fmla="*/ 1970021 w 4384884"/>
              <a:gd name="connsiteY4" fmla="*/ 95323 h 533106"/>
              <a:gd name="connsiteX5" fmla="*/ 1659336 w 4384884"/>
              <a:gd name="connsiteY5" fmla="*/ 137689 h 533106"/>
              <a:gd name="connsiteX6" fmla="*/ 1369835 w 4384884"/>
              <a:gd name="connsiteY6" fmla="*/ 176525 h 533106"/>
              <a:gd name="connsiteX7" fmla="*/ 1143883 w 4384884"/>
              <a:gd name="connsiteY7" fmla="*/ 208299 h 533106"/>
              <a:gd name="connsiteX8" fmla="*/ 893217 w 4384884"/>
              <a:gd name="connsiteY8" fmla="*/ 240074 h 533106"/>
              <a:gd name="connsiteX9" fmla="*/ 716692 w 4384884"/>
              <a:gd name="connsiteY9" fmla="*/ 261257 h 533106"/>
              <a:gd name="connsiteX10" fmla="*/ 550759 w 4384884"/>
              <a:gd name="connsiteY10" fmla="*/ 278910 h 533106"/>
              <a:gd name="connsiteX11" fmla="*/ 473088 w 4384884"/>
              <a:gd name="connsiteY11" fmla="*/ 285971 h 533106"/>
              <a:gd name="connsiteX12" fmla="*/ 423661 w 4384884"/>
              <a:gd name="connsiteY12" fmla="*/ 285971 h 533106"/>
              <a:gd name="connsiteX13" fmla="*/ 363642 w 4384884"/>
              <a:gd name="connsiteY13" fmla="*/ 275379 h 533106"/>
              <a:gd name="connsiteX14" fmla="*/ 261258 w 4384884"/>
              <a:gd name="connsiteY14" fmla="*/ 250665 h 533106"/>
              <a:gd name="connsiteX15" fmla="*/ 109446 w 4384884"/>
              <a:gd name="connsiteY15" fmla="*/ 194177 h 533106"/>
              <a:gd name="connsiteX16" fmla="*/ 63550 w 4384884"/>
              <a:gd name="connsiteY16" fmla="*/ 176525 h 533106"/>
              <a:gd name="connsiteX17" fmla="*/ 24714 w 4384884"/>
              <a:gd name="connsiteY17" fmla="*/ 172994 h 533106"/>
              <a:gd name="connsiteX18" fmla="*/ 10592 w 4384884"/>
              <a:gd name="connsiteY18" fmla="*/ 176525 h 533106"/>
              <a:gd name="connsiteX19" fmla="*/ 3531 w 4384884"/>
              <a:gd name="connsiteY19" fmla="*/ 183586 h 533106"/>
              <a:gd name="connsiteX20" fmla="*/ 0 w 4384884"/>
              <a:gd name="connsiteY20" fmla="*/ 201238 h 533106"/>
              <a:gd name="connsiteX21" fmla="*/ 14122 w 4384884"/>
              <a:gd name="connsiteY21" fmla="*/ 236543 h 533106"/>
              <a:gd name="connsiteX22" fmla="*/ 45897 w 4384884"/>
              <a:gd name="connsiteY22" fmla="*/ 264787 h 533106"/>
              <a:gd name="connsiteX23" fmla="*/ 187117 w 4384884"/>
              <a:gd name="connsiteY23" fmla="*/ 363642 h 533106"/>
              <a:gd name="connsiteX24" fmla="*/ 303624 w 4384884"/>
              <a:gd name="connsiteY24" fmla="*/ 437782 h 533106"/>
              <a:gd name="connsiteX25" fmla="*/ 398947 w 4384884"/>
              <a:gd name="connsiteY25" fmla="*/ 483679 h 533106"/>
              <a:gd name="connsiteX26" fmla="*/ 480149 w 4384884"/>
              <a:gd name="connsiteY26" fmla="*/ 515453 h 533106"/>
              <a:gd name="connsiteX27" fmla="*/ 529576 w 4384884"/>
              <a:gd name="connsiteY27" fmla="*/ 529575 h 533106"/>
              <a:gd name="connsiteX28" fmla="*/ 564881 w 4384884"/>
              <a:gd name="connsiteY28" fmla="*/ 533106 h 533106"/>
              <a:gd name="connsiteX29" fmla="*/ 614308 w 4384884"/>
              <a:gd name="connsiteY29" fmla="*/ 529575 h 533106"/>
              <a:gd name="connsiteX30" fmla="*/ 688448 w 4384884"/>
              <a:gd name="connsiteY30" fmla="*/ 511923 h 533106"/>
              <a:gd name="connsiteX31" fmla="*/ 794363 w 4384884"/>
              <a:gd name="connsiteY31" fmla="*/ 476618 h 533106"/>
              <a:gd name="connsiteX32" fmla="*/ 833199 w 4384884"/>
              <a:gd name="connsiteY32" fmla="*/ 462496 h 533106"/>
              <a:gd name="connsiteX33" fmla="*/ 1020316 w 4384884"/>
              <a:gd name="connsiteY33" fmla="*/ 434252 h 533106"/>
              <a:gd name="connsiteX34" fmla="*/ 1292164 w 4384884"/>
              <a:gd name="connsiteY34" fmla="*/ 388355 h 533106"/>
              <a:gd name="connsiteX35" fmla="*/ 1564013 w 4384884"/>
              <a:gd name="connsiteY35" fmla="*/ 345989 h 533106"/>
              <a:gd name="connsiteX36" fmla="*/ 1800556 w 4384884"/>
              <a:gd name="connsiteY36" fmla="*/ 314215 h 533106"/>
              <a:gd name="connsiteX37" fmla="*/ 1966490 w 4384884"/>
              <a:gd name="connsiteY37" fmla="*/ 296562 h 533106"/>
              <a:gd name="connsiteX38" fmla="*/ 2245400 w 4384884"/>
              <a:gd name="connsiteY38" fmla="*/ 278910 h 533106"/>
              <a:gd name="connsiteX39" fmla="*/ 2517248 w 4384884"/>
              <a:gd name="connsiteY39" fmla="*/ 268318 h 533106"/>
              <a:gd name="connsiteX40" fmla="*/ 2725548 w 4384884"/>
              <a:gd name="connsiteY40" fmla="*/ 264787 h 533106"/>
              <a:gd name="connsiteX41" fmla="*/ 2962092 w 4384884"/>
              <a:gd name="connsiteY41" fmla="*/ 264787 h 533106"/>
              <a:gd name="connsiteX42" fmla="*/ 3195105 w 4384884"/>
              <a:gd name="connsiteY42" fmla="*/ 268318 h 533106"/>
              <a:gd name="connsiteX43" fmla="*/ 3403404 w 4384884"/>
              <a:gd name="connsiteY43" fmla="*/ 271849 h 533106"/>
              <a:gd name="connsiteX44" fmla="*/ 3509319 w 4384884"/>
              <a:gd name="connsiteY44" fmla="*/ 275379 h 533106"/>
              <a:gd name="connsiteX45" fmla="*/ 3742333 w 4384884"/>
              <a:gd name="connsiteY45" fmla="*/ 296562 h 533106"/>
              <a:gd name="connsiteX46" fmla="*/ 3971815 w 4384884"/>
              <a:gd name="connsiteY46" fmla="*/ 328337 h 533106"/>
              <a:gd name="connsiteX47" fmla="*/ 4187176 w 4384884"/>
              <a:gd name="connsiteY47" fmla="*/ 356581 h 533106"/>
              <a:gd name="connsiteX48" fmla="*/ 4300152 w 4384884"/>
              <a:gd name="connsiteY48" fmla="*/ 374233 h 533106"/>
              <a:gd name="connsiteX49" fmla="*/ 4314274 w 4384884"/>
              <a:gd name="connsiteY49" fmla="*/ 370703 h 533106"/>
              <a:gd name="connsiteX50" fmla="*/ 4342518 w 4384884"/>
              <a:gd name="connsiteY50" fmla="*/ 360111 h 533106"/>
              <a:gd name="connsiteX51" fmla="*/ 4367231 w 4384884"/>
              <a:gd name="connsiteY51" fmla="*/ 335398 h 533106"/>
              <a:gd name="connsiteX52" fmla="*/ 4370762 w 4384884"/>
              <a:gd name="connsiteY52" fmla="*/ 331867 h 533106"/>
              <a:gd name="connsiteX53" fmla="*/ 4381353 w 4384884"/>
              <a:gd name="connsiteY53" fmla="*/ 307154 h 533106"/>
              <a:gd name="connsiteX54" fmla="*/ 4384884 w 4384884"/>
              <a:gd name="connsiteY54" fmla="*/ 289501 h 533106"/>
              <a:gd name="connsiteX55" fmla="*/ 4377823 w 4384884"/>
              <a:gd name="connsiteY55" fmla="*/ 271849 h 533106"/>
              <a:gd name="connsiteX56" fmla="*/ 4356640 w 4384884"/>
              <a:gd name="connsiteY56" fmla="*/ 233013 h 533106"/>
              <a:gd name="connsiteX57" fmla="*/ 4317804 w 4384884"/>
              <a:gd name="connsiteY57" fmla="*/ 183586 h 533106"/>
              <a:gd name="connsiteX58" fmla="*/ 4278969 w 4384884"/>
              <a:gd name="connsiteY58" fmla="*/ 151811 h 533106"/>
              <a:gd name="connsiteX59" fmla="*/ 4218950 w 4384884"/>
              <a:gd name="connsiteY59" fmla="*/ 112976 h 533106"/>
              <a:gd name="connsiteX60" fmla="*/ 4127157 w 4384884"/>
              <a:gd name="connsiteY60" fmla="*/ 67079 h 533106"/>
              <a:gd name="connsiteX61" fmla="*/ 3978876 w 4384884"/>
              <a:gd name="connsiteY61" fmla="*/ 14122 h 533106"/>
              <a:gd name="connsiteX62" fmla="*/ 3929449 w 4384884"/>
              <a:gd name="connsiteY62" fmla="*/ 0 h 533106"/>
              <a:gd name="connsiteX63" fmla="*/ 3915327 w 4384884"/>
              <a:gd name="connsiteY63" fmla="*/ 0 h 533106"/>
              <a:gd name="connsiteX64" fmla="*/ 3823534 w 4384884"/>
              <a:gd name="connsiteY64" fmla="*/ 14122 h 533106"/>
              <a:gd name="connsiteX65" fmla="*/ 3692906 w 4384884"/>
              <a:gd name="connsiteY65" fmla="*/ 38835 h 533106"/>
              <a:gd name="connsiteX66" fmla="*/ 3498728 w 4384884"/>
              <a:gd name="connsiteY66" fmla="*/ 45896 h 533106"/>
              <a:gd name="connsiteX67" fmla="*/ 3205696 w 4384884"/>
              <a:gd name="connsiteY67" fmla="*/ 52957 h 533106"/>
              <a:gd name="connsiteX68" fmla="*/ 2962092 w 4384884"/>
              <a:gd name="connsiteY68" fmla="*/ 56488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84884" h="533106">
                <a:moveTo>
                  <a:pt x="2962092" y="56488"/>
                </a:moveTo>
                <a:lnTo>
                  <a:pt x="2661999" y="60018"/>
                </a:lnTo>
                <a:lnTo>
                  <a:pt x="2372498" y="63549"/>
                </a:lnTo>
                <a:lnTo>
                  <a:pt x="2252461" y="63549"/>
                </a:lnTo>
                <a:lnTo>
                  <a:pt x="1970021" y="95323"/>
                </a:lnTo>
                <a:lnTo>
                  <a:pt x="1659336" y="137689"/>
                </a:lnTo>
                <a:lnTo>
                  <a:pt x="1369835" y="176525"/>
                </a:lnTo>
                <a:lnTo>
                  <a:pt x="1143883" y="208299"/>
                </a:lnTo>
                <a:lnTo>
                  <a:pt x="893217" y="240074"/>
                </a:lnTo>
                <a:lnTo>
                  <a:pt x="716692" y="261257"/>
                </a:lnTo>
                <a:lnTo>
                  <a:pt x="550759" y="278910"/>
                </a:lnTo>
                <a:lnTo>
                  <a:pt x="473088" y="285971"/>
                </a:lnTo>
                <a:lnTo>
                  <a:pt x="423661" y="285971"/>
                </a:lnTo>
                <a:lnTo>
                  <a:pt x="363642" y="275379"/>
                </a:lnTo>
                <a:lnTo>
                  <a:pt x="261258" y="250665"/>
                </a:lnTo>
                <a:lnTo>
                  <a:pt x="109446" y="194177"/>
                </a:lnTo>
                <a:lnTo>
                  <a:pt x="63550" y="176525"/>
                </a:lnTo>
                <a:lnTo>
                  <a:pt x="24714" y="172994"/>
                </a:lnTo>
                <a:lnTo>
                  <a:pt x="10592" y="176525"/>
                </a:lnTo>
                <a:lnTo>
                  <a:pt x="3531" y="183586"/>
                </a:lnTo>
                <a:lnTo>
                  <a:pt x="0" y="201238"/>
                </a:lnTo>
                <a:lnTo>
                  <a:pt x="14122" y="236543"/>
                </a:lnTo>
                <a:lnTo>
                  <a:pt x="45897" y="264787"/>
                </a:lnTo>
                <a:lnTo>
                  <a:pt x="187117" y="363642"/>
                </a:lnTo>
                <a:lnTo>
                  <a:pt x="303624" y="437782"/>
                </a:lnTo>
                <a:lnTo>
                  <a:pt x="398947" y="483679"/>
                </a:lnTo>
                <a:lnTo>
                  <a:pt x="480149" y="515453"/>
                </a:lnTo>
                <a:lnTo>
                  <a:pt x="529576" y="529575"/>
                </a:lnTo>
                <a:lnTo>
                  <a:pt x="564881" y="533106"/>
                </a:lnTo>
                <a:lnTo>
                  <a:pt x="614308" y="529575"/>
                </a:lnTo>
                <a:lnTo>
                  <a:pt x="688448" y="511923"/>
                </a:lnTo>
                <a:lnTo>
                  <a:pt x="794363" y="476618"/>
                </a:lnTo>
                <a:lnTo>
                  <a:pt x="833199" y="462496"/>
                </a:lnTo>
                <a:lnTo>
                  <a:pt x="1020316" y="434252"/>
                </a:lnTo>
                <a:lnTo>
                  <a:pt x="1292164" y="388355"/>
                </a:lnTo>
                <a:lnTo>
                  <a:pt x="1564013" y="345989"/>
                </a:lnTo>
                <a:lnTo>
                  <a:pt x="1800556" y="314215"/>
                </a:lnTo>
                <a:lnTo>
                  <a:pt x="1966490" y="296562"/>
                </a:lnTo>
                <a:lnTo>
                  <a:pt x="2245400" y="278910"/>
                </a:lnTo>
                <a:lnTo>
                  <a:pt x="2517248" y="268318"/>
                </a:lnTo>
                <a:lnTo>
                  <a:pt x="2725548" y="264787"/>
                </a:lnTo>
                <a:lnTo>
                  <a:pt x="2962092" y="264787"/>
                </a:lnTo>
                <a:lnTo>
                  <a:pt x="3195105" y="268318"/>
                </a:lnTo>
                <a:lnTo>
                  <a:pt x="3403404" y="271849"/>
                </a:lnTo>
                <a:lnTo>
                  <a:pt x="3509319" y="275379"/>
                </a:lnTo>
                <a:lnTo>
                  <a:pt x="3742333" y="296562"/>
                </a:lnTo>
                <a:lnTo>
                  <a:pt x="3971815" y="328337"/>
                </a:lnTo>
                <a:lnTo>
                  <a:pt x="4187176" y="356581"/>
                </a:lnTo>
                <a:lnTo>
                  <a:pt x="4300152" y="374233"/>
                </a:lnTo>
                <a:lnTo>
                  <a:pt x="4314274" y="370703"/>
                </a:lnTo>
                <a:lnTo>
                  <a:pt x="4342518" y="360111"/>
                </a:lnTo>
                <a:lnTo>
                  <a:pt x="4367231" y="335398"/>
                </a:lnTo>
                <a:lnTo>
                  <a:pt x="4370762" y="331867"/>
                </a:lnTo>
                <a:lnTo>
                  <a:pt x="4381353" y="307154"/>
                </a:lnTo>
                <a:lnTo>
                  <a:pt x="4384884" y="289501"/>
                </a:lnTo>
                <a:lnTo>
                  <a:pt x="4377823" y="271849"/>
                </a:lnTo>
                <a:lnTo>
                  <a:pt x="4356640" y="233013"/>
                </a:lnTo>
                <a:lnTo>
                  <a:pt x="4317804" y="183586"/>
                </a:lnTo>
                <a:lnTo>
                  <a:pt x="4278969" y="151811"/>
                </a:lnTo>
                <a:lnTo>
                  <a:pt x="4218950" y="112976"/>
                </a:lnTo>
                <a:lnTo>
                  <a:pt x="4127157" y="67079"/>
                </a:lnTo>
                <a:lnTo>
                  <a:pt x="3978876" y="14122"/>
                </a:lnTo>
                <a:lnTo>
                  <a:pt x="3929449" y="0"/>
                </a:lnTo>
                <a:lnTo>
                  <a:pt x="3915327" y="0"/>
                </a:lnTo>
                <a:lnTo>
                  <a:pt x="3823534" y="14122"/>
                </a:lnTo>
                <a:lnTo>
                  <a:pt x="3692906" y="38835"/>
                </a:lnTo>
                <a:lnTo>
                  <a:pt x="3498728" y="45896"/>
                </a:lnTo>
                <a:lnTo>
                  <a:pt x="3205696" y="52957"/>
                </a:lnTo>
                <a:lnTo>
                  <a:pt x="2962092" y="56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21D358B-E378-4BB0-91AB-0F9D34E884A7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870200" y="1725613"/>
            <a:chExt cx="4386263" cy="4178300"/>
          </a:xfrm>
        </p:grpSpPr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4A28192F-C0A2-4738-B868-8F07DCBECAE9}"/>
                </a:ext>
              </a:extLst>
            </p:cNvPr>
            <p:cNvSpPr/>
            <p:nvPr/>
          </p:nvSpPr>
          <p:spPr>
            <a:xfrm>
              <a:off x="3228975" y="17256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59A7DD1C-884E-4013-9F8D-CF58012295FE}"/>
                </a:ext>
              </a:extLst>
            </p:cNvPr>
            <p:cNvSpPr/>
            <p:nvPr/>
          </p:nvSpPr>
          <p:spPr>
            <a:xfrm>
              <a:off x="3729038" y="20685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F41BADEE-8582-47EE-A19F-754E517CAC25}"/>
                </a:ext>
              </a:extLst>
            </p:cNvPr>
            <p:cNvSpPr/>
            <p:nvPr/>
          </p:nvSpPr>
          <p:spPr>
            <a:xfrm>
              <a:off x="3532188" y="29289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583F309A-6967-4004-8485-E741F641AA0B}"/>
                </a:ext>
              </a:extLst>
            </p:cNvPr>
            <p:cNvSpPr/>
            <p:nvPr/>
          </p:nvSpPr>
          <p:spPr>
            <a:xfrm>
              <a:off x="5643563" y="24955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17618D53-EC6B-4D08-B59E-DEA8212D1B36}"/>
                </a:ext>
              </a:extLst>
            </p:cNvPr>
            <p:cNvSpPr/>
            <p:nvPr/>
          </p:nvSpPr>
          <p:spPr>
            <a:xfrm>
              <a:off x="3656013" y="41417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8EFF1C8A-9DB0-4BC9-A2ED-4BADE4354E8A}"/>
                </a:ext>
              </a:extLst>
            </p:cNvPr>
            <p:cNvSpPr/>
            <p:nvPr/>
          </p:nvSpPr>
          <p:spPr>
            <a:xfrm>
              <a:off x="4629150" y="33274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45D85D8D-6C4C-4C58-9CAF-51293BDACDAA}"/>
                </a:ext>
              </a:extLst>
            </p:cNvPr>
            <p:cNvSpPr/>
            <p:nvPr/>
          </p:nvSpPr>
          <p:spPr>
            <a:xfrm>
              <a:off x="2870200" y="53705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DC58C3A-0407-4781-A520-B3DBB8BEE822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18" name="フリーフォーム 38">
              <a:extLst>
                <a:ext uri="{FF2B5EF4-FFF2-40B4-BE49-F238E27FC236}">
                  <a16:creationId xmlns:a16="http://schemas.microsoft.com/office/drawing/2014/main" id="{F567F198-16AB-40C8-BEE4-0F9B97D55FD9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9">
              <a:extLst>
                <a:ext uri="{FF2B5EF4-FFF2-40B4-BE49-F238E27FC236}">
                  <a16:creationId xmlns:a16="http://schemas.microsoft.com/office/drawing/2014/main" id="{894B2B70-3F6E-4D70-B63B-ABC359548122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0">
              <a:extLst>
                <a:ext uri="{FF2B5EF4-FFF2-40B4-BE49-F238E27FC236}">
                  <a16:creationId xmlns:a16="http://schemas.microsoft.com/office/drawing/2014/main" id="{5305BC4B-EDEB-411B-8A67-3EEEFADB8FF3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1">
              <a:extLst>
                <a:ext uri="{FF2B5EF4-FFF2-40B4-BE49-F238E27FC236}">
                  <a16:creationId xmlns:a16="http://schemas.microsoft.com/office/drawing/2014/main" id="{FF98C176-B81A-4B25-AB0C-FF0095F5EE86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2">
              <a:extLst>
                <a:ext uri="{FF2B5EF4-FFF2-40B4-BE49-F238E27FC236}">
                  <a16:creationId xmlns:a16="http://schemas.microsoft.com/office/drawing/2014/main" id="{44FE8D4B-B3F2-4365-9DE5-B1559B4BF8DB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3">
              <a:extLst>
                <a:ext uri="{FF2B5EF4-FFF2-40B4-BE49-F238E27FC236}">
                  <a16:creationId xmlns:a16="http://schemas.microsoft.com/office/drawing/2014/main" id="{AAA30B3C-62C2-4E31-BD0E-349ABB1CBA9C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4">
              <a:extLst>
                <a:ext uri="{FF2B5EF4-FFF2-40B4-BE49-F238E27FC236}">
                  <a16:creationId xmlns:a16="http://schemas.microsoft.com/office/drawing/2014/main" id="{9E3EC6AB-DA22-4A60-A6BB-0E1112BE895F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1174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3026" name="グループ化 1">
            <a:extLst>
              <a:ext uri="{FF2B5EF4-FFF2-40B4-BE49-F238E27FC236}">
                <a16:creationId xmlns:a16="http://schemas.microsoft.com/office/drawing/2014/main" id="{49E7FF56-D53F-4121-9082-C1B4EB34A3B1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1573213"/>
            <a:ext cx="4386263" cy="4178300"/>
            <a:chOff x="2717800" y="1573213"/>
            <a:chExt cx="4386263" cy="4178300"/>
          </a:xfrm>
        </p:grpSpPr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AA90A737-8BE0-411B-B360-EF2061A8A8B8}"/>
                </a:ext>
              </a:extLst>
            </p:cNvPr>
            <p:cNvSpPr/>
            <p:nvPr/>
          </p:nvSpPr>
          <p:spPr>
            <a:xfrm>
              <a:off x="3076575" y="1573213"/>
              <a:ext cx="3417888" cy="581025"/>
            </a:xfrm>
            <a:custGeom>
              <a:avLst/>
              <a:gdLst>
                <a:gd name="connsiteX0" fmla="*/ 2196243 w 3417313"/>
                <a:gd name="connsiteY0" fmla="*/ 115002 h 580616"/>
                <a:gd name="connsiteX1" fmla="*/ 2039168 w 3417313"/>
                <a:gd name="connsiteY1" fmla="*/ 131831 h 580616"/>
                <a:gd name="connsiteX2" fmla="*/ 1834410 w 3417313"/>
                <a:gd name="connsiteY2" fmla="*/ 157075 h 580616"/>
                <a:gd name="connsiteX3" fmla="*/ 1626847 w 3417313"/>
                <a:gd name="connsiteY3" fmla="*/ 187929 h 580616"/>
                <a:gd name="connsiteX4" fmla="*/ 1478187 w 3417313"/>
                <a:gd name="connsiteY4" fmla="*/ 210368 h 580616"/>
                <a:gd name="connsiteX5" fmla="*/ 1335136 w 3417313"/>
                <a:gd name="connsiteY5" fmla="*/ 232808 h 580616"/>
                <a:gd name="connsiteX6" fmla="*/ 1208915 w 3417313"/>
                <a:gd name="connsiteY6" fmla="*/ 252442 h 580616"/>
                <a:gd name="connsiteX7" fmla="*/ 1063060 w 3417313"/>
                <a:gd name="connsiteY7" fmla="*/ 274881 h 580616"/>
                <a:gd name="connsiteX8" fmla="*/ 886351 w 3417313"/>
                <a:gd name="connsiteY8" fmla="*/ 300126 h 580616"/>
                <a:gd name="connsiteX9" fmla="*/ 734886 w 3417313"/>
                <a:gd name="connsiteY9" fmla="*/ 316955 h 580616"/>
                <a:gd name="connsiteX10" fmla="*/ 633909 w 3417313"/>
                <a:gd name="connsiteY10" fmla="*/ 328175 h 580616"/>
                <a:gd name="connsiteX11" fmla="*/ 530128 w 3417313"/>
                <a:gd name="connsiteY11" fmla="*/ 333784 h 580616"/>
                <a:gd name="connsiteX12" fmla="*/ 426346 w 3417313"/>
                <a:gd name="connsiteY12" fmla="*/ 336589 h 580616"/>
                <a:gd name="connsiteX13" fmla="*/ 361833 w 3417313"/>
                <a:gd name="connsiteY13" fmla="*/ 330980 h 580616"/>
                <a:gd name="connsiteX14" fmla="*/ 294515 w 3417313"/>
                <a:gd name="connsiteY14" fmla="*/ 322565 h 580616"/>
                <a:gd name="connsiteX15" fmla="*/ 238417 w 3417313"/>
                <a:gd name="connsiteY15" fmla="*/ 311345 h 580616"/>
                <a:gd name="connsiteX16" fmla="*/ 173904 w 3417313"/>
                <a:gd name="connsiteY16" fmla="*/ 291711 h 580616"/>
                <a:gd name="connsiteX17" fmla="*/ 106587 w 3417313"/>
                <a:gd name="connsiteY17" fmla="*/ 266467 h 580616"/>
                <a:gd name="connsiteX18" fmla="*/ 53293 w 3417313"/>
                <a:gd name="connsiteY18" fmla="*/ 244027 h 580616"/>
                <a:gd name="connsiteX19" fmla="*/ 19634 w 3417313"/>
                <a:gd name="connsiteY19" fmla="*/ 232808 h 580616"/>
                <a:gd name="connsiteX20" fmla="*/ 8415 w 3417313"/>
                <a:gd name="connsiteY20" fmla="*/ 232808 h 580616"/>
                <a:gd name="connsiteX21" fmla="*/ 5610 w 3417313"/>
                <a:gd name="connsiteY21" fmla="*/ 235613 h 580616"/>
                <a:gd name="connsiteX22" fmla="*/ 0 w 3417313"/>
                <a:gd name="connsiteY22" fmla="*/ 246832 h 580616"/>
                <a:gd name="connsiteX23" fmla="*/ 8415 w 3417313"/>
                <a:gd name="connsiteY23" fmla="*/ 277686 h 580616"/>
                <a:gd name="connsiteX24" fmla="*/ 42074 w 3417313"/>
                <a:gd name="connsiteY24" fmla="*/ 333784 h 580616"/>
                <a:gd name="connsiteX25" fmla="*/ 92562 w 3417313"/>
                <a:gd name="connsiteY25" fmla="*/ 392687 h 580616"/>
                <a:gd name="connsiteX26" fmla="*/ 140245 w 3417313"/>
                <a:gd name="connsiteY26" fmla="*/ 431956 h 580616"/>
                <a:gd name="connsiteX27" fmla="*/ 201953 w 3417313"/>
                <a:gd name="connsiteY27" fmla="*/ 476835 h 580616"/>
                <a:gd name="connsiteX28" fmla="*/ 258052 w 3417313"/>
                <a:gd name="connsiteY28" fmla="*/ 507689 h 580616"/>
                <a:gd name="connsiteX29" fmla="*/ 322564 w 3417313"/>
                <a:gd name="connsiteY29" fmla="*/ 532933 h 580616"/>
                <a:gd name="connsiteX30" fmla="*/ 409517 w 3417313"/>
                <a:gd name="connsiteY30" fmla="*/ 558177 h 580616"/>
                <a:gd name="connsiteX31" fmla="*/ 488054 w 3417313"/>
                <a:gd name="connsiteY31" fmla="*/ 572202 h 580616"/>
                <a:gd name="connsiteX32" fmla="*/ 569396 w 3417313"/>
                <a:gd name="connsiteY32" fmla="*/ 580616 h 580616"/>
                <a:gd name="connsiteX33" fmla="*/ 594641 w 3417313"/>
                <a:gd name="connsiteY33" fmla="*/ 580616 h 580616"/>
                <a:gd name="connsiteX34" fmla="*/ 639519 w 3417313"/>
                <a:gd name="connsiteY34" fmla="*/ 566592 h 580616"/>
                <a:gd name="connsiteX35" fmla="*/ 762935 w 3417313"/>
                <a:gd name="connsiteY35" fmla="*/ 532933 h 580616"/>
                <a:gd name="connsiteX36" fmla="*/ 908790 w 3417313"/>
                <a:gd name="connsiteY36" fmla="*/ 502079 h 580616"/>
                <a:gd name="connsiteX37" fmla="*/ 1035011 w 3417313"/>
                <a:gd name="connsiteY37" fmla="*/ 476835 h 580616"/>
                <a:gd name="connsiteX38" fmla="*/ 1183671 w 3417313"/>
                <a:gd name="connsiteY38" fmla="*/ 451591 h 580616"/>
                <a:gd name="connsiteX39" fmla="*/ 1377210 w 3417313"/>
                <a:gd name="connsiteY39" fmla="*/ 420737 h 580616"/>
                <a:gd name="connsiteX40" fmla="*/ 1548309 w 3417313"/>
                <a:gd name="connsiteY40" fmla="*/ 392687 h 580616"/>
                <a:gd name="connsiteX41" fmla="*/ 1764287 w 3417313"/>
                <a:gd name="connsiteY41" fmla="*/ 359029 h 580616"/>
                <a:gd name="connsiteX42" fmla="*/ 1924167 w 3417313"/>
                <a:gd name="connsiteY42" fmla="*/ 336589 h 580616"/>
                <a:gd name="connsiteX43" fmla="*/ 2103681 w 3417313"/>
                <a:gd name="connsiteY43" fmla="*/ 314150 h 580616"/>
                <a:gd name="connsiteX44" fmla="*/ 2319659 w 3417313"/>
                <a:gd name="connsiteY44" fmla="*/ 297321 h 580616"/>
                <a:gd name="connsiteX45" fmla="*/ 2445880 w 3417313"/>
                <a:gd name="connsiteY45" fmla="*/ 291711 h 580616"/>
                <a:gd name="connsiteX46" fmla="*/ 2549661 w 3417313"/>
                <a:gd name="connsiteY46" fmla="*/ 286101 h 580616"/>
                <a:gd name="connsiteX47" fmla="*/ 2748810 w 3417313"/>
                <a:gd name="connsiteY47" fmla="*/ 280491 h 580616"/>
                <a:gd name="connsiteX48" fmla="*/ 2945153 w 3417313"/>
                <a:gd name="connsiteY48" fmla="*/ 283296 h 580616"/>
                <a:gd name="connsiteX49" fmla="*/ 3085399 w 3417313"/>
                <a:gd name="connsiteY49" fmla="*/ 286101 h 580616"/>
                <a:gd name="connsiteX50" fmla="*/ 3200400 w 3417313"/>
                <a:gd name="connsiteY50" fmla="*/ 291711 h 580616"/>
                <a:gd name="connsiteX51" fmla="*/ 3256498 w 3417313"/>
                <a:gd name="connsiteY51" fmla="*/ 291711 h 580616"/>
                <a:gd name="connsiteX52" fmla="*/ 3301377 w 3417313"/>
                <a:gd name="connsiteY52" fmla="*/ 288906 h 580616"/>
                <a:gd name="connsiteX53" fmla="*/ 3343450 w 3417313"/>
                <a:gd name="connsiteY53" fmla="*/ 277686 h 580616"/>
                <a:gd name="connsiteX54" fmla="*/ 3371499 w 3417313"/>
                <a:gd name="connsiteY54" fmla="*/ 263662 h 580616"/>
                <a:gd name="connsiteX55" fmla="*/ 3393939 w 3417313"/>
                <a:gd name="connsiteY55" fmla="*/ 246832 h 580616"/>
                <a:gd name="connsiteX56" fmla="*/ 3402353 w 3417313"/>
                <a:gd name="connsiteY56" fmla="*/ 235613 h 580616"/>
                <a:gd name="connsiteX57" fmla="*/ 3410768 w 3417313"/>
                <a:gd name="connsiteY57" fmla="*/ 218783 h 580616"/>
                <a:gd name="connsiteX58" fmla="*/ 3416378 w 3417313"/>
                <a:gd name="connsiteY58" fmla="*/ 185124 h 580616"/>
                <a:gd name="connsiteX59" fmla="*/ 3413573 w 3417313"/>
                <a:gd name="connsiteY59" fmla="*/ 151465 h 580616"/>
                <a:gd name="connsiteX60" fmla="*/ 3407963 w 3417313"/>
                <a:gd name="connsiteY60" fmla="*/ 134636 h 580616"/>
                <a:gd name="connsiteX61" fmla="*/ 3393939 w 3417313"/>
                <a:gd name="connsiteY61" fmla="*/ 120611 h 580616"/>
                <a:gd name="connsiteX62" fmla="*/ 3354670 w 3417313"/>
                <a:gd name="connsiteY62" fmla="*/ 95367 h 580616"/>
                <a:gd name="connsiteX63" fmla="*/ 3301377 w 3417313"/>
                <a:gd name="connsiteY63" fmla="*/ 70123 h 580616"/>
                <a:gd name="connsiteX64" fmla="*/ 3236864 w 3417313"/>
                <a:gd name="connsiteY64" fmla="*/ 47684 h 580616"/>
                <a:gd name="connsiteX65" fmla="*/ 3197595 w 3417313"/>
                <a:gd name="connsiteY65" fmla="*/ 36464 h 580616"/>
                <a:gd name="connsiteX66" fmla="*/ 3113448 w 3417313"/>
                <a:gd name="connsiteY66" fmla="*/ 19635 h 580616"/>
                <a:gd name="connsiteX67" fmla="*/ 3037715 w 3417313"/>
                <a:gd name="connsiteY67" fmla="*/ 8415 h 580616"/>
                <a:gd name="connsiteX68" fmla="*/ 2976007 w 3417313"/>
                <a:gd name="connsiteY68" fmla="*/ 0 h 580616"/>
                <a:gd name="connsiteX69" fmla="*/ 2925519 w 3417313"/>
                <a:gd name="connsiteY69" fmla="*/ 2805 h 580616"/>
                <a:gd name="connsiteX70" fmla="*/ 2869421 w 3417313"/>
                <a:gd name="connsiteY70" fmla="*/ 14025 h 580616"/>
                <a:gd name="connsiteX71" fmla="*/ 2813323 w 3417313"/>
                <a:gd name="connsiteY71" fmla="*/ 28049 h 580616"/>
                <a:gd name="connsiteX72" fmla="*/ 2726371 w 3417313"/>
                <a:gd name="connsiteY72" fmla="*/ 56099 h 580616"/>
                <a:gd name="connsiteX73" fmla="*/ 2684297 w 3417313"/>
                <a:gd name="connsiteY73" fmla="*/ 70123 h 580616"/>
                <a:gd name="connsiteX74" fmla="*/ 2546856 w 3417313"/>
                <a:gd name="connsiteY74" fmla="*/ 81343 h 580616"/>
                <a:gd name="connsiteX75" fmla="*/ 2389782 w 3417313"/>
                <a:gd name="connsiteY75" fmla="*/ 95367 h 580616"/>
                <a:gd name="connsiteX76" fmla="*/ 2196243 w 3417313"/>
                <a:gd name="connsiteY76" fmla="*/ 115002 h 580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17313" h="580616">
                  <a:moveTo>
                    <a:pt x="2196243" y="115002"/>
                  </a:moveTo>
                  <a:lnTo>
                    <a:pt x="2039168" y="131831"/>
                  </a:lnTo>
                  <a:lnTo>
                    <a:pt x="1834410" y="157075"/>
                  </a:lnTo>
                  <a:lnTo>
                    <a:pt x="1626847" y="187929"/>
                  </a:lnTo>
                  <a:lnTo>
                    <a:pt x="1478187" y="210368"/>
                  </a:lnTo>
                  <a:lnTo>
                    <a:pt x="1335136" y="232808"/>
                  </a:lnTo>
                  <a:lnTo>
                    <a:pt x="1208915" y="252442"/>
                  </a:lnTo>
                  <a:lnTo>
                    <a:pt x="1063060" y="274881"/>
                  </a:lnTo>
                  <a:lnTo>
                    <a:pt x="886351" y="300126"/>
                  </a:lnTo>
                  <a:lnTo>
                    <a:pt x="734886" y="316955"/>
                  </a:lnTo>
                  <a:lnTo>
                    <a:pt x="633909" y="328175"/>
                  </a:lnTo>
                  <a:lnTo>
                    <a:pt x="530128" y="333784"/>
                  </a:lnTo>
                  <a:lnTo>
                    <a:pt x="426346" y="336589"/>
                  </a:lnTo>
                  <a:lnTo>
                    <a:pt x="361833" y="330980"/>
                  </a:lnTo>
                  <a:lnTo>
                    <a:pt x="294515" y="322565"/>
                  </a:lnTo>
                  <a:lnTo>
                    <a:pt x="238417" y="311345"/>
                  </a:lnTo>
                  <a:lnTo>
                    <a:pt x="173904" y="291711"/>
                  </a:lnTo>
                  <a:lnTo>
                    <a:pt x="106587" y="266467"/>
                  </a:lnTo>
                  <a:lnTo>
                    <a:pt x="53293" y="244027"/>
                  </a:lnTo>
                  <a:lnTo>
                    <a:pt x="19634" y="232808"/>
                  </a:lnTo>
                  <a:lnTo>
                    <a:pt x="8415" y="232808"/>
                  </a:lnTo>
                  <a:lnTo>
                    <a:pt x="5610" y="235613"/>
                  </a:lnTo>
                  <a:lnTo>
                    <a:pt x="0" y="246832"/>
                  </a:lnTo>
                  <a:lnTo>
                    <a:pt x="8415" y="277686"/>
                  </a:lnTo>
                  <a:lnTo>
                    <a:pt x="42074" y="333784"/>
                  </a:lnTo>
                  <a:lnTo>
                    <a:pt x="92562" y="392687"/>
                  </a:lnTo>
                  <a:lnTo>
                    <a:pt x="140245" y="431956"/>
                  </a:lnTo>
                  <a:lnTo>
                    <a:pt x="201953" y="476835"/>
                  </a:lnTo>
                  <a:lnTo>
                    <a:pt x="258052" y="507689"/>
                  </a:lnTo>
                  <a:lnTo>
                    <a:pt x="322564" y="532933"/>
                  </a:lnTo>
                  <a:lnTo>
                    <a:pt x="409517" y="558177"/>
                  </a:lnTo>
                  <a:lnTo>
                    <a:pt x="488054" y="572202"/>
                  </a:lnTo>
                  <a:lnTo>
                    <a:pt x="569396" y="580616"/>
                  </a:lnTo>
                  <a:lnTo>
                    <a:pt x="594641" y="580616"/>
                  </a:lnTo>
                  <a:lnTo>
                    <a:pt x="639519" y="566592"/>
                  </a:lnTo>
                  <a:lnTo>
                    <a:pt x="762935" y="532933"/>
                  </a:lnTo>
                  <a:lnTo>
                    <a:pt x="908790" y="502079"/>
                  </a:lnTo>
                  <a:lnTo>
                    <a:pt x="1035011" y="476835"/>
                  </a:lnTo>
                  <a:lnTo>
                    <a:pt x="1183671" y="451591"/>
                  </a:lnTo>
                  <a:lnTo>
                    <a:pt x="1377210" y="420737"/>
                  </a:lnTo>
                  <a:lnTo>
                    <a:pt x="1548309" y="392687"/>
                  </a:lnTo>
                  <a:lnTo>
                    <a:pt x="1764287" y="359029"/>
                  </a:lnTo>
                  <a:lnTo>
                    <a:pt x="1924167" y="336589"/>
                  </a:lnTo>
                  <a:lnTo>
                    <a:pt x="2103681" y="314150"/>
                  </a:lnTo>
                  <a:lnTo>
                    <a:pt x="2319659" y="297321"/>
                  </a:lnTo>
                  <a:lnTo>
                    <a:pt x="2445880" y="291711"/>
                  </a:lnTo>
                  <a:lnTo>
                    <a:pt x="2549661" y="286101"/>
                  </a:lnTo>
                  <a:lnTo>
                    <a:pt x="2748810" y="280491"/>
                  </a:lnTo>
                  <a:lnTo>
                    <a:pt x="2945153" y="283296"/>
                  </a:lnTo>
                  <a:lnTo>
                    <a:pt x="3085399" y="286101"/>
                  </a:lnTo>
                  <a:lnTo>
                    <a:pt x="3200400" y="291711"/>
                  </a:lnTo>
                  <a:lnTo>
                    <a:pt x="3256498" y="291711"/>
                  </a:lnTo>
                  <a:lnTo>
                    <a:pt x="3301377" y="288906"/>
                  </a:lnTo>
                  <a:lnTo>
                    <a:pt x="3343450" y="277686"/>
                  </a:lnTo>
                  <a:lnTo>
                    <a:pt x="3371499" y="263662"/>
                  </a:lnTo>
                  <a:lnTo>
                    <a:pt x="3393939" y="246832"/>
                  </a:lnTo>
                  <a:lnTo>
                    <a:pt x="3402353" y="235613"/>
                  </a:lnTo>
                  <a:lnTo>
                    <a:pt x="3410768" y="218783"/>
                  </a:lnTo>
                  <a:lnTo>
                    <a:pt x="3416378" y="185124"/>
                  </a:lnTo>
                  <a:cubicBezTo>
                    <a:pt x="3413488" y="153339"/>
                    <a:pt x="3413573" y="164597"/>
                    <a:pt x="3413573" y="151465"/>
                  </a:cubicBezTo>
                  <a:cubicBezTo>
                    <a:pt x="3410614" y="133714"/>
                    <a:pt x="3417313" y="143518"/>
                    <a:pt x="3407963" y="134636"/>
                  </a:cubicBezTo>
                  <a:lnTo>
                    <a:pt x="3393939" y="120611"/>
                  </a:lnTo>
                  <a:lnTo>
                    <a:pt x="3354670" y="95367"/>
                  </a:lnTo>
                  <a:lnTo>
                    <a:pt x="3301377" y="70123"/>
                  </a:lnTo>
                  <a:lnTo>
                    <a:pt x="3236864" y="47684"/>
                  </a:lnTo>
                  <a:lnTo>
                    <a:pt x="3197595" y="36464"/>
                  </a:lnTo>
                  <a:lnTo>
                    <a:pt x="3113448" y="19635"/>
                  </a:lnTo>
                  <a:lnTo>
                    <a:pt x="3037715" y="8415"/>
                  </a:lnTo>
                  <a:lnTo>
                    <a:pt x="2976007" y="0"/>
                  </a:lnTo>
                  <a:lnTo>
                    <a:pt x="2925519" y="2805"/>
                  </a:lnTo>
                  <a:lnTo>
                    <a:pt x="2869421" y="14025"/>
                  </a:lnTo>
                  <a:lnTo>
                    <a:pt x="2813323" y="28049"/>
                  </a:lnTo>
                  <a:lnTo>
                    <a:pt x="2726371" y="56099"/>
                  </a:lnTo>
                  <a:lnTo>
                    <a:pt x="2684297" y="70123"/>
                  </a:lnTo>
                  <a:lnTo>
                    <a:pt x="2546856" y="81343"/>
                  </a:lnTo>
                  <a:lnTo>
                    <a:pt x="2389782" y="95367"/>
                  </a:lnTo>
                  <a:lnTo>
                    <a:pt x="2196243" y="115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731D618C-F8E8-4C2A-94A7-D97C7F072088}"/>
                </a:ext>
              </a:extLst>
            </p:cNvPr>
            <p:cNvSpPr/>
            <p:nvPr/>
          </p:nvSpPr>
          <p:spPr>
            <a:xfrm>
              <a:off x="3576638" y="1916113"/>
              <a:ext cx="1239837" cy="1416050"/>
            </a:xfrm>
            <a:custGeom>
              <a:avLst/>
              <a:gdLst>
                <a:gd name="connsiteX0" fmla="*/ 779764 w 1239769"/>
                <a:gd name="connsiteY0" fmla="*/ 373053 h 1416479"/>
                <a:gd name="connsiteX1" fmla="*/ 661958 w 1239769"/>
                <a:gd name="connsiteY1" fmla="*/ 546957 h 1416479"/>
                <a:gd name="connsiteX2" fmla="*/ 560981 w 1239769"/>
                <a:gd name="connsiteY2" fmla="*/ 687203 h 1416479"/>
                <a:gd name="connsiteX3" fmla="*/ 409516 w 1239769"/>
                <a:gd name="connsiteY3" fmla="*/ 889156 h 1416479"/>
                <a:gd name="connsiteX4" fmla="*/ 269271 w 1239769"/>
                <a:gd name="connsiteY4" fmla="*/ 1068670 h 1416479"/>
                <a:gd name="connsiteX5" fmla="*/ 115001 w 1239769"/>
                <a:gd name="connsiteY5" fmla="*/ 1265014 h 1416479"/>
                <a:gd name="connsiteX6" fmla="*/ 0 w 1239769"/>
                <a:gd name="connsiteY6" fmla="*/ 1416479 h 1416479"/>
                <a:gd name="connsiteX7" fmla="*/ 159879 w 1239769"/>
                <a:gd name="connsiteY7" fmla="*/ 1394039 h 1416479"/>
                <a:gd name="connsiteX8" fmla="*/ 339394 w 1239769"/>
                <a:gd name="connsiteY8" fmla="*/ 1206111 h 1416479"/>
                <a:gd name="connsiteX9" fmla="*/ 538542 w 1239769"/>
                <a:gd name="connsiteY9" fmla="*/ 1012572 h 1416479"/>
                <a:gd name="connsiteX10" fmla="*/ 667568 w 1239769"/>
                <a:gd name="connsiteY10" fmla="*/ 880741 h 1416479"/>
                <a:gd name="connsiteX11" fmla="*/ 838667 w 1239769"/>
                <a:gd name="connsiteY11" fmla="*/ 704032 h 1416479"/>
                <a:gd name="connsiteX12" fmla="*/ 976108 w 1239769"/>
                <a:gd name="connsiteY12" fmla="*/ 560982 h 1416479"/>
                <a:gd name="connsiteX13" fmla="*/ 1082694 w 1239769"/>
                <a:gd name="connsiteY13" fmla="*/ 443176 h 1416479"/>
                <a:gd name="connsiteX14" fmla="*/ 1161232 w 1239769"/>
                <a:gd name="connsiteY14" fmla="*/ 359028 h 1416479"/>
                <a:gd name="connsiteX15" fmla="*/ 1180866 w 1239769"/>
                <a:gd name="connsiteY15" fmla="*/ 345004 h 1416479"/>
                <a:gd name="connsiteX16" fmla="*/ 1203305 w 1239769"/>
                <a:gd name="connsiteY16" fmla="*/ 333784 h 1416479"/>
                <a:gd name="connsiteX17" fmla="*/ 1222940 w 1239769"/>
                <a:gd name="connsiteY17" fmla="*/ 322565 h 1416479"/>
                <a:gd name="connsiteX18" fmla="*/ 1236964 w 1239769"/>
                <a:gd name="connsiteY18" fmla="*/ 305735 h 1416479"/>
                <a:gd name="connsiteX19" fmla="*/ 1239769 w 1239769"/>
                <a:gd name="connsiteY19" fmla="*/ 291711 h 1416479"/>
                <a:gd name="connsiteX20" fmla="*/ 1239769 w 1239769"/>
                <a:gd name="connsiteY20" fmla="*/ 274881 h 1416479"/>
                <a:gd name="connsiteX21" fmla="*/ 1228549 w 1239769"/>
                <a:gd name="connsiteY21" fmla="*/ 255247 h 1416479"/>
                <a:gd name="connsiteX22" fmla="*/ 1194890 w 1239769"/>
                <a:gd name="connsiteY22" fmla="*/ 221588 h 1416479"/>
                <a:gd name="connsiteX23" fmla="*/ 1135987 w 1239769"/>
                <a:gd name="connsiteY23" fmla="*/ 168295 h 1416479"/>
                <a:gd name="connsiteX24" fmla="*/ 1060255 w 1239769"/>
                <a:gd name="connsiteY24" fmla="*/ 109392 h 1416479"/>
                <a:gd name="connsiteX25" fmla="*/ 925619 w 1239769"/>
                <a:gd name="connsiteY25" fmla="*/ 0 h 1416479"/>
                <a:gd name="connsiteX26" fmla="*/ 833057 w 1239769"/>
                <a:gd name="connsiteY26" fmla="*/ 22439 h 1416479"/>
                <a:gd name="connsiteX27" fmla="*/ 858302 w 1239769"/>
                <a:gd name="connsiteY27" fmla="*/ 92562 h 1416479"/>
                <a:gd name="connsiteX28" fmla="*/ 866716 w 1239769"/>
                <a:gd name="connsiteY28" fmla="*/ 131831 h 1416479"/>
                <a:gd name="connsiteX29" fmla="*/ 866716 w 1239769"/>
                <a:gd name="connsiteY29" fmla="*/ 176709 h 1416479"/>
                <a:gd name="connsiteX30" fmla="*/ 861106 w 1239769"/>
                <a:gd name="connsiteY30" fmla="*/ 213173 h 1416479"/>
                <a:gd name="connsiteX31" fmla="*/ 852692 w 1239769"/>
                <a:gd name="connsiteY31" fmla="*/ 241222 h 1416479"/>
                <a:gd name="connsiteX32" fmla="*/ 838667 w 1239769"/>
                <a:gd name="connsiteY32" fmla="*/ 272076 h 1416479"/>
                <a:gd name="connsiteX33" fmla="*/ 779764 w 1239769"/>
                <a:gd name="connsiteY33" fmla="*/ 373053 h 141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39769" h="1416479">
                  <a:moveTo>
                    <a:pt x="779764" y="373053"/>
                  </a:moveTo>
                  <a:lnTo>
                    <a:pt x="661958" y="546957"/>
                  </a:lnTo>
                  <a:lnTo>
                    <a:pt x="560981" y="687203"/>
                  </a:lnTo>
                  <a:lnTo>
                    <a:pt x="409516" y="889156"/>
                  </a:lnTo>
                  <a:lnTo>
                    <a:pt x="269271" y="1068670"/>
                  </a:lnTo>
                  <a:lnTo>
                    <a:pt x="115001" y="1265014"/>
                  </a:lnTo>
                  <a:lnTo>
                    <a:pt x="0" y="1416479"/>
                  </a:lnTo>
                  <a:lnTo>
                    <a:pt x="159879" y="1394039"/>
                  </a:lnTo>
                  <a:lnTo>
                    <a:pt x="339394" y="1206111"/>
                  </a:lnTo>
                  <a:lnTo>
                    <a:pt x="538542" y="1012572"/>
                  </a:lnTo>
                  <a:lnTo>
                    <a:pt x="667568" y="880741"/>
                  </a:lnTo>
                  <a:lnTo>
                    <a:pt x="838667" y="704032"/>
                  </a:lnTo>
                  <a:lnTo>
                    <a:pt x="976108" y="560982"/>
                  </a:lnTo>
                  <a:lnTo>
                    <a:pt x="1082694" y="443176"/>
                  </a:lnTo>
                  <a:lnTo>
                    <a:pt x="1161232" y="359028"/>
                  </a:lnTo>
                  <a:lnTo>
                    <a:pt x="1180866" y="345004"/>
                  </a:lnTo>
                  <a:lnTo>
                    <a:pt x="1203305" y="333784"/>
                  </a:lnTo>
                  <a:lnTo>
                    <a:pt x="1222940" y="322565"/>
                  </a:lnTo>
                  <a:lnTo>
                    <a:pt x="1236964" y="305735"/>
                  </a:lnTo>
                  <a:lnTo>
                    <a:pt x="1239769" y="291711"/>
                  </a:lnTo>
                  <a:lnTo>
                    <a:pt x="1239769" y="274881"/>
                  </a:lnTo>
                  <a:lnTo>
                    <a:pt x="1228549" y="255247"/>
                  </a:lnTo>
                  <a:lnTo>
                    <a:pt x="1194890" y="221588"/>
                  </a:lnTo>
                  <a:lnTo>
                    <a:pt x="1135987" y="168295"/>
                  </a:lnTo>
                  <a:lnTo>
                    <a:pt x="1060255" y="109392"/>
                  </a:lnTo>
                  <a:lnTo>
                    <a:pt x="925619" y="0"/>
                  </a:lnTo>
                  <a:lnTo>
                    <a:pt x="833057" y="22439"/>
                  </a:lnTo>
                  <a:lnTo>
                    <a:pt x="858302" y="92562"/>
                  </a:lnTo>
                  <a:lnTo>
                    <a:pt x="866716" y="131831"/>
                  </a:lnTo>
                  <a:lnTo>
                    <a:pt x="866716" y="176709"/>
                  </a:lnTo>
                  <a:lnTo>
                    <a:pt x="861106" y="213173"/>
                  </a:lnTo>
                  <a:lnTo>
                    <a:pt x="852692" y="241222"/>
                  </a:lnTo>
                  <a:lnTo>
                    <a:pt x="838667" y="272076"/>
                  </a:lnTo>
                  <a:lnTo>
                    <a:pt x="779764" y="3730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40649CDC-B497-42ED-9777-757DA6EB7E05}"/>
                </a:ext>
              </a:extLst>
            </p:cNvPr>
            <p:cNvSpPr/>
            <p:nvPr/>
          </p:nvSpPr>
          <p:spPr>
            <a:xfrm>
              <a:off x="3379788" y="2776538"/>
              <a:ext cx="2670175" cy="755650"/>
            </a:xfrm>
            <a:custGeom>
              <a:avLst/>
              <a:gdLst>
                <a:gd name="connsiteX0" fmla="*/ 2219325 w 2671762"/>
                <a:gd name="connsiteY0" fmla="*/ 80962 h 754856"/>
                <a:gd name="connsiteX1" fmla="*/ 2405062 w 2671762"/>
                <a:gd name="connsiteY1" fmla="*/ 42862 h 754856"/>
                <a:gd name="connsiteX2" fmla="*/ 2614612 w 2671762"/>
                <a:gd name="connsiteY2" fmla="*/ 0 h 754856"/>
                <a:gd name="connsiteX3" fmla="*/ 2671762 w 2671762"/>
                <a:gd name="connsiteY3" fmla="*/ 116681 h 754856"/>
                <a:gd name="connsiteX4" fmla="*/ 2462212 w 2671762"/>
                <a:gd name="connsiteY4" fmla="*/ 166687 h 754856"/>
                <a:gd name="connsiteX5" fmla="*/ 2245519 w 2671762"/>
                <a:gd name="connsiteY5" fmla="*/ 216693 h 754856"/>
                <a:gd name="connsiteX6" fmla="*/ 2035969 w 2671762"/>
                <a:gd name="connsiteY6" fmla="*/ 266700 h 754856"/>
                <a:gd name="connsiteX7" fmla="*/ 1831181 w 2671762"/>
                <a:gd name="connsiteY7" fmla="*/ 311943 h 754856"/>
                <a:gd name="connsiteX8" fmla="*/ 1533525 w 2671762"/>
                <a:gd name="connsiteY8" fmla="*/ 378618 h 754856"/>
                <a:gd name="connsiteX9" fmla="*/ 1269206 w 2671762"/>
                <a:gd name="connsiteY9" fmla="*/ 438150 h 754856"/>
                <a:gd name="connsiteX10" fmla="*/ 1114425 w 2671762"/>
                <a:gd name="connsiteY10" fmla="*/ 485775 h 754856"/>
                <a:gd name="connsiteX11" fmla="*/ 966787 w 2671762"/>
                <a:gd name="connsiteY11" fmla="*/ 523875 h 754856"/>
                <a:gd name="connsiteX12" fmla="*/ 821531 w 2671762"/>
                <a:gd name="connsiteY12" fmla="*/ 559593 h 754856"/>
                <a:gd name="connsiteX13" fmla="*/ 602456 w 2671762"/>
                <a:gd name="connsiteY13" fmla="*/ 619125 h 754856"/>
                <a:gd name="connsiteX14" fmla="*/ 435769 w 2671762"/>
                <a:gd name="connsiteY14" fmla="*/ 673893 h 754856"/>
                <a:gd name="connsiteX15" fmla="*/ 323850 w 2671762"/>
                <a:gd name="connsiteY15" fmla="*/ 716756 h 754856"/>
                <a:gd name="connsiteX16" fmla="*/ 259556 w 2671762"/>
                <a:gd name="connsiteY16" fmla="*/ 747712 h 754856"/>
                <a:gd name="connsiteX17" fmla="*/ 247650 w 2671762"/>
                <a:gd name="connsiteY17" fmla="*/ 752475 h 754856"/>
                <a:gd name="connsiteX18" fmla="*/ 223837 w 2671762"/>
                <a:gd name="connsiteY18" fmla="*/ 754856 h 754856"/>
                <a:gd name="connsiteX19" fmla="*/ 195262 w 2671762"/>
                <a:gd name="connsiteY19" fmla="*/ 747712 h 754856"/>
                <a:gd name="connsiteX20" fmla="*/ 169069 w 2671762"/>
                <a:gd name="connsiteY20" fmla="*/ 731043 h 754856"/>
                <a:gd name="connsiteX21" fmla="*/ 130969 w 2671762"/>
                <a:gd name="connsiteY21" fmla="*/ 695325 h 754856"/>
                <a:gd name="connsiteX22" fmla="*/ 95250 w 2671762"/>
                <a:gd name="connsiteY22" fmla="*/ 647700 h 754856"/>
                <a:gd name="connsiteX23" fmla="*/ 33337 w 2671762"/>
                <a:gd name="connsiteY23" fmla="*/ 554831 h 754856"/>
                <a:gd name="connsiteX24" fmla="*/ 4762 w 2671762"/>
                <a:gd name="connsiteY24" fmla="*/ 497681 h 754856"/>
                <a:gd name="connsiteX25" fmla="*/ 0 w 2671762"/>
                <a:gd name="connsiteY25" fmla="*/ 478631 h 754856"/>
                <a:gd name="connsiteX26" fmla="*/ 0 w 2671762"/>
                <a:gd name="connsiteY26" fmla="*/ 464343 h 754856"/>
                <a:gd name="connsiteX27" fmla="*/ 7144 w 2671762"/>
                <a:gd name="connsiteY27" fmla="*/ 452437 h 754856"/>
                <a:gd name="connsiteX28" fmla="*/ 16669 w 2671762"/>
                <a:gd name="connsiteY28" fmla="*/ 447675 h 754856"/>
                <a:gd name="connsiteX29" fmla="*/ 33337 w 2671762"/>
                <a:gd name="connsiteY29" fmla="*/ 450056 h 754856"/>
                <a:gd name="connsiteX30" fmla="*/ 54769 w 2671762"/>
                <a:gd name="connsiteY30" fmla="*/ 452437 h 754856"/>
                <a:gd name="connsiteX31" fmla="*/ 202406 w 2671762"/>
                <a:gd name="connsiteY31" fmla="*/ 440531 h 754856"/>
                <a:gd name="connsiteX32" fmla="*/ 311944 w 2671762"/>
                <a:gd name="connsiteY32" fmla="*/ 428625 h 754856"/>
                <a:gd name="connsiteX33" fmla="*/ 516731 w 2671762"/>
                <a:gd name="connsiteY33" fmla="*/ 397668 h 754856"/>
                <a:gd name="connsiteX34" fmla="*/ 759619 w 2671762"/>
                <a:gd name="connsiteY34" fmla="*/ 357187 h 754856"/>
                <a:gd name="connsiteX35" fmla="*/ 1069181 w 2671762"/>
                <a:gd name="connsiteY35" fmla="*/ 300037 h 754856"/>
                <a:gd name="connsiteX36" fmla="*/ 1362075 w 2671762"/>
                <a:gd name="connsiteY36" fmla="*/ 245268 h 754856"/>
                <a:gd name="connsiteX37" fmla="*/ 1643062 w 2671762"/>
                <a:gd name="connsiteY37" fmla="*/ 192881 h 754856"/>
                <a:gd name="connsiteX38" fmla="*/ 2033587 w 2671762"/>
                <a:gd name="connsiteY38" fmla="*/ 116681 h 754856"/>
                <a:gd name="connsiteX39" fmla="*/ 2219325 w 2671762"/>
                <a:gd name="connsiteY39" fmla="*/ 80962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671762" h="754856">
                  <a:moveTo>
                    <a:pt x="2219325" y="80962"/>
                  </a:moveTo>
                  <a:lnTo>
                    <a:pt x="2405062" y="42862"/>
                  </a:lnTo>
                  <a:lnTo>
                    <a:pt x="2614612" y="0"/>
                  </a:lnTo>
                  <a:lnTo>
                    <a:pt x="2671762" y="116681"/>
                  </a:lnTo>
                  <a:lnTo>
                    <a:pt x="2462212" y="166687"/>
                  </a:lnTo>
                  <a:lnTo>
                    <a:pt x="2245519" y="216693"/>
                  </a:lnTo>
                  <a:lnTo>
                    <a:pt x="2035969" y="266700"/>
                  </a:lnTo>
                  <a:lnTo>
                    <a:pt x="1831181" y="311943"/>
                  </a:lnTo>
                  <a:lnTo>
                    <a:pt x="1533525" y="378618"/>
                  </a:lnTo>
                  <a:lnTo>
                    <a:pt x="1269206" y="438150"/>
                  </a:lnTo>
                  <a:lnTo>
                    <a:pt x="1114425" y="485775"/>
                  </a:lnTo>
                  <a:lnTo>
                    <a:pt x="966787" y="523875"/>
                  </a:lnTo>
                  <a:lnTo>
                    <a:pt x="821531" y="559593"/>
                  </a:lnTo>
                  <a:lnTo>
                    <a:pt x="602456" y="619125"/>
                  </a:lnTo>
                  <a:lnTo>
                    <a:pt x="435769" y="673893"/>
                  </a:lnTo>
                  <a:lnTo>
                    <a:pt x="323850" y="716756"/>
                  </a:lnTo>
                  <a:lnTo>
                    <a:pt x="259556" y="747712"/>
                  </a:lnTo>
                  <a:lnTo>
                    <a:pt x="247650" y="752475"/>
                  </a:lnTo>
                  <a:lnTo>
                    <a:pt x="223837" y="754856"/>
                  </a:lnTo>
                  <a:lnTo>
                    <a:pt x="195262" y="747712"/>
                  </a:lnTo>
                  <a:lnTo>
                    <a:pt x="169069" y="731043"/>
                  </a:lnTo>
                  <a:lnTo>
                    <a:pt x="130969" y="695325"/>
                  </a:lnTo>
                  <a:lnTo>
                    <a:pt x="95250" y="647700"/>
                  </a:lnTo>
                  <a:lnTo>
                    <a:pt x="33337" y="554831"/>
                  </a:lnTo>
                  <a:lnTo>
                    <a:pt x="4762" y="497681"/>
                  </a:lnTo>
                  <a:lnTo>
                    <a:pt x="0" y="478631"/>
                  </a:lnTo>
                  <a:lnTo>
                    <a:pt x="0" y="464343"/>
                  </a:lnTo>
                  <a:lnTo>
                    <a:pt x="7144" y="452437"/>
                  </a:lnTo>
                  <a:lnTo>
                    <a:pt x="16669" y="447675"/>
                  </a:lnTo>
                  <a:lnTo>
                    <a:pt x="33337" y="450056"/>
                  </a:lnTo>
                  <a:lnTo>
                    <a:pt x="54769" y="452437"/>
                  </a:lnTo>
                  <a:lnTo>
                    <a:pt x="202406" y="440531"/>
                  </a:lnTo>
                  <a:lnTo>
                    <a:pt x="311944" y="428625"/>
                  </a:lnTo>
                  <a:lnTo>
                    <a:pt x="516731" y="397668"/>
                  </a:lnTo>
                  <a:lnTo>
                    <a:pt x="759619" y="357187"/>
                  </a:lnTo>
                  <a:lnTo>
                    <a:pt x="1069181" y="300037"/>
                  </a:lnTo>
                  <a:lnTo>
                    <a:pt x="1362075" y="245268"/>
                  </a:lnTo>
                  <a:lnTo>
                    <a:pt x="1643062" y="192881"/>
                  </a:lnTo>
                  <a:lnTo>
                    <a:pt x="2033587" y="116681"/>
                  </a:lnTo>
                  <a:lnTo>
                    <a:pt x="221932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94D5D4DB-A690-452E-83E0-1E26BA2FF542}"/>
                </a:ext>
              </a:extLst>
            </p:cNvPr>
            <p:cNvSpPr/>
            <p:nvPr/>
          </p:nvSpPr>
          <p:spPr>
            <a:xfrm>
              <a:off x="5491163" y="2343150"/>
              <a:ext cx="928687" cy="1062038"/>
            </a:xfrm>
            <a:custGeom>
              <a:avLst/>
              <a:gdLst>
                <a:gd name="connsiteX0" fmla="*/ 592931 w 928687"/>
                <a:gd name="connsiteY0" fmla="*/ 764381 h 1062038"/>
                <a:gd name="connsiteX1" fmla="*/ 545306 w 928687"/>
                <a:gd name="connsiteY1" fmla="*/ 692944 h 1062038"/>
                <a:gd name="connsiteX2" fmla="*/ 502443 w 928687"/>
                <a:gd name="connsiteY2" fmla="*/ 633413 h 1062038"/>
                <a:gd name="connsiteX3" fmla="*/ 447675 w 928687"/>
                <a:gd name="connsiteY3" fmla="*/ 557213 h 1062038"/>
                <a:gd name="connsiteX4" fmla="*/ 311943 w 928687"/>
                <a:gd name="connsiteY4" fmla="*/ 388144 h 1062038"/>
                <a:gd name="connsiteX5" fmla="*/ 214312 w 928687"/>
                <a:gd name="connsiteY5" fmla="*/ 276225 h 1062038"/>
                <a:gd name="connsiteX6" fmla="*/ 157162 w 928687"/>
                <a:gd name="connsiteY6" fmla="*/ 211931 h 1062038"/>
                <a:gd name="connsiteX7" fmla="*/ 90487 w 928687"/>
                <a:gd name="connsiteY7" fmla="*/ 140494 h 1062038"/>
                <a:gd name="connsiteX8" fmla="*/ 19050 w 928687"/>
                <a:gd name="connsiteY8" fmla="*/ 69056 h 1062038"/>
                <a:gd name="connsiteX9" fmla="*/ 4762 w 928687"/>
                <a:gd name="connsiteY9" fmla="*/ 42863 h 1062038"/>
                <a:gd name="connsiteX10" fmla="*/ 0 w 928687"/>
                <a:gd name="connsiteY10" fmla="*/ 23813 h 1062038"/>
                <a:gd name="connsiteX11" fmla="*/ 0 w 928687"/>
                <a:gd name="connsiteY11" fmla="*/ 14288 h 1062038"/>
                <a:gd name="connsiteX12" fmla="*/ 2381 w 928687"/>
                <a:gd name="connsiteY12" fmla="*/ 7144 h 1062038"/>
                <a:gd name="connsiteX13" fmla="*/ 11906 w 928687"/>
                <a:gd name="connsiteY13" fmla="*/ 0 h 1062038"/>
                <a:gd name="connsiteX14" fmla="*/ 33337 w 928687"/>
                <a:gd name="connsiteY14" fmla="*/ 4763 h 1062038"/>
                <a:gd name="connsiteX15" fmla="*/ 138112 w 928687"/>
                <a:gd name="connsiteY15" fmla="*/ 54769 h 1062038"/>
                <a:gd name="connsiteX16" fmla="*/ 314325 w 928687"/>
                <a:gd name="connsiteY16" fmla="*/ 150019 h 1062038"/>
                <a:gd name="connsiteX17" fmla="*/ 514350 w 928687"/>
                <a:gd name="connsiteY17" fmla="*/ 269081 h 1062038"/>
                <a:gd name="connsiteX18" fmla="*/ 681037 w 928687"/>
                <a:gd name="connsiteY18" fmla="*/ 373856 h 1062038"/>
                <a:gd name="connsiteX19" fmla="*/ 776287 w 928687"/>
                <a:gd name="connsiteY19" fmla="*/ 442913 h 1062038"/>
                <a:gd name="connsiteX20" fmla="*/ 802481 w 928687"/>
                <a:gd name="connsiteY20" fmla="*/ 483394 h 1062038"/>
                <a:gd name="connsiteX21" fmla="*/ 835818 w 928687"/>
                <a:gd name="connsiteY21" fmla="*/ 538163 h 1062038"/>
                <a:gd name="connsiteX22" fmla="*/ 869156 w 928687"/>
                <a:gd name="connsiteY22" fmla="*/ 604838 h 1062038"/>
                <a:gd name="connsiteX23" fmla="*/ 888206 w 928687"/>
                <a:gd name="connsiteY23" fmla="*/ 654844 h 1062038"/>
                <a:gd name="connsiteX24" fmla="*/ 907256 w 928687"/>
                <a:gd name="connsiteY24" fmla="*/ 711994 h 1062038"/>
                <a:gd name="connsiteX25" fmla="*/ 921543 w 928687"/>
                <a:gd name="connsiteY25" fmla="*/ 778669 h 1062038"/>
                <a:gd name="connsiteX26" fmla="*/ 926306 w 928687"/>
                <a:gd name="connsiteY26" fmla="*/ 826294 h 1062038"/>
                <a:gd name="connsiteX27" fmla="*/ 928687 w 928687"/>
                <a:gd name="connsiteY27" fmla="*/ 862013 h 1062038"/>
                <a:gd name="connsiteX28" fmla="*/ 926306 w 928687"/>
                <a:gd name="connsiteY28" fmla="*/ 902494 h 1062038"/>
                <a:gd name="connsiteX29" fmla="*/ 921543 w 928687"/>
                <a:gd name="connsiteY29" fmla="*/ 947738 h 1062038"/>
                <a:gd name="connsiteX30" fmla="*/ 909637 w 928687"/>
                <a:gd name="connsiteY30" fmla="*/ 988219 h 1062038"/>
                <a:gd name="connsiteX31" fmla="*/ 892968 w 928687"/>
                <a:gd name="connsiteY31" fmla="*/ 1021556 h 1062038"/>
                <a:gd name="connsiteX32" fmla="*/ 873918 w 928687"/>
                <a:gd name="connsiteY32" fmla="*/ 1045369 h 1062038"/>
                <a:gd name="connsiteX33" fmla="*/ 857250 w 928687"/>
                <a:gd name="connsiteY33" fmla="*/ 1054894 h 1062038"/>
                <a:gd name="connsiteX34" fmla="*/ 831056 w 928687"/>
                <a:gd name="connsiteY34" fmla="*/ 1062038 h 1062038"/>
                <a:gd name="connsiteX35" fmla="*/ 807243 w 928687"/>
                <a:gd name="connsiteY35" fmla="*/ 1062038 h 1062038"/>
                <a:gd name="connsiteX36" fmla="*/ 778668 w 928687"/>
                <a:gd name="connsiteY36" fmla="*/ 1050131 h 1062038"/>
                <a:gd name="connsiteX37" fmla="*/ 754856 w 928687"/>
                <a:gd name="connsiteY37" fmla="*/ 1031081 h 1062038"/>
                <a:gd name="connsiteX38" fmla="*/ 728662 w 928687"/>
                <a:gd name="connsiteY38" fmla="*/ 997744 h 1062038"/>
                <a:gd name="connsiteX39" fmla="*/ 685800 w 928687"/>
                <a:gd name="connsiteY39" fmla="*/ 923925 h 1062038"/>
                <a:gd name="connsiteX40" fmla="*/ 592931 w 928687"/>
                <a:gd name="connsiteY40" fmla="*/ 764381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28687" h="1062038">
                  <a:moveTo>
                    <a:pt x="592931" y="764381"/>
                  </a:moveTo>
                  <a:lnTo>
                    <a:pt x="545306" y="692944"/>
                  </a:lnTo>
                  <a:lnTo>
                    <a:pt x="502443" y="633413"/>
                  </a:lnTo>
                  <a:lnTo>
                    <a:pt x="447675" y="557213"/>
                  </a:lnTo>
                  <a:lnTo>
                    <a:pt x="311943" y="388144"/>
                  </a:lnTo>
                  <a:lnTo>
                    <a:pt x="214312" y="276225"/>
                  </a:lnTo>
                  <a:lnTo>
                    <a:pt x="157162" y="211931"/>
                  </a:lnTo>
                  <a:lnTo>
                    <a:pt x="90487" y="140494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3813"/>
                  </a:lnTo>
                  <a:lnTo>
                    <a:pt x="0" y="14288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33337" y="4763"/>
                  </a:lnTo>
                  <a:lnTo>
                    <a:pt x="138112" y="54769"/>
                  </a:lnTo>
                  <a:lnTo>
                    <a:pt x="314325" y="150019"/>
                  </a:lnTo>
                  <a:lnTo>
                    <a:pt x="514350" y="269081"/>
                  </a:lnTo>
                  <a:lnTo>
                    <a:pt x="681037" y="373856"/>
                  </a:lnTo>
                  <a:lnTo>
                    <a:pt x="776287" y="442913"/>
                  </a:lnTo>
                  <a:lnTo>
                    <a:pt x="802481" y="483394"/>
                  </a:lnTo>
                  <a:lnTo>
                    <a:pt x="835818" y="538163"/>
                  </a:lnTo>
                  <a:lnTo>
                    <a:pt x="869156" y="604838"/>
                  </a:lnTo>
                  <a:lnTo>
                    <a:pt x="888206" y="654844"/>
                  </a:lnTo>
                  <a:lnTo>
                    <a:pt x="907256" y="711994"/>
                  </a:lnTo>
                  <a:lnTo>
                    <a:pt x="921543" y="778669"/>
                  </a:lnTo>
                  <a:lnTo>
                    <a:pt x="926306" y="826294"/>
                  </a:lnTo>
                  <a:lnTo>
                    <a:pt x="928687" y="862013"/>
                  </a:lnTo>
                  <a:lnTo>
                    <a:pt x="926306" y="902494"/>
                  </a:lnTo>
                  <a:lnTo>
                    <a:pt x="921543" y="947738"/>
                  </a:lnTo>
                  <a:lnTo>
                    <a:pt x="909637" y="988219"/>
                  </a:lnTo>
                  <a:lnTo>
                    <a:pt x="892968" y="1021556"/>
                  </a:lnTo>
                  <a:lnTo>
                    <a:pt x="873918" y="1045369"/>
                  </a:lnTo>
                  <a:lnTo>
                    <a:pt x="857250" y="1054894"/>
                  </a:lnTo>
                  <a:lnTo>
                    <a:pt x="831056" y="1062038"/>
                  </a:lnTo>
                  <a:lnTo>
                    <a:pt x="807243" y="1062038"/>
                  </a:lnTo>
                  <a:lnTo>
                    <a:pt x="778668" y="1050131"/>
                  </a:lnTo>
                  <a:lnTo>
                    <a:pt x="754856" y="1031081"/>
                  </a:lnTo>
                  <a:lnTo>
                    <a:pt x="728662" y="997744"/>
                  </a:lnTo>
                  <a:lnTo>
                    <a:pt x="685800" y="923925"/>
                  </a:lnTo>
                  <a:lnTo>
                    <a:pt x="592931" y="7643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F33583A-EAC5-4F88-93AE-BD82884231FC}"/>
                </a:ext>
              </a:extLst>
            </p:cNvPr>
            <p:cNvSpPr/>
            <p:nvPr/>
          </p:nvSpPr>
          <p:spPr>
            <a:xfrm>
              <a:off x="3503613" y="3989388"/>
              <a:ext cx="2781300" cy="534987"/>
            </a:xfrm>
            <a:custGeom>
              <a:avLst/>
              <a:gdLst>
                <a:gd name="connsiteX0" fmla="*/ 1169194 w 2781300"/>
                <a:gd name="connsiteY0" fmla="*/ 211931 h 535781"/>
                <a:gd name="connsiteX1" fmla="*/ 1026319 w 2781300"/>
                <a:gd name="connsiteY1" fmla="*/ 228600 h 535781"/>
                <a:gd name="connsiteX2" fmla="*/ 895350 w 2781300"/>
                <a:gd name="connsiteY2" fmla="*/ 242887 h 535781"/>
                <a:gd name="connsiteX3" fmla="*/ 776287 w 2781300"/>
                <a:gd name="connsiteY3" fmla="*/ 254794 h 535781"/>
                <a:gd name="connsiteX4" fmla="*/ 661987 w 2781300"/>
                <a:gd name="connsiteY4" fmla="*/ 261937 h 535781"/>
                <a:gd name="connsiteX5" fmla="*/ 588169 w 2781300"/>
                <a:gd name="connsiteY5" fmla="*/ 266700 h 535781"/>
                <a:gd name="connsiteX6" fmla="*/ 511969 w 2781300"/>
                <a:gd name="connsiteY6" fmla="*/ 266700 h 535781"/>
                <a:gd name="connsiteX7" fmla="*/ 440531 w 2781300"/>
                <a:gd name="connsiteY7" fmla="*/ 264319 h 535781"/>
                <a:gd name="connsiteX8" fmla="*/ 383381 w 2781300"/>
                <a:gd name="connsiteY8" fmla="*/ 261937 h 535781"/>
                <a:gd name="connsiteX9" fmla="*/ 319087 w 2781300"/>
                <a:gd name="connsiteY9" fmla="*/ 254794 h 535781"/>
                <a:gd name="connsiteX10" fmla="*/ 273844 w 2781300"/>
                <a:gd name="connsiteY10" fmla="*/ 247650 h 535781"/>
                <a:gd name="connsiteX11" fmla="*/ 235744 w 2781300"/>
                <a:gd name="connsiteY11" fmla="*/ 238125 h 535781"/>
                <a:gd name="connsiteX12" fmla="*/ 178594 w 2781300"/>
                <a:gd name="connsiteY12" fmla="*/ 216694 h 535781"/>
                <a:gd name="connsiteX13" fmla="*/ 123825 w 2781300"/>
                <a:gd name="connsiteY13" fmla="*/ 190500 h 535781"/>
                <a:gd name="connsiteX14" fmla="*/ 76200 w 2781300"/>
                <a:gd name="connsiteY14" fmla="*/ 161925 h 535781"/>
                <a:gd name="connsiteX15" fmla="*/ 45244 w 2781300"/>
                <a:gd name="connsiteY15" fmla="*/ 145256 h 535781"/>
                <a:gd name="connsiteX16" fmla="*/ 21431 w 2781300"/>
                <a:gd name="connsiteY16" fmla="*/ 138112 h 535781"/>
                <a:gd name="connsiteX17" fmla="*/ 7144 w 2781300"/>
                <a:gd name="connsiteY17" fmla="*/ 140494 h 535781"/>
                <a:gd name="connsiteX18" fmla="*/ 0 w 2781300"/>
                <a:gd name="connsiteY18" fmla="*/ 150019 h 535781"/>
                <a:gd name="connsiteX19" fmla="*/ 2381 w 2781300"/>
                <a:gd name="connsiteY19" fmla="*/ 169069 h 535781"/>
                <a:gd name="connsiteX20" fmla="*/ 14287 w 2781300"/>
                <a:gd name="connsiteY20" fmla="*/ 197644 h 535781"/>
                <a:gd name="connsiteX21" fmla="*/ 78581 w 2781300"/>
                <a:gd name="connsiteY21" fmla="*/ 266700 h 535781"/>
                <a:gd name="connsiteX22" fmla="*/ 180975 w 2781300"/>
                <a:gd name="connsiteY22" fmla="*/ 366712 h 535781"/>
                <a:gd name="connsiteX23" fmla="*/ 259556 w 2781300"/>
                <a:gd name="connsiteY23" fmla="*/ 438150 h 535781"/>
                <a:gd name="connsiteX24" fmla="*/ 330994 w 2781300"/>
                <a:gd name="connsiteY24" fmla="*/ 490537 h 535781"/>
                <a:gd name="connsiteX25" fmla="*/ 366712 w 2781300"/>
                <a:gd name="connsiteY25" fmla="*/ 511969 h 535781"/>
                <a:gd name="connsiteX26" fmla="*/ 397669 w 2781300"/>
                <a:gd name="connsiteY26" fmla="*/ 526256 h 535781"/>
                <a:gd name="connsiteX27" fmla="*/ 414337 w 2781300"/>
                <a:gd name="connsiteY27" fmla="*/ 533400 h 535781"/>
                <a:gd name="connsiteX28" fmla="*/ 445294 w 2781300"/>
                <a:gd name="connsiteY28" fmla="*/ 535781 h 535781"/>
                <a:gd name="connsiteX29" fmla="*/ 519112 w 2781300"/>
                <a:gd name="connsiteY29" fmla="*/ 528637 h 535781"/>
                <a:gd name="connsiteX30" fmla="*/ 569119 w 2781300"/>
                <a:gd name="connsiteY30" fmla="*/ 514350 h 535781"/>
                <a:gd name="connsiteX31" fmla="*/ 650081 w 2781300"/>
                <a:gd name="connsiteY31" fmla="*/ 497681 h 535781"/>
                <a:gd name="connsiteX32" fmla="*/ 857250 w 2781300"/>
                <a:gd name="connsiteY32" fmla="*/ 461962 h 535781"/>
                <a:gd name="connsiteX33" fmla="*/ 1031081 w 2781300"/>
                <a:gd name="connsiteY33" fmla="*/ 433387 h 535781"/>
                <a:gd name="connsiteX34" fmla="*/ 1297781 w 2781300"/>
                <a:gd name="connsiteY34" fmla="*/ 397669 h 535781"/>
                <a:gd name="connsiteX35" fmla="*/ 1574006 w 2781300"/>
                <a:gd name="connsiteY35" fmla="*/ 345281 h 535781"/>
                <a:gd name="connsiteX36" fmla="*/ 1700212 w 2781300"/>
                <a:gd name="connsiteY36" fmla="*/ 321469 h 535781"/>
                <a:gd name="connsiteX37" fmla="*/ 1790700 w 2781300"/>
                <a:gd name="connsiteY37" fmla="*/ 307181 h 535781"/>
                <a:gd name="connsiteX38" fmla="*/ 1883569 w 2781300"/>
                <a:gd name="connsiteY38" fmla="*/ 295275 h 535781"/>
                <a:gd name="connsiteX39" fmla="*/ 2016919 w 2781300"/>
                <a:gd name="connsiteY39" fmla="*/ 288131 h 535781"/>
                <a:gd name="connsiteX40" fmla="*/ 2195512 w 2781300"/>
                <a:gd name="connsiteY40" fmla="*/ 276225 h 535781"/>
                <a:gd name="connsiteX41" fmla="*/ 2455069 w 2781300"/>
                <a:gd name="connsiteY41" fmla="*/ 266700 h 535781"/>
                <a:gd name="connsiteX42" fmla="*/ 2645569 w 2781300"/>
                <a:gd name="connsiteY42" fmla="*/ 261937 h 535781"/>
                <a:gd name="connsiteX43" fmla="*/ 2681287 w 2781300"/>
                <a:gd name="connsiteY43" fmla="*/ 259556 h 535781"/>
                <a:gd name="connsiteX44" fmla="*/ 2726531 w 2781300"/>
                <a:gd name="connsiteY44" fmla="*/ 247650 h 535781"/>
                <a:gd name="connsiteX45" fmla="*/ 2755106 w 2781300"/>
                <a:gd name="connsiteY45" fmla="*/ 233362 h 535781"/>
                <a:gd name="connsiteX46" fmla="*/ 2769394 w 2781300"/>
                <a:gd name="connsiteY46" fmla="*/ 219075 h 535781"/>
                <a:gd name="connsiteX47" fmla="*/ 2778919 w 2781300"/>
                <a:gd name="connsiteY47" fmla="*/ 200025 h 535781"/>
                <a:gd name="connsiteX48" fmla="*/ 2781300 w 2781300"/>
                <a:gd name="connsiteY48" fmla="*/ 183356 h 535781"/>
                <a:gd name="connsiteX49" fmla="*/ 2778919 w 2781300"/>
                <a:gd name="connsiteY49" fmla="*/ 152400 h 535781"/>
                <a:gd name="connsiteX50" fmla="*/ 2767012 w 2781300"/>
                <a:gd name="connsiteY50" fmla="*/ 128587 h 535781"/>
                <a:gd name="connsiteX51" fmla="*/ 2750344 w 2781300"/>
                <a:gd name="connsiteY51" fmla="*/ 111919 h 535781"/>
                <a:gd name="connsiteX52" fmla="*/ 2721769 w 2781300"/>
                <a:gd name="connsiteY52" fmla="*/ 97631 h 535781"/>
                <a:gd name="connsiteX53" fmla="*/ 2681287 w 2781300"/>
                <a:gd name="connsiteY53" fmla="*/ 83344 h 535781"/>
                <a:gd name="connsiteX54" fmla="*/ 2638425 w 2781300"/>
                <a:gd name="connsiteY54" fmla="*/ 66675 h 535781"/>
                <a:gd name="connsiteX55" fmla="*/ 2562225 w 2781300"/>
                <a:gd name="connsiteY55" fmla="*/ 45244 h 535781"/>
                <a:gd name="connsiteX56" fmla="*/ 2497931 w 2781300"/>
                <a:gd name="connsiteY56" fmla="*/ 30956 h 535781"/>
                <a:gd name="connsiteX57" fmla="*/ 2414587 w 2781300"/>
                <a:gd name="connsiteY57" fmla="*/ 16669 h 535781"/>
                <a:gd name="connsiteX58" fmla="*/ 2312194 w 2781300"/>
                <a:gd name="connsiteY58" fmla="*/ 2381 h 535781"/>
                <a:gd name="connsiteX59" fmla="*/ 2269331 w 2781300"/>
                <a:gd name="connsiteY59" fmla="*/ 0 h 535781"/>
                <a:gd name="connsiteX60" fmla="*/ 2219325 w 2781300"/>
                <a:gd name="connsiteY60" fmla="*/ 7144 h 535781"/>
                <a:gd name="connsiteX61" fmla="*/ 2147887 w 2781300"/>
                <a:gd name="connsiteY61" fmla="*/ 23812 h 535781"/>
                <a:gd name="connsiteX62" fmla="*/ 2055019 w 2781300"/>
                <a:gd name="connsiteY62" fmla="*/ 50006 h 535781"/>
                <a:gd name="connsiteX63" fmla="*/ 1997869 w 2781300"/>
                <a:gd name="connsiteY63" fmla="*/ 66675 h 535781"/>
                <a:gd name="connsiteX64" fmla="*/ 1916906 w 2781300"/>
                <a:gd name="connsiteY64" fmla="*/ 85725 h 535781"/>
                <a:gd name="connsiteX65" fmla="*/ 1821656 w 2781300"/>
                <a:gd name="connsiteY65" fmla="*/ 104775 h 535781"/>
                <a:gd name="connsiteX66" fmla="*/ 1659731 w 2781300"/>
                <a:gd name="connsiteY66" fmla="*/ 133350 h 535781"/>
                <a:gd name="connsiteX67" fmla="*/ 1509712 w 2781300"/>
                <a:gd name="connsiteY67" fmla="*/ 159544 h 535781"/>
                <a:gd name="connsiteX68" fmla="*/ 1290637 w 2781300"/>
                <a:gd name="connsiteY68" fmla="*/ 197644 h 535781"/>
                <a:gd name="connsiteX69" fmla="*/ 1169194 w 2781300"/>
                <a:gd name="connsiteY69" fmla="*/ 211931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1300" h="535781">
                  <a:moveTo>
                    <a:pt x="1169194" y="211931"/>
                  </a:moveTo>
                  <a:lnTo>
                    <a:pt x="1026319" y="228600"/>
                  </a:lnTo>
                  <a:lnTo>
                    <a:pt x="895350" y="242887"/>
                  </a:lnTo>
                  <a:lnTo>
                    <a:pt x="776287" y="254794"/>
                  </a:lnTo>
                  <a:lnTo>
                    <a:pt x="661987" y="261937"/>
                  </a:lnTo>
                  <a:lnTo>
                    <a:pt x="588169" y="266700"/>
                  </a:lnTo>
                  <a:lnTo>
                    <a:pt x="511969" y="266700"/>
                  </a:lnTo>
                  <a:lnTo>
                    <a:pt x="440531" y="264319"/>
                  </a:lnTo>
                  <a:lnTo>
                    <a:pt x="383381" y="261937"/>
                  </a:lnTo>
                  <a:lnTo>
                    <a:pt x="319087" y="254794"/>
                  </a:lnTo>
                  <a:lnTo>
                    <a:pt x="273844" y="247650"/>
                  </a:lnTo>
                  <a:lnTo>
                    <a:pt x="235744" y="238125"/>
                  </a:lnTo>
                  <a:lnTo>
                    <a:pt x="178594" y="216694"/>
                  </a:lnTo>
                  <a:lnTo>
                    <a:pt x="123825" y="190500"/>
                  </a:lnTo>
                  <a:lnTo>
                    <a:pt x="76200" y="161925"/>
                  </a:lnTo>
                  <a:lnTo>
                    <a:pt x="45244" y="145256"/>
                  </a:lnTo>
                  <a:lnTo>
                    <a:pt x="21431" y="138112"/>
                  </a:lnTo>
                  <a:lnTo>
                    <a:pt x="7144" y="140494"/>
                  </a:lnTo>
                  <a:lnTo>
                    <a:pt x="0" y="150019"/>
                  </a:lnTo>
                  <a:lnTo>
                    <a:pt x="2381" y="169069"/>
                  </a:lnTo>
                  <a:lnTo>
                    <a:pt x="14287" y="197644"/>
                  </a:lnTo>
                  <a:lnTo>
                    <a:pt x="78581" y="266700"/>
                  </a:lnTo>
                  <a:lnTo>
                    <a:pt x="180975" y="366712"/>
                  </a:lnTo>
                  <a:lnTo>
                    <a:pt x="259556" y="438150"/>
                  </a:lnTo>
                  <a:lnTo>
                    <a:pt x="330994" y="490537"/>
                  </a:lnTo>
                  <a:lnTo>
                    <a:pt x="366712" y="511969"/>
                  </a:lnTo>
                  <a:lnTo>
                    <a:pt x="397669" y="526256"/>
                  </a:lnTo>
                  <a:lnTo>
                    <a:pt x="414337" y="533400"/>
                  </a:lnTo>
                  <a:lnTo>
                    <a:pt x="445294" y="535781"/>
                  </a:lnTo>
                  <a:lnTo>
                    <a:pt x="519112" y="528637"/>
                  </a:lnTo>
                  <a:lnTo>
                    <a:pt x="569119" y="514350"/>
                  </a:lnTo>
                  <a:lnTo>
                    <a:pt x="650081" y="497681"/>
                  </a:lnTo>
                  <a:lnTo>
                    <a:pt x="857250" y="461962"/>
                  </a:lnTo>
                  <a:lnTo>
                    <a:pt x="1031081" y="433387"/>
                  </a:lnTo>
                  <a:lnTo>
                    <a:pt x="1297781" y="397669"/>
                  </a:lnTo>
                  <a:lnTo>
                    <a:pt x="1574006" y="345281"/>
                  </a:lnTo>
                  <a:lnTo>
                    <a:pt x="1700212" y="321469"/>
                  </a:lnTo>
                  <a:lnTo>
                    <a:pt x="1790700" y="307181"/>
                  </a:lnTo>
                  <a:lnTo>
                    <a:pt x="1883569" y="295275"/>
                  </a:lnTo>
                  <a:lnTo>
                    <a:pt x="2016919" y="288131"/>
                  </a:lnTo>
                  <a:lnTo>
                    <a:pt x="2195512" y="276225"/>
                  </a:lnTo>
                  <a:lnTo>
                    <a:pt x="2455069" y="266700"/>
                  </a:lnTo>
                  <a:lnTo>
                    <a:pt x="2645569" y="261937"/>
                  </a:lnTo>
                  <a:lnTo>
                    <a:pt x="2681287" y="259556"/>
                  </a:lnTo>
                  <a:lnTo>
                    <a:pt x="2726531" y="247650"/>
                  </a:lnTo>
                  <a:lnTo>
                    <a:pt x="2755106" y="233362"/>
                  </a:lnTo>
                  <a:lnTo>
                    <a:pt x="2769394" y="219075"/>
                  </a:lnTo>
                  <a:lnTo>
                    <a:pt x="2778919" y="200025"/>
                  </a:lnTo>
                  <a:lnTo>
                    <a:pt x="2781300" y="183356"/>
                  </a:lnTo>
                  <a:lnTo>
                    <a:pt x="2778919" y="152400"/>
                  </a:lnTo>
                  <a:lnTo>
                    <a:pt x="2767012" y="128587"/>
                  </a:lnTo>
                  <a:lnTo>
                    <a:pt x="2750344" y="111919"/>
                  </a:lnTo>
                  <a:lnTo>
                    <a:pt x="2721769" y="97631"/>
                  </a:lnTo>
                  <a:lnTo>
                    <a:pt x="2681287" y="83344"/>
                  </a:lnTo>
                  <a:lnTo>
                    <a:pt x="2638425" y="66675"/>
                  </a:lnTo>
                  <a:lnTo>
                    <a:pt x="2562225" y="45244"/>
                  </a:lnTo>
                  <a:lnTo>
                    <a:pt x="2497931" y="30956"/>
                  </a:lnTo>
                  <a:lnTo>
                    <a:pt x="2414587" y="16669"/>
                  </a:lnTo>
                  <a:lnTo>
                    <a:pt x="2312194" y="2381"/>
                  </a:lnTo>
                  <a:lnTo>
                    <a:pt x="2269331" y="0"/>
                  </a:lnTo>
                  <a:lnTo>
                    <a:pt x="2219325" y="7144"/>
                  </a:lnTo>
                  <a:lnTo>
                    <a:pt x="2147887" y="23812"/>
                  </a:lnTo>
                  <a:lnTo>
                    <a:pt x="2055019" y="50006"/>
                  </a:lnTo>
                  <a:lnTo>
                    <a:pt x="1997869" y="66675"/>
                  </a:lnTo>
                  <a:lnTo>
                    <a:pt x="1916906" y="85725"/>
                  </a:lnTo>
                  <a:lnTo>
                    <a:pt x="1821656" y="104775"/>
                  </a:lnTo>
                  <a:lnTo>
                    <a:pt x="1659731" y="133350"/>
                  </a:lnTo>
                  <a:lnTo>
                    <a:pt x="1509712" y="159544"/>
                  </a:lnTo>
                  <a:lnTo>
                    <a:pt x="1290637" y="197644"/>
                  </a:lnTo>
                  <a:lnTo>
                    <a:pt x="1169194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2AF7EB13-6B73-4B8D-9E8E-A777E1B2F08D}"/>
                </a:ext>
              </a:extLst>
            </p:cNvPr>
            <p:cNvSpPr/>
            <p:nvPr/>
          </p:nvSpPr>
          <p:spPr>
            <a:xfrm>
              <a:off x="4476750" y="3175000"/>
              <a:ext cx="655638" cy="2230438"/>
            </a:xfrm>
            <a:custGeom>
              <a:avLst/>
              <a:gdLst>
                <a:gd name="connsiteX0" fmla="*/ 288915 w 655270"/>
                <a:gd name="connsiteY0" fmla="*/ 1587541 h 2230897"/>
                <a:gd name="connsiteX1" fmla="*/ 288915 w 655270"/>
                <a:gd name="connsiteY1" fmla="*/ 1179486 h 2230897"/>
                <a:gd name="connsiteX2" fmla="*/ 288915 w 655270"/>
                <a:gd name="connsiteY2" fmla="*/ 970991 h 2230897"/>
                <a:gd name="connsiteX3" fmla="*/ 288915 w 655270"/>
                <a:gd name="connsiteY3" fmla="*/ 756539 h 2230897"/>
                <a:gd name="connsiteX4" fmla="*/ 291893 w 655270"/>
                <a:gd name="connsiteY4" fmla="*/ 515281 h 2230897"/>
                <a:gd name="connsiteX5" fmla="*/ 288915 w 655270"/>
                <a:gd name="connsiteY5" fmla="*/ 443796 h 2230897"/>
                <a:gd name="connsiteX6" fmla="*/ 285936 w 655270"/>
                <a:gd name="connsiteY6" fmla="*/ 408054 h 2230897"/>
                <a:gd name="connsiteX7" fmla="*/ 277001 w 655270"/>
                <a:gd name="connsiteY7" fmla="*/ 354441 h 2230897"/>
                <a:gd name="connsiteX8" fmla="*/ 259130 w 655270"/>
                <a:gd name="connsiteY8" fmla="*/ 297850 h 2230897"/>
                <a:gd name="connsiteX9" fmla="*/ 241259 w 655270"/>
                <a:gd name="connsiteY9" fmla="*/ 256151 h 2230897"/>
                <a:gd name="connsiteX10" fmla="*/ 220409 w 655270"/>
                <a:gd name="connsiteY10" fmla="*/ 220409 h 2230897"/>
                <a:gd name="connsiteX11" fmla="*/ 199560 w 655270"/>
                <a:gd name="connsiteY11" fmla="*/ 187645 h 2230897"/>
                <a:gd name="connsiteX12" fmla="*/ 169775 w 655270"/>
                <a:gd name="connsiteY12" fmla="*/ 154882 h 2230897"/>
                <a:gd name="connsiteX13" fmla="*/ 134033 w 655270"/>
                <a:gd name="connsiteY13" fmla="*/ 122118 h 2230897"/>
                <a:gd name="connsiteX14" fmla="*/ 98291 w 655270"/>
                <a:gd name="connsiteY14" fmla="*/ 92333 h 2230897"/>
                <a:gd name="connsiteX15" fmla="*/ 0 w 655270"/>
                <a:gd name="connsiteY15" fmla="*/ 38720 h 2230897"/>
                <a:gd name="connsiteX16" fmla="*/ 145947 w 655270"/>
                <a:gd name="connsiteY16" fmla="*/ 0 h 2230897"/>
                <a:gd name="connsiteX17" fmla="*/ 285936 w 655270"/>
                <a:gd name="connsiteY17" fmla="*/ 59570 h 2230897"/>
                <a:gd name="connsiteX18" fmla="*/ 402098 w 655270"/>
                <a:gd name="connsiteY18" fmla="*/ 110204 h 2230897"/>
                <a:gd name="connsiteX19" fmla="*/ 524216 w 655270"/>
                <a:gd name="connsiteY19" fmla="*/ 178710 h 2230897"/>
                <a:gd name="connsiteX20" fmla="*/ 601657 w 655270"/>
                <a:gd name="connsiteY20" fmla="*/ 232323 h 2230897"/>
                <a:gd name="connsiteX21" fmla="*/ 628464 w 655270"/>
                <a:gd name="connsiteY21" fmla="*/ 253172 h 2230897"/>
                <a:gd name="connsiteX22" fmla="*/ 643356 w 655270"/>
                <a:gd name="connsiteY22" fmla="*/ 271043 h 2230897"/>
                <a:gd name="connsiteX23" fmla="*/ 649313 w 655270"/>
                <a:gd name="connsiteY23" fmla="*/ 285936 h 2230897"/>
                <a:gd name="connsiteX24" fmla="*/ 655270 w 655270"/>
                <a:gd name="connsiteY24" fmla="*/ 312742 h 2230897"/>
                <a:gd name="connsiteX25" fmla="*/ 655270 w 655270"/>
                <a:gd name="connsiteY25" fmla="*/ 336570 h 2230897"/>
                <a:gd name="connsiteX26" fmla="*/ 646335 w 655270"/>
                <a:gd name="connsiteY26" fmla="*/ 363377 h 2230897"/>
                <a:gd name="connsiteX27" fmla="*/ 628464 w 655270"/>
                <a:gd name="connsiteY27" fmla="*/ 396140 h 2230897"/>
                <a:gd name="connsiteX28" fmla="*/ 607614 w 655270"/>
                <a:gd name="connsiteY28" fmla="*/ 425925 h 2230897"/>
                <a:gd name="connsiteX29" fmla="*/ 595700 w 655270"/>
                <a:gd name="connsiteY29" fmla="*/ 452732 h 2230897"/>
                <a:gd name="connsiteX30" fmla="*/ 583786 w 655270"/>
                <a:gd name="connsiteY30" fmla="*/ 497410 h 2230897"/>
                <a:gd name="connsiteX31" fmla="*/ 574851 w 655270"/>
                <a:gd name="connsiteY31" fmla="*/ 571872 h 2230897"/>
                <a:gd name="connsiteX32" fmla="*/ 562937 w 655270"/>
                <a:gd name="connsiteY32" fmla="*/ 691012 h 2230897"/>
                <a:gd name="connsiteX33" fmla="*/ 559958 w 655270"/>
                <a:gd name="connsiteY33" fmla="*/ 810152 h 2230897"/>
                <a:gd name="connsiteX34" fmla="*/ 556980 w 655270"/>
                <a:gd name="connsiteY34" fmla="*/ 1000776 h 2230897"/>
                <a:gd name="connsiteX35" fmla="*/ 556980 w 655270"/>
                <a:gd name="connsiteY35" fmla="*/ 1155658 h 2230897"/>
                <a:gd name="connsiteX36" fmla="*/ 551023 w 655270"/>
                <a:gd name="connsiteY36" fmla="*/ 1572649 h 2230897"/>
                <a:gd name="connsiteX37" fmla="*/ 539109 w 655270"/>
                <a:gd name="connsiteY37" fmla="*/ 1971768 h 2230897"/>
                <a:gd name="connsiteX38" fmla="*/ 533152 w 655270"/>
                <a:gd name="connsiteY38" fmla="*/ 2227919 h 2230897"/>
                <a:gd name="connsiteX39" fmla="*/ 291893 w 655270"/>
                <a:gd name="connsiteY39" fmla="*/ 2230897 h 2230897"/>
                <a:gd name="connsiteX40" fmla="*/ 288915 w 655270"/>
                <a:gd name="connsiteY40" fmla="*/ 2040273 h 2230897"/>
                <a:gd name="connsiteX41" fmla="*/ 288915 w 655270"/>
                <a:gd name="connsiteY41" fmla="*/ 1587541 h 223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655270" h="2230897">
                  <a:moveTo>
                    <a:pt x="288915" y="1587541"/>
                  </a:moveTo>
                  <a:lnTo>
                    <a:pt x="288915" y="1179486"/>
                  </a:lnTo>
                  <a:lnTo>
                    <a:pt x="288915" y="970991"/>
                  </a:lnTo>
                  <a:lnTo>
                    <a:pt x="288915" y="756539"/>
                  </a:lnTo>
                  <a:cubicBezTo>
                    <a:pt x="289908" y="676120"/>
                    <a:pt x="290900" y="595700"/>
                    <a:pt x="291893" y="515281"/>
                  </a:cubicBezTo>
                  <a:lnTo>
                    <a:pt x="288915" y="443796"/>
                  </a:lnTo>
                  <a:lnTo>
                    <a:pt x="285936" y="408054"/>
                  </a:lnTo>
                  <a:lnTo>
                    <a:pt x="277001" y="354441"/>
                  </a:lnTo>
                  <a:lnTo>
                    <a:pt x="259130" y="297850"/>
                  </a:lnTo>
                  <a:lnTo>
                    <a:pt x="241259" y="256151"/>
                  </a:lnTo>
                  <a:lnTo>
                    <a:pt x="220409" y="220409"/>
                  </a:lnTo>
                  <a:lnTo>
                    <a:pt x="199560" y="187645"/>
                  </a:lnTo>
                  <a:lnTo>
                    <a:pt x="169775" y="154882"/>
                  </a:lnTo>
                  <a:lnTo>
                    <a:pt x="134033" y="122118"/>
                  </a:lnTo>
                  <a:lnTo>
                    <a:pt x="98291" y="92333"/>
                  </a:lnTo>
                  <a:lnTo>
                    <a:pt x="0" y="38720"/>
                  </a:lnTo>
                  <a:lnTo>
                    <a:pt x="145947" y="0"/>
                  </a:lnTo>
                  <a:lnTo>
                    <a:pt x="285936" y="59570"/>
                  </a:lnTo>
                  <a:lnTo>
                    <a:pt x="402098" y="110204"/>
                  </a:lnTo>
                  <a:lnTo>
                    <a:pt x="524216" y="178710"/>
                  </a:lnTo>
                  <a:lnTo>
                    <a:pt x="601657" y="232323"/>
                  </a:lnTo>
                  <a:lnTo>
                    <a:pt x="628464" y="253172"/>
                  </a:lnTo>
                  <a:lnTo>
                    <a:pt x="643356" y="271043"/>
                  </a:lnTo>
                  <a:lnTo>
                    <a:pt x="649313" y="285936"/>
                  </a:lnTo>
                  <a:lnTo>
                    <a:pt x="655270" y="312742"/>
                  </a:lnTo>
                  <a:lnTo>
                    <a:pt x="655270" y="336570"/>
                  </a:lnTo>
                  <a:lnTo>
                    <a:pt x="646335" y="363377"/>
                  </a:lnTo>
                  <a:lnTo>
                    <a:pt x="628464" y="396140"/>
                  </a:lnTo>
                  <a:lnTo>
                    <a:pt x="607614" y="425925"/>
                  </a:lnTo>
                  <a:lnTo>
                    <a:pt x="595700" y="452732"/>
                  </a:lnTo>
                  <a:lnTo>
                    <a:pt x="583786" y="497410"/>
                  </a:lnTo>
                  <a:lnTo>
                    <a:pt x="574851" y="571872"/>
                  </a:lnTo>
                  <a:lnTo>
                    <a:pt x="562937" y="691012"/>
                  </a:lnTo>
                  <a:lnTo>
                    <a:pt x="559958" y="810152"/>
                  </a:lnTo>
                  <a:cubicBezTo>
                    <a:pt x="558965" y="873693"/>
                    <a:pt x="557973" y="937235"/>
                    <a:pt x="556980" y="1000776"/>
                  </a:cubicBezTo>
                  <a:lnTo>
                    <a:pt x="556980" y="1155658"/>
                  </a:lnTo>
                  <a:cubicBezTo>
                    <a:pt x="554994" y="1294655"/>
                    <a:pt x="553009" y="1433652"/>
                    <a:pt x="551023" y="1572649"/>
                  </a:cubicBezTo>
                  <a:lnTo>
                    <a:pt x="539109" y="1971768"/>
                  </a:lnTo>
                  <a:lnTo>
                    <a:pt x="533152" y="2227919"/>
                  </a:lnTo>
                  <a:lnTo>
                    <a:pt x="291893" y="2230897"/>
                  </a:lnTo>
                  <a:cubicBezTo>
                    <a:pt x="290900" y="2167356"/>
                    <a:pt x="289908" y="2103814"/>
                    <a:pt x="288915" y="2040273"/>
                  </a:cubicBezTo>
                  <a:lnTo>
                    <a:pt x="288915" y="15875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10940F5C-6BF2-4369-80C3-C1850D835AA3}"/>
                </a:ext>
              </a:extLst>
            </p:cNvPr>
            <p:cNvSpPr/>
            <p:nvPr/>
          </p:nvSpPr>
          <p:spPr>
            <a:xfrm>
              <a:off x="2717800" y="5218113"/>
              <a:ext cx="4386263" cy="533400"/>
            </a:xfrm>
            <a:custGeom>
              <a:avLst/>
              <a:gdLst>
                <a:gd name="connsiteX0" fmla="*/ 2962092 w 4384884"/>
                <a:gd name="connsiteY0" fmla="*/ 56488 h 533106"/>
                <a:gd name="connsiteX1" fmla="*/ 2661999 w 4384884"/>
                <a:gd name="connsiteY1" fmla="*/ 60018 h 533106"/>
                <a:gd name="connsiteX2" fmla="*/ 2372498 w 4384884"/>
                <a:gd name="connsiteY2" fmla="*/ 63549 h 533106"/>
                <a:gd name="connsiteX3" fmla="*/ 2252461 w 4384884"/>
                <a:gd name="connsiteY3" fmla="*/ 63549 h 533106"/>
                <a:gd name="connsiteX4" fmla="*/ 1970021 w 4384884"/>
                <a:gd name="connsiteY4" fmla="*/ 95323 h 533106"/>
                <a:gd name="connsiteX5" fmla="*/ 1659336 w 4384884"/>
                <a:gd name="connsiteY5" fmla="*/ 137689 h 533106"/>
                <a:gd name="connsiteX6" fmla="*/ 1369835 w 4384884"/>
                <a:gd name="connsiteY6" fmla="*/ 176525 h 533106"/>
                <a:gd name="connsiteX7" fmla="*/ 1143883 w 4384884"/>
                <a:gd name="connsiteY7" fmla="*/ 208299 h 533106"/>
                <a:gd name="connsiteX8" fmla="*/ 893217 w 4384884"/>
                <a:gd name="connsiteY8" fmla="*/ 240074 h 533106"/>
                <a:gd name="connsiteX9" fmla="*/ 716692 w 4384884"/>
                <a:gd name="connsiteY9" fmla="*/ 261257 h 533106"/>
                <a:gd name="connsiteX10" fmla="*/ 550759 w 4384884"/>
                <a:gd name="connsiteY10" fmla="*/ 278910 h 533106"/>
                <a:gd name="connsiteX11" fmla="*/ 473088 w 4384884"/>
                <a:gd name="connsiteY11" fmla="*/ 285971 h 533106"/>
                <a:gd name="connsiteX12" fmla="*/ 423661 w 4384884"/>
                <a:gd name="connsiteY12" fmla="*/ 285971 h 533106"/>
                <a:gd name="connsiteX13" fmla="*/ 363642 w 4384884"/>
                <a:gd name="connsiteY13" fmla="*/ 275379 h 533106"/>
                <a:gd name="connsiteX14" fmla="*/ 261258 w 4384884"/>
                <a:gd name="connsiteY14" fmla="*/ 250665 h 533106"/>
                <a:gd name="connsiteX15" fmla="*/ 109446 w 4384884"/>
                <a:gd name="connsiteY15" fmla="*/ 194177 h 533106"/>
                <a:gd name="connsiteX16" fmla="*/ 63550 w 4384884"/>
                <a:gd name="connsiteY16" fmla="*/ 176525 h 533106"/>
                <a:gd name="connsiteX17" fmla="*/ 24714 w 4384884"/>
                <a:gd name="connsiteY17" fmla="*/ 172994 h 533106"/>
                <a:gd name="connsiteX18" fmla="*/ 10592 w 4384884"/>
                <a:gd name="connsiteY18" fmla="*/ 176525 h 533106"/>
                <a:gd name="connsiteX19" fmla="*/ 3531 w 4384884"/>
                <a:gd name="connsiteY19" fmla="*/ 183586 h 533106"/>
                <a:gd name="connsiteX20" fmla="*/ 0 w 4384884"/>
                <a:gd name="connsiteY20" fmla="*/ 201238 h 533106"/>
                <a:gd name="connsiteX21" fmla="*/ 14122 w 4384884"/>
                <a:gd name="connsiteY21" fmla="*/ 236543 h 533106"/>
                <a:gd name="connsiteX22" fmla="*/ 45897 w 4384884"/>
                <a:gd name="connsiteY22" fmla="*/ 264787 h 533106"/>
                <a:gd name="connsiteX23" fmla="*/ 187117 w 4384884"/>
                <a:gd name="connsiteY23" fmla="*/ 363642 h 533106"/>
                <a:gd name="connsiteX24" fmla="*/ 303624 w 4384884"/>
                <a:gd name="connsiteY24" fmla="*/ 437782 h 533106"/>
                <a:gd name="connsiteX25" fmla="*/ 398947 w 4384884"/>
                <a:gd name="connsiteY25" fmla="*/ 483679 h 533106"/>
                <a:gd name="connsiteX26" fmla="*/ 480149 w 4384884"/>
                <a:gd name="connsiteY26" fmla="*/ 515453 h 533106"/>
                <a:gd name="connsiteX27" fmla="*/ 529576 w 4384884"/>
                <a:gd name="connsiteY27" fmla="*/ 529575 h 533106"/>
                <a:gd name="connsiteX28" fmla="*/ 564881 w 4384884"/>
                <a:gd name="connsiteY28" fmla="*/ 533106 h 533106"/>
                <a:gd name="connsiteX29" fmla="*/ 614308 w 4384884"/>
                <a:gd name="connsiteY29" fmla="*/ 529575 h 533106"/>
                <a:gd name="connsiteX30" fmla="*/ 688448 w 4384884"/>
                <a:gd name="connsiteY30" fmla="*/ 511923 h 533106"/>
                <a:gd name="connsiteX31" fmla="*/ 794363 w 4384884"/>
                <a:gd name="connsiteY31" fmla="*/ 476618 h 533106"/>
                <a:gd name="connsiteX32" fmla="*/ 833199 w 4384884"/>
                <a:gd name="connsiteY32" fmla="*/ 462496 h 533106"/>
                <a:gd name="connsiteX33" fmla="*/ 1020316 w 4384884"/>
                <a:gd name="connsiteY33" fmla="*/ 434252 h 533106"/>
                <a:gd name="connsiteX34" fmla="*/ 1292164 w 4384884"/>
                <a:gd name="connsiteY34" fmla="*/ 388355 h 533106"/>
                <a:gd name="connsiteX35" fmla="*/ 1564013 w 4384884"/>
                <a:gd name="connsiteY35" fmla="*/ 345989 h 533106"/>
                <a:gd name="connsiteX36" fmla="*/ 1800556 w 4384884"/>
                <a:gd name="connsiteY36" fmla="*/ 314215 h 533106"/>
                <a:gd name="connsiteX37" fmla="*/ 1966490 w 4384884"/>
                <a:gd name="connsiteY37" fmla="*/ 296562 h 533106"/>
                <a:gd name="connsiteX38" fmla="*/ 2245400 w 4384884"/>
                <a:gd name="connsiteY38" fmla="*/ 278910 h 533106"/>
                <a:gd name="connsiteX39" fmla="*/ 2517248 w 4384884"/>
                <a:gd name="connsiteY39" fmla="*/ 268318 h 533106"/>
                <a:gd name="connsiteX40" fmla="*/ 2725548 w 4384884"/>
                <a:gd name="connsiteY40" fmla="*/ 264787 h 533106"/>
                <a:gd name="connsiteX41" fmla="*/ 2962092 w 4384884"/>
                <a:gd name="connsiteY41" fmla="*/ 264787 h 533106"/>
                <a:gd name="connsiteX42" fmla="*/ 3195105 w 4384884"/>
                <a:gd name="connsiteY42" fmla="*/ 268318 h 533106"/>
                <a:gd name="connsiteX43" fmla="*/ 3403404 w 4384884"/>
                <a:gd name="connsiteY43" fmla="*/ 271849 h 533106"/>
                <a:gd name="connsiteX44" fmla="*/ 3509319 w 4384884"/>
                <a:gd name="connsiteY44" fmla="*/ 275379 h 533106"/>
                <a:gd name="connsiteX45" fmla="*/ 3742333 w 4384884"/>
                <a:gd name="connsiteY45" fmla="*/ 296562 h 533106"/>
                <a:gd name="connsiteX46" fmla="*/ 3971815 w 4384884"/>
                <a:gd name="connsiteY46" fmla="*/ 328337 h 533106"/>
                <a:gd name="connsiteX47" fmla="*/ 4187176 w 4384884"/>
                <a:gd name="connsiteY47" fmla="*/ 356581 h 533106"/>
                <a:gd name="connsiteX48" fmla="*/ 4300152 w 4384884"/>
                <a:gd name="connsiteY48" fmla="*/ 374233 h 533106"/>
                <a:gd name="connsiteX49" fmla="*/ 4314274 w 4384884"/>
                <a:gd name="connsiteY49" fmla="*/ 370703 h 533106"/>
                <a:gd name="connsiteX50" fmla="*/ 4342518 w 4384884"/>
                <a:gd name="connsiteY50" fmla="*/ 360111 h 533106"/>
                <a:gd name="connsiteX51" fmla="*/ 4367231 w 4384884"/>
                <a:gd name="connsiteY51" fmla="*/ 335398 h 533106"/>
                <a:gd name="connsiteX52" fmla="*/ 4370762 w 4384884"/>
                <a:gd name="connsiteY52" fmla="*/ 331867 h 533106"/>
                <a:gd name="connsiteX53" fmla="*/ 4381353 w 4384884"/>
                <a:gd name="connsiteY53" fmla="*/ 307154 h 533106"/>
                <a:gd name="connsiteX54" fmla="*/ 4384884 w 4384884"/>
                <a:gd name="connsiteY54" fmla="*/ 289501 h 533106"/>
                <a:gd name="connsiteX55" fmla="*/ 4377823 w 4384884"/>
                <a:gd name="connsiteY55" fmla="*/ 271849 h 533106"/>
                <a:gd name="connsiteX56" fmla="*/ 4356640 w 4384884"/>
                <a:gd name="connsiteY56" fmla="*/ 233013 h 533106"/>
                <a:gd name="connsiteX57" fmla="*/ 4317804 w 4384884"/>
                <a:gd name="connsiteY57" fmla="*/ 183586 h 533106"/>
                <a:gd name="connsiteX58" fmla="*/ 4278969 w 4384884"/>
                <a:gd name="connsiteY58" fmla="*/ 151811 h 533106"/>
                <a:gd name="connsiteX59" fmla="*/ 4218950 w 4384884"/>
                <a:gd name="connsiteY59" fmla="*/ 112976 h 533106"/>
                <a:gd name="connsiteX60" fmla="*/ 4127157 w 4384884"/>
                <a:gd name="connsiteY60" fmla="*/ 67079 h 533106"/>
                <a:gd name="connsiteX61" fmla="*/ 3978876 w 4384884"/>
                <a:gd name="connsiteY61" fmla="*/ 14122 h 533106"/>
                <a:gd name="connsiteX62" fmla="*/ 3929449 w 4384884"/>
                <a:gd name="connsiteY62" fmla="*/ 0 h 533106"/>
                <a:gd name="connsiteX63" fmla="*/ 3915327 w 4384884"/>
                <a:gd name="connsiteY63" fmla="*/ 0 h 533106"/>
                <a:gd name="connsiteX64" fmla="*/ 3823534 w 4384884"/>
                <a:gd name="connsiteY64" fmla="*/ 14122 h 533106"/>
                <a:gd name="connsiteX65" fmla="*/ 3692906 w 4384884"/>
                <a:gd name="connsiteY65" fmla="*/ 38835 h 533106"/>
                <a:gd name="connsiteX66" fmla="*/ 3498728 w 4384884"/>
                <a:gd name="connsiteY66" fmla="*/ 45896 h 533106"/>
                <a:gd name="connsiteX67" fmla="*/ 3205696 w 4384884"/>
                <a:gd name="connsiteY67" fmla="*/ 52957 h 533106"/>
                <a:gd name="connsiteX68" fmla="*/ 2962092 w 4384884"/>
                <a:gd name="connsiteY68" fmla="*/ 56488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384884" h="533106">
                  <a:moveTo>
                    <a:pt x="2962092" y="56488"/>
                  </a:moveTo>
                  <a:lnTo>
                    <a:pt x="2661999" y="60018"/>
                  </a:lnTo>
                  <a:lnTo>
                    <a:pt x="2372498" y="63549"/>
                  </a:lnTo>
                  <a:lnTo>
                    <a:pt x="2252461" y="63549"/>
                  </a:lnTo>
                  <a:lnTo>
                    <a:pt x="1970021" y="95323"/>
                  </a:lnTo>
                  <a:lnTo>
                    <a:pt x="1659336" y="137689"/>
                  </a:lnTo>
                  <a:lnTo>
                    <a:pt x="1369835" y="176525"/>
                  </a:lnTo>
                  <a:lnTo>
                    <a:pt x="1143883" y="208299"/>
                  </a:lnTo>
                  <a:lnTo>
                    <a:pt x="893217" y="240074"/>
                  </a:lnTo>
                  <a:lnTo>
                    <a:pt x="716692" y="261257"/>
                  </a:lnTo>
                  <a:lnTo>
                    <a:pt x="550759" y="278910"/>
                  </a:lnTo>
                  <a:lnTo>
                    <a:pt x="473088" y="285971"/>
                  </a:lnTo>
                  <a:lnTo>
                    <a:pt x="423661" y="285971"/>
                  </a:lnTo>
                  <a:lnTo>
                    <a:pt x="363642" y="275379"/>
                  </a:lnTo>
                  <a:lnTo>
                    <a:pt x="261258" y="250665"/>
                  </a:lnTo>
                  <a:lnTo>
                    <a:pt x="109446" y="194177"/>
                  </a:lnTo>
                  <a:lnTo>
                    <a:pt x="63550" y="176525"/>
                  </a:lnTo>
                  <a:lnTo>
                    <a:pt x="24714" y="172994"/>
                  </a:lnTo>
                  <a:lnTo>
                    <a:pt x="10592" y="176525"/>
                  </a:lnTo>
                  <a:lnTo>
                    <a:pt x="3531" y="183586"/>
                  </a:lnTo>
                  <a:lnTo>
                    <a:pt x="0" y="201238"/>
                  </a:lnTo>
                  <a:lnTo>
                    <a:pt x="14122" y="236543"/>
                  </a:lnTo>
                  <a:lnTo>
                    <a:pt x="45897" y="264787"/>
                  </a:lnTo>
                  <a:lnTo>
                    <a:pt x="187117" y="363642"/>
                  </a:lnTo>
                  <a:lnTo>
                    <a:pt x="303624" y="437782"/>
                  </a:lnTo>
                  <a:lnTo>
                    <a:pt x="398947" y="483679"/>
                  </a:lnTo>
                  <a:lnTo>
                    <a:pt x="480149" y="515453"/>
                  </a:lnTo>
                  <a:lnTo>
                    <a:pt x="529576" y="529575"/>
                  </a:lnTo>
                  <a:lnTo>
                    <a:pt x="564881" y="533106"/>
                  </a:lnTo>
                  <a:lnTo>
                    <a:pt x="614308" y="529575"/>
                  </a:lnTo>
                  <a:lnTo>
                    <a:pt x="688448" y="511923"/>
                  </a:lnTo>
                  <a:lnTo>
                    <a:pt x="794363" y="476618"/>
                  </a:lnTo>
                  <a:lnTo>
                    <a:pt x="833199" y="462496"/>
                  </a:lnTo>
                  <a:lnTo>
                    <a:pt x="1020316" y="434252"/>
                  </a:lnTo>
                  <a:lnTo>
                    <a:pt x="1292164" y="388355"/>
                  </a:lnTo>
                  <a:lnTo>
                    <a:pt x="1564013" y="345989"/>
                  </a:lnTo>
                  <a:lnTo>
                    <a:pt x="1800556" y="314215"/>
                  </a:lnTo>
                  <a:lnTo>
                    <a:pt x="1966490" y="296562"/>
                  </a:lnTo>
                  <a:lnTo>
                    <a:pt x="2245400" y="278910"/>
                  </a:lnTo>
                  <a:lnTo>
                    <a:pt x="2517248" y="268318"/>
                  </a:lnTo>
                  <a:lnTo>
                    <a:pt x="2725548" y="264787"/>
                  </a:lnTo>
                  <a:lnTo>
                    <a:pt x="2962092" y="264787"/>
                  </a:lnTo>
                  <a:lnTo>
                    <a:pt x="3195105" y="268318"/>
                  </a:lnTo>
                  <a:lnTo>
                    <a:pt x="3403404" y="271849"/>
                  </a:lnTo>
                  <a:lnTo>
                    <a:pt x="3509319" y="275379"/>
                  </a:lnTo>
                  <a:lnTo>
                    <a:pt x="3742333" y="296562"/>
                  </a:lnTo>
                  <a:lnTo>
                    <a:pt x="3971815" y="328337"/>
                  </a:lnTo>
                  <a:lnTo>
                    <a:pt x="4187176" y="356581"/>
                  </a:lnTo>
                  <a:lnTo>
                    <a:pt x="4300152" y="374233"/>
                  </a:lnTo>
                  <a:lnTo>
                    <a:pt x="4314274" y="370703"/>
                  </a:lnTo>
                  <a:lnTo>
                    <a:pt x="4342518" y="360111"/>
                  </a:lnTo>
                  <a:lnTo>
                    <a:pt x="4367231" y="335398"/>
                  </a:lnTo>
                  <a:lnTo>
                    <a:pt x="4370762" y="331867"/>
                  </a:lnTo>
                  <a:lnTo>
                    <a:pt x="4381353" y="307154"/>
                  </a:lnTo>
                  <a:lnTo>
                    <a:pt x="4384884" y="289501"/>
                  </a:lnTo>
                  <a:lnTo>
                    <a:pt x="4377823" y="271849"/>
                  </a:lnTo>
                  <a:lnTo>
                    <a:pt x="4356640" y="233013"/>
                  </a:lnTo>
                  <a:lnTo>
                    <a:pt x="4317804" y="183586"/>
                  </a:lnTo>
                  <a:lnTo>
                    <a:pt x="4278969" y="151811"/>
                  </a:lnTo>
                  <a:lnTo>
                    <a:pt x="4218950" y="112976"/>
                  </a:lnTo>
                  <a:lnTo>
                    <a:pt x="4127157" y="67079"/>
                  </a:lnTo>
                  <a:lnTo>
                    <a:pt x="3978876" y="14122"/>
                  </a:lnTo>
                  <a:lnTo>
                    <a:pt x="3929449" y="0"/>
                  </a:lnTo>
                  <a:lnTo>
                    <a:pt x="3915327" y="0"/>
                  </a:lnTo>
                  <a:lnTo>
                    <a:pt x="3823534" y="14122"/>
                  </a:lnTo>
                  <a:lnTo>
                    <a:pt x="3692906" y="38835"/>
                  </a:lnTo>
                  <a:lnTo>
                    <a:pt x="3498728" y="45896"/>
                  </a:lnTo>
                  <a:lnTo>
                    <a:pt x="3205696" y="52957"/>
                  </a:lnTo>
                  <a:lnTo>
                    <a:pt x="2962092" y="56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58221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B7D7C82-299D-4384-AAC1-8B44948798B3}"/>
              </a:ext>
            </a:extLst>
          </p:cNvPr>
          <p:cNvSpPr/>
          <p:nvPr/>
        </p:nvSpPr>
        <p:spPr>
          <a:xfrm>
            <a:off x="4037013" y="2354263"/>
            <a:ext cx="1758950" cy="407987"/>
          </a:xfrm>
          <a:custGeom>
            <a:avLst/>
            <a:gdLst>
              <a:gd name="connsiteX0" fmla="*/ 1238250 w 1759744"/>
              <a:gd name="connsiteY0" fmla="*/ 250032 h 407194"/>
              <a:gd name="connsiteX1" fmla="*/ 947737 w 1759744"/>
              <a:gd name="connsiteY1" fmla="*/ 271463 h 407194"/>
              <a:gd name="connsiteX2" fmla="*/ 738187 w 1759744"/>
              <a:gd name="connsiteY2" fmla="*/ 304800 h 407194"/>
              <a:gd name="connsiteX3" fmla="*/ 576262 w 1759744"/>
              <a:gd name="connsiteY3" fmla="*/ 350044 h 407194"/>
              <a:gd name="connsiteX4" fmla="*/ 388144 w 1759744"/>
              <a:gd name="connsiteY4" fmla="*/ 397669 h 407194"/>
              <a:gd name="connsiteX5" fmla="*/ 347662 w 1759744"/>
              <a:gd name="connsiteY5" fmla="*/ 404813 h 407194"/>
              <a:gd name="connsiteX6" fmla="*/ 307181 w 1759744"/>
              <a:gd name="connsiteY6" fmla="*/ 407194 h 407194"/>
              <a:gd name="connsiteX7" fmla="*/ 269081 w 1759744"/>
              <a:gd name="connsiteY7" fmla="*/ 400050 h 407194"/>
              <a:gd name="connsiteX8" fmla="*/ 226219 w 1759744"/>
              <a:gd name="connsiteY8" fmla="*/ 385763 h 407194"/>
              <a:gd name="connsiteX9" fmla="*/ 164306 w 1759744"/>
              <a:gd name="connsiteY9" fmla="*/ 352425 h 407194"/>
              <a:gd name="connsiteX10" fmla="*/ 92869 w 1759744"/>
              <a:gd name="connsiteY10" fmla="*/ 302419 h 407194"/>
              <a:gd name="connsiteX11" fmla="*/ 35719 w 1759744"/>
              <a:gd name="connsiteY11" fmla="*/ 254794 h 407194"/>
              <a:gd name="connsiteX12" fmla="*/ 11906 w 1759744"/>
              <a:gd name="connsiteY12" fmla="*/ 233363 h 407194"/>
              <a:gd name="connsiteX13" fmla="*/ 0 w 1759744"/>
              <a:gd name="connsiteY13" fmla="*/ 207169 h 407194"/>
              <a:gd name="connsiteX14" fmla="*/ 0 w 1759744"/>
              <a:gd name="connsiteY14" fmla="*/ 185738 h 407194"/>
              <a:gd name="connsiteX15" fmla="*/ 4762 w 1759744"/>
              <a:gd name="connsiteY15" fmla="*/ 171450 h 407194"/>
              <a:gd name="connsiteX16" fmla="*/ 19050 w 1759744"/>
              <a:gd name="connsiteY16" fmla="*/ 164307 h 407194"/>
              <a:gd name="connsiteX17" fmla="*/ 33337 w 1759744"/>
              <a:gd name="connsiteY17" fmla="*/ 164307 h 407194"/>
              <a:gd name="connsiteX18" fmla="*/ 57150 w 1759744"/>
              <a:gd name="connsiteY18" fmla="*/ 173832 h 407194"/>
              <a:gd name="connsiteX19" fmla="*/ 95250 w 1759744"/>
              <a:gd name="connsiteY19" fmla="*/ 190500 h 407194"/>
              <a:gd name="connsiteX20" fmla="*/ 138112 w 1759744"/>
              <a:gd name="connsiteY20" fmla="*/ 204788 h 407194"/>
              <a:gd name="connsiteX21" fmla="*/ 200025 w 1759744"/>
              <a:gd name="connsiteY21" fmla="*/ 216694 h 407194"/>
              <a:gd name="connsiteX22" fmla="*/ 250031 w 1759744"/>
              <a:gd name="connsiteY22" fmla="*/ 223838 h 407194"/>
              <a:gd name="connsiteX23" fmla="*/ 295275 w 1759744"/>
              <a:gd name="connsiteY23" fmla="*/ 228600 h 407194"/>
              <a:gd name="connsiteX24" fmla="*/ 338137 w 1759744"/>
              <a:gd name="connsiteY24" fmla="*/ 223838 h 407194"/>
              <a:gd name="connsiteX25" fmla="*/ 800100 w 1759744"/>
              <a:gd name="connsiteY25" fmla="*/ 154782 h 407194"/>
              <a:gd name="connsiteX26" fmla="*/ 997744 w 1759744"/>
              <a:gd name="connsiteY26" fmla="*/ 119063 h 407194"/>
              <a:gd name="connsiteX27" fmla="*/ 1212056 w 1759744"/>
              <a:gd name="connsiteY27" fmla="*/ 76200 h 407194"/>
              <a:gd name="connsiteX28" fmla="*/ 1402556 w 1759744"/>
              <a:gd name="connsiteY28" fmla="*/ 33338 h 407194"/>
              <a:gd name="connsiteX29" fmla="*/ 1495425 w 1759744"/>
              <a:gd name="connsiteY29" fmla="*/ 0 h 407194"/>
              <a:gd name="connsiteX30" fmla="*/ 1564481 w 1759744"/>
              <a:gd name="connsiteY30" fmla="*/ 21432 h 407194"/>
              <a:gd name="connsiteX31" fmla="*/ 1626394 w 1759744"/>
              <a:gd name="connsiteY31" fmla="*/ 45244 h 407194"/>
              <a:gd name="connsiteX32" fmla="*/ 1693069 w 1759744"/>
              <a:gd name="connsiteY32" fmla="*/ 71438 h 407194"/>
              <a:gd name="connsiteX33" fmla="*/ 1735931 w 1759744"/>
              <a:gd name="connsiteY33" fmla="*/ 88107 h 407194"/>
              <a:gd name="connsiteX34" fmla="*/ 1750219 w 1759744"/>
              <a:gd name="connsiteY34" fmla="*/ 102394 h 407194"/>
              <a:gd name="connsiteX35" fmla="*/ 1757362 w 1759744"/>
              <a:gd name="connsiteY35" fmla="*/ 116682 h 407194"/>
              <a:gd name="connsiteX36" fmla="*/ 1759744 w 1759744"/>
              <a:gd name="connsiteY36" fmla="*/ 140494 h 407194"/>
              <a:gd name="connsiteX37" fmla="*/ 1754981 w 1759744"/>
              <a:gd name="connsiteY37" fmla="*/ 169069 h 407194"/>
              <a:gd name="connsiteX38" fmla="*/ 1740694 w 1759744"/>
              <a:gd name="connsiteY38" fmla="*/ 192882 h 407194"/>
              <a:gd name="connsiteX39" fmla="*/ 1716881 w 1759744"/>
              <a:gd name="connsiteY39" fmla="*/ 204788 h 407194"/>
              <a:gd name="connsiteX40" fmla="*/ 1545431 w 1759744"/>
              <a:gd name="connsiteY40" fmla="*/ 223838 h 407194"/>
              <a:gd name="connsiteX41" fmla="*/ 1238250 w 1759744"/>
              <a:gd name="connsiteY41" fmla="*/ 250032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9744" h="407194">
                <a:moveTo>
                  <a:pt x="1238250" y="250032"/>
                </a:moveTo>
                <a:lnTo>
                  <a:pt x="947737" y="271463"/>
                </a:lnTo>
                <a:lnTo>
                  <a:pt x="738187" y="304800"/>
                </a:lnTo>
                <a:lnTo>
                  <a:pt x="576262" y="350044"/>
                </a:lnTo>
                <a:lnTo>
                  <a:pt x="388144" y="397669"/>
                </a:lnTo>
                <a:lnTo>
                  <a:pt x="347662" y="404813"/>
                </a:lnTo>
                <a:lnTo>
                  <a:pt x="307181" y="407194"/>
                </a:lnTo>
                <a:lnTo>
                  <a:pt x="269081" y="400050"/>
                </a:lnTo>
                <a:lnTo>
                  <a:pt x="226219" y="385763"/>
                </a:lnTo>
                <a:lnTo>
                  <a:pt x="164306" y="352425"/>
                </a:lnTo>
                <a:lnTo>
                  <a:pt x="92869" y="302419"/>
                </a:lnTo>
                <a:lnTo>
                  <a:pt x="35719" y="254794"/>
                </a:lnTo>
                <a:lnTo>
                  <a:pt x="11906" y="233363"/>
                </a:lnTo>
                <a:lnTo>
                  <a:pt x="0" y="207169"/>
                </a:lnTo>
                <a:lnTo>
                  <a:pt x="0" y="185738"/>
                </a:lnTo>
                <a:lnTo>
                  <a:pt x="4762" y="171450"/>
                </a:lnTo>
                <a:lnTo>
                  <a:pt x="19050" y="164307"/>
                </a:lnTo>
                <a:lnTo>
                  <a:pt x="33337" y="164307"/>
                </a:lnTo>
                <a:lnTo>
                  <a:pt x="57150" y="173832"/>
                </a:lnTo>
                <a:lnTo>
                  <a:pt x="95250" y="190500"/>
                </a:lnTo>
                <a:lnTo>
                  <a:pt x="138112" y="204788"/>
                </a:lnTo>
                <a:lnTo>
                  <a:pt x="200025" y="216694"/>
                </a:lnTo>
                <a:lnTo>
                  <a:pt x="250031" y="223838"/>
                </a:lnTo>
                <a:lnTo>
                  <a:pt x="295275" y="228600"/>
                </a:lnTo>
                <a:lnTo>
                  <a:pt x="338137" y="223838"/>
                </a:lnTo>
                <a:lnTo>
                  <a:pt x="800100" y="154782"/>
                </a:lnTo>
                <a:lnTo>
                  <a:pt x="997744" y="119063"/>
                </a:lnTo>
                <a:lnTo>
                  <a:pt x="1212056" y="76200"/>
                </a:lnTo>
                <a:lnTo>
                  <a:pt x="1402556" y="33338"/>
                </a:lnTo>
                <a:lnTo>
                  <a:pt x="1495425" y="0"/>
                </a:lnTo>
                <a:lnTo>
                  <a:pt x="1564481" y="21432"/>
                </a:lnTo>
                <a:lnTo>
                  <a:pt x="1626394" y="45244"/>
                </a:lnTo>
                <a:lnTo>
                  <a:pt x="1693069" y="71438"/>
                </a:lnTo>
                <a:lnTo>
                  <a:pt x="1735931" y="88107"/>
                </a:lnTo>
                <a:lnTo>
                  <a:pt x="1750219" y="102394"/>
                </a:lnTo>
                <a:lnTo>
                  <a:pt x="1757362" y="116682"/>
                </a:lnTo>
                <a:lnTo>
                  <a:pt x="1759744" y="140494"/>
                </a:lnTo>
                <a:lnTo>
                  <a:pt x="1754981" y="169069"/>
                </a:lnTo>
                <a:lnTo>
                  <a:pt x="1740694" y="192882"/>
                </a:lnTo>
                <a:lnTo>
                  <a:pt x="1716881" y="204788"/>
                </a:lnTo>
                <a:lnTo>
                  <a:pt x="1545431" y="223838"/>
                </a:lnTo>
                <a:lnTo>
                  <a:pt x="1238250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DAC2A1A-8C0A-4391-86CD-7585FA275914}"/>
              </a:ext>
            </a:extLst>
          </p:cNvPr>
          <p:cNvSpPr/>
          <p:nvPr/>
        </p:nvSpPr>
        <p:spPr>
          <a:xfrm>
            <a:off x="3478213" y="1627188"/>
            <a:ext cx="404812" cy="2725737"/>
          </a:xfrm>
          <a:custGeom>
            <a:avLst/>
            <a:gdLst>
              <a:gd name="connsiteX0" fmla="*/ 137690 w 406008"/>
              <a:gd name="connsiteY0" fmla="*/ 1684050 h 2725548"/>
              <a:gd name="connsiteX1" fmla="*/ 151812 w 406008"/>
              <a:gd name="connsiteY1" fmla="*/ 1023846 h 2725548"/>
              <a:gd name="connsiteX2" fmla="*/ 151812 w 406008"/>
              <a:gd name="connsiteY2" fmla="*/ 568411 h 2725548"/>
              <a:gd name="connsiteX3" fmla="*/ 148281 w 406008"/>
              <a:gd name="connsiteY3" fmla="*/ 300093 h 2725548"/>
              <a:gd name="connsiteX4" fmla="*/ 130629 w 406008"/>
              <a:gd name="connsiteY4" fmla="*/ 236544 h 2725548"/>
              <a:gd name="connsiteX5" fmla="*/ 109446 w 406008"/>
              <a:gd name="connsiteY5" fmla="*/ 183586 h 2725548"/>
              <a:gd name="connsiteX6" fmla="*/ 70610 w 406008"/>
              <a:gd name="connsiteY6" fmla="*/ 120037 h 2725548"/>
              <a:gd name="connsiteX7" fmla="*/ 38836 w 406008"/>
              <a:gd name="connsiteY7" fmla="*/ 84732 h 2725548"/>
              <a:gd name="connsiteX8" fmla="*/ 17653 w 406008"/>
              <a:gd name="connsiteY8" fmla="*/ 63549 h 2725548"/>
              <a:gd name="connsiteX9" fmla="*/ 7061 w 406008"/>
              <a:gd name="connsiteY9" fmla="*/ 42366 h 2725548"/>
              <a:gd name="connsiteX10" fmla="*/ 0 w 406008"/>
              <a:gd name="connsiteY10" fmla="*/ 21183 h 2725548"/>
              <a:gd name="connsiteX11" fmla="*/ 3531 w 406008"/>
              <a:gd name="connsiteY11" fmla="*/ 3531 h 2725548"/>
              <a:gd name="connsiteX12" fmla="*/ 14122 w 406008"/>
              <a:gd name="connsiteY12" fmla="*/ 0 h 2725548"/>
              <a:gd name="connsiteX13" fmla="*/ 38836 w 406008"/>
              <a:gd name="connsiteY13" fmla="*/ 3531 h 2725548"/>
              <a:gd name="connsiteX14" fmla="*/ 81202 w 406008"/>
              <a:gd name="connsiteY14" fmla="*/ 17653 h 2725548"/>
              <a:gd name="connsiteX15" fmla="*/ 155342 w 406008"/>
              <a:gd name="connsiteY15" fmla="*/ 42366 h 2725548"/>
              <a:gd name="connsiteX16" fmla="*/ 225953 w 406008"/>
              <a:gd name="connsiteY16" fmla="*/ 70610 h 2725548"/>
              <a:gd name="connsiteX17" fmla="*/ 307154 w 406008"/>
              <a:gd name="connsiteY17" fmla="*/ 120037 h 2725548"/>
              <a:gd name="connsiteX18" fmla="*/ 406008 w 406008"/>
              <a:gd name="connsiteY18" fmla="*/ 194178 h 2725548"/>
              <a:gd name="connsiteX19" fmla="*/ 374234 w 406008"/>
              <a:gd name="connsiteY19" fmla="*/ 321276 h 2725548"/>
              <a:gd name="connsiteX20" fmla="*/ 374234 w 406008"/>
              <a:gd name="connsiteY20" fmla="*/ 621369 h 2725548"/>
              <a:gd name="connsiteX21" fmla="*/ 377764 w 406008"/>
              <a:gd name="connsiteY21" fmla="*/ 985010 h 2725548"/>
              <a:gd name="connsiteX22" fmla="*/ 374234 w 406008"/>
              <a:gd name="connsiteY22" fmla="*/ 1493403 h 2725548"/>
              <a:gd name="connsiteX23" fmla="*/ 374234 w 406008"/>
              <a:gd name="connsiteY23" fmla="*/ 1878227 h 2725548"/>
              <a:gd name="connsiteX24" fmla="*/ 374234 w 406008"/>
              <a:gd name="connsiteY24" fmla="*/ 2174790 h 2725548"/>
              <a:gd name="connsiteX25" fmla="*/ 374234 w 406008"/>
              <a:gd name="connsiteY25" fmla="*/ 2365437 h 2725548"/>
              <a:gd name="connsiteX26" fmla="*/ 374234 w 406008"/>
              <a:gd name="connsiteY26" fmla="*/ 2481943 h 2725548"/>
              <a:gd name="connsiteX27" fmla="*/ 363642 w 406008"/>
              <a:gd name="connsiteY27" fmla="*/ 2545492 h 2725548"/>
              <a:gd name="connsiteX28" fmla="*/ 328337 w 406008"/>
              <a:gd name="connsiteY28" fmla="*/ 2637285 h 2725548"/>
              <a:gd name="connsiteX29" fmla="*/ 289502 w 406008"/>
              <a:gd name="connsiteY29" fmla="*/ 2700834 h 2725548"/>
              <a:gd name="connsiteX30" fmla="*/ 261258 w 406008"/>
              <a:gd name="connsiteY30" fmla="*/ 2722017 h 2725548"/>
              <a:gd name="connsiteX31" fmla="*/ 240075 w 406008"/>
              <a:gd name="connsiteY31" fmla="*/ 2725548 h 2725548"/>
              <a:gd name="connsiteX32" fmla="*/ 211831 w 406008"/>
              <a:gd name="connsiteY32" fmla="*/ 2711426 h 2725548"/>
              <a:gd name="connsiteX33" fmla="*/ 187117 w 406008"/>
              <a:gd name="connsiteY33" fmla="*/ 2679651 h 2725548"/>
              <a:gd name="connsiteX34" fmla="*/ 155342 w 406008"/>
              <a:gd name="connsiteY34" fmla="*/ 2601980 h 2725548"/>
              <a:gd name="connsiteX35" fmla="*/ 130629 w 406008"/>
              <a:gd name="connsiteY35" fmla="*/ 2527840 h 2725548"/>
              <a:gd name="connsiteX36" fmla="*/ 116507 w 406008"/>
              <a:gd name="connsiteY36" fmla="*/ 2421925 h 2725548"/>
              <a:gd name="connsiteX37" fmla="*/ 105915 w 406008"/>
              <a:gd name="connsiteY37" fmla="*/ 2326601 h 2725548"/>
              <a:gd name="connsiteX38" fmla="*/ 109446 w 406008"/>
              <a:gd name="connsiteY38" fmla="*/ 2195973 h 2725548"/>
              <a:gd name="connsiteX39" fmla="*/ 123568 w 406008"/>
              <a:gd name="connsiteY39" fmla="*/ 2058283 h 2725548"/>
              <a:gd name="connsiteX40" fmla="*/ 137690 w 406008"/>
              <a:gd name="connsiteY40" fmla="*/ 1684050 h 272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008" h="2725548">
                <a:moveTo>
                  <a:pt x="137690" y="1684050"/>
                </a:moveTo>
                <a:lnTo>
                  <a:pt x="151812" y="1023846"/>
                </a:lnTo>
                <a:lnTo>
                  <a:pt x="151812" y="568411"/>
                </a:lnTo>
                <a:lnTo>
                  <a:pt x="148281" y="300093"/>
                </a:lnTo>
                <a:lnTo>
                  <a:pt x="130629" y="236544"/>
                </a:lnTo>
                <a:lnTo>
                  <a:pt x="109446" y="183586"/>
                </a:lnTo>
                <a:lnTo>
                  <a:pt x="70610" y="120037"/>
                </a:lnTo>
                <a:lnTo>
                  <a:pt x="38836" y="84732"/>
                </a:lnTo>
                <a:lnTo>
                  <a:pt x="17653" y="63549"/>
                </a:lnTo>
                <a:lnTo>
                  <a:pt x="7061" y="42366"/>
                </a:lnTo>
                <a:lnTo>
                  <a:pt x="0" y="21183"/>
                </a:lnTo>
                <a:lnTo>
                  <a:pt x="3531" y="3531"/>
                </a:lnTo>
                <a:lnTo>
                  <a:pt x="14122" y="0"/>
                </a:lnTo>
                <a:lnTo>
                  <a:pt x="38836" y="3531"/>
                </a:lnTo>
                <a:lnTo>
                  <a:pt x="81202" y="17653"/>
                </a:lnTo>
                <a:lnTo>
                  <a:pt x="155342" y="42366"/>
                </a:lnTo>
                <a:lnTo>
                  <a:pt x="225953" y="70610"/>
                </a:lnTo>
                <a:lnTo>
                  <a:pt x="307154" y="120037"/>
                </a:lnTo>
                <a:lnTo>
                  <a:pt x="406008" y="194178"/>
                </a:lnTo>
                <a:lnTo>
                  <a:pt x="374234" y="321276"/>
                </a:lnTo>
                <a:lnTo>
                  <a:pt x="374234" y="621369"/>
                </a:lnTo>
                <a:cubicBezTo>
                  <a:pt x="375411" y="742583"/>
                  <a:pt x="376587" y="863796"/>
                  <a:pt x="377764" y="985010"/>
                </a:cubicBezTo>
                <a:cubicBezTo>
                  <a:pt x="376587" y="1154474"/>
                  <a:pt x="375411" y="1323939"/>
                  <a:pt x="374234" y="1493403"/>
                </a:cubicBezTo>
                <a:lnTo>
                  <a:pt x="374234" y="1878227"/>
                </a:lnTo>
                <a:lnTo>
                  <a:pt x="374234" y="2174790"/>
                </a:lnTo>
                <a:lnTo>
                  <a:pt x="374234" y="2365437"/>
                </a:lnTo>
                <a:lnTo>
                  <a:pt x="374234" y="2481943"/>
                </a:lnTo>
                <a:lnTo>
                  <a:pt x="363642" y="2545492"/>
                </a:lnTo>
                <a:lnTo>
                  <a:pt x="328337" y="2637285"/>
                </a:lnTo>
                <a:lnTo>
                  <a:pt x="289502" y="2700834"/>
                </a:lnTo>
                <a:lnTo>
                  <a:pt x="261258" y="2722017"/>
                </a:lnTo>
                <a:lnTo>
                  <a:pt x="240075" y="2725548"/>
                </a:lnTo>
                <a:lnTo>
                  <a:pt x="211831" y="2711426"/>
                </a:lnTo>
                <a:lnTo>
                  <a:pt x="187117" y="2679651"/>
                </a:lnTo>
                <a:lnTo>
                  <a:pt x="155342" y="2601980"/>
                </a:lnTo>
                <a:lnTo>
                  <a:pt x="130629" y="2527840"/>
                </a:lnTo>
                <a:lnTo>
                  <a:pt x="116507" y="2421925"/>
                </a:lnTo>
                <a:lnTo>
                  <a:pt x="105915" y="2326601"/>
                </a:lnTo>
                <a:lnTo>
                  <a:pt x="109446" y="2195973"/>
                </a:lnTo>
                <a:lnTo>
                  <a:pt x="123568" y="2058283"/>
                </a:lnTo>
                <a:lnTo>
                  <a:pt x="137690" y="168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79A9E1A-840C-4579-B737-629579BEF4DD}"/>
              </a:ext>
            </a:extLst>
          </p:cNvPr>
          <p:cNvSpPr/>
          <p:nvPr/>
        </p:nvSpPr>
        <p:spPr>
          <a:xfrm>
            <a:off x="3752850" y="1528763"/>
            <a:ext cx="2651125" cy="2662237"/>
          </a:xfrm>
          <a:custGeom>
            <a:avLst/>
            <a:gdLst>
              <a:gd name="connsiteX0" fmla="*/ 1037967 w 2651407"/>
              <a:gd name="connsiteY0" fmla="*/ 370703 h 2661999"/>
              <a:gd name="connsiteX1" fmla="*/ 331867 w 2651407"/>
              <a:gd name="connsiteY1" fmla="*/ 448374 h 2661999"/>
              <a:gd name="connsiteX2" fmla="*/ 28244 w 2651407"/>
              <a:gd name="connsiteY2" fmla="*/ 448374 h 2661999"/>
              <a:gd name="connsiteX3" fmla="*/ 0 w 2651407"/>
              <a:gd name="connsiteY3" fmla="*/ 271849 h 2661999"/>
              <a:gd name="connsiteX4" fmla="*/ 402477 w 2651407"/>
              <a:gd name="connsiteY4" fmla="*/ 254196 h 2661999"/>
              <a:gd name="connsiteX5" fmla="*/ 900278 w 2651407"/>
              <a:gd name="connsiteY5" fmla="*/ 222422 h 2661999"/>
              <a:gd name="connsiteX6" fmla="*/ 1387487 w 2651407"/>
              <a:gd name="connsiteY6" fmla="*/ 176525 h 2661999"/>
              <a:gd name="connsiteX7" fmla="*/ 1874696 w 2651407"/>
              <a:gd name="connsiteY7" fmla="*/ 112976 h 2661999"/>
              <a:gd name="connsiteX8" fmla="*/ 2121831 w 2651407"/>
              <a:gd name="connsiteY8" fmla="*/ 70610 h 2661999"/>
              <a:gd name="connsiteX9" fmla="*/ 2203033 w 2651407"/>
              <a:gd name="connsiteY9" fmla="*/ 45897 h 2661999"/>
              <a:gd name="connsiteX10" fmla="*/ 2330131 w 2651407"/>
              <a:gd name="connsiteY10" fmla="*/ 0 h 2661999"/>
              <a:gd name="connsiteX11" fmla="*/ 2383088 w 2651407"/>
              <a:gd name="connsiteY11" fmla="*/ 31775 h 2661999"/>
              <a:gd name="connsiteX12" fmla="*/ 2460759 w 2651407"/>
              <a:gd name="connsiteY12" fmla="*/ 95324 h 2661999"/>
              <a:gd name="connsiteX13" fmla="*/ 2566674 w 2651407"/>
              <a:gd name="connsiteY13" fmla="*/ 194178 h 2661999"/>
              <a:gd name="connsiteX14" fmla="*/ 2623162 w 2651407"/>
              <a:gd name="connsiteY14" fmla="*/ 243605 h 2661999"/>
              <a:gd name="connsiteX15" fmla="*/ 2644345 w 2651407"/>
              <a:gd name="connsiteY15" fmla="*/ 271849 h 2661999"/>
              <a:gd name="connsiteX16" fmla="*/ 2651407 w 2651407"/>
              <a:gd name="connsiteY16" fmla="*/ 289501 h 2661999"/>
              <a:gd name="connsiteX17" fmla="*/ 2651407 w 2651407"/>
              <a:gd name="connsiteY17" fmla="*/ 324807 h 2661999"/>
              <a:gd name="connsiteX18" fmla="*/ 2623162 w 2651407"/>
              <a:gd name="connsiteY18" fmla="*/ 374234 h 2661999"/>
              <a:gd name="connsiteX19" fmla="*/ 2594918 w 2651407"/>
              <a:gd name="connsiteY19" fmla="*/ 413069 h 2661999"/>
              <a:gd name="connsiteX20" fmla="*/ 2577266 w 2651407"/>
              <a:gd name="connsiteY20" fmla="*/ 734345 h 2661999"/>
              <a:gd name="connsiteX21" fmla="*/ 2570205 w 2651407"/>
              <a:gd name="connsiteY21" fmla="*/ 1274512 h 2661999"/>
              <a:gd name="connsiteX22" fmla="*/ 2563144 w 2651407"/>
              <a:gd name="connsiteY22" fmla="*/ 1768782 h 2661999"/>
              <a:gd name="connsiteX23" fmla="*/ 2559613 w 2651407"/>
              <a:gd name="connsiteY23" fmla="*/ 2192442 h 2661999"/>
              <a:gd name="connsiteX24" fmla="*/ 2556083 w 2651407"/>
              <a:gd name="connsiteY24" fmla="*/ 2460760 h 2661999"/>
              <a:gd name="connsiteX25" fmla="*/ 2545491 w 2651407"/>
              <a:gd name="connsiteY25" fmla="*/ 2520779 h 2661999"/>
              <a:gd name="connsiteX26" fmla="*/ 2524308 w 2651407"/>
              <a:gd name="connsiteY26" fmla="*/ 2570206 h 2661999"/>
              <a:gd name="connsiteX27" fmla="*/ 2496064 w 2651407"/>
              <a:gd name="connsiteY27" fmla="*/ 2619633 h 2661999"/>
              <a:gd name="connsiteX28" fmla="*/ 2467820 w 2651407"/>
              <a:gd name="connsiteY28" fmla="*/ 2647877 h 2661999"/>
              <a:gd name="connsiteX29" fmla="*/ 2439576 w 2651407"/>
              <a:gd name="connsiteY29" fmla="*/ 2658468 h 2661999"/>
              <a:gd name="connsiteX30" fmla="*/ 2421924 w 2651407"/>
              <a:gd name="connsiteY30" fmla="*/ 2661999 h 2661999"/>
              <a:gd name="connsiteX31" fmla="*/ 2400741 w 2651407"/>
              <a:gd name="connsiteY31" fmla="*/ 2661999 h 2661999"/>
              <a:gd name="connsiteX32" fmla="*/ 2372497 w 2651407"/>
              <a:gd name="connsiteY32" fmla="*/ 2644346 h 2661999"/>
              <a:gd name="connsiteX33" fmla="*/ 2333661 w 2651407"/>
              <a:gd name="connsiteY33" fmla="*/ 2612572 h 2661999"/>
              <a:gd name="connsiteX34" fmla="*/ 2287765 w 2651407"/>
              <a:gd name="connsiteY34" fmla="*/ 2563145 h 2661999"/>
              <a:gd name="connsiteX35" fmla="*/ 2259521 w 2651407"/>
              <a:gd name="connsiteY35" fmla="*/ 2517248 h 2661999"/>
              <a:gd name="connsiteX36" fmla="*/ 2308948 w 2651407"/>
              <a:gd name="connsiteY36" fmla="*/ 2308949 h 2661999"/>
              <a:gd name="connsiteX37" fmla="*/ 2319539 w 2651407"/>
              <a:gd name="connsiteY37" fmla="*/ 1369835 h 2661999"/>
              <a:gd name="connsiteX38" fmla="*/ 2330131 w 2651407"/>
              <a:gd name="connsiteY38" fmla="*/ 497801 h 2661999"/>
              <a:gd name="connsiteX39" fmla="*/ 2330131 w 2651407"/>
              <a:gd name="connsiteY39" fmla="*/ 345990 h 2661999"/>
              <a:gd name="connsiteX40" fmla="*/ 2326600 w 2651407"/>
              <a:gd name="connsiteY40" fmla="*/ 300093 h 2661999"/>
              <a:gd name="connsiteX41" fmla="*/ 2316009 w 2651407"/>
              <a:gd name="connsiteY41" fmla="*/ 278910 h 2661999"/>
              <a:gd name="connsiteX42" fmla="*/ 2301887 w 2651407"/>
              <a:gd name="connsiteY42" fmla="*/ 264788 h 2661999"/>
              <a:gd name="connsiteX43" fmla="*/ 2252460 w 2651407"/>
              <a:gd name="connsiteY43" fmla="*/ 247135 h 2661999"/>
              <a:gd name="connsiteX44" fmla="*/ 2044160 w 2651407"/>
              <a:gd name="connsiteY44" fmla="*/ 264788 h 2661999"/>
              <a:gd name="connsiteX45" fmla="*/ 1549890 w 2651407"/>
              <a:gd name="connsiteY45" fmla="*/ 317746 h 2661999"/>
              <a:gd name="connsiteX46" fmla="*/ 1037967 w 2651407"/>
              <a:gd name="connsiteY46" fmla="*/ 370703 h 266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51407" h="2661999">
                <a:moveTo>
                  <a:pt x="1037967" y="370703"/>
                </a:moveTo>
                <a:lnTo>
                  <a:pt x="331867" y="448374"/>
                </a:lnTo>
                <a:lnTo>
                  <a:pt x="28244" y="448374"/>
                </a:lnTo>
                <a:lnTo>
                  <a:pt x="0" y="271849"/>
                </a:lnTo>
                <a:lnTo>
                  <a:pt x="402477" y="254196"/>
                </a:lnTo>
                <a:lnTo>
                  <a:pt x="900278" y="222422"/>
                </a:lnTo>
                <a:lnTo>
                  <a:pt x="1387487" y="176525"/>
                </a:lnTo>
                <a:lnTo>
                  <a:pt x="1874696" y="112976"/>
                </a:lnTo>
                <a:lnTo>
                  <a:pt x="2121831" y="70610"/>
                </a:lnTo>
                <a:lnTo>
                  <a:pt x="2203033" y="45897"/>
                </a:lnTo>
                <a:lnTo>
                  <a:pt x="2330131" y="0"/>
                </a:lnTo>
                <a:lnTo>
                  <a:pt x="2383088" y="31775"/>
                </a:lnTo>
                <a:lnTo>
                  <a:pt x="2460759" y="95324"/>
                </a:lnTo>
                <a:lnTo>
                  <a:pt x="2566674" y="194178"/>
                </a:lnTo>
                <a:lnTo>
                  <a:pt x="2623162" y="243605"/>
                </a:lnTo>
                <a:lnTo>
                  <a:pt x="2644345" y="271849"/>
                </a:lnTo>
                <a:lnTo>
                  <a:pt x="2651407" y="289501"/>
                </a:lnTo>
                <a:lnTo>
                  <a:pt x="2651407" y="324807"/>
                </a:lnTo>
                <a:lnTo>
                  <a:pt x="2623162" y="374234"/>
                </a:lnTo>
                <a:lnTo>
                  <a:pt x="2594918" y="413069"/>
                </a:lnTo>
                <a:lnTo>
                  <a:pt x="2577266" y="734345"/>
                </a:lnTo>
                <a:cubicBezTo>
                  <a:pt x="2574912" y="914401"/>
                  <a:pt x="2572559" y="1094456"/>
                  <a:pt x="2570205" y="1274512"/>
                </a:cubicBezTo>
                <a:lnTo>
                  <a:pt x="2563144" y="1768782"/>
                </a:lnTo>
                <a:lnTo>
                  <a:pt x="2559613" y="2192442"/>
                </a:lnTo>
                <a:cubicBezTo>
                  <a:pt x="2558436" y="2281881"/>
                  <a:pt x="2569028" y="2402507"/>
                  <a:pt x="2556083" y="2460760"/>
                </a:cubicBezTo>
                <a:lnTo>
                  <a:pt x="2545491" y="2520779"/>
                </a:lnTo>
                <a:lnTo>
                  <a:pt x="2524308" y="2570206"/>
                </a:lnTo>
                <a:lnTo>
                  <a:pt x="2496064" y="2619633"/>
                </a:lnTo>
                <a:lnTo>
                  <a:pt x="2467820" y="2647877"/>
                </a:lnTo>
                <a:lnTo>
                  <a:pt x="2439576" y="2658468"/>
                </a:lnTo>
                <a:lnTo>
                  <a:pt x="2421924" y="2661999"/>
                </a:lnTo>
                <a:lnTo>
                  <a:pt x="2400741" y="2661999"/>
                </a:lnTo>
                <a:lnTo>
                  <a:pt x="2372497" y="2644346"/>
                </a:lnTo>
                <a:lnTo>
                  <a:pt x="2333661" y="2612572"/>
                </a:lnTo>
                <a:lnTo>
                  <a:pt x="2287765" y="2563145"/>
                </a:lnTo>
                <a:lnTo>
                  <a:pt x="2259521" y="2517248"/>
                </a:lnTo>
                <a:lnTo>
                  <a:pt x="2308948" y="2308949"/>
                </a:lnTo>
                <a:lnTo>
                  <a:pt x="2319539" y="1369835"/>
                </a:lnTo>
                <a:lnTo>
                  <a:pt x="2330131" y="497801"/>
                </a:lnTo>
                <a:lnTo>
                  <a:pt x="2330131" y="345990"/>
                </a:lnTo>
                <a:lnTo>
                  <a:pt x="2326600" y="300093"/>
                </a:lnTo>
                <a:lnTo>
                  <a:pt x="2316009" y="278910"/>
                </a:lnTo>
                <a:lnTo>
                  <a:pt x="2301887" y="264788"/>
                </a:lnTo>
                <a:lnTo>
                  <a:pt x="2252460" y="247135"/>
                </a:lnTo>
                <a:lnTo>
                  <a:pt x="2044160" y="264788"/>
                </a:lnTo>
                <a:lnTo>
                  <a:pt x="1549890" y="317746"/>
                </a:lnTo>
                <a:lnTo>
                  <a:pt x="1037967" y="370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95909F2-4845-4378-9033-2B6C6510C870}"/>
              </a:ext>
            </a:extLst>
          </p:cNvPr>
          <p:cNvSpPr/>
          <p:nvPr/>
        </p:nvSpPr>
        <p:spPr>
          <a:xfrm>
            <a:off x="4124325" y="2085975"/>
            <a:ext cx="992188" cy="1601788"/>
          </a:xfrm>
          <a:custGeom>
            <a:avLst/>
            <a:gdLst>
              <a:gd name="connsiteX0" fmla="*/ 481013 w 992981"/>
              <a:gd name="connsiteY0" fmla="*/ 1190625 h 1602581"/>
              <a:gd name="connsiteX1" fmla="*/ 283369 w 992981"/>
              <a:gd name="connsiteY1" fmla="*/ 1385888 h 1602581"/>
              <a:gd name="connsiteX2" fmla="*/ 83344 w 992981"/>
              <a:gd name="connsiteY2" fmla="*/ 1569244 h 1602581"/>
              <a:gd name="connsiteX3" fmla="*/ 52388 w 992981"/>
              <a:gd name="connsiteY3" fmla="*/ 1595438 h 1602581"/>
              <a:gd name="connsiteX4" fmla="*/ 33338 w 992981"/>
              <a:gd name="connsiteY4" fmla="*/ 1602581 h 1602581"/>
              <a:gd name="connsiteX5" fmla="*/ 16669 w 992981"/>
              <a:gd name="connsiteY5" fmla="*/ 1602581 h 1602581"/>
              <a:gd name="connsiteX6" fmla="*/ 4763 w 992981"/>
              <a:gd name="connsiteY6" fmla="*/ 1595438 h 1602581"/>
              <a:gd name="connsiteX7" fmla="*/ 0 w 992981"/>
              <a:gd name="connsiteY7" fmla="*/ 1578769 h 1602581"/>
              <a:gd name="connsiteX8" fmla="*/ 9525 w 992981"/>
              <a:gd name="connsiteY8" fmla="*/ 1550194 h 1602581"/>
              <a:gd name="connsiteX9" fmla="*/ 80963 w 992981"/>
              <a:gd name="connsiteY9" fmla="*/ 1464469 h 1602581"/>
              <a:gd name="connsiteX10" fmla="*/ 202406 w 992981"/>
              <a:gd name="connsiteY10" fmla="*/ 1321594 h 1602581"/>
              <a:gd name="connsiteX11" fmla="*/ 290513 w 992981"/>
              <a:gd name="connsiteY11" fmla="*/ 1204913 h 1602581"/>
              <a:gd name="connsiteX12" fmla="*/ 390525 w 992981"/>
              <a:gd name="connsiteY12" fmla="*/ 1057275 h 1602581"/>
              <a:gd name="connsiteX13" fmla="*/ 471488 w 992981"/>
              <a:gd name="connsiteY13" fmla="*/ 923925 h 1602581"/>
              <a:gd name="connsiteX14" fmla="*/ 516731 w 992981"/>
              <a:gd name="connsiteY14" fmla="*/ 840581 h 1602581"/>
              <a:gd name="connsiteX15" fmla="*/ 566738 w 992981"/>
              <a:gd name="connsiteY15" fmla="*/ 726281 h 1602581"/>
              <a:gd name="connsiteX16" fmla="*/ 635794 w 992981"/>
              <a:gd name="connsiteY16" fmla="*/ 550069 h 1602581"/>
              <a:gd name="connsiteX17" fmla="*/ 692944 w 992981"/>
              <a:gd name="connsiteY17" fmla="*/ 428625 h 1602581"/>
              <a:gd name="connsiteX18" fmla="*/ 683419 w 992981"/>
              <a:gd name="connsiteY18" fmla="*/ 264319 h 1602581"/>
              <a:gd name="connsiteX19" fmla="*/ 673894 w 992981"/>
              <a:gd name="connsiteY19" fmla="*/ 204788 h 1602581"/>
              <a:gd name="connsiteX20" fmla="*/ 657225 w 992981"/>
              <a:gd name="connsiteY20" fmla="*/ 171450 h 1602581"/>
              <a:gd name="connsiteX21" fmla="*/ 640556 w 992981"/>
              <a:gd name="connsiteY21" fmla="*/ 142875 h 1602581"/>
              <a:gd name="connsiteX22" fmla="*/ 611981 w 992981"/>
              <a:gd name="connsiteY22" fmla="*/ 111919 h 1602581"/>
              <a:gd name="connsiteX23" fmla="*/ 581025 w 992981"/>
              <a:gd name="connsiteY23" fmla="*/ 85725 h 1602581"/>
              <a:gd name="connsiteX24" fmla="*/ 561975 w 992981"/>
              <a:gd name="connsiteY24" fmla="*/ 78581 h 1602581"/>
              <a:gd name="connsiteX25" fmla="*/ 542925 w 992981"/>
              <a:gd name="connsiteY25" fmla="*/ 69056 h 1602581"/>
              <a:gd name="connsiteX26" fmla="*/ 531019 w 992981"/>
              <a:gd name="connsiteY26" fmla="*/ 57150 h 1602581"/>
              <a:gd name="connsiteX27" fmla="*/ 521494 w 992981"/>
              <a:gd name="connsiteY27" fmla="*/ 33338 h 1602581"/>
              <a:gd name="connsiteX28" fmla="*/ 526256 w 992981"/>
              <a:gd name="connsiteY28" fmla="*/ 16669 h 1602581"/>
              <a:gd name="connsiteX29" fmla="*/ 535781 w 992981"/>
              <a:gd name="connsiteY29" fmla="*/ 9525 h 1602581"/>
              <a:gd name="connsiteX30" fmla="*/ 561975 w 992981"/>
              <a:gd name="connsiteY30" fmla="*/ 0 h 1602581"/>
              <a:gd name="connsiteX31" fmla="*/ 626269 w 992981"/>
              <a:gd name="connsiteY31" fmla="*/ 2381 h 1602581"/>
              <a:gd name="connsiteX32" fmla="*/ 688181 w 992981"/>
              <a:gd name="connsiteY32" fmla="*/ 11906 h 1602581"/>
              <a:gd name="connsiteX33" fmla="*/ 759619 w 992981"/>
              <a:gd name="connsiteY33" fmla="*/ 33338 h 1602581"/>
              <a:gd name="connsiteX34" fmla="*/ 807244 w 992981"/>
              <a:gd name="connsiteY34" fmla="*/ 52388 h 1602581"/>
              <a:gd name="connsiteX35" fmla="*/ 850106 w 992981"/>
              <a:gd name="connsiteY35" fmla="*/ 73819 h 1602581"/>
              <a:gd name="connsiteX36" fmla="*/ 895350 w 992981"/>
              <a:gd name="connsiteY36" fmla="*/ 104775 h 1602581"/>
              <a:gd name="connsiteX37" fmla="*/ 935831 w 992981"/>
              <a:gd name="connsiteY37" fmla="*/ 138113 h 1602581"/>
              <a:gd name="connsiteX38" fmla="*/ 959644 w 992981"/>
              <a:gd name="connsiteY38" fmla="*/ 164306 h 1602581"/>
              <a:gd name="connsiteX39" fmla="*/ 992981 w 992981"/>
              <a:gd name="connsiteY39" fmla="*/ 223838 h 1602581"/>
              <a:gd name="connsiteX40" fmla="*/ 985838 w 992981"/>
              <a:gd name="connsiteY40" fmla="*/ 238125 h 1602581"/>
              <a:gd name="connsiteX41" fmla="*/ 969169 w 992981"/>
              <a:gd name="connsiteY41" fmla="*/ 254794 h 1602581"/>
              <a:gd name="connsiteX42" fmla="*/ 954881 w 992981"/>
              <a:gd name="connsiteY42" fmla="*/ 278606 h 1602581"/>
              <a:gd name="connsiteX43" fmla="*/ 940594 w 992981"/>
              <a:gd name="connsiteY43" fmla="*/ 319088 h 1602581"/>
              <a:gd name="connsiteX44" fmla="*/ 933450 w 992981"/>
              <a:gd name="connsiteY44" fmla="*/ 354806 h 1602581"/>
              <a:gd name="connsiteX45" fmla="*/ 933450 w 992981"/>
              <a:gd name="connsiteY45" fmla="*/ 395288 h 1602581"/>
              <a:gd name="connsiteX46" fmla="*/ 897731 w 992981"/>
              <a:gd name="connsiteY46" fmla="*/ 514350 h 1602581"/>
              <a:gd name="connsiteX47" fmla="*/ 854869 w 992981"/>
              <a:gd name="connsiteY47" fmla="*/ 628650 h 1602581"/>
              <a:gd name="connsiteX48" fmla="*/ 838200 w 992981"/>
              <a:gd name="connsiteY48" fmla="*/ 671513 h 1602581"/>
              <a:gd name="connsiteX49" fmla="*/ 778669 w 992981"/>
              <a:gd name="connsiteY49" fmla="*/ 762000 h 1602581"/>
              <a:gd name="connsiteX50" fmla="*/ 726281 w 992981"/>
              <a:gd name="connsiteY50" fmla="*/ 857250 h 1602581"/>
              <a:gd name="connsiteX51" fmla="*/ 611981 w 992981"/>
              <a:gd name="connsiteY51" fmla="*/ 1038225 h 1602581"/>
              <a:gd name="connsiteX52" fmla="*/ 566738 w 992981"/>
              <a:gd name="connsiteY52" fmla="*/ 1100138 h 1602581"/>
              <a:gd name="connsiteX53" fmla="*/ 481013 w 992981"/>
              <a:gd name="connsiteY53" fmla="*/ 1190625 h 160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992981" h="1602581">
                <a:moveTo>
                  <a:pt x="481013" y="1190625"/>
                </a:moveTo>
                <a:lnTo>
                  <a:pt x="283369" y="1385888"/>
                </a:lnTo>
                <a:lnTo>
                  <a:pt x="83344" y="1569244"/>
                </a:lnTo>
                <a:lnTo>
                  <a:pt x="52388" y="1595438"/>
                </a:lnTo>
                <a:lnTo>
                  <a:pt x="33338" y="1602581"/>
                </a:lnTo>
                <a:lnTo>
                  <a:pt x="16669" y="1602581"/>
                </a:lnTo>
                <a:lnTo>
                  <a:pt x="4763" y="1595438"/>
                </a:lnTo>
                <a:lnTo>
                  <a:pt x="0" y="1578769"/>
                </a:lnTo>
                <a:lnTo>
                  <a:pt x="9525" y="1550194"/>
                </a:lnTo>
                <a:lnTo>
                  <a:pt x="80963" y="1464469"/>
                </a:lnTo>
                <a:lnTo>
                  <a:pt x="202406" y="1321594"/>
                </a:lnTo>
                <a:lnTo>
                  <a:pt x="290513" y="1204913"/>
                </a:lnTo>
                <a:lnTo>
                  <a:pt x="390525" y="1057275"/>
                </a:lnTo>
                <a:lnTo>
                  <a:pt x="471488" y="923925"/>
                </a:lnTo>
                <a:lnTo>
                  <a:pt x="516731" y="840581"/>
                </a:lnTo>
                <a:lnTo>
                  <a:pt x="566738" y="726281"/>
                </a:lnTo>
                <a:lnTo>
                  <a:pt x="635794" y="550069"/>
                </a:lnTo>
                <a:lnTo>
                  <a:pt x="692944" y="428625"/>
                </a:lnTo>
                <a:lnTo>
                  <a:pt x="683419" y="264319"/>
                </a:lnTo>
                <a:lnTo>
                  <a:pt x="673894" y="204788"/>
                </a:lnTo>
                <a:lnTo>
                  <a:pt x="657225" y="171450"/>
                </a:lnTo>
                <a:lnTo>
                  <a:pt x="640556" y="142875"/>
                </a:lnTo>
                <a:lnTo>
                  <a:pt x="611981" y="111919"/>
                </a:lnTo>
                <a:lnTo>
                  <a:pt x="581025" y="85725"/>
                </a:lnTo>
                <a:lnTo>
                  <a:pt x="561975" y="78581"/>
                </a:lnTo>
                <a:lnTo>
                  <a:pt x="542925" y="69056"/>
                </a:lnTo>
                <a:lnTo>
                  <a:pt x="531019" y="57150"/>
                </a:lnTo>
                <a:lnTo>
                  <a:pt x="521494" y="33338"/>
                </a:lnTo>
                <a:lnTo>
                  <a:pt x="526256" y="16669"/>
                </a:lnTo>
                <a:lnTo>
                  <a:pt x="535781" y="9525"/>
                </a:lnTo>
                <a:lnTo>
                  <a:pt x="561975" y="0"/>
                </a:lnTo>
                <a:lnTo>
                  <a:pt x="626269" y="2381"/>
                </a:lnTo>
                <a:lnTo>
                  <a:pt x="688181" y="11906"/>
                </a:lnTo>
                <a:lnTo>
                  <a:pt x="759619" y="33338"/>
                </a:lnTo>
                <a:lnTo>
                  <a:pt x="807244" y="52388"/>
                </a:lnTo>
                <a:lnTo>
                  <a:pt x="850106" y="73819"/>
                </a:lnTo>
                <a:lnTo>
                  <a:pt x="895350" y="104775"/>
                </a:lnTo>
                <a:lnTo>
                  <a:pt x="935831" y="138113"/>
                </a:lnTo>
                <a:lnTo>
                  <a:pt x="959644" y="164306"/>
                </a:lnTo>
                <a:lnTo>
                  <a:pt x="992981" y="223838"/>
                </a:lnTo>
                <a:lnTo>
                  <a:pt x="985838" y="238125"/>
                </a:lnTo>
                <a:lnTo>
                  <a:pt x="969169" y="254794"/>
                </a:lnTo>
                <a:lnTo>
                  <a:pt x="954881" y="278606"/>
                </a:lnTo>
                <a:lnTo>
                  <a:pt x="940594" y="319088"/>
                </a:lnTo>
                <a:lnTo>
                  <a:pt x="933450" y="354806"/>
                </a:lnTo>
                <a:lnTo>
                  <a:pt x="933450" y="395288"/>
                </a:lnTo>
                <a:lnTo>
                  <a:pt x="897731" y="514350"/>
                </a:lnTo>
                <a:lnTo>
                  <a:pt x="854869" y="628650"/>
                </a:lnTo>
                <a:lnTo>
                  <a:pt x="838200" y="671513"/>
                </a:lnTo>
                <a:lnTo>
                  <a:pt x="778669" y="762000"/>
                </a:lnTo>
                <a:lnTo>
                  <a:pt x="726281" y="857250"/>
                </a:lnTo>
                <a:lnTo>
                  <a:pt x="611981" y="1038225"/>
                </a:lnTo>
                <a:lnTo>
                  <a:pt x="566738" y="1100138"/>
                </a:lnTo>
                <a:lnTo>
                  <a:pt x="481013" y="1190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07D6E89-F62B-4411-A6E5-95265B4F1462}"/>
              </a:ext>
            </a:extLst>
          </p:cNvPr>
          <p:cNvSpPr/>
          <p:nvPr/>
        </p:nvSpPr>
        <p:spPr>
          <a:xfrm>
            <a:off x="4906963" y="2649538"/>
            <a:ext cx="993775" cy="866775"/>
          </a:xfrm>
          <a:custGeom>
            <a:avLst/>
            <a:gdLst>
              <a:gd name="connsiteX0" fmla="*/ 326232 w 992982"/>
              <a:gd name="connsiteY0" fmla="*/ 545307 h 866775"/>
              <a:gd name="connsiteX1" fmla="*/ 119063 w 992982"/>
              <a:gd name="connsiteY1" fmla="*/ 252413 h 866775"/>
              <a:gd name="connsiteX2" fmla="*/ 0 w 992982"/>
              <a:gd name="connsiteY2" fmla="*/ 92869 h 866775"/>
              <a:gd name="connsiteX3" fmla="*/ 38100 w 992982"/>
              <a:gd name="connsiteY3" fmla="*/ 0 h 866775"/>
              <a:gd name="connsiteX4" fmla="*/ 180975 w 992982"/>
              <a:gd name="connsiteY4" fmla="*/ 135732 h 866775"/>
              <a:gd name="connsiteX5" fmla="*/ 300038 w 992982"/>
              <a:gd name="connsiteY5" fmla="*/ 252413 h 866775"/>
              <a:gd name="connsiteX6" fmla="*/ 447675 w 992982"/>
              <a:gd name="connsiteY6" fmla="*/ 388144 h 866775"/>
              <a:gd name="connsiteX7" fmla="*/ 573882 w 992982"/>
              <a:gd name="connsiteY7" fmla="*/ 490538 h 866775"/>
              <a:gd name="connsiteX8" fmla="*/ 695325 w 992982"/>
              <a:gd name="connsiteY8" fmla="*/ 590550 h 866775"/>
              <a:gd name="connsiteX9" fmla="*/ 833438 w 992982"/>
              <a:gd name="connsiteY9" fmla="*/ 695325 h 866775"/>
              <a:gd name="connsiteX10" fmla="*/ 947738 w 992982"/>
              <a:gd name="connsiteY10" fmla="*/ 776288 h 866775"/>
              <a:gd name="connsiteX11" fmla="*/ 981075 w 992982"/>
              <a:gd name="connsiteY11" fmla="*/ 795338 h 866775"/>
              <a:gd name="connsiteX12" fmla="*/ 992982 w 992982"/>
              <a:gd name="connsiteY12" fmla="*/ 804863 h 866775"/>
              <a:gd name="connsiteX13" fmla="*/ 992982 w 992982"/>
              <a:gd name="connsiteY13" fmla="*/ 809625 h 866775"/>
              <a:gd name="connsiteX14" fmla="*/ 983457 w 992982"/>
              <a:gd name="connsiteY14" fmla="*/ 821532 h 866775"/>
              <a:gd name="connsiteX15" fmla="*/ 959644 w 992982"/>
              <a:gd name="connsiteY15" fmla="*/ 823913 h 866775"/>
              <a:gd name="connsiteX16" fmla="*/ 873919 w 992982"/>
              <a:gd name="connsiteY16" fmla="*/ 833438 h 866775"/>
              <a:gd name="connsiteX17" fmla="*/ 638175 w 992982"/>
              <a:gd name="connsiteY17" fmla="*/ 866775 h 866775"/>
              <a:gd name="connsiteX18" fmla="*/ 604838 w 992982"/>
              <a:gd name="connsiteY18" fmla="*/ 864394 h 866775"/>
              <a:gd name="connsiteX19" fmla="*/ 571500 w 992982"/>
              <a:gd name="connsiteY19" fmla="*/ 852488 h 866775"/>
              <a:gd name="connsiteX20" fmla="*/ 545307 w 992982"/>
              <a:gd name="connsiteY20" fmla="*/ 842963 h 866775"/>
              <a:gd name="connsiteX21" fmla="*/ 521494 w 992982"/>
              <a:gd name="connsiteY21" fmla="*/ 816769 h 866775"/>
              <a:gd name="connsiteX22" fmla="*/ 447675 w 992982"/>
              <a:gd name="connsiteY22" fmla="*/ 719138 h 866775"/>
              <a:gd name="connsiteX23" fmla="*/ 326232 w 992982"/>
              <a:gd name="connsiteY23" fmla="*/ 545307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92982" h="866775">
                <a:moveTo>
                  <a:pt x="326232" y="545307"/>
                </a:moveTo>
                <a:lnTo>
                  <a:pt x="119063" y="252413"/>
                </a:lnTo>
                <a:lnTo>
                  <a:pt x="0" y="92869"/>
                </a:lnTo>
                <a:lnTo>
                  <a:pt x="38100" y="0"/>
                </a:lnTo>
                <a:lnTo>
                  <a:pt x="180975" y="135732"/>
                </a:lnTo>
                <a:lnTo>
                  <a:pt x="300038" y="252413"/>
                </a:lnTo>
                <a:lnTo>
                  <a:pt x="447675" y="388144"/>
                </a:lnTo>
                <a:lnTo>
                  <a:pt x="573882" y="490538"/>
                </a:lnTo>
                <a:lnTo>
                  <a:pt x="695325" y="590550"/>
                </a:lnTo>
                <a:lnTo>
                  <a:pt x="833438" y="695325"/>
                </a:lnTo>
                <a:lnTo>
                  <a:pt x="947738" y="776288"/>
                </a:lnTo>
                <a:lnTo>
                  <a:pt x="981075" y="795338"/>
                </a:lnTo>
                <a:lnTo>
                  <a:pt x="992982" y="804863"/>
                </a:lnTo>
                <a:lnTo>
                  <a:pt x="992982" y="809625"/>
                </a:lnTo>
                <a:lnTo>
                  <a:pt x="983457" y="821532"/>
                </a:lnTo>
                <a:lnTo>
                  <a:pt x="959644" y="823913"/>
                </a:lnTo>
                <a:lnTo>
                  <a:pt x="873919" y="833438"/>
                </a:lnTo>
                <a:lnTo>
                  <a:pt x="638175" y="866775"/>
                </a:lnTo>
                <a:lnTo>
                  <a:pt x="604838" y="864394"/>
                </a:lnTo>
                <a:lnTo>
                  <a:pt x="571500" y="852488"/>
                </a:lnTo>
                <a:lnTo>
                  <a:pt x="545307" y="842963"/>
                </a:lnTo>
                <a:lnTo>
                  <a:pt x="521494" y="816769"/>
                </a:lnTo>
                <a:lnTo>
                  <a:pt x="447675" y="719138"/>
                </a:lnTo>
                <a:lnTo>
                  <a:pt x="326232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E05B2BD-E8C1-4DD0-A24F-3D5D5D087B2A}"/>
              </a:ext>
            </a:extLst>
          </p:cNvPr>
          <p:cNvSpPr/>
          <p:nvPr/>
        </p:nvSpPr>
        <p:spPr>
          <a:xfrm>
            <a:off x="3760788" y="3741738"/>
            <a:ext cx="2330450" cy="411162"/>
          </a:xfrm>
          <a:custGeom>
            <a:avLst/>
            <a:gdLst>
              <a:gd name="connsiteX0" fmla="*/ 909637 w 2331244"/>
              <a:gd name="connsiteY0" fmla="*/ 300037 h 411956"/>
              <a:gd name="connsiteX1" fmla="*/ 19050 w 2331244"/>
              <a:gd name="connsiteY1" fmla="*/ 411956 h 411956"/>
              <a:gd name="connsiteX2" fmla="*/ 0 w 2331244"/>
              <a:gd name="connsiteY2" fmla="*/ 233362 h 411956"/>
              <a:gd name="connsiteX3" fmla="*/ 459581 w 2331244"/>
              <a:gd name="connsiteY3" fmla="*/ 183356 h 411956"/>
              <a:gd name="connsiteX4" fmla="*/ 1152525 w 2331244"/>
              <a:gd name="connsiteY4" fmla="*/ 107156 h 411956"/>
              <a:gd name="connsiteX5" fmla="*/ 1878806 w 2331244"/>
              <a:gd name="connsiteY5" fmla="*/ 30956 h 411956"/>
              <a:gd name="connsiteX6" fmla="*/ 2147887 w 2331244"/>
              <a:gd name="connsiteY6" fmla="*/ 0 h 411956"/>
              <a:gd name="connsiteX7" fmla="*/ 2331244 w 2331244"/>
              <a:gd name="connsiteY7" fmla="*/ 80962 h 411956"/>
              <a:gd name="connsiteX8" fmla="*/ 2316956 w 2331244"/>
              <a:gd name="connsiteY8" fmla="*/ 357187 h 411956"/>
              <a:gd name="connsiteX9" fmla="*/ 2250281 w 2331244"/>
              <a:gd name="connsiteY9" fmla="*/ 302419 h 411956"/>
              <a:gd name="connsiteX10" fmla="*/ 2181225 w 2331244"/>
              <a:gd name="connsiteY10" fmla="*/ 235744 h 411956"/>
              <a:gd name="connsiteX11" fmla="*/ 2135981 w 2331244"/>
              <a:gd name="connsiteY11" fmla="*/ 195262 h 411956"/>
              <a:gd name="connsiteX12" fmla="*/ 2081212 w 2331244"/>
              <a:gd name="connsiteY12" fmla="*/ 154781 h 411956"/>
              <a:gd name="connsiteX13" fmla="*/ 1609725 w 2331244"/>
              <a:gd name="connsiteY13" fmla="*/ 214312 h 411956"/>
              <a:gd name="connsiteX14" fmla="*/ 909637 w 2331244"/>
              <a:gd name="connsiteY14" fmla="*/ 300037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1244" h="411956">
                <a:moveTo>
                  <a:pt x="909637" y="300037"/>
                </a:moveTo>
                <a:lnTo>
                  <a:pt x="19050" y="411956"/>
                </a:lnTo>
                <a:lnTo>
                  <a:pt x="0" y="233362"/>
                </a:lnTo>
                <a:lnTo>
                  <a:pt x="459581" y="183356"/>
                </a:lnTo>
                <a:lnTo>
                  <a:pt x="1152525" y="107156"/>
                </a:lnTo>
                <a:lnTo>
                  <a:pt x="1878806" y="30956"/>
                </a:lnTo>
                <a:lnTo>
                  <a:pt x="2147887" y="0"/>
                </a:lnTo>
                <a:lnTo>
                  <a:pt x="2331244" y="80962"/>
                </a:lnTo>
                <a:lnTo>
                  <a:pt x="2316956" y="357187"/>
                </a:lnTo>
                <a:lnTo>
                  <a:pt x="2250281" y="302419"/>
                </a:lnTo>
                <a:lnTo>
                  <a:pt x="2181225" y="235744"/>
                </a:lnTo>
                <a:lnTo>
                  <a:pt x="2135981" y="195262"/>
                </a:lnTo>
                <a:lnTo>
                  <a:pt x="2081212" y="154781"/>
                </a:lnTo>
                <a:lnTo>
                  <a:pt x="1609725" y="214312"/>
                </a:lnTo>
                <a:lnTo>
                  <a:pt x="909637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01E351C-B1BD-44C0-B5AA-3B315B4F0DD6}"/>
              </a:ext>
            </a:extLst>
          </p:cNvPr>
          <p:cNvSpPr/>
          <p:nvPr/>
        </p:nvSpPr>
        <p:spPr>
          <a:xfrm>
            <a:off x="2847975" y="4560888"/>
            <a:ext cx="560388" cy="1258887"/>
          </a:xfrm>
          <a:custGeom>
            <a:avLst/>
            <a:gdLst>
              <a:gd name="connsiteX0" fmla="*/ 0 w 559594"/>
              <a:gd name="connsiteY0" fmla="*/ 1007269 h 1259681"/>
              <a:gd name="connsiteX1" fmla="*/ 19050 w 559594"/>
              <a:gd name="connsiteY1" fmla="*/ 773906 h 1259681"/>
              <a:gd name="connsiteX2" fmla="*/ 71438 w 559594"/>
              <a:gd name="connsiteY2" fmla="*/ 700087 h 1259681"/>
              <a:gd name="connsiteX3" fmla="*/ 195263 w 559594"/>
              <a:gd name="connsiteY3" fmla="*/ 566737 h 1259681"/>
              <a:gd name="connsiteX4" fmla="*/ 233363 w 559594"/>
              <a:gd name="connsiteY4" fmla="*/ 519112 h 1259681"/>
              <a:gd name="connsiteX5" fmla="*/ 326231 w 559594"/>
              <a:gd name="connsiteY5" fmla="*/ 369094 h 1259681"/>
              <a:gd name="connsiteX6" fmla="*/ 383381 w 559594"/>
              <a:gd name="connsiteY6" fmla="*/ 271462 h 1259681"/>
              <a:gd name="connsiteX7" fmla="*/ 452438 w 559594"/>
              <a:gd name="connsiteY7" fmla="*/ 135731 h 1259681"/>
              <a:gd name="connsiteX8" fmla="*/ 500063 w 559594"/>
              <a:gd name="connsiteY8" fmla="*/ 28575 h 1259681"/>
              <a:gd name="connsiteX9" fmla="*/ 509588 w 559594"/>
              <a:gd name="connsiteY9" fmla="*/ 11906 h 1259681"/>
              <a:gd name="connsiteX10" fmla="*/ 519113 w 559594"/>
              <a:gd name="connsiteY10" fmla="*/ 2381 h 1259681"/>
              <a:gd name="connsiteX11" fmla="*/ 526256 w 559594"/>
              <a:gd name="connsiteY11" fmla="*/ 0 h 1259681"/>
              <a:gd name="connsiteX12" fmla="*/ 535781 w 559594"/>
              <a:gd name="connsiteY12" fmla="*/ 0 h 1259681"/>
              <a:gd name="connsiteX13" fmla="*/ 545306 w 559594"/>
              <a:gd name="connsiteY13" fmla="*/ 2381 h 1259681"/>
              <a:gd name="connsiteX14" fmla="*/ 557213 w 559594"/>
              <a:gd name="connsiteY14" fmla="*/ 16669 h 1259681"/>
              <a:gd name="connsiteX15" fmla="*/ 559594 w 559594"/>
              <a:gd name="connsiteY15" fmla="*/ 45244 h 1259681"/>
              <a:gd name="connsiteX16" fmla="*/ 492919 w 559594"/>
              <a:gd name="connsiteY16" fmla="*/ 352425 h 1259681"/>
              <a:gd name="connsiteX17" fmla="*/ 421481 w 559594"/>
              <a:gd name="connsiteY17" fmla="*/ 669131 h 1259681"/>
              <a:gd name="connsiteX18" fmla="*/ 342900 w 559594"/>
              <a:gd name="connsiteY18" fmla="*/ 916781 h 1259681"/>
              <a:gd name="connsiteX19" fmla="*/ 302419 w 559594"/>
              <a:gd name="connsiteY19" fmla="*/ 1014412 h 1259681"/>
              <a:gd name="connsiteX20" fmla="*/ 242888 w 559594"/>
              <a:gd name="connsiteY20" fmla="*/ 1121569 h 1259681"/>
              <a:gd name="connsiteX21" fmla="*/ 188119 w 559594"/>
              <a:gd name="connsiteY21" fmla="*/ 1190625 h 1259681"/>
              <a:gd name="connsiteX22" fmla="*/ 140494 w 559594"/>
              <a:gd name="connsiteY22" fmla="*/ 1238250 h 1259681"/>
              <a:gd name="connsiteX23" fmla="*/ 114300 w 559594"/>
              <a:gd name="connsiteY23" fmla="*/ 1254919 h 1259681"/>
              <a:gd name="connsiteX24" fmla="*/ 88106 w 559594"/>
              <a:gd name="connsiteY24" fmla="*/ 1259681 h 1259681"/>
              <a:gd name="connsiteX25" fmla="*/ 61913 w 559594"/>
              <a:gd name="connsiteY25" fmla="*/ 1257300 h 1259681"/>
              <a:gd name="connsiteX26" fmla="*/ 38100 w 559594"/>
              <a:gd name="connsiteY26" fmla="*/ 1247775 h 1259681"/>
              <a:gd name="connsiteX27" fmla="*/ 19050 w 559594"/>
              <a:gd name="connsiteY27" fmla="*/ 1223962 h 1259681"/>
              <a:gd name="connsiteX28" fmla="*/ 4763 w 559594"/>
              <a:gd name="connsiteY28" fmla="*/ 1162050 h 1259681"/>
              <a:gd name="connsiteX29" fmla="*/ 0 w 559594"/>
              <a:gd name="connsiteY29" fmla="*/ 1007269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9594" h="1259681">
                <a:moveTo>
                  <a:pt x="0" y="1007269"/>
                </a:moveTo>
                <a:lnTo>
                  <a:pt x="19050" y="773906"/>
                </a:lnTo>
                <a:lnTo>
                  <a:pt x="71438" y="700087"/>
                </a:lnTo>
                <a:lnTo>
                  <a:pt x="195263" y="566737"/>
                </a:lnTo>
                <a:lnTo>
                  <a:pt x="233363" y="519112"/>
                </a:lnTo>
                <a:lnTo>
                  <a:pt x="326231" y="369094"/>
                </a:lnTo>
                <a:lnTo>
                  <a:pt x="383381" y="271462"/>
                </a:lnTo>
                <a:lnTo>
                  <a:pt x="452438" y="135731"/>
                </a:lnTo>
                <a:lnTo>
                  <a:pt x="500063" y="28575"/>
                </a:lnTo>
                <a:lnTo>
                  <a:pt x="509588" y="11906"/>
                </a:lnTo>
                <a:lnTo>
                  <a:pt x="519113" y="2381"/>
                </a:lnTo>
                <a:lnTo>
                  <a:pt x="526256" y="0"/>
                </a:lnTo>
                <a:lnTo>
                  <a:pt x="535781" y="0"/>
                </a:lnTo>
                <a:lnTo>
                  <a:pt x="545306" y="2381"/>
                </a:lnTo>
                <a:lnTo>
                  <a:pt x="557213" y="16669"/>
                </a:lnTo>
                <a:lnTo>
                  <a:pt x="559594" y="45244"/>
                </a:lnTo>
                <a:lnTo>
                  <a:pt x="492919" y="352425"/>
                </a:lnTo>
                <a:lnTo>
                  <a:pt x="421481" y="669131"/>
                </a:lnTo>
                <a:lnTo>
                  <a:pt x="342900" y="916781"/>
                </a:lnTo>
                <a:lnTo>
                  <a:pt x="302419" y="1014412"/>
                </a:lnTo>
                <a:lnTo>
                  <a:pt x="242888" y="1121569"/>
                </a:lnTo>
                <a:lnTo>
                  <a:pt x="188119" y="1190625"/>
                </a:lnTo>
                <a:lnTo>
                  <a:pt x="140494" y="1238250"/>
                </a:lnTo>
                <a:lnTo>
                  <a:pt x="114300" y="1254919"/>
                </a:lnTo>
                <a:lnTo>
                  <a:pt x="88106" y="1259681"/>
                </a:lnTo>
                <a:lnTo>
                  <a:pt x="61913" y="1257300"/>
                </a:lnTo>
                <a:lnTo>
                  <a:pt x="38100" y="1247775"/>
                </a:lnTo>
                <a:lnTo>
                  <a:pt x="19050" y="1223962"/>
                </a:lnTo>
                <a:lnTo>
                  <a:pt x="4763" y="1162050"/>
                </a:lnTo>
                <a:lnTo>
                  <a:pt x="0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AAB5388-D8B1-4E48-8AC9-7DD03C38F591}"/>
              </a:ext>
            </a:extLst>
          </p:cNvPr>
          <p:cNvSpPr/>
          <p:nvPr/>
        </p:nvSpPr>
        <p:spPr>
          <a:xfrm>
            <a:off x="3789363" y="4659313"/>
            <a:ext cx="2967037" cy="1293812"/>
          </a:xfrm>
          <a:custGeom>
            <a:avLst/>
            <a:gdLst>
              <a:gd name="connsiteX0" fmla="*/ 1161674 w 2967292"/>
              <a:gd name="connsiteY0" fmla="*/ 1169402 h 1293039"/>
              <a:gd name="connsiteX1" fmla="*/ 991673 w 2967292"/>
              <a:gd name="connsiteY1" fmla="*/ 1097280 h 1293039"/>
              <a:gd name="connsiteX2" fmla="*/ 862884 w 2967292"/>
              <a:gd name="connsiteY2" fmla="*/ 1027734 h 1293039"/>
              <a:gd name="connsiteX3" fmla="*/ 721216 w 2967292"/>
              <a:gd name="connsiteY3" fmla="*/ 937582 h 1293039"/>
              <a:gd name="connsiteX4" fmla="*/ 605307 w 2967292"/>
              <a:gd name="connsiteY4" fmla="*/ 839703 h 1293039"/>
              <a:gd name="connsiteX5" fmla="*/ 486821 w 2967292"/>
              <a:gd name="connsiteY5" fmla="*/ 723793 h 1293039"/>
              <a:gd name="connsiteX6" fmla="*/ 342578 w 2967292"/>
              <a:gd name="connsiteY6" fmla="*/ 553792 h 1293039"/>
              <a:gd name="connsiteX7" fmla="*/ 185455 w 2967292"/>
              <a:gd name="connsiteY7" fmla="*/ 340003 h 1293039"/>
              <a:gd name="connsiteX8" fmla="*/ 69545 w 2967292"/>
              <a:gd name="connsiteY8" fmla="*/ 154547 h 1293039"/>
              <a:gd name="connsiteX9" fmla="*/ 7727 w 2967292"/>
              <a:gd name="connsiteY9" fmla="*/ 56667 h 1293039"/>
              <a:gd name="connsiteX10" fmla="*/ 0 w 2967292"/>
              <a:gd name="connsiteY10" fmla="*/ 33485 h 1293039"/>
              <a:gd name="connsiteX11" fmla="*/ 2575 w 2967292"/>
              <a:gd name="connsiteY11" fmla="*/ 18031 h 1293039"/>
              <a:gd name="connsiteX12" fmla="*/ 10303 w 2967292"/>
              <a:gd name="connsiteY12" fmla="*/ 5152 h 1293039"/>
              <a:gd name="connsiteX13" fmla="*/ 23181 w 2967292"/>
              <a:gd name="connsiteY13" fmla="*/ 0 h 1293039"/>
              <a:gd name="connsiteX14" fmla="*/ 41212 w 2967292"/>
              <a:gd name="connsiteY14" fmla="*/ 2576 h 1293039"/>
              <a:gd name="connsiteX15" fmla="*/ 64394 w 2967292"/>
              <a:gd name="connsiteY15" fmla="*/ 15455 h 1293039"/>
              <a:gd name="connsiteX16" fmla="*/ 141667 w 2967292"/>
              <a:gd name="connsiteY16" fmla="*/ 123638 h 1293039"/>
              <a:gd name="connsiteX17" fmla="*/ 257577 w 2967292"/>
              <a:gd name="connsiteY17" fmla="*/ 265305 h 1293039"/>
              <a:gd name="connsiteX18" fmla="*/ 355456 w 2967292"/>
              <a:gd name="connsiteY18" fmla="*/ 373488 h 1293039"/>
              <a:gd name="connsiteX19" fmla="*/ 455912 w 2967292"/>
              <a:gd name="connsiteY19" fmla="*/ 473943 h 1293039"/>
              <a:gd name="connsiteX20" fmla="*/ 605307 w 2967292"/>
              <a:gd name="connsiteY20" fmla="*/ 605307 h 1293039"/>
              <a:gd name="connsiteX21" fmla="*/ 765005 w 2967292"/>
              <a:gd name="connsiteY21" fmla="*/ 721217 h 1293039"/>
              <a:gd name="connsiteX22" fmla="*/ 873187 w 2967292"/>
              <a:gd name="connsiteY22" fmla="*/ 788187 h 1293039"/>
              <a:gd name="connsiteX23" fmla="*/ 960763 w 2967292"/>
              <a:gd name="connsiteY23" fmla="*/ 837127 h 1293039"/>
              <a:gd name="connsiteX24" fmla="*/ 1050916 w 2967292"/>
              <a:gd name="connsiteY24" fmla="*/ 873188 h 1293039"/>
              <a:gd name="connsiteX25" fmla="*/ 1166825 w 2967292"/>
              <a:gd name="connsiteY25" fmla="*/ 916976 h 1293039"/>
              <a:gd name="connsiteX26" fmla="*/ 1329099 w 2967292"/>
              <a:gd name="connsiteY26" fmla="*/ 968492 h 1293039"/>
              <a:gd name="connsiteX27" fmla="*/ 1463040 w 2967292"/>
              <a:gd name="connsiteY27" fmla="*/ 1001977 h 1293039"/>
              <a:gd name="connsiteX28" fmla="*/ 1602131 w 2967292"/>
              <a:gd name="connsiteY28" fmla="*/ 1022583 h 1293039"/>
              <a:gd name="connsiteX29" fmla="*/ 1741223 w 2967292"/>
              <a:gd name="connsiteY29" fmla="*/ 1038038 h 1293039"/>
              <a:gd name="connsiteX30" fmla="*/ 1872588 w 2967292"/>
              <a:gd name="connsiteY30" fmla="*/ 1045765 h 1293039"/>
              <a:gd name="connsiteX31" fmla="*/ 2021983 w 2967292"/>
              <a:gd name="connsiteY31" fmla="*/ 1048341 h 1293039"/>
              <a:gd name="connsiteX32" fmla="*/ 2137892 w 2967292"/>
              <a:gd name="connsiteY32" fmla="*/ 1043189 h 1293039"/>
              <a:gd name="connsiteX33" fmla="*/ 2279560 w 2967292"/>
              <a:gd name="connsiteY33" fmla="*/ 1030310 h 1293039"/>
              <a:gd name="connsiteX34" fmla="*/ 2336227 w 2967292"/>
              <a:gd name="connsiteY34" fmla="*/ 1012280 h 1293039"/>
              <a:gd name="connsiteX35" fmla="*/ 2377440 w 2967292"/>
              <a:gd name="connsiteY35" fmla="*/ 989098 h 1293039"/>
              <a:gd name="connsiteX36" fmla="*/ 2395470 w 2967292"/>
              <a:gd name="connsiteY36" fmla="*/ 968492 h 1293039"/>
              <a:gd name="connsiteX37" fmla="*/ 2784412 w 2967292"/>
              <a:gd name="connsiteY37" fmla="*/ 909249 h 1293039"/>
              <a:gd name="connsiteX38" fmla="*/ 2853958 w 2967292"/>
              <a:gd name="connsiteY38" fmla="*/ 940158 h 1293039"/>
              <a:gd name="connsiteX39" fmla="*/ 2887443 w 2967292"/>
              <a:gd name="connsiteY39" fmla="*/ 958189 h 1293039"/>
              <a:gd name="connsiteX40" fmla="*/ 2910625 w 2967292"/>
              <a:gd name="connsiteY40" fmla="*/ 976219 h 1293039"/>
              <a:gd name="connsiteX41" fmla="*/ 2944110 w 2967292"/>
              <a:gd name="connsiteY41" fmla="*/ 1004552 h 1293039"/>
              <a:gd name="connsiteX42" fmla="*/ 2959565 w 2967292"/>
              <a:gd name="connsiteY42" fmla="*/ 1027734 h 1293039"/>
              <a:gd name="connsiteX43" fmla="*/ 2967292 w 2967292"/>
              <a:gd name="connsiteY43" fmla="*/ 1048341 h 1293039"/>
              <a:gd name="connsiteX44" fmla="*/ 2967292 w 2967292"/>
              <a:gd name="connsiteY44" fmla="*/ 1068947 h 1293039"/>
              <a:gd name="connsiteX45" fmla="*/ 2959565 w 2967292"/>
              <a:gd name="connsiteY45" fmla="*/ 1102432 h 1293039"/>
              <a:gd name="connsiteX46" fmla="*/ 2936383 w 2967292"/>
              <a:gd name="connsiteY46" fmla="*/ 1128190 h 1293039"/>
              <a:gd name="connsiteX47" fmla="*/ 2902898 w 2967292"/>
              <a:gd name="connsiteY47" fmla="*/ 1161675 h 1293039"/>
              <a:gd name="connsiteX48" fmla="*/ 2835927 w 2967292"/>
              <a:gd name="connsiteY48" fmla="*/ 1197736 h 1293039"/>
              <a:gd name="connsiteX49" fmla="*/ 2596380 w 2967292"/>
              <a:gd name="connsiteY49" fmla="*/ 1241524 h 1293039"/>
              <a:gd name="connsiteX50" fmla="*/ 2318197 w 2967292"/>
              <a:gd name="connsiteY50" fmla="*/ 1277585 h 1293039"/>
              <a:gd name="connsiteX51" fmla="*/ 2161074 w 2967292"/>
              <a:gd name="connsiteY51" fmla="*/ 1293039 h 1293039"/>
              <a:gd name="connsiteX52" fmla="*/ 1973043 w 2967292"/>
              <a:gd name="connsiteY52" fmla="*/ 1293039 h 1293039"/>
              <a:gd name="connsiteX53" fmla="*/ 1777284 w 2967292"/>
              <a:gd name="connsiteY53" fmla="*/ 1293039 h 1293039"/>
              <a:gd name="connsiteX54" fmla="*/ 1617586 w 2967292"/>
              <a:gd name="connsiteY54" fmla="*/ 1282736 h 1293039"/>
              <a:gd name="connsiteX55" fmla="*/ 1478494 w 2967292"/>
              <a:gd name="connsiteY55" fmla="*/ 1262130 h 1293039"/>
              <a:gd name="connsiteX56" fmla="*/ 1313645 w 2967292"/>
              <a:gd name="connsiteY56" fmla="*/ 1220918 h 1293039"/>
              <a:gd name="connsiteX57" fmla="*/ 1161674 w 2967292"/>
              <a:gd name="connsiteY57" fmla="*/ 1169402 h 129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7292" h="1293039">
                <a:moveTo>
                  <a:pt x="1161674" y="1169402"/>
                </a:moveTo>
                <a:lnTo>
                  <a:pt x="991673" y="1097280"/>
                </a:lnTo>
                <a:lnTo>
                  <a:pt x="862884" y="1027734"/>
                </a:lnTo>
                <a:lnTo>
                  <a:pt x="721216" y="937582"/>
                </a:lnTo>
                <a:lnTo>
                  <a:pt x="605307" y="839703"/>
                </a:lnTo>
                <a:lnTo>
                  <a:pt x="486821" y="723793"/>
                </a:lnTo>
                <a:lnTo>
                  <a:pt x="342578" y="553792"/>
                </a:lnTo>
                <a:lnTo>
                  <a:pt x="185455" y="340003"/>
                </a:lnTo>
                <a:lnTo>
                  <a:pt x="69545" y="154547"/>
                </a:lnTo>
                <a:lnTo>
                  <a:pt x="7727" y="56667"/>
                </a:lnTo>
                <a:lnTo>
                  <a:pt x="0" y="33485"/>
                </a:lnTo>
                <a:lnTo>
                  <a:pt x="2575" y="18031"/>
                </a:lnTo>
                <a:lnTo>
                  <a:pt x="10303" y="5152"/>
                </a:lnTo>
                <a:lnTo>
                  <a:pt x="23181" y="0"/>
                </a:lnTo>
                <a:lnTo>
                  <a:pt x="41212" y="2576"/>
                </a:lnTo>
                <a:lnTo>
                  <a:pt x="64394" y="15455"/>
                </a:lnTo>
                <a:lnTo>
                  <a:pt x="141667" y="123638"/>
                </a:lnTo>
                <a:lnTo>
                  <a:pt x="257577" y="265305"/>
                </a:lnTo>
                <a:lnTo>
                  <a:pt x="355456" y="373488"/>
                </a:lnTo>
                <a:lnTo>
                  <a:pt x="455912" y="473943"/>
                </a:lnTo>
                <a:lnTo>
                  <a:pt x="605307" y="605307"/>
                </a:lnTo>
                <a:lnTo>
                  <a:pt x="765005" y="721217"/>
                </a:lnTo>
                <a:lnTo>
                  <a:pt x="873187" y="788187"/>
                </a:lnTo>
                <a:lnTo>
                  <a:pt x="960763" y="837127"/>
                </a:lnTo>
                <a:lnTo>
                  <a:pt x="1050916" y="873188"/>
                </a:lnTo>
                <a:lnTo>
                  <a:pt x="1166825" y="916976"/>
                </a:lnTo>
                <a:lnTo>
                  <a:pt x="1329099" y="968492"/>
                </a:lnTo>
                <a:lnTo>
                  <a:pt x="1463040" y="1001977"/>
                </a:lnTo>
                <a:lnTo>
                  <a:pt x="1602131" y="1022583"/>
                </a:lnTo>
                <a:lnTo>
                  <a:pt x="1741223" y="1038038"/>
                </a:lnTo>
                <a:lnTo>
                  <a:pt x="1872588" y="1045765"/>
                </a:lnTo>
                <a:lnTo>
                  <a:pt x="2021983" y="1048341"/>
                </a:lnTo>
                <a:lnTo>
                  <a:pt x="2137892" y="1043189"/>
                </a:lnTo>
                <a:lnTo>
                  <a:pt x="2279560" y="1030310"/>
                </a:lnTo>
                <a:lnTo>
                  <a:pt x="2336227" y="1012280"/>
                </a:lnTo>
                <a:lnTo>
                  <a:pt x="2377440" y="989098"/>
                </a:lnTo>
                <a:lnTo>
                  <a:pt x="2395470" y="968492"/>
                </a:lnTo>
                <a:lnTo>
                  <a:pt x="2784412" y="909249"/>
                </a:lnTo>
                <a:lnTo>
                  <a:pt x="2853958" y="940158"/>
                </a:lnTo>
                <a:lnTo>
                  <a:pt x="2887443" y="958189"/>
                </a:lnTo>
                <a:lnTo>
                  <a:pt x="2910625" y="976219"/>
                </a:lnTo>
                <a:lnTo>
                  <a:pt x="2944110" y="1004552"/>
                </a:lnTo>
                <a:lnTo>
                  <a:pt x="2959565" y="1027734"/>
                </a:lnTo>
                <a:lnTo>
                  <a:pt x="2967292" y="1048341"/>
                </a:lnTo>
                <a:lnTo>
                  <a:pt x="2967292" y="1068947"/>
                </a:lnTo>
                <a:lnTo>
                  <a:pt x="2959565" y="1102432"/>
                </a:lnTo>
                <a:lnTo>
                  <a:pt x="2936383" y="1128190"/>
                </a:lnTo>
                <a:lnTo>
                  <a:pt x="2902898" y="1161675"/>
                </a:lnTo>
                <a:lnTo>
                  <a:pt x="2835927" y="1197736"/>
                </a:lnTo>
                <a:lnTo>
                  <a:pt x="2596380" y="1241524"/>
                </a:lnTo>
                <a:lnTo>
                  <a:pt x="2318197" y="1277585"/>
                </a:lnTo>
                <a:lnTo>
                  <a:pt x="2161074" y="1293039"/>
                </a:lnTo>
                <a:lnTo>
                  <a:pt x="1973043" y="1293039"/>
                </a:lnTo>
                <a:lnTo>
                  <a:pt x="1777284" y="1293039"/>
                </a:lnTo>
                <a:lnTo>
                  <a:pt x="1617586" y="1282736"/>
                </a:lnTo>
                <a:lnTo>
                  <a:pt x="1478494" y="1262130"/>
                </a:lnTo>
                <a:lnTo>
                  <a:pt x="1313645" y="1220918"/>
                </a:lnTo>
                <a:lnTo>
                  <a:pt x="1161674" y="11694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6FAB8DC-B608-4C67-8B36-FCAA4EC17A54}"/>
              </a:ext>
            </a:extLst>
          </p:cNvPr>
          <p:cNvSpPr/>
          <p:nvPr/>
        </p:nvSpPr>
        <p:spPr>
          <a:xfrm>
            <a:off x="6000750" y="5062538"/>
            <a:ext cx="623888" cy="642937"/>
          </a:xfrm>
          <a:custGeom>
            <a:avLst/>
            <a:gdLst>
              <a:gd name="connsiteX0" fmla="*/ 280988 w 623888"/>
              <a:gd name="connsiteY0" fmla="*/ 247650 h 642937"/>
              <a:gd name="connsiteX1" fmla="*/ 433388 w 623888"/>
              <a:gd name="connsiteY1" fmla="*/ 388143 h 642937"/>
              <a:gd name="connsiteX2" fmla="*/ 533400 w 623888"/>
              <a:gd name="connsiteY2" fmla="*/ 476250 h 642937"/>
              <a:gd name="connsiteX3" fmla="*/ 623888 w 623888"/>
              <a:gd name="connsiteY3" fmla="*/ 545306 h 642937"/>
              <a:gd name="connsiteX4" fmla="*/ 171450 w 623888"/>
              <a:gd name="connsiteY4" fmla="*/ 642937 h 642937"/>
              <a:gd name="connsiteX5" fmla="*/ 180975 w 623888"/>
              <a:gd name="connsiteY5" fmla="*/ 566737 h 642937"/>
              <a:gd name="connsiteX6" fmla="*/ 200025 w 623888"/>
              <a:gd name="connsiteY6" fmla="*/ 535781 h 642937"/>
              <a:gd name="connsiteX7" fmla="*/ 211931 w 623888"/>
              <a:gd name="connsiteY7" fmla="*/ 507206 h 642937"/>
              <a:gd name="connsiteX8" fmla="*/ 219075 w 623888"/>
              <a:gd name="connsiteY8" fmla="*/ 481012 h 642937"/>
              <a:gd name="connsiteX9" fmla="*/ 216694 w 623888"/>
              <a:gd name="connsiteY9" fmla="*/ 461962 h 642937"/>
              <a:gd name="connsiteX10" fmla="*/ 164306 w 623888"/>
              <a:gd name="connsiteY10" fmla="*/ 359568 h 642937"/>
              <a:gd name="connsiteX11" fmla="*/ 78581 w 623888"/>
              <a:gd name="connsiteY11" fmla="*/ 188118 h 642937"/>
              <a:gd name="connsiteX12" fmla="*/ 21431 w 623888"/>
              <a:gd name="connsiteY12" fmla="*/ 76200 h 642937"/>
              <a:gd name="connsiteX13" fmla="*/ 4763 w 623888"/>
              <a:gd name="connsiteY13" fmla="*/ 42862 h 642937"/>
              <a:gd name="connsiteX14" fmla="*/ 0 w 623888"/>
              <a:gd name="connsiteY14" fmla="*/ 19050 h 642937"/>
              <a:gd name="connsiteX15" fmla="*/ 4763 w 623888"/>
              <a:gd name="connsiteY15" fmla="*/ 7143 h 642937"/>
              <a:gd name="connsiteX16" fmla="*/ 11906 w 623888"/>
              <a:gd name="connsiteY16" fmla="*/ 0 h 642937"/>
              <a:gd name="connsiteX17" fmla="*/ 30956 w 623888"/>
              <a:gd name="connsiteY17" fmla="*/ 0 h 642937"/>
              <a:gd name="connsiteX18" fmla="*/ 59531 w 623888"/>
              <a:gd name="connsiteY18" fmla="*/ 11906 h 642937"/>
              <a:gd name="connsiteX19" fmla="*/ 116681 w 623888"/>
              <a:gd name="connsiteY19" fmla="*/ 71437 h 642937"/>
              <a:gd name="connsiteX20" fmla="*/ 280988 w 623888"/>
              <a:gd name="connsiteY20" fmla="*/ 2476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3888" h="642937">
                <a:moveTo>
                  <a:pt x="280988" y="247650"/>
                </a:moveTo>
                <a:lnTo>
                  <a:pt x="433388" y="388143"/>
                </a:lnTo>
                <a:lnTo>
                  <a:pt x="533400" y="476250"/>
                </a:lnTo>
                <a:lnTo>
                  <a:pt x="623888" y="545306"/>
                </a:lnTo>
                <a:lnTo>
                  <a:pt x="171450" y="642937"/>
                </a:lnTo>
                <a:lnTo>
                  <a:pt x="180975" y="566737"/>
                </a:lnTo>
                <a:lnTo>
                  <a:pt x="200025" y="535781"/>
                </a:lnTo>
                <a:lnTo>
                  <a:pt x="211931" y="507206"/>
                </a:lnTo>
                <a:lnTo>
                  <a:pt x="219075" y="481012"/>
                </a:lnTo>
                <a:lnTo>
                  <a:pt x="216694" y="461962"/>
                </a:lnTo>
                <a:lnTo>
                  <a:pt x="164306" y="359568"/>
                </a:lnTo>
                <a:lnTo>
                  <a:pt x="78581" y="188118"/>
                </a:lnTo>
                <a:lnTo>
                  <a:pt x="21431" y="76200"/>
                </a:lnTo>
                <a:lnTo>
                  <a:pt x="4763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1906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6681" y="71437"/>
                </a:lnTo>
                <a:lnTo>
                  <a:pt x="280988" y="247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F8307FB5-39E4-43EA-804B-B1858AE2C631}"/>
              </a:ext>
            </a:extLst>
          </p:cNvPr>
          <p:cNvSpPr/>
          <p:nvPr/>
        </p:nvSpPr>
        <p:spPr>
          <a:xfrm>
            <a:off x="4799013" y="4324350"/>
            <a:ext cx="660400" cy="719138"/>
          </a:xfrm>
          <a:custGeom>
            <a:avLst/>
            <a:gdLst>
              <a:gd name="connsiteX0" fmla="*/ 311944 w 661987"/>
              <a:gd name="connsiteY0" fmla="*/ 523875 h 719138"/>
              <a:gd name="connsiteX1" fmla="*/ 211931 w 661987"/>
              <a:gd name="connsiteY1" fmla="*/ 423863 h 719138"/>
              <a:gd name="connsiteX2" fmla="*/ 147637 w 661987"/>
              <a:gd name="connsiteY2" fmla="*/ 347663 h 719138"/>
              <a:gd name="connsiteX3" fmla="*/ 90487 w 661987"/>
              <a:gd name="connsiteY3" fmla="*/ 257175 h 719138"/>
              <a:gd name="connsiteX4" fmla="*/ 61912 w 661987"/>
              <a:gd name="connsiteY4" fmla="*/ 207169 h 719138"/>
              <a:gd name="connsiteX5" fmla="*/ 26194 w 661987"/>
              <a:gd name="connsiteY5" fmla="*/ 119063 h 719138"/>
              <a:gd name="connsiteX6" fmla="*/ 7144 w 661987"/>
              <a:gd name="connsiteY6" fmla="*/ 61913 h 719138"/>
              <a:gd name="connsiteX7" fmla="*/ 0 w 661987"/>
              <a:gd name="connsiteY7" fmla="*/ 30956 h 719138"/>
              <a:gd name="connsiteX8" fmla="*/ 0 w 661987"/>
              <a:gd name="connsiteY8" fmla="*/ 14288 h 719138"/>
              <a:gd name="connsiteX9" fmla="*/ 4762 w 661987"/>
              <a:gd name="connsiteY9" fmla="*/ 2381 h 719138"/>
              <a:gd name="connsiteX10" fmla="*/ 21431 w 661987"/>
              <a:gd name="connsiteY10" fmla="*/ 0 h 719138"/>
              <a:gd name="connsiteX11" fmla="*/ 50006 w 661987"/>
              <a:gd name="connsiteY11" fmla="*/ 9525 h 719138"/>
              <a:gd name="connsiteX12" fmla="*/ 83344 w 661987"/>
              <a:gd name="connsiteY12" fmla="*/ 42863 h 719138"/>
              <a:gd name="connsiteX13" fmla="*/ 164306 w 661987"/>
              <a:gd name="connsiteY13" fmla="*/ 121444 h 719138"/>
              <a:gd name="connsiteX14" fmla="*/ 207169 w 661987"/>
              <a:gd name="connsiteY14" fmla="*/ 161925 h 719138"/>
              <a:gd name="connsiteX15" fmla="*/ 240506 w 661987"/>
              <a:gd name="connsiteY15" fmla="*/ 188119 h 719138"/>
              <a:gd name="connsiteX16" fmla="*/ 280987 w 661987"/>
              <a:gd name="connsiteY16" fmla="*/ 214313 h 719138"/>
              <a:gd name="connsiteX17" fmla="*/ 326231 w 661987"/>
              <a:gd name="connsiteY17" fmla="*/ 235744 h 719138"/>
              <a:gd name="connsiteX18" fmla="*/ 364331 w 661987"/>
              <a:gd name="connsiteY18" fmla="*/ 242888 h 719138"/>
              <a:gd name="connsiteX19" fmla="*/ 638175 w 661987"/>
              <a:gd name="connsiteY19" fmla="*/ 485775 h 719138"/>
              <a:gd name="connsiteX20" fmla="*/ 657225 w 661987"/>
              <a:gd name="connsiteY20" fmla="*/ 607219 h 719138"/>
              <a:gd name="connsiteX21" fmla="*/ 661987 w 661987"/>
              <a:gd name="connsiteY21" fmla="*/ 654844 h 719138"/>
              <a:gd name="connsiteX22" fmla="*/ 654844 w 661987"/>
              <a:gd name="connsiteY22" fmla="*/ 688181 h 719138"/>
              <a:gd name="connsiteX23" fmla="*/ 642937 w 661987"/>
              <a:gd name="connsiteY23" fmla="*/ 711994 h 719138"/>
              <a:gd name="connsiteX24" fmla="*/ 623887 w 661987"/>
              <a:gd name="connsiteY24" fmla="*/ 719138 h 719138"/>
              <a:gd name="connsiteX25" fmla="*/ 590550 w 661987"/>
              <a:gd name="connsiteY25" fmla="*/ 714375 h 719138"/>
              <a:gd name="connsiteX26" fmla="*/ 514350 w 661987"/>
              <a:gd name="connsiteY26" fmla="*/ 671513 h 719138"/>
              <a:gd name="connsiteX27" fmla="*/ 411956 w 661987"/>
              <a:gd name="connsiteY27" fmla="*/ 604838 h 719138"/>
              <a:gd name="connsiteX28" fmla="*/ 311944 w 661987"/>
              <a:gd name="connsiteY28" fmla="*/ 52387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1987" h="719138">
                <a:moveTo>
                  <a:pt x="311944" y="523875"/>
                </a:moveTo>
                <a:lnTo>
                  <a:pt x="211931" y="423863"/>
                </a:lnTo>
                <a:lnTo>
                  <a:pt x="147637" y="347663"/>
                </a:lnTo>
                <a:lnTo>
                  <a:pt x="90487" y="257175"/>
                </a:lnTo>
                <a:lnTo>
                  <a:pt x="61912" y="207169"/>
                </a:lnTo>
                <a:lnTo>
                  <a:pt x="26194" y="119063"/>
                </a:lnTo>
                <a:lnTo>
                  <a:pt x="7144" y="61913"/>
                </a:lnTo>
                <a:lnTo>
                  <a:pt x="0" y="30956"/>
                </a:lnTo>
                <a:lnTo>
                  <a:pt x="0" y="14288"/>
                </a:lnTo>
                <a:lnTo>
                  <a:pt x="4762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83344" y="42863"/>
                </a:lnTo>
                <a:lnTo>
                  <a:pt x="164306" y="121444"/>
                </a:lnTo>
                <a:lnTo>
                  <a:pt x="207169" y="161925"/>
                </a:lnTo>
                <a:lnTo>
                  <a:pt x="240506" y="188119"/>
                </a:lnTo>
                <a:lnTo>
                  <a:pt x="280987" y="214313"/>
                </a:lnTo>
                <a:lnTo>
                  <a:pt x="326231" y="235744"/>
                </a:lnTo>
                <a:lnTo>
                  <a:pt x="364331" y="242888"/>
                </a:lnTo>
                <a:lnTo>
                  <a:pt x="638175" y="485775"/>
                </a:lnTo>
                <a:lnTo>
                  <a:pt x="657225" y="607219"/>
                </a:lnTo>
                <a:lnTo>
                  <a:pt x="661987" y="654844"/>
                </a:lnTo>
                <a:lnTo>
                  <a:pt x="654844" y="688181"/>
                </a:lnTo>
                <a:lnTo>
                  <a:pt x="642937" y="711994"/>
                </a:lnTo>
                <a:lnTo>
                  <a:pt x="623887" y="719138"/>
                </a:lnTo>
                <a:lnTo>
                  <a:pt x="590550" y="714375"/>
                </a:lnTo>
                <a:lnTo>
                  <a:pt x="514350" y="671513"/>
                </a:lnTo>
                <a:lnTo>
                  <a:pt x="411956" y="604838"/>
                </a:lnTo>
                <a:lnTo>
                  <a:pt x="311944" y="523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E2E3268-BB82-4DD3-BE88-E5FA81837C77}"/>
              </a:ext>
            </a:extLst>
          </p:cNvPr>
          <p:cNvSpPr/>
          <p:nvPr/>
        </p:nvSpPr>
        <p:spPr>
          <a:xfrm>
            <a:off x="5129213" y="4364038"/>
            <a:ext cx="533400" cy="485775"/>
          </a:xfrm>
          <a:custGeom>
            <a:avLst/>
            <a:gdLst>
              <a:gd name="connsiteX0" fmla="*/ 400050 w 533400"/>
              <a:gd name="connsiteY0" fmla="*/ 190500 h 485775"/>
              <a:gd name="connsiteX1" fmla="*/ 338137 w 533400"/>
              <a:gd name="connsiteY1" fmla="*/ 283369 h 485775"/>
              <a:gd name="connsiteX2" fmla="*/ 321468 w 533400"/>
              <a:gd name="connsiteY2" fmla="*/ 328613 h 485775"/>
              <a:gd name="connsiteX3" fmla="*/ 307181 w 533400"/>
              <a:gd name="connsiteY3" fmla="*/ 378619 h 485775"/>
              <a:gd name="connsiteX4" fmla="*/ 309562 w 533400"/>
              <a:gd name="connsiteY4" fmla="*/ 485775 h 485775"/>
              <a:gd name="connsiteX5" fmla="*/ 0 w 533400"/>
              <a:gd name="connsiteY5" fmla="*/ 207169 h 485775"/>
              <a:gd name="connsiteX6" fmla="*/ 28575 w 533400"/>
              <a:gd name="connsiteY6" fmla="*/ 200025 h 485775"/>
              <a:gd name="connsiteX7" fmla="*/ 69056 w 533400"/>
              <a:gd name="connsiteY7" fmla="*/ 202407 h 485775"/>
              <a:gd name="connsiteX8" fmla="*/ 107156 w 533400"/>
              <a:gd name="connsiteY8" fmla="*/ 197644 h 485775"/>
              <a:gd name="connsiteX9" fmla="*/ 159543 w 533400"/>
              <a:gd name="connsiteY9" fmla="*/ 180975 h 485775"/>
              <a:gd name="connsiteX10" fmla="*/ 233362 w 533400"/>
              <a:gd name="connsiteY10" fmla="*/ 152400 h 485775"/>
              <a:gd name="connsiteX11" fmla="*/ 371475 w 533400"/>
              <a:gd name="connsiteY11" fmla="*/ 78582 h 485775"/>
              <a:gd name="connsiteX12" fmla="*/ 464343 w 533400"/>
              <a:gd name="connsiteY12" fmla="*/ 21432 h 485775"/>
              <a:gd name="connsiteX13" fmla="*/ 492918 w 533400"/>
              <a:gd name="connsiteY13" fmla="*/ 4763 h 485775"/>
              <a:gd name="connsiteX14" fmla="*/ 509587 w 533400"/>
              <a:gd name="connsiteY14" fmla="*/ 0 h 485775"/>
              <a:gd name="connsiteX15" fmla="*/ 521493 w 533400"/>
              <a:gd name="connsiteY15" fmla="*/ 0 h 485775"/>
              <a:gd name="connsiteX16" fmla="*/ 531018 w 533400"/>
              <a:gd name="connsiteY16" fmla="*/ 4763 h 485775"/>
              <a:gd name="connsiteX17" fmla="*/ 533400 w 533400"/>
              <a:gd name="connsiteY17" fmla="*/ 16669 h 485775"/>
              <a:gd name="connsiteX18" fmla="*/ 528637 w 533400"/>
              <a:gd name="connsiteY18" fmla="*/ 35719 h 485775"/>
              <a:gd name="connsiteX19" fmla="*/ 500062 w 533400"/>
              <a:gd name="connsiteY19" fmla="*/ 76200 h 485775"/>
              <a:gd name="connsiteX20" fmla="*/ 400050 w 533400"/>
              <a:gd name="connsiteY20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33400" h="485775">
                <a:moveTo>
                  <a:pt x="400050" y="190500"/>
                </a:moveTo>
                <a:lnTo>
                  <a:pt x="338137" y="283369"/>
                </a:lnTo>
                <a:lnTo>
                  <a:pt x="321468" y="328613"/>
                </a:lnTo>
                <a:lnTo>
                  <a:pt x="307181" y="378619"/>
                </a:lnTo>
                <a:cubicBezTo>
                  <a:pt x="307975" y="414338"/>
                  <a:pt x="308768" y="450056"/>
                  <a:pt x="309562" y="485775"/>
                </a:cubicBezTo>
                <a:lnTo>
                  <a:pt x="0" y="207169"/>
                </a:lnTo>
                <a:lnTo>
                  <a:pt x="28575" y="200025"/>
                </a:lnTo>
                <a:lnTo>
                  <a:pt x="69056" y="202407"/>
                </a:lnTo>
                <a:lnTo>
                  <a:pt x="107156" y="197644"/>
                </a:lnTo>
                <a:lnTo>
                  <a:pt x="159543" y="180975"/>
                </a:lnTo>
                <a:lnTo>
                  <a:pt x="233362" y="152400"/>
                </a:lnTo>
                <a:lnTo>
                  <a:pt x="371475" y="78582"/>
                </a:lnTo>
                <a:lnTo>
                  <a:pt x="464343" y="21432"/>
                </a:lnTo>
                <a:lnTo>
                  <a:pt x="492918" y="4763"/>
                </a:lnTo>
                <a:lnTo>
                  <a:pt x="509587" y="0"/>
                </a:lnTo>
                <a:lnTo>
                  <a:pt x="521493" y="0"/>
                </a:lnTo>
                <a:lnTo>
                  <a:pt x="531018" y="4763"/>
                </a:lnTo>
                <a:lnTo>
                  <a:pt x="533400" y="16669"/>
                </a:lnTo>
                <a:lnTo>
                  <a:pt x="528637" y="35719"/>
                </a:lnTo>
                <a:lnTo>
                  <a:pt x="500062" y="76200"/>
                </a:lnTo>
                <a:lnTo>
                  <a:pt x="400050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7A1D8D1-77F3-421E-8539-C90DF35927D6}"/>
              </a:ext>
            </a:extLst>
          </p:cNvPr>
          <p:cNvSpPr/>
          <p:nvPr/>
        </p:nvSpPr>
        <p:spPr>
          <a:xfrm>
            <a:off x="6354763" y="4371975"/>
            <a:ext cx="825500" cy="1090613"/>
          </a:xfrm>
          <a:custGeom>
            <a:avLst/>
            <a:gdLst>
              <a:gd name="connsiteX0" fmla="*/ 526257 w 823913"/>
              <a:gd name="connsiteY0" fmla="*/ 766763 h 1090613"/>
              <a:gd name="connsiteX1" fmla="*/ 459582 w 823913"/>
              <a:gd name="connsiteY1" fmla="*/ 628650 h 1090613"/>
              <a:gd name="connsiteX2" fmla="*/ 390525 w 823913"/>
              <a:gd name="connsiteY2" fmla="*/ 511969 h 1090613"/>
              <a:gd name="connsiteX3" fmla="*/ 302419 w 823913"/>
              <a:gd name="connsiteY3" fmla="*/ 390525 h 1090613"/>
              <a:gd name="connsiteX4" fmla="*/ 207169 w 823913"/>
              <a:gd name="connsiteY4" fmla="*/ 269081 h 1090613"/>
              <a:gd name="connsiteX5" fmla="*/ 114300 w 823913"/>
              <a:gd name="connsiteY5" fmla="*/ 164306 h 1090613"/>
              <a:gd name="connsiteX6" fmla="*/ 19050 w 823913"/>
              <a:gd name="connsiteY6" fmla="*/ 66675 h 1090613"/>
              <a:gd name="connsiteX7" fmla="*/ 2382 w 823913"/>
              <a:gd name="connsiteY7" fmla="*/ 45244 h 1090613"/>
              <a:gd name="connsiteX8" fmla="*/ 0 w 823913"/>
              <a:gd name="connsiteY8" fmla="*/ 21431 h 1090613"/>
              <a:gd name="connsiteX9" fmla="*/ 4763 w 823913"/>
              <a:gd name="connsiteY9" fmla="*/ 7144 h 1090613"/>
              <a:gd name="connsiteX10" fmla="*/ 16669 w 823913"/>
              <a:gd name="connsiteY10" fmla="*/ 0 h 1090613"/>
              <a:gd name="connsiteX11" fmla="*/ 40482 w 823913"/>
              <a:gd name="connsiteY11" fmla="*/ 0 h 1090613"/>
              <a:gd name="connsiteX12" fmla="*/ 80963 w 823913"/>
              <a:gd name="connsiteY12" fmla="*/ 28575 h 1090613"/>
              <a:gd name="connsiteX13" fmla="*/ 223838 w 823913"/>
              <a:gd name="connsiteY13" fmla="*/ 119063 h 1090613"/>
              <a:gd name="connsiteX14" fmla="*/ 369094 w 823913"/>
              <a:gd name="connsiteY14" fmla="*/ 223838 h 1090613"/>
              <a:gd name="connsiteX15" fmla="*/ 483394 w 823913"/>
              <a:gd name="connsiteY15" fmla="*/ 309563 h 1090613"/>
              <a:gd name="connsiteX16" fmla="*/ 590550 w 823913"/>
              <a:gd name="connsiteY16" fmla="*/ 397669 h 1090613"/>
              <a:gd name="connsiteX17" fmla="*/ 659607 w 823913"/>
              <a:gd name="connsiteY17" fmla="*/ 469106 h 1090613"/>
              <a:gd name="connsiteX18" fmla="*/ 719138 w 823913"/>
              <a:gd name="connsiteY18" fmla="*/ 545306 h 1090613"/>
              <a:gd name="connsiteX19" fmla="*/ 750094 w 823913"/>
              <a:gd name="connsiteY19" fmla="*/ 595313 h 1090613"/>
              <a:gd name="connsiteX20" fmla="*/ 785813 w 823913"/>
              <a:gd name="connsiteY20" fmla="*/ 676275 h 1090613"/>
              <a:gd name="connsiteX21" fmla="*/ 809625 w 823913"/>
              <a:gd name="connsiteY21" fmla="*/ 757238 h 1090613"/>
              <a:gd name="connsiteX22" fmla="*/ 821532 w 823913"/>
              <a:gd name="connsiteY22" fmla="*/ 857250 h 1090613"/>
              <a:gd name="connsiteX23" fmla="*/ 823913 w 823913"/>
              <a:gd name="connsiteY23" fmla="*/ 947738 h 1090613"/>
              <a:gd name="connsiteX24" fmla="*/ 819150 w 823913"/>
              <a:gd name="connsiteY24" fmla="*/ 997744 h 1090613"/>
              <a:gd name="connsiteX25" fmla="*/ 809625 w 823913"/>
              <a:gd name="connsiteY25" fmla="*/ 1031081 h 1090613"/>
              <a:gd name="connsiteX26" fmla="*/ 792957 w 823913"/>
              <a:gd name="connsiteY26" fmla="*/ 1059656 h 1090613"/>
              <a:gd name="connsiteX27" fmla="*/ 766763 w 823913"/>
              <a:gd name="connsiteY27" fmla="*/ 1083469 h 1090613"/>
              <a:gd name="connsiteX28" fmla="*/ 735807 w 823913"/>
              <a:gd name="connsiteY28" fmla="*/ 1090613 h 1090613"/>
              <a:gd name="connsiteX29" fmla="*/ 709613 w 823913"/>
              <a:gd name="connsiteY29" fmla="*/ 1090613 h 1090613"/>
              <a:gd name="connsiteX30" fmla="*/ 681038 w 823913"/>
              <a:gd name="connsiteY30" fmla="*/ 1083469 h 1090613"/>
              <a:gd name="connsiteX31" fmla="*/ 661988 w 823913"/>
              <a:gd name="connsiteY31" fmla="*/ 1069181 h 1090613"/>
              <a:gd name="connsiteX32" fmla="*/ 631032 w 823913"/>
              <a:gd name="connsiteY32" fmla="*/ 1035844 h 1090613"/>
              <a:gd name="connsiteX33" fmla="*/ 597694 w 823913"/>
              <a:gd name="connsiteY33" fmla="*/ 978694 h 1090613"/>
              <a:gd name="connsiteX34" fmla="*/ 566738 w 823913"/>
              <a:gd name="connsiteY34" fmla="*/ 897731 h 1090613"/>
              <a:gd name="connsiteX35" fmla="*/ 526257 w 823913"/>
              <a:gd name="connsiteY35" fmla="*/ 766763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3913" h="1090613">
                <a:moveTo>
                  <a:pt x="526257" y="766763"/>
                </a:moveTo>
                <a:lnTo>
                  <a:pt x="459582" y="628650"/>
                </a:lnTo>
                <a:lnTo>
                  <a:pt x="390525" y="511969"/>
                </a:lnTo>
                <a:lnTo>
                  <a:pt x="302419" y="390525"/>
                </a:lnTo>
                <a:lnTo>
                  <a:pt x="207169" y="269081"/>
                </a:lnTo>
                <a:lnTo>
                  <a:pt x="114300" y="164306"/>
                </a:lnTo>
                <a:lnTo>
                  <a:pt x="19050" y="66675"/>
                </a:lnTo>
                <a:lnTo>
                  <a:pt x="2382" y="45244"/>
                </a:lnTo>
                <a:lnTo>
                  <a:pt x="0" y="21431"/>
                </a:lnTo>
                <a:lnTo>
                  <a:pt x="4763" y="7144"/>
                </a:lnTo>
                <a:lnTo>
                  <a:pt x="16669" y="0"/>
                </a:lnTo>
                <a:lnTo>
                  <a:pt x="40482" y="0"/>
                </a:lnTo>
                <a:lnTo>
                  <a:pt x="80963" y="28575"/>
                </a:lnTo>
                <a:lnTo>
                  <a:pt x="223838" y="119063"/>
                </a:lnTo>
                <a:lnTo>
                  <a:pt x="369094" y="223838"/>
                </a:lnTo>
                <a:lnTo>
                  <a:pt x="483394" y="309563"/>
                </a:lnTo>
                <a:lnTo>
                  <a:pt x="590550" y="397669"/>
                </a:lnTo>
                <a:lnTo>
                  <a:pt x="659607" y="469106"/>
                </a:lnTo>
                <a:lnTo>
                  <a:pt x="719138" y="545306"/>
                </a:lnTo>
                <a:lnTo>
                  <a:pt x="750094" y="595313"/>
                </a:lnTo>
                <a:lnTo>
                  <a:pt x="785813" y="676275"/>
                </a:lnTo>
                <a:lnTo>
                  <a:pt x="809625" y="757238"/>
                </a:lnTo>
                <a:lnTo>
                  <a:pt x="821532" y="857250"/>
                </a:lnTo>
                <a:cubicBezTo>
                  <a:pt x="822326" y="887413"/>
                  <a:pt x="823119" y="917575"/>
                  <a:pt x="823913" y="947738"/>
                </a:cubicBezTo>
                <a:lnTo>
                  <a:pt x="819150" y="997744"/>
                </a:lnTo>
                <a:lnTo>
                  <a:pt x="809625" y="1031081"/>
                </a:lnTo>
                <a:lnTo>
                  <a:pt x="792957" y="1059656"/>
                </a:lnTo>
                <a:lnTo>
                  <a:pt x="766763" y="1083469"/>
                </a:lnTo>
                <a:lnTo>
                  <a:pt x="735807" y="1090613"/>
                </a:lnTo>
                <a:lnTo>
                  <a:pt x="709613" y="1090613"/>
                </a:lnTo>
                <a:lnTo>
                  <a:pt x="681038" y="1083469"/>
                </a:lnTo>
                <a:lnTo>
                  <a:pt x="661988" y="1069181"/>
                </a:lnTo>
                <a:lnTo>
                  <a:pt x="631032" y="1035844"/>
                </a:lnTo>
                <a:lnTo>
                  <a:pt x="597694" y="978694"/>
                </a:lnTo>
                <a:lnTo>
                  <a:pt x="566738" y="897731"/>
                </a:lnTo>
                <a:lnTo>
                  <a:pt x="526257" y="766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10F26D4-9194-4407-A716-8CAE96E694E1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54163"/>
            <a:ext cx="4332288" cy="4424362"/>
            <a:chOff x="3000375" y="1681163"/>
            <a:chExt cx="4332288" cy="4424362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25B9166F-ADFF-4ECB-BB5F-2EEE7600DF0C}"/>
                </a:ext>
              </a:extLst>
            </p:cNvPr>
            <p:cNvSpPr/>
            <p:nvPr/>
          </p:nvSpPr>
          <p:spPr>
            <a:xfrm>
              <a:off x="4189413" y="25066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960CDF6B-1E96-4E51-B147-94C300034FA4}"/>
                </a:ext>
              </a:extLst>
            </p:cNvPr>
            <p:cNvSpPr/>
            <p:nvPr/>
          </p:nvSpPr>
          <p:spPr>
            <a:xfrm>
              <a:off x="3630613" y="17795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79443886-35CD-4B1D-B7B4-085BA0B18046}"/>
                </a:ext>
              </a:extLst>
            </p:cNvPr>
            <p:cNvSpPr/>
            <p:nvPr/>
          </p:nvSpPr>
          <p:spPr>
            <a:xfrm>
              <a:off x="3905250" y="16811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1E73897F-7835-42CE-A951-DCEB3BC8449C}"/>
                </a:ext>
              </a:extLst>
            </p:cNvPr>
            <p:cNvSpPr/>
            <p:nvPr/>
          </p:nvSpPr>
          <p:spPr>
            <a:xfrm>
              <a:off x="4276725" y="22383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05801D1C-0952-4F20-829F-7A23B3F97B45}"/>
                </a:ext>
              </a:extLst>
            </p:cNvPr>
            <p:cNvSpPr/>
            <p:nvPr/>
          </p:nvSpPr>
          <p:spPr>
            <a:xfrm>
              <a:off x="5059363" y="28019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76BC0E1E-63DE-4DC2-9CCE-4DACB6A75CFB}"/>
                </a:ext>
              </a:extLst>
            </p:cNvPr>
            <p:cNvSpPr/>
            <p:nvPr/>
          </p:nvSpPr>
          <p:spPr>
            <a:xfrm>
              <a:off x="3913188" y="38941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103E5973-BE36-4E24-9D68-E77087AA69DC}"/>
                </a:ext>
              </a:extLst>
            </p:cNvPr>
            <p:cNvSpPr/>
            <p:nvPr/>
          </p:nvSpPr>
          <p:spPr>
            <a:xfrm>
              <a:off x="3000375" y="47132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2A341D05-021A-4FE2-A084-0E0C1D616A79}"/>
                </a:ext>
              </a:extLst>
            </p:cNvPr>
            <p:cNvSpPr/>
            <p:nvPr/>
          </p:nvSpPr>
          <p:spPr>
            <a:xfrm>
              <a:off x="3941763" y="48117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601BEB89-C37E-40F2-814C-10CE17ACCA41}"/>
                </a:ext>
              </a:extLst>
            </p:cNvPr>
            <p:cNvSpPr/>
            <p:nvPr/>
          </p:nvSpPr>
          <p:spPr>
            <a:xfrm>
              <a:off x="6153150" y="52149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F61B9B5A-4FFA-415D-902F-CC686D23084B}"/>
                </a:ext>
              </a:extLst>
            </p:cNvPr>
            <p:cNvSpPr/>
            <p:nvPr/>
          </p:nvSpPr>
          <p:spPr>
            <a:xfrm>
              <a:off x="4951413" y="44767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537A30E5-8FDF-4B0C-A00C-7E02100D4DED}"/>
                </a:ext>
              </a:extLst>
            </p:cNvPr>
            <p:cNvSpPr/>
            <p:nvPr/>
          </p:nvSpPr>
          <p:spPr>
            <a:xfrm>
              <a:off x="5281613" y="45164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AFFEA42E-514E-4F2B-8C75-CF03F0FF8323}"/>
                </a:ext>
              </a:extLst>
            </p:cNvPr>
            <p:cNvSpPr/>
            <p:nvPr/>
          </p:nvSpPr>
          <p:spPr>
            <a:xfrm>
              <a:off x="6507163" y="45243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97A532E-E234-42DD-A616-916541AC6E02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EA1EB7CD-4840-4196-9E0B-4B08338C4D47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1BC977C3-5750-4912-A0D1-C6F57C09E712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29ED9E0E-EFA0-425F-86B1-1A54D9E5BC66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BB1195DA-4E4B-48CF-A723-FB71D9AB9750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B4E732FF-857F-4C40-8586-710179711345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03C571A1-1AD1-4481-A4A1-87EAB4846388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3CCF048E-6D36-474A-94AB-B71AD1ECD4ED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D2433887-9AEF-4BA7-AD49-F3E250F0961E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898A32E6-F0E7-4850-9C80-85E706B44F63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2AEEC0BE-3CAE-447C-BC81-52D3FFFEB749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CCD26CFD-2BB5-4B88-A2F2-9A2F75EA2275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A965A8EA-EAE5-4C44-A3A4-BF4227E059FD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129423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6" name="グループ化 1">
            <a:extLst>
              <a:ext uri="{FF2B5EF4-FFF2-40B4-BE49-F238E27FC236}">
                <a16:creationId xmlns:a16="http://schemas.microsoft.com/office/drawing/2014/main" id="{2AF0B0E9-8351-4DED-BF5E-648A09616C1B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E59B3578-0B78-473B-8E1D-1DB277C8F7FF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6E0F628-C1BA-415B-B7D8-2B8A0B1FF966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111789E7-0524-45D2-8373-546707679471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57730925-65BB-4F7F-B10F-28CF5BD3CB2E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973CD78-FC57-471B-B8C7-4D52B83CFB89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5581AE9-0149-472E-ADAB-08499680C95D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B73156A-2414-43DA-AA94-CBFBF8305532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A455A50-8AD4-4A94-A4C2-965F1659CF1C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700BFF3-8207-4FBF-8FEA-663690B17FE1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F7AF361-0FD8-48ED-BFB5-FFC6F54E2C12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57B634D-43AB-4CF1-BF98-69FF9CA1BBFD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8F24F89E-AAD8-4A5C-B2FA-AE99F38B0B8F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243450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グループ化 1">
            <a:extLst>
              <a:ext uri="{FF2B5EF4-FFF2-40B4-BE49-F238E27FC236}">
                <a16:creationId xmlns:a16="http://schemas.microsoft.com/office/drawing/2014/main" id="{657CB375-DB01-4305-A99C-2168A46269A3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1509713"/>
            <a:ext cx="5027612" cy="4548187"/>
            <a:chOff x="2382838" y="1509713"/>
            <a:chExt cx="5027612" cy="4548187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5F0060F3-6561-4AAA-BBB6-15F16D747154}"/>
                </a:ext>
              </a:extLst>
            </p:cNvPr>
            <p:cNvSpPr/>
            <p:nvPr/>
          </p:nvSpPr>
          <p:spPr>
            <a:xfrm>
              <a:off x="2967038" y="1700213"/>
              <a:ext cx="1044575" cy="479425"/>
            </a:xfrm>
            <a:custGeom>
              <a:avLst/>
              <a:gdLst>
                <a:gd name="connsiteX0" fmla="*/ 631031 w 1045368"/>
                <a:gd name="connsiteY0" fmla="*/ 150018 h 478631"/>
                <a:gd name="connsiteX1" fmla="*/ 511968 w 1045368"/>
                <a:gd name="connsiteY1" fmla="*/ 119062 h 478631"/>
                <a:gd name="connsiteX2" fmla="*/ 407193 w 1045368"/>
                <a:gd name="connsiteY2" fmla="*/ 95250 h 478631"/>
                <a:gd name="connsiteX3" fmla="*/ 285750 w 1045368"/>
                <a:gd name="connsiteY3" fmla="*/ 64293 h 478631"/>
                <a:gd name="connsiteX4" fmla="*/ 159543 w 1045368"/>
                <a:gd name="connsiteY4" fmla="*/ 35718 h 478631"/>
                <a:gd name="connsiteX5" fmla="*/ 76200 w 1045368"/>
                <a:gd name="connsiteY5" fmla="*/ 14287 h 478631"/>
                <a:gd name="connsiteX6" fmla="*/ 52387 w 1045368"/>
                <a:gd name="connsiteY6" fmla="*/ 7143 h 478631"/>
                <a:gd name="connsiteX7" fmla="*/ 33337 w 1045368"/>
                <a:gd name="connsiteY7" fmla="*/ 0 h 478631"/>
                <a:gd name="connsiteX8" fmla="*/ 16668 w 1045368"/>
                <a:gd name="connsiteY8" fmla="*/ 0 h 478631"/>
                <a:gd name="connsiteX9" fmla="*/ 7143 w 1045368"/>
                <a:gd name="connsiteY9" fmla="*/ 0 h 478631"/>
                <a:gd name="connsiteX10" fmla="*/ 2381 w 1045368"/>
                <a:gd name="connsiteY10" fmla="*/ 4762 h 478631"/>
                <a:gd name="connsiteX11" fmla="*/ 0 w 1045368"/>
                <a:gd name="connsiteY11" fmla="*/ 14287 h 478631"/>
                <a:gd name="connsiteX12" fmla="*/ 4762 w 1045368"/>
                <a:gd name="connsiteY12" fmla="*/ 33337 h 478631"/>
                <a:gd name="connsiteX13" fmla="*/ 9525 w 1045368"/>
                <a:gd name="connsiteY13" fmla="*/ 50006 h 478631"/>
                <a:gd name="connsiteX14" fmla="*/ 23812 w 1045368"/>
                <a:gd name="connsiteY14" fmla="*/ 64293 h 478631"/>
                <a:gd name="connsiteX15" fmla="*/ 54768 w 1045368"/>
                <a:gd name="connsiteY15" fmla="*/ 88106 h 478631"/>
                <a:gd name="connsiteX16" fmla="*/ 121443 w 1045368"/>
                <a:gd name="connsiteY16" fmla="*/ 138112 h 478631"/>
                <a:gd name="connsiteX17" fmla="*/ 176212 w 1045368"/>
                <a:gd name="connsiteY17" fmla="*/ 176212 h 478631"/>
                <a:gd name="connsiteX18" fmla="*/ 221456 w 1045368"/>
                <a:gd name="connsiteY18" fmla="*/ 204787 h 478631"/>
                <a:gd name="connsiteX19" fmla="*/ 288131 w 1045368"/>
                <a:gd name="connsiteY19" fmla="*/ 245268 h 478631"/>
                <a:gd name="connsiteX20" fmla="*/ 345281 w 1045368"/>
                <a:gd name="connsiteY20" fmla="*/ 278606 h 478631"/>
                <a:gd name="connsiteX21" fmla="*/ 404812 w 1045368"/>
                <a:gd name="connsiteY21" fmla="*/ 309562 h 478631"/>
                <a:gd name="connsiteX22" fmla="*/ 492918 w 1045368"/>
                <a:gd name="connsiteY22" fmla="*/ 350043 h 478631"/>
                <a:gd name="connsiteX23" fmla="*/ 559593 w 1045368"/>
                <a:gd name="connsiteY23" fmla="*/ 376237 h 478631"/>
                <a:gd name="connsiteX24" fmla="*/ 671512 w 1045368"/>
                <a:gd name="connsiteY24" fmla="*/ 416718 h 478631"/>
                <a:gd name="connsiteX25" fmla="*/ 771525 w 1045368"/>
                <a:gd name="connsiteY25" fmla="*/ 445293 h 478631"/>
                <a:gd name="connsiteX26" fmla="*/ 850106 w 1045368"/>
                <a:gd name="connsiteY26" fmla="*/ 466725 h 478631"/>
                <a:gd name="connsiteX27" fmla="*/ 895350 w 1045368"/>
                <a:gd name="connsiteY27" fmla="*/ 476250 h 478631"/>
                <a:gd name="connsiteX28" fmla="*/ 928687 w 1045368"/>
                <a:gd name="connsiteY28" fmla="*/ 478631 h 478631"/>
                <a:gd name="connsiteX29" fmla="*/ 952500 w 1045368"/>
                <a:gd name="connsiteY29" fmla="*/ 471487 h 478631"/>
                <a:gd name="connsiteX30" fmla="*/ 992981 w 1045368"/>
                <a:gd name="connsiteY30" fmla="*/ 457200 h 478631"/>
                <a:gd name="connsiteX31" fmla="*/ 1012031 w 1045368"/>
                <a:gd name="connsiteY31" fmla="*/ 447675 h 478631"/>
                <a:gd name="connsiteX32" fmla="*/ 1028700 w 1045368"/>
                <a:gd name="connsiteY32" fmla="*/ 431006 h 478631"/>
                <a:gd name="connsiteX33" fmla="*/ 1038225 w 1045368"/>
                <a:gd name="connsiteY33" fmla="*/ 414337 h 478631"/>
                <a:gd name="connsiteX34" fmla="*/ 1042987 w 1045368"/>
                <a:gd name="connsiteY34" fmla="*/ 390525 h 478631"/>
                <a:gd name="connsiteX35" fmla="*/ 1045368 w 1045368"/>
                <a:gd name="connsiteY35" fmla="*/ 369093 h 478631"/>
                <a:gd name="connsiteX36" fmla="*/ 1045368 w 1045368"/>
                <a:gd name="connsiteY36" fmla="*/ 352425 h 478631"/>
                <a:gd name="connsiteX37" fmla="*/ 1040606 w 1045368"/>
                <a:gd name="connsiteY37" fmla="*/ 323850 h 478631"/>
                <a:gd name="connsiteX38" fmla="*/ 1033462 w 1045368"/>
                <a:gd name="connsiteY38" fmla="*/ 302418 h 478631"/>
                <a:gd name="connsiteX39" fmla="*/ 1019175 w 1045368"/>
                <a:gd name="connsiteY39" fmla="*/ 278606 h 478631"/>
                <a:gd name="connsiteX40" fmla="*/ 997743 w 1045368"/>
                <a:gd name="connsiteY40" fmla="*/ 254793 h 478631"/>
                <a:gd name="connsiteX41" fmla="*/ 985837 w 1045368"/>
                <a:gd name="connsiteY41" fmla="*/ 242887 h 478631"/>
                <a:gd name="connsiteX42" fmla="*/ 969168 w 1045368"/>
                <a:gd name="connsiteY42" fmla="*/ 233362 h 478631"/>
                <a:gd name="connsiteX43" fmla="*/ 885825 w 1045368"/>
                <a:gd name="connsiteY43" fmla="*/ 211931 h 478631"/>
                <a:gd name="connsiteX44" fmla="*/ 631031 w 1045368"/>
                <a:gd name="connsiteY44" fmla="*/ 150018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45368" h="478631">
                  <a:moveTo>
                    <a:pt x="631031" y="150018"/>
                  </a:moveTo>
                  <a:lnTo>
                    <a:pt x="511968" y="119062"/>
                  </a:lnTo>
                  <a:lnTo>
                    <a:pt x="407193" y="95250"/>
                  </a:lnTo>
                  <a:lnTo>
                    <a:pt x="285750" y="64293"/>
                  </a:lnTo>
                  <a:lnTo>
                    <a:pt x="159543" y="35718"/>
                  </a:lnTo>
                  <a:lnTo>
                    <a:pt x="76200" y="14287"/>
                  </a:lnTo>
                  <a:lnTo>
                    <a:pt x="52387" y="7143"/>
                  </a:lnTo>
                  <a:lnTo>
                    <a:pt x="33337" y="0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2381" y="4762"/>
                  </a:lnTo>
                  <a:lnTo>
                    <a:pt x="0" y="14287"/>
                  </a:lnTo>
                  <a:lnTo>
                    <a:pt x="4762" y="33337"/>
                  </a:lnTo>
                  <a:lnTo>
                    <a:pt x="9525" y="50006"/>
                  </a:lnTo>
                  <a:lnTo>
                    <a:pt x="23812" y="64293"/>
                  </a:lnTo>
                  <a:lnTo>
                    <a:pt x="54768" y="88106"/>
                  </a:lnTo>
                  <a:lnTo>
                    <a:pt x="121443" y="138112"/>
                  </a:lnTo>
                  <a:lnTo>
                    <a:pt x="176212" y="176212"/>
                  </a:lnTo>
                  <a:lnTo>
                    <a:pt x="221456" y="204787"/>
                  </a:lnTo>
                  <a:lnTo>
                    <a:pt x="288131" y="245268"/>
                  </a:lnTo>
                  <a:lnTo>
                    <a:pt x="345281" y="278606"/>
                  </a:lnTo>
                  <a:lnTo>
                    <a:pt x="404812" y="309562"/>
                  </a:lnTo>
                  <a:lnTo>
                    <a:pt x="492918" y="350043"/>
                  </a:lnTo>
                  <a:lnTo>
                    <a:pt x="559593" y="376237"/>
                  </a:lnTo>
                  <a:lnTo>
                    <a:pt x="671512" y="416718"/>
                  </a:lnTo>
                  <a:lnTo>
                    <a:pt x="771525" y="445293"/>
                  </a:lnTo>
                  <a:lnTo>
                    <a:pt x="850106" y="466725"/>
                  </a:lnTo>
                  <a:lnTo>
                    <a:pt x="895350" y="476250"/>
                  </a:lnTo>
                  <a:lnTo>
                    <a:pt x="928687" y="478631"/>
                  </a:lnTo>
                  <a:lnTo>
                    <a:pt x="952500" y="471487"/>
                  </a:lnTo>
                  <a:lnTo>
                    <a:pt x="992981" y="457200"/>
                  </a:lnTo>
                  <a:lnTo>
                    <a:pt x="1012031" y="447675"/>
                  </a:lnTo>
                  <a:lnTo>
                    <a:pt x="1028700" y="431006"/>
                  </a:lnTo>
                  <a:lnTo>
                    <a:pt x="1038225" y="414337"/>
                  </a:lnTo>
                  <a:lnTo>
                    <a:pt x="1042987" y="390525"/>
                  </a:lnTo>
                  <a:lnTo>
                    <a:pt x="1045368" y="369093"/>
                  </a:lnTo>
                  <a:lnTo>
                    <a:pt x="1045368" y="352425"/>
                  </a:lnTo>
                  <a:lnTo>
                    <a:pt x="1040606" y="323850"/>
                  </a:lnTo>
                  <a:lnTo>
                    <a:pt x="1033462" y="302418"/>
                  </a:lnTo>
                  <a:lnTo>
                    <a:pt x="1019175" y="278606"/>
                  </a:lnTo>
                  <a:lnTo>
                    <a:pt x="997743" y="254793"/>
                  </a:lnTo>
                  <a:lnTo>
                    <a:pt x="985837" y="242887"/>
                  </a:lnTo>
                  <a:lnTo>
                    <a:pt x="969168" y="233362"/>
                  </a:lnTo>
                  <a:lnTo>
                    <a:pt x="885825" y="211931"/>
                  </a:lnTo>
                  <a:lnTo>
                    <a:pt x="631031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F908E7C-4395-469F-A301-BC2E4AECE213}"/>
                </a:ext>
              </a:extLst>
            </p:cNvPr>
            <p:cNvSpPr/>
            <p:nvPr/>
          </p:nvSpPr>
          <p:spPr>
            <a:xfrm>
              <a:off x="2382838" y="2468563"/>
              <a:ext cx="2084387" cy="539750"/>
            </a:xfrm>
            <a:custGeom>
              <a:avLst/>
              <a:gdLst>
                <a:gd name="connsiteX0" fmla="*/ 976313 w 2083594"/>
                <a:gd name="connsiteY0" fmla="*/ 411957 h 538163"/>
                <a:gd name="connsiteX1" fmla="*/ 1069182 w 2083594"/>
                <a:gd name="connsiteY1" fmla="*/ 388144 h 538163"/>
                <a:gd name="connsiteX2" fmla="*/ 1216819 w 2083594"/>
                <a:gd name="connsiteY2" fmla="*/ 352425 h 538163"/>
                <a:gd name="connsiteX3" fmla="*/ 1364457 w 2083594"/>
                <a:gd name="connsiteY3" fmla="*/ 321469 h 538163"/>
                <a:gd name="connsiteX4" fmla="*/ 1502569 w 2083594"/>
                <a:gd name="connsiteY4" fmla="*/ 295275 h 538163"/>
                <a:gd name="connsiteX5" fmla="*/ 1614488 w 2083594"/>
                <a:gd name="connsiteY5" fmla="*/ 273844 h 538163"/>
                <a:gd name="connsiteX6" fmla="*/ 1666875 w 2083594"/>
                <a:gd name="connsiteY6" fmla="*/ 266700 h 538163"/>
                <a:gd name="connsiteX7" fmla="*/ 1724025 w 2083594"/>
                <a:gd name="connsiteY7" fmla="*/ 259557 h 538163"/>
                <a:gd name="connsiteX8" fmla="*/ 1821657 w 2083594"/>
                <a:gd name="connsiteY8" fmla="*/ 250032 h 538163"/>
                <a:gd name="connsiteX9" fmla="*/ 1928813 w 2083594"/>
                <a:gd name="connsiteY9" fmla="*/ 245269 h 538163"/>
                <a:gd name="connsiteX10" fmla="*/ 1971675 w 2083594"/>
                <a:gd name="connsiteY10" fmla="*/ 242888 h 538163"/>
                <a:gd name="connsiteX11" fmla="*/ 2021682 w 2083594"/>
                <a:gd name="connsiteY11" fmla="*/ 230982 h 538163"/>
                <a:gd name="connsiteX12" fmla="*/ 2057400 w 2083594"/>
                <a:gd name="connsiteY12" fmla="*/ 214313 h 538163"/>
                <a:gd name="connsiteX13" fmla="*/ 2074069 w 2083594"/>
                <a:gd name="connsiteY13" fmla="*/ 200025 h 538163"/>
                <a:gd name="connsiteX14" fmla="*/ 2081213 w 2083594"/>
                <a:gd name="connsiteY14" fmla="*/ 183357 h 538163"/>
                <a:gd name="connsiteX15" fmla="*/ 2083594 w 2083594"/>
                <a:gd name="connsiteY15" fmla="*/ 166688 h 538163"/>
                <a:gd name="connsiteX16" fmla="*/ 2078832 w 2083594"/>
                <a:gd name="connsiteY16" fmla="*/ 150019 h 538163"/>
                <a:gd name="connsiteX17" fmla="*/ 2069307 w 2083594"/>
                <a:gd name="connsiteY17" fmla="*/ 130969 h 538163"/>
                <a:gd name="connsiteX18" fmla="*/ 2055019 w 2083594"/>
                <a:gd name="connsiteY18" fmla="*/ 116682 h 538163"/>
                <a:gd name="connsiteX19" fmla="*/ 2033588 w 2083594"/>
                <a:gd name="connsiteY19" fmla="*/ 95250 h 538163"/>
                <a:gd name="connsiteX20" fmla="*/ 2002632 w 2083594"/>
                <a:gd name="connsiteY20" fmla="*/ 78582 h 538163"/>
                <a:gd name="connsiteX21" fmla="*/ 1957388 w 2083594"/>
                <a:gd name="connsiteY21" fmla="*/ 54769 h 538163"/>
                <a:gd name="connsiteX22" fmla="*/ 1900238 w 2083594"/>
                <a:gd name="connsiteY22" fmla="*/ 35719 h 538163"/>
                <a:gd name="connsiteX23" fmla="*/ 1824038 w 2083594"/>
                <a:gd name="connsiteY23" fmla="*/ 14288 h 538163"/>
                <a:gd name="connsiteX24" fmla="*/ 1769269 w 2083594"/>
                <a:gd name="connsiteY24" fmla="*/ 0 h 538163"/>
                <a:gd name="connsiteX25" fmla="*/ 1747838 w 2083594"/>
                <a:gd name="connsiteY25" fmla="*/ 2382 h 538163"/>
                <a:gd name="connsiteX26" fmla="*/ 1712119 w 2083594"/>
                <a:gd name="connsiteY26" fmla="*/ 9525 h 538163"/>
                <a:gd name="connsiteX27" fmla="*/ 1643063 w 2083594"/>
                <a:gd name="connsiteY27" fmla="*/ 38100 h 538163"/>
                <a:gd name="connsiteX28" fmla="*/ 1559719 w 2083594"/>
                <a:gd name="connsiteY28" fmla="*/ 76200 h 538163"/>
                <a:gd name="connsiteX29" fmla="*/ 1493044 w 2083594"/>
                <a:gd name="connsiteY29" fmla="*/ 109538 h 538163"/>
                <a:gd name="connsiteX30" fmla="*/ 1457325 w 2083594"/>
                <a:gd name="connsiteY30" fmla="*/ 119063 h 538163"/>
                <a:gd name="connsiteX31" fmla="*/ 1326357 w 2083594"/>
                <a:gd name="connsiteY31" fmla="*/ 152400 h 538163"/>
                <a:gd name="connsiteX32" fmla="*/ 1157288 w 2083594"/>
                <a:gd name="connsiteY32" fmla="*/ 192882 h 538163"/>
                <a:gd name="connsiteX33" fmla="*/ 983457 w 2083594"/>
                <a:gd name="connsiteY33" fmla="*/ 228600 h 538163"/>
                <a:gd name="connsiteX34" fmla="*/ 864394 w 2083594"/>
                <a:gd name="connsiteY34" fmla="*/ 250032 h 538163"/>
                <a:gd name="connsiteX35" fmla="*/ 738188 w 2083594"/>
                <a:gd name="connsiteY35" fmla="*/ 271463 h 538163"/>
                <a:gd name="connsiteX36" fmla="*/ 645319 w 2083594"/>
                <a:gd name="connsiteY36" fmla="*/ 283369 h 538163"/>
                <a:gd name="connsiteX37" fmla="*/ 578644 w 2083594"/>
                <a:gd name="connsiteY37" fmla="*/ 288132 h 538163"/>
                <a:gd name="connsiteX38" fmla="*/ 495300 w 2083594"/>
                <a:gd name="connsiteY38" fmla="*/ 290513 h 538163"/>
                <a:gd name="connsiteX39" fmla="*/ 454819 w 2083594"/>
                <a:gd name="connsiteY39" fmla="*/ 290513 h 538163"/>
                <a:gd name="connsiteX40" fmla="*/ 392907 w 2083594"/>
                <a:gd name="connsiteY40" fmla="*/ 285750 h 538163"/>
                <a:gd name="connsiteX41" fmla="*/ 311944 w 2083594"/>
                <a:gd name="connsiteY41" fmla="*/ 276225 h 538163"/>
                <a:gd name="connsiteX42" fmla="*/ 257175 w 2083594"/>
                <a:gd name="connsiteY42" fmla="*/ 264319 h 538163"/>
                <a:gd name="connsiteX43" fmla="*/ 209550 w 2083594"/>
                <a:gd name="connsiteY43" fmla="*/ 252413 h 538163"/>
                <a:gd name="connsiteX44" fmla="*/ 164307 w 2083594"/>
                <a:gd name="connsiteY44" fmla="*/ 235744 h 538163"/>
                <a:gd name="connsiteX45" fmla="*/ 130969 w 2083594"/>
                <a:gd name="connsiteY45" fmla="*/ 221457 h 538163"/>
                <a:gd name="connsiteX46" fmla="*/ 95250 w 2083594"/>
                <a:gd name="connsiteY46" fmla="*/ 200025 h 538163"/>
                <a:gd name="connsiteX47" fmla="*/ 71438 w 2083594"/>
                <a:gd name="connsiteY47" fmla="*/ 183357 h 538163"/>
                <a:gd name="connsiteX48" fmla="*/ 42863 w 2083594"/>
                <a:gd name="connsiteY48" fmla="*/ 169069 h 538163"/>
                <a:gd name="connsiteX49" fmla="*/ 16669 w 2083594"/>
                <a:gd name="connsiteY49" fmla="*/ 161925 h 538163"/>
                <a:gd name="connsiteX50" fmla="*/ 4763 w 2083594"/>
                <a:gd name="connsiteY50" fmla="*/ 164307 h 538163"/>
                <a:gd name="connsiteX51" fmla="*/ 0 w 2083594"/>
                <a:gd name="connsiteY51" fmla="*/ 178594 h 538163"/>
                <a:gd name="connsiteX52" fmla="*/ 4763 w 2083594"/>
                <a:gd name="connsiteY52" fmla="*/ 200025 h 538163"/>
                <a:gd name="connsiteX53" fmla="*/ 19050 w 2083594"/>
                <a:gd name="connsiteY53" fmla="*/ 226219 h 538163"/>
                <a:gd name="connsiteX54" fmla="*/ 54769 w 2083594"/>
                <a:gd name="connsiteY54" fmla="*/ 261938 h 538163"/>
                <a:gd name="connsiteX55" fmla="*/ 121444 w 2083594"/>
                <a:gd name="connsiteY55" fmla="*/ 323850 h 538163"/>
                <a:gd name="connsiteX56" fmla="*/ 197644 w 2083594"/>
                <a:gd name="connsiteY56" fmla="*/ 388144 h 538163"/>
                <a:gd name="connsiteX57" fmla="*/ 259557 w 2083594"/>
                <a:gd name="connsiteY57" fmla="*/ 435769 h 538163"/>
                <a:gd name="connsiteX58" fmla="*/ 319088 w 2083594"/>
                <a:gd name="connsiteY58" fmla="*/ 476250 h 538163"/>
                <a:gd name="connsiteX59" fmla="*/ 359569 w 2083594"/>
                <a:gd name="connsiteY59" fmla="*/ 500063 h 538163"/>
                <a:gd name="connsiteX60" fmla="*/ 409575 w 2083594"/>
                <a:gd name="connsiteY60" fmla="*/ 521494 h 538163"/>
                <a:gd name="connsiteX61" fmla="*/ 447675 w 2083594"/>
                <a:gd name="connsiteY61" fmla="*/ 533400 h 538163"/>
                <a:gd name="connsiteX62" fmla="*/ 481013 w 2083594"/>
                <a:gd name="connsiteY62" fmla="*/ 538163 h 538163"/>
                <a:gd name="connsiteX63" fmla="*/ 509588 w 2083594"/>
                <a:gd name="connsiteY63" fmla="*/ 533400 h 538163"/>
                <a:gd name="connsiteX64" fmla="*/ 664369 w 2083594"/>
                <a:gd name="connsiteY64" fmla="*/ 497682 h 538163"/>
                <a:gd name="connsiteX65" fmla="*/ 857250 w 2083594"/>
                <a:gd name="connsiteY65" fmla="*/ 445294 h 538163"/>
                <a:gd name="connsiteX66" fmla="*/ 976313 w 2083594"/>
                <a:gd name="connsiteY66" fmla="*/ 411957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083594" h="538163">
                  <a:moveTo>
                    <a:pt x="976313" y="411957"/>
                  </a:moveTo>
                  <a:lnTo>
                    <a:pt x="1069182" y="388144"/>
                  </a:lnTo>
                  <a:lnTo>
                    <a:pt x="1216819" y="352425"/>
                  </a:lnTo>
                  <a:lnTo>
                    <a:pt x="1364457" y="321469"/>
                  </a:lnTo>
                  <a:lnTo>
                    <a:pt x="1502569" y="295275"/>
                  </a:lnTo>
                  <a:lnTo>
                    <a:pt x="1614488" y="273844"/>
                  </a:lnTo>
                  <a:lnTo>
                    <a:pt x="1666875" y="266700"/>
                  </a:lnTo>
                  <a:lnTo>
                    <a:pt x="1724025" y="259557"/>
                  </a:lnTo>
                  <a:lnTo>
                    <a:pt x="1821657" y="250032"/>
                  </a:lnTo>
                  <a:lnTo>
                    <a:pt x="1928813" y="245269"/>
                  </a:lnTo>
                  <a:lnTo>
                    <a:pt x="1971675" y="242888"/>
                  </a:lnTo>
                  <a:lnTo>
                    <a:pt x="2021682" y="230982"/>
                  </a:lnTo>
                  <a:lnTo>
                    <a:pt x="2057400" y="214313"/>
                  </a:lnTo>
                  <a:lnTo>
                    <a:pt x="2074069" y="200025"/>
                  </a:lnTo>
                  <a:lnTo>
                    <a:pt x="2081213" y="183357"/>
                  </a:lnTo>
                  <a:lnTo>
                    <a:pt x="2083594" y="166688"/>
                  </a:lnTo>
                  <a:lnTo>
                    <a:pt x="2078832" y="150019"/>
                  </a:lnTo>
                  <a:lnTo>
                    <a:pt x="2069307" y="130969"/>
                  </a:lnTo>
                  <a:lnTo>
                    <a:pt x="2055019" y="116682"/>
                  </a:lnTo>
                  <a:lnTo>
                    <a:pt x="2033588" y="95250"/>
                  </a:lnTo>
                  <a:lnTo>
                    <a:pt x="2002632" y="78582"/>
                  </a:lnTo>
                  <a:lnTo>
                    <a:pt x="1957388" y="54769"/>
                  </a:lnTo>
                  <a:lnTo>
                    <a:pt x="1900238" y="35719"/>
                  </a:lnTo>
                  <a:lnTo>
                    <a:pt x="1824038" y="14288"/>
                  </a:lnTo>
                  <a:lnTo>
                    <a:pt x="1769269" y="0"/>
                  </a:lnTo>
                  <a:lnTo>
                    <a:pt x="1747838" y="2382"/>
                  </a:lnTo>
                  <a:lnTo>
                    <a:pt x="1712119" y="9525"/>
                  </a:lnTo>
                  <a:lnTo>
                    <a:pt x="1643063" y="38100"/>
                  </a:lnTo>
                  <a:lnTo>
                    <a:pt x="1559719" y="76200"/>
                  </a:lnTo>
                  <a:lnTo>
                    <a:pt x="1493044" y="109538"/>
                  </a:lnTo>
                  <a:lnTo>
                    <a:pt x="1457325" y="119063"/>
                  </a:lnTo>
                  <a:lnTo>
                    <a:pt x="1326357" y="152400"/>
                  </a:lnTo>
                  <a:lnTo>
                    <a:pt x="1157288" y="192882"/>
                  </a:lnTo>
                  <a:lnTo>
                    <a:pt x="983457" y="228600"/>
                  </a:lnTo>
                  <a:lnTo>
                    <a:pt x="864394" y="250032"/>
                  </a:lnTo>
                  <a:lnTo>
                    <a:pt x="738188" y="271463"/>
                  </a:lnTo>
                  <a:lnTo>
                    <a:pt x="645319" y="283369"/>
                  </a:lnTo>
                  <a:lnTo>
                    <a:pt x="578644" y="288132"/>
                  </a:lnTo>
                  <a:lnTo>
                    <a:pt x="495300" y="290513"/>
                  </a:lnTo>
                  <a:lnTo>
                    <a:pt x="454819" y="290513"/>
                  </a:lnTo>
                  <a:lnTo>
                    <a:pt x="392907" y="285750"/>
                  </a:lnTo>
                  <a:lnTo>
                    <a:pt x="311944" y="276225"/>
                  </a:lnTo>
                  <a:lnTo>
                    <a:pt x="257175" y="264319"/>
                  </a:lnTo>
                  <a:lnTo>
                    <a:pt x="209550" y="252413"/>
                  </a:lnTo>
                  <a:lnTo>
                    <a:pt x="164307" y="235744"/>
                  </a:lnTo>
                  <a:lnTo>
                    <a:pt x="130969" y="221457"/>
                  </a:lnTo>
                  <a:lnTo>
                    <a:pt x="95250" y="200025"/>
                  </a:lnTo>
                  <a:lnTo>
                    <a:pt x="71438" y="183357"/>
                  </a:lnTo>
                  <a:lnTo>
                    <a:pt x="42863" y="169069"/>
                  </a:lnTo>
                  <a:lnTo>
                    <a:pt x="16669" y="161925"/>
                  </a:lnTo>
                  <a:lnTo>
                    <a:pt x="4763" y="164307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9050" y="226219"/>
                  </a:lnTo>
                  <a:lnTo>
                    <a:pt x="54769" y="261938"/>
                  </a:lnTo>
                  <a:lnTo>
                    <a:pt x="121444" y="323850"/>
                  </a:lnTo>
                  <a:lnTo>
                    <a:pt x="197644" y="388144"/>
                  </a:lnTo>
                  <a:lnTo>
                    <a:pt x="259557" y="435769"/>
                  </a:lnTo>
                  <a:lnTo>
                    <a:pt x="319088" y="476250"/>
                  </a:lnTo>
                  <a:lnTo>
                    <a:pt x="359569" y="500063"/>
                  </a:lnTo>
                  <a:lnTo>
                    <a:pt x="409575" y="521494"/>
                  </a:lnTo>
                  <a:lnTo>
                    <a:pt x="447675" y="533400"/>
                  </a:lnTo>
                  <a:lnTo>
                    <a:pt x="481013" y="538163"/>
                  </a:lnTo>
                  <a:lnTo>
                    <a:pt x="509588" y="533400"/>
                  </a:lnTo>
                  <a:lnTo>
                    <a:pt x="664369" y="497682"/>
                  </a:lnTo>
                  <a:lnTo>
                    <a:pt x="857250" y="445294"/>
                  </a:lnTo>
                  <a:lnTo>
                    <a:pt x="976313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4722CBF-080C-4F1F-B520-20E76743173A}"/>
                </a:ext>
              </a:extLst>
            </p:cNvPr>
            <p:cNvSpPr/>
            <p:nvPr/>
          </p:nvSpPr>
          <p:spPr>
            <a:xfrm>
              <a:off x="2867025" y="3255963"/>
              <a:ext cx="1125538" cy="374650"/>
            </a:xfrm>
            <a:custGeom>
              <a:avLst/>
              <a:gdLst>
                <a:gd name="connsiteX0" fmla="*/ 635794 w 1126331"/>
                <a:gd name="connsiteY0" fmla="*/ 311944 h 376237"/>
                <a:gd name="connsiteX1" fmla="*/ 757238 w 1126331"/>
                <a:gd name="connsiteY1" fmla="*/ 280987 h 376237"/>
                <a:gd name="connsiteX2" fmla="*/ 878681 w 1126331"/>
                <a:gd name="connsiteY2" fmla="*/ 247650 h 376237"/>
                <a:gd name="connsiteX3" fmla="*/ 1014413 w 1126331"/>
                <a:gd name="connsiteY3" fmla="*/ 207169 h 376237"/>
                <a:gd name="connsiteX4" fmla="*/ 1088231 w 1126331"/>
                <a:gd name="connsiteY4" fmla="*/ 178594 h 376237"/>
                <a:gd name="connsiteX5" fmla="*/ 1104900 w 1126331"/>
                <a:gd name="connsiteY5" fmla="*/ 166687 h 376237"/>
                <a:gd name="connsiteX6" fmla="*/ 1119188 w 1126331"/>
                <a:gd name="connsiteY6" fmla="*/ 142875 h 376237"/>
                <a:gd name="connsiteX7" fmla="*/ 1123950 w 1126331"/>
                <a:gd name="connsiteY7" fmla="*/ 123825 h 376237"/>
                <a:gd name="connsiteX8" fmla="*/ 1126331 w 1126331"/>
                <a:gd name="connsiteY8" fmla="*/ 104775 h 376237"/>
                <a:gd name="connsiteX9" fmla="*/ 1119188 w 1126331"/>
                <a:gd name="connsiteY9" fmla="*/ 80962 h 376237"/>
                <a:gd name="connsiteX10" fmla="*/ 1109663 w 1126331"/>
                <a:gd name="connsiteY10" fmla="*/ 64294 h 376237"/>
                <a:gd name="connsiteX11" fmla="*/ 1085850 w 1126331"/>
                <a:gd name="connsiteY11" fmla="*/ 45244 h 376237"/>
                <a:gd name="connsiteX12" fmla="*/ 1040606 w 1126331"/>
                <a:gd name="connsiteY12" fmla="*/ 23812 h 376237"/>
                <a:gd name="connsiteX13" fmla="*/ 990600 w 1126331"/>
                <a:gd name="connsiteY13" fmla="*/ 7144 h 376237"/>
                <a:gd name="connsiteX14" fmla="*/ 938213 w 1126331"/>
                <a:gd name="connsiteY14" fmla="*/ 0 h 376237"/>
                <a:gd name="connsiteX15" fmla="*/ 881063 w 1126331"/>
                <a:gd name="connsiteY15" fmla="*/ 0 h 376237"/>
                <a:gd name="connsiteX16" fmla="*/ 812006 w 1126331"/>
                <a:gd name="connsiteY16" fmla="*/ 9525 h 376237"/>
                <a:gd name="connsiteX17" fmla="*/ 783431 w 1126331"/>
                <a:gd name="connsiteY17" fmla="*/ 16669 h 376237"/>
                <a:gd name="connsiteX18" fmla="*/ 752475 w 1126331"/>
                <a:gd name="connsiteY18" fmla="*/ 35719 h 376237"/>
                <a:gd name="connsiteX19" fmla="*/ 688181 w 1126331"/>
                <a:gd name="connsiteY19" fmla="*/ 80962 h 376237"/>
                <a:gd name="connsiteX20" fmla="*/ 650081 w 1126331"/>
                <a:gd name="connsiteY20" fmla="*/ 107156 h 376237"/>
                <a:gd name="connsiteX21" fmla="*/ 590550 w 1126331"/>
                <a:gd name="connsiteY21" fmla="*/ 128587 h 376237"/>
                <a:gd name="connsiteX22" fmla="*/ 454819 w 1126331"/>
                <a:gd name="connsiteY22" fmla="*/ 169069 h 376237"/>
                <a:gd name="connsiteX23" fmla="*/ 307181 w 1126331"/>
                <a:gd name="connsiteY23" fmla="*/ 204787 h 376237"/>
                <a:gd name="connsiteX24" fmla="*/ 221456 w 1126331"/>
                <a:gd name="connsiteY24" fmla="*/ 221456 h 376237"/>
                <a:gd name="connsiteX25" fmla="*/ 171450 w 1126331"/>
                <a:gd name="connsiteY25" fmla="*/ 216694 h 376237"/>
                <a:gd name="connsiteX26" fmla="*/ 102394 w 1126331"/>
                <a:gd name="connsiteY26" fmla="*/ 209550 h 376237"/>
                <a:gd name="connsiteX27" fmla="*/ 54769 w 1126331"/>
                <a:gd name="connsiteY27" fmla="*/ 197644 h 376237"/>
                <a:gd name="connsiteX28" fmla="*/ 19050 w 1126331"/>
                <a:gd name="connsiteY28" fmla="*/ 180975 h 376237"/>
                <a:gd name="connsiteX29" fmla="*/ 4763 w 1126331"/>
                <a:gd name="connsiteY29" fmla="*/ 183356 h 376237"/>
                <a:gd name="connsiteX30" fmla="*/ 2381 w 1126331"/>
                <a:gd name="connsiteY30" fmla="*/ 192881 h 376237"/>
                <a:gd name="connsiteX31" fmla="*/ 0 w 1126331"/>
                <a:gd name="connsiteY31" fmla="*/ 207169 h 376237"/>
                <a:gd name="connsiteX32" fmla="*/ 16669 w 1126331"/>
                <a:gd name="connsiteY32" fmla="*/ 238125 h 376237"/>
                <a:gd name="connsiteX33" fmla="*/ 47625 w 1126331"/>
                <a:gd name="connsiteY33" fmla="*/ 276225 h 376237"/>
                <a:gd name="connsiteX34" fmla="*/ 88106 w 1126331"/>
                <a:gd name="connsiteY34" fmla="*/ 307181 h 376237"/>
                <a:gd name="connsiteX35" fmla="*/ 130969 w 1126331"/>
                <a:gd name="connsiteY35" fmla="*/ 326231 h 376237"/>
                <a:gd name="connsiteX36" fmla="*/ 183356 w 1126331"/>
                <a:gd name="connsiteY36" fmla="*/ 347662 h 376237"/>
                <a:gd name="connsiteX37" fmla="*/ 242888 w 1126331"/>
                <a:gd name="connsiteY37" fmla="*/ 366712 h 376237"/>
                <a:gd name="connsiteX38" fmla="*/ 290513 w 1126331"/>
                <a:gd name="connsiteY38" fmla="*/ 376237 h 376237"/>
                <a:gd name="connsiteX39" fmla="*/ 359569 w 1126331"/>
                <a:gd name="connsiteY39" fmla="*/ 371475 h 376237"/>
                <a:gd name="connsiteX40" fmla="*/ 545306 w 1126331"/>
                <a:gd name="connsiteY40" fmla="*/ 335756 h 376237"/>
                <a:gd name="connsiteX41" fmla="*/ 635794 w 1126331"/>
                <a:gd name="connsiteY41" fmla="*/ 311944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26331" h="376237">
                  <a:moveTo>
                    <a:pt x="635794" y="311944"/>
                  </a:moveTo>
                  <a:lnTo>
                    <a:pt x="757238" y="280987"/>
                  </a:lnTo>
                  <a:lnTo>
                    <a:pt x="878681" y="247650"/>
                  </a:lnTo>
                  <a:lnTo>
                    <a:pt x="1014413" y="207169"/>
                  </a:lnTo>
                  <a:lnTo>
                    <a:pt x="1088231" y="178594"/>
                  </a:lnTo>
                  <a:lnTo>
                    <a:pt x="1104900" y="166687"/>
                  </a:lnTo>
                  <a:lnTo>
                    <a:pt x="1119188" y="142875"/>
                  </a:lnTo>
                  <a:lnTo>
                    <a:pt x="1123950" y="123825"/>
                  </a:lnTo>
                  <a:lnTo>
                    <a:pt x="1126331" y="104775"/>
                  </a:lnTo>
                  <a:lnTo>
                    <a:pt x="1119188" y="80962"/>
                  </a:lnTo>
                  <a:lnTo>
                    <a:pt x="1109663" y="64294"/>
                  </a:lnTo>
                  <a:lnTo>
                    <a:pt x="1085850" y="45244"/>
                  </a:lnTo>
                  <a:lnTo>
                    <a:pt x="1040606" y="23812"/>
                  </a:lnTo>
                  <a:lnTo>
                    <a:pt x="990600" y="7144"/>
                  </a:lnTo>
                  <a:lnTo>
                    <a:pt x="938213" y="0"/>
                  </a:lnTo>
                  <a:lnTo>
                    <a:pt x="881063" y="0"/>
                  </a:lnTo>
                  <a:lnTo>
                    <a:pt x="812006" y="9525"/>
                  </a:lnTo>
                  <a:lnTo>
                    <a:pt x="783431" y="16669"/>
                  </a:lnTo>
                  <a:lnTo>
                    <a:pt x="752475" y="35719"/>
                  </a:lnTo>
                  <a:lnTo>
                    <a:pt x="688181" y="80962"/>
                  </a:lnTo>
                  <a:lnTo>
                    <a:pt x="650081" y="107156"/>
                  </a:lnTo>
                  <a:lnTo>
                    <a:pt x="590550" y="128587"/>
                  </a:lnTo>
                  <a:lnTo>
                    <a:pt x="454819" y="169069"/>
                  </a:lnTo>
                  <a:lnTo>
                    <a:pt x="307181" y="204787"/>
                  </a:lnTo>
                  <a:lnTo>
                    <a:pt x="221456" y="221456"/>
                  </a:lnTo>
                  <a:lnTo>
                    <a:pt x="171450" y="216694"/>
                  </a:lnTo>
                  <a:lnTo>
                    <a:pt x="102394" y="209550"/>
                  </a:lnTo>
                  <a:lnTo>
                    <a:pt x="54769" y="197644"/>
                  </a:lnTo>
                  <a:lnTo>
                    <a:pt x="19050" y="180975"/>
                  </a:lnTo>
                  <a:lnTo>
                    <a:pt x="4763" y="183356"/>
                  </a:lnTo>
                  <a:lnTo>
                    <a:pt x="2381" y="192881"/>
                  </a:lnTo>
                  <a:lnTo>
                    <a:pt x="0" y="207169"/>
                  </a:lnTo>
                  <a:lnTo>
                    <a:pt x="16669" y="238125"/>
                  </a:lnTo>
                  <a:lnTo>
                    <a:pt x="47625" y="276225"/>
                  </a:lnTo>
                  <a:lnTo>
                    <a:pt x="88106" y="307181"/>
                  </a:lnTo>
                  <a:lnTo>
                    <a:pt x="130969" y="326231"/>
                  </a:lnTo>
                  <a:lnTo>
                    <a:pt x="183356" y="347662"/>
                  </a:lnTo>
                  <a:lnTo>
                    <a:pt x="242888" y="366712"/>
                  </a:lnTo>
                  <a:lnTo>
                    <a:pt x="290513" y="376237"/>
                  </a:lnTo>
                  <a:lnTo>
                    <a:pt x="359569" y="371475"/>
                  </a:lnTo>
                  <a:lnTo>
                    <a:pt x="545306" y="335756"/>
                  </a:lnTo>
                  <a:lnTo>
                    <a:pt x="6357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4D712AD5-854A-48BC-A7E6-976BEA409831}"/>
                </a:ext>
              </a:extLst>
            </p:cNvPr>
            <p:cNvSpPr/>
            <p:nvPr/>
          </p:nvSpPr>
          <p:spPr>
            <a:xfrm>
              <a:off x="2868613" y="3960813"/>
              <a:ext cx="1143000" cy="358775"/>
            </a:xfrm>
            <a:custGeom>
              <a:avLst/>
              <a:gdLst>
                <a:gd name="connsiteX0" fmla="*/ 488157 w 1143000"/>
                <a:gd name="connsiteY0" fmla="*/ 133350 h 359569"/>
                <a:gd name="connsiteX1" fmla="*/ 611982 w 1143000"/>
                <a:gd name="connsiteY1" fmla="*/ 102394 h 359569"/>
                <a:gd name="connsiteX2" fmla="*/ 757238 w 1143000"/>
                <a:gd name="connsiteY2" fmla="*/ 57150 h 359569"/>
                <a:gd name="connsiteX3" fmla="*/ 783432 w 1143000"/>
                <a:gd name="connsiteY3" fmla="*/ 47625 h 359569"/>
                <a:gd name="connsiteX4" fmla="*/ 797719 w 1143000"/>
                <a:gd name="connsiteY4" fmla="*/ 35719 h 359569"/>
                <a:gd name="connsiteX5" fmla="*/ 814388 w 1143000"/>
                <a:gd name="connsiteY5" fmla="*/ 23812 h 359569"/>
                <a:gd name="connsiteX6" fmla="*/ 838200 w 1143000"/>
                <a:gd name="connsiteY6" fmla="*/ 9525 h 359569"/>
                <a:gd name="connsiteX7" fmla="*/ 862013 w 1143000"/>
                <a:gd name="connsiteY7" fmla="*/ 0 h 359569"/>
                <a:gd name="connsiteX8" fmla="*/ 895350 w 1143000"/>
                <a:gd name="connsiteY8" fmla="*/ 0 h 359569"/>
                <a:gd name="connsiteX9" fmla="*/ 921544 w 1143000"/>
                <a:gd name="connsiteY9" fmla="*/ 7144 h 359569"/>
                <a:gd name="connsiteX10" fmla="*/ 976313 w 1143000"/>
                <a:gd name="connsiteY10" fmla="*/ 30956 h 359569"/>
                <a:gd name="connsiteX11" fmla="*/ 1054894 w 1143000"/>
                <a:gd name="connsiteY11" fmla="*/ 64294 h 359569"/>
                <a:gd name="connsiteX12" fmla="*/ 1112044 w 1143000"/>
                <a:gd name="connsiteY12" fmla="*/ 90487 h 359569"/>
                <a:gd name="connsiteX13" fmla="*/ 1128713 w 1143000"/>
                <a:gd name="connsiteY13" fmla="*/ 102394 h 359569"/>
                <a:gd name="connsiteX14" fmla="*/ 1135857 w 1143000"/>
                <a:gd name="connsiteY14" fmla="*/ 111919 h 359569"/>
                <a:gd name="connsiteX15" fmla="*/ 1143000 w 1143000"/>
                <a:gd name="connsiteY15" fmla="*/ 130969 h 359569"/>
                <a:gd name="connsiteX16" fmla="*/ 1143000 w 1143000"/>
                <a:gd name="connsiteY16" fmla="*/ 147637 h 359569"/>
                <a:gd name="connsiteX17" fmla="*/ 1133475 w 1143000"/>
                <a:gd name="connsiteY17" fmla="*/ 169069 h 359569"/>
                <a:gd name="connsiteX18" fmla="*/ 1107282 w 1143000"/>
                <a:gd name="connsiteY18" fmla="*/ 190500 h 359569"/>
                <a:gd name="connsiteX19" fmla="*/ 1076325 w 1143000"/>
                <a:gd name="connsiteY19" fmla="*/ 204787 h 359569"/>
                <a:gd name="connsiteX20" fmla="*/ 1047750 w 1143000"/>
                <a:gd name="connsiteY20" fmla="*/ 209550 h 359569"/>
                <a:gd name="connsiteX21" fmla="*/ 931069 w 1143000"/>
                <a:gd name="connsiteY21" fmla="*/ 223837 h 359569"/>
                <a:gd name="connsiteX22" fmla="*/ 807244 w 1143000"/>
                <a:gd name="connsiteY22" fmla="*/ 242887 h 359569"/>
                <a:gd name="connsiteX23" fmla="*/ 623888 w 1143000"/>
                <a:gd name="connsiteY23" fmla="*/ 276225 h 359569"/>
                <a:gd name="connsiteX24" fmla="*/ 450057 w 1143000"/>
                <a:gd name="connsiteY24" fmla="*/ 311944 h 359569"/>
                <a:gd name="connsiteX25" fmla="*/ 411957 w 1143000"/>
                <a:gd name="connsiteY25" fmla="*/ 323850 h 359569"/>
                <a:gd name="connsiteX26" fmla="*/ 376238 w 1143000"/>
                <a:gd name="connsiteY26" fmla="*/ 338137 h 359569"/>
                <a:gd name="connsiteX27" fmla="*/ 333375 w 1143000"/>
                <a:gd name="connsiteY27" fmla="*/ 350044 h 359569"/>
                <a:gd name="connsiteX28" fmla="*/ 297657 w 1143000"/>
                <a:gd name="connsiteY28" fmla="*/ 357187 h 359569"/>
                <a:gd name="connsiteX29" fmla="*/ 261938 w 1143000"/>
                <a:gd name="connsiteY29" fmla="*/ 359569 h 359569"/>
                <a:gd name="connsiteX30" fmla="*/ 233363 w 1143000"/>
                <a:gd name="connsiteY30" fmla="*/ 354806 h 359569"/>
                <a:gd name="connsiteX31" fmla="*/ 209550 w 1143000"/>
                <a:gd name="connsiteY31" fmla="*/ 345281 h 359569"/>
                <a:gd name="connsiteX32" fmla="*/ 185738 w 1143000"/>
                <a:gd name="connsiteY32" fmla="*/ 335756 h 359569"/>
                <a:gd name="connsiteX33" fmla="*/ 138113 w 1143000"/>
                <a:gd name="connsiteY33" fmla="*/ 314325 h 359569"/>
                <a:gd name="connsiteX34" fmla="*/ 85725 w 1143000"/>
                <a:gd name="connsiteY34" fmla="*/ 285750 h 359569"/>
                <a:gd name="connsiteX35" fmla="*/ 50007 w 1143000"/>
                <a:gd name="connsiteY35" fmla="*/ 259556 h 359569"/>
                <a:gd name="connsiteX36" fmla="*/ 21432 w 1143000"/>
                <a:gd name="connsiteY36" fmla="*/ 233362 h 359569"/>
                <a:gd name="connsiteX37" fmla="*/ 2382 w 1143000"/>
                <a:gd name="connsiteY37" fmla="*/ 209550 h 359569"/>
                <a:gd name="connsiteX38" fmla="*/ 0 w 1143000"/>
                <a:gd name="connsiteY38" fmla="*/ 195262 h 359569"/>
                <a:gd name="connsiteX39" fmla="*/ 7144 w 1143000"/>
                <a:gd name="connsiteY39" fmla="*/ 180975 h 359569"/>
                <a:gd name="connsiteX40" fmla="*/ 23813 w 1143000"/>
                <a:gd name="connsiteY40" fmla="*/ 180975 h 359569"/>
                <a:gd name="connsiteX41" fmla="*/ 76200 w 1143000"/>
                <a:gd name="connsiteY41" fmla="*/ 180975 h 359569"/>
                <a:gd name="connsiteX42" fmla="*/ 119063 w 1143000"/>
                <a:gd name="connsiteY42" fmla="*/ 183356 h 359569"/>
                <a:gd name="connsiteX43" fmla="*/ 183357 w 1143000"/>
                <a:gd name="connsiteY43" fmla="*/ 180975 h 359569"/>
                <a:gd name="connsiteX44" fmla="*/ 300038 w 1143000"/>
                <a:gd name="connsiteY44" fmla="*/ 169069 h 359569"/>
                <a:gd name="connsiteX45" fmla="*/ 488157 w 1143000"/>
                <a:gd name="connsiteY45" fmla="*/ 133350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43000" h="359569">
                  <a:moveTo>
                    <a:pt x="488157" y="133350"/>
                  </a:moveTo>
                  <a:lnTo>
                    <a:pt x="611982" y="102394"/>
                  </a:lnTo>
                  <a:lnTo>
                    <a:pt x="757238" y="57150"/>
                  </a:lnTo>
                  <a:lnTo>
                    <a:pt x="783432" y="47625"/>
                  </a:lnTo>
                  <a:lnTo>
                    <a:pt x="797719" y="35719"/>
                  </a:lnTo>
                  <a:lnTo>
                    <a:pt x="814388" y="23812"/>
                  </a:lnTo>
                  <a:lnTo>
                    <a:pt x="838200" y="9525"/>
                  </a:lnTo>
                  <a:lnTo>
                    <a:pt x="862013" y="0"/>
                  </a:lnTo>
                  <a:lnTo>
                    <a:pt x="895350" y="0"/>
                  </a:lnTo>
                  <a:lnTo>
                    <a:pt x="921544" y="7144"/>
                  </a:lnTo>
                  <a:lnTo>
                    <a:pt x="976313" y="30956"/>
                  </a:lnTo>
                  <a:lnTo>
                    <a:pt x="1054894" y="64294"/>
                  </a:lnTo>
                  <a:lnTo>
                    <a:pt x="1112044" y="90487"/>
                  </a:lnTo>
                  <a:lnTo>
                    <a:pt x="1128713" y="102394"/>
                  </a:lnTo>
                  <a:lnTo>
                    <a:pt x="1135857" y="111919"/>
                  </a:lnTo>
                  <a:lnTo>
                    <a:pt x="1143000" y="130969"/>
                  </a:lnTo>
                  <a:lnTo>
                    <a:pt x="1143000" y="147637"/>
                  </a:lnTo>
                  <a:lnTo>
                    <a:pt x="1133475" y="169069"/>
                  </a:lnTo>
                  <a:lnTo>
                    <a:pt x="1107282" y="190500"/>
                  </a:lnTo>
                  <a:lnTo>
                    <a:pt x="1076325" y="204787"/>
                  </a:lnTo>
                  <a:lnTo>
                    <a:pt x="1047750" y="209550"/>
                  </a:lnTo>
                  <a:lnTo>
                    <a:pt x="931069" y="223837"/>
                  </a:lnTo>
                  <a:lnTo>
                    <a:pt x="807244" y="242887"/>
                  </a:lnTo>
                  <a:lnTo>
                    <a:pt x="623888" y="276225"/>
                  </a:lnTo>
                  <a:lnTo>
                    <a:pt x="450057" y="311944"/>
                  </a:lnTo>
                  <a:lnTo>
                    <a:pt x="411957" y="323850"/>
                  </a:lnTo>
                  <a:lnTo>
                    <a:pt x="376238" y="338137"/>
                  </a:lnTo>
                  <a:lnTo>
                    <a:pt x="333375" y="350044"/>
                  </a:lnTo>
                  <a:lnTo>
                    <a:pt x="297657" y="357187"/>
                  </a:lnTo>
                  <a:lnTo>
                    <a:pt x="261938" y="359569"/>
                  </a:lnTo>
                  <a:lnTo>
                    <a:pt x="233363" y="354806"/>
                  </a:lnTo>
                  <a:lnTo>
                    <a:pt x="209550" y="345281"/>
                  </a:lnTo>
                  <a:lnTo>
                    <a:pt x="185738" y="335756"/>
                  </a:lnTo>
                  <a:lnTo>
                    <a:pt x="138113" y="314325"/>
                  </a:lnTo>
                  <a:lnTo>
                    <a:pt x="85725" y="285750"/>
                  </a:lnTo>
                  <a:lnTo>
                    <a:pt x="50007" y="259556"/>
                  </a:lnTo>
                  <a:lnTo>
                    <a:pt x="21432" y="233362"/>
                  </a:lnTo>
                  <a:lnTo>
                    <a:pt x="2382" y="209550"/>
                  </a:lnTo>
                  <a:lnTo>
                    <a:pt x="0" y="195262"/>
                  </a:lnTo>
                  <a:lnTo>
                    <a:pt x="7144" y="180975"/>
                  </a:lnTo>
                  <a:lnTo>
                    <a:pt x="23813" y="180975"/>
                  </a:lnTo>
                  <a:lnTo>
                    <a:pt x="76200" y="180975"/>
                  </a:lnTo>
                  <a:lnTo>
                    <a:pt x="119063" y="183356"/>
                  </a:lnTo>
                  <a:lnTo>
                    <a:pt x="183357" y="180975"/>
                  </a:lnTo>
                  <a:lnTo>
                    <a:pt x="300038" y="169069"/>
                  </a:lnTo>
                  <a:lnTo>
                    <a:pt x="488157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B6A6D256-8DC7-4839-A30D-DD28D2647CFD}"/>
                </a:ext>
              </a:extLst>
            </p:cNvPr>
            <p:cNvSpPr/>
            <p:nvPr/>
          </p:nvSpPr>
          <p:spPr>
            <a:xfrm>
              <a:off x="2640013" y="4786313"/>
              <a:ext cx="631825" cy="1079500"/>
            </a:xfrm>
            <a:custGeom>
              <a:avLst/>
              <a:gdLst>
                <a:gd name="connsiteX0" fmla="*/ 461963 w 631032"/>
                <a:gd name="connsiteY0" fmla="*/ 457200 h 1078706"/>
                <a:gd name="connsiteX1" fmla="*/ 354807 w 631032"/>
                <a:gd name="connsiteY1" fmla="*/ 209550 h 1078706"/>
                <a:gd name="connsiteX2" fmla="*/ 297657 w 631032"/>
                <a:gd name="connsiteY2" fmla="*/ 97631 h 1078706"/>
                <a:gd name="connsiteX3" fmla="*/ 245269 w 631032"/>
                <a:gd name="connsiteY3" fmla="*/ 78581 h 1078706"/>
                <a:gd name="connsiteX4" fmla="*/ 164307 w 631032"/>
                <a:gd name="connsiteY4" fmla="*/ 47625 h 1078706"/>
                <a:gd name="connsiteX5" fmla="*/ 121444 w 631032"/>
                <a:gd name="connsiteY5" fmla="*/ 33337 h 1078706"/>
                <a:gd name="connsiteX6" fmla="*/ 66675 w 631032"/>
                <a:gd name="connsiteY6" fmla="*/ 11906 h 1078706"/>
                <a:gd name="connsiteX7" fmla="*/ 38100 w 631032"/>
                <a:gd name="connsiteY7" fmla="*/ 0 h 1078706"/>
                <a:gd name="connsiteX8" fmla="*/ 21432 w 631032"/>
                <a:gd name="connsiteY8" fmla="*/ 0 h 1078706"/>
                <a:gd name="connsiteX9" fmla="*/ 4763 w 631032"/>
                <a:gd name="connsiteY9" fmla="*/ 2381 h 1078706"/>
                <a:gd name="connsiteX10" fmla="*/ 0 w 631032"/>
                <a:gd name="connsiteY10" fmla="*/ 16668 h 1078706"/>
                <a:gd name="connsiteX11" fmla="*/ 7144 w 631032"/>
                <a:gd name="connsiteY11" fmla="*/ 40481 h 1078706"/>
                <a:gd name="connsiteX12" fmla="*/ 16669 w 631032"/>
                <a:gd name="connsiteY12" fmla="*/ 59531 h 1078706"/>
                <a:gd name="connsiteX13" fmla="*/ 54769 w 631032"/>
                <a:gd name="connsiteY13" fmla="*/ 97631 h 1078706"/>
                <a:gd name="connsiteX14" fmla="*/ 104775 w 631032"/>
                <a:gd name="connsiteY14" fmla="*/ 166687 h 1078706"/>
                <a:gd name="connsiteX15" fmla="*/ 157163 w 631032"/>
                <a:gd name="connsiteY15" fmla="*/ 252412 h 1078706"/>
                <a:gd name="connsiteX16" fmla="*/ 202407 w 631032"/>
                <a:gd name="connsiteY16" fmla="*/ 335756 h 1078706"/>
                <a:gd name="connsiteX17" fmla="*/ 238125 w 631032"/>
                <a:gd name="connsiteY17" fmla="*/ 411956 h 1078706"/>
                <a:gd name="connsiteX18" fmla="*/ 271463 w 631032"/>
                <a:gd name="connsiteY18" fmla="*/ 504825 h 1078706"/>
                <a:gd name="connsiteX19" fmla="*/ 309563 w 631032"/>
                <a:gd name="connsiteY19" fmla="*/ 614362 h 1078706"/>
                <a:gd name="connsiteX20" fmla="*/ 338138 w 631032"/>
                <a:gd name="connsiteY20" fmla="*/ 721518 h 1078706"/>
                <a:gd name="connsiteX21" fmla="*/ 342900 w 631032"/>
                <a:gd name="connsiteY21" fmla="*/ 764381 h 1078706"/>
                <a:gd name="connsiteX22" fmla="*/ 357188 w 631032"/>
                <a:gd name="connsiteY22" fmla="*/ 842962 h 1078706"/>
                <a:gd name="connsiteX23" fmla="*/ 373857 w 631032"/>
                <a:gd name="connsiteY23" fmla="*/ 904875 h 1078706"/>
                <a:gd name="connsiteX24" fmla="*/ 395288 w 631032"/>
                <a:gd name="connsiteY24" fmla="*/ 947737 h 1078706"/>
                <a:gd name="connsiteX25" fmla="*/ 431007 w 631032"/>
                <a:gd name="connsiteY25" fmla="*/ 1002506 h 1078706"/>
                <a:gd name="connsiteX26" fmla="*/ 466725 w 631032"/>
                <a:gd name="connsiteY26" fmla="*/ 1035843 h 1078706"/>
                <a:gd name="connsiteX27" fmla="*/ 492919 w 631032"/>
                <a:gd name="connsiteY27" fmla="*/ 1054893 h 1078706"/>
                <a:gd name="connsiteX28" fmla="*/ 528638 w 631032"/>
                <a:gd name="connsiteY28" fmla="*/ 1071562 h 1078706"/>
                <a:gd name="connsiteX29" fmla="*/ 564357 w 631032"/>
                <a:gd name="connsiteY29" fmla="*/ 1078706 h 1078706"/>
                <a:gd name="connsiteX30" fmla="*/ 588169 w 631032"/>
                <a:gd name="connsiteY30" fmla="*/ 1069181 h 1078706"/>
                <a:gd name="connsiteX31" fmla="*/ 602457 w 631032"/>
                <a:gd name="connsiteY31" fmla="*/ 1057275 h 1078706"/>
                <a:gd name="connsiteX32" fmla="*/ 614363 w 631032"/>
                <a:gd name="connsiteY32" fmla="*/ 1035843 h 1078706"/>
                <a:gd name="connsiteX33" fmla="*/ 621507 w 631032"/>
                <a:gd name="connsiteY33" fmla="*/ 1007268 h 1078706"/>
                <a:gd name="connsiteX34" fmla="*/ 628650 w 631032"/>
                <a:gd name="connsiteY34" fmla="*/ 966787 h 1078706"/>
                <a:gd name="connsiteX35" fmla="*/ 631032 w 631032"/>
                <a:gd name="connsiteY35" fmla="*/ 902493 h 1078706"/>
                <a:gd name="connsiteX36" fmla="*/ 626269 w 631032"/>
                <a:gd name="connsiteY36" fmla="*/ 876300 h 1078706"/>
                <a:gd name="connsiteX37" fmla="*/ 583407 w 631032"/>
                <a:gd name="connsiteY37" fmla="*/ 752475 h 1078706"/>
                <a:gd name="connsiteX38" fmla="*/ 511969 w 631032"/>
                <a:gd name="connsiteY38" fmla="*/ 573881 h 1078706"/>
                <a:gd name="connsiteX39" fmla="*/ 461963 w 631032"/>
                <a:gd name="connsiteY39" fmla="*/ 457200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31032" h="1078706">
                  <a:moveTo>
                    <a:pt x="461963" y="457200"/>
                  </a:moveTo>
                  <a:lnTo>
                    <a:pt x="354807" y="209550"/>
                  </a:lnTo>
                  <a:lnTo>
                    <a:pt x="297657" y="97631"/>
                  </a:lnTo>
                  <a:lnTo>
                    <a:pt x="245269" y="78581"/>
                  </a:lnTo>
                  <a:lnTo>
                    <a:pt x="164307" y="47625"/>
                  </a:lnTo>
                  <a:lnTo>
                    <a:pt x="121444" y="33337"/>
                  </a:lnTo>
                  <a:lnTo>
                    <a:pt x="66675" y="11906"/>
                  </a:lnTo>
                  <a:lnTo>
                    <a:pt x="38100" y="0"/>
                  </a:lnTo>
                  <a:lnTo>
                    <a:pt x="21432" y="0"/>
                  </a:lnTo>
                  <a:lnTo>
                    <a:pt x="4763" y="2381"/>
                  </a:lnTo>
                  <a:lnTo>
                    <a:pt x="0" y="16668"/>
                  </a:lnTo>
                  <a:lnTo>
                    <a:pt x="7144" y="40481"/>
                  </a:lnTo>
                  <a:lnTo>
                    <a:pt x="16669" y="59531"/>
                  </a:lnTo>
                  <a:lnTo>
                    <a:pt x="54769" y="97631"/>
                  </a:lnTo>
                  <a:lnTo>
                    <a:pt x="104775" y="166687"/>
                  </a:lnTo>
                  <a:lnTo>
                    <a:pt x="157163" y="252412"/>
                  </a:lnTo>
                  <a:lnTo>
                    <a:pt x="202407" y="335756"/>
                  </a:lnTo>
                  <a:lnTo>
                    <a:pt x="238125" y="411956"/>
                  </a:lnTo>
                  <a:lnTo>
                    <a:pt x="271463" y="504825"/>
                  </a:lnTo>
                  <a:lnTo>
                    <a:pt x="309563" y="614362"/>
                  </a:lnTo>
                  <a:lnTo>
                    <a:pt x="338138" y="721518"/>
                  </a:lnTo>
                  <a:lnTo>
                    <a:pt x="342900" y="764381"/>
                  </a:lnTo>
                  <a:lnTo>
                    <a:pt x="357188" y="842962"/>
                  </a:lnTo>
                  <a:lnTo>
                    <a:pt x="373857" y="904875"/>
                  </a:lnTo>
                  <a:lnTo>
                    <a:pt x="395288" y="947737"/>
                  </a:lnTo>
                  <a:lnTo>
                    <a:pt x="431007" y="1002506"/>
                  </a:lnTo>
                  <a:lnTo>
                    <a:pt x="466725" y="1035843"/>
                  </a:lnTo>
                  <a:lnTo>
                    <a:pt x="492919" y="1054893"/>
                  </a:lnTo>
                  <a:lnTo>
                    <a:pt x="528638" y="1071562"/>
                  </a:lnTo>
                  <a:lnTo>
                    <a:pt x="564357" y="1078706"/>
                  </a:lnTo>
                  <a:lnTo>
                    <a:pt x="588169" y="1069181"/>
                  </a:lnTo>
                  <a:lnTo>
                    <a:pt x="602457" y="1057275"/>
                  </a:lnTo>
                  <a:lnTo>
                    <a:pt x="614363" y="1035843"/>
                  </a:lnTo>
                  <a:lnTo>
                    <a:pt x="621507" y="1007268"/>
                  </a:lnTo>
                  <a:lnTo>
                    <a:pt x="628650" y="966787"/>
                  </a:lnTo>
                  <a:lnTo>
                    <a:pt x="631032" y="902493"/>
                  </a:lnTo>
                  <a:lnTo>
                    <a:pt x="626269" y="876300"/>
                  </a:lnTo>
                  <a:lnTo>
                    <a:pt x="583407" y="752475"/>
                  </a:lnTo>
                  <a:lnTo>
                    <a:pt x="511969" y="573881"/>
                  </a:lnTo>
                  <a:lnTo>
                    <a:pt x="461963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004EB3E-790A-4589-A50E-66A275BFB1CE}"/>
                </a:ext>
              </a:extLst>
            </p:cNvPr>
            <p:cNvSpPr/>
            <p:nvPr/>
          </p:nvSpPr>
          <p:spPr>
            <a:xfrm>
              <a:off x="2913063" y="4600575"/>
              <a:ext cx="1403350" cy="1062038"/>
            </a:xfrm>
            <a:custGeom>
              <a:avLst/>
              <a:gdLst>
                <a:gd name="connsiteX0" fmla="*/ 635794 w 1404937"/>
                <a:gd name="connsiteY0" fmla="*/ 338138 h 1062038"/>
                <a:gd name="connsiteX1" fmla="*/ 490537 w 1404937"/>
                <a:gd name="connsiteY1" fmla="*/ 361950 h 1062038"/>
                <a:gd name="connsiteX2" fmla="*/ 354806 w 1404937"/>
                <a:gd name="connsiteY2" fmla="*/ 381000 h 1062038"/>
                <a:gd name="connsiteX3" fmla="*/ 135731 w 1404937"/>
                <a:gd name="connsiteY3" fmla="*/ 407194 h 1062038"/>
                <a:gd name="connsiteX4" fmla="*/ 28575 w 1404937"/>
                <a:gd name="connsiteY4" fmla="*/ 421481 h 1062038"/>
                <a:gd name="connsiteX5" fmla="*/ 0 w 1404937"/>
                <a:gd name="connsiteY5" fmla="*/ 285750 h 1062038"/>
                <a:gd name="connsiteX6" fmla="*/ 69056 w 1404937"/>
                <a:gd name="connsiteY6" fmla="*/ 271463 h 1062038"/>
                <a:gd name="connsiteX7" fmla="*/ 188119 w 1404937"/>
                <a:gd name="connsiteY7" fmla="*/ 250031 h 1062038"/>
                <a:gd name="connsiteX8" fmla="*/ 304800 w 1404937"/>
                <a:gd name="connsiteY8" fmla="*/ 228600 h 1062038"/>
                <a:gd name="connsiteX9" fmla="*/ 438150 w 1404937"/>
                <a:gd name="connsiteY9" fmla="*/ 209550 h 1062038"/>
                <a:gd name="connsiteX10" fmla="*/ 557212 w 1404937"/>
                <a:gd name="connsiteY10" fmla="*/ 195263 h 1062038"/>
                <a:gd name="connsiteX11" fmla="*/ 607219 w 1404937"/>
                <a:gd name="connsiteY11" fmla="*/ 188119 h 1062038"/>
                <a:gd name="connsiteX12" fmla="*/ 666750 w 1404937"/>
                <a:gd name="connsiteY12" fmla="*/ 171450 h 1062038"/>
                <a:gd name="connsiteX13" fmla="*/ 840581 w 1404937"/>
                <a:gd name="connsiteY13" fmla="*/ 121444 h 1062038"/>
                <a:gd name="connsiteX14" fmla="*/ 964406 w 1404937"/>
                <a:gd name="connsiteY14" fmla="*/ 78581 h 1062038"/>
                <a:gd name="connsiteX15" fmla="*/ 988219 w 1404937"/>
                <a:gd name="connsiteY15" fmla="*/ 57150 h 1062038"/>
                <a:gd name="connsiteX16" fmla="*/ 1019175 w 1404937"/>
                <a:gd name="connsiteY16" fmla="*/ 35719 h 1062038"/>
                <a:gd name="connsiteX17" fmla="*/ 1057275 w 1404937"/>
                <a:gd name="connsiteY17" fmla="*/ 11906 h 1062038"/>
                <a:gd name="connsiteX18" fmla="*/ 1092994 w 1404937"/>
                <a:gd name="connsiteY18" fmla="*/ 0 h 1062038"/>
                <a:gd name="connsiteX19" fmla="*/ 1114425 w 1404937"/>
                <a:gd name="connsiteY19" fmla="*/ 0 h 1062038"/>
                <a:gd name="connsiteX20" fmla="*/ 1128712 w 1404937"/>
                <a:gd name="connsiteY20" fmla="*/ 0 h 1062038"/>
                <a:gd name="connsiteX21" fmla="*/ 1147762 w 1404937"/>
                <a:gd name="connsiteY21" fmla="*/ 14288 h 1062038"/>
                <a:gd name="connsiteX22" fmla="*/ 1197769 w 1404937"/>
                <a:gd name="connsiteY22" fmla="*/ 61913 h 1062038"/>
                <a:gd name="connsiteX23" fmla="*/ 1254919 w 1404937"/>
                <a:gd name="connsiteY23" fmla="*/ 114300 h 1062038"/>
                <a:gd name="connsiteX24" fmla="*/ 1335881 w 1404937"/>
                <a:gd name="connsiteY24" fmla="*/ 188119 h 1062038"/>
                <a:gd name="connsiteX25" fmla="*/ 1373981 w 1404937"/>
                <a:gd name="connsiteY25" fmla="*/ 221456 h 1062038"/>
                <a:gd name="connsiteX26" fmla="*/ 1397794 w 1404937"/>
                <a:gd name="connsiteY26" fmla="*/ 245269 h 1062038"/>
                <a:gd name="connsiteX27" fmla="*/ 1402556 w 1404937"/>
                <a:gd name="connsiteY27" fmla="*/ 257175 h 1062038"/>
                <a:gd name="connsiteX28" fmla="*/ 1404937 w 1404937"/>
                <a:gd name="connsiteY28" fmla="*/ 273844 h 1062038"/>
                <a:gd name="connsiteX29" fmla="*/ 1395412 w 1404937"/>
                <a:gd name="connsiteY29" fmla="*/ 292894 h 1062038"/>
                <a:gd name="connsiteX30" fmla="*/ 1373981 w 1404937"/>
                <a:gd name="connsiteY30" fmla="*/ 314325 h 1062038"/>
                <a:gd name="connsiteX31" fmla="*/ 1343025 w 1404937"/>
                <a:gd name="connsiteY31" fmla="*/ 342900 h 1062038"/>
                <a:gd name="connsiteX32" fmla="*/ 1319212 w 1404937"/>
                <a:gd name="connsiteY32" fmla="*/ 378619 h 1062038"/>
                <a:gd name="connsiteX33" fmla="*/ 1297781 w 1404937"/>
                <a:gd name="connsiteY33" fmla="*/ 431006 h 1062038"/>
                <a:gd name="connsiteX34" fmla="*/ 1264444 w 1404937"/>
                <a:gd name="connsiteY34" fmla="*/ 559594 h 1062038"/>
                <a:gd name="connsiteX35" fmla="*/ 1200150 w 1404937"/>
                <a:gd name="connsiteY35" fmla="*/ 792956 h 1062038"/>
                <a:gd name="connsiteX36" fmla="*/ 1143000 w 1404937"/>
                <a:gd name="connsiteY36" fmla="*/ 1009650 h 1062038"/>
                <a:gd name="connsiteX37" fmla="*/ 1126331 w 1404937"/>
                <a:gd name="connsiteY37" fmla="*/ 1035844 h 1062038"/>
                <a:gd name="connsiteX38" fmla="*/ 1104900 w 1404937"/>
                <a:gd name="connsiteY38" fmla="*/ 1047750 h 1062038"/>
                <a:gd name="connsiteX39" fmla="*/ 1081087 w 1404937"/>
                <a:gd name="connsiteY39" fmla="*/ 1057275 h 1062038"/>
                <a:gd name="connsiteX40" fmla="*/ 1052512 w 1404937"/>
                <a:gd name="connsiteY40" fmla="*/ 1062038 h 1062038"/>
                <a:gd name="connsiteX41" fmla="*/ 1021556 w 1404937"/>
                <a:gd name="connsiteY41" fmla="*/ 1062038 h 1062038"/>
                <a:gd name="connsiteX42" fmla="*/ 995362 w 1404937"/>
                <a:gd name="connsiteY42" fmla="*/ 1054894 h 1062038"/>
                <a:gd name="connsiteX43" fmla="*/ 971550 w 1404937"/>
                <a:gd name="connsiteY43" fmla="*/ 1042988 h 1062038"/>
                <a:gd name="connsiteX44" fmla="*/ 959644 w 1404937"/>
                <a:gd name="connsiteY44" fmla="*/ 823913 h 1062038"/>
                <a:gd name="connsiteX45" fmla="*/ 973931 w 1404937"/>
                <a:gd name="connsiteY45" fmla="*/ 740569 h 1062038"/>
                <a:gd name="connsiteX46" fmla="*/ 1014412 w 1404937"/>
                <a:gd name="connsiteY46" fmla="*/ 528638 h 1062038"/>
                <a:gd name="connsiteX47" fmla="*/ 1038225 w 1404937"/>
                <a:gd name="connsiteY47" fmla="*/ 395288 h 1062038"/>
                <a:gd name="connsiteX48" fmla="*/ 1052512 w 1404937"/>
                <a:gd name="connsiteY48" fmla="*/ 314325 h 1062038"/>
                <a:gd name="connsiteX49" fmla="*/ 1054894 w 1404937"/>
                <a:gd name="connsiteY49" fmla="*/ 290513 h 1062038"/>
                <a:gd name="connsiteX50" fmla="*/ 1050131 w 1404937"/>
                <a:gd name="connsiteY50" fmla="*/ 269081 h 1062038"/>
                <a:gd name="connsiteX51" fmla="*/ 1042987 w 1404937"/>
                <a:gd name="connsiteY51" fmla="*/ 254794 h 1062038"/>
                <a:gd name="connsiteX52" fmla="*/ 1031081 w 1404937"/>
                <a:gd name="connsiteY52" fmla="*/ 245269 h 1062038"/>
                <a:gd name="connsiteX53" fmla="*/ 1002506 w 1404937"/>
                <a:gd name="connsiteY53" fmla="*/ 247650 h 1062038"/>
                <a:gd name="connsiteX54" fmla="*/ 914400 w 1404937"/>
                <a:gd name="connsiteY54" fmla="*/ 273844 h 1062038"/>
                <a:gd name="connsiteX55" fmla="*/ 826294 w 1404937"/>
                <a:gd name="connsiteY55" fmla="*/ 297656 h 1062038"/>
                <a:gd name="connsiteX56" fmla="*/ 735806 w 1404937"/>
                <a:gd name="connsiteY56" fmla="*/ 319088 h 1062038"/>
                <a:gd name="connsiteX57" fmla="*/ 635794 w 1404937"/>
                <a:gd name="connsiteY57" fmla="*/ 338138 h 106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404937" h="1062038">
                  <a:moveTo>
                    <a:pt x="635794" y="338138"/>
                  </a:moveTo>
                  <a:lnTo>
                    <a:pt x="490537" y="361950"/>
                  </a:lnTo>
                  <a:lnTo>
                    <a:pt x="354806" y="381000"/>
                  </a:lnTo>
                  <a:lnTo>
                    <a:pt x="135731" y="407194"/>
                  </a:lnTo>
                  <a:lnTo>
                    <a:pt x="28575" y="421481"/>
                  </a:lnTo>
                  <a:lnTo>
                    <a:pt x="0" y="285750"/>
                  </a:lnTo>
                  <a:lnTo>
                    <a:pt x="69056" y="271463"/>
                  </a:lnTo>
                  <a:lnTo>
                    <a:pt x="188119" y="250031"/>
                  </a:lnTo>
                  <a:lnTo>
                    <a:pt x="304800" y="228600"/>
                  </a:lnTo>
                  <a:lnTo>
                    <a:pt x="438150" y="209550"/>
                  </a:lnTo>
                  <a:lnTo>
                    <a:pt x="557212" y="195263"/>
                  </a:lnTo>
                  <a:lnTo>
                    <a:pt x="607219" y="188119"/>
                  </a:lnTo>
                  <a:lnTo>
                    <a:pt x="666750" y="171450"/>
                  </a:lnTo>
                  <a:lnTo>
                    <a:pt x="840581" y="121444"/>
                  </a:lnTo>
                  <a:lnTo>
                    <a:pt x="964406" y="78581"/>
                  </a:lnTo>
                  <a:lnTo>
                    <a:pt x="988219" y="57150"/>
                  </a:lnTo>
                  <a:lnTo>
                    <a:pt x="1019175" y="35719"/>
                  </a:lnTo>
                  <a:lnTo>
                    <a:pt x="1057275" y="11906"/>
                  </a:lnTo>
                  <a:lnTo>
                    <a:pt x="1092994" y="0"/>
                  </a:lnTo>
                  <a:lnTo>
                    <a:pt x="1114425" y="0"/>
                  </a:lnTo>
                  <a:lnTo>
                    <a:pt x="1128712" y="0"/>
                  </a:lnTo>
                  <a:lnTo>
                    <a:pt x="1147762" y="14288"/>
                  </a:lnTo>
                  <a:lnTo>
                    <a:pt x="1197769" y="61913"/>
                  </a:lnTo>
                  <a:lnTo>
                    <a:pt x="1254919" y="114300"/>
                  </a:lnTo>
                  <a:lnTo>
                    <a:pt x="1335881" y="188119"/>
                  </a:lnTo>
                  <a:lnTo>
                    <a:pt x="1373981" y="221456"/>
                  </a:lnTo>
                  <a:lnTo>
                    <a:pt x="1397794" y="245269"/>
                  </a:lnTo>
                  <a:lnTo>
                    <a:pt x="1402556" y="257175"/>
                  </a:lnTo>
                  <a:lnTo>
                    <a:pt x="1404937" y="273844"/>
                  </a:lnTo>
                  <a:lnTo>
                    <a:pt x="1395412" y="292894"/>
                  </a:lnTo>
                  <a:lnTo>
                    <a:pt x="1373981" y="314325"/>
                  </a:lnTo>
                  <a:lnTo>
                    <a:pt x="1343025" y="342900"/>
                  </a:lnTo>
                  <a:lnTo>
                    <a:pt x="1319212" y="378619"/>
                  </a:lnTo>
                  <a:lnTo>
                    <a:pt x="1297781" y="431006"/>
                  </a:lnTo>
                  <a:lnTo>
                    <a:pt x="1264444" y="559594"/>
                  </a:lnTo>
                  <a:lnTo>
                    <a:pt x="1200150" y="792956"/>
                  </a:lnTo>
                  <a:lnTo>
                    <a:pt x="1143000" y="1009650"/>
                  </a:lnTo>
                  <a:lnTo>
                    <a:pt x="1126331" y="1035844"/>
                  </a:lnTo>
                  <a:lnTo>
                    <a:pt x="1104900" y="1047750"/>
                  </a:lnTo>
                  <a:lnTo>
                    <a:pt x="1081087" y="1057275"/>
                  </a:lnTo>
                  <a:lnTo>
                    <a:pt x="1052512" y="1062038"/>
                  </a:lnTo>
                  <a:lnTo>
                    <a:pt x="1021556" y="1062038"/>
                  </a:lnTo>
                  <a:lnTo>
                    <a:pt x="995362" y="1054894"/>
                  </a:lnTo>
                  <a:lnTo>
                    <a:pt x="971550" y="1042988"/>
                  </a:lnTo>
                  <a:lnTo>
                    <a:pt x="959644" y="823913"/>
                  </a:lnTo>
                  <a:lnTo>
                    <a:pt x="973931" y="740569"/>
                  </a:lnTo>
                  <a:lnTo>
                    <a:pt x="1014412" y="528638"/>
                  </a:lnTo>
                  <a:lnTo>
                    <a:pt x="1038225" y="395288"/>
                  </a:lnTo>
                  <a:lnTo>
                    <a:pt x="1052512" y="314325"/>
                  </a:lnTo>
                  <a:lnTo>
                    <a:pt x="1054894" y="290513"/>
                  </a:lnTo>
                  <a:lnTo>
                    <a:pt x="1050131" y="269081"/>
                  </a:lnTo>
                  <a:lnTo>
                    <a:pt x="1042987" y="254794"/>
                  </a:lnTo>
                  <a:lnTo>
                    <a:pt x="1031081" y="245269"/>
                  </a:lnTo>
                  <a:lnTo>
                    <a:pt x="1002506" y="247650"/>
                  </a:lnTo>
                  <a:lnTo>
                    <a:pt x="914400" y="273844"/>
                  </a:lnTo>
                  <a:lnTo>
                    <a:pt x="826294" y="297656"/>
                  </a:lnTo>
                  <a:lnTo>
                    <a:pt x="735806" y="319088"/>
                  </a:lnTo>
                  <a:lnTo>
                    <a:pt x="635794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C5150062-6889-4F14-A336-AF3866ADAC33}"/>
                </a:ext>
              </a:extLst>
            </p:cNvPr>
            <p:cNvSpPr/>
            <p:nvPr/>
          </p:nvSpPr>
          <p:spPr>
            <a:xfrm>
              <a:off x="3173413" y="5400675"/>
              <a:ext cx="769937" cy="296863"/>
            </a:xfrm>
            <a:custGeom>
              <a:avLst/>
              <a:gdLst>
                <a:gd name="connsiteX0" fmla="*/ 345282 w 769144"/>
                <a:gd name="connsiteY0" fmla="*/ 90488 h 297656"/>
                <a:gd name="connsiteX1" fmla="*/ 566738 w 769144"/>
                <a:gd name="connsiteY1" fmla="*/ 42863 h 297656"/>
                <a:gd name="connsiteX2" fmla="*/ 769144 w 769144"/>
                <a:gd name="connsiteY2" fmla="*/ 0 h 297656"/>
                <a:gd name="connsiteX3" fmla="*/ 752475 w 769144"/>
                <a:gd name="connsiteY3" fmla="*/ 257175 h 297656"/>
                <a:gd name="connsiteX4" fmla="*/ 690563 w 769144"/>
                <a:gd name="connsiteY4" fmla="*/ 238125 h 297656"/>
                <a:gd name="connsiteX5" fmla="*/ 659607 w 769144"/>
                <a:gd name="connsiteY5" fmla="*/ 223838 h 297656"/>
                <a:gd name="connsiteX6" fmla="*/ 611982 w 769144"/>
                <a:gd name="connsiteY6" fmla="*/ 197644 h 297656"/>
                <a:gd name="connsiteX7" fmla="*/ 528638 w 769144"/>
                <a:gd name="connsiteY7" fmla="*/ 209550 h 297656"/>
                <a:gd name="connsiteX8" fmla="*/ 276225 w 769144"/>
                <a:gd name="connsiteY8" fmla="*/ 252413 h 297656"/>
                <a:gd name="connsiteX9" fmla="*/ 35719 w 769144"/>
                <a:gd name="connsiteY9" fmla="*/ 297656 h 297656"/>
                <a:gd name="connsiteX10" fmla="*/ 0 w 769144"/>
                <a:gd name="connsiteY10" fmla="*/ 164306 h 297656"/>
                <a:gd name="connsiteX11" fmla="*/ 111919 w 769144"/>
                <a:gd name="connsiteY11" fmla="*/ 138113 h 297656"/>
                <a:gd name="connsiteX12" fmla="*/ 345282 w 769144"/>
                <a:gd name="connsiteY12" fmla="*/ 90488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69144" h="297656">
                  <a:moveTo>
                    <a:pt x="345282" y="90488"/>
                  </a:moveTo>
                  <a:lnTo>
                    <a:pt x="566738" y="42863"/>
                  </a:lnTo>
                  <a:lnTo>
                    <a:pt x="769144" y="0"/>
                  </a:lnTo>
                  <a:lnTo>
                    <a:pt x="752475" y="257175"/>
                  </a:lnTo>
                  <a:lnTo>
                    <a:pt x="690563" y="238125"/>
                  </a:lnTo>
                  <a:lnTo>
                    <a:pt x="659607" y="223838"/>
                  </a:lnTo>
                  <a:lnTo>
                    <a:pt x="611982" y="197644"/>
                  </a:lnTo>
                  <a:lnTo>
                    <a:pt x="528638" y="209550"/>
                  </a:lnTo>
                  <a:lnTo>
                    <a:pt x="276225" y="252413"/>
                  </a:lnTo>
                  <a:lnTo>
                    <a:pt x="35719" y="297656"/>
                  </a:lnTo>
                  <a:lnTo>
                    <a:pt x="0" y="164306"/>
                  </a:lnTo>
                  <a:lnTo>
                    <a:pt x="111919" y="138113"/>
                  </a:lnTo>
                  <a:lnTo>
                    <a:pt x="345282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1DAA7CD6-BD8F-46C0-B0EA-9DECC1B4D61E}"/>
                </a:ext>
              </a:extLst>
            </p:cNvPr>
            <p:cNvSpPr/>
            <p:nvPr/>
          </p:nvSpPr>
          <p:spPr>
            <a:xfrm>
              <a:off x="4149725" y="1509713"/>
              <a:ext cx="1468438" cy="2024062"/>
            </a:xfrm>
            <a:custGeom>
              <a:avLst/>
              <a:gdLst>
                <a:gd name="connsiteX0" fmla="*/ 924703 w 1468192"/>
                <a:gd name="connsiteY0" fmla="*/ 749550 h 2024559"/>
                <a:gd name="connsiteX1" fmla="*/ 842278 w 1468192"/>
                <a:gd name="connsiteY1" fmla="*/ 878339 h 2024559"/>
                <a:gd name="connsiteX2" fmla="*/ 741823 w 1468192"/>
                <a:gd name="connsiteY2" fmla="*/ 1025158 h 2024559"/>
                <a:gd name="connsiteX3" fmla="*/ 605307 w 1468192"/>
                <a:gd name="connsiteY3" fmla="*/ 1205462 h 2024559"/>
                <a:gd name="connsiteX4" fmla="*/ 448185 w 1468192"/>
                <a:gd name="connsiteY4" fmla="*/ 1408949 h 2024559"/>
                <a:gd name="connsiteX5" fmla="*/ 314244 w 1468192"/>
                <a:gd name="connsiteY5" fmla="*/ 1584101 h 2024559"/>
                <a:gd name="connsiteX6" fmla="*/ 162274 w 1468192"/>
                <a:gd name="connsiteY6" fmla="*/ 1777284 h 2024559"/>
                <a:gd name="connsiteX7" fmla="*/ 38637 w 1468192"/>
                <a:gd name="connsiteY7" fmla="*/ 1931831 h 2024559"/>
                <a:gd name="connsiteX8" fmla="*/ 12879 w 1468192"/>
                <a:gd name="connsiteY8" fmla="*/ 1965316 h 2024559"/>
                <a:gd name="connsiteX9" fmla="*/ 0 w 1468192"/>
                <a:gd name="connsiteY9" fmla="*/ 1991074 h 2024559"/>
                <a:gd name="connsiteX10" fmla="*/ 0 w 1468192"/>
                <a:gd name="connsiteY10" fmla="*/ 2009104 h 2024559"/>
                <a:gd name="connsiteX11" fmla="*/ 7727 w 1468192"/>
                <a:gd name="connsiteY11" fmla="*/ 2021983 h 2024559"/>
                <a:gd name="connsiteX12" fmla="*/ 20606 w 1468192"/>
                <a:gd name="connsiteY12" fmla="*/ 2024559 h 2024559"/>
                <a:gd name="connsiteX13" fmla="*/ 56667 w 1468192"/>
                <a:gd name="connsiteY13" fmla="*/ 2011680 h 2024559"/>
                <a:gd name="connsiteX14" fmla="*/ 121061 w 1468192"/>
                <a:gd name="connsiteY14" fmla="*/ 1960164 h 2024559"/>
                <a:gd name="connsiteX15" fmla="*/ 342578 w 1468192"/>
                <a:gd name="connsiteY15" fmla="*/ 1766981 h 2024559"/>
                <a:gd name="connsiteX16" fmla="*/ 512579 w 1468192"/>
                <a:gd name="connsiteY16" fmla="*/ 1607283 h 2024559"/>
                <a:gd name="connsiteX17" fmla="*/ 659398 w 1468192"/>
                <a:gd name="connsiteY17" fmla="*/ 1457888 h 2024559"/>
                <a:gd name="connsiteX18" fmla="*/ 829399 w 1468192"/>
                <a:gd name="connsiteY18" fmla="*/ 1267281 h 2024559"/>
                <a:gd name="connsiteX19" fmla="*/ 1045764 w 1468192"/>
                <a:gd name="connsiteY19" fmla="*/ 991673 h 2024559"/>
                <a:gd name="connsiteX20" fmla="*/ 1246675 w 1468192"/>
                <a:gd name="connsiteY20" fmla="*/ 705762 h 2024559"/>
                <a:gd name="connsiteX21" fmla="*/ 1388342 w 1468192"/>
                <a:gd name="connsiteY21" fmla="*/ 497124 h 2024559"/>
                <a:gd name="connsiteX22" fmla="*/ 1463040 w 1468192"/>
                <a:gd name="connsiteY22" fmla="*/ 425003 h 2024559"/>
                <a:gd name="connsiteX23" fmla="*/ 1468192 w 1468192"/>
                <a:gd name="connsiteY23" fmla="*/ 391518 h 2024559"/>
                <a:gd name="connsiteX24" fmla="*/ 1468192 w 1468192"/>
                <a:gd name="connsiteY24" fmla="*/ 358033 h 2024559"/>
                <a:gd name="connsiteX25" fmla="*/ 1463040 w 1468192"/>
                <a:gd name="connsiteY25" fmla="*/ 329699 h 2024559"/>
                <a:gd name="connsiteX26" fmla="*/ 1452737 w 1468192"/>
                <a:gd name="connsiteY26" fmla="*/ 296214 h 2024559"/>
                <a:gd name="connsiteX27" fmla="*/ 1429555 w 1468192"/>
                <a:gd name="connsiteY27" fmla="*/ 257577 h 2024559"/>
                <a:gd name="connsiteX28" fmla="*/ 1401221 w 1468192"/>
                <a:gd name="connsiteY28" fmla="*/ 224092 h 2024559"/>
                <a:gd name="connsiteX29" fmla="*/ 1367736 w 1468192"/>
                <a:gd name="connsiteY29" fmla="*/ 190607 h 2024559"/>
                <a:gd name="connsiteX30" fmla="*/ 1305918 w 1468192"/>
                <a:gd name="connsiteY30" fmla="*/ 139092 h 2024559"/>
                <a:gd name="connsiteX31" fmla="*/ 1251826 w 1468192"/>
                <a:gd name="connsiteY31" fmla="*/ 97879 h 2024559"/>
                <a:gd name="connsiteX32" fmla="*/ 1195159 w 1468192"/>
                <a:gd name="connsiteY32" fmla="*/ 61819 h 2024559"/>
                <a:gd name="connsiteX33" fmla="*/ 1151371 w 1468192"/>
                <a:gd name="connsiteY33" fmla="*/ 38637 h 2024559"/>
                <a:gd name="connsiteX34" fmla="*/ 1120462 w 1468192"/>
                <a:gd name="connsiteY34" fmla="*/ 25758 h 2024559"/>
                <a:gd name="connsiteX35" fmla="*/ 1079250 w 1468192"/>
                <a:gd name="connsiteY35" fmla="*/ 10303 h 2024559"/>
                <a:gd name="connsiteX36" fmla="*/ 1030310 w 1468192"/>
                <a:gd name="connsiteY36" fmla="*/ 0 h 2024559"/>
                <a:gd name="connsiteX37" fmla="*/ 991673 w 1468192"/>
                <a:gd name="connsiteY37" fmla="*/ 2576 h 2024559"/>
                <a:gd name="connsiteX38" fmla="*/ 973643 w 1468192"/>
                <a:gd name="connsiteY38" fmla="*/ 10303 h 2024559"/>
                <a:gd name="connsiteX39" fmla="*/ 971067 w 1468192"/>
                <a:gd name="connsiteY39" fmla="*/ 20606 h 2024559"/>
                <a:gd name="connsiteX40" fmla="*/ 973643 w 1468192"/>
                <a:gd name="connsiteY40" fmla="*/ 36061 h 2024559"/>
                <a:gd name="connsiteX41" fmla="*/ 983946 w 1468192"/>
                <a:gd name="connsiteY41" fmla="*/ 51515 h 2024559"/>
                <a:gd name="connsiteX42" fmla="*/ 1012279 w 1468192"/>
                <a:gd name="connsiteY42" fmla="*/ 69546 h 2024559"/>
                <a:gd name="connsiteX43" fmla="*/ 1048340 w 1468192"/>
                <a:gd name="connsiteY43" fmla="*/ 95304 h 2024559"/>
                <a:gd name="connsiteX44" fmla="*/ 1074098 w 1468192"/>
                <a:gd name="connsiteY44" fmla="*/ 118486 h 2024559"/>
                <a:gd name="connsiteX45" fmla="*/ 1107583 w 1468192"/>
                <a:gd name="connsiteY45" fmla="*/ 154546 h 2024559"/>
                <a:gd name="connsiteX46" fmla="*/ 1128189 w 1468192"/>
                <a:gd name="connsiteY46" fmla="*/ 190607 h 2024559"/>
                <a:gd name="connsiteX47" fmla="*/ 1143644 w 1468192"/>
                <a:gd name="connsiteY47" fmla="*/ 229244 h 2024559"/>
                <a:gd name="connsiteX48" fmla="*/ 1151371 w 1468192"/>
                <a:gd name="connsiteY48" fmla="*/ 257577 h 2024559"/>
                <a:gd name="connsiteX49" fmla="*/ 1153947 w 1468192"/>
                <a:gd name="connsiteY49" fmla="*/ 291062 h 2024559"/>
                <a:gd name="connsiteX50" fmla="*/ 1148795 w 1468192"/>
                <a:gd name="connsiteY50" fmla="*/ 332275 h 2024559"/>
                <a:gd name="connsiteX51" fmla="*/ 1125613 w 1468192"/>
                <a:gd name="connsiteY51" fmla="*/ 396669 h 2024559"/>
                <a:gd name="connsiteX52" fmla="*/ 1068946 w 1468192"/>
                <a:gd name="connsiteY52" fmla="*/ 510003 h 2024559"/>
                <a:gd name="connsiteX53" fmla="*/ 991673 w 1468192"/>
                <a:gd name="connsiteY53" fmla="*/ 643944 h 2024559"/>
                <a:gd name="connsiteX54" fmla="*/ 924703 w 1468192"/>
                <a:gd name="connsiteY54" fmla="*/ 749550 h 202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68192" h="2024559">
                  <a:moveTo>
                    <a:pt x="924703" y="749550"/>
                  </a:moveTo>
                  <a:lnTo>
                    <a:pt x="842278" y="878339"/>
                  </a:lnTo>
                  <a:lnTo>
                    <a:pt x="741823" y="1025158"/>
                  </a:lnTo>
                  <a:lnTo>
                    <a:pt x="605307" y="1205462"/>
                  </a:lnTo>
                  <a:lnTo>
                    <a:pt x="448185" y="1408949"/>
                  </a:lnTo>
                  <a:lnTo>
                    <a:pt x="314244" y="1584101"/>
                  </a:lnTo>
                  <a:lnTo>
                    <a:pt x="162274" y="1777284"/>
                  </a:lnTo>
                  <a:lnTo>
                    <a:pt x="38637" y="1931831"/>
                  </a:lnTo>
                  <a:lnTo>
                    <a:pt x="12879" y="1965316"/>
                  </a:lnTo>
                  <a:lnTo>
                    <a:pt x="0" y="1991074"/>
                  </a:lnTo>
                  <a:lnTo>
                    <a:pt x="0" y="2009104"/>
                  </a:lnTo>
                  <a:lnTo>
                    <a:pt x="7727" y="2021983"/>
                  </a:lnTo>
                  <a:lnTo>
                    <a:pt x="20606" y="2024559"/>
                  </a:lnTo>
                  <a:lnTo>
                    <a:pt x="56667" y="2011680"/>
                  </a:lnTo>
                  <a:lnTo>
                    <a:pt x="121061" y="1960164"/>
                  </a:lnTo>
                  <a:lnTo>
                    <a:pt x="342578" y="1766981"/>
                  </a:lnTo>
                  <a:lnTo>
                    <a:pt x="512579" y="1607283"/>
                  </a:lnTo>
                  <a:lnTo>
                    <a:pt x="659398" y="1457888"/>
                  </a:lnTo>
                  <a:lnTo>
                    <a:pt x="829399" y="1267281"/>
                  </a:lnTo>
                  <a:lnTo>
                    <a:pt x="1045764" y="991673"/>
                  </a:lnTo>
                  <a:lnTo>
                    <a:pt x="1246675" y="705762"/>
                  </a:lnTo>
                  <a:lnTo>
                    <a:pt x="1388342" y="497124"/>
                  </a:lnTo>
                  <a:lnTo>
                    <a:pt x="1463040" y="425003"/>
                  </a:lnTo>
                  <a:lnTo>
                    <a:pt x="1468192" y="391518"/>
                  </a:lnTo>
                  <a:lnTo>
                    <a:pt x="1468192" y="358033"/>
                  </a:lnTo>
                  <a:lnTo>
                    <a:pt x="1463040" y="329699"/>
                  </a:lnTo>
                  <a:lnTo>
                    <a:pt x="1452737" y="296214"/>
                  </a:lnTo>
                  <a:lnTo>
                    <a:pt x="1429555" y="257577"/>
                  </a:lnTo>
                  <a:lnTo>
                    <a:pt x="1401221" y="224092"/>
                  </a:lnTo>
                  <a:lnTo>
                    <a:pt x="1367736" y="190607"/>
                  </a:lnTo>
                  <a:lnTo>
                    <a:pt x="1305918" y="139092"/>
                  </a:lnTo>
                  <a:lnTo>
                    <a:pt x="1251826" y="97879"/>
                  </a:lnTo>
                  <a:lnTo>
                    <a:pt x="1195159" y="61819"/>
                  </a:lnTo>
                  <a:lnTo>
                    <a:pt x="1151371" y="38637"/>
                  </a:lnTo>
                  <a:lnTo>
                    <a:pt x="1120462" y="25758"/>
                  </a:lnTo>
                  <a:lnTo>
                    <a:pt x="1079250" y="10303"/>
                  </a:lnTo>
                  <a:lnTo>
                    <a:pt x="1030310" y="0"/>
                  </a:lnTo>
                  <a:lnTo>
                    <a:pt x="991673" y="2576"/>
                  </a:lnTo>
                  <a:lnTo>
                    <a:pt x="973643" y="10303"/>
                  </a:lnTo>
                  <a:lnTo>
                    <a:pt x="971067" y="20606"/>
                  </a:lnTo>
                  <a:lnTo>
                    <a:pt x="973643" y="36061"/>
                  </a:lnTo>
                  <a:lnTo>
                    <a:pt x="983946" y="51515"/>
                  </a:lnTo>
                  <a:lnTo>
                    <a:pt x="1012279" y="69546"/>
                  </a:lnTo>
                  <a:lnTo>
                    <a:pt x="1048340" y="95304"/>
                  </a:lnTo>
                  <a:lnTo>
                    <a:pt x="1074098" y="118486"/>
                  </a:lnTo>
                  <a:lnTo>
                    <a:pt x="1107583" y="154546"/>
                  </a:lnTo>
                  <a:lnTo>
                    <a:pt x="1128189" y="190607"/>
                  </a:lnTo>
                  <a:lnTo>
                    <a:pt x="1143644" y="229244"/>
                  </a:lnTo>
                  <a:lnTo>
                    <a:pt x="1151371" y="257577"/>
                  </a:lnTo>
                  <a:lnTo>
                    <a:pt x="1153947" y="291062"/>
                  </a:lnTo>
                  <a:lnTo>
                    <a:pt x="1148795" y="332275"/>
                  </a:lnTo>
                  <a:lnTo>
                    <a:pt x="1125613" y="396669"/>
                  </a:lnTo>
                  <a:lnTo>
                    <a:pt x="1068946" y="510003"/>
                  </a:lnTo>
                  <a:lnTo>
                    <a:pt x="991673" y="643944"/>
                  </a:lnTo>
                  <a:lnTo>
                    <a:pt x="924703" y="74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1DBB21A4-4C50-4315-819F-911BEB6C5522}"/>
                </a:ext>
              </a:extLst>
            </p:cNvPr>
            <p:cNvSpPr/>
            <p:nvPr/>
          </p:nvSpPr>
          <p:spPr>
            <a:xfrm>
              <a:off x="5478463" y="1881188"/>
              <a:ext cx="1931987" cy="1527175"/>
            </a:xfrm>
            <a:custGeom>
              <a:avLst/>
              <a:gdLst>
                <a:gd name="connsiteX0" fmla="*/ 771525 w 1931194"/>
                <a:gd name="connsiteY0" fmla="*/ 626268 h 1526381"/>
                <a:gd name="connsiteX1" fmla="*/ 626269 w 1931194"/>
                <a:gd name="connsiteY1" fmla="*/ 495300 h 1526381"/>
                <a:gd name="connsiteX2" fmla="*/ 497682 w 1931194"/>
                <a:gd name="connsiteY2" fmla="*/ 378618 h 1526381"/>
                <a:gd name="connsiteX3" fmla="*/ 354807 w 1931194"/>
                <a:gd name="connsiteY3" fmla="*/ 250031 h 1526381"/>
                <a:gd name="connsiteX4" fmla="*/ 171450 w 1931194"/>
                <a:gd name="connsiteY4" fmla="*/ 85725 h 1526381"/>
                <a:gd name="connsiteX5" fmla="*/ 76200 w 1931194"/>
                <a:gd name="connsiteY5" fmla="*/ 0 h 1526381"/>
                <a:gd name="connsiteX6" fmla="*/ 0 w 1931194"/>
                <a:gd name="connsiteY6" fmla="*/ 100012 h 1526381"/>
                <a:gd name="connsiteX7" fmla="*/ 135732 w 1931194"/>
                <a:gd name="connsiteY7" fmla="*/ 233362 h 1526381"/>
                <a:gd name="connsiteX8" fmla="*/ 314325 w 1931194"/>
                <a:gd name="connsiteY8" fmla="*/ 426243 h 1526381"/>
                <a:gd name="connsiteX9" fmla="*/ 464344 w 1931194"/>
                <a:gd name="connsiteY9" fmla="*/ 595312 h 1526381"/>
                <a:gd name="connsiteX10" fmla="*/ 633413 w 1931194"/>
                <a:gd name="connsiteY10" fmla="*/ 792956 h 1526381"/>
                <a:gd name="connsiteX11" fmla="*/ 738188 w 1931194"/>
                <a:gd name="connsiteY11" fmla="*/ 919162 h 1526381"/>
                <a:gd name="connsiteX12" fmla="*/ 842963 w 1931194"/>
                <a:gd name="connsiteY12" fmla="*/ 1052512 h 1526381"/>
                <a:gd name="connsiteX13" fmla="*/ 919163 w 1931194"/>
                <a:gd name="connsiteY13" fmla="*/ 1154906 h 1526381"/>
                <a:gd name="connsiteX14" fmla="*/ 976313 w 1931194"/>
                <a:gd name="connsiteY14" fmla="*/ 1231106 h 1526381"/>
                <a:gd name="connsiteX15" fmla="*/ 1019175 w 1931194"/>
                <a:gd name="connsiteY15" fmla="*/ 1278731 h 1526381"/>
                <a:gd name="connsiteX16" fmla="*/ 1064419 w 1931194"/>
                <a:gd name="connsiteY16" fmla="*/ 1328737 h 1526381"/>
                <a:gd name="connsiteX17" fmla="*/ 1121569 w 1931194"/>
                <a:gd name="connsiteY17" fmla="*/ 1383506 h 1526381"/>
                <a:gd name="connsiteX18" fmla="*/ 1169194 w 1931194"/>
                <a:gd name="connsiteY18" fmla="*/ 1421606 h 1526381"/>
                <a:gd name="connsiteX19" fmla="*/ 1195388 w 1931194"/>
                <a:gd name="connsiteY19" fmla="*/ 1443037 h 1526381"/>
                <a:gd name="connsiteX20" fmla="*/ 1223963 w 1931194"/>
                <a:gd name="connsiteY20" fmla="*/ 1459706 h 1526381"/>
                <a:gd name="connsiteX21" fmla="*/ 1254919 w 1931194"/>
                <a:gd name="connsiteY21" fmla="*/ 1473993 h 1526381"/>
                <a:gd name="connsiteX22" fmla="*/ 1276350 w 1931194"/>
                <a:gd name="connsiteY22" fmla="*/ 1478756 h 1526381"/>
                <a:gd name="connsiteX23" fmla="*/ 1335882 w 1931194"/>
                <a:gd name="connsiteY23" fmla="*/ 1485900 h 1526381"/>
                <a:gd name="connsiteX24" fmla="*/ 1588294 w 1931194"/>
                <a:gd name="connsiteY24" fmla="*/ 1504950 h 1526381"/>
                <a:gd name="connsiteX25" fmla="*/ 1831182 w 1931194"/>
                <a:gd name="connsiteY25" fmla="*/ 1521618 h 1526381"/>
                <a:gd name="connsiteX26" fmla="*/ 1902619 w 1931194"/>
                <a:gd name="connsiteY26" fmla="*/ 1526381 h 1526381"/>
                <a:gd name="connsiteX27" fmla="*/ 1928813 w 1931194"/>
                <a:gd name="connsiteY27" fmla="*/ 1516856 h 1526381"/>
                <a:gd name="connsiteX28" fmla="*/ 1931194 w 1931194"/>
                <a:gd name="connsiteY28" fmla="*/ 1507331 h 1526381"/>
                <a:gd name="connsiteX29" fmla="*/ 1928813 w 1931194"/>
                <a:gd name="connsiteY29" fmla="*/ 1490662 h 1526381"/>
                <a:gd name="connsiteX30" fmla="*/ 1919288 w 1931194"/>
                <a:gd name="connsiteY30" fmla="*/ 1478756 h 1526381"/>
                <a:gd name="connsiteX31" fmla="*/ 1902619 w 1931194"/>
                <a:gd name="connsiteY31" fmla="*/ 1462087 h 1526381"/>
                <a:gd name="connsiteX32" fmla="*/ 1862138 w 1931194"/>
                <a:gd name="connsiteY32" fmla="*/ 1440656 h 1526381"/>
                <a:gd name="connsiteX33" fmla="*/ 1707357 w 1931194"/>
                <a:gd name="connsiteY33" fmla="*/ 1354931 h 1526381"/>
                <a:gd name="connsiteX34" fmla="*/ 1564482 w 1931194"/>
                <a:gd name="connsiteY34" fmla="*/ 1269206 h 1526381"/>
                <a:gd name="connsiteX35" fmla="*/ 1409700 w 1931194"/>
                <a:gd name="connsiteY35" fmla="*/ 1171575 h 1526381"/>
                <a:gd name="connsiteX36" fmla="*/ 1273969 w 1931194"/>
                <a:gd name="connsiteY36" fmla="*/ 1071562 h 1526381"/>
                <a:gd name="connsiteX37" fmla="*/ 1176338 w 1931194"/>
                <a:gd name="connsiteY37" fmla="*/ 992981 h 1526381"/>
                <a:gd name="connsiteX38" fmla="*/ 1045369 w 1931194"/>
                <a:gd name="connsiteY38" fmla="*/ 876300 h 1526381"/>
                <a:gd name="connsiteX39" fmla="*/ 771525 w 1931194"/>
                <a:gd name="connsiteY39" fmla="*/ 626268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31194" h="1526381">
                  <a:moveTo>
                    <a:pt x="771525" y="626268"/>
                  </a:moveTo>
                  <a:lnTo>
                    <a:pt x="626269" y="495300"/>
                  </a:lnTo>
                  <a:lnTo>
                    <a:pt x="497682" y="378618"/>
                  </a:lnTo>
                  <a:lnTo>
                    <a:pt x="354807" y="250031"/>
                  </a:lnTo>
                  <a:lnTo>
                    <a:pt x="171450" y="85725"/>
                  </a:lnTo>
                  <a:lnTo>
                    <a:pt x="76200" y="0"/>
                  </a:lnTo>
                  <a:lnTo>
                    <a:pt x="0" y="100012"/>
                  </a:lnTo>
                  <a:lnTo>
                    <a:pt x="135732" y="233362"/>
                  </a:lnTo>
                  <a:lnTo>
                    <a:pt x="314325" y="426243"/>
                  </a:lnTo>
                  <a:lnTo>
                    <a:pt x="464344" y="595312"/>
                  </a:lnTo>
                  <a:lnTo>
                    <a:pt x="633413" y="792956"/>
                  </a:lnTo>
                  <a:lnTo>
                    <a:pt x="738188" y="919162"/>
                  </a:lnTo>
                  <a:lnTo>
                    <a:pt x="842963" y="1052512"/>
                  </a:lnTo>
                  <a:lnTo>
                    <a:pt x="919163" y="1154906"/>
                  </a:lnTo>
                  <a:lnTo>
                    <a:pt x="976313" y="1231106"/>
                  </a:lnTo>
                  <a:lnTo>
                    <a:pt x="1019175" y="1278731"/>
                  </a:lnTo>
                  <a:lnTo>
                    <a:pt x="1064419" y="1328737"/>
                  </a:lnTo>
                  <a:lnTo>
                    <a:pt x="1121569" y="1383506"/>
                  </a:lnTo>
                  <a:lnTo>
                    <a:pt x="1169194" y="1421606"/>
                  </a:lnTo>
                  <a:lnTo>
                    <a:pt x="1195388" y="1443037"/>
                  </a:lnTo>
                  <a:lnTo>
                    <a:pt x="1223963" y="1459706"/>
                  </a:lnTo>
                  <a:lnTo>
                    <a:pt x="1254919" y="1473993"/>
                  </a:lnTo>
                  <a:lnTo>
                    <a:pt x="1276350" y="1478756"/>
                  </a:lnTo>
                  <a:lnTo>
                    <a:pt x="1335882" y="1485900"/>
                  </a:lnTo>
                  <a:lnTo>
                    <a:pt x="1588294" y="1504950"/>
                  </a:lnTo>
                  <a:lnTo>
                    <a:pt x="1831182" y="1521618"/>
                  </a:lnTo>
                  <a:lnTo>
                    <a:pt x="1902619" y="1526381"/>
                  </a:lnTo>
                  <a:lnTo>
                    <a:pt x="1928813" y="1516856"/>
                  </a:lnTo>
                  <a:lnTo>
                    <a:pt x="1931194" y="1507331"/>
                  </a:lnTo>
                  <a:lnTo>
                    <a:pt x="1928813" y="1490662"/>
                  </a:lnTo>
                  <a:lnTo>
                    <a:pt x="1919288" y="1478756"/>
                  </a:lnTo>
                  <a:lnTo>
                    <a:pt x="1902619" y="1462087"/>
                  </a:lnTo>
                  <a:lnTo>
                    <a:pt x="1862138" y="1440656"/>
                  </a:lnTo>
                  <a:lnTo>
                    <a:pt x="1707357" y="1354931"/>
                  </a:lnTo>
                  <a:lnTo>
                    <a:pt x="1564482" y="1269206"/>
                  </a:lnTo>
                  <a:lnTo>
                    <a:pt x="1409700" y="1171575"/>
                  </a:lnTo>
                  <a:lnTo>
                    <a:pt x="1273969" y="1071562"/>
                  </a:lnTo>
                  <a:lnTo>
                    <a:pt x="1176338" y="992981"/>
                  </a:lnTo>
                  <a:lnTo>
                    <a:pt x="1045369" y="876300"/>
                  </a:lnTo>
                  <a:lnTo>
                    <a:pt x="771525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F464E42F-1972-40E4-AECC-850E4B5C379B}"/>
                </a:ext>
              </a:extLst>
            </p:cNvPr>
            <p:cNvSpPr/>
            <p:nvPr/>
          </p:nvSpPr>
          <p:spPr>
            <a:xfrm>
              <a:off x="4906963" y="3028950"/>
              <a:ext cx="1346200" cy="334963"/>
            </a:xfrm>
            <a:custGeom>
              <a:avLst/>
              <a:gdLst>
                <a:gd name="connsiteX0" fmla="*/ 826294 w 1345407"/>
                <a:gd name="connsiteY0" fmla="*/ 269081 h 335756"/>
                <a:gd name="connsiteX1" fmla="*/ 666750 w 1345407"/>
                <a:gd name="connsiteY1" fmla="*/ 285750 h 335756"/>
                <a:gd name="connsiteX2" fmla="*/ 535782 w 1345407"/>
                <a:gd name="connsiteY2" fmla="*/ 302419 h 335756"/>
                <a:gd name="connsiteX3" fmla="*/ 481013 w 1345407"/>
                <a:gd name="connsiteY3" fmla="*/ 314325 h 335756"/>
                <a:gd name="connsiteX4" fmla="*/ 390525 w 1345407"/>
                <a:gd name="connsiteY4" fmla="*/ 328613 h 335756"/>
                <a:gd name="connsiteX5" fmla="*/ 326232 w 1345407"/>
                <a:gd name="connsiteY5" fmla="*/ 335756 h 335756"/>
                <a:gd name="connsiteX6" fmla="*/ 273844 w 1345407"/>
                <a:gd name="connsiteY6" fmla="*/ 330994 h 335756"/>
                <a:gd name="connsiteX7" fmla="*/ 233363 w 1345407"/>
                <a:gd name="connsiteY7" fmla="*/ 319088 h 335756"/>
                <a:gd name="connsiteX8" fmla="*/ 190500 w 1345407"/>
                <a:gd name="connsiteY8" fmla="*/ 300038 h 335756"/>
                <a:gd name="connsiteX9" fmla="*/ 102394 w 1345407"/>
                <a:gd name="connsiteY9" fmla="*/ 247650 h 335756"/>
                <a:gd name="connsiteX10" fmla="*/ 50007 w 1345407"/>
                <a:gd name="connsiteY10" fmla="*/ 209550 h 335756"/>
                <a:gd name="connsiteX11" fmla="*/ 19050 w 1345407"/>
                <a:gd name="connsiteY11" fmla="*/ 183356 h 335756"/>
                <a:gd name="connsiteX12" fmla="*/ 2382 w 1345407"/>
                <a:gd name="connsiteY12" fmla="*/ 161925 h 335756"/>
                <a:gd name="connsiteX13" fmla="*/ 0 w 1345407"/>
                <a:gd name="connsiteY13" fmla="*/ 147638 h 335756"/>
                <a:gd name="connsiteX14" fmla="*/ 7144 w 1345407"/>
                <a:gd name="connsiteY14" fmla="*/ 135731 h 335756"/>
                <a:gd name="connsiteX15" fmla="*/ 33338 w 1345407"/>
                <a:gd name="connsiteY15" fmla="*/ 133350 h 335756"/>
                <a:gd name="connsiteX16" fmla="*/ 73819 w 1345407"/>
                <a:gd name="connsiteY16" fmla="*/ 138113 h 335756"/>
                <a:gd name="connsiteX17" fmla="*/ 116682 w 1345407"/>
                <a:gd name="connsiteY17" fmla="*/ 147638 h 335756"/>
                <a:gd name="connsiteX18" fmla="*/ 159544 w 1345407"/>
                <a:gd name="connsiteY18" fmla="*/ 152400 h 335756"/>
                <a:gd name="connsiteX19" fmla="*/ 219075 w 1345407"/>
                <a:gd name="connsiteY19" fmla="*/ 154781 h 335756"/>
                <a:gd name="connsiteX20" fmla="*/ 333375 w 1345407"/>
                <a:gd name="connsiteY20" fmla="*/ 145256 h 335756"/>
                <a:gd name="connsiteX21" fmla="*/ 514350 w 1345407"/>
                <a:gd name="connsiteY21" fmla="*/ 123825 h 335756"/>
                <a:gd name="connsiteX22" fmla="*/ 650082 w 1345407"/>
                <a:gd name="connsiteY22" fmla="*/ 97631 h 335756"/>
                <a:gd name="connsiteX23" fmla="*/ 683419 w 1345407"/>
                <a:gd name="connsiteY23" fmla="*/ 88106 h 335756"/>
                <a:gd name="connsiteX24" fmla="*/ 757238 w 1345407"/>
                <a:gd name="connsiteY24" fmla="*/ 66675 h 335756"/>
                <a:gd name="connsiteX25" fmla="*/ 809625 w 1345407"/>
                <a:gd name="connsiteY25" fmla="*/ 45244 h 335756"/>
                <a:gd name="connsiteX26" fmla="*/ 859632 w 1345407"/>
                <a:gd name="connsiteY26" fmla="*/ 28575 h 335756"/>
                <a:gd name="connsiteX27" fmla="*/ 916782 w 1345407"/>
                <a:gd name="connsiteY27" fmla="*/ 9525 h 335756"/>
                <a:gd name="connsiteX28" fmla="*/ 976313 w 1345407"/>
                <a:gd name="connsiteY28" fmla="*/ 0 h 335756"/>
                <a:gd name="connsiteX29" fmla="*/ 1031082 w 1345407"/>
                <a:gd name="connsiteY29" fmla="*/ 0 h 335756"/>
                <a:gd name="connsiteX30" fmla="*/ 1119188 w 1345407"/>
                <a:gd name="connsiteY30" fmla="*/ 21431 h 335756"/>
                <a:gd name="connsiteX31" fmla="*/ 1183482 w 1345407"/>
                <a:gd name="connsiteY31" fmla="*/ 40481 h 335756"/>
                <a:gd name="connsiteX32" fmla="*/ 1240632 w 1345407"/>
                <a:gd name="connsiteY32" fmla="*/ 66675 h 335756"/>
                <a:gd name="connsiteX33" fmla="*/ 1285875 w 1345407"/>
                <a:gd name="connsiteY33" fmla="*/ 97631 h 335756"/>
                <a:gd name="connsiteX34" fmla="*/ 1314450 w 1345407"/>
                <a:gd name="connsiteY34" fmla="*/ 128588 h 335756"/>
                <a:gd name="connsiteX35" fmla="*/ 1331119 w 1345407"/>
                <a:gd name="connsiteY35" fmla="*/ 152400 h 335756"/>
                <a:gd name="connsiteX36" fmla="*/ 1340644 w 1345407"/>
                <a:gd name="connsiteY36" fmla="*/ 171450 h 335756"/>
                <a:gd name="connsiteX37" fmla="*/ 1345407 w 1345407"/>
                <a:gd name="connsiteY37" fmla="*/ 197644 h 335756"/>
                <a:gd name="connsiteX38" fmla="*/ 1338263 w 1345407"/>
                <a:gd name="connsiteY38" fmla="*/ 214313 h 335756"/>
                <a:gd name="connsiteX39" fmla="*/ 1319213 w 1345407"/>
                <a:gd name="connsiteY39" fmla="*/ 230981 h 335756"/>
                <a:gd name="connsiteX40" fmla="*/ 1273969 w 1345407"/>
                <a:gd name="connsiteY40" fmla="*/ 245269 h 335756"/>
                <a:gd name="connsiteX41" fmla="*/ 1231107 w 1345407"/>
                <a:gd name="connsiteY41" fmla="*/ 250031 h 335756"/>
                <a:gd name="connsiteX42" fmla="*/ 1140619 w 1345407"/>
                <a:gd name="connsiteY42" fmla="*/ 245269 h 335756"/>
                <a:gd name="connsiteX43" fmla="*/ 1038225 w 1345407"/>
                <a:gd name="connsiteY43" fmla="*/ 252413 h 335756"/>
                <a:gd name="connsiteX44" fmla="*/ 826294 w 1345407"/>
                <a:gd name="connsiteY44" fmla="*/ 269081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45407" h="335756">
                  <a:moveTo>
                    <a:pt x="826294" y="269081"/>
                  </a:moveTo>
                  <a:lnTo>
                    <a:pt x="666750" y="285750"/>
                  </a:lnTo>
                  <a:lnTo>
                    <a:pt x="535782" y="302419"/>
                  </a:lnTo>
                  <a:lnTo>
                    <a:pt x="481013" y="314325"/>
                  </a:lnTo>
                  <a:lnTo>
                    <a:pt x="390525" y="328613"/>
                  </a:lnTo>
                  <a:lnTo>
                    <a:pt x="326232" y="335756"/>
                  </a:lnTo>
                  <a:lnTo>
                    <a:pt x="273844" y="330994"/>
                  </a:lnTo>
                  <a:lnTo>
                    <a:pt x="233363" y="319088"/>
                  </a:lnTo>
                  <a:lnTo>
                    <a:pt x="190500" y="300038"/>
                  </a:lnTo>
                  <a:lnTo>
                    <a:pt x="102394" y="247650"/>
                  </a:lnTo>
                  <a:lnTo>
                    <a:pt x="50007" y="209550"/>
                  </a:lnTo>
                  <a:lnTo>
                    <a:pt x="19050" y="183356"/>
                  </a:lnTo>
                  <a:lnTo>
                    <a:pt x="2382" y="161925"/>
                  </a:lnTo>
                  <a:lnTo>
                    <a:pt x="0" y="147638"/>
                  </a:lnTo>
                  <a:lnTo>
                    <a:pt x="7144" y="135731"/>
                  </a:lnTo>
                  <a:lnTo>
                    <a:pt x="33338" y="133350"/>
                  </a:lnTo>
                  <a:lnTo>
                    <a:pt x="73819" y="138113"/>
                  </a:lnTo>
                  <a:lnTo>
                    <a:pt x="116682" y="147638"/>
                  </a:lnTo>
                  <a:lnTo>
                    <a:pt x="159544" y="152400"/>
                  </a:lnTo>
                  <a:lnTo>
                    <a:pt x="219075" y="154781"/>
                  </a:lnTo>
                  <a:lnTo>
                    <a:pt x="333375" y="145256"/>
                  </a:lnTo>
                  <a:lnTo>
                    <a:pt x="514350" y="123825"/>
                  </a:lnTo>
                  <a:lnTo>
                    <a:pt x="650082" y="97631"/>
                  </a:lnTo>
                  <a:lnTo>
                    <a:pt x="683419" y="88106"/>
                  </a:lnTo>
                  <a:lnTo>
                    <a:pt x="757238" y="66675"/>
                  </a:lnTo>
                  <a:lnTo>
                    <a:pt x="809625" y="45244"/>
                  </a:lnTo>
                  <a:lnTo>
                    <a:pt x="859632" y="28575"/>
                  </a:lnTo>
                  <a:lnTo>
                    <a:pt x="916782" y="9525"/>
                  </a:lnTo>
                  <a:lnTo>
                    <a:pt x="976313" y="0"/>
                  </a:lnTo>
                  <a:lnTo>
                    <a:pt x="1031082" y="0"/>
                  </a:lnTo>
                  <a:lnTo>
                    <a:pt x="1119188" y="21431"/>
                  </a:lnTo>
                  <a:lnTo>
                    <a:pt x="1183482" y="40481"/>
                  </a:lnTo>
                  <a:lnTo>
                    <a:pt x="1240632" y="66675"/>
                  </a:lnTo>
                  <a:lnTo>
                    <a:pt x="1285875" y="97631"/>
                  </a:lnTo>
                  <a:lnTo>
                    <a:pt x="1314450" y="128588"/>
                  </a:lnTo>
                  <a:lnTo>
                    <a:pt x="1331119" y="152400"/>
                  </a:lnTo>
                  <a:lnTo>
                    <a:pt x="1340644" y="171450"/>
                  </a:lnTo>
                  <a:lnTo>
                    <a:pt x="1345407" y="197644"/>
                  </a:lnTo>
                  <a:lnTo>
                    <a:pt x="1338263" y="214313"/>
                  </a:lnTo>
                  <a:lnTo>
                    <a:pt x="1319213" y="230981"/>
                  </a:lnTo>
                  <a:lnTo>
                    <a:pt x="1273969" y="245269"/>
                  </a:lnTo>
                  <a:lnTo>
                    <a:pt x="1231107" y="250031"/>
                  </a:lnTo>
                  <a:lnTo>
                    <a:pt x="1140619" y="245269"/>
                  </a:lnTo>
                  <a:lnTo>
                    <a:pt x="1038225" y="252413"/>
                  </a:lnTo>
                  <a:lnTo>
                    <a:pt x="826294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5767637-99E8-4B34-96B5-8353EC613A1D}"/>
                </a:ext>
              </a:extLst>
            </p:cNvPr>
            <p:cNvSpPr/>
            <p:nvPr/>
          </p:nvSpPr>
          <p:spPr>
            <a:xfrm>
              <a:off x="4316413" y="3916363"/>
              <a:ext cx="450850" cy="1931987"/>
            </a:xfrm>
            <a:custGeom>
              <a:avLst/>
              <a:gdLst>
                <a:gd name="connsiteX0" fmla="*/ 449035 w 451757"/>
                <a:gd name="connsiteY0" fmla="*/ 1107621 h 1932214"/>
                <a:gd name="connsiteX1" fmla="*/ 451757 w 451757"/>
                <a:gd name="connsiteY1" fmla="*/ 917121 h 1932214"/>
                <a:gd name="connsiteX2" fmla="*/ 451757 w 451757"/>
                <a:gd name="connsiteY2" fmla="*/ 838200 h 1932214"/>
                <a:gd name="connsiteX3" fmla="*/ 427264 w 451757"/>
                <a:gd name="connsiteY3" fmla="*/ 639535 h 1932214"/>
                <a:gd name="connsiteX4" fmla="*/ 391885 w 451757"/>
                <a:gd name="connsiteY4" fmla="*/ 405493 h 1932214"/>
                <a:gd name="connsiteX5" fmla="*/ 359228 w 451757"/>
                <a:gd name="connsiteY5" fmla="*/ 250371 h 1932214"/>
                <a:gd name="connsiteX6" fmla="*/ 231321 w 451757"/>
                <a:gd name="connsiteY6" fmla="*/ 97971 h 1932214"/>
                <a:gd name="connsiteX7" fmla="*/ 171450 w 451757"/>
                <a:gd name="connsiteY7" fmla="*/ 65314 h 1932214"/>
                <a:gd name="connsiteX8" fmla="*/ 100693 w 451757"/>
                <a:gd name="connsiteY8" fmla="*/ 29935 h 1932214"/>
                <a:gd name="connsiteX9" fmla="*/ 54428 w 451757"/>
                <a:gd name="connsiteY9" fmla="*/ 8164 h 1932214"/>
                <a:gd name="connsiteX10" fmla="*/ 27214 w 451757"/>
                <a:gd name="connsiteY10" fmla="*/ 0 h 1932214"/>
                <a:gd name="connsiteX11" fmla="*/ 8164 w 451757"/>
                <a:gd name="connsiteY11" fmla="*/ 2721 h 1932214"/>
                <a:gd name="connsiteX12" fmla="*/ 0 w 451757"/>
                <a:gd name="connsiteY12" fmla="*/ 5443 h 1932214"/>
                <a:gd name="connsiteX13" fmla="*/ 0 w 451757"/>
                <a:gd name="connsiteY13" fmla="*/ 21771 h 1932214"/>
                <a:gd name="connsiteX14" fmla="*/ 10885 w 451757"/>
                <a:gd name="connsiteY14" fmla="*/ 51707 h 1932214"/>
                <a:gd name="connsiteX15" fmla="*/ 46264 w 451757"/>
                <a:gd name="connsiteY15" fmla="*/ 97971 h 1932214"/>
                <a:gd name="connsiteX16" fmla="*/ 97971 w 451757"/>
                <a:gd name="connsiteY16" fmla="*/ 168728 h 1932214"/>
                <a:gd name="connsiteX17" fmla="*/ 144235 w 451757"/>
                <a:gd name="connsiteY17" fmla="*/ 239485 h 1932214"/>
                <a:gd name="connsiteX18" fmla="*/ 176893 w 451757"/>
                <a:gd name="connsiteY18" fmla="*/ 302078 h 1932214"/>
                <a:gd name="connsiteX19" fmla="*/ 185057 w 451757"/>
                <a:gd name="connsiteY19" fmla="*/ 334735 h 1932214"/>
                <a:gd name="connsiteX20" fmla="*/ 195943 w 451757"/>
                <a:gd name="connsiteY20" fmla="*/ 416378 h 1932214"/>
                <a:gd name="connsiteX21" fmla="*/ 212271 w 451757"/>
                <a:gd name="connsiteY21" fmla="*/ 598714 h 1932214"/>
                <a:gd name="connsiteX22" fmla="*/ 225878 w 451757"/>
                <a:gd name="connsiteY22" fmla="*/ 737507 h 1932214"/>
                <a:gd name="connsiteX23" fmla="*/ 231321 w 451757"/>
                <a:gd name="connsiteY23" fmla="*/ 900793 h 1932214"/>
                <a:gd name="connsiteX24" fmla="*/ 234043 w 451757"/>
                <a:gd name="connsiteY24" fmla="*/ 1028700 h 1932214"/>
                <a:gd name="connsiteX25" fmla="*/ 231321 w 451757"/>
                <a:gd name="connsiteY25" fmla="*/ 1194707 h 1932214"/>
                <a:gd name="connsiteX26" fmla="*/ 225878 w 451757"/>
                <a:gd name="connsiteY26" fmla="*/ 1360714 h 1932214"/>
                <a:gd name="connsiteX27" fmla="*/ 217714 w 451757"/>
                <a:gd name="connsiteY27" fmla="*/ 1436914 h 1932214"/>
                <a:gd name="connsiteX28" fmla="*/ 204107 w 451757"/>
                <a:gd name="connsiteY28" fmla="*/ 1499507 h 1932214"/>
                <a:gd name="connsiteX29" fmla="*/ 187778 w 451757"/>
                <a:gd name="connsiteY29" fmla="*/ 1556657 h 1932214"/>
                <a:gd name="connsiteX30" fmla="*/ 187778 w 451757"/>
                <a:gd name="connsiteY30" fmla="*/ 1586593 h 1932214"/>
                <a:gd name="connsiteX31" fmla="*/ 212271 w 451757"/>
                <a:gd name="connsiteY31" fmla="*/ 1698171 h 1932214"/>
                <a:gd name="connsiteX32" fmla="*/ 253093 w 451757"/>
                <a:gd name="connsiteY32" fmla="*/ 1817914 h 1932214"/>
                <a:gd name="connsiteX33" fmla="*/ 274864 w 451757"/>
                <a:gd name="connsiteY33" fmla="*/ 1861457 h 1932214"/>
                <a:gd name="connsiteX34" fmla="*/ 291193 w 451757"/>
                <a:gd name="connsiteY34" fmla="*/ 1885950 h 1932214"/>
                <a:gd name="connsiteX35" fmla="*/ 315685 w 451757"/>
                <a:gd name="connsiteY35" fmla="*/ 1905000 h 1932214"/>
                <a:gd name="connsiteX36" fmla="*/ 345621 w 451757"/>
                <a:gd name="connsiteY36" fmla="*/ 1921328 h 1932214"/>
                <a:gd name="connsiteX37" fmla="*/ 378278 w 451757"/>
                <a:gd name="connsiteY37" fmla="*/ 1932214 h 1932214"/>
                <a:gd name="connsiteX38" fmla="*/ 405493 w 451757"/>
                <a:gd name="connsiteY38" fmla="*/ 1929493 h 1932214"/>
                <a:gd name="connsiteX39" fmla="*/ 419100 w 451757"/>
                <a:gd name="connsiteY39" fmla="*/ 1921328 h 1932214"/>
                <a:gd name="connsiteX40" fmla="*/ 432707 w 451757"/>
                <a:gd name="connsiteY40" fmla="*/ 1913164 h 1932214"/>
                <a:gd name="connsiteX41" fmla="*/ 440871 w 451757"/>
                <a:gd name="connsiteY41" fmla="*/ 1894114 h 1932214"/>
                <a:gd name="connsiteX42" fmla="*/ 446314 w 451757"/>
                <a:gd name="connsiteY42" fmla="*/ 1872343 h 1932214"/>
                <a:gd name="connsiteX43" fmla="*/ 451757 w 451757"/>
                <a:gd name="connsiteY43" fmla="*/ 1828800 h 1932214"/>
                <a:gd name="connsiteX44" fmla="*/ 451757 w 451757"/>
                <a:gd name="connsiteY44" fmla="*/ 1719943 h 1932214"/>
                <a:gd name="connsiteX45" fmla="*/ 451757 w 451757"/>
                <a:gd name="connsiteY45" fmla="*/ 1521278 h 1932214"/>
                <a:gd name="connsiteX46" fmla="*/ 449035 w 451757"/>
                <a:gd name="connsiteY46" fmla="*/ 1107621 h 1932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51757" h="1932214">
                  <a:moveTo>
                    <a:pt x="449035" y="1107621"/>
                  </a:moveTo>
                  <a:cubicBezTo>
                    <a:pt x="449942" y="1044121"/>
                    <a:pt x="450850" y="980621"/>
                    <a:pt x="451757" y="917121"/>
                  </a:cubicBezTo>
                  <a:lnTo>
                    <a:pt x="451757" y="838200"/>
                  </a:lnTo>
                  <a:lnTo>
                    <a:pt x="427264" y="639535"/>
                  </a:lnTo>
                  <a:lnTo>
                    <a:pt x="391885" y="405493"/>
                  </a:lnTo>
                  <a:lnTo>
                    <a:pt x="359228" y="250371"/>
                  </a:lnTo>
                  <a:lnTo>
                    <a:pt x="231321" y="97971"/>
                  </a:lnTo>
                  <a:lnTo>
                    <a:pt x="171450" y="65314"/>
                  </a:lnTo>
                  <a:lnTo>
                    <a:pt x="100693" y="29935"/>
                  </a:lnTo>
                  <a:lnTo>
                    <a:pt x="54428" y="8164"/>
                  </a:lnTo>
                  <a:lnTo>
                    <a:pt x="27214" y="0"/>
                  </a:lnTo>
                  <a:lnTo>
                    <a:pt x="8164" y="2721"/>
                  </a:lnTo>
                  <a:lnTo>
                    <a:pt x="0" y="5443"/>
                  </a:lnTo>
                  <a:lnTo>
                    <a:pt x="0" y="21771"/>
                  </a:lnTo>
                  <a:lnTo>
                    <a:pt x="10885" y="51707"/>
                  </a:lnTo>
                  <a:lnTo>
                    <a:pt x="46264" y="97971"/>
                  </a:lnTo>
                  <a:lnTo>
                    <a:pt x="97971" y="168728"/>
                  </a:lnTo>
                  <a:lnTo>
                    <a:pt x="144235" y="239485"/>
                  </a:lnTo>
                  <a:lnTo>
                    <a:pt x="176893" y="302078"/>
                  </a:lnTo>
                  <a:lnTo>
                    <a:pt x="185057" y="334735"/>
                  </a:lnTo>
                  <a:lnTo>
                    <a:pt x="195943" y="416378"/>
                  </a:lnTo>
                  <a:lnTo>
                    <a:pt x="212271" y="598714"/>
                  </a:lnTo>
                  <a:lnTo>
                    <a:pt x="225878" y="737507"/>
                  </a:lnTo>
                  <a:lnTo>
                    <a:pt x="231321" y="900793"/>
                  </a:lnTo>
                  <a:cubicBezTo>
                    <a:pt x="232228" y="943429"/>
                    <a:pt x="233136" y="986064"/>
                    <a:pt x="234043" y="1028700"/>
                  </a:cubicBezTo>
                  <a:cubicBezTo>
                    <a:pt x="233136" y="1084036"/>
                    <a:pt x="232228" y="1139371"/>
                    <a:pt x="231321" y="1194707"/>
                  </a:cubicBezTo>
                  <a:lnTo>
                    <a:pt x="225878" y="1360714"/>
                  </a:lnTo>
                  <a:lnTo>
                    <a:pt x="217714" y="1436914"/>
                  </a:lnTo>
                  <a:lnTo>
                    <a:pt x="204107" y="1499507"/>
                  </a:lnTo>
                  <a:lnTo>
                    <a:pt x="187778" y="1556657"/>
                  </a:lnTo>
                  <a:lnTo>
                    <a:pt x="187778" y="1586593"/>
                  </a:lnTo>
                  <a:lnTo>
                    <a:pt x="212271" y="1698171"/>
                  </a:lnTo>
                  <a:lnTo>
                    <a:pt x="253093" y="1817914"/>
                  </a:lnTo>
                  <a:lnTo>
                    <a:pt x="274864" y="1861457"/>
                  </a:lnTo>
                  <a:lnTo>
                    <a:pt x="291193" y="1885950"/>
                  </a:lnTo>
                  <a:lnTo>
                    <a:pt x="315685" y="1905000"/>
                  </a:lnTo>
                  <a:lnTo>
                    <a:pt x="345621" y="1921328"/>
                  </a:lnTo>
                  <a:lnTo>
                    <a:pt x="378278" y="1932214"/>
                  </a:lnTo>
                  <a:lnTo>
                    <a:pt x="405493" y="1929493"/>
                  </a:lnTo>
                  <a:lnTo>
                    <a:pt x="419100" y="1921328"/>
                  </a:lnTo>
                  <a:lnTo>
                    <a:pt x="432707" y="1913164"/>
                  </a:lnTo>
                  <a:lnTo>
                    <a:pt x="440871" y="1894114"/>
                  </a:lnTo>
                  <a:lnTo>
                    <a:pt x="446314" y="1872343"/>
                  </a:lnTo>
                  <a:lnTo>
                    <a:pt x="451757" y="1828800"/>
                  </a:lnTo>
                  <a:lnTo>
                    <a:pt x="451757" y="1719943"/>
                  </a:lnTo>
                  <a:lnTo>
                    <a:pt x="451757" y="1521278"/>
                  </a:lnTo>
                  <a:cubicBezTo>
                    <a:pt x="450850" y="1389742"/>
                    <a:pt x="449942" y="1258207"/>
                    <a:pt x="449035" y="11076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4D74D189-3918-412B-8FA9-4793F41621C4}"/>
                </a:ext>
              </a:extLst>
            </p:cNvPr>
            <p:cNvSpPr/>
            <p:nvPr/>
          </p:nvSpPr>
          <p:spPr>
            <a:xfrm>
              <a:off x="4464050" y="3749675"/>
              <a:ext cx="2508250" cy="2308225"/>
            </a:xfrm>
            <a:custGeom>
              <a:avLst/>
              <a:gdLst>
                <a:gd name="connsiteX0" fmla="*/ 1090132 w 2507898"/>
                <a:gd name="connsiteY0" fmla="*/ 187645 h 2308338"/>
                <a:gd name="connsiteX1" fmla="*/ 887593 w 2507898"/>
                <a:gd name="connsiteY1" fmla="*/ 211473 h 2308338"/>
                <a:gd name="connsiteX2" fmla="*/ 601657 w 2507898"/>
                <a:gd name="connsiteY2" fmla="*/ 235301 h 2308338"/>
                <a:gd name="connsiteX3" fmla="*/ 342528 w 2507898"/>
                <a:gd name="connsiteY3" fmla="*/ 250194 h 2308338"/>
                <a:gd name="connsiteX4" fmla="*/ 23828 w 2507898"/>
                <a:gd name="connsiteY4" fmla="*/ 262108 h 2308338"/>
                <a:gd name="connsiteX5" fmla="*/ 0 w 2507898"/>
                <a:gd name="connsiteY5" fmla="*/ 265086 h 2308338"/>
                <a:gd name="connsiteX6" fmla="*/ 151904 w 2507898"/>
                <a:gd name="connsiteY6" fmla="*/ 461667 h 2308338"/>
                <a:gd name="connsiteX7" fmla="*/ 244237 w 2507898"/>
                <a:gd name="connsiteY7" fmla="*/ 428904 h 2308338"/>
                <a:gd name="connsiteX8" fmla="*/ 321678 w 2507898"/>
                <a:gd name="connsiteY8" fmla="*/ 411033 h 2308338"/>
                <a:gd name="connsiteX9" fmla="*/ 384227 w 2507898"/>
                <a:gd name="connsiteY9" fmla="*/ 399119 h 2308338"/>
                <a:gd name="connsiteX10" fmla="*/ 485496 w 2507898"/>
                <a:gd name="connsiteY10" fmla="*/ 384226 h 2308338"/>
                <a:gd name="connsiteX11" fmla="*/ 545066 w 2507898"/>
                <a:gd name="connsiteY11" fmla="*/ 378269 h 2308338"/>
                <a:gd name="connsiteX12" fmla="*/ 652292 w 2507898"/>
                <a:gd name="connsiteY12" fmla="*/ 372312 h 2308338"/>
                <a:gd name="connsiteX13" fmla="*/ 726754 w 2507898"/>
                <a:gd name="connsiteY13" fmla="*/ 372312 h 2308338"/>
                <a:gd name="connsiteX14" fmla="*/ 1039497 w 2507898"/>
                <a:gd name="connsiteY14" fmla="*/ 339549 h 2308338"/>
                <a:gd name="connsiteX15" fmla="*/ 1161616 w 2507898"/>
                <a:gd name="connsiteY15" fmla="*/ 327635 h 2308338"/>
                <a:gd name="connsiteX16" fmla="*/ 1373089 w 2507898"/>
                <a:gd name="connsiteY16" fmla="*/ 306785 h 2308338"/>
                <a:gd name="connsiteX17" fmla="*/ 1620305 w 2507898"/>
                <a:gd name="connsiteY17" fmla="*/ 279979 h 2308338"/>
                <a:gd name="connsiteX18" fmla="*/ 1965811 w 2507898"/>
                <a:gd name="connsiteY18" fmla="*/ 235301 h 2308338"/>
                <a:gd name="connsiteX19" fmla="*/ 2108779 w 2507898"/>
                <a:gd name="connsiteY19" fmla="*/ 217430 h 2308338"/>
                <a:gd name="connsiteX20" fmla="*/ 2138564 w 2507898"/>
                <a:gd name="connsiteY20" fmla="*/ 220409 h 2308338"/>
                <a:gd name="connsiteX21" fmla="*/ 2159414 w 2507898"/>
                <a:gd name="connsiteY21" fmla="*/ 226366 h 2308338"/>
                <a:gd name="connsiteX22" fmla="*/ 2174306 w 2507898"/>
                <a:gd name="connsiteY22" fmla="*/ 235301 h 2308338"/>
                <a:gd name="connsiteX23" fmla="*/ 2186220 w 2507898"/>
                <a:gd name="connsiteY23" fmla="*/ 247215 h 2308338"/>
                <a:gd name="connsiteX24" fmla="*/ 2198134 w 2507898"/>
                <a:gd name="connsiteY24" fmla="*/ 262108 h 2308338"/>
                <a:gd name="connsiteX25" fmla="*/ 2201113 w 2507898"/>
                <a:gd name="connsiteY25" fmla="*/ 294871 h 2308338"/>
                <a:gd name="connsiteX26" fmla="*/ 2204091 w 2507898"/>
                <a:gd name="connsiteY26" fmla="*/ 548044 h 2308338"/>
                <a:gd name="connsiteX27" fmla="*/ 2201113 w 2507898"/>
                <a:gd name="connsiteY27" fmla="*/ 935249 h 2308338"/>
                <a:gd name="connsiteX28" fmla="*/ 2189199 w 2507898"/>
                <a:gd name="connsiteY28" fmla="*/ 1149701 h 2308338"/>
                <a:gd name="connsiteX29" fmla="*/ 2171328 w 2507898"/>
                <a:gd name="connsiteY29" fmla="*/ 1405852 h 2308338"/>
                <a:gd name="connsiteX30" fmla="*/ 2156435 w 2507898"/>
                <a:gd name="connsiteY30" fmla="*/ 1623283 h 2308338"/>
                <a:gd name="connsiteX31" fmla="*/ 2144521 w 2507898"/>
                <a:gd name="connsiteY31" fmla="*/ 1715616 h 2308338"/>
                <a:gd name="connsiteX32" fmla="*/ 2129629 w 2507898"/>
                <a:gd name="connsiteY32" fmla="*/ 1769230 h 2308338"/>
                <a:gd name="connsiteX33" fmla="*/ 2108779 w 2507898"/>
                <a:gd name="connsiteY33" fmla="*/ 1816886 h 2308338"/>
                <a:gd name="connsiteX34" fmla="*/ 2070059 w 2507898"/>
                <a:gd name="connsiteY34" fmla="*/ 2245790 h 2308338"/>
                <a:gd name="connsiteX35" fmla="*/ 2084951 w 2507898"/>
                <a:gd name="connsiteY35" fmla="*/ 2269618 h 2308338"/>
                <a:gd name="connsiteX36" fmla="*/ 2108779 w 2507898"/>
                <a:gd name="connsiteY36" fmla="*/ 2296424 h 2308338"/>
                <a:gd name="connsiteX37" fmla="*/ 2126650 w 2507898"/>
                <a:gd name="connsiteY37" fmla="*/ 2308338 h 2308338"/>
                <a:gd name="connsiteX38" fmla="*/ 2144521 w 2507898"/>
                <a:gd name="connsiteY38" fmla="*/ 2305360 h 2308338"/>
                <a:gd name="connsiteX39" fmla="*/ 2177285 w 2507898"/>
                <a:gd name="connsiteY39" fmla="*/ 2287489 h 2308338"/>
                <a:gd name="connsiteX40" fmla="*/ 2216005 w 2507898"/>
                <a:gd name="connsiteY40" fmla="*/ 2248768 h 2308338"/>
                <a:gd name="connsiteX41" fmla="*/ 2254726 w 2507898"/>
                <a:gd name="connsiteY41" fmla="*/ 2192177 h 2308338"/>
                <a:gd name="connsiteX42" fmla="*/ 2287489 w 2507898"/>
                <a:gd name="connsiteY42" fmla="*/ 2138564 h 2308338"/>
                <a:gd name="connsiteX43" fmla="*/ 2317274 w 2507898"/>
                <a:gd name="connsiteY43" fmla="*/ 2084951 h 2308338"/>
                <a:gd name="connsiteX44" fmla="*/ 2341102 w 2507898"/>
                <a:gd name="connsiteY44" fmla="*/ 2034316 h 2308338"/>
                <a:gd name="connsiteX45" fmla="*/ 2364930 w 2507898"/>
                <a:gd name="connsiteY45" fmla="*/ 1971768 h 2308338"/>
                <a:gd name="connsiteX46" fmla="*/ 2379823 w 2507898"/>
                <a:gd name="connsiteY46" fmla="*/ 1918155 h 2308338"/>
                <a:gd name="connsiteX47" fmla="*/ 2394715 w 2507898"/>
                <a:gd name="connsiteY47" fmla="*/ 1849649 h 2308338"/>
                <a:gd name="connsiteX48" fmla="*/ 2403651 w 2507898"/>
                <a:gd name="connsiteY48" fmla="*/ 1784122 h 2308338"/>
                <a:gd name="connsiteX49" fmla="*/ 2409608 w 2507898"/>
                <a:gd name="connsiteY49" fmla="*/ 1587541 h 2308338"/>
                <a:gd name="connsiteX50" fmla="*/ 2421522 w 2507898"/>
                <a:gd name="connsiteY50" fmla="*/ 1197357 h 2308338"/>
                <a:gd name="connsiteX51" fmla="*/ 2436414 w 2507898"/>
                <a:gd name="connsiteY51" fmla="*/ 783345 h 2308338"/>
                <a:gd name="connsiteX52" fmla="*/ 2445350 w 2507898"/>
                <a:gd name="connsiteY52" fmla="*/ 497409 h 2308338"/>
                <a:gd name="connsiteX53" fmla="*/ 2448328 w 2507898"/>
                <a:gd name="connsiteY53" fmla="*/ 443796 h 2308338"/>
                <a:gd name="connsiteX54" fmla="*/ 2454285 w 2507898"/>
                <a:gd name="connsiteY54" fmla="*/ 411033 h 2308338"/>
                <a:gd name="connsiteX55" fmla="*/ 2469178 w 2507898"/>
                <a:gd name="connsiteY55" fmla="*/ 372312 h 2308338"/>
                <a:gd name="connsiteX56" fmla="*/ 2495984 w 2507898"/>
                <a:gd name="connsiteY56" fmla="*/ 321678 h 2308338"/>
                <a:gd name="connsiteX57" fmla="*/ 2504920 w 2507898"/>
                <a:gd name="connsiteY57" fmla="*/ 294871 h 2308338"/>
                <a:gd name="connsiteX58" fmla="*/ 2507898 w 2507898"/>
                <a:gd name="connsiteY58" fmla="*/ 274022 h 2308338"/>
                <a:gd name="connsiteX59" fmla="*/ 2501941 w 2507898"/>
                <a:gd name="connsiteY59" fmla="*/ 244237 h 2308338"/>
                <a:gd name="connsiteX60" fmla="*/ 2490027 w 2507898"/>
                <a:gd name="connsiteY60" fmla="*/ 217430 h 2308338"/>
                <a:gd name="connsiteX61" fmla="*/ 2475135 w 2507898"/>
                <a:gd name="connsiteY61" fmla="*/ 199559 h 2308338"/>
                <a:gd name="connsiteX62" fmla="*/ 2421522 w 2507898"/>
                <a:gd name="connsiteY62" fmla="*/ 160839 h 2308338"/>
                <a:gd name="connsiteX63" fmla="*/ 2332167 w 2507898"/>
                <a:gd name="connsiteY63" fmla="*/ 104247 h 2308338"/>
                <a:gd name="connsiteX64" fmla="*/ 2218984 w 2507898"/>
                <a:gd name="connsiteY64" fmla="*/ 26806 h 2308338"/>
                <a:gd name="connsiteX65" fmla="*/ 2183242 w 2507898"/>
                <a:gd name="connsiteY65" fmla="*/ 5957 h 2308338"/>
                <a:gd name="connsiteX66" fmla="*/ 2156435 w 2507898"/>
                <a:gd name="connsiteY66" fmla="*/ 0 h 2308338"/>
                <a:gd name="connsiteX67" fmla="*/ 2138564 w 2507898"/>
                <a:gd name="connsiteY67" fmla="*/ 5957 h 2308338"/>
                <a:gd name="connsiteX68" fmla="*/ 2108779 w 2507898"/>
                <a:gd name="connsiteY68" fmla="*/ 29785 h 2308338"/>
                <a:gd name="connsiteX69" fmla="*/ 2081973 w 2507898"/>
                <a:gd name="connsiteY69" fmla="*/ 59570 h 2308338"/>
                <a:gd name="connsiteX70" fmla="*/ 1956876 w 2507898"/>
                <a:gd name="connsiteY70" fmla="*/ 80419 h 2308338"/>
                <a:gd name="connsiteX71" fmla="*/ 1611369 w 2507898"/>
                <a:gd name="connsiteY71" fmla="*/ 128075 h 2308338"/>
                <a:gd name="connsiteX72" fmla="*/ 1274799 w 2507898"/>
                <a:gd name="connsiteY72" fmla="*/ 169774 h 2308338"/>
                <a:gd name="connsiteX73" fmla="*/ 1090132 w 2507898"/>
                <a:gd name="connsiteY73" fmla="*/ 187645 h 2308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507898" h="2308338">
                  <a:moveTo>
                    <a:pt x="1090132" y="187645"/>
                  </a:moveTo>
                  <a:lnTo>
                    <a:pt x="887593" y="211473"/>
                  </a:lnTo>
                  <a:lnTo>
                    <a:pt x="601657" y="235301"/>
                  </a:lnTo>
                  <a:lnTo>
                    <a:pt x="342528" y="250194"/>
                  </a:lnTo>
                  <a:lnTo>
                    <a:pt x="23828" y="262108"/>
                  </a:lnTo>
                  <a:lnTo>
                    <a:pt x="0" y="265086"/>
                  </a:lnTo>
                  <a:lnTo>
                    <a:pt x="151904" y="461667"/>
                  </a:lnTo>
                  <a:lnTo>
                    <a:pt x="244237" y="428904"/>
                  </a:lnTo>
                  <a:lnTo>
                    <a:pt x="321678" y="411033"/>
                  </a:lnTo>
                  <a:lnTo>
                    <a:pt x="384227" y="399119"/>
                  </a:lnTo>
                  <a:lnTo>
                    <a:pt x="485496" y="384226"/>
                  </a:lnTo>
                  <a:lnTo>
                    <a:pt x="545066" y="378269"/>
                  </a:lnTo>
                  <a:lnTo>
                    <a:pt x="652292" y="372312"/>
                  </a:lnTo>
                  <a:lnTo>
                    <a:pt x="726754" y="372312"/>
                  </a:lnTo>
                  <a:lnTo>
                    <a:pt x="1039497" y="339549"/>
                  </a:lnTo>
                  <a:lnTo>
                    <a:pt x="1161616" y="327635"/>
                  </a:lnTo>
                  <a:lnTo>
                    <a:pt x="1373089" y="306785"/>
                  </a:lnTo>
                  <a:lnTo>
                    <a:pt x="1620305" y="279979"/>
                  </a:lnTo>
                  <a:lnTo>
                    <a:pt x="1965811" y="235301"/>
                  </a:lnTo>
                  <a:lnTo>
                    <a:pt x="2108779" y="217430"/>
                  </a:lnTo>
                  <a:lnTo>
                    <a:pt x="2138564" y="220409"/>
                  </a:lnTo>
                  <a:lnTo>
                    <a:pt x="2159414" y="226366"/>
                  </a:lnTo>
                  <a:lnTo>
                    <a:pt x="2174306" y="235301"/>
                  </a:lnTo>
                  <a:lnTo>
                    <a:pt x="2186220" y="247215"/>
                  </a:lnTo>
                  <a:lnTo>
                    <a:pt x="2198134" y="262108"/>
                  </a:lnTo>
                  <a:lnTo>
                    <a:pt x="2201113" y="294871"/>
                  </a:lnTo>
                  <a:cubicBezTo>
                    <a:pt x="2202106" y="379262"/>
                    <a:pt x="2203098" y="463653"/>
                    <a:pt x="2204091" y="548044"/>
                  </a:cubicBezTo>
                  <a:cubicBezTo>
                    <a:pt x="2203098" y="677112"/>
                    <a:pt x="2202106" y="806181"/>
                    <a:pt x="2201113" y="935249"/>
                  </a:cubicBezTo>
                  <a:lnTo>
                    <a:pt x="2189199" y="1149701"/>
                  </a:lnTo>
                  <a:lnTo>
                    <a:pt x="2171328" y="1405852"/>
                  </a:lnTo>
                  <a:lnTo>
                    <a:pt x="2156435" y="1623283"/>
                  </a:lnTo>
                  <a:lnTo>
                    <a:pt x="2144521" y="1715616"/>
                  </a:lnTo>
                  <a:lnTo>
                    <a:pt x="2129629" y="1769230"/>
                  </a:lnTo>
                  <a:lnTo>
                    <a:pt x="2108779" y="1816886"/>
                  </a:lnTo>
                  <a:lnTo>
                    <a:pt x="2070059" y="2245790"/>
                  </a:lnTo>
                  <a:lnTo>
                    <a:pt x="2084951" y="2269618"/>
                  </a:lnTo>
                  <a:lnTo>
                    <a:pt x="2108779" y="2296424"/>
                  </a:lnTo>
                  <a:lnTo>
                    <a:pt x="2126650" y="2308338"/>
                  </a:lnTo>
                  <a:lnTo>
                    <a:pt x="2144521" y="2305360"/>
                  </a:lnTo>
                  <a:lnTo>
                    <a:pt x="2177285" y="2287489"/>
                  </a:lnTo>
                  <a:lnTo>
                    <a:pt x="2216005" y="2248768"/>
                  </a:lnTo>
                  <a:lnTo>
                    <a:pt x="2254726" y="2192177"/>
                  </a:lnTo>
                  <a:lnTo>
                    <a:pt x="2287489" y="2138564"/>
                  </a:lnTo>
                  <a:lnTo>
                    <a:pt x="2317274" y="2084951"/>
                  </a:lnTo>
                  <a:lnTo>
                    <a:pt x="2341102" y="2034316"/>
                  </a:lnTo>
                  <a:lnTo>
                    <a:pt x="2364930" y="1971768"/>
                  </a:lnTo>
                  <a:lnTo>
                    <a:pt x="2379823" y="1918155"/>
                  </a:lnTo>
                  <a:lnTo>
                    <a:pt x="2394715" y="1849649"/>
                  </a:lnTo>
                  <a:lnTo>
                    <a:pt x="2403651" y="1784122"/>
                  </a:lnTo>
                  <a:lnTo>
                    <a:pt x="2409608" y="1587541"/>
                  </a:lnTo>
                  <a:lnTo>
                    <a:pt x="2421522" y="1197357"/>
                  </a:lnTo>
                  <a:lnTo>
                    <a:pt x="2436414" y="783345"/>
                  </a:lnTo>
                  <a:lnTo>
                    <a:pt x="2445350" y="497409"/>
                  </a:lnTo>
                  <a:lnTo>
                    <a:pt x="2448328" y="443796"/>
                  </a:lnTo>
                  <a:lnTo>
                    <a:pt x="2454285" y="411033"/>
                  </a:lnTo>
                  <a:lnTo>
                    <a:pt x="2469178" y="372312"/>
                  </a:lnTo>
                  <a:lnTo>
                    <a:pt x="2495984" y="321678"/>
                  </a:lnTo>
                  <a:lnTo>
                    <a:pt x="2504920" y="294871"/>
                  </a:lnTo>
                  <a:lnTo>
                    <a:pt x="2507898" y="274022"/>
                  </a:lnTo>
                  <a:lnTo>
                    <a:pt x="2501941" y="244237"/>
                  </a:lnTo>
                  <a:lnTo>
                    <a:pt x="2490027" y="217430"/>
                  </a:lnTo>
                  <a:lnTo>
                    <a:pt x="2475135" y="199559"/>
                  </a:lnTo>
                  <a:lnTo>
                    <a:pt x="2421522" y="160839"/>
                  </a:lnTo>
                  <a:lnTo>
                    <a:pt x="2332167" y="104247"/>
                  </a:lnTo>
                  <a:lnTo>
                    <a:pt x="2218984" y="26806"/>
                  </a:lnTo>
                  <a:lnTo>
                    <a:pt x="2183242" y="5957"/>
                  </a:lnTo>
                  <a:lnTo>
                    <a:pt x="2156435" y="0"/>
                  </a:lnTo>
                  <a:lnTo>
                    <a:pt x="2138564" y="5957"/>
                  </a:lnTo>
                  <a:lnTo>
                    <a:pt x="2108779" y="29785"/>
                  </a:lnTo>
                  <a:lnTo>
                    <a:pt x="2081973" y="59570"/>
                  </a:lnTo>
                  <a:lnTo>
                    <a:pt x="1956876" y="80419"/>
                  </a:lnTo>
                  <a:lnTo>
                    <a:pt x="1611369" y="128075"/>
                  </a:lnTo>
                  <a:lnTo>
                    <a:pt x="1274799" y="169774"/>
                  </a:lnTo>
                  <a:lnTo>
                    <a:pt x="1090132" y="1876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D7948DBB-B15A-46BB-9425-B3B591042D0E}"/>
                </a:ext>
              </a:extLst>
            </p:cNvPr>
            <p:cNvSpPr/>
            <p:nvPr/>
          </p:nvSpPr>
          <p:spPr>
            <a:xfrm>
              <a:off x="6180138" y="5472113"/>
              <a:ext cx="430212" cy="577850"/>
            </a:xfrm>
            <a:custGeom>
              <a:avLst/>
              <a:gdLst>
                <a:gd name="connsiteX0" fmla="*/ 154781 w 431006"/>
                <a:gd name="connsiteY0" fmla="*/ 292893 h 578643"/>
                <a:gd name="connsiteX1" fmla="*/ 238125 w 431006"/>
                <a:gd name="connsiteY1" fmla="*/ 366712 h 578643"/>
                <a:gd name="connsiteX2" fmla="*/ 264319 w 431006"/>
                <a:gd name="connsiteY2" fmla="*/ 395287 h 578643"/>
                <a:gd name="connsiteX3" fmla="*/ 290512 w 431006"/>
                <a:gd name="connsiteY3" fmla="*/ 438150 h 578643"/>
                <a:gd name="connsiteX4" fmla="*/ 323850 w 431006"/>
                <a:gd name="connsiteY4" fmla="*/ 488156 h 578643"/>
                <a:gd name="connsiteX5" fmla="*/ 350044 w 431006"/>
                <a:gd name="connsiteY5" fmla="*/ 521493 h 578643"/>
                <a:gd name="connsiteX6" fmla="*/ 373856 w 431006"/>
                <a:gd name="connsiteY6" fmla="*/ 554831 h 578643"/>
                <a:gd name="connsiteX7" fmla="*/ 409575 w 431006"/>
                <a:gd name="connsiteY7" fmla="*/ 578643 h 578643"/>
                <a:gd name="connsiteX8" fmla="*/ 431006 w 431006"/>
                <a:gd name="connsiteY8" fmla="*/ 0 h 578643"/>
                <a:gd name="connsiteX9" fmla="*/ 407194 w 431006"/>
                <a:gd name="connsiteY9" fmla="*/ 71437 h 578643"/>
                <a:gd name="connsiteX10" fmla="*/ 378619 w 431006"/>
                <a:gd name="connsiteY10" fmla="*/ 116681 h 578643"/>
                <a:gd name="connsiteX11" fmla="*/ 352425 w 431006"/>
                <a:gd name="connsiteY11" fmla="*/ 145256 h 578643"/>
                <a:gd name="connsiteX12" fmla="*/ 330994 w 431006"/>
                <a:gd name="connsiteY12" fmla="*/ 161925 h 578643"/>
                <a:gd name="connsiteX13" fmla="*/ 307181 w 431006"/>
                <a:gd name="connsiteY13" fmla="*/ 171450 h 578643"/>
                <a:gd name="connsiteX14" fmla="*/ 278606 w 431006"/>
                <a:gd name="connsiteY14" fmla="*/ 176212 h 578643"/>
                <a:gd name="connsiteX15" fmla="*/ 235744 w 431006"/>
                <a:gd name="connsiteY15" fmla="*/ 171450 h 578643"/>
                <a:gd name="connsiteX16" fmla="*/ 166687 w 431006"/>
                <a:gd name="connsiteY16" fmla="*/ 166687 h 578643"/>
                <a:gd name="connsiteX17" fmla="*/ 97631 w 431006"/>
                <a:gd name="connsiteY17" fmla="*/ 159543 h 578643"/>
                <a:gd name="connsiteX18" fmla="*/ 40481 w 431006"/>
                <a:gd name="connsiteY18" fmla="*/ 147637 h 578643"/>
                <a:gd name="connsiteX19" fmla="*/ 21431 w 431006"/>
                <a:gd name="connsiteY19" fmla="*/ 147637 h 578643"/>
                <a:gd name="connsiteX20" fmla="*/ 9525 w 431006"/>
                <a:gd name="connsiteY20" fmla="*/ 150018 h 578643"/>
                <a:gd name="connsiteX21" fmla="*/ 0 w 431006"/>
                <a:gd name="connsiteY21" fmla="*/ 157162 h 578643"/>
                <a:gd name="connsiteX22" fmla="*/ 2381 w 431006"/>
                <a:gd name="connsiteY22" fmla="*/ 169068 h 578643"/>
                <a:gd name="connsiteX23" fmla="*/ 11906 w 431006"/>
                <a:gd name="connsiteY23" fmla="*/ 185737 h 578643"/>
                <a:gd name="connsiteX24" fmla="*/ 47625 w 431006"/>
                <a:gd name="connsiteY24" fmla="*/ 214312 h 578643"/>
                <a:gd name="connsiteX25" fmla="*/ 154781 w 431006"/>
                <a:gd name="connsiteY25" fmla="*/ 29289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31006" h="578643">
                  <a:moveTo>
                    <a:pt x="154781" y="292893"/>
                  </a:moveTo>
                  <a:lnTo>
                    <a:pt x="238125" y="366712"/>
                  </a:lnTo>
                  <a:lnTo>
                    <a:pt x="264319" y="395287"/>
                  </a:lnTo>
                  <a:lnTo>
                    <a:pt x="290512" y="438150"/>
                  </a:lnTo>
                  <a:lnTo>
                    <a:pt x="323850" y="488156"/>
                  </a:lnTo>
                  <a:lnTo>
                    <a:pt x="350044" y="521493"/>
                  </a:lnTo>
                  <a:lnTo>
                    <a:pt x="373856" y="554831"/>
                  </a:lnTo>
                  <a:lnTo>
                    <a:pt x="409575" y="578643"/>
                  </a:lnTo>
                  <a:lnTo>
                    <a:pt x="431006" y="0"/>
                  </a:lnTo>
                  <a:lnTo>
                    <a:pt x="407194" y="71437"/>
                  </a:lnTo>
                  <a:lnTo>
                    <a:pt x="378619" y="116681"/>
                  </a:lnTo>
                  <a:lnTo>
                    <a:pt x="352425" y="145256"/>
                  </a:lnTo>
                  <a:lnTo>
                    <a:pt x="330994" y="161925"/>
                  </a:lnTo>
                  <a:lnTo>
                    <a:pt x="307181" y="171450"/>
                  </a:lnTo>
                  <a:lnTo>
                    <a:pt x="278606" y="176212"/>
                  </a:lnTo>
                  <a:lnTo>
                    <a:pt x="235744" y="171450"/>
                  </a:lnTo>
                  <a:lnTo>
                    <a:pt x="166687" y="166687"/>
                  </a:lnTo>
                  <a:lnTo>
                    <a:pt x="97631" y="159543"/>
                  </a:lnTo>
                  <a:lnTo>
                    <a:pt x="40481" y="147637"/>
                  </a:lnTo>
                  <a:lnTo>
                    <a:pt x="21431" y="147637"/>
                  </a:lnTo>
                  <a:lnTo>
                    <a:pt x="9525" y="150018"/>
                  </a:lnTo>
                  <a:lnTo>
                    <a:pt x="0" y="157162"/>
                  </a:lnTo>
                  <a:lnTo>
                    <a:pt x="2381" y="169068"/>
                  </a:lnTo>
                  <a:lnTo>
                    <a:pt x="11906" y="185737"/>
                  </a:lnTo>
                  <a:lnTo>
                    <a:pt x="47625" y="214312"/>
                  </a:lnTo>
                  <a:lnTo>
                    <a:pt x="154781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D789FF31-1B28-4DA0-BF18-1FDDF5B3F12B}"/>
                </a:ext>
              </a:extLst>
            </p:cNvPr>
            <p:cNvSpPr/>
            <p:nvPr/>
          </p:nvSpPr>
          <p:spPr>
            <a:xfrm>
              <a:off x="4703763" y="4524375"/>
              <a:ext cx="2011362" cy="363538"/>
            </a:xfrm>
            <a:custGeom>
              <a:avLst/>
              <a:gdLst>
                <a:gd name="connsiteX0" fmla="*/ 1066800 w 2012156"/>
                <a:gd name="connsiteY0" fmla="*/ 123825 h 364331"/>
                <a:gd name="connsiteX1" fmla="*/ 719137 w 2012156"/>
                <a:gd name="connsiteY1" fmla="*/ 157163 h 364331"/>
                <a:gd name="connsiteX2" fmla="*/ 509587 w 2012156"/>
                <a:gd name="connsiteY2" fmla="*/ 180975 h 364331"/>
                <a:gd name="connsiteX3" fmla="*/ 364331 w 2012156"/>
                <a:gd name="connsiteY3" fmla="*/ 202406 h 364331"/>
                <a:gd name="connsiteX4" fmla="*/ 197644 w 2012156"/>
                <a:gd name="connsiteY4" fmla="*/ 228600 h 364331"/>
                <a:gd name="connsiteX5" fmla="*/ 64294 w 2012156"/>
                <a:gd name="connsiteY5" fmla="*/ 247650 h 364331"/>
                <a:gd name="connsiteX6" fmla="*/ 0 w 2012156"/>
                <a:gd name="connsiteY6" fmla="*/ 252413 h 364331"/>
                <a:gd name="connsiteX7" fmla="*/ 7144 w 2012156"/>
                <a:gd name="connsiteY7" fmla="*/ 328613 h 364331"/>
                <a:gd name="connsiteX8" fmla="*/ 119062 w 2012156"/>
                <a:gd name="connsiteY8" fmla="*/ 350044 h 364331"/>
                <a:gd name="connsiteX9" fmla="*/ 176212 w 2012156"/>
                <a:gd name="connsiteY9" fmla="*/ 361950 h 364331"/>
                <a:gd name="connsiteX10" fmla="*/ 250031 w 2012156"/>
                <a:gd name="connsiteY10" fmla="*/ 364331 h 364331"/>
                <a:gd name="connsiteX11" fmla="*/ 290512 w 2012156"/>
                <a:gd name="connsiteY11" fmla="*/ 359569 h 364331"/>
                <a:gd name="connsiteX12" fmla="*/ 340519 w 2012156"/>
                <a:gd name="connsiteY12" fmla="*/ 350044 h 364331"/>
                <a:gd name="connsiteX13" fmla="*/ 452437 w 2012156"/>
                <a:gd name="connsiteY13" fmla="*/ 338138 h 364331"/>
                <a:gd name="connsiteX14" fmla="*/ 545306 w 2012156"/>
                <a:gd name="connsiteY14" fmla="*/ 333375 h 364331"/>
                <a:gd name="connsiteX15" fmla="*/ 814387 w 2012156"/>
                <a:gd name="connsiteY15" fmla="*/ 300038 h 364331"/>
                <a:gd name="connsiteX16" fmla="*/ 997744 w 2012156"/>
                <a:gd name="connsiteY16" fmla="*/ 280988 h 364331"/>
                <a:gd name="connsiteX17" fmla="*/ 1150144 w 2012156"/>
                <a:gd name="connsiteY17" fmla="*/ 266700 h 364331"/>
                <a:gd name="connsiteX18" fmla="*/ 1243012 w 2012156"/>
                <a:gd name="connsiteY18" fmla="*/ 269081 h 364331"/>
                <a:gd name="connsiteX19" fmla="*/ 1478756 w 2012156"/>
                <a:gd name="connsiteY19" fmla="*/ 261938 h 364331"/>
                <a:gd name="connsiteX20" fmla="*/ 1697831 w 2012156"/>
                <a:gd name="connsiteY20" fmla="*/ 235744 h 364331"/>
                <a:gd name="connsiteX21" fmla="*/ 1809750 w 2012156"/>
                <a:gd name="connsiteY21" fmla="*/ 219075 h 364331"/>
                <a:gd name="connsiteX22" fmla="*/ 1859756 w 2012156"/>
                <a:gd name="connsiteY22" fmla="*/ 207169 h 364331"/>
                <a:gd name="connsiteX23" fmla="*/ 1909762 w 2012156"/>
                <a:gd name="connsiteY23" fmla="*/ 202406 h 364331"/>
                <a:gd name="connsiteX24" fmla="*/ 2012156 w 2012156"/>
                <a:gd name="connsiteY24" fmla="*/ 200025 h 364331"/>
                <a:gd name="connsiteX25" fmla="*/ 2002631 w 2012156"/>
                <a:gd name="connsiteY25" fmla="*/ 135731 h 364331"/>
                <a:gd name="connsiteX26" fmla="*/ 1940719 w 2012156"/>
                <a:gd name="connsiteY26" fmla="*/ 88106 h 364331"/>
                <a:gd name="connsiteX27" fmla="*/ 1905000 w 2012156"/>
                <a:gd name="connsiteY27" fmla="*/ 61913 h 364331"/>
                <a:gd name="connsiteX28" fmla="*/ 1835944 w 2012156"/>
                <a:gd name="connsiteY28" fmla="*/ 33338 h 364331"/>
                <a:gd name="connsiteX29" fmla="*/ 1747837 w 2012156"/>
                <a:gd name="connsiteY29" fmla="*/ 7144 h 364331"/>
                <a:gd name="connsiteX30" fmla="*/ 1714500 w 2012156"/>
                <a:gd name="connsiteY30" fmla="*/ 0 h 364331"/>
                <a:gd name="connsiteX31" fmla="*/ 1681162 w 2012156"/>
                <a:gd name="connsiteY31" fmla="*/ 4763 h 364331"/>
                <a:gd name="connsiteX32" fmla="*/ 1638300 w 2012156"/>
                <a:gd name="connsiteY32" fmla="*/ 21431 h 364331"/>
                <a:gd name="connsiteX33" fmla="*/ 1609725 w 2012156"/>
                <a:gd name="connsiteY33" fmla="*/ 40481 h 364331"/>
                <a:gd name="connsiteX34" fmla="*/ 1557337 w 2012156"/>
                <a:gd name="connsiteY34" fmla="*/ 52388 h 364331"/>
                <a:gd name="connsiteX35" fmla="*/ 1464469 w 2012156"/>
                <a:gd name="connsiteY35" fmla="*/ 64294 h 364331"/>
                <a:gd name="connsiteX36" fmla="*/ 1390650 w 2012156"/>
                <a:gd name="connsiteY36" fmla="*/ 69056 h 364331"/>
                <a:gd name="connsiteX37" fmla="*/ 1202531 w 2012156"/>
                <a:gd name="connsiteY37" fmla="*/ 109538 h 364331"/>
                <a:gd name="connsiteX38" fmla="*/ 1066800 w 2012156"/>
                <a:gd name="connsiteY38" fmla="*/ 123825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12156" h="364331">
                  <a:moveTo>
                    <a:pt x="1066800" y="123825"/>
                  </a:moveTo>
                  <a:lnTo>
                    <a:pt x="719137" y="157163"/>
                  </a:lnTo>
                  <a:lnTo>
                    <a:pt x="509587" y="180975"/>
                  </a:lnTo>
                  <a:lnTo>
                    <a:pt x="364331" y="202406"/>
                  </a:lnTo>
                  <a:lnTo>
                    <a:pt x="197644" y="228600"/>
                  </a:lnTo>
                  <a:lnTo>
                    <a:pt x="64294" y="247650"/>
                  </a:lnTo>
                  <a:lnTo>
                    <a:pt x="0" y="252413"/>
                  </a:lnTo>
                  <a:lnTo>
                    <a:pt x="7144" y="328613"/>
                  </a:lnTo>
                  <a:lnTo>
                    <a:pt x="119062" y="350044"/>
                  </a:lnTo>
                  <a:lnTo>
                    <a:pt x="176212" y="361950"/>
                  </a:lnTo>
                  <a:lnTo>
                    <a:pt x="250031" y="364331"/>
                  </a:lnTo>
                  <a:lnTo>
                    <a:pt x="290512" y="359569"/>
                  </a:lnTo>
                  <a:lnTo>
                    <a:pt x="340519" y="350044"/>
                  </a:lnTo>
                  <a:lnTo>
                    <a:pt x="452437" y="338138"/>
                  </a:lnTo>
                  <a:lnTo>
                    <a:pt x="545306" y="333375"/>
                  </a:lnTo>
                  <a:lnTo>
                    <a:pt x="814387" y="300038"/>
                  </a:lnTo>
                  <a:lnTo>
                    <a:pt x="997744" y="280988"/>
                  </a:lnTo>
                  <a:lnTo>
                    <a:pt x="1150144" y="266700"/>
                  </a:lnTo>
                  <a:lnTo>
                    <a:pt x="1243012" y="269081"/>
                  </a:lnTo>
                  <a:lnTo>
                    <a:pt x="1478756" y="261938"/>
                  </a:lnTo>
                  <a:lnTo>
                    <a:pt x="1697831" y="235744"/>
                  </a:lnTo>
                  <a:lnTo>
                    <a:pt x="1809750" y="219075"/>
                  </a:lnTo>
                  <a:lnTo>
                    <a:pt x="1859756" y="207169"/>
                  </a:lnTo>
                  <a:lnTo>
                    <a:pt x="1909762" y="202406"/>
                  </a:lnTo>
                  <a:lnTo>
                    <a:pt x="2012156" y="200025"/>
                  </a:lnTo>
                  <a:lnTo>
                    <a:pt x="2002631" y="135731"/>
                  </a:lnTo>
                  <a:lnTo>
                    <a:pt x="1940719" y="88106"/>
                  </a:lnTo>
                  <a:lnTo>
                    <a:pt x="1905000" y="61913"/>
                  </a:lnTo>
                  <a:lnTo>
                    <a:pt x="1835944" y="33338"/>
                  </a:lnTo>
                  <a:lnTo>
                    <a:pt x="1747837" y="7144"/>
                  </a:lnTo>
                  <a:lnTo>
                    <a:pt x="1714500" y="0"/>
                  </a:lnTo>
                  <a:lnTo>
                    <a:pt x="1681162" y="4763"/>
                  </a:lnTo>
                  <a:lnTo>
                    <a:pt x="1638300" y="21431"/>
                  </a:lnTo>
                  <a:lnTo>
                    <a:pt x="1609725" y="40481"/>
                  </a:lnTo>
                  <a:lnTo>
                    <a:pt x="1557337" y="52388"/>
                  </a:lnTo>
                  <a:lnTo>
                    <a:pt x="1464469" y="64294"/>
                  </a:lnTo>
                  <a:lnTo>
                    <a:pt x="1390650" y="69056"/>
                  </a:lnTo>
                  <a:lnTo>
                    <a:pt x="1202531" y="109538"/>
                  </a:lnTo>
                  <a:lnTo>
                    <a:pt x="106680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BE47C6E4-6BD5-442E-AE88-B3ADD930F4A1}"/>
                </a:ext>
              </a:extLst>
            </p:cNvPr>
            <p:cNvSpPr/>
            <p:nvPr/>
          </p:nvSpPr>
          <p:spPr>
            <a:xfrm>
              <a:off x="5143500" y="4048125"/>
              <a:ext cx="293688" cy="1614488"/>
            </a:xfrm>
            <a:custGeom>
              <a:avLst/>
              <a:gdLst>
                <a:gd name="connsiteX0" fmla="*/ 290513 w 292894"/>
                <a:gd name="connsiteY0" fmla="*/ 426244 h 1614488"/>
                <a:gd name="connsiteX1" fmla="*/ 292894 w 292894"/>
                <a:gd name="connsiteY1" fmla="*/ 121444 h 1614488"/>
                <a:gd name="connsiteX2" fmla="*/ 285750 w 292894"/>
                <a:gd name="connsiteY2" fmla="*/ 107156 h 1614488"/>
                <a:gd name="connsiteX3" fmla="*/ 261938 w 292894"/>
                <a:gd name="connsiteY3" fmla="*/ 71438 h 1614488"/>
                <a:gd name="connsiteX4" fmla="*/ 202406 w 292894"/>
                <a:gd name="connsiteY4" fmla="*/ 0 h 1614488"/>
                <a:gd name="connsiteX5" fmla="*/ 0 w 292894"/>
                <a:gd name="connsiteY5" fmla="*/ 30956 h 1614488"/>
                <a:gd name="connsiteX6" fmla="*/ 30956 w 292894"/>
                <a:gd name="connsiteY6" fmla="*/ 85725 h 1614488"/>
                <a:gd name="connsiteX7" fmla="*/ 52388 w 292894"/>
                <a:gd name="connsiteY7" fmla="*/ 133350 h 1614488"/>
                <a:gd name="connsiteX8" fmla="*/ 61913 w 292894"/>
                <a:gd name="connsiteY8" fmla="*/ 164306 h 1614488"/>
                <a:gd name="connsiteX9" fmla="*/ 69056 w 292894"/>
                <a:gd name="connsiteY9" fmla="*/ 195263 h 1614488"/>
                <a:gd name="connsiteX10" fmla="*/ 76200 w 292894"/>
                <a:gd name="connsiteY10" fmla="*/ 280988 h 1614488"/>
                <a:gd name="connsiteX11" fmla="*/ 85725 w 292894"/>
                <a:gd name="connsiteY11" fmla="*/ 409575 h 1614488"/>
                <a:gd name="connsiteX12" fmla="*/ 92869 w 292894"/>
                <a:gd name="connsiteY12" fmla="*/ 614363 h 1614488"/>
                <a:gd name="connsiteX13" fmla="*/ 92869 w 292894"/>
                <a:gd name="connsiteY13" fmla="*/ 709613 h 1614488"/>
                <a:gd name="connsiteX14" fmla="*/ 92869 w 292894"/>
                <a:gd name="connsiteY14" fmla="*/ 950119 h 1614488"/>
                <a:gd name="connsiteX15" fmla="*/ 92869 w 292894"/>
                <a:gd name="connsiteY15" fmla="*/ 1300163 h 1614488"/>
                <a:gd name="connsiteX16" fmla="*/ 92869 w 292894"/>
                <a:gd name="connsiteY16" fmla="*/ 1412081 h 1614488"/>
                <a:gd name="connsiteX17" fmla="*/ 95250 w 292894"/>
                <a:gd name="connsiteY17" fmla="*/ 1466850 h 1614488"/>
                <a:gd name="connsiteX18" fmla="*/ 102394 w 292894"/>
                <a:gd name="connsiteY18" fmla="*/ 1502569 h 1614488"/>
                <a:gd name="connsiteX19" fmla="*/ 109538 w 292894"/>
                <a:gd name="connsiteY19" fmla="*/ 1526381 h 1614488"/>
                <a:gd name="connsiteX20" fmla="*/ 126206 w 292894"/>
                <a:gd name="connsiteY20" fmla="*/ 1559719 h 1614488"/>
                <a:gd name="connsiteX21" fmla="*/ 140494 w 292894"/>
                <a:gd name="connsiteY21" fmla="*/ 1581150 h 1614488"/>
                <a:gd name="connsiteX22" fmla="*/ 161925 w 292894"/>
                <a:gd name="connsiteY22" fmla="*/ 1600200 h 1614488"/>
                <a:gd name="connsiteX23" fmla="*/ 190500 w 292894"/>
                <a:gd name="connsiteY23" fmla="*/ 1609725 h 1614488"/>
                <a:gd name="connsiteX24" fmla="*/ 211931 w 292894"/>
                <a:gd name="connsiteY24" fmla="*/ 1614488 h 1614488"/>
                <a:gd name="connsiteX25" fmla="*/ 230981 w 292894"/>
                <a:gd name="connsiteY25" fmla="*/ 1609725 h 1614488"/>
                <a:gd name="connsiteX26" fmla="*/ 250031 w 292894"/>
                <a:gd name="connsiteY26" fmla="*/ 1597819 h 1614488"/>
                <a:gd name="connsiteX27" fmla="*/ 264319 w 292894"/>
                <a:gd name="connsiteY27" fmla="*/ 1583531 h 1614488"/>
                <a:gd name="connsiteX28" fmla="*/ 276225 w 292894"/>
                <a:gd name="connsiteY28" fmla="*/ 1559719 h 1614488"/>
                <a:gd name="connsiteX29" fmla="*/ 285750 w 292894"/>
                <a:gd name="connsiteY29" fmla="*/ 1526381 h 1614488"/>
                <a:gd name="connsiteX30" fmla="*/ 292894 w 292894"/>
                <a:gd name="connsiteY30" fmla="*/ 1485900 h 1614488"/>
                <a:gd name="connsiteX31" fmla="*/ 292894 w 292894"/>
                <a:gd name="connsiteY31" fmla="*/ 1412081 h 1614488"/>
                <a:gd name="connsiteX32" fmla="*/ 292894 w 292894"/>
                <a:gd name="connsiteY32" fmla="*/ 1171575 h 1614488"/>
                <a:gd name="connsiteX33" fmla="*/ 292894 w 292894"/>
                <a:gd name="connsiteY33" fmla="*/ 778669 h 1614488"/>
                <a:gd name="connsiteX34" fmla="*/ 290513 w 292894"/>
                <a:gd name="connsiteY34" fmla="*/ 426244 h 1614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2894" h="1614488">
                  <a:moveTo>
                    <a:pt x="290513" y="426244"/>
                  </a:moveTo>
                  <a:cubicBezTo>
                    <a:pt x="291307" y="324644"/>
                    <a:pt x="292100" y="223044"/>
                    <a:pt x="292894" y="121444"/>
                  </a:cubicBezTo>
                  <a:lnTo>
                    <a:pt x="285750" y="107156"/>
                  </a:lnTo>
                  <a:lnTo>
                    <a:pt x="261938" y="71438"/>
                  </a:lnTo>
                  <a:lnTo>
                    <a:pt x="202406" y="0"/>
                  </a:lnTo>
                  <a:lnTo>
                    <a:pt x="0" y="30956"/>
                  </a:lnTo>
                  <a:lnTo>
                    <a:pt x="30956" y="85725"/>
                  </a:lnTo>
                  <a:lnTo>
                    <a:pt x="52388" y="133350"/>
                  </a:lnTo>
                  <a:lnTo>
                    <a:pt x="61913" y="164306"/>
                  </a:lnTo>
                  <a:lnTo>
                    <a:pt x="69056" y="195263"/>
                  </a:lnTo>
                  <a:lnTo>
                    <a:pt x="76200" y="280988"/>
                  </a:lnTo>
                  <a:lnTo>
                    <a:pt x="85725" y="409575"/>
                  </a:lnTo>
                  <a:lnTo>
                    <a:pt x="92869" y="614363"/>
                  </a:lnTo>
                  <a:lnTo>
                    <a:pt x="92869" y="709613"/>
                  </a:lnTo>
                  <a:lnTo>
                    <a:pt x="92869" y="950119"/>
                  </a:lnTo>
                  <a:lnTo>
                    <a:pt x="92869" y="1300163"/>
                  </a:lnTo>
                  <a:lnTo>
                    <a:pt x="92869" y="1412081"/>
                  </a:lnTo>
                  <a:cubicBezTo>
                    <a:pt x="93663" y="1430337"/>
                    <a:pt x="94456" y="1448594"/>
                    <a:pt x="95250" y="1466850"/>
                  </a:cubicBezTo>
                  <a:lnTo>
                    <a:pt x="102394" y="1502569"/>
                  </a:lnTo>
                  <a:lnTo>
                    <a:pt x="109538" y="1526381"/>
                  </a:lnTo>
                  <a:lnTo>
                    <a:pt x="126206" y="1559719"/>
                  </a:lnTo>
                  <a:lnTo>
                    <a:pt x="140494" y="1581150"/>
                  </a:lnTo>
                  <a:lnTo>
                    <a:pt x="161925" y="1600200"/>
                  </a:lnTo>
                  <a:lnTo>
                    <a:pt x="190500" y="1609725"/>
                  </a:lnTo>
                  <a:lnTo>
                    <a:pt x="211931" y="1614488"/>
                  </a:lnTo>
                  <a:lnTo>
                    <a:pt x="230981" y="1609725"/>
                  </a:lnTo>
                  <a:lnTo>
                    <a:pt x="250031" y="1597819"/>
                  </a:lnTo>
                  <a:lnTo>
                    <a:pt x="264319" y="1583531"/>
                  </a:lnTo>
                  <a:lnTo>
                    <a:pt x="276225" y="1559719"/>
                  </a:lnTo>
                  <a:lnTo>
                    <a:pt x="285750" y="1526381"/>
                  </a:lnTo>
                  <a:lnTo>
                    <a:pt x="292894" y="1485900"/>
                  </a:lnTo>
                  <a:lnTo>
                    <a:pt x="292894" y="1412081"/>
                  </a:lnTo>
                  <a:lnTo>
                    <a:pt x="292894" y="1171575"/>
                  </a:lnTo>
                  <a:lnTo>
                    <a:pt x="292894" y="778669"/>
                  </a:lnTo>
                  <a:cubicBezTo>
                    <a:pt x="292100" y="668338"/>
                    <a:pt x="291307" y="558006"/>
                    <a:pt x="290513" y="42624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C88ED797-4E9B-4CD3-AF3C-F10FADA18B97}"/>
                </a:ext>
              </a:extLst>
            </p:cNvPr>
            <p:cNvSpPr/>
            <p:nvPr/>
          </p:nvSpPr>
          <p:spPr>
            <a:xfrm>
              <a:off x="5821363" y="3990975"/>
              <a:ext cx="311150" cy="1697038"/>
            </a:xfrm>
            <a:custGeom>
              <a:avLst/>
              <a:gdLst>
                <a:gd name="connsiteX0" fmla="*/ 83344 w 309563"/>
                <a:gd name="connsiteY0" fmla="*/ 1166813 h 1697831"/>
                <a:gd name="connsiteX1" fmla="*/ 83344 w 309563"/>
                <a:gd name="connsiteY1" fmla="*/ 771525 h 1697831"/>
                <a:gd name="connsiteX2" fmla="*/ 80963 w 309563"/>
                <a:gd name="connsiteY2" fmla="*/ 476250 h 1697831"/>
                <a:gd name="connsiteX3" fmla="*/ 76200 w 309563"/>
                <a:gd name="connsiteY3" fmla="*/ 366713 h 1697831"/>
                <a:gd name="connsiteX4" fmla="*/ 66675 w 309563"/>
                <a:gd name="connsiteY4" fmla="*/ 240506 h 1697831"/>
                <a:gd name="connsiteX5" fmla="*/ 61913 w 309563"/>
                <a:gd name="connsiteY5" fmla="*/ 202406 h 1697831"/>
                <a:gd name="connsiteX6" fmla="*/ 47625 w 309563"/>
                <a:gd name="connsiteY6" fmla="*/ 147638 h 1697831"/>
                <a:gd name="connsiteX7" fmla="*/ 0 w 309563"/>
                <a:gd name="connsiteY7" fmla="*/ 14288 h 1697831"/>
                <a:gd name="connsiteX8" fmla="*/ 188119 w 309563"/>
                <a:gd name="connsiteY8" fmla="*/ 0 h 1697831"/>
                <a:gd name="connsiteX9" fmla="*/ 226219 w 309563"/>
                <a:gd name="connsiteY9" fmla="*/ 50006 h 1697831"/>
                <a:gd name="connsiteX10" fmla="*/ 250032 w 309563"/>
                <a:gd name="connsiteY10" fmla="*/ 85725 h 1697831"/>
                <a:gd name="connsiteX11" fmla="*/ 273844 w 309563"/>
                <a:gd name="connsiteY11" fmla="*/ 130969 h 1697831"/>
                <a:gd name="connsiteX12" fmla="*/ 297657 w 309563"/>
                <a:gd name="connsiteY12" fmla="*/ 185738 h 1697831"/>
                <a:gd name="connsiteX13" fmla="*/ 307182 w 309563"/>
                <a:gd name="connsiteY13" fmla="*/ 219075 h 1697831"/>
                <a:gd name="connsiteX14" fmla="*/ 307182 w 309563"/>
                <a:gd name="connsiteY14" fmla="*/ 323850 h 1697831"/>
                <a:gd name="connsiteX15" fmla="*/ 307182 w 309563"/>
                <a:gd name="connsiteY15" fmla="*/ 631031 h 1697831"/>
                <a:gd name="connsiteX16" fmla="*/ 309563 w 309563"/>
                <a:gd name="connsiteY16" fmla="*/ 785813 h 1697831"/>
                <a:gd name="connsiteX17" fmla="*/ 292894 w 309563"/>
                <a:gd name="connsiteY17" fmla="*/ 1028700 h 1697831"/>
                <a:gd name="connsiteX18" fmla="*/ 271463 w 309563"/>
                <a:gd name="connsiteY18" fmla="*/ 1357313 h 1697831"/>
                <a:gd name="connsiteX19" fmla="*/ 264319 w 309563"/>
                <a:gd name="connsiteY19" fmla="*/ 1454944 h 1697831"/>
                <a:gd name="connsiteX20" fmla="*/ 259557 w 309563"/>
                <a:gd name="connsiteY20" fmla="*/ 1516856 h 1697831"/>
                <a:gd name="connsiteX21" fmla="*/ 250032 w 309563"/>
                <a:gd name="connsiteY21" fmla="*/ 1585913 h 1697831"/>
                <a:gd name="connsiteX22" fmla="*/ 228600 w 309563"/>
                <a:gd name="connsiteY22" fmla="*/ 1654969 h 1697831"/>
                <a:gd name="connsiteX23" fmla="*/ 209550 w 309563"/>
                <a:gd name="connsiteY23" fmla="*/ 1685925 h 1697831"/>
                <a:gd name="connsiteX24" fmla="*/ 192882 w 309563"/>
                <a:gd name="connsiteY24" fmla="*/ 1697831 h 1697831"/>
                <a:gd name="connsiteX25" fmla="*/ 178594 w 309563"/>
                <a:gd name="connsiteY25" fmla="*/ 1697831 h 1697831"/>
                <a:gd name="connsiteX26" fmla="*/ 152400 w 309563"/>
                <a:gd name="connsiteY26" fmla="*/ 1697831 h 1697831"/>
                <a:gd name="connsiteX27" fmla="*/ 130969 w 309563"/>
                <a:gd name="connsiteY27" fmla="*/ 1688306 h 1697831"/>
                <a:gd name="connsiteX28" fmla="*/ 116682 w 309563"/>
                <a:gd name="connsiteY28" fmla="*/ 1671638 h 1697831"/>
                <a:gd name="connsiteX29" fmla="*/ 102394 w 309563"/>
                <a:gd name="connsiteY29" fmla="*/ 1643063 h 1697831"/>
                <a:gd name="connsiteX30" fmla="*/ 85725 w 309563"/>
                <a:gd name="connsiteY30" fmla="*/ 1578769 h 1697831"/>
                <a:gd name="connsiteX31" fmla="*/ 83344 w 309563"/>
                <a:gd name="connsiteY31" fmla="*/ 1545431 h 1697831"/>
                <a:gd name="connsiteX32" fmla="*/ 83344 w 309563"/>
                <a:gd name="connsiteY32" fmla="*/ 1354931 h 1697831"/>
                <a:gd name="connsiteX33" fmla="*/ 83344 w 309563"/>
                <a:gd name="connsiteY33" fmla="*/ 1166813 h 169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09563" h="1697831">
                  <a:moveTo>
                    <a:pt x="83344" y="1166813"/>
                  </a:moveTo>
                  <a:lnTo>
                    <a:pt x="83344" y="771525"/>
                  </a:lnTo>
                  <a:cubicBezTo>
                    <a:pt x="82550" y="673100"/>
                    <a:pt x="81757" y="574675"/>
                    <a:pt x="80963" y="476250"/>
                  </a:cubicBezTo>
                  <a:lnTo>
                    <a:pt x="76200" y="366713"/>
                  </a:lnTo>
                  <a:lnTo>
                    <a:pt x="66675" y="240506"/>
                  </a:lnTo>
                  <a:lnTo>
                    <a:pt x="61913" y="202406"/>
                  </a:lnTo>
                  <a:lnTo>
                    <a:pt x="47625" y="147638"/>
                  </a:lnTo>
                  <a:lnTo>
                    <a:pt x="0" y="14288"/>
                  </a:lnTo>
                  <a:lnTo>
                    <a:pt x="188119" y="0"/>
                  </a:lnTo>
                  <a:lnTo>
                    <a:pt x="226219" y="50006"/>
                  </a:lnTo>
                  <a:lnTo>
                    <a:pt x="250032" y="85725"/>
                  </a:lnTo>
                  <a:lnTo>
                    <a:pt x="273844" y="130969"/>
                  </a:lnTo>
                  <a:lnTo>
                    <a:pt x="297657" y="185738"/>
                  </a:lnTo>
                  <a:lnTo>
                    <a:pt x="307182" y="219075"/>
                  </a:lnTo>
                  <a:lnTo>
                    <a:pt x="307182" y="323850"/>
                  </a:lnTo>
                  <a:lnTo>
                    <a:pt x="307182" y="631031"/>
                  </a:lnTo>
                  <a:cubicBezTo>
                    <a:pt x="307976" y="682625"/>
                    <a:pt x="308769" y="734219"/>
                    <a:pt x="309563" y="785813"/>
                  </a:cubicBezTo>
                  <a:lnTo>
                    <a:pt x="292894" y="1028700"/>
                  </a:lnTo>
                  <a:lnTo>
                    <a:pt x="271463" y="1357313"/>
                  </a:lnTo>
                  <a:lnTo>
                    <a:pt x="264319" y="1454944"/>
                  </a:lnTo>
                  <a:lnTo>
                    <a:pt x="259557" y="1516856"/>
                  </a:lnTo>
                  <a:lnTo>
                    <a:pt x="250032" y="1585913"/>
                  </a:lnTo>
                  <a:lnTo>
                    <a:pt x="228600" y="1654969"/>
                  </a:lnTo>
                  <a:lnTo>
                    <a:pt x="209550" y="1685925"/>
                  </a:lnTo>
                  <a:lnTo>
                    <a:pt x="192882" y="1697831"/>
                  </a:lnTo>
                  <a:lnTo>
                    <a:pt x="178594" y="1697831"/>
                  </a:lnTo>
                  <a:lnTo>
                    <a:pt x="152400" y="1697831"/>
                  </a:lnTo>
                  <a:lnTo>
                    <a:pt x="130969" y="1688306"/>
                  </a:lnTo>
                  <a:lnTo>
                    <a:pt x="116682" y="1671638"/>
                  </a:lnTo>
                  <a:lnTo>
                    <a:pt x="102394" y="1643063"/>
                  </a:lnTo>
                  <a:lnTo>
                    <a:pt x="85725" y="1578769"/>
                  </a:lnTo>
                  <a:lnTo>
                    <a:pt x="83344" y="1545431"/>
                  </a:lnTo>
                  <a:lnTo>
                    <a:pt x="83344" y="1354931"/>
                  </a:lnTo>
                  <a:cubicBezTo>
                    <a:pt x="82550" y="1298575"/>
                    <a:pt x="83344" y="1264047"/>
                    <a:pt x="83344" y="11668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9031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36516668-E7F1-4081-AD61-3A54A4C1AE7B}"/>
              </a:ext>
            </a:extLst>
          </p:cNvPr>
          <p:cNvSpPr/>
          <p:nvPr/>
        </p:nvSpPr>
        <p:spPr>
          <a:xfrm>
            <a:off x="3390900" y="1408113"/>
            <a:ext cx="2413000" cy="969962"/>
          </a:xfrm>
          <a:custGeom>
            <a:avLst/>
            <a:gdLst>
              <a:gd name="connsiteX0" fmla="*/ 2083242 w 2413221"/>
              <a:gd name="connsiteY0" fmla="*/ 489005 h 970059"/>
              <a:gd name="connsiteX1" fmla="*/ 1959997 w 2413221"/>
              <a:gd name="connsiteY1" fmla="*/ 520810 h 970059"/>
              <a:gd name="connsiteX2" fmla="*/ 1769166 w 2413221"/>
              <a:gd name="connsiteY2" fmla="*/ 588396 h 970059"/>
              <a:gd name="connsiteX3" fmla="*/ 1467016 w 2413221"/>
              <a:gd name="connsiteY3" fmla="*/ 675861 h 970059"/>
              <a:gd name="connsiteX4" fmla="*/ 1176793 w 2413221"/>
              <a:gd name="connsiteY4" fmla="*/ 759349 h 970059"/>
              <a:gd name="connsiteX5" fmla="*/ 894522 w 2413221"/>
              <a:gd name="connsiteY5" fmla="*/ 822960 h 970059"/>
              <a:gd name="connsiteX6" fmla="*/ 536713 w 2413221"/>
              <a:gd name="connsiteY6" fmla="*/ 894522 h 970059"/>
              <a:gd name="connsiteX7" fmla="*/ 166978 w 2413221"/>
              <a:gd name="connsiteY7" fmla="*/ 954156 h 970059"/>
              <a:gd name="connsiteX8" fmla="*/ 67586 w 2413221"/>
              <a:gd name="connsiteY8" fmla="*/ 970059 h 970059"/>
              <a:gd name="connsiteX9" fmla="*/ 7952 w 2413221"/>
              <a:gd name="connsiteY9" fmla="*/ 942229 h 970059"/>
              <a:gd name="connsiteX10" fmla="*/ 0 w 2413221"/>
              <a:gd name="connsiteY10" fmla="*/ 922351 h 970059"/>
              <a:gd name="connsiteX11" fmla="*/ 11927 w 2413221"/>
              <a:gd name="connsiteY11" fmla="*/ 902473 h 970059"/>
              <a:gd name="connsiteX12" fmla="*/ 103367 w 2413221"/>
              <a:gd name="connsiteY12" fmla="*/ 870668 h 970059"/>
              <a:gd name="connsiteX13" fmla="*/ 365760 w 2413221"/>
              <a:gd name="connsiteY13" fmla="*/ 811033 h 970059"/>
              <a:gd name="connsiteX14" fmla="*/ 667910 w 2413221"/>
              <a:gd name="connsiteY14" fmla="*/ 727544 h 970059"/>
              <a:gd name="connsiteX15" fmla="*/ 942230 w 2413221"/>
              <a:gd name="connsiteY15" fmla="*/ 648031 h 970059"/>
              <a:gd name="connsiteX16" fmla="*/ 1176793 w 2413221"/>
              <a:gd name="connsiteY16" fmla="*/ 560567 h 970059"/>
              <a:gd name="connsiteX17" fmla="*/ 1367625 w 2413221"/>
              <a:gd name="connsiteY17" fmla="*/ 477078 h 970059"/>
              <a:gd name="connsiteX18" fmla="*/ 1665799 w 2413221"/>
              <a:gd name="connsiteY18" fmla="*/ 341906 h 970059"/>
              <a:gd name="connsiteX19" fmla="*/ 1868557 w 2413221"/>
              <a:gd name="connsiteY19" fmla="*/ 242515 h 970059"/>
              <a:gd name="connsiteX20" fmla="*/ 1912289 w 2413221"/>
              <a:gd name="connsiteY20" fmla="*/ 218661 h 970059"/>
              <a:gd name="connsiteX21" fmla="*/ 1920240 w 2413221"/>
              <a:gd name="connsiteY21" fmla="*/ 194807 h 970059"/>
              <a:gd name="connsiteX22" fmla="*/ 1900362 w 2413221"/>
              <a:gd name="connsiteY22" fmla="*/ 178904 h 970059"/>
              <a:gd name="connsiteX23" fmla="*/ 1856630 w 2413221"/>
              <a:gd name="connsiteY23" fmla="*/ 131196 h 970059"/>
              <a:gd name="connsiteX24" fmla="*/ 1820849 w 2413221"/>
              <a:gd name="connsiteY24" fmla="*/ 91440 h 970059"/>
              <a:gd name="connsiteX25" fmla="*/ 1796995 w 2413221"/>
              <a:gd name="connsiteY25" fmla="*/ 43732 h 970059"/>
              <a:gd name="connsiteX26" fmla="*/ 1793019 w 2413221"/>
              <a:gd name="connsiteY26" fmla="*/ 11927 h 970059"/>
              <a:gd name="connsiteX27" fmla="*/ 1804946 w 2413221"/>
              <a:gd name="connsiteY27" fmla="*/ 0 h 970059"/>
              <a:gd name="connsiteX28" fmla="*/ 1836752 w 2413221"/>
              <a:gd name="connsiteY28" fmla="*/ 7951 h 970059"/>
              <a:gd name="connsiteX29" fmla="*/ 1892411 w 2413221"/>
              <a:gd name="connsiteY29" fmla="*/ 43732 h 970059"/>
              <a:gd name="connsiteX30" fmla="*/ 1971924 w 2413221"/>
              <a:gd name="connsiteY30" fmla="*/ 87464 h 970059"/>
              <a:gd name="connsiteX31" fmla="*/ 2035534 w 2413221"/>
              <a:gd name="connsiteY31" fmla="*/ 123245 h 970059"/>
              <a:gd name="connsiteX32" fmla="*/ 2130950 w 2413221"/>
              <a:gd name="connsiteY32" fmla="*/ 166977 h 970059"/>
              <a:gd name="connsiteX33" fmla="*/ 2226366 w 2413221"/>
              <a:gd name="connsiteY33" fmla="*/ 202758 h 970059"/>
              <a:gd name="connsiteX34" fmla="*/ 2305879 w 2413221"/>
              <a:gd name="connsiteY34" fmla="*/ 238539 h 970059"/>
              <a:gd name="connsiteX35" fmla="*/ 2357562 w 2413221"/>
              <a:gd name="connsiteY35" fmla="*/ 274320 h 970059"/>
              <a:gd name="connsiteX36" fmla="*/ 2405270 w 2413221"/>
              <a:gd name="connsiteY36" fmla="*/ 322028 h 970059"/>
              <a:gd name="connsiteX37" fmla="*/ 2413221 w 2413221"/>
              <a:gd name="connsiteY37" fmla="*/ 353833 h 970059"/>
              <a:gd name="connsiteX38" fmla="*/ 2405270 w 2413221"/>
              <a:gd name="connsiteY38" fmla="*/ 381662 h 970059"/>
              <a:gd name="connsiteX39" fmla="*/ 2377440 w 2413221"/>
              <a:gd name="connsiteY39" fmla="*/ 401541 h 970059"/>
              <a:gd name="connsiteX40" fmla="*/ 2333708 w 2413221"/>
              <a:gd name="connsiteY40" fmla="*/ 425395 h 970059"/>
              <a:gd name="connsiteX41" fmla="*/ 2266122 w 2413221"/>
              <a:gd name="connsiteY41" fmla="*/ 445273 h 970059"/>
              <a:gd name="connsiteX42" fmla="*/ 2083242 w 2413221"/>
              <a:gd name="connsiteY42" fmla="*/ 489005 h 97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13221" h="970059">
                <a:moveTo>
                  <a:pt x="2083242" y="489005"/>
                </a:moveTo>
                <a:lnTo>
                  <a:pt x="1959997" y="520810"/>
                </a:lnTo>
                <a:lnTo>
                  <a:pt x="1769166" y="588396"/>
                </a:lnTo>
                <a:lnTo>
                  <a:pt x="1467016" y="675861"/>
                </a:lnTo>
                <a:lnTo>
                  <a:pt x="1176793" y="759349"/>
                </a:lnTo>
                <a:lnTo>
                  <a:pt x="894522" y="822960"/>
                </a:lnTo>
                <a:lnTo>
                  <a:pt x="536713" y="894522"/>
                </a:lnTo>
                <a:lnTo>
                  <a:pt x="166978" y="954156"/>
                </a:lnTo>
                <a:lnTo>
                  <a:pt x="67586" y="970059"/>
                </a:lnTo>
                <a:lnTo>
                  <a:pt x="7952" y="942229"/>
                </a:lnTo>
                <a:lnTo>
                  <a:pt x="0" y="922351"/>
                </a:lnTo>
                <a:lnTo>
                  <a:pt x="11927" y="902473"/>
                </a:lnTo>
                <a:lnTo>
                  <a:pt x="103367" y="870668"/>
                </a:lnTo>
                <a:lnTo>
                  <a:pt x="365760" y="811033"/>
                </a:lnTo>
                <a:lnTo>
                  <a:pt x="667910" y="727544"/>
                </a:lnTo>
                <a:lnTo>
                  <a:pt x="942230" y="648031"/>
                </a:lnTo>
                <a:lnTo>
                  <a:pt x="1176793" y="560567"/>
                </a:lnTo>
                <a:lnTo>
                  <a:pt x="1367625" y="477078"/>
                </a:lnTo>
                <a:lnTo>
                  <a:pt x="1665799" y="341906"/>
                </a:lnTo>
                <a:lnTo>
                  <a:pt x="1868557" y="242515"/>
                </a:lnTo>
                <a:lnTo>
                  <a:pt x="1912289" y="218661"/>
                </a:lnTo>
                <a:lnTo>
                  <a:pt x="1920240" y="194807"/>
                </a:lnTo>
                <a:lnTo>
                  <a:pt x="1900362" y="178904"/>
                </a:lnTo>
                <a:lnTo>
                  <a:pt x="1856630" y="131196"/>
                </a:lnTo>
                <a:lnTo>
                  <a:pt x="1820849" y="91440"/>
                </a:lnTo>
                <a:lnTo>
                  <a:pt x="1796995" y="43732"/>
                </a:lnTo>
                <a:lnTo>
                  <a:pt x="1793019" y="11927"/>
                </a:lnTo>
                <a:lnTo>
                  <a:pt x="1804946" y="0"/>
                </a:lnTo>
                <a:lnTo>
                  <a:pt x="1836752" y="7951"/>
                </a:lnTo>
                <a:lnTo>
                  <a:pt x="1892411" y="43732"/>
                </a:lnTo>
                <a:lnTo>
                  <a:pt x="1971924" y="87464"/>
                </a:lnTo>
                <a:lnTo>
                  <a:pt x="2035534" y="123245"/>
                </a:lnTo>
                <a:lnTo>
                  <a:pt x="2130950" y="166977"/>
                </a:lnTo>
                <a:lnTo>
                  <a:pt x="2226366" y="202758"/>
                </a:lnTo>
                <a:lnTo>
                  <a:pt x="2305879" y="238539"/>
                </a:lnTo>
                <a:lnTo>
                  <a:pt x="2357562" y="274320"/>
                </a:lnTo>
                <a:lnTo>
                  <a:pt x="2405270" y="322028"/>
                </a:lnTo>
                <a:lnTo>
                  <a:pt x="2413221" y="353833"/>
                </a:lnTo>
                <a:lnTo>
                  <a:pt x="2405270" y="381662"/>
                </a:lnTo>
                <a:lnTo>
                  <a:pt x="2377440" y="401541"/>
                </a:lnTo>
                <a:lnTo>
                  <a:pt x="2333708" y="425395"/>
                </a:lnTo>
                <a:lnTo>
                  <a:pt x="2266122" y="445273"/>
                </a:lnTo>
                <a:lnTo>
                  <a:pt x="2083242" y="489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02E28FD-0C01-4D1B-83AE-3BA042D36380}"/>
              </a:ext>
            </a:extLst>
          </p:cNvPr>
          <p:cNvSpPr/>
          <p:nvPr/>
        </p:nvSpPr>
        <p:spPr>
          <a:xfrm>
            <a:off x="3467100" y="4454525"/>
            <a:ext cx="654050" cy="1587500"/>
          </a:xfrm>
          <a:custGeom>
            <a:avLst/>
            <a:gdLst>
              <a:gd name="connsiteX0" fmla="*/ 482600 w 654050"/>
              <a:gd name="connsiteY0" fmla="*/ 457200 h 1587500"/>
              <a:gd name="connsiteX1" fmla="*/ 558800 w 654050"/>
              <a:gd name="connsiteY1" fmla="*/ 952500 h 1587500"/>
              <a:gd name="connsiteX2" fmla="*/ 628650 w 654050"/>
              <a:gd name="connsiteY2" fmla="*/ 1377950 h 1587500"/>
              <a:gd name="connsiteX3" fmla="*/ 654050 w 654050"/>
              <a:gd name="connsiteY3" fmla="*/ 1473200 h 1587500"/>
              <a:gd name="connsiteX4" fmla="*/ 647700 w 654050"/>
              <a:gd name="connsiteY4" fmla="*/ 1511300 h 1587500"/>
              <a:gd name="connsiteX5" fmla="*/ 619125 w 654050"/>
              <a:gd name="connsiteY5" fmla="*/ 1552575 h 1587500"/>
              <a:gd name="connsiteX6" fmla="*/ 587375 w 654050"/>
              <a:gd name="connsiteY6" fmla="*/ 1577975 h 1587500"/>
              <a:gd name="connsiteX7" fmla="*/ 558800 w 654050"/>
              <a:gd name="connsiteY7" fmla="*/ 1587500 h 1587500"/>
              <a:gd name="connsiteX8" fmla="*/ 530225 w 654050"/>
              <a:gd name="connsiteY8" fmla="*/ 1587500 h 1587500"/>
              <a:gd name="connsiteX9" fmla="*/ 482600 w 654050"/>
              <a:gd name="connsiteY9" fmla="*/ 1571625 h 1587500"/>
              <a:gd name="connsiteX10" fmla="*/ 441325 w 654050"/>
              <a:gd name="connsiteY10" fmla="*/ 1533525 h 1587500"/>
              <a:gd name="connsiteX11" fmla="*/ 406400 w 654050"/>
              <a:gd name="connsiteY11" fmla="*/ 1489075 h 1587500"/>
              <a:gd name="connsiteX12" fmla="*/ 387350 w 654050"/>
              <a:gd name="connsiteY12" fmla="*/ 1450975 h 1587500"/>
              <a:gd name="connsiteX13" fmla="*/ 352425 w 654050"/>
              <a:gd name="connsiteY13" fmla="*/ 1308100 h 1587500"/>
              <a:gd name="connsiteX14" fmla="*/ 282575 w 654050"/>
              <a:gd name="connsiteY14" fmla="*/ 771525 h 1587500"/>
              <a:gd name="connsiteX15" fmla="*/ 260350 w 654050"/>
              <a:gd name="connsiteY15" fmla="*/ 625475 h 1587500"/>
              <a:gd name="connsiteX16" fmla="*/ 238125 w 654050"/>
              <a:gd name="connsiteY16" fmla="*/ 527050 h 1587500"/>
              <a:gd name="connsiteX17" fmla="*/ 193675 w 654050"/>
              <a:gd name="connsiteY17" fmla="*/ 377825 h 1587500"/>
              <a:gd name="connsiteX18" fmla="*/ 136525 w 654050"/>
              <a:gd name="connsiteY18" fmla="*/ 228600 h 1587500"/>
              <a:gd name="connsiteX19" fmla="*/ 95250 w 654050"/>
              <a:gd name="connsiteY19" fmla="*/ 158750 h 1587500"/>
              <a:gd name="connsiteX20" fmla="*/ 41275 w 654050"/>
              <a:gd name="connsiteY20" fmla="*/ 101600 h 1587500"/>
              <a:gd name="connsiteX21" fmla="*/ 9525 w 654050"/>
              <a:gd name="connsiteY21" fmla="*/ 73025 h 1587500"/>
              <a:gd name="connsiteX22" fmla="*/ 0 w 654050"/>
              <a:gd name="connsiteY22" fmla="*/ 44450 h 1587500"/>
              <a:gd name="connsiteX23" fmla="*/ 6350 w 654050"/>
              <a:gd name="connsiteY23" fmla="*/ 9525 h 1587500"/>
              <a:gd name="connsiteX24" fmla="*/ 38100 w 654050"/>
              <a:gd name="connsiteY24" fmla="*/ 0 h 1587500"/>
              <a:gd name="connsiteX25" fmla="*/ 79375 w 654050"/>
              <a:gd name="connsiteY25" fmla="*/ 3175 h 1587500"/>
              <a:gd name="connsiteX26" fmla="*/ 311150 w 654050"/>
              <a:gd name="connsiteY26" fmla="*/ 57150 h 1587500"/>
              <a:gd name="connsiteX27" fmla="*/ 403225 w 654050"/>
              <a:gd name="connsiteY27" fmla="*/ 85725 h 1587500"/>
              <a:gd name="connsiteX28" fmla="*/ 441325 w 654050"/>
              <a:gd name="connsiteY28" fmla="*/ 152400 h 1587500"/>
              <a:gd name="connsiteX29" fmla="*/ 482600 w 654050"/>
              <a:gd name="connsiteY29" fmla="*/ 45720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54050" h="1587500">
                <a:moveTo>
                  <a:pt x="482600" y="457200"/>
                </a:moveTo>
                <a:lnTo>
                  <a:pt x="558800" y="952500"/>
                </a:lnTo>
                <a:lnTo>
                  <a:pt x="628650" y="1377950"/>
                </a:lnTo>
                <a:lnTo>
                  <a:pt x="654050" y="1473200"/>
                </a:lnTo>
                <a:lnTo>
                  <a:pt x="647700" y="1511300"/>
                </a:lnTo>
                <a:lnTo>
                  <a:pt x="619125" y="1552575"/>
                </a:lnTo>
                <a:lnTo>
                  <a:pt x="587375" y="1577975"/>
                </a:lnTo>
                <a:lnTo>
                  <a:pt x="558800" y="1587500"/>
                </a:lnTo>
                <a:lnTo>
                  <a:pt x="530225" y="1587500"/>
                </a:lnTo>
                <a:lnTo>
                  <a:pt x="482600" y="1571625"/>
                </a:lnTo>
                <a:lnTo>
                  <a:pt x="441325" y="1533525"/>
                </a:lnTo>
                <a:lnTo>
                  <a:pt x="406400" y="1489075"/>
                </a:lnTo>
                <a:lnTo>
                  <a:pt x="387350" y="1450975"/>
                </a:lnTo>
                <a:lnTo>
                  <a:pt x="352425" y="1308100"/>
                </a:lnTo>
                <a:lnTo>
                  <a:pt x="282575" y="771525"/>
                </a:lnTo>
                <a:lnTo>
                  <a:pt x="260350" y="625475"/>
                </a:lnTo>
                <a:lnTo>
                  <a:pt x="238125" y="527050"/>
                </a:lnTo>
                <a:lnTo>
                  <a:pt x="193675" y="377825"/>
                </a:lnTo>
                <a:lnTo>
                  <a:pt x="136525" y="228600"/>
                </a:lnTo>
                <a:lnTo>
                  <a:pt x="95250" y="158750"/>
                </a:lnTo>
                <a:lnTo>
                  <a:pt x="41275" y="101600"/>
                </a:lnTo>
                <a:lnTo>
                  <a:pt x="9525" y="73025"/>
                </a:lnTo>
                <a:lnTo>
                  <a:pt x="0" y="44450"/>
                </a:lnTo>
                <a:lnTo>
                  <a:pt x="6350" y="9525"/>
                </a:lnTo>
                <a:lnTo>
                  <a:pt x="38100" y="0"/>
                </a:lnTo>
                <a:lnTo>
                  <a:pt x="79375" y="3175"/>
                </a:lnTo>
                <a:lnTo>
                  <a:pt x="311150" y="57150"/>
                </a:lnTo>
                <a:lnTo>
                  <a:pt x="403225" y="85725"/>
                </a:lnTo>
                <a:lnTo>
                  <a:pt x="441325" y="152400"/>
                </a:lnTo>
                <a:lnTo>
                  <a:pt x="482600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2DE84BE-3944-4603-8369-CEFC120C81A9}"/>
              </a:ext>
            </a:extLst>
          </p:cNvPr>
          <p:cNvSpPr/>
          <p:nvPr/>
        </p:nvSpPr>
        <p:spPr>
          <a:xfrm>
            <a:off x="2657475" y="2981325"/>
            <a:ext cx="4500563" cy="676275"/>
          </a:xfrm>
          <a:custGeom>
            <a:avLst/>
            <a:gdLst>
              <a:gd name="connsiteX0" fmla="*/ 1128713 w 4500563"/>
              <a:gd name="connsiteY0" fmla="*/ 271463 h 676275"/>
              <a:gd name="connsiteX1" fmla="*/ 1685925 w 4500563"/>
              <a:gd name="connsiteY1" fmla="*/ 209550 h 676275"/>
              <a:gd name="connsiteX2" fmla="*/ 2181225 w 4500563"/>
              <a:gd name="connsiteY2" fmla="*/ 157163 h 676275"/>
              <a:gd name="connsiteX3" fmla="*/ 2547938 w 4500563"/>
              <a:gd name="connsiteY3" fmla="*/ 133350 h 676275"/>
              <a:gd name="connsiteX4" fmla="*/ 3286125 w 4500563"/>
              <a:gd name="connsiteY4" fmla="*/ 95250 h 676275"/>
              <a:gd name="connsiteX5" fmla="*/ 3733800 w 4500563"/>
              <a:gd name="connsiteY5" fmla="*/ 71438 h 676275"/>
              <a:gd name="connsiteX6" fmla="*/ 3810000 w 4500563"/>
              <a:gd name="connsiteY6" fmla="*/ 52388 h 676275"/>
              <a:gd name="connsiteX7" fmla="*/ 3890963 w 4500563"/>
              <a:gd name="connsiteY7" fmla="*/ 19050 h 676275"/>
              <a:gd name="connsiteX8" fmla="*/ 3933825 w 4500563"/>
              <a:gd name="connsiteY8" fmla="*/ 0 h 676275"/>
              <a:gd name="connsiteX9" fmla="*/ 3986213 w 4500563"/>
              <a:gd name="connsiteY9" fmla="*/ 4763 h 676275"/>
              <a:gd name="connsiteX10" fmla="*/ 4086225 w 4500563"/>
              <a:gd name="connsiteY10" fmla="*/ 19050 h 676275"/>
              <a:gd name="connsiteX11" fmla="*/ 4205288 w 4500563"/>
              <a:gd name="connsiteY11" fmla="*/ 47625 h 676275"/>
              <a:gd name="connsiteX12" fmla="*/ 4305300 w 4500563"/>
              <a:gd name="connsiteY12" fmla="*/ 95250 h 676275"/>
              <a:gd name="connsiteX13" fmla="*/ 4376738 w 4500563"/>
              <a:gd name="connsiteY13" fmla="*/ 142875 h 676275"/>
              <a:gd name="connsiteX14" fmla="*/ 4448175 w 4500563"/>
              <a:gd name="connsiteY14" fmla="*/ 190500 h 676275"/>
              <a:gd name="connsiteX15" fmla="*/ 4481513 w 4500563"/>
              <a:gd name="connsiteY15" fmla="*/ 228600 h 676275"/>
              <a:gd name="connsiteX16" fmla="*/ 4500563 w 4500563"/>
              <a:gd name="connsiteY16" fmla="*/ 276225 h 676275"/>
              <a:gd name="connsiteX17" fmla="*/ 4495800 w 4500563"/>
              <a:gd name="connsiteY17" fmla="*/ 314325 h 676275"/>
              <a:gd name="connsiteX18" fmla="*/ 4471988 w 4500563"/>
              <a:gd name="connsiteY18" fmla="*/ 342900 h 676275"/>
              <a:gd name="connsiteX19" fmla="*/ 4433888 w 4500563"/>
              <a:gd name="connsiteY19" fmla="*/ 352425 h 676275"/>
              <a:gd name="connsiteX20" fmla="*/ 4391025 w 4500563"/>
              <a:gd name="connsiteY20" fmla="*/ 361950 h 676275"/>
              <a:gd name="connsiteX21" fmla="*/ 4324350 w 4500563"/>
              <a:gd name="connsiteY21" fmla="*/ 357188 h 676275"/>
              <a:gd name="connsiteX22" fmla="*/ 4186238 w 4500563"/>
              <a:gd name="connsiteY22" fmla="*/ 338138 h 676275"/>
              <a:gd name="connsiteX23" fmla="*/ 3948113 w 4500563"/>
              <a:gd name="connsiteY23" fmla="*/ 309563 h 676275"/>
              <a:gd name="connsiteX24" fmla="*/ 3486150 w 4500563"/>
              <a:gd name="connsiteY24" fmla="*/ 295275 h 676275"/>
              <a:gd name="connsiteX25" fmla="*/ 3090863 w 4500563"/>
              <a:gd name="connsiteY25" fmla="*/ 304800 h 676275"/>
              <a:gd name="connsiteX26" fmla="*/ 2333625 w 4500563"/>
              <a:gd name="connsiteY26" fmla="*/ 347663 h 676275"/>
              <a:gd name="connsiteX27" fmla="*/ 2076450 w 4500563"/>
              <a:gd name="connsiteY27" fmla="*/ 371475 h 676275"/>
              <a:gd name="connsiteX28" fmla="*/ 1504950 w 4500563"/>
              <a:gd name="connsiteY28" fmla="*/ 438150 h 676275"/>
              <a:gd name="connsiteX29" fmla="*/ 1157288 w 4500563"/>
              <a:gd name="connsiteY29" fmla="*/ 495300 h 676275"/>
              <a:gd name="connsiteX30" fmla="*/ 909638 w 4500563"/>
              <a:gd name="connsiteY30" fmla="*/ 557213 h 676275"/>
              <a:gd name="connsiteX31" fmla="*/ 742950 w 4500563"/>
              <a:gd name="connsiteY31" fmla="*/ 609600 h 676275"/>
              <a:gd name="connsiteX32" fmla="*/ 585788 w 4500563"/>
              <a:gd name="connsiteY32" fmla="*/ 666750 h 676275"/>
              <a:gd name="connsiteX33" fmla="*/ 552450 w 4500563"/>
              <a:gd name="connsiteY33" fmla="*/ 676275 h 676275"/>
              <a:gd name="connsiteX34" fmla="*/ 504825 w 4500563"/>
              <a:gd name="connsiteY34" fmla="*/ 671513 h 676275"/>
              <a:gd name="connsiteX35" fmla="*/ 414338 w 4500563"/>
              <a:gd name="connsiteY35" fmla="*/ 642938 h 676275"/>
              <a:gd name="connsiteX36" fmla="*/ 290513 w 4500563"/>
              <a:gd name="connsiteY36" fmla="*/ 576263 h 676275"/>
              <a:gd name="connsiteX37" fmla="*/ 190500 w 4500563"/>
              <a:gd name="connsiteY37" fmla="*/ 500063 h 676275"/>
              <a:gd name="connsiteX38" fmla="*/ 119063 w 4500563"/>
              <a:gd name="connsiteY38" fmla="*/ 433388 h 676275"/>
              <a:gd name="connsiteX39" fmla="*/ 38100 w 4500563"/>
              <a:gd name="connsiteY39" fmla="*/ 333375 h 676275"/>
              <a:gd name="connsiteX40" fmla="*/ 9525 w 4500563"/>
              <a:gd name="connsiteY40" fmla="*/ 285750 h 676275"/>
              <a:gd name="connsiteX41" fmla="*/ 0 w 4500563"/>
              <a:gd name="connsiteY41" fmla="*/ 257175 h 676275"/>
              <a:gd name="connsiteX42" fmla="*/ 19050 w 4500563"/>
              <a:gd name="connsiteY42" fmla="*/ 238125 h 676275"/>
              <a:gd name="connsiteX43" fmla="*/ 61913 w 4500563"/>
              <a:gd name="connsiteY43" fmla="*/ 257175 h 676275"/>
              <a:gd name="connsiteX44" fmla="*/ 104775 w 4500563"/>
              <a:gd name="connsiteY44" fmla="*/ 290513 h 676275"/>
              <a:gd name="connsiteX45" fmla="*/ 166688 w 4500563"/>
              <a:gd name="connsiteY45" fmla="*/ 328613 h 676275"/>
              <a:gd name="connsiteX46" fmla="*/ 252413 w 4500563"/>
              <a:gd name="connsiteY46" fmla="*/ 357188 h 676275"/>
              <a:gd name="connsiteX47" fmla="*/ 323850 w 4500563"/>
              <a:gd name="connsiteY47" fmla="*/ 371475 h 676275"/>
              <a:gd name="connsiteX48" fmla="*/ 404813 w 4500563"/>
              <a:gd name="connsiteY48" fmla="*/ 376238 h 676275"/>
              <a:gd name="connsiteX49" fmla="*/ 657225 w 4500563"/>
              <a:gd name="connsiteY49" fmla="*/ 338138 h 676275"/>
              <a:gd name="connsiteX50" fmla="*/ 1128713 w 4500563"/>
              <a:gd name="connsiteY50" fmla="*/ 27146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00563" h="676275">
                <a:moveTo>
                  <a:pt x="1128713" y="271463"/>
                </a:moveTo>
                <a:lnTo>
                  <a:pt x="1685925" y="209550"/>
                </a:lnTo>
                <a:lnTo>
                  <a:pt x="2181225" y="157163"/>
                </a:lnTo>
                <a:lnTo>
                  <a:pt x="2547938" y="133350"/>
                </a:lnTo>
                <a:lnTo>
                  <a:pt x="3286125" y="95250"/>
                </a:lnTo>
                <a:lnTo>
                  <a:pt x="3733800" y="71438"/>
                </a:lnTo>
                <a:lnTo>
                  <a:pt x="3810000" y="52388"/>
                </a:lnTo>
                <a:lnTo>
                  <a:pt x="3890963" y="19050"/>
                </a:lnTo>
                <a:lnTo>
                  <a:pt x="3933825" y="0"/>
                </a:lnTo>
                <a:lnTo>
                  <a:pt x="3986213" y="4763"/>
                </a:lnTo>
                <a:lnTo>
                  <a:pt x="4086225" y="19050"/>
                </a:lnTo>
                <a:lnTo>
                  <a:pt x="4205288" y="47625"/>
                </a:lnTo>
                <a:lnTo>
                  <a:pt x="4305300" y="95250"/>
                </a:lnTo>
                <a:lnTo>
                  <a:pt x="4376738" y="142875"/>
                </a:lnTo>
                <a:lnTo>
                  <a:pt x="4448175" y="190500"/>
                </a:lnTo>
                <a:lnTo>
                  <a:pt x="4481513" y="228600"/>
                </a:lnTo>
                <a:lnTo>
                  <a:pt x="4500563" y="276225"/>
                </a:lnTo>
                <a:lnTo>
                  <a:pt x="4495800" y="314325"/>
                </a:lnTo>
                <a:lnTo>
                  <a:pt x="4471988" y="342900"/>
                </a:lnTo>
                <a:lnTo>
                  <a:pt x="4433888" y="352425"/>
                </a:lnTo>
                <a:lnTo>
                  <a:pt x="4391025" y="361950"/>
                </a:lnTo>
                <a:lnTo>
                  <a:pt x="4324350" y="357188"/>
                </a:lnTo>
                <a:lnTo>
                  <a:pt x="4186238" y="338138"/>
                </a:lnTo>
                <a:lnTo>
                  <a:pt x="3948113" y="309563"/>
                </a:lnTo>
                <a:lnTo>
                  <a:pt x="3486150" y="295275"/>
                </a:lnTo>
                <a:lnTo>
                  <a:pt x="3090863" y="304800"/>
                </a:lnTo>
                <a:lnTo>
                  <a:pt x="2333625" y="347663"/>
                </a:lnTo>
                <a:lnTo>
                  <a:pt x="2076450" y="371475"/>
                </a:lnTo>
                <a:lnTo>
                  <a:pt x="1504950" y="438150"/>
                </a:lnTo>
                <a:lnTo>
                  <a:pt x="1157288" y="495300"/>
                </a:lnTo>
                <a:lnTo>
                  <a:pt x="909638" y="557213"/>
                </a:lnTo>
                <a:lnTo>
                  <a:pt x="742950" y="609600"/>
                </a:lnTo>
                <a:lnTo>
                  <a:pt x="585788" y="666750"/>
                </a:lnTo>
                <a:lnTo>
                  <a:pt x="552450" y="676275"/>
                </a:lnTo>
                <a:lnTo>
                  <a:pt x="504825" y="671513"/>
                </a:lnTo>
                <a:lnTo>
                  <a:pt x="414338" y="642938"/>
                </a:lnTo>
                <a:lnTo>
                  <a:pt x="290513" y="576263"/>
                </a:lnTo>
                <a:lnTo>
                  <a:pt x="190500" y="500063"/>
                </a:lnTo>
                <a:lnTo>
                  <a:pt x="119063" y="433388"/>
                </a:lnTo>
                <a:lnTo>
                  <a:pt x="38100" y="333375"/>
                </a:lnTo>
                <a:lnTo>
                  <a:pt x="9525" y="285750"/>
                </a:lnTo>
                <a:lnTo>
                  <a:pt x="0" y="257175"/>
                </a:lnTo>
                <a:lnTo>
                  <a:pt x="19050" y="238125"/>
                </a:lnTo>
                <a:lnTo>
                  <a:pt x="61913" y="257175"/>
                </a:lnTo>
                <a:lnTo>
                  <a:pt x="104775" y="290513"/>
                </a:lnTo>
                <a:lnTo>
                  <a:pt x="166688" y="328613"/>
                </a:lnTo>
                <a:lnTo>
                  <a:pt x="252413" y="357188"/>
                </a:lnTo>
                <a:lnTo>
                  <a:pt x="323850" y="371475"/>
                </a:lnTo>
                <a:lnTo>
                  <a:pt x="404813" y="376238"/>
                </a:lnTo>
                <a:lnTo>
                  <a:pt x="657225" y="338138"/>
                </a:lnTo>
                <a:lnTo>
                  <a:pt x="1128713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D48B4B7-96CF-4CF6-89EE-B5A5B48AF435}"/>
              </a:ext>
            </a:extLst>
          </p:cNvPr>
          <p:cNvSpPr/>
          <p:nvPr/>
        </p:nvSpPr>
        <p:spPr>
          <a:xfrm rot="16200000">
            <a:off x="3660775" y="2960688"/>
            <a:ext cx="2371725" cy="612775"/>
          </a:xfrm>
          <a:custGeom>
            <a:avLst/>
            <a:gdLst>
              <a:gd name="connsiteX0" fmla="*/ 1391159 w 2371572"/>
              <a:gd name="connsiteY0" fmla="*/ 293390 h 613674"/>
              <a:gd name="connsiteX1" fmla="*/ 1997499 w 2371572"/>
              <a:gd name="connsiteY1" fmla="*/ 298280 h 613674"/>
              <a:gd name="connsiteX2" fmla="*/ 2070847 w 2371572"/>
              <a:gd name="connsiteY2" fmla="*/ 288500 h 613674"/>
              <a:gd name="connsiteX3" fmla="*/ 2122190 w 2371572"/>
              <a:gd name="connsiteY3" fmla="*/ 266496 h 613674"/>
              <a:gd name="connsiteX4" fmla="*/ 2202873 w 2371572"/>
              <a:gd name="connsiteY4" fmla="*/ 193148 h 613674"/>
              <a:gd name="connsiteX5" fmla="*/ 2330008 w 2371572"/>
              <a:gd name="connsiteY5" fmla="*/ 36673 h 613674"/>
              <a:gd name="connsiteX6" fmla="*/ 2371572 w 2371572"/>
              <a:gd name="connsiteY6" fmla="*/ 0 h 613674"/>
              <a:gd name="connsiteX7" fmla="*/ 2344678 w 2371572"/>
              <a:gd name="connsiteY7" fmla="*/ 198038 h 613674"/>
              <a:gd name="connsiteX8" fmla="*/ 2305559 w 2371572"/>
              <a:gd name="connsiteY8" fmla="*/ 256716 h 613674"/>
              <a:gd name="connsiteX9" fmla="*/ 2185758 w 2371572"/>
              <a:gd name="connsiteY9" fmla="*/ 427860 h 613674"/>
              <a:gd name="connsiteX10" fmla="*/ 2102631 w 2371572"/>
              <a:gd name="connsiteY10" fmla="*/ 554996 h 613674"/>
              <a:gd name="connsiteX11" fmla="*/ 2075737 w 2371572"/>
              <a:gd name="connsiteY11" fmla="*/ 586780 h 613674"/>
              <a:gd name="connsiteX12" fmla="*/ 2046398 w 2371572"/>
              <a:gd name="connsiteY12" fmla="*/ 606340 h 613674"/>
              <a:gd name="connsiteX13" fmla="*/ 2012169 w 2371572"/>
              <a:gd name="connsiteY13" fmla="*/ 611229 h 613674"/>
              <a:gd name="connsiteX14" fmla="*/ 1948601 w 2371572"/>
              <a:gd name="connsiteY14" fmla="*/ 613674 h 613674"/>
              <a:gd name="connsiteX15" fmla="*/ 1787236 w 2371572"/>
              <a:gd name="connsiteY15" fmla="*/ 606340 h 613674"/>
              <a:gd name="connsiteX16" fmla="*/ 1261578 w 2371572"/>
              <a:gd name="connsiteY16" fmla="*/ 581890 h 613674"/>
              <a:gd name="connsiteX17" fmla="*/ 7335 w 2371572"/>
              <a:gd name="connsiteY17" fmla="*/ 493873 h 613674"/>
              <a:gd name="connsiteX18" fmla="*/ 0 w 2371572"/>
              <a:gd name="connsiteY18" fmla="*/ 293390 h 613674"/>
              <a:gd name="connsiteX19" fmla="*/ 141805 w 2371572"/>
              <a:gd name="connsiteY19" fmla="*/ 295835 h 613674"/>
              <a:gd name="connsiteX20" fmla="*/ 1391159 w 2371572"/>
              <a:gd name="connsiteY20" fmla="*/ 293390 h 6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572" h="613674">
                <a:moveTo>
                  <a:pt x="1391159" y="293390"/>
                </a:moveTo>
                <a:lnTo>
                  <a:pt x="1997499" y="298280"/>
                </a:lnTo>
                <a:lnTo>
                  <a:pt x="2070847" y="288500"/>
                </a:lnTo>
                <a:lnTo>
                  <a:pt x="2122190" y="266496"/>
                </a:lnTo>
                <a:lnTo>
                  <a:pt x="2202873" y="193148"/>
                </a:lnTo>
                <a:lnTo>
                  <a:pt x="2330008" y="36673"/>
                </a:lnTo>
                <a:lnTo>
                  <a:pt x="2371572" y="0"/>
                </a:lnTo>
                <a:lnTo>
                  <a:pt x="2344678" y="198038"/>
                </a:lnTo>
                <a:lnTo>
                  <a:pt x="2305559" y="256716"/>
                </a:lnTo>
                <a:lnTo>
                  <a:pt x="2185758" y="427860"/>
                </a:lnTo>
                <a:lnTo>
                  <a:pt x="2102631" y="554996"/>
                </a:lnTo>
                <a:lnTo>
                  <a:pt x="2075737" y="586780"/>
                </a:lnTo>
                <a:lnTo>
                  <a:pt x="2046398" y="606340"/>
                </a:lnTo>
                <a:lnTo>
                  <a:pt x="2012169" y="611229"/>
                </a:lnTo>
                <a:lnTo>
                  <a:pt x="1948601" y="613674"/>
                </a:lnTo>
                <a:lnTo>
                  <a:pt x="1787236" y="606340"/>
                </a:lnTo>
                <a:lnTo>
                  <a:pt x="1261578" y="581890"/>
                </a:lnTo>
                <a:lnTo>
                  <a:pt x="7335" y="493873"/>
                </a:lnTo>
                <a:lnTo>
                  <a:pt x="0" y="293390"/>
                </a:lnTo>
                <a:lnTo>
                  <a:pt x="141805" y="295835"/>
                </a:lnTo>
                <a:lnTo>
                  <a:pt x="1391159" y="2933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8AF80A58-0B08-4EDF-9989-5B37CA729C74}"/>
              </a:ext>
            </a:extLst>
          </p:cNvPr>
          <p:cNvSpPr/>
          <p:nvPr/>
        </p:nvSpPr>
        <p:spPr>
          <a:xfrm>
            <a:off x="3719513" y="4322763"/>
            <a:ext cx="2711450" cy="1390650"/>
          </a:xfrm>
          <a:custGeom>
            <a:avLst/>
            <a:gdLst>
              <a:gd name="connsiteX0" fmla="*/ 345367 w 2710308"/>
              <a:gd name="connsiteY0" fmla="*/ 355235 h 1391335"/>
              <a:gd name="connsiteX1" fmla="*/ 792699 w 2710308"/>
              <a:gd name="connsiteY1" fmla="*/ 299318 h 1391335"/>
              <a:gd name="connsiteX2" fmla="*/ 1124909 w 2710308"/>
              <a:gd name="connsiteY2" fmla="*/ 266426 h 1391335"/>
              <a:gd name="connsiteX3" fmla="*/ 1486722 w 2710308"/>
              <a:gd name="connsiteY3" fmla="*/ 243402 h 1391335"/>
              <a:gd name="connsiteX4" fmla="*/ 1736702 w 2710308"/>
              <a:gd name="connsiteY4" fmla="*/ 233534 h 1391335"/>
              <a:gd name="connsiteX5" fmla="*/ 2003128 w 2710308"/>
              <a:gd name="connsiteY5" fmla="*/ 226956 h 1391335"/>
              <a:gd name="connsiteX6" fmla="*/ 2167588 w 2710308"/>
              <a:gd name="connsiteY6" fmla="*/ 233534 h 1391335"/>
              <a:gd name="connsiteX7" fmla="*/ 2239951 w 2710308"/>
              <a:gd name="connsiteY7" fmla="*/ 240112 h 1391335"/>
              <a:gd name="connsiteX8" fmla="*/ 2279422 w 2710308"/>
              <a:gd name="connsiteY8" fmla="*/ 249980 h 1391335"/>
              <a:gd name="connsiteX9" fmla="*/ 2302446 w 2710308"/>
              <a:gd name="connsiteY9" fmla="*/ 266426 h 1391335"/>
              <a:gd name="connsiteX10" fmla="*/ 2318892 w 2710308"/>
              <a:gd name="connsiteY10" fmla="*/ 309186 h 1391335"/>
              <a:gd name="connsiteX11" fmla="*/ 2322181 w 2710308"/>
              <a:gd name="connsiteY11" fmla="*/ 342078 h 1391335"/>
              <a:gd name="connsiteX12" fmla="*/ 2309024 w 2710308"/>
              <a:gd name="connsiteY12" fmla="*/ 394705 h 1391335"/>
              <a:gd name="connsiteX13" fmla="*/ 2269554 w 2710308"/>
              <a:gd name="connsiteY13" fmla="*/ 529563 h 1391335"/>
              <a:gd name="connsiteX14" fmla="*/ 2042599 w 2710308"/>
              <a:gd name="connsiteY14" fmla="*/ 1374889 h 1391335"/>
              <a:gd name="connsiteX15" fmla="*/ 2253108 w 2710308"/>
              <a:gd name="connsiteY15" fmla="*/ 1391335 h 1391335"/>
              <a:gd name="connsiteX16" fmla="*/ 2299157 w 2710308"/>
              <a:gd name="connsiteY16" fmla="*/ 1269635 h 1391335"/>
              <a:gd name="connsiteX17" fmla="*/ 2545847 w 2710308"/>
              <a:gd name="connsiteY17" fmla="*/ 687445 h 1391335"/>
              <a:gd name="connsiteX18" fmla="*/ 2605053 w 2710308"/>
              <a:gd name="connsiteY18" fmla="*/ 549298 h 1391335"/>
              <a:gd name="connsiteX19" fmla="*/ 2624788 w 2710308"/>
              <a:gd name="connsiteY19" fmla="*/ 516406 h 1391335"/>
              <a:gd name="connsiteX20" fmla="*/ 2664259 w 2710308"/>
              <a:gd name="connsiteY20" fmla="*/ 486803 h 1391335"/>
              <a:gd name="connsiteX21" fmla="*/ 2693862 w 2710308"/>
              <a:gd name="connsiteY21" fmla="*/ 460489 h 1391335"/>
              <a:gd name="connsiteX22" fmla="*/ 2710308 w 2710308"/>
              <a:gd name="connsiteY22" fmla="*/ 434176 h 1391335"/>
              <a:gd name="connsiteX23" fmla="*/ 2710308 w 2710308"/>
              <a:gd name="connsiteY23" fmla="*/ 411151 h 1391335"/>
              <a:gd name="connsiteX24" fmla="*/ 2703729 w 2710308"/>
              <a:gd name="connsiteY24" fmla="*/ 378259 h 1391335"/>
              <a:gd name="connsiteX25" fmla="*/ 2690573 w 2710308"/>
              <a:gd name="connsiteY25" fmla="*/ 338789 h 1391335"/>
              <a:gd name="connsiteX26" fmla="*/ 2644524 w 2710308"/>
              <a:gd name="connsiteY26" fmla="*/ 282872 h 1391335"/>
              <a:gd name="connsiteX27" fmla="*/ 2578740 w 2710308"/>
              <a:gd name="connsiteY27" fmla="*/ 207220 h 1391335"/>
              <a:gd name="connsiteX28" fmla="*/ 2489931 w 2710308"/>
              <a:gd name="connsiteY28" fmla="*/ 108544 h 1391335"/>
              <a:gd name="connsiteX29" fmla="*/ 2427436 w 2710308"/>
              <a:gd name="connsiteY29" fmla="*/ 52627 h 1391335"/>
              <a:gd name="connsiteX30" fmla="*/ 2374809 w 2710308"/>
              <a:gd name="connsiteY30" fmla="*/ 16446 h 1391335"/>
              <a:gd name="connsiteX31" fmla="*/ 2325470 w 2710308"/>
              <a:gd name="connsiteY31" fmla="*/ 0 h 1391335"/>
              <a:gd name="connsiteX32" fmla="*/ 2299157 w 2710308"/>
              <a:gd name="connsiteY32" fmla="*/ 6579 h 1391335"/>
              <a:gd name="connsiteX33" fmla="*/ 2164299 w 2710308"/>
              <a:gd name="connsiteY33" fmla="*/ 49338 h 1391335"/>
              <a:gd name="connsiteX34" fmla="*/ 2091937 w 2710308"/>
              <a:gd name="connsiteY34" fmla="*/ 46049 h 1391335"/>
              <a:gd name="connsiteX35" fmla="*/ 1509747 w 2710308"/>
              <a:gd name="connsiteY35" fmla="*/ 59206 h 1391335"/>
              <a:gd name="connsiteX36" fmla="*/ 1006498 w 2710308"/>
              <a:gd name="connsiteY36" fmla="*/ 92098 h 1391335"/>
              <a:gd name="connsiteX37" fmla="*/ 664420 w 2710308"/>
              <a:gd name="connsiteY37" fmla="*/ 121701 h 1391335"/>
              <a:gd name="connsiteX38" fmla="*/ 371681 w 2710308"/>
              <a:gd name="connsiteY38" fmla="*/ 157882 h 1391335"/>
              <a:gd name="connsiteX39" fmla="*/ 101965 w 2710308"/>
              <a:gd name="connsiteY39" fmla="*/ 203931 h 1391335"/>
              <a:gd name="connsiteX40" fmla="*/ 0 w 2710308"/>
              <a:gd name="connsiteY40" fmla="*/ 217088 h 1391335"/>
              <a:gd name="connsiteX41" fmla="*/ 46049 w 2710308"/>
              <a:gd name="connsiteY41" fmla="*/ 401284 h 1391335"/>
              <a:gd name="connsiteX42" fmla="*/ 345367 w 2710308"/>
              <a:gd name="connsiteY42" fmla="*/ 355235 h 139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0308" h="1391335">
                <a:moveTo>
                  <a:pt x="345367" y="355235"/>
                </a:moveTo>
                <a:lnTo>
                  <a:pt x="792699" y="299318"/>
                </a:lnTo>
                <a:lnTo>
                  <a:pt x="1124909" y="266426"/>
                </a:lnTo>
                <a:lnTo>
                  <a:pt x="1486722" y="243402"/>
                </a:lnTo>
                <a:lnTo>
                  <a:pt x="1736702" y="233534"/>
                </a:lnTo>
                <a:lnTo>
                  <a:pt x="2003128" y="226956"/>
                </a:lnTo>
                <a:lnTo>
                  <a:pt x="2167588" y="233534"/>
                </a:lnTo>
                <a:lnTo>
                  <a:pt x="2239951" y="240112"/>
                </a:lnTo>
                <a:lnTo>
                  <a:pt x="2279422" y="249980"/>
                </a:lnTo>
                <a:lnTo>
                  <a:pt x="2302446" y="266426"/>
                </a:lnTo>
                <a:lnTo>
                  <a:pt x="2318892" y="309186"/>
                </a:lnTo>
                <a:lnTo>
                  <a:pt x="2322181" y="342078"/>
                </a:lnTo>
                <a:lnTo>
                  <a:pt x="2309024" y="394705"/>
                </a:lnTo>
                <a:lnTo>
                  <a:pt x="2269554" y="529563"/>
                </a:lnTo>
                <a:lnTo>
                  <a:pt x="2042599" y="1374889"/>
                </a:lnTo>
                <a:lnTo>
                  <a:pt x="2253108" y="1391335"/>
                </a:lnTo>
                <a:lnTo>
                  <a:pt x="2299157" y="1269635"/>
                </a:lnTo>
                <a:lnTo>
                  <a:pt x="2545847" y="687445"/>
                </a:lnTo>
                <a:lnTo>
                  <a:pt x="2605053" y="549298"/>
                </a:lnTo>
                <a:lnTo>
                  <a:pt x="2624788" y="516406"/>
                </a:lnTo>
                <a:lnTo>
                  <a:pt x="2664259" y="486803"/>
                </a:lnTo>
                <a:lnTo>
                  <a:pt x="2693862" y="460489"/>
                </a:lnTo>
                <a:lnTo>
                  <a:pt x="2710308" y="434176"/>
                </a:lnTo>
                <a:lnTo>
                  <a:pt x="2710308" y="411151"/>
                </a:lnTo>
                <a:lnTo>
                  <a:pt x="2703729" y="378259"/>
                </a:lnTo>
                <a:lnTo>
                  <a:pt x="2690573" y="338789"/>
                </a:lnTo>
                <a:lnTo>
                  <a:pt x="2644524" y="282872"/>
                </a:lnTo>
                <a:lnTo>
                  <a:pt x="2578740" y="207220"/>
                </a:lnTo>
                <a:lnTo>
                  <a:pt x="2489931" y="108544"/>
                </a:lnTo>
                <a:lnTo>
                  <a:pt x="2427436" y="52627"/>
                </a:lnTo>
                <a:lnTo>
                  <a:pt x="2374809" y="16446"/>
                </a:lnTo>
                <a:lnTo>
                  <a:pt x="2325470" y="0"/>
                </a:lnTo>
                <a:lnTo>
                  <a:pt x="2299157" y="6579"/>
                </a:lnTo>
                <a:lnTo>
                  <a:pt x="2164299" y="49338"/>
                </a:lnTo>
                <a:lnTo>
                  <a:pt x="2091937" y="46049"/>
                </a:lnTo>
                <a:lnTo>
                  <a:pt x="1509747" y="59206"/>
                </a:lnTo>
                <a:lnTo>
                  <a:pt x="1006498" y="92098"/>
                </a:lnTo>
                <a:lnTo>
                  <a:pt x="664420" y="121701"/>
                </a:lnTo>
                <a:lnTo>
                  <a:pt x="371681" y="157882"/>
                </a:lnTo>
                <a:lnTo>
                  <a:pt x="101965" y="203931"/>
                </a:lnTo>
                <a:lnTo>
                  <a:pt x="0" y="217088"/>
                </a:lnTo>
                <a:lnTo>
                  <a:pt x="46049" y="401284"/>
                </a:lnTo>
                <a:lnTo>
                  <a:pt x="345367" y="3552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D524EEBD-7EED-49D9-A57D-81A748F4A990}"/>
              </a:ext>
            </a:extLst>
          </p:cNvPr>
          <p:cNvSpPr/>
          <p:nvPr/>
        </p:nvSpPr>
        <p:spPr>
          <a:xfrm>
            <a:off x="4013200" y="5637213"/>
            <a:ext cx="2006600" cy="336550"/>
          </a:xfrm>
          <a:custGeom>
            <a:avLst/>
            <a:gdLst>
              <a:gd name="connsiteX0" fmla="*/ 249979 w 2006417"/>
              <a:gd name="connsiteY0" fmla="*/ 69073 h 335499"/>
              <a:gd name="connsiteX1" fmla="*/ 506538 w 2006417"/>
              <a:gd name="connsiteY1" fmla="*/ 46049 h 335499"/>
              <a:gd name="connsiteX2" fmla="*/ 749939 w 2006417"/>
              <a:gd name="connsiteY2" fmla="*/ 32892 h 335499"/>
              <a:gd name="connsiteX3" fmla="*/ 927556 w 2006417"/>
              <a:gd name="connsiteY3" fmla="*/ 29602 h 335499"/>
              <a:gd name="connsiteX4" fmla="*/ 1404492 w 2006417"/>
              <a:gd name="connsiteY4" fmla="*/ 9867 h 335499"/>
              <a:gd name="connsiteX5" fmla="*/ 1822221 w 2006417"/>
              <a:gd name="connsiteY5" fmla="*/ 0 h 335499"/>
              <a:gd name="connsiteX6" fmla="*/ 1983392 w 2006417"/>
              <a:gd name="connsiteY6" fmla="*/ 13156 h 335499"/>
              <a:gd name="connsiteX7" fmla="*/ 1996549 w 2006417"/>
              <a:gd name="connsiteY7" fmla="*/ 55916 h 335499"/>
              <a:gd name="connsiteX8" fmla="*/ 2006417 w 2006417"/>
              <a:gd name="connsiteY8" fmla="*/ 111833 h 335499"/>
              <a:gd name="connsiteX9" fmla="*/ 1993260 w 2006417"/>
              <a:gd name="connsiteY9" fmla="*/ 151303 h 335499"/>
              <a:gd name="connsiteX10" fmla="*/ 1963657 w 2006417"/>
              <a:gd name="connsiteY10" fmla="*/ 187484 h 335499"/>
              <a:gd name="connsiteX11" fmla="*/ 1904451 w 2006417"/>
              <a:gd name="connsiteY11" fmla="*/ 203931 h 335499"/>
              <a:gd name="connsiteX12" fmla="*/ 1654471 w 2006417"/>
              <a:gd name="connsiteY12" fmla="*/ 203931 h 335499"/>
              <a:gd name="connsiteX13" fmla="*/ 782831 w 2006417"/>
              <a:gd name="connsiteY13" fmla="*/ 226955 h 335499"/>
              <a:gd name="connsiteX14" fmla="*/ 490092 w 2006417"/>
              <a:gd name="connsiteY14" fmla="*/ 236823 h 335499"/>
              <a:gd name="connsiteX15" fmla="*/ 296028 w 2006417"/>
              <a:gd name="connsiteY15" fmla="*/ 253269 h 335499"/>
              <a:gd name="connsiteX16" fmla="*/ 197352 w 2006417"/>
              <a:gd name="connsiteY16" fmla="*/ 273004 h 335499"/>
              <a:gd name="connsiteX17" fmla="*/ 161171 w 2006417"/>
              <a:gd name="connsiteY17" fmla="*/ 282872 h 335499"/>
              <a:gd name="connsiteX18" fmla="*/ 36181 w 2006417"/>
              <a:gd name="connsiteY18" fmla="*/ 335499 h 335499"/>
              <a:gd name="connsiteX19" fmla="*/ 0 w 2006417"/>
              <a:gd name="connsiteY19" fmla="*/ 98676 h 335499"/>
              <a:gd name="connsiteX20" fmla="*/ 249979 w 2006417"/>
              <a:gd name="connsiteY20" fmla="*/ 69073 h 33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6417" h="335499">
                <a:moveTo>
                  <a:pt x="249979" y="69073"/>
                </a:moveTo>
                <a:lnTo>
                  <a:pt x="506538" y="46049"/>
                </a:lnTo>
                <a:lnTo>
                  <a:pt x="749939" y="32892"/>
                </a:lnTo>
                <a:lnTo>
                  <a:pt x="927556" y="29602"/>
                </a:lnTo>
                <a:lnTo>
                  <a:pt x="1404492" y="9867"/>
                </a:lnTo>
                <a:lnTo>
                  <a:pt x="1822221" y="0"/>
                </a:lnTo>
                <a:lnTo>
                  <a:pt x="1983392" y="13156"/>
                </a:lnTo>
                <a:lnTo>
                  <a:pt x="1996549" y="55916"/>
                </a:lnTo>
                <a:lnTo>
                  <a:pt x="2006417" y="111833"/>
                </a:lnTo>
                <a:lnTo>
                  <a:pt x="1993260" y="151303"/>
                </a:lnTo>
                <a:lnTo>
                  <a:pt x="1963657" y="187484"/>
                </a:lnTo>
                <a:lnTo>
                  <a:pt x="1904451" y="203931"/>
                </a:lnTo>
                <a:lnTo>
                  <a:pt x="1654471" y="203931"/>
                </a:lnTo>
                <a:lnTo>
                  <a:pt x="782831" y="226955"/>
                </a:lnTo>
                <a:lnTo>
                  <a:pt x="490092" y="236823"/>
                </a:lnTo>
                <a:lnTo>
                  <a:pt x="296028" y="253269"/>
                </a:lnTo>
                <a:lnTo>
                  <a:pt x="197352" y="273004"/>
                </a:lnTo>
                <a:lnTo>
                  <a:pt x="161171" y="282872"/>
                </a:lnTo>
                <a:lnTo>
                  <a:pt x="36181" y="335499"/>
                </a:lnTo>
                <a:lnTo>
                  <a:pt x="0" y="98676"/>
                </a:lnTo>
                <a:lnTo>
                  <a:pt x="249979" y="690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5618F98-9F3A-401E-A8BF-F2D6D04DB639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6525"/>
            <a:ext cx="4500563" cy="4633913"/>
            <a:chOff x="2809875" y="1560513"/>
            <a:chExt cx="4500563" cy="4633912"/>
          </a:xfrm>
        </p:grpSpPr>
        <p:sp>
          <p:nvSpPr>
            <p:cNvPr id="8" name="フリーフォーム 15">
              <a:extLst>
                <a:ext uri="{FF2B5EF4-FFF2-40B4-BE49-F238E27FC236}">
                  <a16:creationId xmlns:a16="http://schemas.microsoft.com/office/drawing/2014/main" id="{A7D41954-2F19-40B8-B131-C34446AC07AF}"/>
                </a:ext>
              </a:extLst>
            </p:cNvPr>
            <p:cNvSpPr/>
            <p:nvPr/>
          </p:nvSpPr>
          <p:spPr>
            <a:xfrm>
              <a:off x="3543300" y="1560513"/>
              <a:ext cx="2413000" cy="969963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B4DE9CAE-A928-456E-A368-7308B0160E8C}"/>
                </a:ext>
              </a:extLst>
            </p:cNvPr>
            <p:cNvSpPr/>
            <p:nvPr/>
          </p:nvSpPr>
          <p:spPr>
            <a:xfrm>
              <a:off x="3619500" y="46069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6">
              <a:extLst>
                <a:ext uri="{FF2B5EF4-FFF2-40B4-BE49-F238E27FC236}">
                  <a16:creationId xmlns:a16="http://schemas.microsoft.com/office/drawing/2014/main" id="{80CA2051-C452-4C36-8765-F98285AFC5F9}"/>
                </a:ext>
              </a:extLst>
            </p:cNvPr>
            <p:cNvSpPr/>
            <p:nvPr/>
          </p:nvSpPr>
          <p:spPr>
            <a:xfrm>
              <a:off x="2809875" y="3133726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736B2A91-1B05-449C-AEB8-5C32489A5E83}"/>
                </a:ext>
              </a:extLst>
            </p:cNvPr>
            <p:cNvSpPr/>
            <p:nvPr/>
          </p:nvSpPr>
          <p:spPr>
            <a:xfrm rot="16200000">
              <a:off x="3813175" y="3113088"/>
              <a:ext cx="2371724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E2454F4E-61C6-4DC7-9D5A-105DEE174289}"/>
                </a:ext>
              </a:extLst>
            </p:cNvPr>
            <p:cNvSpPr/>
            <p:nvPr/>
          </p:nvSpPr>
          <p:spPr>
            <a:xfrm>
              <a:off x="3871913" y="4475162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1C27E86B-ACD1-435B-8A55-9929002B1787}"/>
                </a:ext>
              </a:extLst>
            </p:cNvPr>
            <p:cNvSpPr/>
            <p:nvPr/>
          </p:nvSpPr>
          <p:spPr>
            <a:xfrm>
              <a:off x="4165600" y="5789612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4354EC3B-2381-4AEA-A8EE-217E190DF718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42210531-EAB3-4E8B-9635-8C2BADB91CB0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F9DF514E-CCE2-47F8-A015-81E9BD620A84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">
              <a:extLst>
                <a:ext uri="{FF2B5EF4-FFF2-40B4-BE49-F238E27FC236}">
                  <a16:creationId xmlns:a16="http://schemas.microsoft.com/office/drawing/2014/main" id="{0D00ABA2-467A-4929-AA6D-FB64DCB53979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EEAB060B-FBF1-4A6D-BD43-F143E9D78504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">
              <a:extLst>
                <a:ext uri="{FF2B5EF4-FFF2-40B4-BE49-F238E27FC236}">
                  <a16:creationId xmlns:a16="http://schemas.microsoft.com/office/drawing/2014/main" id="{D31EDA1E-3208-448C-AF18-68A532655475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AF61C64B-1DD2-4B5D-9B87-724D80A3C244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13407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4210" name="グループ化 1">
            <a:extLst>
              <a:ext uri="{FF2B5EF4-FFF2-40B4-BE49-F238E27FC236}">
                <a16:creationId xmlns:a16="http://schemas.microsoft.com/office/drawing/2014/main" id="{72D8A836-27A3-4CA5-9F22-DB7A27029513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F62B6EE-7425-41EB-A025-B28581632A3C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EB6DF3B-022A-42FD-8E0C-4FBF4A3C33B1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6D077415-98D5-49AE-BF6B-8425E5BB251E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461083D-B374-4D84-95B7-C65C21D1A42B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F932979C-C75E-40FF-8530-A8C7F380DF6D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B97D134-81D5-457D-91E7-219578F826B1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457283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28FDAC3-45FA-467D-AE46-FFBD3445A6A4}"/>
              </a:ext>
            </a:extLst>
          </p:cNvPr>
          <p:cNvSpPr/>
          <p:nvPr/>
        </p:nvSpPr>
        <p:spPr>
          <a:xfrm>
            <a:off x="3389313" y="1285875"/>
            <a:ext cx="866775" cy="1152525"/>
          </a:xfrm>
          <a:custGeom>
            <a:avLst/>
            <a:gdLst>
              <a:gd name="connsiteX0" fmla="*/ 402431 w 866775"/>
              <a:gd name="connsiteY0" fmla="*/ 454819 h 1152525"/>
              <a:gd name="connsiteX1" fmla="*/ 364331 w 866775"/>
              <a:gd name="connsiteY1" fmla="*/ 540544 h 1152525"/>
              <a:gd name="connsiteX2" fmla="*/ 297656 w 866775"/>
              <a:gd name="connsiteY2" fmla="*/ 673894 h 1152525"/>
              <a:gd name="connsiteX3" fmla="*/ 221456 w 866775"/>
              <a:gd name="connsiteY3" fmla="*/ 804863 h 1152525"/>
              <a:gd name="connsiteX4" fmla="*/ 135731 w 866775"/>
              <a:gd name="connsiteY4" fmla="*/ 940594 h 1152525"/>
              <a:gd name="connsiteX5" fmla="*/ 52387 w 866775"/>
              <a:gd name="connsiteY5" fmla="*/ 1069181 h 1152525"/>
              <a:gd name="connsiteX6" fmla="*/ 0 w 866775"/>
              <a:gd name="connsiteY6" fmla="*/ 1152525 h 1152525"/>
              <a:gd name="connsiteX7" fmla="*/ 69056 w 866775"/>
              <a:gd name="connsiteY7" fmla="*/ 1140619 h 1152525"/>
              <a:gd name="connsiteX8" fmla="*/ 211931 w 866775"/>
              <a:gd name="connsiteY8" fmla="*/ 1012031 h 1152525"/>
              <a:gd name="connsiteX9" fmla="*/ 357187 w 866775"/>
              <a:gd name="connsiteY9" fmla="*/ 862013 h 1152525"/>
              <a:gd name="connsiteX10" fmla="*/ 461962 w 866775"/>
              <a:gd name="connsiteY10" fmla="*/ 747713 h 1152525"/>
              <a:gd name="connsiteX11" fmla="*/ 571500 w 866775"/>
              <a:gd name="connsiteY11" fmla="*/ 623888 h 1152525"/>
              <a:gd name="connsiteX12" fmla="*/ 652462 w 866775"/>
              <a:gd name="connsiteY12" fmla="*/ 531019 h 1152525"/>
              <a:gd name="connsiteX13" fmla="*/ 688181 w 866775"/>
              <a:gd name="connsiteY13" fmla="*/ 488156 h 1152525"/>
              <a:gd name="connsiteX14" fmla="*/ 731044 w 866775"/>
              <a:gd name="connsiteY14" fmla="*/ 447675 h 1152525"/>
              <a:gd name="connsiteX15" fmla="*/ 769144 w 866775"/>
              <a:gd name="connsiteY15" fmla="*/ 419100 h 1152525"/>
              <a:gd name="connsiteX16" fmla="*/ 802481 w 866775"/>
              <a:gd name="connsiteY16" fmla="*/ 402431 h 1152525"/>
              <a:gd name="connsiteX17" fmla="*/ 821531 w 866775"/>
              <a:gd name="connsiteY17" fmla="*/ 395288 h 1152525"/>
              <a:gd name="connsiteX18" fmla="*/ 842962 w 866775"/>
              <a:gd name="connsiteY18" fmla="*/ 381000 h 1152525"/>
              <a:gd name="connsiteX19" fmla="*/ 862012 w 866775"/>
              <a:gd name="connsiteY19" fmla="*/ 354806 h 1152525"/>
              <a:gd name="connsiteX20" fmla="*/ 866775 w 866775"/>
              <a:gd name="connsiteY20" fmla="*/ 323850 h 1152525"/>
              <a:gd name="connsiteX21" fmla="*/ 862012 w 866775"/>
              <a:gd name="connsiteY21" fmla="*/ 283369 h 1152525"/>
              <a:gd name="connsiteX22" fmla="*/ 850106 w 866775"/>
              <a:gd name="connsiteY22" fmla="*/ 245269 h 1152525"/>
              <a:gd name="connsiteX23" fmla="*/ 831056 w 866775"/>
              <a:gd name="connsiteY23" fmla="*/ 211931 h 1152525"/>
              <a:gd name="connsiteX24" fmla="*/ 809625 w 866775"/>
              <a:gd name="connsiteY24" fmla="*/ 183356 h 1152525"/>
              <a:gd name="connsiteX25" fmla="*/ 771525 w 866775"/>
              <a:gd name="connsiteY25" fmla="*/ 147638 h 1152525"/>
              <a:gd name="connsiteX26" fmla="*/ 723900 w 866775"/>
              <a:gd name="connsiteY26" fmla="*/ 111919 h 1152525"/>
              <a:gd name="connsiteX27" fmla="*/ 671512 w 866775"/>
              <a:gd name="connsiteY27" fmla="*/ 78581 h 1152525"/>
              <a:gd name="connsiteX28" fmla="*/ 621506 w 866775"/>
              <a:gd name="connsiteY28" fmla="*/ 54769 h 1152525"/>
              <a:gd name="connsiteX29" fmla="*/ 545306 w 866775"/>
              <a:gd name="connsiteY29" fmla="*/ 26194 h 1152525"/>
              <a:gd name="connsiteX30" fmla="*/ 492919 w 866775"/>
              <a:gd name="connsiteY30" fmla="*/ 9525 h 1152525"/>
              <a:gd name="connsiteX31" fmla="*/ 457200 w 866775"/>
              <a:gd name="connsiteY31" fmla="*/ 0 h 1152525"/>
              <a:gd name="connsiteX32" fmla="*/ 431006 w 866775"/>
              <a:gd name="connsiteY32" fmla="*/ 2381 h 1152525"/>
              <a:gd name="connsiteX33" fmla="*/ 404812 w 866775"/>
              <a:gd name="connsiteY33" fmla="*/ 7144 h 1152525"/>
              <a:gd name="connsiteX34" fmla="*/ 390525 w 866775"/>
              <a:gd name="connsiteY34" fmla="*/ 11906 h 1152525"/>
              <a:gd name="connsiteX35" fmla="*/ 388144 w 866775"/>
              <a:gd name="connsiteY35" fmla="*/ 21431 h 1152525"/>
              <a:gd name="connsiteX36" fmla="*/ 392906 w 866775"/>
              <a:gd name="connsiteY36" fmla="*/ 35719 h 1152525"/>
              <a:gd name="connsiteX37" fmla="*/ 402431 w 866775"/>
              <a:gd name="connsiteY37" fmla="*/ 50006 h 1152525"/>
              <a:gd name="connsiteX38" fmla="*/ 423862 w 866775"/>
              <a:gd name="connsiteY38" fmla="*/ 73819 h 1152525"/>
              <a:gd name="connsiteX39" fmla="*/ 447675 w 866775"/>
              <a:gd name="connsiteY39" fmla="*/ 100013 h 1152525"/>
              <a:gd name="connsiteX40" fmla="*/ 471487 w 866775"/>
              <a:gd name="connsiteY40" fmla="*/ 130969 h 1152525"/>
              <a:gd name="connsiteX41" fmla="*/ 485775 w 866775"/>
              <a:gd name="connsiteY41" fmla="*/ 157163 h 1152525"/>
              <a:gd name="connsiteX42" fmla="*/ 492919 w 866775"/>
              <a:gd name="connsiteY42" fmla="*/ 180975 h 1152525"/>
              <a:gd name="connsiteX43" fmla="*/ 492919 w 866775"/>
              <a:gd name="connsiteY43" fmla="*/ 207169 h 1152525"/>
              <a:gd name="connsiteX44" fmla="*/ 478631 w 866775"/>
              <a:gd name="connsiteY44" fmla="*/ 257175 h 1152525"/>
              <a:gd name="connsiteX45" fmla="*/ 459581 w 866775"/>
              <a:gd name="connsiteY45" fmla="*/ 302419 h 1152525"/>
              <a:gd name="connsiteX46" fmla="*/ 426244 w 866775"/>
              <a:gd name="connsiteY46" fmla="*/ 397669 h 1152525"/>
              <a:gd name="connsiteX47" fmla="*/ 402431 w 866775"/>
              <a:gd name="connsiteY47" fmla="*/ 454819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66775" h="1152525">
                <a:moveTo>
                  <a:pt x="402431" y="454819"/>
                </a:moveTo>
                <a:lnTo>
                  <a:pt x="364331" y="540544"/>
                </a:lnTo>
                <a:lnTo>
                  <a:pt x="297656" y="673894"/>
                </a:lnTo>
                <a:lnTo>
                  <a:pt x="221456" y="804863"/>
                </a:lnTo>
                <a:lnTo>
                  <a:pt x="135731" y="940594"/>
                </a:lnTo>
                <a:lnTo>
                  <a:pt x="52387" y="1069181"/>
                </a:lnTo>
                <a:lnTo>
                  <a:pt x="0" y="1152525"/>
                </a:lnTo>
                <a:lnTo>
                  <a:pt x="69056" y="1140619"/>
                </a:lnTo>
                <a:lnTo>
                  <a:pt x="211931" y="1012031"/>
                </a:lnTo>
                <a:lnTo>
                  <a:pt x="357187" y="862013"/>
                </a:lnTo>
                <a:lnTo>
                  <a:pt x="461962" y="747713"/>
                </a:lnTo>
                <a:lnTo>
                  <a:pt x="571500" y="623888"/>
                </a:lnTo>
                <a:lnTo>
                  <a:pt x="652462" y="531019"/>
                </a:lnTo>
                <a:lnTo>
                  <a:pt x="688181" y="488156"/>
                </a:lnTo>
                <a:lnTo>
                  <a:pt x="731044" y="447675"/>
                </a:lnTo>
                <a:lnTo>
                  <a:pt x="769144" y="419100"/>
                </a:lnTo>
                <a:lnTo>
                  <a:pt x="802481" y="402431"/>
                </a:lnTo>
                <a:lnTo>
                  <a:pt x="821531" y="395288"/>
                </a:lnTo>
                <a:lnTo>
                  <a:pt x="842962" y="381000"/>
                </a:lnTo>
                <a:lnTo>
                  <a:pt x="862012" y="354806"/>
                </a:lnTo>
                <a:lnTo>
                  <a:pt x="866775" y="323850"/>
                </a:lnTo>
                <a:lnTo>
                  <a:pt x="862012" y="283369"/>
                </a:lnTo>
                <a:lnTo>
                  <a:pt x="850106" y="245269"/>
                </a:lnTo>
                <a:lnTo>
                  <a:pt x="831056" y="211931"/>
                </a:lnTo>
                <a:lnTo>
                  <a:pt x="809625" y="183356"/>
                </a:lnTo>
                <a:lnTo>
                  <a:pt x="771525" y="147638"/>
                </a:lnTo>
                <a:lnTo>
                  <a:pt x="723900" y="111919"/>
                </a:lnTo>
                <a:lnTo>
                  <a:pt x="671512" y="78581"/>
                </a:lnTo>
                <a:lnTo>
                  <a:pt x="621506" y="54769"/>
                </a:lnTo>
                <a:lnTo>
                  <a:pt x="545306" y="26194"/>
                </a:lnTo>
                <a:lnTo>
                  <a:pt x="492919" y="9525"/>
                </a:lnTo>
                <a:lnTo>
                  <a:pt x="457200" y="0"/>
                </a:lnTo>
                <a:lnTo>
                  <a:pt x="431006" y="2381"/>
                </a:lnTo>
                <a:lnTo>
                  <a:pt x="404812" y="7144"/>
                </a:lnTo>
                <a:lnTo>
                  <a:pt x="390525" y="11906"/>
                </a:lnTo>
                <a:lnTo>
                  <a:pt x="388144" y="21431"/>
                </a:lnTo>
                <a:lnTo>
                  <a:pt x="392906" y="35719"/>
                </a:lnTo>
                <a:lnTo>
                  <a:pt x="402431" y="50006"/>
                </a:lnTo>
                <a:lnTo>
                  <a:pt x="423862" y="73819"/>
                </a:lnTo>
                <a:lnTo>
                  <a:pt x="447675" y="100013"/>
                </a:lnTo>
                <a:lnTo>
                  <a:pt x="471487" y="130969"/>
                </a:lnTo>
                <a:lnTo>
                  <a:pt x="485775" y="157163"/>
                </a:lnTo>
                <a:lnTo>
                  <a:pt x="492919" y="180975"/>
                </a:lnTo>
                <a:lnTo>
                  <a:pt x="492919" y="207169"/>
                </a:lnTo>
                <a:lnTo>
                  <a:pt x="478631" y="257175"/>
                </a:lnTo>
                <a:lnTo>
                  <a:pt x="459581" y="302419"/>
                </a:lnTo>
                <a:lnTo>
                  <a:pt x="426244" y="397669"/>
                </a:lnTo>
                <a:lnTo>
                  <a:pt x="402431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D3BC0D6-AF1F-4229-9A9B-AC3759E36759}"/>
              </a:ext>
            </a:extLst>
          </p:cNvPr>
          <p:cNvSpPr/>
          <p:nvPr/>
        </p:nvSpPr>
        <p:spPr>
          <a:xfrm>
            <a:off x="5156200" y="2852738"/>
            <a:ext cx="2058988" cy="566737"/>
          </a:xfrm>
          <a:custGeom>
            <a:avLst/>
            <a:gdLst>
              <a:gd name="connsiteX0" fmla="*/ 1188244 w 2059782"/>
              <a:gd name="connsiteY0" fmla="*/ 176212 h 566737"/>
              <a:gd name="connsiteX1" fmla="*/ 897732 w 2059782"/>
              <a:gd name="connsiteY1" fmla="*/ 238125 h 566737"/>
              <a:gd name="connsiteX2" fmla="*/ 626269 w 2059782"/>
              <a:gd name="connsiteY2" fmla="*/ 300037 h 566737"/>
              <a:gd name="connsiteX3" fmla="*/ 357188 w 2059782"/>
              <a:gd name="connsiteY3" fmla="*/ 361950 h 566737"/>
              <a:gd name="connsiteX4" fmla="*/ 311944 w 2059782"/>
              <a:gd name="connsiteY4" fmla="*/ 373856 h 566737"/>
              <a:gd name="connsiteX5" fmla="*/ 285750 w 2059782"/>
              <a:gd name="connsiteY5" fmla="*/ 378618 h 566737"/>
              <a:gd name="connsiteX6" fmla="*/ 254794 w 2059782"/>
              <a:gd name="connsiteY6" fmla="*/ 383381 h 566737"/>
              <a:gd name="connsiteX7" fmla="*/ 226219 w 2059782"/>
              <a:gd name="connsiteY7" fmla="*/ 383381 h 566737"/>
              <a:gd name="connsiteX8" fmla="*/ 197644 w 2059782"/>
              <a:gd name="connsiteY8" fmla="*/ 381000 h 566737"/>
              <a:gd name="connsiteX9" fmla="*/ 159544 w 2059782"/>
              <a:gd name="connsiteY9" fmla="*/ 373856 h 566737"/>
              <a:gd name="connsiteX10" fmla="*/ 92869 w 2059782"/>
              <a:gd name="connsiteY10" fmla="*/ 357187 h 566737"/>
              <a:gd name="connsiteX11" fmla="*/ 42863 w 2059782"/>
              <a:gd name="connsiteY11" fmla="*/ 345281 h 566737"/>
              <a:gd name="connsiteX12" fmla="*/ 14288 w 2059782"/>
              <a:gd name="connsiteY12" fmla="*/ 345281 h 566737"/>
              <a:gd name="connsiteX13" fmla="*/ 4763 w 2059782"/>
              <a:gd name="connsiteY13" fmla="*/ 350043 h 566737"/>
              <a:gd name="connsiteX14" fmla="*/ 0 w 2059782"/>
              <a:gd name="connsiteY14" fmla="*/ 366712 h 566737"/>
              <a:gd name="connsiteX15" fmla="*/ 9525 w 2059782"/>
              <a:gd name="connsiteY15" fmla="*/ 397668 h 566737"/>
              <a:gd name="connsiteX16" fmla="*/ 38100 w 2059782"/>
              <a:gd name="connsiteY16" fmla="*/ 445293 h 566737"/>
              <a:gd name="connsiteX17" fmla="*/ 76200 w 2059782"/>
              <a:gd name="connsiteY17" fmla="*/ 476250 h 566737"/>
              <a:gd name="connsiteX18" fmla="*/ 128588 w 2059782"/>
              <a:gd name="connsiteY18" fmla="*/ 511968 h 566737"/>
              <a:gd name="connsiteX19" fmla="*/ 171450 w 2059782"/>
              <a:gd name="connsiteY19" fmla="*/ 533400 h 566737"/>
              <a:gd name="connsiteX20" fmla="*/ 216694 w 2059782"/>
              <a:gd name="connsiteY20" fmla="*/ 550068 h 566737"/>
              <a:gd name="connsiteX21" fmla="*/ 261938 w 2059782"/>
              <a:gd name="connsiteY21" fmla="*/ 559593 h 566737"/>
              <a:gd name="connsiteX22" fmla="*/ 300038 w 2059782"/>
              <a:gd name="connsiteY22" fmla="*/ 564356 h 566737"/>
              <a:gd name="connsiteX23" fmla="*/ 340519 w 2059782"/>
              <a:gd name="connsiteY23" fmla="*/ 566737 h 566737"/>
              <a:gd name="connsiteX24" fmla="*/ 392907 w 2059782"/>
              <a:gd name="connsiteY24" fmla="*/ 561975 h 566737"/>
              <a:gd name="connsiteX25" fmla="*/ 488157 w 2059782"/>
              <a:gd name="connsiteY25" fmla="*/ 538162 h 566737"/>
              <a:gd name="connsiteX26" fmla="*/ 666750 w 2059782"/>
              <a:gd name="connsiteY26" fmla="*/ 492918 h 566737"/>
              <a:gd name="connsiteX27" fmla="*/ 897732 w 2059782"/>
              <a:gd name="connsiteY27" fmla="*/ 435768 h 566737"/>
              <a:gd name="connsiteX28" fmla="*/ 1095375 w 2059782"/>
              <a:gd name="connsiteY28" fmla="*/ 392906 h 566737"/>
              <a:gd name="connsiteX29" fmla="*/ 1314450 w 2059782"/>
              <a:gd name="connsiteY29" fmla="*/ 347662 h 566737"/>
              <a:gd name="connsiteX30" fmla="*/ 1574007 w 2059782"/>
              <a:gd name="connsiteY30" fmla="*/ 292893 h 566737"/>
              <a:gd name="connsiteX31" fmla="*/ 1657350 w 2059782"/>
              <a:gd name="connsiteY31" fmla="*/ 278606 h 566737"/>
              <a:gd name="connsiteX32" fmla="*/ 1759744 w 2059782"/>
              <a:gd name="connsiteY32" fmla="*/ 266700 h 566737"/>
              <a:gd name="connsiteX33" fmla="*/ 1893094 w 2059782"/>
              <a:gd name="connsiteY33" fmla="*/ 264318 h 566737"/>
              <a:gd name="connsiteX34" fmla="*/ 1931194 w 2059782"/>
              <a:gd name="connsiteY34" fmla="*/ 261937 h 566737"/>
              <a:gd name="connsiteX35" fmla="*/ 1962150 w 2059782"/>
              <a:gd name="connsiteY35" fmla="*/ 254793 h 566737"/>
              <a:gd name="connsiteX36" fmla="*/ 2002632 w 2059782"/>
              <a:gd name="connsiteY36" fmla="*/ 240506 h 566737"/>
              <a:gd name="connsiteX37" fmla="*/ 2028825 w 2059782"/>
              <a:gd name="connsiteY37" fmla="*/ 228600 h 566737"/>
              <a:gd name="connsiteX38" fmla="*/ 2040732 w 2059782"/>
              <a:gd name="connsiteY38" fmla="*/ 219075 h 566737"/>
              <a:gd name="connsiteX39" fmla="*/ 2052638 w 2059782"/>
              <a:gd name="connsiteY39" fmla="*/ 202406 h 566737"/>
              <a:gd name="connsiteX40" fmla="*/ 2059782 w 2059782"/>
              <a:gd name="connsiteY40" fmla="*/ 185737 h 566737"/>
              <a:gd name="connsiteX41" fmla="*/ 2059782 w 2059782"/>
              <a:gd name="connsiteY41" fmla="*/ 169068 h 566737"/>
              <a:gd name="connsiteX42" fmla="*/ 2055019 w 2059782"/>
              <a:gd name="connsiteY42" fmla="*/ 157162 h 566737"/>
              <a:gd name="connsiteX43" fmla="*/ 2033588 w 2059782"/>
              <a:gd name="connsiteY43" fmla="*/ 126206 h 566737"/>
              <a:gd name="connsiteX44" fmla="*/ 2012157 w 2059782"/>
              <a:gd name="connsiteY44" fmla="*/ 107156 h 566737"/>
              <a:gd name="connsiteX45" fmla="*/ 1981200 w 2059782"/>
              <a:gd name="connsiteY45" fmla="*/ 80962 h 566737"/>
              <a:gd name="connsiteX46" fmla="*/ 1950244 w 2059782"/>
              <a:gd name="connsiteY46" fmla="*/ 61912 h 566737"/>
              <a:gd name="connsiteX47" fmla="*/ 1895475 w 2059782"/>
              <a:gd name="connsiteY47" fmla="*/ 38100 h 566737"/>
              <a:gd name="connsiteX48" fmla="*/ 1814513 w 2059782"/>
              <a:gd name="connsiteY48" fmla="*/ 7143 h 566737"/>
              <a:gd name="connsiteX49" fmla="*/ 1783557 w 2059782"/>
              <a:gd name="connsiteY49" fmla="*/ 0 h 566737"/>
              <a:gd name="connsiteX50" fmla="*/ 1764507 w 2059782"/>
              <a:gd name="connsiteY50" fmla="*/ 0 h 566737"/>
              <a:gd name="connsiteX51" fmla="*/ 1690688 w 2059782"/>
              <a:gd name="connsiteY51" fmla="*/ 38100 h 566737"/>
              <a:gd name="connsiteX52" fmla="*/ 1654969 w 2059782"/>
              <a:gd name="connsiteY52" fmla="*/ 47625 h 566737"/>
              <a:gd name="connsiteX53" fmla="*/ 1597819 w 2059782"/>
              <a:gd name="connsiteY53" fmla="*/ 59531 h 566737"/>
              <a:gd name="connsiteX54" fmla="*/ 1531144 w 2059782"/>
              <a:gd name="connsiteY54" fmla="*/ 76200 h 566737"/>
              <a:gd name="connsiteX55" fmla="*/ 1483519 w 2059782"/>
              <a:gd name="connsiteY55" fmla="*/ 92868 h 566737"/>
              <a:gd name="connsiteX56" fmla="*/ 1290638 w 2059782"/>
              <a:gd name="connsiteY56" fmla="*/ 152400 h 566737"/>
              <a:gd name="connsiteX57" fmla="*/ 1188244 w 2059782"/>
              <a:gd name="connsiteY57" fmla="*/ 17621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59782" h="566737">
                <a:moveTo>
                  <a:pt x="1188244" y="176212"/>
                </a:moveTo>
                <a:lnTo>
                  <a:pt x="897732" y="238125"/>
                </a:lnTo>
                <a:lnTo>
                  <a:pt x="626269" y="300037"/>
                </a:lnTo>
                <a:lnTo>
                  <a:pt x="357188" y="361950"/>
                </a:lnTo>
                <a:lnTo>
                  <a:pt x="311944" y="373856"/>
                </a:lnTo>
                <a:lnTo>
                  <a:pt x="285750" y="378618"/>
                </a:lnTo>
                <a:lnTo>
                  <a:pt x="254794" y="383381"/>
                </a:lnTo>
                <a:lnTo>
                  <a:pt x="226219" y="383381"/>
                </a:lnTo>
                <a:lnTo>
                  <a:pt x="197644" y="381000"/>
                </a:lnTo>
                <a:lnTo>
                  <a:pt x="159544" y="373856"/>
                </a:lnTo>
                <a:lnTo>
                  <a:pt x="92869" y="357187"/>
                </a:lnTo>
                <a:lnTo>
                  <a:pt x="42863" y="345281"/>
                </a:lnTo>
                <a:lnTo>
                  <a:pt x="14288" y="345281"/>
                </a:lnTo>
                <a:lnTo>
                  <a:pt x="4763" y="350043"/>
                </a:lnTo>
                <a:lnTo>
                  <a:pt x="0" y="366712"/>
                </a:lnTo>
                <a:lnTo>
                  <a:pt x="9525" y="397668"/>
                </a:lnTo>
                <a:lnTo>
                  <a:pt x="38100" y="445293"/>
                </a:lnTo>
                <a:lnTo>
                  <a:pt x="76200" y="476250"/>
                </a:lnTo>
                <a:lnTo>
                  <a:pt x="128588" y="511968"/>
                </a:lnTo>
                <a:lnTo>
                  <a:pt x="171450" y="533400"/>
                </a:lnTo>
                <a:lnTo>
                  <a:pt x="216694" y="550068"/>
                </a:lnTo>
                <a:lnTo>
                  <a:pt x="261938" y="559593"/>
                </a:lnTo>
                <a:lnTo>
                  <a:pt x="300038" y="564356"/>
                </a:lnTo>
                <a:lnTo>
                  <a:pt x="340519" y="566737"/>
                </a:lnTo>
                <a:lnTo>
                  <a:pt x="392907" y="561975"/>
                </a:lnTo>
                <a:lnTo>
                  <a:pt x="488157" y="538162"/>
                </a:lnTo>
                <a:lnTo>
                  <a:pt x="666750" y="492918"/>
                </a:lnTo>
                <a:lnTo>
                  <a:pt x="897732" y="435768"/>
                </a:lnTo>
                <a:lnTo>
                  <a:pt x="1095375" y="392906"/>
                </a:lnTo>
                <a:lnTo>
                  <a:pt x="1314450" y="347662"/>
                </a:lnTo>
                <a:lnTo>
                  <a:pt x="1574007" y="292893"/>
                </a:lnTo>
                <a:lnTo>
                  <a:pt x="1657350" y="278606"/>
                </a:lnTo>
                <a:lnTo>
                  <a:pt x="1759744" y="266700"/>
                </a:lnTo>
                <a:lnTo>
                  <a:pt x="1893094" y="264318"/>
                </a:lnTo>
                <a:lnTo>
                  <a:pt x="1931194" y="261937"/>
                </a:lnTo>
                <a:lnTo>
                  <a:pt x="1962150" y="254793"/>
                </a:lnTo>
                <a:lnTo>
                  <a:pt x="2002632" y="240506"/>
                </a:lnTo>
                <a:lnTo>
                  <a:pt x="2028825" y="228600"/>
                </a:lnTo>
                <a:lnTo>
                  <a:pt x="2040732" y="219075"/>
                </a:lnTo>
                <a:lnTo>
                  <a:pt x="2052638" y="202406"/>
                </a:lnTo>
                <a:lnTo>
                  <a:pt x="2059782" y="185737"/>
                </a:lnTo>
                <a:lnTo>
                  <a:pt x="2059782" y="169068"/>
                </a:lnTo>
                <a:lnTo>
                  <a:pt x="2055019" y="157162"/>
                </a:lnTo>
                <a:lnTo>
                  <a:pt x="2033588" y="126206"/>
                </a:lnTo>
                <a:lnTo>
                  <a:pt x="2012157" y="107156"/>
                </a:lnTo>
                <a:lnTo>
                  <a:pt x="1981200" y="80962"/>
                </a:lnTo>
                <a:lnTo>
                  <a:pt x="1950244" y="61912"/>
                </a:lnTo>
                <a:lnTo>
                  <a:pt x="1895475" y="38100"/>
                </a:lnTo>
                <a:lnTo>
                  <a:pt x="1814513" y="7143"/>
                </a:lnTo>
                <a:lnTo>
                  <a:pt x="1783557" y="0"/>
                </a:lnTo>
                <a:lnTo>
                  <a:pt x="1764507" y="0"/>
                </a:lnTo>
                <a:lnTo>
                  <a:pt x="1690688" y="38100"/>
                </a:lnTo>
                <a:lnTo>
                  <a:pt x="1654969" y="47625"/>
                </a:lnTo>
                <a:lnTo>
                  <a:pt x="1597819" y="59531"/>
                </a:lnTo>
                <a:lnTo>
                  <a:pt x="1531144" y="76200"/>
                </a:lnTo>
                <a:lnTo>
                  <a:pt x="1483519" y="92868"/>
                </a:lnTo>
                <a:lnTo>
                  <a:pt x="1290638" y="152400"/>
                </a:lnTo>
                <a:lnTo>
                  <a:pt x="1188244" y="176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9E17C758-A242-41F4-8832-8CEA348B0A5F}"/>
              </a:ext>
            </a:extLst>
          </p:cNvPr>
          <p:cNvSpPr/>
          <p:nvPr/>
        </p:nvSpPr>
        <p:spPr>
          <a:xfrm>
            <a:off x="5248275" y="3840163"/>
            <a:ext cx="703263" cy="884237"/>
          </a:xfrm>
          <a:custGeom>
            <a:avLst/>
            <a:gdLst>
              <a:gd name="connsiteX0" fmla="*/ 357188 w 702469"/>
              <a:gd name="connsiteY0" fmla="*/ 197644 h 883444"/>
              <a:gd name="connsiteX1" fmla="*/ 290513 w 702469"/>
              <a:gd name="connsiteY1" fmla="*/ 152400 h 883444"/>
              <a:gd name="connsiteX2" fmla="*/ 226219 w 702469"/>
              <a:gd name="connsiteY2" fmla="*/ 111919 h 883444"/>
              <a:gd name="connsiteX3" fmla="*/ 142875 w 702469"/>
              <a:gd name="connsiteY3" fmla="*/ 64294 h 883444"/>
              <a:gd name="connsiteX4" fmla="*/ 69056 w 702469"/>
              <a:gd name="connsiteY4" fmla="*/ 21432 h 883444"/>
              <a:gd name="connsiteX5" fmla="*/ 26194 w 702469"/>
              <a:gd name="connsiteY5" fmla="*/ 0 h 883444"/>
              <a:gd name="connsiteX6" fmla="*/ 19050 w 702469"/>
              <a:gd name="connsiteY6" fmla="*/ 0 h 883444"/>
              <a:gd name="connsiteX7" fmla="*/ 4763 w 702469"/>
              <a:gd name="connsiteY7" fmla="*/ 0 h 883444"/>
              <a:gd name="connsiteX8" fmla="*/ 0 w 702469"/>
              <a:gd name="connsiteY8" fmla="*/ 11907 h 883444"/>
              <a:gd name="connsiteX9" fmla="*/ 0 w 702469"/>
              <a:gd name="connsiteY9" fmla="*/ 23813 h 883444"/>
              <a:gd name="connsiteX10" fmla="*/ 7144 w 702469"/>
              <a:gd name="connsiteY10" fmla="*/ 47625 h 883444"/>
              <a:gd name="connsiteX11" fmla="*/ 19050 w 702469"/>
              <a:gd name="connsiteY11" fmla="*/ 64294 h 883444"/>
              <a:gd name="connsiteX12" fmla="*/ 59531 w 702469"/>
              <a:gd name="connsiteY12" fmla="*/ 97632 h 883444"/>
              <a:gd name="connsiteX13" fmla="*/ 128588 w 702469"/>
              <a:gd name="connsiteY13" fmla="*/ 164307 h 883444"/>
              <a:gd name="connsiteX14" fmla="*/ 180975 w 702469"/>
              <a:gd name="connsiteY14" fmla="*/ 221457 h 883444"/>
              <a:gd name="connsiteX15" fmla="*/ 233363 w 702469"/>
              <a:gd name="connsiteY15" fmla="*/ 290513 h 883444"/>
              <a:gd name="connsiteX16" fmla="*/ 278606 w 702469"/>
              <a:gd name="connsiteY16" fmla="*/ 359569 h 883444"/>
              <a:gd name="connsiteX17" fmla="*/ 335756 w 702469"/>
              <a:gd name="connsiteY17" fmla="*/ 457200 h 883444"/>
              <a:gd name="connsiteX18" fmla="*/ 392906 w 702469"/>
              <a:gd name="connsiteY18" fmla="*/ 581025 h 883444"/>
              <a:gd name="connsiteX19" fmla="*/ 454819 w 702469"/>
              <a:gd name="connsiteY19" fmla="*/ 738188 h 883444"/>
              <a:gd name="connsiteX20" fmla="*/ 476250 w 702469"/>
              <a:gd name="connsiteY20" fmla="*/ 795338 h 883444"/>
              <a:gd name="connsiteX21" fmla="*/ 492919 w 702469"/>
              <a:gd name="connsiteY21" fmla="*/ 826294 h 883444"/>
              <a:gd name="connsiteX22" fmla="*/ 514350 w 702469"/>
              <a:gd name="connsiteY22" fmla="*/ 850107 h 883444"/>
              <a:gd name="connsiteX23" fmla="*/ 545306 w 702469"/>
              <a:gd name="connsiteY23" fmla="*/ 869157 h 883444"/>
              <a:gd name="connsiteX24" fmla="*/ 571500 w 702469"/>
              <a:gd name="connsiteY24" fmla="*/ 878682 h 883444"/>
              <a:gd name="connsiteX25" fmla="*/ 604838 w 702469"/>
              <a:gd name="connsiteY25" fmla="*/ 883444 h 883444"/>
              <a:gd name="connsiteX26" fmla="*/ 633413 w 702469"/>
              <a:gd name="connsiteY26" fmla="*/ 881063 h 883444"/>
              <a:gd name="connsiteX27" fmla="*/ 659606 w 702469"/>
              <a:gd name="connsiteY27" fmla="*/ 869157 h 883444"/>
              <a:gd name="connsiteX28" fmla="*/ 676275 w 702469"/>
              <a:gd name="connsiteY28" fmla="*/ 852488 h 883444"/>
              <a:gd name="connsiteX29" fmla="*/ 685800 w 702469"/>
              <a:gd name="connsiteY29" fmla="*/ 833438 h 883444"/>
              <a:gd name="connsiteX30" fmla="*/ 695325 w 702469"/>
              <a:gd name="connsiteY30" fmla="*/ 809625 h 883444"/>
              <a:gd name="connsiteX31" fmla="*/ 700088 w 702469"/>
              <a:gd name="connsiteY31" fmla="*/ 776288 h 883444"/>
              <a:gd name="connsiteX32" fmla="*/ 702469 w 702469"/>
              <a:gd name="connsiteY32" fmla="*/ 742950 h 883444"/>
              <a:gd name="connsiteX33" fmla="*/ 700088 w 702469"/>
              <a:gd name="connsiteY33" fmla="*/ 707232 h 883444"/>
              <a:gd name="connsiteX34" fmla="*/ 697706 w 702469"/>
              <a:gd name="connsiteY34" fmla="*/ 664369 h 883444"/>
              <a:gd name="connsiteX35" fmla="*/ 688181 w 702469"/>
              <a:gd name="connsiteY35" fmla="*/ 602457 h 883444"/>
              <a:gd name="connsiteX36" fmla="*/ 676275 w 702469"/>
              <a:gd name="connsiteY36" fmla="*/ 564357 h 883444"/>
              <a:gd name="connsiteX37" fmla="*/ 654844 w 702469"/>
              <a:gd name="connsiteY37" fmla="*/ 502444 h 883444"/>
              <a:gd name="connsiteX38" fmla="*/ 626269 w 702469"/>
              <a:gd name="connsiteY38" fmla="*/ 445294 h 883444"/>
              <a:gd name="connsiteX39" fmla="*/ 602456 w 702469"/>
              <a:gd name="connsiteY39" fmla="*/ 407194 h 883444"/>
              <a:gd name="connsiteX40" fmla="*/ 592931 w 702469"/>
              <a:gd name="connsiteY40" fmla="*/ 395288 h 883444"/>
              <a:gd name="connsiteX41" fmla="*/ 566738 w 702469"/>
              <a:gd name="connsiteY41" fmla="*/ 366713 h 883444"/>
              <a:gd name="connsiteX42" fmla="*/ 519113 w 702469"/>
              <a:gd name="connsiteY42" fmla="*/ 323850 h 883444"/>
              <a:gd name="connsiteX43" fmla="*/ 445294 w 702469"/>
              <a:gd name="connsiteY43" fmla="*/ 264319 h 883444"/>
              <a:gd name="connsiteX44" fmla="*/ 357188 w 702469"/>
              <a:gd name="connsiteY44" fmla="*/ 1976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883444">
                <a:moveTo>
                  <a:pt x="357188" y="197644"/>
                </a:moveTo>
                <a:lnTo>
                  <a:pt x="290513" y="152400"/>
                </a:lnTo>
                <a:lnTo>
                  <a:pt x="226219" y="111919"/>
                </a:lnTo>
                <a:lnTo>
                  <a:pt x="142875" y="64294"/>
                </a:lnTo>
                <a:lnTo>
                  <a:pt x="69056" y="21432"/>
                </a:lnTo>
                <a:lnTo>
                  <a:pt x="26194" y="0"/>
                </a:lnTo>
                <a:lnTo>
                  <a:pt x="19050" y="0"/>
                </a:lnTo>
                <a:lnTo>
                  <a:pt x="4763" y="0"/>
                </a:lnTo>
                <a:lnTo>
                  <a:pt x="0" y="11907"/>
                </a:lnTo>
                <a:lnTo>
                  <a:pt x="0" y="23813"/>
                </a:lnTo>
                <a:lnTo>
                  <a:pt x="7144" y="47625"/>
                </a:lnTo>
                <a:lnTo>
                  <a:pt x="19050" y="64294"/>
                </a:lnTo>
                <a:lnTo>
                  <a:pt x="59531" y="97632"/>
                </a:lnTo>
                <a:lnTo>
                  <a:pt x="128588" y="164307"/>
                </a:lnTo>
                <a:lnTo>
                  <a:pt x="180975" y="221457"/>
                </a:lnTo>
                <a:lnTo>
                  <a:pt x="233363" y="290513"/>
                </a:lnTo>
                <a:lnTo>
                  <a:pt x="278606" y="359569"/>
                </a:lnTo>
                <a:lnTo>
                  <a:pt x="335756" y="457200"/>
                </a:lnTo>
                <a:lnTo>
                  <a:pt x="392906" y="581025"/>
                </a:lnTo>
                <a:lnTo>
                  <a:pt x="454819" y="738188"/>
                </a:lnTo>
                <a:lnTo>
                  <a:pt x="476250" y="795338"/>
                </a:lnTo>
                <a:lnTo>
                  <a:pt x="492919" y="826294"/>
                </a:lnTo>
                <a:lnTo>
                  <a:pt x="514350" y="850107"/>
                </a:lnTo>
                <a:lnTo>
                  <a:pt x="545306" y="869157"/>
                </a:lnTo>
                <a:lnTo>
                  <a:pt x="571500" y="878682"/>
                </a:lnTo>
                <a:lnTo>
                  <a:pt x="604838" y="883444"/>
                </a:lnTo>
                <a:lnTo>
                  <a:pt x="633413" y="881063"/>
                </a:lnTo>
                <a:lnTo>
                  <a:pt x="659606" y="869157"/>
                </a:lnTo>
                <a:lnTo>
                  <a:pt x="676275" y="852488"/>
                </a:lnTo>
                <a:lnTo>
                  <a:pt x="685800" y="833438"/>
                </a:lnTo>
                <a:lnTo>
                  <a:pt x="695325" y="809625"/>
                </a:lnTo>
                <a:lnTo>
                  <a:pt x="700088" y="776288"/>
                </a:lnTo>
                <a:lnTo>
                  <a:pt x="702469" y="742950"/>
                </a:lnTo>
                <a:lnTo>
                  <a:pt x="700088" y="707232"/>
                </a:lnTo>
                <a:lnTo>
                  <a:pt x="697706" y="664369"/>
                </a:lnTo>
                <a:lnTo>
                  <a:pt x="688181" y="602457"/>
                </a:lnTo>
                <a:lnTo>
                  <a:pt x="676275" y="564357"/>
                </a:lnTo>
                <a:lnTo>
                  <a:pt x="654844" y="502444"/>
                </a:lnTo>
                <a:lnTo>
                  <a:pt x="626269" y="445294"/>
                </a:lnTo>
                <a:lnTo>
                  <a:pt x="602456" y="407194"/>
                </a:lnTo>
                <a:lnTo>
                  <a:pt x="592931" y="395288"/>
                </a:lnTo>
                <a:lnTo>
                  <a:pt x="566738" y="366713"/>
                </a:lnTo>
                <a:lnTo>
                  <a:pt x="519113" y="323850"/>
                </a:lnTo>
                <a:lnTo>
                  <a:pt x="445294" y="264319"/>
                </a:lnTo>
                <a:lnTo>
                  <a:pt x="357188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7F76C63-7B37-4F8D-A966-7B85DC2EB92F}"/>
              </a:ext>
            </a:extLst>
          </p:cNvPr>
          <p:cNvSpPr/>
          <p:nvPr/>
        </p:nvSpPr>
        <p:spPr>
          <a:xfrm>
            <a:off x="2976563" y="2238375"/>
            <a:ext cx="430212" cy="2195513"/>
          </a:xfrm>
          <a:custGeom>
            <a:avLst/>
            <a:gdLst>
              <a:gd name="connsiteX0" fmla="*/ 167303 w 429797"/>
              <a:gd name="connsiteY0" fmla="*/ 1009590 h 2195137"/>
              <a:gd name="connsiteX1" fmla="*/ 173073 w 429797"/>
              <a:gd name="connsiteY1" fmla="*/ 1393234 h 2195137"/>
              <a:gd name="connsiteX2" fmla="*/ 178842 w 429797"/>
              <a:gd name="connsiteY2" fmla="*/ 1788416 h 2195137"/>
              <a:gd name="connsiteX3" fmla="*/ 184611 w 429797"/>
              <a:gd name="connsiteY3" fmla="*/ 2195137 h 2195137"/>
              <a:gd name="connsiteX4" fmla="*/ 403836 w 429797"/>
              <a:gd name="connsiteY4" fmla="*/ 2094178 h 2195137"/>
              <a:gd name="connsiteX5" fmla="*/ 409605 w 429797"/>
              <a:gd name="connsiteY5" fmla="*/ 1892260 h 2195137"/>
              <a:gd name="connsiteX6" fmla="*/ 421143 w 429797"/>
              <a:gd name="connsiteY6" fmla="*/ 1612459 h 2195137"/>
              <a:gd name="connsiteX7" fmla="*/ 429797 w 429797"/>
              <a:gd name="connsiteY7" fmla="*/ 1427849 h 2195137"/>
              <a:gd name="connsiteX8" fmla="*/ 429797 w 429797"/>
              <a:gd name="connsiteY8" fmla="*/ 1223046 h 2195137"/>
              <a:gd name="connsiteX9" fmla="*/ 426912 w 429797"/>
              <a:gd name="connsiteY9" fmla="*/ 830748 h 2195137"/>
              <a:gd name="connsiteX10" fmla="*/ 429797 w 429797"/>
              <a:gd name="connsiteY10" fmla="*/ 507680 h 2195137"/>
              <a:gd name="connsiteX11" fmla="*/ 426912 w 429797"/>
              <a:gd name="connsiteY11" fmla="*/ 250955 h 2195137"/>
              <a:gd name="connsiteX12" fmla="*/ 268262 w 429797"/>
              <a:gd name="connsiteY12" fmla="*/ 92305 h 2195137"/>
              <a:gd name="connsiteX13" fmla="*/ 222110 w 429797"/>
              <a:gd name="connsiteY13" fmla="*/ 69229 h 2195137"/>
              <a:gd name="connsiteX14" fmla="*/ 149996 w 429797"/>
              <a:gd name="connsiteY14" fmla="*/ 37499 h 2195137"/>
              <a:gd name="connsiteX15" fmla="*/ 77883 w 429797"/>
              <a:gd name="connsiteY15" fmla="*/ 14423 h 2195137"/>
              <a:gd name="connsiteX16" fmla="*/ 25961 w 429797"/>
              <a:gd name="connsiteY16" fmla="*/ 0 h 2195137"/>
              <a:gd name="connsiteX17" fmla="*/ 14423 w 429797"/>
              <a:gd name="connsiteY17" fmla="*/ 2885 h 2195137"/>
              <a:gd name="connsiteX18" fmla="*/ 2884 w 429797"/>
              <a:gd name="connsiteY18" fmla="*/ 8654 h 2195137"/>
              <a:gd name="connsiteX19" fmla="*/ 0 w 429797"/>
              <a:gd name="connsiteY19" fmla="*/ 31730 h 2195137"/>
              <a:gd name="connsiteX20" fmla="*/ 5769 w 429797"/>
              <a:gd name="connsiteY20" fmla="*/ 54806 h 2195137"/>
              <a:gd name="connsiteX21" fmla="*/ 25961 w 429797"/>
              <a:gd name="connsiteY21" fmla="*/ 77883 h 2195137"/>
              <a:gd name="connsiteX22" fmla="*/ 57691 w 429797"/>
              <a:gd name="connsiteY22" fmla="*/ 112497 h 2195137"/>
              <a:gd name="connsiteX23" fmla="*/ 83652 w 429797"/>
              <a:gd name="connsiteY23" fmla="*/ 149996 h 2195137"/>
              <a:gd name="connsiteX24" fmla="*/ 109613 w 429797"/>
              <a:gd name="connsiteY24" fmla="*/ 199033 h 2195137"/>
              <a:gd name="connsiteX25" fmla="*/ 126920 w 429797"/>
              <a:gd name="connsiteY25" fmla="*/ 242302 h 2195137"/>
              <a:gd name="connsiteX26" fmla="*/ 144227 w 429797"/>
              <a:gd name="connsiteY26" fmla="*/ 294223 h 2195137"/>
              <a:gd name="connsiteX27" fmla="*/ 155765 w 429797"/>
              <a:gd name="connsiteY27" fmla="*/ 349030 h 2195137"/>
              <a:gd name="connsiteX28" fmla="*/ 161534 w 429797"/>
              <a:gd name="connsiteY28" fmla="*/ 409605 h 2195137"/>
              <a:gd name="connsiteX29" fmla="*/ 164419 w 429797"/>
              <a:gd name="connsiteY29" fmla="*/ 651907 h 2195137"/>
              <a:gd name="connsiteX30" fmla="*/ 167303 w 429797"/>
              <a:gd name="connsiteY30" fmla="*/ 1009590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9797" h="2195137">
                <a:moveTo>
                  <a:pt x="167303" y="1009590"/>
                </a:moveTo>
                <a:cubicBezTo>
                  <a:pt x="169226" y="1137471"/>
                  <a:pt x="171150" y="1265353"/>
                  <a:pt x="173073" y="1393234"/>
                </a:cubicBezTo>
                <a:lnTo>
                  <a:pt x="178842" y="1788416"/>
                </a:lnTo>
                <a:lnTo>
                  <a:pt x="184611" y="2195137"/>
                </a:lnTo>
                <a:lnTo>
                  <a:pt x="403836" y="2094178"/>
                </a:lnTo>
                <a:lnTo>
                  <a:pt x="409605" y="1892260"/>
                </a:lnTo>
                <a:lnTo>
                  <a:pt x="421143" y="1612459"/>
                </a:lnTo>
                <a:lnTo>
                  <a:pt x="429797" y="1427849"/>
                </a:lnTo>
                <a:lnTo>
                  <a:pt x="429797" y="1223046"/>
                </a:lnTo>
                <a:cubicBezTo>
                  <a:pt x="428835" y="1092280"/>
                  <a:pt x="427874" y="961514"/>
                  <a:pt x="426912" y="830748"/>
                </a:cubicBezTo>
                <a:cubicBezTo>
                  <a:pt x="427874" y="723059"/>
                  <a:pt x="428835" y="615369"/>
                  <a:pt x="429797" y="507680"/>
                </a:cubicBezTo>
                <a:cubicBezTo>
                  <a:pt x="428835" y="422105"/>
                  <a:pt x="427874" y="336530"/>
                  <a:pt x="426912" y="250955"/>
                </a:cubicBezTo>
                <a:lnTo>
                  <a:pt x="268262" y="92305"/>
                </a:lnTo>
                <a:lnTo>
                  <a:pt x="222110" y="69229"/>
                </a:lnTo>
                <a:lnTo>
                  <a:pt x="149996" y="37499"/>
                </a:lnTo>
                <a:lnTo>
                  <a:pt x="77883" y="14423"/>
                </a:lnTo>
                <a:lnTo>
                  <a:pt x="25961" y="0"/>
                </a:lnTo>
                <a:lnTo>
                  <a:pt x="14423" y="2885"/>
                </a:lnTo>
                <a:lnTo>
                  <a:pt x="2884" y="8654"/>
                </a:lnTo>
                <a:lnTo>
                  <a:pt x="0" y="31730"/>
                </a:lnTo>
                <a:lnTo>
                  <a:pt x="5769" y="54806"/>
                </a:lnTo>
                <a:lnTo>
                  <a:pt x="25961" y="77883"/>
                </a:lnTo>
                <a:lnTo>
                  <a:pt x="57691" y="112497"/>
                </a:lnTo>
                <a:lnTo>
                  <a:pt x="83652" y="149996"/>
                </a:lnTo>
                <a:lnTo>
                  <a:pt x="109613" y="199033"/>
                </a:lnTo>
                <a:lnTo>
                  <a:pt x="126920" y="242302"/>
                </a:lnTo>
                <a:lnTo>
                  <a:pt x="144227" y="294223"/>
                </a:lnTo>
                <a:lnTo>
                  <a:pt x="155765" y="349030"/>
                </a:lnTo>
                <a:lnTo>
                  <a:pt x="161534" y="409605"/>
                </a:lnTo>
                <a:cubicBezTo>
                  <a:pt x="162496" y="490372"/>
                  <a:pt x="163457" y="571140"/>
                  <a:pt x="164419" y="651907"/>
                </a:cubicBezTo>
                <a:cubicBezTo>
                  <a:pt x="165380" y="762481"/>
                  <a:pt x="166342" y="873055"/>
                  <a:pt x="167303" y="10095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0D91B185-9F7E-497D-9E22-130B258F8A4C}"/>
              </a:ext>
            </a:extLst>
          </p:cNvPr>
          <p:cNvSpPr/>
          <p:nvPr/>
        </p:nvSpPr>
        <p:spPr>
          <a:xfrm rot="16200000">
            <a:off x="1952626" y="3286125"/>
            <a:ext cx="3956050" cy="1514475"/>
          </a:xfrm>
          <a:custGeom>
            <a:avLst/>
            <a:gdLst>
              <a:gd name="connsiteX0" fmla="*/ 3625850 w 3956050"/>
              <a:gd name="connsiteY0" fmla="*/ 711200 h 1514475"/>
              <a:gd name="connsiteX1" fmla="*/ 3581400 w 3956050"/>
              <a:gd name="connsiteY1" fmla="*/ 546100 h 1514475"/>
              <a:gd name="connsiteX2" fmla="*/ 3549650 w 3956050"/>
              <a:gd name="connsiteY2" fmla="*/ 406400 h 1514475"/>
              <a:gd name="connsiteX3" fmla="*/ 3524250 w 3956050"/>
              <a:gd name="connsiteY3" fmla="*/ 304800 h 1514475"/>
              <a:gd name="connsiteX4" fmla="*/ 3489325 w 3956050"/>
              <a:gd name="connsiteY4" fmla="*/ 139700 h 1514475"/>
              <a:gd name="connsiteX5" fmla="*/ 3721100 w 3956050"/>
              <a:gd name="connsiteY5" fmla="*/ 0 h 1514475"/>
              <a:gd name="connsiteX6" fmla="*/ 3702050 w 3956050"/>
              <a:gd name="connsiteY6" fmla="*/ 44450 h 1514475"/>
              <a:gd name="connsiteX7" fmla="*/ 3686175 w 3956050"/>
              <a:gd name="connsiteY7" fmla="*/ 95250 h 1514475"/>
              <a:gd name="connsiteX8" fmla="*/ 3676650 w 3956050"/>
              <a:gd name="connsiteY8" fmla="*/ 142875 h 1514475"/>
              <a:gd name="connsiteX9" fmla="*/ 3673475 w 3956050"/>
              <a:gd name="connsiteY9" fmla="*/ 180975 h 1514475"/>
              <a:gd name="connsiteX10" fmla="*/ 3683000 w 3956050"/>
              <a:gd name="connsiteY10" fmla="*/ 279400 h 1514475"/>
              <a:gd name="connsiteX11" fmla="*/ 3730625 w 3956050"/>
              <a:gd name="connsiteY11" fmla="*/ 498475 h 1514475"/>
              <a:gd name="connsiteX12" fmla="*/ 3800475 w 3956050"/>
              <a:gd name="connsiteY12" fmla="*/ 742950 h 1514475"/>
              <a:gd name="connsiteX13" fmla="*/ 3857625 w 3956050"/>
              <a:gd name="connsiteY13" fmla="*/ 914400 h 1514475"/>
              <a:gd name="connsiteX14" fmla="*/ 3883025 w 3956050"/>
              <a:gd name="connsiteY14" fmla="*/ 984250 h 1514475"/>
              <a:gd name="connsiteX15" fmla="*/ 3902075 w 3956050"/>
              <a:gd name="connsiteY15" fmla="*/ 1016000 h 1514475"/>
              <a:gd name="connsiteX16" fmla="*/ 3933825 w 3956050"/>
              <a:gd name="connsiteY16" fmla="*/ 1073150 h 1514475"/>
              <a:gd name="connsiteX17" fmla="*/ 3956050 w 3956050"/>
              <a:gd name="connsiteY17" fmla="*/ 1123950 h 1514475"/>
              <a:gd name="connsiteX18" fmla="*/ 3956050 w 3956050"/>
              <a:gd name="connsiteY18" fmla="*/ 1155700 h 1514475"/>
              <a:gd name="connsiteX19" fmla="*/ 3946525 w 3956050"/>
              <a:gd name="connsiteY19" fmla="*/ 1231900 h 1514475"/>
              <a:gd name="connsiteX20" fmla="*/ 3927475 w 3956050"/>
              <a:gd name="connsiteY20" fmla="*/ 1298575 h 1514475"/>
              <a:gd name="connsiteX21" fmla="*/ 3892550 w 3956050"/>
              <a:gd name="connsiteY21" fmla="*/ 1374775 h 1514475"/>
              <a:gd name="connsiteX22" fmla="*/ 3848100 w 3956050"/>
              <a:gd name="connsiteY22" fmla="*/ 1444625 h 1514475"/>
              <a:gd name="connsiteX23" fmla="*/ 3822700 w 3956050"/>
              <a:gd name="connsiteY23" fmla="*/ 1476375 h 1514475"/>
              <a:gd name="connsiteX24" fmla="*/ 3797300 w 3956050"/>
              <a:gd name="connsiteY24" fmla="*/ 1498600 h 1514475"/>
              <a:gd name="connsiteX25" fmla="*/ 3771900 w 3956050"/>
              <a:gd name="connsiteY25" fmla="*/ 1511300 h 1514475"/>
              <a:gd name="connsiteX26" fmla="*/ 3743325 w 3956050"/>
              <a:gd name="connsiteY26" fmla="*/ 1514475 h 1514475"/>
              <a:gd name="connsiteX27" fmla="*/ 3717925 w 3956050"/>
              <a:gd name="connsiteY27" fmla="*/ 1511300 h 1514475"/>
              <a:gd name="connsiteX28" fmla="*/ 3676650 w 3956050"/>
              <a:gd name="connsiteY28" fmla="*/ 1492250 h 1514475"/>
              <a:gd name="connsiteX29" fmla="*/ 3616325 w 3956050"/>
              <a:gd name="connsiteY29" fmla="*/ 1463675 h 1514475"/>
              <a:gd name="connsiteX30" fmla="*/ 3552825 w 3956050"/>
              <a:gd name="connsiteY30" fmla="*/ 1444625 h 1514475"/>
              <a:gd name="connsiteX31" fmla="*/ 3486150 w 3956050"/>
              <a:gd name="connsiteY31" fmla="*/ 1438275 h 1514475"/>
              <a:gd name="connsiteX32" fmla="*/ 3222625 w 3956050"/>
              <a:gd name="connsiteY32" fmla="*/ 1435100 h 1514475"/>
              <a:gd name="connsiteX33" fmla="*/ 2740025 w 3956050"/>
              <a:gd name="connsiteY33" fmla="*/ 1438275 h 1514475"/>
              <a:gd name="connsiteX34" fmla="*/ 2346325 w 3956050"/>
              <a:gd name="connsiteY34" fmla="*/ 1438275 h 1514475"/>
              <a:gd name="connsiteX35" fmla="*/ 1755775 w 3956050"/>
              <a:gd name="connsiteY35" fmla="*/ 1438275 h 1514475"/>
              <a:gd name="connsiteX36" fmla="*/ 1479550 w 3956050"/>
              <a:gd name="connsiteY36" fmla="*/ 1438275 h 1514475"/>
              <a:gd name="connsiteX37" fmla="*/ 1181100 w 3956050"/>
              <a:gd name="connsiteY37" fmla="*/ 1438275 h 1514475"/>
              <a:gd name="connsiteX38" fmla="*/ 949325 w 3956050"/>
              <a:gd name="connsiteY38" fmla="*/ 1435100 h 1514475"/>
              <a:gd name="connsiteX39" fmla="*/ 809625 w 3956050"/>
              <a:gd name="connsiteY39" fmla="*/ 1441450 h 1514475"/>
              <a:gd name="connsiteX40" fmla="*/ 708025 w 3956050"/>
              <a:gd name="connsiteY40" fmla="*/ 1447800 h 1514475"/>
              <a:gd name="connsiteX41" fmla="*/ 606425 w 3956050"/>
              <a:gd name="connsiteY41" fmla="*/ 1457325 h 1514475"/>
              <a:gd name="connsiteX42" fmla="*/ 555625 w 3956050"/>
              <a:gd name="connsiteY42" fmla="*/ 1463675 h 1514475"/>
              <a:gd name="connsiteX43" fmla="*/ 488950 w 3956050"/>
              <a:gd name="connsiteY43" fmla="*/ 1460500 h 1514475"/>
              <a:gd name="connsiteX44" fmla="*/ 371475 w 3956050"/>
              <a:gd name="connsiteY44" fmla="*/ 1444625 h 1514475"/>
              <a:gd name="connsiteX45" fmla="*/ 257175 w 3956050"/>
              <a:gd name="connsiteY45" fmla="*/ 1419225 h 1514475"/>
              <a:gd name="connsiteX46" fmla="*/ 180975 w 3956050"/>
              <a:gd name="connsiteY46" fmla="*/ 1400175 h 1514475"/>
              <a:gd name="connsiteX47" fmla="*/ 133350 w 3956050"/>
              <a:gd name="connsiteY47" fmla="*/ 1384300 h 1514475"/>
              <a:gd name="connsiteX48" fmla="*/ 82550 w 3956050"/>
              <a:gd name="connsiteY48" fmla="*/ 1365250 h 1514475"/>
              <a:gd name="connsiteX49" fmla="*/ 41275 w 3956050"/>
              <a:gd name="connsiteY49" fmla="*/ 1343025 h 1514475"/>
              <a:gd name="connsiteX50" fmla="*/ 15875 w 3956050"/>
              <a:gd name="connsiteY50" fmla="*/ 1320800 h 1514475"/>
              <a:gd name="connsiteX51" fmla="*/ 6350 w 3956050"/>
              <a:gd name="connsiteY51" fmla="*/ 1308100 h 1514475"/>
              <a:gd name="connsiteX52" fmla="*/ 0 w 3956050"/>
              <a:gd name="connsiteY52" fmla="*/ 1279525 h 1514475"/>
              <a:gd name="connsiteX53" fmla="*/ 3175 w 3956050"/>
              <a:gd name="connsiteY53" fmla="*/ 1250950 h 1514475"/>
              <a:gd name="connsiteX54" fmla="*/ 12700 w 3956050"/>
              <a:gd name="connsiteY54" fmla="*/ 1231900 h 1514475"/>
              <a:gd name="connsiteX55" fmla="*/ 34925 w 3956050"/>
              <a:gd name="connsiteY55" fmla="*/ 1203325 h 1514475"/>
              <a:gd name="connsiteX56" fmla="*/ 63500 w 3956050"/>
              <a:gd name="connsiteY56" fmla="*/ 1187450 h 1514475"/>
              <a:gd name="connsiteX57" fmla="*/ 723900 w 3956050"/>
              <a:gd name="connsiteY57" fmla="*/ 1184275 h 1514475"/>
              <a:gd name="connsiteX58" fmla="*/ 809625 w 3956050"/>
              <a:gd name="connsiteY58" fmla="*/ 1190625 h 1514475"/>
              <a:gd name="connsiteX59" fmla="*/ 1054100 w 3956050"/>
              <a:gd name="connsiteY59" fmla="*/ 1190625 h 1514475"/>
              <a:gd name="connsiteX60" fmla="*/ 1425575 w 3956050"/>
              <a:gd name="connsiteY60" fmla="*/ 1190625 h 1514475"/>
              <a:gd name="connsiteX61" fmla="*/ 1787525 w 3956050"/>
              <a:gd name="connsiteY61" fmla="*/ 1193800 h 1514475"/>
              <a:gd name="connsiteX62" fmla="*/ 2460625 w 3956050"/>
              <a:gd name="connsiteY62" fmla="*/ 1190625 h 1514475"/>
              <a:gd name="connsiteX63" fmla="*/ 2606675 w 3956050"/>
              <a:gd name="connsiteY63" fmla="*/ 1193800 h 1514475"/>
              <a:gd name="connsiteX64" fmla="*/ 2832100 w 3956050"/>
              <a:gd name="connsiteY64" fmla="*/ 1181100 h 1514475"/>
              <a:gd name="connsiteX65" fmla="*/ 3117850 w 3956050"/>
              <a:gd name="connsiteY65" fmla="*/ 1171575 h 1514475"/>
              <a:gd name="connsiteX66" fmla="*/ 3530600 w 3956050"/>
              <a:gd name="connsiteY66" fmla="*/ 1168400 h 1514475"/>
              <a:gd name="connsiteX67" fmla="*/ 3660775 w 3956050"/>
              <a:gd name="connsiteY67" fmla="*/ 1171575 h 1514475"/>
              <a:gd name="connsiteX68" fmla="*/ 3689350 w 3956050"/>
              <a:gd name="connsiteY68" fmla="*/ 1165225 h 1514475"/>
              <a:gd name="connsiteX69" fmla="*/ 3714750 w 3956050"/>
              <a:gd name="connsiteY69" fmla="*/ 1155700 h 1514475"/>
              <a:gd name="connsiteX70" fmla="*/ 3727450 w 3956050"/>
              <a:gd name="connsiteY70" fmla="*/ 1139825 h 1514475"/>
              <a:gd name="connsiteX71" fmla="*/ 3733800 w 3956050"/>
              <a:gd name="connsiteY71" fmla="*/ 1114425 h 1514475"/>
              <a:gd name="connsiteX72" fmla="*/ 3733800 w 3956050"/>
              <a:gd name="connsiteY72" fmla="*/ 1092200 h 1514475"/>
              <a:gd name="connsiteX73" fmla="*/ 3714750 w 3956050"/>
              <a:gd name="connsiteY73" fmla="*/ 1031875 h 1514475"/>
              <a:gd name="connsiteX74" fmla="*/ 3683000 w 3956050"/>
              <a:gd name="connsiteY74" fmla="*/ 920750 h 1514475"/>
              <a:gd name="connsiteX75" fmla="*/ 3625850 w 3956050"/>
              <a:gd name="connsiteY75" fmla="*/ 7112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956050" h="1514475">
                <a:moveTo>
                  <a:pt x="3625850" y="711200"/>
                </a:moveTo>
                <a:lnTo>
                  <a:pt x="3581400" y="546100"/>
                </a:lnTo>
                <a:lnTo>
                  <a:pt x="3549650" y="406400"/>
                </a:lnTo>
                <a:lnTo>
                  <a:pt x="3524250" y="304800"/>
                </a:lnTo>
                <a:lnTo>
                  <a:pt x="3489325" y="139700"/>
                </a:lnTo>
                <a:lnTo>
                  <a:pt x="3721100" y="0"/>
                </a:lnTo>
                <a:lnTo>
                  <a:pt x="3702050" y="44450"/>
                </a:lnTo>
                <a:lnTo>
                  <a:pt x="3686175" y="95250"/>
                </a:lnTo>
                <a:lnTo>
                  <a:pt x="3676650" y="142875"/>
                </a:lnTo>
                <a:lnTo>
                  <a:pt x="3673475" y="180975"/>
                </a:lnTo>
                <a:lnTo>
                  <a:pt x="3683000" y="279400"/>
                </a:lnTo>
                <a:lnTo>
                  <a:pt x="3730625" y="498475"/>
                </a:lnTo>
                <a:lnTo>
                  <a:pt x="3800475" y="742950"/>
                </a:lnTo>
                <a:lnTo>
                  <a:pt x="3857625" y="914400"/>
                </a:lnTo>
                <a:lnTo>
                  <a:pt x="3883025" y="984250"/>
                </a:lnTo>
                <a:lnTo>
                  <a:pt x="3902075" y="1016000"/>
                </a:lnTo>
                <a:lnTo>
                  <a:pt x="3933825" y="1073150"/>
                </a:lnTo>
                <a:lnTo>
                  <a:pt x="3956050" y="1123950"/>
                </a:lnTo>
                <a:lnTo>
                  <a:pt x="3956050" y="1155700"/>
                </a:lnTo>
                <a:lnTo>
                  <a:pt x="3946525" y="1231900"/>
                </a:lnTo>
                <a:lnTo>
                  <a:pt x="3927475" y="1298575"/>
                </a:lnTo>
                <a:lnTo>
                  <a:pt x="3892550" y="1374775"/>
                </a:lnTo>
                <a:lnTo>
                  <a:pt x="3848100" y="1444625"/>
                </a:lnTo>
                <a:lnTo>
                  <a:pt x="3822700" y="1476375"/>
                </a:lnTo>
                <a:lnTo>
                  <a:pt x="3797300" y="1498600"/>
                </a:lnTo>
                <a:lnTo>
                  <a:pt x="3771900" y="1511300"/>
                </a:lnTo>
                <a:lnTo>
                  <a:pt x="3743325" y="1514475"/>
                </a:lnTo>
                <a:lnTo>
                  <a:pt x="3717925" y="1511300"/>
                </a:lnTo>
                <a:lnTo>
                  <a:pt x="3676650" y="1492250"/>
                </a:lnTo>
                <a:lnTo>
                  <a:pt x="3616325" y="1463675"/>
                </a:lnTo>
                <a:lnTo>
                  <a:pt x="3552825" y="1444625"/>
                </a:lnTo>
                <a:lnTo>
                  <a:pt x="3486150" y="1438275"/>
                </a:lnTo>
                <a:lnTo>
                  <a:pt x="3222625" y="1435100"/>
                </a:lnTo>
                <a:lnTo>
                  <a:pt x="2740025" y="1438275"/>
                </a:lnTo>
                <a:lnTo>
                  <a:pt x="2346325" y="1438275"/>
                </a:lnTo>
                <a:lnTo>
                  <a:pt x="1755775" y="1438275"/>
                </a:lnTo>
                <a:lnTo>
                  <a:pt x="1479550" y="1438275"/>
                </a:lnTo>
                <a:lnTo>
                  <a:pt x="1181100" y="1438275"/>
                </a:lnTo>
                <a:lnTo>
                  <a:pt x="949325" y="1435100"/>
                </a:lnTo>
                <a:lnTo>
                  <a:pt x="809625" y="1441450"/>
                </a:lnTo>
                <a:lnTo>
                  <a:pt x="708025" y="1447800"/>
                </a:lnTo>
                <a:lnTo>
                  <a:pt x="606425" y="1457325"/>
                </a:lnTo>
                <a:lnTo>
                  <a:pt x="555625" y="1463675"/>
                </a:lnTo>
                <a:lnTo>
                  <a:pt x="488950" y="1460500"/>
                </a:lnTo>
                <a:lnTo>
                  <a:pt x="371475" y="1444625"/>
                </a:lnTo>
                <a:lnTo>
                  <a:pt x="257175" y="1419225"/>
                </a:lnTo>
                <a:lnTo>
                  <a:pt x="180975" y="1400175"/>
                </a:lnTo>
                <a:lnTo>
                  <a:pt x="133350" y="1384300"/>
                </a:lnTo>
                <a:lnTo>
                  <a:pt x="82550" y="1365250"/>
                </a:lnTo>
                <a:lnTo>
                  <a:pt x="41275" y="1343025"/>
                </a:lnTo>
                <a:lnTo>
                  <a:pt x="15875" y="1320800"/>
                </a:lnTo>
                <a:lnTo>
                  <a:pt x="6350" y="1308100"/>
                </a:lnTo>
                <a:lnTo>
                  <a:pt x="0" y="1279525"/>
                </a:lnTo>
                <a:lnTo>
                  <a:pt x="3175" y="1250950"/>
                </a:lnTo>
                <a:lnTo>
                  <a:pt x="12700" y="1231900"/>
                </a:lnTo>
                <a:lnTo>
                  <a:pt x="34925" y="1203325"/>
                </a:lnTo>
                <a:lnTo>
                  <a:pt x="63500" y="1187450"/>
                </a:lnTo>
                <a:lnTo>
                  <a:pt x="723900" y="1184275"/>
                </a:lnTo>
                <a:lnTo>
                  <a:pt x="809625" y="1190625"/>
                </a:lnTo>
                <a:lnTo>
                  <a:pt x="1054100" y="1190625"/>
                </a:lnTo>
                <a:lnTo>
                  <a:pt x="1425575" y="1190625"/>
                </a:lnTo>
                <a:lnTo>
                  <a:pt x="1787525" y="1193800"/>
                </a:lnTo>
                <a:lnTo>
                  <a:pt x="2460625" y="1190625"/>
                </a:lnTo>
                <a:lnTo>
                  <a:pt x="2606675" y="1193800"/>
                </a:lnTo>
                <a:lnTo>
                  <a:pt x="2832100" y="1181100"/>
                </a:lnTo>
                <a:lnTo>
                  <a:pt x="3117850" y="1171575"/>
                </a:lnTo>
                <a:lnTo>
                  <a:pt x="3530600" y="1168400"/>
                </a:lnTo>
                <a:lnTo>
                  <a:pt x="3660775" y="1171575"/>
                </a:lnTo>
                <a:lnTo>
                  <a:pt x="3689350" y="1165225"/>
                </a:lnTo>
                <a:lnTo>
                  <a:pt x="3714750" y="1155700"/>
                </a:lnTo>
                <a:lnTo>
                  <a:pt x="3727450" y="1139825"/>
                </a:lnTo>
                <a:lnTo>
                  <a:pt x="3733800" y="1114425"/>
                </a:lnTo>
                <a:lnTo>
                  <a:pt x="3733800" y="1092200"/>
                </a:lnTo>
                <a:lnTo>
                  <a:pt x="3714750" y="1031875"/>
                </a:lnTo>
                <a:lnTo>
                  <a:pt x="3683000" y="920750"/>
                </a:lnTo>
                <a:lnTo>
                  <a:pt x="3625850" y="711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204F641-9505-4071-B396-CCF1D84593DE}"/>
              </a:ext>
            </a:extLst>
          </p:cNvPr>
          <p:cNvSpPr/>
          <p:nvPr/>
        </p:nvSpPr>
        <p:spPr>
          <a:xfrm rot="16200000">
            <a:off x="3705225" y="5297488"/>
            <a:ext cx="808038" cy="633412"/>
          </a:xfrm>
          <a:custGeom>
            <a:avLst/>
            <a:gdLst>
              <a:gd name="connsiteX0" fmla="*/ 535781 w 807244"/>
              <a:gd name="connsiteY0" fmla="*/ 121444 h 633413"/>
              <a:gd name="connsiteX1" fmla="*/ 435769 w 807244"/>
              <a:gd name="connsiteY1" fmla="*/ 238125 h 633413"/>
              <a:gd name="connsiteX2" fmla="*/ 381000 w 807244"/>
              <a:gd name="connsiteY2" fmla="*/ 297657 h 633413"/>
              <a:gd name="connsiteX3" fmla="*/ 302419 w 807244"/>
              <a:gd name="connsiteY3" fmla="*/ 381000 h 633413"/>
              <a:gd name="connsiteX4" fmla="*/ 230981 w 807244"/>
              <a:gd name="connsiteY4" fmla="*/ 445294 h 633413"/>
              <a:gd name="connsiteX5" fmla="*/ 157162 w 807244"/>
              <a:gd name="connsiteY5" fmla="*/ 507207 h 633413"/>
              <a:gd name="connsiteX6" fmla="*/ 95250 w 807244"/>
              <a:gd name="connsiteY6" fmla="*/ 547688 h 633413"/>
              <a:gd name="connsiteX7" fmla="*/ 57150 w 807244"/>
              <a:gd name="connsiteY7" fmla="*/ 569119 h 633413"/>
              <a:gd name="connsiteX8" fmla="*/ 21431 w 807244"/>
              <a:gd name="connsiteY8" fmla="*/ 595313 h 633413"/>
              <a:gd name="connsiteX9" fmla="*/ 0 w 807244"/>
              <a:gd name="connsiteY9" fmla="*/ 633413 h 633413"/>
              <a:gd name="connsiteX10" fmla="*/ 807244 w 807244"/>
              <a:gd name="connsiteY10" fmla="*/ 573882 h 633413"/>
              <a:gd name="connsiteX11" fmla="*/ 745331 w 807244"/>
              <a:gd name="connsiteY11" fmla="*/ 571500 h 633413"/>
              <a:gd name="connsiteX12" fmla="*/ 685800 w 807244"/>
              <a:gd name="connsiteY12" fmla="*/ 559594 h 633413"/>
              <a:gd name="connsiteX13" fmla="*/ 638175 w 807244"/>
              <a:gd name="connsiteY13" fmla="*/ 545307 h 633413"/>
              <a:gd name="connsiteX14" fmla="*/ 604837 w 807244"/>
              <a:gd name="connsiteY14" fmla="*/ 526257 h 633413"/>
              <a:gd name="connsiteX15" fmla="*/ 583406 w 807244"/>
              <a:gd name="connsiteY15" fmla="*/ 511969 h 633413"/>
              <a:gd name="connsiteX16" fmla="*/ 571500 w 807244"/>
              <a:gd name="connsiteY16" fmla="*/ 500063 h 633413"/>
              <a:gd name="connsiteX17" fmla="*/ 559594 w 807244"/>
              <a:gd name="connsiteY17" fmla="*/ 483394 h 633413"/>
              <a:gd name="connsiteX18" fmla="*/ 550069 w 807244"/>
              <a:gd name="connsiteY18" fmla="*/ 464344 h 633413"/>
              <a:gd name="connsiteX19" fmla="*/ 540544 w 807244"/>
              <a:gd name="connsiteY19" fmla="*/ 428625 h 633413"/>
              <a:gd name="connsiteX20" fmla="*/ 538162 w 807244"/>
              <a:gd name="connsiteY20" fmla="*/ 397669 h 633413"/>
              <a:gd name="connsiteX21" fmla="*/ 547687 w 807244"/>
              <a:gd name="connsiteY21" fmla="*/ 350044 h 633413"/>
              <a:gd name="connsiteX22" fmla="*/ 581025 w 807244"/>
              <a:gd name="connsiteY22" fmla="*/ 261938 h 633413"/>
              <a:gd name="connsiteX23" fmla="*/ 626269 w 807244"/>
              <a:gd name="connsiteY23" fmla="*/ 140494 h 633413"/>
              <a:gd name="connsiteX24" fmla="*/ 669131 w 807244"/>
              <a:gd name="connsiteY24" fmla="*/ 28575 h 633413"/>
              <a:gd name="connsiteX25" fmla="*/ 671512 w 807244"/>
              <a:gd name="connsiteY25" fmla="*/ 14288 h 633413"/>
              <a:gd name="connsiteX26" fmla="*/ 669131 w 807244"/>
              <a:gd name="connsiteY26" fmla="*/ 4763 h 633413"/>
              <a:gd name="connsiteX27" fmla="*/ 661987 w 807244"/>
              <a:gd name="connsiteY27" fmla="*/ 0 h 633413"/>
              <a:gd name="connsiteX28" fmla="*/ 640556 w 807244"/>
              <a:gd name="connsiteY28" fmla="*/ 4763 h 633413"/>
              <a:gd name="connsiteX29" fmla="*/ 626269 w 807244"/>
              <a:gd name="connsiteY29" fmla="*/ 11907 h 633413"/>
              <a:gd name="connsiteX30" fmla="*/ 602456 w 807244"/>
              <a:gd name="connsiteY30" fmla="*/ 40482 h 633413"/>
              <a:gd name="connsiteX31" fmla="*/ 535781 w 807244"/>
              <a:gd name="connsiteY31" fmla="*/ 121444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7244" h="633413">
                <a:moveTo>
                  <a:pt x="535781" y="121444"/>
                </a:moveTo>
                <a:lnTo>
                  <a:pt x="435769" y="238125"/>
                </a:lnTo>
                <a:lnTo>
                  <a:pt x="381000" y="297657"/>
                </a:lnTo>
                <a:lnTo>
                  <a:pt x="302419" y="381000"/>
                </a:lnTo>
                <a:lnTo>
                  <a:pt x="230981" y="445294"/>
                </a:lnTo>
                <a:lnTo>
                  <a:pt x="157162" y="507207"/>
                </a:lnTo>
                <a:lnTo>
                  <a:pt x="95250" y="547688"/>
                </a:lnTo>
                <a:lnTo>
                  <a:pt x="57150" y="569119"/>
                </a:lnTo>
                <a:lnTo>
                  <a:pt x="21431" y="595313"/>
                </a:lnTo>
                <a:lnTo>
                  <a:pt x="0" y="633413"/>
                </a:lnTo>
                <a:lnTo>
                  <a:pt x="807244" y="573882"/>
                </a:lnTo>
                <a:lnTo>
                  <a:pt x="745331" y="571500"/>
                </a:lnTo>
                <a:lnTo>
                  <a:pt x="685800" y="559594"/>
                </a:lnTo>
                <a:lnTo>
                  <a:pt x="638175" y="545307"/>
                </a:lnTo>
                <a:lnTo>
                  <a:pt x="604837" y="526257"/>
                </a:lnTo>
                <a:lnTo>
                  <a:pt x="583406" y="511969"/>
                </a:lnTo>
                <a:lnTo>
                  <a:pt x="571500" y="500063"/>
                </a:lnTo>
                <a:lnTo>
                  <a:pt x="559594" y="483394"/>
                </a:lnTo>
                <a:lnTo>
                  <a:pt x="550069" y="464344"/>
                </a:lnTo>
                <a:lnTo>
                  <a:pt x="540544" y="428625"/>
                </a:lnTo>
                <a:lnTo>
                  <a:pt x="538162" y="397669"/>
                </a:lnTo>
                <a:lnTo>
                  <a:pt x="547687" y="350044"/>
                </a:lnTo>
                <a:lnTo>
                  <a:pt x="581025" y="261938"/>
                </a:lnTo>
                <a:lnTo>
                  <a:pt x="626269" y="140494"/>
                </a:lnTo>
                <a:lnTo>
                  <a:pt x="669131" y="28575"/>
                </a:lnTo>
                <a:lnTo>
                  <a:pt x="671512" y="14288"/>
                </a:lnTo>
                <a:lnTo>
                  <a:pt x="669131" y="4763"/>
                </a:lnTo>
                <a:lnTo>
                  <a:pt x="661987" y="0"/>
                </a:lnTo>
                <a:lnTo>
                  <a:pt x="640556" y="4763"/>
                </a:lnTo>
                <a:lnTo>
                  <a:pt x="626269" y="11907"/>
                </a:lnTo>
                <a:lnTo>
                  <a:pt x="602456" y="40482"/>
                </a:lnTo>
                <a:lnTo>
                  <a:pt x="53578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994631-95F3-4715-906E-58AF7421FAE6}"/>
              </a:ext>
            </a:extLst>
          </p:cNvPr>
          <p:cNvSpPr/>
          <p:nvPr/>
        </p:nvSpPr>
        <p:spPr>
          <a:xfrm>
            <a:off x="3327400" y="2738438"/>
            <a:ext cx="1119188" cy="365125"/>
          </a:xfrm>
          <a:custGeom>
            <a:avLst/>
            <a:gdLst>
              <a:gd name="connsiteX0" fmla="*/ 840582 w 1119188"/>
              <a:gd name="connsiteY0" fmla="*/ 61912 h 364331"/>
              <a:gd name="connsiteX1" fmla="*/ 609600 w 1119188"/>
              <a:gd name="connsiteY1" fmla="*/ 116681 h 364331"/>
              <a:gd name="connsiteX2" fmla="*/ 459582 w 1119188"/>
              <a:gd name="connsiteY2" fmla="*/ 147637 h 364331"/>
              <a:gd name="connsiteX3" fmla="*/ 369094 w 1119188"/>
              <a:gd name="connsiteY3" fmla="*/ 164306 h 364331"/>
              <a:gd name="connsiteX4" fmla="*/ 264319 w 1119188"/>
              <a:gd name="connsiteY4" fmla="*/ 180975 h 364331"/>
              <a:gd name="connsiteX5" fmla="*/ 207169 w 1119188"/>
              <a:gd name="connsiteY5" fmla="*/ 190500 h 364331"/>
              <a:gd name="connsiteX6" fmla="*/ 145257 w 1119188"/>
              <a:gd name="connsiteY6" fmla="*/ 197643 h 364331"/>
              <a:gd name="connsiteX7" fmla="*/ 4763 w 1119188"/>
              <a:gd name="connsiteY7" fmla="*/ 207168 h 364331"/>
              <a:gd name="connsiteX8" fmla="*/ 0 w 1119188"/>
              <a:gd name="connsiteY8" fmla="*/ 335756 h 364331"/>
              <a:gd name="connsiteX9" fmla="*/ 90488 w 1119188"/>
              <a:gd name="connsiteY9" fmla="*/ 357187 h 364331"/>
              <a:gd name="connsiteX10" fmla="*/ 135732 w 1119188"/>
              <a:gd name="connsiteY10" fmla="*/ 361950 h 364331"/>
              <a:gd name="connsiteX11" fmla="*/ 180975 w 1119188"/>
              <a:gd name="connsiteY11" fmla="*/ 364331 h 364331"/>
              <a:gd name="connsiteX12" fmla="*/ 278607 w 1119188"/>
              <a:gd name="connsiteY12" fmla="*/ 354806 h 364331"/>
              <a:gd name="connsiteX13" fmla="*/ 450057 w 1119188"/>
              <a:gd name="connsiteY13" fmla="*/ 323850 h 364331"/>
              <a:gd name="connsiteX14" fmla="*/ 616744 w 1119188"/>
              <a:gd name="connsiteY14" fmla="*/ 285750 h 364331"/>
              <a:gd name="connsiteX15" fmla="*/ 852488 w 1119188"/>
              <a:gd name="connsiteY15" fmla="*/ 223837 h 364331"/>
              <a:gd name="connsiteX16" fmla="*/ 1116807 w 1119188"/>
              <a:gd name="connsiteY16" fmla="*/ 150018 h 364331"/>
              <a:gd name="connsiteX17" fmla="*/ 1119188 w 1119188"/>
              <a:gd name="connsiteY17" fmla="*/ 0 h 364331"/>
              <a:gd name="connsiteX18" fmla="*/ 1004888 w 1119188"/>
              <a:gd name="connsiteY18" fmla="*/ 26193 h 364331"/>
              <a:gd name="connsiteX19" fmla="*/ 840582 w 1119188"/>
              <a:gd name="connsiteY19" fmla="*/ 619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9188" h="364331">
                <a:moveTo>
                  <a:pt x="840582" y="61912"/>
                </a:moveTo>
                <a:lnTo>
                  <a:pt x="609600" y="116681"/>
                </a:lnTo>
                <a:lnTo>
                  <a:pt x="459582" y="147637"/>
                </a:lnTo>
                <a:lnTo>
                  <a:pt x="369094" y="164306"/>
                </a:lnTo>
                <a:lnTo>
                  <a:pt x="264319" y="180975"/>
                </a:lnTo>
                <a:lnTo>
                  <a:pt x="207169" y="190500"/>
                </a:lnTo>
                <a:lnTo>
                  <a:pt x="145257" y="197643"/>
                </a:lnTo>
                <a:lnTo>
                  <a:pt x="4763" y="207168"/>
                </a:lnTo>
                <a:lnTo>
                  <a:pt x="0" y="335756"/>
                </a:lnTo>
                <a:lnTo>
                  <a:pt x="90488" y="357187"/>
                </a:lnTo>
                <a:lnTo>
                  <a:pt x="135732" y="361950"/>
                </a:lnTo>
                <a:lnTo>
                  <a:pt x="180975" y="364331"/>
                </a:lnTo>
                <a:lnTo>
                  <a:pt x="278607" y="354806"/>
                </a:lnTo>
                <a:lnTo>
                  <a:pt x="450057" y="323850"/>
                </a:lnTo>
                <a:lnTo>
                  <a:pt x="616744" y="285750"/>
                </a:lnTo>
                <a:lnTo>
                  <a:pt x="852488" y="223837"/>
                </a:lnTo>
                <a:lnTo>
                  <a:pt x="1116807" y="150018"/>
                </a:lnTo>
                <a:cubicBezTo>
                  <a:pt x="1117601" y="100012"/>
                  <a:pt x="1118394" y="50006"/>
                  <a:pt x="1119188" y="0"/>
                </a:cubicBezTo>
                <a:lnTo>
                  <a:pt x="1004888" y="26193"/>
                </a:lnTo>
                <a:lnTo>
                  <a:pt x="840582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29D698A-6E8C-4C80-8CDA-AA92BD0CE2E8}"/>
              </a:ext>
            </a:extLst>
          </p:cNvPr>
          <p:cNvSpPr/>
          <p:nvPr/>
        </p:nvSpPr>
        <p:spPr>
          <a:xfrm>
            <a:off x="3314700" y="3390900"/>
            <a:ext cx="1162050" cy="319088"/>
          </a:xfrm>
          <a:custGeom>
            <a:avLst/>
            <a:gdLst>
              <a:gd name="connsiteX0" fmla="*/ 876300 w 1162050"/>
              <a:gd name="connsiteY0" fmla="*/ 45244 h 319088"/>
              <a:gd name="connsiteX1" fmla="*/ 1162050 w 1162050"/>
              <a:gd name="connsiteY1" fmla="*/ 0 h 319088"/>
              <a:gd name="connsiteX2" fmla="*/ 1159669 w 1162050"/>
              <a:gd name="connsiteY2" fmla="*/ 178594 h 319088"/>
              <a:gd name="connsiteX3" fmla="*/ 1002506 w 1162050"/>
              <a:gd name="connsiteY3" fmla="*/ 204788 h 319088"/>
              <a:gd name="connsiteX4" fmla="*/ 847725 w 1162050"/>
              <a:gd name="connsiteY4" fmla="*/ 233363 h 319088"/>
              <a:gd name="connsiteX5" fmla="*/ 702469 w 1162050"/>
              <a:gd name="connsiteY5" fmla="*/ 259556 h 319088"/>
              <a:gd name="connsiteX6" fmla="*/ 557213 w 1162050"/>
              <a:gd name="connsiteY6" fmla="*/ 283369 h 319088"/>
              <a:gd name="connsiteX7" fmla="*/ 381000 w 1162050"/>
              <a:gd name="connsiteY7" fmla="*/ 304800 h 319088"/>
              <a:gd name="connsiteX8" fmla="*/ 295275 w 1162050"/>
              <a:gd name="connsiteY8" fmla="*/ 314325 h 319088"/>
              <a:gd name="connsiteX9" fmla="*/ 221456 w 1162050"/>
              <a:gd name="connsiteY9" fmla="*/ 319088 h 319088"/>
              <a:gd name="connsiteX10" fmla="*/ 164306 w 1162050"/>
              <a:gd name="connsiteY10" fmla="*/ 319088 h 319088"/>
              <a:gd name="connsiteX11" fmla="*/ 119063 w 1162050"/>
              <a:gd name="connsiteY11" fmla="*/ 314325 h 319088"/>
              <a:gd name="connsiteX12" fmla="*/ 2381 w 1162050"/>
              <a:gd name="connsiteY12" fmla="*/ 302419 h 319088"/>
              <a:gd name="connsiteX13" fmla="*/ 0 w 1162050"/>
              <a:gd name="connsiteY13" fmla="*/ 154781 h 319088"/>
              <a:gd name="connsiteX14" fmla="*/ 159544 w 1162050"/>
              <a:gd name="connsiteY14" fmla="*/ 147638 h 319088"/>
              <a:gd name="connsiteX15" fmla="*/ 280988 w 1162050"/>
              <a:gd name="connsiteY15" fmla="*/ 135731 h 319088"/>
              <a:gd name="connsiteX16" fmla="*/ 538163 w 1162050"/>
              <a:gd name="connsiteY16" fmla="*/ 100013 h 319088"/>
              <a:gd name="connsiteX17" fmla="*/ 876300 w 1162050"/>
              <a:gd name="connsiteY17" fmla="*/ 452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62050" h="319088">
                <a:moveTo>
                  <a:pt x="876300" y="45244"/>
                </a:moveTo>
                <a:lnTo>
                  <a:pt x="1162050" y="0"/>
                </a:lnTo>
                <a:cubicBezTo>
                  <a:pt x="1161256" y="59531"/>
                  <a:pt x="1160463" y="119063"/>
                  <a:pt x="1159669" y="178594"/>
                </a:cubicBezTo>
                <a:lnTo>
                  <a:pt x="1002506" y="204788"/>
                </a:lnTo>
                <a:lnTo>
                  <a:pt x="847725" y="233363"/>
                </a:lnTo>
                <a:lnTo>
                  <a:pt x="702469" y="259556"/>
                </a:lnTo>
                <a:lnTo>
                  <a:pt x="557213" y="283369"/>
                </a:lnTo>
                <a:lnTo>
                  <a:pt x="381000" y="304800"/>
                </a:lnTo>
                <a:lnTo>
                  <a:pt x="295275" y="314325"/>
                </a:lnTo>
                <a:lnTo>
                  <a:pt x="221456" y="319088"/>
                </a:lnTo>
                <a:lnTo>
                  <a:pt x="164306" y="319088"/>
                </a:lnTo>
                <a:lnTo>
                  <a:pt x="119063" y="314325"/>
                </a:lnTo>
                <a:lnTo>
                  <a:pt x="2381" y="302419"/>
                </a:lnTo>
                <a:cubicBezTo>
                  <a:pt x="1587" y="253206"/>
                  <a:pt x="794" y="203994"/>
                  <a:pt x="0" y="154781"/>
                </a:cubicBezTo>
                <a:lnTo>
                  <a:pt x="159544" y="147638"/>
                </a:lnTo>
                <a:lnTo>
                  <a:pt x="280988" y="135731"/>
                </a:lnTo>
                <a:lnTo>
                  <a:pt x="538163" y="100013"/>
                </a:lnTo>
                <a:lnTo>
                  <a:pt x="876300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A2CCA1E-0719-4264-BADD-AB2D9D7DCB99}"/>
              </a:ext>
            </a:extLst>
          </p:cNvPr>
          <p:cNvSpPr/>
          <p:nvPr/>
        </p:nvSpPr>
        <p:spPr>
          <a:xfrm>
            <a:off x="2555875" y="3894138"/>
            <a:ext cx="1909763" cy="787400"/>
          </a:xfrm>
          <a:custGeom>
            <a:avLst/>
            <a:gdLst>
              <a:gd name="connsiteX0" fmla="*/ 1728788 w 1909763"/>
              <a:gd name="connsiteY0" fmla="*/ 54769 h 788194"/>
              <a:gd name="connsiteX1" fmla="*/ 1581150 w 1909763"/>
              <a:gd name="connsiteY1" fmla="*/ 104775 h 788194"/>
              <a:gd name="connsiteX2" fmla="*/ 1454944 w 1909763"/>
              <a:gd name="connsiteY2" fmla="*/ 150019 h 788194"/>
              <a:gd name="connsiteX3" fmla="*/ 1266825 w 1909763"/>
              <a:gd name="connsiteY3" fmla="*/ 211931 h 788194"/>
              <a:gd name="connsiteX4" fmla="*/ 1107282 w 1909763"/>
              <a:gd name="connsiteY4" fmla="*/ 266700 h 788194"/>
              <a:gd name="connsiteX5" fmla="*/ 976313 w 1909763"/>
              <a:gd name="connsiteY5" fmla="*/ 311944 h 788194"/>
              <a:gd name="connsiteX6" fmla="*/ 800100 w 1909763"/>
              <a:gd name="connsiteY6" fmla="*/ 371475 h 788194"/>
              <a:gd name="connsiteX7" fmla="*/ 514350 w 1909763"/>
              <a:gd name="connsiteY7" fmla="*/ 454819 h 788194"/>
              <a:gd name="connsiteX8" fmla="*/ 423863 w 1909763"/>
              <a:gd name="connsiteY8" fmla="*/ 476250 h 788194"/>
              <a:gd name="connsiteX9" fmla="*/ 366713 w 1909763"/>
              <a:gd name="connsiteY9" fmla="*/ 488156 h 788194"/>
              <a:gd name="connsiteX10" fmla="*/ 304800 w 1909763"/>
              <a:gd name="connsiteY10" fmla="*/ 495300 h 788194"/>
              <a:gd name="connsiteX11" fmla="*/ 266700 w 1909763"/>
              <a:gd name="connsiteY11" fmla="*/ 497681 h 788194"/>
              <a:gd name="connsiteX12" fmla="*/ 235744 w 1909763"/>
              <a:gd name="connsiteY12" fmla="*/ 495300 h 788194"/>
              <a:gd name="connsiteX13" fmla="*/ 202407 w 1909763"/>
              <a:gd name="connsiteY13" fmla="*/ 485775 h 788194"/>
              <a:gd name="connsiteX14" fmla="*/ 178594 w 1909763"/>
              <a:gd name="connsiteY14" fmla="*/ 476250 h 788194"/>
              <a:gd name="connsiteX15" fmla="*/ 147638 w 1909763"/>
              <a:gd name="connsiteY15" fmla="*/ 459581 h 788194"/>
              <a:gd name="connsiteX16" fmla="*/ 114300 w 1909763"/>
              <a:gd name="connsiteY16" fmla="*/ 440531 h 788194"/>
              <a:gd name="connsiteX17" fmla="*/ 80963 w 1909763"/>
              <a:gd name="connsiteY17" fmla="*/ 416719 h 788194"/>
              <a:gd name="connsiteX18" fmla="*/ 50007 w 1909763"/>
              <a:gd name="connsiteY18" fmla="*/ 390525 h 788194"/>
              <a:gd name="connsiteX19" fmla="*/ 30957 w 1909763"/>
              <a:gd name="connsiteY19" fmla="*/ 378619 h 788194"/>
              <a:gd name="connsiteX20" fmla="*/ 16669 w 1909763"/>
              <a:gd name="connsiteY20" fmla="*/ 381000 h 788194"/>
              <a:gd name="connsiteX21" fmla="*/ 11907 w 1909763"/>
              <a:gd name="connsiteY21" fmla="*/ 385762 h 788194"/>
              <a:gd name="connsiteX22" fmla="*/ 4763 w 1909763"/>
              <a:gd name="connsiteY22" fmla="*/ 392906 h 788194"/>
              <a:gd name="connsiteX23" fmla="*/ 0 w 1909763"/>
              <a:gd name="connsiteY23" fmla="*/ 419100 h 788194"/>
              <a:gd name="connsiteX24" fmla="*/ 2382 w 1909763"/>
              <a:gd name="connsiteY24" fmla="*/ 466725 h 788194"/>
              <a:gd name="connsiteX25" fmla="*/ 11907 w 1909763"/>
              <a:gd name="connsiteY25" fmla="*/ 519112 h 788194"/>
              <a:gd name="connsiteX26" fmla="*/ 28575 w 1909763"/>
              <a:gd name="connsiteY26" fmla="*/ 559594 h 788194"/>
              <a:gd name="connsiteX27" fmla="*/ 50007 w 1909763"/>
              <a:gd name="connsiteY27" fmla="*/ 600075 h 788194"/>
              <a:gd name="connsiteX28" fmla="*/ 85725 w 1909763"/>
              <a:gd name="connsiteY28" fmla="*/ 652462 h 788194"/>
              <a:gd name="connsiteX29" fmla="*/ 121444 w 1909763"/>
              <a:gd name="connsiteY29" fmla="*/ 690562 h 788194"/>
              <a:gd name="connsiteX30" fmla="*/ 161925 w 1909763"/>
              <a:gd name="connsiteY30" fmla="*/ 728662 h 788194"/>
              <a:gd name="connsiteX31" fmla="*/ 209550 w 1909763"/>
              <a:gd name="connsiteY31" fmla="*/ 762000 h 788194"/>
              <a:gd name="connsiteX32" fmla="*/ 235744 w 1909763"/>
              <a:gd name="connsiteY32" fmla="*/ 773906 h 788194"/>
              <a:gd name="connsiteX33" fmla="*/ 266700 w 1909763"/>
              <a:gd name="connsiteY33" fmla="*/ 783431 h 788194"/>
              <a:gd name="connsiteX34" fmla="*/ 309563 w 1909763"/>
              <a:gd name="connsiteY34" fmla="*/ 788194 h 788194"/>
              <a:gd name="connsiteX35" fmla="*/ 357188 w 1909763"/>
              <a:gd name="connsiteY35" fmla="*/ 781050 h 788194"/>
              <a:gd name="connsiteX36" fmla="*/ 402432 w 1909763"/>
              <a:gd name="connsiteY36" fmla="*/ 764381 h 788194"/>
              <a:gd name="connsiteX37" fmla="*/ 447675 w 1909763"/>
              <a:gd name="connsiteY37" fmla="*/ 740569 h 788194"/>
              <a:gd name="connsiteX38" fmla="*/ 533400 w 1909763"/>
              <a:gd name="connsiteY38" fmla="*/ 695325 h 788194"/>
              <a:gd name="connsiteX39" fmla="*/ 685800 w 1909763"/>
              <a:gd name="connsiteY39" fmla="*/ 623887 h 788194"/>
              <a:gd name="connsiteX40" fmla="*/ 864394 w 1909763"/>
              <a:gd name="connsiteY40" fmla="*/ 545306 h 788194"/>
              <a:gd name="connsiteX41" fmla="*/ 1012032 w 1909763"/>
              <a:gd name="connsiteY41" fmla="*/ 485775 h 788194"/>
              <a:gd name="connsiteX42" fmla="*/ 1123950 w 1909763"/>
              <a:gd name="connsiteY42" fmla="*/ 438150 h 788194"/>
              <a:gd name="connsiteX43" fmla="*/ 1357313 w 1909763"/>
              <a:gd name="connsiteY43" fmla="*/ 328612 h 788194"/>
              <a:gd name="connsiteX44" fmla="*/ 1600200 w 1909763"/>
              <a:gd name="connsiteY44" fmla="*/ 214312 h 788194"/>
              <a:gd name="connsiteX45" fmla="*/ 1795463 w 1909763"/>
              <a:gd name="connsiteY45" fmla="*/ 126206 h 788194"/>
              <a:gd name="connsiteX46" fmla="*/ 1909763 w 1909763"/>
              <a:gd name="connsiteY46" fmla="*/ 71437 h 788194"/>
              <a:gd name="connsiteX47" fmla="*/ 1909763 w 1909763"/>
              <a:gd name="connsiteY47" fmla="*/ 0 h 788194"/>
              <a:gd name="connsiteX48" fmla="*/ 1728788 w 1909763"/>
              <a:gd name="connsiteY48" fmla="*/ 54769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09763" h="788194">
                <a:moveTo>
                  <a:pt x="1728788" y="54769"/>
                </a:moveTo>
                <a:lnTo>
                  <a:pt x="1581150" y="104775"/>
                </a:lnTo>
                <a:lnTo>
                  <a:pt x="1454944" y="150019"/>
                </a:lnTo>
                <a:lnTo>
                  <a:pt x="1266825" y="211931"/>
                </a:lnTo>
                <a:lnTo>
                  <a:pt x="1107282" y="266700"/>
                </a:lnTo>
                <a:lnTo>
                  <a:pt x="976313" y="311944"/>
                </a:lnTo>
                <a:lnTo>
                  <a:pt x="800100" y="371475"/>
                </a:lnTo>
                <a:lnTo>
                  <a:pt x="514350" y="454819"/>
                </a:lnTo>
                <a:lnTo>
                  <a:pt x="423863" y="476250"/>
                </a:lnTo>
                <a:lnTo>
                  <a:pt x="366713" y="488156"/>
                </a:lnTo>
                <a:lnTo>
                  <a:pt x="304800" y="495300"/>
                </a:lnTo>
                <a:lnTo>
                  <a:pt x="266700" y="497681"/>
                </a:lnTo>
                <a:lnTo>
                  <a:pt x="235744" y="495300"/>
                </a:lnTo>
                <a:lnTo>
                  <a:pt x="202407" y="485775"/>
                </a:lnTo>
                <a:lnTo>
                  <a:pt x="178594" y="476250"/>
                </a:lnTo>
                <a:lnTo>
                  <a:pt x="147638" y="459581"/>
                </a:lnTo>
                <a:lnTo>
                  <a:pt x="114300" y="440531"/>
                </a:lnTo>
                <a:lnTo>
                  <a:pt x="80963" y="416719"/>
                </a:lnTo>
                <a:lnTo>
                  <a:pt x="50007" y="390525"/>
                </a:lnTo>
                <a:lnTo>
                  <a:pt x="30957" y="378619"/>
                </a:lnTo>
                <a:lnTo>
                  <a:pt x="16669" y="381000"/>
                </a:lnTo>
                <a:lnTo>
                  <a:pt x="11907" y="385762"/>
                </a:lnTo>
                <a:lnTo>
                  <a:pt x="4763" y="392906"/>
                </a:lnTo>
                <a:lnTo>
                  <a:pt x="0" y="419100"/>
                </a:lnTo>
                <a:lnTo>
                  <a:pt x="2382" y="466725"/>
                </a:lnTo>
                <a:lnTo>
                  <a:pt x="11907" y="519112"/>
                </a:lnTo>
                <a:lnTo>
                  <a:pt x="28575" y="559594"/>
                </a:lnTo>
                <a:lnTo>
                  <a:pt x="50007" y="600075"/>
                </a:lnTo>
                <a:lnTo>
                  <a:pt x="85725" y="652462"/>
                </a:lnTo>
                <a:lnTo>
                  <a:pt x="121444" y="690562"/>
                </a:lnTo>
                <a:lnTo>
                  <a:pt x="161925" y="728662"/>
                </a:lnTo>
                <a:lnTo>
                  <a:pt x="209550" y="762000"/>
                </a:lnTo>
                <a:lnTo>
                  <a:pt x="235744" y="773906"/>
                </a:lnTo>
                <a:lnTo>
                  <a:pt x="266700" y="783431"/>
                </a:lnTo>
                <a:lnTo>
                  <a:pt x="309563" y="788194"/>
                </a:lnTo>
                <a:lnTo>
                  <a:pt x="357188" y="781050"/>
                </a:lnTo>
                <a:lnTo>
                  <a:pt x="402432" y="764381"/>
                </a:lnTo>
                <a:lnTo>
                  <a:pt x="447675" y="740569"/>
                </a:lnTo>
                <a:lnTo>
                  <a:pt x="533400" y="695325"/>
                </a:lnTo>
                <a:lnTo>
                  <a:pt x="685800" y="623887"/>
                </a:lnTo>
                <a:lnTo>
                  <a:pt x="864394" y="545306"/>
                </a:lnTo>
                <a:lnTo>
                  <a:pt x="1012032" y="485775"/>
                </a:lnTo>
                <a:lnTo>
                  <a:pt x="1123950" y="438150"/>
                </a:lnTo>
                <a:lnTo>
                  <a:pt x="1357313" y="328612"/>
                </a:lnTo>
                <a:lnTo>
                  <a:pt x="1600200" y="214312"/>
                </a:lnTo>
                <a:lnTo>
                  <a:pt x="1795463" y="126206"/>
                </a:lnTo>
                <a:lnTo>
                  <a:pt x="1909763" y="71437"/>
                </a:lnTo>
                <a:lnTo>
                  <a:pt x="1909763" y="0"/>
                </a:lnTo>
                <a:lnTo>
                  <a:pt x="1728788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4E7669D-041F-4E07-BA75-4D299ABCFE7F}"/>
              </a:ext>
            </a:extLst>
          </p:cNvPr>
          <p:cNvSpPr/>
          <p:nvPr/>
        </p:nvSpPr>
        <p:spPr>
          <a:xfrm>
            <a:off x="2486025" y="3149600"/>
            <a:ext cx="2571750" cy="2511425"/>
          </a:xfrm>
          <a:custGeom>
            <a:avLst/>
            <a:gdLst>
              <a:gd name="connsiteX0" fmla="*/ 1683912 w 2572554"/>
              <a:gd name="connsiteY0" fmla="*/ 1062507 h 2511380"/>
              <a:gd name="connsiteX1" fmla="*/ 1448873 w 2572554"/>
              <a:gd name="connsiteY1" fmla="*/ 1329743 h 2511380"/>
              <a:gd name="connsiteX2" fmla="*/ 1316864 w 2572554"/>
              <a:gd name="connsiteY2" fmla="*/ 1468191 h 2511380"/>
              <a:gd name="connsiteX3" fmla="*/ 1159098 w 2572554"/>
              <a:gd name="connsiteY3" fmla="*/ 1625957 h 2511380"/>
              <a:gd name="connsiteX4" fmla="*/ 1014211 w 2572554"/>
              <a:gd name="connsiteY4" fmla="*/ 1757966 h 2511380"/>
              <a:gd name="connsiteX5" fmla="*/ 843566 w 2572554"/>
              <a:gd name="connsiteY5" fmla="*/ 1899633 h 2511380"/>
              <a:gd name="connsiteX6" fmla="*/ 585988 w 2572554"/>
              <a:gd name="connsiteY6" fmla="*/ 2089597 h 2511380"/>
              <a:gd name="connsiteX7" fmla="*/ 276895 w 2572554"/>
              <a:gd name="connsiteY7" fmla="*/ 2292439 h 2511380"/>
              <a:gd name="connsiteX8" fmla="*/ 38636 w 2572554"/>
              <a:gd name="connsiteY8" fmla="*/ 2440546 h 2511380"/>
              <a:gd name="connsiteX9" fmla="*/ 22538 w 2572554"/>
              <a:gd name="connsiteY9" fmla="*/ 2453425 h 2511380"/>
              <a:gd name="connsiteX10" fmla="*/ 3219 w 2572554"/>
              <a:gd name="connsiteY10" fmla="*/ 2472743 h 2511380"/>
              <a:gd name="connsiteX11" fmla="*/ 0 w 2572554"/>
              <a:gd name="connsiteY11" fmla="*/ 2485622 h 2511380"/>
              <a:gd name="connsiteX12" fmla="*/ 3219 w 2572554"/>
              <a:gd name="connsiteY12" fmla="*/ 2495281 h 2511380"/>
              <a:gd name="connsiteX13" fmla="*/ 12878 w 2572554"/>
              <a:gd name="connsiteY13" fmla="*/ 2504940 h 2511380"/>
              <a:gd name="connsiteX14" fmla="*/ 32197 w 2572554"/>
              <a:gd name="connsiteY14" fmla="*/ 2511380 h 2511380"/>
              <a:gd name="connsiteX15" fmla="*/ 57954 w 2572554"/>
              <a:gd name="connsiteY15" fmla="*/ 2504940 h 2511380"/>
              <a:gd name="connsiteX16" fmla="*/ 151326 w 2572554"/>
              <a:gd name="connsiteY16" fmla="*/ 2463084 h 2511380"/>
              <a:gd name="connsiteX17" fmla="*/ 299433 w 2572554"/>
              <a:gd name="connsiteY17" fmla="*/ 2389030 h 2511380"/>
              <a:gd name="connsiteX18" fmla="*/ 482957 w 2572554"/>
              <a:gd name="connsiteY18" fmla="*/ 2292439 h 2511380"/>
              <a:gd name="connsiteX19" fmla="*/ 637504 w 2572554"/>
              <a:gd name="connsiteY19" fmla="*/ 2202287 h 2511380"/>
              <a:gd name="connsiteX20" fmla="*/ 801709 w 2572554"/>
              <a:gd name="connsiteY20" fmla="*/ 2096036 h 2511380"/>
              <a:gd name="connsiteX21" fmla="*/ 975574 w 2572554"/>
              <a:gd name="connsiteY21" fmla="*/ 1967247 h 2511380"/>
              <a:gd name="connsiteX22" fmla="*/ 1085045 w 2572554"/>
              <a:gd name="connsiteY22" fmla="*/ 1889974 h 2511380"/>
              <a:gd name="connsiteX23" fmla="*/ 1258909 w 2572554"/>
              <a:gd name="connsiteY23" fmla="*/ 1748307 h 2511380"/>
              <a:gd name="connsiteX24" fmla="*/ 1468191 w 2572554"/>
              <a:gd name="connsiteY24" fmla="*/ 1561563 h 2511380"/>
              <a:gd name="connsiteX25" fmla="*/ 1654935 w 2572554"/>
              <a:gd name="connsiteY25" fmla="*/ 1378039 h 2511380"/>
              <a:gd name="connsiteX26" fmla="*/ 1809481 w 2572554"/>
              <a:gd name="connsiteY26" fmla="*/ 1223492 h 2511380"/>
              <a:gd name="connsiteX27" fmla="*/ 1899633 w 2572554"/>
              <a:gd name="connsiteY27" fmla="*/ 1126901 h 2511380"/>
              <a:gd name="connsiteX28" fmla="*/ 2173309 w 2572554"/>
              <a:gd name="connsiteY28" fmla="*/ 782391 h 2511380"/>
              <a:gd name="connsiteX29" fmla="*/ 2350394 w 2572554"/>
              <a:gd name="connsiteY29" fmla="*/ 563450 h 2511380"/>
              <a:gd name="connsiteX30" fmla="*/ 2430887 w 2572554"/>
              <a:gd name="connsiteY30" fmla="*/ 457200 h 2511380"/>
              <a:gd name="connsiteX31" fmla="*/ 2450205 w 2572554"/>
              <a:gd name="connsiteY31" fmla="*/ 437881 h 2511380"/>
              <a:gd name="connsiteX32" fmla="*/ 2479183 w 2572554"/>
              <a:gd name="connsiteY32" fmla="*/ 421783 h 2511380"/>
              <a:gd name="connsiteX33" fmla="*/ 2521039 w 2572554"/>
              <a:gd name="connsiteY33" fmla="*/ 405684 h 2511380"/>
              <a:gd name="connsiteX34" fmla="*/ 2546797 w 2572554"/>
              <a:gd name="connsiteY34" fmla="*/ 392805 h 2511380"/>
              <a:gd name="connsiteX35" fmla="*/ 2566115 w 2572554"/>
              <a:gd name="connsiteY35" fmla="*/ 373487 h 2511380"/>
              <a:gd name="connsiteX36" fmla="*/ 2572554 w 2572554"/>
              <a:gd name="connsiteY36" fmla="*/ 357388 h 2511380"/>
              <a:gd name="connsiteX37" fmla="*/ 2572554 w 2572554"/>
              <a:gd name="connsiteY37" fmla="*/ 341290 h 2511380"/>
              <a:gd name="connsiteX38" fmla="*/ 2569335 w 2572554"/>
              <a:gd name="connsiteY38" fmla="*/ 312312 h 2511380"/>
              <a:gd name="connsiteX39" fmla="*/ 2553236 w 2572554"/>
              <a:gd name="connsiteY39" fmla="*/ 264016 h 2511380"/>
              <a:gd name="connsiteX40" fmla="*/ 2533918 w 2572554"/>
              <a:gd name="connsiteY40" fmla="*/ 231819 h 2511380"/>
              <a:gd name="connsiteX41" fmla="*/ 2511380 w 2572554"/>
              <a:gd name="connsiteY41" fmla="*/ 196402 h 2511380"/>
              <a:gd name="connsiteX42" fmla="*/ 2482402 w 2572554"/>
              <a:gd name="connsiteY42" fmla="*/ 157766 h 2511380"/>
              <a:gd name="connsiteX43" fmla="*/ 2440546 w 2572554"/>
              <a:gd name="connsiteY43" fmla="*/ 112690 h 2511380"/>
              <a:gd name="connsiteX44" fmla="*/ 2398690 w 2572554"/>
              <a:gd name="connsiteY44" fmla="*/ 74053 h 2511380"/>
              <a:gd name="connsiteX45" fmla="*/ 2356833 w 2572554"/>
              <a:gd name="connsiteY45" fmla="*/ 38636 h 2511380"/>
              <a:gd name="connsiteX46" fmla="*/ 2324636 w 2572554"/>
              <a:gd name="connsiteY46" fmla="*/ 16098 h 2511380"/>
              <a:gd name="connsiteX47" fmla="*/ 2302098 w 2572554"/>
              <a:gd name="connsiteY47" fmla="*/ 6439 h 2511380"/>
              <a:gd name="connsiteX48" fmla="*/ 2279560 w 2572554"/>
              <a:gd name="connsiteY48" fmla="*/ 0 h 2511380"/>
              <a:gd name="connsiteX49" fmla="*/ 2273121 w 2572554"/>
              <a:gd name="connsiteY49" fmla="*/ 0 h 2511380"/>
              <a:gd name="connsiteX50" fmla="*/ 2260242 w 2572554"/>
              <a:gd name="connsiteY50" fmla="*/ 3219 h 2511380"/>
              <a:gd name="connsiteX51" fmla="*/ 2250583 w 2572554"/>
              <a:gd name="connsiteY51" fmla="*/ 25757 h 2511380"/>
              <a:gd name="connsiteX52" fmla="*/ 2250583 w 2572554"/>
              <a:gd name="connsiteY52" fmla="*/ 48295 h 2511380"/>
              <a:gd name="connsiteX53" fmla="*/ 2257022 w 2572554"/>
              <a:gd name="connsiteY53" fmla="*/ 86932 h 2511380"/>
              <a:gd name="connsiteX54" fmla="*/ 2269901 w 2572554"/>
              <a:gd name="connsiteY54" fmla="*/ 132008 h 2511380"/>
              <a:gd name="connsiteX55" fmla="*/ 2279560 w 2572554"/>
              <a:gd name="connsiteY55" fmla="*/ 167425 h 2511380"/>
              <a:gd name="connsiteX56" fmla="*/ 2279560 w 2572554"/>
              <a:gd name="connsiteY56" fmla="*/ 199622 h 2511380"/>
              <a:gd name="connsiteX57" fmla="*/ 2266681 w 2572554"/>
              <a:gd name="connsiteY57" fmla="*/ 241478 h 2511380"/>
              <a:gd name="connsiteX58" fmla="*/ 2221605 w 2572554"/>
              <a:gd name="connsiteY58" fmla="*/ 328411 h 2511380"/>
              <a:gd name="connsiteX59" fmla="*/ 2160431 w 2572554"/>
              <a:gd name="connsiteY59" fmla="*/ 428222 h 2511380"/>
              <a:gd name="connsiteX60" fmla="*/ 2112135 w 2572554"/>
              <a:gd name="connsiteY60" fmla="*/ 499056 h 2511380"/>
              <a:gd name="connsiteX61" fmla="*/ 1683912 w 2572554"/>
              <a:gd name="connsiteY61" fmla="*/ 1062507 h 25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72554" h="2511380">
                <a:moveTo>
                  <a:pt x="1683912" y="1062507"/>
                </a:moveTo>
                <a:lnTo>
                  <a:pt x="1448873" y="1329743"/>
                </a:lnTo>
                <a:lnTo>
                  <a:pt x="1316864" y="1468191"/>
                </a:lnTo>
                <a:lnTo>
                  <a:pt x="1159098" y="1625957"/>
                </a:lnTo>
                <a:lnTo>
                  <a:pt x="1014211" y="1757966"/>
                </a:lnTo>
                <a:lnTo>
                  <a:pt x="843566" y="1899633"/>
                </a:lnTo>
                <a:lnTo>
                  <a:pt x="585988" y="2089597"/>
                </a:lnTo>
                <a:lnTo>
                  <a:pt x="276895" y="2292439"/>
                </a:lnTo>
                <a:lnTo>
                  <a:pt x="38636" y="2440546"/>
                </a:lnTo>
                <a:lnTo>
                  <a:pt x="22538" y="2453425"/>
                </a:lnTo>
                <a:lnTo>
                  <a:pt x="3219" y="2472743"/>
                </a:lnTo>
                <a:lnTo>
                  <a:pt x="0" y="2485622"/>
                </a:lnTo>
                <a:lnTo>
                  <a:pt x="3219" y="2495281"/>
                </a:lnTo>
                <a:lnTo>
                  <a:pt x="12878" y="2504940"/>
                </a:lnTo>
                <a:lnTo>
                  <a:pt x="32197" y="2511380"/>
                </a:lnTo>
                <a:lnTo>
                  <a:pt x="57954" y="2504940"/>
                </a:lnTo>
                <a:lnTo>
                  <a:pt x="151326" y="2463084"/>
                </a:lnTo>
                <a:lnTo>
                  <a:pt x="299433" y="2389030"/>
                </a:lnTo>
                <a:lnTo>
                  <a:pt x="482957" y="2292439"/>
                </a:lnTo>
                <a:lnTo>
                  <a:pt x="637504" y="2202287"/>
                </a:lnTo>
                <a:lnTo>
                  <a:pt x="801709" y="2096036"/>
                </a:lnTo>
                <a:lnTo>
                  <a:pt x="975574" y="1967247"/>
                </a:lnTo>
                <a:lnTo>
                  <a:pt x="1085045" y="1889974"/>
                </a:lnTo>
                <a:lnTo>
                  <a:pt x="1258909" y="1748307"/>
                </a:lnTo>
                <a:lnTo>
                  <a:pt x="1468191" y="1561563"/>
                </a:lnTo>
                <a:lnTo>
                  <a:pt x="1654935" y="1378039"/>
                </a:lnTo>
                <a:lnTo>
                  <a:pt x="1809481" y="1223492"/>
                </a:lnTo>
                <a:lnTo>
                  <a:pt x="1899633" y="1126901"/>
                </a:lnTo>
                <a:lnTo>
                  <a:pt x="2173309" y="782391"/>
                </a:lnTo>
                <a:lnTo>
                  <a:pt x="2350394" y="563450"/>
                </a:lnTo>
                <a:lnTo>
                  <a:pt x="2430887" y="457200"/>
                </a:lnTo>
                <a:lnTo>
                  <a:pt x="2450205" y="437881"/>
                </a:lnTo>
                <a:lnTo>
                  <a:pt x="2479183" y="421783"/>
                </a:lnTo>
                <a:lnTo>
                  <a:pt x="2521039" y="405684"/>
                </a:lnTo>
                <a:lnTo>
                  <a:pt x="2546797" y="392805"/>
                </a:lnTo>
                <a:lnTo>
                  <a:pt x="2566115" y="373487"/>
                </a:lnTo>
                <a:lnTo>
                  <a:pt x="2572554" y="357388"/>
                </a:lnTo>
                <a:lnTo>
                  <a:pt x="2572554" y="341290"/>
                </a:lnTo>
                <a:lnTo>
                  <a:pt x="2569335" y="312312"/>
                </a:lnTo>
                <a:lnTo>
                  <a:pt x="2553236" y="264016"/>
                </a:lnTo>
                <a:lnTo>
                  <a:pt x="2533918" y="231819"/>
                </a:lnTo>
                <a:lnTo>
                  <a:pt x="2511380" y="196402"/>
                </a:lnTo>
                <a:lnTo>
                  <a:pt x="2482402" y="157766"/>
                </a:lnTo>
                <a:lnTo>
                  <a:pt x="2440546" y="112690"/>
                </a:lnTo>
                <a:lnTo>
                  <a:pt x="2398690" y="74053"/>
                </a:lnTo>
                <a:lnTo>
                  <a:pt x="2356833" y="38636"/>
                </a:lnTo>
                <a:lnTo>
                  <a:pt x="2324636" y="16098"/>
                </a:lnTo>
                <a:lnTo>
                  <a:pt x="2302098" y="6439"/>
                </a:lnTo>
                <a:lnTo>
                  <a:pt x="2279560" y="0"/>
                </a:lnTo>
                <a:lnTo>
                  <a:pt x="2273121" y="0"/>
                </a:lnTo>
                <a:lnTo>
                  <a:pt x="2260242" y="3219"/>
                </a:lnTo>
                <a:lnTo>
                  <a:pt x="2250583" y="25757"/>
                </a:lnTo>
                <a:lnTo>
                  <a:pt x="2250583" y="48295"/>
                </a:lnTo>
                <a:lnTo>
                  <a:pt x="2257022" y="86932"/>
                </a:lnTo>
                <a:lnTo>
                  <a:pt x="2269901" y="132008"/>
                </a:lnTo>
                <a:lnTo>
                  <a:pt x="2279560" y="167425"/>
                </a:lnTo>
                <a:lnTo>
                  <a:pt x="2279560" y="199622"/>
                </a:lnTo>
                <a:lnTo>
                  <a:pt x="2266681" y="241478"/>
                </a:lnTo>
                <a:lnTo>
                  <a:pt x="2221605" y="328411"/>
                </a:lnTo>
                <a:lnTo>
                  <a:pt x="2160431" y="428222"/>
                </a:lnTo>
                <a:lnTo>
                  <a:pt x="2112135" y="499056"/>
                </a:lnTo>
                <a:lnTo>
                  <a:pt x="1683912" y="106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0E3D270-9BBB-4B7F-8128-6B54A53F2184}"/>
              </a:ext>
            </a:extLst>
          </p:cNvPr>
          <p:cNvSpPr/>
          <p:nvPr/>
        </p:nvSpPr>
        <p:spPr>
          <a:xfrm rot="16200000">
            <a:off x="4224338" y="3535362"/>
            <a:ext cx="4510088" cy="544513"/>
          </a:xfrm>
          <a:custGeom>
            <a:avLst/>
            <a:gdLst>
              <a:gd name="connsiteX0" fmla="*/ 2029968 w 4509821"/>
              <a:gd name="connsiteY0" fmla="*/ 237744 h 544982"/>
              <a:gd name="connsiteX1" fmla="*/ 2359152 w 4509821"/>
              <a:gd name="connsiteY1" fmla="*/ 237744 h 544982"/>
              <a:gd name="connsiteX2" fmla="*/ 2841955 w 4509821"/>
              <a:gd name="connsiteY2" fmla="*/ 234086 h 544982"/>
              <a:gd name="connsiteX3" fmla="*/ 3083357 w 4509821"/>
              <a:gd name="connsiteY3" fmla="*/ 234086 h 544982"/>
              <a:gd name="connsiteX4" fmla="*/ 3397910 w 4509821"/>
              <a:gd name="connsiteY4" fmla="*/ 226771 h 544982"/>
              <a:gd name="connsiteX5" fmla="*/ 3738067 w 4509821"/>
              <a:gd name="connsiteY5" fmla="*/ 219456 h 544982"/>
              <a:gd name="connsiteX6" fmla="*/ 4063594 w 4509821"/>
              <a:gd name="connsiteY6" fmla="*/ 212141 h 544982"/>
              <a:gd name="connsiteX7" fmla="*/ 4144061 w 4509821"/>
              <a:gd name="connsiteY7" fmla="*/ 208483 h 544982"/>
              <a:gd name="connsiteX8" fmla="*/ 4195267 w 4509821"/>
              <a:gd name="connsiteY8" fmla="*/ 201168 h 544982"/>
              <a:gd name="connsiteX9" fmla="*/ 4250131 w 4509821"/>
              <a:gd name="connsiteY9" fmla="*/ 190195 h 544982"/>
              <a:gd name="connsiteX10" fmla="*/ 4283050 w 4509821"/>
              <a:gd name="connsiteY10" fmla="*/ 175565 h 544982"/>
              <a:gd name="connsiteX11" fmla="*/ 4315968 w 4509821"/>
              <a:gd name="connsiteY11" fmla="*/ 157277 h 544982"/>
              <a:gd name="connsiteX12" fmla="*/ 4352544 w 4509821"/>
              <a:gd name="connsiteY12" fmla="*/ 124358 h 544982"/>
              <a:gd name="connsiteX13" fmla="*/ 4392778 w 4509821"/>
              <a:gd name="connsiteY13" fmla="*/ 76810 h 544982"/>
              <a:gd name="connsiteX14" fmla="*/ 4422038 w 4509821"/>
              <a:gd name="connsiteY14" fmla="*/ 29261 h 544982"/>
              <a:gd name="connsiteX15" fmla="*/ 4440326 w 4509821"/>
              <a:gd name="connsiteY15" fmla="*/ 14630 h 544982"/>
              <a:gd name="connsiteX16" fmla="*/ 4462272 w 4509821"/>
              <a:gd name="connsiteY16" fmla="*/ 3658 h 544982"/>
              <a:gd name="connsiteX17" fmla="*/ 4473245 w 4509821"/>
              <a:gd name="connsiteY17" fmla="*/ 0 h 544982"/>
              <a:gd name="connsiteX18" fmla="*/ 4484218 w 4509821"/>
              <a:gd name="connsiteY18" fmla="*/ 0 h 544982"/>
              <a:gd name="connsiteX19" fmla="*/ 4495190 w 4509821"/>
              <a:gd name="connsiteY19" fmla="*/ 0 h 544982"/>
              <a:gd name="connsiteX20" fmla="*/ 4502506 w 4509821"/>
              <a:gd name="connsiteY20" fmla="*/ 3658 h 544982"/>
              <a:gd name="connsiteX21" fmla="*/ 4506163 w 4509821"/>
              <a:gd name="connsiteY21" fmla="*/ 18288 h 544982"/>
              <a:gd name="connsiteX22" fmla="*/ 4509821 w 4509821"/>
              <a:gd name="connsiteY22" fmla="*/ 43891 h 544982"/>
              <a:gd name="connsiteX23" fmla="*/ 4506163 w 4509821"/>
              <a:gd name="connsiteY23" fmla="*/ 76810 h 544982"/>
              <a:gd name="connsiteX24" fmla="*/ 4491533 w 4509821"/>
              <a:gd name="connsiteY24" fmla="*/ 168250 h 544982"/>
              <a:gd name="connsiteX25" fmla="*/ 4465930 w 4509821"/>
              <a:gd name="connsiteY25" fmla="*/ 256032 h 544982"/>
              <a:gd name="connsiteX26" fmla="*/ 4425696 w 4509821"/>
              <a:gd name="connsiteY26" fmla="*/ 343814 h 544982"/>
              <a:gd name="connsiteX27" fmla="*/ 4389120 w 4509821"/>
              <a:gd name="connsiteY27" fmla="*/ 405994 h 544982"/>
              <a:gd name="connsiteX28" fmla="*/ 4345229 w 4509821"/>
              <a:gd name="connsiteY28" fmla="*/ 464515 h 544982"/>
              <a:gd name="connsiteX29" fmla="*/ 4301338 w 4509821"/>
              <a:gd name="connsiteY29" fmla="*/ 512064 h 544982"/>
              <a:gd name="connsiteX30" fmla="*/ 4257446 w 4509821"/>
              <a:gd name="connsiteY30" fmla="*/ 537667 h 544982"/>
              <a:gd name="connsiteX31" fmla="*/ 4228186 w 4509821"/>
              <a:gd name="connsiteY31" fmla="*/ 541325 h 544982"/>
              <a:gd name="connsiteX32" fmla="*/ 4195267 w 4509821"/>
              <a:gd name="connsiteY32" fmla="*/ 530352 h 544982"/>
              <a:gd name="connsiteX33" fmla="*/ 4140403 w 4509821"/>
              <a:gd name="connsiteY33" fmla="*/ 501091 h 544982"/>
              <a:gd name="connsiteX34" fmla="*/ 4048963 w 4509821"/>
              <a:gd name="connsiteY34" fmla="*/ 464515 h 544982"/>
              <a:gd name="connsiteX35" fmla="*/ 4019702 w 4509821"/>
              <a:gd name="connsiteY35" fmla="*/ 460858 h 544982"/>
              <a:gd name="connsiteX36" fmla="*/ 3891686 w 4509821"/>
              <a:gd name="connsiteY36" fmla="*/ 457200 h 544982"/>
              <a:gd name="connsiteX37" fmla="*/ 3551530 w 4509821"/>
              <a:gd name="connsiteY37" fmla="*/ 460858 h 544982"/>
              <a:gd name="connsiteX38" fmla="*/ 3119933 w 4509821"/>
              <a:gd name="connsiteY38" fmla="*/ 460858 h 544982"/>
              <a:gd name="connsiteX39" fmla="*/ 2677363 w 4509821"/>
              <a:gd name="connsiteY39" fmla="*/ 457200 h 544982"/>
              <a:gd name="connsiteX40" fmla="*/ 2304288 w 4509821"/>
              <a:gd name="connsiteY40" fmla="*/ 457200 h 544982"/>
              <a:gd name="connsiteX41" fmla="*/ 1989734 w 4509821"/>
              <a:gd name="connsiteY41" fmla="*/ 457200 h 544982"/>
              <a:gd name="connsiteX42" fmla="*/ 1587398 w 4509821"/>
              <a:gd name="connsiteY42" fmla="*/ 464515 h 544982"/>
              <a:gd name="connsiteX43" fmla="*/ 1360627 w 4509821"/>
              <a:gd name="connsiteY43" fmla="*/ 471830 h 544982"/>
              <a:gd name="connsiteX44" fmla="*/ 1163117 w 4509821"/>
              <a:gd name="connsiteY44" fmla="*/ 479146 h 544982"/>
              <a:gd name="connsiteX45" fmla="*/ 961949 w 4509821"/>
              <a:gd name="connsiteY45" fmla="*/ 493776 h 544982"/>
              <a:gd name="connsiteX46" fmla="*/ 790042 w 4509821"/>
              <a:gd name="connsiteY46" fmla="*/ 512064 h 544982"/>
              <a:gd name="connsiteX47" fmla="*/ 632765 w 4509821"/>
              <a:gd name="connsiteY47" fmla="*/ 537667 h 544982"/>
              <a:gd name="connsiteX48" fmla="*/ 596189 w 4509821"/>
              <a:gd name="connsiteY48" fmla="*/ 544982 h 544982"/>
              <a:gd name="connsiteX49" fmla="*/ 537667 w 4509821"/>
              <a:gd name="connsiteY49" fmla="*/ 541325 h 544982"/>
              <a:gd name="connsiteX50" fmla="*/ 395021 w 4509821"/>
              <a:gd name="connsiteY50" fmla="*/ 512064 h 544982"/>
              <a:gd name="connsiteX51" fmla="*/ 299923 w 4509821"/>
              <a:gd name="connsiteY51" fmla="*/ 479146 h 544982"/>
              <a:gd name="connsiteX52" fmla="*/ 193853 w 4509821"/>
              <a:gd name="connsiteY52" fmla="*/ 427939 h 544982"/>
              <a:gd name="connsiteX53" fmla="*/ 102413 w 4509821"/>
              <a:gd name="connsiteY53" fmla="*/ 369418 h 544982"/>
              <a:gd name="connsiteX54" fmla="*/ 29261 w 4509821"/>
              <a:gd name="connsiteY54" fmla="*/ 314554 h 544982"/>
              <a:gd name="connsiteX55" fmla="*/ 7315 w 4509821"/>
              <a:gd name="connsiteY55" fmla="*/ 288950 h 544982"/>
              <a:gd name="connsiteX56" fmla="*/ 0 w 4509821"/>
              <a:gd name="connsiteY56" fmla="*/ 263347 h 544982"/>
              <a:gd name="connsiteX57" fmla="*/ 3658 w 4509821"/>
              <a:gd name="connsiteY57" fmla="*/ 234086 h 544982"/>
              <a:gd name="connsiteX58" fmla="*/ 7315 w 4509821"/>
              <a:gd name="connsiteY58" fmla="*/ 226771 h 544982"/>
              <a:gd name="connsiteX59" fmla="*/ 18288 w 4509821"/>
              <a:gd name="connsiteY59" fmla="*/ 208483 h 544982"/>
              <a:gd name="connsiteX60" fmla="*/ 43891 w 4509821"/>
              <a:gd name="connsiteY60" fmla="*/ 190195 h 544982"/>
              <a:gd name="connsiteX61" fmla="*/ 614477 w 4509821"/>
              <a:gd name="connsiteY61" fmla="*/ 234086 h 544982"/>
              <a:gd name="connsiteX62" fmla="*/ 910742 w 4509821"/>
              <a:gd name="connsiteY62" fmla="*/ 237744 h 544982"/>
              <a:gd name="connsiteX63" fmla="*/ 1470355 w 4509821"/>
              <a:gd name="connsiteY63" fmla="*/ 237744 h 544982"/>
              <a:gd name="connsiteX64" fmla="*/ 2029968 w 4509821"/>
              <a:gd name="connsiteY64" fmla="*/ 237744 h 54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09821" h="544982">
                <a:moveTo>
                  <a:pt x="2029968" y="237744"/>
                </a:moveTo>
                <a:lnTo>
                  <a:pt x="2359152" y="237744"/>
                </a:lnTo>
                <a:lnTo>
                  <a:pt x="2841955" y="234086"/>
                </a:lnTo>
                <a:lnTo>
                  <a:pt x="3083357" y="234086"/>
                </a:lnTo>
                <a:lnTo>
                  <a:pt x="3397910" y="226771"/>
                </a:lnTo>
                <a:lnTo>
                  <a:pt x="3738067" y="219456"/>
                </a:lnTo>
                <a:lnTo>
                  <a:pt x="4063594" y="212141"/>
                </a:lnTo>
                <a:lnTo>
                  <a:pt x="4144061" y="208483"/>
                </a:lnTo>
                <a:lnTo>
                  <a:pt x="4195267" y="201168"/>
                </a:lnTo>
                <a:lnTo>
                  <a:pt x="4250131" y="190195"/>
                </a:lnTo>
                <a:lnTo>
                  <a:pt x="4283050" y="175565"/>
                </a:lnTo>
                <a:lnTo>
                  <a:pt x="4315968" y="157277"/>
                </a:lnTo>
                <a:lnTo>
                  <a:pt x="4352544" y="124358"/>
                </a:lnTo>
                <a:lnTo>
                  <a:pt x="4392778" y="76810"/>
                </a:lnTo>
                <a:lnTo>
                  <a:pt x="4422038" y="29261"/>
                </a:lnTo>
                <a:lnTo>
                  <a:pt x="4440326" y="14630"/>
                </a:lnTo>
                <a:lnTo>
                  <a:pt x="4462272" y="3658"/>
                </a:lnTo>
                <a:lnTo>
                  <a:pt x="4473245" y="0"/>
                </a:lnTo>
                <a:lnTo>
                  <a:pt x="4484218" y="0"/>
                </a:lnTo>
                <a:lnTo>
                  <a:pt x="4495190" y="0"/>
                </a:lnTo>
                <a:lnTo>
                  <a:pt x="4502506" y="3658"/>
                </a:lnTo>
                <a:lnTo>
                  <a:pt x="4506163" y="18288"/>
                </a:lnTo>
                <a:lnTo>
                  <a:pt x="4509821" y="43891"/>
                </a:lnTo>
                <a:lnTo>
                  <a:pt x="4506163" y="76810"/>
                </a:lnTo>
                <a:lnTo>
                  <a:pt x="4491533" y="168250"/>
                </a:lnTo>
                <a:lnTo>
                  <a:pt x="4465930" y="256032"/>
                </a:lnTo>
                <a:lnTo>
                  <a:pt x="4425696" y="343814"/>
                </a:lnTo>
                <a:lnTo>
                  <a:pt x="4389120" y="405994"/>
                </a:lnTo>
                <a:lnTo>
                  <a:pt x="4345229" y="464515"/>
                </a:lnTo>
                <a:lnTo>
                  <a:pt x="4301338" y="512064"/>
                </a:lnTo>
                <a:lnTo>
                  <a:pt x="4257446" y="537667"/>
                </a:lnTo>
                <a:lnTo>
                  <a:pt x="4228186" y="541325"/>
                </a:lnTo>
                <a:lnTo>
                  <a:pt x="4195267" y="530352"/>
                </a:lnTo>
                <a:lnTo>
                  <a:pt x="4140403" y="501091"/>
                </a:lnTo>
                <a:lnTo>
                  <a:pt x="4048963" y="464515"/>
                </a:lnTo>
                <a:lnTo>
                  <a:pt x="4019702" y="460858"/>
                </a:lnTo>
                <a:lnTo>
                  <a:pt x="3891686" y="457200"/>
                </a:lnTo>
                <a:lnTo>
                  <a:pt x="3551530" y="460858"/>
                </a:lnTo>
                <a:lnTo>
                  <a:pt x="3119933" y="460858"/>
                </a:lnTo>
                <a:lnTo>
                  <a:pt x="2677363" y="457200"/>
                </a:lnTo>
                <a:lnTo>
                  <a:pt x="2304288" y="457200"/>
                </a:lnTo>
                <a:lnTo>
                  <a:pt x="1989734" y="457200"/>
                </a:lnTo>
                <a:lnTo>
                  <a:pt x="1587398" y="464515"/>
                </a:lnTo>
                <a:lnTo>
                  <a:pt x="1360627" y="471830"/>
                </a:lnTo>
                <a:lnTo>
                  <a:pt x="1163117" y="479146"/>
                </a:lnTo>
                <a:lnTo>
                  <a:pt x="961949" y="493776"/>
                </a:lnTo>
                <a:lnTo>
                  <a:pt x="790042" y="512064"/>
                </a:lnTo>
                <a:lnTo>
                  <a:pt x="632765" y="537667"/>
                </a:lnTo>
                <a:lnTo>
                  <a:pt x="596189" y="544982"/>
                </a:lnTo>
                <a:lnTo>
                  <a:pt x="537667" y="541325"/>
                </a:lnTo>
                <a:lnTo>
                  <a:pt x="395021" y="512064"/>
                </a:lnTo>
                <a:lnTo>
                  <a:pt x="299923" y="479146"/>
                </a:lnTo>
                <a:lnTo>
                  <a:pt x="193853" y="427939"/>
                </a:lnTo>
                <a:lnTo>
                  <a:pt x="102413" y="369418"/>
                </a:lnTo>
                <a:lnTo>
                  <a:pt x="29261" y="314554"/>
                </a:lnTo>
                <a:lnTo>
                  <a:pt x="7315" y="288950"/>
                </a:lnTo>
                <a:lnTo>
                  <a:pt x="0" y="263347"/>
                </a:lnTo>
                <a:lnTo>
                  <a:pt x="3658" y="234086"/>
                </a:lnTo>
                <a:lnTo>
                  <a:pt x="7315" y="226771"/>
                </a:lnTo>
                <a:lnTo>
                  <a:pt x="18288" y="208483"/>
                </a:lnTo>
                <a:lnTo>
                  <a:pt x="43891" y="190195"/>
                </a:lnTo>
                <a:lnTo>
                  <a:pt x="614477" y="234086"/>
                </a:lnTo>
                <a:lnTo>
                  <a:pt x="910742" y="237744"/>
                </a:lnTo>
                <a:lnTo>
                  <a:pt x="1470355" y="237744"/>
                </a:lnTo>
                <a:lnTo>
                  <a:pt x="2029968" y="237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F359C219-899B-49FF-9CBC-F5B550BA25AE}"/>
              </a:ext>
            </a:extLst>
          </p:cNvPr>
          <p:cNvSpPr/>
          <p:nvPr/>
        </p:nvSpPr>
        <p:spPr>
          <a:xfrm rot="16200000">
            <a:off x="5759451" y="5348287"/>
            <a:ext cx="723900" cy="695325"/>
          </a:xfrm>
          <a:custGeom>
            <a:avLst/>
            <a:gdLst>
              <a:gd name="connsiteX0" fmla="*/ 561975 w 723900"/>
              <a:gd name="connsiteY0" fmla="*/ 150019 h 695325"/>
              <a:gd name="connsiteX1" fmla="*/ 488156 w 723900"/>
              <a:gd name="connsiteY1" fmla="*/ 378619 h 695325"/>
              <a:gd name="connsiteX2" fmla="*/ 454818 w 723900"/>
              <a:gd name="connsiteY2" fmla="*/ 488157 h 695325"/>
              <a:gd name="connsiteX3" fmla="*/ 447675 w 723900"/>
              <a:gd name="connsiteY3" fmla="*/ 521494 h 695325"/>
              <a:gd name="connsiteX4" fmla="*/ 447675 w 723900"/>
              <a:gd name="connsiteY4" fmla="*/ 554832 h 695325"/>
              <a:gd name="connsiteX5" fmla="*/ 452437 w 723900"/>
              <a:gd name="connsiteY5" fmla="*/ 581025 h 695325"/>
              <a:gd name="connsiteX6" fmla="*/ 464343 w 723900"/>
              <a:gd name="connsiteY6" fmla="*/ 607219 h 695325"/>
              <a:gd name="connsiteX7" fmla="*/ 483393 w 723900"/>
              <a:gd name="connsiteY7" fmla="*/ 631032 h 695325"/>
              <a:gd name="connsiteX8" fmla="*/ 514350 w 723900"/>
              <a:gd name="connsiteY8" fmla="*/ 647700 h 695325"/>
              <a:gd name="connsiteX9" fmla="*/ 554831 w 723900"/>
              <a:gd name="connsiteY9" fmla="*/ 661988 h 695325"/>
              <a:gd name="connsiteX10" fmla="*/ 583406 w 723900"/>
              <a:gd name="connsiteY10" fmla="*/ 664369 h 695325"/>
              <a:gd name="connsiteX11" fmla="*/ 723900 w 723900"/>
              <a:gd name="connsiteY11" fmla="*/ 673894 h 695325"/>
              <a:gd name="connsiteX12" fmla="*/ 0 w 723900"/>
              <a:gd name="connsiteY12" fmla="*/ 695325 h 695325"/>
              <a:gd name="connsiteX13" fmla="*/ 0 w 723900"/>
              <a:gd name="connsiteY13" fmla="*/ 673894 h 695325"/>
              <a:gd name="connsiteX14" fmla="*/ 9525 w 723900"/>
              <a:gd name="connsiteY14" fmla="*/ 647700 h 695325"/>
              <a:gd name="connsiteX15" fmla="*/ 35718 w 723900"/>
              <a:gd name="connsiteY15" fmla="*/ 623888 h 695325"/>
              <a:gd name="connsiteX16" fmla="*/ 64293 w 723900"/>
              <a:gd name="connsiteY16" fmla="*/ 607219 h 695325"/>
              <a:gd name="connsiteX17" fmla="*/ 97631 w 723900"/>
              <a:gd name="connsiteY17" fmla="*/ 588169 h 695325"/>
              <a:gd name="connsiteX18" fmla="*/ 152400 w 723900"/>
              <a:gd name="connsiteY18" fmla="*/ 550069 h 695325"/>
              <a:gd name="connsiteX19" fmla="*/ 211931 w 723900"/>
              <a:gd name="connsiteY19" fmla="*/ 497682 h 695325"/>
              <a:gd name="connsiteX20" fmla="*/ 252412 w 723900"/>
              <a:gd name="connsiteY20" fmla="*/ 452438 h 695325"/>
              <a:gd name="connsiteX21" fmla="*/ 311943 w 723900"/>
              <a:gd name="connsiteY21" fmla="*/ 371475 h 695325"/>
              <a:gd name="connsiteX22" fmla="*/ 461962 w 723900"/>
              <a:gd name="connsiteY22" fmla="*/ 154782 h 695325"/>
              <a:gd name="connsiteX23" fmla="*/ 554831 w 723900"/>
              <a:gd name="connsiteY23" fmla="*/ 26194 h 695325"/>
              <a:gd name="connsiteX24" fmla="*/ 571500 w 723900"/>
              <a:gd name="connsiteY24" fmla="*/ 7144 h 695325"/>
              <a:gd name="connsiteX25" fmla="*/ 585787 w 723900"/>
              <a:gd name="connsiteY25" fmla="*/ 0 h 695325"/>
              <a:gd name="connsiteX26" fmla="*/ 592931 w 723900"/>
              <a:gd name="connsiteY26" fmla="*/ 0 h 695325"/>
              <a:gd name="connsiteX27" fmla="*/ 597693 w 723900"/>
              <a:gd name="connsiteY27" fmla="*/ 7144 h 695325"/>
              <a:gd name="connsiteX28" fmla="*/ 597693 w 723900"/>
              <a:gd name="connsiteY28" fmla="*/ 30957 h 695325"/>
              <a:gd name="connsiteX29" fmla="*/ 561975 w 723900"/>
              <a:gd name="connsiteY29" fmla="*/ 1500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23900" h="695325">
                <a:moveTo>
                  <a:pt x="561975" y="150019"/>
                </a:moveTo>
                <a:lnTo>
                  <a:pt x="488156" y="378619"/>
                </a:lnTo>
                <a:lnTo>
                  <a:pt x="454818" y="488157"/>
                </a:lnTo>
                <a:lnTo>
                  <a:pt x="447675" y="521494"/>
                </a:lnTo>
                <a:lnTo>
                  <a:pt x="447675" y="554832"/>
                </a:lnTo>
                <a:lnTo>
                  <a:pt x="452437" y="581025"/>
                </a:lnTo>
                <a:lnTo>
                  <a:pt x="464343" y="607219"/>
                </a:lnTo>
                <a:lnTo>
                  <a:pt x="483393" y="631032"/>
                </a:lnTo>
                <a:lnTo>
                  <a:pt x="514350" y="647700"/>
                </a:lnTo>
                <a:lnTo>
                  <a:pt x="554831" y="661988"/>
                </a:lnTo>
                <a:lnTo>
                  <a:pt x="583406" y="664369"/>
                </a:lnTo>
                <a:lnTo>
                  <a:pt x="723900" y="673894"/>
                </a:lnTo>
                <a:lnTo>
                  <a:pt x="0" y="695325"/>
                </a:lnTo>
                <a:lnTo>
                  <a:pt x="0" y="673894"/>
                </a:lnTo>
                <a:lnTo>
                  <a:pt x="9525" y="647700"/>
                </a:lnTo>
                <a:lnTo>
                  <a:pt x="35718" y="623888"/>
                </a:lnTo>
                <a:lnTo>
                  <a:pt x="64293" y="607219"/>
                </a:lnTo>
                <a:lnTo>
                  <a:pt x="97631" y="588169"/>
                </a:lnTo>
                <a:lnTo>
                  <a:pt x="152400" y="550069"/>
                </a:lnTo>
                <a:lnTo>
                  <a:pt x="211931" y="497682"/>
                </a:lnTo>
                <a:lnTo>
                  <a:pt x="252412" y="452438"/>
                </a:lnTo>
                <a:lnTo>
                  <a:pt x="311943" y="371475"/>
                </a:lnTo>
                <a:lnTo>
                  <a:pt x="461962" y="154782"/>
                </a:lnTo>
                <a:lnTo>
                  <a:pt x="554831" y="26194"/>
                </a:lnTo>
                <a:lnTo>
                  <a:pt x="571500" y="7144"/>
                </a:lnTo>
                <a:lnTo>
                  <a:pt x="585787" y="0"/>
                </a:lnTo>
                <a:lnTo>
                  <a:pt x="592931" y="0"/>
                </a:lnTo>
                <a:lnTo>
                  <a:pt x="597693" y="7144"/>
                </a:lnTo>
                <a:lnTo>
                  <a:pt x="597693" y="30957"/>
                </a:lnTo>
                <a:lnTo>
                  <a:pt x="561975" y="150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1AF0154-B1E5-4974-9337-B8DDD328BDC3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73175"/>
            <a:ext cx="4729163" cy="4776788"/>
            <a:chOff x="2638425" y="1438275"/>
            <a:chExt cx="4729163" cy="477678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698767E7-956F-49D1-BBB2-FA1A07D7F06F}"/>
                </a:ext>
              </a:extLst>
            </p:cNvPr>
            <p:cNvSpPr/>
            <p:nvPr/>
          </p:nvSpPr>
          <p:spPr>
            <a:xfrm>
              <a:off x="3541713" y="14382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">
              <a:extLst>
                <a:ext uri="{FF2B5EF4-FFF2-40B4-BE49-F238E27FC236}">
                  <a16:creationId xmlns:a16="http://schemas.microsoft.com/office/drawing/2014/main" id="{0F1AE398-23B5-4992-AFD9-7E53038212C5}"/>
                </a:ext>
              </a:extLst>
            </p:cNvPr>
            <p:cNvSpPr/>
            <p:nvPr/>
          </p:nvSpPr>
          <p:spPr>
            <a:xfrm>
              <a:off x="5308600" y="30051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70AB9EFE-F85D-4FF4-BE8A-BDBC2228444B}"/>
                </a:ext>
              </a:extLst>
            </p:cNvPr>
            <p:cNvSpPr/>
            <p:nvPr/>
          </p:nvSpPr>
          <p:spPr>
            <a:xfrm>
              <a:off x="5400675" y="39925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07768BB-AF40-4047-9F01-98B4F30AE963}"/>
                </a:ext>
              </a:extLst>
            </p:cNvPr>
            <p:cNvSpPr/>
            <p:nvPr/>
          </p:nvSpPr>
          <p:spPr>
            <a:xfrm>
              <a:off x="3128963" y="23907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6C13C011-B78F-4C2E-8DEF-0658C9BBDB48}"/>
                </a:ext>
              </a:extLst>
            </p:cNvPr>
            <p:cNvSpPr/>
            <p:nvPr/>
          </p:nvSpPr>
          <p:spPr>
            <a:xfrm rot="16200000">
              <a:off x="2105026" y="34385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3B4684A3-CA99-422B-AE32-1DEE1C31605A}"/>
                </a:ext>
              </a:extLst>
            </p:cNvPr>
            <p:cNvSpPr/>
            <p:nvPr/>
          </p:nvSpPr>
          <p:spPr>
            <a:xfrm rot="16200000">
              <a:off x="3857625" y="54498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51242638-743B-4D1D-A178-4B6908FB825C}"/>
                </a:ext>
              </a:extLst>
            </p:cNvPr>
            <p:cNvSpPr/>
            <p:nvPr/>
          </p:nvSpPr>
          <p:spPr>
            <a:xfrm>
              <a:off x="3479800" y="28908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E575C7A-6214-4759-996E-115406EE46EC}"/>
                </a:ext>
              </a:extLst>
            </p:cNvPr>
            <p:cNvSpPr/>
            <p:nvPr/>
          </p:nvSpPr>
          <p:spPr>
            <a:xfrm>
              <a:off x="3467100" y="35433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C20356E7-7DB6-41D3-9B63-99AC9F23EB60}"/>
                </a:ext>
              </a:extLst>
            </p:cNvPr>
            <p:cNvSpPr/>
            <p:nvPr/>
          </p:nvSpPr>
          <p:spPr>
            <a:xfrm>
              <a:off x="2708275" y="40465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D182E5CE-68D6-44E0-B5D9-BBA5B480814A}"/>
                </a:ext>
              </a:extLst>
            </p:cNvPr>
            <p:cNvSpPr/>
            <p:nvPr/>
          </p:nvSpPr>
          <p:spPr>
            <a:xfrm>
              <a:off x="2638425" y="33020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1C8930F9-19E0-4168-BD3E-DDD2F1BBA38A}"/>
                </a:ext>
              </a:extLst>
            </p:cNvPr>
            <p:cNvSpPr/>
            <p:nvPr/>
          </p:nvSpPr>
          <p:spPr>
            <a:xfrm rot="16200000">
              <a:off x="4376738" y="36877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6A89782D-9C46-4C10-B684-D5C6AC2F0F61}"/>
                </a:ext>
              </a:extLst>
            </p:cNvPr>
            <p:cNvSpPr/>
            <p:nvPr/>
          </p:nvSpPr>
          <p:spPr>
            <a:xfrm rot="16200000">
              <a:off x="5911851" y="55006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833F0A85-2179-4916-9DFE-FAA3BF2851B8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02B15A8E-D344-439B-AC78-13C776A5F9FB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5AC191E4-8F23-4423-8498-6CCDC7F2AC55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866325B8-A0B4-4BBC-AB6A-A7FBE57A3C4C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C8E1862D-19C1-44CF-9B81-01F79F41451D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86798DD8-CBDE-41A2-8118-04F881BCC3D4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958C6679-6379-4E3B-87D3-6ECE392573E3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18A4CDCF-2451-46F0-B083-C24D1F03F408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7C069FDF-F1E2-4959-BF77-C83854E9B186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0817C8D3-5445-462D-9F99-293DC6EFCD35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FC72E9F8-FDA0-4CCF-B384-FB65583B71D2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E3C1AB9F-CB11-47B5-8B90-58C1F0598F6A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7BF4B700-AC3D-4B2C-911E-0E9944E02DB0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716773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9634" name="グループ化 1">
            <a:extLst>
              <a:ext uri="{FF2B5EF4-FFF2-40B4-BE49-F238E27FC236}">
                <a16:creationId xmlns:a16="http://schemas.microsoft.com/office/drawing/2014/main" id="{D7E99D95-C40D-4D87-AE82-A0708360B951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514EF63-5536-4147-B24E-CD1C86EFCEE8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4366A595-F7CE-49B0-97F2-7E9EE2A0FBEE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67FFCE8C-1280-493E-A7DA-8B0066AFC0F1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B7E7844-D0AA-4BA4-9F7C-2A82761999B8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44205855-37A1-40E1-8D6B-1BA5EE840802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0450731-2CC5-422B-8C54-49C8ED9CD1C2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7E30946-D906-4B7C-891A-6B73623CE93F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638F5BD-4C6D-41F1-8C72-12039682E89B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F58F446D-BCB2-4F50-BF4F-7F5B85BCA2CB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8E21DAB-FBAF-4336-818E-AF349B91851C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7499571-2857-4BDA-8B8E-79D2881EF4AF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7CE9798-30FC-408B-82EF-6A7F47093681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4976175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F05289D-DA48-4F9E-A161-7CC315E7D107}"/>
              </a:ext>
            </a:extLst>
          </p:cNvPr>
          <p:cNvSpPr/>
          <p:nvPr/>
        </p:nvSpPr>
        <p:spPr>
          <a:xfrm rot="16200000">
            <a:off x="3631406" y="3934619"/>
            <a:ext cx="3011488" cy="533400"/>
          </a:xfrm>
          <a:custGeom>
            <a:avLst/>
            <a:gdLst>
              <a:gd name="connsiteX0" fmla="*/ 1721076 w 3011257"/>
              <a:gd name="connsiteY0" fmla="*/ 455948 h 533609"/>
              <a:gd name="connsiteX1" fmla="*/ 1480577 w 3011257"/>
              <a:gd name="connsiteY1" fmla="*/ 455948 h 533609"/>
              <a:gd name="connsiteX2" fmla="*/ 1187468 w 3011257"/>
              <a:gd name="connsiteY2" fmla="*/ 455948 h 533609"/>
              <a:gd name="connsiteX3" fmla="*/ 1089765 w 3011257"/>
              <a:gd name="connsiteY3" fmla="*/ 455948 h 533609"/>
              <a:gd name="connsiteX4" fmla="*/ 919411 w 3011257"/>
              <a:gd name="connsiteY4" fmla="*/ 455948 h 533609"/>
              <a:gd name="connsiteX5" fmla="*/ 686426 w 3011257"/>
              <a:gd name="connsiteY5" fmla="*/ 453443 h 533609"/>
              <a:gd name="connsiteX6" fmla="*/ 418369 w 3011257"/>
              <a:gd name="connsiteY6" fmla="*/ 455948 h 533609"/>
              <a:gd name="connsiteX7" fmla="*/ 192901 w 3011257"/>
              <a:gd name="connsiteY7" fmla="*/ 455948 h 533609"/>
              <a:gd name="connsiteX8" fmla="*/ 15031 w 3011257"/>
              <a:gd name="connsiteY8" fmla="*/ 453443 h 533609"/>
              <a:gd name="connsiteX9" fmla="*/ 0 w 3011257"/>
              <a:gd name="connsiteY9" fmla="*/ 230479 h 533609"/>
              <a:gd name="connsiteX10" fmla="*/ 215448 w 3011257"/>
              <a:gd name="connsiteY10" fmla="*/ 227974 h 533609"/>
              <a:gd name="connsiteX11" fmla="*/ 496031 w 3011257"/>
              <a:gd name="connsiteY11" fmla="*/ 220458 h 533609"/>
              <a:gd name="connsiteX12" fmla="*/ 673900 w 3011257"/>
              <a:gd name="connsiteY12" fmla="*/ 215448 h 533609"/>
              <a:gd name="connsiteX13" fmla="*/ 941957 w 3011257"/>
              <a:gd name="connsiteY13" fmla="*/ 207932 h 533609"/>
              <a:gd name="connsiteX14" fmla="*/ 1172436 w 3011257"/>
              <a:gd name="connsiteY14" fmla="*/ 207932 h 533609"/>
              <a:gd name="connsiteX15" fmla="*/ 1575774 w 3011257"/>
              <a:gd name="connsiteY15" fmla="*/ 202922 h 533609"/>
              <a:gd name="connsiteX16" fmla="*/ 2116899 w 3011257"/>
              <a:gd name="connsiteY16" fmla="*/ 195406 h 533609"/>
              <a:gd name="connsiteX17" fmla="*/ 2590383 w 3011257"/>
              <a:gd name="connsiteY17" fmla="*/ 187891 h 533609"/>
              <a:gd name="connsiteX18" fmla="*/ 2790799 w 3011257"/>
              <a:gd name="connsiteY18" fmla="*/ 185386 h 533609"/>
              <a:gd name="connsiteX19" fmla="*/ 2813346 w 3011257"/>
              <a:gd name="connsiteY19" fmla="*/ 182880 h 533609"/>
              <a:gd name="connsiteX20" fmla="*/ 2840903 w 3011257"/>
              <a:gd name="connsiteY20" fmla="*/ 167849 h 533609"/>
              <a:gd name="connsiteX21" fmla="*/ 2868460 w 3011257"/>
              <a:gd name="connsiteY21" fmla="*/ 142797 h 533609"/>
              <a:gd name="connsiteX22" fmla="*/ 2893512 w 3011257"/>
              <a:gd name="connsiteY22" fmla="*/ 105219 h 533609"/>
              <a:gd name="connsiteX23" fmla="*/ 2921070 w 3011257"/>
              <a:gd name="connsiteY23" fmla="*/ 55115 h 533609"/>
              <a:gd name="connsiteX24" fmla="*/ 2943617 w 3011257"/>
              <a:gd name="connsiteY24" fmla="*/ 20042 h 533609"/>
              <a:gd name="connsiteX25" fmla="*/ 2953637 w 3011257"/>
              <a:gd name="connsiteY25" fmla="*/ 7516 h 533609"/>
              <a:gd name="connsiteX26" fmla="*/ 2968669 w 3011257"/>
              <a:gd name="connsiteY26" fmla="*/ 0 h 533609"/>
              <a:gd name="connsiteX27" fmla="*/ 2981195 w 3011257"/>
              <a:gd name="connsiteY27" fmla="*/ 2506 h 533609"/>
              <a:gd name="connsiteX28" fmla="*/ 3001236 w 3011257"/>
              <a:gd name="connsiteY28" fmla="*/ 17537 h 533609"/>
              <a:gd name="connsiteX29" fmla="*/ 3011257 w 3011257"/>
              <a:gd name="connsiteY29" fmla="*/ 30063 h 533609"/>
              <a:gd name="connsiteX30" fmla="*/ 3011257 w 3011257"/>
              <a:gd name="connsiteY30" fmla="*/ 60125 h 533609"/>
              <a:gd name="connsiteX31" fmla="*/ 3006247 w 3011257"/>
              <a:gd name="connsiteY31" fmla="*/ 115240 h 533609"/>
              <a:gd name="connsiteX32" fmla="*/ 2993721 w 3011257"/>
              <a:gd name="connsiteY32" fmla="*/ 172860 h 533609"/>
              <a:gd name="connsiteX33" fmla="*/ 2978689 w 3011257"/>
              <a:gd name="connsiteY33" fmla="*/ 220458 h 533609"/>
              <a:gd name="connsiteX34" fmla="*/ 2958648 w 3011257"/>
              <a:gd name="connsiteY34" fmla="*/ 278078 h 533609"/>
              <a:gd name="connsiteX35" fmla="*/ 2926080 w 3011257"/>
              <a:gd name="connsiteY35" fmla="*/ 343214 h 533609"/>
              <a:gd name="connsiteX36" fmla="*/ 2863450 w 3011257"/>
              <a:gd name="connsiteY36" fmla="*/ 435906 h 533609"/>
              <a:gd name="connsiteX37" fmla="*/ 2803325 w 3011257"/>
              <a:gd name="connsiteY37" fmla="*/ 508557 h 533609"/>
              <a:gd name="connsiteX38" fmla="*/ 2780778 w 3011257"/>
              <a:gd name="connsiteY38" fmla="*/ 526094 h 533609"/>
              <a:gd name="connsiteX39" fmla="*/ 2753221 w 3011257"/>
              <a:gd name="connsiteY39" fmla="*/ 533609 h 533609"/>
              <a:gd name="connsiteX40" fmla="*/ 2743200 w 3011257"/>
              <a:gd name="connsiteY40" fmla="*/ 533609 h 533609"/>
              <a:gd name="connsiteX41" fmla="*/ 2723158 w 3011257"/>
              <a:gd name="connsiteY41" fmla="*/ 521083 h 533609"/>
              <a:gd name="connsiteX42" fmla="*/ 2703117 w 3011257"/>
              <a:gd name="connsiteY42" fmla="*/ 498536 h 533609"/>
              <a:gd name="connsiteX43" fmla="*/ 2673054 w 3011257"/>
              <a:gd name="connsiteY43" fmla="*/ 475989 h 533609"/>
              <a:gd name="connsiteX44" fmla="*/ 2635476 w 3011257"/>
              <a:gd name="connsiteY44" fmla="*/ 460958 h 533609"/>
              <a:gd name="connsiteX45" fmla="*/ 2592888 w 3011257"/>
              <a:gd name="connsiteY45" fmla="*/ 458453 h 533609"/>
              <a:gd name="connsiteX46" fmla="*/ 2337357 w 3011257"/>
              <a:gd name="connsiteY46" fmla="*/ 453443 h 533609"/>
              <a:gd name="connsiteX47" fmla="*/ 1974102 w 3011257"/>
              <a:gd name="connsiteY47" fmla="*/ 455948 h 533609"/>
              <a:gd name="connsiteX48" fmla="*/ 1721076 w 3011257"/>
              <a:gd name="connsiteY48" fmla="*/ 455948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11257" h="533609">
                <a:moveTo>
                  <a:pt x="1721076" y="455948"/>
                </a:moveTo>
                <a:lnTo>
                  <a:pt x="1480577" y="455948"/>
                </a:lnTo>
                <a:lnTo>
                  <a:pt x="1187468" y="455948"/>
                </a:lnTo>
                <a:lnTo>
                  <a:pt x="1089765" y="455948"/>
                </a:lnTo>
                <a:lnTo>
                  <a:pt x="919411" y="455948"/>
                </a:lnTo>
                <a:lnTo>
                  <a:pt x="686426" y="453443"/>
                </a:lnTo>
                <a:lnTo>
                  <a:pt x="418369" y="455948"/>
                </a:lnTo>
                <a:lnTo>
                  <a:pt x="192901" y="455948"/>
                </a:lnTo>
                <a:lnTo>
                  <a:pt x="15031" y="453443"/>
                </a:lnTo>
                <a:lnTo>
                  <a:pt x="0" y="230479"/>
                </a:lnTo>
                <a:lnTo>
                  <a:pt x="215448" y="227974"/>
                </a:lnTo>
                <a:lnTo>
                  <a:pt x="496031" y="220458"/>
                </a:lnTo>
                <a:lnTo>
                  <a:pt x="673900" y="215448"/>
                </a:lnTo>
                <a:lnTo>
                  <a:pt x="941957" y="207932"/>
                </a:lnTo>
                <a:lnTo>
                  <a:pt x="1172436" y="207932"/>
                </a:lnTo>
                <a:lnTo>
                  <a:pt x="1575774" y="202922"/>
                </a:lnTo>
                <a:lnTo>
                  <a:pt x="2116899" y="195406"/>
                </a:lnTo>
                <a:lnTo>
                  <a:pt x="2590383" y="187891"/>
                </a:lnTo>
                <a:lnTo>
                  <a:pt x="2790799" y="185386"/>
                </a:lnTo>
                <a:lnTo>
                  <a:pt x="2813346" y="182880"/>
                </a:lnTo>
                <a:lnTo>
                  <a:pt x="2840903" y="167849"/>
                </a:lnTo>
                <a:lnTo>
                  <a:pt x="2868460" y="142797"/>
                </a:lnTo>
                <a:lnTo>
                  <a:pt x="2893512" y="105219"/>
                </a:lnTo>
                <a:lnTo>
                  <a:pt x="2921070" y="55115"/>
                </a:lnTo>
                <a:lnTo>
                  <a:pt x="2943617" y="20042"/>
                </a:lnTo>
                <a:lnTo>
                  <a:pt x="2953637" y="7516"/>
                </a:lnTo>
                <a:lnTo>
                  <a:pt x="2968669" y="0"/>
                </a:lnTo>
                <a:lnTo>
                  <a:pt x="2981195" y="2506"/>
                </a:lnTo>
                <a:lnTo>
                  <a:pt x="3001236" y="17537"/>
                </a:lnTo>
                <a:lnTo>
                  <a:pt x="3011257" y="30063"/>
                </a:lnTo>
                <a:lnTo>
                  <a:pt x="3011257" y="60125"/>
                </a:lnTo>
                <a:lnTo>
                  <a:pt x="3006247" y="115240"/>
                </a:lnTo>
                <a:lnTo>
                  <a:pt x="2993721" y="172860"/>
                </a:lnTo>
                <a:lnTo>
                  <a:pt x="2978689" y="220458"/>
                </a:lnTo>
                <a:lnTo>
                  <a:pt x="2958648" y="278078"/>
                </a:lnTo>
                <a:lnTo>
                  <a:pt x="2926080" y="343214"/>
                </a:lnTo>
                <a:lnTo>
                  <a:pt x="2863450" y="435906"/>
                </a:lnTo>
                <a:lnTo>
                  <a:pt x="2803325" y="508557"/>
                </a:lnTo>
                <a:lnTo>
                  <a:pt x="2780778" y="526094"/>
                </a:lnTo>
                <a:lnTo>
                  <a:pt x="2753221" y="533609"/>
                </a:lnTo>
                <a:lnTo>
                  <a:pt x="2743200" y="533609"/>
                </a:lnTo>
                <a:lnTo>
                  <a:pt x="2723158" y="521083"/>
                </a:lnTo>
                <a:lnTo>
                  <a:pt x="2703117" y="498536"/>
                </a:lnTo>
                <a:lnTo>
                  <a:pt x="2673054" y="475989"/>
                </a:lnTo>
                <a:lnTo>
                  <a:pt x="2635476" y="460958"/>
                </a:lnTo>
                <a:lnTo>
                  <a:pt x="2592888" y="458453"/>
                </a:lnTo>
                <a:lnTo>
                  <a:pt x="2337357" y="453443"/>
                </a:lnTo>
                <a:lnTo>
                  <a:pt x="1974102" y="455948"/>
                </a:lnTo>
                <a:lnTo>
                  <a:pt x="1721076" y="4559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5C20A8B-4E36-447E-8FC0-EFD2099E784C}"/>
              </a:ext>
            </a:extLst>
          </p:cNvPr>
          <p:cNvSpPr/>
          <p:nvPr/>
        </p:nvSpPr>
        <p:spPr>
          <a:xfrm>
            <a:off x="4619625" y="1487488"/>
            <a:ext cx="590550" cy="855662"/>
          </a:xfrm>
          <a:custGeom>
            <a:avLst/>
            <a:gdLst>
              <a:gd name="connsiteX0" fmla="*/ 259556 w 590550"/>
              <a:gd name="connsiteY0" fmla="*/ 528638 h 854869"/>
              <a:gd name="connsiteX1" fmla="*/ 261938 w 590550"/>
              <a:gd name="connsiteY1" fmla="*/ 854869 h 854869"/>
              <a:gd name="connsiteX2" fmla="*/ 492919 w 590550"/>
              <a:gd name="connsiteY2" fmla="*/ 838200 h 854869"/>
              <a:gd name="connsiteX3" fmla="*/ 507206 w 590550"/>
              <a:gd name="connsiteY3" fmla="*/ 676275 h 854869"/>
              <a:gd name="connsiteX4" fmla="*/ 521494 w 590550"/>
              <a:gd name="connsiteY4" fmla="*/ 454819 h 854869"/>
              <a:gd name="connsiteX5" fmla="*/ 528638 w 590550"/>
              <a:gd name="connsiteY5" fmla="*/ 345282 h 854869"/>
              <a:gd name="connsiteX6" fmla="*/ 533400 w 590550"/>
              <a:gd name="connsiteY6" fmla="*/ 311944 h 854869"/>
              <a:gd name="connsiteX7" fmla="*/ 542925 w 590550"/>
              <a:gd name="connsiteY7" fmla="*/ 280988 h 854869"/>
              <a:gd name="connsiteX8" fmla="*/ 554831 w 590550"/>
              <a:gd name="connsiteY8" fmla="*/ 259557 h 854869"/>
              <a:gd name="connsiteX9" fmla="*/ 569119 w 590550"/>
              <a:gd name="connsiteY9" fmla="*/ 247650 h 854869"/>
              <a:gd name="connsiteX10" fmla="*/ 581025 w 590550"/>
              <a:gd name="connsiteY10" fmla="*/ 230982 h 854869"/>
              <a:gd name="connsiteX11" fmla="*/ 588169 w 590550"/>
              <a:gd name="connsiteY11" fmla="*/ 219075 h 854869"/>
              <a:gd name="connsiteX12" fmla="*/ 590550 w 590550"/>
              <a:gd name="connsiteY12" fmla="*/ 202407 h 854869"/>
              <a:gd name="connsiteX13" fmla="*/ 588169 w 590550"/>
              <a:gd name="connsiteY13" fmla="*/ 188119 h 854869"/>
              <a:gd name="connsiteX14" fmla="*/ 585788 w 590550"/>
              <a:gd name="connsiteY14" fmla="*/ 171450 h 854869"/>
              <a:gd name="connsiteX15" fmla="*/ 573881 w 590550"/>
              <a:gd name="connsiteY15" fmla="*/ 154782 h 854869"/>
              <a:gd name="connsiteX16" fmla="*/ 561975 w 590550"/>
              <a:gd name="connsiteY16" fmla="*/ 140494 h 854869"/>
              <a:gd name="connsiteX17" fmla="*/ 526256 w 590550"/>
              <a:gd name="connsiteY17" fmla="*/ 111919 h 854869"/>
              <a:gd name="connsiteX18" fmla="*/ 502444 w 590550"/>
              <a:gd name="connsiteY18" fmla="*/ 97632 h 854869"/>
              <a:gd name="connsiteX19" fmla="*/ 452438 w 590550"/>
              <a:gd name="connsiteY19" fmla="*/ 73819 h 854869"/>
              <a:gd name="connsiteX20" fmla="*/ 428625 w 590550"/>
              <a:gd name="connsiteY20" fmla="*/ 64294 h 854869"/>
              <a:gd name="connsiteX21" fmla="*/ 338138 w 590550"/>
              <a:gd name="connsiteY21" fmla="*/ 42863 h 854869"/>
              <a:gd name="connsiteX22" fmla="*/ 273844 w 590550"/>
              <a:gd name="connsiteY22" fmla="*/ 28575 h 854869"/>
              <a:gd name="connsiteX23" fmla="*/ 185738 w 590550"/>
              <a:gd name="connsiteY23" fmla="*/ 14288 h 854869"/>
              <a:gd name="connsiteX24" fmla="*/ 116681 w 590550"/>
              <a:gd name="connsiteY24" fmla="*/ 4763 h 854869"/>
              <a:gd name="connsiteX25" fmla="*/ 69056 w 590550"/>
              <a:gd name="connsiteY25" fmla="*/ 0 h 854869"/>
              <a:gd name="connsiteX26" fmla="*/ 45244 w 590550"/>
              <a:gd name="connsiteY26" fmla="*/ 0 h 854869"/>
              <a:gd name="connsiteX27" fmla="*/ 19050 w 590550"/>
              <a:gd name="connsiteY27" fmla="*/ 4763 h 854869"/>
              <a:gd name="connsiteX28" fmla="*/ 4763 w 590550"/>
              <a:gd name="connsiteY28" fmla="*/ 11907 h 854869"/>
              <a:gd name="connsiteX29" fmla="*/ 0 w 590550"/>
              <a:gd name="connsiteY29" fmla="*/ 21432 h 854869"/>
              <a:gd name="connsiteX30" fmla="*/ 0 w 590550"/>
              <a:gd name="connsiteY30" fmla="*/ 33338 h 854869"/>
              <a:gd name="connsiteX31" fmla="*/ 7144 w 590550"/>
              <a:gd name="connsiteY31" fmla="*/ 54769 h 854869"/>
              <a:gd name="connsiteX32" fmla="*/ 23813 w 590550"/>
              <a:gd name="connsiteY32" fmla="*/ 69057 h 854869"/>
              <a:gd name="connsiteX33" fmla="*/ 66675 w 590550"/>
              <a:gd name="connsiteY33" fmla="*/ 95250 h 854869"/>
              <a:gd name="connsiteX34" fmla="*/ 114300 w 590550"/>
              <a:gd name="connsiteY34" fmla="*/ 126207 h 854869"/>
              <a:gd name="connsiteX35" fmla="*/ 157163 w 590550"/>
              <a:gd name="connsiteY35" fmla="*/ 159544 h 854869"/>
              <a:gd name="connsiteX36" fmla="*/ 192881 w 590550"/>
              <a:gd name="connsiteY36" fmla="*/ 192882 h 854869"/>
              <a:gd name="connsiteX37" fmla="*/ 223838 w 590550"/>
              <a:gd name="connsiteY37" fmla="*/ 228600 h 854869"/>
              <a:gd name="connsiteX38" fmla="*/ 247650 w 590550"/>
              <a:gd name="connsiteY38" fmla="*/ 273844 h 854869"/>
              <a:gd name="connsiteX39" fmla="*/ 257175 w 590550"/>
              <a:gd name="connsiteY39" fmla="*/ 319088 h 854869"/>
              <a:gd name="connsiteX40" fmla="*/ 259556 w 590550"/>
              <a:gd name="connsiteY40" fmla="*/ 528638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854869">
                <a:moveTo>
                  <a:pt x="259556" y="528638"/>
                </a:moveTo>
                <a:lnTo>
                  <a:pt x="261938" y="854869"/>
                </a:lnTo>
                <a:lnTo>
                  <a:pt x="492919" y="838200"/>
                </a:lnTo>
                <a:lnTo>
                  <a:pt x="507206" y="676275"/>
                </a:lnTo>
                <a:lnTo>
                  <a:pt x="521494" y="454819"/>
                </a:lnTo>
                <a:lnTo>
                  <a:pt x="528638" y="345282"/>
                </a:lnTo>
                <a:lnTo>
                  <a:pt x="533400" y="311944"/>
                </a:lnTo>
                <a:lnTo>
                  <a:pt x="542925" y="280988"/>
                </a:lnTo>
                <a:lnTo>
                  <a:pt x="554831" y="259557"/>
                </a:lnTo>
                <a:lnTo>
                  <a:pt x="569119" y="247650"/>
                </a:lnTo>
                <a:lnTo>
                  <a:pt x="581025" y="230982"/>
                </a:lnTo>
                <a:lnTo>
                  <a:pt x="588169" y="219075"/>
                </a:lnTo>
                <a:lnTo>
                  <a:pt x="590550" y="202407"/>
                </a:lnTo>
                <a:lnTo>
                  <a:pt x="588169" y="188119"/>
                </a:lnTo>
                <a:lnTo>
                  <a:pt x="585788" y="171450"/>
                </a:lnTo>
                <a:lnTo>
                  <a:pt x="573881" y="154782"/>
                </a:lnTo>
                <a:lnTo>
                  <a:pt x="561975" y="140494"/>
                </a:lnTo>
                <a:lnTo>
                  <a:pt x="526256" y="111919"/>
                </a:lnTo>
                <a:lnTo>
                  <a:pt x="502444" y="97632"/>
                </a:lnTo>
                <a:lnTo>
                  <a:pt x="452438" y="73819"/>
                </a:lnTo>
                <a:lnTo>
                  <a:pt x="428625" y="64294"/>
                </a:lnTo>
                <a:lnTo>
                  <a:pt x="338138" y="42863"/>
                </a:lnTo>
                <a:lnTo>
                  <a:pt x="273844" y="28575"/>
                </a:lnTo>
                <a:lnTo>
                  <a:pt x="185738" y="14288"/>
                </a:lnTo>
                <a:lnTo>
                  <a:pt x="116681" y="4763"/>
                </a:lnTo>
                <a:lnTo>
                  <a:pt x="69056" y="0"/>
                </a:lnTo>
                <a:lnTo>
                  <a:pt x="45244" y="0"/>
                </a:lnTo>
                <a:lnTo>
                  <a:pt x="19050" y="4763"/>
                </a:lnTo>
                <a:lnTo>
                  <a:pt x="4763" y="11907"/>
                </a:lnTo>
                <a:lnTo>
                  <a:pt x="0" y="21432"/>
                </a:lnTo>
                <a:lnTo>
                  <a:pt x="0" y="33338"/>
                </a:lnTo>
                <a:lnTo>
                  <a:pt x="7144" y="54769"/>
                </a:lnTo>
                <a:lnTo>
                  <a:pt x="23813" y="69057"/>
                </a:lnTo>
                <a:lnTo>
                  <a:pt x="66675" y="95250"/>
                </a:lnTo>
                <a:lnTo>
                  <a:pt x="114300" y="126207"/>
                </a:lnTo>
                <a:lnTo>
                  <a:pt x="157163" y="159544"/>
                </a:lnTo>
                <a:lnTo>
                  <a:pt x="192881" y="192882"/>
                </a:lnTo>
                <a:lnTo>
                  <a:pt x="223838" y="228600"/>
                </a:lnTo>
                <a:lnTo>
                  <a:pt x="247650" y="273844"/>
                </a:lnTo>
                <a:lnTo>
                  <a:pt x="257175" y="319088"/>
                </a:lnTo>
                <a:cubicBezTo>
                  <a:pt x="257969" y="388938"/>
                  <a:pt x="258762" y="458788"/>
                  <a:pt x="259556" y="5286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CD4C636F-1A20-483B-A869-E2B170DFBB11}"/>
              </a:ext>
            </a:extLst>
          </p:cNvPr>
          <p:cNvSpPr/>
          <p:nvPr/>
        </p:nvSpPr>
        <p:spPr>
          <a:xfrm>
            <a:off x="3481388" y="2867025"/>
            <a:ext cx="1090612" cy="1357313"/>
          </a:xfrm>
          <a:custGeom>
            <a:avLst/>
            <a:gdLst>
              <a:gd name="connsiteX0" fmla="*/ 673893 w 1090612"/>
              <a:gd name="connsiteY0" fmla="*/ 476250 h 1357313"/>
              <a:gd name="connsiteX1" fmla="*/ 602456 w 1090612"/>
              <a:gd name="connsiteY1" fmla="*/ 604838 h 1357313"/>
              <a:gd name="connsiteX2" fmla="*/ 545306 w 1090612"/>
              <a:gd name="connsiteY2" fmla="*/ 697706 h 1357313"/>
              <a:gd name="connsiteX3" fmla="*/ 488156 w 1090612"/>
              <a:gd name="connsiteY3" fmla="*/ 781050 h 1357313"/>
              <a:gd name="connsiteX4" fmla="*/ 409575 w 1090612"/>
              <a:gd name="connsiteY4" fmla="*/ 885825 h 1357313"/>
              <a:gd name="connsiteX5" fmla="*/ 328612 w 1090612"/>
              <a:gd name="connsiteY5" fmla="*/ 983456 h 1357313"/>
              <a:gd name="connsiteX6" fmla="*/ 252412 w 1090612"/>
              <a:gd name="connsiteY6" fmla="*/ 1069181 h 1357313"/>
              <a:gd name="connsiteX7" fmla="*/ 161925 w 1090612"/>
              <a:gd name="connsiteY7" fmla="*/ 1159669 h 1357313"/>
              <a:gd name="connsiteX8" fmla="*/ 71437 w 1090612"/>
              <a:gd name="connsiteY8" fmla="*/ 1247775 h 1357313"/>
              <a:gd name="connsiteX9" fmla="*/ 14287 w 1090612"/>
              <a:gd name="connsiteY9" fmla="*/ 1300163 h 1357313"/>
              <a:gd name="connsiteX10" fmla="*/ 2381 w 1090612"/>
              <a:gd name="connsiteY10" fmla="*/ 1323975 h 1357313"/>
              <a:gd name="connsiteX11" fmla="*/ 0 w 1090612"/>
              <a:gd name="connsiteY11" fmla="*/ 1340644 h 1357313"/>
              <a:gd name="connsiteX12" fmla="*/ 2381 w 1090612"/>
              <a:gd name="connsiteY12" fmla="*/ 1352550 h 1357313"/>
              <a:gd name="connsiteX13" fmla="*/ 7143 w 1090612"/>
              <a:gd name="connsiteY13" fmla="*/ 1354931 h 1357313"/>
              <a:gd name="connsiteX14" fmla="*/ 21431 w 1090612"/>
              <a:gd name="connsiteY14" fmla="*/ 1357313 h 1357313"/>
              <a:gd name="connsiteX15" fmla="*/ 57150 w 1090612"/>
              <a:gd name="connsiteY15" fmla="*/ 1345406 h 1357313"/>
              <a:gd name="connsiteX16" fmla="*/ 161925 w 1090612"/>
              <a:gd name="connsiteY16" fmla="*/ 1283494 h 1357313"/>
              <a:gd name="connsiteX17" fmla="*/ 295275 w 1090612"/>
              <a:gd name="connsiteY17" fmla="*/ 1193006 h 1357313"/>
              <a:gd name="connsiteX18" fmla="*/ 416718 w 1090612"/>
              <a:gd name="connsiteY18" fmla="*/ 1100138 h 1357313"/>
              <a:gd name="connsiteX19" fmla="*/ 531018 w 1090612"/>
              <a:gd name="connsiteY19" fmla="*/ 1000125 h 1357313"/>
              <a:gd name="connsiteX20" fmla="*/ 607218 w 1090612"/>
              <a:gd name="connsiteY20" fmla="*/ 923925 h 1357313"/>
              <a:gd name="connsiteX21" fmla="*/ 673893 w 1090612"/>
              <a:gd name="connsiteY21" fmla="*/ 852488 h 1357313"/>
              <a:gd name="connsiteX22" fmla="*/ 754856 w 1090612"/>
              <a:gd name="connsiteY22" fmla="*/ 752475 h 1357313"/>
              <a:gd name="connsiteX23" fmla="*/ 812006 w 1090612"/>
              <a:gd name="connsiteY23" fmla="*/ 676275 h 1357313"/>
              <a:gd name="connsiteX24" fmla="*/ 885825 w 1090612"/>
              <a:gd name="connsiteY24" fmla="*/ 566738 h 1357313"/>
              <a:gd name="connsiteX25" fmla="*/ 952500 w 1090612"/>
              <a:gd name="connsiteY25" fmla="*/ 450056 h 1357313"/>
              <a:gd name="connsiteX26" fmla="*/ 966787 w 1090612"/>
              <a:gd name="connsiteY26" fmla="*/ 431006 h 1357313"/>
              <a:gd name="connsiteX27" fmla="*/ 992981 w 1090612"/>
              <a:gd name="connsiteY27" fmla="*/ 397669 h 1357313"/>
              <a:gd name="connsiteX28" fmla="*/ 1026318 w 1090612"/>
              <a:gd name="connsiteY28" fmla="*/ 366713 h 1357313"/>
              <a:gd name="connsiteX29" fmla="*/ 1064418 w 1090612"/>
              <a:gd name="connsiteY29" fmla="*/ 340519 h 1357313"/>
              <a:gd name="connsiteX30" fmla="*/ 1085850 w 1090612"/>
              <a:gd name="connsiteY30" fmla="*/ 319088 h 1357313"/>
              <a:gd name="connsiteX31" fmla="*/ 1090612 w 1090612"/>
              <a:gd name="connsiteY31" fmla="*/ 300038 h 1357313"/>
              <a:gd name="connsiteX32" fmla="*/ 1088231 w 1090612"/>
              <a:gd name="connsiteY32" fmla="*/ 280988 h 1357313"/>
              <a:gd name="connsiteX33" fmla="*/ 1081087 w 1090612"/>
              <a:gd name="connsiteY33" fmla="*/ 257175 h 1357313"/>
              <a:gd name="connsiteX34" fmla="*/ 1066800 w 1090612"/>
              <a:gd name="connsiteY34" fmla="*/ 233363 h 1357313"/>
              <a:gd name="connsiteX35" fmla="*/ 1040606 w 1090612"/>
              <a:gd name="connsiteY35" fmla="*/ 204788 h 1357313"/>
              <a:gd name="connsiteX36" fmla="*/ 995362 w 1090612"/>
              <a:gd name="connsiteY36" fmla="*/ 166688 h 1357313"/>
              <a:gd name="connsiteX37" fmla="*/ 938212 w 1090612"/>
              <a:gd name="connsiteY37" fmla="*/ 126206 h 1357313"/>
              <a:gd name="connsiteX38" fmla="*/ 881062 w 1090612"/>
              <a:gd name="connsiteY38" fmla="*/ 90488 h 1357313"/>
              <a:gd name="connsiteX39" fmla="*/ 831056 w 1090612"/>
              <a:gd name="connsiteY39" fmla="*/ 61913 h 1357313"/>
              <a:gd name="connsiteX40" fmla="*/ 785812 w 1090612"/>
              <a:gd name="connsiteY40" fmla="*/ 40481 h 1357313"/>
              <a:gd name="connsiteX41" fmla="*/ 716756 w 1090612"/>
              <a:gd name="connsiteY41" fmla="*/ 14288 h 1357313"/>
              <a:gd name="connsiteX42" fmla="*/ 661987 w 1090612"/>
              <a:gd name="connsiteY42" fmla="*/ 0 h 1357313"/>
              <a:gd name="connsiteX43" fmla="*/ 650081 w 1090612"/>
              <a:gd name="connsiteY43" fmla="*/ 0 h 1357313"/>
              <a:gd name="connsiteX44" fmla="*/ 633412 w 1090612"/>
              <a:gd name="connsiteY44" fmla="*/ 2381 h 1357313"/>
              <a:gd name="connsiteX45" fmla="*/ 626268 w 1090612"/>
              <a:gd name="connsiteY45" fmla="*/ 11906 h 1357313"/>
              <a:gd name="connsiteX46" fmla="*/ 623887 w 1090612"/>
              <a:gd name="connsiteY46" fmla="*/ 30956 h 1357313"/>
              <a:gd name="connsiteX47" fmla="*/ 631031 w 1090612"/>
              <a:gd name="connsiteY47" fmla="*/ 59531 h 1357313"/>
              <a:gd name="connsiteX48" fmla="*/ 650081 w 1090612"/>
              <a:gd name="connsiteY48" fmla="*/ 80963 h 1357313"/>
              <a:gd name="connsiteX49" fmla="*/ 697706 w 1090612"/>
              <a:gd name="connsiteY49" fmla="*/ 133350 h 1357313"/>
              <a:gd name="connsiteX50" fmla="*/ 738187 w 1090612"/>
              <a:gd name="connsiteY50" fmla="*/ 185738 h 1357313"/>
              <a:gd name="connsiteX51" fmla="*/ 764381 w 1090612"/>
              <a:gd name="connsiteY51" fmla="*/ 228600 h 1357313"/>
              <a:gd name="connsiteX52" fmla="*/ 766762 w 1090612"/>
              <a:gd name="connsiteY52" fmla="*/ 245269 h 1357313"/>
              <a:gd name="connsiteX53" fmla="*/ 766762 w 1090612"/>
              <a:gd name="connsiteY53" fmla="*/ 259556 h 1357313"/>
              <a:gd name="connsiteX54" fmla="*/ 745331 w 1090612"/>
              <a:gd name="connsiteY54" fmla="*/ 316706 h 1357313"/>
              <a:gd name="connsiteX55" fmla="*/ 702468 w 1090612"/>
              <a:gd name="connsiteY55" fmla="*/ 416719 h 1357313"/>
              <a:gd name="connsiteX56" fmla="*/ 673893 w 1090612"/>
              <a:gd name="connsiteY56" fmla="*/ 476250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90612" h="1357313">
                <a:moveTo>
                  <a:pt x="673893" y="476250"/>
                </a:moveTo>
                <a:lnTo>
                  <a:pt x="602456" y="604838"/>
                </a:lnTo>
                <a:lnTo>
                  <a:pt x="545306" y="697706"/>
                </a:lnTo>
                <a:lnTo>
                  <a:pt x="488156" y="781050"/>
                </a:lnTo>
                <a:lnTo>
                  <a:pt x="409575" y="885825"/>
                </a:lnTo>
                <a:lnTo>
                  <a:pt x="328612" y="983456"/>
                </a:lnTo>
                <a:lnTo>
                  <a:pt x="252412" y="1069181"/>
                </a:lnTo>
                <a:lnTo>
                  <a:pt x="161925" y="1159669"/>
                </a:lnTo>
                <a:lnTo>
                  <a:pt x="71437" y="1247775"/>
                </a:lnTo>
                <a:lnTo>
                  <a:pt x="14287" y="1300163"/>
                </a:lnTo>
                <a:lnTo>
                  <a:pt x="2381" y="1323975"/>
                </a:lnTo>
                <a:lnTo>
                  <a:pt x="0" y="1340644"/>
                </a:lnTo>
                <a:lnTo>
                  <a:pt x="2381" y="1352550"/>
                </a:lnTo>
                <a:lnTo>
                  <a:pt x="7143" y="1354931"/>
                </a:lnTo>
                <a:lnTo>
                  <a:pt x="21431" y="1357313"/>
                </a:lnTo>
                <a:lnTo>
                  <a:pt x="57150" y="1345406"/>
                </a:lnTo>
                <a:lnTo>
                  <a:pt x="161925" y="1283494"/>
                </a:lnTo>
                <a:lnTo>
                  <a:pt x="295275" y="1193006"/>
                </a:lnTo>
                <a:lnTo>
                  <a:pt x="416718" y="1100138"/>
                </a:lnTo>
                <a:lnTo>
                  <a:pt x="531018" y="1000125"/>
                </a:lnTo>
                <a:lnTo>
                  <a:pt x="607218" y="923925"/>
                </a:lnTo>
                <a:lnTo>
                  <a:pt x="673893" y="852488"/>
                </a:lnTo>
                <a:lnTo>
                  <a:pt x="754856" y="752475"/>
                </a:lnTo>
                <a:lnTo>
                  <a:pt x="812006" y="676275"/>
                </a:lnTo>
                <a:lnTo>
                  <a:pt x="885825" y="566738"/>
                </a:lnTo>
                <a:lnTo>
                  <a:pt x="952500" y="450056"/>
                </a:lnTo>
                <a:lnTo>
                  <a:pt x="966787" y="431006"/>
                </a:lnTo>
                <a:lnTo>
                  <a:pt x="992981" y="397669"/>
                </a:lnTo>
                <a:lnTo>
                  <a:pt x="1026318" y="366713"/>
                </a:lnTo>
                <a:lnTo>
                  <a:pt x="1064418" y="340519"/>
                </a:lnTo>
                <a:lnTo>
                  <a:pt x="1085850" y="319088"/>
                </a:lnTo>
                <a:lnTo>
                  <a:pt x="1090612" y="300038"/>
                </a:lnTo>
                <a:lnTo>
                  <a:pt x="1088231" y="280988"/>
                </a:lnTo>
                <a:lnTo>
                  <a:pt x="1081087" y="257175"/>
                </a:lnTo>
                <a:lnTo>
                  <a:pt x="1066800" y="233363"/>
                </a:lnTo>
                <a:lnTo>
                  <a:pt x="1040606" y="204788"/>
                </a:lnTo>
                <a:lnTo>
                  <a:pt x="995362" y="166688"/>
                </a:lnTo>
                <a:lnTo>
                  <a:pt x="938212" y="126206"/>
                </a:lnTo>
                <a:lnTo>
                  <a:pt x="881062" y="90488"/>
                </a:lnTo>
                <a:lnTo>
                  <a:pt x="831056" y="61913"/>
                </a:lnTo>
                <a:lnTo>
                  <a:pt x="785812" y="40481"/>
                </a:lnTo>
                <a:lnTo>
                  <a:pt x="716756" y="14288"/>
                </a:lnTo>
                <a:lnTo>
                  <a:pt x="661987" y="0"/>
                </a:lnTo>
                <a:lnTo>
                  <a:pt x="650081" y="0"/>
                </a:lnTo>
                <a:lnTo>
                  <a:pt x="633412" y="2381"/>
                </a:lnTo>
                <a:lnTo>
                  <a:pt x="626268" y="11906"/>
                </a:lnTo>
                <a:lnTo>
                  <a:pt x="623887" y="30956"/>
                </a:lnTo>
                <a:lnTo>
                  <a:pt x="631031" y="59531"/>
                </a:lnTo>
                <a:lnTo>
                  <a:pt x="650081" y="80963"/>
                </a:lnTo>
                <a:lnTo>
                  <a:pt x="697706" y="133350"/>
                </a:lnTo>
                <a:lnTo>
                  <a:pt x="738187" y="185738"/>
                </a:lnTo>
                <a:lnTo>
                  <a:pt x="764381" y="228600"/>
                </a:lnTo>
                <a:lnTo>
                  <a:pt x="766762" y="245269"/>
                </a:lnTo>
                <a:lnTo>
                  <a:pt x="766762" y="259556"/>
                </a:lnTo>
                <a:lnTo>
                  <a:pt x="745331" y="316706"/>
                </a:lnTo>
                <a:lnTo>
                  <a:pt x="702468" y="416719"/>
                </a:lnTo>
                <a:lnTo>
                  <a:pt x="673893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0B84ACD4-35E7-4926-895E-D75907618E13}"/>
              </a:ext>
            </a:extLst>
          </p:cNvPr>
          <p:cNvSpPr/>
          <p:nvPr/>
        </p:nvSpPr>
        <p:spPr>
          <a:xfrm>
            <a:off x="5386388" y="2709863"/>
            <a:ext cx="1016000" cy="1190625"/>
          </a:xfrm>
          <a:custGeom>
            <a:avLst/>
            <a:gdLst>
              <a:gd name="connsiteX0" fmla="*/ 602456 w 1016793"/>
              <a:gd name="connsiteY0" fmla="*/ 435768 h 1190625"/>
              <a:gd name="connsiteX1" fmla="*/ 526256 w 1016793"/>
              <a:gd name="connsiteY1" fmla="*/ 547687 h 1190625"/>
              <a:gd name="connsiteX2" fmla="*/ 450056 w 1016793"/>
              <a:gd name="connsiteY2" fmla="*/ 647700 h 1190625"/>
              <a:gd name="connsiteX3" fmla="*/ 373856 w 1016793"/>
              <a:gd name="connsiteY3" fmla="*/ 742950 h 1190625"/>
              <a:gd name="connsiteX4" fmla="*/ 280987 w 1016793"/>
              <a:gd name="connsiteY4" fmla="*/ 852487 h 1190625"/>
              <a:gd name="connsiteX5" fmla="*/ 154781 w 1016793"/>
              <a:gd name="connsiteY5" fmla="*/ 988218 h 1190625"/>
              <a:gd name="connsiteX6" fmla="*/ 35718 w 1016793"/>
              <a:gd name="connsiteY6" fmla="*/ 1114425 h 1190625"/>
              <a:gd name="connsiteX7" fmla="*/ 7143 w 1016793"/>
              <a:gd name="connsiteY7" fmla="*/ 1143000 h 1190625"/>
              <a:gd name="connsiteX8" fmla="*/ 0 w 1016793"/>
              <a:gd name="connsiteY8" fmla="*/ 1162050 h 1190625"/>
              <a:gd name="connsiteX9" fmla="*/ 0 w 1016793"/>
              <a:gd name="connsiteY9" fmla="*/ 1173956 h 1190625"/>
              <a:gd name="connsiteX10" fmla="*/ 7143 w 1016793"/>
              <a:gd name="connsiteY10" fmla="*/ 1185862 h 1190625"/>
              <a:gd name="connsiteX11" fmla="*/ 16668 w 1016793"/>
              <a:gd name="connsiteY11" fmla="*/ 1190625 h 1190625"/>
              <a:gd name="connsiteX12" fmla="*/ 38100 w 1016793"/>
              <a:gd name="connsiteY12" fmla="*/ 1190625 h 1190625"/>
              <a:gd name="connsiteX13" fmla="*/ 64293 w 1016793"/>
              <a:gd name="connsiteY13" fmla="*/ 1176337 h 1190625"/>
              <a:gd name="connsiteX14" fmla="*/ 145256 w 1016793"/>
              <a:gd name="connsiteY14" fmla="*/ 1123950 h 1190625"/>
              <a:gd name="connsiteX15" fmla="*/ 326231 w 1016793"/>
              <a:gd name="connsiteY15" fmla="*/ 990600 h 1190625"/>
              <a:gd name="connsiteX16" fmla="*/ 492918 w 1016793"/>
              <a:gd name="connsiteY16" fmla="*/ 857250 h 1190625"/>
              <a:gd name="connsiteX17" fmla="*/ 647700 w 1016793"/>
              <a:gd name="connsiteY17" fmla="*/ 723900 h 1190625"/>
              <a:gd name="connsiteX18" fmla="*/ 669131 w 1016793"/>
              <a:gd name="connsiteY18" fmla="*/ 683418 h 1190625"/>
              <a:gd name="connsiteX19" fmla="*/ 762000 w 1016793"/>
              <a:gd name="connsiteY19" fmla="*/ 585787 h 1190625"/>
              <a:gd name="connsiteX20" fmla="*/ 833437 w 1016793"/>
              <a:gd name="connsiteY20" fmla="*/ 502443 h 1190625"/>
              <a:gd name="connsiteX21" fmla="*/ 873918 w 1016793"/>
              <a:gd name="connsiteY21" fmla="*/ 454818 h 1190625"/>
              <a:gd name="connsiteX22" fmla="*/ 902493 w 1016793"/>
              <a:gd name="connsiteY22" fmla="*/ 428625 h 1190625"/>
              <a:gd name="connsiteX23" fmla="*/ 940593 w 1016793"/>
              <a:gd name="connsiteY23" fmla="*/ 397668 h 1190625"/>
              <a:gd name="connsiteX24" fmla="*/ 978693 w 1016793"/>
              <a:gd name="connsiteY24" fmla="*/ 369093 h 1190625"/>
              <a:gd name="connsiteX25" fmla="*/ 1000125 w 1016793"/>
              <a:gd name="connsiteY25" fmla="*/ 354806 h 1190625"/>
              <a:gd name="connsiteX26" fmla="*/ 1014412 w 1016793"/>
              <a:gd name="connsiteY26" fmla="*/ 340518 h 1190625"/>
              <a:gd name="connsiteX27" fmla="*/ 1016793 w 1016793"/>
              <a:gd name="connsiteY27" fmla="*/ 323850 h 1190625"/>
              <a:gd name="connsiteX28" fmla="*/ 1012031 w 1016793"/>
              <a:gd name="connsiteY28" fmla="*/ 297656 h 1190625"/>
              <a:gd name="connsiteX29" fmla="*/ 990600 w 1016793"/>
              <a:gd name="connsiteY29" fmla="*/ 259556 h 1190625"/>
              <a:gd name="connsiteX30" fmla="*/ 938212 w 1016793"/>
              <a:gd name="connsiteY30" fmla="*/ 197643 h 1190625"/>
              <a:gd name="connsiteX31" fmla="*/ 869156 w 1016793"/>
              <a:gd name="connsiteY31" fmla="*/ 128587 h 1190625"/>
              <a:gd name="connsiteX32" fmla="*/ 821531 w 1016793"/>
              <a:gd name="connsiteY32" fmla="*/ 88106 h 1190625"/>
              <a:gd name="connsiteX33" fmla="*/ 797718 w 1016793"/>
              <a:gd name="connsiteY33" fmla="*/ 71437 h 1190625"/>
              <a:gd name="connsiteX34" fmla="*/ 742950 w 1016793"/>
              <a:gd name="connsiteY34" fmla="*/ 45243 h 1190625"/>
              <a:gd name="connsiteX35" fmla="*/ 631031 w 1016793"/>
              <a:gd name="connsiteY35" fmla="*/ 2381 h 1190625"/>
              <a:gd name="connsiteX36" fmla="*/ 607218 w 1016793"/>
              <a:gd name="connsiteY36" fmla="*/ 0 h 1190625"/>
              <a:gd name="connsiteX37" fmla="*/ 597693 w 1016793"/>
              <a:gd name="connsiteY37" fmla="*/ 0 h 1190625"/>
              <a:gd name="connsiteX38" fmla="*/ 585787 w 1016793"/>
              <a:gd name="connsiteY38" fmla="*/ 4762 h 1190625"/>
              <a:gd name="connsiteX39" fmla="*/ 581025 w 1016793"/>
              <a:gd name="connsiteY39" fmla="*/ 16668 h 1190625"/>
              <a:gd name="connsiteX40" fmla="*/ 583406 w 1016793"/>
              <a:gd name="connsiteY40" fmla="*/ 38100 h 1190625"/>
              <a:gd name="connsiteX41" fmla="*/ 602456 w 1016793"/>
              <a:gd name="connsiteY41" fmla="*/ 66675 h 1190625"/>
              <a:gd name="connsiteX42" fmla="*/ 650081 w 1016793"/>
              <a:gd name="connsiteY42" fmla="*/ 121443 h 1190625"/>
              <a:gd name="connsiteX43" fmla="*/ 678656 w 1016793"/>
              <a:gd name="connsiteY43" fmla="*/ 173831 h 1190625"/>
              <a:gd name="connsiteX44" fmla="*/ 690562 w 1016793"/>
              <a:gd name="connsiteY44" fmla="*/ 211931 h 1190625"/>
              <a:gd name="connsiteX45" fmla="*/ 695325 w 1016793"/>
              <a:gd name="connsiteY45" fmla="*/ 240506 h 1190625"/>
              <a:gd name="connsiteX46" fmla="*/ 690562 w 1016793"/>
              <a:gd name="connsiteY46" fmla="*/ 280987 h 1190625"/>
              <a:gd name="connsiteX47" fmla="*/ 673893 w 1016793"/>
              <a:gd name="connsiteY47" fmla="*/ 321468 h 1190625"/>
              <a:gd name="connsiteX48" fmla="*/ 602456 w 1016793"/>
              <a:gd name="connsiteY48" fmla="*/ 435768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6793" h="1190625">
                <a:moveTo>
                  <a:pt x="602456" y="435768"/>
                </a:moveTo>
                <a:lnTo>
                  <a:pt x="526256" y="547687"/>
                </a:lnTo>
                <a:lnTo>
                  <a:pt x="450056" y="647700"/>
                </a:lnTo>
                <a:lnTo>
                  <a:pt x="373856" y="742950"/>
                </a:lnTo>
                <a:lnTo>
                  <a:pt x="280987" y="852487"/>
                </a:lnTo>
                <a:lnTo>
                  <a:pt x="154781" y="988218"/>
                </a:lnTo>
                <a:lnTo>
                  <a:pt x="35718" y="1114425"/>
                </a:lnTo>
                <a:lnTo>
                  <a:pt x="7143" y="1143000"/>
                </a:lnTo>
                <a:lnTo>
                  <a:pt x="0" y="1162050"/>
                </a:lnTo>
                <a:lnTo>
                  <a:pt x="0" y="1173956"/>
                </a:lnTo>
                <a:lnTo>
                  <a:pt x="7143" y="1185862"/>
                </a:lnTo>
                <a:lnTo>
                  <a:pt x="16668" y="1190625"/>
                </a:lnTo>
                <a:lnTo>
                  <a:pt x="38100" y="1190625"/>
                </a:lnTo>
                <a:lnTo>
                  <a:pt x="64293" y="1176337"/>
                </a:lnTo>
                <a:lnTo>
                  <a:pt x="145256" y="1123950"/>
                </a:lnTo>
                <a:lnTo>
                  <a:pt x="326231" y="990600"/>
                </a:lnTo>
                <a:lnTo>
                  <a:pt x="492918" y="857250"/>
                </a:lnTo>
                <a:lnTo>
                  <a:pt x="647700" y="723900"/>
                </a:lnTo>
                <a:lnTo>
                  <a:pt x="669131" y="683418"/>
                </a:lnTo>
                <a:lnTo>
                  <a:pt x="762000" y="585787"/>
                </a:lnTo>
                <a:lnTo>
                  <a:pt x="833437" y="502443"/>
                </a:lnTo>
                <a:lnTo>
                  <a:pt x="873918" y="454818"/>
                </a:lnTo>
                <a:lnTo>
                  <a:pt x="902493" y="428625"/>
                </a:lnTo>
                <a:lnTo>
                  <a:pt x="940593" y="397668"/>
                </a:lnTo>
                <a:lnTo>
                  <a:pt x="978693" y="369093"/>
                </a:lnTo>
                <a:lnTo>
                  <a:pt x="1000125" y="354806"/>
                </a:lnTo>
                <a:lnTo>
                  <a:pt x="1014412" y="340518"/>
                </a:lnTo>
                <a:lnTo>
                  <a:pt x="1016793" y="323850"/>
                </a:lnTo>
                <a:lnTo>
                  <a:pt x="1012031" y="297656"/>
                </a:lnTo>
                <a:lnTo>
                  <a:pt x="990600" y="259556"/>
                </a:lnTo>
                <a:lnTo>
                  <a:pt x="938212" y="197643"/>
                </a:lnTo>
                <a:lnTo>
                  <a:pt x="869156" y="128587"/>
                </a:lnTo>
                <a:lnTo>
                  <a:pt x="821531" y="88106"/>
                </a:lnTo>
                <a:lnTo>
                  <a:pt x="797718" y="71437"/>
                </a:lnTo>
                <a:lnTo>
                  <a:pt x="742950" y="45243"/>
                </a:lnTo>
                <a:lnTo>
                  <a:pt x="631031" y="2381"/>
                </a:lnTo>
                <a:lnTo>
                  <a:pt x="607218" y="0"/>
                </a:lnTo>
                <a:lnTo>
                  <a:pt x="597693" y="0"/>
                </a:lnTo>
                <a:lnTo>
                  <a:pt x="585787" y="4762"/>
                </a:lnTo>
                <a:lnTo>
                  <a:pt x="581025" y="16668"/>
                </a:lnTo>
                <a:lnTo>
                  <a:pt x="583406" y="38100"/>
                </a:lnTo>
                <a:lnTo>
                  <a:pt x="602456" y="66675"/>
                </a:lnTo>
                <a:lnTo>
                  <a:pt x="650081" y="121443"/>
                </a:lnTo>
                <a:lnTo>
                  <a:pt x="678656" y="173831"/>
                </a:lnTo>
                <a:lnTo>
                  <a:pt x="690562" y="211931"/>
                </a:lnTo>
                <a:lnTo>
                  <a:pt x="695325" y="240506"/>
                </a:lnTo>
                <a:lnTo>
                  <a:pt x="690562" y="280987"/>
                </a:lnTo>
                <a:lnTo>
                  <a:pt x="673893" y="321468"/>
                </a:lnTo>
                <a:lnTo>
                  <a:pt x="602456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4DA44C97-691C-4D81-98B2-A1C308853786}"/>
              </a:ext>
            </a:extLst>
          </p:cNvPr>
          <p:cNvSpPr/>
          <p:nvPr/>
        </p:nvSpPr>
        <p:spPr>
          <a:xfrm>
            <a:off x="3348038" y="2028825"/>
            <a:ext cx="3582987" cy="493713"/>
          </a:xfrm>
          <a:custGeom>
            <a:avLst/>
            <a:gdLst>
              <a:gd name="connsiteX0" fmla="*/ 1347052 w 3583957"/>
              <a:gd name="connsiteY0" fmla="*/ 230134 h 494021"/>
              <a:gd name="connsiteX1" fmla="*/ 1012591 w 3583957"/>
              <a:gd name="connsiteY1" fmla="*/ 251613 h 494021"/>
              <a:gd name="connsiteX2" fmla="*/ 668923 w 3583957"/>
              <a:gd name="connsiteY2" fmla="*/ 273092 h 494021"/>
              <a:gd name="connsiteX3" fmla="*/ 306846 w 3583957"/>
              <a:gd name="connsiteY3" fmla="*/ 297640 h 494021"/>
              <a:gd name="connsiteX4" fmla="*/ 0 w 3583957"/>
              <a:gd name="connsiteY4" fmla="*/ 316051 h 494021"/>
              <a:gd name="connsiteX5" fmla="*/ 39890 w 3583957"/>
              <a:gd name="connsiteY5" fmla="*/ 494021 h 494021"/>
              <a:gd name="connsiteX6" fmla="*/ 309914 w 3583957"/>
              <a:gd name="connsiteY6" fmla="*/ 475610 h 494021"/>
              <a:gd name="connsiteX7" fmla="*/ 687334 w 3583957"/>
              <a:gd name="connsiteY7" fmla="*/ 447994 h 494021"/>
              <a:gd name="connsiteX8" fmla="*/ 1031001 w 3583957"/>
              <a:gd name="connsiteY8" fmla="*/ 423447 h 494021"/>
              <a:gd name="connsiteX9" fmla="*/ 1313299 w 3583957"/>
              <a:gd name="connsiteY9" fmla="*/ 405036 h 494021"/>
              <a:gd name="connsiteX10" fmla="*/ 1669240 w 3583957"/>
              <a:gd name="connsiteY10" fmla="*/ 383557 h 494021"/>
              <a:gd name="connsiteX11" fmla="*/ 2160193 w 3583957"/>
              <a:gd name="connsiteY11" fmla="*/ 352872 h 494021"/>
              <a:gd name="connsiteX12" fmla="*/ 2531476 w 3583957"/>
              <a:gd name="connsiteY12" fmla="*/ 331393 h 494021"/>
              <a:gd name="connsiteX13" fmla="*/ 2807637 w 3583957"/>
              <a:gd name="connsiteY13" fmla="*/ 331393 h 494021"/>
              <a:gd name="connsiteX14" fmla="*/ 3166647 w 3583957"/>
              <a:gd name="connsiteY14" fmla="*/ 337530 h 494021"/>
              <a:gd name="connsiteX15" fmla="*/ 3350754 w 3583957"/>
              <a:gd name="connsiteY15" fmla="*/ 343667 h 494021"/>
              <a:gd name="connsiteX16" fmla="*/ 3473493 w 3583957"/>
              <a:gd name="connsiteY16" fmla="*/ 352872 h 494021"/>
              <a:gd name="connsiteX17" fmla="*/ 3510314 w 3583957"/>
              <a:gd name="connsiteY17" fmla="*/ 343667 h 494021"/>
              <a:gd name="connsiteX18" fmla="*/ 3544067 w 3583957"/>
              <a:gd name="connsiteY18" fmla="*/ 328324 h 494021"/>
              <a:gd name="connsiteX19" fmla="*/ 3565546 w 3583957"/>
              <a:gd name="connsiteY19" fmla="*/ 312982 h 494021"/>
              <a:gd name="connsiteX20" fmla="*/ 3577820 w 3583957"/>
              <a:gd name="connsiteY20" fmla="*/ 294571 h 494021"/>
              <a:gd name="connsiteX21" fmla="*/ 3583957 w 3583957"/>
              <a:gd name="connsiteY21" fmla="*/ 282298 h 494021"/>
              <a:gd name="connsiteX22" fmla="*/ 3583957 w 3583957"/>
              <a:gd name="connsiteY22" fmla="*/ 263887 h 494021"/>
              <a:gd name="connsiteX23" fmla="*/ 3580888 w 3583957"/>
              <a:gd name="connsiteY23" fmla="*/ 242408 h 494021"/>
              <a:gd name="connsiteX24" fmla="*/ 3571683 w 3583957"/>
              <a:gd name="connsiteY24" fmla="*/ 220929 h 494021"/>
              <a:gd name="connsiteX25" fmla="*/ 3556341 w 3583957"/>
              <a:gd name="connsiteY25" fmla="*/ 196381 h 494021"/>
              <a:gd name="connsiteX26" fmla="*/ 3528725 w 3583957"/>
              <a:gd name="connsiteY26" fmla="*/ 165696 h 494021"/>
              <a:gd name="connsiteX27" fmla="*/ 3513382 w 3583957"/>
              <a:gd name="connsiteY27" fmla="*/ 153422 h 494021"/>
              <a:gd name="connsiteX28" fmla="*/ 3470424 w 3583957"/>
              <a:gd name="connsiteY28" fmla="*/ 122738 h 494021"/>
              <a:gd name="connsiteX29" fmla="*/ 3387576 w 3583957"/>
              <a:gd name="connsiteY29" fmla="*/ 76711 h 494021"/>
              <a:gd name="connsiteX30" fmla="*/ 3329275 w 3583957"/>
              <a:gd name="connsiteY30" fmla="*/ 49095 h 494021"/>
              <a:gd name="connsiteX31" fmla="*/ 3249495 w 3583957"/>
              <a:gd name="connsiteY31" fmla="*/ 21479 h 494021"/>
              <a:gd name="connsiteX32" fmla="*/ 3188126 w 3583957"/>
              <a:gd name="connsiteY32" fmla="*/ 3068 h 494021"/>
              <a:gd name="connsiteX33" fmla="*/ 3160510 w 3583957"/>
              <a:gd name="connsiteY33" fmla="*/ 0 h 494021"/>
              <a:gd name="connsiteX34" fmla="*/ 3117552 w 3583957"/>
              <a:gd name="connsiteY34" fmla="*/ 18410 h 494021"/>
              <a:gd name="connsiteX35" fmla="*/ 2976403 w 3583957"/>
              <a:gd name="connsiteY35" fmla="*/ 82848 h 494021"/>
              <a:gd name="connsiteX36" fmla="*/ 2908897 w 3583957"/>
              <a:gd name="connsiteY36" fmla="*/ 110464 h 494021"/>
              <a:gd name="connsiteX37" fmla="*/ 2749337 w 3583957"/>
              <a:gd name="connsiteY37" fmla="*/ 125806 h 494021"/>
              <a:gd name="connsiteX38" fmla="*/ 2473176 w 3583957"/>
              <a:gd name="connsiteY38" fmla="*/ 153422 h 494021"/>
              <a:gd name="connsiteX39" fmla="*/ 2249178 w 3583957"/>
              <a:gd name="connsiteY39" fmla="*/ 165696 h 494021"/>
              <a:gd name="connsiteX40" fmla="*/ 1923922 w 3583957"/>
              <a:gd name="connsiteY40" fmla="*/ 187176 h 494021"/>
              <a:gd name="connsiteX41" fmla="*/ 1742883 w 3583957"/>
              <a:gd name="connsiteY41" fmla="*/ 199449 h 494021"/>
              <a:gd name="connsiteX42" fmla="*/ 1549570 w 3583957"/>
              <a:gd name="connsiteY42" fmla="*/ 214792 h 494021"/>
              <a:gd name="connsiteX43" fmla="*/ 1347052 w 3583957"/>
              <a:gd name="connsiteY43" fmla="*/ 230134 h 49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3957" h="494021">
                <a:moveTo>
                  <a:pt x="1347052" y="230134"/>
                </a:moveTo>
                <a:lnTo>
                  <a:pt x="1012591" y="251613"/>
                </a:lnTo>
                <a:lnTo>
                  <a:pt x="668923" y="273092"/>
                </a:lnTo>
                <a:lnTo>
                  <a:pt x="306846" y="297640"/>
                </a:lnTo>
                <a:lnTo>
                  <a:pt x="0" y="316051"/>
                </a:lnTo>
                <a:lnTo>
                  <a:pt x="39890" y="494021"/>
                </a:lnTo>
                <a:lnTo>
                  <a:pt x="309914" y="475610"/>
                </a:lnTo>
                <a:lnTo>
                  <a:pt x="687334" y="447994"/>
                </a:lnTo>
                <a:lnTo>
                  <a:pt x="1031001" y="423447"/>
                </a:lnTo>
                <a:lnTo>
                  <a:pt x="1313299" y="405036"/>
                </a:lnTo>
                <a:lnTo>
                  <a:pt x="1669240" y="383557"/>
                </a:lnTo>
                <a:lnTo>
                  <a:pt x="2160193" y="352872"/>
                </a:lnTo>
                <a:lnTo>
                  <a:pt x="2531476" y="331393"/>
                </a:lnTo>
                <a:lnTo>
                  <a:pt x="2807637" y="331393"/>
                </a:lnTo>
                <a:lnTo>
                  <a:pt x="3166647" y="337530"/>
                </a:lnTo>
                <a:lnTo>
                  <a:pt x="3350754" y="343667"/>
                </a:lnTo>
                <a:lnTo>
                  <a:pt x="3473493" y="352872"/>
                </a:lnTo>
                <a:lnTo>
                  <a:pt x="3510314" y="343667"/>
                </a:lnTo>
                <a:lnTo>
                  <a:pt x="3544067" y="328324"/>
                </a:lnTo>
                <a:lnTo>
                  <a:pt x="3565546" y="312982"/>
                </a:lnTo>
                <a:lnTo>
                  <a:pt x="3577820" y="294571"/>
                </a:lnTo>
                <a:lnTo>
                  <a:pt x="3583957" y="282298"/>
                </a:lnTo>
                <a:lnTo>
                  <a:pt x="3583957" y="263887"/>
                </a:lnTo>
                <a:lnTo>
                  <a:pt x="3580888" y="242408"/>
                </a:lnTo>
                <a:lnTo>
                  <a:pt x="3571683" y="220929"/>
                </a:lnTo>
                <a:lnTo>
                  <a:pt x="3556341" y="196381"/>
                </a:lnTo>
                <a:lnTo>
                  <a:pt x="3528725" y="165696"/>
                </a:lnTo>
                <a:lnTo>
                  <a:pt x="3513382" y="153422"/>
                </a:lnTo>
                <a:lnTo>
                  <a:pt x="3470424" y="122738"/>
                </a:lnTo>
                <a:lnTo>
                  <a:pt x="3387576" y="76711"/>
                </a:lnTo>
                <a:lnTo>
                  <a:pt x="3329275" y="49095"/>
                </a:lnTo>
                <a:lnTo>
                  <a:pt x="3249495" y="21479"/>
                </a:lnTo>
                <a:lnTo>
                  <a:pt x="3188126" y="3068"/>
                </a:lnTo>
                <a:lnTo>
                  <a:pt x="3160510" y="0"/>
                </a:lnTo>
                <a:lnTo>
                  <a:pt x="3117552" y="18410"/>
                </a:lnTo>
                <a:lnTo>
                  <a:pt x="2976403" y="82848"/>
                </a:lnTo>
                <a:lnTo>
                  <a:pt x="2908897" y="110464"/>
                </a:lnTo>
                <a:lnTo>
                  <a:pt x="2749337" y="125806"/>
                </a:lnTo>
                <a:lnTo>
                  <a:pt x="2473176" y="153422"/>
                </a:lnTo>
                <a:lnTo>
                  <a:pt x="2249178" y="165696"/>
                </a:lnTo>
                <a:lnTo>
                  <a:pt x="1923922" y="187176"/>
                </a:lnTo>
                <a:lnTo>
                  <a:pt x="1742883" y="199449"/>
                </a:lnTo>
                <a:lnTo>
                  <a:pt x="1549570" y="214792"/>
                </a:lnTo>
                <a:lnTo>
                  <a:pt x="1347052" y="2301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7D41E15-96FA-42A0-9CE9-C9EE4F4D5C11}"/>
              </a:ext>
            </a:extLst>
          </p:cNvPr>
          <p:cNvSpPr/>
          <p:nvPr/>
        </p:nvSpPr>
        <p:spPr>
          <a:xfrm rot="16200000">
            <a:off x="1250157" y="3510756"/>
            <a:ext cx="3576638" cy="873125"/>
          </a:xfrm>
          <a:custGeom>
            <a:avLst/>
            <a:gdLst>
              <a:gd name="connsiteX0" fmla="*/ 1912198 w 3577180"/>
              <a:gd name="connsiteY0" fmla="*/ 738668 h 872701"/>
              <a:gd name="connsiteX1" fmla="*/ 1650090 w 3577180"/>
              <a:gd name="connsiteY1" fmla="*/ 699948 h 872701"/>
              <a:gd name="connsiteX2" fmla="*/ 1373089 w 3577180"/>
              <a:gd name="connsiteY2" fmla="*/ 646335 h 872701"/>
              <a:gd name="connsiteX3" fmla="*/ 1131831 w 3577180"/>
              <a:gd name="connsiteY3" fmla="*/ 589743 h 872701"/>
              <a:gd name="connsiteX4" fmla="*/ 932271 w 3577180"/>
              <a:gd name="connsiteY4" fmla="*/ 527195 h 872701"/>
              <a:gd name="connsiteX5" fmla="*/ 747604 w 3577180"/>
              <a:gd name="connsiteY5" fmla="*/ 461668 h 872701"/>
              <a:gd name="connsiteX6" fmla="*/ 536130 w 3577180"/>
              <a:gd name="connsiteY6" fmla="*/ 369334 h 872701"/>
              <a:gd name="connsiteX7" fmla="*/ 327635 w 3577180"/>
              <a:gd name="connsiteY7" fmla="*/ 259130 h 872701"/>
              <a:gd name="connsiteX8" fmla="*/ 205517 w 3577180"/>
              <a:gd name="connsiteY8" fmla="*/ 187646 h 872701"/>
              <a:gd name="connsiteX9" fmla="*/ 86376 w 3577180"/>
              <a:gd name="connsiteY9" fmla="*/ 110205 h 872701"/>
              <a:gd name="connsiteX10" fmla="*/ 20849 w 3577180"/>
              <a:gd name="connsiteY10" fmla="*/ 62549 h 872701"/>
              <a:gd name="connsiteX11" fmla="*/ 5957 w 3577180"/>
              <a:gd name="connsiteY11" fmla="*/ 44678 h 872701"/>
              <a:gd name="connsiteX12" fmla="*/ 0 w 3577180"/>
              <a:gd name="connsiteY12" fmla="*/ 20850 h 872701"/>
              <a:gd name="connsiteX13" fmla="*/ 2978 w 3577180"/>
              <a:gd name="connsiteY13" fmla="*/ 11914 h 872701"/>
              <a:gd name="connsiteX14" fmla="*/ 11914 w 3577180"/>
              <a:gd name="connsiteY14" fmla="*/ 5957 h 872701"/>
              <a:gd name="connsiteX15" fmla="*/ 35742 w 3577180"/>
              <a:gd name="connsiteY15" fmla="*/ 0 h 872701"/>
              <a:gd name="connsiteX16" fmla="*/ 65527 w 3577180"/>
              <a:gd name="connsiteY16" fmla="*/ 8936 h 872701"/>
              <a:gd name="connsiteX17" fmla="*/ 187646 w 3577180"/>
              <a:gd name="connsiteY17" fmla="*/ 65527 h 872701"/>
              <a:gd name="connsiteX18" fmla="*/ 363377 w 3577180"/>
              <a:gd name="connsiteY18" fmla="*/ 137011 h 872701"/>
              <a:gd name="connsiteX19" fmla="*/ 562937 w 3577180"/>
              <a:gd name="connsiteY19" fmla="*/ 217431 h 872701"/>
              <a:gd name="connsiteX20" fmla="*/ 795260 w 3577180"/>
              <a:gd name="connsiteY20" fmla="*/ 294872 h 872701"/>
              <a:gd name="connsiteX21" fmla="*/ 1066304 w 3577180"/>
              <a:gd name="connsiteY21" fmla="*/ 375291 h 872701"/>
              <a:gd name="connsiteX22" fmla="*/ 1355218 w 3577180"/>
              <a:gd name="connsiteY22" fmla="*/ 443797 h 872701"/>
              <a:gd name="connsiteX23" fmla="*/ 1575627 w 3577180"/>
              <a:gd name="connsiteY23" fmla="*/ 485496 h 872701"/>
              <a:gd name="connsiteX24" fmla="*/ 1810929 w 3577180"/>
              <a:gd name="connsiteY24" fmla="*/ 518259 h 872701"/>
              <a:gd name="connsiteX25" fmla="*/ 2052188 w 3577180"/>
              <a:gd name="connsiteY25" fmla="*/ 542087 h 872701"/>
              <a:gd name="connsiteX26" fmla="*/ 2302382 w 3577180"/>
              <a:gd name="connsiteY26" fmla="*/ 562937 h 872701"/>
              <a:gd name="connsiteX27" fmla="*/ 2549597 w 3577180"/>
              <a:gd name="connsiteY27" fmla="*/ 571872 h 872701"/>
              <a:gd name="connsiteX28" fmla="*/ 2811705 w 3577180"/>
              <a:gd name="connsiteY28" fmla="*/ 580808 h 872701"/>
              <a:gd name="connsiteX29" fmla="*/ 3127427 w 3577180"/>
              <a:gd name="connsiteY29" fmla="*/ 580808 h 872701"/>
              <a:gd name="connsiteX30" fmla="*/ 3249545 w 3577180"/>
              <a:gd name="connsiteY30" fmla="*/ 580808 h 872701"/>
              <a:gd name="connsiteX31" fmla="*/ 3288266 w 3577180"/>
              <a:gd name="connsiteY31" fmla="*/ 574851 h 872701"/>
              <a:gd name="connsiteX32" fmla="*/ 3356771 w 3577180"/>
              <a:gd name="connsiteY32" fmla="*/ 545066 h 872701"/>
              <a:gd name="connsiteX33" fmla="*/ 3434212 w 3577180"/>
              <a:gd name="connsiteY33" fmla="*/ 500388 h 872701"/>
              <a:gd name="connsiteX34" fmla="*/ 3490804 w 3577180"/>
              <a:gd name="connsiteY34" fmla="*/ 461668 h 872701"/>
              <a:gd name="connsiteX35" fmla="*/ 3526546 w 3577180"/>
              <a:gd name="connsiteY35" fmla="*/ 434861 h 872701"/>
              <a:gd name="connsiteX36" fmla="*/ 3547395 w 3577180"/>
              <a:gd name="connsiteY36" fmla="*/ 419969 h 872701"/>
              <a:gd name="connsiteX37" fmla="*/ 3556331 w 3577180"/>
              <a:gd name="connsiteY37" fmla="*/ 419969 h 872701"/>
              <a:gd name="connsiteX38" fmla="*/ 3562288 w 3577180"/>
              <a:gd name="connsiteY38" fmla="*/ 419969 h 872701"/>
              <a:gd name="connsiteX39" fmla="*/ 3571223 w 3577180"/>
              <a:gd name="connsiteY39" fmla="*/ 428904 h 872701"/>
              <a:gd name="connsiteX40" fmla="*/ 3577180 w 3577180"/>
              <a:gd name="connsiteY40" fmla="*/ 446775 h 872701"/>
              <a:gd name="connsiteX41" fmla="*/ 3577180 w 3577180"/>
              <a:gd name="connsiteY41" fmla="*/ 467625 h 872701"/>
              <a:gd name="connsiteX42" fmla="*/ 3547395 w 3577180"/>
              <a:gd name="connsiteY42" fmla="*/ 539109 h 872701"/>
              <a:gd name="connsiteX43" fmla="*/ 3469954 w 3577180"/>
              <a:gd name="connsiteY43" fmla="*/ 702926 h 872701"/>
              <a:gd name="connsiteX44" fmla="*/ 3398470 w 3577180"/>
              <a:gd name="connsiteY44" fmla="*/ 848873 h 872701"/>
              <a:gd name="connsiteX45" fmla="*/ 3246567 w 3577180"/>
              <a:gd name="connsiteY45" fmla="*/ 872701 h 872701"/>
              <a:gd name="connsiteX46" fmla="*/ 3088706 w 3577180"/>
              <a:gd name="connsiteY46" fmla="*/ 863766 h 872701"/>
              <a:gd name="connsiteX47" fmla="*/ 2805748 w 3577180"/>
              <a:gd name="connsiteY47" fmla="*/ 839938 h 872701"/>
              <a:gd name="connsiteX48" fmla="*/ 2457264 w 3577180"/>
              <a:gd name="connsiteY48" fmla="*/ 807174 h 872701"/>
              <a:gd name="connsiteX49" fmla="*/ 2174306 w 3577180"/>
              <a:gd name="connsiteY49" fmla="*/ 774410 h 872701"/>
              <a:gd name="connsiteX50" fmla="*/ 1912198 w 3577180"/>
              <a:gd name="connsiteY50" fmla="*/ 738668 h 87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7180" h="872701">
                <a:moveTo>
                  <a:pt x="1912198" y="738668"/>
                </a:moveTo>
                <a:lnTo>
                  <a:pt x="1650090" y="699948"/>
                </a:lnTo>
                <a:lnTo>
                  <a:pt x="1373089" y="646335"/>
                </a:lnTo>
                <a:lnTo>
                  <a:pt x="1131831" y="589743"/>
                </a:lnTo>
                <a:lnTo>
                  <a:pt x="932271" y="527195"/>
                </a:lnTo>
                <a:lnTo>
                  <a:pt x="747604" y="461668"/>
                </a:lnTo>
                <a:lnTo>
                  <a:pt x="536130" y="369334"/>
                </a:lnTo>
                <a:lnTo>
                  <a:pt x="327635" y="259130"/>
                </a:lnTo>
                <a:lnTo>
                  <a:pt x="205517" y="187646"/>
                </a:lnTo>
                <a:lnTo>
                  <a:pt x="86376" y="110205"/>
                </a:lnTo>
                <a:lnTo>
                  <a:pt x="20849" y="62549"/>
                </a:lnTo>
                <a:lnTo>
                  <a:pt x="5957" y="44678"/>
                </a:lnTo>
                <a:lnTo>
                  <a:pt x="0" y="20850"/>
                </a:lnTo>
                <a:lnTo>
                  <a:pt x="2978" y="11914"/>
                </a:lnTo>
                <a:lnTo>
                  <a:pt x="11914" y="5957"/>
                </a:lnTo>
                <a:lnTo>
                  <a:pt x="35742" y="0"/>
                </a:lnTo>
                <a:lnTo>
                  <a:pt x="65527" y="8936"/>
                </a:lnTo>
                <a:lnTo>
                  <a:pt x="187646" y="65527"/>
                </a:lnTo>
                <a:lnTo>
                  <a:pt x="363377" y="137011"/>
                </a:lnTo>
                <a:lnTo>
                  <a:pt x="562937" y="217431"/>
                </a:lnTo>
                <a:lnTo>
                  <a:pt x="795260" y="294872"/>
                </a:lnTo>
                <a:lnTo>
                  <a:pt x="1066304" y="375291"/>
                </a:lnTo>
                <a:lnTo>
                  <a:pt x="1355218" y="443797"/>
                </a:lnTo>
                <a:lnTo>
                  <a:pt x="1575627" y="485496"/>
                </a:lnTo>
                <a:lnTo>
                  <a:pt x="1810929" y="518259"/>
                </a:lnTo>
                <a:lnTo>
                  <a:pt x="2052188" y="542087"/>
                </a:lnTo>
                <a:lnTo>
                  <a:pt x="2302382" y="562937"/>
                </a:lnTo>
                <a:lnTo>
                  <a:pt x="2549597" y="571872"/>
                </a:lnTo>
                <a:lnTo>
                  <a:pt x="2811705" y="580808"/>
                </a:lnTo>
                <a:lnTo>
                  <a:pt x="3127427" y="580808"/>
                </a:lnTo>
                <a:lnTo>
                  <a:pt x="3249545" y="580808"/>
                </a:lnTo>
                <a:lnTo>
                  <a:pt x="3288266" y="574851"/>
                </a:lnTo>
                <a:lnTo>
                  <a:pt x="3356771" y="545066"/>
                </a:lnTo>
                <a:lnTo>
                  <a:pt x="3434212" y="500388"/>
                </a:lnTo>
                <a:lnTo>
                  <a:pt x="3490804" y="461668"/>
                </a:lnTo>
                <a:lnTo>
                  <a:pt x="3526546" y="434861"/>
                </a:lnTo>
                <a:lnTo>
                  <a:pt x="3547395" y="419969"/>
                </a:lnTo>
                <a:lnTo>
                  <a:pt x="3556331" y="419969"/>
                </a:lnTo>
                <a:lnTo>
                  <a:pt x="3562288" y="419969"/>
                </a:lnTo>
                <a:lnTo>
                  <a:pt x="3571223" y="428904"/>
                </a:lnTo>
                <a:lnTo>
                  <a:pt x="3577180" y="446775"/>
                </a:lnTo>
                <a:lnTo>
                  <a:pt x="3577180" y="467625"/>
                </a:lnTo>
                <a:lnTo>
                  <a:pt x="3547395" y="539109"/>
                </a:lnTo>
                <a:lnTo>
                  <a:pt x="3469954" y="702926"/>
                </a:lnTo>
                <a:lnTo>
                  <a:pt x="3398470" y="848873"/>
                </a:lnTo>
                <a:lnTo>
                  <a:pt x="3246567" y="872701"/>
                </a:lnTo>
                <a:lnTo>
                  <a:pt x="3088706" y="863766"/>
                </a:lnTo>
                <a:lnTo>
                  <a:pt x="2805748" y="839938"/>
                </a:lnTo>
                <a:lnTo>
                  <a:pt x="2457264" y="807174"/>
                </a:lnTo>
                <a:lnTo>
                  <a:pt x="2174306" y="774410"/>
                </a:lnTo>
                <a:lnTo>
                  <a:pt x="1912198" y="7386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4BA54FF8-A686-4DE5-B208-D42B99BA9C44}"/>
              </a:ext>
            </a:extLst>
          </p:cNvPr>
          <p:cNvSpPr/>
          <p:nvPr/>
        </p:nvSpPr>
        <p:spPr>
          <a:xfrm>
            <a:off x="4229100" y="3471863"/>
            <a:ext cx="714375" cy="671512"/>
          </a:xfrm>
          <a:custGeom>
            <a:avLst/>
            <a:gdLst>
              <a:gd name="connsiteX0" fmla="*/ 319088 w 714375"/>
              <a:gd name="connsiteY0" fmla="*/ 123825 h 671512"/>
              <a:gd name="connsiteX1" fmla="*/ 238125 w 714375"/>
              <a:gd name="connsiteY1" fmla="*/ 88106 h 671512"/>
              <a:gd name="connsiteX2" fmla="*/ 166688 w 714375"/>
              <a:gd name="connsiteY2" fmla="*/ 57150 h 671512"/>
              <a:gd name="connsiteX3" fmla="*/ 45244 w 714375"/>
              <a:gd name="connsiteY3" fmla="*/ 2381 h 671512"/>
              <a:gd name="connsiteX4" fmla="*/ 35719 w 714375"/>
              <a:gd name="connsiteY4" fmla="*/ 0 h 671512"/>
              <a:gd name="connsiteX5" fmla="*/ 0 w 714375"/>
              <a:gd name="connsiteY5" fmla="*/ 61912 h 671512"/>
              <a:gd name="connsiteX6" fmla="*/ 104775 w 714375"/>
              <a:gd name="connsiteY6" fmla="*/ 135731 h 671512"/>
              <a:gd name="connsiteX7" fmla="*/ 192881 w 714375"/>
              <a:gd name="connsiteY7" fmla="*/ 211931 h 671512"/>
              <a:gd name="connsiteX8" fmla="*/ 280988 w 714375"/>
              <a:gd name="connsiteY8" fmla="*/ 304800 h 671512"/>
              <a:gd name="connsiteX9" fmla="*/ 357188 w 714375"/>
              <a:gd name="connsiteY9" fmla="*/ 397668 h 671512"/>
              <a:gd name="connsiteX10" fmla="*/ 402431 w 714375"/>
              <a:gd name="connsiteY10" fmla="*/ 461962 h 671512"/>
              <a:gd name="connsiteX11" fmla="*/ 445294 w 714375"/>
              <a:gd name="connsiteY11" fmla="*/ 526256 h 671512"/>
              <a:gd name="connsiteX12" fmla="*/ 464344 w 714375"/>
              <a:gd name="connsiteY12" fmla="*/ 576262 h 671512"/>
              <a:gd name="connsiteX13" fmla="*/ 492919 w 714375"/>
              <a:gd name="connsiteY13" fmla="*/ 626268 h 671512"/>
              <a:gd name="connsiteX14" fmla="*/ 516731 w 714375"/>
              <a:gd name="connsiteY14" fmla="*/ 650081 h 671512"/>
              <a:gd name="connsiteX15" fmla="*/ 542925 w 714375"/>
              <a:gd name="connsiteY15" fmla="*/ 664368 h 671512"/>
              <a:gd name="connsiteX16" fmla="*/ 564356 w 714375"/>
              <a:gd name="connsiteY16" fmla="*/ 671512 h 671512"/>
              <a:gd name="connsiteX17" fmla="*/ 595313 w 714375"/>
              <a:gd name="connsiteY17" fmla="*/ 671512 h 671512"/>
              <a:gd name="connsiteX18" fmla="*/ 631031 w 714375"/>
              <a:gd name="connsiteY18" fmla="*/ 661987 h 671512"/>
              <a:gd name="connsiteX19" fmla="*/ 654844 w 714375"/>
              <a:gd name="connsiteY19" fmla="*/ 645318 h 671512"/>
              <a:gd name="connsiteX20" fmla="*/ 676275 w 714375"/>
              <a:gd name="connsiteY20" fmla="*/ 619125 h 671512"/>
              <a:gd name="connsiteX21" fmla="*/ 700088 w 714375"/>
              <a:gd name="connsiteY21" fmla="*/ 583406 h 671512"/>
              <a:gd name="connsiteX22" fmla="*/ 714375 w 714375"/>
              <a:gd name="connsiteY22" fmla="*/ 545306 h 671512"/>
              <a:gd name="connsiteX23" fmla="*/ 714375 w 714375"/>
              <a:gd name="connsiteY23" fmla="*/ 526256 h 671512"/>
              <a:gd name="connsiteX24" fmla="*/ 711994 w 714375"/>
              <a:gd name="connsiteY24" fmla="*/ 483393 h 671512"/>
              <a:gd name="connsiteX25" fmla="*/ 702469 w 714375"/>
              <a:gd name="connsiteY25" fmla="*/ 435768 h 671512"/>
              <a:gd name="connsiteX26" fmla="*/ 683419 w 714375"/>
              <a:gd name="connsiteY26" fmla="*/ 381000 h 671512"/>
              <a:gd name="connsiteX27" fmla="*/ 661988 w 714375"/>
              <a:gd name="connsiteY27" fmla="*/ 340518 h 671512"/>
              <a:gd name="connsiteX28" fmla="*/ 633413 w 714375"/>
              <a:gd name="connsiteY28" fmla="*/ 295275 h 671512"/>
              <a:gd name="connsiteX29" fmla="*/ 590550 w 714375"/>
              <a:gd name="connsiteY29" fmla="*/ 264318 h 671512"/>
              <a:gd name="connsiteX30" fmla="*/ 478631 w 714375"/>
              <a:gd name="connsiteY30" fmla="*/ 202406 h 671512"/>
              <a:gd name="connsiteX31" fmla="*/ 319088 w 714375"/>
              <a:gd name="connsiteY31" fmla="*/ 123825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14375" h="671512">
                <a:moveTo>
                  <a:pt x="319088" y="123825"/>
                </a:moveTo>
                <a:lnTo>
                  <a:pt x="238125" y="88106"/>
                </a:lnTo>
                <a:lnTo>
                  <a:pt x="166688" y="57150"/>
                </a:lnTo>
                <a:lnTo>
                  <a:pt x="45244" y="2381"/>
                </a:lnTo>
                <a:lnTo>
                  <a:pt x="35719" y="0"/>
                </a:lnTo>
                <a:lnTo>
                  <a:pt x="0" y="61912"/>
                </a:lnTo>
                <a:lnTo>
                  <a:pt x="104775" y="135731"/>
                </a:lnTo>
                <a:lnTo>
                  <a:pt x="192881" y="211931"/>
                </a:lnTo>
                <a:lnTo>
                  <a:pt x="280988" y="304800"/>
                </a:lnTo>
                <a:lnTo>
                  <a:pt x="357188" y="397668"/>
                </a:lnTo>
                <a:lnTo>
                  <a:pt x="402431" y="461962"/>
                </a:lnTo>
                <a:lnTo>
                  <a:pt x="445294" y="526256"/>
                </a:lnTo>
                <a:lnTo>
                  <a:pt x="464344" y="576262"/>
                </a:lnTo>
                <a:lnTo>
                  <a:pt x="492919" y="626268"/>
                </a:lnTo>
                <a:lnTo>
                  <a:pt x="516731" y="650081"/>
                </a:lnTo>
                <a:lnTo>
                  <a:pt x="542925" y="664368"/>
                </a:lnTo>
                <a:lnTo>
                  <a:pt x="564356" y="671512"/>
                </a:lnTo>
                <a:lnTo>
                  <a:pt x="595313" y="671512"/>
                </a:lnTo>
                <a:lnTo>
                  <a:pt x="631031" y="661987"/>
                </a:lnTo>
                <a:lnTo>
                  <a:pt x="654844" y="645318"/>
                </a:lnTo>
                <a:lnTo>
                  <a:pt x="676275" y="619125"/>
                </a:lnTo>
                <a:lnTo>
                  <a:pt x="700088" y="583406"/>
                </a:lnTo>
                <a:lnTo>
                  <a:pt x="714375" y="545306"/>
                </a:lnTo>
                <a:lnTo>
                  <a:pt x="714375" y="526256"/>
                </a:lnTo>
                <a:lnTo>
                  <a:pt x="711994" y="483393"/>
                </a:lnTo>
                <a:lnTo>
                  <a:pt x="702469" y="435768"/>
                </a:lnTo>
                <a:lnTo>
                  <a:pt x="683419" y="381000"/>
                </a:lnTo>
                <a:lnTo>
                  <a:pt x="661988" y="340518"/>
                </a:lnTo>
                <a:lnTo>
                  <a:pt x="633413" y="295275"/>
                </a:lnTo>
                <a:lnTo>
                  <a:pt x="590550" y="264318"/>
                </a:lnTo>
                <a:lnTo>
                  <a:pt x="478631" y="202406"/>
                </a:lnTo>
                <a:lnTo>
                  <a:pt x="31908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57E3B3FD-C648-42BD-A1CE-96AF49C69F05}"/>
              </a:ext>
            </a:extLst>
          </p:cNvPr>
          <p:cNvSpPr/>
          <p:nvPr/>
        </p:nvSpPr>
        <p:spPr>
          <a:xfrm>
            <a:off x="5951538" y="3362325"/>
            <a:ext cx="955675" cy="693738"/>
          </a:xfrm>
          <a:custGeom>
            <a:avLst/>
            <a:gdLst>
              <a:gd name="connsiteX0" fmla="*/ 414337 w 957262"/>
              <a:gd name="connsiteY0" fmla="*/ 323850 h 692944"/>
              <a:gd name="connsiteX1" fmla="*/ 350044 w 957262"/>
              <a:gd name="connsiteY1" fmla="*/ 273844 h 692944"/>
              <a:gd name="connsiteX2" fmla="*/ 295275 w 957262"/>
              <a:gd name="connsiteY2" fmla="*/ 233363 h 692944"/>
              <a:gd name="connsiteX3" fmla="*/ 254794 w 957262"/>
              <a:gd name="connsiteY3" fmla="*/ 204788 h 692944"/>
              <a:gd name="connsiteX4" fmla="*/ 171450 w 957262"/>
              <a:gd name="connsiteY4" fmla="*/ 152400 h 692944"/>
              <a:gd name="connsiteX5" fmla="*/ 100012 w 957262"/>
              <a:gd name="connsiteY5" fmla="*/ 111919 h 692944"/>
              <a:gd name="connsiteX6" fmla="*/ 0 w 957262"/>
              <a:gd name="connsiteY6" fmla="*/ 57150 h 692944"/>
              <a:gd name="connsiteX7" fmla="*/ 52387 w 957262"/>
              <a:gd name="connsiteY7" fmla="*/ 0 h 692944"/>
              <a:gd name="connsiteX8" fmla="*/ 226219 w 957262"/>
              <a:gd name="connsiteY8" fmla="*/ 64294 h 692944"/>
              <a:gd name="connsiteX9" fmla="*/ 378619 w 957262"/>
              <a:gd name="connsiteY9" fmla="*/ 119063 h 692944"/>
              <a:gd name="connsiteX10" fmla="*/ 521494 w 957262"/>
              <a:gd name="connsiteY10" fmla="*/ 173831 h 692944"/>
              <a:gd name="connsiteX11" fmla="*/ 635794 w 957262"/>
              <a:gd name="connsiteY11" fmla="*/ 221456 h 692944"/>
              <a:gd name="connsiteX12" fmla="*/ 762000 w 957262"/>
              <a:gd name="connsiteY12" fmla="*/ 278606 h 692944"/>
              <a:gd name="connsiteX13" fmla="*/ 788194 w 957262"/>
              <a:gd name="connsiteY13" fmla="*/ 297656 h 692944"/>
              <a:gd name="connsiteX14" fmla="*/ 816769 w 957262"/>
              <a:gd name="connsiteY14" fmla="*/ 323850 h 692944"/>
              <a:gd name="connsiteX15" fmla="*/ 854869 w 957262"/>
              <a:gd name="connsiteY15" fmla="*/ 361950 h 692944"/>
              <a:gd name="connsiteX16" fmla="*/ 881062 w 957262"/>
              <a:gd name="connsiteY16" fmla="*/ 397669 h 692944"/>
              <a:gd name="connsiteX17" fmla="*/ 902494 w 957262"/>
              <a:gd name="connsiteY17" fmla="*/ 431006 h 692944"/>
              <a:gd name="connsiteX18" fmla="*/ 923925 w 957262"/>
              <a:gd name="connsiteY18" fmla="*/ 466725 h 692944"/>
              <a:gd name="connsiteX19" fmla="*/ 940594 w 957262"/>
              <a:gd name="connsiteY19" fmla="*/ 509588 h 692944"/>
              <a:gd name="connsiteX20" fmla="*/ 954881 w 957262"/>
              <a:gd name="connsiteY20" fmla="*/ 564356 h 692944"/>
              <a:gd name="connsiteX21" fmla="*/ 957262 w 957262"/>
              <a:gd name="connsiteY21" fmla="*/ 590550 h 692944"/>
              <a:gd name="connsiteX22" fmla="*/ 947737 w 957262"/>
              <a:gd name="connsiteY22" fmla="*/ 619125 h 692944"/>
              <a:gd name="connsiteX23" fmla="*/ 928687 w 957262"/>
              <a:gd name="connsiteY23" fmla="*/ 650081 h 692944"/>
              <a:gd name="connsiteX24" fmla="*/ 907256 w 957262"/>
              <a:gd name="connsiteY24" fmla="*/ 671513 h 692944"/>
              <a:gd name="connsiteX25" fmla="*/ 881062 w 957262"/>
              <a:gd name="connsiteY25" fmla="*/ 685800 h 692944"/>
              <a:gd name="connsiteX26" fmla="*/ 847725 w 957262"/>
              <a:gd name="connsiteY26" fmla="*/ 692944 h 692944"/>
              <a:gd name="connsiteX27" fmla="*/ 809625 w 957262"/>
              <a:gd name="connsiteY27" fmla="*/ 692944 h 692944"/>
              <a:gd name="connsiteX28" fmla="*/ 776287 w 957262"/>
              <a:gd name="connsiteY28" fmla="*/ 678656 h 692944"/>
              <a:gd name="connsiteX29" fmla="*/ 723900 w 957262"/>
              <a:gd name="connsiteY29" fmla="*/ 642938 h 692944"/>
              <a:gd name="connsiteX30" fmla="*/ 685800 w 957262"/>
              <a:gd name="connsiteY30" fmla="*/ 604838 h 692944"/>
              <a:gd name="connsiteX31" fmla="*/ 631031 w 957262"/>
              <a:gd name="connsiteY31" fmla="*/ 538163 h 692944"/>
              <a:gd name="connsiteX32" fmla="*/ 585787 w 957262"/>
              <a:gd name="connsiteY32" fmla="*/ 473869 h 692944"/>
              <a:gd name="connsiteX33" fmla="*/ 521494 w 957262"/>
              <a:gd name="connsiteY33" fmla="*/ 411956 h 692944"/>
              <a:gd name="connsiteX34" fmla="*/ 414337 w 957262"/>
              <a:gd name="connsiteY34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7262" h="692944">
                <a:moveTo>
                  <a:pt x="414337" y="323850"/>
                </a:moveTo>
                <a:lnTo>
                  <a:pt x="350044" y="273844"/>
                </a:lnTo>
                <a:lnTo>
                  <a:pt x="295275" y="233363"/>
                </a:lnTo>
                <a:lnTo>
                  <a:pt x="254794" y="204788"/>
                </a:lnTo>
                <a:lnTo>
                  <a:pt x="171450" y="152400"/>
                </a:lnTo>
                <a:lnTo>
                  <a:pt x="100012" y="111919"/>
                </a:lnTo>
                <a:lnTo>
                  <a:pt x="0" y="57150"/>
                </a:lnTo>
                <a:lnTo>
                  <a:pt x="52387" y="0"/>
                </a:lnTo>
                <a:lnTo>
                  <a:pt x="226219" y="64294"/>
                </a:lnTo>
                <a:lnTo>
                  <a:pt x="378619" y="119063"/>
                </a:lnTo>
                <a:lnTo>
                  <a:pt x="521494" y="173831"/>
                </a:lnTo>
                <a:lnTo>
                  <a:pt x="635794" y="221456"/>
                </a:lnTo>
                <a:lnTo>
                  <a:pt x="762000" y="278606"/>
                </a:lnTo>
                <a:lnTo>
                  <a:pt x="788194" y="297656"/>
                </a:lnTo>
                <a:lnTo>
                  <a:pt x="816769" y="323850"/>
                </a:lnTo>
                <a:lnTo>
                  <a:pt x="854869" y="361950"/>
                </a:lnTo>
                <a:lnTo>
                  <a:pt x="881062" y="397669"/>
                </a:lnTo>
                <a:lnTo>
                  <a:pt x="902494" y="431006"/>
                </a:lnTo>
                <a:lnTo>
                  <a:pt x="923925" y="466725"/>
                </a:lnTo>
                <a:lnTo>
                  <a:pt x="940594" y="509588"/>
                </a:lnTo>
                <a:lnTo>
                  <a:pt x="954881" y="564356"/>
                </a:lnTo>
                <a:lnTo>
                  <a:pt x="957262" y="590550"/>
                </a:lnTo>
                <a:lnTo>
                  <a:pt x="947737" y="619125"/>
                </a:lnTo>
                <a:lnTo>
                  <a:pt x="928687" y="650081"/>
                </a:lnTo>
                <a:lnTo>
                  <a:pt x="907256" y="671513"/>
                </a:lnTo>
                <a:lnTo>
                  <a:pt x="881062" y="685800"/>
                </a:lnTo>
                <a:lnTo>
                  <a:pt x="847725" y="692944"/>
                </a:lnTo>
                <a:lnTo>
                  <a:pt x="809625" y="692944"/>
                </a:lnTo>
                <a:lnTo>
                  <a:pt x="776287" y="678656"/>
                </a:lnTo>
                <a:lnTo>
                  <a:pt x="723900" y="642938"/>
                </a:lnTo>
                <a:lnTo>
                  <a:pt x="685800" y="604838"/>
                </a:lnTo>
                <a:lnTo>
                  <a:pt x="631031" y="538163"/>
                </a:lnTo>
                <a:lnTo>
                  <a:pt x="585787" y="473869"/>
                </a:lnTo>
                <a:lnTo>
                  <a:pt x="521494" y="411956"/>
                </a:lnTo>
                <a:lnTo>
                  <a:pt x="41433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629E35A5-D900-426D-8236-F492DA7CB419}"/>
              </a:ext>
            </a:extLst>
          </p:cNvPr>
          <p:cNvSpPr/>
          <p:nvPr/>
        </p:nvSpPr>
        <p:spPr>
          <a:xfrm>
            <a:off x="3957638" y="4438650"/>
            <a:ext cx="2530475" cy="485775"/>
          </a:xfrm>
          <a:custGeom>
            <a:avLst/>
            <a:gdLst>
              <a:gd name="connsiteX0" fmla="*/ 1745456 w 2531268"/>
              <a:gd name="connsiteY0" fmla="*/ 295275 h 485775"/>
              <a:gd name="connsiteX1" fmla="*/ 1571625 w 2531268"/>
              <a:gd name="connsiteY1" fmla="*/ 309563 h 485775"/>
              <a:gd name="connsiteX2" fmla="*/ 1340643 w 2531268"/>
              <a:gd name="connsiteY2" fmla="*/ 333375 h 485775"/>
              <a:gd name="connsiteX3" fmla="*/ 1138237 w 2531268"/>
              <a:gd name="connsiteY3" fmla="*/ 350044 h 485775"/>
              <a:gd name="connsiteX4" fmla="*/ 959643 w 2531268"/>
              <a:gd name="connsiteY4" fmla="*/ 376238 h 485775"/>
              <a:gd name="connsiteX5" fmla="*/ 719137 w 2531268"/>
              <a:gd name="connsiteY5" fmla="*/ 416719 h 485775"/>
              <a:gd name="connsiteX6" fmla="*/ 531018 w 2531268"/>
              <a:gd name="connsiteY6" fmla="*/ 452438 h 485775"/>
              <a:gd name="connsiteX7" fmla="*/ 466725 w 2531268"/>
              <a:gd name="connsiteY7" fmla="*/ 466725 h 485775"/>
              <a:gd name="connsiteX8" fmla="*/ 400050 w 2531268"/>
              <a:gd name="connsiteY8" fmla="*/ 483394 h 485775"/>
              <a:gd name="connsiteX9" fmla="*/ 371475 w 2531268"/>
              <a:gd name="connsiteY9" fmla="*/ 485775 h 485775"/>
              <a:gd name="connsiteX10" fmla="*/ 361950 w 2531268"/>
              <a:gd name="connsiteY10" fmla="*/ 483394 h 485775"/>
              <a:gd name="connsiteX11" fmla="*/ 321468 w 2531268"/>
              <a:gd name="connsiteY11" fmla="*/ 464344 h 485775"/>
              <a:gd name="connsiteX12" fmla="*/ 228600 w 2531268"/>
              <a:gd name="connsiteY12" fmla="*/ 404813 h 485775"/>
              <a:gd name="connsiteX13" fmla="*/ 154781 w 2531268"/>
              <a:gd name="connsiteY13" fmla="*/ 345281 h 485775"/>
              <a:gd name="connsiteX14" fmla="*/ 100012 w 2531268"/>
              <a:gd name="connsiteY14" fmla="*/ 295275 h 485775"/>
              <a:gd name="connsiteX15" fmla="*/ 61912 w 2531268"/>
              <a:gd name="connsiteY15" fmla="*/ 254794 h 485775"/>
              <a:gd name="connsiteX16" fmla="*/ 26193 w 2531268"/>
              <a:gd name="connsiteY16" fmla="*/ 207169 h 485775"/>
              <a:gd name="connsiteX17" fmla="*/ 9525 w 2531268"/>
              <a:gd name="connsiteY17" fmla="*/ 183356 h 485775"/>
              <a:gd name="connsiteX18" fmla="*/ 2381 w 2531268"/>
              <a:gd name="connsiteY18" fmla="*/ 164306 h 485775"/>
              <a:gd name="connsiteX19" fmla="*/ 0 w 2531268"/>
              <a:gd name="connsiteY19" fmla="*/ 142875 h 485775"/>
              <a:gd name="connsiteX20" fmla="*/ 7143 w 2531268"/>
              <a:gd name="connsiteY20" fmla="*/ 130969 h 485775"/>
              <a:gd name="connsiteX21" fmla="*/ 21431 w 2531268"/>
              <a:gd name="connsiteY21" fmla="*/ 126206 h 485775"/>
              <a:gd name="connsiteX22" fmla="*/ 47625 w 2531268"/>
              <a:gd name="connsiteY22" fmla="*/ 128588 h 485775"/>
              <a:gd name="connsiteX23" fmla="*/ 88106 w 2531268"/>
              <a:gd name="connsiteY23" fmla="*/ 157163 h 485775"/>
              <a:gd name="connsiteX24" fmla="*/ 180975 w 2531268"/>
              <a:gd name="connsiteY24" fmla="*/ 211931 h 485775"/>
              <a:gd name="connsiteX25" fmla="*/ 242887 w 2531268"/>
              <a:gd name="connsiteY25" fmla="*/ 238125 h 485775"/>
              <a:gd name="connsiteX26" fmla="*/ 307181 w 2531268"/>
              <a:gd name="connsiteY26" fmla="*/ 257175 h 485775"/>
              <a:gd name="connsiteX27" fmla="*/ 359568 w 2531268"/>
              <a:gd name="connsiteY27" fmla="*/ 264319 h 485775"/>
              <a:gd name="connsiteX28" fmla="*/ 428625 w 2531268"/>
              <a:gd name="connsiteY28" fmla="*/ 266700 h 485775"/>
              <a:gd name="connsiteX29" fmla="*/ 585787 w 2531268"/>
              <a:gd name="connsiteY29" fmla="*/ 245269 h 485775"/>
              <a:gd name="connsiteX30" fmla="*/ 954881 w 2531268"/>
              <a:gd name="connsiteY30" fmla="*/ 197644 h 485775"/>
              <a:gd name="connsiteX31" fmla="*/ 1164431 w 2531268"/>
              <a:gd name="connsiteY31" fmla="*/ 169069 h 485775"/>
              <a:gd name="connsiteX32" fmla="*/ 1347787 w 2531268"/>
              <a:gd name="connsiteY32" fmla="*/ 152400 h 485775"/>
              <a:gd name="connsiteX33" fmla="*/ 1521618 w 2531268"/>
              <a:gd name="connsiteY33" fmla="*/ 138113 h 485775"/>
              <a:gd name="connsiteX34" fmla="*/ 1709737 w 2531268"/>
              <a:gd name="connsiteY34" fmla="*/ 116681 h 485775"/>
              <a:gd name="connsiteX35" fmla="*/ 1897856 w 2531268"/>
              <a:gd name="connsiteY35" fmla="*/ 85725 h 485775"/>
              <a:gd name="connsiteX36" fmla="*/ 2012156 w 2531268"/>
              <a:gd name="connsiteY36" fmla="*/ 45244 h 485775"/>
              <a:gd name="connsiteX37" fmla="*/ 2140743 w 2531268"/>
              <a:gd name="connsiteY37" fmla="*/ 0 h 485775"/>
              <a:gd name="connsiteX38" fmla="*/ 2169318 w 2531268"/>
              <a:gd name="connsiteY38" fmla="*/ 0 h 485775"/>
              <a:gd name="connsiteX39" fmla="*/ 2245518 w 2531268"/>
              <a:gd name="connsiteY39" fmla="*/ 14288 h 485775"/>
              <a:gd name="connsiteX40" fmla="*/ 2345531 w 2531268"/>
              <a:gd name="connsiteY40" fmla="*/ 38100 h 485775"/>
              <a:gd name="connsiteX41" fmla="*/ 2450306 w 2531268"/>
              <a:gd name="connsiteY41" fmla="*/ 69056 h 485775"/>
              <a:gd name="connsiteX42" fmla="*/ 2490787 w 2531268"/>
              <a:gd name="connsiteY42" fmla="*/ 90488 h 485775"/>
              <a:gd name="connsiteX43" fmla="*/ 2507456 w 2531268"/>
              <a:gd name="connsiteY43" fmla="*/ 107156 h 485775"/>
              <a:gd name="connsiteX44" fmla="*/ 2519362 w 2531268"/>
              <a:gd name="connsiteY44" fmla="*/ 121444 h 485775"/>
              <a:gd name="connsiteX45" fmla="*/ 2528887 w 2531268"/>
              <a:gd name="connsiteY45" fmla="*/ 145256 h 485775"/>
              <a:gd name="connsiteX46" fmla="*/ 2531268 w 2531268"/>
              <a:gd name="connsiteY46" fmla="*/ 161925 h 485775"/>
              <a:gd name="connsiteX47" fmla="*/ 2521743 w 2531268"/>
              <a:gd name="connsiteY47" fmla="*/ 185738 h 485775"/>
              <a:gd name="connsiteX48" fmla="*/ 2497931 w 2531268"/>
              <a:gd name="connsiteY48" fmla="*/ 209550 h 485775"/>
              <a:gd name="connsiteX49" fmla="*/ 2455068 w 2531268"/>
              <a:gd name="connsiteY49" fmla="*/ 233363 h 485775"/>
              <a:gd name="connsiteX50" fmla="*/ 2386012 w 2531268"/>
              <a:gd name="connsiteY50" fmla="*/ 261938 h 485775"/>
              <a:gd name="connsiteX51" fmla="*/ 2333625 w 2531268"/>
              <a:gd name="connsiteY51" fmla="*/ 264319 h 485775"/>
              <a:gd name="connsiteX52" fmla="*/ 2190750 w 2531268"/>
              <a:gd name="connsiteY52" fmla="*/ 266700 h 485775"/>
              <a:gd name="connsiteX53" fmla="*/ 1950243 w 2531268"/>
              <a:gd name="connsiteY53" fmla="*/ 278606 h 485775"/>
              <a:gd name="connsiteX54" fmla="*/ 1745456 w 2531268"/>
              <a:gd name="connsiteY54" fmla="*/ 2952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31268" h="485775">
                <a:moveTo>
                  <a:pt x="1745456" y="295275"/>
                </a:moveTo>
                <a:lnTo>
                  <a:pt x="1571625" y="309563"/>
                </a:lnTo>
                <a:lnTo>
                  <a:pt x="1340643" y="333375"/>
                </a:lnTo>
                <a:lnTo>
                  <a:pt x="1138237" y="350044"/>
                </a:lnTo>
                <a:lnTo>
                  <a:pt x="959643" y="376238"/>
                </a:lnTo>
                <a:lnTo>
                  <a:pt x="719137" y="416719"/>
                </a:lnTo>
                <a:lnTo>
                  <a:pt x="531018" y="452438"/>
                </a:lnTo>
                <a:lnTo>
                  <a:pt x="466725" y="466725"/>
                </a:lnTo>
                <a:lnTo>
                  <a:pt x="400050" y="483394"/>
                </a:lnTo>
                <a:lnTo>
                  <a:pt x="371475" y="485775"/>
                </a:lnTo>
                <a:lnTo>
                  <a:pt x="361950" y="483394"/>
                </a:lnTo>
                <a:lnTo>
                  <a:pt x="321468" y="464344"/>
                </a:lnTo>
                <a:lnTo>
                  <a:pt x="228600" y="404813"/>
                </a:lnTo>
                <a:lnTo>
                  <a:pt x="154781" y="345281"/>
                </a:lnTo>
                <a:lnTo>
                  <a:pt x="100012" y="295275"/>
                </a:lnTo>
                <a:lnTo>
                  <a:pt x="61912" y="254794"/>
                </a:lnTo>
                <a:lnTo>
                  <a:pt x="26193" y="207169"/>
                </a:lnTo>
                <a:lnTo>
                  <a:pt x="9525" y="183356"/>
                </a:lnTo>
                <a:lnTo>
                  <a:pt x="2381" y="164306"/>
                </a:lnTo>
                <a:lnTo>
                  <a:pt x="0" y="142875"/>
                </a:lnTo>
                <a:lnTo>
                  <a:pt x="7143" y="130969"/>
                </a:lnTo>
                <a:lnTo>
                  <a:pt x="21431" y="126206"/>
                </a:lnTo>
                <a:lnTo>
                  <a:pt x="47625" y="128588"/>
                </a:lnTo>
                <a:lnTo>
                  <a:pt x="88106" y="157163"/>
                </a:lnTo>
                <a:lnTo>
                  <a:pt x="180975" y="211931"/>
                </a:lnTo>
                <a:lnTo>
                  <a:pt x="242887" y="238125"/>
                </a:lnTo>
                <a:lnTo>
                  <a:pt x="307181" y="257175"/>
                </a:lnTo>
                <a:lnTo>
                  <a:pt x="359568" y="264319"/>
                </a:lnTo>
                <a:lnTo>
                  <a:pt x="428625" y="266700"/>
                </a:lnTo>
                <a:lnTo>
                  <a:pt x="585787" y="245269"/>
                </a:lnTo>
                <a:lnTo>
                  <a:pt x="954881" y="197644"/>
                </a:lnTo>
                <a:lnTo>
                  <a:pt x="1164431" y="169069"/>
                </a:lnTo>
                <a:lnTo>
                  <a:pt x="1347787" y="152400"/>
                </a:lnTo>
                <a:lnTo>
                  <a:pt x="1521618" y="138113"/>
                </a:lnTo>
                <a:lnTo>
                  <a:pt x="1709737" y="116681"/>
                </a:lnTo>
                <a:lnTo>
                  <a:pt x="1897856" y="85725"/>
                </a:lnTo>
                <a:lnTo>
                  <a:pt x="2012156" y="45244"/>
                </a:lnTo>
                <a:lnTo>
                  <a:pt x="2140743" y="0"/>
                </a:lnTo>
                <a:lnTo>
                  <a:pt x="2169318" y="0"/>
                </a:lnTo>
                <a:lnTo>
                  <a:pt x="2245518" y="14288"/>
                </a:lnTo>
                <a:lnTo>
                  <a:pt x="2345531" y="38100"/>
                </a:lnTo>
                <a:lnTo>
                  <a:pt x="2450306" y="69056"/>
                </a:lnTo>
                <a:lnTo>
                  <a:pt x="2490787" y="90488"/>
                </a:lnTo>
                <a:lnTo>
                  <a:pt x="2507456" y="107156"/>
                </a:lnTo>
                <a:lnTo>
                  <a:pt x="2519362" y="121444"/>
                </a:lnTo>
                <a:lnTo>
                  <a:pt x="2528887" y="145256"/>
                </a:lnTo>
                <a:lnTo>
                  <a:pt x="2531268" y="161925"/>
                </a:lnTo>
                <a:lnTo>
                  <a:pt x="2521743" y="185738"/>
                </a:lnTo>
                <a:lnTo>
                  <a:pt x="2497931" y="209550"/>
                </a:lnTo>
                <a:lnTo>
                  <a:pt x="2455068" y="233363"/>
                </a:lnTo>
                <a:lnTo>
                  <a:pt x="2386012" y="261938"/>
                </a:lnTo>
                <a:lnTo>
                  <a:pt x="2333625" y="264319"/>
                </a:lnTo>
                <a:lnTo>
                  <a:pt x="2190750" y="266700"/>
                </a:lnTo>
                <a:lnTo>
                  <a:pt x="1950243" y="278606"/>
                </a:lnTo>
                <a:lnTo>
                  <a:pt x="1745456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A338852-001C-4A94-AF1C-223B1E2B6F25}"/>
              </a:ext>
            </a:extLst>
          </p:cNvPr>
          <p:cNvSpPr/>
          <p:nvPr/>
        </p:nvSpPr>
        <p:spPr>
          <a:xfrm>
            <a:off x="3221038" y="5508625"/>
            <a:ext cx="3962400" cy="465138"/>
          </a:xfrm>
          <a:custGeom>
            <a:avLst/>
            <a:gdLst>
              <a:gd name="connsiteX0" fmla="*/ 1899884 w 3961323"/>
              <a:gd name="connsiteY0" fmla="*/ 271412 h 465277"/>
              <a:gd name="connsiteX1" fmla="*/ 1654321 w 3961323"/>
              <a:gd name="connsiteY1" fmla="*/ 290798 h 465277"/>
              <a:gd name="connsiteX2" fmla="*/ 1453993 w 3961323"/>
              <a:gd name="connsiteY2" fmla="*/ 310185 h 465277"/>
              <a:gd name="connsiteX3" fmla="*/ 1185812 w 3961323"/>
              <a:gd name="connsiteY3" fmla="*/ 342496 h 465277"/>
              <a:gd name="connsiteX4" fmla="*/ 985484 w 3961323"/>
              <a:gd name="connsiteY4" fmla="*/ 371576 h 465277"/>
              <a:gd name="connsiteX5" fmla="*/ 801312 w 3961323"/>
              <a:gd name="connsiteY5" fmla="*/ 403887 h 465277"/>
              <a:gd name="connsiteX6" fmla="*/ 617139 w 3961323"/>
              <a:gd name="connsiteY6" fmla="*/ 442660 h 465277"/>
              <a:gd name="connsiteX7" fmla="*/ 500820 w 3961323"/>
              <a:gd name="connsiteY7" fmla="*/ 465277 h 465277"/>
              <a:gd name="connsiteX8" fmla="*/ 458816 w 3961323"/>
              <a:gd name="connsiteY8" fmla="*/ 455584 h 465277"/>
              <a:gd name="connsiteX9" fmla="*/ 348958 w 3961323"/>
              <a:gd name="connsiteY9" fmla="*/ 416811 h 465277"/>
              <a:gd name="connsiteX10" fmla="*/ 290799 w 3961323"/>
              <a:gd name="connsiteY10" fmla="*/ 387731 h 465277"/>
              <a:gd name="connsiteX11" fmla="*/ 226177 w 3961323"/>
              <a:gd name="connsiteY11" fmla="*/ 348958 h 465277"/>
              <a:gd name="connsiteX12" fmla="*/ 177710 w 3961323"/>
              <a:gd name="connsiteY12" fmla="*/ 313416 h 465277"/>
              <a:gd name="connsiteX13" fmla="*/ 135706 w 3961323"/>
              <a:gd name="connsiteY13" fmla="*/ 274643 h 465277"/>
              <a:gd name="connsiteX14" fmla="*/ 84009 w 3961323"/>
              <a:gd name="connsiteY14" fmla="*/ 226176 h 465277"/>
              <a:gd name="connsiteX15" fmla="*/ 32311 w 3961323"/>
              <a:gd name="connsiteY15" fmla="*/ 168017 h 465277"/>
              <a:gd name="connsiteX16" fmla="*/ 9693 w 3961323"/>
              <a:gd name="connsiteY16" fmla="*/ 138937 h 465277"/>
              <a:gd name="connsiteX17" fmla="*/ 0 w 3961323"/>
              <a:gd name="connsiteY17" fmla="*/ 106626 h 465277"/>
              <a:gd name="connsiteX18" fmla="*/ 3231 w 3961323"/>
              <a:gd name="connsiteY18" fmla="*/ 93701 h 465277"/>
              <a:gd name="connsiteX19" fmla="*/ 6462 w 3961323"/>
              <a:gd name="connsiteY19" fmla="*/ 84008 h 465277"/>
              <a:gd name="connsiteX20" fmla="*/ 19387 w 3961323"/>
              <a:gd name="connsiteY20" fmla="*/ 80777 h 465277"/>
              <a:gd name="connsiteX21" fmla="*/ 51698 w 3961323"/>
              <a:gd name="connsiteY21" fmla="*/ 87239 h 465277"/>
              <a:gd name="connsiteX22" fmla="*/ 96933 w 3961323"/>
              <a:gd name="connsiteY22" fmla="*/ 106626 h 465277"/>
              <a:gd name="connsiteX23" fmla="*/ 180941 w 3961323"/>
              <a:gd name="connsiteY23" fmla="*/ 151861 h 465277"/>
              <a:gd name="connsiteX24" fmla="*/ 300492 w 3961323"/>
              <a:gd name="connsiteY24" fmla="*/ 197096 h 465277"/>
              <a:gd name="connsiteX25" fmla="*/ 365114 w 3961323"/>
              <a:gd name="connsiteY25" fmla="*/ 213252 h 465277"/>
              <a:gd name="connsiteX26" fmla="*/ 420043 w 3961323"/>
              <a:gd name="connsiteY26" fmla="*/ 219714 h 465277"/>
              <a:gd name="connsiteX27" fmla="*/ 526669 w 3961323"/>
              <a:gd name="connsiteY27" fmla="*/ 219714 h 465277"/>
              <a:gd name="connsiteX28" fmla="*/ 639757 w 3961323"/>
              <a:gd name="connsiteY28" fmla="*/ 219714 h 465277"/>
              <a:gd name="connsiteX29" fmla="*/ 865934 w 3961323"/>
              <a:gd name="connsiteY29" fmla="*/ 193865 h 465277"/>
              <a:gd name="connsiteX30" fmla="*/ 1150270 w 3961323"/>
              <a:gd name="connsiteY30" fmla="*/ 168017 h 465277"/>
              <a:gd name="connsiteX31" fmla="*/ 1441069 w 3961323"/>
              <a:gd name="connsiteY31" fmla="*/ 142168 h 465277"/>
              <a:gd name="connsiteX32" fmla="*/ 1770640 w 3961323"/>
              <a:gd name="connsiteY32" fmla="*/ 116319 h 465277"/>
              <a:gd name="connsiteX33" fmla="*/ 1890191 w 3961323"/>
              <a:gd name="connsiteY33" fmla="*/ 106626 h 465277"/>
              <a:gd name="connsiteX34" fmla="*/ 2093750 w 3961323"/>
              <a:gd name="connsiteY34" fmla="*/ 87239 h 465277"/>
              <a:gd name="connsiteX35" fmla="*/ 2397473 w 3961323"/>
              <a:gd name="connsiteY35" fmla="*/ 74315 h 465277"/>
              <a:gd name="connsiteX36" fmla="*/ 2762587 w 3961323"/>
              <a:gd name="connsiteY36" fmla="*/ 61390 h 465277"/>
              <a:gd name="connsiteX37" fmla="*/ 3059847 w 3961323"/>
              <a:gd name="connsiteY37" fmla="*/ 48466 h 465277"/>
              <a:gd name="connsiteX38" fmla="*/ 3260175 w 3961323"/>
              <a:gd name="connsiteY38" fmla="*/ 42004 h 465277"/>
              <a:gd name="connsiteX39" fmla="*/ 3292486 w 3961323"/>
              <a:gd name="connsiteY39" fmla="*/ 38773 h 465277"/>
              <a:gd name="connsiteX40" fmla="*/ 3353877 w 3961323"/>
              <a:gd name="connsiteY40" fmla="*/ 25848 h 465277"/>
              <a:gd name="connsiteX41" fmla="*/ 3447579 w 3961323"/>
              <a:gd name="connsiteY41" fmla="*/ 0 h 465277"/>
              <a:gd name="connsiteX42" fmla="*/ 3470197 w 3961323"/>
              <a:gd name="connsiteY42" fmla="*/ 0 h 465277"/>
              <a:gd name="connsiteX43" fmla="*/ 3531587 w 3961323"/>
              <a:gd name="connsiteY43" fmla="*/ 12924 h 465277"/>
              <a:gd name="connsiteX44" fmla="*/ 3641445 w 3961323"/>
              <a:gd name="connsiteY44" fmla="*/ 48466 h 465277"/>
              <a:gd name="connsiteX45" fmla="*/ 3757764 w 3961323"/>
              <a:gd name="connsiteY45" fmla="*/ 93701 h 465277"/>
              <a:gd name="connsiteX46" fmla="*/ 3815924 w 3961323"/>
              <a:gd name="connsiteY46" fmla="*/ 122781 h 465277"/>
              <a:gd name="connsiteX47" fmla="*/ 3870852 w 3961323"/>
              <a:gd name="connsiteY47" fmla="*/ 155092 h 465277"/>
              <a:gd name="connsiteX48" fmla="*/ 3929012 w 3961323"/>
              <a:gd name="connsiteY48" fmla="*/ 203559 h 465277"/>
              <a:gd name="connsiteX49" fmla="*/ 3951630 w 3961323"/>
              <a:gd name="connsiteY49" fmla="*/ 229407 h 465277"/>
              <a:gd name="connsiteX50" fmla="*/ 3958092 w 3961323"/>
              <a:gd name="connsiteY50" fmla="*/ 242332 h 465277"/>
              <a:gd name="connsiteX51" fmla="*/ 3961323 w 3961323"/>
              <a:gd name="connsiteY51" fmla="*/ 252025 h 465277"/>
              <a:gd name="connsiteX52" fmla="*/ 3958092 w 3961323"/>
              <a:gd name="connsiteY52" fmla="*/ 284336 h 465277"/>
              <a:gd name="connsiteX53" fmla="*/ 3945168 w 3961323"/>
              <a:gd name="connsiteY53" fmla="*/ 306954 h 465277"/>
              <a:gd name="connsiteX54" fmla="*/ 3922550 w 3961323"/>
              <a:gd name="connsiteY54" fmla="*/ 326340 h 465277"/>
              <a:gd name="connsiteX55" fmla="*/ 3880546 w 3961323"/>
              <a:gd name="connsiteY55" fmla="*/ 336034 h 465277"/>
              <a:gd name="connsiteX56" fmla="*/ 3822386 w 3961323"/>
              <a:gd name="connsiteY56" fmla="*/ 336034 h 465277"/>
              <a:gd name="connsiteX57" fmla="*/ 3748071 w 3961323"/>
              <a:gd name="connsiteY57" fmla="*/ 329571 h 465277"/>
              <a:gd name="connsiteX58" fmla="*/ 3680218 w 3961323"/>
              <a:gd name="connsiteY58" fmla="*/ 313416 h 465277"/>
              <a:gd name="connsiteX59" fmla="*/ 3563898 w 3961323"/>
              <a:gd name="connsiteY59" fmla="*/ 294029 h 465277"/>
              <a:gd name="connsiteX60" fmla="*/ 3389419 w 3961323"/>
              <a:gd name="connsiteY60" fmla="*/ 274643 h 465277"/>
              <a:gd name="connsiteX61" fmla="*/ 3218171 w 3961323"/>
              <a:gd name="connsiteY61" fmla="*/ 258487 h 465277"/>
              <a:gd name="connsiteX62" fmla="*/ 3040461 w 3961323"/>
              <a:gd name="connsiteY62" fmla="*/ 245563 h 465277"/>
              <a:gd name="connsiteX63" fmla="*/ 2843364 w 3961323"/>
              <a:gd name="connsiteY63" fmla="*/ 239101 h 465277"/>
              <a:gd name="connsiteX64" fmla="*/ 2613956 w 3961323"/>
              <a:gd name="connsiteY64" fmla="*/ 239101 h 465277"/>
              <a:gd name="connsiteX65" fmla="*/ 2342544 w 3961323"/>
              <a:gd name="connsiteY65" fmla="*/ 242332 h 465277"/>
              <a:gd name="connsiteX66" fmla="*/ 2054977 w 3961323"/>
              <a:gd name="connsiteY66" fmla="*/ 258487 h 465277"/>
              <a:gd name="connsiteX67" fmla="*/ 1899884 w 3961323"/>
              <a:gd name="connsiteY67" fmla="*/ 271412 h 46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961323" h="465277">
                <a:moveTo>
                  <a:pt x="1899884" y="271412"/>
                </a:moveTo>
                <a:lnTo>
                  <a:pt x="1654321" y="290798"/>
                </a:lnTo>
                <a:lnTo>
                  <a:pt x="1453993" y="310185"/>
                </a:lnTo>
                <a:lnTo>
                  <a:pt x="1185812" y="342496"/>
                </a:lnTo>
                <a:lnTo>
                  <a:pt x="985484" y="371576"/>
                </a:lnTo>
                <a:lnTo>
                  <a:pt x="801312" y="403887"/>
                </a:lnTo>
                <a:lnTo>
                  <a:pt x="617139" y="442660"/>
                </a:lnTo>
                <a:lnTo>
                  <a:pt x="500820" y="465277"/>
                </a:lnTo>
                <a:lnTo>
                  <a:pt x="458816" y="455584"/>
                </a:lnTo>
                <a:lnTo>
                  <a:pt x="348958" y="416811"/>
                </a:lnTo>
                <a:lnTo>
                  <a:pt x="290799" y="387731"/>
                </a:lnTo>
                <a:lnTo>
                  <a:pt x="226177" y="348958"/>
                </a:lnTo>
                <a:lnTo>
                  <a:pt x="177710" y="313416"/>
                </a:lnTo>
                <a:lnTo>
                  <a:pt x="135706" y="274643"/>
                </a:lnTo>
                <a:lnTo>
                  <a:pt x="84009" y="226176"/>
                </a:lnTo>
                <a:lnTo>
                  <a:pt x="32311" y="168017"/>
                </a:lnTo>
                <a:lnTo>
                  <a:pt x="9693" y="138937"/>
                </a:lnTo>
                <a:lnTo>
                  <a:pt x="0" y="106626"/>
                </a:lnTo>
                <a:lnTo>
                  <a:pt x="3231" y="93701"/>
                </a:lnTo>
                <a:lnTo>
                  <a:pt x="6462" y="84008"/>
                </a:lnTo>
                <a:lnTo>
                  <a:pt x="19387" y="80777"/>
                </a:lnTo>
                <a:lnTo>
                  <a:pt x="51698" y="87239"/>
                </a:lnTo>
                <a:lnTo>
                  <a:pt x="96933" y="106626"/>
                </a:lnTo>
                <a:lnTo>
                  <a:pt x="180941" y="151861"/>
                </a:lnTo>
                <a:lnTo>
                  <a:pt x="300492" y="197096"/>
                </a:lnTo>
                <a:lnTo>
                  <a:pt x="365114" y="213252"/>
                </a:lnTo>
                <a:lnTo>
                  <a:pt x="420043" y="219714"/>
                </a:lnTo>
                <a:lnTo>
                  <a:pt x="526669" y="219714"/>
                </a:lnTo>
                <a:lnTo>
                  <a:pt x="639757" y="219714"/>
                </a:lnTo>
                <a:lnTo>
                  <a:pt x="865934" y="193865"/>
                </a:lnTo>
                <a:lnTo>
                  <a:pt x="1150270" y="168017"/>
                </a:lnTo>
                <a:lnTo>
                  <a:pt x="1441069" y="142168"/>
                </a:lnTo>
                <a:lnTo>
                  <a:pt x="1770640" y="116319"/>
                </a:lnTo>
                <a:lnTo>
                  <a:pt x="1890191" y="106626"/>
                </a:lnTo>
                <a:lnTo>
                  <a:pt x="2093750" y="87239"/>
                </a:lnTo>
                <a:lnTo>
                  <a:pt x="2397473" y="74315"/>
                </a:lnTo>
                <a:lnTo>
                  <a:pt x="2762587" y="61390"/>
                </a:lnTo>
                <a:lnTo>
                  <a:pt x="3059847" y="48466"/>
                </a:lnTo>
                <a:lnTo>
                  <a:pt x="3260175" y="42004"/>
                </a:lnTo>
                <a:lnTo>
                  <a:pt x="3292486" y="38773"/>
                </a:lnTo>
                <a:lnTo>
                  <a:pt x="3353877" y="25848"/>
                </a:lnTo>
                <a:lnTo>
                  <a:pt x="3447579" y="0"/>
                </a:lnTo>
                <a:lnTo>
                  <a:pt x="3470197" y="0"/>
                </a:lnTo>
                <a:lnTo>
                  <a:pt x="3531587" y="12924"/>
                </a:lnTo>
                <a:lnTo>
                  <a:pt x="3641445" y="48466"/>
                </a:lnTo>
                <a:lnTo>
                  <a:pt x="3757764" y="93701"/>
                </a:lnTo>
                <a:lnTo>
                  <a:pt x="3815924" y="122781"/>
                </a:lnTo>
                <a:lnTo>
                  <a:pt x="3870852" y="155092"/>
                </a:lnTo>
                <a:lnTo>
                  <a:pt x="3929012" y="203559"/>
                </a:lnTo>
                <a:lnTo>
                  <a:pt x="3951630" y="229407"/>
                </a:lnTo>
                <a:lnTo>
                  <a:pt x="3958092" y="242332"/>
                </a:lnTo>
                <a:lnTo>
                  <a:pt x="3961323" y="252025"/>
                </a:lnTo>
                <a:lnTo>
                  <a:pt x="3958092" y="284336"/>
                </a:lnTo>
                <a:lnTo>
                  <a:pt x="3945168" y="306954"/>
                </a:lnTo>
                <a:lnTo>
                  <a:pt x="3922550" y="326340"/>
                </a:lnTo>
                <a:lnTo>
                  <a:pt x="3880546" y="336034"/>
                </a:lnTo>
                <a:lnTo>
                  <a:pt x="3822386" y="336034"/>
                </a:lnTo>
                <a:lnTo>
                  <a:pt x="3748071" y="329571"/>
                </a:lnTo>
                <a:lnTo>
                  <a:pt x="3680218" y="313416"/>
                </a:lnTo>
                <a:lnTo>
                  <a:pt x="3563898" y="294029"/>
                </a:lnTo>
                <a:lnTo>
                  <a:pt x="3389419" y="274643"/>
                </a:lnTo>
                <a:lnTo>
                  <a:pt x="3218171" y="258487"/>
                </a:lnTo>
                <a:lnTo>
                  <a:pt x="3040461" y="245563"/>
                </a:lnTo>
                <a:lnTo>
                  <a:pt x="2843364" y="239101"/>
                </a:lnTo>
                <a:lnTo>
                  <a:pt x="2613956" y="239101"/>
                </a:lnTo>
                <a:lnTo>
                  <a:pt x="2342544" y="242332"/>
                </a:lnTo>
                <a:lnTo>
                  <a:pt x="2054977" y="258487"/>
                </a:lnTo>
                <a:lnTo>
                  <a:pt x="1899884" y="271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F72344A-302B-4E2F-9CBA-87A3EDF7063D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754313" y="1639888"/>
            <a:chExt cx="4581525" cy="4486275"/>
          </a:xfrm>
        </p:grpSpPr>
        <p:sp>
          <p:nvSpPr>
            <p:cNvPr id="12" name="フリーフォーム 68">
              <a:extLst>
                <a:ext uri="{FF2B5EF4-FFF2-40B4-BE49-F238E27FC236}">
                  <a16:creationId xmlns:a16="http://schemas.microsoft.com/office/drawing/2014/main" id="{85F533E2-EE22-454F-89E4-D3090DFC36F7}"/>
                </a:ext>
              </a:extLst>
            </p:cNvPr>
            <p:cNvSpPr/>
            <p:nvPr/>
          </p:nvSpPr>
          <p:spPr>
            <a:xfrm rot="16200000">
              <a:off x="3783806" y="40870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2E5BA4C8-4E85-4C44-BC39-4E086571B9DB}"/>
                </a:ext>
              </a:extLst>
            </p:cNvPr>
            <p:cNvSpPr/>
            <p:nvPr/>
          </p:nvSpPr>
          <p:spPr>
            <a:xfrm>
              <a:off x="4772025" y="16398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2">
              <a:extLst>
                <a:ext uri="{FF2B5EF4-FFF2-40B4-BE49-F238E27FC236}">
                  <a16:creationId xmlns:a16="http://schemas.microsoft.com/office/drawing/2014/main" id="{4A99F784-96E2-4C68-8ECB-A8DB5E91C1FC}"/>
                </a:ext>
              </a:extLst>
            </p:cNvPr>
            <p:cNvSpPr/>
            <p:nvPr/>
          </p:nvSpPr>
          <p:spPr>
            <a:xfrm>
              <a:off x="3633788" y="30194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3A4A524A-C7F8-4034-9DDB-35C3D3E42A73}"/>
                </a:ext>
              </a:extLst>
            </p:cNvPr>
            <p:cNvSpPr/>
            <p:nvPr/>
          </p:nvSpPr>
          <p:spPr>
            <a:xfrm>
              <a:off x="5538788" y="28622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62754E25-69CE-4749-ABE8-94FFCE90348A}"/>
                </a:ext>
              </a:extLst>
            </p:cNvPr>
            <p:cNvSpPr/>
            <p:nvPr/>
          </p:nvSpPr>
          <p:spPr>
            <a:xfrm>
              <a:off x="3500438" y="21812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D2750A6D-68B5-4E0F-AAB1-B4C0CE85CD63}"/>
                </a:ext>
              </a:extLst>
            </p:cNvPr>
            <p:cNvSpPr/>
            <p:nvPr/>
          </p:nvSpPr>
          <p:spPr>
            <a:xfrm rot="16200000">
              <a:off x="1402557" y="36631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D2389C6B-BAA8-440D-A4B0-DA298B3901A2}"/>
                </a:ext>
              </a:extLst>
            </p:cNvPr>
            <p:cNvSpPr/>
            <p:nvPr/>
          </p:nvSpPr>
          <p:spPr>
            <a:xfrm>
              <a:off x="4381500" y="36242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FE49851C-73EF-485B-848D-1BF64E653022}"/>
                </a:ext>
              </a:extLst>
            </p:cNvPr>
            <p:cNvSpPr/>
            <p:nvPr/>
          </p:nvSpPr>
          <p:spPr>
            <a:xfrm>
              <a:off x="6103938" y="35147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5EF63F2F-6F23-428B-A8DF-63767A066668}"/>
                </a:ext>
              </a:extLst>
            </p:cNvPr>
            <p:cNvSpPr/>
            <p:nvPr/>
          </p:nvSpPr>
          <p:spPr>
            <a:xfrm>
              <a:off x="4110038" y="45910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10413D4C-BB37-4B86-B511-8C5B20314288}"/>
                </a:ext>
              </a:extLst>
            </p:cNvPr>
            <p:cNvSpPr/>
            <p:nvPr/>
          </p:nvSpPr>
          <p:spPr>
            <a:xfrm>
              <a:off x="3373438" y="56610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F1B7DBF2-2734-4196-8141-E57C7328ACA5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465263"/>
            <a:ext cx="4581525" cy="4486275"/>
            <a:chOff x="2601913" y="1487488"/>
            <a:chExt cx="4581525" cy="4486275"/>
          </a:xfrm>
        </p:grpSpPr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8D4D6A34-9445-4738-9C3B-E0CFAD7A804A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046C762C-9B2E-4F44-9C76-76C32CD0486A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7D1698DD-68A5-46FB-8AE8-E241385D6696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77C45F95-EA02-41C3-A7DB-F0A98421BF7E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95702A8B-E9C0-464F-BA08-24BEDA300587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BE4BB695-950A-4767-B699-10A86323EB7E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60CFDB79-1C43-4E58-B153-DC571E91FCF0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7AACFCFF-79C0-4D5A-83F2-55F8D72A22BF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EF18C37D-5C23-4732-9D22-6201CFF137C3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B7C82722-4253-47F1-8493-DE452E9C422E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0633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4946" name="グループ化 1">
            <a:extLst>
              <a:ext uri="{FF2B5EF4-FFF2-40B4-BE49-F238E27FC236}">
                <a16:creationId xmlns:a16="http://schemas.microsoft.com/office/drawing/2014/main" id="{873E146B-12C4-4596-AE14-A90846C18865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601913" y="1487488"/>
            <a:chExt cx="4581525" cy="4486275"/>
          </a:xfrm>
        </p:grpSpPr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BAE4CA1-627E-4B94-A32C-A1C3666ACE74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D30640C3-6EBA-4497-9D19-6301D6752848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F6E582CF-E006-42FA-BA12-867A65339B8C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16AFBA27-9F1E-4582-A2BE-ABA78F0F7DE5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3D693FFD-EC4D-4071-A9BF-D74805225B17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A3636D8F-DA4A-416D-B1E3-4070E5CF70A9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C2EADB8-E1CF-435E-A03F-9D7ACE9982E2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DEC4FDA-A767-4DE4-884B-B52AC98A1E5D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076CB7D4-D5E4-4457-8301-37FB620D86E0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3BA36D19-EAFE-448B-BF32-2EBD3A475D37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5474762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AB9C16F-1C5A-4F42-A2E9-43A5627F9BD3}"/>
              </a:ext>
            </a:extLst>
          </p:cNvPr>
          <p:cNvSpPr/>
          <p:nvPr/>
        </p:nvSpPr>
        <p:spPr>
          <a:xfrm>
            <a:off x="2476500" y="1957388"/>
            <a:ext cx="1104900" cy="1082675"/>
          </a:xfrm>
          <a:custGeom>
            <a:avLst/>
            <a:gdLst>
              <a:gd name="connsiteX0" fmla="*/ 438150 w 1104900"/>
              <a:gd name="connsiteY0" fmla="*/ 590550 h 1083468"/>
              <a:gd name="connsiteX1" fmla="*/ 542925 w 1104900"/>
              <a:gd name="connsiteY1" fmla="*/ 469106 h 1083468"/>
              <a:gd name="connsiteX2" fmla="*/ 631031 w 1104900"/>
              <a:gd name="connsiteY2" fmla="*/ 357187 h 1083468"/>
              <a:gd name="connsiteX3" fmla="*/ 697706 w 1104900"/>
              <a:gd name="connsiteY3" fmla="*/ 257175 h 1083468"/>
              <a:gd name="connsiteX4" fmla="*/ 709613 w 1104900"/>
              <a:gd name="connsiteY4" fmla="*/ 230981 h 1083468"/>
              <a:gd name="connsiteX5" fmla="*/ 709613 w 1104900"/>
              <a:gd name="connsiteY5" fmla="*/ 209550 h 1083468"/>
              <a:gd name="connsiteX6" fmla="*/ 702469 w 1104900"/>
              <a:gd name="connsiteY6" fmla="*/ 183356 h 1083468"/>
              <a:gd name="connsiteX7" fmla="*/ 688181 w 1104900"/>
              <a:gd name="connsiteY7" fmla="*/ 152400 h 1083468"/>
              <a:gd name="connsiteX8" fmla="*/ 657225 w 1104900"/>
              <a:gd name="connsiteY8" fmla="*/ 111918 h 1083468"/>
              <a:gd name="connsiteX9" fmla="*/ 621506 w 1104900"/>
              <a:gd name="connsiteY9" fmla="*/ 73818 h 1083468"/>
              <a:gd name="connsiteX10" fmla="*/ 600075 w 1104900"/>
              <a:gd name="connsiteY10" fmla="*/ 47625 h 1083468"/>
              <a:gd name="connsiteX11" fmla="*/ 595313 w 1104900"/>
              <a:gd name="connsiteY11" fmla="*/ 38100 h 1083468"/>
              <a:gd name="connsiteX12" fmla="*/ 590550 w 1104900"/>
              <a:gd name="connsiteY12" fmla="*/ 23812 h 1083468"/>
              <a:gd name="connsiteX13" fmla="*/ 597694 w 1104900"/>
              <a:gd name="connsiteY13" fmla="*/ 9525 h 1083468"/>
              <a:gd name="connsiteX14" fmla="*/ 621506 w 1104900"/>
              <a:gd name="connsiteY14" fmla="*/ 2381 h 1083468"/>
              <a:gd name="connsiteX15" fmla="*/ 650081 w 1104900"/>
              <a:gd name="connsiteY15" fmla="*/ 0 h 1083468"/>
              <a:gd name="connsiteX16" fmla="*/ 681038 w 1104900"/>
              <a:gd name="connsiteY16" fmla="*/ 0 h 1083468"/>
              <a:gd name="connsiteX17" fmla="*/ 723900 w 1104900"/>
              <a:gd name="connsiteY17" fmla="*/ 9525 h 1083468"/>
              <a:gd name="connsiteX18" fmla="*/ 778669 w 1104900"/>
              <a:gd name="connsiteY18" fmla="*/ 33337 h 1083468"/>
              <a:gd name="connsiteX19" fmla="*/ 831056 w 1104900"/>
              <a:gd name="connsiteY19" fmla="*/ 66675 h 1083468"/>
              <a:gd name="connsiteX20" fmla="*/ 878681 w 1104900"/>
              <a:gd name="connsiteY20" fmla="*/ 102393 h 1083468"/>
              <a:gd name="connsiteX21" fmla="*/ 952500 w 1104900"/>
              <a:gd name="connsiteY21" fmla="*/ 169068 h 1083468"/>
              <a:gd name="connsiteX22" fmla="*/ 1023938 w 1104900"/>
              <a:gd name="connsiteY22" fmla="*/ 240506 h 1083468"/>
              <a:gd name="connsiteX23" fmla="*/ 1083469 w 1104900"/>
              <a:gd name="connsiteY23" fmla="*/ 307181 h 1083468"/>
              <a:gd name="connsiteX24" fmla="*/ 1100138 w 1104900"/>
              <a:gd name="connsiteY24" fmla="*/ 328612 h 1083468"/>
              <a:gd name="connsiteX25" fmla="*/ 1104900 w 1104900"/>
              <a:gd name="connsiteY25" fmla="*/ 345281 h 1083468"/>
              <a:gd name="connsiteX26" fmla="*/ 1100138 w 1104900"/>
              <a:gd name="connsiteY26" fmla="*/ 366712 h 1083468"/>
              <a:gd name="connsiteX27" fmla="*/ 1085850 w 1104900"/>
              <a:gd name="connsiteY27" fmla="*/ 383381 h 1083468"/>
              <a:gd name="connsiteX28" fmla="*/ 1057275 w 1104900"/>
              <a:gd name="connsiteY28" fmla="*/ 400050 h 1083468"/>
              <a:gd name="connsiteX29" fmla="*/ 995363 w 1104900"/>
              <a:gd name="connsiteY29" fmla="*/ 423862 h 1083468"/>
              <a:gd name="connsiteX30" fmla="*/ 802481 w 1104900"/>
              <a:gd name="connsiteY30" fmla="*/ 564356 h 1083468"/>
              <a:gd name="connsiteX31" fmla="*/ 564356 w 1104900"/>
              <a:gd name="connsiteY31" fmla="*/ 735806 h 1083468"/>
              <a:gd name="connsiteX32" fmla="*/ 373856 w 1104900"/>
              <a:gd name="connsiteY32" fmla="*/ 866775 h 1083468"/>
              <a:gd name="connsiteX33" fmla="*/ 138113 w 1104900"/>
              <a:gd name="connsiteY33" fmla="*/ 1021556 h 1083468"/>
              <a:gd name="connsiteX34" fmla="*/ 40481 w 1104900"/>
              <a:gd name="connsiteY34" fmla="*/ 1078706 h 1083468"/>
              <a:gd name="connsiteX35" fmla="*/ 16669 w 1104900"/>
              <a:gd name="connsiteY35" fmla="*/ 1083468 h 1083468"/>
              <a:gd name="connsiteX36" fmla="*/ 0 w 1104900"/>
              <a:gd name="connsiteY36" fmla="*/ 1083468 h 1083468"/>
              <a:gd name="connsiteX37" fmla="*/ 0 w 1104900"/>
              <a:gd name="connsiteY37" fmla="*/ 1073943 h 1083468"/>
              <a:gd name="connsiteX38" fmla="*/ 2381 w 1104900"/>
              <a:gd name="connsiteY38" fmla="*/ 1052512 h 1083468"/>
              <a:gd name="connsiteX39" fmla="*/ 9525 w 1104900"/>
              <a:gd name="connsiteY39" fmla="*/ 1031081 h 1083468"/>
              <a:gd name="connsiteX40" fmla="*/ 40481 w 1104900"/>
              <a:gd name="connsiteY40" fmla="*/ 997743 h 1083468"/>
              <a:gd name="connsiteX41" fmla="*/ 207169 w 1104900"/>
              <a:gd name="connsiteY41" fmla="*/ 835818 h 1083468"/>
              <a:gd name="connsiteX42" fmla="*/ 438150 w 1104900"/>
              <a:gd name="connsiteY42" fmla="*/ 590550 h 1083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04900" h="1083468">
                <a:moveTo>
                  <a:pt x="438150" y="590550"/>
                </a:moveTo>
                <a:lnTo>
                  <a:pt x="542925" y="469106"/>
                </a:lnTo>
                <a:lnTo>
                  <a:pt x="631031" y="357187"/>
                </a:lnTo>
                <a:lnTo>
                  <a:pt x="697706" y="257175"/>
                </a:lnTo>
                <a:lnTo>
                  <a:pt x="709613" y="230981"/>
                </a:lnTo>
                <a:lnTo>
                  <a:pt x="709613" y="209550"/>
                </a:lnTo>
                <a:lnTo>
                  <a:pt x="702469" y="183356"/>
                </a:lnTo>
                <a:lnTo>
                  <a:pt x="688181" y="152400"/>
                </a:lnTo>
                <a:lnTo>
                  <a:pt x="657225" y="111918"/>
                </a:lnTo>
                <a:lnTo>
                  <a:pt x="621506" y="73818"/>
                </a:lnTo>
                <a:lnTo>
                  <a:pt x="600075" y="47625"/>
                </a:lnTo>
                <a:lnTo>
                  <a:pt x="595313" y="38100"/>
                </a:lnTo>
                <a:lnTo>
                  <a:pt x="590550" y="23812"/>
                </a:lnTo>
                <a:lnTo>
                  <a:pt x="597694" y="9525"/>
                </a:lnTo>
                <a:lnTo>
                  <a:pt x="621506" y="2381"/>
                </a:lnTo>
                <a:lnTo>
                  <a:pt x="650081" y="0"/>
                </a:lnTo>
                <a:lnTo>
                  <a:pt x="681038" y="0"/>
                </a:lnTo>
                <a:lnTo>
                  <a:pt x="723900" y="9525"/>
                </a:lnTo>
                <a:lnTo>
                  <a:pt x="778669" y="33337"/>
                </a:lnTo>
                <a:lnTo>
                  <a:pt x="831056" y="66675"/>
                </a:lnTo>
                <a:lnTo>
                  <a:pt x="878681" y="102393"/>
                </a:lnTo>
                <a:lnTo>
                  <a:pt x="952500" y="169068"/>
                </a:lnTo>
                <a:lnTo>
                  <a:pt x="1023938" y="240506"/>
                </a:lnTo>
                <a:lnTo>
                  <a:pt x="1083469" y="307181"/>
                </a:lnTo>
                <a:lnTo>
                  <a:pt x="1100138" y="328612"/>
                </a:lnTo>
                <a:lnTo>
                  <a:pt x="1104900" y="345281"/>
                </a:lnTo>
                <a:lnTo>
                  <a:pt x="1100138" y="366712"/>
                </a:lnTo>
                <a:lnTo>
                  <a:pt x="1085850" y="383381"/>
                </a:lnTo>
                <a:lnTo>
                  <a:pt x="1057275" y="400050"/>
                </a:lnTo>
                <a:lnTo>
                  <a:pt x="995363" y="423862"/>
                </a:lnTo>
                <a:lnTo>
                  <a:pt x="802481" y="564356"/>
                </a:lnTo>
                <a:lnTo>
                  <a:pt x="564356" y="735806"/>
                </a:lnTo>
                <a:lnTo>
                  <a:pt x="373856" y="866775"/>
                </a:lnTo>
                <a:lnTo>
                  <a:pt x="138113" y="1021556"/>
                </a:lnTo>
                <a:lnTo>
                  <a:pt x="40481" y="1078706"/>
                </a:lnTo>
                <a:lnTo>
                  <a:pt x="16669" y="1083468"/>
                </a:lnTo>
                <a:lnTo>
                  <a:pt x="0" y="1083468"/>
                </a:lnTo>
                <a:lnTo>
                  <a:pt x="0" y="1073943"/>
                </a:lnTo>
                <a:lnTo>
                  <a:pt x="2381" y="1052512"/>
                </a:lnTo>
                <a:lnTo>
                  <a:pt x="9525" y="1031081"/>
                </a:lnTo>
                <a:lnTo>
                  <a:pt x="40481" y="997743"/>
                </a:lnTo>
                <a:lnTo>
                  <a:pt x="207169" y="835818"/>
                </a:lnTo>
                <a:lnTo>
                  <a:pt x="438150" y="5905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8584C90-51BE-49B1-9219-6080119C4A2C}"/>
              </a:ext>
            </a:extLst>
          </p:cNvPr>
          <p:cNvSpPr/>
          <p:nvPr/>
        </p:nvSpPr>
        <p:spPr>
          <a:xfrm>
            <a:off x="4071938" y="1981200"/>
            <a:ext cx="831850" cy="676275"/>
          </a:xfrm>
          <a:custGeom>
            <a:avLst/>
            <a:gdLst>
              <a:gd name="connsiteX0" fmla="*/ 433387 w 831056"/>
              <a:gd name="connsiteY0" fmla="*/ 109538 h 676275"/>
              <a:gd name="connsiteX1" fmla="*/ 319087 w 831056"/>
              <a:gd name="connsiteY1" fmla="*/ 76200 h 676275"/>
              <a:gd name="connsiteX2" fmla="*/ 145256 w 831056"/>
              <a:gd name="connsiteY2" fmla="*/ 26194 h 676275"/>
              <a:gd name="connsiteX3" fmla="*/ 66675 w 831056"/>
              <a:gd name="connsiteY3" fmla="*/ 2381 h 676275"/>
              <a:gd name="connsiteX4" fmla="*/ 47625 w 831056"/>
              <a:gd name="connsiteY4" fmla="*/ 0 h 676275"/>
              <a:gd name="connsiteX5" fmla="*/ 33337 w 831056"/>
              <a:gd name="connsiteY5" fmla="*/ 0 h 676275"/>
              <a:gd name="connsiteX6" fmla="*/ 11906 w 831056"/>
              <a:gd name="connsiteY6" fmla="*/ 2381 h 676275"/>
              <a:gd name="connsiteX7" fmla="*/ 4762 w 831056"/>
              <a:gd name="connsiteY7" fmla="*/ 4763 h 676275"/>
              <a:gd name="connsiteX8" fmla="*/ 0 w 831056"/>
              <a:gd name="connsiteY8" fmla="*/ 16669 h 676275"/>
              <a:gd name="connsiteX9" fmla="*/ 2381 w 831056"/>
              <a:gd name="connsiteY9" fmla="*/ 33338 h 676275"/>
              <a:gd name="connsiteX10" fmla="*/ 9525 w 831056"/>
              <a:gd name="connsiteY10" fmla="*/ 42863 h 676275"/>
              <a:gd name="connsiteX11" fmla="*/ 38100 w 831056"/>
              <a:gd name="connsiteY11" fmla="*/ 59531 h 676275"/>
              <a:gd name="connsiteX12" fmla="*/ 95250 w 831056"/>
              <a:gd name="connsiteY12" fmla="*/ 92869 h 676275"/>
              <a:gd name="connsiteX13" fmla="*/ 192881 w 831056"/>
              <a:gd name="connsiteY13" fmla="*/ 159544 h 676275"/>
              <a:gd name="connsiteX14" fmla="*/ 257175 w 831056"/>
              <a:gd name="connsiteY14" fmla="*/ 214313 h 676275"/>
              <a:gd name="connsiteX15" fmla="*/ 323850 w 831056"/>
              <a:gd name="connsiteY15" fmla="*/ 280988 h 676275"/>
              <a:gd name="connsiteX16" fmla="*/ 371475 w 831056"/>
              <a:gd name="connsiteY16" fmla="*/ 335756 h 676275"/>
              <a:gd name="connsiteX17" fmla="*/ 426243 w 831056"/>
              <a:gd name="connsiteY17" fmla="*/ 409575 h 676275"/>
              <a:gd name="connsiteX18" fmla="*/ 492918 w 831056"/>
              <a:gd name="connsiteY18" fmla="*/ 502444 h 676275"/>
              <a:gd name="connsiteX19" fmla="*/ 533400 w 831056"/>
              <a:gd name="connsiteY19" fmla="*/ 566738 h 676275"/>
              <a:gd name="connsiteX20" fmla="*/ 564356 w 831056"/>
              <a:gd name="connsiteY20" fmla="*/ 609600 h 676275"/>
              <a:gd name="connsiteX21" fmla="*/ 588168 w 831056"/>
              <a:gd name="connsiteY21" fmla="*/ 638175 h 676275"/>
              <a:gd name="connsiteX22" fmla="*/ 614362 w 831056"/>
              <a:gd name="connsiteY22" fmla="*/ 657225 h 676275"/>
              <a:gd name="connsiteX23" fmla="*/ 640556 w 831056"/>
              <a:gd name="connsiteY23" fmla="*/ 671513 h 676275"/>
              <a:gd name="connsiteX24" fmla="*/ 659606 w 831056"/>
              <a:gd name="connsiteY24" fmla="*/ 676275 h 676275"/>
              <a:gd name="connsiteX25" fmla="*/ 683418 w 831056"/>
              <a:gd name="connsiteY25" fmla="*/ 676275 h 676275"/>
              <a:gd name="connsiteX26" fmla="*/ 714375 w 831056"/>
              <a:gd name="connsiteY26" fmla="*/ 666750 h 676275"/>
              <a:gd name="connsiteX27" fmla="*/ 745331 w 831056"/>
              <a:gd name="connsiteY27" fmla="*/ 640556 h 676275"/>
              <a:gd name="connsiteX28" fmla="*/ 781050 w 831056"/>
              <a:gd name="connsiteY28" fmla="*/ 602456 h 676275"/>
              <a:gd name="connsiteX29" fmla="*/ 809625 w 831056"/>
              <a:gd name="connsiteY29" fmla="*/ 561975 h 676275"/>
              <a:gd name="connsiteX30" fmla="*/ 828675 w 831056"/>
              <a:gd name="connsiteY30" fmla="*/ 519113 h 676275"/>
              <a:gd name="connsiteX31" fmla="*/ 831056 w 831056"/>
              <a:gd name="connsiteY31" fmla="*/ 488156 h 676275"/>
              <a:gd name="connsiteX32" fmla="*/ 826293 w 831056"/>
              <a:gd name="connsiteY32" fmla="*/ 440531 h 676275"/>
              <a:gd name="connsiteX33" fmla="*/ 807243 w 831056"/>
              <a:gd name="connsiteY33" fmla="*/ 376238 h 676275"/>
              <a:gd name="connsiteX34" fmla="*/ 778668 w 831056"/>
              <a:gd name="connsiteY34" fmla="*/ 326231 h 676275"/>
              <a:gd name="connsiteX35" fmla="*/ 735806 w 831056"/>
              <a:gd name="connsiteY35" fmla="*/ 271463 h 676275"/>
              <a:gd name="connsiteX36" fmla="*/ 702468 w 831056"/>
              <a:gd name="connsiteY36" fmla="*/ 240506 h 676275"/>
              <a:gd name="connsiteX37" fmla="*/ 652462 w 831056"/>
              <a:gd name="connsiteY37" fmla="*/ 197644 h 676275"/>
              <a:gd name="connsiteX38" fmla="*/ 607218 w 831056"/>
              <a:gd name="connsiteY38" fmla="*/ 173831 h 676275"/>
              <a:gd name="connsiteX39" fmla="*/ 433387 w 831056"/>
              <a:gd name="connsiteY39" fmla="*/ 109538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31056" h="676275">
                <a:moveTo>
                  <a:pt x="433387" y="109538"/>
                </a:moveTo>
                <a:lnTo>
                  <a:pt x="319087" y="76200"/>
                </a:lnTo>
                <a:lnTo>
                  <a:pt x="145256" y="26194"/>
                </a:lnTo>
                <a:lnTo>
                  <a:pt x="66675" y="2381"/>
                </a:lnTo>
                <a:lnTo>
                  <a:pt x="47625" y="0"/>
                </a:lnTo>
                <a:lnTo>
                  <a:pt x="33337" y="0"/>
                </a:lnTo>
                <a:lnTo>
                  <a:pt x="11906" y="2381"/>
                </a:lnTo>
                <a:lnTo>
                  <a:pt x="4762" y="4763"/>
                </a:lnTo>
                <a:lnTo>
                  <a:pt x="0" y="16669"/>
                </a:lnTo>
                <a:lnTo>
                  <a:pt x="2381" y="33338"/>
                </a:lnTo>
                <a:lnTo>
                  <a:pt x="9525" y="42863"/>
                </a:lnTo>
                <a:lnTo>
                  <a:pt x="38100" y="59531"/>
                </a:lnTo>
                <a:lnTo>
                  <a:pt x="95250" y="92869"/>
                </a:lnTo>
                <a:lnTo>
                  <a:pt x="192881" y="159544"/>
                </a:lnTo>
                <a:lnTo>
                  <a:pt x="257175" y="214313"/>
                </a:lnTo>
                <a:lnTo>
                  <a:pt x="323850" y="280988"/>
                </a:lnTo>
                <a:lnTo>
                  <a:pt x="371475" y="335756"/>
                </a:lnTo>
                <a:lnTo>
                  <a:pt x="426243" y="409575"/>
                </a:lnTo>
                <a:lnTo>
                  <a:pt x="492918" y="502444"/>
                </a:lnTo>
                <a:lnTo>
                  <a:pt x="533400" y="566738"/>
                </a:lnTo>
                <a:lnTo>
                  <a:pt x="564356" y="609600"/>
                </a:lnTo>
                <a:lnTo>
                  <a:pt x="588168" y="638175"/>
                </a:lnTo>
                <a:lnTo>
                  <a:pt x="614362" y="657225"/>
                </a:lnTo>
                <a:lnTo>
                  <a:pt x="640556" y="671513"/>
                </a:lnTo>
                <a:lnTo>
                  <a:pt x="659606" y="676275"/>
                </a:lnTo>
                <a:lnTo>
                  <a:pt x="683418" y="676275"/>
                </a:lnTo>
                <a:lnTo>
                  <a:pt x="714375" y="666750"/>
                </a:lnTo>
                <a:lnTo>
                  <a:pt x="745331" y="640556"/>
                </a:lnTo>
                <a:lnTo>
                  <a:pt x="781050" y="602456"/>
                </a:lnTo>
                <a:lnTo>
                  <a:pt x="809625" y="561975"/>
                </a:lnTo>
                <a:lnTo>
                  <a:pt x="828675" y="519113"/>
                </a:lnTo>
                <a:lnTo>
                  <a:pt x="831056" y="488156"/>
                </a:lnTo>
                <a:lnTo>
                  <a:pt x="826293" y="440531"/>
                </a:lnTo>
                <a:lnTo>
                  <a:pt x="807243" y="376238"/>
                </a:lnTo>
                <a:lnTo>
                  <a:pt x="778668" y="326231"/>
                </a:lnTo>
                <a:lnTo>
                  <a:pt x="735806" y="271463"/>
                </a:lnTo>
                <a:lnTo>
                  <a:pt x="702468" y="240506"/>
                </a:lnTo>
                <a:lnTo>
                  <a:pt x="652462" y="197644"/>
                </a:lnTo>
                <a:lnTo>
                  <a:pt x="607218" y="173831"/>
                </a:lnTo>
                <a:lnTo>
                  <a:pt x="433387" y="109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1E173D4E-A3D5-48C6-9B4F-7AAD8E4FD047}"/>
              </a:ext>
            </a:extLst>
          </p:cNvPr>
          <p:cNvSpPr/>
          <p:nvPr/>
        </p:nvSpPr>
        <p:spPr>
          <a:xfrm>
            <a:off x="2505075" y="2760663"/>
            <a:ext cx="1524000" cy="1403350"/>
          </a:xfrm>
          <a:custGeom>
            <a:avLst/>
            <a:gdLst>
              <a:gd name="connsiteX0" fmla="*/ 1138238 w 1524000"/>
              <a:gd name="connsiteY0" fmla="*/ 671512 h 1404937"/>
              <a:gd name="connsiteX1" fmla="*/ 1033463 w 1524000"/>
              <a:gd name="connsiteY1" fmla="*/ 771525 h 1404937"/>
              <a:gd name="connsiteX2" fmla="*/ 907256 w 1524000"/>
              <a:gd name="connsiteY2" fmla="*/ 881062 h 1404937"/>
              <a:gd name="connsiteX3" fmla="*/ 762000 w 1524000"/>
              <a:gd name="connsiteY3" fmla="*/ 997744 h 1404937"/>
              <a:gd name="connsiteX4" fmla="*/ 588169 w 1524000"/>
              <a:gd name="connsiteY4" fmla="*/ 1116806 h 1404937"/>
              <a:gd name="connsiteX5" fmla="*/ 431006 w 1524000"/>
              <a:gd name="connsiteY5" fmla="*/ 1214437 h 1404937"/>
              <a:gd name="connsiteX6" fmla="*/ 250031 w 1524000"/>
              <a:gd name="connsiteY6" fmla="*/ 1314450 h 1404937"/>
              <a:gd name="connsiteX7" fmla="*/ 104775 w 1524000"/>
              <a:gd name="connsiteY7" fmla="*/ 1383506 h 1404937"/>
              <a:gd name="connsiteX8" fmla="*/ 59531 w 1524000"/>
              <a:gd name="connsiteY8" fmla="*/ 1402556 h 1404937"/>
              <a:gd name="connsiteX9" fmla="*/ 45244 w 1524000"/>
              <a:gd name="connsiteY9" fmla="*/ 1404937 h 1404937"/>
              <a:gd name="connsiteX10" fmla="*/ 26194 w 1524000"/>
              <a:gd name="connsiteY10" fmla="*/ 1404937 h 1404937"/>
              <a:gd name="connsiteX11" fmla="*/ 7144 w 1524000"/>
              <a:gd name="connsiteY11" fmla="*/ 1400175 h 1404937"/>
              <a:gd name="connsiteX12" fmla="*/ 0 w 1524000"/>
              <a:gd name="connsiteY12" fmla="*/ 1393031 h 1404937"/>
              <a:gd name="connsiteX13" fmla="*/ 0 w 1524000"/>
              <a:gd name="connsiteY13" fmla="*/ 1385887 h 1404937"/>
              <a:gd name="connsiteX14" fmla="*/ 2381 w 1524000"/>
              <a:gd name="connsiteY14" fmla="*/ 1376362 h 1404937"/>
              <a:gd name="connsiteX15" fmla="*/ 21431 w 1524000"/>
              <a:gd name="connsiteY15" fmla="*/ 1347787 h 1404937"/>
              <a:gd name="connsiteX16" fmla="*/ 76200 w 1524000"/>
              <a:gd name="connsiteY16" fmla="*/ 1309687 h 1404937"/>
              <a:gd name="connsiteX17" fmla="*/ 230981 w 1524000"/>
              <a:gd name="connsiteY17" fmla="*/ 1200150 h 1404937"/>
              <a:gd name="connsiteX18" fmla="*/ 414338 w 1524000"/>
              <a:gd name="connsiteY18" fmla="*/ 1057275 h 1404937"/>
              <a:gd name="connsiteX19" fmla="*/ 616744 w 1524000"/>
              <a:gd name="connsiteY19" fmla="*/ 878681 h 1404937"/>
              <a:gd name="connsiteX20" fmla="*/ 807244 w 1524000"/>
              <a:gd name="connsiteY20" fmla="*/ 676275 h 1404937"/>
              <a:gd name="connsiteX21" fmla="*/ 926306 w 1524000"/>
              <a:gd name="connsiteY21" fmla="*/ 531019 h 1404937"/>
              <a:gd name="connsiteX22" fmla="*/ 1064419 w 1524000"/>
              <a:gd name="connsiteY22" fmla="*/ 330994 h 1404937"/>
              <a:gd name="connsiteX23" fmla="*/ 1100138 w 1524000"/>
              <a:gd name="connsiteY23" fmla="*/ 271462 h 1404937"/>
              <a:gd name="connsiteX24" fmla="*/ 1116806 w 1524000"/>
              <a:gd name="connsiteY24" fmla="*/ 254794 h 1404937"/>
              <a:gd name="connsiteX25" fmla="*/ 1133475 w 1524000"/>
              <a:gd name="connsiteY25" fmla="*/ 235744 h 1404937"/>
              <a:gd name="connsiteX26" fmla="*/ 1140619 w 1524000"/>
              <a:gd name="connsiteY26" fmla="*/ 211931 h 1404937"/>
              <a:gd name="connsiteX27" fmla="*/ 1140619 w 1524000"/>
              <a:gd name="connsiteY27" fmla="*/ 190500 h 1404937"/>
              <a:gd name="connsiteX28" fmla="*/ 1133475 w 1524000"/>
              <a:gd name="connsiteY28" fmla="*/ 164306 h 1404937"/>
              <a:gd name="connsiteX29" fmla="*/ 1121569 w 1524000"/>
              <a:gd name="connsiteY29" fmla="*/ 142875 h 1404937"/>
              <a:gd name="connsiteX30" fmla="*/ 1107281 w 1524000"/>
              <a:gd name="connsiteY30" fmla="*/ 121444 h 1404937"/>
              <a:gd name="connsiteX31" fmla="*/ 1083469 w 1524000"/>
              <a:gd name="connsiteY31" fmla="*/ 95250 h 1404937"/>
              <a:gd name="connsiteX32" fmla="*/ 1062038 w 1524000"/>
              <a:gd name="connsiteY32" fmla="*/ 73819 h 1404937"/>
              <a:gd name="connsiteX33" fmla="*/ 1052513 w 1524000"/>
              <a:gd name="connsiteY33" fmla="*/ 59531 h 1404937"/>
              <a:gd name="connsiteX34" fmla="*/ 1045369 w 1524000"/>
              <a:gd name="connsiteY34" fmla="*/ 42862 h 1404937"/>
              <a:gd name="connsiteX35" fmla="*/ 1042988 w 1524000"/>
              <a:gd name="connsiteY35" fmla="*/ 30956 h 1404937"/>
              <a:gd name="connsiteX36" fmla="*/ 1047750 w 1524000"/>
              <a:gd name="connsiteY36" fmla="*/ 16669 h 1404937"/>
              <a:gd name="connsiteX37" fmla="*/ 1057275 w 1524000"/>
              <a:gd name="connsiteY37" fmla="*/ 11906 h 1404937"/>
              <a:gd name="connsiteX38" fmla="*/ 1085850 w 1524000"/>
              <a:gd name="connsiteY38" fmla="*/ 2381 h 1404937"/>
              <a:gd name="connsiteX39" fmla="*/ 1112044 w 1524000"/>
              <a:gd name="connsiteY39" fmla="*/ 0 h 1404937"/>
              <a:gd name="connsiteX40" fmla="*/ 1171575 w 1524000"/>
              <a:gd name="connsiteY40" fmla="*/ 4762 h 1404937"/>
              <a:gd name="connsiteX41" fmla="*/ 1219200 w 1524000"/>
              <a:gd name="connsiteY41" fmla="*/ 14287 h 1404937"/>
              <a:gd name="connsiteX42" fmla="*/ 1276350 w 1524000"/>
              <a:gd name="connsiteY42" fmla="*/ 35719 h 1404937"/>
              <a:gd name="connsiteX43" fmla="*/ 1338263 w 1524000"/>
              <a:gd name="connsiteY43" fmla="*/ 69056 h 1404937"/>
              <a:gd name="connsiteX44" fmla="*/ 1400175 w 1524000"/>
              <a:gd name="connsiteY44" fmla="*/ 111919 h 1404937"/>
              <a:gd name="connsiteX45" fmla="*/ 1438275 w 1524000"/>
              <a:gd name="connsiteY45" fmla="*/ 140494 h 1404937"/>
              <a:gd name="connsiteX46" fmla="*/ 1481138 w 1524000"/>
              <a:gd name="connsiteY46" fmla="*/ 176212 h 1404937"/>
              <a:gd name="connsiteX47" fmla="*/ 1497806 w 1524000"/>
              <a:gd name="connsiteY47" fmla="*/ 195262 h 1404937"/>
              <a:gd name="connsiteX48" fmla="*/ 1509713 w 1524000"/>
              <a:gd name="connsiteY48" fmla="*/ 214312 h 1404937"/>
              <a:gd name="connsiteX49" fmla="*/ 1516856 w 1524000"/>
              <a:gd name="connsiteY49" fmla="*/ 233362 h 1404937"/>
              <a:gd name="connsiteX50" fmla="*/ 1524000 w 1524000"/>
              <a:gd name="connsiteY50" fmla="*/ 264319 h 1404937"/>
              <a:gd name="connsiteX51" fmla="*/ 1524000 w 1524000"/>
              <a:gd name="connsiteY51" fmla="*/ 288131 h 1404937"/>
              <a:gd name="connsiteX52" fmla="*/ 1485900 w 1524000"/>
              <a:gd name="connsiteY52" fmla="*/ 314325 h 1404937"/>
              <a:gd name="connsiteX53" fmla="*/ 1419225 w 1524000"/>
              <a:gd name="connsiteY53" fmla="*/ 373856 h 1404937"/>
              <a:gd name="connsiteX54" fmla="*/ 1378744 w 1524000"/>
              <a:gd name="connsiteY54" fmla="*/ 416719 h 1404937"/>
              <a:gd name="connsiteX55" fmla="*/ 1283494 w 1524000"/>
              <a:gd name="connsiteY55" fmla="*/ 516731 h 1404937"/>
              <a:gd name="connsiteX56" fmla="*/ 1138238 w 1524000"/>
              <a:gd name="connsiteY56" fmla="*/ 671512 h 1404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24000" h="1404937">
                <a:moveTo>
                  <a:pt x="1138238" y="671512"/>
                </a:moveTo>
                <a:lnTo>
                  <a:pt x="1033463" y="771525"/>
                </a:lnTo>
                <a:lnTo>
                  <a:pt x="907256" y="881062"/>
                </a:lnTo>
                <a:lnTo>
                  <a:pt x="762000" y="997744"/>
                </a:lnTo>
                <a:lnTo>
                  <a:pt x="588169" y="1116806"/>
                </a:lnTo>
                <a:lnTo>
                  <a:pt x="431006" y="1214437"/>
                </a:lnTo>
                <a:lnTo>
                  <a:pt x="250031" y="1314450"/>
                </a:lnTo>
                <a:lnTo>
                  <a:pt x="104775" y="1383506"/>
                </a:lnTo>
                <a:lnTo>
                  <a:pt x="59531" y="1402556"/>
                </a:lnTo>
                <a:lnTo>
                  <a:pt x="45244" y="1404937"/>
                </a:lnTo>
                <a:lnTo>
                  <a:pt x="26194" y="1404937"/>
                </a:lnTo>
                <a:lnTo>
                  <a:pt x="7144" y="1400175"/>
                </a:lnTo>
                <a:lnTo>
                  <a:pt x="0" y="1393031"/>
                </a:lnTo>
                <a:lnTo>
                  <a:pt x="0" y="1385887"/>
                </a:lnTo>
                <a:lnTo>
                  <a:pt x="2381" y="1376362"/>
                </a:lnTo>
                <a:lnTo>
                  <a:pt x="21431" y="1347787"/>
                </a:lnTo>
                <a:lnTo>
                  <a:pt x="76200" y="1309687"/>
                </a:lnTo>
                <a:lnTo>
                  <a:pt x="230981" y="1200150"/>
                </a:lnTo>
                <a:lnTo>
                  <a:pt x="414338" y="1057275"/>
                </a:lnTo>
                <a:lnTo>
                  <a:pt x="616744" y="878681"/>
                </a:lnTo>
                <a:lnTo>
                  <a:pt x="807244" y="676275"/>
                </a:lnTo>
                <a:lnTo>
                  <a:pt x="926306" y="531019"/>
                </a:lnTo>
                <a:lnTo>
                  <a:pt x="1064419" y="330994"/>
                </a:lnTo>
                <a:lnTo>
                  <a:pt x="1100138" y="271462"/>
                </a:lnTo>
                <a:lnTo>
                  <a:pt x="1116806" y="254794"/>
                </a:lnTo>
                <a:lnTo>
                  <a:pt x="1133475" y="235744"/>
                </a:lnTo>
                <a:lnTo>
                  <a:pt x="1140619" y="211931"/>
                </a:lnTo>
                <a:lnTo>
                  <a:pt x="1140619" y="190500"/>
                </a:lnTo>
                <a:lnTo>
                  <a:pt x="1133475" y="164306"/>
                </a:lnTo>
                <a:lnTo>
                  <a:pt x="1121569" y="142875"/>
                </a:lnTo>
                <a:lnTo>
                  <a:pt x="1107281" y="121444"/>
                </a:lnTo>
                <a:lnTo>
                  <a:pt x="1083469" y="95250"/>
                </a:lnTo>
                <a:lnTo>
                  <a:pt x="1062038" y="73819"/>
                </a:lnTo>
                <a:lnTo>
                  <a:pt x="1052513" y="59531"/>
                </a:lnTo>
                <a:lnTo>
                  <a:pt x="1045369" y="42862"/>
                </a:lnTo>
                <a:lnTo>
                  <a:pt x="1042988" y="30956"/>
                </a:lnTo>
                <a:lnTo>
                  <a:pt x="1047750" y="16669"/>
                </a:lnTo>
                <a:lnTo>
                  <a:pt x="1057275" y="11906"/>
                </a:lnTo>
                <a:lnTo>
                  <a:pt x="1085850" y="2381"/>
                </a:lnTo>
                <a:lnTo>
                  <a:pt x="1112044" y="0"/>
                </a:lnTo>
                <a:lnTo>
                  <a:pt x="1171575" y="4762"/>
                </a:lnTo>
                <a:lnTo>
                  <a:pt x="1219200" y="14287"/>
                </a:lnTo>
                <a:lnTo>
                  <a:pt x="1276350" y="35719"/>
                </a:lnTo>
                <a:lnTo>
                  <a:pt x="1338263" y="69056"/>
                </a:lnTo>
                <a:lnTo>
                  <a:pt x="1400175" y="111919"/>
                </a:lnTo>
                <a:lnTo>
                  <a:pt x="1438275" y="140494"/>
                </a:lnTo>
                <a:lnTo>
                  <a:pt x="1481138" y="176212"/>
                </a:lnTo>
                <a:lnTo>
                  <a:pt x="1497806" y="195262"/>
                </a:lnTo>
                <a:lnTo>
                  <a:pt x="1509713" y="214312"/>
                </a:lnTo>
                <a:lnTo>
                  <a:pt x="1516856" y="233362"/>
                </a:lnTo>
                <a:lnTo>
                  <a:pt x="1524000" y="264319"/>
                </a:lnTo>
                <a:lnTo>
                  <a:pt x="1524000" y="288131"/>
                </a:lnTo>
                <a:lnTo>
                  <a:pt x="1485900" y="314325"/>
                </a:lnTo>
                <a:lnTo>
                  <a:pt x="1419225" y="373856"/>
                </a:lnTo>
                <a:lnTo>
                  <a:pt x="1378744" y="416719"/>
                </a:lnTo>
                <a:lnTo>
                  <a:pt x="1283494" y="516731"/>
                </a:lnTo>
                <a:lnTo>
                  <a:pt x="1138238" y="6715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B04B731-BB91-41BB-8001-D61E52AAD020}"/>
              </a:ext>
            </a:extLst>
          </p:cNvPr>
          <p:cNvSpPr/>
          <p:nvPr/>
        </p:nvSpPr>
        <p:spPr>
          <a:xfrm>
            <a:off x="3767138" y="3141663"/>
            <a:ext cx="1019175" cy="533400"/>
          </a:xfrm>
          <a:custGeom>
            <a:avLst/>
            <a:gdLst>
              <a:gd name="connsiteX0" fmla="*/ 504825 w 1019175"/>
              <a:gd name="connsiteY0" fmla="*/ 92869 h 533400"/>
              <a:gd name="connsiteX1" fmla="*/ 223837 w 1019175"/>
              <a:gd name="connsiteY1" fmla="*/ 38100 h 533400"/>
              <a:gd name="connsiteX2" fmla="*/ 35718 w 1019175"/>
              <a:gd name="connsiteY2" fmla="*/ 0 h 533400"/>
              <a:gd name="connsiteX3" fmla="*/ 0 w 1019175"/>
              <a:gd name="connsiteY3" fmla="*/ 47625 h 533400"/>
              <a:gd name="connsiteX4" fmla="*/ 147637 w 1019175"/>
              <a:gd name="connsiteY4" fmla="*/ 142875 h 533400"/>
              <a:gd name="connsiteX5" fmla="*/ 307181 w 1019175"/>
              <a:gd name="connsiteY5" fmla="*/ 247650 h 533400"/>
              <a:gd name="connsiteX6" fmla="*/ 442912 w 1019175"/>
              <a:gd name="connsiteY6" fmla="*/ 330994 h 533400"/>
              <a:gd name="connsiteX7" fmla="*/ 552450 w 1019175"/>
              <a:gd name="connsiteY7" fmla="*/ 397669 h 533400"/>
              <a:gd name="connsiteX8" fmla="*/ 633412 w 1019175"/>
              <a:gd name="connsiteY8" fmla="*/ 442912 h 533400"/>
              <a:gd name="connsiteX9" fmla="*/ 731043 w 1019175"/>
              <a:gd name="connsiteY9" fmla="*/ 488156 h 533400"/>
              <a:gd name="connsiteX10" fmla="*/ 792956 w 1019175"/>
              <a:gd name="connsiteY10" fmla="*/ 511969 h 533400"/>
              <a:gd name="connsiteX11" fmla="*/ 847725 w 1019175"/>
              <a:gd name="connsiteY11" fmla="*/ 523875 h 533400"/>
              <a:gd name="connsiteX12" fmla="*/ 909637 w 1019175"/>
              <a:gd name="connsiteY12" fmla="*/ 533400 h 533400"/>
              <a:gd name="connsiteX13" fmla="*/ 957262 w 1019175"/>
              <a:gd name="connsiteY13" fmla="*/ 531019 h 533400"/>
              <a:gd name="connsiteX14" fmla="*/ 992981 w 1019175"/>
              <a:gd name="connsiteY14" fmla="*/ 519112 h 533400"/>
              <a:gd name="connsiteX15" fmla="*/ 1014412 w 1019175"/>
              <a:gd name="connsiteY15" fmla="*/ 502444 h 533400"/>
              <a:gd name="connsiteX16" fmla="*/ 1019175 w 1019175"/>
              <a:gd name="connsiteY16" fmla="*/ 490537 h 533400"/>
              <a:gd name="connsiteX17" fmla="*/ 1019175 w 1019175"/>
              <a:gd name="connsiteY17" fmla="*/ 469106 h 533400"/>
              <a:gd name="connsiteX18" fmla="*/ 1009650 w 1019175"/>
              <a:gd name="connsiteY18" fmla="*/ 421481 h 533400"/>
              <a:gd name="connsiteX19" fmla="*/ 988218 w 1019175"/>
              <a:gd name="connsiteY19" fmla="*/ 354806 h 533400"/>
              <a:gd name="connsiteX20" fmla="*/ 954881 w 1019175"/>
              <a:gd name="connsiteY20" fmla="*/ 295275 h 533400"/>
              <a:gd name="connsiteX21" fmla="*/ 931068 w 1019175"/>
              <a:gd name="connsiteY21" fmla="*/ 257175 h 533400"/>
              <a:gd name="connsiteX22" fmla="*/ 885825 w 1019175"/>
              <a:gd name="connsiteY22" fmla="*/ 209550 h 533400"/>
              <a:gd name="connsiteX23" fmla="*/ 850106 w 1019175"/>
              <a:gd name="connsiteY23" fmla="*/ 176212 h 533400"/>
              <a:gd name="connsiteX24" fmla="*/ 828675 w 1019175"/>
              <a:gd name="connsiteY24" fmla="*/ 161925 h 533400"/>
              <a:gd name="connsiteX25" fmla="*/ 778668 w 1019175"/>
              <a:gd name="connsiteY25" fmla="*/ 145256 h 533400"/>
              <a:gd name="connsiteX26" fmla="*/ 504825 w 1019175"/>
              <a:gd name="connsiteY26" fmla="*/ 9286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19175" h="533400">
                <a:moveTo>
                  <a:pt x="504825" y="92869"/>
                </a:moveTo>
                <a:lnTo>
                  <a:pt x="223837" y="38100"/>
                </a:lnTo>
                <a:lnTo>
                  <a:pt x="35718" y="0"/>
                </a:lnTo>
                <a:lnTo>
                  <a:pt x="0" y="47625"/>
                </a:lnTo>
                <a:lnTo>
                  <a:pt x="147637" y="142875"/>
                </a:lnTo>
                <a:lnTo>
                  <a:pt x="307181" y="247650"/>
                </a:lnTo>
                <a:lnTo>
                  <a:pt x="442912" y="330994"/>
                </a:lnTo>
                <a:lnTo>
                  <a:pt x="552450" y="397669"/>
                </a:lnTo>
                <a:lnTo>
                  <a:pt x="633412" y="442912"/>
                </a:lnTo>
                <a:lnTo>
                  <a:pt x="731043" y="488156"/>
                </a:lnTo>
                <a:lnTo>
                  <a:pt x="792956" y="511969"/>
                </a:lnTo>
                <a:lnTo>
                  <a:pt x="847725" y="523875"/>
                </a:lnTo>
                <a:lnTo>
                  <a:pt x="909637" y="533400"/>
                </a:lnTo>
                <a:lnTo>
                  <a:pt x="957262" y="531019"/>
                </a:lnTo>
                <a:lnTo>
                  <a:pt x="992981" y="519112"/>
                </a:lnTo>
                <a:lnTo>
                  <a:pt x="1014412" y="502444"/>
                </a:lnTo>
                <a:lnTo>
                  <a:pt x="1019175" y="490537"/>
                </a:lnTo>
                <a:lnTo>
                  <a:pt x="1019175" y="469106"/>
                </a:lnTo>
                <a:lnTo>
                  <a:pt x="1009650" y="421481"/>
                </a:lnTo>
                <a:lnTo>
                  <a:pt x="988218" y="354806"/>
                </a:lnTo>
                <a:lnTo>
                  <a:pt x="954881" y="295275"/>
                </a:lnTo>
                <a:lnTo>
                  <a:pt x="931068" y="257175"/>
                </a:lnTo>
                <a:lnTo>
                  <a:pt x="885825" y="209550"/>
                </a:lnTo>
                <a:lnTo>
                  <a:pt x="850106" y="176212"/>
                </a:lnTo>
                <a:lnTo>
                  <a:pt x="828675" y="161925"/>
                </a:lnTo>
                <a:lnTo>
                  <a:pt x="778668" y="145256"/>
                </a:lnTo>
                <a:lnTo>
                  <a:pt x="5048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7285392-61E6-45B3-AF81-434E56E52C55}"/>
              </a:ext>
            </a:extLst>
          </p:cNvPr>
          <p:cNvSpPr/>
          <p:nvPr/>
        </p:nvSpPr>
        <p:spPr>
          <a:xfrm>
            <a:off x="2770188" y="4344988"/>
            <a:ext cx="520700" cy="1358900"/>
          </a:xfrm>
          <a:custGeom>
            <a:avLst/>
            <a:gdLst>
              <a:gd name="connsiteX0" fmla="*/ 481012 w 521494"/>
              <a:gd name="connsiteY0" fmla="*/ 588169 h 1357313"/>
              <a:gd name="connsiteX1" fmla="*/ 457200 w 521494"/>
              <a:gd name="connsiteY1" fmla="*/ 221457 h 1357313"/>
              <a:gd name="connsiteX2" fmla="*/ 359569 w 521494"/>
              <a:gd name="connsiteY2" fmla="*/ 47625 h 1357313"/>
              <a:gd name="connsiteX3" fmla="*/ 330994 w 521494"/>
              <a:gd name="connsiteY3" fmla="*/ 38100 h 1357313"/>
              <a:gd name="connsiteX4" fmla="*/ 257175 w 521494"/>
              <a:gd name="connsiteY4" fmla="*/ 21432 h 1357313"/>
              <a:gd name="connsiteX5" fmla="*/ 173831 w 521494"/>
              <a:gd name="connsiteY5" fmla="*/ 7144 h 1357313"/>
              <a:gd name="connsiteX6" fmla="*/ 83344 w 521494"/>
              <a:gd name="connsiteY6" fmla="*/ 0 h 1357313"/>
              <a:gd name="connsiteX7" fmla="*/ 57150 w 521494"/>
              <a:gd name="connsiteY7" fmla="*/ 0 h 1357313"/>
              <a:gd name="connsiteX8" fmla="*/ 35719 w 521494"/>
              <a:gd name="connsiteY8" fmla="*/ 0 h 1357313"/>
              <a:gd name="connsiteX9" fmla="*/ 14287 w 521494"/>
              <a:gd name="connsiteY9" fmla="*/ 4763 h 1357313"/>
              <a:gd name="connsiteX10" fmla="*/ 2381 w 521494"/>
              <a:gd name="connsiteY10" fmla="*/ 14288 h 1357313"/>
              <a:gd name="connsiteX11" fmla="*/ 0 w 521494"/>
              <a:gd name="connsiteY11" fmla="*/ 23813 h 1357313"/>
              <a:gd name="connsiteX12" fmla="*/ 4762 w 521494"/>
              <a:gd name="connsiteY12" fmla="*/ 38100 h 1357313"/>
              <a:gd name="connsiteX13" fmla="*/ 16669 w 521494"/>
              <a:gd name="connsiteY13" fmla="*/ 52388 h 1357313"/>
              <a:gd name="connsiteX14" fmla="*/ 38100 w 521494"/>
              <a:gd name="connsiteY14" fmla="*/ 69057 h 1357313"/>
              <a:gd name="connsiteX15" fmla="*/ 80962 w 521494"/>
              <a:gd name="connsiteY15" fmla="*/ 100013 h 1357313"/>
              <a:gd name="connsiteX16" fmla="*/ 123825 w 521494"/>
              <a:gd name="connsiteY16" fmla="*/ 138113 h 1357313"/>
              <a:gd name="connsiteX17" fmla="*/ 157162 w 521494"/>
              <a:gd name="connsiteY17" fmla="*/ 173832 h 1357313"/>
              <a:gd name="connsiteX18" fmla="*/ 180975 w 521494"/>
              <a:gd name="connsiteY18" fmla="*/ 214313 h 1357313"/>
              <a:gd name="connsiteX19" fmla="*/ 197644 w 521494"/>
              <a:gd name="connsiteY19" fmla="*/ 269082 h 1357313"/>
              <a:gd name="connsiteX20" fmla="*/ 219075 w 521494"/>
              <a:gd name="connsiteY20" fmla="*/ 388144 h 1357313"/>
              <a:gd name="connsiteX21" fmla="*/ 240506 w 521494"/>
              <a:gd name="connsiteY21" fmla="*/ 561975 h 1357313"/>
              <a:gd name="connsiteX22" fmla="*/ 254794 w 521494"/>
              <a:gd name="connsiteY22" fmla="*/ 721519 h 1357313"/>
              <a:gd name="connsiteX23" fmla="*/ 266700 w 521494"/>
              <a:gd name="connsiteY23" fmla="*/ 897732 h 1357313"/>
              <a:gd name="connsiteX24" fmla="*/ 280987 w 521494"/>
              <a:gd name="connsiteY24" fmla="*/ 1116807 h 1357313"/>
              <a:gd name="connsiteX25" fmla="*/ 280987 w 521494"/>
              <a:gd name="connsiteY25" fmla="*/ 1157288 h 1357313"/>
              <a:gd name="connsiteX26" fmla="*/ 290512 w 521494"/>
              <a:gd name="connsiteY26" fmla="*/ 1185863 h 1357313"/>
              <a:gd name="connsiteX27" fmla="*/ 323850 w 521494"/>
              <a:gd name="connsiteY27" fmla="*/ 1250157 h 1357313"/>
              <a:gd name="connsiteX28" fmla="*/ 352425 w 521494"/>
              <a:gd name="connsiteY28" fmla="*/ 1288257 h 1357313"/>
              <a:gd name="connsiteX29" fmla="*/ 376237 w 521494"/>
              <a:gd name="connsiteY29" fmla="*/ 1319213 h 1357313"/>
              <a:gd name="connsiteX30" fmla="*/ 409575 w 521494"/>
              <a:gd name="connsiteY30" fmla="*/ 1347788 h 1357313"/>
              <a:gd name="connsiteX31" fmla="*/ 428625 w 521494"/>
              <a:gd name="connsiteY31" fmla="*/ 1357313 h 1357313"/>
              <a:gd name="connsiteX32" fmla="*/ 438150 w 521494"/>
              <a:gd name="connsiteY32" fmla="*/ 1357313 h 1357313"/>
              <a:gd name="connsiteX33" fmla="*/ 452437 w 521494"/>
              <a:gd name="connsiteY33" fmla="*/ 1343025 h 1357313"/>
              <a:gd name="connsiteX34" fmla="*/ 466725 w 521494"/>
              <a:gd name="connsiteY34" fmla="*/ 1314450 h 1357313"/>
              <a:gd name="connsiteX35" fmla="*/ 485775 w 521494"/>
              <a:gd name="connsiteY35" fmla="*/ 1254919 h 1357313"/>
              <a:gd name="connsiteX36" fmla="*/ 497681 w 521494"/>
              <a:gd name="connsiteY36" fmla="*/ 1212057 h 1357313"/>
              <a:gd name="connsiteX37" fmla="*/ 519112 w 521494"/>
              <a:gd name="connsiteY37" fmla="*/ 1126332 h 1357313"/>
              <a:gd name="connsiteX38" fmla="*/ 521494 w 521494"/>
              <a:gd name="connsiteY38" fmla="*/ 1071563 h 1357313"/>
              <a:gd name="connsiteX39" fmla="*/ 492919 w 521494"/>
              <a:gd name="connsiteY39" fmla="*/ 762000 h 1357313"/>
              <a:gd name="connsiteX40" fmla="*/ 481012 w 521494"/>
              <a:gd name="connsiteY40" fmla="*/ 588169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21494" h="1357313">
                <a:moveTo>
                  <a:pt x="481012" y="588169"/>
                </a:moveTo>
                <a:lnTo>
                  <a:pt x="457200" y="221457"/>
                </a:lnTo>
                <a:lnTo>
                  <a:pt x="359569" y="47625"/>
                </a:lnTo>
                <a:lnTo>
                  <a:pt x="330994" y="38100"/>
                </a:lnTo>
                <a:lnTo>
                  <a:pt x="257175" y="21432"/>
                </a:lnTo>
                <a:lnTo>
                  <a:pt x="173831" y="7144"/>
                </a:lnTo>
                <a:lnTo>
                  <a:pt x="83344" y="0"/>
                </a:lnTo>
                <a:lnTo>
                  <a:pt x="57150" y="0"/>
                </a:lnTo>
                <a:lnTo>
                  <a:pt x="35719" y="0"/>
                </a:lnTo>
                <a:lnTo>
                  <a:pt x="14287" y="4763"/>
                </a:lnTo>
                <a:lnTo>
                  <a:pt x="2381" y="14288"/>
                </a:lnTo>
                <a:lnTo>
                  <a:pt x="0" y="23813"/>
                </a:lnTo>
                <a:lnTo>
                  <a:pt x="4762" y="38100"/>
                </a:lnTo>
                <a:lnTo>
                  <a:pt x="16669" y="52388"/>
                </a:lnTo>
                <a:lnTo>
                  <a:pt x="38100" y="69057"/>
                </a:lnTo>
                <a:lnTo>
                  <a:pt x="80962" y="100013"/>
                </a:lnTo>
                <a:lnTo>
                  <a:pt x="123825" y="138113"/>
                </a:lnTo>
                <a:lnTo>
                  <a:pt x="157162" y="173832"/>
                </a:lnTo>
                <a:lnTo>
                  <a:pt x="180975" y="214313"/>
                </a:lnTo>
                <a:lnTo>
                  <a:pt x="197644" y="269082"/>
                </a:lnTo>
                <a:lnTo>
                  <a:pt x="219075" y="388144"/>
                </a:lnTo>
                <a:lnTo>
                  <a:pt x="240506" y="561975"/>
                </a:lnTo>
                <a:lnTo>
                  <a:pt x="254794" y="721519"/>
                </a:lnTo>
                <a:lnTo>
                  <a:pt x="266700" y="897732"/>
                </a:lnTo>
                <a:lnTo>
                  <a:pt x="280987" y="1116807"/>
                </a:lnTo>
                <a:lnTo>
                  <a:pt x="280987" y="1157288"/>
                </a:lnTo>
                <a:lnTo>
                  <a:pt x="290512" y="1185863"/>
                </a:lnTo>
                <a:lnTo>
                  <a:pt x="323850" y="1250157"/>
                </a:lnTo>
                <a:lnTo>
                  <a:pt x="352425" y="1288257"/>
                </a:lnTo>
                <a:lnTo>
                  <a:pt x="376237" y="1319213"/>
                </a:lnTo>
                <a:lnTo>
                  <a:pt x="409575" y="1347788"/>
                </a:lnTo>
                <a:lnTo>
                  <a:pt x="428625" y="1357313"/>
                </a:lnTo>
                <a:lnTo>
                  <a:pt x="438150" y="1357313"/>
                </a:lnTo>
                <a:lnTo>
                  <a:pt x="452437" y="1343025"/>
                </a:lnTo>
                <a:lnTo>
                  <a:pt x="466725" y="1314450"/>
                </a:lnTo>
                <a:lnTo>
                  <a:pt x="485775" y="1254919"/>
                </a:lnTo>
                <a:lnTo>
                  <a:pt x="497681" y="1212057"/>
                </a:lnTo>
                <a:lnTo>
                  <a:pt x="519112" y="1126332"/>
                </a:lnTo>
                <a:lnTo>
                  <a:pt x="521494" y="1071563"/>
                </a:lnTo>
                <a:lnTo>
                  <a:pt x="492919" y="762000"/>
                </a:lnTo>
                <a:lnTo>
                  <a:pt x="4810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99AC835-BC93-4715-97FC-C1ECD03E81A2}"/>
              </a:ext>
            </a:extLst>
          </p:cNvPr>
          <p:cNvSpPr/>
          <p:nvPr/>
        </p:nvSpPr>
        <p:spPr>
          <a:xfrm>
            <a:off x="3046413" y="4133850"/>
            <a:ext cx="1631950" cy="1271588"/>
          </a:xfrm>
          <a:custGeom>
            <a:avLst/>
            <a:gdLst>
              <a:gd name="connsiteX0" fmla="*/ 776287 w 1633537"/>
              <a:gd name="connsiteY0" fmla="*/ 295275 h 1271588"/>
              <a:gd name="connsiteX1" fmla="*/ 578644 w 1633537"/>
              <a:gd name="connsiteY1" fmla="*/ 340519 h 1271588"/>
              <a:gd name="connsiteX2" fmla="*/ 447675 w 1633537"/>
              <a:gd name="connsiteY2" fmla="*/ 369094 h 1271588"/>
              <a:gd name="connsiteX3" fmla="*/ 342900 w 1633537"/>
              <a:gd name="connsiteY3" fmla="*/ 395288 h 1271588"/>
              <a:gd name="connsiteX4" fmla="*/ 252412 w 1633537"/>
              <a:gd name="connsiteY4" fmla="*/ 423863 h 1271588"/>
              <a:gd name="connsiteX5" fmla="*/ 178594 w 1633537"/>
              <a:gd name="connsiteY5" fmla="*/ 454819 h 1271588"/>
              <a:gd name="connsiteX6" fmla="*/ 107156 w 1633537"/>
              <a:gd name="connsiteY6" fmla="*/ 476250 h 1271588"/>
              <a:gd name="connsiteX7" fmla="*/ 0 w 1633537"/>
              <a:gd name="connsiteY7" fmla="*/ 247650 h 1271588"/>
              <a:gd name="connsiteX8" fmla="*/ 95250 w 1633537"/>
              <a:gd name="connsiteY8" fmla="*/ 257175 h 1271588"/>
              <a:gd name="connsiteX9" fmla="*/ 178594 w 1633537"/>
              <a:gd name="connsiteY9" fmla="*/ 250031 h 1271588"/>
              <a:gd name="connsiteX10" fmla="*/ 300037 w 1633537"/>
              <a:gd name="connsiteY10" fmla="*/ 228600 h 1271588"/>
              <a:gd name="connsiteX11" fmla="*/ 471487 w 1633537"/>
              <a:gd name="connsiteY11" fmla="*/ 190500 h 1271588"/>
              <a:gd name="connsiteX12" fmla="*/ 688181 w 1633537"/>
              <a:gd name="connsiteY12" fmla="*/ 142875 h 1271588"/>
              <a:gd name="connsiteX13" fmla="*/ 876300 w 1633537"/>
              <a:gd name="connsiteY13" fmla="*/ 102394 h 1271588"/>
              <a:gd name="connsiteX14" fmla="*/ 1104900 w 1633537"/>
              <a:gd name="connsiteY14" fmla="*/ 52388 h 1271588"/>
              <a:gd name="connsiteX15" fmla="*/ 1169194 w 1633537"/>
              <a:gd name="connsiteY15" fmla="*/ 38100 h 1271588"/>
              <a:gd name="connsiteX16" fmla="*/ 1197769 w 1633537"/>
              <a:gd name="connsiteY16" fmla="*/ 28575 h 1271588"/>
              <a:gd name="connsiteX17" fmla="*/ 1219200 w 1633537"/>
              <a:gd name="connsiteY17" fmla="*/ 16669 h 1271588"/>
              <a:gd name="connsiteX18" fmla="*/ 1238250 w 1633537"/>
              <a:gd name="connsiteY18" fmla="*/ 4763 h 1271588"/>
              <a:gd name="connsiteX19" fmla="*/ 1254919 w 1633537"/>
              <a:gd name="connsiteY19" fmla="*/ 0 h 1271588"/>
              <a:gd name="connsiteX20" fmla="*/ 1288256 w 1633537"/>
              <a:gd name="connsiteY20" fmla="*/ 4763 h 1271588"/>
              <a:gd name="connsiteX21" fmla="*/ 1347787 w 1633537"/>
              <a:gd name="connsiteY21" fmla="*/ 30956 h 1271588"/>
              <a:gd name="connsiteX22" fmla="*/ 1421606 w 1633537"/>
              <a:gd name="connsiteY22" fmla="*/ 73819 h 1271588"/>
              <a:gd name="connsiteX23" fmla="*/ 1488281 w 1633537"/>
              <a:gd name="connsiteY23" fmla="*/ 119063 h 1271588"/>
              <a:gd name="connsiteX24" fmla="*/ 1554956 w 1633537"/>
              <a:gd name="connsiteY24" fmla="*/ 171450 h 1271588"/>
              <a:gd name="connsiteX25" fmla="*/ 1593056 w 1633537"/>
              <a:gd name="connsiteY25" fmla="*/ 204788 h 1271588"/>
              <a:gd name="connsiteX26" fmla="*/ 1624012 w 1633537"/>
              <a:gd name="connsiteY26" fmla="*/ 238125 h 1271588"/>
              <a:gd name="connsiteX27" fmla="*/ 1631156 w 1633537"/>
              <a:gd name="connsiteY27" fmla="*/ 252413 h 1271588"/>
              <a:gd name="connsiteX28" fmla="*/ 1633537 w 1633537"/>
              <a:gd name="connsiteY28" fmla="*/ 269081 h 1271588"/>
              <a:gd name="connsiteX29" fmla="*/ 1628775 w 1633537"/>
              <a:gd name="connsiteY29" fmla="*/ 290513 h 1271588"/>
              <a:gd name="connsiteX30" fmla="*/ 1619250 w 1633537"/>
              <a:gd name="connsiteY30" fmla="*/ 314325 h 1271588"/>
              <a:gd name="connsiteX31" fmla="*/ 1593056 w 1633537"/>
              <a:gd name="connsiteY31" fmla="*/ 354806 h 1271588"/>
              <a:gd name="connsiteX32" fmla="*/ 1557337 w 1633537"/>
              <a:gd name="connsiteY32" fmla="*/ 397669 h 1271588"/>
              <a:gd name="connsiteX33" fmla="*/ 1519237 w 1633537"/>
              <a:gd name="connsiteY33" fmla="*/ 438150 h 1271588"/>
              <a:gd name="connsiteX34" fmla="*/ 1450181 w 1633537"/>
              <a:gd name="connsiteY34" fmla="*/ 647700 h 1271588"/>
              <a:gd name="connsiteX35" fmla="*/ 1335881 w 1633537"/>
              <a:gd name="connsiteY35" fmla="*/ 990600 h 1271588"/>
              <a:gd name="connsiteX36" fmla="*/ 1273969 w 1633537"/>
              <a:gd name="connsiteY36" fmla="*/ 1173956 h 1271588"/>
              <a:gd name="connsiteX37" fmla="*/ 1247775 w 1633537"/>
              <a:gd name="connsiteY37" fmla="*/ 1209675 h 1271588"/>
              <a:gd name="connsiteX38" fmla="*/ 1212056 w 1633537"/>
              <a:gd name="connsiteY38" fmla="*/ 1240631 h 1271588"/>
              <a:gd name="connsiteX39" fmla="*/ 1183481 w 1633537"/>
              <a:gd name="connsiteY39" fmla="*/ 1262063 h 1271588"/>
              <a:gd name="connsiteX40" fmla="*/ 1162050 w 1633537"/>
              <a:gd name="connsiteY40" fmla="*/ 1271588 h 1271588"/>
              <a:gd name="connsiteX41" fmla="*/ 1140619 w 1633537"/>
              <a:gd name="connsiteY41" fmla="*/ 1271588 h 1271588"/>
              <a:gd name="connsiteX42" fmla="*/ 1119187 w 1633537"/>
              <a:gd name="connsiteY42" fmla="*/ 1264444 h 1271588"/>
              <a:gd name="connsiteX43" fmla="*/ 1097756 w 1633537"/>
              <a:gd name="connsiteY43" fmla="*/ 1245394 h 1271588"/>
              <a:gd name="connsiteX44" fmla="*/ 1078706 w 1633537"/>
              <a:gd name="connsiteY44" fmla="*/ 1219200 h 1271588"/>
              <a:gd name="connsiteX45" fmla="*/ 1059656 w 1633537"/>
              <a:gd name="connsiteY45" fmla="*/ 1173956 h 1271588"/>
              <a:gd name="connsiteX46" fmla="*/ 1123950 w 1633537"/>
              <a:gd name="connsiteY46" fmla="*/ 926306 h 1271588"/>
              <a:gd name="connsiteX47" fmla="*/ 1183481 w 1633537"/>
              <a:gd name="connsiteY47" fmla="*/ 650081 h 1271588"/>
              <a:gd name="connsiteX48" fmla="*/ 1240631 w 1633537"/>
              <a:gd name="connsiteY48" fmla="*/ 369094 h 1271588"/>
              <a:gd name="connsiteX49" fmla="*/ 1254919 w 1633537"/>
              <a:gd name="connsiteY49" fmla="*/ 295275 h 1271588"/>
              <a:gd name="connsiteX50" fmla="*/ 1250156 w 1633537"/>
              <a:gd name="connsiteY50" fmla="*/ 269081 h 1271588"/>
              <a:gd name="connsiteX51" fmla="*/ 1235869 w 1633537"/>
              <a:gd name="connsiteY51" fmla="*/ 252413 h 1271588"/>
              <a:gd name="connsiteX52" fmla="*/ 1214437 w 1633537"/>
              <a:gd name="connsiteY52" fmla="*/ 240506 h 1271588"/>
              <a:gd name="connsiteX53" fmla="*/ 1171575 w 1633537"/>
              <a:gd name="connsiteY53" fmla="*/ 233363 h 1271588"/>
              <a:gd name="connsiteX54" fmla="*/ 1023937 w 1633537"/>
              <a:gd name="connsiteY54" fmla="*/ 250031 h 1271588"/>
              <a:gd name="connsiteX55" fmla="*/ 776287 w 1633537"/>
              <a:gd name="connsiteY55" fmla="*/ 295275 h 1271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3537" h="1271588">
                <a:moveTo>
                  <a:pt x="776287" y="295275"/>
                </a:moveTo>
                <a:lnTo>
                  <a:pt x="578644" y="340519"/>
                </a:lnTo>
                <a:lnTo>
                  <a:pt x="447675" y="369094"/>
                </a:lnTo>
                <a:lnTo>
                  <a:pt x="342900" y="395288"/>
                </a:lnTo>
                <a:lnTo>
                  <a:pt x="252412" y="423863"/>
                </a:lnTo>
                <a:lnTo>
                  <a:pt x="178594" y="454819"/>
                </a:lnTo>
                <a:lnTo>
                  <a:pt x="107156" y="476250"/>
                </a:lnTo>
                <a:lnTo>
                  <a:pt x="0" y="247650"/>
                </a:lnTo>
                <a:lnTo>
                  <a:pt x="95250" y="257175"/>
                </a:lnTo>
                <a:lnTo>
                  <a:pt x="178594" y="250031"/>
                </a:lnTo>
                <a:lnTo>
                  <a:pt x="300037" y="228600"/>
                </a:lnTo>
                <a:lnTo>
                  <a:pt x="471487" y="190500"/>
                </a:lnTo>
                <a:lnTo>
                  <a:pt x="688181" y="142875"/>
                </a:lnTo>
                <a:lnTo>
                  <a:pt x="876300" y="102394"/>
                </a:lnTo>
                <a:lnTo>
                  <a:pt x="1104900" y="52388"/>
                </a:lnTo>
                <a:lnTo>
                  <a:pt x="1169194" y="38100"/>
                </a:lnTo>
                <a:lnTo>
                  <a:pt x="1197769" y="28575"/>
                </a:lnTo>
                <a:lnTo>
                  <a:pt x="1219200" y="16669"/>
                </a:lnTo>
                <a:lnTo>
                  <a:pt x="1238250" y="4763"/>
                </a:lnTo>
                <a:lnTo>
                  <a:pt x="1254919" y="0"/>
                </a:lnTo>
                <a:lnTo>
                  <a:pt x="1288256" y="4763"/>
                </a:lnTo>
                <a:lnTo>
                  <a:pt x="1347787" y="30956"/>
                </a:lnTo>
                <a:lnTo>
                  <a:pt x="1421606" y="73819"/>
                </a:lnTo>
                <a:lnTo>
                  <a:pt x="1488281" y="119063"/>
                </a:lnTo>
                <a:lnTo>
                  <a:pt x="1554956" y="171450"/>
                </a:lnTo>
                <a:lnTo>
                  <a:pt x="1593056" y="204788"/>
                </a:lnTo>
                <a:lnTo>
                  <a:pt x="1624012" y="238125"/>
                </a:lnTo>
                <a:lnTo>
                  <a:pt x="1631156" y="252413"/>
                </a:lnTo>
                <a:lnTo>
                  <a:pt x="1633537" y="269081"/>
                </a:lnTo>
                <a:lnTo>
                  <a:pt x="1628775" y="290513"/>
                </a:lnTo>
                <a:lnTo>
                  <a:pt x="1619250" y="314325"/>
                </a:lnTo>
                <a:lnTo>
                  <a:pt x="1593056" y="354806"/>
                </a:lnTo>
                <a:lnTo>
                  <a:pt x="1557337" y="397669"/>
                </a:lnTo>
                <a:lnTo>
                  <a:pt x="1519237" y="438150"/>
                </a:lnTo>
                <a:lnTo>
                  <a:pt x="1450181" y="647700"/>
                </a:lnTo>
                <a:lnTo>
                  <a:pt x="1335881" y="990600"/>
                </a:lnTo>
                <a:lnTo>
                  <a:pt x="1273969" y="1173956"/>
                </a:lnTo>
                <a:lnTo>
                  <a:pt x="1247775" y="1209675"/>
                </a:lnTo>
                <a:lnTo>
                  <a:pt x="1212056" y="1240631"/>
                </a:lnTo>
                <a:lnTo>
                  <a:pt x="1183481" y="1262063"/>
                </a:lnTo>
                <a:lnTo>
                  <a:pt x="1162050" y="1271588"/>
                </a:lnTo>
                <a:lnTo>
                  <a:pt x="1140619" y="1271588"/>
                </a:lnTo>
                <a:lnTo>
                  <a:pt x="1119187" y="1264444"/>
                </a:lnTo>
                <a:lnTo>
                  <a:pt x="1097756" y="1245394"/>
                </a:lnTo>
                <a:lnTo>
                  <a:pt x="1078706" y="1219200"/>
                </a:lnTo>
                <a:lnTo>
                  <a:pt x="1059656" y="1173956"/>
                </a:lnTo>
                <a:lnTo>
                  <a:pt x="1123950" y="926306"/>
                </a:lnTo>
                <a:lnTo>
                  <a:pt x="1183481" y="650081"/>
                </a:lnTo>
                <a:lnTo>
                  <a:pt x="1240631" y="369094"/>
                </a:lnTo>
                <a:lnTo>
                  <a:pt x="1254919" y="295275"/>
                </a:lnTo>
                <a:lnTo>
                  <a:pt x="1250156" y="269081"/>
                </a:lnTo>
                <a:lnTo>
                  <a:pt x="1235869" y="252413"/>
                </a:lnTo>
                <a:lnTo>
                  <a:pt x="1214437" y="240506"/>
                </a:lnTo>
                <a:lnTo>
                  <a:pt x="1171575" y="233363"/>
                </a:lnTo>
                <a:lnTo>
                  <a:pt x="1023937" y="250031"/>
                </a:lnTo>
                <a:lnTo>
                  <a:pt x="776287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CC7CDDF-5A70-4C72-8A86-46DC9D8916B1}"/>
              </a:ext>
            </a:extLst>
          </p:cNvPr>
          <p:cNvSpPr/>
          <p:nvPr/>
        </p:nvSpPr>
        <p:spPr>
          <a:xfrm>
            <a:off x="3189288" y="5072063"/>
            <a:ext cx="1049337" cy="377825"/>
          </a:xfrm>
          <a:custGeom>
            <a:avLst/>
            <a:gdLst>
              <a:gd name="connsiteX0" fmla="*/ 481012 w 1050131"/>
              <a:gd name="connsiteY0" fmla="*/ 97631 h 378618"/>
              <a:gd name="connsiteX1" fmla="*/ 154781 w 1050131"/>
              <a:gd name="connsiteY1" fmla="*/ 154781 h 378618"/>
              <a:gd name="connsiteX2" fmla="*/ 0 w 1050131"/>
              <a:gd name="connsiteY2" fmla="*/ 178593 h 378618"/>
              <a:gd name="connsiteX3" fmla="*/ 35719 w 1050131"/>
              <a:gd name="connsiteY3" fmla="*/ 378618 h 378618"/>
              <a:gd name="connsiteX4" fmla="*/ 283369 w 1050131"/>
              <a:gd name="connsiteY4" fmla="*/ 330993 h 378618"/>
              <a:gd name="connsiteX5" fmla="*/ 666750 w 1050131"/>
              <a:gd name="connsiteY5" fmla="*/ 257175 h 378618"/>
              <a:gd name="connsiteX6" fmla="*/ 873919 w 1050131"/>
              <a:gd name="connsiteY6" fmla="*/ 216693 h 378618"/>
              <a:gd name="connsiteX7" fmla="*/ 895350 w 1050131"/>
              <a:gd name="connsiteY7" fmla="*/ 214312 h 378618"/>
              <a:gd name="connsiteX8" fmla="*/ 902494 w 1050131"/>
              <a:gd name="connsiteY8" fmla="*/ 219075 h 378618"/>
              <a:gd name="connsiteX9" fmla="*/ 909637 w 1050131"/>
              <a:gd name="connsiteY9" fmla="*/ 223837 h 378618"/>
              <a:gd name="connsiteX10" fmla="*/ 921544 w 1050131"/>
              <a:gd name="connsiteY10" fmla="*/ 242887 h 378618"/>
              <a:gd name="connsiteX11" fmla="*/ 945356 w 1050131"/>
              <a:gd name="connsiteY11" fmla="*/ 290512 h 378618"/>
              <a:gd name="connsiteX12" fmla="*/ 971550 w 1050131"/>
              <a:gd name="connsiteY12" fmla="*/ 316706 h 378618"/>
              <a:gd name="connsiteX13" fmla="*/ 1050131 w 1050131"/>
              <a:gd name="connsiteY13" fmla="*/ 0 h 378618"/>
              <a:gd name="connsiteX14" fmla="*/ 831056 w 1050131"/>
              <a:gd name="connsiteY14" fmla="*/ 38100 h 378618"/>
              <a:gd name="connsiteX15" fmla="*/ 481012 w 1050131"/>
              <a:gd name="connsiteY15" fmla="*/ 97631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50131" h="378618">
                <a:moveTo>
                  <a:pt x="481012" y="97631"/>
                </a:moveTo>
                <a:lnTo>
                  <a:pt x="154781" y="154781"/>
                </a:lnTo>
                <a:lnTo>
                  <a:pt x="0" y="178593"/>
                </a:lnTo>
                <a:lnTo>
                  <a:pt x="35719" y="378618"/>
                </a:lnTo>
                <a:lnTo>
                  <a:pt x="283369" y="330993"/>
                </a:lnTo>
                <a:lnTo>
                  <a:pt x="666750" y="257175"/>
                </a:lnTo>
                <a:lnTo>
                  <a:pt x="873919" y="216693"/>
                </a:lnTo>
                <a:lnTo>
                  <a:pt x="895350" y="214312"/>
                </a:lnTo>
                <a:lnTo>
                  <a:pt x="902494" y="219075"/>
                </a:lnTo>
                <a:lnTo>
                  <a:pt x="909637" y="223837"/>
                </a:lnTo>
                <a:lnTo>
                  <a:pt x="921544" y="242887"/>
                </a:lnTo>
                <a:lnTo>
                  <a:pt x="945356" y="290512"/>
                </a:lnTo>
                <a:lnTo>
                  <a:pt x="971550" y="316706"/>
                </a:lnTo>
                <a:lnTo>
                  <a:pt x="1050131" y="0"/>
                </a:lnTo>
                <a:lnTo>
                  <a:pt x="831056" y="38100"/>
                </a:lnTo>
                <a:lnTo>
                  <a:pt x="4810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437CB531-FD7D-4443-9540-FFBC299C616A}"/>
              </a:ext>
            </a:extLst>
          </p:cNvPr>
          <p:cNvSpPr/>
          <p:nvPr/>
        </p:nvSpPr>
        <p:spPr>
          <a:xfrm>
            <a:off x="4783138" y="1846263"/>
            <a:ext cx="1009650" cy="1536700"/>
          </a:xfrm>
          <a:custGeom>
            <a:avLst/>
            <a:gdLst>
              <a:gd name="connsiteX0" fmla="*/ 471488 w 1009650"/>
              <a:gd name="connsiteY0" fmla="*/ 697706 h 1538287"/>
              <a:gd name="connsiteX1" fmla="*/ 361950 w 1009650"/>
              <a:gd name="connsiteY1" fmla="*/ 907256 h 1538287"/>
              <a:gd name="connsiteX2" fmla="*/ 276225 w 1009650"/>
              <a:gd name="connsiteY2" fmla="*/ 1059656 h 1538287"/>
              <a:gd name="connsiteX3" fmla="*/ 116682 w 1009650"/>
              <a:gd name="connsiteY3" fmla="*/ 1319212 h 1538287"/>
              <a:gd name="connsiteX4" fmla="*/ 42863 w 1009650"/>
              <a:gd name="connsiteY4" fmla="*/ 1433512 h 1538287"/>
              <a:gd name="connsiteX5" fmla="*/ 14288 w 1009650"/>
              <a:gd name="connsiteY5" fmla="*/ 1476375 h 1538287"/>
              <a:gd name="connsiteX6" fmla="*/ 2382 w 1009650"/>
              <a:gd name="connsiteY6" fmla="*/ 1497806 h 1538287"/>
              <a:gd name="connsiteX7" fmla="*/ 0 w 1009650"/>
              <a:gd name="connsiteY7" fmla="*/ 1516856 h 1538287"/>
              <a:gd name="connsiteX8" fmla="*/ 4763 w 1009650"/>
              <a:gd name="connsiteY8" fmla="*/ 1526381 h 1538287"/>
              <a:gd name="connsiteX9" fmla="*/ 19050 w 1009650"/>
              <a:gd name="connsiteY9" fmla="*/ 1535906 h 1538287"/>
              <a:gd name="connsiteX10" fmla="*/ 35719 w 1009650"/>
              <a:gd name="connsiteY10" fmla="*/ 1538287 h 1538287"/>
              <a:gd name="connsiteX11" fmla="*/ 61913 w 1009650"/>
              <a:gd name="connsiteY11" fmla="*/ 1531144 h 1538287"/>
              <a:gd name="connsiteX12" fmla="*/ 147638 w 1009650"/>
              <a:gd name="connsiteY12" fmla="*/ 1464469 h 1538287"/>
              <a:gd name="connsiteX13" fmla="*/ 392907 w 1009650"/>
              <a:gd name="connsiteY13" fmla="*/ 1240631 h 1538287"/>
              <a:gd name="connsiteX14" fmla="*/ 488157 w 1009650"/>
              <a:gd name="connsiteY14" fmla="*/ 1140619 h 1538287"/>
              <a:gd name="connsiteX15" fmla="*/ 619125 w 1009650"/>
              <a:gd name="connsiteY15" fmla="*/ 957262 h 1538287"/>
              <a:gd name="connsiteX16" fmla="*/ 707232 w 1009650"/>
              <a:gd name="connsiteY16" fmla="*/ 823912 h 1538287"/>
              <a:gd name="connsiteX17" fmla="*/ 776288 w 1009650"/>
              <a:gd name="connsiteY17" fmla="*/ 709612 h 1538287"/>
              <a:gd name="connsiteX18" fmla="*/ 850107 w 1009650"/>
              <a:gd name="connsiteY18" fmla="*/ 576262 h 1538287"/>
              <a:gd name="connsiteX19" fmla="*/ 895350 w 1009650"/>
              <a:gd name="connsiteY19" fmla="*/ 476250 h 1538287"/>
              <a:gd name="connsiteX20" fmla="*/ 907257 w 1009650"/>
              <a:gd name="connsiteY20" fmla="*/ 464344 h 1538287"/>
              <a:gd name="connsiteX21" fmla="*/ 931069 w 1009650"/>
              <a:gd name="connsiteY21" fmla="*/ 452437 h 1538287"/>
              <a:gd name="connsiteX22" fmla="*/ 964407 w 1009650"/>
              <a:gd name="connsiteY22" fmla="*/ 433387 h 1538287"/>
              <a:gd name="connsiteX23" fmla="*/ 990600 w 1009650"/>
              <a:gd name="connsiteY23" fmla="*/ 409575 h 1538287"/>
              <a:gd name="connsiteX24" fmla="*/ 1002507 w 1009650"/>
              <a:gd name="connsiteY24" fmla="*/ 392906 h 1538287"/>
              <a:gd name="connsiteX25" fmla="*/ 1009650 w 1009650"/>
              <a:gd name="connsiteY25" fmla="*/ 371475 h 1538287"/>
              <a:gd name="connsiteX26" fmla="*/ 1009650 w 1009650"/>
              <a:gd name="connsiteY26" fmla="*/ 350044 h 1538287"/>
              <a:gd name="connsiteX27" fmla="*/ 1002507 w 1009650"/>
              <a:gd name="connsiteY27" fmla="*/ 328612 h 1538287"/>
              <a:gd name="connsiteX28" fmla="*/ 990600 w 1009650"/>
              <a:gd name="connsiteY28" fmla="*/ 300037 h 1538287"/>
              <a:gd name="connsiteX29" fmla="*/ 969169 w 1009650"/>
              <a:gd name="connsiteY29" fmla="*/ 264319 h 1538287"/>
              <a:gd name="connsiteX30" fmla="*/ 940594 w 1009650"/>
              <a:gd name="connsiteY30" fmla="*/ 226219 h 1538287"/>
              <a:gd name="connsiteX31" fmla="*/ 902494 w 1009650"/>
              <a:gd name="connsiteY31" fmla="*/ 183356 h 1538287"/>
              <a:gd name="connsiteX32" fmla="*/ 850107 w 1009650"/>
              <a:gd name="connsiteY32" fmla="*/ 135731 h 1538287"/>
              <a:gd name="connsiteX33" fmla="*/ 783432 w 1009650"/>
              <a:gd name="connsiteY33" fmla="*/ 78581 h 1538287"/>
              <a:gd name="connsiteX34" fmla="*/ 750094 w 1009650"/>
              <a:gd name="connsiteY34" fmla="*/ 59531 h 1538287"/>
              <a:gd name="connsiteX35" fmla="*/ 692944 w 1009650"/>
              <a:gd name="connsiteY35" fmla="*/ 33337 h 1538287"/>
              <a:gd name="connsiteX36" fmla="*/ 652463 w 1009650"/>
              <a:gd name="connsiteY36" fmla="*/ 19050 h 1538287"/>
              <a:gd name="connsiteX37" fmla="*/ 597694 w 1009650"/>
              <a:gd name="connsiteY37" fmla="*/ 2381 h 1538287"/>
              <a:gd name="connsiteX38" fmla="*/ 557213 w 1009650"/>
              <a:gd name="connsiteY38" fmla="*/ 0 h 1538287"/>
              <a:gd name="connsiteX39" fmla="*/ 528638 w 1009650"/>
              <a:gd name="connsiteY39" fmla="*/ 4762 h 1538287"/>
              <a:gd name="connsiteX40" fmla="*/ 507207 w 1009650"/>
              <a:gd name="connsiteY40" fmla="*/ 14287 h 1538287"/>
              <a:gd name="connsiteX41" fmla="*/ 492919 w 1009650"/>
              <a:gd name="connsiteY41" fmla="*/ 26194 h 1538287"/>
              <a:gd name="connsiteX42" fmla="*/ 492919 w 1009650"/>
              <a:gd name="connsiteY42" fmla="*/ 35719 h 1538287"/>
              <a:gd name="connsiteX43" fmla="*/ 500063 w 1009650"/>
              <a:gd name="connsiteY43" fmla="*/ 50006 h 1538287"/>
              <a:gd name="connsiteX44" fmla="*/ 523875 w 1009650"/>
              <a:gd name="connsiteY44" fmla="*/ 69056 h 1538287"/>
              <a:gd name="connsiteX45" fmla="*/ 564357 w 1009650"/>
              <a:gd name="connsiteY45" fmla="*/ 111919 h 1538287"/>
              <a:gd name="connsiteX46" fmla="*/ 607219 w 1009650"/>
              <a:gd name="connsiteY46" fmla="*/ 176212 h 1538287"/>
              <a:gd name="connsiteX47" fmla="*/ 616744 w 1009650"/>
              <a:gd name="connsiteY47" fmla="*/ 202406 h 1538287"/>
              <a:gd name="connsiteX48" fmla="*/ 626269 w 1009650"/>
              <a:gd name="connsiteY48" fmla="*/ 238125 h 1538287"/>
              <a:gd name="connsiteX49" fmla="*/ 628650 w 1009650"/>
              <a:gd name="connsiteY49" fmla="*/ 273844 h 1538287"/>
              <a:gd name="connsiteX50" fmla="*/ 623888 w 1009650"/>
              <a:gd name="connsiteY50" fmla="*/ 316706 h 1538287"/>
              <a:gd name="connsiteX51" fmla="*/ 588169 w 1009650"/>
              <a:gd name="connsiteY51" fmla="*/ 423862 h 1538287"/>
              <a:gd name="connsiteX52" fmla="*/ 511969 w 1009650"/>
              <a:gd name="connsiteY52" fmla="*/ 609600 h 1538287"/>
              <a:gd name="connsiteX53" fmla="*/ 471488 w 1009650"/>
              <a:gd name="connsiteY53" fmla="*/ 697706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9650" h="1538287">
                <a:moveTo>
                  <a:pt x="471488" y="697706"/>
                </a:moveTo>
                <a:lnTo>
                  <a:pt x="361950" y="907256"/>
                </a:lnTo>
                <a:lnTo>
                  <a:pt x="276225" y="1059656"/>
                </a:lnTo>
                <a:lnTo>
                  <a:pt x="116682" y="1319212"/>
                </a:lnTo>
                <a:lnTo>
                  <a:pt x="42863" y="1433512"/>
                </a:lnTo>
                <a:lnTo>
                  <a:pt x="14288" y="1476375"/>
                </a:lnTo>
                <a:lnTo>
                  <a:pt x="2382" y="1497806"/>
                </a:lnTo>
                <a:lnTo>
                  <a:pt x="0" y="1516856"/>
                </a:lnTo>
                <a:lnTo>
                  <a:pt x="4763" y="1526381"/>
                </a:lnTo>
                <a:lnTo>
                  <a:pt x="19050" y="1535906"/>
                </a:lnTo>
                <a:lnTo>
                  <a:pt x="35719" y="1538287"/>
                </a:lnTo>
                <a:lnTo>
                  <a:pt x="61913" y="1531144"/>
                </a:lnTo>
                <a:lnTo>
                  <a:pt x="147638" y="1464469"/>
                </a:lnTo>
                <a:lnTo>
                  <a:pt x="392907" y="1240631"/>
                </a:lnTo>
                <a:lnTo>
                  <a:pt x="488157" y="1140619"/>
                </a:lnTo>
                <a:lnTo>
                  <a:pt x="619125" y="957262"/>
                </a:lnTo>
                <a:lnTo>
                  <a:pt x="707232" y="823912"/>
                </a:lnTo>
                <a:lnTo>
                  <a:pt x="776288" y="709612"/>
                </a:lnTo>
                <a:lnTo>
                  <a:pt x="850107" y="576262"/>
                </a:lnTo>
                <a:lnTo>
                  <a:pt x="895350" y="476250"/>
                </a:lnTo>
                <a:lnTo>
                  <a:pt x="907257" y="464344"/>
                </a:lnTo>
                <a:lnTo>
                  <a:pt x="931069" y="452437"/>
                </a:lnTo>
                <a:lnTo>
                  <a:pt x="964407" y="433387"/>
                </a:lnTo>
                <a:lnTo>
                  <a:pt x="990600" y="409575"/>
                </a:lnTo>
                <a:lnTo>
                  <a:pt x="1002507" y="392906"/>
                </a:lnTo>
                <a:lnTo>
                  <a:pt x="1009650" y="371475"/>
                </a:lnTo>
                <a:lnTo>
                  <a:pt x="1009650" y="350044"/>
                </a:lnTo>
                <a:lnTo>
                  <a:pt x="1002507" y="328612"/>
                </a:lnTo>
                <a:lnTo>
                  <a:pt x="990600" y="300037"/>
                </a:lnTo>
                <a:lnTo>
                  <a:pt x="969169" y="264319"/>
                </a:lnTo>
                <a:lnTo>
                  <a:pt x="940594" y="226219"/>
                </a:lnTo>
                <a:lnTo>
                  <a:pt x="902494" y="183356"/>
                </a:lnTo>
                <a:lnTo>
                  <a:pt x="850107" y="135731"/>
                </a:lnTo>
                <a:lnTo>
                  <a:pt x="783432" y="78581"/>
                </a:lnTo>
                <a:lnTo>
                  <a:pt x="750094" y="59531"/>
                </a:lnTo>
                <a:lnTo>
                  <a:pt x="692944" y="33337"/>
                </a:lnTo>
                <a:lnTo>
                  <a:pt x="652463" y="19050"/>
                </a:lnTo>
                <a:lnTo>
                  <a:pt x="597694" y="2381"/>
                </a:lnTo>
                <a:lnTo>
                  <a:pt x="557213" y="0"/>
                </a:lnTo>
                <a:lnTo>
                  <a:pt x="528638" y="4762"/>
                </a:lnTo>
                <a:lnTo>
                  <a:pt x="507207" y="14287"/>
                </a:lnTo>
                <a:lnTo>
                  <a:pt x="492919" y="26194"/>
                </a:lnTo>
                <a:lnTo>
                  <a:pt x="492919" y="35719"/>
                </a:lnTo>
                <a:lnTo>
                  <a:pt x="500063" y="50006"/>
                </a:lnTo>
                <a:lnTo>
                  <a:pt x="523875" y="69056"/>
                </a:lnTo>
                <a:lnTo>
                  <a:pt x="564357" y="111919"/>
                </a:lnTo>
                <a:lnTo>
                  <a:pt x="607219" y="176212"/>
                </a:lnTo>
                <a:lnTo>
                  <a:pt x="616744" y="202406"/>
                </a:lnTo>
                <a:lnTo>
                  <a:pt x="626269" y="238125"/>
                </a:lnTo>
                <a:lnTo>
                  <a:pt x="628650" y="273844"/>
                </a:lnTo>
                <a:lnTo>
                  <a:pt x="623888" y="316706"/>
                </a:lnTo>
                <a:lnTo>
                  <a:pt x="588169" y="423862"/>
                </a:lnTo>
                <a:lnTo>
                  <a:pt x="511969" y="609600"/>
                </a:lnTo>
                <a:lnTo>
                  <a:pt x="471488" y="6977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9CC6F36-6442-40DC-A6D3-44BF363E0E88}"/>
              </a:ext>
            </a:extLst>
          </p:cNvPr>
          <p:cNvSpPr/>
          <p:nvPr/>
        </p:nvSpPr>
        <p:spPr>
          <a:xfrm>
            <a:off x="5246688" y="2581275"/>
            <a:ext cx="1820862" cy="557213"/>
          </a:xfrm>
          <a:custGeom>
            <a:avLst/>
            <a:gdLst>
              <a:gd name="connsiteX0" fmla="*/ 757237 w 1821656"/>
              <a:gd name="connsiteY0" fmla="*/ 202406 h 557213"/>
              <a:gd name="connsiteX1" fmla="*/ 514350 w 1821656"/>
              <a:gd name="connsiteY1" fmla="*/ 276225 h 557213"/>
              <a:gd name="connsiteX2" fmla="*/ 409575 w 1821656"/>
              <a:gd name="connsiteY2" fmla="*/ 302419 h 557213"/>
              <a:gd name="connsiteX3" fmla="*/ 326231 w 1821656"/>
              <a:gd name="connsiteY3" fmla="*/ 319088 h 557213"/>
              <a:gd name="connsiteX4" fmla="*/ 245269 w 1821656"/>
              <a:gd name="connsiteY4" fmla="*/ 330994 h 557213"/>
              <a:gd name="connsiteX5" fmla="*/ 185737 w 1821656"/>
              <a:gd name="connsiteY5" fmla="*/ 335756 h 557213"/>
              <a:gd name="connsiteX6" fmla="*/ 133350 w 1821656"/>
              <a:gd name="connsiteY6" fmla="*/ 335756 h 557213"/>
              <a:gd name="connsiteX7" fmla="*/ 0 w 1821656"/>
              <a:gd name="connsiteY7" fmla="*/ 323850 h 557213"/>
              <a:gd name="connsiteX8" fmla="*/ 7144 w 1821656"/>
              <a:gd name="connsiteY8" fmla="*/ 366713 h 557213"/>
              <a:gd name="connsiteX9" fmla="*/ 14287 w 1821656"/>
              <a:gd name="connsiteY9" fmla="*/ 428625 h 557213"/>
              <a:gd name="connsiteX10" fmla="*/ 33337 w 1821656"/>
              <a:gd name="connsiteY10" fmla="*/ 464344 h 557213"/>
              <a:gd name="connsiteX11" fmla="*/ 52387 w 1821656"/>
              <a:gd name="connsiteY11" fmla="*/ 485775 h 557213"/>
              <a:gd name="connsiteX12" fmla="*/ 73819 w 1821656"/>
              <a:gd name="connsiteY12" fmla="*/ 502444 h 557213"/>
              <a:gd name="connsiteX13" fmla="*/ 116681 w 1821656"/>
              <a:gd name="connsiteY13" fmla="*/ 526256 h 557213"/>
              <a:gd name="connsiteX14" fmla="*/ 164306 w 1821656"/>
              <a:gd name="connsiteY14" fmla="*/ 545306 h 557213"/>
              <a:gd name="connsiteX15" fmla="*/ 207169 w 1821656"/>
              <a:gd name="connsiteY15" fmla="*/ 557213 h 557213"/>
              <a:gd name="connsiteX16" fmla="*/ 221456 w 1821656"/>
              <a:gd name="connsiteY16" fmla="*/ 557213 h 557213"/>
              <a:gd name="connsiteX17" fmla="*/ 259556 w 1821656"/>
              <a:gd name="connsiteY17" fmla="*/ 547688 h 557213"/>
              <a:gd name="connsiteX18" fmla="*/ 292894 w 1821656"/>
              <a:gd name="connsiteY18" fmla="*/ 533400 h 557213"/>
              <a:gd name="connsiteX19" fmla="*/ 323850 w 1821656"/>
              <a:gd name="connsiteY19" fmla="*/ 514350 h 557213"/>
              <a:gd name="connsiteX20" fmla="*/ 452437 w 1821656"/>
              <a:gd name="connsiteY20" fmla="*/ 466725 h 557213"/>
              <a:gd name="connsiteX21" fmla="*/ 654844 w 1821656"/>
              <a:gd name="connsiteY21" fmla="*/ 400050 h 557213"/>
              <a:gd name="connsiteX22" fmla="*/ 892969 w 1821656"/>
              <a:gd name="connsiteY22" fmla="*/ 328613 h 557213"/>
              <a:gd name="connsiteX23" fmla="*/ 1076325 w 1821656"/>
              <a:gd name="connsiteY23" fmla="*/ 280988 h 557213"/>
              <a:gd name="connsiteX24" fmla="*/ 1221581 w 1821656"/>
              <a:gd name="connsiteY24" fmla="*/ 250031 h 557213"/>
              <a:gd name="connsiteX25" fmla="*/ 1250156 w 1821656"/>
              <a:gd name="connsiteY25" fmla="*/ 247650 h 557213"/>
              <a:gd name="connsiteX26" fmla="*/ 1273969 w 1821656"/>
              <a:gd name="connsiteY26" fmla="*/ 252413 h 557213"/>
              <a:gd name="connsiteX27" fmla="*/ 1297781 w 1821656"/>
              <a:gd name="connsiteY27" fmla="*/ 259556 h 557213"/>
              <a:gd name="connsiteX28" fmla="*/ 1647825 w 1821656"/>
              <a:gd name="connsiteY28" fmla="*/ 490538 h 557213"/>
              <a:gd name="connsiteX29" fmla="*/ 1724025 w 1821656"/>
              <a:gd name="connsiteY29" fmla="*/ 478631 h 557213"/>
              <a:gd name="connsiteX30" fmla="*/ 1781175 w 1821656"/>
              <a:gd name="connsiteY30" fmla="*/ 464344 h 557213"/>
              <a:gd name="connsiteX31" fmla="*/ 1812131 w 1821656"/>
              <a:gd name="connsiteY31" fmla="*/ 447675 h 557213"/>
              <a:gd name="connsiteX32" fmla="*/ 1821656 w 1821656"/>
              <a:gd name="connsiteY32" fmla="*/ 435769 h 557213"/>
              <a:gd name="connsiteX33" fmla="*/ 1821656 w 1821656"/>
              <a:gd name="connsiteY33" fmla="*/ 419100 h 557213"/>
              <a:gd name="connsiteX34" fmla="*/ 1819275 w 1821656"/>
              <a:gd name="connsiteY34" fmla="*/ 397669 h 557213"/>
              <a:gd name="connsiteX35" fmla="*/ 1804987 w 1821656"/>
              <a:gd name="connsiteY35" fmla="*/ 364331 h 557213"/>
              <a:gd name="connsiteX36" fmla="*/ 1788319 w 1821656"/>
              <a:gd name="connsiteY36" fmla="*/ 333375 h 557213"/>
              <a:gd name="connsiteX37" fmla="*/ 1752600 w 1821656"/>
              <a:gd name="connsiteY37" fmla="*/ 285750 h 557213"/>
              <a:gd name="connsiteX38" fmla="*/ 1688306 w 1821656"/>
              <a:gd name="connsiteY38" fmla="*/ 219075 h 557213"/>
              <a:gd name="connsiteX39" fmla="*/ 1633537 w 1821656"/>
              <a:gd name="connsiteY39" fmla="*/ 169069 h 557213"/>
              <a:gd name="connsiteX40" fmla="*/ 1550194 w 1821656"/>
              <a:gd name="connsiteY40" fmla="*/ 107156 h 557213"/>
              <a:gd name="connsiteX41" fmla="*/ 1502569 w 1821656"/>
              <a:gd name="connsiteY41" fmla="*/ 76200 h 557213"/>
              <a:gd name="connsiteX42" fmla="*/ 1428750 w 1821656"/>
              <a:gd name="connsiteY42" fmla="*/ 35719 h 557213"/>
              <a:gd name="connsiteX43" fmla="*/ 1369219 w 1821656"/>
              <a:gd name="connsiteY43" fmla="*/ 11906 h 557213"/>
              <a:gd name="connsiteX44" fmla="*/ 1323975 w 1821656"/>
              <a:gd name="connsiteY44" fmla="*/ 0 h 557213"/>
              <a:gd name="connsiteX45" fmla="*/ 1297781 w 1821656"/>
              <a:gd name="connsiteY45" fmla="*/ 2381 h 557213"/>
              <a:gd name="connsiteX46" fmla="*/ 1247775 w 1821656"/>
              <a:gd name="connsiteY46" fmla="*/ 30956 h 557213"/>
              <a:gd name="connsiteX47" fmla="*/ 1197769 w 1821656"/>
              <a:gd name="connsiteY47" fmla="*/ 64294 h 557213"/>
              <a:gd name="connsiteX48" fmla="*/ 1114425 w 1821656"/>
              <a:gd name="connsiteY48" fmla="*/ 90488 h 557213"/>
              <a:gd name="connsiteX49" fmla="*/ 831056 w 1821656"/>
              <a:gd name="connsiteY49" fmla="*/ 178594 h 557213"/>
              <a:gd name="connsiteX50" fmla="*/ 757237 w 1821656"/>
              <a:gd name="connsiteY50" fmla="*/ 202406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21656" h="557213">
                <a:moveTo>
                  <a:pt x="757237" y="202406"/>
                </a:moveTo>
                <a:lnTo>
                  <a:pt x="514350" y="276225"/>
                </a:lnTo>
                <a:lnTo>
                  <a:pt x="409575" y="302419"/>
                </a:lnTo>
                <a:lnTo>
                  <a:pt x="326231" y="319088"/>
                </a:lnTo>
                <a:lnTo>
                  <a:pt x="245269" y="330994"/>
                </a:lnTo>
                <a:lnTo>
                  <a:pt x="185737" y="335756"/>
                </a:lnTo>
                <a:lnTo>
                  <a:pt x="133350" y="335756"/>
                </a:lnTo>
                <a:lnTo>
                  <a:pt x="0" y="323850"/>
                </a:lnTo>
                <a:lnTo>
                  <a:pt x="7144" y="366713"/>
                </a:lnTo>
                <a:lnTo>
                  <a:pt x="14287" y="428625"/>
                </a:lnTo>
                <a:lnTo>
                  <a:pt x="33337" y="464344"/>
                </a:lnTo>
                <a:lnTo>
                  <a:pt x="52387" y="485775"/>
                </a:lnTo>
                <a:lnTo>
                  <a:pt x="73819" y="502444"/>
                </a:lnTo>
                <a:lnTo>
                  <a:pt x="116681" y="526256"/>
                </a:lnTo>
                <a:lnTo>
                  <a:pt x="164306" y="545306"/>
                </a:lnTo>
                <a:lnTo>
                  <a:pt x="207169" y="557213"/>
                </a:lnTo>
                <a:lnTo>
                  <a:pt x="221456" y="557213"/>
                </a:lnTo>
                <a:lnTo>
                  <a:pt x="259556" y="547688"/>
                </a:lnTo>
                <a:lnTo>
                  <a:pt x="292894" y="533400"/>
                </a:lnTo>
                <a:lnTo>
                  <a:pt x="323850" y="514350"/>
                </a:lnTo>
                <a:lnTo>
                  <a:pt x="452437" y="466725"/>
                </a:lnTo>
                <a:lnTo>
                  <a:pt x="654844" y="400050"/>
                </a:lnTo>
                <a:lnTo>
                  <a:pt x="892969" y="328613"/>
                </a:lnTo>
                <a:lnTo>
                  <a:pt x="1076325" y="280988"/>
                </a:lnTo>
                <a:lnTo>
                  <a:pt x="1221581" y="250031"/>
                </a:lnTo>
                <a:lnTo>
                  <a:pt x="1250156" y="247650"/>
                </a:lnTo>
                <a:lnTo>
                  <a:pt x="1273969" y="252413"/>
                </a:lnTo>
                <a:lnTo>
                  <a:pt x="1297781" y="259556"/>
                </a:lnTo>
                <a:lnTo>
                  <a:pt x="1647825" y="490538"/>
                </a:lnTo>
                <a:lnTo>
                  <a:pt x="1724025" y="478631"/>
                </a:lnTo>
                <a:lnTo>
                  <a:pt x="1781175" y="464344"/>
                </a:lnTo>
                <a:lnTo>
                  <a:pt x="1812131" y="447675"/>
                </a:lnTo>
                <a:lnTo>
                  <a:pt x="1821656" y="435769"/>
                </a:lnTo>
                <a:lnTo>
                  <a:pt x="1821656" y="419100"/>
                </a:lnTo>
                <a:lnTo>
                  <a:pt x="1819275" y="397669"/>
                </a:lnTo>
                <a:lnTo>
                  <a:pt x="1804987" y="364331"/>
                </a:lnTo>
                <a:lnTo>
                  <a:pt x="1788319" y="333375"/>
                </a:lnTo>
                <a:lnTo>
                  <a:pt x="1752600" y="285750"/>
                </a:lnTo>
                <a:lnTo>
                  <a:pt x="1688306" y="219075"/>
                </a:lnTo>
                <a:lnTo>
                  <a:pt x="1633537" y="169069"/>
                </a:lnTo>
                <a:lnTo>
                  <a:pt x="1550194" y="107156"/>
                </a:lnTo>
                <a:lnTo>
                  <a:pt x="1502569" y="76200"/>
                </a:lnTo>
                <a:lnTo>
                  <a:pt x="1428750" y="35719"/>
                </a:lnTo>
                <a:lnTo>
                  <a:pt x="1369219" y="11906"/>
                </a:lnTo>
                <a:lnTo>
                  <a:pt x="1323975" y="0"/>
                </a:lnTo>
                <a:lnTo>
                  <a:pt x="1297781" y="2381"/>
                </a:lnTo>
                <a:lnTo>
                  <a:pt x="1247775" y="30956"/>
                </a:lnTo>
                <a:lnTo>
                  <a:pt x="1197769" y="64294"/>
                </a:lnTo>
                <a:lnTo>
                  <a:pt x="1114425" y="90488"/>
                </a:lnTo>
                <a:lnTo>
                  <a:pt x="831056" y="178594"/>
                </a:lnTo>
                <a:lnTo>
                  <a:pt x="757237" y="2024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0EFA43A-F220-4FF5-9AEE-3114557B0047}"/>
              </a:ext>
            </a:extLst>
          </p:cNvPr>
          <p:cNvSpPr/>
          <p:nvPr/>
        </p:nvSpPr>
        <p:spPr>
          <a:xfrm>
            <a:off x="6234113" y="2830513"/>
            <a:ext cx="719137" cy="657225"/>
          </a:xfrm>
          <a:custGeom>
            <a:avLst/>
            <a:gdLst>
              <a:gd name="connsiteX0" fmla="*/ 464343 w 719137"/>
              <a:gd name="connsiteY0" fmla="*/ 371475 h 657225"/>
              <a:gd name="connsiteX1" fmla="*/ 602456 w 719137"/>
              <a:gd name="connsiteY1" fmla="*/ 278607 h 657225"/>
              <a:gd name="connsiteX2" fmla="*/ 657225 w 719137"/>
              <a:gd name="connsiteY2" fmla="*/ 240507 h 657225"/>
              <a:gd name="connsiteX3" fmla="*/ 719137 w 719137"/>
              <a:gd name="connsiteY3" fmla="*/ 226219 h 657225"/>
              <a:gd name="connsiteX4" fmla="*/ 309562 w 719137"/>
              <a:gd name="connsiteY4" fmla="*/ 0 h 657225"/>
              <a:gd name="connsiteX5" fmla="*/ 323850 w 719137"/>
              <a:gd name="connsiteY5" fmla="*/ 23813 h 657225"/>
              <a:gd name="connsiteX6" fmla="*/ 335756 w 719137"/>
              <a:gd name="connsiteY6" fmla="*/ 50007 h 657225"/>
              <a:gd name="connsiteX7" fmla="*/ 340518 w 719137"/>
              <a:gd name="connsiteY7" fmla="*/ 78582 h 657225"/>
              <a:gd name="connsiteX8" fmla="*/ 333375 w 719137"/>
              <a:gd name="connsiteY8" fmla="*/ 126207 h 657225"/>
              <a:gd name="connsiteX9" fmla="*/ 311943 w 719137"/>
              <a:gd name="connsiteY9" fmla="*/ 178594 h 657225"/>
              <a:gd name="connsiteX10" fmla="*/ 211931 w 719137"/>
              <a:gd name="connsiteY10" fmla="*/ 328613 h 657225"/>
              <a:gd name="connsiteX11" fmla="*/ 38100 w 719137"/>
              <a:gd name="connsiteY11" fmla="*/ 554832 h 657225"/>
              <a:gd name="connsiteX12" fmla="*/ 9525 w 719137"/>
              <a:gd name="connsiteY12" fmla="*/ 595313 h 657225"/>
              <a:gd name="connsiteX13" fmla="*/ 0 w 719137"/>
              <a:gd name="connsiteY13" fmla="*/ 619125 h 657225"/>
              <a:gd name="connsiteX14" fmla="*/ 0 w 719137"/>
              <a:gd name="connsiteY14" fmla="*/ 635794 h 657225"/>
              <a:gd name="connsiteX15" fmla="*/ 0 w 719137"/>
              <a:gd name="connsiteY15" fmla="*/ 647700 h 657225"/>
              <a:gd name="connsiteX16" fmla="*/ 9525 w 719137"/>
              <a:gd name="connsiteY16" fmla="*/ 654844 h 657225"/>
              <a:gd name="connsiteX17" fmla="*/ 28575 w 719137"/>
              <a:gd name="connsiteY17" fmla="*/ 657225 h 657225"/>
              <a:gd name="connsiteX18" fmla="*/ 64293 w 719137"/>
              <a:gd name="connsiteY18" fmla="*/ 645319 h 657225"/>
              <a:gd name="connsiteX19" fmla="*/ 116681 w 719137"/>
              <a:gd name="connsiteY19" fmla="*/ 614363 h 657225"/>
              <a:gd name="connsiteX20" fmla="*/ 366712 w 719137"/>
              <a:gd name="connsiteY20" fmla="*/ 438150 h 657225"/>
              <a:gd name="connsiteX21" fmla="*/ 464343 w 719137"/>
              <a:gd name="connsiteY21" fmla="*/ 3714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19137" h="657225">
                <a:moveTo>
                  <a:pt x="464343" y="371475"/>
                </a:moveTo>
                <a:lnTo>
                  <a:pt x="602456" y="278607"/>
                </a:lnTo>
                <a:lnTo>
                  <a:pt x="657225" y="240507"/>
                </a:lnTo>
                <a:lnTo>
                  <a:pt x="719137" y="226219"/>
                </a:lnTo>
                <a:lnTo>
                  <a:pt x="309562" y="0"/>
                </a:lnTo>
                <a:lnTo>
                  <a:pt x="323850" y="23813"/>
                </a:lnTo>
                <a:lnTo>
                  <a:pt x="335756" y="50007"/>
                </a:lnTo>
                <a:lnTo>
                  <a:pt x="340518" y="78582"/>
                </a:lnTo>
                <a:lnTo>
                  <a:pt x="333375" y="126207"/>
                </a:lnTo>
                <a:lnTo>
                  <a:pt x="311943" y="178594"/>
                </a:lnTo>
                <a:lnTo>
                  <a:pt x="211931" y="328613"/>
                </a:lnTo>
                <a:lnTo>
                  <a:pt x="38100" y="554832"/>
                </a:lnTo>
                <a:lnTo>
                  <a:pt x="9525" y="595313"/>
                </a:lnTo>
                <a:lnTo>
                  <a:pt x="0" y="619125"/>
                </a:lnTo>
                <a:lnTo>
                  <a:pt x="0" y="635794"/>
                </a:lnTo>
                <a:lnTo>
                  <a:pt x="0" y="647700"/>
                </a:lnTo>
                <a:lnTo>
                  <a:pt x="9525" y="654844"/>
                </a:lnTo>
                <a:lnTo>
                  <a:pt x="28575" y="657225"/>
                </a:lnTo>
                <a:lnTo>
                  <a:pt x="64293" y="645319"/>
                </a:lnTo>
                <a:lnTo>
                  <a:pt x="116681" y="614363"/>
                </a:lnTo>
                <a:lnTo>
                  <a:pt x="366712" y="438150"/>
                </a:lnTo>
                <a:lnTo>
                  <a:pt x="464343" y="3714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7BF8324-BBDE-49C4-898E-56962B198952}"/>
              </a:ext>
            </a:extLst>
          </p:cNvPr>
          <p:cNvSpPr/>
          <p:nvPr/>
        </p:nvSpPr>
        <p:spPr>
          <a:xfrm>
            <a:off x="4225925" y="3406775"/>
            <a:ext cx="1536700" cy="2390775"/>
          </a:xfrm>
          <a:custGeom>
            <a:avLst/>
            <a:gdLst>
              <a:gd name="connsiteX0" fmla="*/ 1054100 w 1536700"/>
              <a:gd name="connsiteY0" fmla="*/ 1082675 h 2390775"/>
              <a:gd name="connsiteX1" fmla="*/ 1012825 w 1536700"/>
              <a:gd name="connsiteY1" fmla="*/ 1184275 h 2390775"/>
              <a:gd name="connsiteX2" fmla="*/ 949325 w 1536700"/>
              <a:gd name="connsiteY2" fmla="*/ 1317625 h 2390775"/>
              <a:gd name="connsiteX3" fmla="*/ 860425 w 1536700"/>
              <a:gd name="connsiteY3" fmla="*/ 1473200 h 2390775"/>
              <a:gd name="connsiteX4" fmla="*/ 762000 w 1536700"/>
              <a:gd name="connsiteY4" fmla="*/ 1616075 h 2390775"/>
              <a:gd name="connsiteX5" fmla="*/ 657225 w 1536700"/>
              <a:gd name="connsiteY5" fmla="*/ 1749425 h 2390775"/>
              <a:gd name="connsiteX6" fmla="*/ 555625 w 1536700"/>
              <a:gd name="connsiteY6" fmla="*/ 1863725 h 2390775"/>
              <a:gd name="connsiteX7" fmla="*/ 431800 w 1536700"/>
              <a:gd name="connsiteY7" fmla="*/ 1993900 h 2390775"/>
              <a:gd name="connsiteX8" fmla="*/ 238125 w 1536700"/>
              <a:gd name="connsiteY8" fmla="*/ 2162175 h 2390775"/>
              <a:gd name="connsiteX9" fmla="*/ 69850 w 1536700"/>
              <a:gd name="connsiteY9" fmla="*/ 2292350 h 2390775"/>
              <a:gd name="connsiteX10" fmla="*/ 6350 w 1536700"/>
              <a:gd name="connsiteY10" fmla="*/ 2343150 h 2390775"/>
              <a:gd name="connsiteX11" fmla="*/ 0 w 1536700"/>
              <a:gd name="connsiteY11" fmla="*/ 2359025 h 2390775"/>
              <a:gd name="connsiteX12" fmla="*/ 0 w 1536700"/>
              <a:gd name="connsiteY12" fmla="*/ 2371725 h 2390775"/>
              <a:gd name="connsiteX13" fmla="*/ 9525 w 1536700"/>
              <a:gd name="connsiteY13" fmla="*/ 2384425 h 2390775"/>
              <a:gd name="connsiteX14" fmla="*/ 25400 w 1536700"/>
              <a:gd name="connsiteY14" fmla="*/ 2390775 h 2390775"/>
              <a:gd name="connsiteX15" fmla="*/ 60325 w 1536700"/>
              <a:gd name="connsiteY15" fmla="*/ 2384425 h 2390775"/>
              <a:gd name="connsiteX16" fmla="*/ 250825 w 1536700"/>
              <a:gd name="connsiteY16" fmla="*/ 2286000 h 2390775"/>
              <a:gd name="connsiteX17" fmla="*/ 409575 w 1536700"/>
              <a:gd name="connsiteY17" fmla="*/ 2190750 h 2390775"/>
              <a:gd name="connsiteX18" fmla="*/ 574675 w 1536700"/>
              <a:gd name="connsiteY18" fmla="*/ 2073275 h 2390775"/>
              <a:gd name="connsiteX19" fmla="*/ 685800 w 1536700"/>
              <a:gd name="connsiteY19" fmla="*/ 1984375 h 2390775"/>
              <a:gd name="connsiteX20" fmla="*/ 752475 w 1536700"/>
              <a:gd name="connsiteY20" fmla="*/ 1924050 h 2390775"/>
              <a:gd name="connsiteX21" fmla="*/ 873125 w 1536700"/>
              <a:gd name="connsiteY21" fmla="*/ 1800225 h 2390775"/>
              <a:gd name="connsiteX22" fmla="*/ 981075 w 1536700"/>
              <a:gd name="connsiteY22" fmla="*/ 1676400 h 2390775"/>
              <a:gd name="connsiteX23" fmla="*/ 1069975 w 1536700"/>
              <a:gd name="connsiteY23" fmla="*/ 1549400 h 2390775"/>
              <a:gd name="connsiteX24" fmla="*/ 1133475 w 1536700"/>
              <a:gd name="connsiteY24" fmla="*/ 1454150 h 2390775"/>
              <a:gd name="connsiteX25" fmla="*/ 1225550 w 1536700"/>
              <a:gd name="connsiteY25" fmla="*/ 1285875 h 2390775"/>
              <a:gd name="connsiteX26" fmla="*/ 1285875 w 1536700"/>
              <a:gd name="connsiteY26" fmla="*/ 1146175 h 2390775"/>
              <a:gd name="connsiteX27" fmla="*/ 1323975 w 1536700"/>
              <a:gd name="connsiteY27" fmla="*/ 1057275 h 2390775"/>
              <a:gd name="connsiteX28" fmla="*/ 1374775 w 1536700"/>
              <a:gd name="connsiteY28" fmla="*/ 908050 h 2390775"/>
              <a:gd name="connsiteX29" fmla="*/ 1393825 w 1536700"/>
              <a:gd name="connsiteY29" fmla="*/ 822325 h 2390775"/>
              <a:gd name="connsiteX30" fmla="*/ 1431925 w 1536700"/>
              <a:gd name="connsiteY30" fmla="*/ 663575 h 2390775"/>
              <a:gd name="connsiteX31" fmla="*/ 1454150 w 1536700"/>
              <a:gd name="connsiteY31" fmla="*/ 533400 h 2390775"/>
              <a:gd name="connsiteX32" fmla="*/ 1473200 w 1536700"/>
              <a:gd name="connsiteY32" fmla="*/ 428625 h 2390775"/>
              <a:gd name="connsiteX33" fmla="*/ 1489075 w 1536700"/>
              <a:gd name="connsiteY33" fmla="*/ 368300 h 2390775"/>
              <a:gd name="connsiteX34" fmla="*/ 1501775 w 1536700"/>
              <a:gd name="connsiteY34" fmla="*/ 336550 h 2390775"/>
              <a:gd name="connsiteX35" fmla="*/ 1514475 w 1536700"/>
              <a:gd name="connsiteY35" fmla="*/ 320675 h 2390775"/>
              <a:gd name="connsiteX36" fmla="*/ 1533525 w 1536700"/>
              <a:gd name="connsiteY36" fmla="*/ 301625 h 2390775"/>
              <a:gd name="connsiteX37" fmla="*/ 1536700 w 1536700"/>
              <a:gd name="connsiteY37" fmla="*/ 292100 h 2390775"/>
              <a:gd name="connsiteX38" fmla="*/ 1536700 w 1536700"/>
              <a:gd name="connsiteY38" fmla="*/ 276225 h 2390775"/>
              <a:gd name="connsiteX39" fmla="*/ 1530350 w 1536700"/>
              <a:gd name="connsiteY39" fmla="*/ 260350 h 2390775"/>
              <a:gd name="connsiteX40" fmla="*/ 1520825 w 1536700"/>
              <a:gd name="connsiteY40" fmla="*/ 244475 h 2390775"/>
              <a:gd name="connsiteX41" fmla="*/ 1495425 w 1536700"/>
              <a:gd name="connsiteY41" fmla="*/ 212725 h 2390775"/>
              <a:gd name="connsiteX42" fmla="*/ 1444625 w 1536700"/>
              <a:gd name="connsiteY42" fmla="*/ 168275 h 2390775"/>
              <a:gd name="connsiteX43" fmla="*/ 1397000 w 1536700"/>
              <a:gd name="connsiteY43" fmla="*/ 136525 h 2390775"/>
              <a:gd name="connsiteX44" fmla="*/ 1333500 w 1536700"/>
              <a:gd name="connsiteY44" fmla="*/ 92075 h 2390775"/>
              <a:gd name="connsiteX45" fmla="*/ 1250950 w 1536700"/>
              <a:gd name="connsiteY45" fmla="*/ 34925 h 2390775"/>
              <a:gd name="connsiteX46" fmla="*/ 1196975 w 1536700"/>
              <a:gd name="connsiteY46" fmla="*/ 6350 h 2390775"/>
              <a:gd name="connsiteX47" fmla="*/ 1174750 w 1536700"/>
              <a:gd name="connsiteY47" fmla="*/ 0 h 2390775"/>
              <a:gd name="connsiteX48" fmla="*/ 1123950 w 1536700"/>
              <a:gd name="connsiteY48" fmla="*/ 0 h 2390775"/>
              <a:gd name="connsiteX49" fmla="*/ 1066800 w 1536700"/>
              <a:gd name="connsiteY49" fmla="*/ 6350 h 2390775"/>
              <a:gd name="connsiteX50" fmla="*/ 1041400 w 1536700"/>
              <a:gd name="connsiteY50" fmla="*/ 15875 h 2390775"/>
              <a:gd name="connsiteX51" fmla="*/ 1028700 w 1536700"/>
              <a:gd name="connsiteY51" fmla="*/ 28575 h 2390775"/>
              <a:gd name="connsiteX52" fmla="*/ 1022350 w 1536700"/>
              <a:gd name="connsiteY52" fmla="*/ 34925 h 2390775"/>
              <a:gd name="connsiteX53" fmla="*/ 1022350 w 1536700"/>
              <a:gd name="connsiteY53" fmla="*/ 47625 h 2390775"/>
              <a:gd name="connsiteX54" fmla="*/ 1031875 w 1536700"/>
              <a:gd name="connsiteY54" fmla="*/ 63500 h 2390775"/>
              <a:gd name="connsiteX55" fmla="*/ 1047750 w 1536700"/>
              <a:gd name="connsiteY55" fmla="*/ 79375 h 2390775"/>
              <a:gd name="connsiteX56" fmla="*/ 1076325 w 1536700"/>
              <a:gd name="connsiteY56" fmla="*/ 104775 h 2390775"/>
              <a:gd name="connsiteX57" fmla="*/ 1108075 w 1536700"/>
              <a:gd name="connsiteY57" fmla="*/ 139700 h 2390775"/>
              <a:gd name="connsiteX58" fmla="*/ 1143000 w 1536700"/>
              <a:gd name="connsiteY58" fmla="*/ 184150 h 2390775"/>
              <a:gd name="connsiteX59" fmla="*/ 1165225 w 1536700"/>
              <a:gd name="connsiteY59" fmla="*/ 225425 h 2390775"/>
              <a:gd name="connsiteX60" fmla="*/ 1181100 w 1536700"/>
              <a:gd name="connsiteY60" fmla="*/ 279400 h 2390775"/>
              <a:gd name="connsiteX61" fmla="*/ 1187450 w 1536700"/>
              <a:gd name="connsiteY61" fmla="*/ 333375 h 2390775"/>
              <a:gd name="connsiteX62" fmla="*/ 1187450 w 1536700"/>
              <a:gd name="connsiteY62" fmla="*/ 425450 h 2390775"/>
              <a:gd name="connsiteX63" fmla="*/ 1168400 w 1536700"/>
              <a:gd name="connsiteY63" fmla="*/ 641350 h 2390775"/>
              <a:gd name="connsiteX64" fmla="*/ 1130300 w 1536700"/>
              <a:gd name="connsiteY64" fmla="*/ 847725 h 2390775"/>
              <a:gd name="connsiteX65" fmla="*/ 1095375 w 1536700"/>
              <a:gd name="connsiteY65" fmla="*/ 971550 h 2390775"/>
              <a:gd name="connsiteX66" fmla="*/ 1054100 w 1536700"/>
              <a:gd name="connsiteY66" fmla="*/ 1082675 h 23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536700" h="2390775">
                <a:moveTo>
                  <a:pt x="1054100" y="1082675"/>
                </a:moveTo>
                <a:lnTo>
                  <a:pt x="1012825" y="1184275"/>
                </a:lnTo>
                <a:lnTo>
                  <a:pt x="949325" y="1317625"/>
                </a:lnTo>
                <a:lnTo>
                  <a:pt x="860425" y="1473200"/>
                </a:lnTo>
                <a:lnTo>
                  <a:pt x="762000" y="1616075"/>
                </a:lnTo>
                <a:lnTo>
                  <a:pt x="657225" y="1749425"/>
                </a:lnTo>
                <a:lnTo>
                  <a:pt x="555625" y="1863725"/>
                </a:lnTo>
                <a:lnTo>
                  <a:pt x="431800" y="1993900"/>
                </a:lnTo>
                <a:lnTo>
                  <a:pt x="238125" y="2162175"/>
                </a:lnTo>
                <a:lnTo>
                  <a:pt x="69850" y="2292350"/>
                </a:lnTo>
                <a:lnTo>
                  <a:pt x="6350" y="2343150"/>
                </a:lnTo>
                <a:lnTo>
                  <a:pt x="0" y="2359025"/>
                </a:lnTo>
                <a:lnTo>
                  <a:pt x="0" y="2371725"/>
                </a:lnTo>
                <a:lnTo>
                  <a:pt x="9525" y="2384425"/>
                </a:lnTo>
                <a:lnTo>
                  <a:pt x="25400" y="2390775"/>
                </a:lnTo>
                <a:lnTo>
                  <a:pt x="60325" y="2384425"/>
                </a:lnTo>
                <a:lnTo>
                  <a:pt x="250825" y="2286000"/>
                </a:lnTo>
                <a:lnTo>
                  <a:pt x="409575" y="2190750"/>
                </a:lnTo>
                <a:lnTo>
                  <a:pt x="574675" y="2073275"/>
                </a:lnTo>
                <a:lnTo>
                  <a:pt x="685800" y="1984375"/>
                </a:lnTo>
                <a:lnTo>
                  <a:pt x="752475" y="1924050"/>
                </a:lnTo>
                <a:lnTo>
                  <a:pt x="873125" y="1800225"/>
                </a:lnTo>
                <a:lnTo>
                  <a:pt x="981075" y="1676400"/>
                </a:lnTo>
                <a:lnTo>
                  <a:pt x="1069975" y="1549400"/>
                </a:lnTo>
                <a:lnTo>
                  <a:pt x="1133475" y="1454150"/>
                </a:lnTo>
                <a:lnTo>
                  <a:pt x="1225550" y="1285875"/>
                </a:lnTo>
                <a:lnTo>
                  <a:pt x="1285875" y="1146175"/>
                </a:lnTo>
                <a:lnTo>
                  <a:pt x="1323975" y="1057275"/>
                </a:lnTo>
                <a:lnTo>
                  <a:pt x="1374775" y="908050"/>
                </a:lnTo>
                <a:lnTo>
                  <a:pt x="1393825" y="822325"/>
                </a:lnTo>
                <a:lnTo>
                  <a:pt x="1431925" y="663575"/>
                </a:lnTo>
                <a:lnTo>
                  <a:pt x="1454150" y="533400"/>
                </a:lnTo>
                <a:lnTo>
                  <a:pt x="1473200" y="428625"/>
                </a:lnTo>
                <a:lnTo>
                  <a:pt x="1489075" y="368300"/>
                </a:lnTo>
                <a:lnTo>
                  <a:pt x="1501775" y="336550"/>
                </a:lnTo>
                <a:lnTo>
                  <a:pt x="1514475" y="320675"/>
                </a:lnTo>
                <a:lnTo>
                  <a:pt x="1533525" y="301625"/>
                </a:lnTo>
                <a:lnTo>
                  <a:pt x="1536700" y="292100"/>
                </a:lnTo>
                <a:lnTo>
                  <a:pt x="1536700" y="276225"/>
                </a:lnTo>
                <a:lnTo>
                  <a:pt x="1530350" y="260350"/>
                </a:lnTo>
                <a:lnTo>
                  <a:pt x="1520825" y="244475"/>
                </a:lnTo>
                <a:lnTo>
                  <a:pt x="1495425" y="212725"/>
                </a:lnTo>
                <a:lnTo>
                  <a:pt x="1444625" y="168275"/>
                </a:lnTo>
                <a:lnTo>
                  <a:pt x="1397000" y="136525"/>
                </a:lnTo>
                <a:lnTo>
                  <a:pt x="1333500" y="92075"/>
                </a:lnTo>
                <a:lnTo>
                  <a:pt x="1250950" y="34925"/>
                </a:lnTo>
                <a:lnTo>
                  <a:pt x="1196975" y="6350"/>
                </a:lnTo>
                <a:lnTo>
                  <a:pt x="1174750" y="0"/>
                </a:lnTo>
                <a:lnTo>
                  <a:pt x="1123950" y="0"/>
                </a:lnTo>
                <a:lnTo>
                  <a:pt x="1066800" y="6350"/>
                </a:lnTo>
                <a:lnTo>
                  <a:pt x="1041400" y="15875"/>
                </a:lnTo>
                <a:lnTo>
                  <a:pt x="1028700" y="28575"/>
                </a:lnTo>
                <a:lnTo>
                  <a:pt x="1022350" y="34925"/>
                </a:lnTo>
                <a:lnTo>
                  <a:pt x="1022350" y="47625"/>
                </a:lnTo>
                <a:lnTo>
                  <a:pt x="1031875" y="63500"/>
                </a:lnTo>
                <a:lnTo>
                  <a:pt x="1047750" y="79375"/>
                </a:lnTo>
                <a:lnTo>
                  <a:pt x="1076325" y="104775"/>
                </a:lnTo>
                <a:lnTo>
                  <a:pt x="1108075" y="139700"/>
                </a:lnTo>
                <a:lnTo>
                  <a:pt x="1143000" y="184150"/>
                </a:lnTo>
                <a:lnTo>
                  <a:pt x="1165225" y="225425"/>
                </a:lnTo>
                <a:lnTo>
                  <a:pt x="1181100" y="279400"/>
                </a:lnTo>
                <a:lnTo>
                  <a:pt x="1187450" y="333375"/>
                </a:lnTo>
                <a:lnTo>
                  <a:pt x="1187450" y="425450"/>
                </a:lnTo>
                <a:lnTo>
                  <a:pt x="1168400" y="641350"/>
                </a:lnTo>
                <a:lnTo>
                  <a:pt x="1130300" y="847725"/>
                </a:lnTo>
                <a:lnTo>
                  <a:pt x="1095375" y="971550"/>
                </a:lnTo>
                <a:lnTo>
                  <a:pt x="1054100" y="1082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9804F0F4-C90B-4783-B592-39C313BC4103}"/>
              </a:ext>
            </a:extLst>
          </p:cNvPr>
          <p:cNvSpPr/>
          <p:nvPr/>
        </p:nvSpPr>
        <p:spPr>
          <a:xfrm>
            <a:off x="5570538" y="4011613"/>
            <a:ext cx="1885950" cy="1739900"/>
          </a:xfrm>
          <a:custGeom>
            <a:avLst/>
            <a:gdLst>
              <a:gd name="connsiteX0" fmla="*/ 619125 w 1885950"/>
              <a:gd name="connsiteY0" fmla="*/ 695325 h 1738313"/>
              <a:gd name="connsiteX1" fmla="*/ 540544 w 1885950"/>
              <a:gd name="connsiteY1" fmla="*/ 609600 h 1738313"/>
              <a:gd name="connsiteX2" fmla="*/ 385762 w 1885950"/>
              <a:gd name="connsiteY2" fmla="*/ 431007 h 1738313"/>
              <a:gd name="connsiteX3" fmla="*/ 271462 w 1885950"/>
              <a:gd name="connsiteY3" fmla="*/ 290513 h 1738313"/>
              <a:gd name="connsiteX4" fmla="*/ 38100 w 1885950"/>
              <a:gd name="connsiteY4" fmla="*/ 0 h 1738313"/>
              <a:gd name="connsiteX5" fmla="*/ 0 w 1885950"/>
              <a:gd name="connsiteY5" fmla="*/ 169069 h 1738313"/>
              <a:gd name="connsiteX6" fmla="*/ 107156 w 1885950"/>
              <a:gd name="connsiteY6" fmla="*/ 338138 h 1738313"/>
              <a:gd name="connsiteX7" fmla="*/ 261937 w 1885950"/>
              <a:gd name="connsiteY7" fmla="*/ 583407 h 1738313"/>
              <a:gd name="connsiteX8" fmla="*/ 411956 w 1885950"/>
              <a:gd name="connsiteY8" fmla="*/ 819150 h 1738313"/>
              <a:gd name="connsiteX9" fmla="*/ 554831 w 1885950"/>
              <a:gd name="connsiteY9" fmla="*/ 1035844 h 1738313"/>
              <a:gd name="connsiteX10" fmla="*/ 714375 w 1885950"/>
              <a:gd name="connsiteY10" fmla="*/ 1278732 h 1738313"/>
              <a:gd name="connsiteX11" fmla="*/ 862012 w 1885950"/>
              <a:gd name="connsiteY11" fmla="*/ 1500188 h 1738313"/>
              <a:gd name="connsiteX12" fmla="*/ 921544 w 1885950"/>
              <a:gd name="connsiteY12" fmla="*/ 1585913 h 1738313"/>
              <a:gd name="connsiteX13" fmla="*/ 938212 w 1885950"/>
              <a:gd name="connsiteY13" fmla="*/ 1604963 h 1738313"/>
              <a:gd name="connsiteX14" fmla="*/ 954881 w 1885950"/>
              <a:gd name="connsiteY14" fmla="*/ 1616869 h 1738313"/>
              <a:gd name="connsiteX15" fmla="*/ 969169 w 1885950"/>
              <a:gd name="connsiteY15" fmla="*/ 1624013 h 1738313"/>
              <a:gd name="connsiteX16" fmla="*/ 1031081 w 1885950"/>
              <a:gd name="connsiteY16" fmla="*/ 1638300 h 1738313"/>
              <a:gd name="connsiteX17" fmla="*/ 1271587 w 1885950"/>
              <a:gd name="connsiteY17" fmla="*/ 1690688 h 1738313"/>
              <a:gd name="connsiteX18" fmla="*/ 1512094 w 1885950"/>
              <a:gd name="connsiteY18" fmla="*/ 1726407 h 1738313"/>
              <a:gd name="connsiteX19" fmla="*/ 1669256 w 1885950"/>
              <a:gd name="connsiteY19" fmla="*/ 1738313 h 1738313"/>
              <a:gd name="connsiteX20" fmla="*/ 1804987 w 1885950"/>
              <a:gd name="connsiteY20" fmla="*/ 1735932 h 1738313"/>
              <a:gd name="connsiteX21" fmla="*/ 1859756 w 1885950"/>
              <a:gd name="connsiteY21" fmla="*/ 1726407 h 1738313"/>
              <a:gd name="connsiteX22" fmla="*/ 1881187 w 1885950"/>
              <a:gd name="connsiteY22" fmla="*/ 1714500 h 1738313"/>
              <a:gd name="connsiteX23" fmla="*/ 1885950 w 1885950"/>
              <a:gd name="connsiteY23" fmla="*/ 1704975 h 1738313"/>
              <a:gd name="connsiteX24" fmla="*/ 1883569 w 1885950"/>
              <a:gd name="connsiteY24" fmla="*/ 1695450 h 1738313"/>
              <a:gd name="connsiteX25" fmla="*/ 1878806 w 1885950"/>
              <a:gd name="connsiteY25" fmla="*/ 1685925 h 1738313"/>
              <a:gd name="connsiteX26" fmla="*/ 1790700 w 1885950"/>
              <a:gd name="connsiteY26" fmla="*/ 1633538 h 1738313"/>
              <a:gd name="connsiteX27" fmla="*/ 1624012 w 1885950"/>
              <a:gd name="connsiteY27" fmla="*/ 1533525 h 1738313"/>
              <a:gd name="connsiteX28" fmla="*/ 1466850 w 1885950"/>
              <a:gd name="connsiteY28" fmla="*/ 1431132 h 1738313"/>
              <a:gd name="connsiteX29" fmla="*/ 1281112 w 1885950"/>
              <a:gd name="connsiteY29" fmla="*/ 1300163 h 1738313"/>
              <a:gd name="connsiteX30" fmla="*/ 1138237 w 1885950"/>
              <a:gd name="connsiteY30" fmla="*/ 1190625 h 1738313"/>
              <a:gd name="connsiteX31" fmla="*/ 966787 w 1885950"/>
              <a:gd name="connsiteY31" fmla="*/ 1045369 h 1738313"/>
              <a:gd name="connsiteX32" fmla="*/ 800100 w 1885950"/>
              <a:gd name="connsiteY32" fmla="*/ 890588 h 1738313"/>
              <a:gd name="connsiteX33" fmla="*/ 619125 w 1885950"/>
              <a:gd name="connsiteY33" fmla="*/ 695325 h 17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885950" h="1738313">
                <a:moveTo>
                  <a:pt x="619125" y="695325"/>
                </a:moveTo>
                <a:lnTo>
                  <a:pt x="540544" y="609600"/>
                </a:lnTo>
                <a:lnTo>
                  <a:pt x="385762" y="431007"/>
                </a:lnTo>
                <a:lnTo>
                  <a:pt x="271462" y="290513"/>
                </a:lnTo>
                <a:lnTo>
                  <a:pt x="38100" y="0"/>
                </a:lnTo>
                <a:lnTo>
                  <a:pt x="0" y="169069"/>
                </a:lnTo>
                <a:lnTo>
                  <a:pt x="107156" y="338138"/>
                </a:lnTo>
                <a:lnTo>
                  <a:pt x="261937" y="583407"/>
                </a:lnTo>
                <a:lnTo>
                  <a:pt x="411956" y="819150"/>
                </a:lnTo>
                <a:lnTo>
                  <a:pt x="554831" y="1035844"/>
                </a:lnTo>
                <a:lnTo>
                  <a:pt x="714375" y="1278732"/>
                </a:lnTo>
                <a:lnTo>
                  <a:pt x="862012" y="1500188"/>
                </a:lnTo>
                <a:lnTo>
                  <a:pt x="921544" y="1585913"/>
                </a:lnTo>
                <a:lnTo>
                  <a:pt x="938212" y="1604963"/>
                </a:lnTo>
                <a:lnTo>
                  <a:pt x="954881" y="1616869"/>
                </a:lnTo>
                <a:lnTo>
                  <a:pt x="969169" y="1624013"/>
                </a:lnTo>
                <a:lnTo>
                  <a:pt x="1031081" y="1638300"/>
                </a:lnTo>
                <a:lnTo>
                  <a:pt x="1271587" y="1690688"/>
                </a:lnTo>
                <a:lnTo>
                  <a:pt x="1512094" y="1726407"/>
                </a:lnTo>
                <a:lnTo>
                  <a:pt x="1669256" y="1738313"/>
                </a:lnTo>
                <a:lnTo>
                  <a:pt x="1804987" y="1735932"/>
                </a:lnTo>
                <a:lnTo>
                  <a:pt x="1859756" y="1726407"/>
                </a:lnTo>
                <a:lnTo>
                  <a:pt x="1881187" y="1714500"/>
                </a:lnTo>
                <a:lnTo>
                  <a:pt x="1885950" y="1704975"/>
                </a:lnTo>
                <a:lnTo>
                  <a:pt x="1883569" y="1695450"/>
                </a:lnTo>
                <a:lnTo>
                  <a:pt x="1878806" y="1685925"/>
                </a:lnTo>
                <a:lnTo>
                  <a:pt x="1790700" y="1633538"/>
                </a:lnTo>
                <a:lnTo>
                  <a:pt x="1624012" y="1533525"/>
                </a:lnTo>
                <a:lnTo>
                  <a:pt x="1466850" y="1431132"/>
                </a:lnTo>
                <a:lnTo>
                  <a:pt x="1281112" y="1300163"/>
                </a:lnTo>
                <a:lnTo>
                  <a:pt x="1138237" y="1190625"/>
                </a:lnTo>
                <a:lnTo>
                  <a:pt x="966787" y="1045369"/>
                </a:lnTo>
                <a:lnTo>
                  <a:pt x="800100" y="890588"/>
                </a:lnTo>
                <a:lnTo>
                  <a:pt x="619125" y="695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BF6C7B-89DA-4445-BA7E-CA3B9119C630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846263"/>
            <a:ext cx="4979988" cy="3951287"/>
            <a:chOff x="2628900" y="1998663"/>
            <a:chExt cx="4979988" cy="3951287"/>
          </a:xfrm>
        </p:grpSpPr>
        <p:sp>
          <p:nvSpPr>
            <p:cNvPr id="14" name="フリーフォーム 30">
              <a:extLst>
                <a:ext uri="{FF2B5EF4-FFF2-40B4-BE49-F238E27FC236}">
                  <a16:creationId xmlns:a16="http://schemas.microsoft.com/office/drawing/2014/main" id="{74BFF0BA-206E-4183-8226-8EFBDF29F3AC}"/>
                </a:ext>
              </a:extLst>
            </p:cNvPr>
            <p:cNvSpPr/>
            <p:nvPr/>
          </p:nvSpPr>
          <p:spPr>
            <a:xfrm>
              <a:off x="2628900" y="21097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1">
              <a:extLst>
                <a:ext uri="{FF2B5EF4-FFF2-40B4-BE49-F238E27FC236}">
                  <a16:creationId xmlns:a16="http://schemas.microsoft.com/office/drawing/2014/main" id="{91B4ECF5-CB11-4651-9DDE-F14B4213C570}"/>
                </a:ext>
              </a:extLst>
            </p:cNvPr>
            <p:cNvSpPr/>
            <p:nvPr/>
          </p:nvSpPr>
          <p:spPr>
            <a:xfrm>
              <a:off x="4224338" y="21336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2">
              <a:extLst>
                <a:ext uri="{FF2B5EF4-FFF2-40B4-BE49-F238E27FC236}">
                  <a16:creationId xmlns:a16="http://schemas.microsoft.com/office/drawing/2014/main" id="{93492C4E-4826-4261-8401-E6837C17329E}"/>
                </a:ext>
              </a:extLst>
            </p:cNvPr>
            <p:cNvSpPr/>
            <p:nvPr/>
          </p:nvSpPr>
          <p:spPr>
            <a:xfrm>
              <a:off x="2657475" y="29130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3">
              <a:extLst>
                <a:ext uri="{FF2B5EF4-FFF2-40B4-BE49-F238E27FC236}">
                  <a16:creationId xmlns:a16="http://schemas.microsoft.com/office/drawing/2014/main" id="{D6E4689B-8793-41CB-814A-08CABB84DF23}"/>
                </a:ext>
              </a:extLst>
            </p:cNvPr>
            <p:cNvSpPr/>
            <p:nvPr/>
          </p:nvSpPr>
          <p:spPr>
            <a:xfrm>
              <a:off x="3919538" y="32940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7ECB008E-9CB3-401C-8AB6-1839B559E543}"/>
                </a:ext>
              </a:extLst>
            </p:cNvPr>
            <p:cNvSpPr/>
            <p:nvPr/>
          </p:nvSpPr>
          <p:spPr>
            <a:xfrm>
              <a:off x="2922588" y="44973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6">
              <a:extLst>
                <a:ext uri="{FF2B5EF4-FFF2-40B4-BE49-F238E27FC236}">
                  <a16:creationId xmlns:a16="http://schemas.microsoft.com/office/drawing/2014/main" id="{A84660EA-A82A-4BE4-9CAF-E788E15D9ED9}"/>
                </a:ext>
              </a:extLst>
            </p:cNvPr>
            <p:cNvSpPr/>
            <p:nvPr/>
          </p:nvSpPr>
          <p:spPr>
            <a:xfrm>
              <a:off x="3198813" y="42862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7">
              <a:extLst>
                <a:ext uri="{FF2B5EF4-FFF2-40B4-BE49-F238E27FC236}">
                  <a16:creationId xmlns:a16="http://schemas.microsoft.com/office/drawing/2014/main" id="{AADA3513-1340-4CB2-BCED-D41122DAF166}"/>
                </a:ext>
              </a:extLst>
            </p:cNvPr>
            <p:cNvSpPr/>
            <p:nvPr/>
          </p:nvSpPr>
          <p:spPr>
            <a:xfrm>
              <a:off x="3341688" y="52244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8">
              <a:extLst>
                <a:ext uri="{FF2B5EF4-FFF2-40B4-BE49-F238E27FC236}">
                  <a16:creationId xmlns:a16="http://schemas.microsoft.com/office/drawing/2014/main" id="{6016F0CD-44FA-4DE1-981F-76452CD7E271}"/>
                </a:ext>
              </a:extLst>
            </p:cNvPr>
            <p:cNvSpPr/>
            <p:nvPr/>
          </p:nvSpPr>
          <p:spPr>
            <a:xfrm>
              <a:off x="4935538" y="19986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9">
              <a:extLst>
                <a:ext uri="{FF2B5EF4-FFF2-40B4-BE49-F238E27FC236}">
                  <a16:creationId xmlns:a16="http://schemas.microsoft.com/office/drawing/2014/main" id="{3CC9B29F-7DC5-4B7A-AF23-808E0A9F7145}"/>
                </a:ext>
              </a:extLst>
            </p:cNvPr>
            <p:cNvSpPr/>
            <p:nvPr/>
          </p:nvSpPr>
          <p:spPr>
            <a:xfrm>
              <a:off x="5399088" y="27336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DD40DF57-868F-4E32-B615-26821495E780}"/>
                </a:ext>
              </a:extLst>
            </p:cNvPr>
            <p:cNvSpPr/>
            <p:nvPr/>
          </p:nvSpPr>
          <p:spPr>
            <a:xfrm>
              <a:off x="6386513" y="29829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AE86A36F-A8B7-4CE0-8355-6407DF36050E}"/>
                </a:ext>
              </a:extLst>
            </p:cNvPr>
            <p:cNvSpPr/>
            <p:nvPr/>
          </p:nvSpPr>
          <p:spPr>
            <a:xfrm>
              <a:off x="4378325" y="35591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B8036EDA-0E75-49BE-BEA1-03C5759F2A18}"/>
                </a:ext>
              </a:extLst>
            </p:cNvPr>
            <p:cNvSpPr/>
            <p:nvPr/>
          </p:nvSpPr>
          <p:spPr>
            <a:xfrm>
              <a:off x="5722938" y="41640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FF55B67-2E25-405E-8FBC-379B593A8DFD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846263"/>
            <a:ext cx="4981575" cy="3951287"/>
            <a:chOff x="2476500" y="1846263"/>
            <a:chExt cx="4979988" cy="3951287"/>
          </a:xfrm>
        </p:grpSpPr>
        <p:sp>
          <p:nvSpPr>
            <p:cNvPr id="28" name="フリーフォーム 30">
              <a:extLst>
                <a:ext uri="{FF2B5EF4-FFF2-40B4-BE49-F238E27FC236}">
                  <a16:creationId xmlns:a16="http://schemas.microsoft.com/office/drawing/2014/main" id="{4903B4CB-6714-4716-BD36-8C1EA7B72B25}"/>
                </a:ext>
              </a:extLst>
            </p:cNvPr>
            <p:cNvSpPr/>
            <p:nvPr/>
          </p:nvSpPr>
          <p:spPr>
            <a:xfrm>
              <a:off x="2476500" y="1957388"/>
              <a:ext cx="1104548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31">
              <a:extLst>
                <a:ext uri="{FF2B5EF4-FFF2-40B4-BE49-F238E27FC236}">
                  <a16:creationId xmlns:a16="http://schemas.microsoft.com/office/drawing/2014/main" id="{D701B5E2-1EB6-44F4-8674-EB526AC228CA}"/>
                </a:ext>
              </a:extLst>
            </p:cNvPr>
            <p:cNvSpPr/>
            <p:nvPr/>
          </p:nvSpPr>
          <p:spPr>
            <a:xfrm>
              <a:off x="4071429" y="1981200"/>
              <a:ext cx="831585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32">
              <a:extLst>
                <a:ext uri="{FF2B5EF4-FFF2-40B4-BE49-F238E27FC236}">
                  <a16:creationId xmlns:a16="http://schemas.microsoft.com/office/drawing/2014/main" id="{E65E9B77-C57E-4713-9E82-221F0FCBC12A}"/>
                </a:ext>
              </a:extLst>
            </p:cNvPr>
            <p:cNvSpPr/>
            <p:nvPr/>
          </p:nvSpPr>
          <p:spPr>
            <a:xfrm>
              <a:off x="2505066" y="2760663"/>
              <a:ext cx="1523514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3">
              <a:extLst>
                <a:ext uri="{FF2B5EF4-FFF2-40B4-BE49-F238E27FC236}">
                  <a16:creationId xmlns:a16="http://schemas.microsoft.com/office/drawing/2014/main" id="{7A4C5762-5842-4FEF-8E5F-327B01E3738F}"/>
                </a:ext>
              </a:extLst>
            </p:cNvPr>
            <p:cNvSpPr/>
            <p:nvPr/>
          </p:nvSpPr>
          <p:spPr>
            <a:xfrm>
              <a:off x="3766726" y="3141663"/>
              <a:ext cx="1018850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5">
              <a:extLst>
                <a:ext uri="{FF2B5EF4-FFF2-40B4-BE49-F238E27FC236}">
                  <a16:creationId xmlns:a16="http://schemas.microsoft.com/office/drawing/2014/main" id="{296694CF-7180-4AE5-874E-988F1654427D}"/>
                </a:ext>
              </a:extLst>
            </p:cNvPr>
            <p:cNvSpPr/>
            <p:nvPr/>
          </p:nvSpPr>
          <p:spPr>
            <a:xfrm>
              <a:off x="2770093" y="4344988"/>
              <a:ext cx="520534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6">
              <a:extLst>
                <a:ext uri="{FF2B5EF4-FFF2-40B4-BE49-F238E27FC236}">
                  <a16:creationId xmlns:a16="http://schemas.microsoft.com/office/drawing/2014/main" id="{5451E1B6-3C97-419F-B9A5-5147A4F74B84}"/>
                </a:ext>
              </a:extLst>
            </p:cNvPr>
            <p:cNvSpPr/>
            <p:nvPr/>
          </p:nvSpPr>
          <p:spPr>
            <a:xfrm>
              <a:off x="3046230" y="4133850"/>
              <a:ext cx="163143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7">
              <a:extLst>
                <a:ext uri="{FF2B5EF4-FFF2-40B4-BE49-F238E27FC236}">
                  <a16:creationId xmlns:a16="http://schemas.microsoft.com/office/drawing/2014/main" id="{12EE8EAE-EF25-4964-80ED-B249679A643A}"/>
                </a:ext>
              </a:extLst>
            </p:cNvPr>
            <p:cNvSpPr/>
            <p:nvPr/>
          </p:nvSpPr>
          <p:spPr>
            <a:xfrm>
              <a:off x="3189060" y="5072063"/>
              <a:ext cx="1049004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48">
              <a:extLst>
                <a:ext uri="{FF2B5EF4-FFF2-40B4-BE49-F238E27FC236}">
                  <a16:creationId xmlns:a16="http://schemas.microsoft.com/office/drawing/2014/main" id="{0B25F185-F6DA-422E-9F90-005288B0FC75}"/>
                </a:ext>
              </a:extLst>
            </p:cNvPr>
            <p:cNvSpPr/>
            <p:nvPr/>
          </p:nvSpPr>
          <p:spPr>
            <a:xfrm>
              <a:off x="4782402" y="1846263"/>
              <a:ext cx="1010916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9">
              <a:extLst>
                <a:ext uri="{FF2B5EF4-FFF2-40B4-BE49-F238E27FC236}">
                  <a16:creationId xmlns:a16="http://schemas.microsoft.com/office/drawing/2014/main" id="{6D5EAADD-0A23-4384-86F5-1FFAA788FB88}"/>
                </a:ext>
              </a:extLst>
            </p:cNvPr>
            <p:cNvSpPr/>
            <p:nvPr/>
          </p:nvSpPr>
          <p:spPr>
            <a:xfrm>
              <a:off x="5247392" y="2581275"/>
              <a:ext cx="182028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BB27C5FE-A7B2-4F9A-B989-782B2DB9C04C}"/>
                </a:ext>
              </a:extLst>
            </p:cNvPr>
            <p:cNvSpPr/>
            <p:nvPr/>
          </p:nvSpPr>
          <p:spPr>
            <a:xfrm>
              <a:off x="6234502" y="2830513"/>
              <a:ext cx="718908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2EC5BDC1-97AF-4B31-8650-E59A45218CD7}"/>
                </a:ext>
              </a:extLst>
            </p:cNvPr>
            <p:cNvSpPr/>
            <p:nvPr/>
          </p:nvSpPr>
          <p:spPr>
            <a:xfrm>
              <a:off x="4225368" y="3406775"/>
              <a:ext cx="1537797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2">
              <a:extLst>
                <a:ext uri="{FF2B5EF4-FFF2-40B4-BE49-F238E27FC236}">
                  <a16:creationId xmlns:a16="http://schemas.microsoft.com/office/drawing/2014/main" id="{7B41BFD4-4EB0-443B-9654-90BDD9165909}"/>
                </a:ext>
              </a:extLst>
            </p:cNvPr>
            <p:cNvSpPr/>
            <p:nvPr/>
          </p:nvSpPr>
          <p:spPr>
            <a:xfrm>
              <a:off x="5571139" y="4011613"/>
              <a:ext cx="1885349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86630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186" name="グループ化 1">
            <a:extLst>
              <a:ext uri="{FF2B5EF4-FFF2-40B4-BE49-F238E27FC236}">
                <a16:creationId xmlns:a16="http://schemas.microsoft.com/office/drawing/2014/main" id="{E4F29E18-6476-4D7F-BEFE-57A765F7A3DE}"/>
              </a:ext>
            </a:extLst>
          </p:cNvPr>
          <p:cNvGrpSpPr>
            <a:grpSpLocks/>
          </p:cNvGrpSpPr>
          <p:nvPr/>
        </p:nvGrpSpPr>
        <p:grpSpPr bwMode="auto">
          <a:xfrm>
            <a:off x="2476500" y="1846263"/>
            <a:ext cx="4979988" cy="3951287"/>
            <a:chOff x="2476500" y="1846263"/>
            <a:chExt cx="4979988" cy="3951287"/>
          </a:xfrm>
        </p:grpSpPr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8966DBD-1116-42CD-ACCC-4D200689BCAC}"/>
                </a:ext>
              </a:extLst>
            </p:cNvPr>
            <p:cNvSpPr/>
            <p:nvPr/>
          </p:nvSpPr>
          <p:spPr>
            <a:xfrm>
              <a:off x="2476500" y="1957388"/>
              <a:ext cx="1104900" cy="1082675"/>
            </a:xfrm>
            <a:custGeom>
              <a:avLst/>
              <a:gdLst>
                <a:gd name="connsiteX0" fmla="*/ 438150 w 1104900"/>
                <a:gd name="connsiteY0" fmla="*/ 590550 h 1083468"/>
                <a:gd name="connsiteX1" fmla="*/ 542925 w 1104900"/>
                <a:gd name="connsiteY1" fmla="*/ 469106 h 1083468"/>
                <a:gd name="connsiteX2" fmla="*/ 631031 w 1104900"/>
                <a:gd name="connsiteY2" fmla="*/ 357187 h 1083468"/>
                <a:gd name="connsiteX3" fmla="*/ 697706 w 1104900"/>
                <a:gd name="connsiteY3" fmla="*/ 257175 h 1083468"/>
                <a:gd name="connsiteX4" fmla="*/ 709613 w 1104900"/>
                <a:gd name="connsiteY4" fmla="*/ 230981 h 1083468"/>
                <a:gd name="connsiteX5" fmla="*/ 709613 w 1104900"/>
                <a:gd name="connsiteY5" fmla="*/ 209550 h 1083468"/>
                <a:gd name="connsiteX6" fmla="*/ 702469 w 1104900"/>
                <a:gd name="connsiteY6" fmla="*/ 183356 h 1083468"/>
                <a:gd name="connsiteX7" fmla="*/ 688181 w 1104900"/>
                <a:gd name="connsiteY7" fmla="*/ 152400 h 1083468"/>
                <a:gd name="connsiteX8" fmla="*/ 657225 w 1104900"/>
                <a:gd name="connsiteY8" fmla="*/ 111918 h 1083468"/>
                <a:gd name="connsiteX9" fmla="*/ 621506 w 1104900"/>
                <a:gd name="connsiteY9" fmla="*/ 73818 h 1083468"/>
                <a:gd name="connsiteX10" fmla="*/ 600075 w 1104900"/>
                <a:gd name="connsiteY10" fmla="*/ 47625 h 1083468"/>
                <a:gd name="connsiteX11" fmla="*/ 595313 w 1104900"/>
                <a:gd name="connsiteY11" fmla="*/ 38100 h 1083468"/>
                <a:gd name="connsiteX12" fmla="*/ 590550 w 1104900"/>
                <a:gd name="connsiteY12" fmla="*/ 23812 h 1083468"/>
                <a:gd name="connsiteX13" fmla="*/ 597694 w 1104900"/>
                <a:gd name="connsiteY13" fmla="*/ 9525 h 1083468"/>
                <a:gd name="connsiteX14" fmla="*/ 621506 w 1104900"/>
                <a:gd name="connsiteY14" fmla="*/ 2381 h 1083468"/>
                <a:gd name="connsiteX15" fmla="*/ 650081 w 1104900"/>
                <a:gd name="connsiteY15" fmla="*/ 0 h 1083468"/>
                <a:gd name="connsiteX16" fmla="*/ 681038 w 1104900"/>
                <a:gd name="connsiteY16" fmla="*/ 0 h 1083468"/>
                <a:gd name="connsiteX17" fmla="*/ 723900 w 1104900"/>
                <a:gd name="connsiteY17" fmla="*/ 9525 h 1083468"/>
                <a:gd name="connsiteX18" fmla="*/ 778669 w 1104900"/>
                <a:gd name="connsiteY18" fmla="*/ 33337 h 1083468"/>
                <a:gd name="connsiteX19" fmla="*/ 831056 w 1104900"/>
                <a:gd name="connsiteY19" fmla="*/ 66675 h 1083468"/>
                <a:gd name="connsiteX20" fmla="*/ 878681 w 1104900"/>
                <a:gd name="connsiteY20" fmla="*/ 102393 h 1083468"/>
                <a:gd name="connsiteX21" fmla="*/ 952500 w 1104900"/>
                <a:gd name="connsiteY21" fmla="*/ 169068 h 1083468"/>
                <a:gd name="connsiteX22" fmla="*/ 1023938 w 1104900"/>
                <a:gd name="connsiteY22" fmla="*/ 240506 h 1083468"/>
                <a:gd name="connsiteX23" fmla="*/ 1083469 w 1104900"/>
                <a:gd name="connsiteY23" fmla="*/ 307181 h 1083468"/>
                <a:gd name="connsiteX24" fmla="*/ 1100138 w 1104900"/>
                <a:gd name="connsiteY24" fmla="*/ 328612 h 1083468"/>
                <a:gd name="connsiteX25" fmla="*/ 1104900 w 1104900"/>
                <a:gd name="connsiteY25" fmla="*/ 345281 h 1083468"/>
                <a:gd name="connsiteX26" fmla="*/ 1100138 w 1104900"/>
                <a:gd name="connsiteY26" fmla="*/ 366712 h 1083468"/>
                <a:gd name="connsiteX27" fmla="*/ 1085850 w 1104900"/>
                <a:gd name="connsiteY27" fmla="*/ 383381 h 1083468"/>
                <a:gd name="connsiteX28" fmla="*/ 1057275 w 1104900"/>
                <a:gd name="connsiteY28" fmla="*/ 400050 h 1083468"/>
                <a:gd name="connsiteX29" fmla="*/ 995363 w 1104900"/>
                <a:gd name="connsiteY29" fmla="*/ 423862 h 1083468"/>
                <a:gd name="connsiteX30" fmla="*/ 802481 w 1104900"/>
                <a:gd name="connsiteY30" fmla="*/ 564356 h 1083468"/>
                <a:gd name="connsiteX31" fmla="*/ 564356 w 1104900"/>
                <a:gd name="connsiteY31" fmla="*/ 735806 h 1083468"/>
                <a:gd name="connsiteX32" fmla="*/ 373856 w 1104900"/>
                <a:gd name="connsiteY32" fmla="*/ 866775 h 1083468"/>
                <a:gd name="connsiteX33" fmla="*/ 138113 w 1104900"/>
                <a:gd name="connsiteY33" fmla="*/ 1021556 h 1083468"/>
                <a:gd name="connsiteX34" fmla="*/ 40481 w 1104900"/>
                <a:gd name="connsiteY34" fmla="*/ 1078706 h 1083468"/>
                <a:gd name="connsiteX35" fmla="*/ 16669 w 1104900"/>
                <a:gd name="connsiteY35" fmla="*/ 1083468 h 1083468"/>
                <a:gd name="connsiteX36" fmla="*/ 0 w 1104900"/>
                <a:gd name="connsiteY36" fmla="*/ 1083468 h 1083468"/>
                <a:gd name="connsiteX37" fmla="*/ 0 w 1104900"/>
                <a:gd name="connsiteY37" fmla="*/ 1073943 h 1083468"/>
                <a:gd name="connsiteX38" fmla="*/ 2381 w 1104900"/>
                <a:gd name="connsiteY38" fmla="*/ 1052512 h 1083468"/>
                <a:gd name="connsiteX39" fmla="*/ 9525 w 1104900"/>
                <a:gd name="connsiteY39" fmla="*/ 1031081 h 1083468"/>
                <a:gd name="connsiteX40" fmla="*/ 40481 w 1104900"/>
                <a:gd name="connsiteY40" fmla="*/ 997743 h 1083468"/>
                <a:gd name="connsiteX41" fmla="*/ 207169 w 1104900"/>
                <a:gd name="connsiteY41" fmla="*/ 835818 h 1083468"/>
                <a:gd name="connsiteX42" fmla="*/ 438150 w 1104900"/>
                <a:gd name="connsiteY42" fmla="*/ 590550 h 1083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04900" h="1083468">
                  <a:moveTo>
                    <a:pt x="438150" y="590550"/>
                  </a:moveTo>
                  <a:lnTo>
                    <a:pt x="542925" y="469106"/>
                  </a:lnTo>
                  <a:lnTo>
                    <a:pt x="631031" y="357187"/>
                  </a:lnTo>
                  <a:lnTo>
                    <a:pt x="697706" y="257175"/>
                  </a:lnTo>
                  <a:lnTo>
                    <a:pt x="709613" y="230981"/>
                  </a:lnTo>
                  <a:lnTo>
                    <a:pt x="709613" y="209550"/>
                  </a:lnTo>
                  <a:lnTo>
                    <a:pt x="702469" y="183356"/>
                  </a:lnTo>
                  <a:lnTo>
                    <a:pt x="688181" y="152400"/>
                  </a:lnTo>
                  <a:lnTo>
                    <a:pt x="657225" y="111918"/>
                  </a:lnTo>
                  <a:lnTo>
                    <a:pt x="621506" y="73818"/>
                  </a:lnTo>
                  <a:lnTo>
                    <a:pt x="600075" y="47625"/>
                  </a:lnTo>
                  <a:lnTo>
                    <a:pt x="595313" y="38100"/>
                  </a:lnTo>
                  <a:lnTo>
                    <a:pt x="590550" y="23812"/>
                  </a:lnTo>
                  <a:lnTo>
                    <a:pt x="597694" y="9525"/>
                  </a:lnTo>
                  <a:lnTo>
                    <a:pt x="621506" y="2381"/>
                  </a:lnTo>
                  <a:lnTo>
                    <a:pt x="650081" y="0"/>
                  </a:lnTo>
                  <a:lnTo>
                    <a:pt x="681038" y="0"/>
                  </a:lnTo>
                  <a:lnTo>
                    <a:pt x="723900" y="9525"/>
                  </a:lnTo>
                  <a:lnTo>
                    <a:pt x="778669" y="33337"/>
                  </a:lnTo>
                  <a:lnTo>
                    <a:pt x="831056" y="66675"/>
                  </a:lnTo>
                  <a:lnTo>
                    <a:pt x="878681" y="102393"/>
                  </a:lnTo>
                  <a:lnTo>
                    <a:pt x="952500" y="169068"/>
                  </a:lnTo>
                  <a:lnTo>
                    <a:pt x="1023938" y="240506"/>
                  </a:lnTo>
                  <a:lnTo>
                    <a:pt x="1083469" y="307181"/>
                  </a:lnTo>
                  <a:lnTo>
                    <a:pt x="1100138" y="328612"/>
                  </a:lnTo>
                  <a:lnTo>
                    <a:pt x="1104900" y="345281"/>
                  </a:lnTo>
                  <a:lnTo>
                    <a:pt x="1100138" y="366712"/>
                  </a:lnTo>
                  <a:lnTo>
                    <a:pt x="1085850" y="383381"/>
                  </a:lnTo>
                  <a:lnTo>
                    <a:pt x="1057275" y="400050"/>
                  </a:lnTo>
                  <a:lnTo>
                    <a:pt x="995363" y="423862"/>
                  </a:lnTo>
                  <a:lnTo>
                    <a:pt x="802481" y="564356"/>
                  </a:lnTo>
                  <a:lnTo>
                    <a:pt x="564356" y="735806"/>
                  </a:lnTo>
                  <a:lnTo>
                    <a:pt x="373856" y="866775"/>
                  </a:lnTo>
                  <a:lnTo>
                    <a:pt x="138113" y="1021556"/>
                  </a:lnTo>
                  <a:lnTo>
                    <a:pt x="40481" y="1078706"/>
                  </a:lnTo>
                  <a:lnTo>
                    <a:pt x="16669" y="1083468"/>
                  </a:lnTo>
                  <a:lnTo>
                    <a:pt x="0" y="1083468"/>
                  </a:lnTo>
                  <a:lnTo>
                    <a:pt x="0" y="1073943"/>
                  </a:lnTo>
                  <a:lnTo>
                    <a:pt x="2381" y="1052512"/>
                  </a:lnTo>
                  <a:lnTo>
                    <a:pt x="9525" y="1031081"/>
                  </a:lnTo>
                  <a:lnTo>
                    <a:pt x="40481" y="997743"/>
                  </a:lnTo>
                  <a:lnTo>
                    <a:pt x="207169" y="835818"/>
                  </a:lnTo>
                  <a:lnTo>
                    <a:pt x="438150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26B4DE13-FD21-4C58-9101-BAC7D4FCE11B}"/>
                </a:ext>
              </a:extLst>
            </p:cNvPr>
            <p:cNvSpPr/>
            <p:nvPr/>
          </p:nvSpPr>
          <p:spPr>
            <a:xfrm>
              <a:off x="4071938" y="1981200"/>
              <a:ext cx="831850" cy="676275"/>
            </a:xfrm>
            <a:custGeom>
              <a:avLst/>
              <a:gdLst>
                <a:gd name="connsiteX0" fmla="*/ 433387 w 831056"/>
                <a:gd name="connsiteY0" fmla="*/ 109538 h 676275"/>
                <a:gd name="connsiteX1" fmla="*/ 319087 w 831056"/>
                <a:gd name="connsiteY1" fmla="*/ 76200 h 676275"/>
                <a:gd name="connsiteX2" fmla="*/ 145256 w 831056"/>
                <a:gd name="connsiteY2" fmla="*/ 26194 h 676275"/>
                <a:gd name="connsiteX3" fmla="*/ 66675 w 831056"/>
                <a:gd name="connsiteY3" fmla="*/ 2381 h 676275"/>
                <a:gd name="connsiteX4" fmla="*/ 47625 w 831056"/>
                <a:gd name="connsiteY4" fmla="*/ 0 h 676275"/>
                <a:gd name="connsiteX5" fmla="*/ 33337 w 831056"/>
                <a:gd name="connsiteY5" fmla="*/ 0 h 676275"/>
                <a:gd name="connsiteX6" fmla="*/ 11906 w 831056"/>
                <a:gd name="connsiteY6" fmla="*/ 2381 h 676275"/>
                <a:gd name="connsiteX7" fmla="*/ 4762 w 831056"/>
                <a:gd name="connsiteY7" fmla="*/ 4763 h 676275"/>
                <a:gd name="connsiteX8" fmla="*/ 0 w 831056"/>
                <a:gd name="connsiteY8" fmla="*/ 16669 h 676275"/>
                <a:gd name="connsiteX9" fmla="*/ 2381 w 831056"/>
                <a:gd name="connsiteY9" fmla="*/ 33338 h 676275"/>
                <a:gd name="connsiteX10" fmla="*/ 9525 w 831056"/>
                <a:gd name="connsiteY10" fmla="*/ 42863 h 676275"/>
                <a:gd name="connsiteX11" fmla="*/ 38100 w 831056"/>
                <a:gd name="connsiteY11" fmla="*/ 59531 h 676275"/>
                <a:gd name="connsiteX12" fmla="*/ 95250 w 831056"/>
                <a:gd name="connsiteY12" fmla="*/ 92869 h 676275"/>
                <a:gd name="connsiteX13" fmla="*/ 192881 w 831056"/>
                <a:gd name="connsiteY13" fmla="*/ 159544 h 676275"/>
                <a:gd name="connsiteX14" fmla="*/ 257175 w 831056"/>
                <a:gd name="connsiteY14" fmla="*/ 214313 h 676275"/>
                <a:gd name="connsiteX15" fmla="*/ 323850 w 831056"/>
                <a:gd name="connsiteY15" fmla="*/ 280988 h 676275"/>
                <a:gd name="connsiteX16" fmla="*/ 371475 w 831056"/>
                <a:gd name="connsiteY16" fmla="*/ 335756 h 676275"/>
                <a:gd name="connsiteX17" fmla="*/ 426243 w 831056"/>
                <a:gd name="connsiteY17" fmla="*/ 409575 h 676275"/>
                <a:gd name="connsiteX18" fmla="*/ 492918 w 831056"/>
                <a:gd name="connsiteY18" fmla="*/ 502444 h 676275"/>
                <a:gd name="connsiteX19" fmla="*/ 533400 w 831056"/>
                <a:gd name="connsiteY19" fmla="*/ 566738 h 676275"/>
                <a:gd name="connsiteX20" fmla="*/ 564356 w 831056"/>
                <a:gd name="connsiteY20" fmla="*/ 609600 h 676275"/>
                <a:gd name="connsiteX21" fmla="*/ 588168 w 831056"/>
                <a:gd name="connsiteY21" fmla="*/ 638175 h 676275"/>
                <a:gd name="connsiteX22" fmla="*/ 614362 w 831056"/>
                <a:gd name="connsiteY22" fmla="*/ 657225 h 676275"/>
                <a:gd name="connsiteX23" fmla="*/ 640556 w 831056"/>
                <a:gd name="connsiteY23" fmla="*/ 671513 h 676275"/>
                <a:gd name="connsiteX24" fmla="*/ 659606 w 831056"/>
                <a:gd name="connsiteY24" fmla="*/ 676275 h 676275"/>
                <a:gd name="connsiteX25" fmla="*/ 683418 w 831056"/>
                <a:gd name="connsiteY25" fmla="*/ 676275 h 676275"/>
                <a:gd name="connsiteX26" fmla="*/ 714375 w 831056"/>
                <a:gd name="connsiteY26" fmla="*/ 666750 h 676275"/>
                <a:gd name="connsiteX27" fmla="*/ 745331 w 831056"/>
                <a:gd name="connsiteY27" fmla="*/ 640556 h 676275"/>
                <a:gd name="connsiteX28" fmla="*/ 781050 w 831056"/>
                <a:gd name="connsiteY28" fmla="*/ 602456 h 676275"/>
                <a:gd name="connsiteX29" fmla="*/ 809625 w 831056"/>
                <a:gd name="connsiteY29" fmla="*/ 561975 h 676275"/>
                <a:gd name="connsiteX30" fmla="*/ 828675 w 831056"/>
                <a:gd name="connsiteY30" fmla="*/ 519113 h 676275"/>
                <a:gd name="connsiteX31" fmla="*/ 831056 w 831056"/>
                <a:gd name="connsiteY31" fmla="*/ 488156 h 676275"/>
                <a:gd name="connsiteX32" fmla="*/ 826293 w 831056"/>
                <a:gd name="connsiteY32" fmla="*/ 440531 h 676275"/>
                <a:gd name="connsiteX33" fmla="*/ 807243 w 831056"/>
                <a:gd name="connsiteY33" fmla="*/ 376238 h 676275"/>
                <a:gd name="connsiteX34" fmla="*/ 778668 w 831056"/>
                <a:gd name="connsiteY34" fmla="*/ 326231 h 676275"/>
                <a:gd name="connsiteX35" fmla="*/ 735806 w 831056"/>
                <a:gd name="connsiteY35" fmla="*/ 271463 h 676275"/>
                <a:gd name="connsiteX36" fmla="*/ 702468 w 831056"/>
                <a:gd name="connsiteY36" fmla="*/ 240506 h 676275"/>
                <a:gd name="connsiteX37" fmla="*/ 652462 w 831056"/>
                <a:gd name="connsiteY37" fmla="*/ 197644 h 676275"/>
                <a:gd name="connsiteX38" fmla="*/ 607218 w 831056"/>
                <a:gd name="connsiteY38" fmla="*/ 173831 h 676275"/>
                <a:gd name="connsiteX39" fmla="*/ 433387 w 831056"/>
                <a:gd name="connsiteY39" fmla="*/ 109538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31056" h="676275">
                  <a:moveTo>
                    <a:pt x="433387" y="109538"/>
                  </a:moveTo>
                  <a:lnTo>
                    <a:pt x="319087" y="76200"/>
                  </a:lnTo>
                  <a:lnTo>
                    <a:pt x="145256" y="26194"/>
                  </a:lnTo>
                  <a:lnTo>
                    <a:pt x="66675" y="2381"/>
                  </a:lnTo>
                  <a:lnTo>
                    <a:pt x="47625" y="0"/>
                  </a:lnTo>
                  <a:lnTo>
                    <a:pt x="33337" y="0"/>
                  </a:lnTo>
                  <a:lnTo>
                    <a:pt x="11906" y="2381"/>
                  </a:lnTo>
                  <a:lnTo>
                    <a:pt x="4762" y="4763"/>
                  </a:lnTo>
                  <a:lnTo>
                    <a:pt x="0" y="16669"/>
                  </a:lnTo>
                  <a:lnTo>
                    <a:pt x="2381" y="33338"/>
                  </a:lnTo>
                  <a:lnTo>
                    <a:pt x="9525" y="42863"/>
                  </a:lnTo>
                  <a:lnTo>
                    <a:pt x="38100" y="59531"/>
                  </a:lnTo>
                  <a:lnTo>
                    <a:pt x="95250" y="92869"/>
                  </a:lnTo>
                  <a:lnTo>
                    <a:pt x="192881" y="159544"/>
                  </a:lnTo>
                  <a:lnTo>
                    <a:pt x="257175" y="214313"/>
                  </a:lnTo>
                  <a:lnTo>
                    <a:pt x="323850" y="280988"/>
                  </a:lnTo>
                  <a:lnTo>
                    <a:pt x="371475" y="335756"/>
                  </a:lnTo>
                  <a:lnTo>
                    <a:pt x="426243" y="409575"/>
                  </a:lnTo>
                  <a:lnTo>
                    <a:pt x="492918" y="502444"/>
                  </a:lnTo>
                  <a:lnTo>
                    <a:pt x="533400" y="566738"/>
                  </a:lnTo>
                  <a:lnTo>
                    <a:pt x="564356" y="609600"/>
                  </a:lnTo>
                  <a:lnTo>
                    <a:pt x="588168" y="638175"/>
                  </a:lnTo>
                  <a:lnTo>
                    <a:pt x="614362" y="657225"/>
                  </a:lnTo>
                  <a:lnTo>
                    <a:pt x="640556" y="671513"/>
                  </a:lnTo>
                  <a:lnTo>
                    <a:pt x="659606" y="676275"/>
                  </a:lnTo>
                  <a:lnTo>
                    <a:pt x="683418" y="676275"/>
                  </a:lnTo>
                  <a:lnTo>
                    <a:pt x="714375" y="666750"/>
                  </a:lnTo>
                  <a:lnTo>
                    <a:pt x="745331" y="640556"/>
                  </a:lnTo>
                  <a:lnTo>
                    <a:pt x="781050" y="602456"/>
                  </a:lnTo>
                  <a:lnTo>
                    <a:pt x="809625" y="561975"/>
                  </a:lnTo>
                  <a:lnTo>
                    <a:pt x="828675" y="519113"/>
                  </a:lnTo>
                  <a:lnTo>
                    <a:pt x="831056" y="488156"/>
                  </a:lnTo>
                  <a:lnTo>
                    <a:pt x="826293" y="440531"/>
                  </a:lnTo>
                  <a:lnTo>
                    <a:pt x="807243" y="376238"/>
                  </a:lnTo>
                  <a:lnTo>
                    <a:pt x="778668" y="326231"/>
                  </a:lnTo>
                  <a:lnTo>
                    <a:pt x="735806" y="271463"/>
                  </a:lnTo>
                  <a:lnTo>
                    <a:pt x="702468" y="240506"/>
                  </a:lnTo>
                  <a:lnTo>
                    <a:pt x="652462" y="197644"/>
                  </a:lnTo>
                  <a:lnTo>
                    <a:pt x="607218" y="173831"/>
                  </a:lnTo>
                  <a:lnTo>
                    <a:pt x="433387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51684AE3-F380-4361-8C9B-AD1E68215D4B}"/>
                </a:ext>
              </a:extLst>
            </p:cNvPr>
            <p:cNvSpPr/>
            <p:nvPr/>
          </p:nvSpPr>
          <p:spPr>
            <a:xfrm>
              <a:off x="2505075" y="2760663"/>
              <a:ext cx="1524000" cy="1403350"/>
            </a:xfrm>
            <a:custGeom>
              <a:avLst/>
              <a:gdLst>
                <a:gd name="connsiteX0" fmla="*/ 1138238 w 1524000"/>
                <a:gd name="connsiteY0" fmla="*/ 671512 h 1404937"/>
                <a:gd name="connsiteX1" fmla="*/ 1033463 w 1524000"/>
                <a:gd name="connsiteY1" fmla="*/ 771525 h 1404937"/>
                <a:gd name="connsiteX2" fmla="*/ 907256 w 1524000"/>
                <a:gd name="connsiteY2" fmla="*/ 881062 h 1404937"/>
                <a:gd name="connsiteX3" fmla="*/ 762000 w 1524000"/>
                <a:gd name="connsiteY3" fmla="*/ 997744 h 1404937"/>
                <a:gd name="connsiteX4" fmla="*/ 588169 w 1524000"/>
                <a:gd name="connsiteY4" fmla="*/ 1116806 h 1404937"/>
                <a:gd name="connsiteX5" fmla="*/ 431006 w 1524000"/>
                <a:gd name="connsiteY5" fmla="*/ 1214437 h 1404937"/>
                <a:gd name="connsiteX6" fmla="*/ 250031 w 1524000"/>
                <a:gd name="connsiteY6" fmla="*/ 1314450 h 1404937"/>
                <a:gd name="connsiteX7" fmla="*/ 104775 w 1524000"/>
                <a:gd name="connsiteY7" fmla="*/ 1383506 h 1404937"/>
                <a:gd name="connsiteX8" fmla="*/ 59531 w 1524000"/>
                <a:gd name="connsiteY8" fmla="*/ 1402556 h 1404937"/>
                <a:gd name="connsiteX9" fmla="*/ 45244 w 1524000"/>
                <a:gd name="connsiteY9" fmla="*/ 1404937 h 1404937"/>
                <a:gd name="connsiteX10" fmla="*/ 26194 w 1524000"/>
                <a:gd name="connsiteY10" fmla="*/ 1404937 h 1404937"/>
                <a:gd name="connsiteX11" fmla="*/ 7144 w 1524000"/>
                <a:gd name="connsiteY11" fmla="*/ 1400175 h 1404937"/>
                <a:gd name="connsiteX12" fmla="*/ 0 w 1524000"/>
                <a:gd name="connsiteY12" fmla="*/ 1393031 h 1404937"/>
                <a:gd name="connsiteX13" fmla="*/ 0 w 1524000"/>
                <a:gd name="connsiteY13" fmla="*/ 1385887 h 1404937"/>
                <a:gd name="connsiteX14" fmla="*/ 2381 w 1524000"/>
                <a:gd name="connsiteY14" fmla="*/ 1376362 h 1404937"/>
                <a:gd name="connsiteX15" fmla="*/ 21431 w 1524000"/>
                <a:gd name="connsiteY15" fmla="*/ 1347787 h 1404937"/>
                <a:gd name="connsiteX16" fmla="*/ 76200 w 1524000"/>
                <a:gd name="connsiteY16" fmla="*/ 1309687 h 1404937"/>
                <a:gd name="connsiteX17" fmla="*/ 230981 w 1524000"/>
                <a:gd name="connsiteY17" fmla="*/ 1200150 h 1404937"/>
                <a:gd name="connsiteX18" fmla="*/ 414338 w 1524000"/>
                <a:gd name="connsiteY18" fmla="*/ 1057275 h 1404937"/>
                <a:gd name="connsiteX19" fmla="*/ 616744 w 1524000"/>
                <a:gd name="connsiteY19" fmla="*/ 878681 h 1404937"/>
                <a:gd name="connsiteX20" fmla="*/ 807244 w 1524000"/>
                <a:gd name="connsiteY20" fmla="*/ 676275 h 1404937"/>
                <a:gd name="connsiteX21" fmla="*/ 926306 w 1524000"/>
                <a:gd name="connsiteY21" fmla="*/ 531019 h 1404937"/>
                <a:gd name="connsiteX22" fmla="*/ 1064419 w 1524000"/>
                <a:gd name="connsiteY22" fmla="*/ 330994 h 1404937"/>
                <a:gd name="connsiteX23" fmla="*/ 1100138 w 1524000"/>
                <a:gd name="connsiteY23" fmla="*/ 271462 h 1404937"/>
                <a:gd name="connsiteX24" fmla="*/ 1116806 w 1524000"/>
                <a:gd name="connsiteY24" fmla="*/ 254794 h 1404937"/>
                <a:gd name="connsiteX25" fmla="*/ 1133475 w 1524000"/>
                <a:gd name="connsiteY25" fmla="*/ 235744 h 1404937"/>
                <a:gd name="connsiteX26" fmla="*/ 1140619 w 1524000"/>
                <a:gd name="connsiteY26" fmla="*/ 211931 h 1404937"/>
                <a:gd name="connsiteX27" fmla="*/ 1140619 w 1524000"/>
                <a:gd name="connsiteY27" fmla="*/ 190500 h 1404937"/>
                <a:gd name="connsiteX28" fmla="*/ 1133475 w 1524000"/>
                <a:gd name="connsiteY28" fmla="*/ 164306 h 1404937"/>
                <a:gd name="connsiteX29" fmla="*/ 1121569 w 1524000"/>
                <a:gd name="connsiteY29" fmla="*/ 142875 h 1404937"/>
                <a:gd name="connsiteX30" fmla="*/ 1107281 w 1524000"/>
                <a:gd name="connsiteY30" fmla="*/ 121444 h 1404937"/>
                <a:gd name="connsiteX31" fmla="*/ 1083469 w 1524000"/>
                <a:gd name="connsiteY31" fmla="*/ 95250 h 1404937"/>
                <a:gd name="connsiteX32" fmla="*/ 1062038 w 1524000"/>
                <a:gd name="connsiteY32" fmla="*/ 73819 h 1404937"/>
                <a:gd name="connsiteX33" fmla="*/ 1052513 w 1524000"/>
                <a:gd name="connsiteY33" fmla="*/ 59531 h 1404937"/>
                <a:gd name="connsiteX34" fmla="*/ 1045369 w 1524000"/>
                <a:gd name="connsiteY34" fmla="*/ 42862 h 1404937"/>
                <a:gd name="connsiteX35" fmla="*/ 1042988 w 1524000"/>
                <a:gd name="connsiteY35" fmla="*/ 30956 h 1404937"/>
                <a:gd name="connsiteX36" fmla="*/ 1047750 w 1524000"/>
                <a:gd name="connsiteY36" fmla="*/ 16669 h 1404937"/>
                <a:gd name="connsiteX37" fmla="*/ 1057275 w 1524000"/>
                <a:gd name="connsiteY37" fmla="*/ 11906 h 1404937"/>
                <a:gd name="connsiteX38" fmla="*/ 1085850 w 1524000"/>
                <a:gd name="connsiteY38" fmla="*/ 2381 h 1404937"/>
                <a:gd name="connsiteX39" fmla="*/ 1112044 w 1524000"/>
                <a:gd name="connsiteY39" fmla="*/ 0 h 1404937"/>
                <a:gd name="connsiteX40" fmla="*/ 1171575 w 1524000"/>
                <a:gd name="connsiteY40" fmla="*/ 4762 h 1404937"/>
                <a:gd name="connsiteX41" fmla="*/ 1219200 w 1524000"/>
                <a:gd name="connsiteY41" fmla="*/ 14287 h 1404937"/>
                <a:gd name="connsiteX42" fmla="*/ 1276350 w 1524000"/>
                <a:gd name="connsiteY42" fmla="*/ 35719 h 1404937"/>
                <a:gd name="connsiteX43" fmla="*/ 1338263 w 1524000"/>
                <a:gd name="connsiteY43" fmla="*/ 69056 h 1404937"/>
                <a:gd name="connsiteX44" fmla="*/ 1400175 w 1524000"/>
                <a:gd name="connsiteY44" fmla="*/ 111919 h 1404937"/>
                <a:gd name="connsiteX45" fmla="*/ 1438275 w 1524000"/>
                <a:gd name="connsiteY45" fmla="*/ 140494 h 1404937"/>
                <a:gd name="connsiteX46" fmla="*/ 1481138 w 1524000"/>
                <a:gd name="connsiteY46" fmla="*/ 176212 h 1404937"/>
                <a:gd name="connsiteX47" fmla="*/ 1497806 w 1524000"/>
                <a:gd name="connsiteY47" fmla="*/ 195262 h 1404937"/>
                <a:gd name="connsiteX48" fmla="*/ 1509713 w 1524000"/>
                <a:gd name="connsiteY48" fmla="*/ 214312 h 1404937"/>
                <a:gd name="connsiteX49" fmla="*/ 1516856 w 1524000"/>
                <a:gd name="connsiteY49" fmla="*/ 233362 h 1404937"/>
                <a:gd name="connsiteX50" fmla="*/ 1524000 w 1524000"/>
                <a:gd name="connsiteY50" fmla="*/ 264319 h 1404937"/>
                <a:gd name="connsiteX51" fmla="*/ 1524000 w 1524000"/>
                <a:gd name="connsiteY51" fmla="*/ 288131 h 1404937"/>
                <a:gd name="connsiteX52" fmla="*/ 1485900 w 1524000"/>
                <a:gd name="connsiteY52" fmla="*/ 314325 h 1404937"/>
                <a:gd name="connsiteX53" fmla="*/ 1419225 w 1524000"/>
                <a:gd name="connsiteY53" fmla="*/ 373856 h 1404937"/>
                <a:gd name="connsiteX54" fmla="*/ 1378744 w 1524000"/>
                <a:gd name="connsiteY54" fmla="*/ 416719 h 1404937"/>
                <a:gd name="connsiteX55" fmla="*/ 1283494 w 1524000"/>
                <a:gd name="connsiteY55" fmla="*/ 516731 h 1404937"/>
                <a:gd name="connsiteX56" fmla="*/ 1138238 w 1524000"/>
                <a:gd name="connsiteY56" fmla="*/ 671512 h 1404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24000" h="1404937">
                  <a:moveTo>
                    <a:pt x="1138238" y="671512"/>
                  </a:moveTo>
                  <a:lnTo>
                    <a:pt x="1033463" y="771525"/>
                  </a:lnTo>
                  <a:lnTo>
                    <a:pt x="907256" y="881062"/>
                  </a:lnTo>
                  <a:lnTo>
                    <a:pt x="762000" y="997744"/>
                  </a:lnTo>
                  <a:lnTo>
                    <a:pt x="588169" y="1116806"/>
                  </a:lnTo>
                  <a:lnTo>
                    <a:pt x="431006" y="1214437"/>
                  </a:lnTo>
                  <a:lnTo>
                    <a:pt x="250031" y="1314450"/>
                  </a:lnTo>
                  <a:lnTo>
                    <a:pt x="104775" y="1383506"/>
                  </a:lnTo>
                  <a:lnTo>
                    <a:pt x="59531" y="1402556"/>
                  </a:lnTo>
                  <a:lnTo>
                    <a:pt x="45244" y="1404937"/>
                  </a:lnTo>
                  <a:lnTo>
                    <a:pt x="26194" y="1404937"/>
                  </a:lnTo>
                  <a:lnTo>
                    <a:pt x="7144" y="1400175"/>
                  </a:lnTo>
                  <a:lnTo>
                    <a:pt x="0" y="1393031"/>
                  </a:lnTo>
                  <a:lnTo>
                    <a:pt x="0" y="1385887"/>
                  </a:lnTo>
                  <a:lnTo>
                    <a:pt x="2381" y="1376362"/>
                  </a:lnTo>
                  <a:lnTo>
                    <a:pt x="21431" y="1347787"/>
                  </a:lnTo>
                  <a:lnTo>
                    <a:pt x="76200" y="1309687"/>
                  </a:lnTo>
                  <a:lnTo>
                    <a:pt x="230981" y="1200150"/>
                  </a:lnTo>
                  <a:lnTo>
                    <a:pt x="414338" y="1057275"/>
                  </a:lnTo>
                  <a:lnTo>
                    <a:pt x="616744" y="878681"/>
                  </a:lnTo>
                  <a:lnTo>
                    <a:pt x="807244" y="676275"/>
                  </a:lnTo>
                  <a:lnTo>
                    <a:pt x="926306" y="531019"/>
                  </a:lnTo>
                  <a:lnTo>
                    <a:pt x="1064419" y="330994"/>
                  </a:lnTo>
                  <a:lnTo>
                    <a:pt x="1100138" y="271462"/>
                  </a:lnTo>
                  <a:lnTo>
                    <a:pt x="1116806" y="254794"/>
                  </a:lnTo>
                  <a:lnTo>
                    <a:pt x="1133475" y="235744"/>
                  </a:lnTo>
                  <a:lnTo>
                    <a:pt x="1140619" y="211931"/>
                  </a:lnTo>
                  <a:lnTo>
                    <a:pt x="1140619" y="190500"/>
                  </a:lnTo>
                  <a:lnTo>
                    <a:pt x="1133475" y="164306"/>
                  </a:lnTo>
                  <a:lnTo>
                    <a:pt x="1121569" y="142875"/>
                  </a:lnTo>
                  <a:lnTo>
                    <a:pt x="1107281" y="121444"/>
                  </a:lnTo>
                  <a:lnTo>
                    <a:pt x="1083469" y="95250"/>
                  </a:lnTo>
                  <a:lnTo>
                    <a:pt x="1062038" y="73819"/>
                  </a:lnTo>
                  <a:lnTo>
                    <a:pt x="1052513" y="59531"/>
                  </a:lnTo>
                  <a:lnTo>
                    <a:pt x="1045369" y="42862"/>
                  </a:lnTo>
                  <a:lnTo>
                    <a:pt x="1042988" y="30956"/>
                  </a:lnTo>
                  <a:lnTo>
                    <a:pt x="1047750" y="16669"/>
                  </a:lnTo>
                  <a:lnTo>
                    <a:pt x="1057275" y="11906"/>
                  </a:lnTo>
                  <a:lnTo>
                    <a:pt x="1085850" y="2381"/>
                  </a:lnTo>
                  <a:lnTo>
                    <a:pt x="1112044" y="0"/>
                  </a:lnTo>
                  <a:lnTo>
                    <a:pt x="1171575" y="4762"/>
                  </a:lnTo>
                  <a:lnTo>
                    <a:pt x="1219200" y="14287"/>
                  </a:lnTo>
                  <a:lnTo>
                    <a:pt x="1276350" y="35719"/>
                  </a:lnTo>
                  <a:lnTo>
                    <a:pt x="1338263" y="69056"/>
                  </a:lnTo>
                  <a:lnTo>
                    <a:pt x="1400175" y="111919"/>
                  </a:lnTo>
                  <a:lnTo>
                    <a:pt x="1438275" y="140494"/>
                  </a:lnTo>
                  <a:lnTo>
                    <a:pt x="1481138" y="176212"/>
                  </a:lnTo>
                  <a:lnTo>
                    <a:pt x="1497806" y="195262"/>
                  </a:lnTo>
                  <a:lnTo>
                    <a:pt x="1509713" y="214312"/>
                  </a:lnTo>
                  <a:lnTo>
                    <a:pt x="1516856" y="233362"/>
                  </a:lnTo>
                  <a:lnTo>
                    <a:pt x="1524000" y="264319"/>
                  </a:lnTo>
                  <a:lnTo>
                    <a:pt x="1524000" y="288131"/>
                  </a:lnTo>
                  <a:lnTo>
                    <a:pt x="1485900" y="314325"/>
                  </a:lnTo>
                  <a:lnTo>
                    <a:pt x="1419225" y="373856"/>
                  </a:lnTo>
                  <a:lnTo>
                    <a:pt x="1378744" y="416719"/>
                  </a:lnTo>
                  <a:lnTo>
                    <a:pt x="1283494" y="516731"/>
                  </a:lnTo>
                  <a:lnTo>
                    <a:pt x="1138238" y="671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B987620B-6233-4720-B556-C2603FE2C05D}"/>
                </a:ext>
              </a:extLst>
            </p:cNvPr>
            <p:cNvSpPr/>
            <p:nvPr/>
          </p:nvSpPr>
          <p:spPr>
            <a:xfrm>
              <a:off x="3767138" y="3141663"/>
              <a:ext cx="1019175" cy="533400"/>
            </a:xfrm>
            <a:custGeom>
              <a:avLst/>
              <a:gdLst>
                <a:gd name="connsiteX0" fmla="*/ 504825 w 1019175"/>
                <a:gd name="connsiteY0" fmla="*/ 92869 h 533400"/>
                <a:gd name="connsiteX1" fmla="*/ 223837 w 1019175"/>
                <a:gd name="connsiteY1" fmla="*/ 38100 h 533400"/>
                <a:gd name="connsiteX2" fmla="*/ 35718 w 1019175"/>
                <a:gd name="connsiteY2" fmla="*/ 0 h 533400"/>
                <a:gd name="connsiteX3" fmla="*/ 0 w 1019175"/>
                <a:gd name="connsiteY3" fmla="*/ 47625 h 533400"/>
                <a:gd name="connsiteX4" fmla="*/ 147637 w 1019175"/>
                <a:gd name="connsiteY4" fmla="*/ 142875 h 533400"/>
                <a:gd name="connsiteX5" fmla="*/ 307181 w 1019175"/>
                <a:gd name="connsiteY5" fmla="*/ 247650 h 533400"/>
                <a:gd name="connsiteX6" fmla="*/ 442912 w 1019175"/>
                <a:gd name="connsiteY6" fmla="*/ 330994 h 533400"/>
                <a:gd name="connsiteX7" fmla="*/ 552450 w 1019175"/>
                <a:gd name="connsiteY7" fmla="*/ 397669 h 533400"/>
                <a:gd name="connsiteX8" fmla="*/ 633412 w 1019175"/>
                <a:gd name="connsiteY8" fmla="*/ 442912 h 533400"/>
                <a:gd name="connsiteX9" fmla="*/ 731043 w 1019175"/>
                <a:gd name="connsiteY9" fmla="*/ 488156 h 533400"/>
                <a:gd name="connsiteX10" fmla="*/ 792956 w 1019175"/>
                <a:gd name="connsiteY10" fmla="*/ 511969 h 533400"/>
                <a:gd name="connsiteX11" fmla="*/ 847725 w 1019175"/>
                <a:gd name="connsiteY11" fmla="*/ 523875 h 533400"/>
                <a:gd name="connsiteX12" fmla="*/ 909637 w 1019175"/>
                <a:gd name="connsiteY12" fmla="*/ 533400 h 533400"/>
                <a:gd name="connsiteX13" fmla="*/ 957262 w 1019175"/>
                <a:gd name="connsiteY13" fmla="*/ 531019 h 533400"/>
                <a:gd name="connsiteX14" fmla="*/ 992981 w 1019175"/>
                <a:gd name="connsiteY14" fmla="*/ 519112 h 533400"/>
                <a:gd name="connsiteX15" fmla="*/ 1014412 w 1019175"/>
                <a:gd name="connsiteY15" fmla="*/ 502444 h 533400"/>
                <a:gd name="connsiteX16" fmla="*/ 1019175 w 1019175"/>
                <a:gd name="connsiteY16" fmla="*/ 490537 h 533400"/>
                <a:gd name="connsiteX17" fmla="*/ 1019175 w 1019175"/>
                <a:gd name="connsiteY17" fmla="*/ 469106 h 533400"/>
                <a:gd name="connsiteX18" fmla="*/ 1009650 w 1019175"/>
                <a:gd name="connsiteY18" fmla="*/ 421481 h 533400"/>
                <a:gd name="connsiteX19" fmla="*/ 988218 w 1019175"/>
                <a:gd name="connsiteY19" fmla="*/ 354806 h 533400"/>
                <a:gd name="connsiteX20" fmla="*/ 954881 w 1019175"/>
                <a:gd name="connsiteY20" fmla="*/ 295275 h 533400"/>
                <a:gd name="connsiteX21" fmla="*/ 931068 w 1019175"/>
                <a:gd name="connsiteY21" fmla="*/ 257175 h 533400"/>
                <a:gd name="connsiteX22" fmla="*/ 885825 w 1019175"/>
                <a:gd name="connsiteY22" fmla="*/ 209550 h 533400"/>
                <a:gd name="connsiteX23" fmla="*/ 850106 w 1019175"/>
                <a:gd name="connsiteY23" fmla="*/ 176212 h 533400"/>
                <a:gd name="connsiteX24" fmla="*/ 828675 w 1019175"/>
                <a:gd name="connsiteY24" fmla="*/ 161925 h 533400"/>
                <a:gd name="connsiteX25" fmla="*/ 778668 w 1019175"/>
                <a:gd name="connsiteY25" fmla="*/ 145256 h 533400"/>
                <a:gd name="connsiteX26" fmla="*/ 504825 w 1019175"/>
                <a:gd name="connsiteY26" fmla="*/ 9286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19175" h="533400">
                  <a:moveTo>
                    <a:pt x="504825" y="92869"/>
                  </a:moveTo>
                  <a:lnTo>
                    <a:pt x="223837" y="38100"/>
                  </a:lnTo>
                  <a:lnTo>
                    <a:pt x="35718" y="0"/>
                  </a:lnTo>
                  <a:lnTo>
                    <a:pt x="0" y="47625"/>
                  </a:lnTo>
                  <a:lnTo>
                    <a:pt x="147637" y="142875"/>
                  </a:lnTo>
                  <a:lnTo>
                    <a:pt x="307181" y="247650"/>
                  </a:lnTo>
                  <a:lnTo>
                    <a:pt x="442912" y="330994"/>
                  </a:lnTo>
                  <a:lnTo>
                    <a:pt x="552450" y="397669"/>
                  </a:lnTo>
                  <a:lnTo>
                    <a:pt x="633412" y="442912"/>
                  </a:lnTo>
                  <a:lnTo>
                    <a:pt x="731043" y="488156"/>
                  </a:lnTo>
                  <a:lnTo>
                    <a:pt x="792956" y="511969"/>
                  </a:lnTo>
                  <a:lnTo>
                    <a:pt x="847725" y="523875"/>
                  </a:lnTo>
                  <a:lnTo>
                    <a:pt x="909637" y="533400"/>
                  </a:lnTo>
                  <a:lnTo>
                    <a:pt x="957262" y="531019"/>
                  </a:lnTo>
                  <a:lnTo>
                    <a:pt x="992981" y="519112"/>
                  </a:lnTo>
                  <a:lnTo>
                    <a:pt x="1014412" y="502444"/>
                  </a:lnTo>
                  <a:lnTo>
                    <a:pt x="1019175" y="490537"/>
                  </a:lnTo>
                  <a:lnTo>
                    <a:pt x="1019175" y="469106"/>
                  </a:lnTo>
                  <a:lnTo>
                    <a:pt x="1009650" y="421481"/>
                  </a:lnTo>
                  <a:lnTo>
                    <a:pt x="988218" y="354806"/>
                  </a:lnTo>
                  <a:lnTo>
                    <a:pt x="954881" y="295275"/>
                  </a:lnTo>
                  <a:lnTo>
                    <a:pt x="931068" y="257175"/>
                  </a:lnTo>
                  <a:lnTo>
                    <a:pt x="885825" y="209550"/>
                  </a:lnTo>
                  <a:lnTo>
                    <a:pt x="850106" y="176212"/>
                  </a:lnTo>
                  <a:lnTo>
                    <a:pt x="828675" y="161925"/>
                  </a:lnTo>
                  <a:lnTo>
                    <a:pt x="778668" y="145256"/>
                  </a:lnTo>
                  <a:lnTo>
                    <a:pt x="5048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B2879675-D479-4753-923C-81C9C4216081}"/>
                </a:ext>
              </a:extLst>
            </p:cNvPr>
            <p:cNvSpPr/>
            <p:nvPr/>
          </p:nvSpPr>
          <p:spPr>
            <a:xfrm>
              <a:off x="2770188" y="4344988"/>
              <a:ext cx="520700" cy="1358900"/>
            </a:xfrm>
            <a:custGeom>
              <a:avLst/>
              <a:gdLst>
                <a:gd name="connsiteX0" fmla="*/ 481012 w 521494"/>
                <a:gd name="connsiteY0" fmla="*/ 588169 h 1357313"/>
                <a:gd name="connsiteX1" fmla="*/ 457200 w 521494"/>
                <a:gd name="connsiteY1" fmla="*/ 221457 h 1357313"/>
                <a:gd name="connsiteX2" fmla="*/ 359569 w 521494"/>
                <a:gd name="connsiteY2" fmla="*/ 47625 h 1357313"/>
                <a:gd name="connsiteX3" fmla="*/ 330994 w 521494"/>
                <a:gd name="connsiteY3" fmla="*/ 38100 h 1357313"/>
                <a:gd name="connsiteX4" fmla="*/ 257175 w 521494"/>
                <a:gd name="connsiteY4" fmla="*/ 21432 h 1357313"/>
                <a:gd name="connsiteX5" fmla="*/ 173831 w 521494"/>
                <a:gd name="connsiteY5" fmla="*/ 7144 h 1357313"/>
                <a:gd name="connsiteX6" fmla="*/ 83344 w 521494"/>
                <a:gd name="connsiteY6" fmla="*/ 0 h 1357313"/>
                <a:gd name="connsiteX7" fmla="*/ 57150 w 521494"/>
                <a:gd name="connsiteY7" fmla="*/ 0 h 1357313"/>
                <a:gd name="connsiteX8" fmla="*/ 35719 w 521494"/>
                <a:gd name="connsiteY8" fmla="*/ 0 h 1357313"/>
                <a:gd name="connsiteX9" fmla="*/ 14287 w 521494"/>
                <a:gd name="connsiteY9" fmla="*/ 4763 h 1357313"/>
                <a:gd name="connsiteX10" fmla="*/ 2381 w 521494"/>
                <a:gd name="connsiteY10" fmla="*/ 14288 h 1357313"/>
                <a:gd name="connsiteX11" fmla="*/ 0 w 521494"/>
                <a:gd name="connsiteY11" fmla="*/ 23813 h 1357313"/>
                <a:gd name="connsiteX12" fmla="*/ 4762 w 521494"/>
                <a:gd name="connsiteY12" fmla="*/ 38100 h 1357313"/>
                <a:gd name="connsiteX13" fmla="*/ 16669 w 521494"/>
                <a:gd name="connsiteY13" fmla="*/ 52388 h 1357313"/>
                <a:gd name="connsiteX14" fmla="*/ 38100 w 521494"/>
                <a:gd name="connsiteY14" fmla="*/ 69057 h 1357313"/>
                <a:gd name="connsiteX15" fmla="*/ 80962 w 521494"/>
                <a:gd name="connsiteY15" fmla="*/ 100013 h 1357313"/>
                <a:gd name="connsiteX16" fmla="*/ 123825 w 521494"/>
                <a:gd name="connsiteY16" fmla="*/ 138113 h 1357313"/>
                <a:gd name="connsiteX17" fmla="*/ 157162 w 521494"/>
                <a:gd name="connsiteY17" fmla="*/ 173832 h 1357313"/>
                <a:gd name="connsiteX18" fmla="*/ 180975 w 521494"/>
                <a:gd name="connsiteY18" fmla="*/ 214313 h 1357313"/>
                <a:gd name="connsiteX19" fmla="*/ 197644 w 521494"/>
                <a:gd name="connsiteY19" fmla="*/ 269082 h 1357313"/>
                <a:gd name="connsiteX20" fmla="*/ 219075 w 521494"/>
                <a:gd name="connsiteY20" fmla="*/ 388144 h 1357313"/>
                <a:gd name="connsiteX21" fmla="*/ 240506 w 521494"/>
                <a:gd name="connsiteY21" fmla="*/ 561975 h 1357313"/>
                <a:gd name="connsiteX22" fmla="*/ 254794 w 521494"/>
                <a:gd name="connsiteY22" fmla="*/ 721519 h 1357313"/>
                <a:gd name="connsiteX23" fmla="*/ 266700 w 521494"/>
                <a:gd name="connsiteY23" fmla="*/ 897732 h 1357313"/>
                <a:gd name="connsiteX24" fmla="*/ 280987 w 521494"/>
                <a:gd name="connsiteY24" fmla="*/ 1116807 h 1357313"/>
                <a:gd name="connsiteX25" fmla="*/ 280987 w 521494"/>
                <a:gd name="connsiteY25" fmla="*/ 1157288 h 1357313"/>
                <a:gd name="connsiteX26" fmla="*/ 290512 w 521494"/>
                <a:gd name="connsiteY26" fmla="*/ 1185863 h 1357313"/>
                <a:gd name="connsiteX27" fmla="*/ 323850 w 521494"/>
                <a:gd name="connsiteY27" fmla="*/ 1250157 h 1357313"/>
                <a:gd name="connsiteX28" fmla="*/ 352425 w 521494"/>
                <a:gd name="connsiteY28" fmla="*/ 1288257 h 1357313"/>
                <a:gd name="connsiteX29" fmla="*/ 376237 w 521494"/>
                <a:gd name="connsiteY29" fmla="*/ 1319213 h 1357313"/>
                <a:gd name="connsiteX30" fmla="*/ 409575 w 521494"/>
                <a:gd name="connsiteY30" fmla="*/ 1347788 h 1357313"/>
                <a:gd name="connsiteX31" fmla="*/ 428625 w 521494"/>
                <a:gd name="connsiteY31" fmla="*/ 1357313 h 1357313"/>
                <a:gd name="connsiteX32" fmla="*/ 438150 w 521494"/>
                <a:gd name="connsiteY32" fmla="*/ 1357313 h 1357313"/>
                <a:gd name="connsiteX33" fmla="*/ 452437 w 521494"/>
                <a:gd name="connsiteY33" fmla="*/ 1343025 h 1357313"/>
                <a:gd name="connsiteX34" fmla="*/ 466725 w 521494"/>
                <a:gd name="connsiteY34" fmla="*/ 1314450 h 1357313"/>
                <a:gd name="connsiteX35" fmla="*/ 485775 w 521494"/>
                <a:gd name="connsiteY35" fmla="*/ 1254919 h 1357313"/>
                <a:gd name="connsiteX36" fmla="*/ 497681 w 521494"/>
                <a:gd name="connsiteY36" fmla="*/ 1212057 h 1357313"/>
                <a:gd name="connsiteX37" fmla="*/ 519112 w 521494"/>
                <a:gd name="connsiteY37" fmla="*/ 1126332 h 1357313"/>
                <a:gd name="connsiteX38" fmla="*/ 521494 w 521494"/>
                <a:gd name="connsiteY38" fmla="*/ 1071563 h 1357313"/>
                <a:gd name="connsiteX39" fmla="*/ 492919 w 521494"/>
                <a:gd name="connsiteY39" fmla="*/ 762000 h 1357313"/>
                <a:gd name="connsiteX40" fmla="*/ 481012 w 521494"/>
                <a:gd name="connsiteY40" fmla="*/ 588169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21494" h="1357313">
                  <a:moveTo>
                    <a:pt x="481012" y="588169"/>
                  </a:moveTo>
                  <a:lnTo>
                    <a:pt x="457200" y="221457"/>
                  </a:lnTo>
                  <a:lnTo>
                    <a:pt x="359569" y="47625"/>
                  </a:lnTo>
                  <a:lnTo>
                    <a:pt x="330994" y="38100"/>
                  </a:lnTo>
                  <a:lnTo>
                    <a:pt x="257175" y="21432"/>
                  </a:lnTo>
                  <a:lnTo>
                    <a:pt x="173831" y="7144"/>
                  </a:lnTo>
                  <a:lnTo>
                    <a:pt x="83344" y="0"/>
                  </a:lnTo>
                  <a:lnTo>
                    <a:pt x="57150" y="0"/>
                  </a:lnTo>
                  <a:lnTo>
                    <a:pt x="35719" y="0"/>
                  </a:lnTo>
                  <a:lnTo>
                    <a:pt x="14287" y="4763"/>
                  </a:lnTo>
                  <a:lnTo>
                    <a:pt x="2381" y="14288"/>
                  </a:lnTo>
                  <a:lnTo>
                    <a:pt x="0" y="23813"/>
                  </a:lnTo>
                  <a:lnTo>
                    <a:pt x="4762" y="38100"/>
                  </a:lnTo>
                  <a:lnTo>
                    <a:pt x="16669" y="52388"/>
                  </a:lnTo>
                  <a:lnTo>
                    <a:pt x="38100" y="69057"/>
                  </a:lnTo>
                  <a:lnTo>
                    <a:pt x="80962" y="100013"/>
                  </a:lnTo>
                  <a:lnTo>
                    <a:pt x="123825" y="138113"/>
                  </a:lnTo>
                  <a:lnTo>
                    <a:pt x="157162" y="173832"/>
                  </a:lnTo>
                  <a:lnTo>
                    <a:pt x="180975" y="214313"/>
                  </a:lnTo>
                  <a:lnTo>
                    <a:pt x="197644" y="269082"/>
                  </a:lnTo>
                  <a:lnTo>
                    <a:pt x="219075" y="388144"/>
                  </a:lnTo>
                  <a:lnTo>
                    <a:pt x="240506" y="561975"/>
                  </a:lnTo>
                  <a:lnTo>
                    <a:pt x="254794" y="721519"/>
                  </a:lnTo>
                  <a:lnTo>
                    <a:pt x="266700" y="897732"/>
                  </a:lnTo>
                  <a:lnTo>
                    <a:pt x="280987" y="1116807"/>
                  </a:lnTo>
                  <a:lnTo>
                    <a:pt x="280987" y="1157288"/>
                  </a:lnTo>
                  <a:lnTo>
                    <a:pt x="290512" y="1185863"/>
                  </a:lnTo>
                  <a:lnTo>
                    <a:pt x="323850" y="1250157"/>
                  </a:lnTo>
                  <a:lnTo>
                    <a:pt x="352425" y="1288257"/>
                  </a:lnTo>
                  <a:lnTo>
                    <a:pt x="376237" y="1319213"/>
                  </a:lnTo>
                  <a:lnTo>
                    <a:pt x="409575" y="1347788"/>
                  </a:lnTo>
                  <a:lnTo>
                    <a:pt x="428625" y="1357313"/>
                  </a:lnTo>
                  <a:lnTo>
                    <a:pt x="438150" y="1357313"/>
                  </a:lnTo>
                  <a:lnTo>
                    <a:pt x="452437" y="1343025"/>
                  </a:lnTo>
                  <a:lnTo>
                    <a:pt x="466725" y="1314450"/>
                  </a:lnTo>
                  <a:lnTo>
                    <a:pt x="485775" y="1254919"/>
                  </a:lnTo>
                  <a:lnTo>
                    <a:pt x="497681" y="1212057"/>
                  </a:lnTo>
                  <a:lnTo>
                    <a:pt x="519112" y="1126332"/>
                  </a:lnTo>
                  <a:lnTo>
                    <a:pt x="521494" y="1071563"/>
                  </a:lnTo>
                  <a:lnTo>
                    <a:pt x="492919" y="762000"/>
                  </a:lnTo>
                  <a:lnTo>
                    <a:pt x="481012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A2519B60-BFAA-4631-96E5-0D82934F798A}"/>
                </a:ext>
              </a:extLst>
            </p:cNvPr>
            <p:cNvSpPr/>
            <p:nvPr/>
          </p:nvSpPr>
          <p:spPr>
            <a:xfrm>
              <a:off x="3046413" y="4133850"/>
              <a:ext cx="1631950" cy="1271588"/>
            </a:xfrm>
            <a:custGeom>
              <a:avLst/>
              <a:gdLst>
                <a:gd name="connsiteX0" fmla="*/ 776287 w 1633537"/>
                <a:gd name="connsiteY0" fmla="*/ 295275 h 1271588"/>
                <a:gd name="connsiteX1" fmla="*/ 578644 w 1633537"/>
                <a:gd name="connsiteY1" fmla="*/ 340519 h 1271588"/>
                <a:gd name="connsiteX2" fmla="*/ 447675 w 1633537"/>
                <a:gd name="connsiteY2" fmla="*/ 369094 h 1271588"/>
                <a:gd name="connsiteX3" fmla="*/ 342900 w 1633537"/>
                <a:gd name="connsiteY3" fmla="*/ 395288 h 1271588"/>
                <a:gd name="connsiteX4" fmla="*/ 252412 w 1633537"/>
                <a:gd name="connsiteY4" fmla="*/ 423863 h 1271588"/>
                <a:gd name="connsiteX5" fmla="*/ 178594 w 1633537"/>
                <a:gd name="connsiteY5" fmla="*/ 454819 h 1271588"/>
                <a:gd name="connsiteX6" fmla="*/ 107156 w 1633537"/>
                <a:gd name="connsiteY6" fmla="*/ 476250 h 1271588"/>
                <a:gd name="connsiteX7" fmla="*/ 0 w 1633537"/>
                <a:gd name="connsiteY7" fmla="*/ 247650 h 1271588"/>
                <a:gd name="connsiteX8" fmla="*/ 95250 w 1633537"/>
                <a:gd name="connsiteY8" fmla="*/ 257175 h 1271588"/>
                <a:gd name="connsiteX9" fmla="*/ 178594 w 1633537"/>
                <a:gd name="connsiteY9" fmla="*/ 250031 h 1271588"/>
                <a:gd name="connsiteX10" fmla="*/ 300037 w 1633537"/>
                <a:gd name="connsiteY10" fmla="*/ 228600 h 1271588"/>
                <a:gd name="connsiteX11" fmla="*/ 471487 w 1633537"/>
                <a:gd name="connsiteY11" fmla="*/ 190500 h 1271588"/>
                <a:gd name="connsiteX12" fmla="*/ 688181 w 1633537"/>
                <a:gd name="connsiteY12" fmla="*/ 142875 h 1271588"/>
                <a:gd name="connsiteX13" fmla="*/ 876300 w 1633537"/>
                <a:gd name="connsiteY13" fmla="*/ 102394 h 1271588"/>
                <a:gd name="connsiteX14" fmla="*/ 1104900 w 1633537"/>
                <a:gd name="connsiteY14" fmla="*/ 52388 h 1271588"/>
                <a:gd name="connsiteX15" fmla="*/ 1169194 w 1633537"/>
                <a:gd name="connsiteY15" fmla="*/ 38100 h 1271588"/>
                <a:gd name="connsiteX16" fmla="*/ 1197769 w 1633537"/>
                <a:gd name="connsiteY16" fmla="*/ 28575 h 1271588"/>
                <a:gd name="connsiteX17" fmla="*/ 1219200 w 1633537"/>
                <a:gd name="connsiteY17" fmla="*/ 16669 h 1271588"/>
                <a:gd name="connsiteX18" fmla="*/ 1238250 w 1633537"/>
                <a:gd name="connsiteY18" fmla="*/ 4763 h 1271588"/>
                <a:gd name="connsiteX19" fmla="*/ 1254919 w 1633537"/>
                <a:gd name="connsiteY19" fmla="*/ 0 h 1271588"/>
                <a:gd name="connsiteX20" fmla="*/ 1288256 w 1633537"/>
                <a:gd name="connsiteY20" fmla="*/ 4763 h 1271588"/>
                <a:gd name="connsiteX21" fmla="*/ 1347787 w 1633537"/>
                <a:gd name="connsiteY21" fmla="*/ 30956 h 1271588"/>
                <a:gd name="connsiteX22" fmla="*/ 1421606 w 1633537"/>
                <a:gd name="connsiteY22" fmla="*/ 73819 h 1271588"/>
                <a:gd name="connsiteX23" fmla="*/ 1488281 w 1633537"/>
                <a:gd name="connsiteY23" fmla="*/ 119063 h 1271588"/>
                <a:gd name="connsiteX24" fmla="*/ 1554956 w 1633537"/>
                <a:gd name="connsiteY24" fmla="*/ 171450 h 1271588"/>
                <a:gd name="connsiteX25" fmla="*/ 1593056 w 1633537"/>
                <a:gd name="connsiteY25" fmla="*/ 204788 h 1271588"/>
                <a:gd name="connsiteX26" fmla="*/ 1624012 w 1633537"/>
                <a:gd name="connsiteY26" fmla="*/ 238125 h 1271588"/>
                <a:gd name="connsiteX27" fmla="*/ 1631156 w 1633537"/>
                <a:gd name="connsiteY27" fmla="*/ 252413 h 1271588"/>
                <a:gd name="connsiteX28" fmla="*/ 1633537 w 1633537"/>
                <a:gd name="connsiteY28" fmla="*/ 269081 h 1271588"/>
                <a:gd name="connsiteX29" fmla="*/ 1628775 w 1633537"/>
                <a:gd name="connsiteY29" fmla="*/ 290513 h 1271588"/>
                <a:gd name="connsiteX30" fmla="*/ 1619250 w 1633537"/>
                <a:gd name="connsiteY30" fmla="*/ 314325 h 1271588"/>
                <a:gd name="connsiteX31" fmla="*/ 1593056 w 1633537"/>
                <a:gd name="connsiteY31" fmla="*/ 354806 h 1271588"/>
                <a:gd name="connsiteX32" fmla="*/ 1557337 w 1633537"/>
                <a:gd name="connsiteY32" fmla="*/ 397669 h 1271588"/>
                <a:gd name="connsiteX33" fmla="*/ 1519237 w 1633537"/>
                <a:gd name="connsiteY33" fmla="*/ 438150 h 1271588"/>
                <a:gd name="connsiteX34" fmla="*/ 1450181 w 1633537"/>
                <a:gd name="connsiteY34" fmla="*/ 647700 h 1271588"/>
                <a:gd name="connsiteX35" fmla="*/ 1335881 w 1633537"/>
                <a:gd name="connsiteY35" fmla="*/ 990600 h 1271588"/>
                <a:gd name="connsiteX36" fmla="*/ 1273969 w 1633537"/>
                <a:gd name="connsiteY36" fmla="*/ 1173956 h 1271588"/>
                <a:gd name="connsiteX37" fmla="*/ 1247775 w 1633537"/>
                <a:gd name="connsiteY37" fmla="*/ 1209675 h 1271588"/>
                <a:gd name="connsiteX38" fmla="*/ 1212056 w 1633537"/>
                <a:gd name="connsiteY38" fmla="*/ 1240631 h 1271588"/>
                <a:gd name="connsiteX39" fmla="*/ 1183481 w 1633537"/>
                <a:gd name="connsiteY39" fmla="*/ 1262063 h 1271588"/>
                <a:gd name="connsiteX40" fmla="*/ 1162050 w 1633537"/>
                <a:gd name="connsiteY40" fmla="*/ 1271588 h 1271588"/>
                <a:gd name="connsiteX41" fmla="*/ 1140619 w 1633537"/>
                <a:gd name="connsiteY41" fmla="*/ 1271588 h 1271588"/>
                <a:gd name="connsiteX42" fmla="*/ 1119187 w 1633537"/>
                <a:gd name="connsiteY42" fmla="*/ 1264444 h 1271588"/>
                <a:gd name="connsiteX43" fmla="*/ 1097756 w 1633537"/>
                <a:gd name="connsiteY43" fmla="*/ 1245394 h 1271588"/>
                <a:gd name="connsiteX44" fmla="*/ 1078706 w 1633537"/>
                <a:gd name="connsiteY44" fmla="*/ 1219200 h 1271588"/>
                <a:gd name="connsiteX45" fmla="*/ 1059656 w 1633537"/>
                <a:gd name="connsiteY45" fmla="*/ 1173956 h 1271588"/>
                <a:gd name="connsiteX46" fmla="*/ 1123950 w 1633537"/>
                <a:gd name="connsiteY46" fmla="*/ 926306 h 1271588"/>
                <a:gd name="connsiteX47" fmla="*/ 1183481 w 1633537"/>
                <a:gd name="connsiteY47" fmla="*/ 650081 h 1271588"/>
                <a:gd name="connsiteX48" fmla="*/ 1240631 w 1633537"/>
                <a:gd name="connsiteY48" fmla="*/ 369094 h 1271588"/>
                <a:gd name="connsiteX49" fmla="*/ 1254919 w 1633537"/>
                <a:gd name="connsiteY49" fmla="*/ 295275 h 1271588"/>
                <a:gd name="connsiteX50" fmla="*/ 1250156 w 1633537"/>
                <a:gd name="connsiteY50" fmla="*/ 269081 h 1271588"/>
                <a:gd name="connsiteX51" fmla="*/ 1235869 w 1633537"/>
                <a:gd name="connsiteY51" fmla="*/ 252413 h 1271588"/>
                <a:gd name="connsiteX52" fmla="*/ 1214437 w 1633537"/>
                <a:gd name="connsiteY52" fmla="*/ 240506 h 1271588"/>
                <a:gd name="connsiteX53" fmla="*/ 1171575 w 1633537"/>
                <a:gd name="connsiteY53" fmla="*/ 233363 h 1271588"/>
                <a:gd name="connsiteX54" fmla="*/ 1023937 w 1633537"/>
                <a:gd name="connsiteY54" fmla="*/ 250031 h 1271588"/>
                <a:gd name="connsiteX55" fmla="*/ 776287 w 1633537"/>
                <a:gd name="connsiteY55" fmla="*/ 295275 h 127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3537" h="1271588">
                  <a:moveTo>
                    <a:pt x="776287" y="295275"/>
                  </a:moveTo>
                  <a:lnTo>
                    <a:pt x="578644" y="340519"/>
                  </a:lnTo>
                  <a:lnTo>
                    <a:pt x="447675" y="369094"/>
                  </a:lnTo>
                  <a:lnTo>
                    <a:pt x="342900" y="395288"/>
                  </a:lnTo>
                  <a:lnTo>
                    <a:pt x="252412" y="423863"/>
                  </a:lnTo>
                  <a:lnTo>
                    <a:pt x="178594" y="454819"/>
                  </a:lnTo>
                  <a:lnTo>
                    <a:pt x="107156" y="476250"/>
                  </a:lnTo>
                  <a:lnTo>
                    <a:pt x="0" y="247650"/>
                  </a:lnTo>
                  <a:lnTo>
                    <a:pt x="95250" y="257175"/>
                  </a:lnTo>
                  <a:lnTo>
                    <a:pt x="178594" y="250031"/>
                  </a:lnTo>
                  <a:lnTo>
                    <a:pt x="300037" y="228600"/>
                  </a:lnTo>
                  <a:lnTo>
                    <a:pt x="471487" y="190500"/>
                  </a:lnTo>
                  <a:lnTo>
                    <a:pt x="688181" y="142875"/>
                  </a:lnTo>
                  <a:lnTo>
                    <a:pt x="876300" y="102394"/>
                  </a:lnTo>
                  <a:lnTo>
                    <a:pt x="1104900" y="52388"/>
                  </a:lnTo>
                  <a:lnTo>
                    <a:pt x="1169194" y="38100"/>
                  </a:lnTo>
                  <a:lnTo>
                    <a:pt x="1197769" y="28575"/>
                  </a:lnTo>
                  <a:lnTo>
                    <a:pt x="1219200" y="16669"/>
                  </a:lnTo>
                  <a:lnTo>
                    <a:pt x="1238250" y="4763"/>
                  </a:lnTo>
                  <a:lnTo>
                    <a:pt x="1254919" y="0"/>
                  </a:lnTo>
                  <a:lnTo>
                    <a:pt x="1288256" y="4763"/>
                  </a:lnTo>
                  <a:lnTo>
                    <a:pt x="1347787" y="30956"/>
                  </a:lnTo>
                  <a:lnTo>
                    <a:pt x="1421606" y="73819"/>
                  </a:lnTo>
                  <a:lnTo>
                    <a:pt x="1488281" y="119063"/>
                  </a:lnTo>
                  <a:lnTo>
                    <a:pt x="1554956" y="171450"/>
                  </a:lnTo>
                  <a:lnTo>
                    <a:pt x="1593056" y="204788"/>
                  </a:lnTo>
                  <a:lnTo>
                    <a:pt x="1624012" y="238125"/>
                  </a:lnTo>
                  <a:lnTo>
                    <a:pt x="1631156" y="252413"/>
                  </a:lnTo>
                  <a:lnTo>
                    <a:pt x="1633537" y="269081"/>
                  </a:lnTo>
                  <a:lnTo>
                    <a:pt x="1628775" y="290513"/>
                  </a:lnTo>
                  <a:lnTo>
                    <a:pt x="1619250" y="314325"/>
                  </a:lnTo>
                  <a:lnTo>
                    <a:pt x="1593056" y="354806"/>
                  </a:lnTo>
                  <a:lnTo>
                    <a:pt x="1557337" y="397669"/>
                  </a:lnTo>
                  <a:lnTo>
                    <a:pt x="1519237" y="438150"/>
                  </a:lnTo>
                  <a:lnTo>
                    <a:pt x="1450181" y="647700"/>
                  </a:lnTo>
                  <a:lnTo>
                    <a:pt x="1335881" y="990600"/>
                  </a:lnTo>
                  <a:lnTo>
                    <a:pt x="1273969" y="1173956"/>
                  </a:lnTo>
                  <a:lnTo>
                    <a:pt x="1247775" y="1209675"/>
                  </a:lnTo>
                  <a:lnTo>
                    <a:pt x="1212056" y="1240631"/>
                  </a:lnTo>
                  <a:lnTo>
                    <a:pt x="1183481" y="1262063"/>
                  </a:lnTo>
                  <a:lnTo>
                    <a:pt x="1162050" y="1271588"/>
                  </a:lnTo>
                  <a:lnTo>
                    <a:pt x="1140619" y="1271588"/>
                  </a:lnTo>
                  <a:lnTo>
                    <a:pt x="1119187" y="1264444"/>
                  </a:lnTo>
                  <a:lnTo>
                    <a:pt x="1097756" y="1245394"/>
                  </a:lnTo>
                  <a:lnTo>
                    <a:pt x="1078706" y="1219200"/>
                  </a:lnTo>
                  <a:lnTo>
                    <a:pt x="1059656" y="1173956"/>
                  </a:lnTo>
                  <a:lnTo>
                    <a:pt x="1123950" y="926306"/>
                  </a:lnTo>
                  <a:lnTo>
                    <a:pt x="1183481" y="650081"/>
                  </a:lnTo>
                  <a:lnTo>
                    <a:pt x="1240631" y="369094"/>
                  </a:lnTo>
                  <a:lnTo>
                    <a:pt x="1254919" y="295275"/>
                  </a:lnTo>
                  <a:lnTo>
                    <a:pt x="1250156" y="269081"/>
                  </a:lnTo>
                  <a:lnTo>
                    <a:pt x="1235869" y="252413"/>
                  </a:lnTo>
                  <a:lnTo>
                    <a:pt x="1214437" y="240506"/>
                  </a:lnTo>
                  <a:lnTo>
                    <a:pt x="1171575" y="233363"/>
                  </a:lnTo>
                  <a:lnTo>
                    <a:pt x="1023937" y="250031"/>
                  </a:lnTo>
                  <a:lnTo>
                    <a:pt x="776287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B2703A02-4D70-4C6B-944C-012E05E97252}"/>
                </a:ext>
              </a:extLst>
            </p:cNvPr>
            <p:cNvSpPr/>
            <p:nvPr/>
          </p:nvSpPr>
          <p:spPr>
            <a:xfrm>
              <a:off x="3189288" y="5072063"/>
              <a:ext cx="1049337" cy="377825"/>
            </a:xfrm>
            <a:custGeom>
              <a:avLst/>
              <a:gdLst>
                <a:gd name="connsiteX0" fmla="*/ 481012 w 1050131"/>
                <a:gd name="connsiteY0" fmla="*/ 97631 h 378618"/>
                <a:gd name="connsiteX1" fmla="*/ 154781 w 1050131"/>
                <a:gd name="connsiteY1" fmla="*/ 154781 h 378618"/>
                <a:gd name="connsiteX2" fmla="*/ 0 w 1050131"/>
                <a:gd name="connsiteY2" fmla="*/ 178593 h 378618"/>
                <a:gd name="connsiteX3" fmla="*/ 35719 w 1050131"/>
                <a:gd name="connsiteY3" fmla="*/ 378618 h 378618"/>
                <a:gd name="connsiteX4" fmla="*/ 283369 w 1050131"/>
                <a:gd name="connsiteY4" fmla="*/ 330993 h 378618"/>
                <a:gd name="connsiteX5" fmla="*/ 666750 w 1050131"/>
                <a:gd name="connsiteY5" fmla="*/ 257175 h 378618"/>
                <a:gd name="connsiteX6" fmla="*/ 873919 w 1050131"/>
                <a:gd name="connsiteY6" fmla="*/ 216693 h 378618"/>
                <a:gd name="connsiteX7" fmla="*/ 895350 w 1050131"/>
                <a:gd name="connsiteY7" fmla="*/ 214312 h 378618"/>
                <a:gd name="connsiteX8" fmla="*/ 902494 w 1050131"/>
                <a:gd name="connsiteY8" fmla="*/ 219075 h 378618"/>
                <a:gd name="connsiteX9" fmla="*/ 909637 w 1050131"/>
                <a:gd name="connsiteY9" fmla="*/ 223837 h 378618"/>
                <a:gd name="connsiteX10" fmla="*/ 921544 w 1050131"/>
                <a:gd name="connsiteY10" fmla="*/ 242887 h 378618"/>
                <a:gd name="connsiteX11" fmla="*/ 945356 w 1050131"/>
                <a:gd name="connsiteY11" fmla="*/ 290512 h 378618"/>
                <a:gd name="connsiteX12" fmla="*/ 971550 w 1050131"/>
                <a:gd name="connsiteY12" fmla="*/ 316706 h 378618"/>
                <a:gd name="connsiteX13" fmla="*/ 1050131 w 1050131"/>
                <a:gd name="connsiteY13" fmla="*/ 0 h 378618"/>
                <a:gd name="connsiteX14" fmla="*/ 831056 w 1050131"/>
                <a:gd name="connsiteY14" fmla="*/ 38100 h 378618"/>
                <a:gd name="connsiteX15" fmla="*/ 481012 w 1050131"/>
                <a:gd name="connsiteY15" fmla="*/ 97631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0131" h="378618">
                  <a:moveTo>
                    <a:pt x="481012" y="97631"/>
                  </a:moveTo>
                  <a:lnTo>
                    <a:pt x="154781" y="154781"/>
                  </a:lnTo>
                  <a:lnTo>
                    <a:pt x="0" y="178593"/>
                  </a:lnTo>
                  <a:lnTo>
                    <a:pt x="35719" y="378618"/>
                  </a:lnTo>
                  <a:lnTo>
                    <a:pt x="283369" y="330993"/>
                  </a:lnTo>
                  <a:lnTo>
                    <a:pt x="666750" y="257175"/>
                  </a:lnTo>
                  <a:lnTo>
                    <a:pt x="873919" y="216693"/>
                  </a:lnTo>
                  <a:lnTo>
                    <a:pt x="895350" y="214312"/>
                  </a:lnTo>
                  <a:lnTo>
                    <a:pt x="902494" y="219075"/>
                  </a:lnTo>
                  <a:lnTo>
                    <a:pt x="909637" y="223837"/>
                  </a:lnTo>
                  <a:lnTo>
                    <a:pt x="921544" y="242887"/>
                  </a:lnTo>
                  <a:lnTo>
                    <a:pt x="945356" y="290512"/>
                  </a:lnTo>
                  <a:lnTo>
                    <a:pt x="971550" y="316706"/>
                  </a:lnTo>
                  <a:lnTo>
                    <a:pt x="1050131" y="0"/>
                  </a:lnTo>
                  <a:lnTo>
                    <a:pt x="831056" y="38100"/>
                  </a:lnTo>
                  <a:lnTo>
                    <a:pt x="4810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0407A8B-09F8-4E03-8471-14029F11E622}"/>
                </a:ext>
              </a:extLst>
            </p:cNvPr>
            <p:cNvSpPr/>
            <p:nvPr/>
          </p:nvSpPr>
          <p:spPr>
            <a:xfrm>
              <a:off x="4783138" y="1846263"/>
              <a:ext cx="1009650" cy="1536700"/>
            </a:xfrm>
            <a:custGeom>
              <a:avLst/>
              <a:gdLst>
                <a:gd name="connsiteX0" fmla="*/ 471488 w 1009650"/>
                <a:gd name="connsiteY0" fmla="*/ 697706 h 1538287"/>
                <a:gd name="connsiteX1" fmla="*/ 361950 w 1009650"/>
                <a:gd name="connsiteY1" fmla="*/ 907256 h 1538287"/>
                <a:gd name="connsiteX2" fmla="*/ 276225 w 1009650"/>
                <a:gd name="connsiteY2" fmla="*/ 1059656 h 1538287"/>
                <a:gd name="connsiteX3" fmla="*/ 116682 w 1009650"/>
                <a:gd name="connsiteY3" fmla="*/ 1319212 h 1538287"/>
                <a:gd name="connsiteX4" fmla="*/ 42863 w 1009650"/>
                <a:gd name="connsiteY4" fmla="*/ 1433512 h 1538287"/>
                <a:gd name="connsiteX5" fmla="*/ 14288 w 1009650"/>
                <a:gd name="connsiteY5" fmla="*/ 1476375 h 1538287"/>
                <a:gd name="connsiteX6" fmla="*/ 2382 w 1009650"/>
                <a:gd name="connsiteY6" fmla="*/ 1497806 h 1538287"/>
                <a:gd name="connsiteX7" fmla="*/ 0 w 1009650"/>
                <a:gd name="connsiteY7" fmla="*/ 1516856 h 1538287"/>
                <a:gd name="connsiteX8" fmla="*/ 4763 w 1009650"/>
                <a:gd name="connsiteY8" fmla="*/ 1526381 h 1538287"/>
                <a:gd name="connsiteX9" fmla="*/ 19050 w 1009650"/>
                <a:gd name="connsiteY9" fmla="*/ 1535906 h 1538287"/>
                <a:gd name="connsiteX10" fmla="*/ 35719 w 1009650"/>
                <a:gd name="connsiteY10" fmla="*/ 1538287 h 1538287"/>
                <a:gd name="connsiteX11" fmla="*/ 61913 w 1009650"/>
                <a:gd name="connsiteY11" fmla="*/ 1531144 h 1538287"/>
                <a:gd name="connsiteX12" fmla="*/ 147638 w 1009650"/>
                <a:gd name="connsiteY12" fmla="*/ 1464469 h 1538287"/>
                <a:gd name="connsiteX13" fmla="*/ 392907 w 1009650"/>
                <a:gd name="connsiteY13" fmla="*/ 1240631 h 1538287"/>
                <a:gd name="connsiteX14" fmla="*/ 488157 w 1009650"/>
                <a:gd name="connsiteY14" fmla="*/ 1140619 h 1538287"/>
                <a:gd name="connsiteX15" fmla="*/ 619125 w 1009650"/>
                <a:gd name="connsiteY15" fmla="*/ 957262 h 1538287"/>
                <a:gd name="connsiteX16" fmla="*/ 707232 w 1009650"/>
                <a:gd name="connsiteY16" fmla="*/ 823912 h 1538287"/>
                <a:gd name="connsiteX17" fmla="*/ 776288 w 1009650"/>
                <a:gd name="connsiteY17" fmla="*/ 709612 h 1538287"/>
                <a:gd name="connsiteX18" fmla="*/ 850107 w 1009650"/>
                <a:gd name="connsiteY18" fmla="*/ 576262 h 1538287"/>
                <a:gd name="connsiteX19" fmla="*/ 895350 w 1009650"/>
                <a:gd name="connsiteY19" fmla="*/ 476250 h 1538287"/>
                <a:gd name="connsiteX20" fmla="*/ 907257 w 1009650"/>
                <a:gd name="connsiteY20" fmla="*/ 464344 h 1538287"/>
                <a:gd name="connsiteX21" fmla="*/ 931069 w 1009650"/>
                <a:gd name="connsiteY21" fmla="*/ 452437 h 1538287"/>
                <a:gd name="connsiteX22" fmla="*/ 964407 w 1009650"/>
                <a:gd name="connsiteY22" fmla="*/ 433387 h 1538287"/>
                <a:gd name="connsiteX23" fmla="*/ 990600 w 1009650"/>
                <a:gd name="connsiteY23" fmla="*/ 409575 h 1538287"/>
                <a:gd name="connsiteX24" fmla="*/ 1002507 w 1009650"/>
                <a:gd name="connsiteY24" fmla="*/ 392906 h 1538287"/>
                <a:gd name="connsiteX25" fmla="*/ 1009650 w 1009650"/>
                <a:gd name="connsiteY25" fmla="*/ 371475 h 1538287"/>
                <a:gd name="connsiteX26" fmla="*/ 1009650 w 1009650"/>
                <a:gd name="connsiteY26" fmla="*/ 350044 h 1538287"/>
                <a:gd name="connsiteX27" fmla="*/ 1002507 w 1009650"/>
                <a:gd name="connsiteY27" fmla="*/ 328612 h 1538287"/>
                <a:gd name="connsiteX28" fmla="*/ 990600 w 1009650"/>
                <a:gd name="connsiteY28" fmla="*/ 300037 h 1538287"/>
                <a:gd name="connsiteX29" fmla="*/ 969169 w 1009650"/>
                <a:gd name="connsiteY29" fmla="*/ 264319 h 1538287"/>
                <a:gd name="connsiteX30" fmla="*/ 940594 w 1009650"/>
                <a:gd name="connsiteY30" fmla="*/ 226219 h 1538287"/>
                <a:gd name="connsiteX31" fmla="*/ 902494 w 1009650"/>
                <a:gd name="connsiteY31" fmla="*/ 183356 h 1538287"/>
                <a:gd name="connsiteX32" fmla="*/ 850107 w 1009650"/>
                <a:gd name="connsiteY32" fmla="*/ 135731 h 1538287"/>
                <a:gd name="connsiteX33" fmla="*/ 783432 w 1009650"/>
                <a:gd name="connsiteY33" fmla="*/ 78581 h 1538287"/>
                <a:gd name="connsiteX34" fmla="*/ 750094 w 1009650"/>
                <a:gd name="connsiteY34" fmla="*/ 59531 h 1538287"/>
                <a:gd name="connsiteX35" fmla="*/ 692944 w 1009650"/>
                <a:gd name="connsiteY35" fmla="*/ 33337 h 1538287"/>
                <a:gd name="connsiteX36" fmla="*/ 652463 w 1009650"/>
                <a:gd name="connsiteY36" fmla="*/ 19050 h 1538287"/>
                <a:gd name="connsiteX37" fmla="*/ 597694 w 1009650"/>
                <a:gd name="connsiteY37" fmla="*/ 2381 h 1538287"/>
                <a:gd name="connsiteX38" fmla="*/ 557213 w 1009650"/>
                <a:gd name="connsiteY38" fmla="*/ 0 h 1538287"/>
                <a:gd name="connsiteX39" fmla="*/ 528638 w 1009650"/>
                <a:gd name="connsiteY39" fmla="*/ 4762 h 1538287"/>
                <a:gd name="connsiteX40" fmla="*/ 507207 w 1009650"/>
                <a:gd name="connsiteY40" fmla="*/ 14287 h 1538287"/>
                <a:gd name="connsiteX41" fmla="*/ 492919 w 1009650"/>
                <a:gd name="connsiteY41" fmla="*/ 26194 h 1538287"/>
                <a:gd name="connsiteX42" fmla="*/ 492919 w 1009650"/>
                <a:gd name="connsiteY42" fmla="*/ 35719 h 1538287"/>
                <a:gd name="connsiteX43" fmla="*/ 500063 w 1009650"/>
                <a:gd name="connsiteY43" fmla="*/ 50006 h 1538287"/>
                <a:gd name="connsiteX44" fmla="*/ 523875 w 1009650"/>
                <a:gd name="connsiteY44" fmla="*/ 69056 h 1538287"/>
                <a:gd name="connsiteX45" fmla="*/ 564357 w 1009650"/>
                <a:gd name="connsiteY45" fmla="*/ 111919 h 1538287"/>
                <a:gd name="connsiteX46" fmla="*/ 607219 w 1009650"/>
                <a:gd name="connsiteY46" fmla="*/ 176212 h 1538287"/>
                <a:gd name="connsiteX47" fmla="*/ 616744 w 1009650"/>
                <a:gd name="connsiteY47" fmla="*/ 202406 h 1538287"/>
                <a:gd name="connsiteX48" fmla="*/ 626269 w 1009650"/>
                <a:gd name="connsiteY48" fmla="*/ 238125 h 1538287"/>
                <a:gd name="connsiteX49" fmla="*/ 628650 w 1009650"/>
                <a:gd name="connsiteY49" fmla="*/ 273844 h 1538287"/>
                <a:gd name="connsiteX50" fmla="*/ 623888 w 1009650"/>
                <a:gd name="connsiteY50" fmla="*/ 316706 h 1538287"/>
                <a:gd name="connsiteX51" fmla="*/ 588169 w 1009650"/>
                <a:gd name="connsiteY51" fmla="*/ 423862 h 1538287"/>
                <a:gd name="connsiteX52" fmla="*/ 511969 w 1009650"/>
                <a:gd name="connsiteY52" fmla="*/ 609600 h 1538287"/>
                <a:gd name="connsiteX53" fmla="*/ 471488 w 1009650"/>
                <a:gd name="connsiteY53" fmla="*/ 697706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9650" h="1538287">
                  <a:moveTo>
                    <a:pt x="471488" y="697706"/>
                  </a:moveTo>
                  <a:lnTo>
                    <a:pt x="361950" y="907256"/>
                  </a:lnTo>
                  <a:lnTo>
                    <a:pt x="276225" y="1059656"/>
                  </a:lnTo>
                  <a:lnTo>
                    <a:pt x="116682" y="1319212"/>
                  </a:lnTo>
                  <a:lnTo>
                    <a:pt x="42863" y="1433512"/>
                  </a:lnTo>
                  <a:lnTo>
                    <a:pt x="14288" y="1476375"/>
                  </a:lnTo>
                  <a:lnTo>
                    <a:pt x="2382" y="1497806"/>
                  </a:lnTo>
                  <a:lnTo>
                    <a:pt x="0" y="1516856"/>
                  </a:lnTo>
                  <a:lnTo>
                    <a:pt x="4763" y="1526381"/>
                  </a:lnTo>
                  <a:lnTo>
                    <a:pt x="19050" y="1535906"/>
                  </a:lnTo>
                  <a:lnTo>
                    <a:pt x="35719" y="1538287"/>
                  </a:lnTo>
                  <a:lnTo>
                    <a:pt x="61913" y="1531144"/>
                  </a:lnTo>
                  <a:lnTo>
                    <a:pt x="147638" y="1464469"/>
                  </a:lnTo>
                  <a:lnTo>
                    <a:pt x="392907" y="1240631"/>
                  </a:lnTo>
                  <a:lnTo>
                    <a:pt x="488157" y="1140619"/>
                  </a:lnTo>
                  <a:lnTo>
                    <a:pt x="619125" y="957262"/>
                  </a:lnTo>
                  <a:lnTo>
                    <a:pt x="707232" y="823912"/>
                  </a:lnTo>
                  <a:lnTo>
                    <a:pt x="776288" y="709612"/>
                  </a:lnTo>
                  <a:lnTo>
                    <a:pt x="850107" y="576262"/>
                  </a:lnTo>
                  <a:lnTo>
                    <a:pt x="895350" y="476250"/>
                  </a:lnTo>
                  <a:lnTo>
                    <a:pt x="907257" y="464344"/>
                  </a:lnTo>
                  <a:lnTo>
                    <a:pt x="931069" y="452437"/>
                  </a:lnTo>
                  <a:lnTo>
                    <a:pt x="964407" y="433387"/>
                  </a:lnTo>
                  <a:lnTo>
                    <a:pt x="990600" y="409575"/>
                  </a:lnTo>
                  <a:lnTo>
                    <a:pt x="1002507" y="392906"/>
                  </a:lnTo>
                  <a:lnTo>
                    <a:pt x="1009650" y="371475"/>
                  </a:lnTo>
                  <a:lnTo>
                    <a:pt x="1009650" y="350044"/>
                  </a:lnTo>
                  <a:lnTo>
                    <a:pt x="1002507" y="328612"/>
                  </a:lnTo>
                  <a:lnTo>
                    <a:pt x="990600" y="300037"/>
                  </a:lnTo>
                  <a:lnTo>
                    <a:pt x="969169" y="264319"/>
                  </a:lnTo>
                  <a:lnTo>
                    <a:pt x="940594" y="226219"/>
                  </a:lnTo>
                  <a:lnTo>
                    <a:pt x="902494" y="183356"/>
                  </a:lnTo>
                  <a:lnTo>
                    <a:pt x="850107" y="135731"/>
                  </a:lnTo>
                  <a:lnTo>
                    <a:pt x="783432" y="78581"/>
                  </a:lnTo>
                  <a:lnTo>
                    <a:pt x="750094" y="59531"/>
                  </a:lnTo>
                  <a:lnTo>
                    <a:pt x="692944" y="33337"/>
                  </a:lnTo>
                  <a:lnTo>
                    <a:pt x="652463" y="19050"/>
                  </a:lnTo>
                  <a:lnTo>
                    <a:pt x="597694" y="2381"/>
                  </a:lnTo>
                  <a:lnTo>
                    <a:pt x="557213" y="0"/>
                  </a:lnTo>
                  <a:lnTo>
                    <a:pt x="528638" y="4762"/>
                  </a:lnTo>
                  <a:lnTo>
                    <a:pt x="507207" y="14287"/>
                  </a:lnTo>
                  <a:lnTo>
                    <a:pt x="492919" y="26194"/>
                  </a:lnTo>
                  <a:lnTo>
                    <a:pt x="492919" y="35719"/>
                  </a:lnTo>
                  <a:lnTo>
                    <a:pt x="500063" y="50006"/>
                  </a:lnTo>
                  <a:lnTo>
                    <a:pt x="523875" y="69056"/>
                  </a:lnTo>
                  <a:lnTo>
                    <a:pt x="564357" y="111919"/>
                  </a:lnTo>
                  <a:lnTo>
                    <a:pt x="607219" y="176212"/>
                  </a:lnTo>
                  <a:lnTo>
                    <a:pt x="616744" y="202406"/>
                  </a:lnTo>
                  <a:lnTo>
                    <a:pt x="626269" y="238125"/>
                  </a:lnTo>
                  <a:lnTo>
                    <a:pt x="628650" y="273844"/>
                  </a:lnTo>
                  <a:lnTo>
                    <a:pt x="623888" y="316706"/>
                  </a:lnTo>
                  <a:lnTo>
                    <a:pt x="588169" y="423862"/>
                  </a:lnTo>
                  <a:lnTo>
                    <a:pt x="511969" y="609600"/>
                  </a:lnTo>
                  <a:lnTo>
                    <a:pt x="471488" y="6977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31145ED7-4CE7-496C-9472-FF5A116D33C4}"/>
                </a:ext>
              </a:extLst>
            </p:cNvPr>
            <p:cNvSpPr/>
            <p:nvPr/>
          </p:nvSpPr>
          <p:spPr>
            <a:xfrm>
              <a:off x="5246688" y="2581275"/>
              <a:ext cx="1820862" cy="557213"/>
            </a:xfrm>
            <a:custGeom>
              <a:avLst/>
              <a:gdLst>
                <a:gd name="connsiteX0" fmla="*/ 757237 w 1821656"/>
                <a:gd name="connsiteY0" fmla="*/ 202406 h 557213"/>
                <a:gd name="connsiteX1" fmla="*/ 514350 w 1821656"/>
                <a:gd name="connsiteY1" fmla="*/ 276225 h 557213"/>
                <a:gd name="connsiteX2" fmla="*/ 409575 w 1821656"/>
                <a:gd name="connsiteY2" fmla="*/ 302419 h 557213"/>
                <a:gd name="connsiteX3" fmla="*/ 326231 w 1821656"/>
                <a:gd name="connsiteY3" fmla="*/ 319088 h 557213"/>
                <a:gd name="connsiteX4" fmla="*/ 245269 w 1821656"/>
                <a:gd name="connsiteY4" fmla="*/ 330994 h 557213"/>
                <a:gd name="connsiteX5" fmla="*/ 185737 w 1821656"/>
                <a:gd name="connsiteY5" fmla="*/ 335756 h 557213"/>
                <a:gd name="connsiteX6" fmla="*/ 133350 w 1821656"/>
                <a:gd name="connsiteY6" fmla="*/ 335756 h 557213"/>
                <a:gd name="connsiteX7" fmla="*/ 0 w 1821656"/>
                <a:gd name="connsiteY7" fmla="*/ 323850 h 557213"/>
                <a:gd name="connsiteX8" fmla="*/ 7144 w 1821656"/>
                <a:gd name="connsiteY8" fmla="*/ 366713 h 557213"/>
                <a:gd name="connsiteX9" fmla="*/ 14287 w 1821656"/>
                <a:gd name="connsiteY9" fmla="*/ 428625 h 557213"/>
                <a:gd name="connsiteX10" fmla="*/ 33337 w 1821656"/>
                <a:gd name="connsiteY10" fmla="*/ 464344 h 557213"/>
                <a:gd name="connsiteX11" fmla="*/ 52387 w 1821656"/>
                <a:gd name="connsiteY11" fmla="*/ 485775 h 557213"/>
                <a:gd name="connsiteX12" fmla="*/ 73819 w 1821656"/>
                <a:gd name="connsiteY12" fmla="*/ 502444 h 557213"/>
                <a:gd name="connsiteX13" fmla="*/ 116681 w 1821656"/>
                <a:gd name="connsiteY13" fmla="*/ 526256 h 557213"/>
                <a:gd name="connsiteX14" fmla="*/ 164306 w 1821656"/>
                <a:gd name="connsiteY14" fmla="*/ 545306 h 557213"/>
                <a:gd name="connsiteX15" fmla="*/ 207169 w 1821656"/>
                <a:gd name="connsiteY15" fmla="*/ 557213 h 557213"/>
                <a:gd name="connsiteX16" fmla="*/ 221456 w 1821656"/>
                <a:gd name="connsiteY16" fmla="*/ 557213 h 557213"/>
                <a:gd name="connsiteX17" fmla="*/ 259556 w 1821656"/>
                <a:gd name="connsiteY17" fmla="*/ 547688 h 557213"/>
                <a:gd name="connsiteX18" fmla="*/ 292894 w 1821656"/>
                <a:gd name="connsiteY18" fmla="*/ 533400 h 557213"/>
                <a:gd name="connsiteX19" fmla="*/ 323850 w 1821656"/>
                <a:gd name="connsiteY19" fmla="*/ 514350 h 557213"/>
                <a:gd name="connsiteX20" fmla="*/ 452437 w 1821656"/>
                <a:gd name="connsiteY20" fmla="*/ 466725 h 557213"/>
                <a:gd name="connsiteX21" fmla="*/ 654844 w 1821656"/>
                <a:gd name="connsiteY21" fmla="*/ 400050 h 557213"/>
                <a:gd name="connsiteX22" fmla="*/ 892969 w 1821656"/>
                <a:gd name="connsiteY22" fmla="*/ 328613 h 557213"/>
                <a:gd name="connsiteX23" fmla="*/ 1076325 w 1821656"/>
                <a:gd name="connsiteY23" fmla="*/ 280988 h 557213"/>
                <a:gd name="connsiteX24" fmla="*/ 1221581 w 1821656"/>
                <a:gd name="connsiteY24" fmla="*/ 250031 h 557213"/>
                <a:gd name="connsiteX25" fmla="*/ 1250156 w 1821656"/>
                <a:gd name="connsiteY25" fmla="*/ 247650 h 557213"/>
                <a:gd name="connsiteX26" fmla="*/ 1273969 w 1821656"/>
                <a:gd name="connsiteY26" fmla="*/ 252413 h 557213"/>
                <a:gd name="connsiteX27" fmla="*/ 1297781 w 1821656"/>
                <a:gd name="connsiteY27" fmla="*/ 259556 h 557213"/>
                <a:gd name="connsiteX28" fmla="*/ 1647825 w 1821656"/>
                <a:gd name="connsiteY28" fmla="*/ 490538 h 557213"/>
                <a:gd name="connsiteX29" fmla="*/ 1724025 w 1821656"/>
                <a:gd name="connsiteY29" fmla="*/ 478631 h 557213"/>
                <a:gd name="connsiteX30" fmla="*/ 1781175 w 1821656"/>
                <a:gd name="connsiteY30" fmla="*/ 464344 h 557213"/>
                <a:gd name="connsiteX31" fmla="*/ 1812131 w 1821656"/>
                <a:gd name="connsiteY31" fmla="*/ 447675 h 557213"/>
                <a:gd name="connsiteX32" fmla="*/ 1821656 w 1821656"/>
                <a:gd name="connsiteY32" fmla="*/ 435769 h 557213"/>
                <a:gd name="connsiteX33" fmla="*/ 1821656 w 1821656"/>
                <a:gd name="connsiteY33" fmla="*/ 419100 h 557213"/>
                <a:gd name="connsiteX34" fmla="*/ 1819275 w 1821656"/>
                <a:gd name="connsiteY34" fmla="*/ 397669 h 557213"/>
                <a:gd name="connsiteX35" fmla="*/ 1804987 w 1821656"/>
                <a:gd name="connsiteY35" fmla="*/ 364331 h 557213"/>
                <a:gd name="connsiteX36" fmla="*/ 1788319 w 1821656"/>
                <a:gd name="connsiteY36" fmla="*/ 333375 h 557213"/>
                <a:gd name="connsiteX37" fmla="*/ 1752600 w 1821656"/>
                <a:gd name="connsiteY37" fmla="*/ 285750 h 557213"/>
                <a:gd name="connsiteX38" fmla="*/ 1688306 w 1821656"/>
                <a:gd name="connsiteY38" fmla="*/ 219075 h 557213"/>
                <a:gd name="connsiteX39" fmla="*/ 1633537 w 1821656"/>
                <a:gd name="connsiteY39" fmla="*/ 169069 h 557213"/>
                <a:gd name="connsiteX40" fmla="*/ 1550194 w 1821656"/>
                <a:gd name="connsiteY40" fmla="*/ 107156 h 557213"/>
                <a:gd name="connsiteX41" fmla="*/ 1502569 w 1821656"/>
                <a:gd name="connsiteY41" fmla="*/ 76200 h 557213"/>
                <a:gd name="connsiteX42" fmla="*/ 1428750 w 1821656"/>
                <a:gd name="connsiteY42" fmla="*/ 35719 h 557213"/>
                <a:gd name="connsiteX43" fmla="*/ 1369219 w 1821656"/>
                <a:gd name="connsiteY43" fmla="*/ 11906 h 557213"/>
                <a:gd name="connsiteX44" fmla="*/ 1323975 w 1821656"/>
                <a:gd name="connsiteY44" fmla="*/ 0 h 557213"/>
                <a:gd name="connsiteX45" fmla="*/ 1297781 w 1821656"/>
                <a:gd name="connsiteY45" fmla="*/ 2381 h 557213"/>
                <a:gd name="connsiteX46" fmla="*/ 1247775 w 1821656"/>
                <a:gd name="connsiteY46" fmla="*/ 30956 h 557213"/>
                <a:gd name="connsiteX47" fmla="*/ 1197769 w 1821656"/>
                <a:gd name="connsiteY47" fmla="*/ 64294 h 557213"/>
                <a:gd name="connsiteX48" fmla="*/ 1114425 w 1821656"/>
                <a:gd name="connsiteY48" fmla="*/ 90488 h 557213"/>
                <a:gd name="connsiteX49" fmla="*/ 831056 w 1821656"/>
                <a:gd name="connsiteY49" fmla="*/ 178594 h 557213"/>
                <a:gd name="connsiteX50" fmla="*/ 757237 w 1821656"/>
                <a:gd name="connsiteY50" fmla="*/ 202406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21656" h="557213">
                  <a:moveTo>
                    <a:pt x="757237" y="202406"/>
                  </a:moveTo>
                  <a:lnTo>
                    <a:pt x="514350" y="276225"/>
                  </a:lnTo>
                  <a:lnTo>
                    <a:pt x="409575" y="302419"/>
                  </a:lnTo>
                  <a:lnTo>
                    <a:pt x="326231" y="319088"/>
                  </a:lnTo>
                  <a:lnTo>
                    <a:pt x="245269" y="330994"/>
                  </a:lnTo>
                  <a:lnTo>
                    <a:pt x="185737" y="335756"/>
                  </a:lnTo>
                  <a:lnTo>
                    <a:pt x="133350" y="335756"/>
                  </a:lnTo>
                  <a:lnTo>
                    <a:pt x="0" y="323850"/>
                  </a:lnTo>
                  <a:lnTo>
                    <a:pt x="7144" y="366713"/>
                  </a:lnTo>
                  <a:lnTo>
                    <a:pt x="14287" y="428625"/>
                  </a:lnTo>
                  <a:lnTo>
                    <a:pt x="33337" y="464344"/>
                  </a:lnTo>
                  <a:lnTo>
                    <a:pt x="52387" y="485775"/>
                  </a:lnTo>
                  <a:lnTo>
                    <a:pt x="73819" y="502444"/>
                  </a:lnTo>
                  <a:lnTo>
                    <a:pt x="116681" y="526256"/>
                  </a:lnTo>
                  <a:lnTo>
                    <a:pt x="164306" y="545306"/>
                  </a:lnTo>
                  <a:lnTo>
                    <a:pt x="207169" y="557213"/>
                  </a:lnTo>
                  <a:lnTo>
                    <a:pt x="221456" y="557213"/>
                  </a:lnTo>
                  <a:lnTo>
                    <a:pt x="259556" y="547688"/>
                  </a:lnTo>
                  <a:lnTo>
                    <a:pt x="292894" y="533400"/>
                  </a:lnTo>
                  <a:lnTo>
                    <a:pt x="323850" y="514350"/>
                  </a:lnTo>
                  <a:lnTo>
                    <a:pt x="452437" y="466725"/>
                  </a:lnTo>
                  <a:lnTo>
                    <a:pt x="654844" y="400050"/>
                  </a:lnTo>
                  <a:lnTo>
                    <a:pt x="892969" y="328613"/>
                  </a:lnTo>
                  <a:lnTo>
                    <a:pt x="1076325" y="280988"/>
                  </a:lnTo>
                  <a:lnTo>
                    <a:pt x="1221581" y="250031"/>
                  </a:lnTo>
                  <a:lnTo>
                    <a:pt x="1250156" y="247650"/>
                  </a:lnTo>
                  <a:lnTo>
                    <a:pt x="1273969" y="252413"/>
                  </a:lnTo>
                  <a:lnTo>
                    <a:pt x="1297781" y="259556"/>
                  </a:lnTo>
                  <a:lnTo>
                    <a:pt x="1647825" y="490538"/>
                  </a:lnTo>
                  <a:lnTo>
                    <a:pt x="1724025" y="478631"/>
                  </a:lnTo>
                  <a:lnTo>
                    <a:pt x="1781175" y="464344"/>
                  </a:lnTo>
                  <a:lnTo>
                    <a:pt x="1812131" y="447675"/>
                  </a:lnTo>
                  <a:lnTo>
                    <a:pt x="1821656" y="435769"/>
                  </a:lnTo>
                  <a:lnTo>
                    <a:pt x="1821656" y="419100"/>
                  </a:lnTo>
                  <a:lnTo>
                    <a:pt x="1819275" y="397669"/>
                  </a:lnTo>
                  <a:lnTo>
                    <a:pt x="1804987" y="364331"/>
                  </a:lnTo>
                  <a:lnTo>
                    <a:pt x="1788319" y="333375"/>
                  </a:lnTo>
                  <a:lnTo>
                    <a:pt x="1752600" y="285750"/>
                  </a:lnTo>
                  <a:lnTo>
                    <a:pt x="1688306" y="219075"/>
                  </a:lnTo>
                  <a:lnTo>
                    <a:pt x="1633537" y="169069"/>
                  </a:lnTo>
                  <a:lnTo>
                    <a:pt x="1550194" y="107156"/>
                  </a:lnTo>
                  <a:lnTo>
                    <a:pt x="1502569" y="76200"/>
                  </a:lnTo>
                  <a:lnTo>
                    <a:pt x="1428750" y="35719"/>
                  </a:lnTo>
                  <a:lnTo>
                    <a:pt x="1369219" y="11906"/>
                  </a:lnTo>
                  <a:lnTo>
                    <a:pt x="1323975" y="0"/>
                  </a:lnTo>
                  <a:lnTo>
                    <a:pt x="1297781" y="2381"/>
                  </a:lnTo>
                  <a:lnTo>
                    <a:pt x="1247775" y="30956"/>
                  </a:lnTo>
                  <a:lnTo>
                    <a:pt x="1197769" y="64294"/>
                  </a:lnTo>
                  <a:lnTo>
                    <a:pt x="1114425" y="90488"/>
                  </a:lnTo>
                  <a:lnTo>
                    <a:pt x="831056" y="178594"/>
                  </a:lnTo>
                  <a:lnTo>
                    <a:pt x="757237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F89BC6A-9DA0-4621-AC0A-5065013E7CE1}"/>
                </a:ext>
              </a:extLst>
            </p:cNvPr>
            <p:cNvSpPr/>
            <p:nvPr/>
          </p:nvSpPr>
          <p:spPr>
            <a:xfrm>
              <a:off x="6234113" y="2830513"/>
              <a:ext cx="719137" cy="657225"/>
            </a:xfrm>
            <a:custGeom>
              <a:avLst/>
              <a:gdLst>
                <a:gd name="connsiteX0" fmla="*/ 464343 w 719137"/>
                <a:gd name="connsiteY0" fmla="*/ 371475 h 657225"/>
                <a:gd name="connsiteX1" fmla="*/ 602456 w 719137"/>
                <a:gd name="connsiteY1" fmla="*/ 278607 h 657225"/>
                <a:gd name="connsiteX2" fmla="*/ 657225 w 719137"/>
                <a:gd name="connsiteY2" fmla="*/ 240507 h 657225"/>
                <a:gd name="connsiteX3" fmla="*/ 719137 w 719137"/>
                <a:gd name="connsiteY3" fmla="*/ 226219 h 657225"/>
                <a:gd name="connsiteX4" fmla="*/ 309562 w 719137"/>
                <a:gd name="connsiteY4" fmla="*/ 0 h 657225"/>
                <a:gd name="connsiteX5" fmla="*/ 323850 w 719137"/>
                <a:gd name="connsiteY5" fmla="*/ 23813 h 657225"/>
                <a:gd name="connsiteX6" fmla="*/ 335756 w 719137"/>
                <a:gd name="connsiteY6" fmla="*/ 50007 h 657225"/>
                <a:gd name="connsiteX7" fmla="*/ 340518 w 719137"/>
                <a:gd name="connsiteY7" fmla="*/ 78582 h 657225"/>
                <a:gd name="connsiteX8" fmla="*/ 333375 w 719137"/>
                <a:gd name="connsiteY8" fmla="*/ 126207 h 657225"/>
                <a:gd name="connsiteX9" fmla="*/ 311943 w 719137"/>
                <a:gd name="connsiteY9" fmla="*/ 178594 h 657225"/>
                <a:gd name="connsiteX10" fmla="*/ 211931 w 719137"/>
                <a:gd name="connsiteY10" fmla="*/ 328613 h 657225"/>
                <a:gd name="connsiteX11" fmla="*/ 38100 w 719137"/>
                <a:gd name="connsiteY11" fmla="*/ 554832 h 657225"/>
                <a:gd name="connsiteX12" fmla="*/ 9525 w 719137"/>
                <a:gd name="connsiteY12" fmla="*/ 595313 h 657225"/>
                <a:gd name="connsiteX13" fmla="*/ 0 w 719137"/>
                <a:gd name="connsiteY13" fmla="*/ 619125 h 657225"/>
                <a:gd name="connsiteX14" fmla="*/ 0 w 719137"/>
                <a:gd name="connsiteY14" fmla="*/ 635794 h 657225"/>
                <a:gd name="connsiteX15" fmla="*/ 0 w 719137"/>
                <a:gd name="connsiteY15" fmla="*/ 647700 h 657225"/>
                <a:gd name="connsiteX16" fmla="*/ 9525 w 719137"/>
                <a:gd name="connsiteY16" fmla="*/ 654844 h 657225"/>
                <a:gd name="connsiteX17" fmla="*/ 28575 w 719137"/>
                <a:gd name="connsiteY17" fmla="*/ 657225 h 657225"/>
                <a:gd name="connsiteX18" fmla="*/ 64293 w 719137"/>
                <a:gd name="connsiteY18" fmla="*/ 645319 h 657225"/>
                <a:gd name="connsiteX19" fmla="*/ 116681 w 719137"/>
                <a:gd name="connsiteY19" fmla="*/ 614363 h 657225"/>
                <a:gd name="connsiteX20" fmla="*/ 366712 w 719137"/>
                <a:gd name="connsiteY20" fmla="*/ 438150 h 657225"/>
                <a:gd name="connsiteX21" fmla="*/ 464343 w 719137"/>
                <a:gd name="connsiteY21" fmla="*/ 3714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9137" h="657225">
                  <a:moveTo>
                    <a:pt x="464343" y="371475"/>
                  </a:moveTo>
                  <a:lnTo>
                    <a:pt x="602456" y="278607"/>
                  </a:lnTo>
                  <a:lnTo>
                    <a:pt x="657225" y="240507"/>
                  </a:lnTo>
                  <a:lnTo>
                    <a:pt x="719137" y="226219"/>
                  </a:lnTo>
                  <a:lnTo>
                    <a:pt x="309562" y="0"/>
                  </a:lnTo>
                  <a:lnTo>
                    <a:pt x="323850" y="23813"/>
                  </a:lnTo>
                  <a:lnTo>
                    <a:pt x="335756" y="50007"/>
                  </a:lnTo>
                  <a:lnTo>
                    <a:pt x="340518" y="78582"/>
                  </a:lnTo>
                  <a:lnTo>
                    <a:pt x="333375" y="126207"/>
                  </a:lnTo>
                  <a:lnTo>
                    <a:pt x="311943" y="178594"/>
                  </a:lnTo>
                  <a:lnTo>
                    <a:pt x="211931" y="328613"/>
                  </a:lnTo>
                  <a:lnTo>
                    <a:pt x="38100" y="554832"/>
                  </a:lnTo>
                  <a:lnTo>
                    <a:pt x="9525" y="595313"/>
                  </a:lnTo>
                  <a:lnTo>
                    <a:pt x="0" y="619125"/>
                  </a:lnTo>
                  <a:lnTo>
                    <a:pt x="0" y="635794"/>
                  </a:lnTo>
                  <a:lnTo>
                    <a:pt x="0" y="647700"/>
                  </a:lnTo>
                  <a:lnTo>
                    <a:pt x="9525" y="654844"/>
                  </a:lnTo>
                  <a:lnTo>
                    <a:pt x="28575" y="657225"/>
                  </a:lnTo>
                  <a:lnTo>
                    <a:pt x="64293" y="645319"/>
                  </a:lnTo>
                  <a:lnTo>
                    <a:pt x="116681" y="614363"/>
                  </a:lnTo>
                  <a:lnTo>
                    <a:pt x="366712" y="438150"/>
                  </a:lnTo>
                  <a:lnTo>
                    <a:pt x="464343" y="371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FE707EBA-6F25-4DDC-B866-3109A4FD3215}"/>
                </a:ext>
              </a:extLst>
            </p:cNvPr>
            <p:cNvSpPr/>
            <p:nvPr/>
          </p:nvSpPr>
          <p:spPr>
            <a:xfrm>
              <a:off x="4225925" y="3406775"/>
              <a:ext cx="1536700" cy="2390775"/>
            </a:xfrm>
            <a:custGeom>
              <a:avLst/>
              <a:gdLst>
                <a:gd name="connsiteX0" fmla="*/ 1054100 w 1536700"/>
                <a:gd name="connsiteY0" fmla="*/ 1082675 h 2390775"/>
                <a:gd name="connsiteX1" fmla="*/ 1012825 w 1536700"/>
                <a:gd name="connsiteY1" fmla="*/ 1184275 h 2390775"/>
                <a:gd name="connsiteX2" fmla="*/ 949325 w 1536700"/>
                <a:gd name="connsiteY2" fmla="*/ 1317625 h 2390775"/>
                <a:gd name="connsiteX3" fmla="*/ 860425 w 1536700"/>
                <a:gd name="connsiteY3" fmla="*/ 1473200 h 2390775"/>
                <a:gd name="connsiteX4" fmla="*/ 762000 w 1536700"/>
                <a:gd name="connsiteY4" fmla="*/ 1616075 h 2390775"/>
                <a:gd name="connsiteX5" fmla="*/ 657225 w 1536700"/>
                <a:gd name="connsiteY5" fmla="*/ 1749425 h 2390775"/>
                <a:gd name="connsiteX6" fmla="*/ 555625 w 1536700"/>
                <a:gd name="connsiteY6" fmla="*/ 1863725 h 2390775"/>
                <a:gd name="connsiteX7" fmla="*/ 431800 w 1536700"/>
                <a:gd name="connsiteY7" fmla="*/ 1993900 h 2390775"/>
                <a:gd name="connsiteX8" fmla="*/ 238125 w 1536700"/>
                <a:gd name="connsiteY8" fmla="*/ 2162175 h 2390775"/>
                <a:gd name="connsiteX9" fmla="*/ 69850 w 1536700"/>
                <a:gd name="connsiteY9" fmla="*/ 2292350 h 2390775"/>
                <a:gd name="connsiteX10" fmla="*/ 6350 w 1536700"/>
                <a:gd name="connsiteY10" fmla="*/ 2343150 h 2390775"/>
                <a:gd name="connsiteX11" fmla="*/ 0 w 1536700"/>
                <a:gd name="connsiteY11" fmla="*/ 2359025 h 2390775"/>
                <a:gd name="connsiteX12" fmla="*/ 0 w 1536700"/>
                <a:gd name="connsiteY12" fmla="*/ 2371725 h 2390775"/>
                <a:gd name="connsiteX13" fmla="*/ 9525 w 1536700"/>
                <a:gd name="connsiteY13" fmla="*/ 2384425 h 2390775"/>
                <a:gd name="connsiteX14" fmla="*/ 25400 w 1536700"/>
                <a:gd name="connsiteY14" fmla="*/ 2390775 h 2390775"/>
                <a:gd name="connsiteX15" fmla="*/ 60325 w 1536700"/>
                <a:gd name="connsiteY15" fmla="*/ 2384425 h 2390775"/>
                <a:gd name="connsiteX16" fmla="*/ 250825 w 1536700"/>
                <a:gd name="connsiteY16" fmla="*/ 2286000 h 2390775"/>
                <a:gd name="connsiteX17" fmla="*/ 409575 w 1536700"/>
                <a:gd name="connsiteY17" fmla="*/ 2190750 h 2390775"/>
                <a:gd name="connsiteX18" fmla="*/ 574675 w 1536700"/>
                <a:gd name="connsiteY18" fmla="*/ 2073275 h 2390775"/>
                <a:gd name="connsiteX19" fmla="*/ 685800 w 1536700"/>
                <a:gd name="connsiteY19" fmla="*/ 1984375 h 2390775"/>
                <a:gd name="connsiteX20" fmla="*/ 752475 w 1536700"/>
                <a:gd name="connsiteY20" fmla="*/ 1924050 h 2390775"/>
                <a:gd name="connsiteX21" fmla="*/ 873125 w 1536700"/>
                <a:gd name="connsiteY21" fmla="*/ 1800225 h 2390775"/>
                <a:gd name="connsiteX22" fmla="*/ 981075 w 1536700"/>
                <a:gd name="connsiteY22" fmla="*/ 1676400 h 2390775"/>
                <a:gd name="connsiteX23" fmla="*/ 1069975 w 1536700"/>
                <a:gd name="connsiteY23" fmla="*/ 1549400 h 2390775"/>
                <a:gd name="connsiteX24" fmla="*/ 1133475 w 1536700"/>
                <a:gd name="connsiteY24" fmla="*/ 1454150 h 2390775"/>
                <a:gd name="connsiteX25" fmla="*/ 1225550 w 1536700"/>
                <a:gd name="connsiteY25" fmla="*/ 1285875 h 2390775"/>
                <a:gd name="connsiteX26" fmla="*/ 1285875 w 1536700"/>
                <a:gd name="connsiteY26" fmla="*/ 1146175 h 2390775"/>
                <a:gd name="connsiteX27" fmla="*/ 1323975 w 1536700"/>
                <a:gd name="connsiteY27" fmla="*/ 1057275 h 2390775"/>
                <a:gd name="connsiteX28" fmla="*/ 1374775 w 1536700"/>
                <a:gd name="connsiteY28" fmla="*/ 908050 h 2390775"/>
                <a:gd name="connsiteX29" fmla="*/ 1393825 w 1536700"/>
                <a:gd name="connsiteY29" fmla="*/ 822325 h 2390775"/>
                <a:gd name="connsiteX30" fmla="*/ 1431925 w 1536700"/>
                <a:gd name="connsiteY30" fmla="*/ 663575 h 2390775"/>
                <a:gd name="connsiteX31" fmla="*/ 1454150 w 1536700"/>
                <a:gd name="connsiteY31" fmla="*/ 533400 h 2390775"/>
                <a:gd name="connsiteX32" fmla="*/ 1473200 w 1536700"/>
                <a:gd name="connsiteY32" fmla="*/ 428625 h 2390775"/>
                <a:gd name="connsiteX33" fmla="*/ 1489075 w 1536700"/>
                <a:gd name="connsiteY33" fmla="*/ 368300 h 2390775"/>
                <a:gd name="connsiteX34" fmla="*/ 1501775 w 1536700"/>
                <a:gd name="connsiteY34" fmla="*/ 336550 h 2390775"/>
                <a:gd name="connsiteX35" fmla="*/ 1514475 w 1536700"/>
                <a:gd name="connsiteY35" fmla="*/ 320675 h 2390775"/>
                <a:gd name="connsiteX36" fmla="*/ 1533525 w 1536700"/>
                <a:gd name="connsiteY36" fmla="*/ 301625 h 2390775"/>
                <a:gd name="connsiteX37" fmla="*/ 1536700 w 1536700"/>
                <a:gd name="connsiteY37" fmla="*/ 292100 h 2390775"/>
                <a:gd name="connsiteX38" fmla="*/ 1536700 w 1536700"/>
                <a:gd name="connsiteY38" fmla="*/ 276225 h 2390775"/>
                <a:gd name="connsiteX39" fmla="*/ 1530350 w 1536700"/>
                <a:gd name="connsiteY39" fmla="*/ 260350 h 2390775"/>
                <a:gd name="connsiteX40" fmla="*/ 1520825 w 1536700"/>
                <a:gd name="connsiteY40" fmla="*/ 244475 h 2390775"/>
                <a:gd name="connsiteX41" fmla="*/ 1495425 w 1536700"/>
                <a:gd name="connsiteY41" fmla="*/ 212725 h 2390775"/>
                <a:gd name="connsiteX42" fmla="*/ 1444625 w 1536700"/>
                <a:gd name="connsiteY42" fmla="*/ 168275 h 2390775"/>
                <a:gd name="connsiteX43" fmla="*/ 1397000 w 1536700"/>
                <a:gd name="connsiteY43" fmla="*/ 136525 h 2390775"/>
                <a:gd name="connsiteX44" fmla="*/ 1333500 w 1536700"/>
                <a:gd name="connsiteY44" fmla="*/ 92075 h 2390775"/>
                <a:gd name="connsiteX45" fmla="*/ 1250950 w 1536700"/>
                <a:gd name="connsiteY45" fmla="*/ 34925 h 2390775"/>
                <a:gd name="connsiteX46" fmla="*/ 1196975 w 1536700"/>
                <a:gd name="connsiteY46" fmla="*/ 6350 h 2390775"/>
                <a:gd name="connsiteX47" fmla="*/ 1174750 w 1536700"/>
                <a:gd name="connsiteY47" fmla="*/ 0 h 2390775"/>
                <a:gd name="connsiteX48" fmla="*/ 1123950 w 1536700"/>
                <a:gd name="connsiteY48" fmla="*/ 0 h 2390775"/>
                <a:gd name="connsiteX49" fmla="*/ 1066800 w 1536700"/>
                <a:gd name="connsiteY49" fmla="*/ 6350 h 2390775"/>
                <a:gd name="connsiteX50" fmla="*/ 1041400 w 1536700"/>
                <a:gd name="connsiteY50" fmla="*/ 15875 h 2390775"/>
                <a:gd name="connsiteX51" fmla="*/ 1028700 w 1536700"/>
                <a:gd name="connsiteY51" fmla="*/ 28575 h 2390775"/>
                <a:gd name="connsiteX52" fmla="*/ 1022350 w 1536700"/>
                <a:gd name="connsiteY52" fmla="*/ 34925 h 2390775"/>
                <a:gd name="connsiteX53" fmla="*/ 1022350 w 1536700"/>
                <a:gd name="connsiteY53" fmla="*/ 47625 h 2390775"/>
                <a:gd name="connsiteX54" fmla="*/ 1031875 w 1536700"/>
                <a:gd name="connsiteY54" fmla="*/ 63500 h 2390775"/>
                <a:gd name="connsiteX55" fmla="*/ 1047750 w 1536700"/>
                <a:gd name="connsiteY55" fmla="*/ 79375 h 2390775"/>
                <a:gd name="connsiteX56" fmla="*/ 1076325 w 1536700"/>
                <a:gd name="connsiteY56" fmla="*/ 104775 h 2390775"/>
                <a:gd name="connsiteX57" fmla="*/ 1108075 w 1536700"/>
                <a:gd name="connsiteY57" fmla="*/ 139700 h 2390775"/>
                <a:gd name="connsiteX58" fmla="*/ 1143000 w 1536700"/>
                <a:gd name="connsiteY58" fmla="*/ 184150 h 2390775"/>
                <a:gd name="connsiteX59" fmla="*/ 1165225 w 1536700"/>
                <a:gd name="connsiteY59" fmla="*/ 225425 h 2390775"/>
                <a:gd name="connsiteX60" fmla="*/ 1181100 w 1536700"/>
                <a:gd name="connsiteY60" fmla="*/ 279400 h 2390775"/>
                <a:gd name="connsiteX61" fmla="*/ 1187450 w 1536700"/>
                <a:gd name="connsiteY61" fmla="*/ 333375 h 2390775"/>
                <a:gd name="connsiteX62" fmla="*/ 1187450 w 1536700"/>
                <a:gd name="connsiteY62" fmla="*/ 425450 h 2390775"/>
                <a:gd name="connsiteX63" fmla="*/ 1168400 w 1536700"/>
                <a:gd name="connsiteY63" fmla="*/ 641350 h 2390775"/>
                <a:gd name="connsiteX64" fmla="*/ 1130300 w 1536700"/>
                <a:gd name="connsiteY64" fmla="*/ 847725 h 2390775"/>
                <a:gd name="connsiteX65" fmla="*/ 1095375 w 1536700"/>
                <a:gd name="connsiteY65" fmla="*/ 971550 h 2390775"/>
                <a:gd name="connsiteX66" fmla="*/ 1054100 w 1536700"/>
                <a:gd name="connsiteY66" fmla="*/ 1082675 h 2390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536700" h="2390775">
                  <a:moveTo>
                    <a:pt x="1054100" y="1082675"/>
                  </a:moveTo>
                  <a:lnTo>
                    <a:pt x="1012825" y="1184275"/>
                  </a:lnTo>
                  <a:lnTo>
                    <a:pt x="949325" y="1317625"/>
                  </a:lnTo>
                  <a:lnTo>
                    <a:pt x="860425" y="1473200"/>
                  </a:lnTo>
                  <a:lnTo>
                    <a:pt x="762000" y="1616075"/>
                  </a:lnTo>
                  <a:lnTo>
                    <a:pt x="657225" y="1749425"/>
                  </a:lnTo>
                  <a:lnTo>
                    <a:pt x="555625" y="1863725"/>
                  </a:lnTo>
                  <a:lnTo>
                    <a:pt x="431800" y="1993900"/>
                  </a:lnTo>
                  <a:lnTo>
                    <a:pt x="238125" y="2162175"/>
                  </a:lnTo>
                  <a:lnTo>
                    <a:pt x="69850" y="2292350"/>
                  </a:lnTo>
                  <a:lnTo>
                    <a:pt x="6350" y="2343150"/>
                  </a:lnTo>
                  <a:lnTo>
                    <a:pt x="0" y="2359025"/>
                  </a:lnTo>
                  <a:lnTo>
                    <a:pt x="0" y="2371725"/>
                  </a:lnTo>
                  <a:lnTo>
                    <a:pt x="9525" y="2384425"/>
                  </a:lnTo>
                  <a:lnTo>
                    <a:pt x="25400" y="2390775"/>
                  </a:lnTo>
                  <a:lnTo>
                    <a:pt x="60325" y="2384425"/>
                  </a:lnTo>
                  <a:lnTo>
                    <a:pt x="250825" y="2286000"/>
                  </a:lnTo>
                  <a:lnTo>
                    <a:pt x="409575" y="2190750"/>
                  </a:lnTo>
                  <a:lnTo>
                    <a:pt x="574675" y="2073275"/>
                  </a:lnTo>
                  <a:lnTo>
                    <a:pt x="685800" y="1984375"/>
                  </a:lnTo>
                  <a:lnTo>
                    <a:pt x="752475" y="1924050"/>
                  </a:lnTo>
                  <a:lnTo>
                    <a:pt x="873125" y="1800225"/>
                  </a:lnTo>
                  <a:lnTo>
                    <a:pt x="981075" y="1676400"/>
                  </a:lnTo>
                  <a:lnTo>
                    <a:pt x="1069975" y="1549400"/>
                  </a:lnTo>
                  <a:lnTo>
                    <a:pt x="1133475" y="1454150"/>
                  </a:lnTo>
                  <a:lnTo>
                    <a:pt x="1225550" y="1285875"/>
                  </a:lnTo>
                  <a:lnTo>
                    <a:pt x="1285875" y="1146175"/>
                  </a:lnTo>
                  <a:lnTo>
                    <a:pt x="1323975" y="1057275"/>
                  </a:lnTo>
                  <a:lnTo>
                    <a:pt x="1374775" y="908050"/>
                  </a:lnTo>
                  <a:lnTo>
                    <a:pt x="1393825" y="822325"/>
                  </a:lnTo>
                  <a:lnTo>
                    <a:pt x="1431925" y="663575"/>
                  </a:lnTo>
                  <a:lnTo>
                    <a:pt x="1454150" y="533400"/>
                  </a:lnTo>
                  <a:lnTo>
                    <a:pt x="1473200" y="428625"/>
                  </a:lnTo>
                  <a:lnTo>
                    <a:pt x="1489075" y="368300"/>
                  </a:lnTo>
                  <a:lnTo>
                    <a:pt x="1501775" y="336550"/>
                  </a:lnTo>
                  <a:lnTo>
                    <a:pt x="1514475" y="320675"/>
                  </a:lnTo>
                  <a:lnTo>
                    <a:pt x="1533525" y="301625"/>
                  </a:lnTo>
                  <a:lnTo>
                    <a:pt x="1536700" y="292100"/>
                  </a:lnTo>
                  <a:lnTo>
                    <a:pt x="1536700" y="276225"/>
                  </a:lnTo>
                  <a:lnTo>
                    <a:pt x="1530350" y="260350"/>
                  </a:lnTo>
                  <a:lnTo>
                    <a:pt x="1520825" y="244475"/>
                  </a:lnTo>
                  <a:lnTo>
                    <a:pt x="1495425" y="212725"/>
                  </a:lnTo>
                  <a:lnTo>
                    <a:pt x="1444625" y="168275"/>
                  </a:lnTo>
                  <a:lnTo>
                    <a:pt x="1397000" y="136525"/>
                  </a:lnTo>
                  <a:lnTo>
                    <a:pt x="1333500" y="92075"/>
                  </a:lnTo>
                  <a:lnTo>
                    <a:pt x="1250950" y="34925"/>
                  </a:lnTo>
                  <a:lnTo>
                    <a:pt x="1196975" y="6350"/>
                  </a:lnTo>
                  <a:lnTo>
                    <a:pt x="1174750" y="0"/>
                  </a:lnTo>
                  <a:lnTo>
                    <a:pt x="1123950" y="0"/>
                  </a:lnTo>
                  <a:lnTo>
                    <a:pt x="1066800" y="6350"/>
                  </a:lnTo>
                  <a:lnTo>
                    <a:pt x="1041400" y="15875"/>
                  </a:lnTo>
                  <a:lnTo>
                    <a:pt x="1028700" y="28575"/>
                  </a:lnTo>
                  <a:lnTo>
                    <a:pt x="1022350" y="34925"/>
                  </a:lnTo>
                  <a:lnTo>
                    <a:pt x="1022350" y="47625"/>
                  </a:lnTo>
                  <a:lnTo>
                    <a:pt x="1031875" y="63500"/>
                  </a:lnTo>
                  <a:lnTo>
                    <a:pt x="1047750" y="79375"/>
                  </a:lnTo>
                  <a:lnTo>
                    <a:pt x="1076325" y="104775"/>
                  </a:lnTo>
                  <a:lnTo>
                    <a:pt x="1108075" y="139700"/>
                  </a:lnTo>
                  <a:lnTo>
                    <a:pt x="1143000" y="184150"/>
                  </a:lnTo>
                  <a:lnTo>
                    <a:pt x="1165225" y="225425"/>
                  </a:lnTo>
                  <a:lnTo>
                    <a:pt x="1181100" y="279400"/>
                  </a:lnTo>
                  <a:lnTo>
                    <a:pt x="1187450" y="333375"/>
                  </a:lnTo>
                  <a:lnTo>
                    <a:pt x="1187450" y="425450"/>
                  </a:lnTo>
                  <a:lnTo>
                    <a:pt x="1168400" y="641350"/>
                  </a:lnTo>
                  <a:lnTo>
                    <a:pt x="1130300" y="847725"/>
                  </a:lnTo>
                  <a:lnTo>
                    <a:pt x="1095375" y="971550"/>
                  </a:lnTo>
                  <a:lnTo>
                    <a:pt x="1054100" y="1082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FFC0A2D6-5900-47FE-A6F5-F68EF186CE47}"/>
                </a:ext>
              </a:extLst>
            </p:cNvPr>
            <p:cNvSpPr/>
            <p:nvPr/>
          </p:nvSpPr>
          <p:spPr>
            <a:xfrm>
              <a:off x="5570538" y="4011613"/>
              <a:ext cx="1885950" cy="1739900"/>
            </a:xfrm>
            <a:custGeom>
              <a:avLst/>
              <a:gdLst>
                <a:gd name="connsiteX0" fmla="*/ 619125 w 1885950"/>
                <a:gd name="connsiteY0" fmla="*/ 695325 h 1738313"/>
                <a:gd name="connsiteX1" fmla="*/ 540544 w 1885950"/>
                <a:gd name="connsiteY1" fmla="*/ 609600 h 1738313"/>
                <a:gd name="connsiteX2" fmla="*/ 385762 w 1885950"/>
                <a:gd name="connsiteY2" fmla="*/ 431007 h 1738313"/>
                <a:gd name="connsiteX3" fmla="*/ 271462 w 1885950"/>
                <a:gd name="connsiteY3" fmla="*/ 290513 h 1738313"/>
                <a:gd name="connsiteX4" fmla="*/ 38100 w 1885950"/>
                <a:gd name="connsiteY4" fmla="*/ 0 h 1738313"/>
                <a:gd name="connsiteX5" fmla="*/ 0 w 1885950"/>
                <a:gd name="connsiteY5" fmla="*/ 169069 h 1738313"/>
                <a:gd name="connsiteX6" fmla="*/ 107156 w 1885950"/>
                <a:gd name="connsiteY6" fmla="*/ 338138 h 1738313"/>
                <a:gd name="connsiteX7" fmla="*/ 261937 w 1885950"/>
                <a:gd name="connsiteY7" fmla="*/ 583407 h 1738313"/>
                <a:gd name="connsiteX8" fmla="*/ 411956 w 1885950"/>
                <a:gd name="connsiteY8" fmla="*/ 819150 h 1738313"/>
                <a:gd name="connsiteX9" fmla="*/ 554831 w 1885950"/>
                <a:gd name="connsiteY9" fmla="*/ 1035844 h 1738313"/>
                <a:gd name="connsiteX10" fmla="*/ 714375 w 1885950"/>
                <a:gd name="connsiteY10" fmla="*/ 1278732 h 1738313"/>
                <a:gd name="connsiteX11" fmla="*/ 862012 w 1885950"/>
                <a:gd name="connsiteY11" fmla="*/ 1500188 h 1738313"/>
                <a:gd name="connsiteX12" fmla="*/ 921544 w 1885950"/>
                <a:gd name="connsiteY12" fmla="*/ 1585913 h 1738313"/>
                <a:gd name="connsiteX13" fmla="*/ 938212 w 1885950"/>
                <a:gd name="connsiteY13" fmla="*/ 1604963 h 1738313"/>
                <a:gd name="connsiteX14" fmla="*/ 954881 w 1885950"/>
                <a:gd name="connsiteY14" fmla="*/ 1616869 h 1738313"/>
                <a:gd name="connsiteX15" fmla="*/ 969169 w 1885950"/>
                <a:gd name="connsiteY15" fmla="*/ 1624013 h 1738313"/>
                <a:gd name="connsiteX16" fmla="*/ 1031081 w 1885950"/>
                <a:gd name="connsiteY16" fmla="*/ 1638300 h 1738313"/>
                <a:gd name="connsiteX17" fmla="*/ 1271587 w 1885950"/>
                <a:gd name="connsiteY17" fmla="*/ 1690688 h 1738313"/>
                <a:gd name="connsiteX18" fmla="*/ 1512094 w 1885950"/>
                <a:gd name="connsiteY18" fmla="*/ 1726407 h 1738313"/>
                <a:gd name="connsiteX19" fmla="*/ 1669256 w 1885950"/>
                <a:gd name="connsiteY19" fmla="*/ 1738313 h 1738313"/>
                <a:gd name="connsiteX20" fmla="*/ 1804987 w 1885950"/>
                <a:gd name="connsiteY20" fmla="*/ 1735932 h 1738313"/>
                <a:gd name="connsiteX21" fmla="*/ 1859756 w 1885950"/>
                <a:gd name="connsiteY21" fmla="*/ 1726407 h 1738313"/>
                <a:gd name="connsiteX22" fmla="*/ 1881187 w 1885950"/>
                <a:gd name="connsiteY22" fmla="*/ 1714500 h 1738313"/>
                <a:gd name="connsiteX23" fmla="*/ 1885950 w 1885950"/>
                <a:gd name="connsiteY23" fmla="*/ 1704975 h 1738313"/>
                <a:gd name="connsiteX24" fmla="*/ 1883569 w 1885950"/>
                <a:gd name="connsiteY24" fmla="*/ 1695450 h 1738313"/>
                <a:gd name="connsiteX25" fmla="*/ 1878806 w 1885950"/>
                <a:gd name="connsiteY25" fmla="*/ 1685925 h 1738313"/>
                <a:gd name="connsiteX26" fmla="*/ 1790700 w 1885950"/>
                <a:gd name="connsiteY26" fmla="*/ 1633538 h 1738313"/>
                <a:gd name="connsiteX27" fmla="*/ 1624012 w 1885950"/>
                <a:gd name="connsiteY27" fmla="*/ 1533525 h 1738313"/>
                <a:gd name="connsiteX28" fmla="*/ 1466850 w 1885950"/>
                <a:gd name="connsiteY28" fmla="*/ 1431132 h 1738313"/>
                <a:gd name="connsiteX29" fmla="*/ 1281112 w 1885950"/>
                <a:gd name="connsiteY29" fmla="*/ 1300163 h 1738313"/>
                <a:gd name="connsiteX30" fmla="*/ 1138237 w 1885950"/>
                <a:gd name="connsiteY30" fmla="*/ 1190625 h 1738313"/>
                <a:gd name="connsiteX31" fmla="*/ 966787 w 1885950"/>
                <a:gd name="connsiteY31" fmla="*/ 1045369 h 1738313"/>
                <a:gd name="connsiteX32" fmla="*/ 800100 w 1885950"/>
                <a:gd name="connsiteY32" fmla="*/ 890588 h 1738313"/>
                <a:gd name="connsiteX33" fmla="*/ 619125 w 1885950"/>
                <a:gd name="connsiteY33" fmla="*/ 695325 h 17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885950" h="1738313">
                  <a:moveTo>
                    <a:pt x="619125" y="695325"/>
                  </a:moveTo>
                  <a:lnTo>
                    <a:pt x="540544" y="609600"/>
                  </a:lnTo>
                  <a:lnTo>
                    <a:pt x="385762" y="431007"/>
                  </a:lnTo>
                  <a:lnTo>
                    <a:pt x="271462" y="290513"/>
                  </a:lnTo>
                  <a:lnTo>
                    <a:pt x="38100" y="0"/>
                  </a:lnTo>
                  <a:lnTo>
                    <a:pt x="0" y="169069"/>
                  </a:lnTo>
                  <a:lnTo>
                    <a:pt x="107156" y="338138"/>
                  </a:lnTo>
                  <a:lnTo>
                    <a:pt x="261937" y="583407"/>
                  </a:lnTo>
                  <a:lnTo>
                    <a:pt x="411956" y="819150"/>
                  </a:lnTo>
                  <a:lnTo>
                    <a:pt x="554831" y="1035844"/>
                  </a:lnTo>
                  <a:lnTo>
                    <a:pt x="714375" y="1278732"/>
                  </a:lnTo>
                  <a:lnTo>
                    <a:pt x="862012" y="1500188"/>
                  </a:lnTo>
                  <a:lnTo>
                    <a:pt x="921544" y="1585913"/>
                  </a:lnTo>
                  <a:lnTo>
                    <a:pt x="938212" y="1604963"/>
                  </a:lnTo>
                  <a:lnTo>
                    <a:pt x="954881" y="1616869"/>
                  </a:lnTo>
                  <a:lnTo>
                    <a:pt x="969169" y="1624013"/>
                  </a:lnTo>
                  <a:lnTo>
                    <a:pt x="1031081" y="1638300"/>
                  </a:lnTo>
                  <a:lnTo>
                    <a:pt x="1271587" y="1690688"/>
                  </a:lnTo>
                  <a:lnTo>
                    <a:pt x="1512094" y="1726407"/>
                  </a:lnTo>
                  <a:lnTo>
                    <a:pt x="1669256" y="1738313"/>
                  </a:lnTo>
                  <a:lnTo>
                    <a:pt x="1804987" y="1735932"/>
                  </a:lnTo>
                  <a:lnTo>
                    <a:pt x="1859756" y="1726407"/>
                  </a:lnTo>
                  <a:lnTo>
                    <a:pt x="1881187" y="1714500"/>
                  </a:lnTo>
                  <a:lnTo>
                    <a:pt x="1885950" y="1704975"/>
                  </a:lnTo>
                  <a:lnTo>
                    <a:pt x="1883569" y="1695450"/>
                  </a:lnTo>
                  <a:lnTo>
                    <a:pt x="1878806" y="1685925"/>
                  </a:lnTo>
                  <a:lnTo>
                    <a:pt x="1790700" y="1633538"/>
                  </a:lnTo>
                  <a:lnTo>
                    <a:pt x="1624012" y="1533525"/>
                  </a:lnTo>
                  <a:lnTo>
                    <a:pt x="1466850" y="1431132"/>
                  </a:lnTo>
                  <a:lnTo>
                    <a:pt x="1281112" y="1300163"/>
                  </a:lnTo>
                  <a:lnTo>
                    <a:pt x="1138237" y="1190625"/>
                  </a:lnTo>
                  <a:lnTo>
                    <a:pt x="966787" y="1045369"/>
                  </a:lnTo>
                  <a:lnTo>
                    <a:pt x="800100" y="890588"/>
                  </a:lnTo>
                  <a:lnTo>
                    <a:pt x="61912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3112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教えて</a:t>
            </a:r>
            <a:r>
              <a:rPr lang="en-US" altLang="ja-JP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!</a:t>
            </a: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あなたの「とっておき」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班</a:t>
            </a:r>
          </a:p>
        </p:txBody>
      </p:sp>
    </p:spTree>
    <p:extLst>
      <p:ext uri="{BB962C8B-B14F-4D97-AF65-F5344CB8AC3E}">
        <p14:creationId xmlns:p14="http://schemas.microsoft.com/office/powerpoint/2010/main" val="1590891708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F2E4A41F-CB4D-427F-8051-79A5A3D12A9D}"/>
              </a:ext>
            </a:extLst>
          </p:cNvPr>
          <p:cNvSpPr/>
          <p:nvPr/>
        </p:nvSpPr>
        <p:spPr>
          <a:xfrm>
            <a:off x="2632075" y="2090738"/>
            <a:ext cx="1635125" cy="428625"/>
          </a:xfrm>
          <a:custGeom>
            <a:avLst/>
            <a:gdLst>
              <a:gd name="connsiteX0" fmla="*/ 754857 w 1635919"/>
              <a:gd name="connsiteY0" fmla="*/ 164306 h 428625"/>
              <a:gd name="connsiteX1" fmla="*/ 933450 w 1635919"/>
              <a:gd name="connsiteY1" fmla="*/ 128587 h 428625"/>
              <a:gd name="connsiteX2" fmla="*/ 1104900 w 1635919"/>
              <a:gd name="connsiteY2" fmla="*/ 90487 h 428625"/>
              <a:gd name="connsiteX3" fmla="*/ 1147763 w 1635919"/>
              <a:gd name="connsiteY3" fmla="*/ 69056 h 428625"/>
              <a:gd name="connsiteX4" fmla="*/ 1202532 w 1635919"/>
              <a:gd name="connsiteY4" fmla="*/ 42862 h 428625"/>
              <a:gd name="connsiteX5" fmla="*/ 1281113 w 1635919"/>
              <a:gd name="connsiteY5" fmla="*/ 9525 h 428625"/>
              <a:gd name="connsiteX6" fmla="*/ 1309688 w 1635919"/>
              <a:gd name="connsiteY6" fmla="*/ 0 h 428625"/>
              <a:gd name="connsiteX7" fmla="*/ 1350169 w 1635919"/>
              <a:gd name="connsiteY7" fmla="*/ 0 h 428625"/>
              <a:gd name="connsiteX8" fmla="*/ 1400175 w 1635919"/>
              <a:gd name="connsiteY8" fmla="*/ 7143 h 428625"/>
              <a:gd name="connsiteX9" fmla="*/ 1450182 w 1635919"/>
              <a:gd name="connsiteY9" fmla="*/ 16668 h 428625"/>
              <a:gd name="connsiteX10" fmla="*/ 1512094 w 1635919"/>
              <a:gd name="connsiteY10" fmla="*/ 42862 h 428625"/>
              <a:gd name="connsiteX11" fmla="*/ 1557338 w 1635919"/>
              <a:gd name="connsiteY11" fmla="*/ 66675 h 428625"/>
              <a:gd name="connsiteX12" fmla="*/ 1600200 w 1635919"/>
              <a:gd name="connsiteY12" fmla="*/ 90487 h 428625"/>
              <a:gd name="connsiteX13" fmla="*/ 1621632 w 1635919"/>
              <a:gd name="connsiteY13" fmla="*/ 104775 h 428625"/>
              <a:gd name="connsiteX14" fmla="*/ 1633538 w 1635919"/>
              <a:gd name="connsiteY14" fmla="*/ 119062 h 428625"/>
              <a:gd name="connsiteX15" fmla="*/ 1635919 w 1635919"/>
              <a:gd name="connsiteY15" fmla="*/ 135731 h 428625"/>
              <a:gd name="connsiteX16" fmla="*/ 1635919 w 1635919"/>
              <a:gd name="connsiteY16" fmla="*/ 159543 h 428625"/>
              <a:gd name="connsiteX17" fmla="*/ 1624013 w 1635919"/>
              <a:gd name="connsiteY17" fmla="*/ 178593 h 428625"/>
              <a:gd name="connsiteX18" fmla="*/ 1600200 w 1635919"/>
              <a:gd name="connsiteY18" fmla="*/ 200025 h 428625"/>
              <a:gd name="connsiteX19" fmla="*/ 1559719 w 1635919"/>
              <a:gd name="connsiteY19" fmla="*/ 221456 h 428625"/>
              <a:gd name="connsiteX20" fmla="*/ 1469232 w 1635919"/>
              <a:gd name="connsiteY20" fmla="*/ 238125 h 428625"/>
              <a:gd name="connsiteX21" fmla="*/ 1290638 w 1635919"/>
              <a:gd name="connsiteY21" fmla="*/ 269081 h 428625"/>
              <a:gd name="connsiteX22" fmla="*/ 1076325 w 1635919"/>
              <a:gd name="connsiteY22" fmla="*/ 307181 h 428625"/>
              <a:gd name="connsiteX23" fmla="*/ 773907 w 1635919"/>
              <a:gd name="connsiteY23" fmla="*/ 359568 h 428625"/>
              <a:gd name="connsiteX24" fmla="*/ 611982 w 1635919"/>
              <a:gd name="connsiteY24" fmla="*/ 383381 h 428625"/>
              <a:gd name="connsiteX25" fmla="*/ 511969 w 1635919"/>
              <a:gd name="connsiteY25" fmla="*/ 400050 h 428625"/>
              <a:gd name="connsiteX26" fmla="*/ 345282 w 1635919"/>
              <a:gd name="connsiteY26" fmla="*/ 428625 h 428625"/>
              <a:gd name="connsiteX27" fmla="*/ 309563 w 1635919"/>
              <a:gd name="connsiteY27" fmla="*/ 428625 h 428625"/>
              <a:gd name="connsiteX28" fmla="*/ 276225 w 1635919"/>
              <a:gd name="connsiteY28" fmla="*/ 423862 h 428625"/>
              <a:gd name="connsiteX29" fmla="*/ 242888 w 1635919"/>
              <a:gd name="connsiteY29" fmla="*/ 414337 h 428625"/>
              <a:gd name="connsiteX30" fmla="*/ 211932 w 1635919"/>
              <a:gd name="connsiteY30" fmla="*/ 400050 h 428625"/>
              <a:gd name="connsiteX31" fmla="*/ 183357 w 1635919"/>
              <a:gd name="connsiteY31" fmla="*/ 381000 h 428625"/>
              <a:gd name="connsiteX32" fmla="*/ 154782 w 1635919"/>
              <a:gd name="connsiteY32" fmla="*/ 357187 h 428625"/>
              <a:gd name="connsiteX33" fmla="*/ 123825 w 1635919"/>
              <a:gd name="connsiteY33" fmla="*/ 328612 h 428625"/>
              <a:gd name="connsiteX34" fmla="*/ 69057 w 1635919"/>
              <a:gd name="connsiteY34" fmla="*/ 254793 h 428625"/>
              <a:gd name="connsiteX35" fmla="*/ 30957 w 1635919"/>
              <a:gd name="connsiteY35" fmla="*/ 190500 h 428625"/>
              <a:gd name="connsiteX36" fmla="*/ 7144 w 1635919"/>
              <a:gd name="connsiteY36" fmla="*/ 142875 h 428625"/>
              <a:gd name="connsiteX37" fmla="*/ 0 w 1635919"/>
              <a:gd name="connsiteY37" fmla="*/ 119062 h 428625"/>
              <a:gd name="connsiteX38" fmla="*/ 2382 w 1635919"/>
              <a:gd name="connsiteY38" fmla="*/ 107156 h 428625"/>
              <a:gd name="connsiteX39" fmla="*/ 11907 w 1635919"/>
              <a:gd name="connsiteY39" fmla="*/ 100012 h 428625"/>
              <a:gd name="connsiteX40" fmla="*/ 23813 w 1635919"/>
              <a:gd name="connsiteY40" fmla="*/ 100012 h 428625"/>
              <a:gd name="connsiteX41" fmla="*/ 45244 w 1635919"/>
              <a:gd name="connsiteY41" fmla="*/ 104775 h 428625"/>
              <a:gd name="connsiteX42" fmla="*/ 66675 w 1635919"/>
              <a:gd name="connsiteY42" fmla="*/ 116681 h 428625"/>
              <a:gd name="connsiteX43" fmla="*/ 100013 w 1635919"/>
              <a:gd name="connsiteY43" fmla="*/ 145256 h 428625"/>
              <a:gd name="connsiteX44" fmla="*/ 128588 w 1635919"/>
              <a:gd name="connsiteY44" fmla="*/ 169068 h 428625"/>
              <a:gd name="connsiteX45" fmla="*/ 164307 w 1635919"/>
              <a:gd name="connsiteY45" fmla="*/ 190500 h 428625"/>
              <a:gd name="connsiteX46" fmla="*/ 211932 w 1635919"/>
              <a:gd name="connsiteY46" fmla="*/ 209550 h 428625"/>
              <a:gd name="connsiteX47" fmla="*/ 264319 w 1635919"/>
              <a:gd name="connsiteY47" fmla="*/ 221456 h 428625"/>
              <a:gd name="connsiteX48" fmla="*/ 335757 w 1635919"/>
              <a:gd name="connsiteY48" fmla="*/ 221456 h 428625"/>
              <a:gd name="connsiteX49" fmla="*/ 531019 w 1635919"/>
              <a:gd name="connsiteY49" fmla="*/ 200025 h 428625"/>
              <a:gd name="connsiteX50" fmla="*/ 754857 w 1635919"/>
              <a:gd name="connsiteY50" fmla="*/ 164306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35919" h="428625">
                <a:moveTo>
                  <a:pt x="754857" y="164306"/>
                </a:moveTo>
                <a:lnTo>
                  <a:pt x="933450" y="128587"/>
                </a:lnTo>
                <a:lnTo>
                  <a:pt x="1104900" y="90487"/>
                </a:lnTo>
                <a:lnTo>
                  <a:pt x="1147763" y="69056"/>
                </a:lnTo>
                <a:lnTo>
                  <a:pt x="1202532" y="42862"/>
                </a:lnTo>
                <a:lnTo>
                  <a:pt x="1281113" y="9525"/>
                </a:lnTo>
                <a:lnTo>
                  <a:pt x="1309688" y="0"/>
                </a:lnTo>
                <a:lnTo>
                  <a:pt x="1350169" y="0"/>
                </a:lnTo>
                <a:lnTo>
                  <a:pt x="1400175" y="7143"/>
                </a:lnTo>
                <a:lnTo>
                  <a:pt x="1450182" y="16668"/>
                </a:lnTo>
                <a:lnTo>
                  <a:pt x="1512094" y="42862"/>
                </a:lnTo>
                <a:lnTo>
                  <a:pt x="1557338" y="66675"/>
                </a:lnTo>
                <a:lnTo>
                  <a:pt x="1600200" y="90487"/>
                </a:lnTo>
                <a:lnTo>
                  <a:pt x="1621632" y="104775"/>
                </a:lnTo>
                <a:lnTo>
                  <a:pt x="1633538" y="119062"/>
                </a:lnTo>
                <a:lnTo>
                  <a:pt x="1635919" y="135731"/>
                </a:lnTo>
                <a:lnTo>
                  <a:pt x="1635919" y="159543"/>
                </a:lnTo>
                <a:lnTo>
                  <a:pt x="1624013" y="178593"/>
                </a:lnTo>
                <a:lnTo>
                  <a:pt x="1600200" y="200025"/>
                </a:lnTo>
                <a:lnTo>
                  <a:pt x="1559719" y="221456"/>
                </a:lnTo>
                <a:lnTo>
                  <a:pt x="1469232" y="238125"/>
                </a:lnTo>
                <a:lnTo>
                  <a:pt x="1290638" y="269081"/>
                </a:lnTo>
                <a:lnTo>
                  <a:pt x="1076325" y="307181"/>
                </a:lnTo>
                <a:lnTo>
                  <a:pt x="773907" y="359568"/>
                </a:lnTo>
                <a:lnTo>
                  <a:pt x="611982" y="383381"/>
                </a:lnTo>
                <a:lnTo>
                  <a:pt x="511969" y="400050"/>
                </a:lnTo>
                <a:lnTo>
                  <a:pt x="345282" y="428625"/>
                </a:lnTo>
                <a:lnTo>
                  <a:pt x="309563" y="428625"/>
                </a:lnTo>
                <a:lnTo>
                  <a:pt x="276225" y="423862"/>
                </a:lnTo>
                <a:lnTo>
                  <a:pt x="242888" y="414337"/>
                </a:lnTo>
                <a:lnTo>
                  <a:pt x="211932" y="400050"/>
                </a:lnTo>
                <a:lnTo>
                  <a:pt x="183357" y="381000"/>
                </a:lnTo>
                <a:lnTo>
                  <a:pt x="154782" y="357187"/>
                </a:lnTo>
                <a:lnTo>
                  <a:pt x="123825" y="328612"/>
                </a:lnTo>
                <a:lnTo>
                  <a:pt x="69057" y="254793"/>
                </a:lnTo>
                <a:lnTo>
                  <a:pt x="30957" y="190500"/>
                </a:lnTo>
                <a:lnTo>
                  <a:pt x="7144" y="142875"/>
                </a:lnTo>
                <a:lnTo>
                  <a:pt x="0" y="119062"/>
                </a:lnTo>
                <a:lnTo>
                  <a:pt x="2382" y="107156"/>
                </a:lnTo>
                <a:lnTo>
                  <a:pt x="11907" y="100012"/>
                </a:lnTo>
                <a:lnTo>
                  <a:pt x="23813" y="100012"/>
                </a:lnTo>
                <a:lnTo>
                  <a:pt x="45244" y="104775"/>
                </a:lnTo>
                <a:lnTo>
                  <a:pt x="66675" y="116681"/>
                </a:lnTo>
                <a:lnTo>
                  <a:pt x="100013" y="145256"/>
                </a:lnTo>
                <a:lnTo>
                  <a:pt x="128588" y="169068"/>
                </a:lnTo>
                <a:lnTo>
                  <a:pt x="164307" y="190500"/>
                </a:lnTo>
                <a:lnTo>
                  <a:pt x="211932" y="209550"/>
                </a:lnTo>
                <a:lnTo>
                  <a:pt x="264319" y="221456"/>
                </a:lnTo>
                <a:lnTo>
                  <a:pt x="335757" y="221456"/>
                </a:lnTo>
                <a:lnTo>
                  <a:pt x="531019" y="200025"/>
                </a:lnTo>
                <a:lnTo>
                  <a:pt x="754857" y="1643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93E5933F-44DF-4B1A-BED2-5A6804548376}"/>
              </a:ext>
            </a:extLst>
          </p:cNvPr>
          <p:cNvSpPr/>
          <p:nvPr/>
        </p:nvSpPr>
        <p:spPr>
          <a:xfrm rot="16200000">
            <a:off x="2312987" y="3317876"/>
            <a:ext cx="2284413" cy="449262"/>
          </a:xfrm>
          <a:custGeom>
            <a:avLst/>
            <a:gdLst>
              <a:gd name="connsiteX0" fmla="*/ 966787 w 2283619"/>
              <a:gd name="connsiteY0" fmla="*/ 197644 h 450057"/>
              <a:gd name="connsiteX1" fmla="*/ 573881 w 2283619"/>
              <a:gd name="connsiteY1" fmla="*/ 197644 h 450057"/>
              <a:gd name="connsiteX2" fmla="*/ 0 w 2283619"/>
              <a:gd name="connsiteY2" fmla="*/ 200025 h 450057"/>
              <a:gd name="connsiteX3" fmla="*/ 78581 w 2283619"/>
              <a:gd name="connsiteY3" fmla="*/ 400050 h 450057"/>
              <a:gd name="connsiteX4" fmla="*/ 290512 w 2283619"/>
              <a:gd name="connsiteY4" fmla="*/ 407194 h 450057"/>
              <a:gd name="connsiteX5" fmla="*/ 528637 w 2283619"/>
              <a:gd name="connsiteY5" fmla="*/ 416719 h 450057"/>
              <a:gd name="connsiteX6" fmla="*/ 816769 w 2283619"/>
              <a:gd name="connsiteY6" fmla="*/ 428625 h 450057"/>
              <a:gd name="connsiteX7" fmla="*/ 1154906 w 2283619"/>
              <a:gd name="connsiteY7" fmla="*/ 442913 h 450057"/>
              <a:gd name="connsiteX8" fmla="*/ 1223962 w 2283619"/>
              <a:gd name="connsiteY8" fmla="*/ 442913 h 450057"/>
              <a:gd name="connsiteX9" fmla="*/ 1497806 w 2283619"/>
              <a:gd name="connsiteY9" fmla="*/ 442913 h 450057"/>
              <a:gd name="connsiteX10" fmla="*/ 1819275 w 2283619"/>
              <a:gd name="connsiteY10" fmla="*/ 445294 h 450057"/>
              <a:gd name="connsiteX11" fmla="*/ 1859756 w 2283619"/>
              <a:gd name="connsiteY11" fmla="*/ 450057 h 450057"/>
              <a:gd name="connsiteX12" fmla="*/ 1895475 w 2283619"/>
              <a:gd name="connsiteY12" fmla="*/ 450057 h 450057"/>
              <a:gd name="connsiteX13" fmla="*/ 1943100 w 2283619"/>
              <a:gd name="connsiteY13" fmla="*/ 445294 h 450057"/>
              <a:gd name="connsiteX14" fmla="*/ 1974056 w 2283619"/>
              <a:gd name="connsiteY14" fmla="*/ 433388 h 450057"/>
              <a:gd name="connsiteX15" fmla="*/ 1993106 w 2283619"/>
              <a:gd name="connsiteY15" fmla="*/ 419100 h 450057"/>
              <a:gd name="connsiteX16" fmla="*/ 2012156 w 2283619"/>
              <a:gd name="connsiteY16" fmla="*/ 388144 h 450057"/>
              <a:gd name="connsiteX17" fmla="*/ 2040731 w 2283619"/>
              <a:gd name="connsiteY17" fmla="*/ 350044 h 450057"/>
              <a:gd name="connsiteX18" fmla="*/ 2074069 w 2283619"/>
              <a:gd name="connsiteY18" fmla="*/ 309563 h 450057"/>
              <a:gd name="connsiteX19" fmla="*/ 2109787 w 2283619"/>
              <a:gd name="connsiteY19" fmla="*/ 276225 h 450057"/>
              <a:gd name="connsiteX20" fmla="*/ 2147887 w 2283619"/>
              <a:gd name="connsiteY20" fmla="*/ 245269 h 450057"/>
              <a:gd name="connsiteX21" fmla="*/ 2185987 w 2283619"/>
              <a:gd name="connsiteY21" fmla="*/ 221457 h 450057"/>
              <a:gd name="connsiteX22" fmla="*/ 2216944 w 2283619"/>
              <a:gd name="connsiteY22" fmla="*/ 204788 h 450057"/>
              <a:gd name="connsiteX23" fmla="*/ 2283619 w 2283619"/>
              <a:gd name="connsiteY23" fmla="*/ 183357 h 450057"/>
              <a:gd name="connsiteX24" fmla="*/ 2252662 w 2283619"/>
              <a:gd name="connsiteY24" fmla="*/ 0 h 450057"/>
              <a:gd name="connsiteX25" fmla="*/ 2171700 w 2283619"/>
              <a:gd name="connsiteY25" fmla="*/ 45244 h 450057"/>
              <a:gd name="connsiteX26" fmla="*/ 2038350 w 2283619"/>
              <a:gd name="connsiteY26" fmla="*/ 114300 h 450057"/>
              <a:gd name="connsiteX27" fmla="*/ 1938337 w 2283619"/>
              <a:gd name="connsiteY27" fmla="*/ 154782 h 450057"/>
              <a:gd name="connsiteX28" fmla="*/ 1838325 w 2283619"/>
              <a:gd name="connsiteY28" fmla="*/ 169069 h 450057"/>
              <a:gd name="connsiteX29" fmla="*/ 1609725 w 2283619"/>
              <a:gd name="connsiteY29" fmla="*/ 183357 h 450057"/>
              <a:gd name="connsiteX30" fmla="*/ 1321594 w 2283619"/>
              <a:gd name="connsiteY30" fmla="*/ 200025 h 450057"/>
              <a:gd name="connsiteX31" fmla="*/ 966787 w 2283619"/>
              <a:gd name="connsiteY31" fmla="*/ 197644 h 45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83619" h="450057">
                <a:moveTo>
                  <a:pt x="966787" y="197644"/>
                </a:moveTo>
                <a:lnTo>
                  <a:pt x="573881" y="197644"/>
                </a:lnTo>
                <a:lnTo>
                  <a:pt x="0" y="200025"/>
                </a:lnTo>
                <a:lnTo>
                  <a:pt x="78581" y="400050"/>
                </a:lnTo>
                <a:lnTo>
                  <a:pt x="290512" y="407194"/>
                </a:lnTo>
                <a:lnTo>
                  <a:pt x="528637" y="416719"/>
                </a:lnTo>
                <a:lnTo>
                  <a:pt x="816769" y="428625"/>
                </a:lnTo>
                <a:lnTo>
                  <a:pt x="1154906" y="442913"/>
                </a:lnTo>
                <a:lnTo>
                  <a:pt x="1223962" y="442913"/>
                </a:lnTo>
                <a:lnTo>
                  <a:pt x="1497806" y="442913"/>
                </a:lnTo>
                <a:lnTo>
                  <a:pt x="1819275" y="445294"/>
                </a:lnTo>
                <a:lnTo>
                  <a:pt x="1859756" y="450057"/>
                </a:lnTo>
                <a:lnTo>
                  <a:pt x="1895475" y="450057"/>
                </a:lnTo>
                <a:lnTo>
                  <a:pt x="1943100" y="445294"/>
                </a:lnTo>
                <a:lnTo>
                  <a:pt x="1974056" y="433388"/>
                </a:lnTo>
                <a:lnTo>
                  <a:pt x="1993106" y="419100"/>
                </a:lnTo>
                <a:lnTo>
                  <a:pt x="2012156" y="388144"/>
                </a:lnTo>
                <a:lnTo>
                  <a:pt x="2040731" y="350044"/>
                </a:lnTo>
                <a:lnTo>
                  <a:pt x="2074069" y="309563"/>
                </a:lnTo>
                <a:lnTo>
                  <a:pt x="2109787" y="276225"/>
                </a:lnTo>
                <a:lnTo>
                  <a:pt x="2147887" y="245269"/>
                </a:lnTo>
                <a:lnTo>
                  <a:pt x="2185987" y="221457"/>
                </a:lnTo>
                <a:lnTo>
                  <a:pt x="2216944" y="204788"/>
                </a:lnTo>
                <a:lnTo>
                  <a:pt x="2283619" y="183357"/>
                </a:lnTo>
                <a:lnTo>
                  <a:pt x="2252662" y="0"/>
                </a:lnTo>
                <a:lnTo>
                  <a:pt x="2171700" y="45244"/>
                </a:lnTo>
                <a:lnTo>
                  <a:pt x="2038350" y="114300"/>
                </a:lnTo>
                <a:lnTo>
                  <a:pt x="1938337" y="154782"/>
                </a:lnTo>
                <a:lnTo>
                  <a:pt x="1838325" y="169069"/>
                </a:lnTo>
                <a:lnTo>
                  <a:pt x="1609725" y="183357"/>
                </a:lnTo>
                <a:lnTo>
                  <a:pt x="1321594" y="200025"/>
                </a:lnTo>
                <a:lnTo>
                  <a:pt x="966787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2F11485A-236D-484D-B43D-9770899E9651}"/>
              </a:ext>
            </a:extLst>
          </p:cNvPr>
          <p:cNvSpPr/>
          <p:nvPr/>
        </p:nvSpPr>
        <p:spPr>
          <a:xfrm>
            <a:off x="2541588" y="3209925"/>
            <a:ext cx="1554162" cy="465138"/>
          </a:xfrm>
          <a:custGeom>
            <a:avLst/>
            <a:gdLst>
              <a:gd name="connsiteX0" fmla="*/ 678656 w 1554956"/>
              <a:gd name="connsiteY0" fmla="*/ 178594 h 464344"/>
              <a:gd name="connsiteX1" fmla="*/ 909637 w 1554956"/>
              <a:gd name="connsiteY1" fmla="*/ 126206 h 464344"/>
              <a:gd name="connsiteX2" fmla="*/ 1109662 w 1554956"/>
              <a:gd name="connsiteY2" fmla="*/ 66675 h 464344"/>
              <a:gd name="connsiteX3" fmla="*/ 1195387 w 1554956"/>
              <a:gd name="connsiteY3" fmla="*/ 50006 h 464344"/>
              <a:gd name="connsiteX4" fmla="*/ 1247775 w 1554956"/>
              <a:gd name="connsiteY4" fmla="*/ 38100 h 464344"/>
              <a:gd name="connsiteX5" fmla="*/ 1283494 w 1554956"/>
              <a:gd name="connsiteY5" fmla="*/ 21431 h 464344"/>
              <a:gd name="connsiteX6" fmla="*/ 1309687 w 1554956"/>
              <a:gd name="connsiteY6" fmla="*/ 7144 h 464344"/>
              <a:gd name="connsiteX7" fmla="*/ 1335881 w 1554956"/>
              <a:gd name="connsiteY7" fmla="*/ 0 h 464344"/>
              <a:gd name="connsiteX8" fmla="*/ 1350169 w 1554956"/>
              <a:gd name="connsiteY8" fmla="*/ 0 h 464344"/>
              <a:gd name="connsiteX9" fmla="*/ 1376362 w 1554956"/>
              <a:gd name="connsiteY9" fmla="*/ 0 h 464344"/>
              <a:gd name="connsiteX10" fmla="*/ 1438275 w 1554956"/>
              <a:gd name="connsiteY10" fmla="*/ 14288 h 464344"/>
              <a:gd name="connsiteX11" fmla="*/ 1471612 w 1554956"/>
              <a:gd name="connsiteY11" fmla="*/ 21431 h 464344"/>
              <a:gd name="connsiteX12" fmla="*/ 1493044 w 1554956"/>
              <a:gd name="connsiteY12" fmla="*/ 28575 h 464344"/>
              <a:gd name="connsiteX13" fmla="*/ 1519237 w 1554956"/>
              <a:gd name="connsiteY13" fmla="*/ 47625 h 464344"/>
              <a:gd name="connsiteX14" fmla="*/ 1535906 w 1554956"/>
              <a:gd name="connsiteY14" fmla="*/ 64294 h 464344"/>
              <a:gd name="connsiteX15" fmla="*/ 1550194 w 1554956"/>
              <a:gd name="connsiteY15" fmla="*/ 85725 h 464344"/>
              <a:gd name="connsiteX16" fmla="*/ 1554956 w 1554956"/>
              <a:gd name="connsiteY16" fmla="*/ 102394 h 464344"/>
              <a:gd name="connsiteX17" fmla="*/ 1554956 w 1554956"/>
              <a:gd name="connsiteY17" fmla="*/ 121444 h 464344"/>
              <a:gd name="connsiteX18" fmla="*/ 1545431 w 1554956"/>
              <a:gd name="connsiteY18" fmla="*/ 145256 h 464344"/>
              <a:gd name="connsiteX19" fmla="*/ 1521619 w 1554956"/>
              <a:gd name="connsiteY19" fmla="*/ 164306 h 464344"/>
              <a:gd name="connsiteX20" fmla="*/ 1485900 w 1554956"/>
              <a:gd name="connsiteY20" fmla="*/ 180975 h 464344"/>
              <a:gd name="connsiteX21" fmla="*/ 1433512 w 1554956"/>
              <a:gd name="connsiteY21" fmla="*/ 195263 h 464344"/>
              <a:gd name="connsiteX22" fmla="*/ 1309687 w 1554956"/>
              <a:gd name="connsiteY22" fmla="*/ 221456 h 464344"/>
              <a:gd name="connsiteX23" fmla="*/ 1107281 w 1554956"/>
              <a:gd name="connsiteY23" fmla="*/ 273844 h 464344"/>
              <a:gd name="connsiteX24" fmla="*/ 897731 w 1554956"/>
              <a:gd name="connsiteY24" fmla="*/ 328613 h 464344"/>
              <a:gd name="connsiteX25" fmla="*/ 735806 w 1554956"/>
              <a:gd name="connsiteY25" fmla="*/ 371475 h 464344"/>
              <a:gd name="connsiteX26" fmla="*/ 538162 w 1554956"/>
              <a:gd name="connsiteY26" fmla="*/ 421481 h 464344"/>
              <a:gd name="connsiteX27" fmla="*/ 409575 w 1554956"/>
              <a:gd name="connsiteY27" fmla="*/ 447675 h 464344"/>
              <a:gd name="connsiteX28" fmla="*/ 321469 w 1554956"/>
              <a:gd name="connsiteY28" fmla="*/ 461963 h 464344"/>
              <a:gd name="connsiteX29" fmla="*/ 309562 w 1554956"/>
              <a:gd name="connsiteY29" fmla="*/ 464344 h 464344"/>
              <a:gd name="connsiteX30" fmla="*/ 288131 w 1554956"/>
              <a:gd name="connsiteY30" fmla="*/ 459581 h 464344"/>
              <a:gd name="connsiteX31" fmla="*/ 238125 w 1554956"/>
              <a:gd name="connsiteY31" fmla="*/ 435769 h 464344"/>
              <a:gd name="connsiteX32" fmla="*/ 202406 w 1554956"/>
              <a:gd name="connsiteY32" fmla="*/ 411956 h 464344"/>
              <a:gd name="connsiteX33" fmla="*/ 152400 w 1554956"/>
              <a:gd name="connsiteY33" fmla="*/ 371475 h 464344"/>
              <a:gd name="connsiteX34" fmla="*/ 100012 w 1554956"/>
              <a:gd name="connsiteY34" fmla="*/ 319088 h 464344"/>
              <a:gd name="connsiteX35" fmla="*/ 50006 w 1554956"/>
              <a:gd name="connsiteY35" fmla="*/ 261938 h 464344"/>
              <a:gd name="connsiteX36" fmla="*/ 21431 w 1554956"/>
              <a:gd name="connsiteY36" fmla="*/ 230981 h 464344"/>
              <a:gd name="connsiteX37" fmla="*/ 9525 w 1554956"/>
              <a:gd name="connsiteY37" fmla="*/ 207169 h 464344"/>
              <a:gd name="connsiteX38" fmla="*/ 2381 w 1554956"/>
              <a:gd name="connsiteY38" fmla="*/ 178594 h 464344"/>
              <a:gd name="connsiteX39" fmla="*/ 0 w 1554956"/>
              <a:gd name="connsiteY39" fmla="*/ 159544 h 464344"/>
              <a:gd name="connsiteX40" fmla="*/ 9525 w 1554956"/>
              <a:gd name="connsiteY40" fmla="*/ 145256 h 464344"/>
              <a:gd name="connsiteX41" fmla="*/ 19050 w 1554956"/>
              <a:gd name="connsiteY41" fmla="*/ 140494 h 464344"/>
              <a:gd name="connsiteX42" fmla="*/ 30956 w 1554956"/>
              <a:gd name="connsiteY42" fmla="*/ 140494 h 464344"/>
              <a:gd name="connsiteX43" fmla="*/ 59531 w 1554956"/>
              <a:gd name="connsiteY43" fmla="*/ 152400 h 464344"/>
              <a:gd name="connsiteX44" fmla="*/ 102394 w 1554956"/>
              <a:gd name="connsiteY44" fmla="*/ 180975 h 464344"/>
              <a:gd name="connsiteX45" fmla="*/ 145256 w 1554956"/>
              <a:gd name="connsiteY45" fmla="*/ 207169 h 464344"/>
              <a:gd name="connsiteX46" fmla="*/ 197644 w 1554956"/>
              <a:gd name="connsiteY46" fmla="*/ 228600 h 464344"/>
              <a:gd name="connsiteX47" fmla="*/ 238125 w 1554956"/>
              <a:gd name="connsiteY47" fmla="*/ 240506 h 464344"/>
              <a:gd name="connsiteX48" fmla="*/ 280987 w 1554956"/>
              <a:gd name="connsiteY48" fmla="*/ 245269 h 464344"/>
              <a:gd name="connsiteX49" fmla="*/ 335756 w 1554956"/>
              <a:gd name="connsiteY49" fmla="*/ 240506 h 464344"/>
              <a:gd name="connsiteX50" fmla="*/ 678656 w 1554956"/>
              <a:gd name="connsiteY50" fmla="*/ 178594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54956" h="464344">
                <a:moveTo>
                  <a:pt x="678656" y="178594"/>
                </a:moveTo>
                <a:lnTo>
                  <a:pt x="909637" y="126206"/>
                </a:lnTo>
                <a:lnTo>
                  <a:pt x="1109662" y="66675"/>
                </a:lnTo>
                <a:lnTo>
                  <a:pt x="1195387" y="50006"/>
                </a:lnTo>
                <a:lnTo>
                  <a:pt x="1247775" y="38100"/>
                </a:lnTo>
                <a:lnTo>
                  <a:pt x="1283494" y="21431"/>
                </a:lnTo>
                <a:lnTo>
                  <a:pt x="1309687" y="7144"/>
                </a:lnTo>
                <a:lnTo>
                  <a:pt x="1335881" y="0"/>
                </a:lnTo>
                <a:lnTo>
                  <a:pt x="1350169" y="0"/>
                </a:lnTo>
                <a:lnTo>
                  <a:pt x="1376362" y="0"/>
                </a:lnTo>
                <a:lnTo>
                  <a:pt x="1438275" y="14288"/>
                </a:lnTo>
                <a:lnTo>
                  <a:pt x="1471612" y="21431"/>
                </a:lnTo>
                <a:lnTo>
                  <a:pt x="1493044" y="28575"/>
                </a:lnTo>
                <a:lnTo>
                  <a:pt x="1519237" y="47625"/>
                </a:lnTo>
                <a:lnTo>
                  <a:pt x="1535906" y="64294"/>
                </a:lnTo>
                <a:lnTo>
                  <a:pt x="1550194" y="85725"/>
                </a:lnTo>
                <a:lnTo>
                  <a:pt x="1554956" y="102394"/>
                </a:lnTo>
                <a:lnTo>
                  <a:pt x="1554956" y="121444"/>
                </a:lnTo>
                <a:lnTo>
                  <a:pt x="1545431" y="145256"/>
                </a:lnTo>
                <a:lnTo>
                  <a:pt x="1521619" y="164306"/>
                </a:lnTo>
                <a:lnTo>
                  <a:pt x="1485900" y="180975"/>
                </a:lnTo>
                <a:lnTo>
                  <a:pt x="1433512" y="195263"/>
                </a:lnTo>
                <a:lnTo>
                  <a:pt x="1309687" y="221456"/>
                </a:lnTo>
                <a:lnTo>
                  <a:pt x="1107281" y="273844"/>
                </a:lnTo>
                <a:lnTo>
                  <a:pt x="897731" y="328613"/>
                </a:lnTo>
                <a:lnTo>
                  <a:pt x="735806" y="371475"/>
                </a:lnTo>
                <a:lnTo>
                  <a:pt x="538162" y="421481"/>
                </a:lnTo>
                <a:lnTo>
                  <a:pt x="409575" y="447675"/>
                </a:lnTo>
                <a:lnTo>
                  <a:pt x="321469" y="461963"/>
                </a:lnTo>
                <a:lnTo>
                  <a:pt x="309562" y="464344"/>
                </a:lnTo>
                <a:lnTo>
                  <a:pt x="288131" y="459581"/>
                </a:lnTo>
                <a:lnTo>
                  <a:pt x="238125" y="435769"/>
                </a:lnTo>
                <a:lnTo>
                  <a:pt x="202406" y="411956"/>
                </a:lnTo>
                <a:lnTo>
                  <a:pt x="152400" y="371475"/>
                </a:lnTo>
                <a:lnTo>
                  <a:pt x="100012" y="319088"/>
                </a:lnTo>
                <a:lnTo>
                  <a:pt x="50006" y="261938"/>
                </a:lnTo>
                <a:lnTo>
                  <a:pt x="21431" y="230981"/>
                </a:lnTo>
                <a:lnTo>
                  <a:pt x="9525" y="207169"/>
                </a:lnTo>
                <a:lnTo>
                  <a:pt x="2381" y="178594"/>
                </a:lnTo>
                <a:lnTo>
                  <a:pt x="0" y="159544"/>
                </a:lnTo>
                <a:lnTo>
                  <a:pt x="9525" y="145256"/>
                </a:lnTo>
                <a:lnTo>
                  <a:pt x="19050" y="140494"/>
                </a:lnTo>
                <a:lnTo>
                  <a:pt x="30956" y="140494"/>
                </a:lnTo>
                <a:lnTo>
                  <a:pt x="59531" y="152400"/>
                </a:lnTo>
                <a:lnTo>
                  <a:pt x="102394" y="180975"/>
                </a:lnTo>
                <a:lnTo>
                  <a:pt x="145256" y="207169"/>
                </a:lnTo>
                <a:lnTo>
                  <a:pt x="197644" y="228600"/>
                </a:lnTo>
                <a:lnTo>
                  <a:pt x="238125" y="240506"/>
                </a:lnTo>
                <a:lnTo>
                  <a:pt x="280987" y="245269"/>
                </a:lnTo>
                <a:lnTo>
                  <a:pt x="335756" y="240506"/>
                </a:lnTo>
                <a:lnTo>
                  <a:pt x="678656" y="178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28A0F408-F2D9-4202-835A-A4E1E0C35104}"/>
              </a:ext>
            </a:extLst>
          </p:cNvPr>
          <p:cNvSpPr/>
          <p:nvPr/>
        </p:nvSpPr>
        <p:spPr>
          <a:xfrm>
            <a:off x="2422525" y="4343400"/>
            <a:ext cx="1771650" cy="836613"/>
          </a:xfrm>
          <a:custGeom>
            <a:avLst/>
            <a:gdLst>
              <a:gd name="connsiteX0" fmla="*/ 1273969 w 1771650"/>
              <a:gd name="connsiteY0" fmla="*/ 314325 h 835819"/>
              <a:gd name="connsiteX1" fmla="*/ 1128713 w 1771650"/>
              <a:gd name="connsiteY1" fmla="*/ 392906 h 835819"/>
              <a:gd name="connsiteX2" fmla="*/ 978694 w 1771650"/>
              <a:gd name="connsiteY2" fmla="*/ 476250 h 835819"/>
              <a:gd name="connsiteX3" fmla="*/ 873919 w 1771650"/>
              <a:gd name="connsiteY3" fmla="*/ 542925 h 835819"/>
              <a:gd name="connsiteX4" fmla="*/ 726282 w 1771650"/>
              <a:gd name="connsiteY4" fmla="*/ 633413 h 835819"/>
              <a:gd name="connsiteX5" fmla="*/ 585788 w 1771650"/>
              <a:gd name="connsiteY5" fmla="*/ 726281 h 835819"/>
              <a:gd name="connsiteX6" fmla="*/ 547688 w 1771650"/>
              <a:gd name="connsiteY6" fmla="*/ 754856 h 835819"/>
              <a:gd name="connsiteX7" fmla="*/ 521494 w 1771650"/>
              <a:gd name="connsiteY7" fmla="*/ 778669 h 835819"/>
              <a:gd name="connsiteX8" fmla="*/ 500063 w 1771650"/>
              <a:gd name="connsiteY8" fmla="*/ 797719 h 835819"/>
              <a:gd name="connsiteX9" fmla="*/ 471488 w 1771650"/>
              <a:gd name="connsiteY9" fmla="*/ 816769 h 835819"/>
              <a:gd name="connsiteX10" fmla="*/ 452438 w 1771650"/>
              <a:gd name="connsiteY10" fmla="*/ 826294 h 835819"/>
              <a:gd name="connsiteX11" fmla="*/ 426244 w 1771650"/>
              <a:gd name="connsiteY11" fmla="*/ 833438 h 835819"/>
              <a:gd name="connsiteX12" fmla="*/ 395288 w 1771650"/>
              <a:gd name="connsiteY12" fmla="*/ 835819 h 835819"/>
              <a:gd name="connsiteX13" fmla="*/ 364332 w 1771650"/>
              <a:gd name="connsiteY13" fmla="*/ 831056 h 835819"/>
              <a:gd name="connsiteX14" fmla="*/ 328613 w 1771650"/>
              <a:gd name="connsiteY14" fmla="*/ 821531 h 835819"/>
              <a:gd name="connsiteX15" fmla="*/ 326232 w 1771650"/>
              <a:gd name="connsiteY15" fmla="*/ 821531 h 835819"/>
              <a:gd name="connsiteX16" fmla="*/ 273844 w 1771650"/>
              <a:gd name="connsiteY16" fmla="*/ 795338 h 835819"/>
              <a:gd name="connsiteX17" fmla="*/ 200025 w 1771650"/>
              <a:gd name="connsiteY17" fmla="*/ 742950 h 835819"/>
              <a:gd name="connsiteX18" fmla="*/ 126207 w 1771650"/>
              <a:gd name="connsiteY18" fmla="*/ 688181 h 835819"/>
              <a:gd name="connsiteX19" fmla="*/ 73819 w 1771650"/>
              <a:gd name="connsiteY19" fmla="*/ 640556 h 835819"/>
              <a:gd name="connsiteX20" fmla="*/ 52388 w 1771650"/>
              <a:gd name="connsiteY20" fmla="*/ 616744 h 835819"/>
              <a:gd name="connsiteX21" fmla="*/ 33338 w 1771650"/>
              <a:gd name="connsiteY21" fmla="*/ 585788 h 835819"/>
              <a:gd name="connsiteX22" fmla="*/ 14288 w 1771650"/>
              <a:gd name="connsiteY22" fmla="*/ 550069 h 835819"/>
              <a:gd name="connsiteX23" fmla="*/ 2382 w 1771650"/>
              <a:gd name="connsiteY23" fmla="*/ 511969 h 835819"/>
              <a:gd name="connsiteX24" fmla="*/ 0 w 1771650"/>
              <a:gd name="connsiteY24" fmla="*/ 478631 h 835819"/>
              <a:gd name="connsiteX25" fmla="*/ 4763 w 1771650"/>
              <a:gd name="connsiteY25" fmla="*/ 461963 h 835819"/>
              <a:gd name="connsiteX26" fmla="*/ 14288 w 1771650"/>
              <a:gd name="connsiteY26" fmla="*/ 450056 h 835819"/>
              <a:gd name="connsiteX27" fmla="*/ 30957 w 1771650"/>
              <a:gd name="connsiteY27" fmla="*/ 442913 h 835819"/>
              <a:gd name="connsiteX28" fmla="*/ 61913 w 1771650"/>
              <a:gd name="connsiteY28" fmla="*/ 445294 h 835819"/>
              <a:gd name="connsiteX29" fmla="*/ 66675 w 1771650"/>
              <a:gd name="connsiteY29" fmla="*/ 450056 h 835819"/>
              <a:gd name="connsiteX30" fmla="*/ 78582 w 1771650"/>
              <a:gd name="connsiteY30" fmla="*/ 473869 h 835819"/>
              <a:gd name="connsiteX31" fmla="*/ 100013 w 1771650"/>
              <a:gd name="connsiteY31" fmla="*/ 497681 h 835819"/>
              <a:gd name="connsiteX32" fmla="*/ 121444 w 1771650"/>
              <a:gd name="connsiteY32" fmla="*/ 511969 h 835819"/>
              <a:gd name="connsiteX33" fmla="*/ 140494 w 1771650"/>
              <a:gd name="connsiteY33" fmla="*/ 519113 h 835819"/>
              <a:gd name="connsiteX34" fmla="*/ 180975 w 1771650"/>
              <a:gd name="connsiteY34" fmla="*/ 531019 h 835819"/>
              <a:gd name="connsiteX35" fmla="*/ 228600 w 1771650"/>
              <a:gd name="connsiteY35" fmla="*/ 535781 h 835819"/>
              <a:gd name="connsiteX36" fmla="*/ 276225 w 1771650"/>
              <a:gd name="connsiteY36" fmla="*/ 535781 h 835819"/>
              <a:gd name="connsiteX37" fmla="*/ 378619 w 1771650"/>
              <a:gd name="connsiteY37" fmla="*/ 514350 h 835819"/>
              <a:gd name="connsiteX38" fmla="*/ 464344 w 1771650"/>
              <a:gd name="connsiteY38" fmla="*/ 492919 h 835819"/>
              <a:gd name="connsiteX39" fmla="*/ 690563 w 1771650"/>
              <a:gd name="connsiteY39" fmla="*/ 416719 h 835819"/>
              <a:gd name="connsiteX40" fmla="*/ 985838 w 1771650"/>
              <a:gd name="connsiteY40" fmla="*/ 297656 h 835819"/>
              <a:gd name="connsiteX41" fmla="*/ 1243013 w 1771650"/>
              <a:gd name="connsiteY41" fmla="*/ 185738 h 835819"/>
              <a:gd name="connsiteX42" fmla="*/ 1390650 w 1771650"/>
              <a:gd name="connsiteY42" fmla="*/ 128588 h 835819"/>
              <a:gd name="connsiteX43" fmla="*/ 1547813 w 1771650"/>
              <a:gd name="connsiteY43" fmla="*/ 66675 h 835819"/>
              <a:gd name="connsiteX44" fmla="*/ 1688307 w 1771650"/>
              <a:gd name="connsiteY44" fmla="*/ 11906 h 835819"/>
              <a:gd name="connsiteX45" fmla="*/ 1721644 w 1771650"/>
              <a:gd name="connsiteY45" fmla="*/ 0 h 835819"/>
              <a:gd name="connsiteX46" fmla="*/ 1745457 w 1771650"/>
              <a:gd name="connsiteY46" fmla="*/ 2381 h 835819"/>
              <a:gd name="connsiteX47" fmla="*/ 1759744 w 1771650"/>
              <a:gd name="connsiteY47" fmla="*/ 2381 h 835819"/>
              <a:gd name="connsiteX48" fmla="*/ 1769269 w 1771650"/>
              <a:gd name="connsiteY48" fmla="*/ 7144 h 835819"/>
              <a:gd name="connsiteX49" fmla="*/ 1771650 w 1771650"/>
              <a:gd name="connsiteY49" fmla="*/ 16669 h 835819"/>
              <a:gd name="connsiteX50" fmla="*/ 1766888 w 1771650"/>
              <a:gd name="connsiteY50" fmla="*/ 35719 h 835819"/>
              <a:gd name="connsiteX51" fmla="*/ 1747838 w 1771650"/>
              <a:gd name="connsiteY51" fmla="*/ 61913 h 835819"/>
              <a:gd name="connsiteX52" fmla="*/ 1633538 w 1771650"/>
              <a:gd name="connsiteY52" fmla="*/ 123825 h 835819"/>
              <a:gd name="connsiteX53" fmla="*/ 1524000 w 1771650"/>
              <a:gd name="connsiteY53" fmla="*/ 178594 h 835819"/>
              <a:gd name="connsiteX54" fmla="*/ 1383507 w 1771650"/>
              <a:gd name="connsiteY54" fmla="*/ 254794 h 835819"/>
              <a:gd name="connsiteX55" fmla="*/ 1273969 w 1771650"/>
              <a:gd name="connsiteY55" fmla="*/ 314325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71650" h="835819">
                <a:moveTo>
                  <a:pt x="1273969" y="314325"/>
                </a:moveTo>
                <a:lnTo>
                  <a:pt x="1128713" y="392906"/>
                </a:lnTo>
                <a:lnTo>
                  <a:pt x="978694" y="476250"/>
                </a:lnTo>
                <a:lnTo>
                  <a:pt x="873919" y="542925"/>
                </a:lnTo>
                <a:lnTo>
                  <a:pt x="726282" y="633413"/>
                </a:lnTo>
                <a:lnTo>
                  <a:pt x="585788" y="726281"/>
                </a:lnTo>
                <a:lnTo>
                  <a:pt x="547688" y="754856"/>
                </a:lnTo>
                <a:lnTo>
                  <a:pt x="521494" y="778669"/>
                </a:lnTo>
                <a:lnTo>
                  <a:pt x="500063" y="797719"/>
                </a:lnTo>
                <a:lnTo>
                  <a:pt x="471488" y="816769"/>
                </a:lnTo>
                <a:lnTo>
                  <a:pt x="452438" y="826294"/>
                </a:lnTo>
                <a:lnTo>
                  <a:pt x="426244" y="833438"/>
                </a:lnTo>
                <a:lnTo>
                  <a:pt x="395288" y="835819"/>
                </a:lnTo>
                <a:lnTo>
                  <a:pt x="364332" y="831056"/>
                </a:lnTo>
                <a:lnTo>
                  <a:pt x="328613" y="821531"/>
                </a:lnTo>
                <a:lnTo>
                  <a:pt x="326232" y="821531"/>
                </a:lnTo>
                <a:lnTo>
                  <a:pt x="273844" y="795338"/>
                </a:lnTo>
                <a:lnTo>
                  <a:pt x="200025" y="742950"/>
                </a:lnTo>
                <a:lnTo>
                  <a:pt x="126207" y="688181"/>
                </a:lnTo>
                <a:lnTo>
                  <a:pt x="73819" y="640556"/>
                </a:lnTo>
                <a:lnTo>
                  <a:pt x="52388" y="616744"/>
                </a:lnTo>
                <a:lnTo>
                  <a:pt x="33338" y="585788"/>
                </a:lnTo>
                <a:lnTo>
                  <a:pt x="14288" y="550069"/>
                </a:lnTo>
                <a:lnTo>
                  <a:pt x="2382" y="511969"/>
                </a:lnTo>
                <a:lnTo>
                  <a:pt x="0" y="478631"/>
                </a:lnTo>
                <a:lnTo>
                  <a:pt x="4763" y="461963"/>
                </a:lnTo>
                <a:lnTo>
                  <a:pt x="14288" y="450056"/>
                </a:lnTo>
                <a:lnTo>
                  <a:pt x="30957" y="442913"/>
                </a:lnTo>
                <a:lnTo>
                  <a:pt x="61913" y="445294"/>
                </a:lnTo>
                <a:lnTo>
                  <a:pt x="66675" y="450056"/>
                </a:lnTo>
                <a:lnTo>
                  <a:pt x="78582" y="473869"/>
                </a:lnTo>
                <a:lnTo>
                  <a:pt x="100013" y="497681"/>
                </a:lnTo>
                <a:lnTo>
                  <a:pt x="121444" y="511969"/>
                </a:lnTo>
                <a:lnTo>
                  <a:pt x="140494" y="519113"/>
                </a:lnTo>
                <a:lnTo>
                  <a:pt x="180975" y="531019"/>
                </a:lnTo>
                <a:lnTo>
                  <a:pt x="228600" y="535781"/>
                </a:lnTo>
                <a:lnTo>
                  <a:pt x="276225" y="535781"/>
                </a:lnTo>
                <a:lnTo>
                  <a:pt x="378619" y="514350"/>
                </a:lnTo>
                <a:lnTo>
                  <a:pt x="464344" y="492919"/>
                </a:lnTo>
                <a:lnTo>
                  <a:pt x="690563" y="416719"/>
                </a:lnTo>
                <a:lnTo>
                  <a:pt x="985838" y="297656"/>
                </a:lnTo>
                <a:lnTo>
                  <a:pt x="1243013" y="185738"/>
                </a:lnTo>
                <a:lnTo>
                  <a:pt x="1390650" y="128588"/>
                </a:lnTo>
                <a:lnTo>
                  <a:pt x="1547813" y="66675"/>
                </a:lnTo>
                <a:lnTo>
                  <a:pt x="1688307" y="11906"/>
                </a:lnTo>
                <a:lnTo>
                  <a:pt x="1721644" y="0"/>
                </a:lnTo>
                <a:lnTo>
                  <a:pt x="1745457" y="2381"/>
                </a:lnTo>
                <a:lnTo>
                  <a:pt x="1759744" y="2381"/>
                </a:lnTo>
                <a:lnTo>
                  <a:pt x="1769269" y="7144"/>
                </a:lnTo>
                <a:lnTo>
                  <a:pt x="1771650" y="16669"/>
                </a:lnTo>
                <a:lnTo>
                  <a:pt x="1766888" y="35719"/>
                </a:lnTo>
                <a:lnTo>
                  <a:pt x="1747838" y="61913"/>
                </a:lnTo>
                <a:lnTo>
                  <a:pt x="1633538" y="123825"/>
                </a:lnTo>
                <a:lnTo>
                  <a:pt x="1524000" y="178594"/>
                </a:lnTo>
                <a:lnTo>
                  <a:pt x="1383507" y="254794"/>
                </a:lnTo>
                <a:lnTo>
                  <a:pt x="1273969" y="3143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BD770E23-F210-4911-B9C6-0017C88979B5}"/>
              </a:ext>
            </a:extLst>
          </p:cNvPr>
          <p:cNvSpPr/>
          <p:nvPr/>
        </p:nvSpPr>
        <p:spPr>
          <a:xfrm rot="16200000">
            <a:off x="3673475" y="3200400"/>
            <a:ext cx="1414463" cy="328613"/>
          </a:xfrm>
          <a:custGeom>
            <a:avLst/>
            <a:gdLst>
              <a:gd name="connsiteX0" fmla="*/ 652463 w 1414463"/>
              <a:gd name="connsiteY0" fmla="*/ 326231 h 328612"/>
              <a:gd name="connsiteX1" fmla="*/ 514350 w 1414463"/>
              <a:gd name="connsiteY1" fmla="*/ 316706 h 328612"/>
              <a:gd name="connsiteX2" fmla="*/ 404813 w 1414463"/>
              <a:gd name="connsiteY2" fmla="*/ 302419 h 328612"/>
              <a:gd name="connsiteX3" fmla="*/ 247650 w 1414463"/>
              <a:gd name="connsiteY3" fmla="*/ 271462 h 328612"/>
              <a:gd name="connsiteX4" fmla="*/ 147638 w 1414463"/>
              <a:gd name="connsiteY4" fmla="*/ 245269 h 328612"/>
              <a:gd name="connsiteX5" fmla="*/ 76200 w 1414463"/>
              <a:gd name="connsiteY5" fmla="*/ 221456 h 328612"/>
              <a:gd name="connsiteX6" fmla="*/ 33338 w 1414463"/>
              <a:gd name="connsiteY6" fmla="*/ 202406 h 328612"/>
              <a:gd name="connsiteX7" fmla="*/ 19050 w 1414463"/>
              <a:gd name="connsiteY7" fmla="*/ 192881 h 328612"/>
              <a:gd name="connsiteX8" fmla="*/ 2381 w 1414463"/>
              <a:gd name="connsiteY8" fmla="*/ 173831 h 328612"/>
              <a:gd name="connsiteX9" fmla="*/ 0 w 1414463"/>
              <a:gd name="connsiteY9" fmla="*/ 159544 h 328612"/>
              <a:gd name="connsiteX10" fmla="*/ 2381 w 1414463"/>
              <a:gd name="connsiteY10" fmla="*/ 145256 h 328612"/>
              <a:gd name="connsiteX11" fmla="*/ 11906 w 1414463"/>
              <a:gd name="connsiteY11" fmla="*/ 130969 h 328612"/>
              <a:gd name="connsiteX12" fmla="*/ 33338 w 1414463"/>
              <a:gd name="connsiteY12" fmla="*/ 111919 h 328612"/>
              <a:gd name="connsiteX13" fmla="*/ 66675 w 1414463"/>
              <a:gd name="connsiteY13" fmla="*/ 85725 h 328612"/>
              <a:gd name="connsiteX14" fmla="*/ 100013 w 1414463"/>
              <a:gd name="connsiteY14" fmla="*/ 64294 h 328612"/>
              <a:gd name="connsiteX15" fmla="*/ 140494 w 1414463"/>
              <a:gd name="connsiteY15" fmla="*/ 45244 h 328612"/>
              <a:gd name="connsiteX16" fmla="*/ 192881 w 1414463"/>
              <a:gd name="connsiteY16" fmla="*/ 30956 h 328612"/>
              <a:gd name="connsiteX17" fmla="*/ 238125 w 1414463"/>
              <a:gd name="connsiteY17" fmla="*/ 23812 h 328612"/>
              <a:gd name="connsiteX18" fmla="*/ 283369 w 1414463"/>
              <a:gd name="connsiteY18" fmla="*/ 19050 h 328612"/>
              <a:gd name="connsiteX19" fmla="*/ 340519 w 1414463"/>
              <a:gd name="connsiteY19" fmla="*/ 19050 h 328612"/>
              <a:gd name="connsiteX20" fmla="*/ 411956 w 1414463"/>
              <a:gd name="connsiteY20" fmla="*/ 26194 h 328612"/>
              <a:gd name="connsiteX21" fmla="*/ 469106 w 1414463"/>
              <a:gd name="connsiteY21" fmla="*/ 35719 h 328612"/>
              <a:gd name="connsiteX22" fmla="*/ 545306 w 1414463"/>
              <a:gd name="connsiteY22" fmla="*/ 54769 h 328612"/>
              <a:gd name="connsiteX23" fmla="*/ 659606 w 1414463"/>
              <a:gd name="connsiteY23" fmla="*/ 83344 h 328612"/>
              <a:gd name="connsiteX24" fmla="*/ 745331 w 1414463"/>
              <a:gd name="connsiteY24" fmla="*/ 97631 h 328612"/>
              <a:gd name="connsiteX25" fmla="*/ 826294 w 1414463"/>
              <a:gd name="connsiteY25" fmla="*/ 107156 h 328612"/>
              <a:gd name="connsiteX26" fmla="*/ 945356 w 1414463"/>
              <a:gd name="connsiteY26" fmla="*/ 111919 h 328612"/>
              <a:gd name="connsiteX27" fmla="*/ 1042988 w 1414463"/>
              <a:gd name="connsiteY27" fmla="*/ 107156 h 328612"/>
              <a:gd name="connsiteX28" fmla="*/ 1121569 w 1414463"/>
              <a:gd name="connsiteY28" fmla="*/ 100012 h 328612"/>
              <a:gd name="connsiteX29" fmla="*/ 1188244 w 1414463"/>
              <a:gd name="connsiteY29" fmla="*/ 85725 h 328612"/>
              <a:gd name="connsiteX30" fmla="*/ 1266825 w 1414463"/>
              <a:gd name="connsiteY30" fmla="*/ 57150 h 328612"/>
              <a:gd name="connsiteX31" fmla="*/ 1357313 w 1414463"/>
              <a:gd name="connsiteY31" fmla="*/ 14287 h 328612"/>
              <a:gd name="connsiteX32" fmla="*/ 1393031 w 1414463"/>
              <a:gd name="connsiteY32" fmla="*/ 0 h 328612"/>
              <a:gd name="connsiteX33" fmla="*/ 1400175 w 1414463"/>
              <a:gd name="connsiteY33" fmla="*/ 0 h 328612"/>
              <a:gd name="connsiteX34" fmla="*/ 1407319 w 1414463"/>
              <a:gd name="connsiteY34" fmla="*/ 4762 h 328612"/>
              <a:gd name="connsiteX35" fmla="*/ 1412081 w 1414463"/>
              <a:gd name="connsiteY35" fmla="*/ 9525 h 328612"/>
              <a:gd name="connsiteX36" fmla="*/ 1414463 w 1414463"/>
              <a:gd name="connsiteY36" fmla="*/ 21431 h 328612"/>
              <a:gd name="connsiteX37" fmla="*/ 1409700 w 1414463"/>
              <a:gd name="connsiteY37" fmla="*/ 40481 h 328612"/>
              <a:gd name="connsiteX38" fmla="*/ 1383506 w 1414463"/>
              <a:gd name="connsiteY38" fmla="*/ 85725 h 328612"/>
              <a:gd name="connsiteX39" fmla="*/ 1343025 w 1414463"/>
              <a:gd name="connsiteY39" fmla="*/ 140494 h 328612"/>
              <a:gd name="connsiteX40" fmla="*/ 1288256 w 1414463"/>
              <a:gd name="connsiteY40" fmla="*/ 192881 h 328612"/>
              <a:gd name="connsiteX41" fmla="*/ 1214438 w 1414463"/>
              <a:gd name="connsiteY41" fmla="*/ 240506 h 328612"/>
              <a:gd name="connsiteX42" fmla="*/ 1135856 w 1414463"/>
              <a:gd name="connsiteY42" fmla="*/ 273844 h 328612"/>
              <a:gd name="connsiteX43" fmla="*/ 1016794 w 1414463"/>
              <a:gd name="connsiteY43" fmla="*/ 302419 h 328612"/>
              <a:gd name="connsiteX44" fmla="*/ 912019 w 1414463"/>
              <a:gd name="connsiteY44" fmla="*/ 323850 h 328612"/>
              <a:gd name="connsiteX45" fmla="*/ 835819 w 1414463"/>
              <a:gd name="connsiteY45" fmla="*/ 328612 h 328612"/>
              <a:gd name="connsiteX46" fmla="*/ 707231 w 1414463"/>
              <a:gd name="connsiteY46" fmla="*/ 328612 h 328612"/>
              <a:gd name="connsiteX47" fmla="*/ 652463 w 1414463"/>
              <a:gd name="connsiteY47" fmla="*/ 326231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14463" h="328612">
                <a:moveTo>
                  <a:pt x="652463" y="326231"/>
                </a:moveTo>
                <a:lnTo>
                  <a:pt x="514350" y="316706"/>
                </a:lnTo>
                <a:lnTo>
                  <a:pt x="404813" y="302419"/>
                </a:lnTo>
                <a:lnTo>
                  <a:pt x="247650" y="271462"/>
                </a:lnTo>
                <a:lnTo>
                  <a:pt x="147638" y="245269"/>
                </a:lnTo>
                <a:lnTo>
                  <a:pt x="76200" y="221456"/>
                </a:lnTo>
                <a:lnTo>
                  <a:pt x="33338" y="202406"/>
                </a:lnTo>
                <a:lnTo>
                  <a:pt x="19050" y="192881"/>
                </a:lnTo>
                <a:lnTo>
                  <a:pt x="2381" y="173831"/>
                </a:lnTo>
                <a:lnTo>
                  <a:pt x="0" y="159544"/>
                </a:lnTo>
                <a:lnTo>
                  <a:pt x="2381" y="145256"/>
                </a:lnTo>
                <a:lnTo>
                  <a:pt x="11906" y="130969"/>
                </a:lnTo>
                <a:lnTo>
                  <a:pt x="33338" y="111919"/>
                </a:lnTo>
                <a:lnTo>
                  <a:pt x="66675" y="85725"/>
                </a:lnTo>
                <a:lnTo>
                  <a:pt x="100013" y="64294"/>
                </a:lnTo>
                <a:lnTo>
                  <a:pt x="140494" y="45244"/>
                </a:lnTo>
                <a:lnTo>
                  <a:pt x="192881" y="30956"/>
                </a:lnTo>
                <a:lnTo>
                  <a:pt x="238125" y="23812"/>
                </a:lnTo>
                <a:lnTo>
                  <a:pt x="283369" y="19050"/>
                </a:lnTo>
                <a:lnTo>
                  <a:pt x="340519" y="19050"/>
                </a:lnTo>
                <a:lnTo>
                  <a:pt x="411956" y="26194"/>
                </a:lnTo>
                <a:lnTo>
                  <a:pt x="469106" y="35719"/>
                </a:lnTo>
                <a:lnTo>
                  <a:pt x="545306" y="54769"/>
                </a:lnTo>
                <a:lnTo>
                  <a:pt x="659606" y="83344"/>
                </a:lnTo>
                <a:lnTo>
                  <a:pt x="745331" y="97631"/>
                </a:lnTo>
                <a:lnTo>
                  <a:pt x="826294" y="107156"/>
                </a:lnTo>
                <a:lnTo>
                  <a:pt x="945356" y="111919"/>
                </a:lnTo>
                <a:lnTo>
                  <a:pt x="1042988" y="107156"/>
                </a:lnTo>
                <a:lnTo>
                  <a:pt x="1121569" y="100012"/>
                </a:lnTo>
                <a:lnTo>
                  <a:pt x="1188244" y="85725"/>
                </a:lnTo>
                <a:lnTo>
                  <a:pt x="1266825" y="57150"/>
                </a:lnTo>
                <a:lnTo>
                  <a:pt x="1357313" y="14287"/>
                </a:lnTo>
                <a:lnTo>
                  <a:pt x="1393031" y="0"/>
                </a:lnTo>
                <a:lnTo>
                  <a:pt x="1400175" y="0"/>
                </a:lnTo>
                <a:lnTo>
                  <a:pt x="1407319" y="4762"/>
                </a:lnTo>
                <a:lnTo>
                  <a:pt x="1412081" y="9525"/>
                </a:lnTo>
                <a:lnTo>
                  <a:pt x="1414463" y="21431"/>
                </a:lnTo>
                <a:lnTo>
                  <a:pt x="1409700" y="40481"/>
                </a:lnTo>
                <a:lnTo>
                  <a:pt x="1383506" y="85725"/>
                </a:lnTo>
                <a:lnTo>
                  <a:pt x="1343025" y="140494"/>
                </a:lnTo>
                <a:lnTo>
                  <a:pt x="1288256" y="192881"/>
                </a:lnTo>
                <a:lnTo>
                  <a:pt x="1214438" y="240506"/>
                </a:lnTo>
                <a:lnTo>
                  <a:pt x="1135856" y="273844"/>
                </a:lnTo>
                <a:lnTo>
                  <a:pt x="1016794" y="302419"/>
                </a:lnTo>
                <a:lnTo>
                  <a:pt x="912019" y="323850"/>
                </a:lnTo>
                <a:lnTo>
                  <a:pt x="835819" y="328612"/>
                </a:lnTo>
                <a:lnTo>
                  <a:pt x="707231" y="328612"/>
                </a:lnTo>
                <a:lnTo>
                  <a:pt x="652463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97F6CC1E-A0D6-4653-B750-96E1086E4A91}"/>
              </a:ext>
            </a:extLst>
          </p:cNvPr>
          <p:cNvSpPr/>
          <p:nvPr/>
        </p:nvSpPr>
        <p:spPr>
          <a:xfrm rot="16200000">
            <a:off x="2762250" y="3240088"/>
            <a:ext cx="4051300" cy="1003300"/>
          </a:xfrm>
          <a:custGeom>
            <a:avLst/>
            <a:gdLst>
              <a:gd name="connsiteX0" fmla="*/ 2318892 w 4052305"/>
              <a:gd name="connsiteY0" fmla="*/ 670999 h 1003209"/>
              <a:gd name="connsiteX1" fmla="*/ 2693861 w 4052305"/>
              <a:gd name="connsiteY1" fmla="*/ 680867 h 1003209"/>
              <a:gd name="connsiteX2" fmla="*/ 3003047 w 4052305"/>
              <a:gd name="connsiteY2" fmla="*/ 680867 h 1003209"/>
              <a:gd name="connsiteX3" fmla="*/ 3341835 w 4052305"/>
              <a:gd name="connsiteY3" fmla="*/ 677577 h 1003209"/>
              <a:gd name="connsiteX4" fmla="*/ 3512874 w 4052305"/>
              <a:gd name="connsiteY4" fmla="*/ 670999 h 1003209"/>
              <a:gd name="connsiteX5" fmla="*/ 3634575 w 4052305"/>
              <a:gd name="connsiteY5" fmla="*/ 661131 h 1003209"/>
              <a:gd name="connsiteX6" fmla="*/ 3690492 w 4052305"/>
              <a:gd name="connsiteY6" fmla="*/ 651264 h 1003209"/>
              <a:gd name="connsiteX7" fmla="*/ 3743119 w 4052305"/>
              <a:gd name="connsiteY7" fmla="*/ 638107 h 1003209"/>
              <a:gd name="connsiteX8" fmla="*/ 3799035 w 4052305"/>
              <a:gd name="connsiteY8" fmla="*/ 615082 h 1003209"/>
              <a:gd name="connsiteX9" fmla="*/ 3851663 w 4052305"/>
              <a:gd name="connsiteY9" fmla="*/ 578901 h 1003209"/>
              <a:gd name="connsiteX10" fmla="*/ 3910869 w 4052305"/>
              <a:gd name="connsiteY10" fmla="*/ 522985 h 1003209"/>
              <a:gd name="connsiteX11" fmla="*/ 3979942 w 4052305"/>
              <a:gd name="connsiteY11" fmla="*/ 440754 h 1003209"/>
              <a:gd name="connsiteX12" fmla="*/ 4009545 w 4052305"/>
              <a:gd name="connsiteY12" fmla="*/ 397995 h 1003209"/>
              <a:gd name="connsiteX13" fmla="*/ 4029280 w 4052305"/>
              <a:gd name="connsiteY13" fmla="*/ 397995 h 1003209"/>
              <a:gd name="connsiteX14" fmla="*/ 4042437 w 4052305"/>
              <a:gd name="connsiteY14" fmla="*/ 401284 h 1003209"/>
              <a:gd name="connsiteX15" fmla="*/ 4049015 w 4052305"/>
              <a:gd name="connsiteY15" fmla="*/ 407862 h 1003209"/>
              <a:gd name="connsiteX16" fmla="*/ 4052305 w 4052305"/>
              <a:gd name="connsiteY16" fmla="*/ 421019 h 1003209"/>
              <a:gd name="connsiteX17" fmla="*/ 4045726 w 4052305"/>
              <a:gd name="connsiteY17" fmla="*/ 463779 h 1003209"/>
              <a:gd name="connsiteX18" fmla="*/ 4029280 w 4052305"/>
              <a:gd name="connsiteY18" fmla="*/ 549298 h 1003209"/>
              <a:gd name="connsiteX19" fmla="*/ 4006256 w 4052305"/>
              <a:gd name="connsiteY19" fmla="*/ 624950 h 1003209"/>
              <a:gd name="connsiteX20" fmla="*/ 3976653 w 4052305"/>
              <a:gd name="connsiteY20" fmla="*/ 700602 h 1003209"/>
              <a:gd name="connsiteX21" fmla="*/ 3930604 w 4052305"/>
              <a:gd name="connsiteY21" fmla="*/ 795989 h 1003209"/>
              <a:gd name="connsiteX22" fmla="*/ 3874687 w 4052305"/>
              <a:gd name="connsiteY22" fmla="*/ 888087 h 1003209"/>
              <a:gd name="connsiteX23" fmla="*/ 3822060 w 4052305"/>
              <a:gd name="connsiteY23" fmla="*/ 957160 h 1003209"/>
              <a:gd name="connsiteX24" fmla="*/ 3795746 w 4052305"/>
              <a:gd name="connsiteY24" fmla="*/ 986763 h 1003209"/>
              <a:gd name="connsiteX25" fmla="*/ 3766143 w 4052305"/>
              <a:gd name="connsiteY25" fmla="*/ 1003209 h 1003209"/>
              <a:gd name="connsiteX26" fmla="*/ 3739830 w 4052305"/>
              <a:gd name="connsiteY26" fmla="*/ 1003209 h 1003209"/>
              <a:gd name="connsiteX27" fmla="*/ 3703648 w 4052305"/>
              <a:gd name="connsiteY27" fmla="*/ 996631 h 1003209"/>
              <a:gd name="connsiteX28" fmla="*/ 3670756 w 4052305"/>
              <a:gd name="connsiteY28" fmla="*/ 980185 h 1003209"/>
              <a:gd name="connsiteX29" fmla="*/ 3627997 w 4052305"/>
              <a:gd name="connsiteY29" fmla="*/ 950582 h 1003209"/>
              <a:gd name="connsiteX30" fmla="*/ 3565502 w 4052305"/>
              <a:gd name="connsiteY30" fmla="*/ 934136 h 1003209"/>
              <a:gd name="connsiteX31" fmla="*/ 3460247 w 4052305"/>
              <a:gd name="connsiteY31" fmla="*/ 927557 h 1003209"/>
              <a:gd name="connsiteX32" fmla="*/ 3108302 w 4052305"/>
              <a:gd name="connsiteY32" fmla="*/ 927557 h 1003209"/>
              <a:gd name="connsiteX33" fmla="*/ 2733332 w 4052305"/>
              <a:gd name="connsiteY33" fmla="*/ 924268 h 1003209"/>
              <a:gd name="connsiteX34" fmla="*/ 2315602 w 4052305"/>
              <a:gd name="connsiteY34" fmla="*/ 907822 h 1003209"/>
              <a:gd name="connsiteX35" fmla="*/ 1996549 w 4052305"/>
              <a:gd name="connsiteY35" fmla="*/ 884798 h 1003209"/>
              <a:gd name="connsiteX36" fmla="*/ 1598555 w 4052305"/>
              <a:gd name="connsiteY36" fmla="*/ 835459 h 1003209"/>
              <a:gd name="connsiteX37" fmla="*/ 1384756 w 4052305"/>
              <a:gd name="connsiteY37" fmla="*/ 799278 h 1003209"/>
              <a:gd name="connsiteX38" fmla="*/ 1174247 w 4052305"/>
              <a:gd name="connsiteY38" fmla="*/ 749940 h 1003209"/>
              <a:gd name="connsiteX39" fmla="*/ 1009787 w 4052305"/>
              <a:gd name="connsiteY39" fmla="*/ 703891 h 1003209"/>
              <a:gd name="connsiteX40" fmla="*/ 868351 w 4052305"/>
              <a:gd name="connsiteY40" fmla="*/ 647975 h 1003209"/>
              <a:gd name="connsiteX41" fmla="*/ 749939 w 4052305"/>
              <a:gd name="connsiteY41" fmla="*/ 595347 h 1003209"/>
              <a:gd name="connsiteX42" fmla="*/ 592057 w 4052305"/>
              <a:gd name="connsiteY42" fmla="*/ 513117 h 1003209"/>
              <a:gd name="connsiteX43" fmla="*/ 453910 w 4052305"/>
              <a:gd name="connsiteY43" fmla="*/ 427598 h 1003209"/>
              <a:gd name="connsiteX44" fmla="*/ 338788 w 4052305"/>
              <a:gd name="connsiteY44" fmla="*/ 345367 h 1003209"/>
              <a:gd name="connsiteX45" fmla="*/ 197352 w 4052305"/>
              <a:gd name="connsiteY45" fmla="*/ 233534 h 1003209"/>
              <a:gd name="connsiteX46" fmla="*/ 46048 w 4052305"/>
              <a:gd name="connsiteY46" fmla="*/ 92098 h 1003209"/>
              <a:gd name="connsiteX47" fmla="*/ 16446 w 4052305"/>
              <a:gd name="connsiteY47" fmla="*/ 62495 h 1003209"/>
              <a:gd name="connsiteX48" fmla="*/ 3289 w 4052305"/>
              <a:gd name="connsiteY48" fmla="*/ 36182 h 1003209"/>
              <a:gd name="connsiteX49" fmla="*/ 0 w 4052305"/>
              <a:gd name="connsiteY49" fmla="*/ 16446 h 1003209"/>
              <a:gd name="connsiteX50" fmla="*/ 3289 w 4052305"/>
              <a:gd name="connsiteY50" fmla="*/ 0 h 1003209"/>
              <a:gd name="connsiteX51" fmla="*/ 13156 w 4052305"/>
              <a:gd name="connsiteY51" fmla="*/ 0 h 1003209"/>
              <a:gd name="connsiteX52" fmla="*/ 23024 w 4052305"/>
              <a:gd name="connsiteY52" fmla="*/ 0 h 1003209"/>
              <a:gd name="connsiteX53" fmla="*/ 72362 w 4052305"/>
              <a:gd name="connsiteY53" fmla="*/ 19736 h 1003209"/>
              <a:gd name="connsiteX54" fmla="*/ 207220 w 4052305"/>
              <a:gd name="connsiteY54" fmla="*/ 108544 h 1003209"/>
              <a:gd name="connsiteX55" fmla="*/ 322342 w 4052305"/>
              <a:gd name="connsiteY55" fmla="*/ 177618 h 1003209"/>
              <a:gd name="connsiteX56" fmla="*/ 463778 w 4052305"/>
              <a:gd name="connsiteY56" fmla="*/ 256559 h 1003209"/>
              <a:gd name="connsiteX57" fmla="*/ 592057 w 4052305"/>
              <a:gd name="connsiteY57" fmla="*/ 322343 h 1003209"/>
              <a:gd name="connsiteX58" fmla="*/ 786120 w 4052305"/>
              <a:gd name="connsiteY58" fmla="*/ 407862 h 1003209"/>
              <a:gd name="connsiteX59" fmla="*/ 934135 w 4052305"/>
              <a:gd name="connsiteY59" fmla="*/ 467068 h 1003209"/>
              <a:gd name="connsiteX60" fmla="*/ 1105174 w 4052305"/>
              <a:gd name="connsiteY60" fmla="*/ 519695 h 1003209"/>
              <a:gd name="connsiteX61" fmla="*/ 1282791 w 4052305"/>
              <a:gd name="connsiteY61" fmla="*/ 565744 h 1003209"/>
              <a:gd name="connsiteX62" fmla="*/ 1503168 w 4052305"/>
              <a:gd name="connsiteY62" fmla="*/ 605215 h 1003209"/>
              <a:gd name="connsiteX63" fmla="*/ 1733412 w 4052305"/>
              <a:gd name="connsiteY63" fmla="*/ 634818 h 1003209"/>
              <a:gd name="connsiteX64" fmla="*/ 1963657 w 4052305"/>
              <a:gd name="connsiteY64" fmla="*/ 654553 h 1003209"/>
              <a:gd name="connsiteX65" fmla="*/ 2318892 w 4052305"/>
              <a:gd name="connsiteY65" fmla="*/ 670999 h 1003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052305" h="1003209">
                <a:moveTo>
                  <a:pt x="2318892" y="670999"/>
                </a:moveTo>
                <a:lnTo>
                  <a:pt x="2693861" y="680867"/>
                </a:lnTo>
                <a:lnTo>
                  <a:pt x="3003047" y="680867"/>
                </a:lnTo>
                <a:lnTo>
                  <a:pt x="3341835" y="677577"/>
                </a:lnTo>
                <a:lnTo>
                  <a:pt x="3512874" y="670999"/>
                </a:lnTo>
                <a:lnTo>
                  <a:pt x="3634575" y="661131"/>
                </a:lnTo>
                <a:lnTo>
                  <a:pt x="3690492" y="651264"/>
                </a:lnTo>
                <a:lnTo>
                  <a:pt x="3743119" y="638107"/>
                </a:lnTo>
                <a:lnTo>
                  <a:pt x="3799035" y="615082"/>
                </a:lnTo>
                <a:lnTo>
                  <a:pt x="3851663" y="578901"/>
                </a:lnTo>
                <a:lnTo>
                  <a:pt x="3910869" y="522985"/>
                </a:lnTo>
                <a:lnTo>
                  <a:pt x="3979942" y="440754"/>
                </a:lnTo>
                <a:lnTo>
                  <a:pt x="4009545" y="397995"/>
                </a:lnTo>
                <a:lnTo>
                  <a:pt x="4029280" y="397995"/>
                </a:lnTo>
                <a:lnTo>
                  <a:pt x="4042437" y="401284"/>
                </a:lnTo>
                <a:lnTo>
                  <a:pt x="4049015" y="407862"/>
                </a:lnTo>
                <a:lnTo>
                  <a:pt x="4052305" y="421019"/>
                </a:lnTo>
                <a:lnTo>
                  <a:pt x="4045726" y="463779"/>
                </a:lnTo>
                <a:lnTo>
                  <a:pt x="4029280" y="549298"/>
                </a:lnTo>
                <a:lnTo>
                  <a:pt x="4006256" y="624950"/>
                </a:lnTo>
                <a:lnTo>
                  <a:pt x="3976653" y="700602"/>
                </a:lnTo>
                <a:lnTo>
                  <a:pt x="3930604" y="795989"/>
                </a:lnTo>
                <a:lnTo>
                  <a:pt x="3874687" y="888087"/>
                </a:lnTo>
                <a:lnTo>
                  <a:pt x="3822060" y="957160"/>
                </a:lnTo>
                <a:lnTo>
                  <a:pt x="3795746" y="986763"/>
                </a:lnTo>
                <a:lnTo>
                  <a:pt x="3766143" y="1003209"/>
                </a:lnTo>
                <a:lnTo>
                  <a:pt x="3739830" y="1003209"/>
                </a:lnTo>
                <a:lnTo>
                  <a:pt x="3703648" y="996631"/>
                </a:lnTo>
                <a:lnTo>
                  <a:pt x="3670756" y="980185"/>
                </a:lnTo>
                <a:lnTo>
                  <a:pt x="3627997" y="950582"/>
                </a:lnTo>
                <a:lnTo>
                  <a:pt x="3565502" y="934136"/>
                </a:lnTo>
                <a:lnTo>
                  <a:pt x="3460247" y="927557"/>
                </a:lnTo>
                <a:lnTo>
                  <a:pt x="3108302" y="927557"/>
                </a:lnTo>
                <a:lnTo>
                  <a:pt x="2733332" y="924268"/>
                </a:lnTo>
                <a:lnTo>
                  <a:pt x="2315602" y="907822"/>
                </a:lnTo>
                <a:lnTo>
                  <a:pt x="1996549" y="884798"/>
                </a:lnTo>
                <a:lnTo>
                  <a:pt x="1598555" y="835459"/>
                </a:lnTo>
                <a:lnTo>
                  <a:pt x="1384756" y="799278"/>
                </a:lnTo>
                <a:lnTo>
                  <a:pt x="1174247" y="749940"/>
                </a:lnTo>
                <a:lnTo>
                  <a:pt x="1009787" y="703891"/>
                </a:lnTo>
                <a:lnTo>
                  <a:pt x="868351" y="647975"/>
                </a:lnTo>
                <a:lnTo>
                  <a:pt x="749939" y="595347"/>
                </a:lnTo>
                <a:lnTo>
                  <a:pt x="592057" y="513117"/>
                </a:lnTo>
                <a:lnTo>
                  <a:pt x="453910" y="427598"/>
                </a:lnTo>
                <a:lnTo>
                  <a:pt x="338788" y="345367"/>
                </a:lnTo>
                <a:lnTo>
                  <a:pt x="197352" y="233534"/>
                </a:lnTo>
                <a:lnTo>
                  <a:pt x="46048" y="92098"/>
                </a:lnTo>
                <a:lnTo>
                  <a:pt x="16446" y="62495"/>
                </a:lnTo>
                <a:lnTo>
                  <a:pt x="3289" y="36182"/>
                </a:lnTo>
                <a:lnTo>
                  <a:pt x="0" y="16446"/>
                </a:lnTo>
                <a:lnTo>
                  <a:pt x="3289" y="0"/>
                </a:lnTo>
                <a:lnTo>
                  <a:pt x="13156" y="0"/>
                </a:lnTo>
                <a:lnTo>
                  <a:pt x="23024" y="0"/>
                </a:lnTo>
                <a:lnTo>
                  <a:pt x="72362" y="19736"/>
                </a:lnTo>
                <a:lnTo>
                  <a:pt x="207220" y="108544"/>
                </a:lnTo>
                <a:lnTo>
                  <a:pt x="322342" y="177618"/>
                </a:lnTo>
                <a:lnTo>
                  <a:pt x="463778" y="256559"/>
                </a:lnTo>
                <a:lnTo>
                  <a:pt x="592057" y="322343"/>
                </a:lnTo>
                <a:lnTo>
                  <a:pt x="786120" y="407862"/>
                </a:lnTo>
                <a:lnTo>
                  <a:pt x="934135" y="467068"/>
                </a:lnTo>
                <a:lnTo>
                  <a:pt x="1105174" y="519695"/>
                </a:lnTo>
                <a:lnTo>
                  <a:pt x="1282791" y="565744"/>
                </a:lnTo>
                <a:lnTo>
                  <a:pt x="1503168" y="605215"/>
                </a:lnTo>
                <a:lnTo>
                  <a:pt x="1733412" y="634818"/>
                </a:lnTo>
                <a:lnTo>
                  <a:pt x="1963657" y="654553"/>
                </a:lnTo>
                <a:lnTo>
                  <a:pt x="2318892" y="67099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AF660AD6-5D4C-48D0-8CC5-47B54E484CFB}"/>
              </a:ext>
            </a:extLst>
          </p:cNvPr>
          <p:cNvSpPr/>
          <p:nvPr/>
        </p:nvSpPr>
        <p:spPr>
          <a:xfrm rot="16200000">
            <a:off x="6130926" y="1416050"/>
            <a:ext cx="412750" cy="1647825"/>
          </a:xfrm>
          <a:custGeom>
            <a:avLst/>
            <a:gdLst>
              <a:gd name="connsiteX0" fmla="*/ 273844 w 411956"/>
              <a:gd name="connsiteY0" fmla="*/ 919163 h 1647825"/>
              <a:gd name="connsiteX1" fmla="*/ 228600 w 411956"/>
              <a:gd name="connsiteY1" fmla="*/ 735806 h 1647825"/>
              <a:gd name="connsiteX2" fmla="*/ 195262 w 411956"/>
              <a:gd name="connsiteY2" fmla="*/ 585788 h 1647825"/>
              <a:gd name="connsiteX3" fmla="*/ 180975 w 411956"/>
              <a:gd name="connsiteY3" fmla="*/ 502444 h 1647825"/>
              <a:gd name="connsiteX4" fmla="*/ 176212 w 411956"/>
              <a:gd name="connsiteY4" fmla="*/ 454819 h 1647825"/>
              <a:gd name="connsiteX5" fmla="*/ 176212 w 411956"/>
              <a:gd name="connsiteY5" fmla="*/ 407194 h 1647825"/>
              <a:gd name="connsiteX6" fmla="*/ 178594 w 411956"/>
              <a:gd name="connsiteY6" fmla="*/ 354806 h 1647825"/>
              <a:gd name="connsiteX7" fmla="*/ 185737 w 411956"/>
              <a:gd name="connsiteY7" fmla="*/ 297656 h 1647825"/>
              <a:gd name="connsiteX8" fmla="*/ 197644 w 411956"/>
              <a:gd name="connsiteY8" fmla="*/ 223838 h 1647825"/>
              <a:gd name="connsiteX9" fmla="*/ 228600 w 411956"/>
              <a:gd name="connsiteY9" fmla="*/ 100013 h 1647825"/>
              <a:gd name="connsiteX10" fmla="*/ 252412 w 411956"/>
              <a:gd name="connsiteY10" fmla="*/ 35719 h 1647825"/>
              <a:gd name="connsiteX11" fmla="*/ 257175 w 411956"/>
              <a:gd name="connsiteY11" fmla="*/ 11906 h 1647825"/>
              <a:gd name="connsiteX12" fmla="*/ 252412 w 411956"/>
              <a:gd name="connsiteY12" fmla="*/ 0 h 1647825"/>
              <a:gd name="connsiteX13" fmla="*/ 242887 w 411956"/>
              <a:gd name="connsiteY13" fmla="*/ 0 h 1647825"/>
              <a:gd name="connsiteX14" fmla="*/ 230981 w 411956"/>
              <a:gd name="connsiteY14" fmla="*/ 2381 h 1647825"/>
              <a:gd name="connsiteX15" fmla="*/ 204787 w 411956"/>
              <a:gd name="connsiteY15" fmla="*/ 11906 h 1647825"/>
              <a:gd name="connsiteX16" fmla="*/ 166687 w 411956"/>
              <a:gd name="connsiteY16" fmla="*/ 42863 h 1647825"/>
              <a:gd name="connsiteX17" fmla="*/ 111919 w 411956"/>
              <a:gd name="connsiteY17" fmla="*/ 97631 h 1647825"/>
              <a:gd name="connsiteX18" fmla="*/ 76200 w 411956"/>
              <a:gd name="connsiteY18" fmla="*/ 147638 h 1647825"/>
              <a:gd name="connsiteX19" fmla="*/ 50006 w 411956"/>
              <a:gd name="connsiteY19" fmla="*/ 197644 h 1647825"/>
              <a:gd name="connsiteX20" fmla="*/ 28575 w 411956"/>
              <a:gd name="connsiteY20" fmla="*/ 273844 h 1647825"/>
              <a:gd name="connsiteX21" fmla="*/ 9525 w 411956"/>
              <a:gd name="connsiteY21" fmla="*/ 371475 h 1647825"/>
              <a:gd name="connsiteX22" fmla="*/ 2381 w 411956"/>
              <a:gd name="connsiteY22" fmla="*/ 454819 h 1647825"/>
              <a:gd name="connsiteX23" fmla="*/ 0 w 411956"/>
              <a:gd name="connsiteY23" fmla="*/ 550069 h 1647825"/>
              <a:gd name="connsiteX24" fmla="*/ 14287 w 411956"/>
              <a:gd name="connsiteY24" fmla="*/ 685800 h 1647825"/>
              <a:gd name="connsiteX25" fmla="*/ 38100 w 411956"/>
              <a:gd name="connsiteY25" fmla="*/ 807244 h 1647825"/>
              <a:gd name="connsiteX26" fmla="*/ 64294 w 411956"/>
              <a:gd name="connsiteY26" fmla="*/ 931069 h 1647825"/>
              <a:gd name="connsiteX27" fmla="*/ 92869 w 411956"/>
              <a:gd name="connsiteY27" fmla="*/ 1102519 h 1647825"/>
              <a:gd name="connsiteX28" fmla="*/ 116681 w 411956"/>
              <a:gd name="connsiteY28" fmla="*/ 1238250 h 1647825"/>
              <a:gd name="connsiteX29" fmla="*/ 135731 w 411956"/>
              <a:gd name="connsiteY29" fmla="*/ 1366838 h 1647825"/>
              <a:gd name="connsiteX30" fmla="*/ 150019 w 411956"/>
              <a:gd name="connsiteY30" fmla="*/ 1462088 h 1647825"/>
              <a:gd name="connsiteX31" fmla="*/ 166687 w 411956"/>
              <a:gd name="connsiteY31" fmla="*/ 1528763 h 1647825"/>
              <a:gd name="connsiteX32" fmla="*/ 178594 w 411956"/>
              <a:gd name="connsiteY32" fmla="*/ 1562100 h 1647825"/>
              <a:gd name="connsiteX33" fmla="*/ 190500 w 411956"/>
              <a:gd name="connsiteY33" fmla="*/ 1588294 h 1647825"/>
              <a:gd name="connsiteX34" fmla="*/ 209550 w 411956"/>
              <a:gd name="connsiteY34" fmla="*/ 1616869 h 1647825"/>
              <a:gd name="connsiteX35" fmla="*/ 228600 w 411956"/>
              <a:gd name="connsiteY35" fmla="*/ 1635919 h 1647825"/>
              <a:gd name="connsiteX36" fmla="*/ 250031 w 411956"/>
              <a:gd name="connsiteY36" fmla="*/ 1645444 h 1647825"/>
              <a:gd name="connsiteX37" fmla="*/ 269081 w 411956"/>
              <a:gd name="connsiteY37" fmla="*/ 1647825 h 1647825"/>
              <a:gd name="connsiteX38" fmla="*/ 292894 w 411956"/>
              <a:gd name="connsiteY38" fmla="*/ 1640681 h 1647825"/>
              <a:gd name="connsiteX39" fmla="*/ 309562 w 411956"/>
              <a:gd name="connsiteY39" fmla="*/ 1631156 h 1647825"/>
              <a:gd name="connsiteX40" fmla="*/ 330994 w 411956"/>
              <a:gd name="connsiteY40" fmla="*/ 1612106 h 1647825"/>
              <a:gd name="connsiteX41" fmla="*/ 359569 w 411956"/>
              <a:gd name="connsiteY41" fmla="*/ 1564481 h 1647825"/>
              <a:gd name="connsiteX42" fmla="*/ 381000 w 411956"/>
              <a:gd name="connsiteY42" fmla="*/ 1504950 h 1647825"/>
              <a:gd name="connsiteX43" fmla="*/ 402431 w 411956"/>
              <a:gd name="connsiteY43" fmla="*/ 1431131 h 1647825"/>
              <a:gd name="connsiteX44" fmla="*/ 411956 w 411956"/>
              <a:gd name="connsiteY44" fmla="*/ 1373981 h 1647825"/>
              <a:gd name="connsiteX45" fmla="*/ 411956 w 411956"/>
              <a:gd name="connsiteY45" fmla="*/ 1333500 h 1647825"/>
              <a:gd name="connsiteX46" fmla="*/ 402431 w 411956"/>
              <a:gd name="connsiteY46" fmla="*/ 1312069 h 1647825"/>
              <a:gd name="connsiteX47" fmla="*/ 376237 w 411956"/>
              <a:gd name="connsiteY47" fmla="*/ 1276350 h 1647825"/>
              <a:gd name="connsiteX48" fmla="*/ 345281 w 411956"/>
              <a:gd name="connsiteY48" fmla="*/ 1190625 h 1647825"/>
              <a:gd name="connsiteX49" fmla="*/ 273844 w 411956"/>
              <a:gd name="connsiteY49" fmla="*/ 919163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411956" h="1647825">
                <a:moveTo>
                  <a:pt x="273844" y="919163"/>
                </a:moveTo>
                <a:lnTo>
                  <a:pt x="228600" y="735806"/>
                </a:lnTo>
                <a:lnTo>
                  <a:pt x="195262" y="585788"/>
                </a:lnTo>
                <a:lnTo>
                  <a:pt x="180975" y="502444"/>
                </a:lnTo>
                <a:lnTo>
                  <a:pt x="176212" y="454819"/>
                </a:lnTo>
                <a:lnTo>
                  <a:pt x="176212" y="407194"/>
                </a:lnTo>
                <a:lnTo>
                  <a:pt x="178594" y="354806"/>
                </a:lnTo>
                <a:lnTo>
                  <a:pt x="185737" y="297656"/>
                </a:lnTo>
                <a:lnTo>
                  <a:pt x="197644" y="223838"/>
                </a:lnTo>
                <a:lnTo>
                  <a:pt x="228600" y="100013"/>
                </a:lnTo>
                <a:lnTo>
                  <a:pt x="252412" y="35719"/>
                </a:lnTo>
                <a:lnTo>
                  <a:pt x="257175" y="11906"/>
                </a:lnTo>
                <a:lnTo>
                  <a:pt x="252412" y="0"/>
                </a:lnTo>
                <a:lnTo>
                  <a:pt x="242887" y="0"/>
                </a:lnTo>
                <a:lnTo>
                  <a:pt x="230981" y="2381"/>
                </a:lnTo>
                <a:lnTo>
                  <a:pt x="204787" y="11906"/>
                </a:lnTo>
                <a:lnTo>
                  <a:pt x="166687" y="42863"/>
                </a:lnTo>
                <a:lnTo>
                  <a:pt x="111919" y="97631"/>
                </a:lnTo>
                <a:lnTo>
                  <a:pt x="76200" y="147638"/>
                </a:lnTo>
                <a:lnTo>
                  <a:pt x="50006" y="197644"/>
                </a:lnTo>
                <a:lnTo>
                  <a:pt x="28575" y="273844"/>
                </a:lnTo>
                <a:lnTo>
                  <a:pt x="9525" y="371475"/>
                </a:lnTo>
                <a:lnTo>
                  <a:pt x="2381" y="454819"/>
                </a:lnTo>
                <a:cubicBezTo>
                  <a:pt x="1587" y="486569"/>
                  <a:pt x="794" y="518319"/>
                  <a:pt x="0" y="550069"/>
                </a:cubicBezTo>
                <a:lnTo>
                  <a:pt x="14287" y="685800"/>
                </a:lnTo>
                <a:lnTo>
                  <a:pt x="38100" y="807244"/>
                </a:lnTo>
                <a:lnTo>
                  <a:pt x="64294" y="931069"/>
                </a:lnTo>
                <a:lnTo>
                  <a:pt x="92869" y="1102519"/>
                </a:lnTo>
                <a:lnTo>
                  <a:pt x="116681" y="1238250"/>
                </a:lnTo>
                <a:lnTo>
                  <a:pt x="135731" y="1366838"/>
                </a:lnTo>
                <a:lnTo>
                  <a:pt x="150019" y="1462088"/>
                </a:lnTo>
                <a:lnTo>
                  <a:pt x="166687" y="1528763"/>
                </a:lnTo>
                <a:lnTo>
                  <a:pt x="178594" y="1562100"/>
                </a:lnTo>
                <a:lnTo>
                  <a:pt x="190500" y="1588294"/>
                </a:lnTo>
                <a:lnTo>
                  <a:pt x="209550" y="1616869"/>
                </a:lnTo>
                <a:lnTo>
                  <a:pt x="228600" y="1635919"/>
                </a:lnTo>
                <a:lnTo>
                  <a:pt x="250031" y="1645444"/>
                </a:lnTo>
                <a:lnTo>
                  <a:pt x="269081" y="1647825"/>
                </a:lnTo>
                <a:lnTo>
                  <a:pt x="292894" y="1640681"/>
                </a:lnTo>
                <a:lnTo>
                  <a:pt x="309562" y="1631156"/>
                </a:lnTo>
                <a:lnTo>
                  <a:pt x="330994" y="1612106"/>
                </a:lnTo>
                <a:lnTo>
                  <a:pt x="359569" y="1564481"/>
                </a:lnTo>
                <a:lnTo>
                  <a:pt x="381000" y="1504950"/>
                </a:lnTo>
                <a:lnTo>
                  <a:pt x="402431" y="1431131"/>
                </a:lnTo>
                <a:lnTo>
                  <a:pt x="411956" y="1373981"/>
                </a:lnTo>
                <a:lnTo>
                  <a:pt x="411956" y="1333500"/>
                </a:lnTo>
                <a:lnTo>
                  <a:pt x="402431" y="1312069"/>
                </a:lnTo>
                <a:lnTo>
                  <a:pt x="376237" y="1276350"/>
                </a:lnTo>
                <a:lnTo>
                  <a:pt x="345281" y="1190625"/>
                </a:lnTo>
                <a:lnTo>
                  <a:pt x="273844" y="919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49BF960-7D2C-4A26-B71E-000E4CA87445}"/>
              </a:ext>
            </a:extLst>
          </p:cNvPr>
          <p:cNvSpPr/>
          <p:nvPr/>
        </p:nvSpPr>
        <p:spPr>
          <a:xfrm rot="16200000">
            <a:off x="4873625" y="3468688"/>
            <a:ext cx="2741613" cy="528637"/>
          </a:xfrm>
          <a:custGeom>
            <a:avLst/>
            <a:gdLst>
              <a:gd name="connsiteX0" fmla="*/ 733425 w 2740819"/>
              <a:gd name="connsiteY0" fmla="*/ 226219 h 528638"/>
              <a:gd name="connsiteX1" fmla="*/ 469106 w 2740819"/>
              <a:gd name="connsiteY1" fmla="*/ 221456 h 528638"/>
              <a:gd name="connsiteX2" fmla="*/ 0 w 2740819"/>
              <a:gd name="connsiteY2" fmla="*/ 214313 h 528638"/>
              <a:gd name="connsiteX3" fmla="*/ 33337 w 2740819"/>
              <a:gd name="connsiteY3" fmla="*/ 466725 h 528638"/>
              <a:gd name="connsiteX4" fmla="*/ 283369 w 2740819"/>
              <a:gd name="connsiteY4" fmla="*/ 461963 h 528638"/>
              <a:gd name="connsiteX5" fmla="*/ 654844 w 2740819"/>
              <a:gd name="connsiteY5" fmla="*/ 464344 h 528638"/>
              <a:gd name="connsiteX6" fmla="*/ 1033462 w 2740819"/>
              <a:gd name="connsiteY6" fmla="*/ 469106 h 528638"/>
              <a:gd name="connsiteX7" fmla="*/ 1495425 w 2740819"/>
              <a:gd name="connsiteY7" fmla="*/ 485775 h 528638"/>
              <a:gd name="connsiteX8" fmla="*/ 1735931 w 2740819"/>
              <a:gd name="connsiteY8" fmla="*/ 488156 h 528638"/>
              <a:gd name="connsiteX9" fmla="*/ 1928812 w 2740819"/>
              <a:gd name="connsiteY9" fmla="*/ 497681 h 528638"/>
              <a:gd name="connsiteX10" fmla="*/ 2207419 w 2740819"/>
              <a:gd name="connsiteY10" fmla="*/ 516731 h 528638"/>
              <a:gd name="connsiteX11" fmla="*/ 2331244 w 2740819"/>
              <a:gd name="connsiteY11" fmla="*/ 528638 h 528638"/>
              <a:gd name="connsiteX12" fmla="*/ 2459831 w 2740819"/>
              <a:gd name="connsiteY12" fmla="*/ 528638 h 528638"/>
              <a:gd name="connsiteX13" fmla="*/ 2481262 w 2740819"/>
              <a:gd name="connsiteY13" fmla="*/ 523875 h 528638"/>
              <a:gd name="connsiteX14" fmla="*/ 2493169 w 2740819"/>
              <a:gd name="connsiteY14" fmla="*/ 504825 h 528638"/>
              <a:gd name="connsiteX15" fmla="*/ 2536031 w 2740819"/>
              <a:gd name="connsiteY15" fmla="*/ 440531 h 528638"/>
              <a:gd name="connsiteX16" fmla="*/ 2583656 w 2740819"/>
              <a:gd name="connsiteY16" fmla="*/ 373856 h 528638"/>
              <a:gd name="connsiteX17" fmla="*/ 2655094 w 2740819"/>
              <a:gd name="connsiteY17" fmla="*/ 271463 h 528638"/>
              <a:gd name="connsiteX18" fmla="*/ 2740819 w 2740819"/>
              <a:gd name="connsiteY18" fmla="*/ 152400 h 528638"/>
              <a:gd name="connsiteX19" fmla="*/ 2717006 w 2740819"/>
              <a:gd name="connsiteY19" fmla="*/ 0 h 528638"/>
              <a:gd name="connsiteX20" fmla="*/ 2657475 w 2740819"/>
              <a:gd name="connsiteY20" fmla="*/ 80963 h 528638"/>
              <a:gd name="connsiteX21" fmla="*/ 2636044 w 2740819"/>
              <a:gd name="connsiteY21" fmla="*/ 111919 h 528638"/>
              <a:gd name="connsiteX22" fmla="*/ 2609850 w 2740819"/>
              <a:gd name="connsiteY22" fmla="*/ 145256 h 528638"/>
              <a:gd name="connsiteX23" fmla="*/ 2583656 w 2740819"/>
              <a:gd name="connsiteY23" fmla="*/ 171450 h 528638"/>
              <a:gd name="connsiteX24" fmla="*/ 2550319 w 2740819"/>
              <a:gd name="connsiteY24" fmla="*/ 192881 h 528638"/>
              <a:gd name="connsiteX25" fmla="*/ 2507456 w 2740819"/>
              <a:gd name="connsiteY25" fmla="*/ 214313 h 528638"/>
              <a:gd name="connsiteX26" fmla="*/ 2440781 w 2740819"/>
              <a:gd name="connsiteY26" fmla="*/ 233363 h 528638"/>
              <a:gd name="connsiteX27" fmla="*/ 2345531 w 2740819"/>
              <a:gd name="connsiteY27" fmla="*/ 240506 h 528638"/>
              <a:gd name="connsiteX28" fmla="*/ 2012156 w 2740819"/>
              <a:gd name="connsiteY28" fmla="*/ 240506 h 528638"/>
              <a:gd name="connsiteX29" fmla="*/ 1597819 w 2740819"/>
              <a:gd name="connsiteY29" fmla="*/ 238125 h 528638"/>
              <a:gd name="connsiteX30" fmla="*/ 1352550 w 2740819"/>
              <a:gd name="connsiteY30" fmla="*/ 238125 h 528638"/>
              <a:gd name="connsiteX31" fmla="*/ 733425 w 2740819"/>
              <a:gd name="connsiteY31" fmla="*/ 226219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740819" h="528638">
                <a:moveTo>
                  <a:pt x="733425" y="226219"/>
                </a:moveTo>
                <a:lnTo>
                  <a:pt x="469106" y="221456"/>
                </a:lnTo>
                <a:lnTo>
                  <a:pt x="0" y="214313"/>
                </a:lnTo>
                <a:lnTo>
                  <a:pt x="33337" y="466725"/>
                </a:lnTo>
                <a:lnTo>
                  <a:pt x="283369" y="461963"/>
                </a:lnTo>
                <a:lnTo>
                  <a:pt x="654844" y="464344"/>
                </a:lnTo>
                <a:lnTo>
                  <a:pt x="1033462" y="469106"/>
                </a:lnTo>
                <a:lnTo>
                  <a:pt x="1495425" y="485775"/>
                </a:lnTo>
                <a:lnTo>
                  <a:pt x="1735931" y="488156"/>
                </a:lnTo>
                <a:lnTo>
                  <a:pt x="1928812" y="497681"/>
                </a:lnTo>
                <a:lnTo>
                  <a:pt x="2207419" y="516731"/>
                </a:lnTo>
                <a:lnTo>
                  <a:pt x="2331244" y="528638"/>
                </a:lnTo>
                <a:lnTo>
                  <a:pt x="2459831" y="528638"/>
                </a:lnTo>
                <a:lnTo>
                  <a:pt x="2481262" y="523875"/>
                </a:lnTo>
                <a:lnTo>
                  <a:pt x="2493169" y="504825"/>
                </a:lnTo>
                <a:lnTo>
                  <a:pt x="2536031" y="440531"/>
                </a:lnTo>
                <a:lnTo>
                  <a:pt x="2583656" y="373856"/>
                </a:lnTo>
                <a:lnTo>
                  <a:pt x="2655094" y="271463"/>
                </a:lnTo>
                <a:lnTo>
                  <a:pt x="2740819" y="152400"/>
                </a:lnTo>
                <a:lnTo>
                  <a:pt x="2717006" y="0"/>
                </a:lnTo>
                <a:lnTo>
                  <a:pt x="2657475" y="80963"/>
                </a:lnTo>
                <a:lnTo>
                  <a:pt x="2636044" y="111919"/>
                </a:lnTo>
                <a:lnTo>
                  <a:pt x="2609850" y="145256"/>
                </a:lnTo>
                <a:lnTo>
                  <a:pt x="2583656" y="171450"/>
                </a:lnTo>
                <a:lnTo>
                  <a:pt x="2550319" y="192881"/>
                </a:lnTo>
                <a:lnTo>
                  <a:pt x="2507456" y="214313"/>
                </a:lnTo>
                <a:lnTo>
                  <a:pt x="2440781" y="233363"/>
                </a:lnTo>
                <a:lnTo>
                  <a:pt x="2345531" y="240506"/>
                </a:lnTo>
                <a:lnTo>
                  <a:pt x="2012156" y="240506"/>
                </a:lnTo>
                <a:lnTo>
                  <a:pt x="1597819" y="238125"/>
                </a:lnTo>
                <a:lnTo>
                  <a:pt x="1352550" y="238125"/>
                </a:lnTo>
                <a:lnTo>
                  <a:pt x="733425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B3C25929-81BD-41AE-B78D-E1552DC5D23A}"/>
              </a:ext>
            </a:extLst>
          </p:cNvPr>
          <p:cNvSpPr/>
          <p:nvPr/>
        </p:nvSpPr>
        <p:spPr>
          <a:xfrm rot="16200000">
            <a:off x="6063456" y="2786857"/>
            <a:ext cx="371475" cy="1452562"/>
          </a:xfrm>
          <a:custGeom>
            <a:avLst/>
            <a:gdLst>
              <a:gd name="connsiteX0" fmla="*/ 180975 w 371475"/>
              <a:gd name="connsiteY0" fmla="*/ 471488 h 1452563"/>
              <a:gd name="connsiteX1" fmla="*/ 228600 w 371475"/>
              <a:gd name="connsiteY1" fmla="*/ 728663 h 1452563"/>
              <a:gd name="connsiteX2" fmla="*/ 288132 w 371475"/>
              <a:gd name="connsiteY2" fmla="*/ 928688 h 1452563"/>
              <a:gd name="connsiteX3" fmla="*/ 300038 w 371475"/>
              <a:gd name="connsiteY3" fmla="*/ 990600 h 1452563"/>
              <a:gd name="connsiteX4" fmla="*/ 333375 w 371475"/>
              <a:gd name="connsiteY4" fmla="*/ 1088231 h 1452563"/>
              <a:gd name="connsiteX5" fmla="*/ 366713 w 371475"/>
              <a:gd name="connsiteY5" fmla="*/ 1157288 h 1452563"/>
              <a:gd name="connsiteX6" fmla="*/ 371475 w 371475"/>
              <a:gd name="connsiteY6" fmla="*/ 1171575 h 1452563"/>
              <a:gd name="connsiteX7" fmla="*/ 371475 w 371475"/>
              <a:gd name="connsiteY7" fmla="*/ 1197769 h 1452563"/>
              <a:gd name="connsiteX8" fmla="*/ 364332 w 371475"/>
              <a:gd name="connsiteY8" fmla="*/ 1254919 h 1452563"/>
              <a:gd name="connsiteX9" fmla="*/ 342900 w 371475"/>
              <a:gd name="connsiteY9" fmla="*/ 1333500 h 1452563"/>
              <a:gd name="connsiteX10" fmla="*/ 319088 w 371475"/>
              <a:gd name="connsiteY10" fmla="*/ 1400175 h 1452563"/>
              <a:gd name="connsiteX11" fmla="*/ 307182 w 371475"/>
              <a:gd name="connsiteY11" fmla="*/ 1419225 h 1452563"/>
              <a:gd name="connsiteX12" fmla="*/ 283369 w 371475"/>
              <a:gd name="connsiteY12" fmla="*/ 1440656 h 1452563"/>
              <a:gd name="connsiteX13" fmla="*/ 259557 w 371475"/>
              <a:gd name="connsiteY13" fmla="*/ 1452563 h 1452563"/>
              <a:gd name="connsiteX14" fmla="*/ 242888 w 371475"/>
              <a:gd name="connsiteY14" fmla="*/ 1452563 h 1452563"/>
              <a:gd name="connsiteX15" fmla="*/ 214313 w 371475"/>
              <a:gd name="connsiteY15" fmla="*/ 1443038 h 1452563"/>
              <a:gd name="connsiteX16" fmla="*/ 190500 w 371475"/>
              <a:gd name="connsiteY16" fmla="*/ 1426369 h 1452563"/>
              <a:gd name="connsiteX17" fmla="*/ 166688 w 371475"/>
              <a:gd name="connsiteY17" fmla="*/ 1388269 h 1452563"/>
              <a:gd name="connsiteX18" fmla="*/ 133350 w 371475"/>
              <a:gd name="connsiteY18" fmla="*/ 1285875 h 1452563"/>
              <a:gd name="connsiteX19" fmla="*/ 100013 w 371475"/>
              <a:gd name="connsiteY19" fmla="*/ 1157288 h 1452563"/>
              <a:gd name="connsiteX20" fmla="*/ 59532 w 371475"/>
              <a:gd name="connsiteY20" fmla="*/ 900113 h 1452563"/>
              <a:gd name="connsiteX21" fmla="*/ 23813 w 371475"/>
              <a:gd name="connsiteY21" fmla="*/ 704850 h 1452563"/>
              <a:gd name="connsiteX22" fmla="*/ 4763 w 371475"/>
              <a:gd name="connsiteY22" fmla="*/ 500063 h 1452563"/>
              <a:gd name="connsiteX23" fmla="*/ 0 w 371475"/>
              <a:gd name="connsiteY23" fmla="*/ 421481 h 1452563"/>
              <a:gd name="connsiteX24" fmla="*/ 2382 w 371475"/>
              <a:gd name="connsiteY24" fmla="*/ 371475 h 1452563"/>
              <a:gd name="connsiteX25" fmla="*/ 16669 w 371475"/>
              <a:gd name="connsiteY25" fmla="*/ 283369 h 1452563"/>
              <a:gd name="connsiteX26" fmla="*/ 30957 w 371475"/>
              <a:gd name="connsiteY26" fmla="*/ 219075 h 1452563"/>
              <a:gd name="connsiteX27" fmla="*/ 50007 w 371475"/>
              <a:gd name="connsiteY27" fmla="*/ 159544 h 1452563"/>
              <a:gd name="connsiteX28" fmla="*/ 73819 w 371475"/>
              <a:gd name="connsiteY28" fmla="*/ 111919 h 1452563"/>
              <a:gd name="connsiteX29" fmla="*/ 111919 w 371475"/>
              <a:gd name="connsiteY29" fmla="*/ 57150 h 1452563"/>
              <a:gd name="connsiteX30" fmla="*/ 154782 w 371475"/>
              <a:gd name="connsiteY30" fmla="*/ 16669 h 1452563"/>
              <a:gd name="connsiteX31" fmla="*/ 185738 w 371475"/>
              <a:gd name="connsiteY31" fmla="*/ 0 h 1452563"/>
              <a:gd name="connsiteX32" fmla="*/ 207169 w 371475"/>
              <a:gd name="connsiteY32" fmla="*/ 0 h 1452563"/>
              <a:gd name="connsiteX33" fmla="*/ 223838 w 371475"/>
              <a:gd name="connsiteY33" fmla="*/ 0 h 1452563"/>
              <a:gd name="connsiteX34" fmla="*/ 228600 w 371475"/>
              <a:gd name="connsiteY34" fmla="*/ 4763 h 1452563"/>
              <a:gd name="connsiteX35" fmla="*/ 240507 w 371475"/>
              <a:gd name="connsiteY35" fmla="*/ 14288 h 1452563"/>
              <a:gd name="connsiteX36" fmla="*/ 245269 w 371475"/>
              <a:gd name="connsiteY36" fmla="*/ 33338 h 1452563"/>
              <a:gd name="connsiteX37" fmla="*/ 238125 w 371475"/>
              <a:gd name="connsiteY37" fmla="*/ 52388 h 1452563"/>
              <a:gd name="connsiteX38" fmla="*/ 219075 w 371475"/>
              <a:gd name="connsiteY38" fmla="*/ 76200 h 1452563"/>
              <a:gd name="connsiteX39" fmla="*/ 197644 w 371475"/>
              <a:gd name="connsiteY39" fmla="*/ 109538 h 1452563"/>
              <a:gd name="connsiteX40" fmla="*/ 178594 w 371475"/>
              <a:gd name="connsiteY40" fmla="*/ 147638 h 1452563"/>
              <a:gd name="connsiteX41" fmla="*/ 169069 w 371475"/>
              <a:gd name="connsiteY41" fmla="*/ 176213 h 1452563"/>
              <a:gd name="connsiteX42" fmla="*/ 159544 w 371475"/>
              <a:gd name="connsiteY42" fmla="*/ 219075 h 1452563"/>
              <a:gd name="connsiteX43" fmla="*/ 154782 w 371475"/>
              <a:gd name="connsiteY43" fmla="*/ 261938 h 1452563"/>
              <a:gd name="connsiteX44" fmla="*/ 164307 w 371475"/>
              <a:gd name="connsiteY44" fmla="*/ 333375 h 1452563"/>
              <a:gd name="connsiteX45" fmla="*/ 180975 w 371475"/>
              <a:gd name="connsiteY45" fmla="*/ 4714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71475" h="1452563">
                <a:moveTo>
                  <a:pt x="180975" y="471488"/>
                </a:moveTo>
                <a:lnTo>
                  <a:pt x="228600" y="728663"/>
                </a:lnTo>
                <a:lnTo>
                  <a:pt x="288132" y="928688"/>
                </a:lnTo>
                <a:lnTo>
                  <a:pt x="300038" y="990600"/>
                </a:lnTo>
                <a:lnTo>
                  <a:pt x="333375" y="1088231"/>
                </a:lnTo>
                <a:lnTo>
                  <a:pt x="366713" y="1157288"/>
                </a:lnTo>
                <a:lnTo>
                  <a:pt x="371475" y="1171575"/>
                </a:lnTo>
                <a:lnTo>
                  <a:pt x="371475" y="1197769"/>
                </a:lnTo>
                <a:lnTo>
                  <a:pt x="364332" y="1254919"/>
                </a:lnTo>
                <a:lnTo>
                  <a:pt x="342900" y="1333500"/>
                </a:lnTo>
                <a:lnTo>
                  <a:pt x="319088" y="1400175"/>
                </a:lnTo>
                <a:lnTo>
                  <a:pt x="307182" y="1419225"/>
                </a:lnTo>
                <a:lnTo>
                  <a:pt x="283369" y="1440656"/>
                </a:lnTo>
                <a:lnTo>
                  <a:pt x="259557" y="1452563"/>
                </a:lnTo>
                <a:lnTo>
                  <a:pt x="242888" y="1452563"/>
                </a:lnTo>
                <a:lnTo>
                  <a:pt x="214313" y="1443038"/>
                </a:lnTo>
                <a:lnTo>
                  <a:pt x="190500" y="1426369"/>
                </a:lnTo>
                <a:lnTo>
                  <a:pt x="166688" y="1388269"/>
                </a:lnTo>
                <a:lnTo>
                  <a:pt x="133350" y="1285875"/>
                </a:lnTo>
                <a:lnTo>
                  <a:pt x="100013" y="1157288"/>
                </a:lnTo>
                <a:lnTo>
                  <a:pt x="59532" y="900113"/>
                </a:lnTo>
                <a:lnTo>
                  <a:pt x="23813" y="704850"/>
                </a:lnTo>
                <a:lnTo>
                  <a:pt x="4763" y="500063"/>
                </a:lnTo>
                <a:lnTo>
                  <a:pt x="0" y="421481"/>
                </a:lnTo>
                <a:lnTo>
                  <a:pt x="2382" y="371475"/>
                </a:lnTo>
                <a:lnTo>
                  <a:pt x="16669" y="283369"/>
                </a:lnTo>
                <a:lnTo>
                  <a:pt x="30957" y="219075"/>
                </a:lnTo>
                <a:lnTo>
                  <a:pt x="50007" y="159544"/>
                </a:lnTo>
                <a:lnTo>
                  <a:pt x="73819" y="111919"/>
                </a:lnTo>
                <a:lnTo>
                  <a:pt x="111919" y="57150"/>
                </a:lnTo>
                <a:lnTo>
                  <a:pt x="154782" y="16669"/>
                </a:lnTo>
                <a:lnTo>
                  <a:pt x="185738" y="0"/>
                </a:lnTo>
                <a:lnTo>
                  <a:pt x="207169" y="0"/>
                </a:lnTo>
                <a:lnTo>
                  <a:pt x="223838" y="0"/>
                </a:lnTo>
                <a:lnTo>
                  <a:pt x="228600" y="4763"/>
                </a:lnTo>
                <a:lnTo>
                  <a:pt x="240507" y="14288"/>
                </a:lnTo>
                <a:lnTo>
                  <a:pt x="245269" y="33338"/>
                </a:lnTo>
                <a:lnTo>
                  <a:pt x="238125" y="52388"/>
                </a:lnTo>
                <a:lnTo>
                  <a:pt x="219075" y="76200"/>
                </a:lnTo>
                <a:lnTo>
                  <a:pt x="197644" y="109538"/>
                </a:lnTo>
                <a:lnTo>
                  <a:pt x="178594" y="147638"/>
                </a:lnTo>
                <a:lnTo>
                  <a:pt x="169069" y="176213"/>
                </a:lnTo>
                <a:lnTo>
                  <a:pt x="159544" y="219075"/>
                </a:lnTo>
                <a:lnTo>
                  <a:pt x="154782" y="261938"/>
                </a:lnTo>
                <a:lnTo>
                  <a:pt x="164307" y="333375"/>
                </a:lnTo>
                <a:lnTo>
                  <a:pt x="180975" y="4714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B9CE73D8-38C4-494E-8357-73EDA3D1E7E5}"/>
              </a:ext>
            </a:extLst>
          </p:cNvPr>
          <p:cNvSpPr/>
          <p:nvPr/>
        </p:nvSpPr>
        <p:spPr>
          <a:xfrm>
            <a:off x="5100638" y="4876800"/>
            <a:ext cx="2279650" cy="493713"/>
          </a:xfrm>
          <a:custGeom>
            <a:avLst/>
            <a:gdLst>
              <a:gd name="connsiteX0" fmla="*/ 1373981 w 2278856"/>
              <a:gd name="connsiteY0" fmla="*/ 292894 h 492919"/>
              <a:gd name="connsiteX1" fmla="*/ 1250156 w 2278856"/>
              <a:gd name="connsiteY1" fmla="*/ 307181 h 492919"/>
              <a:gd name="connsiteX2" fmla="*/ 1054893 w 2278856"/>
              <a:gd name="connsiteY2" fmla="*/ 338138 h 492919"/>
              <a:gd name="connsiteX3" fmla="*/ 838200 w 2278856"/>
              <a:gd name="connsiteY3" fmla="*/ 383381 h 492919"/>
              <a:gd name="connsiteX4" fmla="*/ 611981 w 2278856"/>
              <a:gd name="connsiteY4" fmla="*/ 435769 h 492919"/>
              <a:gd name="connsiteX5" fmla="*/ 497681 w 2278856"/>
              <a:gd name="connsiteY5" fmla="*/ 469106 h 492919"/>
              <a:gd name="connsiteX6" fmla="*/ 428625 w 2278856"/>
              <a:gd name="connsiteY6" fmla="*/ 492919 h 492919"/>
              <a:gd name="connsiteX7" fmla="*/ 400050 w 2278856"/>
              <a:gd name="connsiteY7" fmla="*/ 483394 h 492919"/>
              <a:gd name="connsiteX8" fmla="*/ 321468 w 2278856"/>
              <a:gd name="connsiteY8" fmla="*/ 440531 h 492919"/>
              <a:gd name="connsiteX9" fmla="*/ 204787 w 2278856"/>
              <a:gd name="connsiteY9" fmla="*/ 369094 h 492919"/>
              <a:gd name="connsiteX10" fmla="*/ 142875 w 2278856"/>
              <a:gd name="connsiteY10" fmla="*/ 321469 h 492919"/>
              <a:gd name="connsiteX11" fmla="*/ 85725 w 2278856"/>
              <a:gd name="connsiteY11" fmla="*/ 273844 h 492919"/>
              <a:gd name="connsiteX12" fmla="*/ 40481 w 2278856"/>
              <a:gd name="connsiteY12" fmla="*/ 230981 h 492919"/>
              <a:gd name="connsiteX13" fmla="*/ 11906 w 2278856"/>
              <a:gd name="connsiteY13" fmla="*/ 192881 h 492919"/>
              <a:gd name="connsiteX14" fmla="*/ 0 w 2278856"/>
              <a:gd name="connsiteY14" fmla="*/ 166688 h 492919"/>
              <a:gd name="connsiteX15" fmla="*/ 4762 w 2278856"/>
              <a:gd name="connsiteY15" fmla="*/ 150019 h 492919"/>
              <a:gd name="connsiteX16" fmla="*/ 14287 w 2278856"/>
              <a:gd name="connsiteY16" fmla="*/ 135731 h 492919"/>
              <a:gd name="connsiteX17" fmla="*/ 28575 w 2278856"/>
              <a:gd name="connsiteY17" fmla="*/ 130969 h 492919"/>
              <a:gd name="connsiteX18" fmla="*/ 45243 w 2278856"/>
              <a:gd name="connsiteY18" fmla="*/ 130969 h 492919"/>
              <a:gd name="connsiteX19" fmla="*/ 71437 w 2278856"/>
              <a:gd name="connsiteY19" fmla="*/ 145256 h 492919"/>
              <a:gd name="connsiteX20" fmla="*/ 109537 w 2278856"/>
              <a:gd name="connsiteY20" fmla="*/ 176213 h 492919"/>
              <a:gd name="connsiteX21" fmla="*/ 126206 w 2278856"/>
              <a:gd name="connsiteY21" fmla="*/ 185738 h 492919"/>
              <a:gd name="connsiteX22" fmla="*/ 195262 w 2278856"/>
              <a:gd name="connsiteY22" fmla="*/ 207169 h 492919"/>
              <a:gd name="connsiteX23" fmla="*/ 264318 w 2278856"/>
              <a:gd name="connsiteY23" fmla="*/ 223838 h 492919"/>
              <a:gd name="connsiteX24" fmla="*/ 338137 w 2278856"/>
              <a:gd name="connsiteY24" fmla="*/ 235744 h 492919"/>
              <a:gd name="connsiteX25" fmla="*/ 388143 w 2278856"/>
              <a:gd name="connsiteY25" fmla="*/ 240506 h 492919"/>
              <a:gd name="connsiteX26" fmla="*/ 440531 w 2278856"/>
              <a:gd name="connsiteY26" fmla="*/ 242888 h 492919"/>
              <a:gd name="connsiteX27" fmla="*/ 509587 w 2278856"/>
              <a:gd name="connsiteY27" fmla="*/ 240506 h 492919"/>
              <a:gd name="connsiteX28" fmla="*/ 657225 w 2278856"/>
              <a:gd name="connsiteY28" fmla="*/ 216694 h 492919"/>
              <a:gd name="connsiteX29" fmla="*/ 859631 w 2278856"/>
              <a:gd name="connsiteY29" fmla="*/ 176213 h 492919"/>
              <a:gd name="connsiteX30" fmla="*/ 1112043 w 2278856"/>
              <a:gd name="connsiteY30" fmla="*/ 133350 h 492919"/>
              <a:gd name="connsiteX31" fmla="*/ 1333500 w 2278856"/>
              <a:gd name="connsiteY31" fmla="*/ 95250 h 492919"/>
              <a:gd name="connsiteX32" fmla="*/ 1459706 w 2278856"/>
              <a:gd name="connsiteY32" fmla="*/ 78581 h 492919"/>
              <a:gd name="connsiteX33" fmla="*/ 1550193 w 2278856"/>
              <a:gd name="connsiteY33" fmla="*/ 66675 h 492919"/>
              <a:gd name="connsiteX34" fmla="*/ 1664493 w 2278856"/>
              <a:gd name="connsiteY34" fmla="*/ 45244 h 492919"/>
              <a:gd name="connsiteX35" fmla="*/ 1733550 w 2278856"/>
              <a:gd name="connsiteY35" fmla="*/ 23813 h 492919"/>
              <a:gd name="connsiteX36" fmla="*/ 1776412 w 2278856"/>
              <a:gd name="connsiteY36" fmla="*/ 9525 h 492919"/>
              <a:gd name="connsiteX37" fmla="*/ 1793081 w 2278856"/>
              <a:gd name="connsiteY37" fmla="*/ 2381 h 492919"/>
              <a:gd name="connsiteX38" fmla="*/ 1833562 w 2278856"/>
              <a:gd name="connsiteY38" fmla="*/ 0 h 492919"/>
              <a:gd name="connsiteX39" fmla="*/ 1897856 w 2278856"/>
              <a:gd name="connsiteY39" fmla="*/ 9525 h 492919"/>
              <a:gd name="connsiteX40" fmla="*/ 1966912 w 2278856"/>
              <a:gd name="connsiteY40" fmla="*/ 28575 h 492919"/>
              <a:gd name="connsiteX41" fmla="*/ 2050256 w 2278856"/>
              <a:gd name="connsiteY41" fmla="*/ 54769 h 492919"/>
              <a:gd name="connsiteX42" fmla="*/ 2105025 w 2278856"/>
              <a:gd name="connsiteY42" fmla="*/ 73819 h 492919"/>
              <a:gd name="connsiteX43" fmla="*/ 2143125 w 2278856"/>
              <a:gd name="connsiteY43" fmla="*/ 90488 h 492919"/>
              <a:gd name="connsiteX44" fmla="*/ 2178843 w 2278856"/>
              <a:gd name="connsiteY44" fmla="*/ 107156 h 492919"/>
              <a:gd name="connsiteX45" fmla="*/ 2207418 w 2278856"/>
              <a:gd name="connsiteY45" fmla="*/ 126206 h 492919"/>
              <a:gd name="connsiteX46" fmla="*/ 2226468 w 2278856"/>
              <a:gd name="connsiteY46" fmla="*/ 142875 h 492919"/>
              <a:gd name="connsiteX47" fmla="*/ 2250281 w 2278856"/>
              <a:gd name="connsiteY47" fmla="*/ 169069 h 492919"/>
              <a:gd name="connsiteX48" fmla="*/ 2264568 w 2278856"/>
              <a:gd name="connsiteY48" fmla="*/ 195263 h 492919"/>
              <a:gd name="connsiteX49" fmla="*/ 2278856 w 2278856"/>
              <a:gd name="connsiteY49" fmla="*/ 223838 h 492919"/>
              <a:gd name="connsiteX50" fmla="*/ 2276475 w 2278856"/>
              <a:gd name="connsiteY50" fmla="*/ 233363 h 492919"/>
              <a:gd name="connsiteX51" fmla="*/ 2262187 w 2278856"/>
              <a:gd name="connsiteY51" fmla="*/ 257175 h 492919"/>
              <a:gd name="connsiteX52" fmla="*/ 2240756 w 2278856"/>
              <a:gd name="connsiteY52" fmla="*/ 278606 h 492919"/>
              <a:gd name="connsiteX53" fmla="*/ 2205037 w 2278856"/>
              <a:gd name="connsiteY53" fmla="*/ 292894 h 492919"/>
              <a:gd name="connsiteX54" fmla="*/ 2169318 w 2278856"/>
              <a:gd name="connsiteY54" fmla="*/ 292894 h 492919"/>
              <a:gd name="connsiteX55" fmla="*/ 2105025 w 2278856"/>
              <a:gd name="connsiteY55" fmla="*/ 288131 h 492919"/>
              <a:gd name="connsiteX56" fmla="*/ 1919287 w 2278856"/>
              <a:gd name="connsiteY56" fmla="*/ 276225 h 492919"/>
              <a:gd name="connsiteX57" fmla="*/ 1728787 w 2278856"/>
              <a:gd name="connsiteY57" fmla="*/ 271463 h 492919"/>
              <a:gd name="connsiteX58" fmla="*/ 1576387 w 2278856"/>
              <a:gd name="connsiteY58" fmla="*/ 273844 h 492919"/>
              <a:gd name="connsiteX59" fmla="*/ 1373981 w 2278856"/>
              <a:gd name="connsiteY59" fmla="*/ 2928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278856" h="492919">
                <a:moveTo>
                  <a:pt x="1373981" y="292894"/>
                </a:moveTo>
                <a:lnTo>
                  <a:pt x="1250156" y="307181"/>
                </a:lnTo>
                <a:lnTo>
                  <a:pt x="1054893" y="338138"/>
                </a:lnTo>
                <a:lnTo>
                  <a:pt x="838200" y="383381"/>
                </a:lnTo>
                <a:lnTo>
                  <a:pt x="611981" y="435769"/>
                </a:lnTo>
                <a:lnTo>
                  <a:pt x="497681" y="469106"/>
                </a:lnTo>
                <a:lnTo>
                  <a:pt x="428625" y="492919"/>
                </a:lnTo>
                <a:lnTo>
                  <a:pt x="400050" y="483394"/>
                </a:lnTo>
                <a:lnTo>
                  <a:pt x="321468" y="440531"/>
                </a:lnTo>
                <a:lnTo>
                  <a:pt x="204787" y="369094"/>
                </a:lnTo>
                <a:lnTo>
                  <a:pt x="142875" y="321469"/>
                </a:lnTo>
                <a:lnTo>
                  <a:pt x="85725" y="273844"/>
                </a:lnTo>
                <a:lnTo>
                  <a:pt x="40481" y="230981"/>
                </a:lnTo>
                <a:lnTo>
                  <a:pt x="11906" y="192881"/>
                </a:lnTo>
                <a:lnTo>
                  <a:pt x="0" y="166688"/>
                </a:lnTo>
                <a:lnTo>
                  <a:pt x="4762" y="150019"/>
                </a:lnTo>
                <a:lnTo>
                  <a:pt x="14287" y="135731"/>
                </a:lnTo>
                <a:lnTo>
                  <a:pt x="28575" y="130969"/>
                </a:lnTo>
                <a:lnTo>
                  <a:pt x="45243" y="130969"/>
                </a:lnTo>
                <a:lnTo>
                  <a:pt x="71437" y="145256"/>
                </a:lnTo>
                <a:lnTo>
                  <a:pt x="109537" y="176213"/>
                </a:lnTo>
                <a:lnTo>
                  <a:pt x="126206" y="185738"/>
                </a:lnTo>
                <a:lnTo>
                  <a:pt x="195262" y="207169"/>
                </a:lnTo>
                <a:lnTo>
                  <a:pt x="264318" y="223838"/>
                </a:lnTo>
                <a:lnTo>
                  <a:pt x="338137" y="235744"/>
                </a:lnTo>
                <a:lnTo>
                  <a:pt x="388143" y="240506"/>
                </a:lnTo>
                <a:lnTo>
                  <a:pt x="440531" y="242888"/>
                </a:lnTo>
                <a:lnTo>
                  <a:pt x="509587" y="240506"/>
                </a:lnTo>
                <a:lnTo>
                  <a:pt x="657225" y="216694"/>
                </a:lnTo>
                <a:lnTo>
                  <a:pt x="859631" y="176213"/>
                </a:lnTo>
                <a:lnTo>
                  <a:pt x="1112043" y="133350"/>
                </a:lnTo>
                <a:lnTo>
                  <a:pt x="1333500" y="95250"/>
                </a:lnTo>
                <a:lnTo>
                  <a:pt x="1459706" y="78581"/>
                </a:lnTo>
                <a:lnTo>
                  <a:pt x="1550193" y="66675"/>
                </a:lnTo>
                <a:lnTo>
                  <a:pt x="1664493" y="45244"/>
                </a:lnTo>
                <a:lnTo>
                  <a:pt x="1733550" y="23813"/>
                </a:lnTo>
                <a:lnTo>
                  <a:pt x="1776412" y="9525"/>
                </a:lnTo>
                <a:lnTo>
                  <a:pt x="1793081" y="2381"/>
                </a:lnTo>
                <a:lnTo>
                  <a:pt x="1833562" y="0"/>
                </a:lnTo>
                <a:lnTo>
                  <a:pt x="1897856" y="9525"/>
                </a:lnTo>
                <a:lnTo>
                  <a:pt x="1966912" y="28575"/>
                </a:lnTo>
                <a:lnTo>
                  <a:pt x="2050256" y="54769"/>
                </a:lnTo>
                <a:lnTo>
                  <a:pt x="2105025" y="73819"/>
                </a:lnTo>
                <a:lnTo>
                  <a:pt x="2143125" y="90488"/>
                </a:lnTo>
                <a:lnTo>
                  <a:pt x="2178843" y="107156"/>
                </a:lnTo>
                <a:lnTo>
                  <a:pt x="2207418" y="126206"/>
                </a:lnTo>
                <a:lnTo>
                  <a:pt x="2226468" y="142875"/>
                </a:lnTo>
                <a:lnTo>
                  <a:pt x="2250281" y="169069"/>
                </a:lnTo>
                <a:lnTo>
                  <a:pt x="2264568" y="195263"/>
                </a:lnTo>
                <a:lnTo>
                  <a:pt x="2278856" y="223838"/>
                </a:lnTo>
                <a:lnTo>
                  <a:pt x="2276475" y="233363"/>
                </a:lnTo>
                <a:lnTo>
                  <a:pt x="2262187" y="257175"/>
                </a:lnTo>
                <a:lnTo>
                  <a:pt x="2240756" y="278606"/>
                </a:lnTo>
                <a:lnTo>
                  <a:pt x="2205037" y="292894"/>
                </a:lnTo>
                <a:lnTo>
                  <a:pt x="2169318" y="292894"/>
                </a:lnTo>
                <a:lnTo>
                  <a:pt x="2105025" y="288131"/>
                </a:lnTo>
                <a:lnTo>
                  <a:pt x="1919287" y="276225"/>
                </a:lnTo>
                <a:lnTo>
                  <a:pt x="1728787" y="271463"/>
                </a:lnTo>
                <a:lnTo>
                  <a:pt x="1576387" y="273844"/>
                </a:lnTo>
                <a:lnTo>
                  <a:pt x="1373981" y="2928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3B1F313-7D05-4024-8973-F77715256D74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31963"/>
            <a:ext cx="4957763" cy="4051300"/>
            <a:chOff x="2574925" y="1868488"/>
            <a:chExt cx="4957763" cy="4051300"/>
          </a:xfrm>
        </p:grpSpPr>
        <p:sp>
          <p:nvSpPr>
            <p:cNvPr id="12" name="フリーフォーム 99">
              <a:extLst>
                <a:ext uri="{FF2B5EF4-FFF2-40B4-BE49-F238E27FC236}">
                  <a16:creationId xmlns:a16="http://schemas.microsoft.com/office/drawing/2014/main" id="{B994C888-8892-4A32-A4B4-5539E64EE2D8}"/>
                </a:ext>
              </a:extLst>
            </p:cNvPr>
            <p:cNvSpPr/>
            <p:nvPr/>
          </p:nvSpPr>
          <p:spPr>
            <a:xfrm>
              <a:off x="2784475" y="22431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04">
              <a:extLst>
                <a:ext uri="{FF2B5EF4-FFF2-40B4-BE49-F238E27FC236}">
                  <a16:creationId xmlns:a16="http://schemas.microsoft.com/office/drawing/2014/main" id="{729B8505-FDA5-4CFA-A801-FE543A7432D1}"/>
                </a:ext>
              </a:extLst>
            </p:cNvPr>
            <p:cNvSpPr/>
            <p:nvPr/>
          </p:nvSpPr>
          <p:spPr>
            <a:xfrm rot="16200000">
              <a:off x="2465387" y="34702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0">
              <a:extLst>
                <a:ext uri="{FF2B5EF4-FFF2-40B4-BE49-F238E27FC236}">
                  <a16:creationId xmlns:a16="http://schemas.microsoft.com/office/drawing/2014/main" id="{BF7564A4-7054-4E5C-B79F-86AC85D91918}"/>
                </a:ext>
              </a:extLst>
            </p:cNvPr>
            <p:cNvSpPr/>
            <p:nvPr/>
          </p:nvSpPr>
          <p:spPr>
            <a:xfrm>
              <a:off x="2693988" y="33623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1">
              <a:extLst>
                <a:ext uri="{FF2B5EF4-FFF2-40B4-BE49-F238E27FC236}">
                  <a16:creationId xmlns:a16="http://schemas.microsoft.com/office/drawing/2014/main" id="{43732850-EC75-4F05-BA61-E63A8F7123B0}"/>
                </a:ext>
              </a:extLst>
            </p:cNvPr>
            <p:cNvSpPr/>
            <p:nvPr/>
          </p:nvSpPr>
          <p:spPr>
            <a:xfrm>
              <a:off x="2574925" y="44958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5">
              <a:extLst>
                <a:ext uri="{FF2B5EF4-FFF2-40B4-BE49-F238E27FC236}">
                  <a16:creationId xmlns:a16="http://schemas.microsoft.com/office/drawing/2014/main" id="{7974ED4A-7FDB-4201-88E0-ABE86359BE70}"/>
                </a:ext>
              </a:extLst>
            </p:cNvPr>
            <p:cNvSpPr/>
            <p:nvPr/>
          </p:nvSpPr>
          <p:spPr>
            <a:xfrm rot="16200000">
              <a:off x="3825875" y="33528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6">
              <a:extLst>
                <a:ext uri="{FF2B5EF4-FFF2-40B4-BE49-F238E27FC236}">
                  <a16:creationId xmlns:a16="http://schemas.microsoft.com/office/drawing/2014/main" id="{0EB07FAC-F286-4BD9-AE7C-55B80C808330}"/>
                </a:ext>
              </a:extLst>
            </p:cNvPr>
            <p:cNvSpPr/>
            <p:nvPr/>
          </p:nvSpPr>
          <p:spPr>
            <a:xfrm rot="16200000">
              <a:off x="2914650" y="33924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8">
              <a:extLst>
                <a:ext uri="{FF2B5EF4-FFF2-40B4-BE49-F238E27FC236}">
                  <a16:creationId xmlns:a16="http://schemas.microsoft.com/office/drawing/2014/main" id="{FA6309D8-0A11-4C22-8A82-D991A95237F5}"/>
                </a:ext>
              </a:extLst>
            </p:cNvPr>
            <p:cNvSpPr/>
            <p:nvPr/>
          </p:nvSpPr>
          <p:spPr>
            <a:xfrm rot="16200000">
              <a:off x="6283326" y="15684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07">
              <a:extLst>
                <a:ext uri="{FF2B5EF4-FFF2-40B4-BE49-F238E27FC236}">
                  <a16:creationId xmlns:a16="http://schemas.microsoft.com/office/drawing/2014/main" id="{DE49E2C2-7268-423E-8B7C-0EB587B95536}"/>
                </a:ext>
              </a:extLst>
            </p:cNvPr>
            <p:cNvSpPr/>
            <p:nvPr/>
          </p:nvSpPr>
          <p:spPr>
            <a:xfrm rot="16200000">
              <a:off x="5026025" y="36210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9">
              <a:extLst>
                <a:ext uri="{FF2B5EF4-FFF2-40B4-BE49-F238E27FC236}">
                  <a16:creationId xmlns:a16="http://schemas.microsoft.com/office/drawing/2014/main" id="{95D6F196-B6A1-4CAF-BCCD-A0F9D12984BF}"/>
                </a:ext>
              </a:extLst>
            </p:cNvPr>
            <p:cNvSpPr/>
            <p:nvPr/>
          </p:nvSpPr>
          <p:spPr>
            <a:xfrm rot="16200000">
              <a:off x="6215856" y="29392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1">
              <a:extLst>
                <a:ext uri="{FF2B5EF4-FFF2-40B4-BE49-F238E27FC236}">
                  <a16:creationId xmlns:a16="http://schemas.microsoft.com/office/drawing/2014/main" id="{D24DE58A-80B8-445D-B9FF-B2FDC4E71E80}"/>
                </a:ext>
              </a:extLst>
            </p:cNvPr>
            <p:cNvSpPr/>
            <p:nvPr/>
          </p:nvSpPr>
          <p:spPr>
            <a:xfrm>
              <a:off x="5253038" y="50292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EC413D2-6A95-4AF4-964D-D298C4E7BFFC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92EE3F6D-F649-4E4C-85A6-897138DF9F4A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4">
              <a:extLst>
                <a:ext uri="{FF2B5EF4-FFF2-40B4-BE49-F238E27FC236}">
                  <a16:creationId xmlns:a16="http://schemas.microsoft.com/office/drawing/2014/main" id="{3F3461BB-BDA2-4A79-8138-64BD15282ADF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0">
              <a:extLst>
                <a:ext uri="{FF2B5EF4-FFF2-40B4-BE49-F238E27FC236}">
                  <a16:creationId xmlns:a16="http://schemas.microsoft.com/office/drawing/2014/main" id="{4BEB82D2-D0DF-4E79-A3D8-4BC107D7E17A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1">
              <a:extLst>
                <a:ext uri="{FF2B5EF4-FFF2-40B4-BE49-F238E27FC236}">
                  <a16:creationId xmlns:a16="http://schemas.microsoft.com/office/drawing/2014/main" id="{042EFFB6-CC07-4C89-A53E-BA19E3EFC6C4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5">
              <a:extLst>
                <a:ext uri="{FF2B5EF4-FFF2-40B4-BE49-F238E27FC236}">
                  <a16:creationId xmlns:a16="http://schemas.microsoft.com/office/drawing/2014/main" id="{8DD89BDA-7011-48ED-B6F7-AA1C9BC1B31F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6">
              <a:extLst>
                <a:ext uri="{FF2B5EF4-FFF2-40B4-BE49-F238E27FC236}">
                  <a16:creationId xmlns:a16="http://schemas.microsoft.com/office/drawing/2014/main" id="{D2445BC1-7B80-4F73-84F3-1B2ED55CE20F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8">
              <a:extLst>
                <a:ext uri="{FF2B5EF4-FFF2-40B4-BE49-F238E27FC236}">
                  <a16:creationId xmlns:a16="http://schemas.microsoft.com/office/drawing/2014/main" id="{D1E730D9-FC9C-4871-9ECE-41D96C6ED1DC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7">
              <a:extLst>
                <a:ext uri="{FF2B5EF4-FFF2-40B4-BE49-F238E27FC236}">
                  <a16:creationId xmlns:a16="http://schemas.microsoft.com/office/drawing/2014/main" id="{B13DD793-0D93-4ADC-9588-FE71A2AE9CE9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9">
              <a:extLst>
                <a:ext uri="{FF2B5EF4-FFF2-40B4-BE49-F238E27FC236}">
                  <a16:creationId xmlns:a16="http://schemas.microsoft.com/office/drawing/2014/main" id="{0BDA9DD3-E0B4-489A-8677-9AB10A117B36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1">
              <a:extLst>
                <a:ext uri="{FF2B5EF4-FFF2-40B4-BE49-F238E27FC236}">
                  <a16:creationId xmlns:a16="http://schemas.microsoft.com/office/drawing/2014/main" id="{17C4EFB8-8013-426E-B034-81DFEFDF8A17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5563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A83E5A12-CC09-4626-A207-F62AE60EC206}"/>
              </a:ext>
            </a:extLst>
          </p:cNvPr>
          <p:cNvSpPr/>
          <p:nvPr/>
        </p:nvSpPr>
        <p:spPr>
          <a:xfrm>
            <a:off x="3233738" y="1471613"/>
            <a:ext cx="1063625" cy="612775"/>
          </a:xfrm>
          <a:custGeom>
            <a:avLst/>
            <a:gdLst>
              <a:gd name="connsiteX0" fmla="*/ 426243 w 1064418"/>
              <a:gd name="connsiteY0" fmla="*/ 190500 h 611981"/>
              <a:gd name="connsiteX1" fmla="*/ 509587 w 1064418"/>
              <a:gd name="connsiteY1" fmla="*/ 219075 h 611981"/>
              <a:gd name="connsiteX2" fmla="*/ 595312 w 1064418"/>
              <a:gd name="connsiteY2" fmla="*/ 247650 h 611981"/>
              <a:gd name="connsiteX3" fmla="*/ 642937 w 1064418"/>
              <a:gd name="connsiteY3" fmla="*/ 261937 h 611981"/>
              <a:gd name="connsiteX4" fmla="*/ 681037 w 1064418"/>
              <a:gd name="connsiteY4" fmla="*/ 266700 h 611981"/>
              <a:gd name="connsiteX5" fmla="*/ 738187 w 1064418"/>
              <a:gd name="connsiteY5" fmla="*/ 276225 h 611981"/>
              <a:gd name="connsiteX6" fmla="*/ 804862 w 1064418"/>
              <a:gd name="connsiteY6" fmla="*/ 290512 h 611981"/>
              <a:gd name="connsiteX7" fmla="*/ 857250 w 1064418"/>
              <a:gd name="connsiteY7" fmla="*/ 304800 h 611981"/>
              <a:gd name="connsiteX8" fmla="*/ 907256 w 1064418"/>
              <a:gd name="connsiteY8" fmla="*/ 323850 h 611981"/>
              <a:gd name="connsiteX9" fmla="*/ 945356 w 1064418"/>
              <a:gd name="connsiteY9" fmla="*/ 340518 h 611981"/>
              <a:gd name="connsiteX10" fmla="*/ 969168 w 1064418"/>
              <a:gd name="connsiteY10" fmla="*/ 354806 h 611981"/>
              <a:gd name="connsiteX11" fmla="*/ 990600 w 1064418"/>
              <a:gd name="connsiteY11" fmla="*/ 369093 h 611981"/>
              <a:gd name="connsiteX12" fmla="*/ 1016793 w 1064418"/>
              <a:gd name="connsiteY12" fmla="*/ 390525 h 611981"/>
              <a:gd name="connsiteX13" fmla="*/ 1035843 w 1064418"/>
              <a:gd name="connsiteY13" fmla="*/ 409575 h 611981"/>
              <a:gd name="connsiteX14" fmla="*/ 1052512 w 1064418"/>
              <a:gd name="connsiteY14" fmla="*/ 431006 h 611981"/>
              <a:gd name="connsiteX15" fmla="*/ 1062037 w 1064418"/>
              <a:gd name="connsiteY15" fmla="*/ 452437 h 611981"/>
              <a:gd name="connsiteX16" fmla="*/ 1064418 w 1064418"/>
              <a:gd name="connsiteY16" fmla="*/ 473868 h 611981"/>
              <a:gd name="connsiteX17" fmla="*/ 1064418 w 1064418"/>
              <a:gd name="connsiteY17" fmla="*/ 507206 h 611981"/>
              <a:gd name="connsiteX18" fmla="*/ 1057275 w 1064418"/>
              <a:gd name="connsiteY18" fmla="*/ 540543 h 611981"/>
              <a:gd name="connsiteX19" fmla="*/ 1045368 w 1064418"/>
              <a:gd name="connsiteY19" fmla="*/ 569118 h 611981"/>
              <a:gd name="connsiteX20" fmla="*/ 1031081 w 1064418"/>
              <a:gd name="connsiteY20" fmla="*/ 585787 h 611981"/>
              <a:gd name="connsiteX21" fmla="*/ 1007268 w 1064418"/>
              <a:gd name="connsiteY21" fmla="*/ 597693 h 611981"/>
              <a:gd name="connsiteX22" fmla="*/ 981075 w 1064418"/>
              <a:gd name="connsiteY22" fmla="*/ 607218 h 611981"/>
              <a:gd name="connsiteX23" fmla="*/ 952500 w 1064418"/>
              <a:gd name="connsiteY23" fmla="*/ 611981 h 611981"/>
              <a:gd name="connsiteX24" fmla="*/ 914400 w 1064418"/>
              <a:gd name="connsiteY24" fmla="*/ 611981 h 611981"/>
              <a:gd name="connsiteX25" fmla="*/ 878681 w 1064418"/>
              <a:gd name="connsiteY25" fmla="*/ 609600 h 611981"/>
              <a:gd name="connsiteX26" fmla="*/ 821531 w 1064418"/>
              <a:gd name="connsiteY26" fmla="*/ 595312 h 611981"/>
              <a:gd name="connsiteX27" fmla="*/ 754856 w 1064418"/>
              <a:gd name="connsiteY27" fmla="*/ 569118 h 611981"/>
              <a:gd name="connsiteX28" fmla="*/ 657225 w 1064418"/>
              <a:gd name="connsiteY28" fmla="*/ 526256 h 611981"/>
              <a:gd name="connsiteX29" fmla="*/ 559593 w 1064418"/>
              <a:gd name="connsiteY29" fmla="*/ 478631 h 611981"/>
              <a:gd name="connsiteX30" fmla="*/ 485775 w 1064418"/>
              <a:gd name="connsiteY30" fmla="*/ 438150 h 611981"/>
              <a:gd name="connsiteX31" fmla="*/ 397668 w 1064418"/>
              <a:gd name="connsiteY31" fmla="*/ 388143 h 611981"/>
              <a:gd name="connsiteX32" fmla="*/ 321468 w 1064418"/>
              <a:gd name="connsiteY32" fmla="*/ 338137 h 611981"/>
              <a:gd name="connsiteX33" fmla="*/ 271462 w 1064418"/>
              <a:gd name="connsiteY33" fmla="*/ 304800 h 611981"/>
              <a:gd name="connsiteX34" fmla="*/ 228600 w 1064418"/>
              <a:gd name="connsiteY34" fmla="*/ 271462 h 611981"/>
              <a:gd name="connsiteX35" fmla="*/ 183356 w 1064418"/>
              <a:gd name="connsiteY35" fmla="*/ 233362 h 611981"/>
              <a:gd name="connsiteX36" fmla="*/ 140493 w 1064418"/>
              <a:gd name="connsiteY36" fmla="*/ 197643 h 611981"/>
              <a:gd name="connsiteX37" fmla="*/ 100012 w 1064418"/>
              <a:gd name="connsiteY37" fmla="*/ 157162 h 611981"/>
              <a:gd name="connsiteX38" fmla="*/ 61912 w 1064418"/>
              <a:gd name="connsiteY38" fmla="*/ 116681 h 611981"/>
              <a:gd name="connsiteX39" fmla="*/ 30956 w 1064418"/>
              <a:gd name="connsiteY39" fmla="*/ 83343 h 611981"/>
              <a:gd name="connsiteX40" fmla="*/ 11906 w 1064418"/>
              <a:gd name="connsiteY40" fmla="*/ 57150 h 611981"/>
              <a:gd name="connsiteX41" fmla="*/ 2381 w 1064418"/>
              <a:gd name="connsiteY41" fmla="*/ 35718 h 611981"/>
              <a:gd name="connsiteX42" fmla="*/ 0 w 1064418"/>
              <a:gd name="connsiteY42" fmla="*/ 19050 h 611981"/>
              <a:gd name="connsiteX43" fmla="*/ 0 w 1064418"/>
              <a:gd name="connsiteY43" fmla="*/ 9525 h 611981"/>
              <a:gd name="connsiteX44" fmla="*/ 7143 w 1064418"/>
              <a:gd name="connsiteY44" fmla="*/ 0 h 611981"/>
              <a:gd name="connsiteX45" fmla="*/ 26193 w 1064418"/>
              <a:gd name="connsiteY45" fmla="*/ 0 h 611981"/>
              <a:gd name="connsiteX46" fmla="*/ 57150 w 1064418"/>
              <a:gd name="connsiteY46" fmla="*/ 14287 h 611981"/>
              <a:gd name="connsiteX47" fmla="*/ 145256 w 1064418"/>
              <a:gd name="connsiteY47" fmla="*/ 66675 h 611981"/>
              <a:gd name="connsiteX48" fmla="*/ 245268 w 1064418"/>
              <a:gd name="connsiteY48" fmla="*/ 116681 h 611981"/>
              <a:gd name="connsiteX49" fmla="*/ 359568 w 1064418"/>
              <a:gd name="connsiteY49" fmla="*/ 166687 h 611981"/>
              <a:gd name="connsiteX50" fmla="*/ 426243 w 1064418"/>
              <a:gd name="connsiteY50" fmla="*/ 190500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064418" h="611981">
                <a:moveTo>
                  <a:pt x="426243" y="190500"/>
                </a:moveTo>
                <a:lnTo>
                  <a:pt x="509587" y="219075"/>
                </a:lnTo>
                <a:lnTo>
                  <a:pt x="595312" y="247650"/>
                </a:lnTo>
                <a:lnTo>
                  <a:pt x="642937" y="261937"/>
                </a:lnTo>
                <a:lnTo>
                  <a:pt x="681037" y="266700"/>
                </a:lnTo>
                <a:lnTo>
                  <a:pt x="738187" y="276225"/>
                </a:lnTo>
                <a:lnTo>
                  <a:pt x="804862" y="290512"/>
                </a:lnTo>
                <a:lnTo>
                  <a:pt x="857250" y="304800"/>
                </a:lnTo>
                <a:lnTo>
                  <a:pt x="907256" y="323850"/>
                </a:lnTo>
                <a:lnTo>
                  <a:pt x="945356" y="340518"/>
                </a:lnTo>
                <a:lnTo>
                  <a:pt x="969168" y="354806"/>
                </a:lnTo>
                <a:lnTo>
                  <a:pt x="990600" y="369093"/>
                </a:lnTo>
                <a:lnTo>
                  <a:pt x="1016793" y="390525"/>
                </a:lnTo>
                <a:lnTo>
                  <a:pt x="1035843" y="409575"/>
                </a:lnTo>
                <a:lnTo>
                  <a:pt x="1052512" y="431006"/>
                </a:lnTo>
                <a:lnTo>
                  <a:pt x="1062037" y="452437"/>
                </a:lnTo>
                <a:lnTo>
                  <a:pt x="1064418" y="473868"/>
                </a:lnTo>
                <a:lnTo>
                  <a:pt x="1064418" y="507206"/>
                </a:lnTo>
                <a:lnTo>
                  <a:pt x="1057275" y="540543"/>
                </a:lnTo>
                <a:lnTo>
                  <a:pt x="1045368" y="569118"/>
                </a:lnTo>
                <a:lnTo>
                  <a:pt x="1031081" y="585787"/>
                </a:lnTo>
                <a:lnTo>
                  <a:pt x="1007268" y="597693"/>
                </a:lnTo>
                <a:lnTo>
                  <a:pt x="981075" y="607218"/>
                </a:lnTo>
                <a:lnTo>
                  <a:pt x="952500" y="611981"/>
                </a:lnTo>
                <a:lnTo>
                  <a:pt x="914400" y="611981"/>
                </a:lnTo>
                <a:lnTo>
                  <a:pt x="878681" y="609600"/>
                </a:lnTo>
                <a:lnTo>
                  <a:pt x="821531" y="595312"/>
                </a:lnTo>
                <a:lnTo>
                  <a:pt x="754856" y="569118"/>
                </a:lnTo>
                <a:lnTo>
                  <a:pt x="657225" y="526256"/>
                </a:lnTo>
                <a:lnTo>
                  <a:pt x="559593" y="478631"/>
                </a:lnTo>
                <a:lnTo>
                  <a:pt x="485775" y="438150"/>
                </a:lnTo>
                <a:lnTo>
                  <a:pt x="397668" y="388143"/>
                </a:lnTo>
                <a:lnTo>
                  <a:pt x="321468" y="338137"/>
                </a:lnTo>
                <a:lnTo>
                  <a:pt x="271462" y="304800"/>
                </a:lnTo>
                <a:lnTo>
                  <a:pt x="228600" y="271462"/>
                </a:lnTo>
                <a:lnTo>
                  <a:pt x="183356" y="233362"/>
                </a:lnTo>
                <a:lnTo>
                  <a:pt x="140493" y="197643"/>
                </a:lnTo>
                <a:lnTo>
                  <a:pt x="100012" y="157162"/>
                </a:lnTo>
                <a:lnTo>
                  <a:pt x="61912" y="116681"/>
                </a:lnTo>
                <a:lnTo>
                  <a:pt x="30956" y="83343"/>
                </a:lnTo>
                <a:lnTo>
                  <a:pt x="11906" y="57150"/>
                </a:lnTo>
                <a:lnTo>
                  <a:pt x="2381" y="35718"/>
                </a:lnTo>
                <a:lnTo>
                  <a:pt x="0" y="19050"/>
                </a:lnTo>
                <a:lnTo>
                  <a:pt x="0" y="9525"/>
                </a:lnTo>
                <a:lnTo>
                  <a:pt x="7143" y="0"/>
                </a:lnTo>
                <a:lnTo>
                  <a:pt x="26193" y="0"/>
                </a:lnTo>
                <a:lnTo>
                  <a:pt x="57150" y="14287"/>
                </a:lnTo>
                <a:lnTo>
                  <a:pt x="145256" y="66675"/>
                </a:lnTo>
                <a:lnTo>
                  <a:pt x="245268" y="116681"/>
                </a:lnTo>
                <a:lnTo>
                  <a:pt x="359568" y="166687"/>
                </a:lnTo>
                <a:lnTo>
                  <a:pt x="426243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99922747-0E9C-4574-BAD0-751CFE5F31D8}"/>
              </a:ext>
            </a:extLst>
          </p:cNvPr>
          <p:cNvSpPr/>
          <p:nvPr/>
        </p:nvSpPr>
        <p:spPr>
          <a:xfrm>
            <a:off x="2566988" y="2401888"/>
            <a:ext cx="2368550" cy="558800"/>
          </a:xfrm>
          <a:custGeom>
            <a:avLst/>
            <a:gdLst>
              <a:gd name="connsiteX0" fmla="*/ 1983581 w 2369343"/>
              <a:gd name="connsiteY0" fmla="*/ 278607 h 557213"/>
              <a:gd name="connsiteX1" fmla="*/ 1890712 w 2369343"/>
              <a:gd name="connsiteY1" fmla="*/ 283369 h 557213"/>
              <a:gd name="connsiteX2" fmla="*/ 1790700 w 2369343"/>
              <a:gd name="connsiteY2" fmla="*/ 288132 h 557213"/>
              <a:gd name="connsiteX3" fmla="*/ 1704975 w 2369343"/>
              <a:gd name="connsiteY3" fmla="*/ 295275 h 557213"/>
              <a:gd name="connsiteX4" fmla="*/ 1602581 w 2369343"/>
              <a:gd name="connsiteY4" fmla="*/ 302419 h 557213"/>
              <a:gd name="connsiteX5" fmla="*/ 1438275 w 2369343"/>
              <a:gd name="connsiteY5" fmla="*/ 319088 h 557213"/>
              <a:gd name="connsiteX6" fmla="*/ 1316831 w 2369343"/>
              <a:gd name="connsiteY6" fmla="*/ 335757 h 557213"/>
              <a:gd name="connsiteX7" fmla="*/ 1209675 w 2369343"/>
              <a:gd name="connsiteY7" fmla="*/ 352425 h 557213"/>
              <a:gd name="connsiteX8" fmla="*/ 1104900 w 2369343"/>
              <a:gd name="connsiteY8" fmla="*/ 376238 h 557213"/>
              <a:gd name="connsiteX9" fmla="*/ 957262 w 2369343"/>
              <a:gd name="connsiteY9" fmla="*/ 416719 h 557213"/>
              <a:gd name="connsiteX10" fmla="*/ 783431 w 2369343"/>
              <a:gd name="connsiteY10" fmla="*/ 464344 h 557213"/>
              <a:gd name="connsiteX11" fmla="*/ 628650 w 2369343"/>
              <a:gd name="connsiteY11" fmla="*/ 511969 h 557213"/>
              <a:gd name="connsiteX12" fmla="*/ 519112 w 2369343"/>
              <a:gd name="connsiteY12" fmla="*/ 545307 h 557213"/>
              <a:gd name="connsiteX13" fmla="*/ 483393 w 2369343"/>
              <a:gd name="connsiteY13" fmla="*/ 554832 h 557213"/>
              <a:gd name="connsiteX14" fmla="*/ 464343 w 2369343"/>
              <a:gd name="connsiteY14" fmla="*/ 557213 h 557213"/>
              <a:gd name="connsiteX15" fmla="*/ 423862 w 2369343"/>
              <a:gd name="connsiteY15" fmla="*/ 552450 h 557213"/>
              <a:gd name="connsiteX16" fmla="*/ 373856 w 2369343"/>
              <a:gd name="connsiteY16" fmla="*/ 542925 h 557213"/>
              <a:gd name="connsiteX17" fmla="*/ 335756 w 2369343"/>
              <a:gd name="connsiteY17" fmla="*/ 531019 h 557213"/>
              <a:gd name="connsiteX18" fmla="*/ 300037 w 2369343"/>
              <a:gd name="connsiteY18" fmla="*/ 514350 h 557213"/>
              <a:gd name="connsiteX19" fmla="*/ 259556 w 2369343"/>
              <a:gd name="connsiteY19" fmla="*/ 490538 h 557213"/>
              <a:gd name="connsiteX20" fmla="*/ 226218 w 2369343"/>
              <a:gd name="connsiteY20" fmla="*/ 469107 h 557213"/>
              <a:gd name="connsiteX21" fmla="*/ 192881 w 2369343"/>
              <a:gd name="connsiteY21" fmla="*/ 442913 h 557213"/>
              <a:gd name="connsiteX22" fmla="*/ 157162 w 2369343"/>
              <a:gd name="connsiteY22" fmla="*/ 414338 h 557213"/>
              <a:gd name="connsiteX23" fmla="*/ 133350 w 2369343"/>
              <a:gd name="connsiteY23" fmla="*/ 390525 h 557213"/>
              <a:gd name="connsiteX24" fmla="*/ 104775 w 2369343"/>
              <a:gd name="connsiteY24" fmla="*/ 361950 h 557213"/>
              <a:gd name="connsiteX25" fmla="*/ 78581 w 2369343"/>
              <a:gd name="connsiteY25" fmla="*/ 333375 h 557213"/>
              <a:gd name="connsiteX26" fmla="*/ 45243 w 2369343"/>
              <a:gd name="connsiteY26" fmla="*/ 292894 h 557213"/>
              <a:gd name="connsiteX27" fmla="*/ 21431 w 2369343"/>
              <a:gd name="connsiteY27" fmla="*/ 261938 h 557213"/>
              <a:gd name="connsiteX28" fmla="*/ 7143 w 2369343"/>
              <a:gd name="connsiteY28" fmla="*/ 238125 h 557213"/>
              <a:gd name="connsiteX29" fmla="*/ 0 w 2369343"/>
              <a:gd name="connsiteY29" fmla="*/ 216694 h 557213"/>
              <a:gd name="connsiteX30" fmla="*/ 0 w 2369343"/>
              <a:gd name="connsiteY30" fmla="*/ 197644 h 557213"/>
              <a:gd name="connsiteX31" fmla="*/ 4762 w 2369343"/>
              <a:gd name="connsiteY31" fmla="*/ 190500 h 557213"/>
              <a:gd name="connsiteX32" fmla="*/ 11906 w 2369343"/>
              <a:gd name="connsiteY32" fmla="*/ 185738 h 557213"/>
              <a:gd name="connsiteX33" fmla="*/ 33337 w 2369343"/>
              <a:gd name="connsiteY33" fmla="*/ 190500 h 557213"/>
              <a:gd name="connsiteX34" fmla="*/ 59531 w 2369343"/>
              <a:gd name="connsiteY34" fmla="*/ 202407 h 557213"/>
              <a:gd name="connsiteX35" fmla="*/ 111918 w 2369343"/>
              <a:gd name="connsiteY35" fmla="*/ 233363 h 557213"/>
              <a:gd name="connsiteX36" fmla="*/ 157162 w 2369343"/>
              <a:gd name="connsiteY36" fmla="*/ 257175 h 557213"/>
              <a:gd name="connsiteX37" fmla="*/ 209550 w 2369343"/>
              <a:gd name="connsiteY37" fmla="*/ 278607 h 557213"/>
              <a:gd name="connsiteX38" fmla="*/ 259556 w 2369343"/>
              <a:gd name="connsiteY38" fmla="*/ 295275 h 557213"/>
              <a:gd name="connsiteX39" fmla="*/ 311943 w 2369343"/>
              <a:gd name="connsiteY39" fmla="*/ 307182 h 557213"/>
              <a:gd name="connsiteX40" fmla="*/ 364331 w 2369343"/>
              <a:gd name="connsiteY40" fmla="*/ 314325 h 557213"/>
              <a:gd name="connsiteX41" fmla="*/ 407193 w 2369343"/>
              <a:gd name="connsiteY41" fmla="*/ 314325 h 557213"/>
              <a:gd name="connsiteX42" fmla="*/ 473868 w 2369343"/>
              <a:gd name="connsiteY42" fmla="*/ 311944 h 557213"/>
              <a:gd name="connsiteX43" fmla="*/ 547687 w 2369343"/>
              <a:gd name="connsiteY43" fmla="*/ 304800 h 557213"/>
              <a:gd name="connsiteX44" fmla="*/ 681037 w 2369343"/>
              <a:gd name="connsiteY44" fmla="*/ 290513 h 557213"/>
              <a:gd name="connsiteX45" fmla="*/ 850106 w 2369343"/>
              <a:gd name="connsiteY45" fmla="*/ 266700 h 557213"/>
              <a:gd name="connsiteX46" fmla="*/ 1040606 w 2369343"/>
              <a:gd name="connsiteY46" fmla="*/ 238125 h 557213"/>
              <a:gd name="connsiteX47" fmla="*/ 1254918 w 2369343"/>
              <a:gd name="connsiteY47" fmla="*/ 200025 h 557213"/>
              <a:gd name="connsiteX48" fmla="*/ 1416843 w 2369343"/>
              <a:gd name="connsiteY48" fmla="*/ 169069 h 557213"/>
              <a:gd name="connsiteX49" fmla="*/ 1607343 w 2369343"/>
              <a:gd name="connsiteY49" fmla="*/ 128588 h 557213"/>
              <a:gd name="connsiteX50" fmla="*/ 1688306 w 2369343"/>
              <a:gd name="connsiteY50" fmla="*/ 109538 h 557213"/>
              <a:gd name="connsiteX51" fmla="*/ 1747837 w 2369343"/>
              <a:gd name="connsiteY51" fmla="*/ 88107 h 557213"/>
              <a:gd name="connsiteX52" fmla="*/ 1812131 w 2369343"/>
              <a:gd name="connsiteY52" fmla="*/ 61913 h 557213"/>
              <a:gd name="connsiteX53" fmla="*/ 1871662 w 2369343"/>
              <a:gd name="connsiteY53" fmla="*/ 33338 h 557213"/>
              <a:gd name="connsiteX54" fmla="*/ 1924050 w 2369343"/>
              <a:gd name="connsiteY54" fmla="*/ 4763 h 557213"/>
              <a:gd name="connsiteX55" fmla="*/ 1938337 w 2369343"/>
              <a:gd name="connsiteY55" fmla="*/ 0 h 557213"/>
              <a:gd name="connsiteX56" fmla="*/ 1978818 w 2369343"/>
              <a:gd name="connsiteY56" fmla="*/ 2382 h 557213"/>
              <a:gd name="connsiteX57" fmla="*/ 2045493 w 2369343"/>
              <a:gd name="connsiteY57" fmla="*/ 11907 h 557213"/>
              <a:gd name="connsiteX58" fmla="*/ 2109787 w 2369343"/>
              <a:gd name="connsiteY58" fmla="*/ 28575 h 557213"/>
              <a:gd name="connsiteX59" fmla="*/ 2178843 w 2369343"/>
              <a:gd name="connsiteY59" fmla="*/ 52388 h 557213"/>
              <a:gd name="connsiteX60" fmla="*/ 2245518 w 2369343"/>
              <a:gd name="connsiteY60" fmla="*/ 80963 h 557213"/>
              <a:gd name="connsiteX61" fmla="*/ 2309812 w 2369343"/>
              <a:gd name="connsiteY61" fmla="*/ 109538 h 557213"/>
              <a:gd name="connsiteX62" fmla="*/ 2326481 w 2369343"/>
              <a:gd name="connsiteY62" fmla="*/ 121444 h 557213"/>
              <a:gd name="connsiteX63" fmla="*/ 2340768 w 2369343"/>
              <a:gd name="connsiteY63" fmla="*/ 138113 h 557213"/>
              <a:gd name="connsiteX64" fmla="*/ 2352675 w 2369343"/>
              <a:gd name="connsiteY64" fmla="*/ 152400 h 557213"/>
              <a:gd name="connsiteX65" fmla="*/ 2362200 w 2369343"/>
              <a:gd name="connsiteY65" fmla="*/ 166688 h 557213"/>
              <a:gd name="connsiteX66" fmla="*/ 2369343 w 2369343"/>
              <a:gd name="connsiteY66" fmla="*/ 185738 h 557213"/>
              <a:gd name="connsiteX67" fmla="*/ 2364581 w 2369343"/>
              <a:gd name="connsiteY67" fmla="*/ 204788 h 557213"/>
              <a:gd name="connsiteX68" fmla="*/ 2350293 w 2369343"/>
              <a:gd name="connsiteY68" fmla="*/ 223838 h 557213"/>
              <a:gd name="connsiteX69" fmla="*/ 2328862 w 2369343"/>
              <a:gd name="connsiteY69" fmla="*/ 242888 h 557213"/>
              <a:gd name="connsiteX70" fmla="*/ 2288381 w 2369343"/>
              <a:gd name="connsiteY70" fmla="*/ 259557 h 557213"/>
              <a:gd name="connsiteX71" fmla="*/ 2243137 w 2369343"/>
              <a:gd name="connsiteY71" fmla="*/ 269082 h 557213"/>
              <a:gd name="connsiteX72" fmla="*/ 2209800 w 2369343"/>
              <a:gd name="connsiteY72" fmla="*/ 271463 h 557213"/>
              <a:gd name="connsiteX73" fmla="*/ 2107406 w 2369343"/>
              <a:gd name="connsiteY73" fmla="*/ 273844 h 557213"/>
              <a:gd name="connsiteX74" fmla="*/ 1983581 w 2369343"/>
              <a:gd name="connsiteY74" fmla="*/ 278607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369343" h="557213">
                <a:moveTo>
                  <a:pt x="1983581" y="278607"/>
                </a:moveTo>
                <a:lnTo>
                  <a:pt x="1890712" y="283369"/>
                </a:lnTo>
                <a:lnTo>
                  <a:pt x="1790700" y="288132"/>
                </a:lnTo>
                <a:lnTo>
                  <a:pt x="1704975" y="295275"/>
                </a:lnTo>
                <a:lnTo>
                  <a:pt x="1602581" y="302419"/>
                </a:lnTo>
                <a:lnTo>
                  <a:pt x="1438275" y="319088"/>
                </a:lnTo>
                <a:lnTo>
                  <a:pt x="1316831" y="335757"/>
                </a:lnTo>
                <a:lnTo>
                  <a:pt x="1209675" y="352425"/>
                </a:lnTo>
                <a:lnTo>
                  <a:pt x="1104900" y="376238"/>
                </a:lnTo>
                <a:lnTo>
                  <a:pt x="957262" y="416719"/>
                </a:lnTo>
                <a:lnTo>
                  <a:pt x="783431" y="464344"/>
                </a:lnTo>
                <a:lnTo>
                  <a:pt x="628650" y="511969"/>
                </a:lnTo>
                <a:lnTo>
                  <a:pt x="519112" y="545307"/>
                </a:lnTo>
                <a:lnTo>
                  <a:pt x="483393" y="554832"/>
                </a:lnTo>
                <a:lnTo>
                  <a:pt x="464343" y="557213"/>
                </a:lnTo>
                <a:lnTo>
                  <a:pt x="423862" y="552450"/>
                </a:lnTo>
                <a:lnTo>
                  <a:pt x="373856" y="542925"/>
                </a:lnTo>
                <a:lnTo>
                  <a:pt x="335756" y="531019"/>
                </a:lnTo>
                <a:lnTo>
                  <a:pt x="300037" y="514350"/>
                </a:lnTo>
                <a:lnTo>
                  <a:pt x="259556" y="490538"/>
                </a:lnTo>
                <a:lnTo>
                  <a:pt x="226218" y="469107"/>
                </a:lnTo>
                <a:lnTo>
                  <a:pt x="192881" y="442913"/>
                </a:lnTo>
                <a:lnTo>
                  <a:pt x="157162" y="414338"/>
                </a:lnTo>
                <a:lnTo>
                  <a:pt x="133350" y="390525"/>
                </a:lnTo>
                <a:lnTo>
                  <a:pt x="104775" y="361950"/>
                </a:lnTo>
                <a:lnTo>
                  <a:pt x="78581" y="333375"/>
                </a:lnTo>
                <a:lnTo>
                  <a:pt x="45243" y="292894"/>
                </a:lnTo>
                <a:lnTo>
                  <a:pt x="21431" y="261938"/>
                </a:lnTo>
                <a:lnTo>
                  <a:pt x="7143" y="238125"/>
                </a:lnTo>
                <a:lnTo>
                  <a:pt x="0" y="216694"/>
                </a:lnTo>
                <a:lnTo>
                  <a:pt x="0" y="197644"/>
                </a:lnTo>
                <a:lnTo>
                  <a:pt x="4762" y="190500"/>
                </a:lnTo>
                <a:lnTo>
                  <a:pt x="11906" y="185738"/>
                </a:lnTo>
                <a:lnTo>
                  <a:pt x="33337" y="190500"/>
                </a:lnTo>
                <a:lnTo>
                  <a:pt x="59531" y="202407"/>
                </a:lnTo>
                <a:lnTo>
                  <a:pt x="111918" y="233363"/>
                </a:lnTo>
                <a:lnTo>
                  <a:pt x="157162" y="257175"/>
                </a:lnTo>
                <a:lnTo>
                  <a:pt x="209550" y="278607"/>
                </a:lnTo>
                <a:lnTo>
                  <a:pt x="259556" y="295275"/>
                </a:lnTo>
                <a:lnTo>
                  <a:pt x="311943" y="307182"/>
                </a:lnTo>
                <a:lnTo>
                  <a:pt x="364331" y="314325"/>
                </a:lnTo>
                <a:lnTo>
                  <a:pt x="407193" y="314325"/>
                </a:lnTo>
                <a:lnTo>
                  <a:pt x="473868" y="311944"/>
                </a:lnTo>
                <a:lnTo>
                  <a:pt x="547687" y="304800"/>
                </a:lnTo>
                <a:lnTo>
                  <a:pt x="681037" y="290513"/>
                </a:lnTo>
                <a:lnTo>
                  <a:pt x="850106" y="266700"/>
                </a:lnTo>
                <a:lnTo>
                  <a:pt x="1040606" y="238125"/>
                </a:lnTo>
                <a:lnTo>
                  <a:pt x="1254918" y="200025"/>
                </a:lnTo>
                <a:lnTo>
                  <a:pt x="1416843" y="169069"/>
                </a:lnTo>
                <a:lnTo>
                  <a:pt x="1607343" y="128588"/>
                </a:lnTo>
                <a:lnTo>
                  <a:pt x="1688306" y="109538"/>
                </a:lnTo>
                <a:lnTo>
                  <a:pt x="1747837" y="88107"/>
                </a:lnTo>
                <a:lnTo>
                  <a:pt x="1812131" y="61913"/>
                </a:lnTo>
                <a:lnTo>
                  <a:pt x="1871662" y="33338"/>
                </a:lnTo>
                <a:lnTo>
                  <a:pt x="1924050" y="4763"/>
                </a:lnTo>
                <a:lnTo>
                  <a:pt x="1938337" y="0"/>
                </a:lnTo>
                <a:lnTo>
                  <a:pt x="1978818" y="2382"/>
                </a:lnTo>
                <a:lnTo>
                  <a:pt x="2045493" y="11907"/>
                </a:lnTo>
                <a:lnTo>
                  <a:pt x="2109787" y="28575"/>
                </a:lnTo>
                <a:lnTo>
                  <a:pt x="2178843" y="52388"/>
                </a:lnTo>
                <a:lnTo>
                  <a:pt x="2245518" y="80963"/>
                </a:lnTo>
                <a:lnTo>
                  <a:pt x="2309812" y="109538"/>
                </a:lnTo>
                <a:lnTo>
                  <a:pt x="2326481" y="121444"/>
                </a:lnTo>
                <a:lnTo>
                  <a:pt x="2340768" y="138113"/>
                </a:lnTo>
                <a:lnTo>
                  <a:pt x="2352675" y="152400"/>
                </a:lnTo>
                <a:lnTo>
                  <a:pt x="2362200" y="166688"/>
                </a:lnTo>
                <a:lnTo>
                  <a:pt x="2369343" y="185738"/>
                </a:lnTo>
                <a:lnTo>
                  <a:pt x="2364581" y="204788"/>
                </a:lnTo>
                <a:lnTo>
                  <a:pt x="2350293" y="223838"/>
                </a:lnTo>
                <a:lnTo>
                  <a:pt x="2328862" y="242888"/>
                </a:lnTo>
                <a:lnTo>
                  <a:pt x="2288381" y="259557"/>
                </a:lnTo>
                <a:lnTo>
                  <a:pt x="2243137" y="269082"/>
                </a:lnTo>
                <a:lnTo>
                  <a:pt x="2209800" y="271463"/>
                </a:lnTo>
                <a:lnTo>
                  <a:pt x="2107406" y="273844"/>
                </a:lnTo>
                <a:lnTo>
                  <a:pt x="1983581" y="2786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A90E9CA3-4B68-4D53-8EDA-DA7B5547F181}"/>
              </a:ext>
            </a:extLst>
          </p:cNvPr>
          <p:cNvSpPr/>
          <p:nvPr/>
        </p:nvSpPr>
        <p:spPr>
          <a:xfrm>
            <a:off x="3138488" y="3071813"/>
            <a:ext cx="1314450" cy="377825"/>
          </a:xfrm>
          <a:custGeom>
            <a:avLst/>
            <a:gdLst>
              <a:gd name="connsiteX0" fmla="*/ 1083468 w 1314450"/>
              <a:gd name="connsiteY0" fmla="*/ 252412 h 378618"/>
              <a:gd name="connsiteX1" fmla="*/ 921543 w 1314450"/>
              <a:gd name="connsiteY1" fmla="*/ 280987 h 378618"/>
              <a:gd name="connsiteX2" fmla="*/ 747712 w 1314450"/>
              <a:gd name="connsiteY2" fmla="*/ 314325 h 378618"/>
              <a:gd name="connsiteX3" fmla="*/ 628650 w 1314450"/>
              <a:gd name="connsiteY3" fmla="*/ 335756 h 378618"/>
              <a:gd name="connsiteX4" fmla="*/ 545306 w 1314450"/>
              <a:gd name="connsiteY4" fmla="*/ 352425 h 378618"/>
              <a:gd name="connsiteX5" fmla="*/ 466725 w 1314450"/>
              <a:gd name="connsiteY5" fmla="*/ 364331 h 378618"/>
              <a:gd name="connsiteX6" fmla="*/ 388143 w 1314450"/>
              <a:gd name="connsiteY6" fmla="*/ 373856 h 378618"/>
              <a:gd name="connsiteX7" fmla="*/ 321468 w 1314450"/>
              <a:gd name="connsiteY7" fmla="*/ 378618 h 378618"/>
              <a:gd name="connsiteX8" fmla="*/ 278606 w 1314450"/>
              <a:gd name="connsiteY8" fmla="*/ 378618 h 378618"/>
              <a:gd name="connsiteX9" fmla="*/ 238125 w 1314450"/>
              <a:gd name="connsiteY9" fmla="*/ 373856 h 378618"/>
              <a:gd name="connsiteX10" fmla="*/ 195262 w 1314450"/>
              <a:gd name="connsiteY10" fmla="*/ 364331 h 378618"/>
              <a:gd name="connsiteX11" fmla="*/ 159543 w 1314450"/>
              <a:gd name="connsiteY11" fmla="*/ 350043 h 378618"/>
              <a:gd name="connsiteX12" fmla="*/ 128587 w 1314450"/>
              <a:gd name="connsiteY12" fmla="*/ 330993 h 378618"/>
              <a:gd name="connsiteX13" fmla="*/ 100012 w 1314450"/>
              <a:gd name="connsiteY13" fmla="*/ 311943 h 378618"/>
              <a:gd name="connsiteX14" fmla="*/ 73818 w 1314450"/>
              <a:gd name="connsiteY14" fmla="*/ 288131 h 378618"/>
              <a:gd name="connsiteX15" fmla="*/ 50006 w 1314450"/>
              <a:gd name="connsiteY15" fmla="*/ 264318 h 378618"/>
              <a:gd name="connsiteX16" fmla="*/ 26193 w 1314450"/>
              <a:gd name="connsiteY16" fmla="*/ 233362 h 378618"/>
              <a:gd name="connsiteX17" fmla="*/ 11906 w 1314450"/>
              <a:gd name="connsiteY17" fmla="*/ 209550 h 378618"/>
              <a:gd name="connsiteX18" fmla="*/ 2381 w 1314450"/>
              <a:gd name="connsiteY18" fmla="*/ 188118 h 378618"/>
              <a:gd name="connsiteX19" fmla="*/ 0 w 1314450"/>
              <a:gd name="connsiteY19" fmla="*/ 169068 h 378618"/>
              <a:gd name="connsiteX20" fmla="*/ 4762 w 1314450"/>
              <a:gd name="connsiteY20" fmla="*/ 154781 h 378618"/>
              <a:gd name="connsiteX21" fmla="*/ 16668 w 1314450"/>
              <a:gd name="connsiteY21" fmla="*/ 157162 h 378618"/>
              <a:gd name="connsiteX22" fmla="*/ 35718 w 1314450"/>
              <a:gd name="connsiteY22" fmla="*/ 164306 h 378618"/>
              <a:gd name="connsiteX23" fmla="*/ 107156 w 1314450"/>
              <a:gd name="connsiteY23" fmla="*/ 197643 h 378618"/>
              <a:gd name="connsiteX24" fmla="*/ 166687 w 1314450"/>
              <a:gd name="connsiteY24" fmla="*/ 219075 h 378618"/>
              <a:gd name="connsiteX25" fmla="*/ 207168 w 1314450"/>
              <a:gd name="connsiteY25" fmla="*/ 226218 h 378618"/>
              <a:gd name="connsiteX26" fmla="*/ 245268 w 1314450"/>
              <a:gd name="connsiteY26" fmla="*/ 230981 h 378618"/>
              <a:gd name="connsiteX27" fmla="*/ 307181 w 1314450"/>
              <a:gd name="connsiteY27" fmla="*/ 223837 h 378618"/>
              <a:gd name="connsiteX28" fmla="*/ 433387 w 1314450"/>
              <a:gd name="connsiteY28" fmla="*/ 200025 h 378618"/>
              <a:gd name="connsiteX29" fmla="*/ 581025 w 1314450"/>
              <a:gd name="connsiteY29" fmla="*/ 169068 h 378618"/>
              <a:gd name="connsiteX30" fmla="*/ 716756 w 1314450"/>
              <a:gd name="connsiteY30" fmla="*/ 135731 h 378618"/>
              <a:gd name="connsiteX31" fmla="*/ 828675 w 1314450"/>
              <a:gd name="connsiteY31" fmla="*/ 97631 h 378618"/>
              <a:gd name="connsiteX32" fmla="*/ 931068 w 1314450"/>
              <a:gd name="connsiteY32" fmla="*/ 54768 h 378618"/>
              <a:gd name="connsiteX33" fmla="*/ 1031081 w 1314450"/>
              <a:gd name="connsiteY33" fmla="*/ 7143 h 378618"/>
              <a:gd name="connsiteX34" fmla="*/ 1052512 w 1314450"/>
              <a:gd name="connsiteY34" fmla="*/ 0 h 378618"/>
              <a:gd name="connsiteX35" fmla="*/ 1085850 w 1314450"/>
              <a:gd name="connsiteY35" fmla="*/ 2381 h 378618"/>
              <a:gd name="connsiteX36" fmla="*/ 1145381 w 1314450"/>
              <a:gd name="connsiteY36" fmla="*/ 14287 h 378618"/>
              <a:gd name="connsiteX37" fmla="*/ 1185862 w 1314450"/>
              <a:gd name="connsiteY37" fmla="*/ 28575 h 378618"/>
              <a:gd name="connsiteX38" fmla="*/ 1254918 w 1314450"/>
              <a:gd name="connsiteY38" fmla="*/ 64293 h 378618"/>
              <a:gd name="connsiteX39" fmla="*/ 1288256 w 1314450"/>
              <a:gd name="connsiteY39" fmla="*/ 83343 h 378618"/>
              <a:gd name="connsiteX40" fmla="*/ 1302543 w 1314450"/>
              <a:gd name="connsiteY40" fmla="*/ 97631 h 378618"/>
              <a:gd name="connsiteX41" fmla="*/ 1312068 w 1314450"/>
              <a:gd name="connsiteY41" fmla="*/ 119062 h 378618"/>
              <a:gd name="connsiteX42" fmla="*/ 1314450 w 1314450"/>
              <a:gd name="connsiteY42" fmla="*/ 135731 h 378618"/>
              <a:gd name="connsiteX43" fmla="*/ 1314450 w 1314450"/>
              <a:gd name="connsiteY43" fmla="*/ 152400 h 378618"/>
              <a:gd name="connsiteX44" fmla="*/ 1307306 w 1314450"/>
              <a:gd name="connsiteY44" fmla="*/ 173831 h 378618"/>
              <a:gd name="connsiteX45" fmla="*/ 1290637 w 1314450"/>
              <a:gd name="connsiteY45" fmla="*/ 192881 h 378618"/>
              <a:gd name="connsiteX46" fmla="*/ 1259681 w 1314450"/>
              <a:gd name="connsiteY46" fmla="*/ 211931 h 378618"/>
              <a:gd name="connsiteX47" fmla="*/ 1221581 w 1314450"/>
              <a:gd name="connsiteY47" fmla="*/ 223837 h 378618"/>
              <a:gd name="connsiteX48" fmla="*/ 1083468 w 1314450"/>
              <a:gd name="connsiteY48" fmla="*/ 252412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14450" h="378618">
                <a:moveTo>
                  <a:pt x="1083468" y="252412"/>
                </a:moveTo>
                <a:lnTo>
                  <a:pt x="921543" y="280987"/>
                </a:lnTo>
                <a:lnTo>
                  <a:pt x="747712" y="314325"/>
                </a:lnTo>
                <a:lnTo>
                  <a:pt x="628650" y="335756"/>
                </a:lnTo>
                <a:lnTo>
                  <a:pt x="545306" y="352425"/>
                </a:lnTo>
                <a:lnTo>
                  <a:pt x="466725" y="364331"/>
                </a:lnTo>
                <a:lnTo>
                  <a:pt x="388143" y="373856"/>
                </a:lnTo>
                <a:lnTo>
                  <a:pt x="321468" y="378618"/>
                </a:lnTo>
                <a:lnTo>
                  <a:pt x="278606" y="378618"/>
                </a:lnTo>
                <a:lnTo>
                  <a:pt x="238125" y="373856"/>
                </a:lnTo>
                <a:lnTo>
                  <a:pt x="195262" y="364331"/>
                </a:lnTo>
                <a:lnTo>
                  <a:pt x="159543" y="350043"/>
                </a:lnTo>
                <a:lnTo>
                  <a:pt x="128587" y="330993"/>
                </a:lnTo>
                <a:lnTo>
                  <a:pt x="100012" y="311943"/>
                </a:lnTo>
                <a:lnTo>
                  <a:pt x="73818" y="288131"/>
                </a:lnTo>
                <a:lnTo>
                  <a:pt x="50006" y="264318"/>
                </a:lnTo>
                <a:lnTo>
                  <a:pt x="26193" y="233362"/>
                </a:lnTo>
                <a:lnTo>
                  <a:pt x="11906" y="209550"/>
                </a:lnTo>
                <a:lnTo>
                  <a:pt x="2381" y="188118"/>
                </a:lnTo>
                <a:lnTo>
                  <a:pt x="0" y="169068"/>
                </a:lnTo>
                <a:lnTo>
                  <a:pt x="4762" y="154781"/>
                </a:lnTo>
                <a:lnTo>
                  <a:pt x="16668" y="157162"/>
                </a:lnTo>
                <a:lnTo>
                  <a:pt x="35718" y="164306"/>
                </a:lnTo>
                <a:lnTo>
                  <a:pt x="107156" y="197643"/>
                </a:lnTo>
                <a:lnTo>
                  <a:pt x="166687" y="219075"/>
                </a:lnTo>
                <a:lnTo>
                  <a:pt x="207168" y="226218"/>
                </a:lnTo>
                <a:lnTo>
                  <a:pt x="245268" y="230981"/>
                </a:lnTo>
                <a:lnTo>
                  <a:pt x="307181" y="223837"/>
                </a:lnTo>
                <a:lnTo>
                  <a:pt x="433387" y="200025"/>
                </a:lnTo>
                <a:lnTo>
                  <a:pt x="581025" y="169068"/>
                </a:lnTo>
                <a:lnTo>
                  <a:pt x="716756" y="135731"/>
                </a:lnTo>
                <a:lnTo>
                  <a:pt x="828675" y="97631"/>
                </a:lnTo>
                <a:lnTo>
                  <a:pt x="931068" y="54768"/>
                </a:lnTo>
                <a:lnTo>
                  <a:pt x="1031081" y="7143"/>
                </a:lnTo>
                <a:lnTo>
                  <a:pt x="1052512" y="0"/>
                </a:lnTo>
                <a:lnTo>
                  <a:pt x="1085850" y="2381"/>
                </a:lnTo>
                <a:lnTo>
                  <a:pt x="1145381" y="14287"/>
                </a:lnTo>
                <a:lnTo>
                  <a:pt x="1185862" y="28575"/>
                </a:lnTo>
                <a:lnTo>
                  <a:pt x="1254918" y="64293"/>
                </a:lnTo>
                <a:lnTo>
                  <a:pt x="1288256" y="83343"/>
                </a:lnTo>
                <a:lnTo>
                  <a:pt x="1302543" y="97631"/>
                </a:lnTo>
                <a:lnTo>
                  <a:pt x="1312068" y="119062"/>
                </a:lnTo>
                <a:lnTo>
                  <a:pt x="1314450" y="135731"/>
                </a:lnTo>
                <a:lnTo>
                  <a:pt x="1314450" y="152400"/>
                </a:lnTo>
                <a:lnTo>
                  <a:pt x="1307306" y="173831"/>
                </a:lnTo>
                <a:lnTo>
                  <a:pt x="1290637" y="192881"/>
                </a:lnTo>
                <a:lnTo>
                  <a:pt x="1259681" y="211931"/>
                </a:lnTo>
                <a:lnTo>
                  <a:pt x="1221581" y="223837"/>
                </a:lnTo>
                <a:lnTo>
                  <a:pt x="1083468" y="2524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A98EA28E-6298-43C9-AF7F-6FEC8C14036A}"/>
              </a:ext>
            </a:extLst>
          </p:cNvPr>
          <p:cNvSpPr/>
          <p:nvPr/>
        </p:nvSpPr>
        <p:spPr>
          <a:xfrm>
            <a:off x="3087688" y="3700463"/>
            <a:ext cx="1398587" cy="376237"/>
          </a:xfrm>
          <a:custGeom>
            <a:avLst/>
            <a:gdLst>
              <a:gd name="connsiteX0" fmla="*/ 1140619 w 1397794"/>
              <a:gd name="connsiteY0" fmla="*/ 259556 h 376237"/>
              <a:gd name="connsiteX1" fmla="*/ 1021557 w 1397794"/>
              <a:gd name="connsiteY1" fmla="*/ 283368 h 376237"/>
              <a:gd name="connsiteX2" fmla="*/ 866775 w 1397794"/>
              <a:gd name="connsiteY2" fmla="*/ 311943 h 376237"/>
              <a:gd name="connsiteX3" fmla="*/ 764382 w 1397794"/>
              <a:gd name="connsiteY3" fmla="*/ 330993 h 376237"/>
              <a:gd name="connsiteX4" fmla="*/ 607219 w 1397794"/>
              <a:gd name="connsiteY4" fmla="*/ 357187 h 376237"/>
              <a:gd name="connsiteX5" fmla="*/ 495300 w 1397794"/>
              <a:gd name="connsiteY5" fmla="*/ 376237 h 376237"/>
              <a:gd name="connsiteX6" fmla="*/ 423863 w 1397794"/>
              <a:gd name="connsiteY6" fmla="*/ 376237 h 376237"/>
              <a:gd name="connsiteX7" fmla="*/ 335757 w 1397794"/>
              <a:gd name="connsiteY7" fmla="*/ 376237 h 376237"/>
              <a:gd name="connsiteX8" fmla="*/ 302419 w 1397794"/>
              <a:gd name="connsiteY8" fmla="*/ 373856 h 376237"/>
              <a:gd name="connsiteX9" fmla="*/ 290513 w 1397794"/>
              <a:gd name="connsiteY9" fmla="*/ 371475 h 376237"/>
              <a:gd name="connsiteX10" fmla="*/ 266700 w 1397794"/>
              <a:gd name="connsiteY10" fmla="*/ 364331 h 376237"/>
              <a:gd name="connsiteX11" fmla="*/ 228600 w 1397794"/>
              <a:gd name="connsiteY11" fmla="*/ 350043 h 376237"/>
              <a:gd name="connsiteX12" fmla="*/ 188119 w 1397794"/>
              <a:gd name="connsiteY12" fmla="*/ 328612 h 376237"/>
              <a:gd name="connsiteX13" fmla="*/ 142875 w 1397794"/>
              <a:gd name="connsiteY13" fmla="*/ 302418 h 376237"/>
              <a:gd name="connsiteX14" fmla="*/ 71438 w 1397794"/>
              <a:gd name="connsiteY14" fmla="*/ 257175 h 376237"/>
              <a:gd name="connsiteX15" fmla="*/ 38100 w 1397794"/>
              <a:gd name="connsiteY15" fmla="*/ 228600 h 376237"/>
              <a:gd name="connsiteX16" fmla="*/ 16669 w 1397794"/>
              <a:gd name="connsiteY16" fmla="*/ 207168 h 376237"/>
              <a:gd name="connsiteX17" fmla="*/ 0 w 1397794"/>
              <a:gd name="connsiteY17" fmla="*/ 183356 h 376237"/>
              <a:gd name="connsiteX18" fmla="*/ 0 w 1397794"/>
              <a:gd name="connsiteY18" fmla="*/ 169068 h 376237"/>
              <a:gd name="connsiteX19" fmla="*/ 4763 w 1397794"/>
              <a:gd name="connsiteY19" fmla="*/ 164306 h 376237"/>
              <a:gd name="connsiteX20" fmla="*/ 21432 w 1397794"/>
              <a:gd name="connsiteY20" fmla="*/ 164306 h 376237"/>
              <a:gd name="connsiteX21" fmla="*/ 59532 w 1397794"/>
              <a:gd name="connsiteY21" fmla="*/ 176212 h 376237"/>
              <a:gd name="connsiteX22" fmla="*/ 121444 w 1397794"/>
              <a:gd name="connsiteY22" fmla="*/ 197643 h 376237"/>
              <a:gd name="connsiteX23" fmla="*/ 200025 w 1397794"/>
              <a:gd name="connsiteY23" fmla="*/ 216693 h 376237"/>
              <a:gd name="connsiteX24" fmla="*/ 278607 w 1397794"/>
              <a:gd name="connsiteY24" fmla="*/ 223837 h 376237"/>
              <a:gd name="connsiteX25" fmla="*/ 333375 w 1397794"/>
              <a:gd name="connsiteY25" fmla="*/ 221456 h 376237"/>
              <a:gd name="connsiteX26" fmla="*/ 450057 w 1397794"/>
              <a:gd name="connsiteY26" fmla="*/ 207168 h 376237"/>
              <a:gd name="connsiteX27" fmla="*/ 600075 w 1397794"/>
              <a:gd name="connsiteY27" fmla="*/ 183356 h 376237"/>
              <a:gd name="connsiteX28" fmla="*/ 719138 w 1397794"/>
              <a:gd name="connsiteY28" fmla="*/ 157162 h 376237"/>
              <a:gd name="connsiteX29" fmla="*/ 814388 w 1397794"/>
              <a:gd name="connsiteY29" fmla="*/ 130968 h 376237"/>
              <a:gd name="connsiteX30" fmla="*/ 888207 w 1397794"/>
              <a:gd name="connsiteY30" fmla="*/ 102393 h 376237"/>
              <a:gd name="connsiteX31" fmla="*/ 938213 w 1397794"/>
              <a:gd name="connsiteY31" fmla="*/ 78581 h 376237"/>
              <a:gd name="connsiteX32" fmla="*/ 990600 w 1397794"/>
              <a:gd name="connsiteY32" fmla="*/ 50006 h 376237"/>
              <a:gd name="connsiteX33" fmla="*/ 1023938 w 1397794"/>
              <a:gd name="connsiteY33" fmla="*/ 23812 h 376237"/>
              <a:gd name="connsiteX34" fmla="*/ 1050132 w 1397794"/>
              <a:gd name="connsiteY34" fmla="*/ 2381 h 376237"/>
              <a:gd name="connsiteX35" fmla="*/ 1054894 w 1397794"/>
              <a:gd name="connsiteY35" fmla="*/ 0 h 376237"/>
              <a:gd name="connsiteX36" fmla="*/ 1090613 w 1397794"/>
              <a:gd name="connsiteY36" fmla="*/ 2381 h 376237"/>
              <a:gd name="connsiteX37" fmla="*/ 1176338 w 1397794"/>
              <a:gd name="connsiteY37" fmla="*/ 23812 h 376237"/>
              <a:gd name="connsiteX38" fmla="*/ 1228725 w 1397794"/>
              <a:gd name="connsiteY38" fmla="*/ 45243 h 376237"/>
              <a:gd name="connsiteX39" fmla="*/ 1293019 w 1397794"/>
              <a:gd name="connsiteY39" fmla="*/ 76200 h 376237"/>
              <a:gd name="connsiteX40" fmla="*/ 1333500 w 1397794"/>
              <a:gd name="connsiteY40" fmla="*/ 100012 h 376237"/>
              <a:gd name="connsiteX41" fmla="*/ 1362075 w 1397794"/>
              <a:gd name="connsiteY41" fmla="*/ 121443 h 376237"/>
              <a:gd name="connsiteX42" fmla="*/ 1381125 w 1397794"/>
              <a:gd name="connsiteY42" fmla="*/ 140493 h 376237"/>
              <a:gd name="connsiteX43" fmla="*/ 1388269 w 1397794"/>
              <a:gd name="connsiteY43" fmla="*/ 150018 h 376237"/>
              <a:gd name="connsiteX44" fmla="*/ 1397794 w 1397794"/>
              <a:gd name="connsiteY44" fmla="*/ 166687 h 376237"/>
              <a:gd name="connsiteX45" fmla="*/ 1397794 w 1397794"/>
              <a:gd name="connsiteY45" fmla="*/ 178593 h 376237"/>
              <a:gd name="connsiteX46" fmla="*/ 1390650 w 1397794"/>
              <a:gd name="connsiteY46" fmla="*/ 192881 h 376237"/>
              <a:gd name="connsiteX47" fmla="*/ 1371600 w 1397794"/>
              <a:gd name="connsiteY47" fmla="*/ 204787 h 376237"/>
              <a:gd name="connsiteX48" fmla="*/ 1331119 w 1397794"/>
              <a:gd name="connsiteY48" fmla="*/ 216693 h 376237"/>
              <a:gd name="connsiteX49" fmla="*/ 1238250 w 1397794"/>
              <a:gd name="connsiteY49" fmla="*/ 238125 h 376237"/>
              <a:gd name="connsiteX50" fmla="*/ 1140619 w 1397794"/>
              <a:gd name="connsiteY50" fmla="*/ 259556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397794" h="376237">
                <a:moveTo>
                  <a:pt x="1140619" y="259556"/>
                </a:moveTo>
                <a:lnTo>
                  <a:pt x="1021557" y="283368"/>
                </a:lnTo>
                <a:lnTo>
                  <a:pt x="866775" y="311943"/>
                </a:lnTo>
                <a:lnTo>
                  <a:pt x="764382" y="330993"/>
                </a:lnTo>
                <a:lnTo>
                  <a:pt x="607219" y="357187"/>
                </a:lnTo>
                <a:lnTo>
                  <a:pt x="495300" y="376237"/>
                </a:lnTo>
                <a:lnTo>
                  <a:pt x="423863" y="376237"/>
                </a:lnTo>
                <a:lnTo>
                  <a:pt x="335757" y="376237"/>
                </a:lnTo>
                <a:cubicBezTo>
                  <a:pt x="324644" y="375443"/>
                  <a:pt x="313499" y="375022"/>
                  <a:pt x="302419" y="373856"/>
                </a:cubicBezTo>
                <a:cubicBezTo>
                  <a:pt x="298394" y="373432"/>
                  <a:pt x="290513" y="371475"/>
                  <a:pt x="290513" y="371475"/>
                </a:cubicBezTo>
                <a:lnTo>
                  <a:pt x="266700" y="364331"/>
                </a:lnTo>
                <a:lnTo>
                  <a:pt x="228600" y="350043"/>
                </a:lnTo>
                <a:lnTo>
                  <a:pt x="188119" y="328612"/>
                </a:lnTo>
                <a:lnTo>
                  <a:pt x="142875" y="302418"/>
                </a:lnTo>
                <a:lnTo>
                  <a:pt x="71438" y="257175"/>
                </a:lnTo>
                <a:lnTo>
                  <a:pt x="38100" y="228600"/>
                </a:lnTo>
                <a:lnTo>
                  <a:pt x="16669" y="207168"/>
                </a:lnTo>
                <a:lnTo>
                  <a:pt x="0" y="183356"/>
                </a:lnTo>
                <a:lnTo>
                  <a:pt x="0" y="169068"/>
                </a:lnTo>
                <a:lnTo>
                  <a:pt x="4763" y="164306"/>
                </a:lnTo>
                <a:lnTo>
                  <a:pt x="21432" y="164306"/>
                </a:lnTo>
                <a:lnTo>
                  <a:pt x="59532" y="176212"/>
                </a:lnTo>
                <a:lnTo>
                  <a:pt x="121444" y="197643"/>
                </a:lnTo>
                <a:lnTo>
                  <a:pt x="200025" y="216693"/>
                </a:lnTo>
                <a:lnTo>
                  <a:pt x="278607" y="223837"/>
                </a:lnTo>
                <a:lnTo>
                  <a:pt x="333375" y="221456"/>
                </a:lnTo>
                <a:lnTo>
                  <a:pt x="450057" y="207168"/>
                </a:lnTo>
                <a:lnTo>
                  <a:pt x="600075" y="183356"/>
                </a:lnTo>
                <a:lnTo>
                  <a:pt x="719138" y="157162"/>
                </a:lnTo>
                <a:lnTo>
                  <a:pt x="814388" y="130968"/>
                </a:lnTo>
                <a:lnTo>
                  <a:pt x="888207" y="102393"/>
                </a:lnTo>
                <a:lnTo>
                  <a:pt x="938213" y="78581"/>
                </a:lnTo>
                <a:lnTo>
                  <a:pt x="990600" y="50006"/>
                </a:lnTo>
                <a:lnTo>
                  <a:pt x="1023938" y="23812"/>
                </a:lnTo>
                <a:lnTo>
                  <a:pt x="1050132" y="2381"/>
                </a:lnTo>
                <a:lnTo>
                  <a:pt x="1054894" y="0"/>
                </a:lnTo>
                <a:lnTo>
                  <a:pt x="1090613" y="2381"/>
                </a:lnTo>
                <a:lnTo>
                  <a:pt x="1176338" y="23812"/>
                </a:lnTo>
                <a:lnTo>
                  <a:pt x="1228725" y="45243"/>
                </a:lnTo>
                <a:lnTo>
                  <a:pt x="1293019" y="76200"/>
                </a:lnTo>
                <a:lnTo>
                  <a:pt x="1333500" y="100012"/>
                </a:lnTo>
                <a:lnTo>
                  <a:pt x="1362075" y="121443"/>
                </a:lnTo>
                <a:lnTo>
                  <a:pt x="1381125" y="140493"/>
                </a:lnTo>
                <a:lnTo>
                  <a:pt x="1388269" y="150018"/>
                </a:lnTo>
                <a:lnTo>
                  <a:pt x="1397794" y="166687"/>
                </a:lnTo>
                <a:lnTo>
                  <a:pt x="1397794" y="178593"/>
                </a:lnTo>
                <a:lnTo>
                  <a:pt x="1390650" y="192881"/>
                </a:lnTo>
                <a:lnTo>
                  <a:pt x="1371600" y="204787"/>
                </a:lnTo>
                <a:lnTo>
                  <a:pt x="1331119" y="216693"/>
                </a:lnTo>
                <a:lnTo>
                  <a:pt x="1238250" y="238125"/>
                </a:lnTo>
                <a:lnTo>
                  <a:pt x="1140619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5EAA2DF-019B-494B-917A-B6077657B006}"/>
              </a:ext>
            </a:extLst>
          </p:cNvPr>
          <p:cNvSpPr/>
          <p:nvPr/>
        </p:nvSpPr>
        <p:spPr>
          <a:xfrm>
            <a:off x="2906713" y="4586288"/>
            <a:ext cx="654050" cy="1146175"/>
          </a:xfrm>
          <a:custGeom>
            <a:avLst/>
            <a:gdLst>
              <a:gd name="connsiteX0" fmla="*/ 485775 w 652463"/>
              <a:gd name="connsiteY0" fmla="*/ 466725 h 1145381"/>
              <a:gd name="connsiteX1" fmla="*/ 557213 w 652463"/>
              <a:gd name="connsiteY1" fmla="*/ 690562 h 1145381"/>
              <a:gd name="connsiteX2" fmla="*/ 597694 w 652463"/>
              <a:gd name="connsiteY2" fmla="*/ 812006 h 1145381"/>
              <a:gd name="connsiteX3" fmla="*/ 650082 w 652463"/>
              <a:gd name="connsiteY3" fmla="*/ 952500 h 1145381"/>
              <a:gd name="connsiteX4" fmla="*/ 652463 w 652463"/>
              <a:gd name="connsiteY4" fmla="*/ 988218 h 1145381"/>
              <a:gd name="connsiteX5" fmla="*/ 650082 w 652463"/>
              <a:gd name="connsiteY5" fmla="*/ 1033462 h 1145381"/>
              <a:gd name="connsiteX6" fmla="*/ 642938 w 652463"/>
              <a:gd name="connsiteY6" fmla="*/ 1069181 h 1145381"/>
              <a:gd name="connsiteX7" fmla="*/ 633413 w 652463"/>
              <a:gd name="connsiteY7" fmla="*/ 1095375 h 1145381"/>
              <a:gd name="connsiteX8" fmla="*/ 621507 w 652463"/>
              <a:gd name="connsiteY8" fmla="*/ 1116806 h 1145381"/>
              <a:gd name="connsiteX9" fmla="*/ 609600 w 652463"/>
              <a:gd name="connsiteY9" fmla="*/ 1128712 h 1145381"/>
              <a:gd name="connsiteX10" fmla="*/ 595313 w 652463"/>
              <a:gd name="connsiteY10" fmla="*/ 1138237 h 1145381"/>
              <a:gd name="connsiteX11" fmla="*/ 578644 w 652463"/>
              <a:gd name="connsiteY11" fmla="*/ 1143000 h 1145381"/>
              <a:gd name="connsiteX12" fmla="*/ 569119 w 652463"/>
              <a:gd name="connsiteY12" fmla="*/ 1145381 h 1145381"/>
              <a:gd name="connsiteX13" fmla="*/ 554832 w 652463"/>
              <a:gd name="connsiteY13" fmla="*/ 1143000 h 1145381"/>
              <a:gd name="connsiteX14" fmla="*/ 542925 w 652463"/>
              <a:gd name="connsiteY14" fmla="*/ 1138237 h 1145381"/>
              <a:gd name="connsiteX15" fmla="*/ 523875 w 652463"/>
              <a:gd name="connsiteY15" fmla="*/ 1119187 h 1145381"/>
              <a:gd name="connsiteX16" fmla="*/ 507207 w 652463"/>
              <a:gd name="connsiteY16" fmla="*/ 1097756 h 1145381"/>
              <a:gd name="connsiteX17" fmla="*/ 485775 w 652463"/>
              <a:gd name="connsiteY17" fmla="*/ 1066800 h 1145381"/>
              <a:gd name="connsiteX18" fmla="*/ 461963 w 652463"/>
              <a:gd name="connsiteY18" fmla="*/ 1038225 h 1145381"/>
              <a:gd name="connsiteX19" fmla="*/ 447675 w 652463"/>
              <a:gd name="connsiteY19" fmla="*/ 1021556 h 1145381"/>
              <a:gd name="connsiteX20" fmla="*/ 431007 w 652463"/>
              <a:gd name="connsiteY20" fmla="*/ 997743 h 1145381"/>
              <a:gd name="connsiteX21" fmla="*/ 411957 w 652463"/>
              <a:gd name="connsiteY21" fmla="*/ 962025 h 1145381"/>
              <a:gd name="connsiteX22" fmla="*/ 395288 w 652463"/>
              <a:gd name="connsiteY22" fmla="*/ 919162 h 1145381"/>
              <a:gd name="connsiteX23" fmla="*/ 383382 w 652463"/>
              <a:gd name="connsiteY23" fmla="*/ 876300 h 1145381"/>
              <a:gd name="connsiteX24" fmla="*/ 381000 w 652463"/>
              <a:gd name="connsiteY24" fmla="*/ 842962 h 1145381"/>
              <a:gd name="connsiteX25" fmla="*/ 366713 w 652463"/>
              <a:gd name="connsiteY25" fmla="*/ 773906 h 1145381"/>
              <a:gd name="connsiteX26" fmla="*/ 340519 w 652463"/>
              <a:gd name="connsiteY26" fmla="*/ 650081 h 1145381"/>
              <a:gd name="connsiteX27" fmla="*/ 309563 w 652463"/>
              <a:gd name="connsiteY27" fmla="*/ 535781 h 1145381"/>
              <a:gd name="connsiteX28" fmla="*/ 278607 w 652463"/>
              <a:gd name="connsiteY28" fmla="*/ 431006 h 1145381"/>
              <a:gd name="connsiteX29" fmla="*/ 250032 w 652463"/>
              <a:gd name="connsiteY29" fmla="*/ 338137 h 1145381"/>
              <a:gd name="connsiteX30" fmla="*/ 230982 w 652463"/>
              <a:gd name="connsiteY30" fmla="*/ 271462 h 1145381"/>
              <a:gd name="connsiteX31" fmla="*/ 223838 w 652463"/>
              <a:gd name="connsiteY31" fmla="*/ 242887 h 1145381"/>
              <a:gd name="connsiteX32" fmla="*/ 214313 w 652463"/>
              <a:gd name="connsiteY32" fmla="*/ 214312 h 1145381"/>
              <a:gd name="connsiteX33" fmla="*/ 200025 w 652463"/>
              <a:gd name="connsiteY33" fmla="*/ 188118 h 1145381"/>
              <a:gd name="connsiteX34" fmla="*/ 190500 w 652463"/>
              <a:gd name="connsiteY34" fmla="*/ 169068 h 1145381"/>
              <a:gd name="connsiteX35" fmla="*/ 171450 w 652463"/>
              <a:gd name="connsiteY35" fmla="*/ 145256 h 1145381"/>
              <a:gd name="connsiteX36" fmla="*/ 154782 w 652463"/>
              <a:gd name="connsiteY36" fmla="*/ 130968 h 1145381"/>
              <a:gd name="connsiteX37" fmla="*/ 126207 w 652463"/>
              <a:gd name="connsiteY37" fmla="*/ 111918 h 1145381"/>
              <a:gd name="connsiteX38" fmla="*/ 92869 w 652463"/>
              <a:gd name="connsiteY38" fmla="*/ 95250 h 1145381"/>
              <a:gd name="connsiteX39" fmla="*/ 71438 w 652463"/>
              <a:gd name="connsiteY39" fmla="*/ 85725 h 1145381"/>
              <a:gd name="connsiteX40" fmla="*/ 38100 w 652463"/>
              <a:gd name="connsiteY40" fmla="*/ 76200 h 1145381"/>
              <a:gd name="connsiteX41" fmla="*/ 23813 w 652463"/>
              <a:gd name="connsiteY41" fmla="*/ 66675 h 1145381"/>
              <a:gd name="connsiteX42" fmla="*/ 7144 w 652463"/>
              <a:gd name="connsiteY42" fmla="*/ 45243 h 1145381"/>
              <a:gd name="connsiteX43" fmla="*/ 0 w 652463"/>
              <a:gd name="connsiteY43" fmla="*/ 28575 h 1145381"/>
              <a:gd name="connsiteX44" fmla="*/ 2382 w 652463"/>
              <a:gd name="connsiteY44" fmla="*/ 19050 h 1145381"/>
              <a:gd name="connsiteX45" fmla="*/ 14288 w 652463"/>
              <a:gd name="connsiteY45" fmla="*/ 9525 h 1145381"/>
              <a:gd name="connsiteX46" fmla="*/ 33338 w 652463"/>
              <a:gd name="connsiteY46" fmla="*/ 7143 h 1145381"/>
              <a:gd name="connsiteX47" fmla="*/ 71438 w 652463"/>
              <a:gd name="connsiteY47" fmla="*/ 0 h 1145381"/>
              <a:gd name="connsiteX48" fmla="*/ 116682 w 652463"/>
              <a:gd name="connsiteY48" fmla="*/ 0 h 1145381"/>
              <a:gd name="connsiteX49" fmla="*/ 166688 w 652463"/>
              <a:gd name="connsiteY49" fmla="*/ 4762 h 1145381"/>
              <a:gd name="connsiteX50" fmla="*/ 226219 w 652463"/>
              <a:gd name="connsiteY50" fmla="*/ 16668 h 1145381"/>
              <a:gd name="connsiteX51" fmla="*/ 288132 w 652463"/>
              <a:gd name="connsiteY51" fmla="*/ 35718 h 1145381"/>
              <a:gd name="connsiteX52" fmla="*/ 319088 w 652463"/>
              <a:gd name="connsiteY52" fmla="*/ 47625 h 1145381"/>
              <a:gd name="connsiteX53" fmla="*/ 400050 w 652463"/>
              <a:gd name="connsiteY53" fmla="*/ 202406 h 1145381"/>
              <a:gd name="connsiteX54" fmla="*/ 485775 w 652463"/>
              <a:gd name="connsiteY54" fmla="*/ 466725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52463" h="1145381">
                <a:moveTo>
                  <a:pt x="485775" y="466725"/>
                </a:moveTo>
                <a:lnTo>
                  <a:pt x="557213" y="690562"/>
                </a:lnTo>
                <a:lnTo>
                  <a:pt x="597694" y="812006"/>
                </a:lnTo>
                <a:lnTo>
                  <a:pt x="650082" y="952500"/>
                </a:lnTo>
                <a:lnTo>
                  <a:pt x="652463" y="988218"/>
                </a:lnTo>
                <a:lnTo>
                  <a:pt x="650082" y="1033462"/>
                </a:lnTo>
                <a:lnTo>
                  <a:pt x="642938" y="1069181"/>
                </a:lnTo>
                <a:lnTo>
                  <a:pt x="633413" y="1095375"/>
                </a:lnTo>
                <a:lnTo>
                  <a:pt x="621507" y="1116806"/>
                </a:lnTo>
                <a:lnTo>
                  <a:pt x="609600" y="1128712"/>
                </a:lnTo>
                <a:lnTo>
                  <a:pt x="595313" y="1138237"/>
                </a:lnTo>
                <a:lnTo>
                  <a:pt x="578644" y="1143000"/>
                </a:lnTo>
                <a:lnTo>
                  <a:pt x="569119" y="1145381"/>
                </a:lnTo>
                <a:lnTo>
                  <a:pt x="554832" y="1143000"/>
                </a:lnTo>
                <a:lnTo>
                  <a:pt x="542925" y="1138237"/>
                </a:lnTo>
                <a:lnTo>
                  <a:pt x="523875" y="1119187"/>
                </a:lnTo>
                <a:lnTo>
                  <a:pt x="507207" y="1097756"/>
                </a:lnTo>
                <a:lnTo>
                  <a:pt x="485775" y="1066800"/>
                </a:lnTo>
                <a:lnTo>
                  <a:pt x="461963" y="1038225"/>
                </a:lnTo>
                <a:lnTo>
                  <a:pt x="447675" y="1021556"/>
                </a:lnTo>
                <a:lnTo>
                  <a:pt x="431007" y="997743"/>
                </a:lnTo>
                <a:lnTo>
                  <a:pt x="411957" y="962025"/>
                </a:lnTo>
                <a:lnTo>
                  <a:pt x="395288" y="919162"/>
                </a:lnTo>
                <a:lnTo>
                  <a:pt x="383382" y="876300"/>
                </a:lnTo>
                <a:lnTo>
                  <a:pt x="381000" y="842962"/>
                </a:lnTo>
                <a:lnTo>
                  <a:pt x="366713" y="773906"/>
                </a:lnTo>
                <a:lnTo>
                  <a:pt x="340519" y="650081"/>
                </a:lnTo>
                <a:lnTo>
                  <a:pt x="309563" y="535781"/>
                </a:lnTo>
                <a:lnTo>
                  <a:pt x="278607" y="431006"/>
                </a:lnTo>
                <a:lnTo>
                  <a:pt x="250032" y="338137"/>
                </a:lnTo>
                <a:lnTo>
                  <a:pt x="230982" y="271462"/>
                </a:lnTo>
                <a:lnTo>
                  <a:pt x="223838" y="242887"/>
                </a:lnTo>
                <a:lnTo>
                  <a:pt x="214313" y="214312"/>
                </a:lnTo>
                <a:lnTo>
                  <a:pt x="200025" y="188118"/>
                </a:lnTo>
                <a:lnTo>
                  <a:pt x="190500" y="169068"/>
                </a:lnTo>
                <a:lnTo>
                  <a:pt x="171450" y="145256"/>
                </a:lnTo>
                <a:lnTo>
                  <a:pt x="154782" y="130968"/>
                </a:lnTo>
                <a:lnTo>
                  <a:pt x="126207" y="111918"/>
                </a:lnTo>
                <a:lnTo>
                  <a:pt x="92869" y="95250"/>
                </a:lnTo>
                <a:lnTo>
                  <a:pt x="71438" y="85725"/>
                </a:lnTo>
                <a:lnTo>
                  <a:pt x="38100" y="76200"/>
                </a:lnTo>
                <a:lnTo>
                  <a:pt x="23813" y="66675"/>
                </a:lnTo>
                <a:lnTo>
                  <a:pt x="7144" y="45243"/>
                </a:lnTo>
                <a:lnTo>
                  <a:pt x="0" y="28575"/>
                </a:lnTo>
                <a:lnTo>
                  <a:pt x="2382" y="19050"/>
                </a:lnTo>
                <a:lnTo>
                  <a:pt x="14288" y="9525"/>
                </a:lnTo>
                <a:lnTo>
                  <a:pt x="33338" y="7143"/>
                </a:lnTo>
                <a:lnTo>
                  <a:pt x="71438" y="0"/>
                </a:lnTo>
                <a:lnTo>
                  <a:pt x="116682" y="0"/>
                </a:lnTo>
                <a:lnTo>
                  <a:pt x="166688" y="4762"/>
                </a:lnTo>
                <a:lnTo>
                  <a:pt x="226219" y="16668"/>
                </a:lnTo>
                <a:lnTo>
                  <a:pt x="288132" y="35718"/>
                </a:lnTo>
                <a:lnTo>
                  <a:pt x="319088" y="47625"/>
                </a:lnTo>
                <a:lnTo>
                  <a:pt x="400050" y="202406"/>
                </a:lnTo>
                <a:lnTo>
                  <a:pt x="485775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06B9EFD-A300-4CA1-A225-87A2E55F4894}"/>
              </a:ext>
            </a:extLst>
          </p:cNvPr>
          <p:cNvSpPr/>
          <p:nvPr/>
        </p:nvSpPr>
        <p:spPr>
          <a:xfrm>
            <a:off x="4710113" y="2582863"/>
            <a:ext cx="2784475" cy="666750"/>
          </a:xfrm>
          <a:custGeom>
            <a:avLst/>
            <a:gdLst>
              <a:gd name="connsiteX0" fmla="*/ 2183606 w 2783681"/>
              <a:gd name="connsiteY0" fmla="*/ 100013 h 666750"/>
              <a:gd name="connsiteX1" fmla="*/ 2116931 w 2783681"/>
              <a:gd name="connsiteY1" fmla="*/ 109538 h 666750"/>
              <a:gd name="connsiteX2" fmla="*/ 2035968 w 2783681"/>
              <a:gd name="connsiteY2" fmla="*/ 121444 h 666750"/>
              <a:gd name="connsiteX3" fmla="*/ 1950243 w 2783681"/>
              <a:gd name="connsiteY3" fmla="*/ 133350 h 666750"/>
              <a:gd name="connsiteX4" fmla="*/ 1628775 w 2783681"/>
              <a:gd name="connsiteY4" fmla="*/ 190500 h 666750"/>
              <a:gd name="connsiteX5" fmla="*/ 1443037 w 2783681"/>
              <a:gd name="connsiteY5" fmla="*/ 226219 h 666750"/>
              <a:gd name="connsiteX6" fmla="*/ 1266825 w 2783681"/>
              <a:gd name="connsiteY6" fmla="*/ 259557 h 666750"/>
              <a:gd name="connsiteX7" fmla="*/ 1062037 w 2783681"/>
              <a:gd name="connsiteY7" fmla="*/ 300038 h 666750"/>
              <a:gd name="connsiteX8" fmla="*/ 907256 w 2783681"/>
              <a:gd name="connsiteY8" fmla="*/ 330994 h 666750"/>
              <a:gd name="connsiteX9" fmla="*/ 645318 w 2783681"/>
              <a:gd name="connsiteY9" fmla="*/ 381000 h 666750"/>
              <a:gd name="connsiteX10" fmla="*/ 509587 w 2783681"/>
              <a:gd name="connsiteY10" fmla="*/ 407194 h 666750"/>
              <a:gd name="connsiteX11" fmla="*/ 464343 w 2783681"/>
              <a:gd name="connsiteY11" fmla="*/ 414338 h 666750"/>
              <a:gd name="connsiteX12" fmla="*/ 426243 w 2783681"/>
              <a:gd name="connsiteY12" fmla="*/ 419100 h 666750"/>
              <a:gd name="connsiteX13" fmla="*/ 383381 w 2783681"/>
              <a:gd name="connsiteY13" fmla="*/ 421482 h 666750"/>
              <a:gd name="connsiteX14" fmla="*/ 357187 w 2783681"/>
              <a:gd name="connsiteY14" fmla="*/ 419100 h 666750"/>
              <a:gd name="connsiteX15" fmla="*/ 295275 w 2783681"/>
              <a:gd name="connsiteY15" fmla="*/ 407194 h 666750"/>
              <a:gd name="connsiteX16" fmla="*/ 216693 w 2783681"/>
              <a:gd name="connsiteY16" fmla="*/ 388144 h 666750"/>
              <a:gd name="connsiteX17" fmla="*/ 154781 w 2783681"/>
              <a:gd name="connsiteY17" fmla="*/ 371475 h 666750"/>
              <a:gd name="connsiteX18" fmla="*/ 114300 w 2783681"/>
              <a:gd name="connsiteY18" fmla="*/ 357188 h 666750"/>
              <a:gd name="connsiteX19" fmla="*/ 73818 w 2783681"/>
              <a:gd name="connsiteY19" fmla="*/ 340519 h 666750"/>
              <a:gd name="connsiteX20" fmla="*/ 47625 w 2783681"/>
              <a:gd name="connsiteY20" fmla="*/ 326232 h 666750"/>
              <a:gd name="connsiteX21" fmla="*/ 28575 w 2783681"/>
              <a:gd name="connsiteY21" fmla="*/ 314325 h 666750"/>
              <a:gd name="connsiteX22" fmla="*/ 16668 w 2783681"/>
              <a:gd name="connsiteY22" fmla="*/ 309563 h 666750"/>
              <a:gd name="connsiteX23" fmla="*/ 9525 w 2783681"/>
              <a:gd name="connsiteY23" fmla="*/ 309563 h 666750"/>
              <a:gd name="connsiteX24" fmla="*/ 4762 w 2783681"/>
              <a:gd name="connsiteY24" fmla="*/ 309563 h 666750"/>
              <a:gd name="connsiteX25" fmla="*/ 0 w 2783681"/>
              <a:gd name="connsiteY25" fmla="*/ 314325 h 666750"/>
              <a:gd name="connsiteX26" fmla="*/ 0 w 2783681"/>
              <a:gd name="connsiteY26" fmla="*/ 321469 h 666750"/>
              <a:gd name="connsiteX27" fmla="*/ 11906 w 2783681"/>
              <a:gd name="connsiteY27" fmla="*/ 350044 h 666750"/>
              <a:gd name="connsiteX28" fmla="*/ 45243 w 2783681"/>
              <a:gd name="connsiteY28" fmla="*/ 407194 h 666750"/>
              <a:gd name="connsiteX29" fmla="*/ 95250 w 2783681"/>
              <a:gd name="connsiteY29" fmla="*/ 471488 h 666750"/>
              <a:gd name="connsiteX30" fmla="*/ 138112 w 2783681"/>
              <a:gd name="connsiteY30" fmla="*/ 516732 h 666750"/>
              <a:gd name="connsiteX31" fmla="*/ 178593 w 2783681"/>
              <a:gd name="connsiteY31" fmla="*/ 552450 h 666750"/>
              <a:gd name="connsiteX32" fmla="*/ 216693 w 2783681"/>
              <a:gd name="connsiteY32" fmla="*/ 578644 h 666750"/>
              <a:gd name="connsiteX33" fmla="*/ 261937 w 2783681"/>
              <a:gd name="connsiteY33" fmla="*/ 604838 h 666750"/>
              <a:gd name="connsiteX34" fmla="*/ 309562 w 2783681"/>
              <a:gd name="connsiteY34" fmla="*/ 623888 h 666750"/>
              <a:gd name="connsiteX35" fmla="*/ 347662 w 2783681"/>
              <a:gd name="connsiteY35" fmla="*/ 640557 h 666750"/>
              <a:gd name="connsiteX36" fmla="*/ 400050 w 2783681"/>
              <a:gd name="connsiteY36" fmla="*/ 654844 h 666750"/>
              <a:gd name="connsiteX37" fmla="*/ 452437 w 2783681"/>
              <a:gd name="connsiteY37" fmla="*/ 664369 h 666750"/>
              <a:gd name="connsiteX38" fmla="*/ 504825 w 2783681"/>
              <a:gd name="connsiteY38" fmla="*/ 666750 h 666750"/>
              <a:gd name="connsiteX39" fmla="*/ 542925 w 2783681"/>
              <a:gd name="connsiteY39" fmla="*/ 661988 h 666750"/>
              <a:gd name="connsiteX40" fmla="*/ 585787 w 2783681"/>
              <a:gd name="connsiteY40" fmla="*/ 650082 h 666750"/>
              <a:gd name="connsiteX41" fmla="*/ 621506 w 2783681"/>
              <a:gd name="connsiteY41" fmla="*/ 628650 h 666750"/>
              <a:gd name="connsiteX42" fmla="*/ 669131 w 2783681"/>
              <a:gd name="connsiteY42" fmla="*/ 609600 h 666750"/>
              <a:gd name="connsiteX43" fmla="*/ 771525 w 2783681"/>
              <a:gd name="connsiteY43" fmla="*/ 576263 h 666750"/>
              <a:gd name="connsiteX44" fmla="*/ 869156 w 2783681"/>
              <a:gd name="connsiteY44" fmla="*/ 550069 h 666750"/>
              <a:gd name="connsiteX45" fmla="*/ 1009650 w 2783681"/>
              <a:gd name="connsiteY45" fmla="*/ 519113 h 666750"/>
              <a:gd name="connsiteX46" fmla="*/ 1181100 w 2783681"/>
              <a:gd name="connsiteY46" fmla="*/ 481013 h 666750"/>
              <a:gd name="connsiteX47" fmla="*/ 1333500 w 2783681"/>
              <a:gd name="connsiteY47" fmla="*/ 450057 h 666750"/>
              <a:gd name="connsiteX48" fmla="*/ 1554956 w 2783681"/>
              <a:gd name="connsiteY48" fmla="*/ 404813 h 666750"/>
              <a:gd name="connsiteX49" fmla="*/ 1702593 w 2783681"/>
              <a:gd name="connsiteY49" fmla="*/ 376238 h 666750"/>
              <a:gd name="connsiteX50" fmla="*/ 1993106 w 2783681"/>
              <a:gd name="connsiteY50" fmla="*/ 323850 h 666750"/>
              <a:gd name="connsiteX51" fmla="*/ 2152650 w 2783681"/>
              <a:gd name="connsiteY51" fmla="*/ 297657 h 666750"/>
              <a:gd name="connsiteX52" fmla="*/ 2250281 w 2783681"/>
              <a:gd name="connsiteY52" fmla="*/ 285750 h 666750"/>
              <a:gd name="connsiteX53" fmla="*/ 2402681 w 2783681"/>
              <a:gd name="connsiteY53" fmla="*/ 273844 h 666750"/>
              <a:gd name="connsiteX54" fmla="*/ 2586037 w 2783681"/>
              <a:gd name="connsiteY54" fmla="*/ 266700 h 666750"/>
              <a:gd name="connsiteX55" fmla="*/ 2690812 w 2783681"/>
              <a:gd name="connsiteY55" fmla="*/ 264319 h 666750"/>
              <a:gd name="connsiteX56" fmla="*/ 2733675 w 2783681"/>
              <a:gd name="connsiteY56" fmla="*/ 257175 h 666750"/>
              <a:gd name="connsiteX57" fmla="*/ 2759868 w 2783681"/>
              <a:gd name="connsiteY57" fmla="*/ 247650 h 666750"/>
              <a:gd name="connsiteX58" fmla="*/ 2774156 w 2783681"/>
              <a:gd name="connsiteY58" fmla="*/ 235744 h 666750"/>
              <a:gd name="connsiteX59" fmla="*/ 2778918 w 2783681"/>
              <a:gd name="connsiteY59" fmla="*/ 226219 h 666750"/>
              <a:gd name="connsiteX60" fmla="*/ 2783681 w 2783681"/>
              <a:gd name="connsiteY60" fmla="*/ 214313 h 666750"/>
              <a:gd name="connsiteX61" fmla="*/ 2783681 w 2783681"/>
              <a:gd name="connsiteY61" fmla="*/ 204788 h 666750"/>
              <a:gd name="connsiteX62" fmla="*/ 2778918 w 2783681"/>
              <a:gd name="connsiteY62" fmla="*/ 190500 h 666750"/>
              <a:gd name="connsiteX63" fmla="*/ 2769393 w 2783681"/>
              <a:gd name="connsiteY63" fmla="*/ 166688 h 666750"/>
              <a:gd name="connsiteX64" fmla="*/ 2755106 w 2783681"/>
              <a:gd name="connsiteY64" fmla="*/ 145257 h 666750"/>
              <a:gd name="connsiteX65" fmla="*/ 2738437 w 2783681"/>
              <a:gd name="connsiteY65" fmla="*/ 130969 h 666750"/>
              <a:gd name="connsiteX66" fmla="*/ 2686050 w 2783681"/>
              <a:gd name="connsiteY66" fmla="*/ 104775 h 666750"/>
              <a:gd name="connsiteX67" fmla="*/ 2612231 w 2783681"/>
              <a:gd name="connsiteY67" fmla="*/ 69057 h 666750"/>
              <a:gd name="connsiteX68" fmla="*/ 2497931 w 2783681"/>
              <a:gd name="connsiteY68" fmla="*/ 26194 h 666750"/>
              <a:gd name="connsiteX69" fmla="*/ 2416968 w 2783681"/>
              <a:gd name="connsiteY69" fmla="*/ 2382 h 666750"/>
              <a:gd name="connsiteX70" fmla="*/ 2395537 w 2783681"/>
              <a:gd name="connsiteY70" fmla="*/ 0 h 666750"/>
              <a:gd name="connsiteX71" fmla="*/ 2376487 w 2783681"/>
              <a:gd name="connsiteY71" fmla="*/ 11907 h 666750"/>
              <a:gd name="connsiteX72" fmla="*/ 2316956 w 2783681"/>
              <a:gd name="connsiteY72" fmla="*/ 50007 h 666750"/>
              <a:gd name="connsiteX73" fmla="*/ 2252662 w 2783681"/>
              <a:gd name="connsiteY73" fmla="*/ 83344 h 666750"/>
              <a:gd name="connsiteX74" fmla="*/ 2183606 w 2783681"/>
              <a:gd name="connsiteY74" fmla="*/ 10001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83681" h="666750">
                <a:moveTo>
                  <a:pt x="2183606" y="100013"/>
                </a:moveTo>
                <a:lnTo>
                  <a:pt x="2116931" y="109538"/>
                </a:lnTo>
                <a:lnTo>
                  <a:pt x="2035968" y="121444"/>
                </a:lnTo>
                <a:lnTo>
                  <a:pt x="1950243" y="133350"/>
                </a:lnTo>
                <a:lnTo>
                  <a:pt x="1628775" y="190500"/>
                </a:lnTo>
                <a:lnTo>
                  <a:pt x="1443037" y="226219"/>
                </a:lnTo>
                <a:lnTo>
                  <a:pt x="1266825" y="259557"/>
                </a:lnTo>
                <a:lnTo>
                  <a:pt x="1062037" y="300038"/>
                </a:lnTo>
                <a:lnTo>
                  <a:pt x="907256" y="330994"/>
                </a:lnTo>
                <a:lnTo>
                  <a:pt x="645318" y="381000"/>
                </a:lnTo>
                <a:lnTo>
                  <a:pt x="509587" y="407194"/>
                </a:lnTo>
                <a:lnTo>
                  <a:pt x="464343" y="414338"/>
                </a:lnTo>
                <a:lnTo>
                  <a:pt x="426243" y="419100"/>
                </a:lnTo>
                <a:lnTo>
                  <a:pt x="383381" y="421482"/>
                </a:lnTo>
                <a:lnTo>
                  <a:pt x="357187" y="419100"/>
                </a:lnTo>
                <a:lnTo>
                  <a:pt x="295275" y="407194"/>
                </a:lnTo>
                <a:lnTo>
                  <a:pt x="216693" y="388144"/>
                </a:lnTo>
                <a:lnTo>
                  <a:pt x="154781" y="371475"/>
                </a:lnTo>
                <a:lnTo>
                  <a:pt x="114300" y="357188"/>
                </a:lnTo>
                <a:lnTo>
                  <a:pt x="73818" y="340519"/>
                </a:lnTo>
                <a:lnTo>
                  <a:pt x="47625" y="326232"/>
                </a:lnTo>
                <a:lnTo>
                  <a:pt x="28575" y="314325"/>
                </a:lnTo>
                <a:lnTo>
                  <a:pt x="16668" y="309563"/>
                </a:lnTo>
                <a:lnTo>
                  <a:pt x="9525" y="309563"/>
                </a:lnTo>
                <a:lnTo>
                  <a:pt x="4762" y="309563"/>
                </a:lnTo>
                <a:lnTo>
                  <a:pt x="0" y="314325"/>
                </a:lnTo>
                <a:lnTo>
                  <a:pt x="0" y="321469"/>
                </a:lnTo>
                <a:lnTo>
                  <a:pt x="11906" y="350044"/>
                </a:lnTo>
                <a:lnTo>
                  <a:pt x="45243" y="407194"/>
                </a:lnTo>
                <a:lnTo>
                  <a:pt x="95250" y="471488"/>
                </a:lnTo>
                <a:lnTo>
                  <a:pt x="138112" y="516732"/>
                </a:lnTo>
                <a:lnTo>
                  <a:pt x="178593" y="552450"/>
                </a:lnTo>
                <a:lnTo>
                  <a:pt x="216693" y="578644"/>
                </a:lnTo>
                <a:lnTo>
                  <a:pt x="261937" y="604838"/>
                </a:lnTo>
                <a:lnTo>
                  <a:pt x="309562" y="623888"/>
                </a:lnTo>
                <a:lnTo>
                  <a:pt x="347662" y="640557"/>
                </a:lnTo>
                <a:lnTo>
                  <a:pt x="400050" y="654844"/>
                </a:lnTo>
                <a:lnTo>
                  <a:pt x="452437" y="664369"/>
                </a:lnTo>
                <a:lnTo>
                  <a:pt x="504825" y="666750"/>
                </a:lnTo>
                <a:lnTo>
                  <a:pt x="542925" y="661988"/>
                </a:lnTo>
                <a:lnTo>
                  <a:pt x="585787" y="650082"/>
                </a:lnTo>
                <a:lnTo>
                  <a:pt x="621506" y="628650"/>
                </a:lnTo>
                <a:lnTo>
                  <a:pt x="669131" y="609600"/>
                </a:lnTo>
                <a:lnTo>
                  <a:pt x="771525" y="576263"/>
                </a:lnTo>
                <a:lnTo>
                  <a:pt x="869156" y="550069"/>
                </a:lnTo>
                <a:lnTo>
                  <a:pt x="1009650" y="519113"/>
                </a:lnTo>
                <a:lnTo>
                  <a:pt x="1181100" y="481013"/>
                </a:lnTo>
                <a:lnTo>
                  <a:pt x="1333500" y="450057"/>
                </a:lnTo>
                <a:lnTo>
                  <a:pt x="1554956" y="404813"/>
                </a:lnTo>
                <a:lnTo>
                  <a:pt x="1702593" y="376238"/>
                </a:lnTo>
                <a:lnTo>
                  <a:pt x="1993106" y="323850"/>
                </a:lnTo>
                <a:lnTo>
                  <a:pt x="2152650" y="297657"/>
                </a:lnTo>
                <a:lnTo>
                  <a:pt x="2250281" y="285750"/>
                </a:lnTo>
                <a:lnTo>
                  <a:pt x="2402681" y="273844"/>
                </a:lnTo>
                <a:lnTo>
                  <a:pt x="2586037" y="266700"/>
                </a:lnTo>
                <a:lnTo>
                  <a:pt x="2690812" y="264319"/>
                </a:lnTo>
                <a:lnTo>
                  <a:pt x="2733675" y="257175"/>
                </a:lnTo>
                <a:lnTo>
                  <a:pt x="2759868" y="247650"/>
                </a:lnTo>
                <a:lnTo>
                  <a:pt x="2774156" y="235744"/>
                </a:lnTo>
                <a:lnTo>
                  <a:pt x="2778918" y="226219"/>
                </a:lnTo>
                <a:lnTo>
                  <a:pt x="2783681" y="214313"/>
                </a:lnTo>
                <a:lnTo>
                  <a:pt x="2783681" y="204788"/>
                </a:lnTo>
                <a:lnTo>
                  <a:pt x="2778918" y="190500"/>
                </a:lnTo>
                <a:lnTo>
                  <a:pt x="2769393" y="166688"/>
                </a:lnTo>
                <a:lnTo>
                  <a:pt x="2755106" y="145257"/>
                </a:lnTo>
                <a:lnTo>
                  <a:pt x="2738437" y="130969"/>
                </a:lnTo>
                <a:lnTo>
                  <a:pt x="2686050" y="104775"/>
                </a:lnTo>
                <a:lnTo>
                  <a:pt x="2612231" y="69057"/>
                </a:lnTo>
                <a:lnTo>
                  <a:pt x="2497931" y="26194"/>
                </a:lnTo>
                <a:lnTo>
                  <a:pt x="2416968" y="2382"/>
                </a:lnTo>
                <a:lnTo>
                  <a:pt x="2395537" y="0"/>
                </a:lnTo>
                <a:lnTo>
                  <a:pt x="2376487" y="11907"/>
                </a:lnTo>
                <a:lnTo>
                  <a:pt x="2316956" y="50007"/>
                </a:lnTo>
                <a:lnTo>
                  <a:pt x="2252662" y="83344"/>
                </a:lnTo>
                <a:lnTo>
                  <a:pt x="2183606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F7B168AB-94F2-4222-AA4F-9F878E140009}"/>
              </a:ext>
            </a:extLst>
          </p:cNvPr>
          <p:cNvSpPr/>
          <p:nvPr/>
        </p:nvSpPr>
        <p:spPr>
          <a:xfrm>
            <a:off x="5180013" y="3640138"/>
            <a:ext cx="658812" cy="885825"/>
          </a:xfrm>
          <a:custGeom>
            <a:avLst/>
            <a:gdLst>
              <a:gd name="connsiteX0" fmla="*/ 233362 w 659606"/>
              <a:gd name="connsiteY0" fmla="*/ 414338 h 885825"/>
              <a:gd name="connsiteX1" fmla="*/ 164306 w 659606"/>
              <a:gd name="connsiteY1" fmla="*/ 302419 h 885825"/>
              <a:gd name="connsiteX2" fmla="*/ 92869 w 659606"/>
              <a:gd name="connsiteY2" fmla="*/ 185738 h 885825"/>
              <a:gd name="connsiteX3" fmla="*/ 11906 w 659606"/>
              <a:gd name="connsiteY3" fmla="*/ 54769 h 885825"/>
              <a:gd name="connsiteX4" fmla="*/ 0 w 659606"/>
              <a:gd name="connsiteY4" fmla="*/ 28575 h 885825"/>
              <a:gd name="connsiteX5" fmla="*/ 0 w 659606"/>
              <a:gd name="connsiteY5" fmla="*/ 14288 h 885825"/>
              <a:gd name="connsiteX6" fmla="*/ 4762 w 659606"/>
              <a:gd name="connsiteY6" fmla="*/ 2382 h 885825"/>
              <a:gd name="connsiteX7" fmla="*/ 11906 w 659606"/>
              <a:gd name="connsiteY7" fmla="*/ 0 h 885825"/>
              <a:gd name="connsiteX8" fmla="*/ 23812 w 659606"/>
              <a:gd name="connsiteY8" fmla="*/ 0 h 885825"/>
              <a:gd name="connsiteX9" fmla="*/ 54769 w 659606"/>
              <a:gd name="connsiteY9" fmla="*/ 11907 h 885825"/>
              <a:gd name="connsiteX10" fmla="*/ 95250 w 659606"/>
              <a:gd name="connsiteY10" fmla="*/ 40482 h 885825"/>
              <a:gd name="connsiteX11" fmla="*/ 273844 w 659606"/>
              <a:gd name="connsiteY11" fmla="*/ 176213 h 885825"/>
              <a:gd name="connsiteX12" fmla="*/ 431006 w 659606"/>
              <a:gd name="connsiteY12" fmla="*/ 297657 h 885825"/>
              <a:gd name="connsiteX13" fmla="*/ 597694 w 659606"/>
              <a:gd name="connsiteY13" fmla="*/ 421482 h 885825"/>
              <a:gd name="connsiteX14" fmla="*/ 611981 w 659606"/>
              <a:gd name="connsiteY14" fmla="*/ 431007 h 885825"/>
              <a:gd name="connsiteX15" fmla="*/ 619125 w 659606"/>
              <a:gd name="connsiteY15" fmla="*/ 438150 h 885825"/>
              <a:gd name="connsiteX16" fmla="*/ 623887 w 659606"/>
              <a:gd name="connsiteY16" fmla="*/ 450057 h 885825"/>
              <a:gd name="connsiteX17" fmla="*/ 633412 w 659606"/>
              <a:gd name="connsiteY17" fmla="*/ 473869 h 885825"/>
              <a:gd name="connsiteX18" fmla="*/ 645319 w 659606"/>
              <a:gd name="connsiteY18" fmla="*/ 509588 h 885825"/>
              <a:gd name="connsiteX19" fmla="*/ 657225 w 659606"/>
              <a:gd name="connsiteY19" fmla="*/ 571500 h 885825"/>
              <a:gd name="connsiteX20" fmla="*/ 659606 w 659606"/>
              <a:gd name="connsiteY20" fmla="*/ 650082 h 885825"/>
              <a:gd name="connsiteX21" fmla="*/ 659606 w 659606"/>
              <a:gd name="connsiteY21" fmla="*/ 800100 h 885825"/>
              <a:gd name="connsiteX22" fmla="*/ 650081 w 659606"/>
              <a:gd name="connsiteY22" fmla="*/ 828675 h 885825"/>
              <a:gd name="connsiteX23" fmla="*/ 635794 w 659606"/>
              <a:gd name="connsiteY23" fmla="*/ 852488 h 885825"/>
              <a:gd name="connsiteX24" fmla="*/ 616744 w 659606"/>
              <a:gd name="connsiteY24" fmla="*/ 873919 h 885825"/>
              <a:gd name="connsiteX25" fmla="*/ 600075 w 659606"/>
              <a:gd name="connsiteY25" fmla="*/ 883444 h 885825"/>
              <a:gd name="connsiteX26" fmla="*/ 585787 w 659606"/>
              <a:gd name="connsiteY26" fmla="*/ 885825 h 885825"/>
              <a:gd name="connsiteX27" fmla="*/ 573881 w 659606"/>
              <a:gd name="connsiteY27" fmla="*/ 885825 h 885825"/>
              <a:gd name="connsiteX28" fmla="*/ 552450 w 659606"/>
              <a:gd name="connsiteY28" fmla="*/ 876300 h 885825"/>
              <a:gd name="connsiteX29" fmla="*/ 521494 w 659606"/>
              <a:gd name="connsiteY29" fmla="*/ 852488 h 885825"/>
              <a:gd name="connsiteX30" fmla="*/ 504825 w 659606"/>
              <a:gd name="connsiteY30" fmla="*/ 838200 h 885825"/>
              <a:gd name="connsiteX31" fmla="*/ 478631 w 659606"/>
              <a:gd name="connsiteY31" fmla="*/ 802482 h 885825"/>
              <a:gd name="connsiteX32" fmla="*/ 414337 w 659606"/>
              <a:gd name="connsiteY32" fmla="*/ 697707 h 885825"/>
              <a:gd name="connsiteX33" fmla="*/ 369094 w 659606"/>
              <a:gd name="connsiteY33" fmla="*/ 626269 h 885825"/>
              <a:gd name="connsiteX34" fmla="*/ 316706 w 659606"/>
              <a:gd name="connsiteY34" fmla="*/ 542925 h 885825"/>
              <a:gd name="connsiteX35" fmla="*/ 233362 w 659606"/>
              <a:gd name="connsiteY35" fmla="*/ 414338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9606" h="885825">
                <a:moveTo>
                  <a:pt x="233362" y="414338"/>
                </a:moveTo>
                <a:lnTo>
                  <a:pt x="164306" y="302419"/>
                </a:lnTo>
                <a:lnTo>
                  <a:pt x="92869" y="185738"/>
                </a:lnTo>
                <a:lnTo>
                  <a:pt x="11906" y="54769"/>
                </a:lnTo>
                <a:lnTo>
                  <a:pt x="0" y="28575"/>
                </a:lnTo>
                <a:lnTo>
                  <a:pt x="0" y="14288"/>
                </a:lnTo>
                <a:lnTo>
                  <a:pt x="4762" y="2382"/>
                </a:lnTo>
                <a:lnTo>
                  <a:pt x="11906" y="0"/>
                </a:lnTo>
                <a:lnTo>
                  <a:pt x="23812" y="0"/>
                </a:lnTo>
                <a:lnTo>
                  <a:pt x="54769" y="11907"/>
                </a:lnTo>
                <a:lnTo>
                  <a:pt x="95250" y="40482"/>
                </a:lnTo>
                <a:lnTo>
                  <a:pt x="273844" y="176213"/>
                </a:lnTo>
                <a:lnTo>
                  <a:pt x="431006" y="297657"/>
                </a:lnTo>
                <a:lnTo>
                  <a:pt x="597694" y="421482"/>
                </a:lnTo>
                <a:lnTo>
                  <a:pt x="611981" y="431007"/>
                </a:lnTo>
                <a:lnTo>
                  <a:pt x="619125" y="438150"/>
                </a:lnTo>
                <a:lnTo>
                  <a:pt x="623887" y="450057"/>
                </a:lnTo>
                <a:lnTo>
                  <a:pt x="633412" y="473869"/>
                </a:lnTo>
                <a:lnTo>
                  <a:pt x="645319" y="509588"/>
                </a:lnTo>
                <a:lnTo>
                  <a:pt x="657225" y="571500"/>
                </a:lnTo>
                <a:cubicBezTo>
                  <a:pt x="658019" y="597694"/>
                  <a:pt x="658812" y="623888"/>
                  <a:pt x="659606" y="650082"/>
                </a:cubicBezTo>
                <a:lnTo>
                  <a:pt x="659606" y="800100"/>
                </a:lnTo>
                <a:lnTo>
                  <a:pt x="650081" y="828675"/>
                </a:lnTo>
                <a:lnTo>
                  <a:pt x="635794" y="852488"/>
                </a:lnTo>
                <a:lnTo>
                  <a:pt x="616744" y="873919"/>
                </a:lnTo>
                <a:lnTo>
                  <a:pt x="600075" y="883444"/>
                </a:lnTo>
                <a:lnTo>
                  <a:pt x="585787" y="885825"/>
                </a:lnTo>
                <a:lnTo>
                  <a:pt x="573881" y="885825"/>
                </a:lnTo>
                <a:lnTo>
                  <a:pt x="552450" y="876300"/>
                </a:lnTo>
                <a:lnTo>
                  <a:pt x="521494" y="852488"/>
                </a:lnTo>
                <a:lnTo>
                  <a:pt x="504825" y="838200"/>
                </a:lnTo>
                <a:lnTo>
                  <a:pt x="478631" y="802482"/>
                </a:lnTo>
                <a:lnTo>
                  <a:pt x="414337" y="697707"/>
                </a:lnTo>
                <a:lnTo>
                  <a:pt x="369094" y="626269"/>
                </a:lnTo>
                <a:lnTo>
                  <a:pt x="316706" y="542925"/>
                </a:lnTo>
                <a:lnTo>
                  <a:pt x="2333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1D3B4CEB-9EA9-47C3-B9AF-F0A3908B2CE8}"/>
              </a:ext>
            </a:extLst>
          </p:cNvPr>
          <p:cNvSpPr/>
          <p:nvPr/>
        </p:nvSpPr>
        <p:spPr>
          <a:xfrm>
            <a:off x="3154363" y="4344988"/>
            <a:ext cx="1570037" cy="1181100"/>
          </a:xfrm>
          <a:custGeom>
            <a:avLst/>
            <a:gdLst>
              <a:gd name="connsiteX0" fmla="*/ 962025 w 1569244"/>
              <a:gd name="connsiteY0" fmla="*/ 107157 h 1181100"/>
              <a:gd name="connsiteX1" fmla="*/ 754857 w 1569244"/>
              <a:gd name="connsiteY1" fmla="*/ 159544 h 1181100"/>
              <a:gd name="connsiteX2" fmla="*/ 559594 w 1569244"/>
              <a:gd name="connsiteY2" fmla="*/ 207169 h 1181100"/>
              <a:gd name="connsiteX3" fmla="*/ 371475 w 1569244"/>
              <a:gd name="connsiteY3" fmla="*/ 254794 h 1181100"/>
              <a:gd name="connsiteX4" fmla="*/ 235744 w 1569244"/>
              <a:gd name="connsiteY4" fmla="*/ 288132 h 1181100"/>
              <a:gd name="connsiteX5" fmla="*/ 142875 w 1569244"/>
              <a:gd name="connsiteY5" fmla="*/ 309563 h 1181100"/>
              <a:gd name="connsiteX6" fmla="*/ 133350 w 1569244"/>
              <a:gd name="connsiteY6" fmla="*/ 309563 h 1181100"/>
              <a:gd name="connsiteX7" fmla="*/ 119063 w 1569244"/>
              <a:gd name="connsiteY7" fmla="*/ 304800 h 1181100"/>
              <a:gd name="connsiteX8" fmla="*/ 85725 w 1569244"/>
              <a:gd name="connsiteY8" fmla="*/ 292894 h 1181100"/>
              <a:gd name="connsiteX9" fmla="*/ 69057 w 1569244"/>
              <a:gd name="connsiteY9" fmla="*/ 285750 h 1181100"/>
              <a:gd name="connsiteX10" fmla="*/ 38100 w 1569244"/>
              <a:gd name="connsiteY10" fmla="*/ 276225 h 1181100"/>
              <a:gd name="connsiteX11" fmla="*/ 0 w 1569244"/>
              <a:gd name="connsiteY11" fmla="*/ 269082 h 1181100"/>
              <a:gd name="connsiteX12" fmla="*/ 85725 w 1569244"/>
              <a:gd name="connsiteY12" fmla="*/ 490538 h 1181100"/>
              <a:gd name="connsiteX13" fmla="*/ 214313 w 1569244"/>
              <a:gd name="connsiteY13" fmla="*/ 450057 h 1181100"/>
              <a:gd name="connsiteX14" fmla="*/ 292894 w 1569244"/>
              <a:gd name="connsiteY14" fmla="*/ 423863 h 1181100"/>
              <a:gd name="connsiteX15" fmla="*/ 428625 w 1569244"/>
              <a:gd name="connsiteY15" fmla="*/ 385763 h 1181100"/>
              <a:gd name="connsiteX16" fmla="*/ 590550 w 1569244"/>
              <a:gd name="connsiteY16" fmla="*/ 342900 h 1181100"/>
              <a:gd name="connsiteX17" fmla="*/ 700088 w 1569244"/>
              <a:gd name="connsiteY17" fmla="*/ 316707 h 1181100"/>
              <a:gd name="connsiteX18" fmla="*/ 852488 w 1569244"/>
              <a:gd name="connsiteY18" fmla="*/ 283369 h 1181100"/>
              <a:gd name="connsiteX19" fmla="*/ 985838 w 1569244"/>
              <a:gd name="connsiteY19" fmla="*/ 254794 h 1181100"/>
              <a:gd name="connsiteX20" fmla="*/ 1128713 w 1569244"/>
              <a:gd name="connsiteY20" fmla="*/ 223838 h 1181100"/>
              <a:gd name="connsiteX21" fmla="*/ 1150144 w 1569244"/>
              <a:gd name="connsiteY21" fmla="*/ 221457 h 1181100"/>
              <a:gd name="connsiteX22" fmla="*/ 1164432 w 1569244"/>
              <a:gd name="connsiteY22" fmla="*/ 223838 h 1181100"/>
              <a:gd name="connsiteX23" fmla="*/ 1176338 w 1569244"/>
              <a:gd name="connsiteY23" fmla="*/ 226219 h 1181100"/>
              <a:gd name="connsiteX24" fmla="*/ 1188244 w 1569244"/>
              <a:gd name="connsiteY24" fmla="*/ 230982 h 1181100"/>
              <a:gd name="connsiteX25" fmla="*/ 1197769 w 1569244"/>
              <a:gd name="connsiteY25" fmla="*/ 238125 h 1181100"/>
              <a:gd name="connsiteX26" fmla="*/ 1207294 w 1569244"/>
              <a:gd name="connsiteY26" fmla="*/ 247650 h 1181100"/>
              <a:gd name="connsiteX27" fmla="*/ 1212057 w 1569244"/>
              <a:gd name="connsiteY27" fmla="*/ 264319 h 1181100"/>
              <a:gd name="connsiteX28" fmla="*/ 1212057 w 1569244"/>
              <a:gd name="connsiteY28" fmla="*/ 280988 h 1181100"/>
              <a:gd name="connsiteX29" fmla="*/ 1185863 w 1569244"/>
              <a:gd name="connsiteY29" fmla="*/ 435769 h 1181100"/>
              <a:gd name="connsiteX30" fmla="*/ 1133475 w 1569244"/>
              <a:gd name="connsiteY30" fmla="*/ 704850 h 1181100"/>
              <a:gd name="connsiteX31" fmla="*/ 1092994 w 1569244"/>
              <a:gd name="connsiteY31" fmla="*/ 919163 h 1181100"/>
              <a:gd name="connsiteX32" fmla="*/ 1059657 w 1569244"/>
              <a:gd name="connsiteY32" fmla="*/ 1073944 h 1181100"/>
              <a:gd name="connsiteX33" fmla="*/ 1073944 w 1569244"/>
              <a:gd name="connsiteY33" fmla="*/ 1102519 h 1181100"/>
              <a:gd name="connsiteX34" fmla="*/ 1097757 w 1569244"/>
              <a:gd name="connsiteY34" fmla="*/ 1133475 h 1181100"/>
              <a:gd name="connsiteX35" fmla="*/ 1114425 w 1569244"/>
              <a:gd name="connsiteY35" fmla="*/ 1152525 h 1181100"/>
              <a:gd name="connsiteX36" fmla="*/ 1133475 w 1569244"/>
              <a:gd name="connsiteY36" fmla="*/ 1166813 h 1181100"/>
              <a:gd name="connsiteX37" fmla="*/ 1154907 w 1569244"/>
              <a:gd name="connsiteY37" fmla="*/ 1176338 h 1181100"/>
              <a:gd name="connsiteX38" fmla="*/ 1173957 w 1569244"/>
              <a:gd name="connsiteY38" fmla="*/ 1181100 h 1181100"/>
              <a:gd name="connsiteX39" fmla="*/ 1185863 w 1569244"/>
              <a:gd name="connsiteY39" fmla="*/ 1181100 h 1181100"/>
              <a:gd name="connsiteX40" fmla="*/ 1207294 w 1569244"/>
              <a:gd name="connsiteY40" fmla="*/ 1171575 h 1181100"/>
              <a:gd name="connsiteX41" fmla="*/ 1228725 w 1569244"/>
              <a:gd name="connsiteY41" fmla="*/ 1154907 h 1181100"/>
              <a:gd name="connsiteX42" fmla="*/ 1245394 w 1569244"/>
              <a:gd name="connsiteY42" fmla="*/ 1131094 h 1181100"/>
              <a:gd name="connsiteX43" fmla="*/ 1262063 w 1569244"/>
              <a:gd name="connsiteY43" fmla="*/ 1104900 h 1181100"/>
              <a:gd name="connsiteX44" fmla="*/ 1273969 w 1569244"/>
              <a:gd name="connsiteY44" fmla="*/ 1073944 h 1181100"/>
              <a:gd name="connsiteX45" fmla="*/ 1288257 w 1569244"/>
              <a:gd name="connsiteY45" fmla="*/ 1026319 h 1181100"/>
              <a:gd name="connsiteX46" fmla="*/ 1333500 w 1569244"/>
              <a:gd name="connsiteY46" fmla="*/ 866775 h 1181100"/>
              <a:gd name="connsiteX47" fmla="*/ 1388269 w 1569244"/>
              <a:gd name="connsiteY47" fmla="*/ 681038 h 1181100"/>
              <a:gd name="connsiteX48" fmla="*/ 1443038 w 1569244"/>
              <a:gd name="connsiteY48" fmla="*/ 488157 h 1181100"/>
              <a:gd name="connsiteX49" fmla="*/ 1457325 w 1569244"/>
              <a:gd name="connsiteY49" fmla="*/ 438150 h 1181100"/>
              <a:gd name="connsiteX50" fmla="*/ 1466850 w 1569244"/>
              <a:gd name="connsiteY50" fmla="*/ 400050 h 1181100"/>
              <a:gd name="connsiteX51" fmla="*/ 1473994 w 1569244"/>
              <a:gd name="connsiteY51" fmla="*/ 371475 h 1181100"/>
              <a:gd name="connsiteX52" fmla="*/ 1483519 w 1569244"/>
              <a:gd name="connsiteY52" fmla="*/ 345282 h 1181100"/>
              <a:gd name="connsiteX53" fmla="*/ 1502569 w 1569244"/>
              <a:gd name="connsiteY53" fmla="*/ 314325 h 1181100"/>
              <a:gd name="connsiteX54" fmla="*/ 1514475 w 1569244"/>
              <a:gd name="connsiteY54" fmla="*/ 297657 h 1181100"/>
              <a:gd name="connsiteX55" fmla="*/ 1531144 w 1569244"/>
              <a:gd name="connsiteY55" fmla="*/ 283369 h 1181100"/>
              <a:gd name="connsiteX56" fmla="*/ 1545432 w 1569244"/>
              <a:gd name="connsiteY56" fmla="*/ 271463 h 1181100"/>
              <a:gd name="connsiteX57" fmla="*/ 1562100 w 1569244"/>
              <a:gd name="connsiteY57" fmla="*/ 252413 h 1181100"/>
              <a:gd name="connsiteX58" fmla="*/ 1566863 w 1569244"/>
              <a:gd name="connsiteY58" fmla="*/ 240507 h 1181100"/>
              <a:gd name="connsiteX59" fmla="*/ 1569244 w 1569244"/>
              <a:gd name="connsiteY59" fmla="*/ 223838 h 1181100"/>
              <a:gd name="connsiteX60" fmla="*/ 1569244 w 1569244"/>
              <a:gd name="connsiteY60" fmla="*/ 209550 h 1181100"/>
              <a:gd name="connsiteX61" fmla="*/ 1564482 w 1569244"/>
              <a:gd name="connsiteY61" fmla="*/ 195263 h 1181100"/>
              <a:gd name="connsiteX62" fmla="*/ 1552575 w 1569244"/>
              <a:gd name="connsiteY62" fmla="*/ 176213 h 1181100"/>
              <a:gd name="connsiteX63" fmla="*/ 1538288 w 1569244"/>
              <a:gd name="connsiteY63" fmla="*/ 161925 h 1181100"/>
              <a:gd name="connsiteX64" fmla="*/ 1502569 w 1569244"/>
              <a:gd name="connsiteY64" fmla="*/ 135732 h 1181100"/>
              <a:gd name="connsiteX65" fmla="*/ 1445419 w 1569244"/>
              <a:gd name="connsiteY65" fmla="*/ 104775 h 1181100"/>
              <a:gd name="connsiteX66" fmla="*/ 1414463 w 1569244"/>
              <a:gd name="connsiteY66" fmla="*/ 90488 h 1181100"/>
              <a:gd name="connsiteX67" fmla="*/ 1383507 w 1569244"/>
              <a:gd name="connsiteY67" fmla="*/ 69057 h 1181100"/>
              <a:gd name="connsiteX68" fmla="*/ 1293019 w 1569244"/>
              <a:gd name="connsiteY68" fmla="*/ 16669 h 1181100"/>
              <a:gd name="connsiteX69" fmla="*/ 1257300 w 1569244"/>
              <a:gd name="connsiteY69" fmla="*/ 0 h 1181100"/>
              <a:gd name="connsiteX70" fmla="*/ 1245394 w 1569244"/>
              <a:gd name="connsiteY70" fmla="*/ 0 h 1181100"/>
              <a:gd name="connsiteX71" fmla="*/ 1188244 w 1569244"/>
              <a:gd name="connsiteY71" fmla="*/ 28575 h 1181100"/>
              <a:gd name="connsiteX72" fmla="*/ 1092994 w 1569244"/>
              <a:gd name="connsiteY72" fmla="*/ 66675 h 1181100"/>
              <a:gd name="connsiteX73" fmla="*/ 1031082 w 1569244"/>
              <a:gd name="connsiteY73" fmla="*/ 88107 h 1181100"/>
              <a:gd name="connsiteX74" fmla="*/ 962025 w 1569244"/>
              <a:gd name="connsiteY74" fmla="*/ 107157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569244" h="1181100">
                <a:moveTo>
                  <a:pt x="962025" y="107157"/>
                </a:moveTo>
                <a:lnTo>
                  <a:pt x="754857" y="159544"/>
                </a:lnTo>
                <a:lnTo>
                  <a:pt x="559594" y="207169"/>
                </a:lnTo>
                <a:lnTo>
                  <a:pt x="371475" y="254794"/>
                </a:lnTo>
                <a:lnTo>
                  <a:pt x="235744" y="288132"/>
                </a:lnTo>
                <a:lnTo>
                  <a:pt x="142875" y="309563"/>
                </a:lnTo>
                <a:lnTo>
                  <a:pt x="133350" y="309563"/>
                </a:lnTo>
                <a:lnTo>
                  <a:pt x="119063" y="304800"/>
                </a:lnTo>
                <a:lnTo>
                  <a:pt x="85725" y="292894"/>
                </a:lnTo>
                <a:lnTo>
                  <a:pt x="69057" y="285750"/>
                </a:lnTo>
                <a:lnTo>
                  <a:pt x="38100" y="276225"/>
                </a:lnTo>
                <a:lnTo>
                  <a:pt x="0" y="269082"/>
                </a:lnTo>
                <a:lnTo>
                  <a:pt x="85725" y="490538"/>
                </a:lnTo>
                <a:lnTo>
                  <a:pt x="214313" y="450057"/>
                </a:lnTo>
                <a:lnTo>
                  <a:pt x="292894" y="423863"/>
                </a:lnTo>
                <a:lnTo>
                  <a:pt x="428625" y="385763"/>
                </a:lnTo>
                <a:lnTo>
                  <a:pt x="590550" y="342900"/>
                </a:lnTo>
                <a:lnTo>
                  <a:pt x="700088" y="316707"/>
                </a:lnTo>
                <a:lnTo>
                  <a:pt x="852488" y="283369"/>
                </a:lnTo>
                <a:lnTo>
                  <a:pt x="985838" y="254794"/>
                </a:lnTo>
                <a:lnTo>
                  <a:pt x="1128713" y="223838"/>
                </a:lnTo>
                <a:lnTo>
                  <a:pt x="1150144" y="221457"/>
                </a:lnTo>
                <a:lnTo>
                  <a:pt x="1164432" y="223838"/>
                </a:lnTo>
                <a:lnTo>
                  <a:pt x="1176338" y="226219"/>
                </a:lnTo>
                <a:lnTo>
                  <a:pt x="1188244" y="230982"/>
                </a:lnTo>
                <a:lnTo>
                  <a:pt x="1197769" y="238125"/>
                </a:lnTo>
                <a:lnTo>
                  <a:pt x="1207294" y="247650"/>
                </a:lnTo>
                <a:lnTo>
                  <a:pt x="1212057" y="264319"/>
                </a:lnTo>
                <a:lnTo>
                  <a:pt x="1212057" y="280988"/>
                </a:lnTo>
                <a:lnTo>
                  <a:pt x="1185863" y="435769"/>
                </a:lnTo>
                <a:lnTo>
                  <a:pt x="1133475" y="704850"/>
                </a:lnTo>
                <a:lnTo>
                  <a:pt x="1092994" y="919163"/>
                </a:lnTo>
                <a:lnTo>
                  <a:pt x="1059657" y="1073944"/>
                </a:lnTo>
                <a:lnTo>
                  <a:pt x="1073944" y="1102519"/>
                </a:lnTo>
                <a:lnTo>
                  <a:pt x="1097757" y="1133475"/>
                </a:lnTo>
                <a:lnTo>
                  <a:pt x="1114425" y="1152525"/>
                </a:lnTo>
                <a:lnTo>
                  <a:pt x="1133475" y="1166813"/>
                </a:lnTo>
                <a:lnTo>
                  <a:pt x="1154907" y="1176338"/>
                </a:lnTo>
                <a:lnTo>
                  <a:pt x="1173957" y="1181100"/>
                </a:lnTo>
                <a:lnTo>
                  <a:pt x="1185863" y="1181100"/>
                </a:lnTo>
                <a:lnTo>
                  <a:pt x="1207294" y="1171575"/>
                </a:lnTo>
                <a:lnTo>
                  <a:pt x="1228725" y="1154907"/>
                </a:lnTo>
                <a:lnTo>
                  <a:pt x="1245394" y="1131094"/>
                </a:lnTo>
                <a:lnTo>
                  <a:pt x="1262063" y="1104900"/>
                </a:lnTo>
                <a:lnTo>
                  <a:pt x="1273969" y="1073944"/>
                </a:lnTo>
                <a:lnTo>
                  <a:pt x="1288257" y="1026319"/>
                </a:lnTo>
                <a:lnTo>
                  <a:pt x="1333500" y="866775"/>
                </a:lnTo>
                <a:lnTo>
                  <a:pt x="1388269" y="681038"/>
                </a:lnTo>
                <a:lnTo>
                  <a:pt x="1443038" y="488157"/>
                </a:lnTo>
                <a:lnTo>
                  <a:pt x="1457325" y="438150"/>
                </a:lnTo>
                <a:lnTo>
                  <a:pt x="1466850" y="400050"/>
                </a:lnTo>
                <a:lnTo>
                  <a:pt x="1473994" y="371475"/>
                </a:lnTo>
                <a:lnTo>
                  <a:pt x="1483519" y="345282"/>
                </a:lnTo>
                <a:lnTo>
                  <a:pt x="1502569" y="314325"/>
                </a:lnTo>
                <a:lnTo>
                  <a:pt x="1514475" y="297657"/>
                </a:lnTo>
                <a:lnTo>
                  <a:pt x="1531144" y="283369"/>
                </a:lnTo>
                <a:lnTo>
                  <a:pt x="1545432" y="271463"/>
                </a:lnTo>
                <a:lnTo>
                  <a:pt x="1562100" y="252413"/>
                </a:lnTo>
                <a:lnTo>
                  <a:pt x="1566863" y="240507"/>
                </a:lnTo>
                <a:lnTo>
                  <a:pt x="1569244" y="223838"/>
                </a:lnTo>
                <a:lnTo>
                  <a:pt x="1569244" y="209550"/>
                </a:lnTo>
                <a:lnTo>
                  <a:pt x="1564482" y="195263"/>
                </a:lnTo>
                <a:lnTo>
                  <a:pt x="1552575" y="176213"/>
                </a:lnTo>
                <a:lnTo>
                  <a:pt x="1538288" y="161925"/>
                </a:lnTo>
                <a:lnTo>
                  <a:pt x="1502569" y="135732"/>
                </a:lnTo>
                <a:lnTo>
                  <a:pt x="1445419" y="104775"/>
                </a:lnTo>
                <a:lnTo>
                  <a:pt x="1414463" y="90488"/>
                </a:lnTo>
                <a:lnTo>
                  <a:pt x="1383507" y="69057"/>
                </a:lnTo>
                <a:lnTo>
                  <a:pt x="1293019" y="16669"/>
                </a:lnTo>
                <a:lnTo>
                  <a:pt x="1257300" y="0"/>
                </a:lnTo>
                <a:lnTo>
                  <a:pt x="1245394" y="0"/>
                </a:lnTo>
                <a:lnTo>
                  <a:pt x="1188244" y="28575"/>
                </a:lnTo>
                <a:lnTo>
                  <a:pt x="1092994" y="66675"/>
                </a:lnTo>
                <a:lnTo>
                  <a:pt x="1031082" y="88107"/>
                </a:lnTo>
                <a:lnTo>
                  <a:pt x="962025" y="107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84A79F85-F7C0-4288-A28C-B9309D3FEC2C}"/>
              </a:ext>
            </a:extLst>
          </p:cNvPr>
          <p:cNvSpPr/>
          <p:nvPr/>
        </p:nvSpPr>
        <p:spPr>
          <a:xfrm>
            <a:off x="3429000" y="5224463"/>
            <a:ext cx="885825" cy="346075"/>
          </a:xfrm>
          <a:custGeom>
            <a:avLst/>
            <a:gdLst>
              <a:gd name="connsiteX0" fmla="*/ 697706 w 885825"/>
              <a:gd name="connsiteY0" fmla="*/ 47625 h 345281"/>
              <a:gd name="connsiteX1" fmla="*/ 885825 w 885825"/>
              <a:gd name="connsiteY1" fmla="*/ 0 h 345281"/>
              <a:gd name="connsiteX2" fmla="*/ 873919 w 885825"/>
              <a:gd name="connsiteY2" fmla="*/ 176212 h 345281"/>
              <a:gd name="connsiteX3" fmla="*/ 690563 w 885825"/>
              <a:gd name="connsiteY3" fmla="*/ 209550 h 345281"/>
              <a:gd name="connsiteX4" fmla="*/ 514350 w 885825"/>
              <a:gd name="connsiteY4" fmla="*/ 242887 h 345281"/>
              <a:gd name="connsiteX5" fmla="*/ 369094 w 885825"/>
              <a:gd name="connsiteY5" fmla="*/ 273843 h 345281"/>
              <a:gd name="connsiteX6" fmla="*/ 247650 w 885825"/>
              <a:gd name="connsiteY6" fmla="*/ 300037 h 345281"/>
              <a:gd name="connsiteX7" fmla="*/ 52388 w 885825"/>
              <a:gd name="connsiteY7" fmla="*/ 345281 h 345281"/>
              <a:gd name="connsiteX8" fmla="*/ 0 w 885825"/>
              <a:gd name="connsiteY8" fmla="*/ 147637 h 345281"/>
              <a:gd name="connsiteX9" fmla="*/ 126206 w 885825"/>
              <a:gd name="connsiteY9" fmla="*/ 147637 h 345281"/>
              <a:gd name="connsiteX10" fmla="*/ 219075 w 885825"/>
              <a:gd name="connsiteY10" fmla="*/ 147637 h 345281"/>
              <a:gd name="connsiteX11" fmla="*/ 319088 w 885825"/>
              <a:gd name="connsiteY11" fmla="*/ 128587 h 345281"/>
              <a:gd name="connsiteX12" fmla="*/ 495300 w 885825"/>
              <a:gd name="connsiteY12" fmla="*/ 90487 h 345281"/>
              <a:gd name="connsiteX13" fmla="*/ 697706 w 885825"/>
              <a:gd name="connsiteY13" fmla="*/ 47625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85825" h="345281">
                <a:moveTo>
                  <a:pt x="697706" y="47625"/>
                </a:moveTo>
                <a:lnTo>
                  <a:pt x="885825" y="0"/>
                </a:lnTo>
                <a:lnTo>
                  <a:pt x="873919" y="176212"/>
                </a:lnTo>
                <a:lnTo>
                  <a:pt x="690563" y="209550"/>
                </a:lnTo>
                <a:lnTo>
                  <a:pt x="514350" y="242887"/>
                </a:lnTo>
                <a:lnTo>
                  <a:pt x="369094" y="273843"/>
                </a:lnTo>
                <a:lnTo>
                  <a:pt x="247650" y="300037"/>
                </a:lnTo>
                <a:lnTo>
                  <a:pt x="52388" y="345281"/>
                </a:lnTo>
                <a:lnTo>
                  <a:pt x="0" y="147637"/>
                </a:lnTo>
                <a:lnTo>
                  <a:pt x="126206" y="147637"/>
                </a:lnTo>
                <a:lnTo>
                  <a:pt x="219075" y="147637"/>
                </a:lnTo>
                <a:lnTo>
                  <a:pt x="319088" y="128587"/>
                </a:lnTo>
                <a:lnTo>
                  <a:pt x="495300" y="90487"/>
                </a:lnTo>
                <a:lnTo>
                  <a:pt x="6977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7EC817AD-1C8F-4D9D-B184-F7B92F5E87A8}"/>
              </a:ext>
            </a:extLst>
          </p:cNvPr>
          <p:cNvSpPr/>
          <p:nvPr/>
        </p:nvSpPr>
        <p:spPr>
          <a:xfrm rot="16200000">
            <a:off x="4205287" y="3371851"/>
            <a:ext cx="4462463" cy="684212"/>
          </a:xfrm>
          <a:custGeom>
            <a:avLst/>
            <a:gdLst>
              <a:gd name="connsiteX0" fmla="*/ 2688336 w 4462272"/>
              <a:gd name="connsiteY0" fmla="*/ 332842 h 683972"/>
              <a:gd name="connsiteX1" fmla="*/ 2472538 w 4462272"/>
              <a:gd name="connsiteY1" fmla="*/ 336500 h 683972"/>
              <a:gd name="connsiteX2" fmla="*/ 2154327 w 4462272"/>
              <a:gd name="connsiteY2" fmla="*/ 343815 h 683972"/>
              <a:gd name="connsiteX3" fmla="*/ 1850746 w 4462272"/>
              <a:gd name="connsiteY3" fmla="*/ 351130 h 683972"/>
              <a:gd name="connsiteX4" fmla="*/ 1554480 w 4462272"/>
              <a:gd name="connsiteY4" fmla="*/ 354788 h 683972"/>
              <a:gd name="connsiteX5" fmla="*/ 1228954 w 4462272"/>
              <a:gd name="connsiteY5" fmla="*/ 362103 h 683972"/>
              <a:gd name="connsiteX6" fmla="*/ 940003 w 4462272"/>
              <a:gd name="connsiteY6" fmla="*/ 365760 h 683972"/>
              <a:gd name="connsiteX7" fmla="*/ 705917 w 4462272"/>
              <a:gd name="connsiteY7" fmla="*/ 369418 h 683972"/>
              <a:gd name="connsiteX8" fmla="*/ 643738 w 4462272"/>
              <a:gd name="connsiteY8" fmla="*/ 369418 h 683972"/>
              <a:gd name="connsiteX9" fmla="*/ 54864 w 4462272"/>
              <a:gd name="connsiteY9" fmla="*/ 365760 h 683972"/>
              <a:gd name="connsiteX10" fmla="*/ 25603 w 4462272"/>
              <a:gd name="connsiteY10" fmla="*/ 384048 h 683972"/>
              <a:gd name="connsiteX11" fmla="*/ 7315 w 4462272"/>
              <a:gd name="connsiteY11" fmla="*/ 398679 h 683972"/>
              <a:gd name="connsiteX12" fmla="*/ 3658 w 4462272"/>
              <a:gd name="connsiteY12" fmla="*/ 405994 h 683972"/>
              <a:gd name="connsiteX13" fmla="*/ 0 w 4462272"/>
              <a:gd name="connsiteY13" fmla="*/ 416967 h 683972"/>
              <a:gd name="connsiteX14" fmla="*/ 3658 w 4462272"/>
              <a:gd name="connsiteY14" fmla="*/ 431597 h 683972"/>
              <a:gd name="connsiteX15" fmla="*/ 21946 w 4462272"/>
              <a:gd name="connsiteY15" fmla="*/ 460858 h 683972"/>
              <a:gd name="connsiteX16" fmla="*/ 69495 w 4462272"/>
              <a:gd name="connsiteY16" fmla="*/ 508407 h 683972"/>
              <a:gd name="connsiteX17" fmla="*/ 124359 w 4462272"/>
              <a:gd name="connsiteY17" fmla="*/ 552298 h 683972"/>
              <a:gd name="connsiteX18" fmla="*/ 179223 w 4462272"/>
              <a:gd name="connsiteY18" fmla="*/ 585216 h 683972"/>
              <a:gd name="connsiteX19" fmla="*/ 212141 w 4462272"/>
              <a:gd name="connsiteY19" fmla="*/ 599847 h 683972"/>
              <a:gd name="connsiteX20" fmla="*/ 303581 w 4462272"/>
              <a:gd name="connsiteY20" fmla="*/ 632765 h 683972"/>
              <a:gd name="connsiteX21" fmla="*/ 395021 w 4462272"/>
              <a:gd name="connsiteY21" fmla="*/ 658368 h 683972"/>
              <a:gd name="connsiteX22" fmla="*/ 482803 w 4462272"/>
              <a:gd name="connsiteY22" fmla="*/ 680314 h 683972"/>
              <a:gd name="connsiteX23" fmla="*/ 515722 w 4462272"/>
              <a:gd name="connsiteY23" fmla="*/ 683972 h 683972"/>
              <a:gd name="connsiteX24" fmla="*/ 566928 w 4462272"/>
              <a:gd name="connsiteY24" fmla="*/ 672999 h 683972"/>
              <a:gd name="connsiteX25" fmla="*/ 680314 w 4462272"/>
              <a:gd name="connsiteY25" fmla="*/ 654711 h 683972"/>
              <a:gd name="connsiteX26" fmla="*/ 819303 w 4462272"/>
              <a:gd name="connsiteY26" fmla="*/ 636423 h 683972"/>
              <a:gd name="connsiteX27" fmla="*/ 961949 w 4462272"/>
              <a:gd name="connsiteY27" fmla="*/ 621792 h 683972"/>
              <a:gd name="connsiteX28" fmla="*/ 1119226 w 4462272"/>
              <a:gd name="connsiteY28" fmla="*/ 610820 h 683972"/>
              <a:gd name="connsiteX29" fmla="*/ 1261872 w 4462272"/>
              <a:gd name="connsiteY29" fmla="*/ 599847 h 683972"/>
              <a:gd name="connsiteX30" fmla="*/ 1495959 w 4462272"/>
              <a:gd name="connsiteY30" fmla="*/ 592532 h 683972"/>
              <a:gd name="connsiteX31" fmla="*/ 1770279 w 4462272"/>
              <a:gd name="connsiteY31" fmla="*/ 585216 h 683972"/>
              <a:gd name="connsiteX32" fmla="*/ 1975104 w 4462272"/>
              <a:gd name="connsiteY32" fmla="*/ 581559 h 683972"/>
              <a:gd name="connsiteX33" fmla="*/ 2231136 w 4462272"/>
              <a:gd name="connsiteY33" fmla="*/ 574244 h 683972"/>
              <a:gd name="connsiteX34" fmla="*/ 2468880 w 4462272"/>
              <a:gd name="connsiteY34" fmla="*/ 574244 h 683972"/>
              <a:gd name="connsiteX35" fmla="*/ 2735885 w 4462272"/>
              <a:gd name="connsiteY35" fmla="*/ 574244 h 683972"/>
              <a:gd name="connsiteX36" fmla="*/ 3006547 w 4462272"/>
              <a:gd name="connsiteY36" fmla="*/ 570586 h 683972"/>
              <a:gd name="connsiteX37" fmla="*/ 3251607 w 4462272"/>
              <a:gd name="connsiteY37" fmla="*/ 574244 h 683972"/>
              <a:gd name="connsiteX38" fmla="*/ 3529584 w 4462272"/>
              <a:gd name="connsiteY38" fmla="*/ 577901 h 683972"/>
              <a:gd name="connsiteX39" fmla="*/ 3760013 w 4462272"/>
              <a:gd name="connsiteY39" fmla="*/ 585216 h 683972"/>
              <a:gd name="connsiteX40" fmla="*/ 3880714 w 4462272"/>
              <a:gd name="connsiteY40" fmla="*/ 592532 h 683972"/>
              <a:gd name="connsiteX41" fmla="*/ 3994099 w 4462272"/>
              <a:gd name="connsiteY41" fmla="*/ 596189 h 683972"/>
              <a:gd name="connsiteX42" fmla="*/ 4048963 w 4462272"/>
              <a:gd name="connsiteY42" fmla="*/ 607162 h 683972"/>
              <a:gd name="connsiteX43" fmla="*/ 4089197 w 4462272"/>
              <a:gd name="connsiteY43" fmla="*/ 621792 h 683972"/>
              <a:gd name="connsiteX44" fmla="*/ 4125773 w 4462272"/>
              <a:gd name="connsiteY44" fmla="*/ 640080 h 683972"/>
              <a:gd name="connsiteX45" fmla="*/ 4140403 w 4462272"/>
              <a:gd name="connsiteY45" fmla="*/ 643738 h 683972"/>
              <a:gd name="connsiteX46" fmla="*/ 4158691 w 4462272"/>
              <a:gd name="connsiteY46" fmla="*/ 647396 h 683972"/>
              <a:gd name="connsiteX47" fmla="*/ 4191610 w 4462272"/>
              <a:gd name="connsiteY47" fmla="*/ 647396 h 683972"/>
              <a:gd name="connsiteX48" fmla="*/ 4228186 w 4462272"/>
              <a:gd name="connsiteY48" fmla="*/ 636423 h 683972"/>
              <a:gd name="connsiteX49" fmla="*/ 4253789 w 4462272"/>
              <a:gd name="connsiteY49" fmla="*/ 618135 h 683972"/>
              <a:gd name="connsiteX50" fmla="*/ 4279392 w 4462272"/>
              <a:gd name="connsiteY50" fmla="*/ 596189 h 683972"/>
              <a:gd name="connsiteX51" fmla="*/ 4297680 w 4462272"/>
              <a:gd name="connsiteY51" fmla="*/ 574244 h 683972"/>
              <a:gd name="connsiteX52" fmla="*/ 4319626 w 4462272"/>
              <a:gd name="connsiteY52" fmla="*/ 541325 h 683972"/>
              <a:gd name="connsiteX53" fmla="*/ 4341571 w 4462272"/>
              <a:gd name="connsiteY53" fmla="*/ 497434 h 683972"/>
              <a:gd name="connsiteX54" fmla="*/ 4356202 w 4462272"/>
              <a:gd name="connsiteY54" fmla="*/ 460858 h 683972"/>
              <a:gd name="connsiteX55" fmla="*/ 4385463 w 4462272"/>
              <a:gd name="connsiteY55" fmla="*/ 395021 h 683972"/>
              <a:gd name="connsiteX56" fmla="*/ 4403751 w 4462272"/>
              <a:gd name="connsiteY56" fmla="*/ 332842 h 683972"/>
              <a:gd name="connsiteX57" fmla="*/ 4422039 w 4462272"/>
              <a:gd name="connsiteY57" fmla="*/ 263348 h 683972"/>
              <a:gd name="connsiteX58" fmla="*/ 4436669 w 4462272"/>
              <a:gd name="connsiteY58" fmla="*/ 204826 h 683972"/>
              <a:gd name="connsiteX59" fmla="*/ 4447642 w 4462272"/>
              <a:gd name="connsiteY59" fmla="*/ 146304 h 683972"/>
              <a:gd name="connsiteX60" fmla="*/ 4454957 w 4462272"/>
              <a:gd name="connsiteY60" fmla="*/ 98756 h 683972"/>
              <a:gd name="connsiteX61" fmla="*/ 4462272 w 4462272"/>
              <a:gd name="connsiteY61" fmla="*/ 54864 h 683972"/>
              <a:gd name="connsiteX62" fmla="*/ 4462272 w 4462272"/>
              <a:gd name="connsiteY62" fmla="*/ 32919 h 683972"/>
              <a:gd name="connsiteX63" fmla="*/ 4454957 w 4462272"/>
              <a:gd name="connsiteY63" fmla="*/ 10973 h 683972"/>
              <a:gd name="connsiteX64" fmla="*/ 4443984 w 4462272"/>
              <a:gd name="connsiteY64" fmla="*/ 0 h 683972"/>
              <a:gd name="connsiteX65" fmla="*/ 4425696 w 4462272"/>
              <a:gd name="connsiteY65" fmla="*/ 0 h 683972"/>
              <a:gd name="connsiteX66" fmla="*/ 4407408 w 4462272"/>
              <a:gd name="connsiteY66" fmla="*/ 18288 h 683972"/>
              <a:gd name="connsiteX67" fmla="*/ 4378147 w 4462272"/>
              <a:gd name="connsiteY67" fmla="*/ 62180 h 683972"/>
              <a:gd name="connsiteX68" fmla="*/ 4330599 w 4462272"/>
              <a:gd name="connsiteY68" fmla="*/ 128016 h 683972"/>
              <a:gd name="connsiteX69" fmla="*/ 4279392 w 4462272"/>
              <a:gd name="connsiteY69" fmla="*/ 197511 h 683972"/>
              <a:gd name="connsiteX70" fmla="*/ 4235501 w 4462272"/>
              <a:gd name="connsiteY70" fmla="*/ 245060 h 683972"/>
              <a:gd name="connsiteX71" fmla="*/ 4198925 w 4462272"/>
              <a:gd name="connsiteY71" fmla="*/ 277978 h 683972"/>
              <a:gd name="connsiteX72" fmla="*/ 4158691 w 4462272"/>
              <a:gd name="connsiteY72" fmla="*/ 299924 h 683972"/>
              <a:gd name="connsiteX73" fmla="*/ 4118458 w 4462272"/>
              <a:gd name="connsiteY73" fmla="*/ 310896 h 683972"/>
              <a:gd name="connsiteX74" fmla="*/ 4037991 w 4462272"/>
              <a:gd name="connsiteY74" fmla="*/ 321869 h 683972"/>
              <a:gd name="connsiteX75" fmla="*/ 3909975 w 4462272"/>
              <a:gd name="connsiteY75" fmla="*/ 329184 h 683972"/>
              <a:gd name="connsiteX76" fmla="*/ 3679546 w 4462272"/>
              <a:gd name="connsiteY76" fmla="*/ 329184 h 683972"/>
              <a:gd name="connsiteX77" fmla="*/ 3357677 w 4462272"/>
              <a:gd name="connsiteY77" fmla="*/ 329184 h 683972"/>
              <a:gd name="connsiteX78" fmla="*/ 2911450 w 4462272"/>
              <a:gd name="connsiteY78" fmla="*/ 329184 h 683972"/>
              <a:gd name="connsiteX79" fmla="*/ 2688336 w 4462272"/>
              <a:gd name="connsiteY79" fmla="*/ 332842 h 68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462272" h="683972">
                <a:moveTo>
                  <a:pt x="2688336" y="332842"/>
                </a:moveTo>
                <a:lnTo>
                  <a:pt x="2472538" y="336500"/>
                </a:lnTo>
                <a:lnTo>
                  <a:pt x="2154327" y="343815"/>
                </a:lnTo>
                <a:lnTo>
                  <a:pt x="1850746" y="351130"/>
                </a:lnTo>
                <a:lnTo>
                  <a:pt x="1554480" y="354788"/>
                </a:lnTo>
                <a:lnTo>
                  <a:pt x="1228954" y="362103"/>
                </a:lnTo>
                <a:lnTo>
                  <a:pt x="940003" y="365760"/>
                </a:lnTo>
                <a:lnTo>
                  <a:pt x="705917" y="369418"/>
                </a:lnTo>
                <a:lnTo>
                  <a:pt x="643738" y="369418"/>
                </a:lnTo>
                <a:lnTo>
                  <a:pt x="54864" y="365760"/>
                </a:lnTo>
                <a:lnTo>
                  <a:pt x="25603" y="384048"/>
                </a:lnTo>
                <a:lnTo>
                  <a:pt x="7315" y="398679"/>
                </a:lnTo>
                <a:lnTo>
                  <a:pt x="3658" y="405994"/>
                </a:lnTo>
                <a:lnTo>
                  <a:pt x="0" y="416967"/>
                </a:lnTo>
                <a:lnTo>
                  <a:pt x="3658" y="431597"/>
                </a:lnTo>
                <a:lnTo>
                  <a:pt x="21946" y="460858"/>
                </a:lnTo>
                <a:lnTo>
                  <a:pt x="69495" y="508407"/>
                </a:lnTo>
                <a:lnTo>
                  <a:pt x="124359" y="552298"/>
                </a:lnTo>
                <a:lnTo>
                  <a:pt x="179223" y="585216"/>
                </a:lnTo>
                <a:lnTo>
                  <a:pt x="212141" y="599847"/>
                </a:lnTo>
                <a:lnTo>
                  <a:pt x="303581" y="632765"/>
                </a:lnTo>
                <a:lnTo>
                  <a:pt x="395021" y="658368"/>
                </a:lnTo>
                <a:lnTo>
                  <a:pt x="482803" y="680314"/>
                </a:lnTo>
                <a:lnTo>
                  <a:pt x="515722" y="683972"/>
                </a:lnTo>
                <a:lnTo>
                  <a:pt x="566928" y="672999"/>
                </a:lnTo>
                <a:lnTo>
                  <a:pt x="680314" y="654711"/>
                </a:lnTo>
                <a:lnTo>
                  <a:pt x="819303" y="636423"/>
                </a:lnTo>
                <a:lnTo>
                  <a:pt x="961949" y="621792"/>
                </a:lnTo>
                <a:lnTo>
                  <a:pt x="1119226" y="610820"/>
                </a:lnTo>
                <a:lnTo>
                  <a:pt x="1261872" y="599847"/>
                </a:lnTo>
                <a:lnTo>
                  <a:pt x="1495959" y="592532"/>
                </a:lnTo>
                <a:lnTo>
                  <a:pt x="1770279" y="585216"/>
                </a:lnTo>
                <a:lnTo>
                  <a:pt x="1975104" y="581559"/>
                </a:lnTo>
                <a:lnTo>
                  <a:pt x="2231136" y="574244"/>
                </a:lnTo>
                <a:lnTo>
                  <a:pt x="2468880" y="574244"/>
                </a:lnTo>
                <a:lnTo>
                  <a:pt x="2735885" y="574244"/>
                </a:lnTo>
                <a:lnTo>
                  <a:pt x="3006547" y="570586"/>
                </a:lnTo>
                <a:lnTo>
                  <a:pt x="3251607" y="574244"/>
                </a:lnTo>
                <a:lnTo>
                  <a:pt x="3529584" y="577901"/>
                </a:lnTo>
                <a:lnTo>
                  <a:pt x="3760013" y="585216"/>
                </a:lnTo>
                <a:lnTo>
                  <a:pt x="3880714" y="592532"/>
                </a:lnTo>
                <a:lnTo>
                  <a:pt x="3994099" y="596189"/>
                </a:lnTo>
                <a:lnTo>
                  <a:pt x="4048963" y="607162"/>
                </a:lnTo>
                <a:lnTo>
                  <a:pt x="4089197" y="621792"/>
                </a:lnTo>
                <a:lnTo>
                  <a:pt x="4125773" y="640080"/>
                </a:lnTo>
                <a:lnTo>
                  <a:pt x="4140403" y="643738"/>
                </a:lnTo>
                <a:lnTo>
                  <a:pt x="4158691" y="647396"/>
                </a:lnTo>
                <a:lnTo>
                  <a:pt x="4191610" y="647396"/>
                </a:lnTo>
                <a:lnTo>
                  <a:pt x="4228186" y="636423"/>
                </a:lnTo>
                <a:lnTo>
                  <a:pt x="4253789" y="618135"/>
                </a:lnTo>
                <a:lnTo>
                  <a:pt x="4279392" y="596189"/>
                </a:lnTo>
                <a:lnTo>
                  <a:pt x="4297680" y="574244"/>
                </a:lnTo>
                <a:lnTo>
                  <a:pt x="4319626" y="541325"/>
                </a:lnTo>
                <a:lnTo>
                  <a:pt x="4341571" y="497434"/>
                </a:lnTo>
                <a:lnTo>
                  <a:pt x="4356202" y="460858"/>
                </a:lnTo>
                <a:lnTo>
                  <a:pt x="4385463" y="395021"/>
                </a:lnTo>
                <a:lnTo>
                  <a:pt x="4403751" y="332842"/>
                </a:lnTo>
                <a:lnTo>
                  <a:pt x="4422039" y="263348"/>
                </a:lnTo>
                <a:lnTo>
                  <a:pt x="4436669" y="204826"/>
                </a:lnTo>
                <a:lnTo>
                  <a:pt x="4447642" y="146304"/>
                </a:lnTo>
                <a:lnTo>
                  <a:pt x="4454957" y="98756"/>
                </a:lnTo>
                <a:lnTo>
                  <a:pt x="4462272" y="54864"/>
                </a:lnTo>
                <a:lnTo>
                  <a:pt x="4462272" y="32919"/>
                </a:lnTo>
                <a:lnTo>
                  <a:pt x="4454957" y="10973"/>
                </a:lnTo>
                <a:lnTo>
                  <a:pt x="4443984" y="0"/>
                </a:lnTo>
                <a:lnTo>
                  <a:pt x="4425696" y="0"/>
                </a:lnTo>
                <a:lnTo>
                  <a:pt x="4407408" y="18288"/>
                </a:lnTo>
                <a:lnTo>
                  <a:pt x="4378147" y="62180"/>
                </a:lnTo>
                <a:lnTo>
                  <a:pt x="4330599" y="128016"/>
                </a:lnTo>
                <a:lnTo>
                  <a:pt x="4279392" y="197511"/>
                </a:lnTo>
                <a:lnTo>
                  <a:pt x="4235501" y="245060"/>
                </a:lnTo>
                <a:lnTo>
                  <a:pt x="4198925" y="277978"/>
                </a:lnTo>
                <a:lnTo>
                  <a:pt x="4158691" y="299924"/>
                </a:lnTo>
                <a:lnTo>
                  <a:pt x="4118458" y="310896"/>
                </a:lnTo>
                <a:lnTo>
                  <a:pt x="4037991" y="321869"/>
                </a:lnTo>
                <a:lnTo>
                  <a:pt x="3909975" y="329184"/>
                </a:lnTo>
                <a:lnTo>
                  <a:pt x="3679546" y="329184"/>
                </a:lnTo>
                <a:lnTo>
                  <a:pt x="3357677" y="329184"/>
                </a:lnTo>
                <a:lnTo>
                  <a:pt x="2911450" y="329184"/>
                </a:lnTo>
                <a:lnTo>
                  <a:pt x="2688336" y="3328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43ED62CB-673D-452E-AFFA-BD468E1E191A}"/>
              </a:ext>
            </a:extLst>
          </p:cNvPr>
          <p:cNvSpPr/>
          <p:nvPr/>
        </p:nvSpPr>
        <p:spPr>
          <a:xfrm>
            <a:off x="5805488" y="5162550"/>
            <a:ext cx="700087" cy="779463"/>
          </a:xfrm>
          <a:custGeom>
            <a:avLst/>
            <a:gdLst>
              <a:gd name="connsiteX0" fmla="*/ 230981 w 700087"/>
              <a:gd name="connsiteY0" fmla="*/ 83344 h 778669"/>
              <a:gd name="connsiteX1" fmla="*/ 426243 w 700087"/>
              <a:gd name="connsiteY1" fmla="*/ 152400 h 778669"/>
              <a:gd name="connsiteX2" fmla="*/ 554831 w 700087"/>
              <a:gd name="connsiteY2" fmla="*/ 195263 h 778669"/>
              <a:gd name="connsiteX3" fmla="*/ 571500 w 700087"/>
              <a:gd name="connsiteY3" fmla="*/ 197644 h 778669"/>
              <a:gd name="connsiteX4" fmla="*/ 595312 w 700087"/>
              <a:gd name="connsiteY4" fmla="*/ 197644 h 778669"/>
              <a:gd name="connsiteX5" fmla="*/ 616743 w 700087"/>
              <a:gd name="connsiteY5" fmla="*/ 190500 h 778669"/>
              <a:gd name="connsiteX6" fmla="*/ 635793 w 700087"/>
              <a:gd name="connsiteY6" fmla="*/ 176213 h 778669"/>
              <a:gd name="connsiteX7" fmla="*/ 647700 w 700087"/>
              <a:gd name="connsiteY7" fmla="*/ 161925 h 778669"/>
              <a:gd name="connsiteX8" fmla="*/ 654843 w 700087"/>
              <a:gd name="connsiteY8" fmla="*/ 142875 h 778669"/>
              <a:gd name="connsiteX9" fmla="*/ 661987 w 700087"/>
              <a:gd name="connsiteY9" fmla="*/ 104775 h 778669"/>
              <a:gd name="connsiteX10" fmla="*/ 666750 w 700087"/>
              <a:gd name="connsiteY10" fmla="*/ 0 h 778669"/>
              <a:gd name="connsiteX11" fmla="*/ 700087 w 700087"/>
              <a:gd name="connsiteY11" fmla="*/ 778669 h 778669"/>
              <a:gd name="connsiteX12" fmla="*/ 678656 w 700087"/>
              <a:gd name="connsiteY12" fmla="*/ 764381 h 778669"/>
              <a:gd name="connsiteX13" fmla="*/ 652462 w 700087"/>
              <a:gd name="connsiteY13" fmla="*/ 733425 h 778669"/>
              <a:gd name="connsiteX14" fmla="*/ 628650 w 700087"/>
              <a:gd name="connsiteY14" fmla="*/ 709613 h 778669"/>
              <a:gd name="connsiteX15" fmla="*/ 609600 w 700087"/>
              <a:gd name="connsiteY15" fmla="*/ 683419 h 778669"/>
              <a:gd name="connsiteX16" fmla="*/ 578643 w 700087"/>
              <a:gd name="connsiteY16" fmla="*/ 640556 h 778669"/>
              <a:gd name="connsiteX17" fmla="*/ 547687 w 700087"/>
              <a:gd name="connsiteY17" fmla="*/ 585788 h 778669"/>
              <a:gd name="connsiteX18" fmla="*/ 521493 w 700087"/>
              <a:gd name="connsiteY18" fmla="*/ 538163 h 778669"/>
              <a:gd name="connsiteX19" fmla="*/ 502443 w 700087"/>
              <a:gd name="connsiteY19" fmla="*/ 504825 h 778669"/>
              <a:gd name="connsiteX20" fmla="*/ 478631 w 700087"/>
              <a:gd name="connsiteY20" fmla="*/ 469106 h 778669"/>
              <a:gd name="connsiteX21" fmla="*/ 447675 w 700087"/>
              <a:gd name="connsiteY21" fmla="*/ 431006 h 778669"/>
              <a:gd name="connsiteX22" fmla="*/ 392906 w 700087"/>
              <a:gd name="connsiteY22" fmla="*/ 371475 h 778669"/>
              <a:gd name="connsiteX23" fmla="*/ 345281 w 700087"/>
              <a:gd name="connsiteY23" fmla="*/ 326231 h 778669"/>
              <a:gd name="connsiteX24" fmla="*/ 285750 w 700087"/>
              <a:gd name="connsiteY24" fmla="*/ 271463 h 778669"/>
              <a:gd name="connsiteX25" fmla="*/ 226218 w 700087"/>
              <a:gd name="connsiteY25" fmla="*/ 221456 h 778669"/>
              <a:gd name="connsiteX26" fmla="*/ 161925 w 700087"/>
              <a:gd name="connsiteY26" fmla="*/ 171450 h 778669"/>
              <a:gd name="connsiteX27" fmla="*/ 61912 w 700087"/>
              <a:gd name="connsiteY27" fmla="*/ 97631 h 778669"/>
              <a:gd name="connsiteX28" fmla="*/ 19050 w 700087"/>
              <a:gd name="connsiteY28" fmla="*/ 61913 h 778669"/>
              <a:gd name="connsiteX29" fmla="*/ 4762 w 700087"/>
              <a:gd name="connsiteY29" fmla="*/ 42863 h 778669"/>
              <a:gd name="connsiteX30" fmla="*/ 0 w 700087"/>
              <a:gd name="connsiteY30" fmla="*/ 28575 h 778669"/>
              <a:gd name="connsiteX31" fmla="*/ 4762 w 700087"/>
              <a:gd name="connsiteY31" fmla="*/ 19050 h 778669"/>
              <a:gd name="connsiteX32" fmla="*/ 16668 w 700087"/>
              <a:gd name="connsiteY32" fmla="*/ 16669 h 778669"/>
              <a:gd name="connsiteX33" fmla="*/ 45243 w 700087"/>
              <a:gd name="connsiteY33" fmla="*/ 23813 h 778669"/>
              <a:gd name="connsiteX34" fmla="*/ 230981 w 700087"/>
              <a:gd name="connsiteY34" fmla="*/ 83344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0087" h="778669">
                <a:moveTo>
                  <a:pt x="230981" y="83344"/>
                </a:moveTo>
                <a:lnTo>
                  <a:pt x="426243" y="152400"/>
                </a:lnTo>
                <a:lnTo>
                  <a:pt x="554831" y="195263"/>
                </a:lnTo>
                <a:lnTo>
                  <a:pt x="571500" y="197644"/>
                </a:lnTo>
                <a:lnTo>
                  <a:pt x="595312" y="197644"/>
                </a:lnTo>
                <a:lnTo>
                  <a:pt x="616743" y="190500"/>
                </a:lnTo>
                <a:lnTo>
                  <a:pt x="635793" y="176213"/>
                </a:lnTo>
                <a:lnTo>
                  <a:pt x="647700" y="161925"/>
                </a:lnTo>
                <a:lnTo>
                  <a:pt x="654843" y="142875"/>
                </a:lnTo>
                <a:lnTo>
                  <a:pt x="661987" y="104775"/>
                </a:lnTo>
                <a:lnTo>
                  <a:pt x="666750" y="0"/>
                </a:lnTo>
                <a:lnTo>
                  <a:pt x="700087" y="778669"/>
                </a:lnTo>
                <a:lnTo>
                  <a:pt x="678656" y="764381"/>
                </a:lnTo>
                <a:lnTo>
                  <a:pt x="652462" y="733425"/>
                </a:lnTo>
                <a:lnTo>
                  <a:pt x="628650" y="709613"/>
                </a:lnTo>
                <a:lnTo>
                  <a:pt x="609600" y="683419"/>
                </a:lnTo>
                <a:lnTo>
                  <a:pt x="578643" y="640556"/>
                </a:lnTo>
                <a:lnTo>
                  <a:pt x="547687" y="585788"/>
                </a:lnTo>
                <a:lnTo>
                  <a:pt x="521493" y="538163"/>
                </a:lnTo>
                <a:lnTo>
                  <a:pt x="502443" y="504825"/>
                </a:lnTo>
                <a:lnTo>
                  <a:pt x="478631" y="469106"/>
                </a:lnTo>
                <a:lnTo>
                  <a:pt x="447675" y="431006"/>
                </a:lnTo>
                <a:lnTo>
                  <a:pt x="392906" y="371475"/>
                </a:lnTo>
                <a:lnTo>
                  <a:pt x="345281" y="326231"/>
                </a:lnTo>
                <a:lnTo>
                  <a:pt x="285750" y="271463"/>
                </a:lnTo>
                <a:lnTo>
                  <a:pt x="226218" y="221456"/>
                </a:lnTo>
                <a:lnTo>
                  <a:pt x="161925" y="171450"/>
                </a:lnTo>
                <a:lnTo>
                  <a:pt x="61912" y="97631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19050"/>
                </a:lnTo>
                <a:lnTo>
                  <a:pt x="16668" y="16669"/>
                </a:lnTo>
                <a:lnTo>
                  <a:pt x="45243" y="23813"/>
                </a:lnTo>
                <a:lnTo>
                  <a:pt x="230981" y="83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C033F7-3E16-4B8D-B864-F8CF1B67EEE3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477963"/>
            <a:ext cx="4927600" cy="4473575"/>
            <a:chOff x="2719388" y="1624013"/>
            <a:chExt cx="4927600" cy="4473575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B3A8541A-F310-4BFF-A5B4-5BB37AA94FE0}"/>
                </a:ext>
              </a:extLst>
            </p:cNvPr>
            <p:cNvSpPr/>
            <p:nvPr/>
          </p:nvSpPr>
          <p:spPr>
            <a:xfrm>
              <a:off x="3386138" y="16240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4DFC1B57-ED84-4B9C-8BB5-35998B3E9400}"/>
                </a:ext>
              </a:extLst>
            </p:cNvPr>
            <p:cNvSpPr/>
            <p:nvPr/>
          </p:nvSpPr>
          <p:spPr>
            <a:xfrm>
              <a:off x="2719388" y="25542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66">
              <a:extLst>
                <a:ext uri="{FF2B5EF4-FFF2-40B4-BE49-F238E27FC236}">
                  <a16:creationId xmlns:a16="http://schemas.microsoft.com/office/drawing/2014/main" id="{C8D8C637-0117-4ECC-9E24-972A5C8D0E24}"/>
                </a:ext>
              </a:extLst>
            </p:cNvPr>
            <p:cNvSpPr/>
            <p:nvPr/>
          </p:nvSpPr>
          <p:spPr>
            <a:xfrm>
              <a:off x="3290888" y="32242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7">
              <a:extLst>
                <a:ext uri="{FF2B5EF4-FFF2-40B4-BE49-F238E27FC236}">
                  <a16:creationId xmlns:a16="http://schemas.microsoft.com/office/drawing/2014/main" id="{207ECDF3-9208-4252-85A4-65C7C2D61ED2}"/>
                </a:ext>
              </a:extLst>
            </p:cNvPr>
            <p:cNvSpPr/>
            <p:nvPr/>
          </p:nvSpPr>
          <p:spPr>
            <a:xfrm>
              <a:off x="3240088" y="38528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8">
              <a:extLst>
                <a:ext uri="{FF2B5EF4-FFF2-40B4-BE49-F238E27FC236}">
                  <a16:creationId xmlns:a16="http://schemas.microsoft.com/office/drawing/2014/main" id="{7E53B5AE-E11A-49FB-ABAF-126AC2A24E30}"/>
                </a:ext>
              </a:extLst>
            </p:cNvPr>
            <p:cNvSpPr/>
            <p:nvPr/>
          </p:nvSpPr>
          <p:spPr>
            <a:xfrm>
              <a:off x="3059113" y="47386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3FE773CC-D04E-414D-9777-47845DF6609F}"/>
                </a:ext>
              </a:extLst>
            </p:cNvPr>
            <p:cNvSpPr/>
            <p:nvPr/>
          </p:nvSpPr>
          <p:spPr>
            <a:xfrm>
              <a:off x="4862513" y="27352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4">
              <a:extLst>
                <a:ext uri="{FF2B5EF4-FFF2-40B4-BE49-F238E27FC236}">
                  <a16:creationId xmlns:a16="http://schemas.microsoft.com/office/drawing/2014/main" id="{31BBD4C4-5EA1-4ED1-B436-1D85EFFCFDF4}"/>
                </a:ext>
              </a:extLst>
            </p:cNvPr>
            <p:cNvSpPr/>
            <p:nvPr/>
          </p:nvSpPr>
          <p:spPr>
            <a:xfrm>
              <a:off x="5332413" y="37925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9">
              <a:extLst>
                <a:ext uri="{FF2B5EF4-FFF2-40B4-BE49-F238E27FC236}">
                  <a16:creationId xmlns:a16="http://schemas.microsoft.com/office/drawing/2014/main" id="{F17C6502-EECB-45D5-8CAB-FE57A4537238}"/>
                </a:ext>
              </a:extLst>
            </p:cNvPr>
            <p:cNvSpPr/>
            <p:nvPr/>
          </p:nvSpPr>
          <p:spPr>
            <a:xfrm>
              <a:off x="3306763" y="44973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0">
              <a:extLst>
                <a:ext uri="{FF2B5EF4-FFF2-40B4-BE49-F238E27FC236}">
                  <a16:creationId xmlns:a16="http://schemas.microsoft.com/office/drawing/2014/main" id="{D1EF6657-186B-4A88-AADD-E3CC099D201B}"/>
                </a:ext>
              </a:extLst>
            </p:cNvPr>
            <p:cNvSpPr/>
            <p:nvPr/>
          </p:nvSpPr>
          <p:spPr>
            <a:xfrm>
              <a:off x="3581400" y="53768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2">
              <a:extLst>
                <a:ext uri="{FF2B5EF4-FFF2-40B4-BE49-F238E27FC236}">
                  <a16:creationId xmlns:a16="http://schemas.microsoft.com/office/drawing/2014/main" id="{058E252C-63F8-46AF-9A8E-5562B15F030D}"/>
                </a:ext>
              </a:extLst>
            </p:cNvPr>
            <p:cNvSpPr/>
            <p:nvPr/>
          </p:nvSpPr>
          <p:spPr>
            <a:xfrm rot="16200000">
              <a:off x="4357687" y="35242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6">
              <a:extLst>
                <a:ext uri="{FF2B5EF4-FFF2-40B4-BE49-F238E27FC236}">
                  <a16:creationId xmlns:a16="http://schemas.microsoft.com/office/drawing/2014/main" id="{25A88EBD-F444-4689-9A48-ABC3EA37E5AD}"/>
                </a:ext>
              </a:extLst>
            </p:cNvPr>
            <p:cNvSpPr/>
            <p:nvPr/>
          </p:nvSpPr>
          <p:spPr>
            <a:xfrm>
              <a:off x="5957888" y="53149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DDB72FFA-0B4F-42E3-868A-EF413F07F50A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68295270-1ED0-47C4-B7C5-86AEDB9DC86A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55C9CA8E-6A45-4992-AF00-15120C29E9A4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66">
              <a:extLst>
                <a:ext uri="{FF2B5EF4-FFF2-40B4-BE49-F238E27FC236}">
                  <a16:creationId xmlns:a16="http://schemas.microsoft.com/office/drawing/2014/main" id="{C1230C22-FD74-46F8-8CB3-8B09959F6188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FA23B802-4E10-4BB1-A61B-26590D95A588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8">
              <a:extLst>
                <a:ext uri="{FF2B5EF4-FFF2-40B4-BE49-F238E27FC236}">
                  <a16:creationId xmlns:a16="http://schemas.microsoft.com/office/drawing/2014/main" id="{374544FA-4C86-44CD-9938-79EB3A7F7721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3">
              <a:extLst>
                <a:ext uri="{FF2B5EF4-FFF2-40B4-BE49-F238E27FC236}">
                  <a16:creationId xmlns:a16="http://schemas.microsoft.com/office/drawing/2014/main" id="{B5BA6256-66DC-4FA8-83EB-43CAE12D1511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4">
              <a:extLst>
                <a:ext uri="{FF2B5EF4-FFF2-40B4-BE49-F238E27FC236}">
                  <a16:creationId xmlns:a16="http://schemas.microsoft.com/office/drawing/2014/main" id="{DEEDC363-37C5-499E-BB8B-A13930E4C240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3031730F-095E-4F56-B5E6-32878A1CEA39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0">
              <a:extLst>
                <a:ext uri="{FF2B5EF4-FFF2-40B4-BE49-F238E27FC236}">
                  <a16:creationId xmlns:a16="http://schemas.microsoft.com/office/drawing/2014/main" id="{6AF7D5A7-268D-43DD-B71A-1C231E81B5E1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2">
              <a:extLst>
                <a:ext uri="{FF2B5EF4-FFF2-40B4-BE49-F238E27FC236}">
                  <a16:creationId xmlns:a16="http://schemas.microsoft.com/office/drawing/2014/main" id="{55FA0432-CFE8-47B5-B24C-390B4C356CED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6">
              <a:extLst>
                <a:ext uri="{FF2B5EF4-FFF2-40B4-BE49-F238E27FC236}">
                  <a16:creationId xmlns:a16="http://schemas.microsoft.com/office/drawing/2014/main" id="{23577F1F-0461-4BA4-A477-B1AB344B5C32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684067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0626" name="グループ化 1">
            <a:extLst>
              <a:ext uri="{FF2B5EF4-FFF2-40B4-BE49-F238E27FC236}">
                <a16:creationId xmlns:a16="http://schemas.microsoft.com/office/drawing/2014/main" id="{44F443C5-BF4A-4C86-BA44-7F703CAD03CE}"/>
              </a:ext>
            </a:extLst>
          </p:cNvPr>
          <p:cNvGrpSpPr>
            <a:grpSpLocks/>
          </p:cNvGrpSpPr>
          <p:nvPr/>
        </p:nvGrpSpPr>
        <p:grpSpPr bwMode="auto">
          <a:xfrm>
            <a:off x="2422525" y="1716088"/>
            <a:ext cx="4957763" cy="4051300"/>
            <a:chOff x="2422525" y="1716088"/>
            <a:chExt cx="4957763" cy="4051300"/>
          </a:xfrm>
        </p:grpSpPr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1D29B56-808E-4D47-888B-53175B14C890}"/>
                </a:ext>
              </a:extLst>
            </p:cNvPr>
            <p:cNvSpPr/>
            <p:nvPr/>
          </p:nvSpPr>
          <p:spPr>
            <a:xfrm>
              <a:off x="2632075" y="2090738"/>
              <a:ext cx="1635125" cy="428625"/>
            </a:xfrm>
            <a:custGeom>
              <a:avLst/>
              <a:gdLst>
                <a:gd name="connsiteX0" fmla="*/ 754857 w 1635919"/>
                <a:gd name="connsiteY0" fmla="*/ 164306 h 428625"/>
                <a:gd name="connsiteX1" fmla="*/ 933450 w 1635919"/>
                <a:gd name="connsiteY1" fmla="*/ 128587 h 428625"/>
                <a:gd name="connsiteX2" fmla="*/ 1104900 w 1635919"/>
                <a:gd name="connsiteY2" fmla="*/ 90487 h 428625"/>
                <a:gd name="connsiteX3" fmla="*/ 1147763 w 1635919"/>
                <a:gd name="connsiteY3" fmla="*/ 69056 h 428625"/>
                <a:gd name="connsiteX4" fmla="*/ 1202532 w 1635919"/>
                <a:gd name="connsiteY4" fmla="*/ 42862 h 428625"/>
                <a:gd name="connsiteX5" fmla="*/ 1281113 w 1635919"/>
                <a:gd name="connsiteY5" fmla="*/ 9525 h 428625"/>
                <a:gd name="connsiteX6" fmla="*/ 1309688 w 1635919"/>
                <a:gd name="connsiteY6" fmla="*/ 0 h 428625"/>
                <a:gd name="connsiteX7" fmla="*/ 1350169 w 1635919"/>
                <a:gd name="connsiteY7" fmla="*/ 0 h 428625"/>
                <a:gd name="connsiteX8" fmla="*/ 1400175 w 1635919"/>
                <a:gd name="connsiteY8" fmla="*/ 7143 h 428625"/>
                <a:gd name="connsiteX9" fmla="*/ 1450182 w 1635919"/>
                <a:gd name="connsiteY9" fmla="*/ 16668 h 428625"/>
                <a:gd name="connsiteX10" fmla="*/ 1512094 w 1635919"/>
                <a:gd name="connsiteY10" fmla="*/ 42862 h 428625"/>
                <a:gd name="connsiteX11" fmla="*/ 1557338 w 1635919"/>
                <a:gd name="connsiteY11" fmla="*/ 66675 h 428625"/>
                <a:gd name="connsiteX12" fmla="*/ 1600200 w 1635919"/>
                <a:gd name="connsiteY12" fmla="*/ 90487 h 428625"/>
                <a:gd name="connsiteX13" fmla="*/ 1621632 w 1635919"/>
                <a:gd name="connsiteY13" fmla="*/ 104775 h 428625"/>
                <a:gd name="connsiteX14" fmla="*/ 1633538 w 1635919"/>
                <a:gd name="connsiteY14" fmla="*/ 119062 h 428625"/>
                <a:gd name="connsiteX15" fmla="*/ 1635919 w 1635919"/>
                <a:gd name="connsiteY15" fmla="*/ 135731 h 428625"/>
                <a:gd name="connsiteX16" fmla="*/ 1635919 w 1635919"/>
                <a:gd name="connsiteY16" fmla="*/ 159543 h 428625"/>
                <a:gd name="connsiteX17" fmla="*/ 1624013 w 1635919"/>
                <a:gd name="connsiteY17" fmla="*/ 178593 h 428625"/>
                <a:gd name="connsiteX18" fmla="*/ 1600200 w 1635919"/>
                <a:gd name="connsiteY18" fmla="*/ 200025 h 428625"/>
                <a:gd name="connsiteX19" fmla="*/ 1559719 w 1635919"/>
                <a:gd name="connsiteY19" fmla="*/ 221456 h 428625"/>
                <a:gd name="connsiteX20" fmla="*/ 1469232 w 1635919"/>
                <a:gd name="connsiteY20" fmla="*/ 238125 h 428625"/>
                <a:gd name="connsiteX21" fmla="*/ 1290638 w 1635919"/>
                <a:gd name="connsiteY21" fmla="*/ 269081 h 428625"/>
                <a:gd name="connsiteX22" fmla="*/ 1076325 w 1635919"/>
                <a:gd name="connsiteY22" fmla="*/ 307181 h 428625"/>
                <a:gd name="connsiteX23" fmla="*/ 773907 w 1635919"/>
                <a:gd name="connsiteY23" fmla="*/ 359568 h 428625"/>
                <a:gd name="connsiteX24" fmla="*/ 611982 w 1635919"/>
                <a:gd name="connsiteY24" fmla="*/ 383381 h 428625"/>
                <a:gd name="connsiteX25" fmla="*/ 511969 w 1635919"/>
                <a:gd name="connsiteY25" fmla="*/ 400050 h 428625"/>
                <a:gd name="connsiteX26" fmla="*/ 345282 w 1635919"/>
                <a:gd name="connsiteY26" fmla="*/ 428625 h 428625"/>
                <a:gd name="connsiteX27" fmla="*/ 309563 w 1635919"/>
                <a:gd name="connsiteY27" fmla="*/ 428625 h 428625"/>
                <a:gd name="connsiteX28" fmla="*/ 276225 w 1635919"/>
                <a:gd name="connsiteY28" fmla="*/ 423862 h 428625"/>
                <a:gd name="connsiteX29" fmla="*/ 242888 w 1635919"/>
                <a:gd name="connsiteY29" fmla="*/ 414337 h 428625"/>
                <a:gd name="connsiteX30" fmla="*/ 211932 w 1635919"/>
                <a:gd name="connsiteY30" fmla="*/ 400050 h 428625"/>
                <a:gd name="connsiteX31" fmla="*/ 183357 w 1635919"/>
                <a:gd name="connsiteY31" fmla="*/ 381000 h 428625"/>
                <a:gd name="connsiteX32" fmla="*/ 154782 w 1635919"/>
                <a:gd name="connsiteY32" fmla="*/ 357187 h 428625"/>
                <a:gd name="connsiteX33" fmla="*/ 123825 w 1635919"/>
                <a:gd name="connsiteY33" fmla="*/ 328612 h 428625"/>
                <a:gd name="connsiteX34" fmla="*/ 69057 w 1635919"/>
                <a:gd name="connsiteY34" fmla="*/ 254793 h 428625"/>
                <a:gd name="connsiteX35" fmla="*/ 30957 w 1635919"/>
                <a:gd name="connsiteY35" fmla="*/ 190500 h 428625"/>
                <a:gd name="connsiteX36" fmla="*/ 7144 w 1635919"/>
                <a:gd name="connsiteY36" fmla="*/ 142875 h 428625"/>
                <a:gd name="connsiteX37" fmla="*/ 0 w 1635919"/>
                <a:gd name="connsiteY37" fmla="*/ 119062 h 428625"/>
                <a:gd name="connsiteX38" fmla="*/ 2382 w 1635919"/>
                <a:gd name="connsiteY38" fmla="*/ 107156 h 428625"/>
                <a:gd name="connsiteX39" fmla="*/ 11907 w 1635919"/>
                <a:gd name="connsiteY39" fmla="*/ 100012 h 428625"/>
                <a:gd name="connsiteX40" fmla="*/ 23813 w 1635919"/>
                <a:gd name="connsiteY40" fmla="*/ 100012 h 428625"/>
                <a:gd name="connsiteX41" fmla="*/ 45244 w 1635919"/>
                <a:gd name="connsiteY41" fmla="*/ 104775 h 428625"/>
                <a:gd name="connsiteX42" fmla="*/ 66675 w 1635919"/>
                <a:gd name="connsiteY42" fmla="*/ 116681 h 428625"/>
                <a:gd name="connsiteX43" fmla="*/ 100013 w 1635919"/>
                <a:gd name="connsiteY43" fmla="*/ 145256 h 428625"/>
                <a:gd name="connsiteX44" fmla="*/ 128588 w 1635919"/>
                <a:gd name="connsiteY44" fmla="*/ 169068 h 428625"/>
                <a:gd name="connsiteX45" fmla="*/ 164307 w 1635919"/>
                <a:gd name="connsiteY45" fmla="*/ 190500 h 428625"/>
                <a:gd name="connsiteX46" fmla="*/ 211932 w 1635919"/>
                <a:gd name="connsiteY46" fmla="*/ 209550 h 428625"/>
                <a:gd name="connsiteX47" fmla="*/ 264319 w 1635919"/>
                <a:gd name="connsiteY47" fmla="*/ 221456 h 428625"/>
                <a:gd name="connsiteX48" fmla="*/ 335757 w 1635919"/>
                <a:gd name="connsiteY48" fmla="*/ 221456 h 428625"/>
                <a:gd name="connsiteX49" fmla="*/ 531019 w 1635919"/>
                <a:gd name="connsiteY49" fmla="*/ 200025 h 428625"/>
                <a:gd name="connsiteX50" fmla="*/ 754857 w 1635919"/>
                <a:gd name="connsiteY50" fmla="*/ 164306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35919" h="428625">
                  <a:moveTo>
                    <a:pt x="754857" y="164306"/>
                  </a:moveTo>
                  <a:lnTo>
                    <a:pt x="933450" y="128587"/>
                  </a:lnTo>
                  <a:lnTo>
                    <a:pt x="1104900" y="90487"/>
                  </a:lnTo>
                  <a:lnTo>
                    <a:pt x="1147763" y="69056"/>
                  </a:lnTo>
                  <a:lnTo>
                    <a:pt x="1202532" y="42862"/>
                  </a:lnTo>
                  <a:lnTo>
                    <a:pt x="1281113" y="9525"/>
                  </a:lnTo>
                  <a:lnTo>
                    <a:pt x="1309688" y="0"/>
                  </a:lnTo>
                  <a:lnTo>
                    <a:pt x="1350169" y="0"/>
                  </a:lnTo>
                  <a:lnTo>
                    <a:pt x="1400175" y="7143"/>
                  </a:lnTo>
                  <a:lnTo>
                    <a:pt x="1450182" y="16668"/>
                  </a:lnTo>
                  <a:lnTo>
                    <a:pt x="1512094" y="42862"/>
                  </a:lnTo>
                  <a:lnTo>
                    <a:pt x="1557338" y="66675"/>
                  </a:lnTo>
                  <a:lnTo>
                    <a:pt x="1600200" y="90487"/>
                  </a:lnTo>
                  <a:lnTo>
                    <a:pt x="1621632" y="104775"/>
                  </a:lnTo>
                  <a:lnTo>
                    <a:pt x="1633538" y="119062"/>
                  </a:lnTo>
                  <a:lnTo>
                    <a:pt x="1635919" y="135731"/>
                  </a:lnTo>
                  <a:lnTo>
                    <a:pt x="1635919" y="159543"/>
                  </a:lnTo>
                  <a:lnTo>
                    <a:pt x="1624013" y="178593"/>
                  </a:lnTo>
                  <a:lnTo>
                    <a:pt x="1600200" y="200025"/>
                  </a:lnTo>
                  <a:lnTo>
                    <a:pt x="1559719" y="221456"/>
                  </a:lnTo>
                  <a:lnTo>
                    <a:pt x="1469232" y="238125"/>
                  </a:lnTo>
                  <a:lnTo>
                    <a:pt x="1290638" y="269081"/>
                  </a:lnTo>
                  <a:lnTo>
                    <a:pt x="1076325" y="307181"/>
                  </a:lnTo>
                  <a:lnTo>
                    <a:pt x="773907" y="359568"/>
                  </a:lnTo>
                  <a:lnTo>
                    <a:pt x="611982" y="383381"/>
                  </a:lnTo>
                  <a:lnTo>
                    <a:pt x="511969" y="400050"/>
                  </a:lnTo>
                  <a:lnTo>
                    <a:pt x="345282" y="428625"/>
                  </a:lnTo>
                  <a:lnTo>
                    <a:pt x="309563" y="428625"/>
                  </a:lnTo>
                  <a:lnTo>
                    <a:pt x="276225" y="423862"/>
                  </a:lnTo>
                  <a:lnTo>
                    <a:pt x="242888" y="414337"/>
                  </a:lnTo>
                  <a:lnTo>
                    <a:pt x="211932" y="400050"/>
                  </a:lnTo>
                  <a:lnTo>
                    <a:pt x="183357" y="381000"/>
                  </a:lnTo>
                  <a:lnTo>
                    <a:pt x="154782" y="357187"/>
                  </a:lnTo>
                  <a:lnTo>
                    <a:pt x="123825" y="328612"/>
                  </a:lnTo>
                  <a:lnTo>
                    <a:pt x="69057" y="254793"/>
                  </a:lnTo>
                  <a:lnTo>
                    <a:pt x="30957" y="190500"/>
                  </a:lnTo>
                  <a:lnTo>
                    <a:pt x="7144" y="142875"/>
                  </a:lnTo>
                  <a:lnTo>
                    <a:pt x="0" y="119062"/>
                  </a:lnTo>
                  <a:lnTo>
                    <a:pt x="2382" y="107156"/>
                  </a:lnTo>
                  <a:lnTo>
                    <a:pt x="11907" y="100012"/>
                  </a:lnTo>
                  <a:lnTo>
                    <a:pt x="23813" y="100012"/>
                  </a:lnTo>
                  <a:lnTo>
                    <a:pt x="45244" y="104775"/>
                  </a:lnTo>
                  <a:lnTo>
                    <a:pt x="66675" y="116681"/>
                  </a:lnTo>
                  <a:lnTo>
                    <a:pt x="100013" y="145256"/>
                  </a:lnTo>
                  <a:lnTo>
                    <a:pt x="128588" y="169068"/>
                  </a:lnTo>
                  <a:lnTo>
                    <a:pt x="164307" y="190500"/>
                  </a:lnTo>
                  <a:lnTo>
                    <a:pt x="211932" y="209550"/>
                  </a:lnTo>
                  <a:lnTo>
                    <a:pt x="264319" y="221456"/>
                  </a:lnTo>
                  <a:lnTo>
                    <a:pt x="335757" y="221456"/>
                  </a:lnTo>
                  <a:lnTo>
                    <a:pt x="531019" y="200025"/>
                  </a:lnTo>
                  <a:lnTo>
                    <a:pt x="754857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1EB9B0C1-0B6B-4AA6-BBCB-02DBC10D2227}"/>
                </a:ext>
              </a:extLst>
            </p:cNvPr>
            <p:cNvSpPr/>
            <p:nvPr/>
          </p:nvSpPr>
          <p:spPr>
            <a:xfrm rot="16200000">
              <a:off x="2312987" y="3317876"/>
              <a:ext cx="2284413" cy="449262"/>
            </a:xfrm>
            <a:custGeom>
              <a:avLst/>
              <a:gdLst>
                <a:gd name="connsiteX0" fmla="*/ 966787 w 2283619"/>
                <a:gd name="connsiteY0" fmla="*/ 197644 h 450057"/>
                <a:gd name="connsiteX1" fmla="*/ 573881 w 2283619"/>
                <a:gd name="connsiteY1" fmla="*/ 197644 h 450057"/>
                <a:gd name="connsiteX2" fmla="*/ 0 w 2283619"/>
                <a:gd name="connsiteY2" fmla="*/ 200025 h 450057"/>
                <a:gd name="connsiteX3" fmla="*/ 78581 w 2283619"/>
                <a:gd name="connsiteY3" fmla="*/ 400050 h 450057"/>
                <a:gd name="connsiteX4" fmla="*/ 290512 w 2283619"/>
                <a:gd name="connsiteY4" fmla="*/ 407194 h 450057"/>
                <a:gd name="connsiteX5" fmla="*/ 528637 w 2283619"/>
                <a:gd name="connsiteY5" fmla="*/ 416719 h 450057"/>
                <a:gd name="connsiteX6" fmla="*/ 816769 w 2283619"/>
                <a:gd name="connsiteY6" fmla="*/ 428625 h 450057"/>
                <a:gd name="connsiteX7" fmla="*/ 1154906 w 2283619"/>
                <a:gd name="connsiteY7" fmla="*/ 442913 h 450057"/>
                <a:gd name="connsiteX8" fmla="*/ 1223962 w 2283619"/>
                <a:gd name="connsiteY8" fmla="*/ 442913 h 450057"/>
                <a:gd name="connsiteX9" fmla="*/ 1497806 w 2283619"/>
                <a:gd name="connsiteY9" fmla="*/ 442913 h 450057"/>
                <a:gd name="connsiteX10" fmla="*/ 1819275 w 2283619"/>
                <a:gd name="connsiteY10" fmla="*/ 445294 h 450057"/>
                <a:gd name="connsiteX11" fmla="*/ 1859756 w 2283619"/>
                <a:gd name="connsiteY11" fmla="*/ 450057 h 450057"/>
                <a:gd name="connsiteX12" fmla="*/ 1895475 w 2283619"/>
                <a:gd name="connsiteY12" fmla="*/ 450057 h 450057"/>
                <a:gd name="connsiteX13" fmla="*/ 1943100 w 2283619"/>
                <a:gd name="connsiteY13" fmla="*/ 445294 h 450057"/>
                <a:gd name="connsiteX14" fmla="*/ 1974056 w 2283619"/>
                <a:gd name="connsiteY14" fmla="*/ 433388 h 450057"/>
                <a:gd name="connsiteX15" fmla="*/ 1993106 w 2283619"/>
                <a:gd name="connsiteY15" fmla="*/ 419100 h 450057"/>
                <a:gd name="connsiteX16" fmla="*/ 2012156 w 2283619"/>
                <a:gd name="connsiteY16" fmla="*/ 388144 h 450057"/>
                <a:gd name="connsiteX17" fmla="*/ 2040731 w 2283619"/>
                <a:gd name="connsiteY17" fmla="*/ 350044 h 450057"/>
                <a:gd name="connsiteX18" fmla="*/ 2074069 w 2283619"/>
                <a:gd name="connsiteY18" fmla="*/ 309563 h 450057"/>
                <a:gd name="connsiteX19" fmla="*/ 2109787 w 2283619"/>
                <a:gd name="connsiteY19" fmla="*/ 276225 h 450057"/>
                <a:gd name="connsiteX20" fmla="*/ 2147887 w 2283619"/>
                <a:gd name="connsiteY20" fmla="*/ 245269 h 450057"/>
                <a:gd name="connsiteX21" fmla="*/ 2185987 w 2283619"/>
                <a:gd name="connsiteY21" fmla="*/ 221457 h 450057"/>
                <a:gd name="connsiteX22" fmla="*/ 2216944 w 2283619"/>
                <a:gd name="connsiteY22" fmla="*/ 204788 h 450057"/>
                <a:gd name="connsiteX23" fmla="*/ 2283619 w 2283619"/>
                <a:gd name="connsiteY23" fmla="*/ 183357 h 450057"/>
                <a:gd name="connsiteX24" fmla="*/ 2252662 w 2283619"/>
                <a:gd name="connsiteY24" fmla="*/ 0 h 450057"/>
                <a:gd name="connsiteX25" fmla="*/ 2171700 w 2283619"/>
                <a:gd name="connsiteY25" fmla="*/ 45244 h 450057"/>
                <a:gd name="connsiteX26" fmla="*/ 2038350 w 2283619"/>
                <a:gd name="connsiteY26" fmla="*/ 114300 h 450057"/>
                <a:gd name="connsiteX27" fmla="*/ 1938337 w 2283619"/>
                <a:gd name="connsiteY27" fmla="*/ 154782 h 450057"/>
                <a:gd name="connsiteX28" fmla="*/ 1838325 w 2283619"/>
                <a:gd name="connsiteY28" fmla="*/ 169069 h 450057"/>
                <a:gd name="connsiteX29" fmla="*/ 1609725 w 2283619"/>
                <a:gd name="connsiteY29" fmla="*/ 183357 h 450057"/>
                <a:gd name="connsiteX30" fmla="*/ 1321594 w 2283619"/>
                <a:gd name="connsiteY30" fmla="*/ 200025 h 450057"/>
                <a:gd name="connsiteX31" fmla="*/ 966787 w 2283619"/>
                <a:gd name="connsiteY31" fmla="*/ 197644 h 45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83619" h="450057">
                  <a:moveTo>
                    <a:pt x="966787" y="197644"/>
                  </a:moveTo>
                  <a:lnTo>
                    <a:pt x="573881" y="197644"/>
                  </a:lnTo>
                  <a:lnTo>
                    <a:pt x="0" y="200025"/>
                  </a:lnTo>
                  <a:lnTo>
                    <a:pt x="78581" y="400050"/>
                  </a:lnTo>
                  <a:lnTo>
                    <a:pt x="290512" y="407194"/>
                  </a:lnTo>
                  <a:lnTo>
                    <a:pt x="528637" y="416719"/>
                  </a:lnTo>
                  <a:lnTo>
                    <a:pt x="816769" y="428625"/>
                  </a:lnTo>
                  <a:lnTo>
                    <a:pt x="1154906" y="442913"/>
                  </a:lnTo>
                  <a:lnTo>
                    <a:pt x="1223962" y="442913"/>
                  </a:lnTo>
                  <a:lnTo>
                    <a:pt x="1497806" y="442913"/>
                  </a:lnTo>
                  <a:lnTo>
                    <a:pt x="1819275" y="445294"/>
                  </a:lnTo>
                  <a:lnTo>
                    <a:pt x="1859756" y="450057"/>
                  </a:lnTo>
                  <a:lnTo>
                    <a:pt x="1895475" y="450057"/>
                  </a:lnTo>
                  <a:lnTo>
                    <a:pt x="1943100" y="445294"/>
                  </a:lnTo>
                  <a:lnTo>
                    <a:pt x="1974056" y="433388"/>
                  </a:lnTo>
                  <a:lnTo>
                    <a:pt x="1993106" y="419100"/>
                  </a:lnTo>
                  <a:lnTo>
                    <a:pt x="2012156" y="388144"/>
                  </a:lnTo>
                  <a:lnTo>
                    <a:pt x="2040731" y="350044"/>
                  </a:lnTo>
                  <a:lnTo>
                    <a:pt x="2074069" y="309563"/>
                  </a:lnTo>
                  <a:lnTo>
                    <a:pt x="2109787" y="276225"/>
                  </a:lnTo>
                  <a:lnTo>
                    <a:pt x="2147887" y="245269"/>
                  </a:lnTo>
                  <a:lnTo>
                    <a:pt x="2185987" y="221457"/>
                  </a:lnTo>
                  <a:lnTo>
                    <a:pt x="2216944" y="204788"/>
                  </a:lnTo>
                  <a:lnTo>
                    <a:pt x="2283619" y="183357"/>
                  </a:lnTo>
                  <a:lnTo>
                    <a:pt x="2252662" y="0"/>
                  </a:lnTo>
                  <a:lnTo>
                    <a:pt x="2171700" y="45244"/>
                  </a:lnTo>
                  <a:lnTo>
                    <a:pt x="2038350" y="114300"/>
                  </a:lnTo>
                  <a:lnTo>
                    <a:pt x="1938337" y="154782"/>
                  </a:lnTo>
                  <a:lnTo>
                    <a:pt x="1838325" y="169069"/>
                  </a:lnTo>
                  <a:lnTo>
                    <a:pt x="1609725" y="183357"/>
                  </a:lnTo>
                  <a:lnTo>
                    <a:pt x="1321594" y="200025"/>
                  </a:lnTo>
                  <a:lnTo>
                    <a:pt x="966787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61E5FBE2-AC5C-41EB-BC77-59806F83DE6E}"/>
                </a:ext>
              </a:extLst>
            </p:cNvPr>
            <p:cNvSpPr/>
            <p:nvPr/>
          </p:nvSpPr>
          <p:spPr>
            <a:xfrm>
              <a:off x="2541588" y="3209925"/>
              <a:ext cx="1554162" cy="465138"/>
            </a:xfrm>
            <a:custGeom>
              <a:avLst/>
              <a:gdLst>
                <a:gd name="connsiteX0" fmla="*/ 678656 w 1554956"/>
                <a:gd name="connsiteY0" fmla="*/ 178594 h 464344"/>
                <a:gd name="connsiteX1" fmla="*/ 909637 w 1554956"/>
                <a:gd name="connsiteY1" fmla="*/ 126206 h 464344"/>
                <a:gd name="connsiteX2" fmla="*/ 1109662 w 1554956"/>
                <a:gd name="connsiteY2" fmla="*/ 66675 h 464344"/>
                <a:gd name="connsiteX3" fmla="*/ 1195387 w 1554956"/>
                <a:gd name="connsiteY3" fmla="*/ 50006 h 464344"/>
                <a:gd name="connsiteX4" fmla="*/ 1247775 w 1554956"/>
                <a:gd name="connsiteY4" fmla="*/ 38100 h 464344"/>
                <a:gd name="connsiteX5" fmla="*/ 1283494 w 1554956"/>
                <a:gd name="connsiteY5" fmla="*/ 21431 h 464344"/>
                <a:gd name="connsiteX6" fmla="*/ 1309687 w 1554956"/>
                <a:gd name="connsiteY6" fmla="*/ 7144 h 464344"/>
                <a:gd name="connsiteX7" fmla="*/ 1335881 w 1554956"/>
                <a:gd name="connsiteY7" fmla="*/ 0 h 464344"/>
                <a:gd name="connsiteX8" fmla="*/ 1350169 w 1554956"/>
                <a:gd name="connsiteY8" fmla="*/ 0 h 464344"/>
                <a:gd name="connsiteX9" fmla="*/ 1376362 w 1554956"/>
                <a:gd name="connsiteY9" fmla="*/ 0 h 464344"/>
                <a:gd name="connsiteX10" fmla="*/ 1438275 w 1554956"/>
                <a:gd name="connsiteY10" fmla="*/ 14288 h 464344"/>
                <a:gd name="connsiteX11" fmla="*/ 1471612 w 1554956"/>
                <a:gd name="connsiteY11" fmla="*/ 21431 h 464344"/>
                <a:gd name="connsiteX12" fmla="*/ 1493044 w 1554956"/>
                <a:gd name="connsiteY12" fmla="*/ 28575 h 464344"/>
                <a:gd name="connsiteX13" fmla="*/ 1519237 w 1554956"/>
                <a:gd name="connsiteY13" fmla="*/ 47625 h 464344"/>
                <a:gd name="connsiteX14" fmla="*/ 1535906 w 1554956"/>
                <a:gd name="connsiteY14" fmla="*/ 64294 h 464344"/>
                <a:gd name="connsiteX15" fmla="*/ 1550194 w 1554956"/>
                <a:gd name="connsiteY15" fmla="*/ 85725 h 464344"/>
                <a:gd name="connsiteX16" fmla="*/ 1554956 w 1554956"/>
                <a:gd name="connsiteY16" fmla="*/ 102394 h 464344"/>
                <a:gd name="connsiteX17" fmla="*/ 1554956 w 1554956"/>
                <a:gd name="connsiteY17" fmla="*/ 121444 h 464344"/>
                <a:gd name="connsiteX18" fmla="*/ 1545431 w 1554956"/>
                <a:gd name="connsiteY18" fmla="*/ 145256 h 464344"/>
                <a:gd name="connsiteX19" fmla="*/ 1521619 w 1554956"/>
                <a:gd name="connsiteY19" fmla="*/ 164306 h 464344"/>
                <a:gd name="connsiteX20" fmla="*/ 1485900 w 1554956"/>
                <a:gd name="connsiteY20" fmla="*/ 180975 h 464344"/>
                <a:gd name="connsiteX21" fmla="*/ 1433512 w 1554956"/>
                <a:gd name="connsiteY21" fmla="*/ 195263 h 464344"/>
                <a:gd name="connsiteX22" fmla="*/ 1309687 w 1554956"/>
                <a:gd name="connsiteY22" fmla="*/ 221456 h 464344"/>
                <a:gd name="connsiteX23" fmla="*/ 1107281 w 1554956"/>
                <a:gd name="connsiteY23" fmla="*/ 273844 h 464344"/>
                <a:gd name="connsiteX24" fmla="*/ 897731 w 1554956"/>
                <a:gd name="connsiteY24" fmla="*/ 328613 h 464344"/>
                <a:gd name="connsiteX25" fmla="*/ 735806 w 1554956"/>
                <a:gd name="connsiteY25" fmla="*/ 371475 h 464344"/>
                <a:gd name="connsiteX26" fmla="*/ 538162 w 1554956"/>
                <a:gd name="connsiteY26" fmla="*/ 421481 h 464344"/>
                <a:gd name="connsiteX27" fmla="*/ 409575 w 1554956"/>
                <a:gd name="connsiteY27" fmla="*/ 447675 h 464344"/>
                <a:gd name="connsiteX28" fmla="*/ 321469 w 1554956"/>
                <a:gd name="connsiteY28" fmla="*/ 461963 h 464344"/>
                <a:gd name="connsiteX29" fmla="*/ 309562 w 1554956"/>
                <a:gd name="connsiteY29" fmla="*/ 464344 h 464344"/>
                <a:gd name="connsiteX30" fmla="*/ 288131 w 1554956"/>
                <a:gd name="connsiteY30" fmla="*/ 459581 h 464344"/>
                <a:gd name="connsiteX31" fmla="*/ 238125 w 1554956"/>
                <a:gd name="connsiteY31" fmla="*/ 435769 h 464344"/>
                <a:gd name="connsiteX32" fmla="*/ 202406 w 1554956"/>
                <a:gd name="connsiteY32" fmla="*/ 411956 h 464344"/>
                <a:gd name="connsiteX33" fmla="*/ 152400 w 1554956"/>
                <a:gd name="connsiteY33" fmla="*/ 371475 h 464344"/>
                <a:gd name="connsiteX34" fmla="*/ 100012 w 1554956"/>
                <a:gd name="connsiteY34" fmla="*/ 319088 h 464344"/>
                <a:gd name="connsiteX35" fmla="*/ 50006 w 1554956"/>
                <a:gd name="connsiteY35" fmla="*/ 261938 h 464344"/>
                <a:gd name="connsiteX36" fmla="*/ 21431 w 1554956"/>
                <a:gd name="connsiteY36" fmla="*/ 230981 h 464344"/>
                <a:gd name="connsiteX37" fmla="*/ 9525 w 1554956"/>
                <a:gd name="connsiteY37" fmla="*/ 207169 h 464344"/>
                <a:gd name="connsiteX38" fmla="*/ 2381 w 1554956"/>
                <a:gd name="connsiteY38" fmla="*/ 178594 h 464344"/>
                <a:gd name="connsiteX39" fmla="*/ 0 w 1554956"/>
                <a:gd name="connsiteY39" fmla="*/ 159544 h 464344"/>
                <a:gd name="connsiteX40" fmla="*/ 9525 w 1554956"/>
                <a:gd name="connsiteY40" fmla="*/ 145256 h 464344"/>
                <a:gd name="connsiteX41" fmla="*/ 19050 w 1554956"/>
                <a:gd name="connsiteY41" fmla="*/ 140494 h 464344"/>
                <a:gd name="connsiteX42" fmla="*/ 30956 w 1554956"/>
                <a:gd name="connsiteY42" fmla="*/ 140494 h 464344"/>
                <a:gd name="connsiteX43" fmla="*/ 59531 w 1554956"/>
                <a:gd name="connsiteY43" fmla="*/ 152400 h 464344"/>
                <a:gd name="connsiteX44" fmla="*/ 102394 w 1554956"/>
                <a:gd name="connsiteY44" fmla="*/ 180975 h 464344"/>
                <a:gd name="connsiteX45" fmla="*/ 145256 w 1554956"/>
                <a:gd name="connsiteY45" fmla="*/ 207169 h 464344"/>
                <a:gd name="connsiteX46" fmla="*/ 197644 w 1554956"/>
                <a:gd name="connsiteY46" fmla="*/ 228600 h 464344"/>
                <a:gd name="connsiteX47" fmla="*/ 238125 w 1554956"/>
                <a:gd name="connsiteY47" fmla="*/ 240506 h 464344"/>
                <a:gd name="connsiteX48" fmla="*/ 280987 w 1554956"/>
                <a:gd name="connsiteY48" fmla="*/ 245269 h 464344"/>
                <a:gd name="connsiteX49" fmla="*/ 335756 w 1554956"/>
                <a:gd name="connsiteY49" fmla="*/ 240506 h 464344"/>
                <a:gd name="connsiteX50" fmla="*/ 678656 w 1554956"/>
                <a:gd name="connsiteY50" fmla="*/ 178594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54956" h="464344">
                  <a:moveTo>
                    <a:pt x="678656" y="178594"/>
                  </a:moveTo>
                  <a:lnTo>
                    <a:pt x="909637" y="126206"/>
                  </a:lnTo>
                  <a:lnTo>
                    <a:pt x="1109662" y="66675"/>
                  </a:lnTo>
                  <a:lnTo>
                    <a:pt x="1195387" y="50006"/>
                  </a:lnTo>
                  <a:lnTo>
                    <a:pt x="1247775" y="38100"/>
                  </a:lnTo>
                  <a:lnTo>
                    <a:pt x="1283494" y="21431"/>
                  </a:lnTo>
                  <a:lnTo>
                    <a:pt x="1309687" y="7144"/>
                  </a:lnTo>
                  <a:lnTo>
                    <a:pt x="1335881" y="0"/>
                  </a:lnTo>
                  <a:lnTo>
                    <a:pt x="1350169" y="0"/>
                  </a:lnTo>
                  <a:lnTo>
                    <a:pt x="1376362" y="0"/>
                  </a:lnTo>
                  <a:lnTo>
                    <a:pt x="1438275" y="14288"/>
                  </a:lnTo>
                  <a:lnTo>
                    <a:pt x="1471612" y="21431"/>
                  </a:lnTo>
                  <a:lnTo>
                    <a:pt x="1493044" y="28575"/>
                  </a:lnTo>
                  <a:lnTo>
                    <a:pt x="1519237" y="47625"/>
                  </a:lnTo>
                  <a:lnTo>
                    <a:pt x="1535906" y="64294"/>
                  </a:lnTo>
                  <a:lnTo>
                    <a:pt x="1550194" y="85725"/>
                  </a:lnTo>
                  <a:lnTo>
                    <a:pt x="1554956" y="102394"/>
                  </a:lnTo>
                  <a:lnTo>
                    <a:pt x="1554956" y="121444"/>
                  </a:lnTo>
                  <a:lnTo>
                    <a:pt x="1545431" y="145256"/>
                  </a:lnTo>
                  <a:lnTo>
                    <a:pt x="1521619" y="164306"/>
                  </a:lnTo>
                  <a:lnTo>
                    <a:pt x="1485900" y="180975"/>
                  </a:lnTo>
                  <a:lnTo>
                    <a:pt x="1433512" y="195263"/>
                  </a:lnTo>
                  <a:lnTo>
                    <a:pt x="1309687" y="221456"/>
                  </a:lnTo>
                  <a:lnTo>
                    <a:pt x="1107281" y="273844"/>
                  </a:lnTo>
                  <a:lnTo>
                    <a:pt x="897731" y="328613"/>
                  </a:lnTo>
                  <a:lnTo>
                    <a:pt x="735806" y="371475"/>
                  </a:lnTo>
                  <a:lnTo>
                    <a:pt x="538162" y="421481"/>
                  </a:lnTo>
                  <a:lnTo>
                    <a:pt x="409575" y="447675"/>
                  </a:lnTo>
                  <a:lnTo>
                    <a:pt x="321469" y="461963"/>
                  </a:lnTo>
                  <a:lnTo>
                    <a:pt x="309562" y="464344"/>
                  </a:lnTo>
                  <a:lnTo>
                    <a:pt x="288131" y="459581"/>
                  </a:lnTo>
                  <a:lnTo>
                    <a:pt x="238125" y="435769"/>
                  </a:lnTo>
                  <a:lnTo>
                    <a:pt x="202406" y="411956"/>
                  </a:lnTo>
                  <a:lnTo>
                    <a:pt x="152400" y="371475"/>
                  </a:lnTo>
                  <a:lnTo>
                    <a:pt x="100012" y="319088"/>
                  </a:lnTo>
                  <a:lnTo>
                    <a:pt x="50006" y="261938"/>
                  </a:lnTo>
                  <a:lnTo>
                    <a:pt x="21431" y="230981"/>
                  </a:lnTo>
                  <a:lnTo>
                    <a:pt x="9525" y="207169"/>
                  </a:lnTo>
                  <a:lnTo>
                    <a:pt x="2381" y="178594"/>
                  </a:lnTo>
                  <a:lnTo>
                    <a:pt x="0" y="159544"/>
                  </a:lnTo>
                  <a:lnTo>
                    <a:pt x="9525" y="145256"/>
                  </a:lnTo>
                  <a:lnTo>
                    <a:pt x="19050" y="140494"/>
                  </a:lnTo>
                  <a:lnTo>
                    <a:pt x="30956" y="140494"/>
                  </a:lnTo>
                  <a:lnTo>
                    <a:pt x="59531" y="152400"/>
                  </a:lnTo>
                  <a:lnTo>
                    <a:pt x="102394" y="180975"/>
                  </a:lnTo>
                  <a:lnTo>
                    <a:pt x="145256" y="207169"/>
                  </a:lnTo>
                  <a:lnTo>
                    <a:pt x="197644" y="228600"/>
                  </a:lnTo>
                  <a:lnTo>
                    <a:pt x="238125" y="240506"/>
                  </a:lnTo>
                  <a:lnTo>
                    <a:pt x="280987" y="245269"/>
                  </a:lnTo>
                  <a:lnTo>
                    <a:pt x="335756" y="240506"/>
                  </a:lnTo>
                  <a:lnTo>
                    <a:pt x="678656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EDE38212-5773-44A6-9CC1-2DDA70F6EA9B}"/>
                </a:ext>
              </a:extLst>
            </p:cNvPr>
            <p:cNvSpPr/>
            <p:nvPr/>
          </p:nvSpPr>
          <p:spPr>
            <a:xfrm>
              <a:off x="2422525" y="4343400"/>
              <a:ext cx="1771650" cy="836613"/>
            </a:xfrm>
            <a:custGeom>
              <a:avLst/>
              <a:gdLst>
                <a:gd name="connsiteX0" fmla="*/ 1273969 w 1771650"/>
                <a:gd name="connsiteY0" fmla="*/ 314325 h 835819"/>
                <a:gd name="connsiteX1" fmla="*/ 1128713 w 1771650"/>
                <a:gd name="connsiteY1" fmla="*/ 392906 h 835819"/>
                <a:gd name="connsiteX2" fmla="*/ 978694 w 1771650"/>
                <a:gd name="connsiteY2" fmla="*/ 476250 h 835819"/>
                <a:gd name="connsiteX3" fmla="*/ 873919 w 1771650"/>
                <a:gd name="connsiteY3" fmla="*/ 542925 h 835819"/>
                <a:gd name="connsiteX4" fmla="*/ 726282 w 1771650"/>
                <a:gd name="connsiteY4" fmla="*/ 633413 h 835819"/>
                <a:gd name="connsiteX5" fmla="*/ 585788 w 1771650"/>
                <a:gd name="connsiteY5" fmla="*/ 726281 h 835819"/>
                <a:gd name="connsiteX6" fmla="*/ 547688 w 1771650"/>
                <a:gd name="connsiteY6" fmla="*/ 754856 h 835819"/>
                <a:gd name="connsiteX7" fmla="*/ 521494 w 1771650"/>
                <a:gd name="connsiteY7" fmla="*/ 778669 h 835819"/>
                <a:gd name="connsiteX8" fmla="*/ 500063 w 1771650"/>
                <a:gd name="connsiteY8" fmla="*/ 797719 h 835819"/>
                <a:gd name="connsiteX9" fmla="*/ 471488 w 1771650"/>
                <a:gd name="connsiteY9" fmla="*/ 816769 h 835819"/>
                <a:gd name="connsiteX10" fmla="*/ 452438 w 1771650"/>
                <a:gd name="connsiteY10" fmla="*/ 826294 h 835819"/>
                <a:gd name="connsiteX11" fmla="*/ 426244 w 1771650"/>
                <a:gd name="connsiteY11" fmla="*/ 833438 h 835819"/>
                <a:gd name="connsiteX12" fmla="*/ 395288 w 1771650"/>
                <a:gd name="connsiteY12" fmla="*/ 835819 h 835819"/>
                <a:gd name="connsiteX13" fmla="*/ 364332 w 1771650"/>
                <a:gd name="connsiteY13" fmla="*/ 831056 h 835819"/>
                <a:gd name="connsiteX14" fmla="*/ 328613 w 1771650"/>
                <a:gd name="connsiteY14" fmla="*/ 821531 h 835819"/>
                <a:gd name="connsiteX15" fmla="*/ 326232 w 1771650"/>
                <a:gd name="connsiteY15" fmla="*/ 821531 h 835819"/>
                <a:gd name="connsiteX16" fmla="*/ 273844 w 1771650"/>
                <a:gd name="connsiteY16" fmla="*/ 795338 h 835819"/>
                <a:gd name="connsiteX17" fmla="*/ 200025 w 1771650"/>
                <a:gd name="connsiteY17" fmla="*/ 742950 h 835819"/>
                <a:gd name="connsiteX18" fmla="*/ 126207 w 1771650"/>
                <a:gd name="connsiteY18" fmla="*/ 688181 h 835819"/>
                <a:gd name="connsiteX19" fmla="*/ 73819 w 1771650"/>
                <a:gd name="connsiteY19" fmla="*/ 640556 h 835819"/>
                <a:gd name="connsiteX20" fmla="*/ 52388 w 1771650"/>
                <a:gd name="connsiteY20" fmla="*/ 616744 h 835819"/>
                <a:gd name="connsiteX21" fmla="*/ 33338 w 1771650"/>
                <a:gd name="connsiteY21" fmla="*/ 585788 h 835819"/>
                <a:gd name="connsiteX22" fmla="*/ 14288 w 1771650"/>
                <a:gd name="connsiteY22" fmla="*/ 550069 h 835819"/>
                <a:gd name="connsiteX23" fmla="*/ 2382 w 1771650"/>
                <a:gd name="connsiteY23" fmla="*/ 511969 h 835819"/>
                <a:gd name="connsiteX24" fmla="*/ 0 w 1771650"/>
                <a:gd name="connsiteY24" fmla="*/ 478631 h 835819"/>
                <a:gd name="connsiteX25" fmla="*/ 4763 w 1771650"/>
                <a:gd name="connsiteY25" fmla="*/ 461963 h 835819"/>
                <a:gd name="connsiteX26" fmla="*/ 14288 w 1771650"/>
                <a:gd name="connsiteY26" fmla="*/ 450056 h 835819"/>
                <a:gd name="connsiteX27" fmla="*/ 30957 w 1771650"/>
                <a:gd name="connsiteY27" fmla="*/ 442913 h 835819"/>
                <a:gd name="connsiteX28" fmla="*/ 61913 w 1771650"/>
                <a:gd name="connsiteY28" fmla="*/ 445294 h 835819"/>
                <a:gd name="connsiteX29" fmla="*/ 66675 w 1771650"/>
                <a:gd name="connsiteY29" fmla="*/ 450056 h 835819"/>
                <a:gd name="connsiteX30" fmla="*/ 78582 w 1771650"/>
                <a:gd name="connsiteY30" fmla="*/ 473869 h 835819"/>
                <a:gd name="connsiteX31" fmla="*/ 100013 w 1771650"/>
                <a:gd name="connsiteY31" fmla="*/ 497681 h 835819"/>
                <a:gd name="connsiteX32" fmla="*/ 121444 w 1771650"/>
                <a:gd name="connsiteY32" fmla="*/ 511969 h 835819"/>
                <a:gd name="connsiteX33" fmla="*/ 140494 w 1771650"/>
                <a:gd name="connsiteY33" fmla="*/ 519113 h 835819"/>
                <a:gd name="connsiteX34" fmla="*/ 180975 w 1771650"/>
                <a:gd name="connsiteY34" fmla="*/ 531019 h 835819"/>
                <a:gd name="connsiteX35" fmla="*/ 228600 w 1771650"/>
                <a:gd name="connsiteY35" fmla="*/ 535781 h 835819"/>
                <a:gd name="connsiteX36" fmla="*/ 276225 w 1771650"/>
                <a:gd name="connsiteY36" fmla="*/ 535781 h 835819"/>
                <a:gd name="connsiteX37" fmla="*/ 378619 w 1771650"/>
                <a:gd name="connsiteY37" fmla="*/ 514350 h 835819"/>
                <a:gd name="connsiteX38" fmla="*/ 464344 w 1771650"/>
                <a:gd name="connsiteY38" fmla="*/ 492919 h 835819"/>
                <a:gd name="connsiteX39" fmla="*/ 690563 w 1771650"/>
                <a:gd name="connsiteY39" fmla="*/ 416719 h 835819"/>
                <a:gd name="connsiteX40" fmla="*/ 985838 w 1771650"/>
                <a:gd name="connsiteY40" fmla="*/ 297656 h 835819"/>
                <a:gd name="connsiteX41" fmla="*/ 1243013 w 1771650"/>
                <a:gd name="connsiteY41" fmla="*/ 185738 h 835819"/>
                <a:gd name="connsiteX42" fmla="*/ 1390650 w 1771650"/>
                <a:gd name="connsiteY42" fmla="*/ 128588 h 835819"/>
                <a:gd name="connsiteX43" fmla="*/ 1547813 w 1771650"/>
                <a:gd name="connsiteY43" fmla="*/ 66675 h 835819"/>
                <a:gd name="connsiteX44" fmla="*/ 1688307 w 1771650"/>
                <a:gd name="connsiteY44" fmla="*/ 11906 h 835819"/>
                <a:gd name="connsiteX45" fmla="*/ 1721644 w 1771650"/>
                <a:gd name="connsiteY45" fmla="*/ 0 h 835819"/>
                <a:gd name="connsiteX46" fmla="*/ 1745457 w 1771650"/>
                <a:gd name="connsiteY46" fmla="*/ 2381 h 835819"/>
                <a:gd name="connsiteX47" fmla="*/ 1759744 w 1771650"/>
                <a:gd name="connsiteY47" fmla="*/ 2381 h 835819"/>
                <a:gd name="connsiteX48" fmla="*/ 1769269 w 1771650"/>
                <a:gd name="connsiteY48" fmla="*/ 7144 h 835819"/>
                <a:gd name="connsiteX49" fmla="*/ 1771650 w 1771650"/>
                <a:gd name="connsiteY49" fmla="*/ 16669 h 835819"/>
                <a:gd name="connsiteX50" fmla="*/ 1766888 w 1771650"/>
                <a:gd name="connsiteY50" fmla="*/ 35719 h 835819"/>
                <a:gd name="connsiteX51" fmla="*/ 1747838 w 1771650"/>
                <a:gd name="connsiteY51" fmla="*/ 61913 h 835819"/>
                <a:gd name="connsiteX52" fmla="*/ 1633538 w 1771650"/>
                <a:gd name="connsiteY52" fmla="*/ 123825 h 835819"/>
                <a:gd name="connsiteX53" fmla="*/ 1524000 w 1771650"/>
                <a:gd name="connsiteY53" fmla="*/ 178594 h 835819"/>
                <a:gd name="connsiteX54" fmla="*/ 1383507 w 1771650"/>
                <a:gd name="connsiteY54" fmla="*/ 254794 h 835819"/>
                <a:gd name="connsiteX55" fmla="*/ 1273969 w 1771650"/>
                <a:gd name="connsiteY55" fmla="*/ 314325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71650" h="835819">
                  <a:moveTo>
                    <a:pt x="1273969" y="314325"/>
                  </a:moveTo>
                  <a:lnTo>
                    <a:pt x="1128713" y="392906"/>
                  </a:lnTo>
                  <a:lnTo>
                    <a:pt x="978694" y="476250"/>
                  </a:lnTo>
                  <a:lnTo>
                    <a:pt x="873919" y="542925"/>
                  </a:lnTo>
                  <a:lnTo>
                    <a:pt x="726282" y="633413"/>
                  </a:lnTo>
                  <a:lnTo>
                    <a:pt x="585788" y="726281"/>
                  </a:lnTo>
                  <a:lnTo>
                    <a:pt x="547688" y="754856"/>
                  </a:lnTo>
                  <a:lnTo>
                    <a:pt x="521494" y="778669"/>
                  </a:lnTo>
                  <a:lnTo>
                    <a:pt x="500063" y="797719"/>
                  </a:lnTo>
                  <a:lnTo>
                    <a:pt x="471488" y="816769"/>
                  </a:lnTo>
                  <a:lnTo>
                    <a:pt x="452438" y="826294"/>
                  </a:lnTo>
                  <a:lnTo>
                    <a:pt x="426244" y="833438"/>
                  </a:lnTo>
                  <a:lnTo>
                    <a:pt x="395288" y="835819"/>
                  </a:lnTo>
                  <a:lnTo>
                    <a:pt x="364332" y="831056"/>
                  </a:lnTo>
                  <a:lnTo>
                    <a:pt x="328613" y="821531"/>
                  </a:lnTo>
                  <a:lnTo>
                    <a:pt x="326232" y="821531"/>
                  </a:lnTo>
                  <a:lnTo>
                    <a:pt x="273844" y="795338"/>
                  </a:lnTo>
                  <a:lnTo>
                    <a:pt x="200025" y="742950"/>
                  </a:lnTo>
                  <a:lnTo>
                    <a:pt x="126207" y="688181"/>
                  </a:lnTo>
                  <a:lnTo>
                    <a:pt x="73819" y="640556"/>
                  </a:lnTo>
                  <a:lnTo>
                    <a:pt x="52388" y="616744"/>
                  </a:lnTo>
                  <a:lnTo>
                    <a:pt x="33338" y="585788"/>
                  </a:lnTo>
                  <a:lnTo>
                    <a:pt x="14288" y="550069"/>
                  </a:lnTo>
                  <a:lnTo>
                    <a:pt x="2382" y="511969"/>
                  </a:lnTo>
                  <a:lnTo>
                    <a:pt x="0" y="478631"/>
                  </a:lnTo>
                  <a:lnTo>
                    <a:pt x="4763" y="461963"/>
                  </a:lnTo>
                  <a:lnTo>
                    <a:pt x="14288" y="450056"/>
                  </a:lnTo>
                  <a:lnTo>
                    <a:pt x="30957" y="442913"/>
                  </a:lnTo>
                  <a:lnTo>
                    <a:pt x="61913" y="445294"/>
                  </a:lnTo>
                  <a:lnTo>
                    <a:pt x="66675" y="450056"/>
                  </a:lnTo>
                  <a:lnTo>
                    <a:pt x="78582" y="473869"/>
                  </a:lnTo>
                  <a:lnTo>
                    <a:pt x="100013" y="497681"/>
                  </a:lnTo>
                  <a:lnTo>
                    <a:pt x="121444" y="511969"/>
                  </a:lnTo>
                  <a:lnTo>
                    <a:pt x="140494" y="519113"/>
                  </a:lnTo>
                  <a:lnTo>
                    <a:pt x="180975" y="531019"/>
                  </a:lnTo>
                  <a:lnTo>
                    <a:pt x="228600" y="535781"/>
                  </a:lnTo>
                  <a:lnTo>
                    <a:pt x="276225" y="535781"/>
                  </a:lnTo>
                  <a:lnTo>
                    <a:pt x="378619" y="514350"/>
                  </a:lnTo>
                  <a:lnTo>
                    <a:pt x="464344" y="492919"/>
                  </a:lnTo>
                  <a:lnTo>
                    <a:pt x="690563" y="416719"/>
                  </a:lnTo>
                  <a:lnTo>
                    <a:pt x="985838" y="297656"/>
                  </a:lnTo>
                  <a:lnTo>
                    <a:pt x="1243013" y="185738"/>
                  </a:lnTo>
                  <a:lnTo>
                    <a:pt x="1390650" y="128588"/>
                  </a:lnTo>
                  <a:lnTo>
                    <a:pt x="1547813" y="66675"/>
                  </a:lnTo>
                  <a:lnTo>
                    <a:pt x="1688307" y="11906"/>
                  </a:lnTo>
                  <a:lnTo>
                    <a:pt x="1721644" y="0"/>
                  </a:lnTo>
                  <a:lnTo>
                    <a:pt x="1745457" y="2381"/>
                  </a:lnTo>
                  <a:lnTo>
                    <a:pt x="1759744" y="2381"/>
                  </a:lnTo>
                  <a:lnTo>
                    <a:pt x="1769269" y="7144"/>
                  </a:lnTo>
                  <a:lnTo>
                    <a:pt x="1771650" y="16669"/>
                  </a:lnTo>
                  <a:lnTo>
                    <a:pt x="1766888" y="35719"/>
                  </a:lnTo>
                  <a:lnTo>
                    <a:pt x="1747838" y="61913"/>
                  </a:lnTo>
                  <a:lnTo>
                    <a:pt x="1633538" y="123825"/>
                  </a:lnTo>
                  <a:lnTo>
                    <a:pt x="1524000" y="178594"/>
                  </a:lnTo>
                  <a:lnTo>
                    <a:pt x="1383507" y="254794"/>
                  </a:lnTo>
                  <a:lnTo>
                    <a:pt x="1273969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E1F0761-BEBD-4B26-9544-EAE0326A888E}"/>
                </a:ext>
              </a:extLst>
            </p:cNvPr>
            <p:cNvSpPr/>
            <p:nvPr/>
          </p:nvSpPr>
          <p:spPr>
            <a:xfrm rot="16200000">
              <a:off x="3673475" y="3200400"/>
              <a:ext cx="1414463" cy="328613"/>
            </a:xfrm>
            <a:custGeom>
              <a:avLst/>
              <a:gdLst>
                <a:gd name="connsiteX0" fmla="*/ 652463 w 1414463"/>
                <a:gd name="connsiteY0" fmla="*/ 326231 h 328612"/>
                <a:gd name="connsiteX1" fmla="*/ 514350 w 1414463"/>
                <a:gd name="connsiteY1" fmla="*/ 316706 h 328612"/>
                <a:gd name="connsiteX2" fmla="*/ 404813 w 1414463"/>
                <a:gd name="connsiteY2" fmla="*/ 302419 h 328612"/>
                <a:gd name="connsiteX3" fmla="*/ 247650 w 1414463"/>
                <a:gd name="connsiteY3" fmla="*/ 271462 h 328612"/>
                <a:gd name="connsiteX4" fmla="*/ 147638 w 1414463"/>
                <a:gd name="connsiteY4" fmla="*/ 245269 h 328612"/>
                <a:gd name="connsiteX5" fmla="*/ 76200 w 1414463"/>
                <a:gd name="connsiteY5" fmla="*/ 221456 h 328612"/>
                <a:gd name="connsiteX6" fmla="*/ 33338 w 1414463"/>
                <a:gd name="connsiteY6" fmla="*/ 202406 h 328612"/>
                <a:gd name="connsiteX7" fmla="*/ 19050 w 1414463"/>
                <a:gd name="connsiteY7" fmla="*/ 192881 h 328612"/>
                <a:gd name="connsiteX8" fmla="*/ 2381 w 1414463"/>
                <a:gd name="connsiteY8" fmla="*/ 173831 h 328612"/>
                <a:gd name="connsiteX9" fmla="*/ 0 w 1414463"/>
                <a:gd name="connsiteY9" fmla="*/ 159544 h 328612"/>
                <a:gd name="connsiteX10" fmla="*/ 2381 w 1414463"/>
                <a:gd name="connsiteY10" fmla="*/ 145256 h 328612"/>
                <a:gd name="connsiteX11" fmla="*/ 11906 w 1414463"/>
                <a:gd name="connsiteY11" fmla="*/ 130969 h 328612"/>
                <a:gd name="connsiteX12" fmla="*/ 33338 w 1414463"/>
                <a:gd name="connsiteY12" fmla="*/ 111919 h 328612"/>
                <a:gd name="connsiteX13" fmla="*/ 66675 w 1414463"/>
                <a:gd name="connsiteY13" fmla="*/ 85725 h 328612"/>
                <a:gd name="connsiteX14" fmla="*/ 100013 w 1414463"/>
                <a:gd name="connsiteY14" fmla="*/ 64294 h 328612"/>
                <a:gd name="connsiteX15" fmla="*/ 140494 w 1414463"/>
                <a:gd name="connsiteY15" fmla="*/ 45244 h 328612"/>
                <a:gd name="connsiteX16" fmla="*/ 192881 w 1414463"/>
                <a:gd name="connsiteY16" fmla="*/ 30956 h 328612"/>
                <a:gd name="connsiteX17" fmla="*/ 238125 w 1414463"/>
                <a:gd name="connsiteY17" fmla="*/ 23812 h 328612"/>
                <a:gd name="connsiteX18" fmla="*/ 283369 w 1414463"/>
                <a:gd name="connsiteY18" fmla="*/ 19050 h 328612"/>
                <a:gd name="connsiteX19" fmla="*/ 340519 w 1414463"/>
                <a:gd name="connsiteY19" fmla="*/ 19050 h 328612"/>
                <a:gd name="connsiteX20" fmla="*/ 411956 w 1414463"/>
                <a:gd name="connsiteY20" fmla="*/ 26194 h 328612"/>
                <a:gd name="connsiteX21" fmla="*/ 469106 w 1414463"/>
                <a:gd name="connsiteY21" fmla="*/ 35719 h 328612"/>
                <a:gd name="connsiteX22" fmla="*/ 545306 w 1414463"/>
                <a:gd name="connsiteY22" fmla="*/ 54769 h 328612"/>
                <a:gd name="connsiteX23" fmla="*/ 659606 w 1414463"/>
                <a:gd name="connsiteY23" fmla="*/ 83344 h 328612"/>
                <a:gd name="connsiteX24" fmla="*/ 745331 w 1414463"/>
                <a:gd name="connsiteY24" fmla="*/ 97631 h 328612"/>
                <a:gd name="connsiteX25" fmla="*/ 826294 w 1414463"/>
                <a:gd name="connsiteY25" fmla="*/ 107156 h 328612"/>
                <a:gd name="connsiteX26" fmla="*/ 945356 w 1414463"/>
                <a:gd name="connsiteY26" fmla="*/ 111919 h 328612"/>
                <a:gd name="connsiteX27" fmla="*/ 1042988 w 1414463"/>
                <a:gd name="connsiteY27" fmla="*/ 107156 h 328612"/>
                <a:gd name="connsiteX28" fmla="*/ 1121569 w 1414463"/>
                <a:gd name="connsiteY28" fmla="*/ 100012 h 328612"/>
                <a:gd name="connsiteX29" fmla="*/ 1188244 w 1414463"/>
                <a:gd name="connsiteY29" fmla="*/ 85725 h 328612"/>
                <a:gd name="connsiteX30" fmla="*/ 1266825 w 1414463"/>
                <a:gd name="connsiteY30" fmla="*/ 57150 h 328612"/>
                <a:gd name="connsiteX31" fmla="*/ 1357313 w 1414463"/>
                <a:gd name="connsiteY31" fmla="*/ 14287 h 328612"/>
                <a:gd name="connsiteX32" fmla="*/ 1393031 w 1414463"/>
                <a:gd name="connsiteY32" fmla="*/ 0 h 328612"/>
                <a:gd name="connsiteX33" fmla="*/ 1400175 w 1414463"/>
                <a:gd name="connsiteY33" fmla="*/ 0 h 328612"/>
                <a:gd name="connsiteX34" fmla="*/ 1407319 w 1414463"/>
                <a:gd name="connsiteY34" fmla="*/ 4762 h 328612"/>
                <a:gd name="connsiteX35" fmla="*/ 1412081 w 1414463"/>
                <a:gd name="connsiteY35" fmla="*/ 9525 h 328612"/>
                <a:gd name="connsiteX36" fmla="*/ 1414463 w 1414463"/>
                <a:gd name="connsiteY36" fmla="*/ 21431 h 328612"/>
                <a:gd name="connsiteX37" fmla="*/ 1409700 w 1414463"/>
                <a:gd name="connsiteY37" fmla="*/ 40481 h 328612"/>
                <a:gd name="connsiteX38" fmla="*/ 1383506 w 1414463"/>
                <a:gd name="connsiteY38" fmla="*/ 85725 h 328612"/>
                <a:gd name="connsiteX39" fmla="*/ 1343025 w 1414463"/>
                <a:gd name="connsiteY39" fmla="*/ 140494 h 328612"/>
                <a:gd name="connsiteX40" fmla="*/ 1288256 w 1414463"/>
                <a:gd name="connsiteY40" fmla="*/ 192881 h 328612"/>
                <a:gd name="connsiteX41" fmla="*/ 1214438 w 1414463"/>
                <a:gd name="connsiteY41" fmla="*/ 240506 h 328612"/>
                <a:gd name="connsiteX42" fmla="*/ 1135856 w 1414463"/>
                <a:gd name="connsiteY42" fmla="*/ 273844 h 328612"/>
                <a:gd name="connsiteX43" fmla="*/ 1016794 w 1414463"/>
                <a:gd name="connsiteY43" fmla="*/ 302419 h 328612"/>
                <a:gd name="connsiteX44" fmla="*/ 912019 w 1414463"/>
                <a:gd name="connsiteY44" fmla="*/ 323850 h 328612"/>
                <a:gd name="connsiteX45" fmla="*/ 835819 w 1414463"/>
                <a:gd name="connsiteY45" fmla="*/ 328612 h 328612"/>
                <a:gd name="connsiteX46" fmla="*/ 707231 w 1414463"/>
                <a:gd name="connsiteY46" fmla="*/ 328612 h 328612"/>
                <a:gd name="connsiteX47" fmla="*/ 652463 w 1414463"/>
                <a:gd name="connsiteY47" fmla="*/ 326231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14463" h="328612">
                  <a:moveTo>
                    <a:pt x="652463" y="326231"/>
                  </a:moveTo>
                  <a:lnTo>
                    <a:pt x="514350" y="316706"/>
                  </a:lnTo>
                  <a:lnTo>
                    <a:pt x="404813" y="302419"/>
                  </a:lnTo>
                  <a:lnTo>
                    <a:pt x="247650" y="271462"/>
                  </a:lnTo>
                  <a:lnTo>
                    <a:pt x="147638" y="245269"/>
                  </a:lnTo>
                  <a:lnTo>
                    <a:pt x="76200" y="221456"/>
                  </a:lnTo>
                  <a:lnTo>
                    <a:pt x="33338" y="202406"/>
                  </a:lnTo>
                  <a:lnTo>
                    <a:pt x="19050" y="192881"/>
                  </a:lnTo>
                  <a:lnTo>
                    <a:pt x="2381" y="173831"/>
                  </a:lnTo>
                  <a:lnTo>
                    <a:pt x="0" y="159544"/>
                  </a:lnTo>
                  <a:lnTo>
                    <a:pt x="2381" y="145256"/>
                  </a:lnTo>
                  <a:lnTo>
                    <a:pt x="11906" y="130969"/>
                  </a:lnTo>
                  <a:lnTo>
                    <a:pt x="33338" y="111919"/>
                  </a:lnTo>
                  <a:lnTo>
                    <a:pt x="66675" y="85725"/>
                  </a:lnTo>
                  <a:lnTo>
                    <a:pt x="100013" y="64294"/>
                  </a:lnTo>
                  <a:lnTo>
                    <a:pt x="140494" y="45244"/>
                  </a:lnTo>
                  <a:lnTo>
                    <a:pt x="192881" y="30956"/>
                  </a:lnTo>
                  <a:lnTo>
                    <a:pt x="238125" y="23812"/>
                  </a:lnTo>
                  <a:lnTo>
                    <a:pt x="283369" y="19050"/>
                  </a:lnTo>
                  <a:lnTo>
                    <a:pt x="340519" y="19050"/>
                  </a:lnTo>
                  <a:lnTo>
                    <a:pt x="411956" y="26194"/>
                  </a:lnTo>
                  <a:lnTo>
                    <a:pt x="469106" y="35719"/>
                  </a:lnTo>
                  <a:lnTo>
                    <a:pt x="545306" y="54769"/>
                  </a:lnTo>
                  <a:lnTo>
                    <a:pt x="659606" y="83344"/>
                  </a:lnTo>
                  <a:lnTo>
                    <a:pt x="745331" y="97631"/>
                  </a:lnTo>
                  <a:lnTo>
                    <a:pt x="826294" y="107156"/>
                  </a:lnTo>
                  <a:lnTo>
                    <a:pt x="945356" y="111919"/>
                  </a:lnTo>
                  <a:lnTo>
                    <a:pt x="1042988" y="107156"/>
                  </a:lnTo>
                  <a:lnTo>
                    <a:pt x="1121569" y="100012"/>
                  </a:lnTo>
                  <a:lnTo>
                    <a:pt x="1188244" y="85725"/>
                  </a:lnTo>
                  <a:lnTo>
                    <a:pt x="1266825" y="57150"/>
                  </a:lnTo>
                  <a:lnTo>
                    <a:pt x="1357313" y="14287"/>
                  </a:lnTo>
                  <a:lnTo>
                    <a:pt x="1393031" y="0"/>
                  </a:lnTo>
                  <a:lnTo>
                    <a:pt x="1400175" y="0"/>
                  </a:lnTo>
                  <a:lnTo>
                    <a:pt x="1407319" y="4762"/>
                  </a:lnTo>
                  <a:lnTo>
                    <a:pt x="1412081" y="9525"/>
                  </a:lnTo>
                  <a:lnTo>
                    <a:pt x="1414463" y="21431"/>
                  </a:lnTo>
                  <a:lnTo>
                    <a:pt x="1409700" y="40481"/>
                  </a:lnTo>
                  <a:lnTo>
                    <a:pt x="1383506" y="85725"/>
                  </a:lnTo>
                  <a:lnTo>
                    <a:pt x="1343025" y="140494"/>
                  </a:lnTo>
                  <a:lnTo>
                    <a:pt x="1288256" y="192881"/>
                  </a:lnTo>
                  <a:lnTo>
                    <a:pt x="1214438" y="240506"/>
                  </a:lnTo>
                  <a:lnTo>
                    <a:pt x="1135856" y="273844"/>
                  </a:lnTo>
                  <a:lnTo>
                    <a:pt x="1016794" y="302419"/>
                  </a:lnTo>
                  <a:lnTo>
                    <a:pt x="912019" y="323850"/>
                  </a:lnTo>
                  <a:lnTo>
                    <a:pt x="835819" y="328612"/>
                  </a:lnTo>
                  <a:lnTo>
                    <a:pt x="707231" y="328612"/>
                  </a:lnTo>
                  <a:lnTo>
                    <a:pt x="652463" y="326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CEFE4A93-0E2F-401B-8EF7-2A74CEEF3EE1}"/>
                </a:ext>
              </a:extLst>
            </p:cNvPr>
            <p:cNvSpPr/>
            <p:nvPr/>
          </p:nvSpPr>
          <p:spPr>
            <a:xfrm rot="16200000">
              <a:off x="2762250" y="3240088"/>
              <a:ext cx="4051300" cy="1003300"/>
            </a:xfrm>
            <a:custGeom>
              <a:avLst/>
              <a:gdLst>
                <a:gd name="connsiteX0" fmla="*/ 2318892 w 4052305"/>
                <a:gd name="connsiteY0" fmla="*/ 670999 h 1003209"/>
                <a:gd name="connsiteX1" fmla="*/ 2693861 w 4052305"/>
                <a:gd name="connsiteY1" fmla="*/ 680867 h 1003209"/>
                <a:gd name="connsiteX2" fmla="*/ 3003047 w 4052305"/>
                <a:gd name="connsiteY2" fmla="*/ 680867 h 1003209"/>
                <a:gd name="connsiteX3" fmla="*/ 3341835 w 4052305"/>
                <a:gd name="connsiteY3" fmla="*/ 677577 h 1003209"/>
                <a:gd name="connsiteX4" fmla="*/ 3512874 w 4052305"/>
                <a:gd name="connsiteY4" fmla="*/ 670999 h 1003209"/>
                <a:gd name="connsiteX5" fmla="*/ 3634575 w 4052305"/>
                <a:gd name="connsiteY5" fmla="*/ 661131 h 1003209"/>
                <a:gd name="connsiteX6" fmla="*/ 3690492 w 4052305"/>
                <a:gd name="connsiteY6" fmla="*/ 651264 h 1003209"/>
                <a:gd name="connsiteX7" fmla="*/ 3743119 w 4052305"/>
                <a:gd name="connsiteY7" fmla="*/ 638107 h 1003209"/>
                <a:gd name="connsiteX8" fmla="*/ 3799035 w 4052305"/>
                <a:gd name="connsiteY8" fmla="*/ 615082 h 1003209"/>
                <a:gd name="connsiteX9" fmla="*/ 3851663 w 4052305"/>
                <a:gd name="connsiteY9" fmla="*/ 578901 h 1003209"/>
                <a:gd name="connsiteX10" fmla="*/ 3910869 w 4052305"/>
                <a:gd name="connsiteY10" fmla="*/ 522985 h 1003209"/>
                <a:gd name="connsiteX11" fmla="*/ 3979942 w 4052305"/>
                <a:gd name="connsiteY11" fmla="*/ 440754 h 1003209"/>
                <a:gd name="connsiteX12" fmla="*/ 4009545 w 4052305"/>
                <a:gd name="connsiteY12" fmla="*/ 397995 h 1003209"/>
                <a:gd name="connsiteX13" fmla="*/ 4029280 w 4052305"/>
                <a:gd name="connsiteY13" fmla="*/ 397995 h 1003209"/>
                <a:gd name="connsiteX14" fmla="*/ 4042437 w 4052305"/>
                <a:gd name="connsiteY14" fmla="*/ 401284 h 1003209"/>
                <a:gd name="connsiteX15" fmla="*/ 4049015 w 4052305"/>
                <a:gd name="connsiteY15" fmla="*/ 407862 h 1003209"/>
                <a:gd name="connsiteX16" fmla="*/ 4052305 w 4052305"/>
                <a:gd name="connsiteY16" fmla="*/ 421019 h 1003209"/>
                <a:gd name="connsiteX17" fmla="*/ 4045726 w 4052305"/>
                <a:gd name="connsiteY17" fmla="*/ 463779 h 1003209"/>
                <a:gd name="connsiteX18" fmla="*/ 4029280 w 4052305"/>
                <a:gd name="connsiteY18" fmla="*/ 549298 h 1003209"/>
                <a:gd name="connsiteX19" fmla="*/ 4006256 w 4052305"/>
                <a:gd name="connsiteY19" fmla="*/ 624950 h 1003209"/>
                <a:gd name="connsiteX20" fmla="*/ 3976653 w 4052305"/>
                <a:gd name="connsiteY20" fmla="*/ 700602 h 1003209"/>
                <a:gd name="connsiteX21" fmla="*/ 3930604 w 4052305"/>
                <a:gd name="connsiteY21" fmla="*/ 795989 h 1003209"/>
                <a:gd name="connsiteX22" fmla="*/ 3874687 w 4052305"/>
                <a:gd name="connsiteY22" fmla="*/ 888087 h 1003209"/>
                <a:gd name="connsiteX23" fmla="*/ 3822060 w 4052305"/>
                <a:gd name="connsiteY23" fmla="*/ 957160 h 1003209"/>
                <a:gd name="connsiteX24" fmla="*/ 3795746 w 4052305"/>
                <a:gd name="connsiteY24" fmla="*/ 986763 h 1003209"/>
                <a:gd name="connsiteX25" fmla="*/ 3766143 w 4052305"/>
                <a:gd name="connsiteY25" fmla="*/ 1003209 h 1003209"/>
                <a:gd name="connsiteX26" fmla="*/ 3739830 w 4052305"/>
                <a:gd name="connsiteY26" fmla="*/ 1003209 h 1003209"/>
                <a:gd name="connsiteX27" fmla="*/ 3703648 w 4052305"/>
                <a:gd name="connsiteY27" fmla="*/ 996631 h 1003209"/>
                <a:gd name="connsiteX28" fmla="*/ 3670756 w 4052305"/>
                <a:gd name="connsiteY28" fmla="*/ 980185 h 1003209"/>
                <a:gd name="connsiteX29" fmla="*/ 3627997 w 4052305"/>
                <a:gd name="connsiteY29" fmla="*/ 950582 h 1003209"/>
                <a:gd name="connsiteX30" fmla="*/ 3565502 w 4052305"/>
                <a:gd name="connsiteY30" fmla="*/ 934136 h 1003209"/>
                <a:gd name="connsiteX31" fmla="*/ 3460247 w 4052305"/>
                <a:gd name="connsiteY31" fmla="*/ 927557 h 1003209"/>
                <a:gd name="connsiteX32" fmla="*/ 3108302 w 4052305"/>
                <a:gd name="connsiteY32" fmla="*/ 927557 h 1003209"/>
                <a:gd name="connsiteX33" fmla="*/ 2733332 w 4052305"/>
                <a:gd name="connsiteY33" fmla="*/ 924268 h 1003209"/>
                <a:gd name="connsiteX34" fmla="*/ 2315602 w 4052305"/>
                <a:gd name="connsiteY34" fmla="*/ 907822 h 1003209"/>
                <a:gd name="connsiteX35" fmla="*/ 1996549 w 4052305"/>
                <a:gd name="connsiteY35" fmla="*/ 884798 h 1003209"/>
                <a:gd name="connsiteX36" fmla="*/ 1598555 w 4052305"/>
                <a:gd name="connsiteY36" fmla="*/ 835459 h 1003209"/>
                <a:gd name="connsiteX37" fmla="*/ 1384756 w 4052305"/>
                <a:gd name="connsiteY37" fmla="*/ 799278 h 1003209"/>
                <a:gd name="connsiteX38" fmla="*/ 1174247 w 4052305"/>
                <a:gd name="connsiteY38" fmla="*/ 749940 h 1003209"/>
                <a:gd name="connsiteX39" fmla="*/ 1009787 w 4052305"/>
                <a:gd name="connsiteY39" fmla="*/ 703891 h 1003209"/>
                <a:gd name="connsiteX40" fmla="*/ 868351 w 4052305"/>
                <a:gd name="connsiteY40" fmla="*/ 647975 h 1003209"/>
                <a:gd name="connsiteX41" fmla="*/ 749939 w 4052305"/>
                <a:gd name="connsiteY41" fmla="*/ 595347 h 1003209"/>
                <a:gd name="connsiteX42" fmla="*/ 592057 w 4052305"/>
                <a:gd name="connsiteY42" fmla="*/ 513117 h 1003209"/>
                <a:gd name="connsiteX43" fmla="*/ 453910 w 4052305"/>
                <a:gd name="connsiteY43" fmla="*/ 427598 h 1003209"/>
                <a:gd name="connsiteX44" fmla="*/ 338788 w 4052305"/>
                <a:gd name="connsiteY44" fmla="*/ 345367 h 1003209"/>
                <a:gd name="connsiteX45" fmla="*/ 197352 w 4052305"/>
                <a:gd name="connsiteY45" fmla="*/ 233534 h 1003209"/>
                <a:gd name="connsiteX46" fmla="*/ 46048 w 4052305"/>
                <a:gd name="connsiteY46" fmla="*/ 92098 h 1003209"/>
                <a:gd name="connsiteX47" fmla="*/ 16446 w 4052305"/>
                <a:gd name="connsiteY47" fmla="*/ 62495 h 1003209"/>
                <a:gd name="connsiteX48" fmla="*/ 3289 w 4052305"/>
                <a:gd name="connsiteY48" fmla="*/ 36182 h 1003209"/>
                <a:gd name="connsiteX49" fmla="*/ 0 w 4052305"/>
                <a:gd name="connsiteY49" fmla="*/ 16446 h 1003209"/>
                <a:gd name="connsiteX50" fmla="*/ 3289 w 4052305"/>
                <a:gd name="connsiteY50" fmla="*/ 0 h 1003209"/>
                <a:gd name="connsiteX51" fmla="*/ 13156 w 4052305"/>
                <a:gd name="connsiteY51" fmla="*/ 0 h 1003209"/>
                <a:gd name="connsiteX52" fmla="*/ 23024 w 4052305"/>
                <a:gd name="connsiteY52" fmla="*/ 0 h 1003209"/>
                <a:gd name="connsiteX53" fmla="*/ 72362 w 4052305"/>
                <a:gd name="connsiteY53" fmla="*/ 19736 h 1003209"/>
                <a:gd name="connsiteX54" fmla="*/ 207220 w 4052305"/>
                <a:gd name="connsiteY54" fmla="*/ 108544 h 1003209"/>
                <a:gd name="connsiteX55" fmla="*/ 322342 w 4052305"/>
                <a:gd name="connsiteY55" fmla="*/ 177618 h 1003209"/>
                <a:gd name="connsiteX56" fmla="*/ 463778 w 4052305"/>
                <a:gd name="connsiteY56" fmla="*/ 256559 h 1003209"/>
                <a:gd name="connsiteX57" fmla="*/ 592057 w 4052305"/>
                <a:gd name="connsiteY57" fmla="*/ 322343 h 1003209"/>
                <a:gd name="connsiteX58" fmla="*/ 786120 w 4052305"/>
                <a:gd name="connsiteY58" fmla="*/ 407862 h 1003209"/>
                <a:gd name="connsiteX59" fmla="*/ 934135 w 4052305"/>
                <a:gd name="connsiteY59" fmla="*/ 467068 h 1003209"/>
                <a:gd name="connsiteX60" fmla="*/ 1105174 w 4052305"/>
                <a:gd name="connsiteY60" fmla="*/ 519695 h 1003209"/>
                <a:gd name="connsiteX61" fmla="*/ 1282791 w 4052305"/>
                <a:gd name="connsiteY61" fmla="*/ 565744 h 1003209"/>
                <a:gd name="connsiteX62" fmla="*/ 1503168 w 4052305"/>
                <a:gd name="connsiteY62" fmla="*/ 605215 h 1003209"/>
                <a:gd name="connsiteX63" fmla="*/ 1733412 w 4052305"/>
                <a:gd name="connsiteY63" fmla="*/ 634818 h 1003209"/>
                <a:gd name="connsiteX64" fmla="*/ 1963657 w 4052305"/>
                <a:gd name="connsiteY64" fmla="*/ 654553 h 1003209"/>
                <a:gd name="connsiteX65" fmla="*/ 2318892 w 4052305"/>
                <a:gd name="connsiteY65" fmla="*/ 670999 h 100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052305" h="1003209">
                  <a:moveTo>
                    <a:pt x="2318892" y="670999"/>
                  </a:moveTo>
                  <a:lnTo>
                    <a:pt x="2693861" y="680867"/>
                  </a:lnTo>
                  <a:lnTo>
                    <a:pt x="3003047" y="680867"/>
                  </a:lnTo>
                  <a:lnTo>
                    <a:pt x="3341835" y="677577"/>
                  </a:lnTo>
                  <a:lnTo>
                    <a:pt x="3512874" y="670999"/>
                  </a:lnTo>
                  <a:lnTo>
                    <a:pt x="3634575" y="661131"/>
                  </a:lnTo>
                  <a:lnTo>
                    <a:pt x="3690492" y="651264"/>
                  </a:lnTo>
                  <a:lnTo>
                    <a:pt x="3743119" y="638107"/>
                  </a:lnTo>
                  <a:lnTo>
                    <a:pt x="3799035" y="615082"/>
                  </a:lnTo>
                  <a:lnTo>
                    <a:pt x="3851663" y="578901"/>
                  </a:lnTo>
                  <a:lnTo>
                    <a:pt x="3910869" y="522985"/>
                  </a:lnTo>
                  <a:lnTo>
                    <a:pt x="3979942" y="440754"/>
                  </a:lnTo>
                  <a:lnTo>
                    <a:pt x="4009545" y="397995"/>
                  </a:lnTo>
                  <a:lnTo>
                    <a:pt x="4029280" y="397995"/>
                  </a:lnTo>
                  <a:lnTo>
                    <a:pt x="4042437" y="401284"/>
                  </a:lnTo>
                  <a:lnTo>
                    <a:pt x="4049015" y="407862"/>
                  </a:lnTo>
                  <a:lnTo>
                    <a:pt x="4052305" y="421019"/>
                  </a:lnTo>
                  <a:lnTo>
                    <a:pt x="4045726" y="463779"/>
                  </a:lnTo>
                  <a:lnTo>
                    <a:pt x="4029280" y="549298"/>
                  </a:lnTo>
                  <a:lnTo>
                    <a:pt x="4006256" y="624950"/>
                  </a:lnTo>
                  <a:lnTo>
                    <a:pt x="3976653" y="700602"/>
                  </a:lnTo>
                  <a:lnTo>
                    <a:pt x="3930604" y="795989"/>
                  </a:lnTo>
                  <a:lnTo>
                    <a:pt x="3874687" y="888087"/>
                  </a:lnTo>
                  <a:lnTo>
                    <a:pt x="3822060" y="957160"/>
                  </a:lnTo>
                  <a:lnTo>
                    <a:pt x="3795746" y="986763"/>
                  </a:lnTo>
                  <a:lnTo>
                    <a:pt x="3766143" y="1003209"/>
                  </a:lnTo>
                  <a:lnTo>
                    <a:pt x="3739830" y="1003209"/>
                  </a:lnTo>
                  <a:lnTo>
                    <a:pt x="3703648" y="996631"/>
                  </a:lnTo>
                  <a:lnTo>
                    <a:pt x="3670756" y="980185"/>
                  </a:lnTo>
                  <a:lnTo>
                    <a:pt x="3627997" y="950582"/>
                  </a:lnTo>
                  <a:lnTo>
                    <a:pt x="3565502" y="934136"/>
                  </a:lnTo>
                  <a:lnTo>
                    <a:pt x="3460247" y="927557"/>
                  </a:lnTo>
                  <a:lnTo>
                    <a:pt x="3108302" y="927557"/>
                  </a:lnTo>
                  <a:lnTo>
                    <a:pt x="2733332" y="924268"/>
                  </a:lnTo>
                  <a:lnTo>
                    <a:pt x="2315602" y="907822"/>
                  </a:lnTo>
                  <a:lnTo>
                    <a:pt x="1996549" y="884798"/>
                  </a:lnTo>
                  <a:lnTo>
                    <a:pt x="1598555" y="835459"/>
                  </a:lnTo>
                  <a:lnTo>
                    <a:pt x="1384756" y="799278"/>
                  </a:lnTo>
                  <a:lnTo>
                    <a:pt x="1174247" y="749940"/>
                  </a:lnTo>
                  <a:lnTo>
                    <a:pt x="1009787" y="703891"/>
                  </a:lnTo>
                  <a:lnTo>
                    <a:pt x="868351" y="647975"/>
                  </a:lnTo>
                  <a:lnTo>
                    <a:pt x="749939" y="595347"/>
                  </a:lnTo>
                  <a:lnTo>
                    <a:pt x="592057" y="513117"/>
                  </a:lnTo>
                  <a:lnTo>
                    <a:pt x="453910" y="427598"/>
                  </a:lnTo>
                  <a:lnTo>
                    <a:pt x="338788" y="345367"/>
                  </a:lnTo>
                  <a:lnTo>
                    <a:pt x="197352" y="233534"/>
                  </a:lnTo>
                  <a:lnTo>
                    <a:pt x="46048" y="92098"/>
                  </a:lnTo>
                  <a:lnTo>
                    <a:pt x="16446" y="62495"/>
                  </a:lnTo>
                  <a:lnTo>
                    <a:pt x="3289" y="36182"/>
                  </a:lnTo>
                  <a:lnTo>
                    <a:pt x="0" y="16446"/>
                  </a:lnTo>
                  <a:lnTo>
                    <a:pt x="3289" y="0"/>
                  </a:lnTo>
                  <a:lnTo>
                    <a:pt x="13156" y="0"/>
                  </a:lnTo>
                  <a:lnTo>
                    <a:pt x="23024" y="0"/>
                  </a:lnTo>
                  <a:lnTo>
                    <a:pt x="72362" y="19736"/>
                  </a:lnTo>
                  <a:lnTo>
                    <a:pt x="207220" y="108544"/>
                  </a:lnTo>
                  <a:lnTo>
                    <a:pt x="322342" y="177618"/>
                  </a:lnTo>
                  <a:lnTo>
                    <a:pt x="463778" y="256559"/>
                  </a:lnTo>
                  <a:lnTo>
                    <a:pt x="592057" y="322343"/>
                  </a:lnTo>
                  <a:lnTo>
                    <a:pt x="786120" y="407862"/>
                  </a:lnTo>
                  <a:lnTo>
                    <a:pt x="934135" y="467068"/>
                  </a:lnTo>
                  <a:lnTo>
                    <a:pt x="1105174" y="519695"/>
                  </a:lnTo>
                  <a:lnTo>
                    <a:pt x="1282791" y="565744"/>
                  </a:lnTo>
                  <a:lnTo>
                    <a:pt x="1503168" y="605215"/>
                  </a:lnTo>
                  <a:lnTo>
                    <a:pt x="1733412" y="634818"/>
                  </a:lnTo>
                  <a:lnTo>
                    <a:pt x="1963657" y="654553"/>
                  </a:lnTo>
                  <a:lnTo>
                    <a:pt x="2318892" y="6709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A61CBA0-834F-460A-96EB-6FC123A76CF8}"/>
                </a:ext>
              </a:extLst>
            </p:cNvPr>
            <p:cNvSpPr/>
            <p:nvPr/>
          </p:nvSpPr>
          <p:spPr>
            <a:xfrm rot="16200000">
              <a:off x="6130926" y="1416050"/>
              <a:ext cx="412750" cy="1647825"/>
            </a:xfrm>
            <a:custGeom>
              <a:avLst/>
              <a:gdLst>
                <a:gd name="connsiteX0" fmla="*/ 273844 w 411956"/>
                <a:gd name="connsiteY0" fmla="*/ 919163 h 1647825"/>
                <a:gd name="connsiteX1" fmla="*/ 228600 w 411956"/>
                <a:gd name="connsiteY1" fmla="*/ 735806 h 1647825"/>
                <a:gd name="connsiteX2" fmla="*/ 195262 w 411956"/>
                <a:gd name="connsiteY2" fmla="*/ 585788 h 1647825"/>
                <a:gd name="connsiteX3" fmla="*/ 180975 w 411956"/>
                <a:gd name="connsiteY3" fmla="*/ 502444 h 1647825"/>
                <a:gd name="connsiteX4" fmla="*/ 176212 w 411956"/>
                <a:gd name="connsiteY4" fmla="*/ 454819 h 1647825"/>
                <a:gd name="connsiteX5" fmla="*/ 176212 w 411956"/>
                <a:gd name="connsiteY5" fmla="*/ 407194 h 1647825"/>
                <a:gd name="connsiteX6" fmla="*/ 178594 w 411956"/>
                <a:gd name="connsiteY6" fmla="*/ 354806 h 1647825"/>
                <a:gd name="connsiteX7" fmla="*/ 185737 w 411956"/>
                <a:gd name="connsiteY7" fmla="*/ 297656 h 1647825"/>
                <a:gd name="connsiteX8" fmla="*/ 197644 w 411956"/>
                <a:gd name="connsiteY8" fmla="*/ 223838 h 1647825"/>
                <a:gd name="connsiteX9" fmla="*/ 228600 w 411956"/>
                <a:gd name="connsiteY9" fmla="*/ 100013 h 1647825"/>
                <a:gd name="connsiteX10" fmla="*/ 252412 w 411956"/>
                <a:gd name="connsiteY10" fmla="*/ 35719 h 1647825"/>
                <a:gd name="connsiteX11" fmla="*/ 257175 w 411956"/>
                <a:gd name="connsiteY11" fmla="*/ 11906 h 1647825"/>
                <a:gd name="connsiteX12" fmla="*/ 252412 w 411956"/>
                <a:gd name="connsiteY12" fmla="*/ 0 h 1647825"/>
                <a:gd name="connsiteX13" fmla="*/ 242887 w 411956"/>
                <a:gd name="connsiteY13" fmla="*/ 0 h 1647825"/>
                <a:gd name="connsiteX14" fmla="*/ 230981 w 411956"/>
                <a:gd name="connsiteY14" fmla="*/ 2381 h 1647825"/>
                <a:gd name="connsiteX15" fmla="*/ 204787 w 411956"/>
                <a:gd name="connsiteY15" fmla="*/ 11906 h 1647825"/>
                <a:gd name="connsiteX16" fmla="*/ 166687 w 411956"/>
                <a:gd name="connsiteY16" fmla="*/ 42863 h 1647825"/>
                <a:gd name="connsiteX17" fmla="*/ 111919 w 411956"/>
                <a:gd name="connsiteY17" fmla="*/ 97631 h 1647825"/>
                <a:gd name="connsiteX18" fmla="*/ 76200 w 411956"/>
                <a:gd name="connsiteY18" fmla="*/ 147638 h 1647825"/>
                <a:gd name="connsiteX19" fmla="*/ 50006 w 411956"/>
                <a:gd name="connsiteY19" fmla="*/ 197644 h 1647825"/>
                <a:gd name="connsiteX20" fmla="*/ 28575 w 411956"/>
                <a:gd name="connsiteY20" fmla="*/ 273844 h 1647825"/>
                <a:gd name="connsiteX21" fmla="*/ 9525 w 411956"/>
                <a:gd name="connsiteY21" fmla="*/ 371475 h 1647825"/>
                <a:gd name="connsiteX22" fmla="*/ 2381 w 411956"/>
                <a:gd name="connsiteY22" fmla="*/ 454819 h 1647825"/>
                <a:gd name="connsiteX23" fmla="*/ 0 w 411956"/>
                <a:gd name="connsiteY23" fmla="*/ 550069 h 1647825"/>
                <a:gd name="connsiteX24" fmla="*/ 14287 w 411956"/>
                <a:gd name="connsiteY24" fmla="*/ 685800 h 1647825"/>
                <a:gd name="connsiteX25" fmla="*/ 38100 w 411956"/>
                <a:gd name="connsiteY25" fmla="*/ 807244 h 1647825"/>
                <a:gd name="connsiteX26" fmla="*/ 64294 w 411956"/>
                <a:gd name="connsiteY26" fmla="*/ 931069 h 1647825"/>
                <a:gd name="connsiteX27" fmla="*/ 92869 w 411956"/>
                <a:gd name="connsiteY27" fmla="*/ 1102519 h 1647825"/>
                <a:gd name="connsiteX28" fmla="*/ 116681 w 411956"/>
                <a:gd name="connsiteY28" fmla="*/ 1238250 h 1647825"/>
                <a:gd name="connsiteX29" fmla="*/ 135731 w 411956"/>
                <a:gd name="connsiteY29" fmla="*/ 1366838 h 1647825"/>
                <a:gd name="connsiteX30" fmla="*/ 150019 w 411956"/>
                <a:gd name="connsiteY30" fmla="*/ 1462088 h 1647825"/>
                <a:gd name="connsiteX31" fmla="*/ 166687 w 411956"/>
                <a:gd name="connsiteY31" fmla="*/ 1528763 h 1647825"/>
                <a:gd name="connsiteX32" fmla="*/ 178594 w 411956"/>
                <a:gd name="connsiteY32" fmla="*/ 1562100 h 1647825"/>
                <a:gd name="connsiteX33" fmla="*/ 190500 w 411956"/>
                <a:gd name="connsiteY33" fmla="*/ 1588294 h 1647825"/>
                <a:gd name="connsiteX34" fmla="*/ 209550 w 411956"/>
                <a:gd name="connsiteY34" fmla="*/ 1616869 h 1647825"/>
                <a:gd name="connsiteX35" fmla="*/ 228600 w 411956"/>
                <a:gd name="connsiteY35" fmla="*/ 1635919 h 1647825"/>
                <a:gd name="connsiteX36" fmla="*/ 250031 w 411956"/>
                <a:gd name="connsiteY36" fmla="*/ 1645444 h 1647825"/>
                <a:gd name="connsiteX37" fmla="*/ 269081 w 411956"/>
                <a:gd name="connsiteY37" fmla="*/ 1647825 h 1647825"/>
                <a:gd name="connsiteX38" fmla="*/ 292894 w 411956"/>
                <a:gd name="connsiteY38" fmla="*/ 1640681 h 1647825"/>
                <a:gd name="connsiteX39" fmla="*/ 309562 w 411956"/>
                <a:gd name="connsiteY39" fmla="*/ 1631156 h 1647825"/>
                <a:gd name="connsiteX40" fmla="*/ 330994 w 411956"/>
                <a:gd name="connsiteY40" fmla="*/ 1612106 h 1647825"/>
                <a:gd name="connsiteX41" fmla="*/ 359569 w 411956"/>
                <a:gd name="connsiteY41" fmla="*/ 1564481 h 1647825"/>
                <a:gd name="connsiteX42" fmla="*/ 381000 w 411956"/>
                <a:gd name="connsiteY42" fmla="*/ 1504950 h 1647825"/>
                <a:gd name="connsiteX43" fmla="*/ 402431 w 411956"/>
                <a:gd name="connsiteY43" fmla="*/ 1431131 h 1647825"/>
                <a:gd name="connsiteX44" fmla="*/ 411956 w 411956"/>
                <a:gd name="connsiteY44" fmla="*/ 1373981 h 1647825"/>
                <a:gd name="connsiteX45" fmla="*/ 411956 w 411956"/>
                <a:gd name="connsiteY45" fmla="*/ 1333500 h 1647825"/>
                <a:gd name="connsiteX46" fmla="*/ 402431 w 411956"/>
                <a:gd name="connsiteY46" fmla="*/ 1312069 h 1647825"/>
                <a:gd name="connsiteX47" fmla="*/ 376237 w 411956"/>
                <a:gd name="connsiteY47" fmla="*/ 1276350 h 1647825"/>
                <a:gd name="connsiteX48" fmla="*/ 345281 w 411956"/>
                <a:gd name="connsiteY48" fmla="*/ 1190625 h 1647825"/>
                <a:gd name="connsiteX49" fmla="*/ 273844 w 411956"/>
                <a:gd name="connsiteY49" fmla="*/ 919163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11956" h="1647825">
                  <a:moveTo>
                    <a:pt x="273844" y="919163"/>
                  </a:moveTo>
                  <a:lnTo>
                    <a:pt x="228600" y="735806"/>
                  </a:lnTo>
                  <a:lnTo>
                    <a:pt x="195262" y="585788"/>
                  </a:lnTo>
                  <a:lnTo>
                    <a:pt x="180975" y="502444"/>
                  </a:lnTo>
                  <a:lnTo>
                    <a:pt x="176212" y="454819"/>
                  </a:lnTo>
                  <a:lnTo>
                    <a:pt x="176212" y="407194"/>
                  </a:lnTo>
                  <a:lnTo>
                    <a:pt x="178594" y="354806"/>
                  </a:lnTo>
                  <a:lnTo>
                    <a:pt x="185737" y="297656"/>
                  </a:lnTo>
                  <a:lnTo>
                    <a:pt x="197644" y="223838"/>
                  </a:lnTo>
                  <a:lnTo>
                    <a:pt x="228600" y="100013"/>
                  </a:lnTo>
                  <a:lnTo>
                    <a:pt x="252412" y="35719"/>
                  </a:lnTo>
                  <a:lnTo>
                    <a:pt x="257175" y="11906"/>
                  </a:lnTo>
                  <a:lnTo>
                    <a:pt x="252412" y="0"/>
                  </a:lnTo>
                  <a:lnTo>
                    <a:pt x="242887" y="0"/>
                  </a:lnTo>
                  <a:lnTo>
                    <a:pt x="230981" y="2381"/>
                  </a:lnTo>
                  <a:lnTo>
                    <a:pt x="204787" y="11906"/>
                  </a:lnTo>
                  <a:lnTo>
                    <a:pt x="166687" y="42863"/>
                  </a:lnTo>
                  <a:lnTo>
                    <a:pt x="111919" y="97631"/>
                  </a:lnTo>
                  <a:lnTo>
                    <a:pt x="76200" y="147638"/>
                  </a:lnTo>
                  <a:lnTo>
                    <a:pt x="50006" y="197644"/>
                  </a:lnTo>
                  <a:lnTo>
                    <a:pt x="28575" y="273844"/>
                  </a:lnTo>
                  <a:lnTo>
                    <a:pt x="9525" y="371475"/>
                  </a:lnTo>
                  <a:lnTo>
                    <a:pt x="2381" y="454819"/>
                  </a:lnTo>
                  <a:cubicBezTo>
                    <a:pt x="1587" y="486569"/>
                    <a:pt x="794" y="518319"/>
                    <a:pt x="0" y="550069"/>
                  </a:cubicBezTo>
                  <a:lnTo>
                    <a:pt x="14287" y="685800"/>
                  </a:lnTo>
                  <a:lnTo>
                    <a:pt x="38100" y="807244"/>
                  </a:lnTo>
                  <a:lnTo>
                    <a:pt x="64294" y="931069"/>
                  </a:lnTo>
                  <a:lnTo>
                    <a:pt x="92869" y="1102519"/>
                  </a:lnTo>
                  <a:lnTo>
                    <a:pt x="116681" y="1238250"/>
                  </a:lnTo>
                  <a:lnTo>
                    <a:pt x="135731" y="1366838"/>
                  </a:lnTo>
                  <a:lnTo>
                    <a:pt x="150019" y="1462088"/>
                  </a:lnTo>
                  <a:lnTo>
                    <a:pt x="166687" y="1528763"/>
                  </a:lnTo>
                  <a:lnTo>
                    <a:pt x="178594" y="1562100"/>
                  </a:lnTo>
                  <a:lnTo>
                    <a:pt x="190500" y="1588294"/>
                  </a:lnTo>
                  <a:lnTo>
                    <a:pt x="209550" y="1616869"/>
                  </a:lnTo>
                  <a:lnTo>
                    <a:pt x="228600" y="1635919"/>
                  </a:lnTo>
                  <a:lnTo>
                    <a:pt x="250031" y="1645444"/>
                  </a:lnTo>
                  <a:lnTo>
                    <a:pt x="269081" y="1647825"/>
                  </a:lnTo>
                  <a:lnTo>
                    <a:pt x="292894" y="1640681"/>
                  </a:lnTo>
                  <a:lnTo>
                    <a:pt x="309562" y="1631156"/>
                  </a:lnTo>
                  <a:lnTo>
                    <a:pt x="330994" y="1612106"/>
                  </a:lnTo>
                  <a:lnTo>
                    <a:pt x="359569" y="1564481"/>
                  </a:lnTo>
                  <a:lnTo>
                    <a:pt x="381000" y="1504950"/>
                  </a:lnTo>
                  <a:lnTo>
                    <a:pt x="402431" y="1431131"/>
                  </a:lnTo>
                  <a:lnTo>
                    <a:pt x="411956" y="1373981"/>
                  </a:lnTo>
                  <a:lnTo>
                    <a:pt x="411956" y="1333500"/>
                  </a:lnTo>
                  <a:lnTo>
                    <a:pt x="402431" y="1312069"/>
                  </a:lnTo>
                  <a:lnTo>
                    <a:pt x="376237" y="1276350"/>
                  </a:lnTo>
                  <a:lnTo>
                    <a:pt x="345281" y="1190625"/>
                  </a:lnTo>
                  <a:lnTo>
                    <a:pt x="273844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2FD4A908-C5B6-4BBD-B284-43FD8677E0B5}"/>
                </a:ext>
              </a:extLst>
            </p:cNvPr>
            <p:cNvSpPr/>
            <p:nvPr/>
          </p:nvSpPr>
          <p:spPr>
            <a:xfrm rot="16200000">
              <a:off x="4873625" y="3468688"/>
              <a:ext cx="2741613" cy="528637"/>
            </a:xfrm>
            <a:custGeom>
              <a:avLst/>
              <a:gdLst>
                <a:gd name="connsiteX0" fmla="*/ 733425 w 2740819"/>
                <a:gd name="connsiteY0" fmla="*/ 226219 h 528638"/>
                <a:gd name="connsiteX1" fmla="*/ 469106 w 2740819"/>
                <a:gd name="connsiteY1" fmla="*/ 221456 h 528638"/>
                <a:gd name="connsiteX2" fmla="*/ 0 w 2740819"/>
                <a:gd name="connsiteY2" fmla="*/ 214313 h 528638"/>
                <a:gd name="connsiteX3" fmla="*/ 33337 w 2740819"/>
                <a:gd name="connsiteY3" fmla="*/ 466725 h 528638"/>
                <a:gd name="connsiteX4" fmla="*/ 283369 w 2740819"/>
                <a:gd name="connsiteY4" fmla="*/ 461963 h 528638"/>
                <a:gd name="connsiteX5" fmla="*/ 654844 w 2740819"/>
                <a:gd name="connsiteY5" fmla="*/ 464344 h 528638"/>
                <a:gd name="connsiteX6" fmla="*/ 1033462 w 2740819"/>
                <a:gd name="connsiteY6" fmla="*/ 469106 h 528638"/>
                <a:gd name="connsiteX7" fmla="*/ 1495425 w 2740819"/>
                <a:gd name="connsiteY7" fmla="*/ 485775 h 528638"/>
                <a:gd name="connsiteX8" fmla="*/ 1735931 w 2740819"/>
                <a:gd name="connsiteY8" fmla="*/ 488156 h 528638"/>
                <a:gd name="connsiteX9" fmla="*/ 1928812 w 2740819"/>
                <a:gd name="connsiteY9" fmla="*/ 497681 h 528638"/>
                <a:gd name="connsiteX10" fmla="*/ 2207419 w 2740819"/>
                <a:gd name="connsiteY10" fmla="*/ 516731 h 528638"/>
                <a:gd name="connsiteX11" fmla="*/ 2331244 w 2740819"/>
                <a:gd name="connsiteY11" fmla="*/ 528638 h 528638"/>
                <a:gd name="connsiteX12" fmla="*/ 2459831 w 2740819"/>
                <a:gd name="connsiteY12" fmla="*/ 528638 h 528638"/>
                <a:gd name="connsiteX13" fmla="*/ 2481262 w 2740819"/>
                <a:gd name="connsiteY13" fmla="*/ 523875 h 528638"/>
                <a:gd name="connsiteX14" fmla="*/ 2493169 w 2740819"/>
                <a:gd name="connsiteY14" fmla="*/ 504825 h 528638"/>
                <a:gd name="connsiteX15" fmla="*/ 2536031 w 2740819"/>
                <a:gd name="connsiteY15" fmla="*/ 440531 h 528638"/>
                <a:gd name="connsiteX16" fmla="*/ 2583656 w 2740819"/>
                <a:gd name="connsiteY16" fmla="*/ 373856 h 528638"/>
                <a:gd name="connsiteX17" fmla="*/ 2655094 w 2740819"/>
                <a:gd name="connsiteY17" fmla="*/ 271463 h 528638"/>
                <a:gd name="connsiteX18" fmla="*/ 2740819 w 2740819"/>
                <a:gd name="connsiteY18" fmla="*/ 152400 h 528638"/>
                <a:gd name="connsiteX19" fmla="*/ 2717006 w 2740819"/>
                <a:gd name="connsiteY19" fmla="*/ 0 h 528638"/>
                <a:gd name="connsiteX20" fmla="*/ 2657475 w 2740819"/>
                <a:gd name="connsiteY20" fmla="*/ 80963 h 528638"/>
                <a:gd name="connsiteX21" fmla="*/ 2636044 w 2740819"/>
                <a:gd name="connsiteY21" fmla="*/ 111919 h 528638"/>
                <a:gd name="connsiteX22" fmla="*/ 2609850 w 2740819"/>
                <a:gd name="connsiteY22" fmla="*/ 145256 h 528638"/>
                <a:gd name="connsiteX23" fmla="*/ 2583656 w 2740819"/>
                <a:gd name="connsiteY23" fmla="*/ 171450 h 528638"/>
                <a:gd name="connsiteX24" fmla="*/ 2550319 w 2740819"/>
                <a:gd name="connsiteY24" fmla="*/ 192881 h 528638"/>
                <a:gd name="connsiteX25" fmla="*/ 2507456 w 2740819"/>
                <a:gd name="connsiteY25" fmla="*/ 214313 h 528638"/>
                <a:gd name="connsiteX26" fmla="*/ 2440781 w 2740819"/>
                <a:gd name="connsiteY26" fmla="*/ 233363 h 528638"/>
                <a:gd name="connsiteX27" fmla="*/ 2345531 w 2740819"/>
                <a:gd name="connsiteY27" fmla="*/ 240506 h 528638"/>
                <a:gd name="connsiteX28" fmla="*/ 2012156 w 2740819"/>
                <a:gd name="connsiteY28" fmla="*/ 240506 h 528638"/>
                <a:gd name="connsiteX29" fmla="*/ 1597819 w 2740819"/>
                <a:gd name="connsiteY29" fmla="*/ 238125 h 528638"/>
                <a:gd name="connsiteX30" fmla="*/ 1352550 w 2740819"/>
                <a:gd name="connsiteY30" fmla="*/ 238125 h 528638"/>
                <a:gd name="connsiteX31" fmla="*/ 733425 w 2740819"/>
                <a:gd name="connsiteY31" fmla="*/ 226219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40819" h="528638">
                  <a:moveTo>
                    <a:pt x="733425" y="226219"/>
                  </a:moveTo>
                  <a:lnTo>
                    <a:pt x="469106" y="221456"/>
                  </a:lnTo>
                  <a:lnTo>
                    <a:pt x="0" y="214313"/>
                  </a:lnTo>
                  <a:lnTo>
                    <a:pt x="33337" y="466725"/>
                  </a:lnTo>
                  <a:lnTo>
                    <a:pt x="283369" y="461963"/>
                  </a:lnTo>
                  <a:lnTo>
                    <a:pt x="654844" y="464344"/>
                  </a:lnTo>
                  <a:lnTo>
                    <a:pt x="1033462" y="469106"/>
                  </a:lnTo>
                  <a:lnTo>
                    <a:pt x="1495425" y="485775"/>
                  </a:lnTo>
                  <a:lnTo>
                    <a:pt x="1735931" y="488156"/>
                  </a:lnTo>
                  <a:lnTo>
                    <a:pt x="1928812" y="497681"/>
                  </a:lnTo>
                  <a:lnTo>
                    <a:pt x="2207419" y="516731"/>
                  </a:lnTo>
                  <a:lnTo>
                    <a:pt x="2331244" y="528638"/>
                  </a:lnTo>
                  <a:lnTo>
                    <a:pt x="2459831" y="528638"/>
                  </a:lnTo>
                  <a:lnTo>
                    <a:pt x="2481262" y="523875"/>
                  </a:lnTo>
                  <a:lnTo>
                    <a:pt x="2493169" y="504825"/>
                  </a:lnTo>
                  <a:lnTo>
                    <a:pt x="2536031" y="440531"/>
                  </a:lnTo>
                  <a:lnTo>
                    <a:pt x="2583656" y="373856"/>
                  </a:lnTo>
                  <a:lnTo>
                    <a:pt x="2655094" y="271463"/>
                  </a:lnTo>
                  <a:lnTo>
                    <a:pt x="2740819" y="152400"/>
                  </a:lnTo>
                  <a:lnTo>
                    <a:pt x="2717006" y="0"/>
                  </a:lnTo>
                  <a:lnTo>
                    <a:pt x="2657475" y="80963"/>
                  </a:lnTo>
                  <a:lnTo>
                    <a:pt x="2636044" y="111919"/>
                  </a:lnTo>
                  <a:lnTo>
                    <a:pt x="2609850" y="145256"/>
                  </a:lnTo>
                  <a:lnTo>
                    <a:pt x="2583656" y="171450"/>
                  </a:lnTo>
                  <a:lnTo>
                    <a:pt x="2550319" y="192881"/>
                  </a:lnTo>
                  <a:lnTo>
                    <a:pt x="2507456" y="214313"/>
                  </a:lnTo>
                  <a:lnTo>
                    <a:pt x="2440781" y="233363"/>
                  </a:lnTo>
                  <a:lnTo>
                    <a:pt x="2345531" y="240506"/>
                  </a:lnTo>
                  <a:lnTo>
                    <a:pt x="2012156" y="240506"/>
                  </a:lnTo>
                  <a:lnTo>
                    <a:pt x="1597819" y="238125"/>
                  </a:lnTo>
                  <a:lnTo>
                    <a:pt x="1352550" y="238125"/>
                  </a:lnTo>
                  <a:lnTo>
                    <a:pt x="733425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3D2A6D48-D4CD-4E89-9B86-EB5C8ADA7D42}"/>
                </a:ext>
              </a:extLst>
            </p:cNvPr>
            <p:cNvSpPr/>
            <p:nvPr/>
          </p:nvSpPr>
          <p:spPr>
            <a:xfrm rot="16200000">
              <a:off x="6063456" y="2786857"/>
              <a:ext cx="371475" cy="1452562"/>
            </a:xfrm>
            <a:custGeom>
              <a:avLst/>
              <a:gdLst>
                <a:gd name="connsiteX0" fmla="*/ 180975 w 371475"/>
                <a:gd name="connsiteY0" fmla="*/ 471488 h 1452563"/>
                <a:gd name="connsiteX1" fmla="*/ 228600 w 371475"/>
                <a:gd name="connsiteY1" fmla="*/ 728663 h 1452563"/>
                <a:gd name="connsiteX2" fmla="*/ 288132 w 371475"/>
                <a:gd name="connsiteY2" fmla="*/ 928688 h 1452563"/>
                <a:gd name="connsiteX3" fmla="*/ 300038 w 371475"/>
                <a:gd name="connsiteY3" fmla="*/ 990600 h 1452563"/>
                <a:gd name="connsiteX4" fmla="*/ 333375 w 371475"/>
                <a:gd name="connsiteY4" fmla="*/ 1088231 h 1452563"/>
                <a:gd name="connsiteX5" fmla="*/ 366713 w 371475"/>
                <a:gd name="connsiteY5" fmla="*/ 1157288 h 1452563"/>
                <a:gd name="connsiteX6" fmla="*/ 371475 w 371475"/>
                <a:gd name="connsiteY6" fmla="*/ 1171575 h 1452563"/>
                <a:gd name="connsiteX7" fmla="*/ 371475 w 371475"/>
                <a:gd name="connsiteY7" fmla="*/ 1197769 h 1452563"/>
                <a:gd name="connsiteX8" fmla="*/ 364332 w 371475"/>
                <a:gd name="connsiteY8" fmla="*/ 1254919 h 1452563"/>
                <a:gd name="connsiteX9" fmla="*/ 342900 w 371475"/>
                <a:gd name="connsiteY9" fmla="*/ 1333500 h 1452563"/>
                <a:gd name="connsiteX10" fmla="*/ 319088 w 371475"/>
                <a:gd name="connsiteY10" fmla="*/ 1400175 h 1452563"/>
                <a:gd name="connsiteX11" fmla="*/ 307182 w 371475"/>
                <a:gd name="connsiteY11" fmla="*/ 1419225 h 1452563"/>
                <a:gd name="connsiteX12" fmla="*/ 283369 w 371475"/>
                <a:gd name="connsiteY12" fmla="*/ 1440656 h 1452563"/>
                <a:gd name="connsiteX13" fmla="*/ 259557 w 371475"/>
                <a:gd name="connsiteY13" fmla="*/ 1452563 h 1452563"/>
                <a:gd name="connsiteX14" fmla="*/ 242888 w 371475"/>
                <a:gd name="connsiteY14" fmla="*/ 1452563 h 1452563"/>
                <a:gd name="connsiteX15" fmla="*/ 214313 w 371475"/>
                <a:gd name="connsiteY15" fmla="*/ 1443038 h 1452563"/>
                <a:gd name="connsiteX16" fmla="*/ 190500 w 371475"/>
                <a:gd name="connsiteY16" fmla="*/ 1426369 h 1452563"/>
                <a:gd name="connsiteX17" fmla="*/ 166688 w 371475"/>
                <a:gd name="connsiteY17" fmla="*/ 1388269 h 1452563"/>
                <a:gd name="connsiteX18" fmla="*/ 133350 w 371475"/>
                <a:gd name="connsiteY18" fmla="*/ 1285875 h 1452563"/>
                <a:gd name="connsiteX19" fmla="*/ 100013 w 371475"/>
                <a:gd name="connsiteY19" fmla="*/ 1157288 h 1452563"/>
                <a:gd name="connsiteX20" fmla="*/ 59532 w 371475"/>
                <a:gd name="connsiteY20" fmla="*/ 900113 h 1452563"/>
                <a:gd name="connsiteX21" fmla="*/ 23813 w 371475"/>
                <a:gd name="connsiteY21" fmla="*/ 704850 h 1452563"/>
                <a:gd name="connsiteX22" fmla="*/ 4763 w 371475"/>
                <a:gd name="connsiteY22" fmla="*/ 500063 h 1452563"/>
                <a:gd name="connsiteX23" fmla="*/ 0 w 371475"/>
                <a:gd name="connsiteY23" fmla="*/ 421481 h 1452563"/>
                <a:gd name="connsiteX24" fmla="*/ 2382 w 371475"/>
                <a:gd name="connsiteY24" fmla="*/ 371475 h 1452563"/>
                <a:gd name="connsiteX25" fmla="*/ 16669 w 371475"/>
                <a:gd name="connsiteY25" fmla="*/ 283369 h 1452563"/>
                <a:gd name="connsiteX26" fmla="*/ 30957 w 371475"/>
                <a:gd name="connsiteY26" fmla="*/ 219075 h 1452563"/>
                <a:gd name="connsiteX27" fmla="*/ 50007 w 371475"/>
                <a:gd name="connsiteY27" fmla="*/ 159544 h 1452563"/>
                <a:gd name="connsiteX28" fmla="*/ 73819 w 371475"/>
                <a:gd name="connsiteY28" fmla="*/ 111919 h 1452563"/>
                <a:gd name="connsiteX29" fmla="*/ 111919 w 371475"/>
                <a:gd name="connsiteY29" fmla="*/ 57150 h 1452563"/>
                <a:gd name="connsiteX30" fmla="*/ 154782 w 371475"/>
                <a:gd name="connsiteY30" fmla="*/ 16669 h 1452563"/>
                <a:gd name="connsiteX31" fmla="*/ 185738 w 371475"/>
                <a:gd name="connsiteY31" fmla="*/ 0 h 1452563"/>
                <a:gd name="connsiteX32" fmla="*/ 207169 w 371475"/>
                <a:gd name="connsiteY32" fmla="*/ 0 h 1452563"/>
                <a:gd name="connsiteX33" fmla="*/ 223838 w 371475"/>
                <a:gd name="connsiteY33" fmla="*/ 0 h 1452563"/>
                <a:gd name="connsiteX34" fmla="*/ 228600 w 371475"/>
                <a:gd name="connsiteY34" fmla="*/ 4763 h 1452563"/>
                <a:gd name="connsiteX35" fmla="*/ 240507 w 371475"/>
                <a:gd name="connsiteY35" fmla="*/ 14288 h 1452563"/>
                <a:gd name="connsiteX36" fmla="*/ 245269 w 371475"/>
                <a:gd name="connsiteY36" fmla="*/ 33338 h 1452563"/>
                <a:gd name="connsiteX37" fmla="*/ 238125 w 371475"/>
                <a:gd name="connsiteY37" fmla="*/ 52388 h 1452563"/>
                <a:gd name="connsiteX38" fmla="*/ 219075 w 371475"/>
                <a:gd name="connsiteY38" fmla="*/ 76200 h 1452563"/>
                <a:gd name="connsiteX39" fmla="*/ 197644 w 371475"/>
                <a:gd name="connsiteY39" fmla="*/ 109538 h 1452563"/>
                <a:gd name="connsiteX40" fmla="*/ 178594 w 371475"/>
                <a:gd name="connsiteY40" fmla="*/ 147638 h 1452563"/>
                <a:gd name="connsiteX41" fmla="*/ 169069 w 371475"/>
                <a:gd name="connsiteY41" fmla="*/ 176213 h 1452563"/>
                <a:gd name="connsiteX42" fmla="*/ 159544 w 371475"/>
                <a:gd name="connsiteY42" fmla="*/ 219075 h 1452563"/>
                <a:gd name="connsiteX43" fmla="*/ 154782 w 371475"/>
                <a:gd name="connsiteY43" fmla="*/ 261938 h 1452563"/>
                <a:gd name="connsiteX44" fmla="*/ 164307 w 371475"/>
                <a:gd name="connsiteY44" fmla="*/ 333375 h 1452563"/>
                <a:gd name="connsiteX45" fmla="*/ 180975 w 371475"/>
                <a:gd name="connsiteY45" fmla="*/ 4714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71475" h="1452563">
                  <a:moveTo>
                    <a:pt x="180975" y="471488"/>
                  </a:moveTo>
                  <a:lnTo>
                    <a:pt x="228600" y="728663"/>
                  </a:lnTo>
                  <a:lnTo>
                    <a:pt x="288132" y="928688"/>
                  </a:lnTo>
                  <a:lnTo>
                    <a:pt x="300038" y="990600"/>
                  </a:lnTo>
                  <a:lnTo>
                    <a:pt x="333375" y="1088231"/>
                  </a:lnTo>
                  <a:lnTo>
                    <a:pt x="366713" y="1157288"/>
                  </a:lnTo>
                  <a:lnTo>
                    <a:pt x="371475" y="1171575"/>
                  </a:lnTo>
                  <a:lnTo>
                    <a:pt x="371475" y="1197769"/>
                  </a:lnTo>
                  <a:lnTo>
                    <a:pt x="364332" y="1254919"/>
                  </a:lnTo>
                  <a:lnTo>
                    <a:pt x="342900" y="1333500"/>
                  </a:lnTo>
                  <a:lnTo>
                    <a:pt x="319088" y="1400175"/>
                  </a:lnTo>
                  <a:lnTo>
                    <a:pt x="307182" y="1419225"/>
                  </a:lnTo>
                  <a:lnTo>
                    <a:pt x="283369" y="1440656"/>
                  </a:lnTo>
                  <a:lnTo>
                    <a:pt x="259557" y="1452563"/>
                  </a:lnTo>
                  <a:lnTo>
                    <a:pt x="242888" y="1452563"/>
                  </a:lnTo>
                  <a:lnTo>
                    <a:pt x="214313" y="1443038"/>
                  </a:lnTo>
                  <a:lnTo>
                    <a:pt x="190500" y="1426369"/>
                  </a:lnTo>
                  <a:lnTo>
                    <a:pt x="166688" y="1388269"/>
                  </a:lnTo>
                  <a:lnTo>
                    <a:pt x="133350" y="1285875"/>
                  </a:lnTo>
                  <a:lnTo>
                    <a:pt x="100013" y="1157288"/>
                  </a:lnTo>
                  <a:lnTo>
                    <a:pt x="59532" y="900113"/>
                  </a:lnTo>
                  <a:lnTo>
                    <a:pt x="23813" y="704850"/>
                  </a:lnTo>
                  <a:lnTo>
                    <a:pt x="4763" y="500063"/>
                  </a:lnTo>
                  <a:lnTo>
                    <a:pt x="0" y="421481"/>
                  </a:lnTo>
                  <a:lnTo>
                    <a:pt x="2382" y="371475"/>
                  </a:lnTo>
                  <a:lnTo>
                    <a:pt x="16669" y="283369"/>
                  </a:lnTo>
                  <a:lnTo>
                    <a:pt x="30957" y="219075"/>
                  </a:lnTo>
                  <a:lnTo>
                    <a:pt x="50007" y="159544"/>
                  </a:lnTo>
                  <a:lnTo>
                    <a:pt x="73819" y="111919"/>
                  </a:lnTo>
                  <a:lnTo>
                    <a:pt x="111919" y="57150"/>
                  </a:lnTo>
                  <a:lnTo>
                    <a:pt x="154782" y="16669"/>
                  </a:lnTo>
                  <a:lnTo>
                    <a:pt x="185738" y="0"/>
                  </a:lnTo>
                  <a:lnTo>
                    <a:pt x="207169" y="0"/>
                  </a:lnTo>
                  <a:lnTo>
                    <a:pt x="223838" y="0"/>
                  </a:lnTo>
                  <a:lnTo>
                    <a:pt x="228600" y="4763"/>
                  </a:lnTo>
                  <a:lnTo>
                    <a:pt x="240507" y="14288"/>
                  </a:lnTo>
                  <a:lnTo>
                    <a:pt x="245269" y="33338"/>
                  </a:lnTo>
                  <a:lnTo>
                    <a:pt x="238125" y="52388"/>
                  </a:lnTo>
                  <a:lnTo>
                    <a:pt x="219075" y="76200"/>
                  </a:lnTo>
                  <a:lnTo>
                    <a:pt x="197644" y="109538"/>
                  </a:lnTo>
                  <a:lnTo>
                    <a:pt x="178594" y="147638"/>
                  </a:lnTo>
                  <a:lnTo>
                    <a:pt x="169069" y="176213"/>
                  </a:lnTo>
                  <a:lnTo>
                    <a:pt x="159544" y="219075"/>
                  </a:lnTo>
                  <a:lnTo>
                    <a:pt x="154782" y="261938"/>
                  </a:lnTo>
                  <a:lnTo>
                    <a:pt x="164307" y="333375"/>
                  </a:lnTo>
                  <a:lnTo>
                    <a:pt x="180975" y="471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B73B5697-2D7F-4FDA-B6B3-66D7C57D3A61}"/>
                </a:ext>
              </a:extLst>
            </p:cNvPr>
            <p:cNvSpPr/>
            <p:nvPr/>
          </p:nvSpPr>
          <p:spPr>
            <a:xfrm>
              <a:off x="5100638" y="4876800"/>
              <a:ext cx="2279650" cy="493713"/>
            </a:xfrm>
            <a:custGeom>
              <a:avLst/>
              <a:gdLst>
                <a:gd name="connsiteX0" fmla="*/ 1373981 w 2278856"/>
                <a:gd name="connsiteY0" fmla="*/ 292894 h 492919"/>
                <a:gd name="connsiteX1" fmla="*/ 1250156 w 2278856"/>
                <a:gd name="connsiteY1" fmla="*/ 307181 h 492919"/>
                <a:gd name="connsiteX2" fmla="*/ 1054893 w 2278856"/>
                <a:gd name="connsiteY2" fmla="*/ 338138 h 492919"/>
                <a:gd name="connsiteX3" fmla="*/ 838200 w 2278856"/>
                <a:gd name="connsiteY3" fmla="*/ 383381 h 492919"/>
                <a:gd name="connsiteX4" fmla="*/ 611981 w 2278856"/>
                <a:gd name="connsiteY4" fmla="*/ 435769 h 492919"/>
                <a:gd name="connsiteX5" fmla="*/ 497681 w 2278856"/>
                <a:gd name="connsiteY5" fmla="*/ 469106 h 492919"/>
                <a:gd name="connsiteX6" fmla="*/ 428625 w 2278856"/>
                <a:gd name="connsiteY6" fmla="*/ 492919 h 492919"/>
                <a:gd name="connsiteX7" fmla="*/ 400050 w 2278856"/>
                <a:gd name="connsiteY7" fmla="*/ 483394 h 492919"/>
                <a:gd name="connsiteX8" fmla="*/ 321468 w 2278856"/>
                <a:gd name="connsiteY8" fmla="*/ 440531 h 492919"/>
                <a:gd name="connsiteX9" fmla="*/ 204787 w 2278856"/>
                <a:gd name="connsiteY9" fmla="*/ 369094 h 492919"/>
                <a:gd name="connsiteX10" fmla="*/ 142875 w 2278856"/>
                <a:gd name="connsiteY10" fmla="*/ 321469 h 492919"/>
                <a:gd name="connsiteX11" fmla="*/ 85725 w 2278856"/>
                <a:gd name="connsiteY11" fmla="*/ 273844 h 492919"/>
                <a:gd name="connsiteX12" fmla="*/ 40481 w 2278856"/>
                <a:gd name="connsiteY12" fmla="*/ 230981 h 492919"/>
                <a:gd name="connsiteX13" fmla="*/ 11906 w 2278856"/>
                <a:gd name="connsiteY13" fmla="*/ 192881 h 492919"/>
                <a:gd name="connsiteX14" fmla="*/ 0 w 2278856"/>
                <a:gd name="connsiteY14" fmla="*/ 166688 h 492919"/>
                <a:gd name="connsiteX15" fmla="*/ 4762 w 2278856"/>
                <a:gd name="connsiteY15" fmla="*/ 150019 h 492919"/>
                <a:gd name="connsiteX16" fmla="*/ 14287 w 2278856"/>
                <a:gd name="connsiteY16" fmla="*/ 135731 h 492919"/>
                <a:gd name="connsiteX17" fmla="*/ 28575 w 2278856"/>
                <a:gd name="connsiteY17" fmla="*/ 130969 h 492919"/>
                <a:gd name="connsiteX18" fmla="*/ 45243 w 2278856"/>
                <a:gd name="connsiteY18" fmla="*/ 130969 h 492919"/>
                <a:gd name="connsiteX19" fmla="*/ 71437 w 2278856"/>
                <a:gd name="connsiteY19" fmla="*/ 145256 h 492919"/>
                <a:gd name="connsiteX20" fmla="*/ 109537 w 2278856"/>
                <a:gd name="connsiteY20" fmla="*/ 176213 h 492919"/>
                <a:gd name="connsiteX21" fmla="*/ 126206 w 2278856"/>
                <a:gd name="connsiteY21" fmla="*/ 185738 h 492919"/>
                <a:gd name="connsiteX22" fmla="*/ 195262 w 2278856"/>
                <a:gd name="connsiteY22" fmla="*/ 207169 h 492919"/>
                <a:gd name="connsiteX23" fmla="*/ 264318 w 2278856"/>
                <a:gd name="connsiteY23" fmla="*/ 223838 h 492919"/>
                <a:gd name="connsiteX24" fmla="*/ 338137 w 2278856"/>
                <a:gd name="connsiteY24" fmla="*/ 235744 h 492919"/>
                <a:gd name="connsiteX25" fmla="*/ 388143 w 2278856"/>
                <a:gd name="connsiteY25" fmla="*/ 240506 h 492919"/>
                <a:gd name="connsiteX26" fmla="*/ 440531 w 2278856"/>
                <a:gd name="connsiteY26" fmla="*/ 242888 h 492919"/>
                <a:gd name="connsiteX27" fmla="*/ 509587 w 2278856"/>
                <a:gd name="connsiteY27" fmla="*/ 240506 h 492919"/>
                <a:gd name="connsiteX28" fmla="*/ 657225 w 2278856"/>
                <a:gd name="connsiteY28" fmla="*/ 216694 h 492919"/>
                <a:gd name="connsiteX29" fmla="*/ 859631 w 2278856"/>
                <a:gd name="connsiteY29" fmla="*/ 176213 h 492919"/>
                <a:gd name="connsiteX30" fmla="*/ 1112043 w 2278856"/>
                <a:gd name="connsiteY30" fmla="*/ 133350 h 492919"/>
                <a:gd name="connsiteX31" fmla="*/ 1333500 w 2278856"/>
                <a:gd name="connsiteY31" fmla="*/ 95250 h 492919"/>
                <a:gd name="connsiteX32" fmla="*/ 1459706 w 2278856"/>
                <a:gd name="connsiteY32" fmla="*/ 78581 h 492919"/>
                <a:gd name="connsiteX33" fmla="*/ 1550193 w 2278856"/>
                <a:gd name="connsiteY33" fmla="*/ 66675 h 492919"/>
                <a:gd name="connsiteX34" fmla="*/ 1664493 w 2278856"/>
                <a:gd name="connsiteY34" fmla="*/ 45244 h 492919"/>
                <a:gd name="connsiteX35" fmla="*/ 1733550 w 2278856"/>
                <a:gd name="connsiteY35" fmla="*/ 23813 h 492919"/>
                <a:gd name="connsiteX36" fmla="*/ 1776412 w 2278856"/>
                <a:gd name="connsiteY36" fmla="*/ 9525 h 492919"/>
                <a:gd name="connsiteX37" fmla="*/ 1793081 w 2278856"/>
                <a:gd name="connsiteY37" fmla="*/ 2381 h 492919"/>
                <a:gd name="connsiteX38" fmla="*/ 1833562 w 2278856"/>
                <a:gd name="connsiteY38" fmla="*/ 0 h 492919"/>
                <a:gd name="connsiteX39" fmla="*/ 1897856 w 2278856"/>
                <a:gd name="connsiteY39" fmla="*/ 9525 h 492919"/>
                <a:gd name="connsiteX40" fmla="*/ 1966912 w 2278856"/>
                <a:gd name="connsiteY40" fmla="*/ 28575 h 492919"/>
                <a:gd name="connsiteX41" fmla="*/ 2050256 w 2278856"/>
                <a:gd name="connsiteY41" fmla="*/ 54769 h 492919"/>
                <a:gd name="connsiteX42" fmla="*/ 2105025 w 2278856"/>
                <a:gd name="connsiteY42" fmla="*/ 73819 h 492919"/>
                <a:gd name="connsiteX43" fmla="*/ 2143125 w 2278856"/>
                <a:gd name="connsiteY43" fmla="*/ 90488 h 492919"/>
                <a:gd name="connsiteX44" fmla="*/ 2178843 w 2278856"/>
                <a:gd name="connsiteY44" fmla="*/ 107156 h 492919"/>
                <a:gd name="connsiteX45" fmla="*/ 2207418 w 2278856"/>
                <a:gd name="connsiteY45" fmla="*/ 126206 h 492919"/>
                <a:gd name="connsiteX46" fmla="*/ 2226468 w 2278856"/>
                <a:gd name="connsiteY46" fmla="*/ 142875 h 492919"/>
                <a:gd name="connsiteX47" fmla="*/ 2250281 w 2278856"/>
                <a:gd name="connsiteY47" fmla="*/ 169069 h 492919"/>
                <a:gd name="connsiteX48" fmla="*/ 2264568 w 2278856"/>
                <a:gd name="connsiteY48" fmla="*/ 195263 h 492919"/>
                <a:gd name="connsiteX49" fmla="*/ 2278856 w 2278856"/>
                <a:gd name="connsiteY49" fmla="*/ 223838 h 492919"/>
                <a:gd name="connsiteX50" fmla="*/ 2276475 w 2278856"/>
                <a:gd name="connsiteY50" fmla="*/ 233363 h 492919"/>
                <a:gd name="connsiteX51" fmla="*/ 2262187 w 2278856"/>
                <a:gd name="connsiteY51" fmla="*/ 257175 h 492919"/>
                <a:gd name="connsiteX52" fmla="*/ 2240756 w 2278856"/>
                <a:gd name="connsiteY52" fmla="*/ 278606 h 492919"/>
                <a:gd name="connsiteX53" fmla="*/ 2205037 w 2278856"/>
                <a:gd name="connsiteY53" fmla="*/ 292894 h 492919"/>
                <a:gd name="connsiteX54" fmla="*/ 2169318 w 2278856"/>
                <a:gd name="connsiteY54" fmla="*/ 292894 h 492919"/>
                <a:gd name="connsiteX55" fmla="*/ 2105025 w 2278856"/>
                <a:gd name="connsiteY55" fmla="*/ 288131 h 492919"/>
                <a:gd name="connsiteX56" fmla="*/ 1919287 w 2278856"/>
                <a:gd name="connsiteY56" fmla="*/ 276225 h 492919"/>
                <a:gd name="connsiteX57" fmla="*/ 1728787 w 2278856"/>
                <a:gd name="connsiteY57" fmla="*/ 271463 h 492919"/>
                <a:gd name="connsiteX58" fmla="*/ 1576387 w 2278856"/>
                <a:gd name="connsiteY58" fmla="*/ 273844 h 492919"/>
                <a:gd name="connsiteX59" fmla="*/ 1373981 w 2278856"/>
                <a:gd name="connsiteY59" fmla="*/ 2928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278856" h="492919">
                  <a:moveTo>
                    <a:pt x="1373981" y="292894"/>
                  </a:moveTo>
                  <a:lnTo>
                    <a:pt x="1250156" y="307181"/>
                  </a:lnTo>
                  <a:lnTo>
                    <a:pt x="1054893" y="338138"/>
                  </a:lnTo>
                  <a:lnTo>
                    <a:pt x="838200" y="383381"/>
                  </a:lnTo>
                  <a:lnTo>
                    <a:pt x="611981" y="435769"/>
                  </a:lnTo>
                  <a:lnTo>
                    <a:pt x="497681" y="469106"/>
                  </a:lnTo>
                  <a:lnTo>
                    <a:pt x="428625" y="492919"/>
                  </a:lnTo>
                  <a:lnTo>
                    <a:pt x="400050" y="483394"/>
                  </a:lnTo>
                  <a:lnTo>
                    <a:pt x="321468" y="440531"/>
                  </a:lnTo>
                  <a:lnTo>
                    <a:pt x="204787" y="369094"/>
                  </a:lnTo>
                  <a:lnTo>
                    <a:pt x="142875" y="321469"/>
                  </a:lnTo>
                  <a:lnTo>
                    <a:pt x="85725" y="273844"/>
                  </a:lnTo>
                  <a:lnTo>
                    <a:pt x="40481" y="230981"/>
                  </a:lnTo>
                  <a:lnTo>
                    <a:pt x="11906" y="192881"/>
                  </a:lnTo>
                  <a:lnTo>
                    <a:pt x="0" y="166688"/>
                  </a:lnTo>
                  <a:lnTo>
                    <a:pt x="4762" y="150019"/>
                  </a:lnTo>
                  <a:lnTo>
                    <a:pt x="14287" y="135731"/>
                  </a:lnTo>
                  <a:lnTo>
                    <a:pt x="28575" y="130969"/>
                  </a:lnTo>
                  <a:lnTo>
                    <a:pt x="45243" y="130969"/>
                  </a:lnTo>
                  <a:lnTo>
                    <a:pt x="71437" y="145256"/>
                  </a:lnTo>
                  <a:lnTo>
                    <a:pt x="109537" y="176213"/>
                  </a:lnTo>
                  <a:lnTo>
                    <a:pt x="126206" y="185738"/>
                  </a:lnTo>
                  <a:lnTo>
                    <a:pt x="195262" y="207169"/>
                  </a:lnTo>
                  <a:lnTo>
                    <a:pt x="264318" y="223838"/>
                  </a:lnTo>
                  <a:lnTo>
                    <a:pt x="338137" y="235744"/>
                  </a:lnTo>
                  <a:lnTo>
                    <a:pt x="388143" y="240506"/>
                  </a:lnTo>
                  <a:lnTo>
                    <a:pt x="440531" y="242888"/>
                  </a:lnTo>
                  <a:lnTo>
                    <a:pt x="509587" y="240506"/>
                  </a:lnTo>
                  <a:lnTo>
                    <a:pt x="657225" y="216694"/>
                  </a:lnTo>
                  <a:lnTo>
                    <a:pt x="859631" y="176213"/>
                  </a:lnTo>
                  <a:lnTo>
                    <a:pt x="1112043" y="133350"/>
                  </a:lnTo>
                  <a:lnTo>
                    <a:pt x="1333500" y="95250"/>
                  </a:lnTo>
                  <a:lnTo>
                    <a:pt x="1459706" y="78581"/>
                  </a:lnTo>
                  <a:lnTo>
                    <a:pt x="1550193" y="66675"/>
                  </a:lnTo>
                  <a:lnTo>
                    <a:pt x="1664493" y="45244"/>
                  </a:lnTo>
                  <a:lnTo>
                    <a:pt x="1733550" y="23813"/>
                  </a:lnTo>
                  <a:lnTo>
                    <a:pt x="1776412" y="9525"/>
                  </a:lnTo>
                  <a:lnTo>
                    <a:pt x="1793081" y="2381"/>
                  </a:lnTo>
                  <a:lnTo>
                    <a:pt x="1833562" y="0"/>
                  </a:lnTo>
                  <a:lnTo>
                    <a:pt x="1897856" y="9525"/>
                  </a:lnTo>
                  <a:lnTo>
                    <a:pt x="1966912" y="28575"/>
                  </a:lnTo>
                  <a:lnTo>
                    <a:pt x="2050256" y="54769"/>
                  </a:lnTo>
                  <a:lnTo>
                    <a:pt x="2105025" y="73819"/>
                  </a:lnTo>
                  <a:lnTo>
                    <a:pt x="2143125" y="90488"/>
                  </a:lnTo>
                  <a:lnTo>
                    <a:pt x="2178843" y="107156"/>
                  </a:lnTo>
                  <a:lnTo>
                    <a:pt x="2207418" y="126206"/>
                  </a:lnTo>
                  <a:lnTo>
                    <a:pt x="2226468" y="142875"/>
                  </a:lnTo>
                  <a:lnTo>
                    <a:pt x="2250281" y="169069"/>
                  </a:lnTo>
                  <a:lnTo>
                    <a:pt x="2264568" y="195263"/>
                  </a:lnTo>
                  <a:lnTo>
                    <a:pt x="2278856" y="223838"/>
                  </a:lnTo>
                  <a:lnTo>
                    <a:pt x="2276475" y="233363"/>
                  </a:lnTo>
                  <a:lnTo>
                    <a:pt x="2262187" y="257175"/>
                  </a:lnTo>
                  <a:lnTo>
                    <a:pt x="2240756" y="278606"/>
                  </a:lnTo>
                  <a:lnTo>
                    <a:pt x="2205037" y="292894"/>
                  </a:lnTo>
                  <a:lnTo>
                    <a:pt x="2169318" y="292894"/>
                  </a:lnTo>
                  <a:lnTo>
                    <a:pt x="2105025" y="288131"/>
                  </a:lnTo>
                  <a:lnTo>
                    <a:pt x="1919287" y="276225"/>
                  </a:lnTo>
                  <a:lnTo>
                    <a:pt x="1728787" y="271463"/>
                  </a:lnTo>
                  <a:lnTo>
                    <a:pt x="1576387" y="273844"/>
                  </a:lnTo>
                  <a:lnTo>
                    <a:pt x="1373981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7752461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「知恵の言葉」を集めよう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痛</a:t>
            </a:r>
          </a:p>
        </p:txBody>
      </p:sp>
    </p:spTree>
    <p:extLst>
      <p:ext uri="{BB962C8B-B14F-4D97-AF65-F5344CB8AC3E}">
        <p14:creationId xmlns:p14="http://schemas.microsoft.com/office/powerpoint/2010/main" val="770532607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19200DA-3943-4117-8CF7-DD6CA949F3C2}"/>
              </a:ext>
            </a:extLst>
          </p:cNvPr>
          <p:cNvSpPr/>
          <p:nvPr/>
        </p:nvSpPr>
        <p:spPr>
          <a:xfrm>
            <a:off x="4675188" y="1420813"/>
            <a:ext cx="534987" cy="712787"/>
          </a:xfrm>
          <a:custGeom>
            <a:avLst/>
            <a:gdLst>
              <a:gd name="connsiteX0" fmla="*/ 200025 w 535781"/>
              <a:gd name="connsiteY0" fmla="*/ 400050 h 711994"/>
              <a:gd name="connsiteX1" fmla="*/ 202406 w 535781"/>
              <a:gd name="connsiteY1" fmla="*/ 504825 h 711994"/>
              <a:gd name="connsiteX2" fmla="*/ 204787 w 535781"/>
              <a:gd name="connsiteY2" fmla="*/ 588169 h 711994"/>
              <a:gd name="connsiteX3" fmla="*/ 207169 w 535781"/>
              <a:gd name="connsiteY3" fmla="*/ 711994 h 711994"/>
              <a:gd name="connsiteX4" fmla="*/ 411956 w 535781"/>
              <a:gd name="connsiteY4" fmla="*/ 690563 h 711994"/>
              <a:gd name="connsiteX5" fmla="*/ 426244 w 535781"/>
              <a:gd name="connsiteY5" fmla="*/ 602457 h 711994"/>
              <a:gd name="connsiteX6" fmla="*/ 433387 w 535781"/>
              <a:gd name="connsiteY6" fmla="*/ 547688 h 711994"/>
              <a:gd name="connsiteX7" fmla="*/ 438150 w 535781"/>
              <a:gd name="connsiteY7" fmla="*/ 481013 h 711994"/>
              <a:gd name="connsiteX8" fmla="*/ 442912 w 535781"/>
              <a:gd name="connsiteY8" fmla="*/ 421482 h 711994"/>
              <a:gd name="connsiteX9" fmla="*/ 450056 w 535781"/>
              <a:gd name="connsiteY9" fmla="*/ 350044 h 711994"/>
              <a:gd name="connsiteX10" fmla="*/ 452437 w 535781"/>
              <a:gd name="connsiteY10" fmla="*/ 335757 h 711994"/>
              <a:gd name="connsiteX11" fmla="*/ 459581 w 535781"/>
              <a:gd name="connsiteY11" fmla="*/ 311944 h 711994"/>
              <a:gd name="connsiteX12" fmla="*/ 471487 w 535781"/>
              <a:gd name="connsiteY12" fmla="*/ 292894 h 711994"/>
              <a:gd name="connsiteX13" fmla="*/ 492919 w 535781"/>
              <a:gd name="connsiteY13" fmla="*/ 271463 h 711994"/>
              <a:gd name="connsiteX14" fmla="*/ 511969 w 535781"/>
              <a:gd name="connsiteY14" fmla="*/ 250032 h 711994"/>
              <a:gd name="connsiteX15" fmla="*/ 521494 w 535781"/>
              <a:gd name="connsiteY15" fmla="*/ 238125 h 711994"/>
              <a:gd name="connsiteX16" fmla="*/ 528637 w 535781"/>
              <a:gd name="connsiteY16" fmla="*/ 223838 h 711994"/>
              <a:gd name="connsiteX17" fmla="*/ 533400 w 535781"/>
              <a:gd name="connsiteY17" fmla="*/ 211932 h 711994"/>
              <a:gd name="connsiteX18" fmla="*/ 535781 w 535781"/>
              <a:gd name="connsiteY18" fmla="*/ 197644 h 711994"/>
              <a:gd name="connsiteX19" fmla="*/ 535781 w 535781"/>
              <a:gd name="connsiteY19" fmla="*/ 183357 h 711994"/>
              <a:gd name="connsiteX20" fmla="*/ 531019 w 535781"/>
              <a:gd name="connsiteY20" fmla="*/ 164307 h 711994"/>
              <a:gd name="connsiteX21" fmla="*/ 526256 w 535781"/>
              <a:gd name="connsiteY21" fmla="*/ 154782 h 711994"/>
              <a:gd name="connsiteX22" fmla="*/ 509587 w 535781"/>
              <a:gd name="connsiteY22" fmla="*/ 135732 h 711994"/>
              <a:gd name="connsiteX23" fmla="*/ 488156 w 535781"/>
              <a:gd name="connsiteY23" fmla="*/ 119063 h 711994"/>
              <a:gd name="connsiteX24" fmla="*/ 461962 w 535781"/>
              <a:gd name="connsiteY24" fmla="*/ 104775 h 711994"/>
              <a:gd name="connsiteX25" fmla="*/ 411956 w 535781"/>
              <a:gd name="connsiteY25" fmla="*/ 85725 h 711994"/>
              <a:gd name="connsiteX26" fmla="*/ 364331 w 535781"/>
              <a:gd name="connsiteY26" fmla="*/ 69057 h 711994"/>
              <a:gd name="connsiteX27" fmla="*/ 314325 w 535781"/>
              <a:gd name="connsiteY27" fmla="*/ 52388 h 711994"/>
              <a:gd name="connsiteX28" fmla="*/ 259556 w 535781"/>
              <a:gd name="connsiteY28" fmla="*/ 35719 h 711994"/>
              <a:gd name="connsiteX29" fmla="*/ 169069 w 535781"/>
              <a:gd name="connsiteY29" fmla="*/ 14288 h 711994"/>
              <a:gd name="connsiteX30" fmla="*/ 95250 w 535781"/>
              <a:gd name="connsiteY30" fmla="*/ 2382 h 711994"/>
              <a:gd name="connsiteX31" fmla="*/ 69056 w 535781"/>
              <a:gd name="connsiteY31" fmla="*/ 0 h 711994"/>
              <a:gd name="connsiteX32" fmla="*/ 40481 w 535781"/>
              <a:gd name="connsiteY32" fmla="*/ 0 h 711994"/>
              <a:gd name="connsiteX33" fmla="*/ 21431 w 535781"/>
              <a:gd name="connsiteY33" fmla="*/ 4763 h 711994"/>
              <a:gd name="connsiteX34" fmla="*/ 9525 w 535781"/>
              <a:gd name="connsiteY34" fmla="*/ 14288 h 711994"/>
              <a:gd name="connsiteX35" fmla="*/ 2381 w 535781"/>
              <a:gd name="connsiteY35" fmla="*/ 26194 h 711994"/>
              <a:gd name="connsiteX36" fmla="*/ 0 w 535781"/>
              <a:gd name="connsiteY36" fmla="*/ 42863 h 711994"/>
              <a:gd name="connsiteX37" fmla="*/ 4762 w 535781"/>
              <a:gd name="connsiteY37" fmla="*/ 64294 h 711994"/>
              <a:gd name="connsiteX38" fmla="*/ 21431 w 535781"/>
              <a:gd name="connsiteY38" fmla="*/ 76200 h 711994"/>
              <a:gd name="connsiteX39" fmla="*/ 59531 w 535781"/>
              <a:gd name="connsiteY39" fmla="*/ 95250 h 711994"/>
              <a:gd name="connsiteX40" fmla="*/ 92869 w 535781"/>
              <a:gd name="connsiteY40" fmla="*/ 119063 h 711994"/>
              <a:gd name="connsiteX41" fmla="*/ 119062 w 535781"/>
              <a:gd name="connsiteY41" fmla="*/ 140494 h 711994"/>
              <a:gd name="connsiteX42" fmla="*/ 145256 w 535781"/>
              <a:gd name="connsiteY42" fmla="*/ 166688 h 711994"/>
              <a:gd name="connsiteX43" fmla="*/ 164306 w 535781"/>
              <a:gd name="connsiteY43" fmla="*/ 190500 h 711994"/>
              <a:gd name="connsiteX44" fmla="*/ 178594 w 535781"/>
              <a:gd name="connsiteY44" fmla="*/ 211932 h 711994"/>
              <a:gd name="connsiteX45" fmla="*/ 185737 w 535781"/>
              <a:gd name="connsiteY45" fmla="*/ 230982 h 711994"/>
              <a:gd name="connsiteX46" fmla="*/ 195262 w 535781"/>
              <a:gd name="connsiteY46" fmla="*/ 285750 h 711994"/>
              <a:gd name="connsiteX47" fmla="*/ 200025 w 535781"/>
              <a:gd name="connsiteY47" fmla="*/ 4000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35781" h="711994">
                <a:moveTo>
                  <a:pt x="200025" y="400050"/>
                </a:moveTo>
                <a:cubicBezTo>
                  <a:pt x="200819" y="434975"/>
                  <a:pt x="201612" y="469900"/>
                  <a:pt x="202406" y="504825"/>
                </a:cubicBezTo>
                <a:cubicBezTo>
                  <a:pt x="203200" y="532606"/>
                  <a:pt x="203993" y="560388"/>
                  <a:pt x="204787" y="588169"/>
                </a:cubicBezTo>
                <a:lnTo>
                  <a:pt x="207169" y="711994"/>
                </a:lnTo>
                <a:lnTo>
                  <a:pt x="411956" y="690563"/>
                </a:lnTo>
                <a:lnTo>
                  <a:pt x="426244" y="602457"/>
                </a:lnTo>
                <a:lnTo>
                  <a:pt x="433387" y="547688"/>
                </a:lnTo>
                <a:lnTo>
                  <a:pt x="438150" y="481013"/>
                </a:lnTo>
                <a:lnTo>
                  <a:pt x="442912" y="421482"/>
                </a:lnTo>
                <a:lnTo>
                  <a:pt x="450056" y="350044"/>
                </a:lnTo>
                <a:lnTo>
                  <a:pt x="452437" y="335757"/>
                </a:lnTo>
                <a:lnTo>
                  <a:pt x="459581" y="311944"/>
                </a:lnTo>
                <a:lnTo>
                  <a:pt x="471487" y="292894"/>
                </a:lnTo>
                <a:lnTo>
                  <a:pt x="492919" y="271463"/>
                </a:lnTo>
                <a:lnTo>
                  <a:pt x="511969" y="250032"/>
                </a:lnTo>
                <a:lnTo>
                  <a:pt x="521494" y="238125"/>
                </a:lnTo>
                <a:lnTo>
                  <a:pt x="528637" y="223838"/>
                </a:lnTo>
                <a:lnTo>
                  <a:pt x="533400" y="211932"/>
                </a:lnTo>
                <a:lnTo>
                  <a:pt x="535781" y="197644"/>
                </a:lnTo>
                <a:lnTo>
                  <a:pt x="535781" y="183357"/>
                </a:lnTo>
                <a:lnTo>
                  <a:pt x="531019" y="164307"/>
                </a:lnTo>
                <a:lnTo>
                  <a:pt x="526256" y="154782"/>
                </a:lnTo>
                <a:lnTo>
                  <a:pt x="509587" y="135732"/>
                </a:lnTo>
                <a:lnTo>
                  <a:pt x="488156" y="119063"/>
                </a:lnTo>
                <a:lnTo>
                  <a:pt x="461962" y="104775"/>
                </a:lnTo>
                <a:lnTo>
                  <a:pt x="411956" y="85725"/>
                </a:lnTo>
                <a:lnTo>
                  <a:pt x="364331" y="69057"/>
                </a:lnTo>
                <a:lnTo>
                  <a:pt x="314325" y="52388"/>
                </a:lnTo>
                <a:lnTo>
                  <a:pt x="259556" y="35719"/>
                </a:lnTo>
                <a:lnTo>
                  <a:pt x="169069" y="14288"/>
                </a:lnTo>
                <a:lnTo>
                  <a:pt x="95250" y="2382"/>
                </a:lnTo>
                <a:lnTo>
                  <a:pt x="69056" y="0"/>
                </a:lnTo>
                <a:lnTo>
                  <a:pt x="40481" y="0"/>
                </a:lnTo>
                <a:lnTo>
                  <a:pt x="21431" y="4763"/>
                </a:lnTo>
                <a:lnTo>
                  <a:pt x="9525" y="14288"/>
                </a:lnTo>
                <a:lnTo>
                  <a:pt x="2381" y="26194"/>
                </a:lnTo>
                <a:lnTo>
                  <a:pt x="0" y="42863"/>
                </a:lnTo>
                <a:lnTo>
                  <a:pt x="4762" y="64294"/>
                </a:lnTo>
                <a:lnTo>
                  <a:pt x="21431" y="76200"/>
                </a:lnTo>
                <a:lnTo>
                  <a:pt x="59531" y="95250"/>
                </a:lnTo>
                <a:lnTo>
                  <a:pt x="92869" y="119063"/>
                </a:lnTo>
                <a:lnTo>
                  <a:pt x="119062" y="140494"/>
                </a:lnTo>
                <a:lnTo>
                  <a:pt x="145256" y="166688"/>
                </a:lnTo>
                <a:lnTo>
                  <a:pt x="164306" y="190500"/>
                </a:lnTo>
                <a:lnTo>
                  <a:pt x="178594" y="211932"/>
                </a:lnTo>
                <a:lnTo>
                  <a:pt x="185737" y="230982"/>
                </a:lnTo>
                <a:lnTo>
                  <a:pt x="195262" y="285750"/>
                </a:lnTo>
                <a:lnTo>
                  <a:pt x="200025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4470C7F-93E0-407F-B573-1143EC802EA2}"/>
              </a:ext>
            </a:extLst>
          </p:cNvPr>
          <p:cNvSpPr/>
          <p:nvPr/>
        </p:nvSpPr>
        <p:spPr>
          <a:xfrm>
            <a:off x="3641725" y="1846263"/>
            <a:ext cx="3168650" cy="504825"/>
          </a:xfrm>
          <a:custGeom>
            <a:avLst/>
            <a:gdLst>
              <a:gd name="connsiteX0" fmla="*/ 2197136 w 3168203"/>
              <a:gd name="connsiteY0" fmla="*/ 95304 h 504852"/>
              <a:gd name="connsiteX1" fmla="*/ 1939559 w 3168203"/>
              <a:gd name="connsiteY1" fmla="*/ 123638 h 504852"/>
              <a:gd name="connsiteX2" fmla="*/ 1710315 w 3168203"/>
              <a:gd name="connsiteY2" fmla="*/ 149395 h 504852"/>
              <a:gd name="connsiteX3" fmla="*/ 1555768 w 3168203"/>
              <a:gd name="connsiteY3" fmla="*/ 164850 h 504852"/>
              <a:gd name="connsiteX4" fmla="*/ 1447586 w 3168203"/>
              <a:gd name="connsiteY4" fmla="*/ 175153 h 504852"/>
              <a:gd name="connsiteX5" fmla="*/ 1138493 w 3168203"/>
              <a:gd name="connsiteY5" fmla="*/ 208638 h 504852"/>
              <a:gd name="connsiteX6" fmla="*/ 875764 w 3168203"/>
              <a:gd name="connsiteY6" fmla="*/ 239547 h 504852"/>
              <a:gd name="connsiteX7" fmla="*/ 584701 w 3168203"/>
              <a:gd name="connsiteY7" fmla="*/ 275608 h 504852"/>
              <a:gd name="connsiteX8" fmla="*/ 301366 w 3168203"/>
              <a:gd name="connsiteY8" fmla="*/ 306518 h 504852"/>
              <a:gd name="connsiteX9" fmla="*/ 0 w 3168203"/>
              <a:gd name="connsiteY9" fmla="*/ 345154 h 504852"/>
              <a:gd name="connsiteX10" fmla="*/ 18031 w 3168203"/>
              <a:gd name="connsiteY10" fmla="*/ 504852 h 504852"/>
              <a:gd name="connsiteX11" fmla="*/ 273032 w 3168203"/>
              <a:gd name="connsiteY11" fmla="*/ 476519 h 504852"/>
              <a:gd name="connsiteX12" fmla="*/ 600156 w 3168203"/>
              <a:gd name="connsiteY12" fmla="*/ 443034 h 504852"/>
              <a:gd name="connsiteX13" fmla="*/ 924703 w 3168203"/>
              <a:gd name="connsiteY13" fmla="*/ 406973 h 504852"/>
              <a:gd name="connsiteX14" fmla="*/ 1195160 w 3168203"/>
              <a:gd name="connsiteY14" fmla="*/ 378639 h 504852"/>
              <a:gd name="connsiteX15" fmla="*/ 1499101 w 3168203"/>
              <a:gd name="connsiteY15" fmla="*/ 347730 h 504852"/>
              <a:gd name="connsiteX16" fmla="*/ 1736072 w 3168203"/>
              <a:gd name="connsiteY16" fmla="*/ 321972 h 504852"/>
              <a:gd name="connsiteX17" fmla="*/ 1960165 w 3168203"/>
              <a:gd name="connsiteY17" fmla="*/ 298790 h 504852"/>
              <a:gd name="connsiteX18" fmla="*/ 2220318 w 3168203"/>
              <a:gd name="connsiteY18" fmla="*/ 270457 h 504852"/>
              <a:gd name="connsiteX19" fmla="*/ 2470168 w 3168203"/>
              <a:gd name="connsiteY19" fmla="*/ 242123 h 504852"/>
              <a:gd name="connsiteX20" fmla="*/ 2552593 w 3168203"/>
              <a:gd name="connsiteY20" fmla="*/ 234396 h 504852"/>
              <a:gd name="connsiteX21" fmla="*/ 2637594 w 3168203"/>
              <a:gd name="connsiteY21" fmla="*/ 231820 h 504852"/>
              <a:gd name="connsiteX22" fmla="*/ 2761231 w 3168203"/>
              <a:gd name="connsiteY22" fmla="*/ 231820 h 504852"/>
              <a:gd name="connsiteX23" fmla="*/ 2884868 w 3168203"/>
              <a:gd name="connsiteY23" fmla="*/ 234396 h 504852"/>
              <a:gd name="connsiteX24" fmla="*/ 3013657 w 3168203"/>
              <a:gd name="connsiteY24" fmla="*/ 239547 h 504852"/>
              <a:gd name="connsiteX25" fmla="*/ 3072900 w 3168203"/>
              <a:gd name="connsiteY25" fmla="*/ 242123 h 504852"/>
              <a:gd name="connsiteX26" fmla="*/ 3106385 w 3168203"/>
              <a:gd name="connsiteY26" fmla="*/ 236972 h 504852"/>
              <a:gd name="connsiteX27" fmla="*/ 3137294 w 3168203"/>
              <a:gd name="connsiteY27" fmla="*/ 229244 h 504852"/>
              <a:gd name="connsiteX28" fmla="*/ 3157900 w 3168203"/>
              <a:gd name="connsiteY28" fmla="*/ 218941 h 504852"/>
              <a:gd name="connsiteX29" fmla="*/ 3165627 w 3168203"/>
              <a:gd name="connsiteY29" fmla="*/ 206062 h 504852"/>
              <a:gd name="connsiteX30" fmla="*/ 3168203 w 3168203"/>
              <a:gd name="connsiteY30" fmla="*/ 193184 h 504852"/>
              <a:gd name="connsiteX31" fmla="*/ 3165627 w 3168203"/>
              <a:gd name="connsiteY31" fmla="*/ 177729 h 504852"/>
              <a:gd name="connsiteX32" fmla="*/ 3155324 w 3168203"/>
              <a:gd name="connsiteY32" fmla="*/ 157123 h 504852"/>
              <a:gd name="connsiteX33" fmla="*/ 3132142 w 3168203"/>
              <a:gd name="connsiteY33" fmla="*/ 126213 h 504852"/>
              <a:gd name="connsiteX34" fmla="*/ 3119263 w 3168203"/>
              <a:gd name="connsiteY34" fmla="*/ 113335 h 504852"/>
              <a:gd name="connsiteX35" fmla="*/ 3098657 w 3168203"/>
              <a:gd name="connsiteY35" fmla="*/ 100456 h 504852"/>
              <a:gd name="connsiteX36" fmla="*/ 3021384 w 3168203"/>
              <a:gd name="connsiteY36" fmla="*/ 69546 h 504852"/>
              <a:gd name="connsiteX37" fmla="*/ 2877141 w 3168203"/>
              <a:gd name="connsiteY37" fmla="*/ 25758 h 504852"/>
              <a:gd name="connsiteX38" fmla="*/ 2797292 w 3168203"/>
              <a:gd name="connsiteY38" fmla="*/ 5152 h 504852"/>
              <a:gd name="connsiteX39" fmla="*/ 2758655 w 3168203"/>
              <a:gd name="connsiteY39" fmla="*/ 0 h 504852"/>
              <a:gd name="connsiteX40" fmla="*/ 2743200 w 3168203"/>
              <a:gd name="connsiteY40" fmla="*/ 0 h 504852"/>
              <a:gd name="connsiteX41" fmla="*/ 2691685 w 3168203"/>
              <a:gd name="connsiteY41" fmla="*/ 15455 h 504852"/>
              <a:gd name="connsiteX42" fmla="*/ 2550017 w 3168203"/>
              <a:gd name="connsiteY42" fmla="*/ 48940 h 504852"/>
              <a:gd name="connsiteX43" fmla="*/ 2475320 w 3168203"/>
              <a:gd name="connsiteY43" fmla="*/ 66971 h 504852"/>
              <a:gd name="connsiteX44" fmla="*/ 2390319 w 3168203"/>
              <a:gd name="connsiteY44" fmla="*/ 74698 h 504852"/>
              <a:gd name="connsiteX45" fmla="*/ 2197136 w 3168203"/>
              <a:gd name="connsiteY45" fmla="*/ 95304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68203" h="504852">
                <a:moveTo>
                  <a:pt x="2197136" y="95304"/>
                </a:moveTo>
                <a:lnTo>
                  <a:pt x="1939559" y="123638"/>
                </a:lnTo>
                <a:lnTo>
                  <a:pt x="1710315" y="149395"/>
                </a:lnTo>
                <a:lnTo>
                  <a:pt x="1555768" y="164850"/>
                </a:lnTo>
                <a:lnTo>
                  <a:pt x="1447586" y="175153"/>
                </a:lnTo>
                <a:lnTo>
                  <a:pt x="1138493" y="208638"/>
                </a:lnTo>
                <a:lnTo>
                  <a:pt x="875764" y="239547"/>
                </a:lnTo>
                <a:lnTo>
                  <a:pt x="584701" y="275608"/>
                </a:lnTo>
                <a:lnTo>
                  <a:pt x="301366" y="306518"/>
                </a:lnTo>
                <a:lnTo>
                  <a:pt x="0" y="345154"/>
                </a:lnTo>
                <a:lnTo>
                  <a:pt x="18031" y="504852"/>
                </a:lnTo>
                <a:lnTo>
                  <a:pt x="273032" y="476519"/>
                </a:lnTo>
                <a:lnTo>
                  <a:pt x="600156" y="443034"/>
                </a:lnTo>
                <a:lnTo>
                  <a:pt x="924703" y="406973"/>
                </a:lnTo>
                <a:lnTo>
                  <a:pt x="1195160" y="378639"/>
                </a:lnTo>
                <a:lnTo>
                  <a:pt x="1499101" y="347730"/>
                </a:lnTo>
                <a:lnTo>
                  <a:pt x="1736072" y="321972"/>
                </a:lnTo>
                <a:lnTo>
                  <a:pt x="1960165" y="298790"/>
                </a:lnTo>
                <a:lnTo>
                  <a:pt x="2220318" y="270457"/>
                </a:lnTo>
                <a:lnTo>
                  <a:pt x="2470168" y="242123"/>
                </a:lnTo>
                <a:lnTo>
                  <a:pt x="2552593" y="234396"/>
                </a:lnTo>
                <a:lnTo>
                  <a:pt x="2637594" y="231820"/>
                </a:lnTo>
                <a:lnTo>
                  <a:pt x="2761231" y="231820"/>
                </a:lnTo>
                <a:lnTo>
                  <a:pt x="2884868" y="234396"/>
                </a:lnTo>
                <a:lnTo>
                  <a:pt x="3013657" y="239547"/>
                </a:lnTo>
                <a:lnTo>
                  <a:pt x="3072900" y="242123"/>
                </a:lnTo>
                <a:lnTo>
                  <a:pt x="3106385" y="236972"/>
                </a:lnTo>
                <a:lnTo>
                  <a:pt x="3137294" y="229244"/>
                </a:lnTo>
                <a:lnTo>
                  <a:pt x="3157900" y="218941"/>
                </a:lnTo>
                <a:lnTo>
                  <a:pt x="3165627" y="206062"/>
                </a:lnTo>
                <a:lnTo>
                  <a:pt x="3168203" y="193184"/>
                </a:lnTo>
                <a:lnTo>
                  <a:pt x="3165627" y="177729"/>
                </a:lnTo>
                <a:lnTo>
                  <a:pt x="3155324" y="157123"/>
                </a:lnTo>
                <a:lnTo>
                  <a:pt x="3132142" y="126213"/>
                </a:lnTo>
                <a:lnTo>
                  <a:pt x="3119263" y="113335"/>
                </a:lnTo>
                <a:lnTo>
                  <a:pt x="3098657" y="100456"/>
                </a:lnTo>
                <a:lnTo>
                  <a:pt x="3021384" y="69546"/>
                </a:lnTo>
                <a:lnTo>
                  <a:pt x="2877141" y="25758"/>
                </a:lnTo>
                <a:lnTo>
                  <a:pt x="2797292" y="5152"/>
                </a:lnTo>
                <a:lnTo>
                  <a:pt x="2758655" y="0"/>
                </a:lnTo>
                <a:lnTo>
                  <a:pt x="2743200" y="0"/>
                </a:lnTo>
                <a:lnTo>
                  <a:pt x="2691685" y="15455"/>
                </a:lnTo>
                <a:lnTo>
                  <a:pt x="2550017" y="48940"/>
                </a:lnTo>
                <a:lnTo>
                  <a:pt x="2475320" y="66971"/>
                </a:lnTo>
                <a:lnTo>
                  <a:pt x="2390319" y="74698"/>
                </a:lnTo>
                <a:lnTo>
                  <a:pt x="2197136" y="953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D8BC168-2989-4325-9D96-3F80706D28F5}"/>
              </a:ext>
            </a:extLst>
          </p:cNvPr>
          <p:cNvSpPr/>
          <p:nvPr/>
        </p:nvSpPr>
        <p:spPr>
          <a:xfrm rot="16200000">
            <a:off x="1556544" y="3374231"/>
            <a:ext cx="3606800" cy="896938"/>
          </a:xfrm>
          <a:custGeom>
            <a:avLst/>
            <a:gdLst>
              <a:gd name="connsiteX0" fmla="*/ 2233877 w 3606966"/>
              <a:gd name="connsiteY0" fmla="*/ 619529 h 896529"/>
              <a:gd name="connsiteX1" fmla="*/ 2367909 w 3606966"/>
              <a:gd name="connsiteY1" fmla="*/ 625486 h 896529"/>
              <a:gd name="connsiteX2" fmla="*/ 2493006 w 3606966"/>
              <a:gd name="connsiteY2" fmla="*/ 628464 h 896529"/>
              <a:gd name="connsiteX3" fmla="*/ 2698523 w 3606966"/>
              <a:gd name="connsiteY3" fmla="*/ 628464 h 896529"/>
              <a:gd name="connsiteX4" fmla="*/ 2859362 w 3606966"/>
              <a:gd name="connsiteY4" fmla="*/ 628464 h 896529"/>
              <a:gd name="connsiteX5" fmla="*/ 3002330 w 3606966"/>
              <a:gd name="connsiteY5" fmla="*/ 628464 h 896529"/>
              <a:gd name="connsiteX6" fmla="*/ 3121470 w 3606966"/>
              <a:gd name="connsiteY6" fmla="*/ 622507 h 896529"/>
              <a:gd name="connsiteX7" fmla="*/ 3192954 w 3606966"/>
              <a:gd name="connsiteY7" fmla="*/ 616550 h 896529"/>
              <a:gd name="connsiteX8" fmla="*/ 3249546 w 3606966"/>
              <a:gd name="connsiteY8" fmla="*/ 607615 h 896529"/>
              <a:gd name="connsiteX9" fmla="*/ 3297202 w 3606966"/>
              <a:gd name="connsiteY9" fmla="*/ 595701 h 896529"/>
              <a:gd name="connsiteX10" fmla="*/ 3335922 w 3606966"/>
              <a:gd name="connsiteY10" fmla="*/ 577830 h 896529"/>
              <a:gd name="connsiteX11" fmla="*/ 3371664 w 3606966"/>
              <a:gd name="connsiteY11" fmla="*/ 556980 h 896529"/>
              <a:gd name="connsiteX12" fmla="*/ 3431234 w 3606966"/>
              <a:gd name="connsiteY12" fmla="*/ 509324 h 896529"/>
              <a:gd name="connsiteX13" fmla="*/ 3490804 w 3606966"/>
              <a:gd name="connsiteY13" fmla="*/ 452732 h 896529"/>
              <a:gd name="connsiteX14" fmla="*/ 3550374 w 3606966"/>
              <a:gd name="connsiteY14" fmla="*/ 393162 h 896529"/>
              <a:gd name="connsiteX15" fmla="*/ 3574202 w 3606966"/>
              <a:gd name="connsiteY15" fmla="*/ 369334 h 896529"/>
              <a:gd name="connsiteX16" fmla="*/ 3586116 w 3606966"/>
              <a:gd name="connsiteY16" fmla="*/ 363377 h 896529"/>
              <a:gd name="connsiteX17" fmla="*/ 3595052 w 3606966"/>
              <a:gd name="connsiteY17" fmla="*/ 363377 h 896529"/>
              <a:gd name="connsiteX18" fmla="*/ 3598030 w 3606966"/>
              <a:gd name="connsiteY18" fmla="*/ 363377 h 896529"/>
              <a:gd name="connsiteX19" fmla="*/ 3601009 w 3606966"/>
              <a:gd name="connsiteY19" fmla="*/ 366356 h 896529"/>
              <a:gd name="connsiteX20" fmla="*/ 3606966 w 3606966"/>
              <a:gd name="connsiteY20" fmla="*/ 375291 h 896529"/>
              <a:gd name="connsiteX21" fmla="*/ 3606966 w 3606966"/>
              <a:gd name="connsiteY21" fmla="*/ 393162 h 896529"/>
              <a:gd name="connsiteX22" fmla="*/ 3601009 w 3606966"/>
              <a:gd name="connsiteY22" fmla="*/ 428904 h 896529"/>
              <a:gd name="connsiteX23" fmla="*/ 3583138 w 3606966"/>
              <a:gd name="connsiteY23" fmla="*/ 503367 h 896529"/>
              <a:gd name="connsiteX24" fmla="*/ 3562288 w 3606966"/>
              <a:gd name="connsiteY24" fmla="*/ 574851 h 896529"/>
              <a:gd name="connsiteX25" fmla="*/ 3547396 w 3606966"/>
              <a:gd name="connsiteY25" fmla="*/ 616550 h 896529"/>
              <a:gd name="connsiteX26" fmla="*/ 3526546 w 3606966"/>
              <a:gd name="connsiteY26" fmla="*/ 673142 h 896529"/>
              <a:gd name="connsiteX27" fmla="*/ 3499740 w 3606966"/>
              <a:gd name="connsiteY27" fmla="*/ 732712 h 896529"/>
              <a:gd name="connsiteX28" fmla="*/ 3466976 w 3606966"/>
              <a:gd name="connsiteY28" fmla="*/ 789303 h 896529"/>
              <a:gd name="connsiteX29" fmla="*/ 3440170 w 3606966"/>
              <a:gd name="connsiteY29" fmla="*/ 836959 h 896529"/>
              <a:gd name="connsiteX30" fmla="*/ 3297202 w 3606966"/>
              <a:gd name="connsiteY30" fmla="*/ 893551 h 896529"/>
              <a:gd name="connsiteX31" fmla="*/ 3145298 w 3606966"/>
              <a:gd name="connsiteY31" fmla="*/ 896529 h 896529"/>
              <a:gd name="connsiteX32" fmla="*/ 2984459 w 3606966"/>
              <a:gd name="connsiteY32" fmla="*/ 893551 h 896529"/>
              <a:gd name="connsiteX33" fmla="*/ 2823620 w 3606966"/>
              <a:gd name="connsiteY33" fmla="*/ 887594 h 896529"/>
              <a:gd name="connsiteX34" fmla="*/ 2647888 w 3606966"/>
              <a:gd name="connsiteY34" fmla="*/ 878658 h 896529"/>
              <a:gd name="connsiteX35" fmla="*/ 2457264 w 3606966"/>
              <a:gd name="connsiteY35" fmla="*/ 866744 h 896529"/>
              <a:gd name="connsiteX36" fmla="*/ 2269619 w 3606966"/>
              <a:gd name="connsiteY36" fmla="*/ 851852 h 896529"/>
              <a:gd name="connsiteX37" fmla="*/ 2108780 w 3606966"/>
              <a:gd name="connsiteY37" fmla="*/ 833981 h 896529"/>
              <a:gd name="connsiteX38" fmla="*/ 1921134 w 3606966"/>
              <a:gd name="connsiteY38" fmla="*/ 810153 h 896529"/>
              <a:gd name="connsiteX39" fmla="*/ 1712639 w 3606966"/>
              <a:gd name="connsiteY39" fmla="*/ 777389 h 896529"/>
              <a:gd name="connsiteX40" fmla="*/ 1468402 w 3606966"/>
              <a:gd name="connsiteY40" fmla="*/ 729733 h 896529"/>
              <a:gd name="connsiteX41" fmla="*/ 1227143 w 3606966"/>
              <a:gd name="connsiteY41" fmla="*/ 667185 h 896529"/>
              <a:gd name="connsiteX42" fmla="*/ 944185 w 3606966"/>
              <a:gd name="connsiteY42" fmla="*/ 577830 h 896529"/>
              <a:gd name="connsiteX43" fmla="*/ 783346 w 3606966"/>
              <a:gd name="connsiteY43" fmla="*/ 515281 h 896529"/>
              <a:gd name="connsiteX44" fmla="*/ 601658 w 3606966"/>
              <a:gd name="connsiteY44" fmla="*/ 431883 h 896529"/>
              <a:gd name="connsiteX45" fmla="*/ 461668 w 3606966"/>
              <a:gd name="connsiteY45" fmla="*/ 357420 h 896529"/>
              <a:gd name="connsiteX46" fmla="*/ 339550 w 3606966"/>
              <a:gd name="connsiteY46" fmla="*/ 285936 h 896529"/>
              <a:gd name="connsiteX47" fmla="*/ 232324 w 3606966"/>
              <a:gd name="connsiteY47" fmla="*/ 217431 h 896529"/>
              <a:gd name="connsiteX48" fmla="*/ 86377 w 3606966"/>
              <a:gd name="connsiteY48" fmla="*/ 113183 h 896529"/>
              <a:gd name="connsiteX49" fmla="*/ 23828 w 3606966"/>
              <a:gd name="connsiteY49" fmla="*/ 62549 h 896529"/>
              <a:gd name="connsiteX50" fmla="*/ 8936 w 3606966"/>
              <a:gd name="connsiteY50" fmla="*/ 47656 h 896529"/>
              <a:gd name="connsiteX51" fmla="*/ 2979 w 3606966"/>
              <a:gd name="connsiteY51" fmla="*/ 41699 h 896529"/>
              <a:gd name="connsiteX52" fmla="*/ 0 w 3606966"/>
              <a:gd name="connsiteY52" fmla="*/ 29785 h 896529"/>
              <a:gd name="connsiteX53" fmla="*/ 0 w 3606966"/>
              <a:gd name="connsiteY53" fmla="*/ 14893 h 896529"/>
              <a:gd name="connsiteX54" fmla="*/ 2979 w 3606966"/>
              <a:gd name="connsiteY54" fmla="*/ 2979 h 896529"/>
              <a:gd name="connsiteX55" fmla="*/ 14893 w 3606966"/>
              <a:gd name="connsiteY55" fmla="*/ 0 h 896529"/>
              <a:gd name="connsiteX56" fmla="*/ 35742 w 3606966"/>
              <a:gd name="connsiteY56" fmla="*/ 0 h 896529"/>
              <a:gd name="connsiteX57" fmla="*/ 56592 w 3606966"/>
              <a:gd name="connsiteY57" fmla="*/ 5957 h 896529"/>
              <a:gd name="connsiteX58" fmla="*/ 122119 w 3606966"/>
              <a:gd name="connsiteY58" fmla="*/ 41699 h 896529"/>
              <a:gd name="connsiteX59" fmla="*/ 256152 w 3606966"/>
              <a:gd name="connsiteY59" fmla="*/ 113183 h 896529"/>
              <a:gd name="connsiteX60" fmla="*/ 369335 w 3606966"/>
              <a:gd name="connsiteY60" fmla="*/ 169775 h 896529"/>
              <a:gd name="connsiteX61" fmla="*/ 467625 w 3606966"/>
              <a:gd name="connsiteY61" fmla="*/ 217431 h 896529"/>
              <a:gd name="connsiteX62" fmla="*/ 554002 w 3606966"/>
              <a:gd name="connsiteY62" fmla="*/ 256151 h 896529"/>
              <a:gd name="connsiteX63" fmla="*/ 664206 w 3606966"/>
              <a:gd name="connsiteY63" fmla="*/ 300829 h 896529"/>
              <a:gd name="connsiteX64" fmla="*/ 783346 w 3606966"/>
              <a:gd name="connsiteY64" fmla="*/ 348485 h 896529"/>
              <a:gd name="connsiteX65" fmla="*/ 896529 w 3606966"/>
              <a:gd name="connsiteY65" fmla="*/ 387205 h 896529"/>
              <a:gd name="connsiteX66" fmla="*/ 1030562 w 3606966"/>
              <a:gd name="connsiteY66" fmla="*/ 428904 h 896529"/>
              <a:gd name="connsiteX67" fmla="*/ 1179487 w 3606966"/>
              <a:gd name="connsiteY67" fmla="*/ 467625 h 896529"/>
              <a:gd name="connsiteX68" fmla="*/ 1280756 w 3606966"/>
              <a:gd name="connsiteY68" fmla="*/ 491453 h 896529"/>
              <a:gd name="connsiteX69" fmla="*/ 1402875 w 3606966"/>
              <a:gd name="connsiteY69" fmla="*/ 518260 h 896529"/>
              <a:gd name="connsiteX70" fmla="*/ 1545843 w 3606966"/>
              <a:gd name="connsiteY70" fmla="*/ 542088 h 896529"/>
              <a:gd name="connsiteX71" fmla="*/ 1691789 w 3606966"/>
              <a:gd name="connsiteY71" fmla="*/ 559959 h 896529"/>
              <a:gd name="connsiteX72" fmla="*/ 1953898 w 3606966"/>
              <a:gd name="connsiteY72" fmla="*/ 589744 h 896529"/>
              <a:gd name="connsiteX73" fmla="*/ 2111758 w 3606966"/>
              <a:gd name="connsiteY73" fmla="*/ 607615 h 896529"/>
              <a:gd name="connsiteX74" fmla="*/ 2233877 w 3606966"/>
              <a:gd name="connsiteY74" fmla="*/ 619529 h 89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606966" h="896529">
                <a:moveTo>
                  <a:pt x="2233877" y="619529"/>
                </a:moveTo>
                <a:lnTo>
                  <a:pt x="2367909" y="625486"/>
                </a:lnTo>
                <a:lnTo>
                  <a:pt x="2493006" y="628464"/>
                </a:lnTo>
                <a:lnTo>
                  <a:pt x="2698523" y="628464"/>
                </a:lnTo>
                <a:lnTo>
                  <a:pt x="2859362" y="628464"/>
                </a:lnTo>
                <a:lnTo>
                  <a:pt x="3002330" y="628464"/>
                </a:lnTo>
                <a:lnTo>
                  <a:pt x="3121470" y="622507"/>
                </a:lnTo>
                <a:lnTo>
                  <a:pt x="3192954" y="616550"/>
                </a:lnTo>
                <a:lnTo>
                  <a:pt x="3249546" y="607615"/>
                </a:lnTo>
                <a:lnTo>
                  <a:pt x="3297202" y="595701"/>
                </a:lnTo>
                <a:lnTo>
                  <a:pt x="3335922" y="577830"/>
                </a:lnTo>
                <a:lnTo>
                  <a:pt x="3371664" y="556980"/>
                </a:lnTo>
                <a:lnTo>
                  <a:pt x="3431234" y="509324"/>
                </a:lnTo>
                <a:lnTo>
                  <a:pt x="3490804" y="452732"/>
                </a:lnTo>
                <a:lnTo>
                  <a:pt x="3550374" y="393162"/>
                </a:lnTo>
                <a:lnTo>
                  <a:pt x="3574202" y="369334"/>
                </a:lnTo>
                <a:lnTo>
                  <a:pt x="3586116" y="363377"/>
                </a:lnTo>
                <a:lnTo>
                  <a:pt x="3595052" y="363377"/>
                </a:lnTo>
                <a:lnTo>
                  <a:pt x="3598030" y="363377"/>
                </a:lnTo>
                <a:lnTo>
                  <a:pt x="3601009" y="366356"/>
                </a:lnTo>
                <a:lnTo>
                  <a:pt x="3606966" y="375291"/>
                </a:lnTo>
                <a:lnTo>
                  <a:pt x="3606966" y="393162"/>
                </a:lnTo>
                <a:lnTo>
                  <a:pt x="3601009" y="428904"/>
                </a:lnTo>
                <a:lnTo>
                  <a:pt x="3583138" y="503367"/>
                </a:lnTo>
                <a:lnTo>
                  <a:pt x="3562288" y="574851"/>
                </a:lnTo>
                <a:lnTo>
                  <a:pt x="3547396" y="616550"/>
                </a:lnTo>
                <a:lnTo>
                  <a:pt x="3526546" y="673142"/>
                </a:lnTo>
                <a:lnTo>
                  <a:pt x="3499740" y="732712"/>
                </a:lnTo>
                <a:lnTo>
                  <a:pt x="3466976" y="789303"/>
                </a:lnTo>
                <a:lnTo>
                  <a:pt x="3440170" y="836959"/>
                </a:lnTo>
                <a:lnTo>
                  <a:pt x="3297202" y="893551"/>
                </a:lnTo>
                <a:lnTo>
                  <a:pt x="3145298" y="896529"/>
                </a:lnTo>
                <a:lnTo>
                  <a:pt x="2984459" y="893551"/>
                </a:lnTo>
                <a:lnTo>
                  <a:pt x="2823620" y="887594"/>
                </a:lnTo>
                <a:lnTo>
                  <a:pt x="2647888" y="878658"/>
                </a:lnTo>
                <a:lnTo>
                  <a:pt x="2457264" y="866744"/>
                </a:lnTo>
                <a:lnTo>
                  <a:pt x="2269619" y="851852"/>
                </a:lnTo>
                <a:lnTo>
                  <a:pt x="2108780" y="833981"/>
                </a:lnTo>
                <a:lnTo>
                  <a:pt x="1921134" y="810153"/>
                </a:lnTo>
                <a:lnTo>
                  <a:pt x="1712639" y="777389"/>
                </a:lnTo>
                <a:lnTo>
                  <a:pt x="1468402" y="729733"/>
                </a:lnTo>
                <a:lnTo>
                  <a:pt x="1227143" y="667185"/>
                </a:lnTo>
                <a:lnTo>
                  <a:pt x="944185" y="577830"/>
                </a:lnTo>
                <a:lnTo>
                  <a:pt x="783346" y="515281"/>
                </a:lnTo>
                <a:lnTo>
                  <a:pt x="601658" y="431883"/>
                </a:lnTo>
                <a:lnTo>
                  <a:pt x="461668" y="357420"/>
                </a:lnTo>
                <a:lnTo>
                  <a:pt x="339550" y="285936"/>
                </a:lnTo>
                <a:lnTo>
                  <a:pt x="232324" y="217431"/>
                </a:lnTo>
                <a:lnTo>
                  <a:pt x="86377" y="113183"/>
                </a:lnTo>
                <a:lnTo>
                  <a:pt x="23828" y="62549"/>
                </a:lnTo>
                <a:lnTo>
                  <a:pt x="8936" y="47656"/>
                </a:lnTo>
                <a:lnTo>
                  <a:pt x="2979" y="41699"/>
                </a:lnTo>
                <a:lnTo>
                  <a:pt x="0" y="29785"/>
                </a:lnTo>
                <a:lnTo>
                  <a:pt x="0" y="14893"/>
                </a:lnTo>
                <a:lnTo>
                  <a:pt x="2979" y="2979"/>
                </a:lnTo>
                <a:lnTo>
                  <a:pt x="14893" y="0"/>
                </a:lnTo>
                <a:lnTo>
                  <a:pt x="35742" y="0"/>
                </a:lnTo>
                <a:lnTo>
                  <a:pt x="56592" y="5957"/>
                </a:lnTo>
                <a:lnTo>
                  <a:pt x="122119" y="41699"/>
                </a:lnTo>
                <a:lnTo>
                  <a:pt x="256152" y="113183"/>
                </a:lnTo>
                <a:lnTo>
                  <a:pt x="369335" y="169775"/>
                </a:lnTo>
                <a:lnTo>
                  <a:pt x="467625" y="217431"/>
                </a:lnTo>
                <a:lnTo>
                  <a:pt x="554002" y="256151"/>
                </a:lnTo>
                <a:lnTo>
                  <a:pt x="664206" y="300829"/>
                </a:lnTo>
                <a:lnTo>
                  <a:pt x="783346" y="348485"/>
                </a:lnTo>
                <a:lnTo>
                  <a:pt x="896529" y="387205"/>
                </a:lnTo>
                <a:lnTo>
                  <a:pt x="1030562" y="428904"/>
                </a:lnTo>
                <a:lnTo>
                  <a:pt x="1179487" y="467625"/>
                </a:lnTo>
                <a:lnTo>
                  <a:pt x="1280756" y="491453"/>
                </a:lnTo>
                <a:lnTo>
                  <a:pt x="1402875" y="518260"/>
                </a:lnTo>
                <a:lnTo>
                  <a:pt x="1545843" y="542088"/>
                </a:lnTo>
                <a:lnTo>
                  <a:pt x="1691789" y="559959"/>
                </a:lnTo>
                <a:lnTo>
                  <a:pt x="1953898" y="589744"/>
                </a:lnTo>
                <a:lnTo>
                  <a:pt x="2111758" y="607615"/>
                </a:lnTo>
                <a:lnTo>
                  <a:pt x="2233877" y="6195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F05F64C0-B3A9-4B3D-BBF8-80B7004713FE}"/>
              </a:ext>
            </a:extLst>
          </p:cNvPr>
          <p:cNvSpPr/>
          <p:nvPr/>
        </p:nvSpPr>
        <p:spPr>
          <a:xfrm>
            <a:off x="2678113" y="2757488"/>
            <a:ext cx="660400" cy="796925"/>
          </a:xfrm>
          <a:custGeom>
            <a:avLst/>
            <a:gdLst>
              <a:gd name="connsiteX0" fmla="*/ 183357 w 659607"/>
              <a:gd name="connsiteY0" fmla="*/ 230981 h 797718"/>
              <a:gd name="connsiteX1" fmla="*/ 247650 w 659607"/>
              <a:gd name="connsiteY1" fmla="*/ 304800 h 797718"/>
              <a:gd name="connsiteX2" fmla="*/ 304800 w 659607"/>
              <a:gd name="connsiteY2" fmla="*/ 376237 h 797718"/>
              <a:gd name="connsiteX3" fmla="*/ 323850 w 659607"/>
              <a:gd name="connsiteY3" fmla="*/ 400050 h 797718"/>
              <a:gd name="connsiteX4" fmla="*/ 350044 w 659607"/>
              <a:gd name="connsiteY4" fmla="*/ 452437 h 797718"/>
              <a:gd name="connsiteX5" fmla="*/ 404813 w 659607"/>
              <a:gd name="connsiteY5" fmla="*/ 569118 h 797718"/>
              <a:gd name="connsiteX6" fmla="*/ 447675 w 659607"/>
              <a:gd name="connsiteY6" fmla="*/ 661987 h 797718"/>
              <a:gd name="connsiteX7" fmla="*/ 478632 w 659607"/>
              <a:gd name="connsiteY7" fmla="*/ 731043 h 797718"/>
              <a:gd name="connsiteX8" fmla="*/ 488157 w 659607"/>
              <a:gd name="connsiteY8" fmla="*/ 745331 h 797718"/>
              <a:gd name="connsiteX9" fmla="*/ 511969 w 659607"/>
              <a:gd name="connsiteY9" fmla="*/ 766762 h 797718"/>
              <a:gd name="connsiteX10" fmla="*/ 535782 w 659607"/>
              <a:gd name="connsiteY10" fmla="*/ 783431 h 797718"/>
              <a:gd name="connsiteX11" fmla="*/ 552450 w 659607"/>
              <a:gd name="connsiteY11" fmla="*/ 792956 h 797718"/>
              <a:gd name="connsiteX12" fmla="*/ 569119 w 659607"/>
              <a:gd name="connsiteY12" fmla="*/ 797718 h 797718"/>
              <a:gd name="connsiteX13" fmla="*/ 588169 w 659607"/>
              <a:gd name="connsiteY13" fmla="*/ 797718 h 797718"/>
              <a:gd name="connsiteX14" fmla="*/ 602457 w 659607"/>
              <a:gd name="connsiteY14" fmla="*/ 790575 h 797718"/>
              <a:gd name="connsiteX15" fmla="*/ 611982 w 659607"/>
              <a:gd name="connsiteY15" fmla="*/ 783431 h 797718"/>
              <a:gd name="connsiteX16" fmla="*/ 619125 w 659607"/>
              <a:gd name="connsiteY16" fmla="*/ 773906 h 797718"/>
              <a:gd name="connsiteX17" fmla="*/ 631032 w 659607"/>
              <a:gd name="connsiteY17" fmla="*/ 747712 h 797718"/>
              <a:gd name="connsiteX18" fmla="*/ 645319 w 659607"/>
              <a:gd name="connsiteY18" fmla="*/ 697706 h 797718"/>
              <a:gd name="connsiteX19" fmla="*/ 654844 w 659607"/>
              <a:gd name="connsiteY19" fmla="*/ 654843 h 797718"/>
              <a:gd name="connsiteX20" fmla="*/ 659607 w 659607"/>
              <a:gd name="connsiteY20" fmla="*/ 616743 h 797718"/>
              <a:gd name="connsiteX21" fmla="*/ 659607 w 659607"/>
              <a:gd name="connsiteY21" fmla="*/ 588168 h 797718"/>
              <a:gd name="connsiteX22" fmla="*/ 659607 w 659607"/>
              <a:gd name="connsiteY22" fmla="*/ 559593 h 797718"/>
              <a:gd name="connsiteX23" fmla="*/ 657225 w 659607"/>
              <a:gd name="connsiteY23" fmla="*/ 523875 h 797718"/>
              <a:gd name="connsiteX24" fmla="*/ 647700 w 659607"/>
              <a:gd name="connsiteY24" fmla="*/ 481012 h 797718"/>
              <a:gd name="connsiteX25" fmla="*/ 635794 w 659607"/>
              <a:gd name="connsiteY25" fmla="*/ 447675 h 797718"/>
              <a:gd name="connsiteX26" fmla="*/ 616744 w 659607"/>
              <a:gd name="connsiteY26" fmla="*/ 400050 h 797718"/>
              <a:gd name="connsiteX27" fmla="*/ 597694 w 659607"/>
              <a:gd name="connsiteY27" fmla="*/ 357187 h 797718"/>
              <a:gd name="connsiteX28" fmla="*/ 573882 w 659607"/>
              <a:gd name="connsiteY28" fmla="*/ 316706 h 797718"/>
              <a:gd name="connsiteX29" fmla="*/ 540544 w 659607"/>
              <a:gd name="connsiteY29" fmla="*/ 266700 h 797718"/>
              <a:gd name="connsiteX30" fmla="*/ 523875 w 659607"/>
              <a:gd name="connsiteY30" fmla="*/ 245268 h 797718"/>
              <a:gd name="connsiteX31" fmla="*/ 492919 w 659607"/>
              <a:gd name="connsiteY31" fmla="*/ 216693 h 797718"/>
              <a:gd name="connsiteX32" fmla="*/ 466725 w 659607"/>
              <a:gd name="connsiteY32" fmla="*/ 195262 h 797718"/>
              <a:gd name="connsiteX33" fmla="*/ 440532 w 659607"/>
              <a:gd name="connsiteY33" fmla="*/ 176212 h 797718"/>
              <a:gd name="connsiteX34" fmla="*/ 395288 w 659607"/>
              <a:gd name="connsiteY34" fmla="*/ 147637 h 797718"/>
              <a:gd name="connsiteX35" fmla="*/ 335757 w 659607"/>
              <a:gd name="connsiteY35" fmla="*/ 111918 h 797718"/>
              <a:gd name="connsiteX36" fmla="*/ 273844 w 659607"/>
              <a:gd name="connsiteY36" fmla="*/ 80962 h 797718"/>
              <a:gd name="connsiteX37" fmla="*/ 235744 w 659607"/>
              <a:gd name="connsiteY37" fmla="*/ 64293 h 797718"/>
              <a:gd name="connsiteX38" fmla="*/ 166688 w 659607"/>
              <a:gd name="connsiteY38" fmla="*/ 38100 h 797718"/>
              <a:gd name="connsiteX39" fmla="*/ 97632 w 659607"/>
              <a:gd name="connsiteY39" fmla="*/ 14287 h 797718"/>
              <a:gd name="connsiteX40" fmla="*/ 38100 w 659607"/>
              <a:gd name="connsiteY40" fmla="*/ 0 h 797718"/>
              <a:gd name="connsiteX41" fmla="*/ 11907 w 659607"/>
              <a:gd name="connsiteY41" fmla="*/ 0 h 797718"/>
              <a:gd name="connsiteX42" fmla="*/ 2382 w 659607"/>
              <a:gd name="connsiteY42" fmla="*/ 7143 h 797718"/>
              <a:gd name="connsiteX43" fmla="*/ 0 w 659607"/>
              <a:gd name="connsiteY43" fmla="*/ 19050 h 797718"/>
              <a:gd name="connsiteX44" fmla="*/ 4763 w 659607"/>
              <a:gd name="connsiteY44" fmla="*/ 35718 h 797718"/>
              <a:gd name="connsiteX45" fmla="*/ 33338 w 659607"/>
              <a:gd name="connsiteY45" fmla="*/ 66675 h 797718"/>
              <a:gd name="connsiteX46" fmla="*/ 85725 w 659607"/>
              <a:gd name="connsiteY46" fmla="*/ 121443 h 797718"/>
              <a:gd name="connsiteX47" fmla="*/ 183357 w 659607"/>
              <a:gd name="connsiteY47" fmla="*/ 230981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59607" h="797718">
                <a:moveTo>
                  <a:pt x="183357" y="230981"/>
                </a:moveTo>
                <a:lnTo>
                  <a:pt x="247650" y="304800"/>
                </a:lnTo>
                <a:lnTo>
                  <a:pt x="304800" y="376237"/>
                </a:lnTo>
                <a:lnTo>
                  <a:pt x="323850" y="400050"/>
                </a:lnTo>
                <a:lnTo>
                  <a:pt x="350044" y="452437"/>
                </a:lnTo>
                <a:lnTo>
                  <a:pt x="404813" y="569118"/>
                </a:lnTo>
                <a:lnTo>
                  <a:pt x="447675" y="661987"/>
                </a:lnTo>
                <a:lnTo>
                  <a:pt x="478632" y="731043"/>
                </a:lnTo>
                <a:lnTo>
                  <a:pt x="488157" y="745331"/>
                </a:lnTo>
                <a:lnTo>
                  <a:pt x="511969" y="766762"/>
                </a:lnTo>
                <a:lnTo>
                  <a:pt x="535782" y="783431"/>
                </a:lnTo>
                <a:lnTo>
                  <a:pt x="552450" y="792956"/>
                </a:lnTo>
                <a:lnTo>
                  <a:pt x="569119" y="797718"/>
                </a:lnTo>
                <a:lnTo>
                  <a:pt x="588169" y="797718"/>
                </a:lnTo>
                <a:lnTo>
                  <a:pt x="602457" y="790575"/>
                </a:lnTo>
                <a:lnTo>
                  <a:pt x="611982" y="783431"/>
                </a:lnTo>
                <a:lnTo>
                  <a:pt x="619125" y="773906"/>
                </a:lnTo>
                <a:lnTo>
                  <a:pt x="631032" y="747712"/>
                </a:lnTo>
                <a:lnTo>
                  <a:pt x="645319" y="697706"/>
                </a:lnTo>
                <a:lnTo>
                  <a:pt x="654844" y="654843"/>
                </a:lnTo>
                <a:lnTo>
                  <a:pt x="659607" y="616743"/>
                </a:lnTo>
                <a:lnTo>
                  <a:pt x="659607" y="588168"/>
                </a:lnTo>
                <a:lnTo>
                  <a:pt x="659607" y="559593"/>
                </a:lnTo>
                <a:lnTo>
                  <a:pt x="657225" y="523875"/>
                </a:lnTo>
                <a:lnTo>
                  <a:pt x="647700" y="481012"/>
                </a:lnTo>
                <a:lnTo>
                  <a:pt x="635794" y="447675"/>
                </a:lnTo>
                <a:lnTo>
                  <a:pt x="616744" y="400050"/>
                </a:lnTo>
                <a:lnTo>
                  <a:pt x="597694" y="357187"/>
                </a:lnTo>
                <a:lnTo>
                  <a:pt x="573882" y="316706"/>
                </a:lnTo>
                <a:lnTo>
                  <a:pt x="540544" y="266700"/>
                </a:lnTo>
                <a:lnTo>
                  <a:pt x="523875" y="245268"/>
                </a:lnTo>
                <a:lnTo>
                  <a:pt x="492919" y="216693"/>
                </a:lnTo>
                <a:lnTo>
                  <a:pt x="466725" y="195262"/>
                </a:lnTo>
                <a:lnTo>
                  <a:pt x="440532" y="176212"/>
                </a:lnTo>
                <a:lnTo>
                  <a:pt x="395288" y="147637"/>
                </a:lnTo>
                <a:lnTo>
                  <a:pt x="335757" y="111918"/>
                </a:lnTo>
                <a:lnTo>
                  <a:pt x="273844" y="80962"/>
                </a:lnTo>
                <a:lnTo>
                  <a:pt x="235744" y="64293"/>
                </a:lnTo>
                <a:lnTo>
                  <a:pt x="166688" y="38100"/>
                </a:lnTo>
                <a:lnTo>
                  <a:pt x="97632" y="14287"/>
                </a:lnTo>
                <a:lnTo>
                  <a:pt x="38100" y="0"/>
                </a:lnTo>
                <a:lnTo>
                  <a:pt x="11907" y="0"/>
                </a:lnTo>
                <a:lnTo>
                  <a:pt x="2382" y="7143"/>
                </a:lnTo>
                <a:lnTo>
                  <a:pt x="0" y="19050"/>
                </a:lnTo>
                <a:lnTo>
                  <a:pt x="4763" y="35718"/>
                </a:lnTo>
                <a:lnTo>
                  <a:pt x="33338" y="66675"/>
                </a:lnTo>
                <a:lnTo>
                  <a:pt x="85725" y="121443"/>
                </a:lnTo>
                <a:lnTo>
                  <a:pt x="183357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7B657042-EAC3-4DB9-B463-ECAB0F36D4FF}"/>
              </a:ext>
            </a:extLst>
          </p:cNvPr>
          <p:cNvSpPr/>
          <p:nvPr/>
        </p:nvSpPr>
        <p:spPr>
          <a:xfrm>
            <a:off x="2514600" y="3676650"/>
            <a:ext cx="1028700" cy="944563"/>
          </a:xfrm>
          <a:custGeom>
            <a:avLst/>
            <a:gdLst>
              <a:gd name="connsiteX0" fmla="*/ 895350 w 1028700"/>
              <a:gd name="connsiteY0" fmla="*/ 123825 h 945356"/>
              <a:gd name="connsiteX1" fmla="*/ 807244 w 1028700"/>
              <a:gd name="connsiteY1" fmla="*/ 202406 h 945356"/>
              <a:gd name="connsiteX2" fmla="*/ 726281 w 1028700"/>
              <a:gd name="connsiteY2" fmla="*/ 269081 h 945356"/>
              <a:gd name="connsiteX3" fmla="*/ 664369 w 1028700"/>
              <a:gd name="connsiteY3" fmla="*/ 316706 h 945356"/>
              <a:gd name="connsiteX4" fmla="*/ 561975 w 1028700"/>
              <a:gd name="connsiteY4" fmla="*/ 392906 h 945356"/>
              <a:gd name="connsiteX5" fmla="*/ 490538 w 1028700"/>
              <a:gd name="connsiteY5" fmla="*/ 438150 h 945356"/>
              <a:gd name="connsiteX6" fmla="*/ 440531 w 1028700"/>
              <a:gd name="connsiteY6" fmla="*/ 469106 h 945356"/>
              <a:gd name="connsiteX7" fmla="*/ 411956 w 1028700"/>
              <a:gd name="connsiteY7" fmla="*/ 490538 h 945356"/>
              <a:gd name="connsiteX8" fmla="*/ 366713 w 1028700"/>
              <a:gd name="connsiteY8" fmla="*/ 521494 h 945356"/>
              <a:gd name="connsiteX9" fmla="*/ 342900 w 1028700"/>
              <a:gd name="connsiteY9" fmla="*/ 535781 h 945356"/>
              <a:gd name="connsiteX10" fmla="*/ 316706 w 1028700"/>
              <a:gd name="connsiteY10" fmla="*/ 547688 h 945356"/>
              <a:gd name="connsiteX11" fmla="*/ 288131 w 1028700"/>
              <a:gd name="connsiteY11" fmla="*/ 554831 h 945356"/>
              <a:gd name="connsiteX12" fmla="*/ 259556 w 1028700"/>
              <a:gd name="connsiteY12" fmla="*/ 557213 h 945356"/>
              <a:gd name="connsiteX13" fmla="*/ 223838 w 1028700"/>
              <a:gd name="connsiteY13" fmla="*/ 550069 h 945356"/>
              <a:gd name="connsiteX14" fmla="*/ 190500 w 1028700"/>
              <a:gd name="connsiteY14" fmla="*/ 538163 h 945356"/>
              <a:gd name="connsiteX15" fmla="*/ 161925 w 1028700"/>
              <a:gd name="connsiteY15" fmla="*/ 523875 h 945356"/>
              <a:gd name="connsiteX16" fmla="*/ 138113 w 1028700"/>
              <a:gd name="connsiteY16" fmla="*/ 507206 h 945356"/>
              <a:gd name="connsiteX17" fmla="*/ 114300 w 1028700"/>
              <a:gd name="connsiteY17" fmla="*/ 490538 h 945356"/>
              <a:gd name="connsiteX18" fmla="*/ 90488 w 1028700"/>
              <a:gd name="connsiteY18" fmla="*/ 471488 h 945356"/>
              <a:gd name="connsiteX19" fmla="*/ 73819 w 1028700"/>
              <a:gd name="connsiteY19" fmla="*/ 452438 h 945356"/>
              <a:gd name="connsiteX20" fmla="*/ 57150 w 1028700"/>
              <a:gd name="connsiteY20" fmla="*/ 442913 h 945356"/>
              <a:gd name="connsiteX21" fmla="*/ 38100 w 1028700"/>
              <a:gd name="connsiteY21" fmla="*/ 438150 h 945356"/>
              <a:gd name="connsiteX22" fmla="*/ 16669 w 1028700"/>
              <a:gd name="connsiteY22" fmla="*/ 440531 h 945356"/>
              <a:gd name="connsiteX23" fmla="*/ 7144 w 1028700"/>
              <a:gd name="connsiteY23" fmla="*/ 452438 h 945356"/>
              <a:gd name="connsiteX24" fmla="*/ 0 w 1028700"/>
              <a:gd name="connsiteY24" fmla="*/ 471488 h 945356"/>
              <a:gd name="connsiteX25" fmla="*/ 0 w 1028700"/>
              <a:gd name="connsiteY25" fmla="*/ 485775 h 945356"/>
              <a:gd name="connsiteX26" fmla="*/ 9525 w 1028700"/>
              <a:gd name="connsiteY26" fmla="*/ 509588 h 945356"/>
              <a:gd name="connsiteX27" fmla="*/ 69056 w 1028700"/>
              <a:gd name="connsiteY27" fmla="*/ 628650 h 945356"/>
              <a:gd name="connsiteX28" fmla="*/ 121444 w 1028700"/>
              <a:gd name="connsiteY28" fmla="*/ 731044 h 945356"/>
              <a:gd name="connsiteX29" fmla="*/ 166688 w 1028700"/>
              <a:gd name="connsiteY29" fmla="*/ 821531 h 945356"/>
              <a:gd name="connsiteX30" fmla="*/ 202406 w 1028700"/>
              <a:gd name="connsiteY30" fmla="*/ 892969 h 945356"/>
              <a:gd name="connsiteX31" fmla="*/ 221456 w 1028700"/>
              <a:gd name="connsiteY31" fmla="*/ 914400 h 945356"/>
              <a:gd name="connsiteX32" fmla="*/ 240506 w 1028700"/>
              <a:gd name="connsiteY32" fmla="*/ 931069 h 945356"/>
              <a:gd name="connsiteX33" fmla="*/ 252413 w 1028700"/>
              <a:gd name="connsiteY33" fmla="*/ 938213 h 945356"/>
              <a:gd name="connsiteX34" fmla="*/ 269081 w 1028700"/>
              <a:gd name="connsiteY34" fmla="*/ 942975 h 945356"/>
              <a:gd name="connsiteX35" fmla="*/ 283369 w 1028700"/>
              <a:gd name="connsiteY35" fmla="*/ 945356 h 945356"/>
              <a:gd name="connsiteX36" fmla="*/ 297656 w 1028700"/>
              <a:gd name="connsiteY36" fmla="*/ 945356 h 945356"/>
              <a:gd name="connsiteX37" fmla="*/ 319088 w 1028700"/>
              <a:gd name="connsiteY37" fmla="*/ 935831 h 945356"/>
              <a:gd name="connsiteX38" fmla="*/ 335756 w 1028700"/>
              <a:gd name="connsiteY38" fmla="*/ 921544 h 945356"/>
              <a:gd name="connsiteX39" fmla="*/ 354806 w 1028700"/>
              <a:gd name="connsiteY39" fmla="*/ 890588 h 945356"/>
              <a:gd name="connsiteX40" fmla="*/ 388144 w 1028700"/>
              <a:gd name="connsiteY40" fmla="*/ 842963 h 945356"/>
              <a:gd name="connsiteX41" fmla="*/ 440531 w 1028700"/>
              <a:gd name="connsiteY41" fmla="*/ 769144 h 945356"/>
              <a:gd name="connsiteX42" fmla="*/ 485775 w 1028700"/>
              <a:gd name="connsiteY42" fmla="*/ 707231 h 945356"/>
              <a:gd name="connsiteX43" fmla="*/ 540544 w 1028700"/>
              <a:gd name="connsiteY43" fmla="*/ 645319 h 945356"/>
              <a:gd name="connsiteX44" fmla="*/ 609600 w 1028700"/>
              <a:gd name="connsiteY44" fmla="*/ 569119 h 945356"/>
              <a:gd name="connsiteX45" fmla="*/ 695325 w 1028700"/>
              <a:gd name="connsiteY45" fmla="*/ 485775 h 945356"/>
              <a:gd name="connsiteX46" fmla="*/ 776288 w 1028700"/>
              <a:gd name="connsiteY46" fmla="*/ 407194 h 945356"/>
              <a:gd name="connsiteX47" fmla="*/ 847725 w 1028700"/>
              <a:gd name="connsiteY47" fmla="*/ 342900 h 945356"/>
              <a:gd name="connsiteX48" fmla="*/ 916781 w 1028700"/>
              <a:gd name="connsiteY48" fmla="*/ 283369 h 945356"/>
              <a:gd name="connsiteX49" fmla="*/ 1016794 w 1028700"/>
              <a:gd name="connsiteY49" fmla="*/ 197644 h 945356"/>
              <a:gd name="connsiteX50" fmla="*/ 1028700 w 1028700"/>
              <a:gd name="connsiteY50" fmla="*/ 0 h 945356"/>
              <a:gd name="connsiteX51" fmla="*/ 895350 w 1028700"/>
              <a:gd name="connsiteY51" fmla="*/ 123825 h 945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28700" h="945356">
                <a:moveTo>
                  <a:pt x="895350" y="123825"/>
                </a:moveTo>
                <a:lnTo>
                  <a:pt x="807244" y="202406"/>
                </a:lnTo>
                <a:lnTo>
                  <a:pt x="726281" y="269081"/>
                </a:lnTo>
                <a:lnTo>
                  <a:pt x="664369" y="316706"/>
                </a:lnTo>
                <a:lnTo>
                  <a:pt x="561975" y="392906"/>
                </a:lnTo>
                <a:lnTo>
                  <a:pt x="490538" y="438150"/>
                </a:lnTo>
                <a:lnTo>
                  <a:pt x="440531" y="469106"/>
                </a:lnTo>
                <a:lnTo>
                  <a:pt x="411956" y="490538"/>
                </a:lnTo>
                <a:lnTo>
                  <a:pt x="366713" y="521494"/>
                </a:lnTo>
                <a:lnTo>
                  <a:pt x="342900" y="535781"/>
                </a:lnTo>
                <a:lnTo>
                  <a:pt x="316706" y="547688"/>
                </a:lnTo>
                <a:lnTo>
                  <a:pt x="288131" y="554831"/>
                </a:lnTo>
                <a:lnTo>
                  <a:pt x="259556" y="557213"/>
                </a:lnTo>
                <a:lnTo>
                  <a:pt x="223838" y="550069"/>
                </a:lnTo>
                <a:lnTo>
                  <a:pt x="190500" y="538163"/>
                </a:lnTo>
                <a:lnTo>
                  <a:pt x="161925" y="523875"/>
                </a:lnTo>
                <a:lnTo>
                  <a:pt x="138113" y="507206"/>
                </a:lnTo>
                <a:lnTo>
                  <a:pt x="114300" y="490538"/>
                </a:lnTo>
                <a:lnTo>
                  <a:pt x="90488" y="471488"/>
                </a:lnTo>
                <a:lnTo>
                  <a:pt x="73819" y="452438"/>
                </a:lnTo>
                <a:lnTo>
                  <a:pt x="57150" y="442913"/>
                </a:lnTo>
                <a:lnTo>
                  <a:pt x="38100" y="438150"/>
                </a:lnTo>
                <a:lnTo>
                  <a:pt x="16669" y="440531"/>
                </a:lnTo>
                <a:lnTo>
                  <a:pt x="7144" y="452438"/>
                </a:lnTo>
                <a:lnTo>
                  <a:pt x="0" y="471488"/>
                </a:lnTo>
                <a:lnTo>
                  <a:pt x="0" y="485775"/>
                </a:lnTo>
                <a:lnTo>
                  <a:pt x="9525" y="509588"/>
                </a:lnTo>
                <a:lnTo>
                  <a:pt x="69056" y="628650"/>
                </a:lnTo>
                <a:lnTo>
                  <a:pt x="121444" y="731044"/>
                </a:lnTo>
                <a:lnTo>
                  <a:pt x="166688" y="821531"/>
                </a:lnTo>
                <a:lnTo>
                  <a:pt x="202406" y="892969"/>
                </a:lnTo>
                <a:lnTo>
                  <a:pt x="221456" y="914400"/>
                </a:lnTo>
                <a:lnTo>
                  <a:pt x="240506" y="931069"/>
                </a:lnTo>
                <a:lnTo>
                  <a:pt x="252413" y="938213"/>
                </a:lnTo>
                <a:lnTo>
                  <a:pt x="269081" y="942975"/>
                </a:lnTo>
                <a:lnTo>
                  <a:pt x="283369" y="945356"/>
                </a:lnTo>
                <a:lnTo>
                  <a:pt x="297656" y="945356"/>
                </a:lnTo>
                <a:lnTo>
                  <a:pt x="319088" y="935831"/>
                </a:lnTo>
                <a:lnTo>
                  <a:pt x="335756" y="921544"/>
                </a:lnTo>
                <a:lnTo>
                  <a:pt x="354806" y="890588"/>
                </a:lnTo>
                <a:lnTo>
                  <a:pt x="388144" y="842963"/>
                </a:lnTo>
                <a:lnTo>
                  <a:pt x="440531" y="769144"/>
                </a:lnTo>
                <a:lnTo>
                  <a:pt x="485775" y="707231"/>
                </a:lnTo>
                <a:lnTo>
                  <a:pt x="540544" y="645319"/>
                </a:lnTo>
                <a:lnTo>
                  <a:pt x="609600" y="569119"/>
                </a:lnTo>
                <a:lnTo>
                  <a:pt x="695325" y="485775"/>
                </a:lnTo>
                <a:lnTo>
                  <a:pt x="776288" y="407194"/>
                </a:lnTo>
                <a:lnTo>
                  <a:pt x="847725" y="342900"/>
                </a:lnTo>
                <a:lnTo>
                  <a:pt x="916781" y="283369"/>
                </a:lnTo>
                <a:lnTo>
                  <a:pt x="1016794" y="197644"/>
                </a:lnTo>
                <a:lnTo>
                  <a:pt x="1028700" y="0"/>
                </a:lnTo>
                <a:lnTo>
                  <a:pt x="895350" y="1238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1E2FAB56-8D93-407C-84DB-95E8965A3116}"/>
              </a:ext>
            </a:extLst>
          </p:cNvPr>
          <p:cNvSpPr/>
          <p:nvPr/>
        </p:nvSpPr>
        <p:spPr>
          <a:xfrm>
            <a:off x="4224338" y="2425700"/>
            <a:ext cx="2279650" cy="511175"/>
          </a:xfrm>
          <a:custGeom>
            <a:avLst/>
            <a:gdLst>
              <a:gd name="connsiteX0" fmla="*/ 1545465 w 2279561"/>
              <a:gd name="connsiteY0" fmla="*/ 226668 h 510003"/>
              <a:gd name="connsiteX1" fmla="*/ 1380616 w 2279561"/>
              <a:gd name="connsiteY1" fmla="*/ 244698 h 510003"/>
              <a:gd name="connsiteX2" fmla="*/ 1277585 w 2279561"/>
              <a:gd name="connsiteY2" fmla="*/ 257577 h 510003"/>
              <a:gd name="connsiteX3" fmla="*/ 1179705 w 2279561"/>
              <a:gd name="connsiteY3" fmla="*/ 273032 h 510003"/>
              <a:gd name="connsiteX4" fmla="*/ 1053492 w 2279561"/>
              <a:gd name="connsiteY4" fmla="*/ 293638 h 510003"/>
              <a:gd name="connsiteX5" fmla="*/ 983946 w 2279561"/>
              <a:gd name="connsiteY5" fmla="*/ 306517 h 510003"/>
              <a:gd name="connsiteX6" fmla="*/ 873188 w 2279561"/>
              <a:gd name="connsiteY6" fmla="*/ 329699 h 510003"/>
              <a:gd name="connsiteX7" fmla="*/ 783036 w 2279561"/>
              <a:gd name="connsiteY7" fmla="*/ 350305 h 510003"/>
              <a:gd name="connsiteX8" fmla="*/ 695460 w 2279561"/>
              <a:gd name="connsiteY8" fmla="*/ 376063 h 510003"/>
              <a:gd name="connsiteX9" fmla="*/ 597580 w 2279561"/>
              <a:gd name="connsiteY9" fmla="*/ 409548 h 510003"/>
              <a:gd name="connsiteX10" fmla="*/ 502276 w 2279561"/>
              <a:gd name="connsiteY10" fmla="*/ 440457 h 510003"/>
              <a:gd name="connsiteX11" fmla="*/ 399245 w 2279561"/>
              <a:gd name="connsiteY11" fmla="*/ 479094 h 510003"/>
              <a:gd name="connsiteX12" fmla="*/ 321972 w 2279561"/>
              <a:gd name="connsiteY12" fmla="*/ 510003 h 510003"/>
              <a:gd name="connsiteX13" fmla="*/ 316821 w 2279561"/>
              <a:gd name="connsiteY13" fmla="*/ 510003 h 510003"/>
              <a:gd name="connsiteX14" fmla="*/ 293639 w 2279561"/>
              <a:gd name="connsiteY14" fmla="*/ 507427 h 510003"/>
              <a:gd name="connsiteX15" fmla="*/ 255002 w 2279561"/>
              <a:gd name="connsiteY15" fmla="*/ 497124 h 510003"/>
              <a:gd name="connsiteX16" fmla="*/ 218941 w 2279561"/>
              <a:gd name="connsiteY16" fmla="*/ 484245 h 510003"/>
              <a:gd name="connsiteX17" fmla="*/ 177729 w 2279561"/>
              <a:gd name="connsiteY17" fmla="*/ 466215 h 510003"/>
              <a:gd name="connsiteX18" fmla="*/ 151971 w 2279561"/>
              <a:gd name="connsiteY18" fmla="*/ 450760 h 510003"/>
              <a:gd name="connsiteX19" fmla="*/ 131365 w 2279561"/>
              <a:gd name="connsiteY19" fmla="*/ 435306 h 510003"/>
              <a:gd name="connsiteX20" fmla="*/ 110759 w 2279561"/>
              <a:gd name="connsiteY20" fmla="*/ 417275 h 510003"/>
              <a:gd name="connsiteX21" fmla="*/ 95304 w 2279561"/>
              <a:gd name="connsiteY21" fmla="*/ 396669 h 510003"/>
              <a:gd name="connsiteX22" fmla="*/ 74698 w 2279561"/>
              <a:gd name="connsiteY22" fmla="*/ 365760 h 510003"/>
              <a:gd name="connsiteX23" fmla="*/ 51516 w 2279561"/>
              <a:gd name="connsiteY23" fmla="*/ 327123 h 510003"/>
              <a:gd name="connsiteX24" fmla="*/ 30910 w 2279561"/>
              <a:gd name="connsiteY24" fmla="*/ 291062 h 510003"/>
              <a:gd name="connsiteX25" fmla="*/ 12879 w 2279561"/>
              <a:gd name="connsiteY25" fmla="*/ 257577 h 510003"/>
              <a:gd name="connsiteX26" fmla="*/ 2576 w 2279561"/>
              <a:gd name="connsiteY26" fmla="*/ 239547 h 510003"/>
              <a:gd name="connsiteX27" fmla="*/ 0 w 2279561"/>
              <a:gd name="connsiteY27" fmla="*/ 216365 h 510003"/>
              <a:gd name="connsiteX28" fmla="*/ 0 w 2279561"/>
              <a:gd name="connsiteY28" fmla="*/ 200910 h 510003"/>
              <a:gd name="connsiteX29" fmla="*/ 7728 w 2279561"/>
              <a:gd name="connsiteY29" fmla="*/ 190607 h 510003"/>
              <a:gd name="connsiteX30" fmla="*/ 20607 w 2279561"/>
              <a:gd name="connsiteY30" fmla="*/ 188031 h 510003"/>
              <a:gd name="connsiteX31" fmla="*/ 30910 w 2279561"/>
              <a:gd name="connsiteY31" fmla="*/ 190607 h 510003"/>
              <a:gd name="connsiteX32" fmla="*/ 59243 w 2279561"/>
              <a:gd name="connsiteY32" fmla="*/ 206062 h 510003"/>
              <a:gd name="connsiteX33" fmla="*/ 113335 w 2279561"/>
              <a:gd name="connsiteY33" fmla="*/ 236971 h 510003"/>
              <a:gd name="connsiteX34" fmla="*/ 154547 w 2279561"/>
              <a:gd name="connsiteY34" fmla="*/ 255001 h 510003"/>
              <a:gd name="connsiteX35" fmla="*/ 200911 w 2279561"/>
              <a:gd name="connsiteY35" fmla="*/ 270456 h 510003"/>
              <a:gd name="connsiteX36" fmla="*/ 249851 w 2279561"/>
              <a:gd name="connsiteY36" fmla="*/ 283335 h 510003"/>
              <a:gd name="connsiteX37" fmla="*/ 283336 w 2279561"/>
              <a:gd name="connsiteY37" fmla="*/ 285911 h 510003"/>
              <a:gd name="connsiteX38" fmla="*/ 376064 w 2279561"/>
              <a:gd name="connsiteY38" fmla="*/ 270456 h 510003"/>
              <a:gd name="connsiteX39" fmla="*/ 587277 w 2279561"/>
              <a:gd name="connsiteY39" fmla="*/ 231819 h 510003"/>
              <a:gd name="connsiteX40" fmla="*/ 795915 w 2279561"/>
              <a:gd name="connsiteY40" fmla="*/ 198334 h 510003"/>
              <a:gd name="connsiteX41" fmla="*/ 999401 w 2279561"/>
              <a:gd name="connsiteY41" fmla="*/ 167425 h 510003"/>
              <a:gd name="connsiteX42" fmla="*/ 1264706 w 2279561"/>
              <a:gd name="connsiteY42" fmla="*/ 128788 h 510003"/>
              <a:gd name="connsiteX43" fmla="*/ 1511980 w 2279561"/>
              <a:gd name="connsiteY43" fmla="*/ 95303 h 510003"/>
              <a:gd name="connsiteX44" fmla="*/ 1769558 w 2279561"/>
              <a:gd name="connsiteY44" fmla="*/ 64394 h 510003"/>
              <a:gd name="connsiteX45" fmla="*/ 1805618 w 2279561"/>
              <a:gd name="connsiteY45" fmla="*/ 43788 h 510003"/>
              <a:gd name="connsiteX46" fmla="*/ 1841679 w 2279561"/>
              <a:gd name="connsiteY46" fmla="*/ 28333 h 510003"/>
              <a:gd name="connsiteX47" fmla="*/ 1880316 w 2279561"/>
              <a:gd name="connsiteY47" fmla="*/ 10303 h 510003"/>
              <a:gd name="connsiteX48" fmla="*/ 1918953 w 2279561"/>
              <a:gd name="connsiteY48" fmla="*/ 0 h 510003"/>
              <a:gd name="connsiteX49" fmla="*/ 1942135 w 2279561"/>
              <a:gd name="connsiteY49" fmla="*/ 0 h 510003"/>
              <a:gd name="connsiteX50" fmla="*/ 1957589 w 2279561"/>
              <a:gd name="connsiteY50" fmla="*/ 2575 h 510003"/>
              <a:gd name="connsiteX51" fmla="*/ 2014256 w 2279561"/>
              <a:gd name="connsiteY51" fmla="*/ 25757 h 510003"/>
              <a:gd name="connsiteX52" fmla="*/ 2088954 w 2279561"/>
              <a:gd name="connsiteY52" fmla="*/ 59243 h 510003"/>
              <a:gd name="connsiteX53" fmla="*/ 2186833 w 2279561"/>
              <a:gd name="connsiteY53" fmla="*/ 115910 h 510003"/>
              <a:gd name="connsiteX54" fmla="*/ 2235773 w 2279561"/>
              <a:gd name="connsiteY54" fmla="*/ 149395 h 510003"/>
              <a:gd name="connsiteX55" fmla="*/ 2258955 w 2279561"/>
              <a:gd name="connsiteY55" fmla="*/ 170001 h 510003"/>
              <a:gd name="connsiteX56" fmla="*/ 2271834 w 2279561"/>
              <a:gd name="connsiteY56" fmla="*/ 185455 h 510003"/>
              <a:gd name="connsiteX57" fmla="*/ 2276985 w 2279561"/>
              <a:gd name="connsiteY57" fmla="*/ 203486 h 510003"/>
              <a:gd name="connsiteX58" fmla="*/ 2279561 w 2279561"/>
              <a:gd name="connsiteY58" fmla="*/ 221516 h 510003"/>
              <a:gd name="connsiteX59" fmla="*/ 2271834 w 2279561"/>
              <a:gd name="connsiteY59" fmla="*/ 244698 h 510003"/>
              <a:gd name="connsiteX60" fmla="*/ 2256379 w 2279561"/>
              <a:gd name="connsiteY60" fmla="*/ 260153 h 510003"/>
              <a:gd name="connsiteX61" fmla="*/ 1893195 w 2279561"/>
              <a:gd name="connsiteY61" fmla="*/ 200910 h 510003"/>
              <a:gd name="connsiteX62" fmla="*/ 1808194 w 2279561"/>
              <a:gd name="connsiteY62" fmla="*/ 203486 h 510003"/>
              <a:gd name="connsiteX63" fmla="*/ 1702587 w 2279561"/>
              <a:gd name="connsiteY63" fmla="*/ 213789 h 510003"/>
              <a:gd name="connsiteX64" fmla="*/ 1545465 w 2279561"/>
              <a:gd name="connsiteY64" fmla="*/ 226668 h 51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79561" h="510003">
                <a:moveTo>
                  <a:pt x="1545465" y="226668"/>
                </a:moveTo>
                <a:lnTo>
                  <a:pt x="1380616" y="244698"/>
                </a:lnTo>
                <a:lnTo>
                  <a:pt x="1277585" y="257577"/>
                </a:lnTo>
                <a:lnTo>
                  <a:pt x="1179705" y="273032"/>
                </a:lnTo>
                <a:lnTo>
                  <a:pt x="1053492" y="293638"/>
                </a:lnTo>
                <a:lnTo>
                  <a:pt x="983946" y="306517"/>
                </a:lnTo>
                <a:lnTo>
                  <a:pt x="873188" y="329699"/>
                </a:lnTo>
                <a:lnTo>
                  <a:pt x="783036" y="350305"/>
                </a:lnTo>
                <a:lnTo>
                  <a:pt x="695460" y="376063"/>
                </a:lnTo>
                <a:lnTo>
                  <a:pt x="597580" y="409548"/>
                </a:lnTo>
                <a:lnTo>
                  <a:pt x="502276" y="440457"/>
                </a:lnTo>
                <a:lnTo>
                  <a:pt x="399245" y="479094"/>
                </a:lnTo>
                <a:lnTo>
                  <a:pt x="321972" y="510003"/>
                </a:lnTo>
                <a:lnTo>
                  <a:pt x="316821" y="510003"/>
                </a:lnTo>
                <a:lnTo>
                  <a:pt x="293639" y="507427"/>
                </a:lnTo>
                <a:lnTo>
                  <a:pt x="255002" y="497124"/>
                </a:lnTo>
                <a:lnTo>
                  <a:pt x="218941" y="484245"/>
                </a:lnTo>
                <a:lnTo>
                  <a:pt x="177729" y="466215"/>
                </a:lnTo>
                <a:lnTo>
                  <a:pt x="151971" y="450760"/>
                </a:lnTo>
                <a:lnTo>
                  <a:pt x="131365" y="435306"/>
                </a:lnTo>
                <a:lnTo>
                  <a:pt x="110759" y="417275"/>
                </a:lnTo>
                <a:lnTo>
                  <a:pt x="95304" y="396669"/>
                </a:lnTo>
                <a:lnTo>
                  <a:pt x="74698" y="365760"/>
                </a:lnTo>
                <a:lnTo>
                  <a:pt x="51516" y="327123"/>
                </a:lnTo>
                <a:lnTo>
                  <a:pt x="30910" y="291062"/>
                </a:lnTo>
                <a:lnTo>
                  <a:pt x="12879" y="257577"/>
                </a:lnTo>
                <a:lnTo>
                  <a:pt x="2576" y="239547"/>
                </a:lnTo>
                <a:lnTo>
                  <a:pt x="0" y="216365"/>
                </a:lnTo>
                <a:lnTo>
                  <a:pt x="0" y="200910"/>
                </a:lnTo>
                <a:lnTo>
                  <a:pt x="7728" y="190607"/>
                </a:lnTo>
                <a:lnTo>
                  <a:pt x="20607" y="188031"/>
                </a:lnTo>
                <a:lnTo>
                  <a:pt x="30910" y="190607"/>
                </a:lnTo>
                <a:lnTo>
                  <a:pt x="59243" y="206062"/>
                </a:lnTo>
                <a:lnTo>
                  <a:pt x="113335" y="236971"/>
                </a:lnTo>
                <a:lnTo>
                  <a:pt x="154547" y="255001"/>
                </a:lnTo>
                <a:lnTo>
                  <a:pt x="200911" y="270456"/>
                </a:lnTo>
                <a:lnTo>
                  <a:pt x="249851" y="283335"/>
                </a:lnTo>
                <a:lnTo>
                  <a:pt x="283336" y="285911"/>
                </a:lnTo>
                <a:lnTo>
                  <a:pt x="376064" y="270456"/>
                </a:lnTo>
                <a:lnTo>
                  <a:pt x="587277" y="231819"/>
                </a:lnTo>
                <a:lnTo>
                  <a:pt x="795915" y="198334"/>
                </a:lnTo>
                <a:lnTo>
                  <a:pt x="999401" y="167425"/>
                </a:lnTo>
                <a:lnTo>
                  <a:pt x="1264706" y="128788"/>
                </a:lnTo>
                <a:lnTo>
                  <a:pt x="1511980" y="95303"/>
                </a:lnTo>
                <a:lnTo>
                  <a:pt x="1769558" y="64394"/>
                </a:lnTo>
                <a:lnTo>
                  <a:pt x="1805618" y="43788"/>
                </a:lnTo>
                <a:lnTo>
                  <a:pt x="1841679" y="28333"/>
                </a:lnTo>
                <a:lnTo>
                  <a:pt x="1880316" y="10303"/>
                </a:lnTo>
                <a:lnTo>
                  <a:pt x="1918953" y="0"/>
                </a:lnTo>
                <a:lnTo>
                  <a:pt x="1942135" y="0"/>
                </a:lnTo>
                <a:lnTo>
                  <a:pt x="1957589" y="2575"/>
                </a:lnTo>
                <a:lnTo>
                  <a:pt x="2014256" y="25757"/>
                </a:lnTo>
                <a:lnTo>
                  <a:pt x="2088954" y="59243"/>
                </a:lnTo>
                <a:lnTo>
                  <a:pt x="2186833" y="115910"/>
                </a:lnTo>
                <a:lnTo>
                  <a:pt x="2235773" y="149395"/>
                </a:lnTo>
                <a:lnTo>
                  <a:pt x="2258955" y="170001"/>
                </a:lnTo>
                <a:lnTo>
                  <a:pt x="2271834" y="185455"/>
                </a:lnTo>
                <a:lnTo>
                  <a:pt x="2276985" y="203486"/>
                </a:lnTo>
                <a:lnTo>
                  <a:pt x="2279561" y="221516"/>
                </a:lnTo>
                <a:lnTo>
                  <a:pt x="2271834" y="244698"/>
                </a:lnTo>
                <a:lnTo>
                  <a:pt x="2256379" y="260153"/>
                </a:lnTo>
                <a:lnTo>
                  <a:pt x="1893195" y="200910"/>
                </a:lnTo>
                <a:lnTo>
                  <a:pt x="1808194" y="203486"/>
                </a:lnTo>
                <a:lnTo>
                  <a:pt x="1702587" y="213789"/>
                </a:lnTo>
                <a:lnTo>
                  <a:pt x="1545465" y="2266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01FC239-54C6-4639-8B14-EA7390F58841}"/>
              </a:ext>
            </a:extLst>
          </p:cNvPr>
          <p:cNvSpPr/>
          <p:nvPr/>
        </p:nvSpPr>
        <p:spPr>
          <a:xfrm>
            <a:off x="5457825" y="2582863"/>
            <a:ext cx="1041400" cy="704850"/>
          </a:xfrm>
          <a:custGeom>
            <a:avLst/>
            <a:gdLst>
              <a:gd name="connsiteX0" fmla="*/ 650081 w 1040606"/>
              <a:gd name="connsiteY0" fmla="*/ 342900 h 704850"/>
              <a:gd name="connsiteX1" fmla="*/ 557213 w 1040606"/>
              <a:gd name="connsiteY1" fmla="*/ 400050 h 704850"/>
              <a:gd name="connsiteX2" fmla="*/ 442913 w 1040606"/>
              <a:gd name="connsiteY2" fmla="*/ 469107 h 704850"/>
              <a:gd name="connsiteX3" fmla="*/ 278606 w 1040606"/>
              <a:gd name="connsiteY3" fmla="*/ 571500 h 704850"/>
              <a:gd name="connsiteX4" fmla="*/ 157163 w 1040606"/>
              <a:gd name="connsiteY4" fmla="*/ 645319 h 704850"/>
              <a:gd name="connsiteX5" fmla="*/ 52388 w 1040606"/>
              <a:gd name="connsiteY5" fmla="*/ 704850 h 704850"/>
              <a:gd name="connsiteX6" fmla="*/ 0 w 1040606"/>
              <a:gd name="connsiteY6" fmla="*/ 654844 h 704850"/>
              <a:gd name="connsiteX7" fmla="*/ 92869 w 1040606"/>
              <a:gd name="connsiteY7" fmla="*/ 581025 h 704850"/>
              <a:gd name="connsiteX8" fmla="*/ 207169 w 1040606"/>
              <a:gd name="connsiteY8" fmla="*/ 485775 h 704850"/>
              <a:gd name="connsiteX9" fmla="*/ 271463 w 1040606"/>
              <a:gd name="connsiteY9" fmla="*/ 431007 h 704850"/>
              <a:gd name="connsiteX10" fmla="*/ 361950 w 1040606"/>
              <a:gd name="connsiteY10" fmla="*/ 345282 h 704850"/>
              <a:gd name="connsiteX11" fmla="*/ 428625 w 1040606"/>
              <a:gd name="connsiteY11" fmla="*/ 278607 h 704850"/>
              <a:gd name="connsiteX12" fmla="*/ 497681 w 1040606"/>
              <a:gd name="connsiteY12" fmla="*/ 209550 h 704850"/>
              <a:gd name="connsiteX13" fmla="*/ 559594 w 1040606"/>
              <a:gd name="connsiteY13" fmla="*/ 142875 h 704850"/>
              <a:gd name="connsiteX14" fmla="*/ 607219 w 1040606"/>
              <a:gd name="connsiteY14" fmla="*/ 88107 h 704850"/>
              <a:gd name="connsiteX15" fmla="*/ 626269 w 1040606"/>
              <a:gd name="connsiteY15" fmla="*/ 66675 h 704850"/>
              <a:gd name="connsiteX16" fmla="*/ 635794 w 1040606"/>
              <a:gd name="connsiteY16" fmla="*/ 52388 h 704850"/>
              <a:gd name="connsiteX17" fmla="*/ 635794 w 1040606"/>
              <a:gd name="connsiteY17" fmla="*/ 47625 h 704850"/>
              <a:gd name="connsiteX18" fmla="*/ 631031 w 1040606"/>
              <a:gd name="connsiteY18" fmla="*/ 38100 h 704850"/>
              <a:gd name="connsiteX19" fmla="*/ 602456 w 1040606"/>
              <a:gd name="connsiteY19" fmla="*/ 0 h 704850"/>
              <a:gd name="connsiteX20" fmla="*/ 1040606 w 1040606"/>
              <a:gd name="connsiteY20" fmla="*/ 54769 h 704850"/>
              <a:gd name="connsiteX21" fmla="*/ 1040606 w 1040606"/>
              <a:gd name="connsiteY21" fmla="*/ 71438 h 704850"/>
              <a:gd name="connsiteX22" fmla="*/ 1021556 w 1040606"/>
              <a:gd name="connsiteY22" fmla="*/ 104775 h 704850"/>
              <a:gd name="connsiteX23" fmla="*/ 1002506 w 1040606"/>
              <a:gd name="connsiteY23" fmla="*/ 119063 h 704850"/>
              <a:gd name="connsiteX24" fmla="*/ 952500 w 1040606"/>
              <a:gd name="connsiteY24" fmla="*/ 150019 h 704850"/>
              <a:gd name="connsiteX25" fmla="*/ 873919 w 1040606"/>
              <a:gd name="connsiteY25" fmla="*/ 200025 h 704850"/>
              <a:gd name="connsiteX26" fmla="*/ 785813 w 1040606"/>
              <a:gd name="connsiteY26" fmla="*/ 254794 h 704850"/>
              <a:gd name="connsiteX27" fmla="*/ 650081 w 1040606"/>
              <a:gd name="connsiteY27" fmla="*/ 342900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04850">
                <a:moveTo>
                  <a:pt x="650081" y="342900"/>
                </a:moveTo>
                <a:lnTo>
                  <a:pt x="557213" y="400050"/>
                </a:lnTo>
                <a:lnTo>
                  <a:pt x="442913" y="469107"/>
                </a:lnTo>
                <a:lnTo>
                  <a:pt x="278606" y="571500"/>
                </a:lnTo>
                <a:lnTo>
                  <a:pt x="157163" y="645319"/>
                </a:lnTo>
                <a:lnTo>
                  <a:pt x="52388" y="704850"/>
                </a:lnTo>
                <a:lnTo>
                  <a:pt x="0" y="654844"/>
                </a:lnTo>
                <a:lnTo>
                  <a:pt x="92869" y="581025"/>
                </a:lnTo>
                <a:lnTo>
                  <a:pt x="207169" y="485775"/>
                </a:lnTo>
                <a:lnTo>
                  <a:pt x="271463" y="431007"/>
                </a:lnTo>
                <a:lnTo>
                  <a:pt x="361950" y="345282"/>
                </a:lnTo>
                <a:lnTo>
                  <a:pt x="428625" y="278607"/>
                </a:lnTo>
                <a:lnTo>
                  <a:pt x="497681" y="209550"/>
                </a:lnTo>
                <a:lnTo>
                  <a:pt x="559594" y="142875"/>
                </a:lnTo>
                <a:lnTo>
                  <a:pt x="607219" y="88107"/>
                </a:lnTo>
                <a:lnTo>
                  <a:pt x="626269" y="66675"/>
                </a:lnTo>
                <a:lnTo>
                  <a:pt x="635794" y="52388"/>
                </a:lnTo>
                <a:lnTo>
                  <a:pt x="635794" y="47625"/>
                </a:lnTo>
                <a:lnTo>
                  <a:pt x="631031" y="38100"/>
                </a:lnTo>
                <a:lnTo>
                  <a:pt x="602456" y="0"/>
                </a:lnTo>
                <a:lnTo>
                  <a:pt x="1040606" y="54769"/>
                </a:lnTo>
                <a:lnTo>
                  <a:pt x="1040606" y="71438"/>
                </a:lnTo>
                <a:lnTo>
                  <a:pt x="1021556" y="104775"/>
                </a:lnTo>
                <a:lnTo>
                  <a:pt x="1002506" y="119063"/>
                </a:lnTo>
                <a:lnTo>
                  <a:pt x="952500" y="150019"/>
                </a:lnTo>
                <a:lnTo>
                  <a:pt x="873919" y="200025"/>
                </a:lnTo>
                <a:lnTo>
                  <a:pt x="785813" y="254794"/>
                </a:lnTo>
                <a:lnTo>
                  <a:pt x="650081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50332DB-0995-4E87-A9E1-E8AFF8F821B5}"/>
              </a:ext>
            </a:extLst>
          </p:cNvPr>
          <p:cNvSpPr/>
          <p:nvPr/>
        </p:nvSpPr>
        <p:spPr>
          <a:xfrm>
            <a:off x="5053013" y="2957513"/>
            <a:ext cx="717550" cy="585787"/>
          </a:xfrm>
          <a:custGeom>
            <a:avLst/>
            <a:gdLst>
              <a:gd name="connsiteX0" fmla="*/ 300037 w 716756"/>
              <a:gd name="connsiteY0" fmla="*/ 338137 h 585787"/>
              <a:gd name="connsiteX1" fmla="*/ 397668 w 716756"/>
              <a:gd name="connsiteY1" fmla="*/ 445293 h 585787"/>
              <a:gd name="connsiteX2" fmla="*/ 476250 w 716756"/>
              <a:gd name="connsiteY2" fmla="*/ 538162 h 585787"/>
              <a:gd name="connsiteX3" fmla="*/ 514350 w 716756"/>
              <a:gd name="connsiteY3" fmla="*/ 585787 h 585787"/>
              <a:gd name="connsiteX4" fmla="*/ 673893 w 716756"/>
              <a:gd name="connsiteY4" fmla="*/ 576262 h 585787"/>
              <a:gd name="connsiteX5" fmla="*/ 690562 w 716756"/>
              <a:gd name="connsiteY5" fmla="*/ 550068 h 585787"/>
              <a:gd name="connsiteX6" fmla="*/ 704850 w 716756"/>
              <a:gd name="connsiteY6" fmla="*/ 523875 h 585787"/>
              <a:gd name="connsiteX7" fmla="*/ 711993 w 716756"/>
              <a:gd name="connsiteY7" fmla="*/ 502443 h 585787"/>
              <a:gd name="connsiteX8" fmla="*/ 714375 w 716756"/>
              <a:gd name="connsiteY8" fmla="*/ 488156 h 585787"/>
              <a:gd name="connsiteX9" fmla="*/ 716756 w 716756"/>
              <a:gd name="connsiteY9" fmla="*/ 469106 h 585787"/>
              <a:gd name="connsiteX10" fmla="*/ 711993 w 716756"/>
              <a:gd name="connsiteY10" fmla="*/ 442912 h 585787"/>
              <a:gd name="connsiteX11" fmla="*/ 707231 w 716756"/>
              <a:gd name="connsiteY11" fmla="*/ 423862 h 585787"/>
              <a:gd name="connsiteX12" fmla="*/ 692943 w 716756"/>
              <a:gd name="connsiteY12" fmla="*/ 402431 h 585787"/>
              <a:gd name="connsiteX13" fmla="*/ 659606 w 716756"/>
              <a:gd name="connsiteY13" fmla="*/ 369093 h 585787"/>
              <a:gd name="connsiteX14" fmla="*/ 619125 w 716756"/>
              <a:gd name="connsiteY14" fmla="*/ 328612 h 585787"/>
              <a:gd name="connsiteX15" fmla="*/ 581025 w 716756"/>
              <a:gd name="connsiteY15" fmla="*/ 290512 h 585787"/>
              <a:gd name="connsiteX16" fmla="*/ 557212 w 716756"/>
              <a:gd name="connsiteY16" fmla="*/ 266700 h 585787"/>
              <a:gd name="connsiteX17" fmla="*/ 478631 w 716756"/>
              <a:gd name="connsiteY17" fmla="*/ 228600 h 585787"/>
              <a:gd name="connsiteX18" fmla="*/ 423862 w 716756"/>
              <a:gd name="connsiteY18" fmla="*/ 188118 h 585787"/>
              <a:gd name="connsiteX19" fmla="*/ 390525 w 716756"/>
              <a:gd name="connsiteY19" fmla="*/ 164306 h 585787"/>
              <a:gd name="connsiteX20" fmla="*/ 354806 w 716756"/>
              <a:gd name="connsiteY20" fmla="*/ 142875 h 585787"/>
              <a:gd name="connsiteX21" fmla="*/ 300037 w 716756"/>
              <a:gd name="connsiteY21" fmla="*/ 109537 h 585787"/>
              <a:gd name="connsiteX22" fmla="*/ 254793 w 716756"/>
              <a:gd name="connsiteY22" fmla="*/ 85725 h 585787"/>
              <a:gd name="connsiteX23" fmla="*/ 180975 w 716756"/>
              <a:gd name="connsiteY23" fmla="*/ 52387 h 585787"/>
              <a:gd name="connsiteX24" fmla="*/ 109537 w 716756"/>
              <a:gd name="connsiteY24" fmla="*/ 23812 h 585787"/>
              <a:gd name="connsiteX25" fmla="*/ 59531 w 716756"/>
              <a:gd name="connsiteY25" fmla="*/ 4762 h 585787"/>
              <a:gd name="connsiteX26" fmla="*/ 26193 w 716756"/>
              <a:gd name="connsiteY26" fmla="*/ 0 h 585787"/>
              <a:gd name="connsiteX27" fmla="*/ 11906 w 716756"/>
              <a:gd name="connsiteY27" fmla="*/ 0 h 585787"/>
              <a:gd name="connsiteX28" fmla="*/ 2381 w 716756"/>
              <a:gd name="connsiteY28" fmla="*/ 4762 h 585787"/>
              <a:gd name="connsiteX29" fmla="*/ 0 w 716756"/>
              <a:gd name="connsiteY29" fmla="*/ 11906 h 585787"/>
              <a:gd name="connsiteX30" fmla="*/ 0 w 716756"/>
              <a:gd name="connsiteY30" fmla="*/ 23812 h 585787"/>
              <a:gd name="connsiteX31" fmla="*/ 4762 w 716756"/>
              <a:gd name="connsiteY31" fmla="*/ 40481 h 585787"/>
              <a:gd name="connsiteX32" fmla="*/ 21431 w 716756"/>
              <a:gd name="connsiteY32" fmla="*/ 64293 h 585787"/>
              <a:gd name="connsiteX33" fmla="*/ 52387 w 716756"/>
              <a:gd name="connsiteY33" fmla="*/ 92868 h 585787"/>
              <a:gd name="connsiteX34" fmla="*/ 128587 w 716756"/>
              <a:gd name="connsiteY34" fmla="*/ 164306 h 585787"/>
              <a:gd name="connsiteX35" fmla="*/ 226218 w 716756"/>
              <a:gd name="connsiteY35" fmla="*/ 261937 h 585787"/>
              <a:gd name="connsiteX36" fmla="*/ 300037 w 716756"/>
              <a:gd name="connsiteY36" fmla="*/ 338137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16756" h="585787">
                <a:moveTo>
                  <a:pt x="300037" y="338137"/>
                </a:moveTo>
                <a:lnTo>
                  <a:pt x="397668" y="445293"/>
                </a:lnTo>
                <a:lnTo>
                  <a:pt x="476250" y="538162"/>
                </a:lnTo>
                <a:lnTo>
                  <a:pt x="514350" y="585787"/>
                </a:lnTo>
                <a:lnTo>
                  <a:pt x="673893" y="576262"/>
                </a:lnTo>
                <a:lnTo>
                  <a:pt x="690562" y="550068"/>
                </a:lnTo>
                <a:lnTo>
                  <a:pt x="704850" y="523875"/>
                </a:lnTo>
                <a:lnTo>
                  <a:pt x="711993" y="502443"/>
                </a:lnTo>
                <a:lnTo>
                  <a:pt x="714375" y="488156"/>
                </a:lnTo>
                <a:lnTo>
                  <a:pt x="716756" y="469106"/>
                </a:lnTo>
                <a:lnTo>
                  <a:pt x="711993" y="442912"/>
                </a:lnTo>
                <a:lnTo>
                  <a:pt x="707231" y="423862"/>
                </a:lnTo>
                <a:lnTo>
                  <a:pt x="692943" y="402431"/>
                </a:lnTo>
                <a:lnTo>
                  <a:pt x="659606" y="369093"/>
                </a:lnTo>
                <a:lnTo>
                  <a:pt x="619125" y="328612"/>
                </a:lnTo>
                <a:lnTo>
                  <a:pt x="581025" y="290512"/>
                </a:lnTo>
                <a:lnTo>
                  <a:pt x="557212" y="266700"/>
                </a:lnTo>
                <a:lnTo>
                  <a:pt x="478631" y="228600"/>
                </a:lnTo>
                <a:lnTo>
                  <a:pt x="423862" y="188118"/>
                </a:lnTo>
                <a:lnTo>
                  <a:pt x="390525" y="164306"/>
                </a:lnTo>
                <a:lnTo>
                  <a:pt x="354806" y="142875"/>
                </a:lnTo>
                <a:lnTo>
                  <a:pt x="300037" y="109537"/>
                </a:lnTo>
                <a:lnTo>
                  <a:pt x="254793" y="85725"/>
                </a:lnTo>
                <a:lnTo>
                  <a:pt x="180975" y="52387"/>
                </a:lnTo>
                <a:lnTo>
                  <a:pt x="109537" y="23812"/>
                </a:lnTo>
                <a:lnTo>
                  <a:pt x="59531" y="4762"/>
                </a:lnTo>
                <a:lnTo>
                  <a:pt x="26193" y="0"/>
                </a:lnTo>
                <a:lnTo>
                  <a:pt x="11906" y="0"/>
                </a:lnTo>
                <a:lnTo>
                  <a:pt x="2381" y="4762"/>
                </a:lnTo>
                <a:lnTo>
                  <a:pt x="0" y="11906"/>
                </a:lnTo>
                <a:lnTo>
                  <a:pt x="0" y="23812"/>
                </a:lnTo>
                <a:lnTo>
                  <a:pt x="4762" y="40481"/>
                </a:lnTo>
                <a:lnTo>
                  <a:pt x="21431" y="64293"/>
                </a:lnTo>
                <a:lnTo>
                  <a:pt x="52387" y="92868"/>
                </a:lnTo>
                <a:lnTo>
                  <a:pt x="128587" y="164306"/>
                </a:lnTo>
                <a:lnTo>
                  <a:pt x="226218" y="261937"/>
                </a:lnTo>
                <a:lnTo>
                  <a:pt x="300037" y="3381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FB26543-E975-4709-A7EE-E1380E3BF2AD}"/>
              </a:ext>
            </a:extLst>
          </p:cNvPr>
          <p:cNvSpPr/>
          <p:nvPr/>
        </p:nvSpPr>
        <p:spPr>
          <a:xfrm rot="16200000">
            <a:off x="3197225" y="4479925"/>
            <a:ext cx="2400300" cy="381000"/>
          </a:xfrm>
          <a:custGeom>
            <a:avLst/>
            <a:gdLst>
              <a:gd name="connsiteX0" fmla="*/ 1826419 w 2400300"/>
              <a:gd name="connsiteY0" fmla="*/ 161925 h 381000"/>
              <a:gd name="connsiteX1" fmla="*/ 1640682 w 2400300"/>
              <a:gd name="connsiteY1" fmla="*/ 159544 h 381000"/>
              <a:gd name="connsiteX2" fmla="*/ 1471613 w 2400300"/>
              <a:gd name="connsiteY2" fmla="*/ 157162 h 381000"/>
              <a:gd name="connsiteX3" fmla="*/ 1345407 w 2400300"/>
              <a:gd name="connsiteY3" fmla="*/ 154781 h 381000"/>
              <a:gd name="connsiteX4" fmla="*/ 1204913 w 2400300"/>
              <a:gd name="connsiteY4" fmla="*/ 150019 h 381000"/>
              <a:gd name="connsiteX5" fmla="*/ 1088232 w 2400300"/>
              <a:gd name="connsiteY5" fmla="*/ 145256 h 381000"/>
              <a:gd name="connsiteX6" fmla="*/ 978694 w 2400300"/>
              <a:gd name="connsiteY6" fmla="*/ 135731 h 381000"/>
              <a:gd name="connsiteX7" fmla="*/ 900113 w 2400300"/>
              <a:gd name="connsiteY7" fmla="*/ 130969 h 381000"/>
              <a:gd name="connsiteX8" fmla="*/ 814388 w 2400300"/>
              <a:gd name="connsiteY8" fmla="*/ 123825 h 381000"/>
              <a:gd name="connsiteX9" fmla="*/ 733425 w 2400300"/>
              <a:gd name="connsiteY9" fmla="*/ 116681 h 381000"/>
              <a:gd name="connsiteX10" fmla="*/ 645319 w 2400300"/>
              <a:gd name="connsiteY10" fmla="*/ 104775 h 381000"/>
              <a:gd name="connsiteX11" fmla="*/ 547688 w 2400300"/>
              <a:gd name="connsiteY11" fmla="*/ 88106 h 381000"/>
              <a:gd name="connsiteX12" fmla="*/ 483394 w 2400300"/>
              <a:gd name="connsiteY12" fmla="*/ 76200 h 381000"/>
              <a:gd name="connsiteX13" fmla="*/ 404813 w 2400300"/>
              <a:gd name="connsiteY13" fmla="*/ 57150 h 381000"/>
              <a:gd name="connsiteX14" fmla="*/ 335757 w 2400300"/>
              <a:gd name="connsiteY14" fmla="*/ 38100 h 381000"/>
              <a:gd name="connsiteX15" fmla="*/ 300038 w 2400300"/>
              <a:gd name="connsiteY15" fmla="*/ 28575 h 381000"/>
              <a:gd name="connsiteX16" fmla="*/ 288132 w 2400300"/>
              <a:gd name="connsiteY16" fmla="*/ 28575 h 381000"/>
              <a:gd name="connsiteX17" fmla="*/ 254794 w 2400300"/>
              <a:gd name="connsiteY17" fmla="*/ 33337 h 381000"/>
              <a:gd name="connsiteX18" fmla="*/ 190500 w 2400300"/>
              <a:gd name="connsiteY18" fmla="*/ 50006 h 381000"/>
              <a:gd name="connsiteX19" fmla="*/ 135732 w 2400300"/>
              <a:gd name="connsiteY19" fmla="*/ 69056 h 381000"/>
              <a:gd name="connsiteX20" fmla="*/ 88107 w 2400300"/>
              <a:gd name="connsiteY20" fmla="*/ 90487 h 381000"/>
              <a:gd name="connsiteX21" fmla="*/ 47625 w 2400300"/>
              <a:gd name="connsiteY21" fmla="*/ 111919 h 381000"/>
              <a:gd name="connsiteX22" fmla="*/ 33338 w 2400300"/>
              <a:gd name="connsiteY22" fmla="*/ 116681 h 381000"/>
              <a:gd name="connsiteX23" fmla="*/ 14288 w 2400300"/>
              <a:gd name="connsiteY23" fmla="*/ 128587 h 381000"/>
              <a:gd name="connsiteX24" fmla="*/ 7144 w 2400300"/>
              <a:gd name="connsiteY24" fmla="*/ 142875 h 381000"/>
              <a:gd name="connsiteX25" fmla="*/ 0 w 2400300"/>
              <a:gd name="connsiteY25" fmla="*/ 166687 h 381000"/>
              <a:gd name="connsiteX26" fmla="*/ 0 w 2400300"/>
              <a:gd name="connsiteY26" fmla="*/ 200025 h 381000"/>
              <a:gd name="connsiteX27" fmla="*/ 4763 w 2400300"/>
              <a:gd name="connsiteY27" fmla="*/ 223837 h 381000"/>
              <a:gd name="connsiteX28" fmla="*/ 14288 w 2400300"/>
              <a:gd name="connsiteY28" fmla="*/ 235744 h 381000"/>
              <a:gd name="connsiteX29" fmla="*/ 35719 w 2400300"/>
              <a:gd name="connsiteY29" fmla="*/ 252412 h 381000"/>
              <a:gd name="connsiteX30" fmla="*/ 69057 w 2400300"/>
              <a:gd name="connsiteY30" fmla="*/ 266700 h 381000"/>
              <a:gd name="connsiteX31" fmla="*/ 130969 w 2400300"/>
              <a:gd name="connsiteY31" fmla="*/ 283369 h 381000"/>
              <a:gd name="connsiteX32" fmla="*/ 197644 w 2400300"/>
              <a:gd name="connsiteY32" fmla="*/ 295275 h 381000"/>
              <a:gd name="connsiteX33" fmla="*/ 261938 w 2400300"/>
              <a:gd name="connsiteY33" fmla="*/ 304800 h 381000"/>
              <a:gd name="connsiteX34" fmla="*/ 333375 w 2400300"/>
              <a:gd name="connsiteY34" fmla="*/ 311944 h 381000"/>
              <a:gd name="connsiteX35" fmla="*/ 402432 w 2400300"/>
              <a:gd name="connsiteY35" fmla="*/ 316706 h 381000"/>
              <a:gd name="connsiteX36" fmla="*/ 552450 w 2400300"/>
              <a:gd name="connsiteY36" fmla="*/ 316706 h 381000"/>
              <a:gd name="connsiteX37" fmla="*/ 735807 w 2400300"/>
              <a:gd name="connsiteY37" fmla="*/ 316706 h 381000"/>
              <a:gd name="connsiteX38" fmla="*/ 800100 w 2400300"/>
              <a:gd name="connsiteY38" fmla="*/ 316706 h 381000"/>
              <a:gd name="connsiteX39" fmla="*/ 921544 w 2400300"/>
              <a:gd name="connsiteY39" fmla="*/ 335756 h 381000"/>
              <a:gd name="connsiteX40" fmla="*/ 1031082 w 2400300"/>
              <a:gd name="connsiteY40" fmla="*/ 340519 h 381000"/>
              <a:gd name="connsiteX41" fmla="*/ 1209675 w 2400300"/>
              <a:gd name="connsiteY41" fmla="*/ 350044 h 381000"/>
              <a:gd name="connsiteX42" fmla="*/ 1335882 w 2400300"/>
              <a:gd name="connsiteY42" fmla="*/ 354806 h 381000"/>
              <a:gd name="connsiteX43" fmla="*/ 1481138 w 2400300"/>
              <a:gd name="connsiteY43" fmla="*/ 357187 h 381000"/>
              <a:gd name="connsiteX44" fmla="*/ 1681163 w 2400300"/>
              <a:gd name="connsiteY44" fmla="*/ 359569 h 381000"/>
              <a:gd name="connsiteX45" fmla="*/ 1943100 w 2400300"/>
              <a:gd name="connsiteY45" fmla="*/ 359569 h 381000"/>
              <a:gd name="connsiteX46" fmla="*/ 2128838 w 2400300"/>
              <a:gd name="connsiteY46" fmla="*/ 359569 h 381000"/>
              <a:gd name="connsiteX47" fmla="*/ 2264569 w 2400300"/>
              <a:gd name="connsiteY47" fmla="*/ 381000 h 381000"/>
              <a:gd name="connsiteX48" fmla="*/ 2281238 w 2400300"/>
              <a:gd name="connsiteY48" fmla="*/ 359569 h 381000"/>
              <a:gd name="connsiteX49" fmla="*/ 2297907 w 2400300"/>
              <a:gd name="connsiteY49" fmla="*/ 330994 h 381000"/>
              <a:gd name="connsiteX50" fmla="*/ 2321719 w 2400300"/>
              <a:gd name="connsiteY50" fmla="*/ 288131 h 381000"/>
              <a:gd name="connsiteX51" fmla="*/ 2338388 w 2400300"/>
              <a:gd name="connsiteY51" fmla="*/ 250031 h 381000"/>
              <a:gd name="connsiteX52" fmla="*/ 2357438 w 2400300"/>
              <a:gd name="connsiteY52" fmla="*/ 204787 h 381000"/>
              <a:gd name="connsiteX53" fmla="*/ 2369344 w 2400300"/>
              <a:gd name="connsiteY53" fmla="*/ 166687 h 381000"/>
              <a:gd name="connsiteX54" fmla="*/ 2381250 w 2400300"/>
              <a:gd name="connsiteY54" fmla="*/ 126206 h 381000"/>
              <a:gd name="connsiteX55" fmla="*/ 2393157 w 2400300"/>
              <a:gd name="connsiteY55" fmla="*/ 78581 h 381000"/>
              <a:gd name="connsiteX56" fmla="*/ 2397919 w 2400300"/>
              <a:gd name="connsiteY56" fmla="*/ 45244 h 381000"/>
              <a:gd name="connsiteX57" fmla="*/ 2400300 w 2400300"/>
              <a:gd name="connsiteY57" fmla="*/ 28575 h 381000"/>
              <a:gd name="connsiteX58" fmla="*/ 2400300 w 2400300"/>
              <a:gd name="connsiteY58" fmla="*/ 14287 h 381000"/>
              <a:gd name="connsiteX59" fmla="*/ 2397919 w 2400300"/>
              <a:gd name="connsiteY59" fmla="*/ 7144 h 381000"/>
              <a:gd name="connsiteX60" fmla="*/ 2393157 w 2400300"/>
              <a:gd name="connsiteY60" fmla="*/ 0 h 381000"/>
              <a:gd name="connsiteX61" fmla="*/ 2381250 w 2400300"/>
              <a:gd name="connsiteY61" fmla="*/ 2381 h 381000"/>
              <a:gd name="connsiteX62" fmla="*/ 2369344 w 2400300"/>
              <a:gd name="connsiteY62" fmla="*/ 9525 h 381000"/>
              <a:gd name="connsiteX63" fmla="*/ 2347913 w 2400300"/>
              <a:gd name="connsiteY63" fmla="*/ 30956 h 381000"/>
              <a:gd name="connsiteX64" fmla="*/ 2319338 w 2400300"/>
              <a:gd name="connsiteY64" fmla="*/ 54769 h 381000"/>
              <a:gd name="connsiteX65" fmla="*/ 2281238 w 2400300"/>
              <a:gd name="connsiteY65" fmla="*/ 83344 h 381000"/>
              <a:gd name="connsiteX66" fmla="*/ 2235994 w 2400300"/>
              <a:gd name="connsiteY66" fmla="*/ 107156 h 381000"/>
              <a:gd name="connsiteX67" fmla="*/ 2171700 w 2400300"/>
              <a:gd name="connsiteY67" fmla="*/ 130969 h 381000"/>
              <a:gd name="connsiteX68" fmla="*/ 2121694 w 2400300"/>
              <a:gd name="connsiteY68" fmla="*/ 142875 h 381000"/>
              <a:gd name="connsiteX69" fmla="*/ 2076450 w 2400300"/>
              <a:gd name="connsiteY69" fmla="*/ 150019 h 381000"/>
              <a:gd name="connsiteX70" fmla="*/ 2031207 w 2400300"/>
              <a:gd name="connsiteY70" fmla="*/ 154781 h 381000"/>
              <a:gd name="connsiteX71" fmla="*/ 1983582 w 2400300"/>
              <a:gd name="connsiteY71" fmla="*/ 159544 h 381000"/>
              <a:gd name="connsiteX72" fmla="*/ 1919288 w 2400300"/>
              <a:gd name="connsiteY72" fmla="*/ 161925 h 381000"/>
              <a:gd name="connsiteX73" fmla="*/ 1826419 w 2400300"/>
              <a:gd name="connsiteY73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00300" h="381000">
                <a:moveTo>
                  <a:pt x="1826419" y="161925"/>
                </a:moveTo>
                <a:lnTo>
                  <a:pt x="1640682" y="159544"/>
                </a:lnTo>
                <a:lnTo>
                  <a:pt x="1471613" y="157162"/>
                </a:lnTo>
                <a:lnTo>
                  <a:pt x="1345407" y="154781"/>
                </a:lnTo>
                <a:lnTo>
                  <a:pt x="1204913" y="150019"/>
                </a:lnTo>
                <a:lnTo>
                  <a:pt x="1088232" y="145256"/>
                </a:lnTo>
                <a:lnTo>
                  <a:pt x="978694" y="135731"/>
                </a:lnTo>
                <a:lnTo>
                  <a:pt x="900113" y="130969"/>
                </a:lnTo>
                <a:lnTo>
                  <a:pt x="814388" y="123825"/>
                </a:lnTo>
                <a:lnTo>
                  <a:pt x="733425" y="116681"/>
                </a:lnTo>
                <a:lnTo>
                  <a:pt x="645319" y="104775"/>
                </a:lnTo>
                <a:lnTo>
                  <a:pt x="547688" y="88106"/>
                </a:lnTo>
                <a:lnTo>
                  <a:pt x="483394" y="76200"/>
                </a:lnTo>
                <a:lnTo>
                  <a:pt x="404813" y="57150"/>
                </a:lnTo>
                <a:lnTo>
                  <a:pt x="335757" y="38100"/>
                </a:lnTo>
                <a:lnTo>
                  <a:pt x="300038" y="28575"/>
                </a:lnTo>
                <a:lnTo>
                  <a:pt x="288132" y="28575"/>
                </a:lnTo>
                <a:lnTo>
                  <a:pt x="254794" y="33337"/>
                </a:lnTo>
                <a:lnTo>
                  <a:pt x="190500" y="50006"/>
                </a:lnTo>
                <a:lnTo>
                  <a:pt x="135732" y="69056"/>
                </a:lnTo>
                <a:lnTo>
                  <a:pt x="88107" y="90487"/>
                </a:lnTo>
                <a:lnTo>
                  <a:pt x="47625" y="111919"/>
                </a:lnTo>
                <a:lnTo>
                  <a:pt x="33338" y="116681"/>
                </a:lnTo>
                <a:lnTo>
                  <a:pt x="14288" y="128587"/>
                </a:lnTo>
                <a:lnTo>
                  <a:pt x="7144" y="142875"/>
                </a:lnTo>
                <a:lnTo>
                  <a:pt x="0" y="166687"/>
                </a:lnTo>
                <a:lnTo>
                  <a:pt x="0" y="200025"/>
                </a:lnTo>
                <a:lnTo>
                  <a:pt x="4763" y="223837"/>
                </a:lnTo>
                <a:lnTo>
                  <a:pt x="14288" y="235744"/>
                </a:lnTo>
                <a:lnTo>
                  <a:pt x="35719" y="252412"/>
                </a:lnTo>
                <a:lnTo>
                  <a:pt x="69057" y="266700"/>
                </a:lnTo>
                <a:lnTo>
                  <a:pt x="130969" y="283369"/>
                </a:lnTo>
                <a:lnTo>
                  <a:pt x="197644" y="295275"/>
                </a:lnTo>
                <a:lnTo>
                  <a:pt x="261938" y="304800"/>
                </a:lnTo>
                <a:lnTo>
                  <a:pt x="333375" y="311944"/>
                </a:lnTo>
                <a:lnTo>
                  <a:pt x="402432" y="316706"/>
                </a:lnTo>
                <a:lnTo>
                  <a:pt x="552450" y="316706"/>
                </a:lnTo>
                <a:lnTo>
                  <a:pt x="735807" y="316706"/>
                </a:lnTo>
                <a:lnTo>
                  <a:pt x="800100" y="316706"/>
                </a:lnTo>
                <a:lnTo>
                  <a:pt x="921544" y="335756"/>
                </a:lnTo>
                <a:lnTo>
                  <a:pt x="1031082" y="340519"/>
                </a:lnTo>
                <a:lnTo>
                  <a:pt x="1209675" y="350044"/>
                </a:lnTo>
                <a:lnTo>
                  <a:pt x="1335882" y="354806"/>
                </a:lnTo>
                <a:lnTo>
                  <a:pt x="1481138" y="357187"/>
                </a:lnTo>
                <a:lnTo>
                  <a:pt x="1681163" y="359569"/>
                </a:lnTo>
                <a:lnTo>
                  <a:pt x="1943100" y="359569"/>
                </a:lnTo>
                <a:lnTo>
                  <a:pt x="2128838" y="359569"/>
                </a:lnTo>
                <a:lnTo>
                  <a:pt x="2264569" y="381000"/>
                </a:lnTo>
                <a:lnTo>
                  <a:pt x="2281238" y="359569"/>
                </a:lnTo>
                <a:lnTo>
                  <a:pt x="2297907" y="330994"/>
                </a:lnTo>
                <a:lnTo>
                  <a:pt x="2321719" y="288131"/>
                </a:lnTo>
                <a:lnTo>
                  <a:pt x="2338388" y="250031"/>
                </a:lnTo>
                <a:lnTo>
                  <a:pt x="2357438" y="204787"/>
                </a:lnTo>
                <a:lnTo>
                  <a:pt x="2369344" y="166687"/>
                </a:lnTo>
                <a:lnTo>
                  <a:pt x="2381250" y="126206"/>
                </a:lnTo>
                <a:lnTo>
                  <a:pt x="2393157" y="78581"/>
                </a:lnTo>
                <a:lnTo>
                  <a:pt x="2397919" y="45244"/>
                </a:lnTo>
                <a:lnTo>
                  <a:pt x="2400300" y="28575"/>
                </a:lnTo>
                <a:lnTo>
                  <a:pt x="2400300" y="14287"/>
                </a:lnTo>
                <a:lnTo>
                  <a:pt x="2397919" y="7144"/>
                </a:lnTo>
                <a:lnTo>
                  <a:pt x="2393157" y="0"/>
                </a:lnTo>
                <a:lnTo>
                  <a:pt x="2381250" y="2381"/>
                </a:lnTo>
                <a:lnTo>
                  <a:pt x="2369344" y="9525"/>
                </a:lnTo>
                <a:lnTo>
                  <a:pt x="2347913" y="30956"/>
                </a:lnTo>
                <a:lnTo>
                  <a:pt x="2319338" y="54769"/>
                </a:lnTo>
                <a:lnTo>
                  <a:pt x="2281238" y="83344"/>
                </a:lnTo>
                <a:lnTo>
                  <a:pt x="2235994" y="107156"/>
                </a:lnTo>
                <a:lnTo>
                  <a:pt x="2171700" y="130969"/>
                </a:lnTo>
                <a:lnTo>
                  <a:pt x="2121694" y="142875"/>
                </a:lnTo>
                <a:lnTo>
                  <a:pt x="2076450" y="150019"/>
                </a:lnTo>
                <a:lnTo>
                  <a:pt x="2031207" y="154781"/>
                </a:lnTo>
                <a:lnTo>
                  <a:pt x="1983582" y="159544"/>
                </a:lnTo>
                <a:lnTo>
                  <a:pt x="1919288" y="161925"/>
                </a:lnTo>
                <a:lnTo>
                  <a:pt x="1826419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48D64AB3-1426-4E63-8397-E3CF1131A6B5}"/>
              </a:ext>
            </a:extLst>
          </p:cNvPr>
          <p:cNvSpPr/>
          <p:nvPr/>
        </p:nvSpPr>
        <p:spPr>
          <a:xfrm rot="16200000">
            <a:off x="4325938" y="3592512"/>
            <a:ext cx="2636838" cy="2259013"/>
          </a:xfrm>
          <a:custGeom>
            <a:avLst/>
            <a:gdLst>
              <a:gd name="connsiteX0" fmla="*/ 2301865 w 2636472"/>
              <a:gd name="connsiteY0" fmla="*/ 268262 h 2258596"/>
              <a:gd name="connsiteX1" fmla="*/ 2327826 w 2636472"/>
              <a:gd name="connsiteY1" fmla="*/ 473065 h 2258596"/>
              <a:gd name="connsiteX2" fmla="*/ 2359556 w 2636472"/>
              <a:gd name="connsiteY2" fmla="*/ 715366 h 2258596"/>
              <a:gd name="connsiteX3" fmla="*/ 2365325 w 2636472"/>
              <a:gd name="connsiteY3" fmla="*/ 767288 h 2258596"/>
              <a:gd name="connsiteX4" fmla="*/ 2382632 w 2636472"/>
              <a:gd name="connsiteY4" fmla="*/ 923053 h 2258596"/>
              <a:gd name="connsiteX5" fmla="*/ 2397055 w 2636472"/>
              <a:gd name="connsiteY5" fmla="*/ 1081703 h 2258596"/>
              <a:gd name="connsiteX6" fmla="*/ 2417247 w 2636472"/>
              <a:gd name="connsiteY6" fmla="*/ 1373042 h 2258596"/>
              <a:gd name="connsiteX7" fmla="*/ 2437438 w 2636472"/>
              <a:gd name="connsiteY7" fmla="*/ 1609574 h 2258596"/>
              <a:gd name="connsiteX8" fmla="*/ 2448976 w 2636472"/>
              <a:gd name="connsiteY8" fmla="*/ 1762455 h 2258596"/>
              <a:gd name="connsiteX9" fmla="*/ 2451861 w 2636472"/>
              <a:gd name="connsiteY9" fmla="*/ 1802839 h 2258596"/>
              <a:gd name="connsiteX10" fmla="*/ 2451861 w 2636472"/>
              <a:gd name="connsiteY10" fmla="*/ 1828800 h 2258596"/>
              <a:gd name="connsiteX11" fmla="*/ 2446092 w 2636472"/>
              <a:gd name="connsiteY11" fmla="*/ 1863414 h 2258596"/>
              <a:gd name="connsiteX12" fmla="*/ 2434554 w 2636472"/>
              <a:gd name="connsiteY12" fmla="*/ 1889375 h 2258596"/>
              <a:gd name="connsiteX13" fmla="*/ 2423016 w 2636472"/>
              <a:gd name="connsiteY13" fmla="*/ 1906682 h 2258596"/>
              <a:gd name="connsiteX14" fmla="*/ 2411477 w 2636472"/>
              <a:gd name="connsiteY14" fmla="*/ 1915336 h 2258596"/>
              <a:gd name="connsiteX15" fmla="*/ 2394170 w 2636472"/>
              <a:gd name="connsiteY15" fmla="*/ 1923989 h 2258596"/>
              <a:gd name="connsiteX16" fmla="*/ 2353787 w 2636472"/>
              <a:gd name="connsiteY16" fmla="*/ 1926874 h 2258596"/>
              <a:gd name="connsiteX17" fmla="*/ 2189368 w 2636472"/>
              <a:gd name="connsiteY17" fmla="*/ 1926874 h 2258596"/>
              <a:gd name="connsiteX18" fmla="*/ 1961489 w 2636472"/>
              <a:gd name="connsiteY18" fmla="*/ 1923989 h 2258596"/>
              <a:gd name="connsiteX19" fmla="*/ 1799954 w 2636472"/>
              <a:gd name="connsiteY19" fmla="*/ 1926874 h 2258596"/>
              <a:gd name="connsiteX20" fmla="*/ 1589383 w 2636472"/>
              <a:gd name="connsiteY20" fmla="*/ 1926874 h 2258596"/>
              <a:gd name="connsiteX21" fmla="*/ 1393234 w 2636472"/>
              <a:gd name="connsiteY21" fmla="*/ 1923989 h 2258596"/>
              <a:gd name="connsiteX22" fmla="*/ 1110549 w 2636472"/>
              <a:gd name="connsiteY22" fmla="*/ 1923989 h 2258596"/>
              <a:gd name="connsiteX23" fmla="*/ 931707 w 2636472"/>
              <a:gd name="connsiteY23" fmla="*/ 1926874 h 2258596"/>
              <a:gd name="connsiteX24" fmla="*/ 703828 w 2636472"/>
              <a:gd name="connsiteY24" fmla="*/ 1926874 h 2258596"/>
              <a:gd name="connsiteX25" fmla="*/ 571139 w 2636472"/>
              <a:gd name="connsiteY25" fmla="*/ 1926874 h 2258596"/>
              <a:gd name="connsiteX26" fmla="*/ 545178 w 2636472"/>
              <a:gd name="connsiteY26" fmla="*/ 1926874 h 2258596"/>
              <a:gd name="connsiteX27" fmla="*/ 37499 w 2636472"/>
              <a:gd name="connsiteY27" fmla="*/ 1877837 h 2258596"/>
              <a:gd name="connsiteX28" fmla="*/ 20192 w 2636472"/>
              <a:gd name="connsiteY28" fmla="*/ 1886490 h 2258596"/>
              <a:gd name="connsiteX29" fmla="*/ 5769 w 2636472"/>
              <a:gd name="connsiteY29" fmla="*/ 1912451 h 2258596"/>
              <a:gd name="connsiteX30" fmla="*/ 0 w 2636472"/>
              <a:gd name="connsiteY30" fmla="*/ 1929759 h 2258596"/>
              <a:gd name="connsiteX31" fmla="*/ 0 w 2636472"/>
              <a:gd name="connsiteY31" fmla="*/ 1949950 h 2258596"/>
              <a:gd name="connsiteX32" fmla="*/ 8653 w 2636472"/>
              <a:gd name="connsiteY32" fmla="*/ 1967258 h 2258596"/>
              <a:gd name="connsiteX33" fmla="*/ 28845 w 2636472"/>
              <a:gd name="connsiteY33" fmla="*/ 1984565 h 2258596"/>
              <a:gd name="connsiteX34" fmla="*/ 46152 w 2636472"/>
              <a:gd name="connsiteY34" fmla="*/ 2001872 h 2258596"/>
              <a:gd name="connsiteX35" fmla="*/ 66344 w 2636472"/>
              <a:gd name="connsiteY35" fmla="*/ 2019179 h 2258596"/>
              <a:gd name="connsiteX36" fmla="*/ 95190 w 2636472"/>
              <a:gd name="connsiteY36" fmla="*/ 2045140 h 2258596"/>
              <a:gd name="connsiteX37" fmla="*/ 144227 w 2636472"/>
              <a:gd name="connsiteY37" fmla="*/ 2076870 h 2258596"/>
              <a:gd name="connsiteX38" fmla="*/ 213456 w 2636472"/>
              <a:gd name="connsiteY38" fmla="*/ 2111485 h 2258596"/>
              <a:gd name="connsiteX39" fmla="*/ 299992 w 2636472"/>
              <a:gd name="connsiteY39" fmla="*/ 2146099 h 2258596"/>
              <a:gd name="connsiteX40" fmla="*/ 377875 w 2636472"/>
              <a:gd name="connsiteY40" fmla="*/ 2174945 h 2258596"/>
              <a:gd name="connsiteX41" fmla="*/ 447104 w 2636472"/>
              <a:gd name="connsiteY41" fmla="*/ 2195136 h 2258596"/>
              <a:gd name="connsiteX42" fmla="*/ 504795 w 2636472"/>
              <a:gd name="connsiteY42" fmla="*/ 2186483 h 2258596"/>
              <a:gd name="connsiteX43" fmla="*/ 617292 w 2636472"/>
              <a:gd name="connsiteY43" fmla="*/ 2172060 h 2258596"/>
              <a:gd name="connsiteX44" fmla="*/ 804787 w 2636472"/>
              <a:gd name="connsiteY44" fmla="*/ 2157637 h 2258596"/>
              <a:gd name="connsiteX45" fmla="*/ 998052 w 2636472"/>
              <a:gd name="connsiteY45" fmla="*/ 2148984 h 2258596"/>
              <a:gd name="connsiteX46" fmla="*/ 1225930 w 2636472"/>
              <a:gd name="connsiteY46" fmla="*/ 2148984 h 2258596"/>
              <a:gd name="connsiteX47" fmla="*/ 1551884 w 2636472"/>
              <a:gd name="connsiteY47" fmla="*/ 2148984 h 2258596"/>
              <a:gd name="connsiteX48" fmla="*/ 1929759 w 2636472"/>
              <a:gd name="connsiteY48" fmla="*/ 2148984 h 2258596"/>
              <a:gd name="connsiteX49" fmla="*/ 2249943 w 2636472"/>
              <a:gd name="connsiteY49" fmla="*/ 2148984 h 2258596"/>
              <a:gd name="connsiteX50" fmla="*/ 2275904 w 2636472"/>
              <a:gd name="connsiteY50" fmla="*/ 2148984 h 2258596"/>
              <a:gd name="connsiteX51" fmla="*/ 2284558 w 2636472"/>
              <a:gd name="connsiteY51" fmla="*/ 2177829 h 2258596"/>
              <a:gd name="connsiteX52" fmla="*/ 2296096 w 2636472"/>
              <a:gd name="connsiteY52" fmla="*/ 2209559 h 2258596"/>
              <a:gd name="connsiteX53" fmla="*/ 2310518 w 2636472"/>
              <a:gd name="connsiteY53" fmla="*/ 2238405 h 2258596"/>
              <a:gd name="connsiteX54" fmla="*/ 2330710 w 2636472"/>
              <a:gd name="connsiteY54" fmla="*/ 2255712 h 2258596"/>
              <a:gd name="connsiteX55" fmla="*/ 2342248 w 2636472"/>
              <a:gd name="connsiteY55" fmla="*/ 2258596 h 2258596"/>
              <a:gd name="connsiteX56" fmla="*/ 2353787 w 2636472"/>
              <a:gd name="connsiteY56" fmla="*/ 2258596 h 2258596"/>
              <a:gd name="connsiteX57" fmla="*/ 2373978 w 2636472"/>
              <a:gd name="connsiteY57" fmla="*/ 2247058 h 2258596"/>
              <a:gd name="connsiteX58" fmla="*/ 2405708 w 2636472"/>
              <a:gd name="connsiteY58" fmla="*/ 2218213 h 2258596"/>
              <a:gd name="connsiteX59" fmla="*/ 2489360 w 2636472"/>
              <a:gd name="connsiteY59" fmla="*/ 2137446 h 2258596"/>
              <a:gd name="connsiteX60" fmla="*/ 2561474 w 2636472"/>
              <a:gd name="connsiteY60" fmla="*/ 2062448 h 2258596"/>
              <a:gd name="connsiteX61" fmla="*/ 2616280 w 2636472"/>
              <a:gd name="connsiteY61" fmla="*/ 2007641 h 2258596"/>
              <a:gd name="connsiteX62" fmla="*/ 2622049 w 2636472"/>
              <a:gd name="connsiteY62" fmla="*/ 2001872 h 2258596"/>
              <a:gd name="connsiteX63" fmla="*/ 2627818 w 2636472"/>
              <a:gd name="connsiteY63" fmla="*/ 1993218 h 2258596"/>
              <a:gd name="connsiteX64" fmla="*/ 2633587 w 2636472"/>
              <a:gd name="connsiteY64" fmla="*/ 1984565 h 2258596"/>
              <a:gd name="connsiteX65" fmla="*/ 2636472 w 2636472"/>
              <a:gd name="connsiteY65" fmla="*/ 1978796 h 2258596"/>
              <a:gd name="connsiteX66" fmla="*/ 2636472 w 2636472"/>
              <a:gd name="connsiteY66" fmla="*/ 1964373 h 2258596"/>
              <a:gd name="connsiteX67" fmla="*/ 2636472 w 2636472"/>
              <a:gd name="connsiteY67" fmla="*/ 1941297 h 2258596"/>
              <a:gd name="connsiteX68" fmla="*/ 2630703 w 2636472"/>
              <a:gd name="connsiteY68" fmla="*/ 1898029 h 2258596"/>
              <a:gd name="connsiteX69" fmla="*/ 2619164 w 2636472"/>
              <a:gd name="connsiteY69" fmla="*/ 1851876 h 2258596"/>
              <a:gd name="connsiteX70" fmla="*/ 2601857 w 2636472"/>
              <a:gd name="connsiteY70" fmla="*/ 1782647 h 2258596"/>
              <a:gd name="connsiteX71" fmla="*/ 2587435 w 2636472"/>
              <a:gd name="connsiteY71" fmla="*/ 1745148 h 2258596"/>
              <a:gd name="connsiteX72" fmla="*/ 2578781 w 2636472"/>
              <a:gd name="connsiteY72" fmla="*/ 1673034 h 2258596"/>
              <a:gd name="connsiteX73" fmla="*/ 2570127 w 2636472"/>
              <a:gd name="connsiteY73" fmla="*/ 1546114 h 2258596"/>
              <a:gd name="connsiteX74" fmla="*/ 2552820 w 2636472"/>
              <a:gd name="connsiteY74" fmla="*/ 1378811 h 2258596"/>
              <a:gd name="connsiteX75" fmla="*/ 2541282 w 2636472"/>
              <a:gd name="connsiteY75" fmla="*/ 1223046 h 2258596"/>
              <a:gd name="connsiteX76" fmla="*/ 2544166 w 2636472"/>
              <a:gd name="connsiteY76" fmla="*/ 1026897 h 2258596"/>
              <a:gd name="connsiteX77" fmla="*/ 2523975 w 2636472"/>
              <a:gd name="connsiteY77" fmla="*/ 856709 h 2258596"/>
              <a:gd name="connsiteX78" fmla="*/ 2503783 w 2636472"/>
              <a:gd name="connsiteY78" fmla="*/ 674983 h 2258596"/>
              <a:gd name="connsiteX79" fmla="*/ 2474937 w 2636472"/>
              <a:gd name="connsiteY79" fmla="*/ 449988 h 2258596"/>
              <a:gd name="connsiteX80" fmla="*/ 2451861 w 2636472"/>
              <a:gd name="connsiteY80" fmla="*/ 236532 h 2258596"/>
              <a:gd name="connsiteX81" fmla="*/ 2425900 w 2636472"/>
              <a:gd name="connsiteY81" fmla="*/ 2884 h 2258596"/>
              <a:gd name="connsiteX82" fmla="*/ 2267250 w 2636472"/>
              <a:gd name="connsiteY82" fmla="*/ 0 h 2258596"/>
              <a:gd name="connsiteX83" fmla="*/ 2284558 w 2636472"/>
              <a:gd name="connsiteY83" fmla="*/ 129804 h 2258596"/>
              <a:gd name="connsiteX84" fmla="*/ 2301865 w 2636472"/>
              <a:gd name="connsiteY84" fmla="*/ 268262 h 2258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636472" h="2258596">
                <a:moveTo>
                  <a:pt x="2301865" y="268262"/>
                </a:moveTo>
                <a:lnTo>
                  <a:pt x="2327826" y="473065"/>
                </a:lnTo>
                <a:lnTo>
                  <a:pt x="2359556" y="715366"/>
                </a:lnTo>
                <a:lnTo>
                  <a:pt x="2365325" y="767288"/>
                </a:lnTo>
                <a:lnTo>
                  <a:pt x="2382632" y="923053"/>
                </a:lnTo>
                <a:lnTo>
                  <a:pt x="2397055" y="1081703"/>
                </a:lnTo>
                <a:lnTo>
                  <a:pt x="2417247" y="1373042"/>
                </a:lnTo>
                <a:lnTo>
                  <a:pt x="2437438" y="1609574"/>
                </a:lnTo>
                <a:lnTo>
                  <a:pt x="2448976" y="1762455"/>
                </a:lnTo>
                <a:lnTo>
                  <a:pt x="2451861" y="1802839"/>
                </a:lnTo>
                <a:lnTo>
                  <a:pt x="2451861" y="1828800"/>
                </a:lnTo>
                <a:lnTo>
                  <a:pt x="2446092" y="1863414"/>
                </a:lnTo>
                <a:lnTo>
                  <a:pt x="2434554" y="1889375"/>
                </a:lnTo>
                <a:lnTo>
                  <a:pt x="2423016" y="1906682"/>
                </a:lnTo>
                <a:lnTo>
                  <a:pt x="2411477" y="1915336"/>
                </a:lnTo>
                <a:lnTo>
                  <a:pt x="2394170" y="1923989"/>
                </a:lnTo>
                <a:lnTo>
                  <a:pt x="2353787" y="1926874"/>
                </a:lnTo>
                <a:lnTo>
                  <a:pt x="2189368" y="1926874"/>
                </a:lnTo>
                <a:lnTo>
                  <a:pt x="1961489" y="1923989"/>
                </a:lnTo>
                <a:lnTo>
                  <a:pt x="1799954" y="1926874"/>
                </a:lnTo>
                <a:lnTo>
                  <a:pt x="1589383" y="1926874"/>
                </a:lnTo>
                <a:lnTo>
                  <a:pt x="1393234" y="1923989"/>
                </a:lnTo>
                <a:lnTo>
                  <a:pt x="1110549" y="1923989"/>
                </a:lnTo>
                <a:lnTo>
                  <a:pt x="931707" y="1926874"/>
                </a:lnTo>
                <a:lnTo>
                  <a:pt x="703828" y="1926874"/>
                </a:lnTo>
                <a:lnTo>
                  <a:pt x="571139" y="1926874"/>
                </a:lnTo>
                <a:lnTo>
                  <a:pt x="545178" y="1926874"/>
                </a:lnTo>
                <a:lnTo>
                  <a:pt x="37499" y="1877837"/>
                </a:lnTo>
                <a:lnTo>
                  <a:pt x="20192" y="1886490"/>
                </a:lnTo>
                <a:lnTo>
                  <a:pt x="5769" y="1912451"/>
                </a:lnTo>
                <a:lnTo>
                  <a:pt x="0" y="1929759"/>
                </a:lnTo>
                <a:lnTo>
                  <a:pt x="0" y="1949950"/>
                </a:lnTo>
                <a:lnTo>
                  <a:pt x="8653" y="1967258"/>
                </a:lnTo>
                <a:lnTo>
                  <a:pt x="28845" y="1984565"/>
                </a:lnTo>
                <a:lnTo>
                  <a:pt x="46152" y="2001872"/>
                </a:lnTo>
                <a:lnTo>
                  <a:pt x="66344" y="2019179"/>
                </a:lnTo>
                <a:lnTo>
                  <a:pt x="95190" y="2045140"/>
                </a:lnTo>
                <a:lnTo>
                  <a:pt x="144227" y="2076870"/>
                </a:lnTo>
                <a:lnTo>
                  <a:pt x="213456" y="2111485"/>
                </a:lnTo>
                <a:lnTo>
                  <a:pt x="299992" y="2146099"/>
                </a:lnTo>
                <a:lnTo>
                  <a:pt x="377875" y="2174945"/>
                </a:lnTo>
                <a:lnTo>
                  <a:pt x="447104" y="2195136"/>
                </a:lnTo>
                <a:lnTo>
                  <a:pt x="504795" y="2186483"/>
                </a:lnTo>
                <a:lnTo>
                  <a:pt x="617292" y="2172060"/>
                </a:lnTo>
                <a:lnTo>
                  <a:pt x="804787" y="2157637"/>
                </a:lnTo>
                <a:lnTo>
                  <a:pt x="998052" y="2148984"/>
                </a:lnTo>
                <a:lnTo>
                  <a:pt x="1225930" y="2148984"/>
                </a:lnTo>
                <a:lnTo>
                  <a:pt x="1551884" y="2148984"/>
                </a:lnTo>
                <a:lnTo>
                  <a:pt x="1929759" y="2148984"/>
                </a:lnTo>
                <a:lnTo>
                  <a:pt x="2249943" y="2148984"/>
                </a:lnTo>
                <a:lnTo>
                  <a:pt x="2275904" y="2148984"/>
                </a:lnTo>
                <a:lnTo>
                  <a:pt x="2284558" y="2177829"/>
                </a:lnTo>
                <a:lnTo>
                  <a:pt x="2296096" y="2209559"/>
                </a:lnTo>
                <a:lnTo>
                  <a:pt x="2310518" y="2238405"/>
                </a:lnTo>
                <a:lnTo>
                  <a:pt x="2330710" y="2255712"/>
                </a:lnTo>
                <a:lnTo>
                  <a:pt x="2342248" y="2258596"/>
                </a:lnTo>
                <a:lnTo>
                  <a:pt x="2353787" y="2258596"/>
                </a:lnTo>
                <a:lnTo>
                  <a:pt x="2373978" y="2247058"/>
                </a:lnTo>
                <a:lnTo>
                  <a:pt x="2405708" y="2218213"/>
                </a:lnTo>
                <a:lnTo>
                  <a:pt x="2489360" y="2137446"/>
                </a:lnTo>
                <a:lnTo>
                  <a:pt x="2561474" y="2062448"/>
                </a:lnTo>
                <a:lnTo>
                  <a:pt x="2616280" y="2007641"/>
                </a:lnTo>
                <a:lnTo>
                  <a:pt x="2622049" y="2001872"/>
                </a:lnTo>
                <a:lnTo>
                  <a:pt x="2627818" y="1993218"/>
                </a:lnTo>
                <a:lnTo>
                  <a:pt x="2633587" y="1984565"/>
                </a:lnTo>
                <a:lnTo>
                  <a:pt x="2636472" y="1978796"/>
                </a:lnTo>
                <a:lnTo>
                  <a:pt x="2636472" y="1964373"/>
                </a:lnTo>
                <a:lnTo>
                  <a:pt x="2636472" y="1941297"/>
                </a:lnTo>
                <a:lnTo>
                  <a:pt x="2630703" y="1898029"/>
                </a:lnTo>
                <a:lnTo>
                  <a:pt x="2619164" y="1851876"/>
                </a:lnTo>
                <a:lnTo>
                  <a:pt x="2601857" y="1782647"/>
                </a:lnTo>
                <a:lnTo>
                  <a:pt x="2587435" y="1745148"/>
                </a:lnTo>
                <a:lnTo>
                  <a:pt x="2578781" y="1673034"/>
                </a:lnTo>
                <a:lnTo>
                  <a:pt x="2570127" y="1546114"/>
                </a:lnTo>
                <a:lnTo>
                  <a:pt x="2552820" y="1378811"/>
                </a:lnTo>
                <a:lnTo>
                  <a:pt x="2541282" y="1223046"/>
                </a:lnTo>
                <a:cubicBezTo>
                  <a:pt x="2542243" y="1157663"/>
                  <a:pt x="2543205" y="1092280"/>
                  <a:pt x="2544166" y="1026897"/>
                </a:cubicBezTo>
                <a:lnTo>
                  <a:pt x="2523975" y="856709"/>
                </a:lnTo>
                <a:lnTo>
                  <a:pt x="2503783" y="674983"/>
                </a:lnTo>
                <a:lnTo>
                  <a:pt x="2474937" y="449988"/>
                </a:lnTo>
                <a:lnTo>
                  <a:pt x="2451861" y="236532"/>
                </a:lnTo>
                <a:lnTo>
                  <a:pt x="2425900" y="2884"/>
                </a:lnTo>
                <a:lnTo>
                  <a:pt x="2267250" y="0"/>
                </a:lnTo>
                <a:lnTo>
                  <a:pt x="2284558" y="129804"/>
                </a:lnTo>
                <a:lnTo>
                  <a:pt x="2301865" y="268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18B974C-0375-47FA-920F-5517845F668B}"/>
              </a:ext>
            </a:extLst>
          </p:cNvPr>
          <p:cNvSpPr/>
          <p:nvPr/>
        </p:nvSpPr>
        <p:spPr>
          <a:xfrm>
            <a:off x="5867400" y="5389563"/>
            <a:ext cx="585788" cy="644525"/>
          </a:xfrm>
          <a:custGeom>
            <a:avLst/>
            <a:gdLst>
              <a:gd name="connsiteX0" fmla="*/ 152400 w 585788"/>
              <a:gd name="connsiteY0" fmla="*/ 121444 h 645319"/>
              <a:gd name="connsiteX1" fmla="*/ 338138 w 585788"/>
              <a:gd name="connsiteY1" fmla="*/ 173831 h 645319"/>
              <a:gd name="connsiteX2" fmla="*/ 383381 w 585788"/>
              <a:gd name="connsiteY2" fmla="*/ 188119 h 645319"/>
              <a:gd name="connsiteX3" fmla="*/ 419100 w 585788"/>
              <a:gd name="connsiteY3" fmla="*/ 202406 h 645319"/>
              <a:gd name="connsiteX4" fmla="*/ 438150 w 585788"/>
              <a:gd name="connsiteY4" fmla="*/ 207169 h 645319"/>
              <a:gd name="connsiteX5" fmla="*/ 466725 w 585788"/>
              <a:gd name="connsiteY5" fmla="*/ 211931 h 645319"/>
              <a:gd name="connsiteX6" fmla="*/ 478631 w 585788"/>
              <a:gd name="connsiteY6" fmla="*/ 214312 h 645319"/>
              <a:gd name="connsiteX7" fmla="*/ 502444 w 585788"/>
              <a:gd name="connsiteY7" fmla="*/ 209550 h 645319"/>
              <a:gd name="connsiteX8" fmla="*/ 523875 w 585788"/>
              <a:gd name="connsiteY8" fmla="*/ 200025 h 645319"/>
              <a:gd name="connsiteX9" fmla="*/ 542925 w 585788"/>
              <a:gd name="connsiteY9" fmla="*/ 185737 h 645319"/>
              <a:gd name="connsiteX10" fmla="*/ 554831 w 585788"/>
              <a:gd name="connsiteY10" fmla="*/ 171450 h 645319"/>
              <a:gd name="connsiteX11" fmla="*/ 564356 w 585788"/>
              <a:gd name="connsiteY11" fmla="*/ 154781 h 645319"/>
              <a:gd name="connsiteX12" fmla="*/ 571500 w 585788"/>
              <a:gd name="connsiteY12" fmla="*/ 130969 h 645319"/>
              <a:gd name="connsiteX13" fmla="*/ 573881 w 585788"/>
              <a:gd name="connsiteY13" fmla="*/ 95250 h 645319"/>
              <a:gd name="connsiteX14" fmla="*/ 578644 w 585788"/>
              <a:gd name="connsiteY14" fmla="*/ 0 h 645319"/>
              <a:gd name="connsiteX15" fmla="*/ 585788 w 585788"/>
              <a:gd name="connsiteY15" fmla="*/ 645319 h 645319"/>
              <a:gd name="connsiteX16" fmla="*/ 550069 w 585788"/>
              <a:gd name="connsiteY16" fmla="*/ 635794 h 645319"/>
              <a:gd name="connsiteX17" fmla="*/ 528638 w 585788"/>
              <a:gd name="connsiteY17" fmla="*/ 623887 h 645319"/>
              <a:gd name="connsiteX18" fmla="*/ 511969 w 585788"/>
              <a:gd name="connsiteY18" fmla="*/ 609600 h 645319"/>
              <a:gd name="connsiteX19" fmla="*/ 495300 w 585788"/>
              <a:gd name="connsiteY19" fmla="*/ 588169 h 645319"/>
              <a:gd name="connsiteX20" fmla="*/ 471488 w 585788"/>
              <a:gd name="connsiteY20" fmla="*/ 545306 h 645319"/>
              <a:gd name="connsiteX21" fmla="*/ 426244 w 585788"/>
              <a:gd name="connsiteY21" fmla="*/ 459581 h 645319"/>
              <a:gd name="connsiteX22" fmla="*/ 397669 w 585788"/>
              <a:gd name="connsiteY22" fmla="*/ 409575 h 645319"/>
              <a:gd name="connsiteX23" fmla="*/ 357188 w 585788"/>
              <a:gd name="connsiteY23" fmla="*/ 378619 h 645319"/>
              <a:gd name="connsiteX24" fmla="*/ 278606 w 585788"/>
              <a:gd name="connsiteY24" fmla="*/ 321469 h 645319"/>
              <a:gd name="connsiteX25" fmla="*/ 157163 w 585788"/>
              <a:gd name="connsiteY25" fmla="*/ 235744 h 645319"/>
              <a:gd name="connsiteX26" fmla="*/ 85725 w 585788"/>
              <a:gd name="connsiteY26" fmla="*/ 185737 h 645319"/>
              <a:gd name="connsiteX27" fmla="*/ 28575 w 585788"/>
              <a:gd name="connsiteY27" fmla="*/ 147637 h 645319"/>
              <a:gd name="connsiteX28" fmla="*/ 14288 w 585788"/>
              <a:gd name="connsiteY28" fmla="*/ 135731 h 645319"/>
              <a:gd name="connsiteX29" fmla="*/ 2381 w 585788"/>
              <a:gd name="connsiteY29" fmla="*/ 116681 h 645319"/>
              <a:gd name="connsiteX30" fmla="*/ 0 w 585788"/>
              <a:gd name="connsiteY30" fmla="*/ 102394 h 645319"/>
              <a:gd name="connsiteX31" fmla="*/ 2381 w 585788"/>
              <a:gd name="connsiteY31" fmla="*/ 97631 h 645319"/>
              <a:gd name="connsiteX32" fmla="*/ 11906 w 585788"/>
              <a:gd name="connsiteY32" fmla="*/ 92869 h 645319"/>
              <a:gd name="connsiteX33" fmla="*/ 28575 w 585788"/>
              <a:gd name="connsiteY33" fmla="*/ 90487 h 645319"/>
              <a:gd name="connsiteX34" fmla="*/ 71438 w 585788"/>
              <a:gd name="connsiteY34" fmla="*/ 97631 h 645319"/>
              <a:gd name="connsiteX35" fmla="*/ 152400 w 585788"/>
              <a:gd name="connsiteY35" fmla="*/ 121444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645319">
                <a:moveTo>
                  <a:pt x="152400" y="121444"/>
                </a:moveTo>
                <a:lnTo>
                  <a:pt x="338138" y="173831"/>
                </a:lnTo>
                <a:lnTo>
                  <a:pt x="383381" y="188119"/>
                </a:lnTo>
                <a:lnTo>
                  <a:pt x="419100" y="202406"/>
                </a:lnTo>
                <a:lnTo>
                  <a:pt x="438150" y="207169"/>
                </a:lnTo>
                <a:lnTo>
                  <a:pt x="466725" y="211931"/>
                </a:lnTo>
                <a:lnTo>
                  <a:pt x="478631" y="214312"/>
                </a:lnTo>
                <a:lnTo>
                  <a:pt x="502444" y="209550"/>
                </a:lnTo>
                <a:lnTo>
                  <a:pt x="523875" y="200025"/>
                </a:lnTo>
                <a:lnTo>
                  <a:pt x="542925" y="185737"/>
                </a:lnTo>
                <a:lnTo>
                  <a:pt x="554831" y="171450"/>
                </a:lnTo>
                <a:lnTo>
                  <a:pt x="564356" y="154781"/>
                </a:lnTo>
                <a:lnTo>
                  <a:pt x="571500" y="130969"/>
                </a:lnTo>
                <a:lnTo>
                  <a:pt x="573881" y="95250"/>
                </a:lnTo>
                <a:lnTo>
                  <a:pt x="578644" y="0"/>
                </a:lnTo>
                <a:cubicBezTo>
                  <a:pt x="581025" y="215106"/>
                  <a:pt x="583407" y="430213"/>
                  <a:pt x="585788" y="645319"/>
                </a:cubicBezTo>
                <a:lnTo>
                  <a:pt x="550069" y="635794"/>
                </a:lnTo>
                <a:lnTo>
                  <a:pt x="528638" y="623887"/>
                </a:lnTo>
                <a:lnTo>
                  <a:pt x="511969" y="609600"/>
                </a:lnTo>
                <a:lnTo>
                  <a:pt x="495300" y="588169"/>
                </a:lnTo>
                <a:lnTo>
                  <a:pt x="471488" y="545306"/>
                </a:lnTo>
                <a:lnTo>
                  <a:pt x="426244" y="459581"/>
                </a:lnTo>
                <a:lnTo>
                  <a:pt x="397669" y="409575"/>
                </a:lnTo>
                <a:lnTo>
                  <a:pt x="357188" y="378619"/>
                </a:lnTo>
                <a:lnTo>
                  <a:pt x="278606" y="321469"/>
                </a:lnTo>
                <a:lnTo>
                  <a:pt x="157163" y="235744"/>
                </a:lnTo>
                <a:lnTo>
                  <a:pt x="85725" y="185737"/>
                </a:lnTo>
                <a:lnTo>
                  <a:pt x="28575" y="147637"/>
                </a:lnTo>
                <a:lnTo>
                  <a:pt x="14288" y="135731"/>
                </a:lnTo>
                <a:lnTo>
                  <a:pt x="2381" y="116681"/>
                </a:lnTo>
                <a:lnTo>
                  <a:pt x="0" y="102394"/>
                </a:lnTo>
                <a:lnTo>
                  <a:pt x="2381" y="97631"/>
                </a:lnTo>
                <a:lnTo>
                  <a:pt x="11906" y="92869"/>
                </a:lnTo>
                <a:lnTo>
                  <a:pt x="28575" y="90487"/>
                </a:lnTo>
                <a:lnTo>
                  <a:pt x="71438" y="97631"/>
                </a:lnTo>
                <a:lnTo>
                  <a:pt x="152400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DFC05E2A-2653-4039-9C17-399E06066781}"/>
              </a:ext>
            </a:extLst>
          </p:cNvPr>
          <p:cNvSpPr/>
          <p:nvPr/>
        </p:nvSpPr>
        <p:spPr>
          <a:xfrm>
            <a:off x="4497388" y="4049713"/>
            <a:ext cx="2022475" cy="371475"/>
          </a:xfrm>
          <a:custGeom>
            <a:avLst/>
            <a:gdLst>
              <a:gd name="connsiteX0" fmla="*/ 1633538 w 2021682"/>
              <a:gd name="connsiteY0" fmla="*/ 192882 h 371475"/>
              <a:gd name="connsiteX1" fmla="*/ 1857375 w 2021682"/>
              <a:gd name="connsiteY1" fmla="*/ 169069 h 371475"/>
              <a:gd name="connsiteX2" fmla="*/ 2021682 w 2021682"/>
              <a:gd name="connsiteY2" fmla="*/ 152400 h 371475"/>
              <a:gd name="connsiteX3" fmla="*/ 1997869 w 2021682"/>
              <a:gd name="connsiteY3" fmla="*/ 0 h 371475"/>
              <a:gd name="connsiteX4" fmla="*/ 1845469 w 2021682"/>
              <a:gd name="connsiteY4" fmla="*/ 11907 h 371475"/>
              <a:gd name="connsiteX5" fmla="*/ 1669257 w 2021682"/>
              <a:gd name="connsiteY5" fmla="*/ 26194 h 371475"/>
              <a:gd name="connsiteX6" fmla="*/ 1543050 w 2021682"/>
              <a:gd name="connsiteY6" fmla="*/ 35719 h 371475"/>
              <a:gd name="connsiteX7" fmla="*/ 1423988 w 2021682"/>
              <a:gd name="connsiteY7" fmla="*/ 45244 h 371475"/>
              <a:gd name="connsiteX8" fmla="*/ 1257300 w 2021682"/>
              <a:gd name="connsiteY8" fmla="*/ 57150 h 371475"/>
              <a:gd name="connsiteX9" fmla="*/ 1123950 w 2021682"/>
              <a:gd name="connsiteY9" fmla="*/ 66675 h 371475"/>
              <a:gd name="connsiteX10" fmla="*/ 1066800 w 2021682"/>
              <a:gd name="connsiteY10" fmla="*/ 71438 h 371475"/>
              <a:gd name="connsiteX11" fmla="*/ 845344 w 2021682"/>
              <a:gd name="connsiteY11" fmla="*/ 90488 h 371475"/>
              <a:gd name="connsiteX12" fmla="*/ 595313 w 2021682"/>
              <a:gd name="connsiteY12" fmla="*/ 128588 h 371475"/>
              <a:gd name="connsiteX13" fmla="*/ 376238 w 2021682"/>
              <a:gd name="connsiteY13" fmla="*/ 159544 h 371475"/>
              <a:gd name="connsiteX14" fmla="*/ 166688 w 2021682"/>
              <a:gd name="connsiteY14" fmla="*/ 190500 h 371475"/>
              <a:gd name="connsiteX15" fmla="*/ 2382 w 2021682"/>
              <a:gd name="connsiteY15" fmla="*/ 214313 h 371475"/>
              <a:gd name="connsiteX16" fmla="*/ 0 w 2021682"/>
              <a:gd name="connsiteY16" fmla="*/ 371475 h 371475"/>
              <a:gd name="connsiteX17" fmla="*/ 223838 w 2021682"/>
              <a:gd name="connsiteY17" fmla="*/ 338138 h 371475"/>
              <a:gd name="connsiteX18" fmla="*/ 426244 w 2021682"/>
              <a:gd name="connsiteY18" fmla="*/ 307182 h 371475"/>
              <a:gd name="connsiteX19" fmla="*/ 645319 w 2021682"/>
              <a:gd name="connsiteY19" fmla="*/ 276225 h 371475"/>
              <a:gd name="connsiteX20" fmla="*/ 850107 w 2021682"/>
              <a:gd name="connsiteY20" fmla="*/ 247650 h 371475"/>
              <a:gd name="connsiteX21" fmla="*/ 1023938 w 2021682"/>
              <a:gd name="connsiteY21" fmla="*/ 252413 h 371475"/>
              <a:gd name="connsiteX22" fmla="*/ 1200150 w 2021682"/>
              <a:gd name="connsiteY22" fmla="*/ 233363 h 371475"/>
              <a:gd name="connsiteX23" fmla="*/ 1371600 w 2021682"/>
              <a:gd name="connsiteY23" fmla="*/ 216694 h 371475"/>
              <a:gd name="connsiteX24" fmla="*/ 1633538 w 2021682"/>
              <a:gd name="connsiteY24" fmla="*/ 19288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021682" h="371475">
                <a:moveTo>
                  <a:pt x="1633538" y="192882"/>
                </a:moveTo>
                <a:lnTo>
                  <a:pt x="1857375" y="169069"/>
                </a:lnTo>
                <a:lnTo>
                  <a:pt x="2021682" y="152400"/>
                </a:lnTo>
                <a:lnTo>
                  <a:pt x="1997869" y="0"/>
                </a:lnTo>
                <a:lnTo>
                  <a:pt x="1845469" y="11907"/>
                </a:lnTo>
                <a:lnTo>
                  <a:pt x="1669257" y="26194"/>
                </a:lnTo>
                <a:lnTo>
                  <a:pt x="1543050" y="35719"/>
                </a:lnTo>
                <a:lnTo>
                  <a:pt x="1423988" y="45244"/>
                </a:lnTo>
                <a:lnTo>
                  <a:pt x="1257300" y="57150"/>
                </a:lnTo>
                <a:lnTo>
                  <a:pt x="1123950" y="66675"/>
                </a:lnTo>
                <a:lnTo>
                  <a:pt x="1066800" y="71438"/>
                </a:lnTo>
                <a:lnTo>
                  <a:pt x="845344" y="90488"/>
                </a:lnTo>
                <a:lnTo>
                  <a:pt x="595313" y="128588"/>
                </a:lnTo>
                <a:lnTo>
                  <a:pt x="376238" y="159544"/>
                </a:lnTo>
                <a:lnTo>
                  <a:pt x="166688" y="190500"/>
                </a:lnTo>
                <a:lnTo>
                  <a:pt x="2382" y="214313"/>
                </a:lnTo>
                <a:lnTo>
                  <a:pt x="0" y="371475"/>
                </a:lnTo>
                <a:lnTo>
                  <a:pt x="223838" y="338138"/>
                </a:lnTo>
                <a:lnTo>
                  <a:pt x="426244" y="307182"/>
                </a:lnTo>
                <a:lnTo>
                  <a:pt x="645319" y="276225"/>
                </a:lnTo>
                <a:lnTo>
                  <a:pt x="850107" y="247650"/>
                </a:lnTo>
                <a:lnTo>
                  <a:pt x="1023938" y="252413"/>
                </a:lnTo>
                <a:lnTo>
                  <a:pt x="1200150" y="233363"/>
                </a:lnTo>
                <a:lnTo>
                  <a:pt x="1371600" y="216694"/>
                </a:lnTo>
                <a:lnTo>
                  <a:pt x="1633538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D7E755C9-D093-48A0-8F5F-5836BCCF8C06}"/>
              </a:ext>
            </a:extLst>
          </p:cNvPr>
          <p:cNvSpPr/>
          <p:nvPr/>
        </p:nvSpPr>
        <p:spPr>
          <a:xfrm>
            <a:off x="4452938" y="4697413"/>
            <a:ext cx="2051050" cy="415925"/>
          </a:xfrm>
          <a:custGeom>
            <a:avLst/>
            <a:gdLst>
              <a:gd name="connsiteX0" fmla="*/ 1788318 w 2050256"/>
              <a:gd name="connsiteY0" fmla="*/ 23813 h 414338"/>
              <a:gd name="connsiteX1" fmla="*/ 1559718 w 2050256"/>
              <a:gd name="connsiteY1" fmla="*/ 47625 h 414338"/>
              <a:gd name="connsiteX2" fmla="*/ 1373981 w 2050256"/>
              <a:gd name="connsiteY2" fmla="*/ 64294 h 414338"/>
              <a:gd name="connsiteX3" fmla="*/ 1162050 w 2050256"/>
              <a:gd name="connsiteY3" fmla="*/ 85725 h 414338"/>
              <a:gd name="connsiteX4" fmla="*/ 1076325 w 2050256"/>
              <a:gd name="connsiteY4" fmla="*/ 95250 h 414338"/>
              <a:gd name="connsiteX5" fmla="*/ 888206 w 2050256"/>
              <a:gd name="connsiteY5" fmla="*/ 135732 h 414338"/>
              <a:gd name="connsiteX6" fmla="*/ 690562 w 2050256"/>
              <a:gd name="connsiteY6" fmla="*/ 159544 h 414338"/>
              <a:gd name="connsiteX7" fmla="*/ 431006 w 2050256"/>
              <a:gd name="connsiteY7" fmla="*/ 188119 h 414338"/>
              <a:gd name="connsiteX8" fmla="*/ 183356 w 2050256"/>
              <a:gd name="connsiteY8" fmla="*/ 216694 h 414338"/>
              <a:gd name="connsiteX9" fmla="*/ 11906 w 2050256"/>
              <a:gd name="connsiteY9" fmla="*/ 235744 h 414338"/>
              <a:gd name="connsiteX10" fmla="*/ 0 w 2050256"/>
              <a:gd name="connsiteY10" fmla="*/ 414338 h 414338"/>
              <a:gd name="connsiteX11" fmla="*/ 250031 w 2050256"/>
              <a:gd name="connsiteY11" fmla="*/ 378619 h 414338"/>
              <a:gd name="connsiteX12" fmla="*/ 554831 w 2050256"/>
              <a:gd name="connsiteY12" fmla="*/ 338138 h 414338"/>
              <a:gd name="connsiteX13" fmla="*/ 833437 w 2050256"/>
              <a:gd name="connsiteY13" fmla="*/ 300038 h 414338"/>
              <a:gd name="connsiteX14" fmla="*/ 888206 w 2050256"/>
              <a:gd name="connsiteY14" fmla="*/ 292894 h 414338"/>
              <a:gd name="connsiteX15" fmla="*/ 1052512 w 2050256"/>
              <a:gd name="connsiteY15" fmla="*/ 295275 h 414338"/>
              <a:gd name="connsiteX16" fmla="*/ 1302543 w 2050256"/>
              <a:gd name="connsiteY16" fmla="*/ 271463 h 414338"/>
              <a:gd name="connsiteX17" fmla="*/ 1552575 w 2050256"/>
              <a:gd name="connsiteY17" fmla="*/ 245269 h 414338"/>
              <a:gd name="connsiteX18" fmla="*/ 1776412 w 2050256"/>
              <a:gd name="connsiteY18" fmla="*/ 223838 h 414338"/>
              <a:gd name="connsiteX19" fmla="*/ 2050256 w 2050256"/>
              <a:gd name="connsiteY19" fmla="*/ 197644 h 414338"/>
              <a:gd name="connsiteX20" fmla="*/ 2045493 w 2050256"/>
              <a:gd name="connsiteY20" fmla="*/ 0 h 414338"/>
              <a:gd name="connsiteX21" fmla="*/ 1788318 w 2050256"/>
              <a:gd name="connsiteY21" fmla="*/ 23813 h 414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50256" h="414338">
                <a:moveTo>
                  <a:pt x="1788318" y="23813"/>
                </a:moveTo>
                <a:lnTo>
                  <a:pt x="1559718" y="47625"/>
                </a:lnTo>
                <a:lnTo>
                  <a:pt x="1373981" y="64294"/>
                </a:lnTo>
                <a:lnTo>
                  <a:pt x="1162050" y="85725"/>
                </a:lnTo>
                <a:lnTo>
                  <a:pt x="1076325" y="95250"/>
                </a:lnTo>
                <a:lnTo>
                  <a:pt x="888206" y="135732"/>
                </a:lnTo>
                <a:lnTo>
                  <a:pt x="690562" y="159544"/>
                </a:lnTo>
                <a:lnTo>
                  <a:pt x="431006" y="188119"/>
                </a:lnTo>
                <a:lnTo>
                  <a:pt x="183356" y="216694"/>
                </a:lnTo>
                <a:lnTo>
                  <a:pt x="11906" y="235744"/>
                </a:lnTo>
                <a:lnTo>
                  <a:pt x="0" y="414338"/>
                </a:lnTo>
                <a:lnTo>
                  <a:pt x="250031" y="378619"/>
                </a:lnTo>
                <a:lnTo>
                  <a:pt x="554831" y="338138"/>
                </a:lnTo>
                <a:lnTo>
                  <a:pt x="833437" y="300038"/>
                </a:lnTo>
                <a:lnTo>
                  <a:pt x="888206" y="292894"/>
                </a:lnTo>
                <a:lnTo>
                  <a:pt x="1052512" y="295275"/>
                </a:lnTo>
                <a:lnTo>
                  <a:pt x="1302543" y="271463"/>
                </a:lnTo>
                <a:lnTo>
                  <a:pt x="1552575" y="245269"/>
                </a:lnTo>
                <a:lnTo>
                  <a:pt x="1776412" y="223838"/>
                </a:lnTo>
                <a:lnTo>
                  <a:pt x="2050256" y="197644"/>
                </a:lnTo>
                <a:lnTo>
                  <a:pt x="2045493" y="0"/>
                </a:lnTo>
                <a:lnTo>
                  <a:pt x="1788318" y="238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B4B8D24F-77C8-4483-92C7-8218A5C9582C}"/>
              </a:ext>
            </a:extLst>
          </p:cNvPr>
          <p:cNvSpPr/>
          <p:nvPr/>
        </p:nvSpPr>
        <p:spPr>
          <a:xfrm rot="16200000">
            <a:off x="4221956" y="4609307"/>
            <a:ext cx="2371725" cy="363538"/>
          </a:xfrm>
          <a:custGeom>
            <a:avLst/>
            <a:gdLst>
              <a:gd name="connsiteX0" fmla="*/ 1516856 w 2371725"/>
              <a:gd name="connsiteY0" fmla="*/ 100012 h 364331"/>
              <a:gd name="connsiteX1" fmla="*/ 1276350 w 2371725"/>
              <a:gd name="connsiteY1" fmla="*/ 100012 h 364331"/>
              <a:gd name="connsiteX2" fmla="*/ 1112044 w 2371725"/>
              <a:gd name="connsiteY2" fmla="*/ 100012 h 364331"/>
              <a:gd name="connsiteX3" fmla="*/ 923925 w 2371725"/>
              <a:gd name="connsiteY3" fmla="*/ 100012 h 364331"/>
              <a:gd name="connsiteX4" fmla="*/ 700088 w 2371725"/>
              <a:gd name="connsiteY4" fmla="*/ 100012 h 364331"/>
              <a:gd name="connsiteX5" fmla="*/ 471488 w 2371725"/>
              <a:gd name="connsiteY5" fmla="*/ 100012 h 364331"/>
              <a:gd name="connsiteX6" fmla="*/ 261938 w 2371725"/>
              <a:gd name="connsiteY6" fmla="*/ 102394 h 364331"/>
              <a:gd name="connsiteX7" fmla="*/ 159544 w 2371725"/>
              <a:gd name="connsiteY7" fmla="*/ 100012 h 364331"/>
              <a:gd name="connsiteX8" fmla="*/ 130969 w 2371725"/>
              <a:gd name="connsiteY8" fmla="*/ 104775 h 364331"/>
              <a:gd name="connsiteX9" fmla="*/ 92869 w 2371725"/>
              <a:gd name="connsiteY9" fmla="*/ 111919 h 364331"/>
              <a:gd name="connsiteX10" fmla="*/ 57150 w 2371725"/>
              <a:gd name="connsiteY10" fmla="*/ 123825 h 364331"/>
              <a:gd name="connsiteX11" fmla="*/ 33338 w 2371725"/>
              <a:gd name="connsiteY11" fmla="*/ 135731 h 364331"/>
              <a:gd name="connsiteX12" fmla="*/ 14288 w 2371725"/>
              <a:gd name="connsiteY12" fmla="*/ 147637 h 364331"/>
              <a:gd name="connsiteX13" fmla="*/ 2381 w 2371725"/>
              <a:gd name="connsiteY13" fmla="*/ 161925 h 364331"/>
              <a:gd name="connsiteX14" fmla="*/ 0 w 2371725"/>
              <a:gd name="connsiteY14" fmla="*/ 178594 h 364331"/>
              <a:gd name="connsiteX15" fmla="*/ 0 w 2371725"/>
              <a:gd name="connsiteY15" fmla="*/ 188119 h 364331"/>
              <a:gd name="connsiteX16" fmla="*/ 4763 w 2371725"/>
              <a:gd name="connsiteY16" fmla="*/ 202406 h 364331"/>
              <a:gd name="connsiteX17" fmla="*/ 19050 w 2371725"/>
              <a:gd name="connsiteY17" fmla="*/ 216694 h 364331"/>
              <a:gd name="connsiteX18" fmla="*/ 61913 w 2371725"/>
              <a:gd name="connsiteY18" fmla="*/ 235744 h 364331"/>
              <a:gd name="connsiteX19" fmla="*/ 123825 w 2371725"/>
              <a:gd name="connsiteY19" fmla="*/ 257175 h 364331"/>
              <a:gd name="connsiteX20" fmla="*/ 192881 w 2371725"/>
              <a:gd name="connsiteY20" fmla="*/ 273844 h 364331"/>
              <a:gd name="connsiteX21" fmla="*/ 242888 w 2371725"/>
              <a:gd name="connsiteY21" fmla="*/ 280987 h 364331"/>
              <a:gd name="connsiteX22" fmla="*/ 326231 w 2371725"/>
              <a:gd name="connsiteY22" fmla="*/ 288131 h 364331"/>
              <a:gd name="connsiteX23" fmla="*/ 500063 w 2371725"/>
              <a:gd name="connsiteY23" fmla="*/ 295275 h 364331"/>
              <a:gd name="connsiteX24" fmla="*/ 661988 w 2371725"/>
              <a:gd name="connsiteY24" fmla="*/ 297656 h 364331"/>
              <a:gd name="connsiteX25" fmla="*/ 835819 w 2371725"/>
              <a:gd name="connsiteY25" fmla="*/ 300037 h 364331"/>
              <a:gd name="connsiteX26" fmla="*/ 1007269 w 2371725"/>
              <a:gd name="connsiteY26" fmla="*/ 302419 h 364331"/>
              <a:gd name="connsiteX27" fmla="*/ 1162050 w 2371725"/>
              <a:gd name="connsiteY27" fmla="*/ 323850 h 364331"/>
              <a:gd name="connsiteX28" fmla="*/ 1359694 w 2371725"/>
              <a:gd name="connsiteY28" fmla="*/ 323850 h 364331"/>
              <a:gd name="connsiteX29" fmla="*/ 1593056 w 2371725"/>
              <a:gd name="connsiteY29" fmla="*/ 323850 h 364331"/>
              <a:gd name="connsiteX30" fmla="*/ 1700213 w 2371725"/>
              <a:gd name="connsiteY30" fmla="*/ 323850 h 364331"/>
              <a:gd name="connsiteX31" fmla="*/ 1831181 w 2371725"/>
              <a:gd name="connsiteY31" fmla="*/ 342900 h 364331"/>
              <a:gd name="connsiteX32" fmla="*/ 1964531 w 2371725"/>
              <a:gd name="connsiteY32" fmla="*/ 345281 h 364331"/>
              <a:gd name="connsiteX33" fmla="*/ 2074069 w 2371725"/>
              <a:gd name="connsiteY33" fmla="*/ 350044 h 364331"/>
              <a:gd name="connsiteX34" fmla="*/ 2147888 w 2371725"/>
              <a:gd name="connsiteY34" fmla="*/ 357187 h 364331"/>
              <a:gd name="connsiteX35" fmla="*/ 2205038 w 2371725"/>
              <a:gd name="connsiteY35" fmla="*/ 364331 h 364331"/>
              <a:gd name="connsiteX36" fmla="*/ 2212181 w 2371725"/>
              <a:gd name="connsiteY36" fmla="*/ 364331 h 364331"/>
              <a:gd name="connsiteX37" fmla="*/ 2226469 w 2371725"/>
              <a:gd name="connsiteY37" fmla="*/ 347662 h 364331"/>
              <a:gd name="connsiteX38" fmla="*/ 2271713 w 2371725"/>
              <a:gd name="connsiteY38" fmla="*/ 297656 h 364331"/>
              <a:gd name="connsiteX39" fmla="*/ 2371725 w 2371725"/>
              <a:gd name="connsiteY39" fmla="*/ 188119 h 364331"/>
              <a:gd name="connsiteX40" fmla="*/ 2333625 w 2371725"/>
              <a:gd name="connsiteY40" fmla="*/ 0 h 364331"/>
              <a:gd name="connsiteX41" fmla="*/ 2281238 w 2371725"/>
              <a:gd name="connsiteY41" fmla="*/ 47625 h 364331"/>
              <a:gd name="connsiteX42" fmla="*/ 2255044 w 2371725"/>
              <a:gd name="connsiteY42" fmla="*/ 64294 h 364331"/>
              <a:gd name="connsiteX43" fmla="*/ 2224088 w 2371725"/>
              <a:gd name="connsiteY43" fmla="*/ 78581 h 364331"/>
              <a:gd name="connsiteX44" fmla="*/ 2188369 w 2371725"/>
              <a:gd name="connsiteY44" fmla="*/ 88106 h 364331"/>
              <a:gd name="connsiteX45" fmla="*/ 2143125 w 2371725"/>
              <a:gd name="connsiteY45" fmla="*/ 95250 h 364331"/>
              <a:gd name="connsiteX46" fmla="*/ 2059781 w 2371725"/>
              <a:gd name="connsiteY46" fmla="*/ 100012 h 364331"/>
              <a:gd name="connsiteX47" fmla="*/ 1952625 w 2371725"/>
              <a:gd name="connsiteY47" fmla="*/ 100012 h 364331"/>
              <a:gd name="connsiteX48" fmla="*/ 1516856 w 2371725"/>
              <a:gd name="connsiteY48" fmla="*/ 1000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71725" h="364331">
                <a:moveTo>
                  <a:pt x="1516856" y="100012"/>
                </a:moveTo>
                <a:lnTo>
                  <a:pt x="1276350" y="100012"/>
                </a:lnTo>
                <a:lnTo>
                  <a:pt x="1112044" y="100012"/>
                </a:lnTo>
                <a:lnTo>
                  <a:pt x="923925" y="100012"/>
                </a:lnTo>
                <a:lnTo>
                  <a:pt x="700088" y="100012"/>
                </a:lnTo>
                <a:lnTo>
                  <a:pt x="471488" y="100012"/>
                </a:lnTo>
                <a:lnTo>
                  <a:pt x="261938" y="102394"/>
                </a:lnTo>
                <a:lnTo>
                  <a:pt x="159544" y="100012"/>
                </a:lnTo>
                <a:lnTo>
                  <a:pt x="130969" y="104775"/>
                </a:lnTo>
                <a:lnTo>
                  <a:pt x="92869" y="111919"/>
                </a:lnTo>
                <a:lnTo>
                  <a:pt x="57150" y="123825"/>
                </a:lnTo>
                <a:lnTo>
                  <a:pt x="33338" y="135731"/>
                </a:lnTo>
                <a:lnTo>
                  <a:pt x="14288" y="147637"/>
                </a:lnTo>
                <a:lnTo>
                  <a:pt x="2381" y="161925"/>
                </a:lnTo>
                <a:lnTo>
                  <a:pt x="0" y="178594"/>
                </a:lnTo>
                <a:lnTo>
                  <a:pt x="0" y="188119"/>
                </a:lnTo>
                <a:lnTo>
                  <a:pt x="4763" y="202406"/>
                </a:lnTo>
                <a:lnTo>
                  <a:pt x="19050" y="216694"/>
                </a:lnTo>
                <a:lnTo>
                  <a:pt x="61913" y="235744"/>
                </a:lnTo>
                <a:lnTo>
                  <a:pt x="123825" y="257175"/>
                </a:lnTo>
                <a:lnTo>
                  <a:pt x="192881" y="273844"/>
                </a:lnTo>
                <a:lnTo>
                  <a:pt x="242888" y="280987"/>
                </a:lnTo>
                <a:lnTo>
                  <a:pt x="326231" y="288131"/>
                </a:lnTo>
                <a:lnTo>
                  <a:pt x="500063" y="295275"/>
                </a:lnTo>
                <a:lnTo>
                  <a:pt x="661988" y="297656"/>
                </a:lnTo>
                <a:lnTo>
                  <a:pt x="835819" y="300037"/>
                </a:lnTo>
                <a:lnTo>
                  <a:pt x="1007269" y="302419"/>
                </a:lnTo>
                <a:lnTo>
                  <a:pt x="1162050" y="323850"/>
                </a:lnTo>
                <a:lnTo>
                  <a:pt x="1359694" y="323850"/>
                </a:lnTo>
                <a:lnTo>
                  <a:pt x="1593056" y="323850"/>
                </a:lnTo>
                <a:lnTo>
                  <a:pt x="1700213" y="323850"/>
                </a:lnTo>
                <a:lnTo>
                  <a:pt x="1831181" y="342900"/>
                </a:lnTo>
                <a:lnTo>
                  <a:pt x="1964531" y="345281"/>
                </a:lnTo>
                <a:lnTo>
                  <a:pt x="2074069" y="350044"/>
                </a:lnTo>
                <a:lnTo>
                  <a:pt x="2147888" y="357187"/>
                </a:lnTo>
                <a:lnTo>
                  <a:pt x="2205038" y="364331"/>
                </a:lnTo>
                <a:lnTo>
                  <a:pt x="2212181" y="364331"/>
                </a:lnTo>
                <a:lnTo>
                  <a:pt x="2226469" y="347662"/>
                </a:lnTo>
                <a:lnTo>
                  <a:pt x="2271713" y="297656"/>
                </a:lnTo>
                <a:lnTo>
                  <a:pt x="2371725" y="188119"/>
                </a:lnTo>
                <a:lnTo>
                  <a:pt x="2333625" y="0"/>
                </a:lnTo>
                <a:lnTo>
                  <a:pt x="2281238" y="47625"/>
                </a:lnTo>
                <a:lnTo>
                  <a:pt x="2255044" y="64294"/>
                </a:lnTo>
                <a:lnTo>
                  <a:pt x="2224088" y="78581"/>
                </a:lnTo>
                <a:lnTo>
                  <a:pt x="2188369" y="88106"/>
                </a:lnTo>
                <a:lnTo>
                  <a:pt x="2143125" y="95250"/>
                </a:lnTo>
                <a:lnTo>
                  <a:pt x="2059781" y="100012"/>
                </a:lnTo>
                <a:lnTo>
                  <a:pt x="1952625" y="100012"/>
                </a:lnTo>
                <a:lnTo>
                  <a:pt x="1516856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5A49ED0-A121-4326-89CA-58EBECC7CF9C}"/>
              </a:ext>
            </a:extLst>
          </p:cNvPr>
          <p:cNvGrpSpPr>
            <a:grpSpLocks/>
          </p:cNvGrpSpPr>
          <p:nvPr/>
        </p:nvGrpSpPr>
        <p:grpSpPr bwMode="auto">
          <a:xfrm>
            <a:off x="2493963" y="1414463"/>
            <a:ext cx="4295775" cy="4619625"/>
            <a:chOff x="2667000" y="1573213"/>
            <a:chExt cx="4295775" cy="4619625"/>
          </a:xfrm>
        </p:grpSpPr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04B9138C-0D44-4256-9FF1-6131A1D26743}"/>
                </a:ext>
              </a:extLst>
            </p:cNvPr>
            <p:cNvSpPr/>
            <p:nvPr/>
          </p:nvSpPr>
          <p:spPr>
            <a:xfrm>
              <a:off x="4827587" y="1573213"/>
              <a:ext cx="534988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98EF1C90-0278-4DC9-8F4F-C966C2AF6CB2}"/>
                </a:ext>
              </a:extLst>
            </p:cNvPr>
            <p:cNvSpPr/>
            <p:nvPr/>
          </p:nvSpPr>
          <p:spPr>
            <a:xfrm>
              <a:off x="3794125" y="19986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EDD0F05C-4B03-42AE-AD15-FDE9CB7D49A4}"/>
                </a:ext>
              </a:extLst>
            </p:cNvPr>
            <p:cNvSpPr/>
            <p:nvPr/>
          </p:nvSpPr>
          <p:spPr>
            <a:xfrm rot="16200000">
              <a:off x="1708944" y="3526631"/>
              <a:ext cx="3606800" cy="896937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ADD14433-16CB-4ED3-A40F-30E18FF13BF7}"/>
                </a:ext>
              </a:extLst>
            </p:cNvPr>
            <p:cNvSpPr/>
            <p:nvPr/>
          </p:nvSpPr>
          <p:spPr>
            <a:xfrm>
              <a:off x="2830512" y="29098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C5FB145C-4743-46EC-8B40-8CEA09B98E41}"/>
                </a:ext>
              </a:extLst>
            </p:cNvPr>
            <p:cNvSpPr/>
            <p:nvPr/>
          </p:nvSpPr>
          <p:spPr>
            <a:xfrm>
              <a:off x="2667000" y="38290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4C2473D9-A1D4-416D-967C-AF07FD0A3139}"/>
                </a:ext>
              </a:extLst>
            </p:cNvPr>
            <p:cNvSpPr/>
            <p:nvPr/>
          </p:nvSpPr>
          <p:spPr>
            <a:xfrm>
              <a:off x="4376737" y="25781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BD119ACC-4D9D-46ED-A26A-5EE781A232D8}"/>
                </a:ext>
              </a:extLst>
            </p:cNvPr>
            <p:cNvSpPr/>
            <p:nvPr/>
          </p:nvSpPr>
          <p:spPr>
            <a:xfrm>
              <a:off x="5610225" y="27352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4E283003-77AF-475D-8EB5-ABD79A9E19ED}"/>
                </a:ext>
              </a:extLst>
            </p:cNvPr>
            <p:cNvSpPr/>
            <p:nvPr/>
          </p:nvSpPr>
          <p:spPr>
            <a:xfrm>
              <a:off x="5205412" y="31099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0">
              <a:extLst>
                <a:ext uri="{FF2B5EF4-FFF2-40B4-BE49-F238E27FC236}">
                  <a16:creationId xmlns:a16="http://schemas.microsoft.com/office/drawing/2014/main" id="{82B52E81-F310-47DA-A07E-0F68146196B6}"/>
                </a:ext>
              </a:extLst>
            </p:cNvPr>
            <p:cNvSpPr/>
            <p:nvPr/>
          </p:nvSpPr>
          <p:spPr>
            <a:xfrm rot="16200000">
              <a:off x="3349625" y="46323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49D6701F-75A6-4901-949E-50ECD51A0898}"/>
                </a:ext>
              </a:extLst>
            </p:cNvPr>
            <p:cNvSpPr/>
            <p:nvPr/>
          </p:nvSpPr>
          <p:spPr>
            <a:xfrm rot="16200000">
              <a:off x="4478337" y="3744913"/>
              <a:ext cx="2636838" cy="2259012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8">
              <a:extLst>
                <a:ext uri="{FF2B5EF4-FFF2-40B4-BE49-F238E27FC236}">
                  <a16:creationId xmlns:a16="http://schemas.microsoft.com/office/drawing/2014/main" id="{A351E8F4-49C7-4222-A181-18758BBD8BEF}"/>
                </a:ext>
              </a:extLst>
            </p:cNvPr>
            <p:cNvSpPr/>
            <p:nvPr/>
          </p:nvSpPr>
          <p:spPr>
            <a:xfrm>
              <a:off x="6019800" y="5541963"/>
              <a:ext cx="585787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D51F9F2-2FF5-4416-91E1-24C71416C4DA}"/>
                </a:ext>
              </a:extLst>
            </p:cNvPr>
            <p:cNvSpPr/>
            <p:nvPr/>
          </p:nvSpPr>
          <p:spPr>
            <a:xfrm>
              <a:off x="4649787" y="42021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7">
              <a:extLst>
                <a:ext uri="{FF2B5EF4-FFF2-40B4-BE49-F238E27FC236}">
                  <a16:creationId xmlns:a16="http://schemas.microsoft.com/office/drawing/2014/main" id="{7061B400-C937-4FF4-A47F-76F0C4F6AC39}"/>
                </a:ext>
              </a:extLst>
            </p:cNvPr>
            <p:cNvSpPr/>
            <p:nvPr/>
          </p:nvSpPr>
          <p:spPr>
            <a:xfrm>
              <a:off x="4605337" y="48498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6B445E6D-FF00-4E06-9871-7EEFB288842A}"/>
                </a:ext>
              </a:extLst>
            </p:cNvPr>
            <p:cNvSpPr/>
            <p:nvPr/>
          </p:nvSpPr>
          <p:spPr>
            <a:xfrm rot="16200000">
              <a:off x="4374356" y="4761707"/>
              <a:ext cx="2371725" cy="363537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B3AA517F-774F-4D8A-B9F4-3A4235551DB8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2" name="フリーフォーム 33">
              <a:extLst>
                <a:ext uri="{FF2B5EF4-FFF2-40B4-BE49-F238E27FC236}">
                  <a16:creationId xmlns:a16="http://schemas.microsoft.com/office/drawing/2014/main" id="{968E72CC-38C9-40A8-A857-C3A46D773613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4">
              <a:extLst>
                <a:ext uri="{FF2B5EF4-FFF2-40B4-BE49-F238E27FC236}">
                  <a16:creationId xmlns:a16="http://schemas.microsoft.com/office/drawing/2014/main" id="{753B9526-A81A-4488-86D8-4BAFB62A10D8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9">
              <a:extLst>
                <a:ext uri="{FF2B5EF4-FFF2-40B4-BE49-F238E27FC236}">
                  <a16:creationId xmlns:a16="http://schemas.microsoft.com/office/drawing/2014/main" id="{091CB4E5-1804-4EBF-A273-05125A8B5F4F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4">
              <a:extLst>
                <a:ext uri="{FF2B5EF4-FFF2-40B4-BE49-F238E27FC236}">
                  <a16:creationId xmlns:a16="http://schemas.microsoft.com/office/drawing/2014/main" id="{20CC2A99-113C-49AD-9FBF-B1CC69BA2732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5">
              <a:extLst>
                <a:ext uri="{FF2B5EF4-FFF2-40B4-BE49-F238E27FC236}">
                  <a16:creationId xmlns:a16="http://schemas.microsoft.com/office/drawing/2014/main" id="{9ABF24A8-F313-4C85-B569-AD890522CD25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5">
              <a:extLst>
                <a:ext uri="{FF2B5EF4-FFF2-40B4-BE49-F238E27FC236}">
                  <a16:creationId xmlns:a16="http://schemas.microsoft.com/office/drawing/2014/main" id="{21C89E48-E92A-40F3-A815-48CC4EBE4860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6">
              <a:extLst>
                <a:ext uri="{FF2B5EF4-FFF2-40B4-BE49-F238E27FC236}">
                  <a16:creationId xmlns:a16="http://schemas.microsoft.com/office/drawing/2014/main" id="{377DA55A-FE71-494D-BDD8-A40C985DF318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627B32C5-37A1-4AC3-B99C-33DA0F007E18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40">
              <a:extLst>
                <a:ext uri="{FF2B5EF4-FFF2-40B4-BE49-F238E27FC236}">
                  <a16:creationId xmlns:a16="http://schemas.microsoft.com/office/drawing/2014/main" id="{013DAAAD-485A-4ACB-931D-1419CB3B7CCB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1">
              <a:extLst>
                <a:ext uri="{FF2B5EF4-FFF2-40B4-BE49-F238E27FC236}">
                  <a16:creationId xmlns:a16="http://schemas.microsoft.com/office/drawing/2014/main" id="{585CF17B-852E-4610-9A8B-F140D05C6FF1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8">
              <a:extLst>
                <a:ext uri="{FF2B5EF4-FFF2-40B4-BE49-F238E27FC236}">
                  <a16:creationId xmlns:a16="http://schemas.microsoft.com/office/drawing/2014/main" id="{8DF4167E-BCB4-46C9-BB7D-67B5C3A32643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BD80AF18-1791-4D88-8CBB-05B06962B486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514A9D2B-59C9-4E33-9565-A86A8DBAC203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2">
              <a:extLst>
                <a:ext uri="{FF2B5EF4-FFF2-40B4-BE49-F238E27FC236}">
                  <a16:creationId xmlns:a16="http://schemas.microsoft.com/office/drawing/2014/main" id="{F131A73C-B518-444B-AD28-A9CDFA009F90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449671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7378" name="グループ化 1">
            <a:extLst>
              <a:ext uri="{FF2B5EF4-FFF2-40B4-BE49-F238E27FC236}">
                <a16:creationId xmlns:a16="http://schemas.microsoft.com/office/drawing/2014/main" id="{E0AF3169-35C7-4EF3-9A1B-9648FECE9F1A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20813"/>
            <a:ext cx="4295775" cy="4619625"/>
            <a:chOff x="2514600" y="1420813"/>
            <a:chExt cx="4295775" cy="4619625"/>
          </a:xfrm>
        </p:grpSpPr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32B718C4-3D00-408D-92E0-CDFC8449E049}"/>
                </a:ext>
              </a:extLst>
            </p:cNvPr>
            <p:cNvSpPr/>
            <p:nvPr/>
          </p:nvSpPr>
          <p:spPr>
            <a:xfrm>
              <a:off x="4675188" y="1420813"/>
              <a:ext cx="534987" cy="712787"/>
            </a:xfrm>
            <a:custGeom>
              <a:avLst/>
              <a:gdLst>
                <a:gd name="connsiteX0" fmla="*/ 200025 w 535781"/>
                <a:gd name="connsiteY0" fmla="*/ 400050 h 711994"/>
                <a:gd name="connsiteX1" fmla="*/ 202406 w 535781"/>
                <a:gd name="connsiteY1" fmla="*/ 504825 h 711994"/>
                <a:gd name="connsiteX2" fmla="*/ 204787 w 535781"/>
                <a:gd name="connsiteY2" fmla="*/ 588169 h 711994"/>
                <a:gd name="connsiteX3" fmla="*/ 207169 w 535781"/>
                <a:gd name="connsiteY3" fmla="*/ 711994 h 711994"/>
                <a:gd name="connsiteX4" fmla="*/ 411956 w 535781"/>
                <a:gd name="connsiteY4" fmla="*/ 690563 h 711994"/>
                <a:gd name="connsiteX5" fmla="*/ 426244 w 535781"/>
                <a:gd name="connsiteY5" fmla="*/ 602457 h 711994"/>
                <a:gd name="connsiteX6" fmla="*/ 433387 w 535781"/>
                <a:gd name="connsiteY6" fmla="*/ 547688 h 711994"/>
                <a:gd name="connsiteX7" fmla="*/ 438150 w 535781"/>
                <a:gd name="connsiteY7" fmla="*/ 481013 h 711994"/>
                <a:gd name="connsiteX8" fmla="*/ 442912 w 535781"/>
                <a:gd name="connsiteY8" fmla="*/ 421482 h 711994"/>
                <a:gd name="connsiteX9" fmla="*/ 450056 w 535781"/>
                <a:gd name="connsiteY9" fmla="*/ 350044 h 711994"/>
                <a:gd name="connsiteX10" fmla="*/ 452437 w 535781"/>
                <a:gd name="connsiteY10" fmla="*/ 335757 h 711994"/>
                <a:gd name="connsiteX11" fmla="*/ 459581 w 535781"/>
                <a:gd name="connsiteY11" fmla="*/ 311944 h 711994"/>
                <a:gd name="connsiteX12" fmla="*/ 471487 w 535781"/>
                <a:gd name="connsiteY12" fmla="*/ 292894 h 711994"/>
                <a:gd name="connsiteX13" fmla="*/ 492919 w 535781"/>
                <a:gd name="connsiteY13" fmla="*/ 271463 h 711994"/>
                <a:gd name="connsiteX14" fmla="*/ 511969 w 535781"/>
                <a:gd name="connsiteY14" fmla="*/ 250032 h 711994"/>
                <a:gd name="connsiteX15" fmla="*/ 521494 w 535781"/>
                <a:gd name="connsiteY15" fmla="*/ 238125 h 711994"/>
                <a:gd name="connsiteX16" fmla="*/ 528637 w 535781"/>
                <a:gd name="connsiteY16" fmla="*/ 223838 h 711994"/>
                <a:gd name="connsiteX17" fmla="*/ 533400 w 535781"/>
                <a:gd name="connsiteY17" fmla="*/ 211932 h 711994"/>
                <a:gd name="connsiteX18" fmla="*/ 535781 w 535781"/>
                <a:gd name="connsiteY18" fmla="*/ 197644 h 711994"/>
                <a:gd name="connsiteX19" fmla="*/ 535781 w 535781"/>
                <a:gd name="connsiteY19" fmla="*/ 183357 h 711994"/>
                <a:gd name="connsiteX20" fmla="*/ 531019 w 535781"/>
                <a:gd name="connsiteY20" fmla="*/ 164307 h 711994"/>
                <a:gd name="connsiteX21" fmla="*/ 526256 w 535781"/>
                <a:gd name="connsiteY21" fmla="*/ 154782 h 711994"/>
                <a:gd name="connsiteX22" fmla="*/ 509587 w 535781"/>
                <a:gd name="connsiteY22" fmla="*/ 135732 h 711994"/>
                <a:gd name="connsiteX23" fmla="*/ 488156 w 535781"/>
                <a:gd name="connsiteY23" fmla="*/ 119063 h 711994"/>
                <a:gd name="connsiteX24" fmla="*/ 461962 w 535781"/>
                <a:gd name="connsiteY24" fmla="*/ 104775 h 711994"/>
                <a:gd name="connsiteX25" fmla="*/ 411956 w 535781"/>
                <a:gd name="connsiteY25" fmla="*/ 85725 h 711994"/>
                <a:gd name="connsiteX26" fmla="*/ 364331 w 535781"/>
                <a:gd name="connsiteY26" fmla="*/ 69057 h 711994"/>
                <a:gd name="connsiteX27" fmla="*/ 314325 w 535781"/>
                <a:gd name="connsiteY27" fmla="*/ 52388 h 711994"/>
                <a:gd name="connsiteX28" fmla="*/ 259556 w 535781"/>
                <a:gd name="connsiteY28" fmla="*/ 35719 h 711994"/>
                <a:gd name="connsiteX29" fmla="*/ 169069 w 535781"/>
                <a:gd name="connsiteY29" fmla="*/ 14288 h 711994"/>
                <a:gd name="connsiteX30" fmla="*/ 95250 w 535781"/>
                <a:gd name="connsiteY30" fmla="*/ 2382 h 711994"/>
                <a:gd name="connsiteX31" fmla="*/ 69056 w 535781"/>
                <a:gd name="connsiteY31" fmla="*/ 0 h 711994"/>
                <a:gd name="connsiteX32" fmla="*/ 40481 w 535781"/>
                <a:gd name="connsiteY32" fmla="*/ 0 h 711994"/>
                <a:gd name="connsiteX33" fmla="*/ 21431 w 535781"/>
                <a:gd name="connsiteY33" fmla="*/ 4763 h 711994"/>
                <a:gd name="connsiteX34" fmla="*/ 9525 w 535781"/>
                <a:gd name="connsiteY34" fmla="*/ 14288 h 711994"/>
                <a:gd name="connsiteX35" fmla="*/ 2381 w 535781"/>
                <a:gd name="connsiteY35" fmla="*/ 26194 h 711994"/>
                <a:gd name="connsiteX36" fmla="*/ 0 w 535781"/>
                <a:gd name="connsiteY36" fmla="*/ 42863 h 711994"/>
                <a:gd name="connsiteX37" fmla="*/ 4762 w 535781"/>
                <a:gd name="connsiteY37" fmla="*/ 64294 h 711994"/>
                <a:gd name="connsiteX38" fmla="*/ 21431 w 535781"/>
                <a:gd name="connsiteY38" fmla="*/ 76200 h 711994"/>
                <a:gd name="connsiteX39" fmla="*/ 59531 w 535781"/>
                <a:gd name="connsiteY39" fmla="*/ 95250 h 711994"/>
                <a:gd name="connsiteX40" fmla="*/ 92869 w 535781"/>
                <a:gd name="connsiteY40" fmla="*/ 119063 h 711994"/>
                <a:gd name="connsiteX41" fmla="*/ 119062 w 535781"/>
                <a:gd name="connsiteY41" fmla="*/ 140494 h 711994"/>
                <a:gd name="connsiteX42" fmla="*/ 145256 w 535781"/>
                <a:gd name="connsiteY42" fmla="*/ 166688 h 711994"/>
                <a:gd name="connsiteX43" fmla="*/ 164306 w 535781"/>
                <a:gd name="connsiteY43" fmla="*/ 190500 h 711994"/>
                <a:gd name="connsiteX44" fmla="*/ 178594 w 535781"/>
                <a:gd name="connsiteY44" fmla="*/ 211932 h 711994"/>
                <a:gd name="connsiteX45" fmla="*/ 185737 w 535781"/>
                <a:gd name="connsiteY45" fmla="*/ 230982 h 711994"/>
                <a:gd name="connsiteX46" fmla="*/ 195262 w 535781"/>
                <a:gd name="connsiteY46" fmla="*/ 285750 h 711994"/>
                <a:gd name="connsiteX47" fmla="*/ 200025 w 535781"/>
                <a:gd name="connsiteY47" fmla="*/ 4000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35781" h="711994">
                  <a:moveTo>
                    <a:pt x="200025" y="400050"/>
                  </a:moveTo>
                  <a:cubicBezTo>
                    <a:pt x="200819" y="434975"/>
                    <a:pt x="201612" y="469900"/>
                    <a:pt x="202406" y="504825"/>
                  </a:cubicBezTo>
                  <a:cubicBezTo>
                    <a:pt x="203200" y="532606"/>
                    <a:pt x="203993" y="560388"/>
                    <a:pt x="204787" y="588169"/>
                  </a:cubicBezTo>
                  <a:lnTo>
                    <a:pt x="207169" y="711994"/>
                  </a:lnTo>
                  <a:lnTo>
                    <a:pt x="411956" y="690563"/>
                  </a:lnTo>
                  <a:lnTo>
                    <a:pt x="426244" y="602457"/>
                  </a:lnTo>
                  <a:lnTo>
                    <a:pt x="433387" y="547688"/>
                  </a:lnTo>
                  <a:lnTo>
                    <a:pt x="438150" y="481013"/>
                  </a:lnTo>
                  <a:lnTo>
                    <a:pt x="442912" y="421482"/>
                  </a:lnTo>
                  <a:lnTo>
                    <a:pt x="450056" y="350044"/>
                  </a:lnTo>
                  <a:lnTo>
                    <a:pt x="452437" y="335757"/>
                  </a:lnTo>
                  <a:lnTo>
                    <a:pt x="459581" y="311944"/>
                  </a:lnTo>
                  <a:lnTo>
                    <a:pt x="471487" y="292894"/>
                  </a:lnTo>
                  <a:lnTo>
                    <a:pt x="492919" y="271463"/>
                  </a:lnTo>
                  <a:lnTo>
                    <a:pt x="511969" y="250032"/>
                  </a:lnTo>
                  <a:lnTo>
                    <a:pt x="521494" y="238125"/>
                  </a:lnTo>
                  <a:lnTo>
                    <a:pt x="528637" y="223838"/>
                  </a:lnTo>
                  <a:lnTo>
                    <a:pt x="533400" y="211932"/>
                  </a:lnTo>
                  <a:lnTo>
                    <a:pt x="535781" y="197644"/>
                  </a:lnTo>
                  <a:lnTo>
                    <a:pt x="535781" y="183357"/>
                  </a:lnTo>
                  <a:lnTo>
                    <a:pt x="531019" y="164307"/>
                  </a:lnTo>
                  <a:lnTo>
                    <a:pt x="526256" y="154782"/>
                  </a:lnTo>
                  <a:lnTo>
                    <a:pt x="509587" y="135732"/>
                  </a:lnTo>
                  <a:lnTo>
                    <a:pt x="488156" y="119063"/>
                  </a:lnTo>
                  <a:lnTo>
                    <a:pt x="461962" y="104775"/>
                  </a:lnTo>
                  <a:lnTo>
                    <a:pt x="411956" y="85725"/>
                  </a:lnTo>
                  <a:lnTo>
                    <a:pt x="364331" y="69057"/>
                  </a:lnTo>
                  <a:lnTo>
                    <a:pt x="314325" y="52388"/>
                  </a:lnTo>
                  <a:lnTo>
                    <a:pt x="259556" y="35719"/>
                  </a:lnTo>
                  <a:lnTo>
                    <a:pt x="169069" y="14288"/>
                  </a:lnTo>
                  <a:lnTo>
                    <a:pt x="95250" y="2382"/>
                  </a:lnTo>
                  <a:lnTo>
                    <a:pt x="69056" y="0"/>
                  </a:lnTo>
                  <a:lnTo>
                    <a:pt x="40481" y="0"/>
                  </a:lnTo>
                  <a:lnTo>
                    <a:pt x="21431" y="4763"/>
                  </a:lnTo>
                  <a:lnTo>
                    <a:pt x="9525" y="14288"/>
                  </a:lnTo>
                  <a:lnTo>
                    <a:pt x="2381" y="26194"/>
                  </a:lnTo>
                  <a:lnTo>
                    <a:pt x="0" y="42863"/>
                  </a:lnTo>
                  <a:lnTo>
                    <a:pt x="4762" y="64294"/>
                  </a:lnTo>
                  <a:lnTo>
                    <a:pt x="21431" y="76200"/>
                  </a:lnTo>
                  <a:lnTo>
                    <a:pt x="59531" y="95250"/>
                  </a:lnTo>
                  <a:lnTo>
                    <a:pt x="92869" y="119063"/>
                  </a:lnTo>
                  <a:lnTo>
                    <a:pt x="119062" y="140494"/>
                  </a:lnTo>
                  <a:lnTo>
                    <a:pt x="145256" y="166688"/>
                  </a:lnTo>
                  <a:lnTo>
                    <a:pt x="164306" y="190500"/>
                  </a:lnTo>
                  <a:lnTo>
                    <a:pt x="178594" y="211932"/>
                  </a:lnTo>
                  <a:lnTo>
                    <a:pt x="185737" y="230982"/>
                  </a:lnTo>
                  <a:lnTo>
                    <a:pt x="195262" y="285750"/>
                  </a:lnTo>
                  <a:lnTo>
                    <a:pt x="200025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197688D2-39EF-402A-BC77-14E94C976C23}"/>
                </a:ext>
              </a:extLst>
            </p:cNvPr>
            <p:cNvSpPr/>
            <p:nvPr/>
          </p:nvSpPr>
          <p:spPr>
            <a:xfrm>
              <a:off x="3641725" y="1846263"/>
              <a:ext cx="3168650" cy="504825"/>
            </a:xfrm>
            <a:custGeom>
              <a:avLst/>
              <a:gdLst>
                <a:gd name="connsiteX0" fmla="*/ 2197136 w 3168203"/>
                <a:gd name="connsiteY0" fmla="*/ 95304 h 504852"/>
                <a:gd name="connsiteX1" fmla="*/ 1939559 w 3168203"/>
                <a:gd name="connsiteY1" fmla="*/ 123638 h 504852"/>
                <a:gd name="connsiteX2" fmla="*/ 1710315 w 3168203"/>
                <a:gd name="connsiteY2" fmla="*/ 149395 h 504852"/>
                <a:gd name="connsiteX3" fmla="*/ 1555768 w 3168203"/>
                <a:gd name="connsiteY3" fmla="*/ 164850 h 504852"/>
                <a:gd name="connsiteX4" fmla="*/ 1447586 w 3168203"/>
                <a:gd name="connsiteY4" fmla="*/ 175153 h 504852"/>
                <a:gd name="connsiteX5" fmla="*/ 1138493 w 3168203"/>
                <a:gd name="connsiteY5" fmla="*/ 208638 h 504852"/>
                <a:gd name="connsiteX6" fmla="*/ 875764 w 3168203"/>
                <a:gd name="connsiteY6" fmla="*/ 239547 h 504852"/>
                <a:gd name="connsiteX7" fmla="*/ 584701 w 3168203"/>
                <a:gd name="connsiteY7" fmla="*/ 275608 h 504852"/>
                <a:gd name="connsiteX8" fmla="*/ 301366 w 3168203"/>
                <a:gd name="connsiteY8" fmla="*/ 306518 h 504852"/>
                <a:gd name="connsiteX9" fmla="*/ 0 w 3168203"/>
                <a:gd name="connsiteY9" fmla="*/ 345154 h 504852"/>
                <a:gd name="connsiteX10" fmla="*/ 18031 w 3168203"/>
                <a:gd name="connsiteY10" fmla="*/ 504852 h 504852"/>
                <a:gd name="connsiteX11" fmla="*/ 273032 w 3168203"/>
                <a:gd name="connsiteY11" fmla="*/ 476519 h 504852"/>
                <a:gd name="connsiteX12" fmla="*/ 600156 w 3168203"/>
                <a:gd name="connsiteY12" fmla="*/ 443034 h 504852"/>
                <a:gd name="connsiteX13" fmla="*/ 924703 w 3168203"/>
                <a:gd name="connsiteY13" fmla="*/ 406973 h 504852"/>
                <a:gd name="connsiteX14" fmla="*/ 1195160 w 3168203"/>
                <a:gd name="connsiteY14" fmla="*/ 378639 h 504852"/>
                <a:gd name="connsiteX15" fmla="*/ 1499101 w 3168203"/>
                <a:gd name="connsiteY15" fmla="*/ 347730 h 504852"/>
                <a:gd name="connsiteX16" fmla="*/ 1736072 w 3168203"/>
                <a:gd name="connsiteY16" fmla="*/ 321972 h 504852"/>
                <a:gd name="connsiteX17" fmla="*/ 1960165 w 3168203"/>
                <a:gd name="connsiteY17" fmla="*/ 298790 h 504852"/>
                <a:gd name="connsiteX18" fmla="*/ 2220318 w 3168203"/>
                <a:gd name="connsiteY18" fmla="*/ 270457 h 504852"/>
                <a:gd name="connsiteX19" fmla="*/ 2470168 w 3168203"/>
                <a:gd name="connsiteY19" fmla="*/ 242123 h 504852"/>
                <a:gd name="connsiteX20" fmla="*/ 2552593 w 3168203"/>
                <a:gd name="connsiteY20" fmla="*/ 234396 h 504852"/>
                <a:gd name="connsiteX21" fmla="*/ 2637594 w 3168203"/>
                <a:gd name="connsiteY21" fmla="*/ 231820 h 504852"/>
                <a:gd name="connsiteX22" fmla="*/ 2761231 w 3168203"/>
                <a:gd name="connsiteY22" fmla="*/ 231820 h 504852"/>
                <a:gd name="connsiteX23" fmla="*/ 2884868 w 3168203"/>
                <a:gd name="connsiteY23" fmla="*/ 234396 h 504852"/>
                <a:gd name="connsiteX24" fmla="*/ 3013657 w 3168203"/>
                <a:gd name="connsiteY24" fmla="*/ 239547 h 504852"/>
                <a:gd name="connsiteX25" fmla="*/ 3072900 w 3168203"/>
                <a:gd name="connsiteY25" fmla="*/ 242123 h 504852"/>
                <a:gd name="connsiteX26" fmla="*/ 3106385 w 3168203"/>
                <a:gd name="connsiteY26" fmla="*/ 236972 h 504852"/>
                <a:gd name="connsiteX27" fmla="*/ 3137294 w 3168203"/>
                <a:gd name="connsiteY27" fmla="*/ 229244 h 504852"/>
                <a:gd name="connsiteX28" fmla="*/ 3157900 w 3168203"/>
                <a:gd name="connsiteY28" fmla="*/ 218941 h 504852"/>
                <a:gd name="connsiteX29" fmla="*/ 3165627 w 3168203"/>
                <a:gd name="connsiteY29" fmla="*/ 206062 h 504852"/>
                <a:gd name="connsiteX30" fmla="*/ 3168203 w 3168203"/>
                <a:gd name="connsiteY30" fmla="*/ 193184 h 504852"/>
                <a:gd name="connsiteX31" fmla="*/ 3165627 w 3168203"/>
                <a:gd name="connsiteY31" fmla="*/ 177729 h 504852"/>
                <a:gd name="connsiteX32" fmla="*/ 3155324 w 3168203"/>
                <a:gd name="connsiteY32" fmla="*/ 157123 h 504852"/>
                <a:gd name="connsiteX33" fmla="*/ 3132142 w 3168203"/>
                <a:gd name="connsiteY33" fmla="*/ 126213 h 504852"/>
                <a:gd name="connsiteX34" fmla="*/ 3119263 w 3168203"/>
                <a:gd name="connsiteY34" fmla="*/ 113335 h 504852"/>
                <a:gd name="connsiteX35" fmla="*/ 3098657 w 3168203"/>
                <a:gd name="connsiteY35" fmla="*/ 100456 h 504852"/>
                <a:gd name="connsiteX36" fmla="*/ 3021384 w 3168203"/>
                <a:gd name="connsiteY36" fmla="*/ 69546 h 504852"/>
                <a:gd name="connsiteX37" fmla="*/ 2877141 w 3168203"/>
                <a:gd name="connsiteY37" fmla="*/ 25758 h 504852"/>
                <a:gd name="connsiteX38" fmla="*/ 2797292 w 3168203"/>
                <a:gd name="connsiteY38" fmla="*/ 5152 h 504852"/>
                <a:gd name="connsiteX39" fmla="*/ 2758655 w 3168203"/>
                <a:gd name="connsiteY39" fmla="*/ 0 h 504852"/>
                <a:gd name="connsiteX40" fmla="*/ 2743200 w 3168203"/>
                <a:gd name="connsiteY40" fmla="*/ 0 h 504852"/>
                <a:gd name="connsiteX41" fmla="*/ 2691685 w 3168203"/>
                <a:gd name="connsiteY41" fmla="*/ 15455 h 504852"/>
                <a:gd name="connsiteX42" fmla="*/ 2550017 w 3168203"/>
                <a:gd name="connsiteY42" fmla="*/ 48940 h 504852"/>
                <a:gd name="connsiteX43" fmla="*/ 2475320 w 3168203"/>
                <a:gd name="connsiteY43" fmla="*/ 66971 h 504852"/>
                <a:gd name="connsiteX44" fmla="*/ 2390319 w 3168203"/>
                <a:gd name="connsiteY44" fmla="*/ 74698 h 504852"/>
                <a:gd name="connsiteX45" fmla="*/ 2197136 w 3168203"/>
                <a:gd name="connsiteY45" fmla="*/ 95304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68203" h="504852">
                  <a:moveTo>
                    <a:pt x="2197136" y="95304"/>
                  </a:moveTo>
                  <a:lnTo>
                    <a:pt x="1939559" y="123638"/>
                  </a:lnTo>
                  <a:lnTo>
                    <a:pt x="1710315" y="149395"/>
                  </a:lnTo>
                  <a:lnTo>
                    <a:pt x="1555768" y="164850"/>
                  </a:lnTo>
                  <a:lnTo>
                    <a:pt x="1447586" y="175153"/>
                  </a:lnTo>
                  <a:lnTo>
                    <a:pt x="1138493" y="208638"/>
                  </a:lnTo>
                  <a:lnTo>
                    <a:pt x="875764" y="239547"/>
                  </a:lnTo>
                  <a:lnTo>
                    <a:pt x="584701" y="275608"/>
                  </a:lnTo>
                  <a:lnTo>
                    <a:pt x="301366" y="306518"/>
                  </a:lnTo>
                  <a:lnTo>
                    <a:pt x="0" y="345154"/>
                  </a:lnTo>
                  <a:lnTo>
                    <a:pt x="18031" y="504852"/>
                  </a:lnTo>
                  <a:lnTo>
                    <a:pt x="273032" y="476519"/>
                  </a:lnTo>
                  <a:lnTo>
                    <a:pt x="600156" y="443034"/>
                  </a:lnTo>
                  <a:lnTo>
                    <a:pt x="924703" y="406973"/>
                  </a:lnTo>
                  <a:lnTo>
                    <a:pt x="1195160" y="378639"/>
                  </a:lnTo>
                  <a:lnTo>
                    <a:pt x="1499101" y="347730"/>
                  </a:lnTo>
                  <a:lnTo>
                    <a:pt x="1736072" y="321972"/>
                  </a:lnTo>
                  <a:lnTo>
                    <a:pt x="1960165" y="298790"/>
                  </a:lnTo>
                  <a:lnTo>
                    <a:pt x="2220318" y="270457"/>
                  </a:lnTo>
                  <a:lnTo>
                    <a:pt x="2470168" y="242123"/>
                  </a:lnTo>
                  <a:lnTo>
                    <a:pt x="2552593" y="234396"/>
                  </a:lnTo>
                  <a:lnTo>
                    <a:pt x="2637594" y="231820"/>
                  </a:lnTo>
                  <a:lnTo>
                    <a:pt x="2761231" y="231820"/>
                  </a:lnTo>
                  <a:lnTo>
                    <a:pt x="2884868" y="234396"/>
                  </a:lnTo>
                  <a:lnTo>
                    <a:pt x="3013657" y="239547"/>
                  </a:lnTo>
                  <a:lnTo>
                    <a:pt x="3072900" y="242123"/>
                  </a:lnTo>
                  <a:lnTo>
                    <a:pt x="3106385" y="236972"/>
                  </a:lnTo>
                  <a:lnTo>
                    <a:pt x="3137294" y="229244"/>
                  </a:lnTo>
                  <a:lnTo>
                    <a:pt x="3157900" y="218941"/>
                  </a:lnTo>
                  <a:lnTo>
                    <a:pt x="3165627" y="206062"/>
                  </a:lnTo>
                  <a:lnTo>
                    <a:pt x="3168203" y="193184"/>
                  </a:lnTo>
                  <a:lnTo>
                    <a:pt x="3165627" y="177729"/>
                  </a:lnTo>
                  <a:lnTo>
                    <a:pt x="3155324" y="157123"/>
                  </a:lnTo>
                  <a:lnTo>
                    <a:pt x="3132142" y="126213"/>
                  </a:lnTo>
                  <a:lnTo>
                    <a:pt x="3119263" y="113335"/>
                  </a:lnTo>
                  <a:lnTo>
                    <a:pt x="3098657" y="100456"/>
                  </a:lnTo>
                  <a:lnTo>
                    <a:pt x="3021384" y="69546"/>
                  </a:lnTo>
                  <a:lnTo>
                    <a:pt x="2877141" y="25758"/>
                  </a:lnTo>
                  <a:lnTo>
                    <a:pt x="2797292" y="5152"/>
                  </a:lnTo>
                  <a:lnTo>
                    <a:pt x="2758655" y="0"/>
                  </a:lnTo>
                  <a:lnTo>
                    <a:pt x="2743200" y="0"/>
                  </a:lnTo>
                  <a:lnTo>
                    <a:pt x="2691685" y="15455"/>
                  </a:lnTo>
                  <a:lnTo>
                    <a:pt x="2550017" y="48940"/>
                  </a:lnTo>
                  <a:lnTo>
                    <a:pt x="2475320" y="66971"/>
                  </a:lnTo>
                  <a:lnTo>
                    <a:pt x="2390319" y="74698"/>
                  </a:lnTo>
                  <a:lnTo>
                    <a:pt x="2197136" y="953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BEE4D37-3307-4721-A424-B7782D75090B}"/>
                </a:ext>
              </a:extLst>
            </p:cNvPr>
            <p:cNvSpPr/>
            <p:nvPr/>
          </p:nvSpPr>
          <p:spPr>
            <a:xfrm rot="16200000">
              <a:off x="1556544" y="3374231"/>
              <a:ext cx="3606800" cy="896938"/>
            </a:xfrm>
            <a:custGeom>
              <a:avLst/>
              <a:gdLst>
                <a:gd name="connsiteX0" fmla="*/ 2233877 w 3606966"/>
                <a:gd name="connsiteY0" fmla="*/ 619529 h 896529"/>
                <a:gd name="connsiteX1" fmla="*/ 2367909 w 3606966"/>
                <a:gd name="connsiteY1" fmla="*/ 625486 h 896529"/>
                <a:gd name="connsiteX2" fmla="*/ 2493006 w 3606966"/>
                <a:gd name="connsiteY2" fmla="*/ 628464 h 896529"/>
                <a:gd name="connsiteX3" fmla="*/ 2698523 w 3606966"/>
                <a:gd name="connsiteY3" fmla="*/ 628464 h 896529"/>
                <a:gd name="connsiteX4" fmla="*/ 2859362 w 3606966"/>
                <a:gd name="connsiteY4" fmla="*/ 628464 h 896529"/>
                <a:gd name="connsiteX5" fmla="*/ 3002330 w 3606966"/>
                <a:gd name="connsiteY5" fmla="*/ 628464 h 896529"/>
                <a:gd name="connsiteX6" fmla="*/ 3121470 w 3606966"/>
                <a:gd name="connsiteY6" fmla="*/ 622507 h 896529"/>
                <a:gd name="connsiteX7" fmla="*/ 3192954 w 3606966"/>
                <a:gd name="connsiteY7" fmla="*/ 616550 h 896529"/>
                <a:gd name="connsiteX8" fmla="*/ 3249546 w 3606966"/>
                <a:gd name="connsiteY8" fmla="*/ 607615 h 896529"/>
                <a:gd name="connsiteX9" fmla="*/ 3297202 w 3606966"/>
                <a:gd name="connsiteY9" fmla="*/ 595701 h 896529"/>
                <a:gd name="connsiteX10" fmla="*/ 3335922 w 3606966"/>
                <a:gd name="connsiteY10" fmla="*/ 577830 h 896529"/>
                <a:gd name="connsiteX11" fmla="*/ 3371664 w 3606966"/>
                <a:gd name="connsiteY11" fmla="*/ 556980 h 896529"/>
                <a:gd name="connsiteX12" fmla="*/ 3431234 w 3606966"/>
                <a:gd name="connsiteY12" fmla="*/ 509324 h 896529"/>
                <a:gd name="connsiteX13" fmla="*/ 3490804 w 3606966"/>
                <a:gd name="connsiteY13" fmla="*/ 452732 h 896529"/>
                <a:gd name="connsiteX14" fmla="*/ 3550374 w 3606966"/>
                <a:gd name="connsiteY14" fmla="*/ 393162 h 896529"/>
                <a:gd name="connsiteX15" fmla="*/ 3574202 w 3606966"/>
                <a:gd name="connsiteY15" fmla="*/ 369334 h 896529"/>
                <a:gd name="connsiteX16" fmla="*/ 3586116 w 3606966"/>
                <a:gd name="connsiteY16" fmla="*/ 363377 h 896529"/>
                <a:gd name="connsiteX17" fmla="*/ 3595052 w 3606966"/>
                <a:gd name="connsiteY17" fmla="*/ 363377 h 896529"/>
                <a:gd name="connsiteX18" fmla="*/ 3598030 w 3606966"/>
                <a:gd name="connsiteY18" fmla="*/ 363377 h 896529"/>
                <a:gd name="connsiteX19" fmla="*/ 3601009 w 3606966"/>
                <a:gd name="connsiteY19" fmla="*/ 366356 h 896529"/>
                <a:gd name="connsiteX20" fmla="*/ 3606966 w 3606966"/>
                <a:gd name="connsiteY20" fmla="*/ 375291 h 896529"/>
                <a:gd name="connsiteX21" fmla="*/ 3606966 w 3606966"/>
                <a:gd name="connsiteY21" fmla="*/ 393162 h 896529"/>
                <a:gd name="connsiteX22" fmla="*/ 3601009 w 3606966"/>
                <a:gd name="connsiteY22" fmla="*/ 428904 h 896529"/>
                <a:gd name="connsiteX23" fmla="*/ 3583138 w 3606966"/>
                <a:gd name="connsiteY23" fmla="*/ 503367 h 896529"/>
                <a:gd name="connsiteX24" fmla="*/ 3562288 w 3606966"/>
                <a:gd name="connsiteY24" fmla="*/ 574851 h 896529"/>
                <a:gd name="connsiteX25" fmla="*/ 3547396 w 3606966"/>
                <a:gd name="connsiteY25" fmla="*/ 616550 h 896529"/>
                <a:gd name="connsiteX26" fmla="*/ 3526546 w 3606966"/>
                <a:gd name="connsiteY26" fmla="*/ 673142 h 896529"/>
                <a:gd name="connsiteX27" fmla="*/ 3499740 w 3606966"/>
                <a:gd name="connsiteY27" fmla="*/ 732712 h 896529"/>
                <a:gd name="connsiteX28" fmla="*/ 3466976 w 3606966"/>
                <a:gd name="connsiteY28" fmla="*/ 789303 h 896529"/>
                <a:gd name="connsiteX29" fmla="*/ 3440170 w 3606966"/>
                <a:gd name="connsiteY29" fmla="*/ 836959 h 896529"/>
                <a:gd name="connsiteX30" fmla="*/ 3297202 w 3606966"/>
                <a:gd name="connsiteY30" fmla="*/ 893551 h 896529"/>
                <a:gd name="connsiteX31" fmla="*/ 3145298 w 3606966"/>
                <a:gd name="connsiteY31" fmla="*/ 896529 h 896529"/>
                <a:gd name="connsiteX32" fmla="*/ 2984459 w 3606966"/>
                <a:gd name="connsiteY32" fmla="*/ 893551 h 896529"/>
                <a:gd name="connsiteX33" fmla="*/ 2823620 w 3606966"/>
                <a:gd name="connsiteY33" fmla="*/ 887594 h 896529"/>
                <a:gd name="connsiteX34" fmla="*/ 2647888 w 3606966"/>
                <a:gd name="connsiteY34" fmla="*/ 878658 h 896529"/>
                <a:gd name="connsiteX35" fmla="*/ 2457264 w 3606966"/>
                <a:gd name="connsiteY35" fmla="*/ 866744 h 896529"/>
                <a:gd name="connsiteX36" fmla="*/ 2269619 w 3606966"/>
                <a:gd name="connsiteY36" fmla="*/ 851852 h 896529"/>
                <a:gd name="connsiteX37" fmla="*/ 2108780 w 3606966"/>
                <a:gd name="connsiteY37" fmla="*/ 833981 h 896529"/>
                <a:gd name="connsiteX38" fmla="*/ 1921134 w 3606966"/>
                <a:gd name="connsiteY38" fmla="*/ 810153 h 896529"/>
                <a:gd name="connsiteX39" fmla="*/ 1712639 w 3606966"/>
                <a:gd name="connsiteY39" fmla="*/ 777389 h 896529"/>
                <a:gd name="connsiteX40" fmla="*/ 1468402 w 3606966"/>
                <a:gd name="connsiteY40" fmla="*/ 729733 h 896529"/>
                <a:gd name="connsiteX41" fmla="*/ 1227143 w 3606966"/>
                <a:gd name="connsiteY41" fmla="*/ 667185 h 896529"/>
                <a:gd name="connsiteX42" fmla="*/ 944185 w 3606966"/>
                <a:gd name="connsiteY42" fmla="*/ 577830 h 896529"/>
                <a:gd name="connsiteX43" fmla="*/ 783346 w 3606966"/>
                <a:gd name="connsiteY43" fmla="*/ 515281 h 896529"/>
                <a:gd name="connsiteX44" fmla="*/ 601658 w 3606966"/>
                <a:gd name="connsiteY44" fmla="*/ 431883 h 896529"/>
                <a:gd name="connsiteX45" fmla="*/ 461668 w 3606966"/>
                <a:gd name="connsiteY45" fmla="*/ 357420 h 896529"/>
                <a:gd name="connsiteX46" fmla="*/ 339550 w 3606966"/>
                <a:gd name="connsiteY46" fmla="*/ 285936 h 896529"/>
                <a:gd name="connsiteX47" fmla="*/ 232324 w 3606966"/>
                <a:gd name="connsiteY47" fmla="*/ 217431 h 896529"/>
                <a:gd name="connsiteX48" fmla="*/ 86377 w 3606966"/>
                <a:gd name="connsiteY48" fmla="*/ 113183 h 896529"/>
                <a:gd name="connsiteX49" fmla="*/ 23828 w 3606966"/>
                <a:gd name="connsiteY49" fmla="*/ 62549 h 896529"/>
                <a:gd name="connsiteX50" fmla="*/ 8936 w 3606966"/>
                <a:gd name="connsiteY50" fmla="*/ 47656 h 896529"/>
                <a:gd name="connsiteX51" fmla="*/ 2979 w 3606966"/>
                <a:gd name="connsiteY51" fmla="*/ 41699 h 896529"/>
                <a:gd name="connsiteX52" fmla="*/ 0 w 3606966"/>
                <a:gd name="connsiteY52" fmla="*/ 29785 h 896529"/>
                <a:gd name="connsiteX53" fmla="*/ 0 w 3606966"/>
                <a:gd name="connsiteY53" fmla="*/ 14893 h 896529"/>
                <a:gd name="connsiteX54" fmla="*/ 2979 w 3606966"/>
                <a:gd name="connsiteY54" fmla="*/ 2979 h 896529"/>
                <a:gd name="connsiteX55" fmla="*/ 14893 w 3606966"/>
                <a:gd name="connsiteY55" fmla="*/ 0 h 896529"/>
                <a:gd name="connsiteX56" fmla="*/ 35742 w 3606966"/>
                <a:gd name="connsiteY56" fmla="*/ 0 h 896529"/>
                <a:gd name="connsiteX57" fmla="*/ 56592 w 3606966"/>
                <a:gd name="connsiteY57" fmla="*/ 5957 h 896529"/>
                <a:gd name="connsiteX58" fmla="*/ 122119 w 3606966"/>
                <a:gd name="connsiteY58" fmla="*/ 41699 h 896529"/>
                <a:gd name="connsiteX59" fmla="*/ 256152 w 3606966"/>
                <a:gd name="connsiteY59" fmla="*/ 113183 h 896529"/>
                <a:gd name="connsiteX60" fmla="*/ 369335 w 3606966"/>
                <a:gd name="connsiteY60" fmla="*/ 169775 h 896529"/>
                <a:gd name="connsiteX61" fmla="*/ 467625 w 3606966"/>
                <a:gd name="connsiteY61" fmla="*/ 217431 h 896529"/>
                <a:gd name="connsiteX62" fmla="*/ 554002 w 3606966"/>
                <a:gd name="connsiteY62" fmla="*/ 256151 h 896529"/>
                <a:gd name="connsiteX63" fmla="*/ 664206 w 3606966"/>
                <a:gd name="connsiteY63" fmla="*/ 300829 h 896529"/>
                <a:gd name="connsiteX64" fmla="*/ 783346 w 3606966"/>
                <a:gd name="connsiteY64" fmla="*/ 348485 h 896529"/>
                <a:gd name="connsiteX65" fmla="*/ 896529 w 3606966"/>
                <a:gd name="connsiteY65" fmla="*/ 387205 h 896529"/>
                <a:gd name="connsiteX66" fmla="*/ 1030562 w 3606966"/>
                <a:gd name="connsiteY66" fmla="*/ 428904 h 896529"/>
                <a:gd name="connsiteX67" fmla="*/ 1179487 w 3606966"/>
                <a:gd name="connsiteY67" fmla="*/ 467625 h 896529"/>
                <a:gd name="connsiteX68" fmla="*/ 1280756 w 3606966"/>
                <a:gd name="connsiteY68" fmla="*/ 491453 h 896529"/>
                <a:gd name="connsiteX69" fmla="*/ 1402875 w 3606966"/>
                <a:gd name="connsiteY69" fmla="*/ 518260 h 896529"/>
                <a:gd name="connsiteX70" fmla="*/ 1545843 w 3606966"/>
                <a:gd name="connsiteY70" fmla="*/ 542088 h 896529"/>
                <a:gd name="connsiteX71" fmla="*/ 1691789 w 3606966"/>
                <a:gd name="connsiteY71" fmla="*/ 559959 h 896529"/>
                <a:gd name="connsiteX72" fmla="*/ 1953898 w 3606966"/>
                <a:gd name="connsiteY72" fmla="*/ 589744 h 896529"/>
                <a:gd name="connsiteX73" fmla="*/ 2111758 w 3606966"/>
                <a:gd name="connsiteY73" fmla="*/ 607615 h 896529"/>
                <a:gd name="connsiteX74" fmla="*/ 2233877 w 3606966"/>
                <a:gd name="connsiteY74" fmla="*/ 619529 h 89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606966" h="896529">
                  <a:moveTo>
                    <a:pt x="2233877" y="619529"/>
                  </a:moveTo>
                  <a:lnTo>
                    <a:pt x="2367909" y="625486"/>
                  </a:lnTo>
                  <a:lnTo>
                    <a:pt x="2493006" y="628464"/>
                  </a:lnTo>
                  <a:lnTo>
                    <a:pt x="2698523" y="628464"/>
                  </a:lnTo>
                  <a:lnTo>
                    <a:pt x="2859362" y="628464"/>
                  </a:lnTo>
                  <a:lnTo>
                    <a:pt x="3002330" y="628464"/>
                  </a:lnTo>
                  <a:lnTo>
                    <a:pt x="3121470" y="622507"/>
                  </a:lnTo>
                  <a:lnTo>
                    <a:pt x="3192954" y="616550"/>
                  </a:lnTo>
                  <a:lnTo>
                    <a:pt x="3249546" y="607615"/>
                  </a:lnTo>
                  <a:lnTo>
                    <a:pt x="3297202" y="595701"/>
                  </a:lnTo>
                  <a:lnTo>
                    <a:pt x="3335922" y="577830"/>
                  </a:lnTo>
                  <a:lnTo>
                    <a:pt x="3371664" y="556980"/>
                  </a:lnTo>
                  <a:lnTo>
                    <a:pt x="3431234" y="509324"/>
                  </a:lnTo>
                  <a:lnTo>
                    <a:pt x="3490804" y="452732"/>
                  </a:lnTo>
                  <a:lnTo>
                    <a:pt x="3550374" y="393162"/>
                  </a:lnTo>
                  <a:lnTo>
                    <a:pt x="3574202" y="369334"/>
                  </a:lnTo>
                  <a:lnTo>
                    <a:pt x="3586116" y="363377"/>
                  </a:lnTo>
                  <a:lnTo>
                    <a:pt x="3595052" y="363377"/>
                  </a:lnTo>
                  <a:lnTo>
                    <a:pt x="3598030" y="363377"/>
                  </a:lnTo>
                  <a:lnTo>
                    <a:pt x="3601009" y="366356"/>
                  </a:lnTo>
                  <a:lnTo>
                    <a:pt x="3606966" y="375291"/>
                  </a:lnTo>
                  <a:lnTo>
                    <a:pt x="3606966" y="393162"/>
                  </a:lnTo>
                  <a:lnTo>
                    <a:pt x="3601009" y="428904"/>
                  </a:lnTo>
                  <a:lnTo>
                    <a:pt x="3583138" y="503367"/>
                  </a:lnTo>
                  <a:lnTo>
                    <a:pt x="3562288" y="574851"/>
                  </a:lnTo>
                  <a:lnTo>
                    <a:pt x="3547396" y="616550"/>
                  </a:lnTo>
                  <a:lnTo>
                    <a:pt x="3526546" y="673142"/>
                  </a:lnTo>
                  <a:lnTo>
                    <a:pt x="3499740" y="732712"/>
                  </a:lnTo>
                  <a:lnTo>
                    <a:pt x="3466976" y="789303"/>
                  </a:lnTo>
                  <a:lnTo>
                    <a:pt x="3440170" y="836959"/>
                  </a:lnTo>
                  <a:lnTo>
                    <a:pt x="3297202" y="893551"/>
                  </a:lnTo>
                  <a:lnTo>
                    <a:pt x="3145298" y="896529"/>
                  </a:lnTo>
                  <a:lnTo>
                    <a:pt x="2984459" y="893551"/>
                  </a:lnTo>
                  <a:lnTo>
                    <a:pt x="2823620" y="887594"/>
                  </a:lnTo>
                  <a:lnTo>
                    <a:pt x="2647888" y="878658"/>
                  </a:lnTo>
                  <a:lnTo>
                    <a:pt x="2457264" y="866744"/>
                  </a:lnTo>
                  <a:lnTo>
                    <a:pt x="2269619" y="851852"/>
                  </a:lnTo>
                  <a:lnTo>
                    <a:pt x="2108780" y="833981"/>
                  </a:lnTo>
                  <a:lnTo>
                    <a:pt x="1921134" y="810153"/>
                  </a:lnTo>
                  <a:lnTo>
                    <a:pt x="1712639" y="777389"/>
                  </a:lnTo>
                  <a:lnTo>
                    <a:pt x="1468402" y="729733"/>
                  </a:lnTo>
                  <a:lnTo>
                    <a:pt x="1227143" y="667185"/>
                  </a:lnTo>
                  <a:lnTo>
                    <a:pt x="944185" y="577830"/>
                  </a:lnTo>
                  <a:lnTo>
                    <a:pt x="783346" y="515281"/>
                  </a:lnTo>
                  <a:lnTo>
                    <a:pt x="601658" y="431883"/>
                  </a:lnTo>
                  <a:lnTo>
                    <a:pt x="461668" y="357420"/>
                  </a:lnTo>
                  <a:lnTo>
                    <a:pt x="339550" y="285936"/>
                  </a:lnTo>
                  <a:lnTo>
                    <a:pt x="232324" y="217431"/>
                  </a:lnTo>
                  <a:lnTo>
                    <a:pt x="86377" y="113183"/>
                  </a:lnTo>
                  <a:lnTo>
                    <a:pt x="23828" y="62549"/>
                  </a:lnTo>
                  <a:lnTo>
                    <a:pt x="8936" y="47656"/>
                  </a:lnTo>
                  <a:lnTo>
                    <a:pt x="2979" y="41699"/>
                  </a:lnTo>
                  <a:lnTo>
                    <a:pt x="0" y="29785"/>
                  </a:lnTo>
                  <a:lnTo>
                    <a:pt x="0" y="14893"/>
                  </a:lnTo>
                  <a:lnTo>
                    <a:pt x="2979" y="2979"/>
                  </a:lnTo>
                  <a:lnTo>
                    <a:pt x="14893" y="0"/>
                  </a:lnTo>
                  <a:lnTo>
                    <a:pt x="35742" y="0"/>
                  </a:lnTo>
                  <a:lnTo>
                    <a:pt x="56592" y="5957"/>
                  </a:lnTo>
                  <a:lnTo>
                    <a:pt x="122119" y="41699"/>
                  </a:lnTo>
                  <a:lnTo>
                    <a:pt x="256152" y="113183"/>
                  </a:lnTo>
                  <a:lnTo>
                    <a:pt x="369335" y="169775"/>
                  </a:lnTo>
                  <a:lnTo>
                    <a:pt x="467625" y="217431"/>
                  </a:lnTo>
                  <a:lnTo>
                    <a:pt x="554002" y="256151"/>
                  </a:lnTo>
                  <a:lnTo>
                    <a:pt x="664206" y="300829"/>
                  </a:lnTo>
                  <a:lnTo>
                    <a:pt x="783346" y="348485"/>
                  </a:lnTo>
                  <a:lnTo>
                    <a:pt x="896529" y="387205"/>
                  </a:lnTo>
                  <a:lnTo>
                    <a:pt x="1030562" y="428904"/>
                  </a:lnTo>
                  <a:lnTo>
                    <a:pt x="1179487" y="467625"/>
                  </a:lnTo>
                  <a:lnTo>
                    <a:pt x="1280756" y="491453"/>
                  </a:lnTo>
                  <a:lnTo>
                    <a:pt x="1402875" y="518260"/>
                  </a:lnTo>
                  <a:lnTo>
                    <a:pt x="1545843" y="542088"/>
                  </a:lnTo>
                  <a:lnTo>
                    <a:pt x="1691789" y="559959"/>
                  </a:lnTo>
                  <a:lnTo>
                    <a:pt x="1953898" y="589744"/>
                  </a:lnTo>
                  <a:lnTo>
                    <a:pt x="2111758" y="607615"/>
                  </a:lnTo>
                  <a:lnTo>
                    <a:pt x="2233877" y="619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C898BE70-EAC4-411E-BAA7-F58F8A66F3C8}"/>
                </a:ext>
              </a:extLst>
            </p:cNvPr>
            <p:cNvSpPr/>
            <p:nvPr/>
          </p:nvSpPr>
          <p:spPr>
            <a:xfrm>
              <a:off x="2678113" y="2757488"/>
              <a:ext cx="660400" cy="796925"/>
            </a:xfrm>
            <a:custGeom>
              <a:avLst/>
              <a:gdLst>
                <a:gd name="connsiteX0" fmla="*/ 183357 w 659607"/>
                <a:gd name="connsiteY0" fmla="*/ 230981 h 797718"/>
                <a:gd name="connsiteX1" fmla="*/ 247650 w 659607"/>
                <a:gd name="connsiteY1" fmla="*/ 304800 h 797718"/>
                <a:gd name="connsiteX2" fmla="*/ 304800 w 659607"/>
                <a:gd name="connsiteY2" fmla="*/ 376237 h 797718"/>
                <a:gd name="connsiteX3" fmla="*/ 323850 w 659607"/>
                <a:gd name="connsiteY3" fmla="*/ 400050 h 797718"/>
                <a:gd name="connsiteX4" fmla="*/ 350044 w 659607"/>
                <a:gd name="connsiteY4" fmla="*/ 452437 h 797718"/>
                <a:gd name="connsiteX5" fmla="*/ 404813 w 659607"/>
                <a:gd name="connsiteY5" fmla="*/ 569118 h 797718"/>
                <a:gd name="connsiteX6" fmla="*/ 447675 w 659607"/>
                <a:gd name="connsiteY6" fmla="*/ 661987 h 797718"/>
                <a:gd name="connsiteX7" fmla="*/ 478632 w 659607"/>
                <a:gd name="connsiteY7" fmla="*/ 731043 h 797718"/>
                <a:gd name="connsiteX8" fmla="*/ 488157 w 659607"/>
                <a:gd name="connsiteY8" fmla="*/ 745331 h 797718"/>
                <a:gd name="connsiteX9" fmla="*/ 511969 w 659607"/>
                <a:gd name="connsiteY9" fmla="*/ 766762 h 797718"/>
                <a:gd name="connsiteX10" fmla="*/ 535782 w 659607"/>
                <a:gd name="connsiteY10" fmla="*/ 783431 h 797718"/>
                <a:gd name="connsiteX11" fmla="*/ 552450 w 659607"/>
                <a:gd name="connsiteY11" fmla="*/ 792956 h 797718"/>
                <a:gd name="connsiteX12" fmla="*/ 569119 w 659607"/>
                <a:gd name="connsiteY12" fmla="*/ 797718 h 797718"/>
                <a:gd name="connsiteX13" fmla="*/ 588169 w 659607"/>
                <a:gd name="connsiteY13" fmla="*/ 797718 h 797718"/>
                <a:gd name="connsiteX14" fmla="*/ 602457 w 659607"/>
                <a:gd name="connsiteY14" fmla="*/ 790575 h 797718"/>
                <a:gd name="connsiteX15" fmla="*/ 611982 w 659607"/>
                <a:gd name="connsiteY15" fmla="*/ 783431 h 797718"/>
                <a:gd name="connsiteX16" fmla="*/ 619125 w 659607"/>
                <a:gd name="connsiteY16" fmla="*/ 773906 h 797718"/>
                <a:gd name="connsiteX17" fmla="*/ 631032 w 659607"/>
                <a:gd name="connsiteY17" fmla="*/ 747712 h 797718"/>
                <a:gd name="connsiteX18" fmla="*/ 645319 w 659607"/>
                <a:gd name="connsiteY18" fmla="*/ 697706 h 797718"/>
                <a:gd name="connsiteX19" fmla="*/ 654844 w 659607"/>
                <a:gd name="connsiteY19" fmla="*/ 654843 h 797718"/>
                <a:gd name="connsiteX20" fmla="*/ 659607 w 659607"/>
                <a:gd name="connsiteY20" fmla="*/ 616743 h 797718"/>
                <a:gd name="connsiteX21" fmla="*/ 659607 w 659607"/>
                <a:gd name="connsiteY21" fmla="*/ 588168 h 797718"/>
                <a:gd name="connsiteX22" fmla="*/ 659607 w 659607"/>
                <a:gd name="connsiteY22" fmla="*/ 559593 h 797718"/>
                <a:gd name="connsiteX23" fmla="*/ 657225 w 659607"/>
                <a:gd name="connsiteY23" fmla="*/ 523875 h 797718"/>
                <a:gd name="connsiteX24" fmla="*/ 647700 w 659607"/>
                <a:gd name="connsiteY24" fmla="*/ 481012 h 797718"/>
                <a:gd name="connsiteX25" fmla="*/ 635794 w 659607"/>
                <a:gd name="connsiteY25" fmla="*/ 447675 h 797718"/>
                <a:gd name="connsiteX26" fmla="*/ 616744 w 659607"/>
                <a:gd name="connsiteY26" fmla="*/ 400050 h 797718"/>
                <a:gd name="connsiteX27" fmla="*/ 597694 w 659607"/>
                <a:gd name="connsiteY27" fmla="*/ 357187 h 797718"/>
                <a:gd name="connsiteX28" fmla="*/ 573882 w 659607"/>
                <a:gd name="connsiteY28" fmla="*/ 316706 h 797718"/>
                <a:gd name="connsiteX29" fmla="*/ 540544 w 659607"/>
                <a:gd name="connsiteY29" fmla="*/ 266700 h 797718"/>
                <a:gd name="connsiteX30" fmla="*/ 523875 w 659607"/>
                <a:gd name="connsiteY30" fmla="*/ 245268 h 797718"/>
                <a:gd name="connsiteX31" fmla="*/ 492919 w 659607"/>
                <a:gd name="connsiteY31" fmla="*/ 216693 h 797718"/>
                <a:gd name="connsiteX32" fmla="*/ 466725 w 659607"/>
                <a:gd name="connsiteY32" fmla="*/ 195262 h 797718"/>
                <a:gd name="connsiteX33" fmla="*/ 440532 w 659607"/>
                <a:gd name="connsiteY33" fmla="*/ 176212 h 797718"/>
                <a:gd name="connsiteX34" fmla="*/ 395288 w 659607"/>
                <a:gd name="connsiteY34" fmla="*/ 147637 h 797718"/>
                <a:gd name="connsiteX35" fmla="*/ 335757 w 659607"/>
                <a:gd name="connsiteY35" fmla="*/ 111918 h 797718"/>
                <a:gd name="connsiteX36" fmla="*/ 273844 w 659607"/>
                <a:gd name="connsiteY36" fmla="*/ 80962 h 797718"/>
                <a:gd name="connsiteX37" fmla="*/ 235744 w 659607"/>
                <a:gd name="connsiteY37" fmla="*/ 64293 h 797718"/>
                <a:gd name="connsiteX38" fmla="*/ 166688 w 659607"/>
                <a:gd name="connsiteY38" fmla="*/ 38100 h 797718"/>
                <a:gd name="connsiteX39" fmla="*/ 97632 w 659607"/>
                <a:gd name="connsiteY39" fmla="*/ 14287 h 797718"/>
                <a:gd name="connsiteX40" fmla="*/ 38100 w 659607"/>
                <a:gd name="connsiteY40" fmla="*/ 0 h 797718"/>
                <a:gd name="connsiteX41" fmla="*/ 11907 w 659607"/>
                <a:gd name="connsiteY41" fmla="*/ 0 h 797718"/>
                <a:gd name="connsiteX42" fmla="*/ 2382 w 659607"/>
                <a:gd name="connsiteY42" fmla="*/ 7143 h 797718"/>
                <a:gd name="connsiteX43" fmla="*/ 0 w 659607"/>
                <a:gd name="connsiteY43" fmla="*/ 19050 h 797718"/>
                <a:gd name="connsiteX44" fmla="*/ 4763 w 659607"/>
                <a:gd name="connsiteY44" fmla="*/ 35718 h 797718"/>
                <a:gd name="connsiteX45" fmla="*/ 33338 w 659607"/>
                <a:gd name="connsiteY45" fmla="*/ 66675 h 797718"/>
                <a:gd name="connsiteX46" fmla="*/ 85725 w 659607"/>
                <a:gd name="connsiteY46" fmla="*/ 121443 h 797718"/>
                <a:gd name="connsiteX47" fmla="*/ 183357 w 659607"/>
                <a:gd name="connsiteY47" fmla="*/ 230981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59607" h="797718">
                  <a:moveTo>
                    <a:pt x="183357" y="230981"/>
                  </a:moveTo>
                  <a:lnTo>
                    <a:pt x="247650" y="304800"/>
                  </a:lnTo>
                  <a:lnTo>
                    <a:pt x="304800" y="376237"/>
                  </a:lnTo>
                  <a:lnTo>
                    <a:pt x="323850" y="400050"/>
                  </a:lnTo>
                  <a:lnTo>
                    <a:pt x="350044" y="452437"/>
                  </a:lnTo>
                  <a:lnTo>
                    <a:pt x="404813" y="569118"/>
                  </a:lnTo>
                  <a:lnTo>
                    <a:pt x="447675" y="661987"/>
                  </a:lnTo>
                  <a:lnTo>
                    <a:pt x="478632" y="731043"/>
                  </a:lnTo>
                  <a:lnTo>
                    <a:pt x="488157" y="745331"/>
                  </a:lnTo>
                  <a:lnTo>
                    <a:pt x="511969" y="766762"/>
                  </a:lnTo>
                  <a:lnTo>
                    <a:pt x="535782" y="783431"/>
                  </a:lnTo>
                  <a:lnTo>
                    <a:pt x="552450" y="792956"/>
                  </a:lnTo>
                  <a:lnTo>
                    <a:pt x="569119" y="797718"/>
                  </a:lnTo>
                  <a:lnTo>
                    <a:pt x="588169" y="797718"/>
                  </a:lnTo>
                  <a:lnTo>
                    <a:pt x="602457" y="790575"/>
                  </a:lnTo>
                  <a:lnTo>
                    <a:pt x="611982" y="783431"/>
                  </a:lnTo>
                  <a:lnTo>
                    <a:pt x="619125" y="773906"/>
                  </a:lnTo>
                  <a:lnTo>
                    <a:pt x="631032" y="747712"/>
                  </a:lnTo>
                  <a:lnTo>
                    <a:pt x="645319" y="697706"/>
                  </a:lnTo>
                  <a:lnTo>
                    <a:pt x="654844" y="654843"/>
                  </a:lnTo>
                  <a:lnTo>
                    <a:pt x="659607" y="616743"/>
                  </a:lnTo>
                  <a:lnTo>
                    <a:pt x="659607" y="588168"/>
                  </a:lnTo>
                  <a:lnTo>
                    <a:pt x="659607" y="559593"/>
                  </a:lnTo>
                  <a:lnTo>
                    <a:pt x="657225" y="523875"/>
                  </a:lnTo>
                  <a:lnTo>
                    <a:pt x="647700" y="481012"/>
                  </a:lnTo>
                  <a:lnTo>
                    <a:pt x="635794" y="447675"/>
                  </a:lnTo>
                  <a:lnTo>
                    <a:pt x="616744" y="400050"/>
                  </a:lnTo>
                  <a:lnTo>
                    <a:pt x="597694" y="357187"/>
                  </a:lnTo>
                  <a:lnTo>
                    <a:pt x="573882" y="316706"/>
                  </a:lnTo>
                  <a:lnTo>
                    <a:pt x="540544" y="266700"/>
                  </a:lnTo>
                  <a:lnTo>
                    <a:pt x="523875" y="245268"/>
                  </a:lnTo>
                  <a:lnTo>
                    <a:pt x="492919" y="216693"/>
                  </a:lnTo>
                  <a:lnTo>
                    <a:pt x="466725" y="195262"/>
                  </a:lnTo>
                  <a:lnTo>
                    <a:pt x="440532" y="176212"/>
                  </a:lnTo>
                  <a:lnTo>
                    <a:pt x="395288" y="147637"/>
                  </a:lnTo>
                  <a:lnTo>
                    <a:pt x="335757" y="111918"/>
                  </a:lnTo>
                  <a:lnTo>
                    <a:pt x="273844" y="80962"/>
                  </a:lnTo>
                  <a:lnTo>
                    <a:pt x="235744" y="64293"/>
                  </a:lnTo>
                  <a:lnTo>
                    <a:pt x="166688" y="38100"/>
                  </a:lnTo>
                  <a:lnTo>
                    <a:pt x="97632" y="14287"/>
                  </a:lnTo>
                  <a:lnTo>
                    <a:pt x="38100" y="0"/>
                  </a:lnTo>
                  <a:lnTo>
                    <a:pt x="11907" y="0"/>
                  </a:lnTo>
                  <a:lnTo>
                    <a:pt x="2382" y="7143"/>
                  </a:lnTo>
                  <a:lnTo>
                    <a:pt x="0" y="19050"/>
                  </a:lnTo>
                  <a:lnTo>
                    <a:pt x="4763" y="35718"/>
                  </a:lnTo>
                  <a:lnTo>
                    <a:pt x="33338" y="66675"/>
                  </a:lnTo>
                  <a:lnTo>
                    <a:pt x="85725" y="121443"/>
                  </a:lnTo>
                  <a:lnTo>
                    <a:pt x="183357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A226EBB1-0303-486B-B2DA-4CECF1C19B75}"/>
                </a:ext>
              </a:extLst>
            </p:cNvPr>
            <p:cNvSpPr/>
            <p:nvPr/>
          </p:nvSpPr>
          <p:spPr>
            <a:xfrm>
              <a:off x="2514600" y="3676650"/>
              <a:ext cx="1028700" cy="944563"/>
            </a:xfrm>
            <a:custGeom>
              <a:avLst/>
              <a:gdLst>
                <a:gd name="connsiteX0" fmla="*/ 895350 w 1028700"/>
                <a:gd name="connsiteY0" fmla="*/ 123825 h 945356"/>
                <a:gd name="connsiteX1" fmla="*/ 807244 w 1028700"/>
                <a:gd name="connsiteY1" fmla="*/ 202406 h 945356"/>
                <a:gd name="connsiteX2" fmla="*/ 726281 w 1028700"/>
                <a:gd name="connsiteY2" fmla="*/ 269081 h 945356"/>
                <a:gd name="connsiteX3" fmla="*/ 664369 w 1028700"/>
                <a:gd name="connsiteY3" fmla="*/ 316706 h 945356"/>
                <a:gd name="connsiteX4" fmla="*/ 561975 w 1028700"/>
                <a:gd name="connsiteY4" fmla="*/ 392906 h 945356"/>
                <a:gd name="connsiteX5" fmla="*/ 490538 w 1028700"/>
                <a:gd name="connsiteY5" fmla="*/ 438150 h 945356"/>
                <a:gd name="connsiteX6" fmla="*/ 440531 w 1028700"/>
                <a:gd name="connsiteY6" fmla="*/ 469106 h 945356"/>
                <a:gd name="connsiteX7" fmla="*/ 411956 w 1028700"/>
                <a:gd name="connsiteY7" fmla="*/ 490538 h 945356"/>
                <a:gd name="connsiteX8" fmla="*/ 366713 w 1028700"/>
                <a:gd name="connsiteY8" fmla="*/ 521494 h 945356"/>
                <a:gd name="connsiteX9" fmla="*/ 342900 w 1028700"/>
                <a:gd name="connsiteY9" fmla="*/ 535781 h 945356"/>
                <a:gd name="connsiteX10" fmla="*/ 316706 w 1028700"/>
                <a:gd name="connsiteY10" fmla="*/ 547688 h 945356"/>
                <a:gd name="connsiteX11" fmla="*/ 288131 w 1028700"/>
                <a:gd name="connsiteY11" fmla="*/ 554831 h 945356"/>
                <a:gd name="connsiteX12" fmla="*/ 259556 w 1028700"/>
                <a:gd name="connsiteY12" fmla="*/ 557213 h 945356"/>
                <a:gd name="connsiteX13" fmla="*/ 223838 w 1028700"/>
                <a:gd name="connsiteY13" fmla="*/ 550069 h 945356"/>
                <a:gd name="connsiteX14" fmla="*/ 190500 w 1028700"/>
                <a:gd name="connsiteY14" fmla="*/ 538163 h 945356"/>
                <a:gd name="connsiteX15" fmla="*/ 161925 w 1028700"/>
                <a:gd name="connsiteY15" fmla="*/ 523875 h 945356"/>
                <a:gd name="connsiteX16" fmla="*/ 138113 w 1028700"/>
                <a:gd name="connsiteY16" fmla="*/ 507206 h 945356"/>
                <a:gd name="connsiteX17" fmla="*/ 114300 w 1028700"/>
                <a:gd name="connsiteY17" fmla="*/ 490538 h 945356"/>
                <a:gd name="connsiteX18" fmla="*/ 90488 w 1028700"/>
                <a:gd name="connsiteY18" fmla="*/ 471488 h 945356"/>
                <a:gd name="connsiteX19" fmla="*/ 73819 w 1028700"/>
                <a:gd name="connsiteY19" fmla="*/ 452438 h 945356"/>
                <a:gd name="connsiteX20" fmla="*/ 57150 w 1028700"/>
                <a:gd name="connsiteY20" fmla="*/ 442913 h 945356"/>
                <a:gd name="connsiteX21" fmla="*/ 38100 w 1028700"/>
                <a:gd name="connsiteY21" fmla="*/ 438150 h 945356"/>
                <a:gd name="connsiteX22" fmla="*/ 16669 w 1028700"/>
                <a:gd name="connsiteY22" fmla="*/ 440531 h 945356"/>
                <a:gd name="connsiteX23" fmla="*/ 7144 w 1028700"/>
                <a:gd name="connsiteY23" fmla="*/ 452438 h 945356"/>
                <a:gd name="connsiteX24" fmla="*/ 0 w 1028700"/>
                <a:gd name="connsiteY24" fmla="*/ 471488 h 945356"/>
                <a:gd name="connsiteX25" fmla="*/ 0 w 1028700"/>
                <a:gd name="connsiteY25" fmla="*/ 485775 h 945356"/>
                <a:gd name="connsiteX26" fmla="*/ 9525 w 1028700"/>
                <a:gd name="connsiteY26" fmla="*/ 509588 h 945356"/>
                <a:gd name="connsiteX27" fmla="*/ 69056 w 1028700"/>
                <a:gd name="connsiteY27" fmla="*/ 628650 h 945356"/>
                <a:gd name="connsiteX28" fmla="*/ 121444 w 1028700"/>
                <a:gd name="connsiteY28" fmla="*/ 731044 h 945356"/>
                <a:gd name="connsiteX29" fmla="*/ 166688 w 1028700"/>
                <a:gd name="connsiteY29" fmla="*/ 821531 h 945356"/>
                <a:gd name="connsiteX30" fmla="*/ 202406 w 1028700"/>
                <a:gd name="connsiteY30" fmla="*/ 892969 h 945356"/>
                <a:gd name="connsiteX31" fmla="*/ 221456 w 1028700"/>
                <a:gd name="connsiteY31" fmla="*/ 914400 h 945356"/>
                <a:gd name="connsiteX32" fmla="*/ 240506 w 1028700"/>
                <a:gd name="connsiteY32" fmla="*/ 931069 h 945356"/>
                <a:gd name="connsiteX33" fmla="*/ 252413 w 1028700"/>
                <a:gd name="connsiteY33" fmla="*/ 938213 h 945356"/>
                <a:gd name="connsiteX34" fmla="*/ 269081 w 1028700"/>
                <a:gd name="connsiteY34" fmla="*/ 942975 h 945356"/>
                <a:gd name="connsiteX35" fmla="*/ 283369 w 1028700"/>
                <a:gd name="connsiteY35" fmla="*/ 945356 h 945356"/>
                <a:gd name="connsiteX36" fmla="*/ 297656 w 1028700"/>
                <a:gd name="connsiteY36" fmla="*/ 945356 h 945356"/>
                <a:gd name="connsiteX37" fmla="*/ 319088 w 1028700"/>
                <a:gd name="connsiteY37" fmla="*/ 935831 h 945356"/>
                <a:gd name="connsiteX38" fmla="*/ 335756 w 1028700"/>
                <a:gd name="connsiteY38" fmla="*/ 921544 h 945356"/>
                <a:gd name="connsiteX39" fmla="*/ 354806 w 1028700"/>
                <a:gd name="connsiteY39" fmla="*/ 890588 h 945356"/>
                <a:gd name="connsiteX40" fmla="*/ 388144 w 1028700"/>
                <a:gd name="connsiteY40" fmla="*/ 842963 h 945356"/>
                <a:gd name="connsiteX41" fmla="*/ 440531 w 1028700"/>
                <a:gd name="connsiteY41" fmla="*/ 769144 h 945356"/>
                <a:gd name="connsiteX42" fmla="*/ 485775 w 1028700"/>
                <a:gd name="connsiteY42" fmla="*/ 707231 h 945356"/>
                <a:gd name="connsiteX43" fmla="*/ 540544 w 1028700"/>
                <a:gd name="connsiteY43" fmla="*/ 645319 h 945356"/>
                <a:gd name="connsiteX44" fmla="*/ 609600 w 1028700"/>
                <a:gd name="connsiteY44" fmla="*/ 569119 h 945356"/>
                <a:gd name="connsiteX45" fmla="*/ 695325 w 1028700"/>
                <a:gd name="connsiteY45" fmla="*/ 485775 h 945356"/>
                <a:gd name="connsiteX46" fmla="*/ 776288 w 1028700"/>
                <a:gd name="connsiteY46" fmla="*/ 407194 h 945356"/>
                <a:gd name="connsiteX47" fmla="*/ 847725 w 1028700"/>
                <a:gd name="connsiteY47" fmla="*/ 342900 h 945356"/>
                <a:gd name="connsiteX48" fmla="*/ 916781 w 1028700"/>
                <a:gd name="connsiteY48" fmla="*/ 283369 h 945356"/>
                <a:gd name="connsiteX49" fmla="*/ 1016794 w 1028700"/>
                <a:gd name="connsiteY49" fmla="*/ 197644 h 945356"/>
                <a:gd name="connsiteX50" fmla="*/ 1028700 w 1028700"/>
                <a:gd name="connsiteY50" fmla="*/ 0 h 945356"/>
                <a:gd name="connsiteX51" fmla="*/ 895350 w 1028700"/>
                <a:gd name="connsiteY51" fmla="*/ 123825 h 94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28700" h="945356">
                  <a:moveTo>
                    <a:pt x="895350" y="123825"/>
                  </a:moveTo>
                  <a:lnTo>
                    <a:pt x="807244" y="202406"/>
                  </a:lnTo>
                  <a:lnTo>
                    <a:pt x="726281" y="269081"/>
                  </a:lnTo>
                  <a:lnTo>
                    <a:pt x="664369" y="316706"/>
                  </a:lnTo>
                  <a:lnTo>
                    <a:pt x="561975" y="392906"/>
                  </a:lnTo>
                  <a:lnTo>
                    <a:pt x="490538" y="438150"/>
                  </a:lnTo>
                  <a:lnTo>
                    <a:pt x="440531" y="469106"/>
                  </a:lnTo>
                  <a:lnTo>
                    <a:pt x="411956" y="490538"/>
                  </a:lnTo>
                  <a:lnTo>
                    <a:pt x="366713" y="521494"/>
                  </a:lnTo>
                  <a:lnTo>
                    <a:pt x="342900" y="535781"/>
                  </a:lnTo>
                  <a:lnTo>
                    <a:pt x="316706" y="547688"/>
                  </a:lnTo>
                  <a:lnTo>
                    <a:pt x="288131" y="554831"/>
                  </a:lnTo>
                  <a:lnTo>
                    <a:pt x="259556" y="557213"/>
                  </a:lnTo>
                  <a:lnTo>
                    <a:pt x="223838" y="550069"/>
                  </a:lnTo>
                  <a:lnTo>
                    <a:pt x="190500" y="538163"/>
                  </a:lnTo>
                  <a:lnTo>
                    <a:pt x="161925" y="523875"/>
                  </a:lnTo>
                  <a:lnTo>
                    <a:pt x="138113" y="507206"/>
                  </a:lnTo>
                  <a:lnTo>
                    <a:pt x="114300" y="490538"/>
                  </a:lnTo>
                  <a:lnTo>
                    <a:pt x="90488" y="471488"/>
                  </a:lnTo>
                  <a:lnTo>
                    <a:pt x="73819" y="452438"/>
                  </a:lnTo>
                  <a:lnTo>
                    <a:pt x="57150" y="442913"/>
                  </a:lnTo>
                  <a:lnTo>
                    <a:pt x="38100" y="438150"/>
                  </a:lnTo>
                  <a:lnTo>
                    <a:pt x="16669" y="440531"/>
                  </a:lnTo>
                  <a:lnTo>
                    <a:pt x="7144" y="452438"/>
                  </a:lnTo>
                  <a:lnTo>
                    <a:pt x="0" y="471488"/>
                  </a:lnTo>
                  <a:lnTo>
                    <a:pt x="0" y="485775"/>
                  </a:lnTo>
                  <a:lnTo>
                    <a:pt x="9525" y="509588"/>
                  </a:lnTo>
                  <a:lnTo>
                    <a:pt x="69056" y="628650"/>
                  </a:lnTo>
                  <a:lnTo>
                    <a:pt x="121444" y="731044"/>
                  </a:lnTo>
                  <a:lnTo>
                    <a:pt x="166688" y="821531"/>
                  </a:lnTo>
                  <a:lnTo>
                    <a:pt x="202406" y="892969"/>
                  </a:lnTo>
                  <a:lnTo>
                    <a:pt x="221456" y="914400"/>
                  </a:lnTo>
                  <a:lnTo>
                    <a:pt x="240506" y="931069"/>
                  </a:lnTo>
                  <a:lnTo>
                    <a:pt x="252413" y="938213"/>
                  </a:lnTo>
                  <a:lnTo>
                    <a:pt x="269081" y="942975"/>
                  </a:lnTo>
                  <a:lnTo>
                    <a:pt x="283369" y="945356"/>
                  </a:lnTo>
                  <a:lnTo>
                    <a:pt x="297656" y="945356"/>
                  </a:lnTo>
                  <a:lnTo>
                    <a:pt x="319088" y="935831"/>
                  </a:lnTo>
                  <a:lnTo>
                    <a:pt x="335756" y="921544"/>
                  </a:lnTo>
                  <a:lnTo>
                    <a:pt x="354806" y="890588"/>
                  </a:lnTo>
                  <a:lnTo>
                    <a:pt x="388144" y="842963"/>
                  </a:lnTo>
                  <a:lnTo>
                    <a:pt x="440531" y="769144"/>
                  </a:lnTo>
                  <a:lnTo>
                    <a:pt x="485775" y="707231"/>
                  </a:lnTo>
                  <a:lnTo>
                    <a:pt x="540544" y="645319"/>
                  </a:lnTo>
                  <a:lnTo>
                    <a:pt x="609600" y="569119"/>
                  </a:lnTo>
                  <a:lnTo>
                    <a:pt x="695325" y="485775"/>
                  </a:lnTo>
                  <a:lnTo>
                    <a:pt x="776288" y="407194"/>
                  </a:lnTo>
                  <a:lnTo>
                    <a:pt x="847725" y="342900"/>
                  </a:lnTo>
                  <a:lnTo>
                    <a:pt x="916781" y="283369"/>
                  </a:lnTo>
                  <a:lnTo>
                    <a:pt x="1016794" y="197644"/>
                  </a:lnTo>
                  <a:lnTo>
                    <a:pt x="1028700" y="0"/>
                  </a:lnTo>
                  <a:lnTo>
                    <a:pt x="895350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00216F85-9F53-417C-98A8-19FBD8FFF638}"/>
                </a:ext>
              </a:extLst>
            </p:cNvPr>
            <p:cNvSpPr/>
            <p:nvPr/>
          </p:nvSpPr>
          <p:spPr>
            <a:xfrm>
              <a:off x="4224338" y="2425700"/>
              <a:ext cx="2279650" cy="511175"/>
            </a:xfrm>
            <a:custGeom>
              <a:avLst/>
              <a:gdLst>
                <a:gd name="connsiteX0" fmla="*/ 1545465 w 2279561"/>
                <a:gd name="connsiteY0" fmla="*/ 226668 h 510003"/>
                <a:gd name="connsiteX1" fmla="*/ 1380616 w 2279561"/>
                <a:gd name="connsiteY1" fmla="*/ 244698 h 510003"/>
                <a:gd name="connsiteX2" fmla="*/ 1277585 w 2279561"/>
                <a:gd name="connsiteY2" fmla="*/ 257577 h 510003"/>
                <a:gd name="connsiteX3" fmla="*/ 1179705 w 2279561"/>
                <a:gd name="connsiteY3" fmla="*/ 273032 h 510003"/>
                <a:gd name="connsiteX4" fmla="*/ 1053492 w 2279561"/>
                <a:gd name="connsiteY4" fmla="*/ 293638 h 510003"/>
                <a:gd name="connsiteX5" fmla="*/ 983946 w 2279561"/>
                <a:gd name="connsiteY5" fmla="*/ 306517 h 510003"/>
                <a:gd name="connsiteX6" fmla="*/ 873188 w 2279561"/>
                <a:gd name="connsiteY6" fmla="*/ 329699 h 510003"/>
                <a:gd name="connsiteX7" fmla="*/ 783036 w 2279561"/>
                <a:gd name="connsiteY7" fmla="*/ 350305 h 510003"/>
                <a:gd name="connsiteX8" fmla="*/ 695460 w 2279561"/>
                <a:gd name="connsiteY8" fmla="*/ 376063 h 510003"/>
                <a:gd name="connsiteX9" fmla="*/ 597580 w 2279561"/>
                <a:gd name="connsiteY9" fmla="*/ 409548 h 510003"/>
                <a:gd name="connsiteX10" fmla="*/ 502276 w 2279561"/>
                <a:gd name="connsiteY10" fmla="*/ 440457 h 510003"/>
                <a:gd name="connsiteX11" fmla="*/ 399245 w 2279561"/>
                <a:gd name="connsiteY11" fmla="*/ 479094 h 510003"/>
                <a:gd name="connsiteX12" fmla="*/ 321972 w 2279561"/>
                <a:gd name="connsiteY12" fmla="*/ 510003 h 510003"/>
                <a:gd name="connsiteX13" fmla="*/ 316821 w 2279561"/>
                <a:gd name="connsiteY13" fmla="*/ 510003 h 510003"/>
                <a:gd name="connsiteX14" fmla="*/ 293639 w 2279561"/>
                <a:gd name="connsiteY14" fmla="*/ 507427 h 510003"/>
                <a:gd name="connsiteX15" fmla="*/ 255002 w 2279561"/>
                <a:gd name="connsiteY15" fmla="*/ 497124 h 510003"/>
                <a:gd name="connsiteX16" fmla="*/ 218941 w 2279561"/>
                <a:gd name="connsiteY16" fmla="*/ 484245 h 510003"/>
                <a:gd name="connsiteX17" fmla="*/ 177729 w 2279561"/>
                <a:gd name="connsiteY17" fmla="*/ 466215 h 510003"/>
                <a:gd name="connsiteX18" fmla="*/ 151971 w 2279561"/>
                <a:gd name="connsiteY18" fmla="*/ 450760 h 510003"/>
                <a:gd name="connsiteX19" fmla="*/ 131365 w 2279561"/>
                <a:gd name="connsiteY19" fmla="*/ 435306 h 510003"/>
                <a:gd name="connsiteX20" fmla="*/ 110759 w 2279561"/>
                <a:gd name="connsiteY20" fmla="*/ 417275 h 510003"/>
                <a:gd name="connsiteX21" fmla="*/ 95304 w 2279561"/>
                <a:gd name="connsiteY21" fmla="*/ 396669 h 510003"/>
                <a:gd name="connsiteX22" fmla="*/ 74698 w 2279561"/>
                <a:gd name="connsiteY22" fmla="*/ 365760 h 510003"/>
                <a:gd name="connsiteX23" fmla="*/ 51516 w 2279561"/>
                <a:gd name="connsiteY23" fmla="*/ 327123 h 510003"/>
                <a:gd name="connsiteX24" fmla="*/ 30910 w 2279561"/>
                <a:gd name="connsiteY24" fmla="*/ 291062 h 510003"/>
                <a:gd name="connsiteX25" fmla="*/ 12879 w 2279561"/>
                <a:gd name="connsiteY25" fmla="*/ 257577 h 510003"/>
                <a:gd name="connsiteX26" fmla="*/ 2576 w 2279561"/>
                <a:gd name="connsiteY26" fmla="*/ 239547 h 510003"/>
                <a:gd name="connsiteX27" fmla="*/ 0 w 2279561"/>
                <a:gd name="connsiteY27" fmla="*/ 216365 h 510003"/>
                <a:gd name="connsiteX28" fmla="*/ 0 w 2279561"/>
                <a:gd name="connsiteY28" fmla="*/ 200910 h 510003"/>
                <a:gd name="connsiteX29" fmla="*/ 7728 w 2279561"/>
                <a:gd name="connsiteY29" fmla="*/ 190607 h 510003"/>
                <a:gd name="connsiteX30" fmla="*/ 20607 w 2279561"/>
                <a:gd name="connsiteY30" fmla="*/ 188031 h 510003"/>
                <a:gd name="connsiteX31" fmla="*/ 30910 w 2279561"/>
                <a:gd name="connsiteY31" fmla="*/ 190607 h 510003"/>
                <a:gd name="connsiteX32" fmla="*/ 59243 w 2279561"/>
                <a:gd name="connsiteY32" fmla="*/ 206062 h 510003"/>
                <a:gd name="connsiteX33" fmla="*/ 113335 w 2279561"/>
                <a:gd name="connsiteY33" fmla="*/ 236971 h 510003"/>
                <a:gd name="connsiteX34" fmla="*/ 154547 w 2279561"/>
                <a:gd name="connsiteY34" fmla="*/ 255001 h 510003"/>
                <a:gd name="connsiteX35" fmla="*/ 200911 w 2279561"/>
                <a:gd name="connsiteY35" fmla="*/ 270456 h 510003"/>
                <a:gd name="connsiteX36" fmla="*/ 249851 w 2279561"/>
                <a:gd name="connsiteY36" fmla="*/ 283335 h 510003"/>
                <a:gd name="connsiteX37" fmla="*/ 283336 w 2279561"/>
                <a:gd name="connsiteY37" fmla="*/ 285911 h 510003"/>
                <a:gd name="connsiteX38" fmla="*/ 376064 w 2279561"/>
                <a:gd name="connsiteY38" fmla="*/ 270456 h 510003"/>
                <a:gd name="connsiteX39" fmla="*/ 587277 w 2279561"/>
                <a:gd name="connsiteY39" fmla="*/ 231819 h 510003"/>
                <a:gd name="connsiteX40" fmla="*/ 795915 w 2279561"/>
                <a:gd name="connsiteY40" fmla="*/ 198334 h 510003"/>
                <a:gd name="connsiteX41" fmla="*/ 999401 w 2279561"/>
                <a:gd name="connsiteY41" fmla="*/ 167425 h 510003"/>
                <a:gd name="connsiteX42" fmla="*/ 1264706 w 2279561"/>
                <a:gd name="connsiteY42" fmla="*/ 128788 h 510003"/>
                <a:gd name="connsiteX43" fmla="*/ 1511980 w 2279561"/>
                <a:gd name="connsiteY43" fmla="*/ 95303 h 510003"/>
                <a:gd name="connsiteX44" fmla="*/ 1769558 w 2279561"/>
                <a:gd name="connsiteY44" fmla="*/ 64394 h 510003"/>
                <a:gd name="connsiteX45" fmla="*/ 1805618 w 2279561"/>
                <a:gd name="connsiteY45" fmla="*/ 43788 h 510003"/>
                <a:gd name="connsiteX46" fmla="*/ 1841679 w 2279561"/>
                <a:gd name="connsiteY46" fmla="*/ 28333 h 510003"/>
                <a:gd name="connsiteX47" fmla="*/ 1880316 w 2279561"/>
                <a:gd name="connsiteY47" fmla="*/ 10303 h 510003"/>
                <a:gd name="connsiteX48" fmla="*/ 1918953 w 2279561"/>
                <a:gd name="connsiteY48" fmla="*/ 0 h 510003"/>
                <a:gd name="connsiteX49" fmla="*/ 1942135 w 2279561"/>
                <a:gd name="connsiteY49" fmla="*/ 0 h 510003"/>
                <a:gd name="connsiteX50" fmla="*/ 1957589 w 2279561"/>
                <a:gd name="connsiteY50" fmla="*/ 2575 h 510003"/>
                <a:gd name="connsiteX51" fmla="*/ 2014256 w 2279561"/>
                <a:gd name="connsiteY51" fmla="*/ 25757 h 510003"/>
                <a:gd name="connsiteX52" fmla="*/ 2088954 w 2279561"/>
                <a:gd name="connsiteY52" fmla="*/ 59243 h 510003"/>
                <a:gd name="connsiteX53" fmla="*/ 2186833 w 2279561"/>
                <a:gd name="connsiteY53" fmla="*/ 115910 h 510003"/>
                <a:gd name="connsiteX54" fmla="*/ 2235773 w 2279561"/>
                <a:gd name="connsiteY54" fmla="*/ 149395 h 510003"/>
                <a:gd name="connsiteX55" fmla="*/ 2258955 w 2279561"/>
                <a:gd name="connsiteY55" fmla="*/ 170001 h 510003"/>
                <a:gd name="connsiteX56" fmla="*/ 2271834 w 2279561"/>
                <a:gd name="connsiteY56" fmla="*/ 185455 h 510003"/>
                <a:gd name="connsiteX57" fmla="*/ 2276985 w 2279561"/>
                <a:gd name="connsiteY57" fmla="*/ 203486 h 510003"/>
                <a:gd name="connsiteX58" fmla="*/ 2279561 w 2279561"/>
                <a:gd name="connsiteY58" fmla="*/ 221516 h 510003"/>
                <a:gd name="connsiteX59" fmla="*/ 2271834 w 2279561"/>
                <a:gd name="connsiteY59" fmla="*/ 244698 h 510003"/>
                <a:gd name="connsiteX60" fmla="*/ 2256379 w 2279561"/>
                <a:gd name="connsiteY60" fmla="*/ 260153 h 510003"/>
                <a:gd name="connsiteX61" fmla="*/ 1893195 w 2279561"/>
                <a:gd name="connsiteY61" fmla="*/ 200910 h 510003"/>
                <a:gd name="connsiteX62" fmla="*/ 1808194 w 2279561"/>
                <a:gd name="connsiteY62" fmla="*/ 203486 h 510003"/>
                <a:gd name="connsiteX63" fmla="*/ 1702587 w 2279561"/>
                <a:gd name="connsiteY63" fmla="*/ 213789 h 510003"/>
                <a:gd name="connsiteX64" fmla="*/ 1545465 w 2279561"/>
                <a:gd name="connsiteY64" fmla="*/ 226668 h 51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79561" h="510003">
                  <a:moveTo>
                    <a:pt x="1545465" y="226668"/>
                  </a:moveTo>
                  <a:lnTo>
                    <a:pt x="1380616" y="244698"/>
                  </a:lnTo>
                  <a:lnTo>
                    <a:pt x="1277585" y="257577"/>
                  </a:lnTo>
                  <a:lnTo>
                    <a:pt x="1179705" y="273032"/>
                  </a:lnTo>
                  <a:lnTo>
                    <a:pt x="1053492" y="293638"/>
                  </a:lnTo>
                  <a:lnTo>
                    <a:pt x="983946" y="306517"/>
                  </a:lnTo>
                  <a:lnTo>
                    <a:pt x="873188" y="329699"/>
                  </a:lnTo>
                  <a:lnTo>
                    <a:pt x="783036" y="350305"/>
                  </a:lnTo>
                  <a:lnTo>
                    <a:pt x="695460" y="376063"/>
                  </a:lnTo>
                  <a:lnTo>
                    <a:pt x="597580" y="409548"/>
                  </a:lnTo>
                  <a:lnTo>
                    <a:pt x="502276" y="440457"/>
                  </a:lnTo>
                  <a:lnTo>
                    <a:pt x="399245" y="479094"/>
                  </a:lnTo>
                  <a:lnTo>
                    <a:pt x="321972" y="510003"/>
                  </a:lnTo>
                  <a:lnTo>
                    <a:pt x="316821" y="510003"/>
                  </a:lnTo>
                  <a:lnTo>
                    <a:pt x="293639" y="507427"/>
                  </a:lnTo>
                  <a:lnTo>
                    <a:pt x="255002" y="497124"/>
                  </a:lnTo>
                  <a:lnTo>
                    <a:pt x="218941" y="484245"/>
                  </a:lnTo>
                  <a:lnTo>
                    <a:pt x="177729" y="466215"/>
                  </a:lnTo>
                  <a:lnTo>
                    <a:pt x="151971" y="450760"/>
                  </a:lnTo>
                  <a:lnTo>
                    <a:pt x="131365" y="435306"/>
                  </a:lnTo>
                  <a:lnTo>
                    <a:pt x="110759" y="417275"/>
                  </a:lnTo>
                  <a:lnTo>
                    <a:pt x="95304" y="396669"/>
                  </a:lnTo>
                  <a:lnTo>
                    <a:pt x="74698" y="365760"/>
                  </a:lnTo>
                  <a:lnTo>
                    <a:pt x="51516" y="327123"/>
                  </a:lnTo>
                  <a:lnTo>
                    <a:pt x="30910" y="291062"/>
                  </a:lnTo>
                  <a:lnTo>
                    <a:pt x="12879" y="257577"/>
                  </a:lnTo>
                  <a:lnTo>
                    <a:pt x="2576" y="239547"/>
                  </a:lnTo>
                  <a:lnTo>
                    <a:pt x="0" y="216365"/>
                  </a:lnTo>
                  <a:lnTo>
                    <a:pt x="0" y="200910"/>
                  </a:lnTo>
                  <a:lnTo>
                    <a:pt x="7728" y="190607"/>
                  </a:lnTo>
                  <a:lnTo>
                    <a:pt x="20607" y="188031"/>
                  </a:lnTo>
                  <a:lnTo>
                    <a:pt x="30910" y="190607"/>
                  </a:lnTo>
                  <a:lnTo>
                    <a:pt x="59243" y="206062"/>
                  </a:lnTo>
                  <a:lnTo>
                    <a:pt x="113335" y="236971"/>
                  </a:lnTo>
                  <a:lnTo>
                    <a:pt x="154547" y="255001"/>
                  </a:lnTo>
                  <a:lnTo>
                    <a:pt x="200911" y="270456"/>
                  </a:lnTo>
                  <a:lnTo>
                    <a:pt x="249851" y="283335"/>
                  </a:lnTo>
                  <a:lnTo>
                    <a:pt x="283336" y="285911"/>
                  </a:lnTo>
                  <a:lnTo>
                    <a:pt x="376064" y="270456"/>
                  </a:lnTo>
                  <a:lnTo>
                    <a:pt x="587277" y="231819"/>
                  </a:lnTo>
                  <a:lnTo>
                    <a:pt x="795915" y="198334"/>
                  </a:lnTo>
                  <a:lnTo>
                    <a:pt x="999401" y="167425"/>
                  </a:lnTo>
                  <a:lnTo>
                    <a:pt x="1264706" y="128788"/>
                  </a:lnTo>
                  <a:lnTo>
                    <a:pt x="1511980" y="95303"/>
                  </a:lnTo>
                  <a:lnTo>
                    <a:pt x="1769558" y="64394"/>
                  </a:lnTo>
                  <a:lnTo>
                    <a:pt x="1805618" y="43788"/>
                  </a:lnTo>
                  <a:lnTo>
                    <a:pt x="1841679" y="28333"/>
                  </a:lnTo>
                  <a:lnTo>
                    <a:pt x="1880316" y="10303"/>
                  </a:lnTo>
                  <a:lnTo>
                    <a:pt x="1918953" y="0"/>
                  </a:lnTo>
                  <a:lnTo>
                    <a:pt x="1942135" y="0"/>
                  </a:lnTo>
                  <a:lnTo>
                    <a:pt x="1957589" y="2575"/>
                  </a:lnTo>
                  <a:lnTo>
                    <a:pt x="2014256" y="25757"/>
                  </a:lnTo>
                  <a:lnTo>
                    <a:pt x="2088954" y="59243"/>
                  </a:lnTo>
                  <a:lnTo>
                    <a:pt x="2186833" y="115910"/>
                  </a:lnTo>
                  <a:lnTo>
                    <a:pt x="2235773" y="149395"/>
                  </a:lnTo>
                  <a:lnTo>
                    <a:pt x="2258955" y="170001"/>
                  </a:lnTo>
                  <a:lnTo>
                    <a:pt x="2271834" y="185455"/>
                  </a:lnTo>
                  <a:lnTo>
                    <a:pt x="2276985" y="203486"/>
                  </a:lnTo>
                  <a:lnTo>
                    <a:pt x="2279561" y="221516"/>
                  </a:lnTo>
                  <a:lnTo>
                    <a:pt x="2271834" y="244698"/>
                  </a:lnTo>
                  <a:lnTo>
                    <a:pt x="2256379" y="260153"/>
                  </a:lnTo>
                  <a:lnTo>
                    <a:pt x="1893195" y="200910"/>
                  </a:lnTo>
                  <a:lnTo>
                    <a:pt x="1808194" y="203486"/>
                  </a:lnTo>
                  <a:lnTo>
                    <a:pt x="1702587" y="213789"/>
                  </a:lnTo>
                  <a:lnTo>
                    <a:pt x="1545465" y="226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AD2D1CA2-4EC3-4EEF-BA08-12CAFD3733E1}"/>
                </a:ext>
              </a:extLst>
            </p:cNvPr>
            <p:cNvSpPr/>
            <p:nvPr/>
          </p:nvSpPr>
          <p:spPr>
            <a:xfrm>
              <a:off x="5457825" y="2582863"/>
              <a:ext cx="1041400" cy="704850"/>
            </a:xfrm>
            <a:custGeom>
              <a:avLst/>
              <a:gdLst>
                <a:gd name="connsiteX0" fmla="*/ 650081 w 1040606"/>
                <a:gd name="connsiteY0" fmla="*/ 342900 h 704850"/>
                <a:gd name="connsiteX1" fmla="*/ 557213 w 1040606"/>
                <a:gd name="connsiteY1" fmla="*/ 400050 h 704850"/>
                <a:gd name="connsiteX2" fmla="*/ 442913 w 1040606"/>
                <a:gd name="connsiteY2" fmla="*/ 469107 h 704850"/>
                <a:gd name="connsiteX3" fmla="*/ 278606 w 1040606"/>
                <a:gd name="connsiteY3" fmla="*/ 571500 h 704850"/>
                <a:gd name="connsiteX4" fmla="*/ 157163 w 1040606"/>
                <a:gd name="connsiteY4" fmla="*/ 645319 h 704850"/>
                <a:gd name="connsiteX5" fmla="*/ 52388 w 1040606"/>
                <a:gd name="connsiteY5" fmla="*/ 704850 h 704850"/>
                <a:gd name="connsiteX6" fmla="*/ 0 w 1040606"/>
                <a:gd name="connsiteY6" fmla="*/ 654844 h 704850"/>
                <a:gd name="connsiteX7" fmla="*/ 92869 w 1040606"/>
                <a:gd name="connsiteY7" fmla="*/ 581025 h 704850"/>
                <a:gd name="connsiteX8" fmla="*/ 207169 w 1040606"/>
                <a:gd name="connsiteY8" fmla="*/ 485775 h 704850"/>
                <a:gd name="connsiteX9" fmla="*/ 271463 w 1040606"/>
                <a:gd name="connsiteY9" fmla="*/ 431007 h 704850"/>
                <a:gd name="connsiteX10" fmla="*/ 361950 w 1040606"/>
                <a:gd name="connsiteY10" fmla="*/ 345282 h 704850"/>
                <a:gd name="connsiteX11" fmla="*/ 428625 w 1040606"/>
                <a:gd name="connsiteY11" fmla="*/ 278607 h 704850"/>
                <a:gd name="connsiteX12" fmla="*/ 497681 w 1040606"/>
                <a:gd name="connsiteY12" fmla="*/ 209550 h 704850"/>
                <a:gd name="connsiteX13" fmla="*/ 559594 w 1040606"/>
                <a:gd name="connsiteY13" fmla="*/ 142875 h 704850"/>
                <a:gd name="connsiteX14" fmla="*/ 607219 w 1040606"/>
                <a:gd name="connsiteY14" fmla="*/ 88107 h 704850"/>
                <a:gd name="connsiteX15" fmla="*/ 626269 w 1040606"/>
                <a:gd name="connsiteY15" fmla="*/ 66675 h 704850"/>
                <a:gd name="connsiteX16" fmla="*/ 635794 w 1040606"/>
                <a:gd name="connsiteY16" fmla="*/ 52388 h 704850"/>
                <a:gd name="connsiteX17" fmla="*/ 635794 w 1040606"/>
                <a:gd name="connsiteY17" fmla="*/ 47625 h 704850"/>
                <a:gd name="connsiteX18" fmla="*/ 631031 w 1040606"/>
                <a:gd name="connsiteY18" fmla="*/ 38100 h 704850"/>
                <a:gd name="connsiteX19" fmla="*/ 602456 w 1040606"/>
                <a:gd name="connsiteY19" fmla="*/ 0 h 704850"/>
                <a:gd name="connsiteX20" fmla="*/ 1040606 w 1040606"/>
                <a:gd name="connsiteY20" fmla="*/ 54769 h 704850"/>
                <a:gd name="connsiteX21" fmla="*/ 1040606 w 1040606"/>
                <a:gd name="connsiteY21" fmla="*/ 71438 h 704850"/>
                <a:gd name="connsiteX22" fmla="*/ 1021556 w 1040606"/>
                <a:gd name="connsiteY22" fmla="*/ 104775 h 704850"/>
                <a:gd name="connsiteX23" fmla="*/ 1002506 w 1040606"/>
                <a:gd name="connsiteY23" fmla="*/ 119063 h 704850"/>
                <a:gd name="connsiteX24" fmla="*/ 952500 w 1040606"/>
                <a:gd name="connsiteY24" fmla="*/ 150019 h 704850"/>
                <a:gd name="connsiteX25" fmla="*/ 873919 w 1040606"/>
                <a:gd name="connsiteY25" fmla="*/ 200025 h 704850"/>
                <a:gd name="connsiteX26" fmla="*/ 785813 w 1040606"/>
                <a:gd name="connsiteY26" fmla="*/ 254794 h 704850"/>
                <a:gd name="connsiteX27" fmla="*/ 650081 w 1040606"/>
                <a:gd name="connsiteY27" fmla="*/ 342900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04850">
                  <a:moveTo>
                    <a:pt x="650081" y="342900"/>
                  </a:moveTo>
                  <a:lnTo>
                    <a:pt x="557213" y="400050"/>
                  </a:lnTo>
                  <a:lnTo>
                    <a:pt x="442913" y="469107"/>
                  </a:lnTo>
                  <a:lnTo>
                    <a:pt x="278606" y="571500"/>
                  </a:lnTo>
                  <a:lnTo>
                    <a:pt x="157163" y="645319"/>
                  </a:lnTo>
                  <a:lnTo>
                    <a:pt x="52388" y="704850"/>
                  </a:lnTo>
                  <a:lnTo>
                    <a:pt x="0" y="654844"/>
                  </a:lnTo>
                  <a:lnTo>
                    <a:pt x="92869" y="581025"/>
                  </a:lnTo>
                  <a:lnTo>
                    <a:pt x="207169" y="485775"/>
                  </a:lnTo>
                  <a:lnTo>
                    <a:pt x="271463" y="431007"/>
                  </a:lnTo>
                  <a:lnTo>
                    <a:pt x="361950" y="345282"/>
                  </a:lnTo>
                  <a:lnTo>
                    <a:pt x="428625" y="278607"/>
                  </a:lnTo>
                  <a:lnTo>
                    <a:pt x="497681" y="209550"/>
                  </a:lnTo>
                  <a:lnTo>
                    <a:pt x="559594" y="142875"/>
                  </a:lnTo>
                  <a:lnTo>
                    <a:pt x="607219" y="88107"/>
                  </a:lnTo>
                  <a:lnTo>
                    <a:pt x="626269" y="66675"/>
                  </a:lnTo>
                  <a:lnTo>
                    <a:pt x="635794" y="52388"/>
                  </a:lnTo>
                  <a:lnTo>
                    <a:pt x="635794" y="47625"/>
                  </a:lnTo>
                  <a:lnTo>
                    <a:pt x="631031" y="38100"/>
                  </a:lnTo>
                  <a:lnTo>
                    <a:pt x="602456" y="0"/>
                  </a:lnTo>
                  <a:lnTo>
                    <a:pt x="1040606" y="54769"/>
                  </a:lnTo>
                  <a:lnTo>
                    <a:pt x="1040606" y="71438"/>
                  </a:lnTo>
                  <a:lnTo>
                    <a:pt x="1021556" y="104775"/>
                  </a:lnTo>
                  <a:lnTo>
                    <a:pt x="1002506" y="119063"/>
                  </a:lnTo>
                  <a:lnTo>
                    <a:pt x="952500" y="150019"/>
                  </a:lnTo>
                  <a:lnTo>
                    <a:pt x="873919" y="200025"/>
                  </a:lnTo>
                  <a:lnTo>
                    <a:pt x="785813" y="254794"/>
                  </a:lnTo>
                  <a:lnTo>
                    <a:pt x="650081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4238DC8E-6614-46CD-A307-3C26A46420C9}"/>
                </a:ext>
              </a:extLst>
            </p:cNvPr>
            <p:cNvSpPr/>
            <p:nvPr/>
          </p:nvSpPr>
          <p:spPr>
            <a:xfrm>
              <a:off x="5053013" y="2957513"/>
              <a:ext cx="717550" cy="585787"/>
            </a:xfrm>
            <a:custGeom>
              <a:avLst/>
              <a:gdLst>
                <a:gd name="connsiteX0" fmla="*/ 300037 w 716756"/>
                <a:gd name="connsiteY0" fmla="*/ 338137 h 585787"/>
                <a:gd name="connsiteX1" fmla="*/ 397668 w 716756"/>
                <a:gd name="connsiteY1" fmla="*/ 445293 h 585787"/>
                <a:gd name="connsiteX2" fmla="*/ 476250 w 716756"/>
                <a:gd name="connsiteY2" fmla="*/ 538162 h 585787"/>
                <a:gd name="connsiteX3" fmla="*/ 514350 w 716756"/>
                <a:gd name="connsiteY3" fmla="*/ 585787 h 585787"/>
                <a:gd name="connsiteX4" fmla="*/ 673893 w 716756"/>
                <a:gd name="connsiteY4" fmla="*/ 576262 h 585787"/>
                <a:gd name="connsiteX5" fmla="*/ 690562 w 716756"/>
                <a:gd name="connsiteY5" fmla="*/ 550068 h 585787"/>
                <a:gd name="connsiteX6" fmla="*/ 704850 w 716756"/>
                <a:gd name="connsiteY6" fmla="*/ 523875 h 585787"/>
                <a:gd name="connsiteX7" fmla="*/ 711993 w 716756"/>
                <a:gd name="connsiteY7" fmla="*/ 502443 h 585787"/>
                <a:gd name="connsiteX8" fmla="*/ 714375 w 716756"/>
                <a:gd name="connsiteY8" fmla="*/ 488156 h 585787"/>
                <a:gd name="connsiteX9" fmla="*/ 716756 w 716756"/>
                <a:gd name="connsiteY9" fmla="*/ 469106 h 585787"/>
                <a:gd name="connsiteX10" fmla="*/ 711993 w 716756"/>
                <a:gd name="connsiteY10" fmla="*/ 442912 h 585787"/>
                <a:gd name="connsiteX11" fmla="*/ 707231 w 716756"/>
                <a:gd name="connsiteY11" fmla="*/ 423862 h 585787"/>
                <a:gd name="connsiteX12" fmla="*/ 692943 w 716756"/>
                <a:gd name="connsiteY12" fmla="*/ 402431 h 585787"/>
                <a:gd name="connsiteX13" fmla="*/ 659606 w 716756"/>
                <a:gd name="connsiteY13" fmla="*/ 369093 h 585787"/>
                <a:gd name="connsiteX14" fmla="*/ 619125 w 716756"/>
                <a:gd name="connsiteY14" fmla="*/ 328612 h 585787"/>
                <a:gd name="connsiteX15" fmla="*/ 581025 w 716756"/>
                <a:gd name="connsiteY15" fmla="*/ 290512 h 585787"/>
                <a:gd name="connsiteX16" fmla="*/ 557212 w 716756"/>
                <a:gd name="connsiteY16" fmla="*/ 266700 h 585787"/>
                <a:gd name="connsiteX17" fmla="*/ 478631 w 716756"/>
                <a:gd name="connsiteY17" fmla="*/ 228600 h 585787"/>
                <a:gd name="connsiteX18" fmla="*/ 423862 w 716756"/>
                <a:gd name="connsiteY18" fmla="*/ 188118 h 585787"/>
                <a:gd name="connsiteX19" fmla="*/ 390525 w 716756"/>
                <a:gd name="connsiteY19" fmla="*/ 164306 h 585787"/>
                <a:gd name="connsiteX20" fmla="*/ 354806 w 716756"/>
                <a:gd name="connsiteY20" fmla="*/ 142875 h 585787"/>
                <a:gd name="connsiteX21" fmla="*/ 300037 w 716756"/>
                <a:gd name="connsiteY21" fmla="*/ 109537 h 585787"/>
                <a:gd name="connsiteX22" fmla="*/ 254793 w 716756"/>
                <a:gd name="connsiteY22" fmla="*/ 85725 h 585787"/>
                <a:gd name="connsiteX23" fmla="*/ 180975 w 716756"/>
                <a:gd name="connsiteY23" fmla="*/ 52387 h 585787"/>
                <a:gd name="connsiteX24" fmla="*/ 109537 w 716756"/>
                <a:gd name="connsiteY24" fmla="*/ 23812 h 585787"/>
                <a:gd name="connsiteX25" fmla="*/ 59531 w 716756"/>
                <a:gd name="connsiteY25" fmla="*/ 4762 h 585787"/>
                <a:gd name="connsiteX26" fmla="*/ 26193 w 716756"/>
                <a:gd name="connsiteY26" fmla="*/ 0 h 585787"/>
                <a:gd name="connsiteX27" fmla="*/ 11906 w 716756"/>
                <a:gd name="connsiteY27" fmla="*/ 0 h 585787"/>
                <a:gd name="connsiteX28" fmla="*/ 2381 w 716756"/>
                <a:gd name="connsiteY28" fmla="*/ 4762 h 585787"/>
                <a:gd name="connsiteX29" fmla="*/ 0 w 716756"/>
                <a:gd name="connsiteY29" fmla="*/ 11906 h 585787"/>
                <a:gd name="connsiteX30" fmla="*/ 0 w 716756"/>
                <a:gd name="connsiteY30" fmla="*/ 23812 h 585787"/>
                <a:gd name="connsiteX31" fmla="*/ 4762 w 716756"/>
                <a:gd name="connsiteY31" fmla="*/ 40481 h 585787"/>
                <a:gd name="connsiteX32" fmla="*/ 21431 w 716756"/>
                <a:gd name="connsiteY32" fmla="*/ 64293 h 585787"/>
                <a:gd name="connsiteX33" fmla="*/ 52387 w 716756"/>
                <a:gd name="connsiteY33" fmla="*/ 92868 h 585787"/>
                <a:gd name="connsiteX34" fmla="*/ 128587 w 716756"/>
                <a:gd name="connsiteY34" fmla="*/ 164306 h 585787"/>
                <a:gd name="connsiteX35" fmla="*/ 226218 w 716756"/>
                <a:gd name="connsiteY35" fmla="*/ 261937 h 585787"/>
                <a:gd name="connsiteX36" fmla="*/ 300037 w 716756"/>
                <a:gd name="connsiteY36" fmla="*/ 338137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16756" h="585787">
                  <a:moveTo>
                    <a:pt x="300037" y="338137"/>
                  </a:moveTo>
                  <a:lnTo>
                    <a:pt x="397668" y="445293"/>
                  </a:lnTo>
                  <a:lnTo>
                    <a:pt x="476250" y="538162"/>
                  </a:lnTo>
                  <a:lnTo>
                    <a:pt x="514350" y="585787"/>
                  </a:lnTo>
                  <a:lnTo>
                    <a:pt x="673893" y="576262"/>
                  </a:lnTo>
                  <a:lnTo>
                    <a:pt x="690562" y="550068"/>
                  </a:lnTo>
                  <a:lnTo>
                    <a:pt x="704850" y="523875"/>
                  </a:lnTo>
                  <a:lnTo>
                    <a:pt x="711993" y="502443"/>
                  </a:lnTo>
                  <a:lnTo>
                    <a:pt x="714375" y="488156"/>
                  </a:lnTo>
                  <a:lnTo>
                    <a:pt x="716756" y="469106"/>
                  </a:lnTo>
                  <a:lnTo>
                    <a:pt x="711993" y="442912"/>
                  </a:lnTo>
                  <a:lnTo>
                    <a:pt x="707231" y="423862"/>
                  </a:lnTo>
                  <a:lnTo>
                    <a:pt x="692943" y="402431"/>
                  </a:lnTo>
                  <a:lnTo>
                    <a:pt x="659606" y="369093"/>
                  </a:lnTo>
                  <a:lnTo>
                    <a:pt x="619125" y="328612"/>
                  </a:lnTo>
                  <a:lnTo>
                    <a:pt x="581025" y="290512"/>
                  </a:lnTo>
                  <a:lnTo>
                    <a:pt x="557212" y="266700"/>
                  </a:lnTo>
                  <a:lnTo>
                    <a:pt x="478631" y="228600"/>
                  </a:lnTo>
                  <a:lnTo>
                    <a:pt x="423862" y="188118"/>
                  </a:lnTo>
                  <a:lnTo>
                    <a:pt x="390525" y="164306"/>
                  </a:lnTo>
                  <a:lnTo>
                    <a:pt x="354806" y="142875"/>
                  </a:lnTo>
                  <a:lnTo>
                    <a:pt x="300037" y="109537"/>
                  </a:lnTo>
                  <a:lnTo>
                    <a:pt x="254793" y="85725"/>
                  </a:lnTo>
                  <a:lnTo>
                    <a:pt x="180975" y="52387"/>
                  </a:lnTo>
                  <a:lnTo>
                    <a:pt x="109537" y="23812"/>
                  </a:lnTo>
                  <a:lnTo>
                    <a:pt x="59531" y="4762"/>
                  </a:lnTo>
                  <a:lnTo>
                    <a:pt x="26193" y="0"/>
                  </a:lnTo>
                  <a:lnTo>
                    <a:pt x="11906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0" y="23812"/>
                  </a:lnTo>
                  <a:lnTo>
                    <a:pt x="4762" y="40481"/>
                  </a:lnTo>
                  <a:lnTo>
                    <a:pt x="21431" y="64293"/>
                  </a:lnTo>
                  <a:lnTo>
                    <a:pt x="52387" y="92868"/>
                  </a:lnTo>
                  <a:lnTo>
                    <a:pt x="128587" y="164306"/>
                  </a:lnTo>
                  <a:lnTo>
                    <a:pt x="226218" y="261937"/>
                  </a:lnTo>
                  <a:lnTo>
                    <a:pt x="300037" y="3381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633E68D6-2D45-466B-82CA-CAEAA9415554}"/>
                </a:ext>
              </a:extLst>
            </p:cNvPr>
            <p:cNvSpPr/>
            <p:nvPr/>
          </p:nvSpPr>
          <p:spPr>
            <a:xfrm rot="16200000">
              <a:off x="3197225" y="4479925"/>
              <a:ext cx="2400300" cy="381000"/>
            </a:xfrm>
            <a:custGeom>
              <a:avLst/>
              <a:gdLst>
                <a:gd name="connsiteX0" fmla="*/ 1826419 w 2400300"/>
                <a:gd name="connsiteY0" fmla="*/ 161925 h 381000"/>
                <a:gd name="connsiteX1" fmla="*/ 1640682 w 2400300"/>
                <a:gd name="connsiteY1" fmla="*/ 159544 h 381000"/>
                <a:gd name="connsiteX2" fmla="*/ 1471613 w 2400300"/>
                <a:gd name="connsiteY2" fmla="*/ 157162 h 381000"/>
                <a:gd name="connsiteX3" fmla="*/ 1345407 w 2400300"/>
                <a:gd name="connsiteY3" fmla="*/ 154781 h 381000"/>
                <a:gd name="connsiteX4" fmla="*/ 1204913 w 2400300"/>
                <a:gd name="connsiteY4" fmla="*/ 150019 h 381000"/>
                <a:gd name="connsiteX5" fmla="*/ 1088232 w 2400300"/>
                <a:gd name="connsiteY5" fmla="*/ 145256 h 381000"/>
                <a:gd name="connsiteX6" fmla="*/ 978694 w 2400300"/>
                <a:gd name="connsiteY6" fmla="*/ 135731 h 381000"/>
                <a:gd name="connsiteX7" fmla="*/ 900113 w 2400300"/>
                <a:gd name="connsiteY7" fmla="*/ 130969 h 381000"/>
                <a:gd name="connsiteX8" fmla="*/ 814388 w 2400300"/>
                <a:gd name="connsiteY8" fmla="*/ 123825 h 381000"/>
                <a:gd name="connsiteX9" fmla="*/ 733425 w 2400300"/>
                <a:gd name="connsiteY9" fmla="*/ 116681 h 381000"/>
                <a:gd name="connsiteX10" fmla="*/ 645319 w 2400300"/>
                <a:gd name="connsiteY10" fmla="*/ 104775 h 381000"/>
                <a:gd name="connsiteX11" fmla="*/ 547688 w 2400300"/>
                <a:gd name="connsiteY11" fmla="*/ 88106 h 381000"/>
                <a:gd name="connsiteX12" fmla="*/ 483394 w 2400300"/>
                <a:gd name="connsiteY12" fmla="*/ 76200 h 381000"/>
                <a:gd name="connsiteX13" fmla="*/ 404813 w 2400300"/>
                <a:gd name="connsiteY13" fmla="*/ 57150 h 381000"/>
                <a:gd name="connsiteX14" fmla="*/ 335757 w 2400300"/>
                <a:gd name="connsiteY14" fmla="*/ 38100 h 381000"/>
                <a:gd name="connsiteX15" fmla="*/ 300038 w 2400300"/>
                <a:gd name="connsiteY15" fmla="*/ 28575 h 381000"/>
                <a:gd name="connsiteX16" fmla="*/ 288132 w 2400300"/>
                <a:gd name="connsiteY16" fmla="*/ 28575 h 381000"/>
                <a:gd name="connsiteX17" fmla="*/ 254794 w 2400300"/>
                <a:gd name="connsiteY17" fmla="*/ 33337 h 381000"/>
                <a:gd name="connsiteX18" fmla="*/ 190500 w 2400300"/>
                <a:gd name="connsiteY18" fmla="*/ 50006 h 381000"/>
                <a:gd name="connsiteX19" fmla="*/ 135732 w 2400300"/>
                <a:gd name="connsiteY19" fmla="*/ 69056 h 381000"/>
                <a:gd name="connsiteX20" fmla="*/ 88107 w 2400300"/>
                <a:gd name="connsiteY20" fmla="*/ 90487 h 381000"/>
                <a:gd name="connsiteX21" fmla="*/ 47625 w 2400300"/>
                <a:gd name="connsiteY21" fmla="*/ 111919 h 381000"/>
                <a:gd name="connsiteX22" fmla="*/ 33338 w 2400300"/>
                <a:gd name="connsiteY22" fmla="*/ 116681 h 381000"/>
                <a:gd name="connsiteX23" fmla="*/ 14288 w 2400300"/>
                <a:gd name="connsiteY23" fmla="*/ 128587 h 381000"/>
                <a:gd name="connsiteX24" fmla="*/ 7144 w 2400300"/>
                <a:gd name="connsiteY24" fmla="*/ 142875 h 381000"/>
                <a:gd name="connsiteX25" fmla="*/ 0 w 2400300"/>
                <a:gd name="connsiteY25" fmla="*/ 166687 h 381000"/>
                <a:gd name="connsiteX26" fmla="*/ 0 w 2400300"/>
                <a:gd name="connsiteY26" fmla="*/ 200025 h 381000"/>
                <a:gd name="connsiteX27" fmla="*/ 4763 w 2400300"/>
                <a:gd name="connsiteY27" fmla="*/ 223837 h 381000"/>
                <a:gd name="connsiteX28" fmla="*/ 14288 w 2400300"/>
                <a:gd name="connsiteY28" fmla="*/ 235744 h 381000"/>
                <a:gd name="connsiteX29" fmla="*/ 35719 w 2400300"/>
                <a:gd name="connsiteY29" fmla="*/ 252412 h 381000"/>
                <a:gd name="connsiteX30" fmla="*/ 69057 w 2400300"/>
                <a:gd name="connsiteY30" fmla="*/ 266700 h 381000"/>
                <a:gd name="connsiteX31" fmla="*/ 130969 w 2400300"/>
                <a:gd name="connsiteY31" fmla="*/ 283369 h 381000"/>
                <a:gd name="connsiteX32" fmla="*/ 197644 w 2400300"/>
                <a:gd name="connsiteY32" fmla="*/ 295275 h 381000"/>
                <a:gd name="connsiteX33" fmla="*/ 261938 w 2400300"/>
                <a:gd name="connsiteY33" fmla="*/ 304800 h 381000"/>
                <a:gd name="connsiteX34" fmla="*/ 333375 w 2400300"/>
                <a:gd name="connsiteY34" fmla="*/ 311944 h 381000"/>
                <a:gd name="connsiteX35" fmla="*/ 402432 w 2400300"/>
                <a:gd name="connsiteY35" fmla="*/ 316706 h 381000"/>
                <a:gd name="connsiteX36" fmla="*/ 552450 w 2400300"/>
                <a:gd name="connsiteY36" fmla="*/ 316706 h 381000"/>
                <a:gd name="connsiteX37" fmla="*/ 735807 w 2400300"/>
                <a:gd name="connsiteY37" fmla="*/ 316706 h 381000"/>
                <a:gd name="connsiteX38" fmla="*/ 800100 w 2400300"/>
                <a:gd name="connsiteY38" fmla="*/ 316706 h 381000"/>
                <a:gd name="connsiteX39" fmla="*/ 921544 w 2400300"/>
                <a:gd name="connsiteY39" fmla="*/ 335756 h 381000"/>
                <a:gd name="connsiteX40" fmla="*/ 1031082 w 2400300"/>
                <a:gd name="connsiteY40" fmla="*/ 340519 h 381000"/>
                <a:gd name="connsiteX41" fmla="*/ 1209675 w 2400300"/>
                <a:gd name="connsiteY41" fmla="*/ 350044 h 381000"/>
                <a:gd name="connsiteX42" fmla="*/ 1335882 w 2400300"/>
                <a:gd name="connsiteY42" fmla="*/ 354806 h 381000"/>
                <a:gd name="connsiteX43" fmla="*/ 1481138 w 2400300"/>
                <a:gd name="connsiteY43" fmla="*/ 357187 h 381000"/>
                <a:gd name="connsiteX44" fmla="*/ 1681163 w 2400300"/>
                <a:gd name="connsiteY44" fmla="*/ 359569 h 381000"/>
                <a:gd name="connsiteX45" fmla="*/ 1943100 w 2400300"/>
                <a:gd name="connsiteY45" fmla="*/ 359569 h 381000"/>
                <a:gd name="connsiteX46" fmla="*/ 2128838 w 2400300"/>
                <a:gd name="connsiteY46" fmla="*/ 359569 h 381000"/>
                <a:gd name="connsiteX47" fmla="*/ 2264569 w 2400300"/>
                <a:gd name="connsiteY47" fmla="*/ 381000 h 381000"/>
                <a:gd name="connsiteX48" fmla="*/ 2281238 w 2400300"/>
                <a:gd name="connsiteY48" fmla="*/ 359569 h 381000"/>
                <a:gd name="connsiteX49" fmla="*/ 2297907 w 2400300"/>
                <a:gd name="connsiteY49" fmla="*/ 330994 h 381000"/>
                <a:gd name="connsiteX50" fmla="*/ 2321719 w 2400300"/>
                <a:gd name="connsiteY50" fmla="*/ 288131 h 381000"/>
                <a:gd name="connsiteX51" fmla="*/ 2338388 w 2400300"/>
                <a:gd name="connsiteY51" fmla="*/ 250031 h 381000"/>
                <a:gd name="connsiteX52" fmla="*/ 2357438 w 2400300"/>
                <a:gd name="connsiteY52" fmla="*/ 204787 h 381000"/>
                <a:gd name="connsiteX53" fmla="*/ 2369344 w 2400300"/>
                <a:gd name="connsiteY53" fmla="*/ 166687 h 381000"/>
                <a:gd name="connsiteX54" fmla="*/ 2381250 w 2400300"/>
                <a:gd name="connsiteY54" fmla="*/ 126206 h 381000"/>
                <a:gd name="connsiteX55" fmla="*/ 2393157 w 2400300"/>
                <a:gd name="connsiteY55" fmla="*/ 78581 h 381000"/>
                <a:gd name="connsiteX56" fmla="*/ 2397919 w 2400300"/>
                <a:gd name="connsiteY56" fmla="*/ 45244 h 381000"/>
                <a:gd name="connsiteX57" fmla="*/ 2400300 w 2400300"/>
                <a:gd name="connsiteY57" fmla="*/ 28575 h 381000"/>
                <a:gd name="connsiteX58" fmla="*/ 2400300 w 2400300"/>
                <a:gd name="connsiteY58" fmla="*/ 14287 h 381000"/>
                <a:gd name="connsiteX59" fmla="*/ 2397919 w 2400300"/>
                <a:gd name="connsiteY59" fmla="*/ 7144 h 381000"/>
                <a:gd name="connsiteX60" fmla="*/ 2393157 w 2400300"/>
                <a:gd name="connsiteY60" fmla="*/ 0 h 381000"/>
                <a:gd name="connsiteX61" fmla="*/ 2381250 w 2400300"/>
                <a:gd name="connsiteY61" fmla="*/ 2381 h 381000"/>
                <a:gd name="connsiteX62" fmla="*/ 2369344 w 2400300"/>
                <a:gd name="connsiteY62" fmla="*/ 9525 h 381000"/>
                <a:gd name="connsiteX63" fmla="*/ 2347913 w 2400300"/>
                <a:gd name="connsiteY63" fmla="*/ 30956 h 381000"/>
                <a:gd name="connsiteX64" fmla="*/ 2319338 w 2400300"/>
                <a:gd name="connsiteY64" fmla="*/ 54769 h 381000"/>
                <a:gd name="connsiteX65" fmla="*/ 2281238 w 2400300"/>
                <a:gd name="connsiteY65" fmla="*/ 83344 h 381000"/>
                <a:gd name="connsiteX66" fmla="*/ 2235994 w 2400300"/>
                <a:gd name="connsiteY66" fmla="*/ 107156 h 381000"/>
                <a:gd name="connsiteX67" fmla="*/ 2171700 w 2400300"/>
                <a:gd name="connsiteY67" fmla="*/ 130969 h 381000"/>
                <a:gd name="connsiteX68" fmla="*/ 2121694 w 2400300"/>
                <a:gd name="connsiteY68" fmla="*/ 142875 h 381000"/>
                <a:gd name="connsiteX69" fmla="*/ 2076450 w 2400300"/>
                <a:gd name="connsiteY69" fmla="*/ 150019 h 381000"/>
                <a:gd name="connsiteX70" fmla="*/ 2031207 w 2400300"/>
                <a:gd name="connsiteY70" fmla="*/ 154781 h 381000"/>
                <a:gd name="connsiteX71" fmla="*/ 1983582 w 2400300"/>
                <a:gd name="connsiteY71" fmla="*/ 159544 h 381000"/>
                <a:gd name="connsiteX72" fmla="*/ 1919288 w 2400300"/>
                <a:gd name="connsiteY72" fmla="*/ 161925 h 381000"/>
                <a:gd name="connsiteX73" fmla="*/ 1826419 w 2400300"/>
                <a:gd name="connsiteY73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00300" h="381000">
                  <a:moveTo>
                    <a:pt x="1826419" y="161925"/>
                  </a:moveTo>
                  <a:lnTo>
                    <a:pt x="1640682" y="159544"/>
                  </a:lnTo>
                  <a:lnTo>
                    <a:pt x="1471613" y="157162"/>
                  </a:lnTo>
                  <a:lnTo>
                    <a:pt x="1345407" y="154781"/>
                  </a:lnTo>
                  <a:lnTo>
                    <a:pt x="1204913" y="150019"/>
                  </a:lnTo>
                  <a:lnTo>
                    <a:pt x="1088232" y="145256"/>
                  </a:lnTo>
                  <a:lnTo>
                    <a:pt x="978694" y="135731"/>
                  </a:lnTo>
                  <a:lnTo>
                    <a:pt x="900113" y="130969"/>
                  </a:lnTo>
                  <a:lnTo>
                    <a:pt x="814388" y="123825"/>
                  </a:lnTo>
                  <a:lnTo>
                    <a:pt x="733425" y="116681"/>
                  </a:lnTo>
                  <a:lnTo>
                    <a:pt x="645319" y="104775"/>
                  </a:lnTo>
                  <a:lnTo>
                    <a:pt x="547688" y="88106"/>
                  </a:lnTo>
                  <a:lnTo>
                    <a:pt x="483394" y="76200"/>
                  </a:lnTo>
                  <a:lnTo>
                    <a:pt x="404813" y="57150"/>
                  </a:lnTo>
                  <a:lnTo>
                    <a:pt x="335757" y="38100"/>
                  </a:lnTo>
                  <a:lnTo>
                    <a:pt x="300038" y="28575"/>
                  </a:lnTo>
                  <a:lnTo>
                    <a:pt x="288132" y="28575"/>
                  </a:lnTo>
                  <a:lnTo>
                    <a:pt x="254794" y="33337"/>
                  </a:lnTo>
                  <a:lnTo>
                    <a:pt x="190500" y="50006"/>
                  </a:lnTo>
                  <a:lnTo>
                    <a:pt x="135732" y="69056"/>
                  </a:lnTo>
                  <a:lnTo>
                    <a:pt x="88107" y="90487"/>
                  </a:lnTo>
                  <a:lnTo>
                    <a:pt x="47625" y="111919"/>
                  </a:lnTo>
                  <a:lnTo>
                    <a:pt x="33338" y="116681"/>
                  </a:lnTo>
                  <a:lnTo>
                    <a:pt x="14288" y="128587"/>
                  </a:lnTo>
                  <a:lnTo>
                    <a:pt x="7144" y="142875"/>
                  </a:lnTo>
                  <a:lnTo>
                    <a:pt x="0" y="166687"/>
                  </a:lnTo>
                  <a:lnTo>
                    <a:pt x="0" y="200025"/>
                  </a:lnTo>
                  <a:lnTo>
                    <a:pt x="4763" y="223837"/>
                  </a:lnTo>
                  <a:lnTo>
                    <a:pt x="14288" y="235744"/>
                  </a:lnTo>
                  <a:lnTo>
                    <a:pt x="35719" y="252412"/>
                  </a:lnTo>
                  <a:lnTo>
                    <a:pt x="69057" y="266700"/>
                  </a:lnTo>
                  <a:lnTo>
                    <a:pt x="130969" y="283369"/>
                  </a:lnTo>
                  <a:lnTo>
                    <a:pt x="197644" y="295275"/>
                  </a:lnTo>
                  <a:lnTo>
                    <a:pt x="261938" y="304800"/>
                  </a:lnTo>
                  <a:lnTo>
                    <a:pt x="333375" y="311944"/>
                  </a:lnTo>
                  <a:lnTo>
                    <a:pt x="402432" y="316706"/>
                  </a:lnTo>
                  <a:lnTo>
                    <a:pt x="552450" y="316706"/>
                  </a:lnTo>
                  <a:lnTo>
                    <a:pt x="735807" y="316706"/>
                  </a:lnTo>
                  <a:lnTo>
                    <a:pt x="800100" y="316706"/>
                  </a:lnTo>
                  <a:lnTo>
                    <a:pt x="921544" y="335756"/>
                  </a:lnTo>
                  <a:lnTo>
                    <a:pt x="1031082" y="340519"/>
                  </a:lnTo>
                  <a:lnTo>
                    <a:pt x="1209675" y="350044"/>
                  </a:lnTo>
                  <a:lnTo>
                    <a:pt x="1335882" y="354806"/>
                  </a:lnTo>
                  <a:lnTo>
                    <a:pt x="1481138" y="357187"/>
                  </a:lnTo>
                  <a:lnTo>
                    <a:pt x="1681163" y="359569"/>
                  </a:lnTo>
                  <a:lnTo>
                    <a:pt x="1943100" y="359569"/>
                  </a:lnTo>
                  <a:lnTo>
                    <a:pt x="2128838" y="359569"/>
                  </a:lnTo>
                  <a:lnTo>
                    <a:pt x="2264569" y="381000"/>
                  </a:lnTo>
                  <a:lnTo>
                    <a:pt x="2281238" y="359569"/>
                  </a:lnTo>
                  <a:lnTo>
                    <a:pt x="2297907" y="330994"/>
                  </a:lnTo>
                  <a:lnTo>
                    <a:pt x="2321719" y="288131"/>
                  </a:lnTo>
                  <a:lnTo>
                    <a:pt x="2338388" y="250031"/>
                  </a:lnTo>
                  <a:lnTo>
                    <a:pt x="2357438" y="204787"/>
                  </a:lnTo>
                  <a:lnTo>
                    <a:pt x="2369344" y="166687"/>
                  </a:lnTo>
                  <a:lnTo>
                    <a:pt x="2381250" y="126206"/>
                  </a:lnTo>
                  <a:lnTo>
                    <a:pt x="2393157" y="78581"/>
                  </a:lnTo>
                  <a:lnTo>
                    <a:pt x="2397919" y="45244"/>
                  </a:lnTo>
                  <a:lnTo>
                    <a:pt x="2400300" y="28575"/>
                  </a:lnTo>
                  <a:lnTo>
                    <a:pt x="2400300" y="14287"/>
                  </a:lnTo>
                  <a:lnTo>
                    <a:pt x="2397919" y="7144"/>
                  </a:lnTo>
                  <a:lnTo>
                    <a:pt x="2393157" y="0"/>
                  </a:lnTo>
                  <a:lnTo>
                    <a:pt x="2381250" y="2381"/>
                  </a:lnTo>
                  <a:lnTo>
                    <a:pt x="2369344" y="9525"/>
                  </a:lnTo>
                  <a:lnTo>
                    <a:pt x="2347913" y="30956"/>
                  </a:lnTo>
                  <a:lnTo>
                    <a:pt x="2319338" y="54769"/>
                  </a:lnTo>
                  <a:lnTo>
                    <a:pt x="2281238" y="83344"/>
                  </a:lnTo>
                  <a:lnTo>
                    <a:pt x="2235994" y="107156"/>
                  </a:lnTo>
                  <a:lnTo>
                    <a:pt x="2171700" y="130969"/>
                  </a:lnTo>
                  <a:lnTo>
                    <a:pt x="2121694" y="142875"/>
                  </a:lnTo>
                  <a:lnTo>
                    <a:pt x="2076450" y="150019"/>
                  </a:lnTo>
                  <a:lnTo>
                    <a:pt x="2031207" y="154781"/>
                  </a:lnTo>
                  <a:lnTo>
                    <a:pt x="1983582" y="159544"/>
                  </a:lnTo>
                  <a:lnTo>
                    <a:pt x="1919288" y="161925"/>
                  </a:lnTo>
                  <a:lnTo>
                    <a:pt x="1826419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A71F4906-7543-40FB-B0BD-2341354B16FB}"/>
                </a:ext>
              </a:extLst>
            </p:cNvPr>
            <p:cNvSpPr/>
            <p:nvPr/>
          </p:nvSpPr>
          <p:spPr>
            <a:xfrm rot="16200000">
              <a:off x="4325938" y="3592512"/>
              <a:ext cx="2636838" cy="2259013"/>
            </a:xfrm>
            <a:custGeom>
              <a:avLst/>
              <a:gdLst>
                <a:gd name="connsiteX0" fmla="*/ 2301865 w 2636472"/>
                <a:gd name="connsiteY0" fmla="*/ 268262 h 2258596"/>
                <a:gd name="connsiteX1" fmla="*/ 2327826 w 2636472"/>
                <a:gd name="connsiteY1" fmla="*/ 473065 h 2258596"/>
                <a:gd name="connsiteX2" fmla="*/ 2359556 w 2636472"/>
                <a:gd name="connsiteY2" fmla="*/ 715366 h 2258596"/>
                <a:gd name="connsiteX3" fmla="*/ 2365325 w 2636472"/>
                <a:gd name="connsiteY3" fmla="*/ 767288 h 2258596"/>
                <a:gd name="connsiteX4" fmla="*/ 2382632 w 2636472"/>
                <a:gd name="connsiteY4" fmla="*/ 923053 h 2258596"/>
                <a:gd name="connsiteX5" fmla="*/ 2397055 w 2636472"/>
                <a:gd name="connsiteY5" fmla="*/ 1081703 h 2258596"/>
                <a:gd name="connsiteX6" fmla="*/ 2417247 w 2636472"/>
                <a:gd name="connsiteY6" fmla="*/ 1373042 h 2258596"/>
                <a:gd name="connsiteX7" fmla="*/ 2437438 w 2636472"/>
                <a:gd name="connsiteY7" fmla="*/ 1609574 h 2258596"/>
                <a:gd name="connsiteX8" fmla="*/ 2448976 w 2636472"/>
                <a:gd name="connsiteY8" fmla="*/ 1762455 h 2258596"/>
                <a:gd name="connsiteX9" fmla="*/ 2451861 w 2636472"/>
                <a:gd name="connsiteY9" fmla="*/ 1802839 h 2258596"/>
                <a:gd name="connsiteX10" fmla="*/ 2451861 w 2636472"/>
                <a:gd name="connsiteY10" fmla="*/ 1828800 h 2258596"/>
                <a:gd name="connsiteX11" fmla="*/ 2446092 w 2636472"/>
                <a:gd name="connsiteY11" fmla="*/ 1863414 h 2258596"/>
                <a:gd name="connsiteX12" fmla="*/ 2434554 w 2636472"/>
                <a:gd name="connsiteY12" fmla="*/ 1889375 h 2258596"/>
                <a:gd name="connsiteX13" fmla="*/ 2423016 w 2636472"/>
                <a:gd name="connsiteY13" fmla="*/ 1906682 h 2258596"/>
                <a:gd name="connsiteX14" fmla="*/ 2411477 w 2636472"/>
                <a:gd name="connsiteY14" fmla="*/ 1915336 h 2258596"/>
                <a:gd name="connsiteX15" fmla="*/ 2394170 w 2636472"/>
                <a:gd name="connsiteY15" fmla="*/ 1923989 h 2258596"/>
                <a:gd name="connsiteX16" fmla="*/ 2353787 w 2636472"/>
                <a:gd name="connsiteY16" fmla="*/ 1926874 h 2258596"/>
                <a:gd name="connsiteX17" fmla="*/ 2189368 w 2636472"/>
                <a:gd name="connsiteY17" fmla="*/ 1926874 h 2258596"/>
                <a:gd name="connsiteX18" fmla="*/ 1961489 w 2636472"/>
                <a:gd name="connsiteY18" fmla="*/ 1923989 h 2258596"/>
                <a:gd name="connsiteX19" fmla="*/ 1799954 w 2636472"/>
                <a:gd name="connsiteY19" fmla="*/ 1926874 h 2258596"/>
                <a:gd name="connsiteX20" fmla="*/ 1589383 w 2636472"/>
                <a:gd name="connsiteY20" fmla="*/ 1926874 h 2258596"/>
                <a:gd name="connsiteX21" fmla="*/ 1393234 w 2636472"/>
                <a:gd name="connsiteY21" fmla="*/ 1923989 h 2258596"/>
                <a:gd name="connsiteX22" fmla="*/ 1110549 w 2636472"/>
                <a:gd name="connsiteY22" fmla="*/ 1923989 h 2258596"/>
                <a:gd name="connsiteX23" fmla="*/ 931707 w 2636472"/>
                <a:gd name="connsiteY23" fmla="*/ 1926874 h 2258596"/>
                <a:gd name="connsiteX24" fmla="*/ 703828 w 2636472"/>
                <a:gd name="connsiteY24" fmla="*/ 1926874 h 2258596"/>
                <a:gd name="connsiteX25" fmla="*/ 571139 w 2636472"/>
                <a:gd name="connsiteY25" fmla="*/ 1926874 h 2258596"/>
                <a:gd name="connsiteX26" fmla="*/ 545178 w 2636472"/>
                <a:gd name="connsiteY26" fmla="*/ 1926874 h 2258596"/>
                <a:gd name="connsiteX27" fmla="*/ 37499 w 2636472"/>
                <a:gd name="connsiteY27" fmla="*/ 1877837 h 2258596"/>
                <a:gd name="connsiteX28" fmla="*/ 20192 w 2636472"/>
                <a:gd name="connsiteY28" fmla="*/ 1886490 h 2258596"/>
                <a:gd name="connsiteX29" fmla="*/ 5769 w 2636472"/>
                <a:gd name="connsiteY29" fmla="*/ 1912451 h 2258596"/>
                <a:gd name="connsiteX30" fmla="*/ 0 w 2636472"/>
                <a:gd name="connsiteY30" fmla="*/ 1929759 h 2258596"/>
                <a:gd name="connsiteX31" fmla="*/ 0 w 2636472"/>
                <a:gd name="connsiteY31" fmla="*/ 1949950 h 2258596"/>
                <a:gd name="connsiteX32" fmla="*/ 8653 w 2636472"/>
                <a:gd name="connsiteY32" fmla="*/ 1967258 h 2258596"/>
                <a:gd name="connsiteX33" fmla="*/ 28845 w 2636472"/>
                <a:gd name="connsiteY33" fmla="*/ 1984565 h 2258596"/>
                <a:gd name="connsiteX34" fmla="*/ 46152 w 2636472"/>
                <a:gd name="connsiteY34" fmla="*/ 2001872 h 2258596"/>
                <a:gd name="connsiteX35" fmla="*/ 66344 w 2636472"/>
                <a:gd name="connsiteY35" fmla="*/ 2019179 h 2258596"/>
                <a:gd name="connsiteX36" fmla="*/ 95190 w 2636472"/>
                <a:gd name="connsiteY36" fmla="*/ 2045140 h 2258596"/>
                <a:gd name="connsiteX37" fmla="*/ 144227 w 2636472"/>
                <a:gd name="connsiteY37" fmla="*/ 2076870 h 2258596"/>
                <a:gd name="connsiteX38" fmla="*/ 213456 w 2636472"/>
                <a:gd name="connsiteY38" fmla="*/ 2111485 h 2258596"/>
                <a:gd name="connsiteX39" fmla="*/ 299992 w 2636472"/>
                <a:gd name="connsiteY39" fmla="*/ 2146099 h 2258596"/>
                <a:gd name="connsiteX40" fmla="*/ 377875 w 2636472"/>
                <a:gd name="connsiteY40" fmla="*/ 2174945 h 2258596"/>
                <a:gd name="connsiteX41" fmla="*/ 447104 w 2636472"/>
                <a:gd name="connsiteY41" fmla="*/ 2195136 h 2258596"/>
                <a:gd name="connsiteX42" fmla="*/ 504795 w 2636472"/>
                <a:gd name="connsiteY42" fmla="*/ 2186483 h 2258596"/>
                <a:gd name="connsiteX43" fmla="*/ 617292 w 2636472"/>
                <a:gd name="connsiteY43" fmla="*/ 2172060 h 2258596"/>
                <a:gd name="connsiteX44" fmla="*/ 804787 w 2636472"/>
                <a:gd name="connsiteY44" fmla="*/ 2157637 h 2258596"/>
                <a:gd name="connsiteX45" fmla="*/ 998052 w 2636472"/>
                <a:gd name="connsiteY45" fmla="*/ 2148984 h 2258596"/>
                <a:gd name="connsiteX46" fmla="*/ 1225930 w 2636472"/>
                <a:gd name="connsiteY46" fmla="*/ 2148984 h 2258596"/>
                <a:gd name="connsiteX47" fmla="*/ 1551884 w 2636472"/>
                <a:gd name="connsiteY47" fmla="*/ 2148984 h 2258596"/>
                <a:gd name="connsiteX48" fmla="*/ 1929759 w 2636472"/>
                <a:gd name="connsiteY48" fmla="*/ 2148984 h 2258596"/>
                <a:gd name="connsiteX49" fmla="*/ 2249943 w 2636472"/>
                <a:gd name="connsiteY49" fmla="*/ 2148984 h 2258596"/>
                <a:gd name="connsiteX50" fmla="*/ 2275904 w 2636472"/>
                <a:gd name="connsiteY50" fmla="*/ 2148984 h 2258596"/>
                <a:gd name="connsiteX51" fmla="*/ 2284558 w 2636472"/>
                <a:gd name="connsiteY51" fmla="*/ 2177829 h 2258596"/>
                <a:gd name="connsiteX52" fmla="*/ 2296096 w 2636472"/>
                <a:gd name="connsiteY52" fmla="*/ 2209559 h 2258596"/>
                <a:gd name="connsiteX53" fmla="*/ 2310518 w 2636472"/>
                <a:gd name="connsiteY53" fmla="*/ 2238405 h 2258596"/>
                <a:gd name="connsiteX54" fmla="*/ 2330710 w 2636472"/>
                <a:gd name="connsiteY54" fmla="*/ 2255712 h 2258596"/>
                <a:gd name="connsiteX55" fmla="*/ 2342248 w 2636472"/>
                <a:gd name="connsiteY55" fmla="*/ 2258596 h 2258596"/>
                <a:gd name="connsiteX56" fmla="*/ 2353787 w 2636472"/>
                <a:gd name="connsiteY56" fmla="*/ 2258596 h 2258596"/>
                <a:gd name="connsiteX57" fmla="*/ 2373978 w 2636472"/>
                <a:gd name="connsiteY57" fmla="*/ 2247058 h 2258596"/>
                <a:gd name="connsiteX58" fmla="*/ 2405708 w 2636472"/>
                <a:gd name="connsiteY58" fmla="*/ 2218213 h 2258596"/>
                <a:gd name="connsiteX59" fmla="*/ 2489360 w 2636472"/>
                <a:gd name="connsiteY59" fmla="*/ 2137446 h 2258596"/>
                <a:gd name="connsiteX60" fmla="*/ 2561474 w 2636472"/>
                <a:gd name="connsiteY60" fmla="*/ 2062448 h 2258596"/>
                <a:gd name="connsiteX61" fmla="*/ 2616280 w 2636472"/>
                <a:gd name="connsiteY61" fmla="*/ 2007641 h 2258596"/>
                <a:gd name="connsiteX62" fmla="*/ 2622049 w 2636472"/>
                <a:gd name="connsiteY62" fmla="*/ 2001872 h 2258596"/>
                <a:gd name="connsiteX63" fmla="*/ 2627818 w 2636472"/>
                <a:gd name="connsiteY63" fmla="*/ 1993218 h 2258596"/>
                <a:gd name="connsiteX64" fmla="*/ 2633587 w 2636472"/>
                <a:gd name="connsiteY64" fmla="*/ 1984565 h 2258596"/>
                <a:gd name="connsiteX65" fmla="*/ 2636472 w 2636472"/>
                <a:gd name="connsiteY65" fmla="*/ 1978796 h 2258596"/>
                <a:gd name="connsiteX66" fmla="*/ 2636472 w 2636472"/>
                <a:gd name="connsiteY66" fmla="*/ 1964373 h 2258596"/>
                <a:gd name="connsiteX67" fmla="*/ 2636472 w 2636472"/>
                <a:gd name="connsiteY67" fmla="*/ 1941297 h 2258596"/>
                <a:gd name="connsiteX68" fmla="*/ 2630703 w 2636472"/>
                <a:gd name="connsiteY68" fmla="*/ 1898029 h 2258596"/>
                <a:gd name="connsiteX69" fmla="*/ 2619164 w 2636472"/>
                <a:gd name="connsiteY69" fmla="*/ 1851876 h 2258596"/>
                <a:gd name="connsiteX70" fmla="*/ 2601857 w 2636472"/>
                <a:gd name="connsiteY70" fmla="*/ 1782647 h 2258596"/>
                <a:gd name="connsiteX71" fmla="*/ 2587435 w 2636472"/>
                <a:gd name="connsiteY71" fmla="*/ 1745148 h 2258596"/>
                <a:gd name="connsiteX72" fmla="*/ 2578781 w 2636472"/>
                <a:gd name="connsiteY72" fmla="*/ 1673034 h 2258596"/>
                <a:gd name="connsiteX73" fmla="*/ 2570127 w 2636472"/>
                <a:gd name="connsiteY73" fmla="*/ 1546114 h 2258596"/>
                <a:gd name="connsiteX74" fmla="*/ 2552820 w 2636472"/>
                <a:gd name="connsiteY74" fmla="*/ 1378811 h 2258596"/>
                <a:gd name="connsiteX75" fmla="*/ 2541282 w 2636472"/>
                <a:gd name="connsiteY75" fmla="*/ 1223046 h 2258596"/>
                <a:gd name="connsiteX76" fmla="*/ 2544166 w 2636472"/>
                <a:gd name="connsiteY76" fmla="*/ 1026897 h 2258596"/>
                <a:gd name="connsiteX77" fmla="*/ 2523975 w 2636472"/>
                <a:gd name="connsiteY77" fmla="*/ 856709 h 2258596"/>
                <a:gd name="connsiteX78" fmla="*/ 2503783 w 2636472"/>
                <a:gd name="connsiteY78" fmla="*/ 674983 h 2258596"/>
                <a:gd name="connsiteX79" fmla="*/ 2474937 w 2636472"/>
                <a:gd name="connsiteY79" fmla="*/ 449988 h 2258596"/>
                <a:gd name="connsiteX80" fmla="*/ 2451861 w 2636472"/>
                <a:gd name="connsiteY80" fmla="*/ 236532 h 2258596"/>
                <a:gd name="connsiteX81" fmla="*/ 2425900 w 2636472"/>
                <a:gd name="connsiteY81" fmla="*/ 2884 h 2258596"/>
                <a:gd name="connsiteX82" fmla="*/ 2267250 w 2636472"/>
                <a:gd name="connsiteY82" fmla="*/ 0 h 2258596"/>
                <a:gd name="connsiteX83" fmla="*/ 2284558 w 2636472"/>
                <a:gd name="connsiteY83" fmla="*/ 129804 h 2258596"/>
                <a:gd name="connsiteX84" fmla="*/ 2301865 w 2636472"/>
                <a:gd name="connsiteY84" fmla="*/ 268262 h 2258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636472" h="2258596">
                  <a:moveTo>
                    <a:pt x="2301865" y="268262"/>
                  </a:moveTo>
                  <a:lnTo>
                    <a:pt x="2327826" y="473065"/>
                  </a:lnTo>
                  <a:lnTo>
                    <a:pt x="2359556" y="715366"/>
                  </a:lnTo>
                  <a:lnTo>
                    <a:pt x="2365325" y="767288"/>
                  </a:lnTo>
                  <a:lnTo>
                    <a:pt x="2382632" y="923053"/>
                  </a:lnTo>
                  <a:lnTo>
                    <a:pt x="2397055" y="1081703"/>
                  </a:lnTo>
                  <a:lnTo>
                    <a:pt x="2417247" y="1373042"/>
                  </a:lnTo>
                  <a:lnTo>
                    <a:pt x="2437438" y="1609574"/>
                  </a:lnTo>
                  <a:lnTo>
                    <a:pt x="2448976" y="1762455"/>
                  </a:lnTo>
                  <a:lnTo>
                    <a:pt x="2451861" y="1802839"/>
                  </a:lnTo>
                  <a:lnTo>
                    <a:pt x="2451861" y="1828800"/>
                  </a:lnTo>
                  <a:lnTo>
                    <a:pt x="2446092" y="1863414"/>
                  </a:lnTo>
                  <a:lnTo>
                    <a:pt x="2434554" y="1889375"/>
                  </a:lnTo>
                  <a:lnTo>
                    <a:pt x="2423016" y="1906682"/>
                  </a:lnTo>
                  <a:lnTo>
                    <a:pt x="2411477" y="1915336"/>
                  </a:lnTo>
                  <a:lnTo>
                    <a:pt x="2394170" y="1923989"/>
                  </a:lnTo>
                  <a:lnTo>
                    <a:pt x="2353787" y="1926874"/>
                  </a:lnTo>
                  <a:lnTo>
                    <a:pt x="2189368" y="1926874"/>
                  </a:lnTo>
                  <a:lnTo>
                    <a:pt x="1961489" y="1923989"/>
                  </a:lnTo>
                  <a:lnTo>
                    <a:pt x="1799954" y="1926874"/>
                  </a:lnTo>
                  <a:lnTo>
                    <a:pt x="1589383" y="1926874"/>
                  </a:lnTo>
                  <a:lnTo>
                    <a:pt x="1393234" y="1923989"/>
                  </a:lnTo>
                  <a:lnTo>
                    <a:pt x="1110549" y="1923989"/>
                  </a:lnTo>
                  <a:lnTo>
                    <a:pt x="931707" y="1926874"/>
                  </a:lnTo>
                  <a:lnTo>
                    <a:pt x="703828" y="1926874"/>
                  </a:lnTo>
                  <a:lnTo>
                    <a:pt x="571139" y="1926874"/>
                  </a:lnTo>
                  <a:lnTo>
                    <a:pt x="545178" y="1926874"/>
                  </a:lnTo>
                  <a:lnTo>
                    <a:pt x="37499" y="1877837"/>
                  </a:lnTo>
                  <a:lnTo>
                    <a:pt x="20192" y="1886490"/>
                  </a:lnTo>
                  <a:lnTo>
                    <a:pt x="5769" y="1912451"/>
                  </a:lnTo>
                  <a:lnTo>
                    <a:pt x="0" y="1929759"/>
                  </a:lnTo>
                  <a:lnTo>
                    <a:pt x="0" y="1949950"/>
                  </a:lnTo>
                  <a:lnTo>
                    <a:pt x="8653" y="1967258"/>
                  </a:lnTo>
                  <a:lnTo>
                    <a:pt x="28845" y="1984565"/>
                  </a:lnTo>
                  <a:lnTo>
                    <a:pt x="46152" y="2001872"/>
                  </a:lnTo>
                  <a:lnTo>
                    <a:pt x="66344" y="2019179"/>
                  </a:lnTo>
                  <a:lnTo>
                    <a:pt x="95190" y="2045140"/>
                  </a:lnTo>
                  <a:lnTo>
                    <a:pt x="144227" y="2076870"/>
                  </a:lnTo>
                  <a:lnTo>
                    <a:pt x="213456" y="2111485"/>
                  </a:lnTo>
                  <a:lnTo>
                    <a:pt x="299992" y="2146099"/>
                  </a:lnTo>
                  <a:lnTo>
                    <a:pt x="377875" y="2174945"/>
                  </a:lnTo>
                  <a:lnTo>
                    <a:pt x="447104" y="2195136"/>
                  </a:lnTo>
                  <a:lnTo>
                    <a:pt x="504795" y="2186483"/>
                  </a:lnTo>
                  <a:lnTo>
                    <a:pt x="617292" y="2172060"/>
                  </a:lnTo>
                  <a:lnTo>
                    <a:pt x="804787" y="2157637"/>
                  </a:lnTo>
                  <a:lnTo>
                    <a:pt x="998052" y="2148984"/>
                  </a:lnTo>
                  <a:lnTo>
                    <a:pt x="1225930" y="2148984"/>
                  </a:lnTo>
                  <a:lnTo>
                    <a:pt x="1551884" y="2148984"/>
                  </a:lnTo>
                  <a:lnTo>
                    <a:pt x="1929759" y="2148984"/>
                  </a:lnTo>
                  <a:lnTo>
                    <a:pt x="2249943" y="2148984"/>
                  </a:lnTo>
                  <a:lnTo>
                    <a:pt x="2275904" y="2148984"/>
                  </a:lnTo>
                  <a:lnTo>
                    <a:pt x="2284558" y="2177829"/>
                  </a:lnTo>
                  <a:lnTo>
                    <a:pt x="2296096" y="2209559"/>
                  </a:lnTo>
                  <a:lnTo>
                    <a:pt x="2310518" y="2238405"/>
                  </a:lnTo>
                  <a:lnTo>
                    <a:pt x="2330710" y="2255712"/>
                  </a:lnTo>
                  <a:lnTo>
                    <a:pt x="2342248" y="2258596"/>
                  </a:lnTo>
                  <a:lnTo>
                    <a:pt x="2353787" y="2258596"/>
                  </a:lnTo>
                  <a:lnTo>
                    <a:pt x="2373978" y="2247058"/>
                  </a:lnTo>
                  <a:lnTo>
                    <a:pt x="2405708" y="2218213"/>
                  </a:lnTo>
                  <a:lnTo>
                    <a:pt x="2489360" y="2137446"/>
                  </a:lnTo>
                  <a:lnTo>
                    <a:pt x="2561474" y="2062448"/>
                  </a:lnTo>
                  <a:lnTo>
                    <a:pt x="2616280" y="2007641"/>
                  </a:lnTo>
                  <a:lnTo>
                    <a:pt x="2622049" y="2001872"/>
                  </a:lnTo>
                  <a:lnTo>
                    <a:pt x="2627818" y="1993218"/>
                  </a:lnTo>
                  <a:lnTo>
                    <a:pt x="2633587" y="1984565"/>
                  </a:lnTo>
                  <a:lnTo>
                    <a:pt x="2636472" y="1978796"/>
                  </a:lnTo>
                  <a:lnTo>
                    <a:pt x="2636472" y="1964373"/>
                  </a:lnTo>
                  <a:lnTo>
                    <a:pt x="2636472" y="1941297"/>
                  </a:lnTo>
                  <a:lnTo>
                    <a:pt x="2630703" y="1898029"/>
                  </a:lnTo>
                  <a:lnTo>
                    <a:pt x="2619164" y="1851876"/>
                  </a:lnTo>
                  <a:lnTo>
                    <a:pt x="2601857" y="1782647"/>
                  </a:lnTo>
                  <a:lnTo>
                    <a:pt x="2587435" y="1745148"/>
                  </a:lnTo>
                  <a:lnTo>
                    <a:pt x="2578781" y="1673034"/>
                  </a:lnTo>
                  <a:lnTo>
                    <a:pt x="2570127" y="1546114"/>
                  </a:lnTo>
                  <a:lnTo>
                    <a:pt x="2552820" y="1378811"/>
                  </a:lnTo>
                  <a:lnTo>
                    <a:pt x="2541282" y="1223046"/>
                  </a:lnTo>
                  <a:cubicBezTo>
                    <a:pt x="2542243" y="1157663"/>
                    <a:pt x="2543205" y="1092280"/>
                    <a:pt x="2544166" y="1026897"/>
                  </a:cubicBezTo>
                  <a:lnTo>
                    <a:pt x="2523975" y="856709"/>
                  </a:lnTo>
                  <a:lnTo>
                    <a:pt x="2503783" y="674983"/>
                  </a:lnTo>
                  <a:lnTo>
                    <a:pt x="2474937" y="449988"/>
                  </a:lnTo>
                  <a:lnTo>
                    <a:pt x="2451861" y="236532"/>
                  </a:lnTo>
                  <a:lnTo>
                    <a:pt x="2425900" y="2884"/>
                  </a:lnTo>
                  <a:lnTo>
                    <a:pt x="2267250" y="0"/>
                  </a:lnTo>
                  <a:lnTo>
                    <a:pt x="2284558" y="129804"/>
                  </a:lnTo>
                  <a:lnTo>
                    <a:pt x="2301865" y="268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FDAFEC8-2D4D-4F3D-924E-230AB36B3337}"/>
                </a:ext>
              </a:extLst>
            </p:cNvPr>
            <p:cNvSpPr/>
            <p:nvPr/>
          </p:nvSpPr>
          <p:spPr>
            <a:xfrm>
              <a:off x="5867400" y="5389563"/>
              <a:ext cx="585788" cy="644525"/>
            </a:xfrm>
            <a:custGeom>
              <a:avLst/>
              <a:gdLst>
                <a:gd name="connsiteX0" fmla="*/ 152400 w 585788"/>
                <a:gd name="connsiteY0" fmla="*/ 121444 h 645319"/>
                <a:gd name="connsiteX1" fmla="*/ 338138 w 585788"/>
                <a:gd name="connsiteY1" fmla="*/ 173831 h 645319"/>
                <a:gd name="connsiteX2" fmla="*/ 383381 w 585788"/>
                <a:gd name="connsiteY2" fmla="*/ 188119 h 645319"/>
                <a:gd name="connsiteX3" fmla="*/ 419100 w 585788"/>
                <a:gd name="connsiteY3" fmla="*/ 202406 h 645319"/>
                <a:gd name="connsiteX4" fmla="*/ 438150 w 585788"/>
                <a:gd name="connsiteY4" fmla="*/ 207169 h 645319"/>
                <a:gd name="connsiteX5" fmla="*/ 466725 w 585788"/>
                <a:gd name="connsiteY5" fmla="*/ 211931 h 645319"/>
                <a:gd name="connsiteX6" fmla="*/ 478631 w 585788"/>
                <a:gd name="connsiteY6" fmla="*/ 214312 h 645319"/>
                <a:gd name="connsiteX7" fmla="*/ 502444 w 585788"/>
                <a:gd name="connsiteY7" fmla="*/ 209550 h 645319"/>
                <a:gd name="connsiteX8" fmla="*/ 523875 w 585788"/>
                <a:gd name="connsiteY8" fmla="*/ 200025 h 645319"/>
                <a:gd name="connsiteX9" fmla="*/ 542925 w 585788"/>
                <a:gd name="connsiteY9" fmla="*/ 185737 h 645319"/>
                <a:gd name="connsiteX10" fmla="*/ 554831 w 585788"/>
                <a:gd name="connsiteY10" fmla="*/ 171450 h 645319"/>
                <a:gd name="connsiteX11" fmla="*/ 564356 w 585788"/>
                <a:gd name="connsiteY11" fmla="*/ 154781 h 645319"/>
                <a:gd name="connsiteX12" fmla="*/ 571500 w 585788"/>
                <a:gd name="connsiteY12" fmla="*/ 130969 h 645319"/>
                <a:gd name="connsiteX13" fmla="*/ 573881 w 585788"/>
                <a:gd name="connsiteY13" fmla="*/ 95250 h 645319"/>
                <a:gd name="connsiteX14" fmla="*/ 578644 w 585788"/>
                <a:gd name="connsiteY14" fmla="*/ 0 h 645319"/>
                <a:gd name="connsiteX15" fmla="*/ 585788 w 585788"/>
                <a:gd name="connsiteY15" fmla="*/ 645319 h 645319"/>
                <a:gd name="connsiteX16" fmla="*/ 550069 w 585788"/>
                <a:gd name="connsiteY16" fmla="*/ 635794 h 645319"/>
                <a:gd name="connsiteX17" fmla="*/ 528638 w 585788"/>
                <a:gd name="connsiteY17" fmla="*/ 623887 h 645319"/>
                <a:gd name="connsiteX18" fmla="*/ 511969 w 585788"/>
                <a:gd name="connsiteY18" fmla="*/ 609600 h 645319"/>
                <a:gd name="connsiteX19" fmla="*/ 495300 w 585788"/>
                <a:gd name="connsiteY19" fmla="*/ 588169 h 645319"/>
                <a:gd name="connsiteX20" fmla="*/ 471488 w 585788"/>
                <a:gd name="connsiteY20" fmla="*/ 545306 h 645319"/>
                <a:gd name="connsiteX21" fmla="*/ 426244 w 585788"/>
                <a:gd name="connsiteY21" fmla="*/ 459581 h 645319"/>
                <a:gd name="connsiteX22" fmla="*/ 397669 w 585788"/>
                <a:gd name="connsiteY22" fmla="*/ 409575 h 645319"/>
                <a:gd name="connsiteX23" fmla="*/ 357188 w 585788"/>
                <a:gd name="connsiteY23" fmla="*/ 378619 h 645319"/>
                <a:gd name="connsiteX24" fmla="*/ 278606 w 585788"/>
                <a:gd name="connsiteY24" fmla="*/ 321469 h 645319"/>
                <a:gd name="connsiteX25" fmla="*/ 157163 w 585788"/>
                <a:gd name="connsiteY25" fmla="*/ 235744 h 645319"/>
                <a:gd name="connsiteX26" fmla="*/ 85725 w 585788"/>
                <a:gd name="connsiteY26" fmla="*/ 185737 h 645319"/>
                <a:gd name="connsiteX27" fmla="*/ 28575 w 585788"/>
                <a:gd name="connsiteY27" fmla="*/ 147637 h 645319"/>
                <a:gd name="connsiteX28" fmla="*/ 14288 w 585788"/>
                <a:gd name="connsiteY28" fmla="*/ 135731 h 645319"/>
                <a:gd name="connsiteX29" fmla="*/ 2381 w 585788"/>
                <a:gd name="connsiteY29" fmla="*/ 116681 h 645319"/>
                <a:gd name="connsiteX30" fmla="*/ 0 w 585788"/>
                <a:gd name="connsiteY30" fmla="*/ 102394 h 645319"/>
                <a:gd name="connsiteX31" fmla="*/ 2381 w 585788"/>
                <a:gd name="connsiteY31" fmla="*/ 97631 h 645319"/>
                <a:gd name="connsiteX32" fmla="*/ 11906 w 585788"/>
                <a:gd name="connsiteY32" fmla="*/ 92869 h 645319"/>
                <a:gd name="connsiteX33" fmla="*/ 28575 w 585788"/>
                <a:gd name="connsiteY33" fmla="*/ 90487 h 645319"/>
                <a:gd name="connsiteX34" fmla="*/ 71438 w 585788"/>
                <a:gd name="connsiteY34" fmla="*/ 97631 h 645319"/>
                <a:gd name="connsiteX35" fmla="*/ 152400 w 585788"/>
                <a:gd name="connsiteY35" fmla="*/ 121444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645319">
                  <a:moveTo>
                    <a:pt x="152400" y="121444"/>
                  </a:moveTo>
                  <a:lnTo>
                    <a:pt x="338138" y="173831"/>
                  </a:lnTo>
                  <a:lnTo>
                    <a:pt x="383381" y="188119"/>
                  </a:lnTo>
                  <a:lnTo>
                    <a:pt x="419100" y="202406"/>
                  </a:lnTo>
                  <a:lnTo>
                    <a:pt x="438150" y="207169"/>
                  </a:lnTo>
                  <a:lnTo>
                    <a:pt x="466725" y="211931"/>
                  </a:lnTo>
                  <a:lnTo>
                    <a:pt x="478631" y="214312"/>
                  </a:lnTo>
                  <a:lnTo>
                    <a:pt x="502444" y="209550"/>
                  </a:lnTo>
                  <a:lnTo>
                    <a:pt x="523875" y="200025"/>
                  </a:lnTo>
                  <a:lnTo>
                    <a:pt x="542925" y="185737"/>
                  </a:lnTo>
                  <a:lnTo>
                    <a:pt x="554831" y="171450"/>
                  </a:lnTo>
                  <a:lnTo>
                    <a:pt x="564356" y="154781"/>
                  </a:lnTo>
                  <a:lnTo>
                    <a:pt x="571500" y="130969"/>
                  </a:lnTo>
                  <a:lnTo>
                    <a:pt x="573881" y="95250"/>
                  </a:lnTo>
                  <a:lnTo>
                    <a:pt x="578644" y="0"/>
                  </a:lnTo>
                  <a:cubicBezTo>
                    <a:pt x="581025" y="215106"/>
                    <a:pt x="583407" y="430213"/>
                    <a:pt x="585788" y="645319"/>
                  </a:cubicBezTo>
                  <a:lnTo>
                    <a:pt x="550069" y="635794"/>
                  </a:lnTo>
                  <a:lnTo>
                    <a:pt x="528638" y="623887"/>
                  </a:lnTo>
                  <a:lnTo>
                    <a:pt x="511969" y="609600"/>
                  </a:lnTo>
                  <a:lnTo>
                    <a:pt x="495300" y="588169"/>
                  </a:lnTo>
                  <a:lnTo>
                    <a:pt x="471488" y="545306"/>
                  </a:lnTo>
                  <a:lnTo>
                    <a:pt x="426244" y="459581"/>
                  </a:lnTo>
                  <a:lnTo>
                    <a:pt x="397669" y="409575"/>
                  </a:lnTo>
                  <a:lnTo>
                    <a:pt x="357188" y="378619"/>
                  </a:lnTo>
                  <a:lnTo>
                    <a:pt x="278606" y="321469"/>
                  </a:lnTo>
                  <a:lnTo>
                    <a:pt x="157163" y="235744"/>
                  </a:lnTo>
                  <a:lnTo>
                    <a:pt x="85725" y="185737"/>
                  </a:lnTo>
                  <a:lnTo>
                    <a:pt x="28575" y="147637"/>
                  </a:lnTo>
                  <a:lnTo>
                    <a:pt x="14288" y="135731"/>
                  </a:lnTo>
                  <a:lnTo>
                    <a:pt x="2381" y="116681"/>
                  </a:lnTo>
                  <a:lnTo>
                    <a:pt x="0" y="102394"/>
                  </a:lnTo>
                  <a:lnTo>
                    <a:pt x="2381" y="97631"/>
                  </a:lnTo>
                  <a:lnTo>
                    <a:pt x="11906" y="92869"/>
                  </a:lnTo>
                  <a:lnTo>
                    <a:pt x="28575" y="90487"/>
                  </a:lnTo>
                  <a:lnTo>
                    <a:pt x="71438" y="97631"/>
                  </a:lnTo>
                  <a:lnTo>
                    <a:pt x="152400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F876562C-DF77-4DFC-81EE-B9101ABDEB87}"/>
                </a:ext>
              </a:extLst>
            </p:cNvPr>
            <p:cNvSpPr/>
            <p:nvPr/>
          </p:nvSpPr>
          <p:spPr>
            <a:xfrm>
              <a:off x="4497388" y="4049713"/>
              <a:ext cx="2022475" cy="371475"/>
            </a:xfrm>
            <a:custGeom>
              <a:avLst/>
              <a:gdLst>
                <a:gd name="connsiteX0" fmla="*/ 1633538 w 2021682"/>
                <a:gd name="connsiteY0" fmla="*/ 192882 h 371475"/>
                <a:gd name="connsiteX1" fmla="*/ 1857375 w 2021682"/>
                <a:gd name="connsiteY1" fmla="*/ 169069 h 371475"/>
                <a:gd name="connsiteX2" fmla="*/ 2021682 w 2021682"/>
                <a:gd name="connsiteY2" fmla="*/ 152400 h 371475"/>
                <a:gd name="connsiteX3" fmla="*/ 1997869 w 2021682"/>
                <a:gd name="connsiteY3" fmla="*/ 0 h 371475"/>
                <a:gd name="connsiteX4" fmla="*/ 1845469 w 2021682"/>
                <a:gd name="connsiteY4" fmla="*/ 11907 h 371475"/>
                <a:gd name="connsiteX5" fmla="*/ 1669257 w 2021682"/>
                <a:gd name="connsiteY5" fmla="*/ 26194 h 371475"/>
                <a:gd name="connsiteX6" fmla="*/ 1543050 w 2021682"/>
                <a:gd name="connsiteY6" fmla="*/ 35719 h 371475"/>
                <a:gd name="connsiteX7" fmla="*/ 1423988 w 2021682"/>
                <a:gd name="connsiteY7" fmla="*/ 45244 h 371475"/>
                <a:gd name="connsiteX8" fmla="*/ 1257300 w 2021682"/>
                <a:gd name="connsiteY8" fmla="*/ 57150 h 371475"/>
                <a:gd name="connsiteX9" fmla="*/ 1123950 w 2021682"/>
                <a:gd name="connsiteY9" fmla="*/ 66675 h 371475"/>
                <a:gd name="connsiteX10" fmla="*/ 1066800 w 2021682"/>
                <a:gd name="connsiteY10" fmla="*/ 71438 h 371475"/>
                <a:gd name="connsiteX11" fmla="*/ 845344 w 2021682"/>
                <a:gd name="connsiteY11" fmla="*/ 90488 h 371475"/>
                <a:gd name="connsiteX12" fmla="*/ 595313 w 2021682"/>
                <a:gd name="connsiteY12" fmla="*/ 128588 h 371475"/>
                <a:gd name="connsiteX13" fmla="*/ 376238 w 2021682"/>
                <a:gd name="connsiteY13" fmla="*/ 159544 h 371475"/>
                <a:gd name="connsiteX14" fmla="*/ 166688 w 2021682"/>
                <a:gd name="connsiteY14" fmla="*/ 190500 h 371475"/>
                <a:gd name="connsiteX15" fmla="*/ 2382 w 2021682"/>
                <a:gd name="connsiteY15" fmla="*/ 214313 h 371475"/>
                <a:gd name="connsiteX16" fmla="*/ 0 w 2021682"/>
                <a:gd name="connsiteY16" fmla="*/ 371475 h 371475"/>
                <a:gd name="connsiteX17" fmla="*/ 223838 w 2021682"/>
                <a:gd name="connsiteY17" fmla="*/ 338138 h 371475"/>
                <a:gd name="connsiteX18" fmla="*/ 426244 w 2021682"/>
                <a:gd name="connsiteY18" fmla="*/ 307182 h 371475"/>
                <a:gd name="connsiteX19" fmla="*/ 645319 w 2021682"/>
                <a:gd name="connsiteY19" fmla="*/ 276225 h 371475"/>
                <a:gd name="connsiteX20" fmla="*/ 850107 w 2021682"/>
                <a:gd name="connsiteY20" fmla="*/ 247650 h 371475"/>
                <a:gd name="connsiteX21" fmla="*/ 1023938 w 2021682"/>
                <a:gd name="connsiteY21" fmla="*/ 252413 h 371475"/>
                <a:gd name="connsiteX22" fmla="*/ 1200150 w 2021682"/>
                <a:gd name="connsiteY22" fmla="*/ 233363 h 371475"/>
                <a:gd name="connsiteX23" fmla="*/ 1371600 w 2021682"/>
                <a:gd name="connsiteY23" fmla="*/ 216694 h 371475"/>
                <a:gd name="connsiteX24" fmla="*/ 1633538 w 2021682"/>
                <a:gd name="connsiteY24" fmla="*/ 19288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21682" h="371475">
                  <a:moveTo>
                    <a:pt x="1633538" y="192882"/>
                  </a:moveTo>
                  <a:lnTo>
                    <a:pt x="1857375" y="169069"/>
                  </a:lnTo>
                  <a:lnTo>
                    <a:pt x="2021682" y="152400"/>
                  </a:lnTo>
                  <a:lnTo>
                    <a:pt x="1997869" y="0"/>
                  </a:lnTo>
                  <a:lnTo>
                    <a:pt x="1845469" y="11907"/>
                  </a:lnTo>
                  <a:lnTo>
                    <a:pt x="1669257" y="26194"/>
                  </a:lnTo>
                  <a:lnTo>
                    <a:pt x="1543050" y="35719"/>
                  </a:lnTo>
                  <a:lnTo>
                    <a:pt x="1423988" y="45244"/>
                  </a:lnTo>
                  <a:lnTo>
                    <a:pt x="1257300" y="57150"/>
                  </a:lnTo>
                  <a:lnTo>
                    <a:pt x="1123950" y="66675"/>
                  </a:lnTo>
                  <a:lnTo>
                    <a:pt x="1066800" y="71438"/>
                  </a:lnTo>
                  <a:lnTo>
                    <a:pt x="845344" y="90488"/>
                  </a:lnTo>
                  <a:lnTo>
                    <a:pt x="595313" y="128588"/>
                  </a:lnTo>
                  <a:lnTo>
                    <a:pt x="376238" y="159544"/>
                  </a:lnTo>
                  <a:lnTo>
                    <a:pt x="166688" y="190500"/>
                  </a:lnTo>
                  <a:lnTo>
                    <a:pt x="2382" y="214313"/>
                  </a:lnTo>
                  <a:lnTo>
                    <a:pt x="0" y="371475"/>
                  </a:lnTo>
                  <a:lnTo>
                    <a:pt x="223838" y="338138"/>
                  </a:lnTo>
                  <a:lnTo>
                    <a:pt x="426244" y="307182"/>
                  </a:lnTo>
                  <a:lnTo>
                    <a:pt x="645319" y="276225"/>
                  </a:lnTo>
                  <a:lnTo>
                    <a:pt x="850107" y="247650"/>
                  </a:lnTo>
                  <a:lnTo>
                    <a:pt x="1023938" y="252413"/>
                  </a:lnTo>
                  <a:lnTo>
                    <a:pt x="1200150" y="233363"/>
                  </a:lnTo>
                  <a:lnTo>
                    <a:pt x="1371600" y="216694"/>
                  </a:lnTo>
                  <a:lnTo>
                    <a:pt x="1633538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C44F19E4-8442-4271-9787-90AF817D6CCF}"/>
                </a:ext>
              </a:extLst>
            </p:cNvPr>
            <p:cNvSpPr/>
            <p:nvPr/>
          </p:nvSpPr>
          <p:spPr>
            <a:xfrm>
              <a:off x="4452938" y="4697413"/>
              <a:ext cx="2051050" cy="415925"/>
            </a:xfrm>
            <a:custGeom>
              <a:avLst/>
              <a:gdLst>
                <a:gd name="connsiteX0" fmla="*/ 1788318 w 2050256"/>
                <a:gd name="connsiteY0" fmla="*/ 23813 h 414338"/>
                <a:gd name="connsiteX1" fmla="*/ 1559718 w 2050256"/>
                <a:gd name="connsiteY1" fmla="*/ 47625 h 414338"/>
                <a:gd name="connsiteX2" fmla="*/ 1373981 w 2050256"/>
                <a:gd name="connsiteY2" fmla="*/ 64294 h 414338"/>
                <a:gd name="connsiteX3" fmla="*/ 1162050 w 2050256"/>
                <a:gd name="connsiteY3" fmla="*/ 85725 h 414338"/>
                <a:gd name="connsiteX4" fmla="*/ 1076325 w 2050256"/>
                <a:gd name="connsiteY4" fmla="*/ 95250 h 414338"/>
                <a:gd name="connsiteX5" fmla="*/ 888206 w 2050256"/>
                <a:gd name="connsiteY5" fmla="*/ 135732 h 414338"/>
                <a:gd name="connsiteX6" fmla="*/ 690562 w 2050256"/>
                <a:gd name="connsiteY6" fmla="*/ 159544 h 414338"/>
                <a:gd name="connsiteX7" fmla="*/ 431006 w 2050256"/>
                <a:gd name="connsiteY7" fmla="*/ 188119 h 414338"/>
                <a:gd name="connsiteX8" fmla="*/ 183356 w 2050256"/>
                <a:gd name="connsiteY8" fmla="*/ 216694 h 414338"/>
                <a:gd name="connsiteX9" fmla="*/ 11906 w 2050256"/>
                <a:gd name="connsiteY9" fmla="*/ 235744 h 414338"/>
                <a:gd name="connsiteX10" fmla="*/ 0 w 2050256"/>
                <a:gd name="connsiteY10" fmla="*/ 414338 h 414338"/>
                <a:gd name="connsiteX11" fmla="*/ 250031 w 2050256"/>
                <a:gd name="connsiteY11" fmla="*/ 378619 h 414338"/>
                <a:gd name="connsiteX12" fmla="*/ 554831 w 2050256"/>
                <a:gd name="connsiteY12" fmla="*/ 338138 h 414338"/>
                <a:gd name="connsiteX13" fmla="*/ 833437 w 2050256"/>
                <a:gd name="connsiteY13" fmla="*/ 300038 h 414338"/>
                <a:gd name="connsiteX14" fmla="*/ 888206 w 2050256"/>
                <a:gd name="connsiteY14" fmla="*/ 292894 h 414338"/>
                <a:gd name="connsiteX15" fmla="*/ 1052512 w 2050256"/>
                <a:gd name="connsiteY15" fmla="*/ 295275 h 414338"/>
                <a:gd name="connsiteX16" fmla="*/ 1302543 w 2050256"/>
                <a:gd name="connsiteY16" fmla="*/ 271463 h 414338"/>
                <a:gd name="connsiteX17" fmla="*/ 1552575 w 2050256"/>
                <a:gd name="connsiteY17" fmla="*/ 245269 h 414338"/>
                <a:gd name="connsiteX18" fmla="*/ 1776412 w 2050256"/>
                <a:gd name="connsiteY18" fmla="*/ 223838 h 414338"/>
                <a:gd name="connsiteX19" fmla="*/ 2050256 w 2050256"/>
                <a:gd name="connsiteY19" fmla="*/ 197644 h 414338"/>
                <a:gd name="connsiteX20" fmla="*/ 2045493 w 2050256"/>
                <a:gd name="connsiteY20" fmla="*/ 0 h 414338"/>
                <a:gd name="connsiteX21" fmla="*/ 1788318 w 2050256"/>
                <a:gd name="connsiteY21" fmla="*/ 23813 h 4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56" h="414338">
                  <a:moveTo>
                    <a:pt x="1788318" y="23813"/>
                  </a:moveTo>
                  <a:lnTo>
                    <a:pt x="1559718" y="47625"/>
                  </a:lnTo>
                  <a:lnTo>
                    <a:pt x="1373981" y="64294"/>
                  </a:lnTo>
                  <a:lnTo>
                    <a:pt x="1162050" y="85725"/>
                  </a:lnTo>
                  <a:lnTo>
                    <a:pt x="1076325" y="95250"/>
                  </a:lnTo>
                  <a:lnTo>
                    <a:pt x="888206" y="135732"/>
                  </a:lnTo>
                  <a:lnTo>
                    <a:pt x="690562" y="159544"/>
                  </a:lnTo>
                  <a:lnTo>
                    <a:pt x="431006" y="188119"/>
                  </a:lnTo>
                  <a:lnTo>
                    <a:pt x="183356" y="216694"/>
                  </a:lnTo>
                  <a:lnTo>
                    <a:pt x="11906" y="235744"/>
                  </a:lnTo>
                  <a:lnTo>
                    <a:pt x="0" y="414338"/>
                  </a:lnTo>
                  <a:lnTo>
                    <a:pt x="250031" y="378619"/>
                  </a:lnTo>
                  <a:lnTo>
                    <a:pt x="554831" y="338138"/>
                  </a:lnTo>
                  <a:lnTo>
                    <a:pt x="833437" y="300038"/>
                  </a:lnTo>
                  <a:lnTo>
                    <a:pt x="888206" y="292894"/>
                  </a:lnTo>
                  <a:lnTo>
                    <a:pt x="1052512" y="295275"/>
                  </a:lnTo>
                  <a:lnTo>
                    <a:pt x="1302543" y="271463"/>
                  </a:lnTo>
                  <a:lnTo>
                    <a:pt x="1552575" y="245269"/>
                  </a:lnTo>
                  <a:lnTo>
                    <a:pt x="1776412" y="223838"/>
                  </a:lnTo>
                  <a:lnTo>
                    <a:pt x="2050256" y="197644"/>
                  </a:lnTo>
                  <a:lnTo>
                    <a:pt x="2045493" y="0"/>
                  </a:lnTo>
                  <a:lnTo>
                    <a:pt x="1788318" y="238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EC8A4DF-888C-40B9-815C-57724A3C2483}"/>
                </a:ext>
              </a:extLst>
            </p:cNvPr>
            <p:cNvSpPr/>
            <p:nvPr/>
          </p:nvSpPr>
          <p:spPr>
            <a:xfrm rot="16200000">
              <a:off x="4221956" y="4609307"/>
              <a:ext cx="2371725" cy="363538"/>
            </a:xfrm>
            <a:custGeom>
              <a:avLst/>
              <a:gdLst>
                <a:gd name="connsiteX0" fmla="*/ 1516856 w 2371725"/>
                <a:gd name="connsiteY0" fmla="*/ 100012 h 364331"/>
                <a:gd name="connsiteX1" fmla="*/ 1276350 w 2371725"/>
                <a:gd name="connsiteY1" fmla="*/ 100012 h 364331"/>
                <a:gd name="connsiteX2" fmla="*/ 1112044 w 2371725"/>
                <a:gd name="connsiteY2" fmla="*/ 100012 h 364331"/>
                <a:gd name="connsiteX3" fmla="*/ 923925 w 2371725"/>
                <a:gd name="connsiteY3" fmla="*/ 100012 h 364331"/>
                <a:gd name="connsiteX4" fmla="*/ 700088 w 2371725"/>
                <a:gd name="connsiteY4" fmla="*/ 100012 h 364331"/>
                <a:gd name="connsiteX5" fmla="*/ 471488 w 2371725"/>
                <a:gd name="connsiteY5" fmla="*/ 100012 h 364331"/>
                <a:gd name="connsiteX6" fmla="*/ 261938 w 2371725"/>
                <a:gd name="connsiteY6" fmla="*/ 102394 h 364331"/>
                <a:gd name="connsiteX7" fmla="*/ 159544 w 2371725"/>
                <a:gd name="connsiteY7" fmla="*/ 100012 h 364331"/>
                <a:gd name="connsiteX8" fmla="*/ 130969 w 2371725"/>
                <a:gd name="connsiteY8" fmla="*/ 104775 h 364331"/>
                <a:gd name="connsiteX9" fmla="*/ 92869 w 2371725"/>
                <a:gd name="connsiteY9" fmla="*/ 111919 h 364331"/>
                <a:gd name="connsiteX10" fmla="*/ 57150 w 2371725"/>
                <a:gd name="connsiteY10" fmla="*/ 123825 h 364331"/>
                <a:gd name="connsiteX11" fmla="*/ 33338 w 2371725"/>
                <a:gd name="connsiteY11" fmla="*/ 135731 h 364331"/>
                <a:gd name="connsiteX12" fmla="*/ 14288 w 2371725"/>
                <a:gd name="connsiteY12" fmla="*/ 147637 h 364331"/>
                <a:gd name="connsiteX13" fmla="*/ 2381 w 2371725"/>
                <a:gd name="connsiteY13" fmla="*/ 161925 h 364331"/>
                <a:gd name="connsiteX14" fmla="*/ 0 w 2371725"/>
                <a:gd name="connsiteY14" fmla="*/ 178594 h 364331"/>
                <a:gd name="connsiteX15" fmla="*/ 0 w 2371725"/>
                <a:gd name="connsiteY15" fmla="*/ 188119 h 364331"/>
                <a:gd name="connsiteX16" fmla="*/ 4763 w 2371725"/>
                <a:gd name="connsiteY16" fmla="*/ 202406 h 364331"/>
                <a:gd name="connsiteX17" fmla="*/ 19050 w 2371725"/>
                <a:gd name="connsiteY17" fmla="*/ 216694 h 364331"/>
                <a:gd name="connsiteX18" fmla="*/ 61913 w 2371725"/>
                <a:gd name="connsiteY18" fmla="*/ 235744 h 364331"/>
                <a:gd name="connsiteX19" fmla="*/ 123825 w 2371725"/>
                <a:gd name="connsiteY19" fmla="*/ 257175 h 364331"/>
                <a:gd name="connsiteX20" fmla="*/ 192881 w 2371725"/>
                <a:gd name="connsiteY20" fmla="*/ 273844 h 364331"/>
                <a:gd name="connsiteX21" fmla="*/ 242888 w 2371725"/>
                <a:gd name="connsiteY21" fmla="*/ 280987 h 364331"/>
                <a:gd name="connsiteX22" fmla="*/ 326231 w 2371725"/>
                <a:gd name="connsiteY22" fmla="*/ 288131 h 364331"/>
                <a:gd name="connsiteX23" fmla="*/ 500063 w 2371725"/>
                <a:gd name="connsiteY23" fmla="*/ 295275 h 364331"/>
                <a:gd name="connsiteX24" fmla="*/ 661988 w 2371725"/>
                <a:gd name="connsiteY24" fmla="*/ 297656 h 364331"/>
                <a:gd name="connsiteX25" fmla="*/ 835819 w 2371725"/>
                <a:gd name="connsiteY25" fmla="*/ 300037 h 364331"/>
                <a:gd name="connsiteX26" fmla="*/ 1007269 w 2371725"/>
                <a:gd name="connsiteY26" fmla="*/ 302419 h 364331"/>
                <a:gd name="connsiteX27" fmla="*/ 1162050 w 2371725"/>
                <a:gd name="connsiteY27" fmla="*/ 323850 h 364331"/>
                <a:gd name="connsiteX28" fmla="*/ 1359694 w 2371725"/>
                <a:gd name="connsiteY28" fmla="*/ 323850 h 364331"/>
                <a:gd name="connsiteX29" fmla="*/ 1593056 w 2371725"/>
                <a:gd name="connsiteY29" fmla="*/ 323850 h 364331"/>
                <a:gd name="connsiteX30" fmla="*/ 1700213 w 2371725"/>
                <a:gd name="connsiteY30" fmla="*/ 323850 h 364331"/>
                <a:gd name="connsiteX31" fmla="*/ 1831181 w 2371725"/>
                <a:gd name="connsiteY31" fmla="*/ 342900 h 364331"/>
                <a:gd name="connsiteX32" fmla="*/ 1964531 w 2371725"/>
                <a:gd name="connsiteY32" fmla="*/ 345281 h 364331"/>
                <a:gd name="connsiteX33" fmla="*/ 2074069 w 2371725"/>
                <a:gd name="connsiteY33" fmla="*/ 350044 h 364331"/>
                <a:gd name="connsiteX34" fmla="*/ 2147888 w 2371725"/>
                <a:gd name="connsiteY34" fmla="*/ 357187 h 364331"/>
                <a:gd name="connsiteX35" fmla="*/ 2205038 w 2371725"/>
                <a:gd name="connsiteY35" fmla="*/ 364331 h 364331"/>
                <a:gd name="connsiteX36" fmla="*/ 2212181 w 2371725"/>
                <a:gd name="connsiteY36" fmla="*/ 364331 h 364331"/>
                <a:gd name="connsiteX37" fmla="*/ 2226469 w 2371725"/>
                <a:gd name="connsiteY37" fmla="*/ 347662 h 364331"/>
                <a:gd name="connsiteX38" fmla="*/ 2271713 w 2371725"/>
                <a:gd name="connsiteY38" fmla="*/ 297656 h 364331"/>
                <a:gd name="connsiteX39" fmla="*/ 2371725 w 2371725"/>
                <a:gd name="connsiteY39" fmla="*/ 188119 h 364331"/>
                <a:gd name="connsiteX40" fmla="*/ 2333625 w 2371725"/>
                <a:gd name="connsiteY40" fmla="*/ 0 h 364331"/>
                <a:gd name="connsiteX41" fmla="*/ 2281238 w 2371725"/>
                <a:gd name="connsiteY41" fmla="*/ 47625 h 364331"/>
                <a:gd name="connsiteX42" fmla="*/ 2255044 w 2371725"/>
                <a:gd name="connsiteY42" fmla="*/ 64294 h 364331"/>
                <a:gd name="connsiteX43" fmla="*/ 2224088 w 2371725"/>
                <a:gd name="connsiteY43" fmla="*/ 78581 h 364331"/>
                <a:gd name="connsiteX44" fmla="*/ 2188369 w 2371725"/>
                <a:gd name="connsiteY44" fmla="*/ 88106 h 364331"/>
                <a:gd name="connsiteX45" fmla="*/ 2143125 w 2371725"/>
                <a:gd name="connsiteY45" fmla="*/ 95250 h 364331"/>
                <a:gd name="connsiteX46" fmla="*/ 2059781 w 2371725"/>
                <a:gd name="connsiteY46" fmla="*/ 100012 h 364331"/>
                <a:gd name="connsiteX47" fmla="*/ 1952625 w 2371725"/>
                <a:gd name="connsiteY47" fmla="*/ 100012 h 364331"/>
                <a:gd name="connsiteX48" fmla="*/ 1516856 w 2371725"/>
                <a:gd name="connsiteY48" fmla="*/ 1000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71725" h="364331">
                  <a:moveTo>
                    <a:pt x="1516856" y="100012"/>
                  </a:moveTo>
                  <a:lnTo>
                    <a:pt x="1276350" y="100012"/>
                  </a:lnTo>
                  <a:lnTo>
                    <a:pt x="1112044" y="100012"/>
                  </a:lnTo>
                  <a:lnTo>
                    <a:pt x="923925" y="100012"/>
                  </a:lnTo>
                  <a:lnTo>
                    <a:pt x="700088" y="100012"/>
                  </a:lnTo>
                  <a:lnTo>
                    <a:pt x="471488" y="100012"/>
                  </a:lnTo>
                  <a:lnTo>
                    <a:pt x="261938" y="102394"/>
                  </a:lnTo>
                  <a:lnTo>
                    <a:pt x="159544" y="100012"/>
                  </a:lnTo>
                  <a:lnTo>
                    <a:pt x="130969" y="104775"/>
                  </a:lnTo>
                  <a:lnTo>
                    <a:pt x="92869" y="111919"/>
                  </a:lnTo>
                  <a:lnTo>
                    <a:pt x="57150" y="123825"/>
                  </a:lnTo>
                  <a:lnTo>
                    <a:pt x="33338" y="135731"/>
                  </a:lnTo>
                  <a:lnTo>
                    <a:pt x="14288" y="147637"/>
                  </a:lnTo>
                  <a:lnTo>
                    <a:pt x="2381" y="161925"/>
                  </a:lnTo>
                  <a:lnTo>
                    <a:pt x="0" y="178594"/>
                  </a:lnTo>
                  <a:lnTo>
                    <a:pt x="0" y="188119"/>
                  </a:lnTo>
                  <a:lnTo>
                    <a:pt x="4763" y="202406"/>
                  </a:lnTo>
                  <a:lnTo>
                    <a:pt x="19050" y="216694"/>
                  </a:lnTo>
                  <a:lnTo>
                    <a:pt x="61913" y="235744"/>
                  </a:lnTo>
                  <a:lnTo>
                    <a:pt x="123825" y="257175"/>
                  </a:lnTo>
                  <a:lnTo>
                    <a:pt x="192881" y="273844"/>
                  </a:lnTo>
                  <a:lnTo>
                    <a:pt x="242888" y="280987"/>
                  </a:lnTo>
                  <a:lnTo>
                    <a:pt x="326231" y="288131"/>
                  </a:lnTo>
                  <a:lnTo>
                    <a:pt x="500063" y="295275"/>
                  </a:lnTo>
                  <a:lnTo>
                    <a:pt x="661988" y="297656"/>
                  </a:lnTo>
                  <a:lnTo>
                    <a:pt x="835819" y="300037"/>
                  </a:lnTo>
                  <a:lnTo>
                    <a:pt x="1007269" y="302419"/>
                  </a:lnTo>
                  <a:lnTo>
                    <a:pt x="1162050" y="323850"/>
                  </a:lnTo>
                  <a:lnTo>
                    <a:pt x="1359694" y="323850"/>
                  </a:lnTo>
                  <a:lnTo>
                    <a:pt x="1593056" y="323850"/>
                  </a:lnTo>
                  <a:lnTo>
                    <a:pt x="1700213" y="323850"/>
                  </a:lnTo>
                  <a:lnTo>
                    <a:pt x="1831181" y="342900"/>
                  </a:lnTo>
                  <a:lnTo>
                    <a:pt x="1964531" y="345281"/>
                  </a:lnTo>
                  <a:lnTo>
                    <a:pt x="2074069" y="350044"/>
                  </a:lnTo>
                  <a:lnTo>
                    <a:pt x="2147888" y="357187"/>
                  </a:lnTo>
                  <a:lnTo>
                    <a:pt x="2205038" y="364331"/>
                  </a:lnTo>
                  <a:lnTo>
                    <a:pt x="2212181" y="364331"/>
                  </a:lnTo>
                  <a:lnTo>
                    <a:pt x="2226469" y="347662"/>
                  </a:lnTo>
                  <a:lnTo>
                    <a:pt x="2271713" y="297656"/>
                  </a:lnTo>
                  <a:lnTo>
                    <a:pt x="2371725" y="188119"/>
                  </a:lnTo>
                  <a:lnTo>
                    <a:pt x="2333625" y="0"/>
                  </a:lnTo>
                  <a:lnTo>
                    <a:pt x="2281238" y="47625"/>
                  </a:lnTo>
                  <a:lnTo>
                    <a:pt x="2255044" y="64294"/>
                  </a:lnTo>
                  <a:lnTo>
                    <a:pt x="2224088" y="78581"/>
                  </a:lnTo>
                  <a:lnTo>
                    <a:pt x="2188369" y="88106"/>
                  </a:lnTo>
                  <a:lnTo>
                    <a:pt x="2143125" y="95250"/>
                  </a:lnTo>
                  <a:lnTo>
                    <a:pt x="2059781" y="100012"/>
                  </a:lnTo>
                  <a:lnTo>
                    <a:pt x="1952625" y="100012"/>
                  </a:lnTo>
                  <a:lnTo>
                    <a:pt x="1516856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3290744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物語を作ろう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</a:t>
            </a:r>
          </a:p>
        </p:txBody>
      </p:sp>
    </p:spTree>
    <p:extLst>
      <p:ext uri="{BB962C8B-B14F-4D97-AF65-F5344CB8AC3E}">
        <p14:creationId xmlns:p14="http://schemas.microsoft.com/office/powerpoint/2010/main" val="126107760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782FD773-3964-458F-962B-29868B084D6E}"/>
              </a:ext>
            </a:extLst>
          </p:cNvPr>
          <p:cNvSpPr/>
          <p:nvPr/>
        </p:nvSpPr>
        <p:spPr>
          <a:xfrm>
            <a:off x="3160713" y="1528763"/>
            <a:ext cx="714375" cy="650875"/>
          </a:xfrm>
          <a:custGeom>
            <a:avLst/>
            <a:gdLst>
              <a:gd name="connsiteX0" fmla="*/ 245269 w 714375"/>
              <a:gd name="connsiteY0" fmla="*/ 357187 h 650081"/>
              <a:gd name="connsiteX1" fmla="*/ 197644 w 714375"/>
              <a:gd name="connsiteY1" fmla="*/ 302418 h 650081"/>
              <a:gd name="connsiteX2" fmla="*/ 142875 w 714375"/>
              <a:gd name="connsiteY2" fmla="*/ 235743 h 650081"/>
              <a:gd name="connsiteX3" fmla="*/ 71437 w 714375"/>
              <a:gd name="connsiteY3" fmla="*/ 147637 h 650081"/>
              <a:gd name="connsiteX4" fmla="*/ 7144 w 714375"/>
              <a:gd name="connsiteY4" fmla="*/ 59531 h 650081"/>
              <a:gd name="connsiteX5" fmla="*/ 0 w 714375"/>
              <a:gd name="connsiteY5" fmla="*/ 50006 h 650081"/>
              <a:gd name="connsiteX6" fmla="*/ 2381 w 714375"/>
              <a:gd name="connsiteY6" fmla="*/ 23812 h 650081"/>
              <a:gd name="connsiteX7" fmla="*/ 7144 w 714375"/>
              <a:gd name="connsiteY7" fmla="*/ 7143 h 650081"/>
              <a:gd name="connsiteX8" fmla="*/ 14287 w 714375"/>
              <a:gd name="connsiteY8" fmla="*/ 2381 h 650081"/>
              <a:gd name="connsiteX9" fmla="*/ 23812 w 714375"/>
              <a:gd name="connsiteY9" fmla="*/ 0 h 650081"/>
              <a:gd name="connsiteX10" fmla="*/ 35719 w 714375"/>
              <a:gd name="connsiteY10" fmla="*/ 0 h 650081"/>
              <a:gd name="connsiteX11" fmla="*/ 54769 w 714375"/>
              <a:gd name="connsiteY11" fmla="*/ 11906 h 650081"/>
              <a:gd name="connsiteX12" fmla="*/ 78581 w 714375"/>
              <a:gd name="connsiteY12" fmla="*/ 30956 h 650081"/>
              <a:gd name="connsiteX13" fmla="*/ 145256 w 714375"/>
              <a:gd name="connsiteY13" fmla="*/ 69056 h 650081"/>
              <a:gd name="connsiteX14" fmla="*/ 233362 w 714375"/>
              <a:gd name="connsiteY14" fmla="*/ 116681 h 650081"/>
              <a:gd name="connsiteX15" fmla="*/ 352425 w 714375"/>
              <a:gd name="connsiteY15" fmla="*/ 173831 h 650081"/>
              <a:gd name="connsiteX16" fmla="*/ 416719 w 714375"/>
              <a:gd name="connsiteY16" fmla="*/ 197643 h 650081"/>
              <a:gd name="connsiteX17" fmla="*/ 471487 w 714375"/>
              <a:gd name="connsiteY17" fmla="*/ 209550 h 650081"/>
              <a:gd name="connsiteX18" fmla="*/ 507206 w 714375"/>
              <a:gd name="connsiteY18" fmla="*/ 219075 h 650081"/>
              <a:gd name="connsiteX19" fmla="*/ 547687 w 714375"/>
              <a:gd name="connsiteY19" fmla="*/ 233362 h 650081"/>
              <a:gd name="connsiteX20" fmla="*/ 588169 w 714375"/>
              <a:gd name="connsiteY20" fmla="*/ 254793 h 650081"/>
              <a:gd name="connsiteX21" fmla="*/ 614362 w 714375"/>
              <a:gd name="connsiteY21" fmla="*/ 276225 h 650081"/>
              <a:gd name="connsiteX22" fmla="*/ 642937 w 714375"/>
              <a:gd name="connsiteY22" fmla="*/ 304800 h 650081"/>
              <a:gd name="connsiteX23" fmla="*/ 666750 w 714375"/>
              <a:gd name="connsiteY23" fmla="*/ 340518 h 650081"/>
              <a:gd name="connsiteX24" fmla="*/ 685800 w 714375"/>
              <a:gd name="connsiteY24" fmla="*/ 381000 h 650081"/>
              <a:gd name="connsiteX25" fmla="*/ 704850 w 714375"/>
              <a:gd name="connsiteY25" fmla="*/ 442912 h 650081"/>
              <a:gd name="connsiteX26" fmla="*/ 711994 w 714375"/>
              <a:gd name="connsiteY26" fmla="*/ 500062 h 650081"/>
              <a:gd name="connsiteX27" fmla="*/ 714375 w 714375"/>
              <a:gd name="connsiteY27" fmla="*/ 561975 h 650081"/>
              <a:gd name="connsiteX28" fmla="*/ 709612 w 714375"/>
              <a:gd name="connsiteY28" fmla="*/ 595312 h 650081"/>
              <a:gd name="connsiteX29" fmla="*/ 697706 w 714375"/>
              <a:gd name="connsiteY29" fmla="*/ 616743 h 650081"/>
              <a:gd name="connsiteX30" fmla="*/ 683419 w 714375"/>
              <a:gd name="connsiteY30" fmla="*/ 633412 h 650081"/>
              <a:gd name="connsiteX31" fmla="*/ 657225 w 714375"/>
              <a:gd name="connsiteY31" fmla="*/ 645318 h 650081"/>
              <a:gd name="connsiteX32" fmla="*/ 626269 w 714375"/>
              <a:gd name="connsiteY32" fmla="*/ 650081 h 650081"/>
              <a:gd name="connsiteX33" fmla="*/ 583406 w 714375"/>
              <a:gd name="connsiteY33" fmla="*/ 650081 h 650081"/>
              <a:gd name="connsiteX34" fmla="*/ 547687 w 714375"/>
              <a:gd name="connsiteY34" fmla="*/ 638175 h 650081"/>
              <a:gd name="connsiteX35" fmla="*/ 495300 w 714375"/>
              <a:gd name="connsiteY35" fmla="*/ 607218 h 650081"/>
              <a:gd name="connsiteX36" fmla="*/ 438150 w 714375"/>
              <a:gd name="connsiteY36" fmla="*/ 561975 h 650081"/>
              <a:gd name="connsiteX37" fmla="*/ 378619 w 714375"/>
              <a:gd name="connsiteY37" fmla="*/ 507206 h 650081"/>
              <a:gd name="connsiteX38" fmla="*/ 290512 w 714375"/>
              <a:gd name="connsiteY38" fmla="*/ 414337 h 650081"/>
              <a:gd name="connsiteX39" fmla="*/ 245269 w 714375"/>
              <a:gd name="connsiteY39" fmla="*/ 357187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4375" h="650081">
                <a:moveTo>
                  <a:pt x="245269" y="357187"/>
                </a:moveTo>
                <a:lnTo>
                  <a:pt x="197644" y="302418"/>
                </a:lnTo>
                <a:lnTo>
                  <a:pt x="142875" y="235743"/>
                </a:lnTo>
                <a:lnTo>
                  <a:pt x="71437" y="147637"/>
                </a:lnTo>
                <a:lnTo>
                  <a:pt x="7144" y="59531"/>
                </a:lnTo>
                <a:lnTo>
                  <a:pt x="0" y="50006"/>
                </a:lnTo>
                <a:lnTo>
                  <a:pt x="2381" y="23812"/>
                </a:lnTo>
                <a:lnTo>
                  <a:pt x="7144" y="7143"/>
                </a:lnTo>
                <a:lnTo>
                  <a:pt x="14287" y="2381"/>
                </a:lnTo>
                <a:lnTo>
                  <a:pt x="23812" y="0"/>
                </a:lnTo>
                <a:lnTo>
                  <a:pt x="35719" y="0"/>
                </a:lnTo>
                <a:lnTo>
                  <a:pt x="54769" y="11906"/>
                </a:lnTo>
                <a:lnTo>
                  <a:pt x="78581" y="30956"/>
                </a:lnTo>
                <a:lnTo>
                  <a:pt x="145256" y="69056"/>
                </a:lnTo>
                <a:lnTo>
                  <a:pt x="233362" y="116681"/>
                </a:lnTo>
                <a:lnTo>
                  <a:pt x="352425" y="173831"/>
                </a:lnTo>
                <a:lnTo>
                  <a:pt x="416719" y="197643"/>
                </a:lnTo>
                <a:lnTo>
                  <a:pt x="471487" y="209550"/>
                </a:lnTo>
                <a:lnTo>
                  <a:pt x="507206" y="219075"/>
                </a:lnTo>
                <a:lnTo>
                  <a:pt x="547687" y="233362"/>
                </a:lnTo>
                <a:lnTo>
                  <a:pt x="588169" y="254793"/>
                </a:lnTo>
                <a:lnTo>
                  <a:pt x="614362" y="276225"/>
                </a:lnTo>
                <a:lnTo>
                  <a:pt x="642937" y="304800"/>
                </a:lnTo>
                <a:lnTo>
                  <a:pt x="666750" y="340518"/>
                </a:lnTo>
                <a:lnTo>
                  <a:pt x="685800" y="381000"/>
                </a:lnTo>
                <a:lnTo>
                  <a:pt x="704850" y="442912"/>
                </a:lnTo>
                <a:lnTo>
                  <a:pt x="711994" y="500062"/>
                </a:lnTo>
                <a:cubicBezTo>
                  <a:pt x="712788" y="520700"/>
                  <a:pt x="713581" y="541337"/>
                  <a:pt x="714375" y="561975"/>
                </a:cubicBezTo>
                <a:lnTo>
                  <a:pt x="709612" y="595312"/>
                </a:lnTo>
                <a:lnTo>
                  <a:pt x="697706" y="616743"/>
                </a:lnTo>
                <a:lnTo>
                  <a:pt x="683419" y="633412"/>
                </a:lnTo>
                <a:lnTo>
                  <a:pt x="657225" y="645318"/>
                </a:lnTo>
                <a:lnTo>
                  <a:pt x="626269" y="650081"/>
                </a:lnTo>
                <a:lnTo>
                  <a:pt x="583406" y="650081"/>
                </a:lnTo>
                <a:lnTo>
                  <a:pt x="547687" y="638175"/>
                </a:lnTo>
                <a:lnTo>
                  <a:pt x="495300" y="607218"/>
                </a:lnTo>
                <a:lnTo>
                  <a:pt x="438150" y="561975"/>
                </a:lnTo>
                <a:lnTo>
                  <a:pt x="378619" y="507206"/>
                </a:lnTo>
                <a:lnTo>
                  <a:pt x="290512" y="414337"/>
                </a:lnTo>
                <a:lnTo>
                  <a:pt x="245269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A6545ADB-C481-4226-A0E8-8611E83AB0FB}"/>
              </a:ext>
            </a:extLst>
          </p:cNvPr>
          <p:cNvSpPr/>
          <p:nvPr/>
        </p:nvSpPr>
        <p:spPr>
          <a:xfrm>
            <a:off x="2620963" y="2478088"/>
            <a:ext cx="1722437" cy="695325"/>
          </a:xfrm>
          <a:custGeom>
            <a:avLst/>
            <a:gdLst>
              <a:gd name="connsiteX0" fmla="*/ 1121569 w 1721644"/>
              <a:gd name="connsiteY0" fmla="*/ 292894 h 695325"/>
              <a:gd name="connsiteX1" fmla="*/ 1023938 w 1721644"/>
              <a:gd name="connsiteY1" fmla="*/ 330994 h 695325"/>
              <a:gd name="connsiteX2" fmla="*/ 916782 w 1721644"/>
              <a:gd name="connsiteY2" fmla="*/ 376238 h 695325"/>
              <a:gd name="connsiteX3" fmla="*/ 790575 w 1721644"/>
              <a:gd name="connsiteY3" fmla="*/ 438150 h 695325"/>
              <a:gd name="connsiteX4" fmla="*/ 692944 w 1721644"/>
              <a:gd name="connsiteY4" fmla="*/ 488157 h 695325"/>
              <a:gd name="connsiteX5" fmla="*/ 609600 w 1721644"/>
              <a:gd name="connsiteY5" fmla="*/ 533400 h 695325"/>
              <a:gd name="connsiteX6" fmla="*/ 492919 w 1721644"/>
              <a:gd name="connsiteY6" fmla="*/ 597694 h 695325"/>
              <a:gd name="connsiteX7" fmla="*/ 409575 w 1721644"/>
              <a:gd name="connsiteY7" fmla="*/ 645319 h 695325"/>
              <a:gd name="connsiteX8" fmla="*/ 357188 w 1721644"/>
              <a:gd name="connsiteY8" fmla="*/ 673894 h 695325"/>
              <a:gd name="connsiteX9" fmla="*/ 323850 w 1721644"/>
              <a:gd name="connsiteY9" fmla="*/ 688182 h 695325"/>
              <a:gd name="connsiteX10" fmla="*/ 297657 w 1721644"/>
              <a:gd name="connsiteY10" fmla="*/ 695325 h 695325"/>
              <a:gd name="connsiteX11" fmla="*/ 269082 w 1721644"/>
              <a:gd name="connsiteY11" fmla="*/ 692944 h 695325"/>
              <a:gd name="connsiteX12" fmla="*/ 240507 w 1721644"/>
              <a:gd name="connsiteY12" fmla="*/ 685800 h 695325"/>
              <a:gd name="connsiteX13" fmla="*/ 216694 w 1721644"/>
              <a:gd name="connsiteY13" fmla="*/ 673894 h 695325"/>
              <a:gd name="connsiteX14" fmla="*/ 188119 w 1721644"/>
              <a:gd name="connsiteY14" fmla="*/ 645319 h 695325"/>
              <a:gd name="connsiteX15" fmla="*/ 133350 w 1721644"/>
              <a:gd name="connsiteY15" fmla="*/ 585788 h 695325"/>
              <a:gd name="connsiteX16" fmla="*/ 90488 w 1721644"/>
              <a:gd name="connsiteY16" fmla="*/ 528638 h 695325"/>
              <a:gd name="connsiteX17" fmla="*/ 54769 w 1721644"/>
              <a:gd name="connsiteY17" fmla="*/ 473869 h 695325"/>
              <a:gd name="connsiteX18" fmla="*/ 21432 w 1721644"/>
              <a:gd name="connsiteY18" fmla="*/ 409575 h 695325"/>
              <a:gd name="connsiteX19" fmla="*/ 9525 w 1721644"/>
              <a:gd name="connsiteY19" fmla="*/ 371475 h 695325"/>
              <a:gd name="connsiteX20" fmla="*/ 2382 w 1721644"/>
              <a:gd name="connsiteY20" fmla="*/ 338138 h 695325"/>
              <a:gd name="connsiteX21" fmla="*/ 0 w 1721644"/>
              <a:gd name="connsiteY21" fmla="*/ 288132 h 695325"/>
              <a:gd name="connsiteX22" fmla="*/ 4763 w 1721644"/>
              <a:gd name="connsiteY22" fmla="*/ 264319 h 695325"/>
              <a:gd name="connsiteX23" fmla="*/ 11907 w 1721644"/>
              <a:gd name="connsiteY23" fmla="*/ 245269 h 695325"/>
              <a:gd name="connsiteX24" fmla="*/ 19050 w 1721644"/>
              <a:gd name="connsiteY24" fmla="*/ 242888 h 695325"/>
              <a:gd name="connsiteX25" fmla="*/ 35719 w 1721644"/>
              <a:gd name="connsiteY25" fmla="*/ 245269 h 695325"/>
              <a:gd name="connsiteX26" fmla="*/ 73819 w 1721644"/>
              <a:gd name="connsiteY26" fmla="*/ 283369 h 695325"/>
              <a:gd name="connsiteX27" fmla="*/ 116682 w 1721644"/>
              <a:gd name="connsiteY27" fmla="*/ 321469 h 695325"/>
              <a:gd name="connsiteX28" fmla="*/ 161925 w 1721644"/>
              <a:gd name="connsiteY28" fmla="*/ 350044 h 695325"/>
              <a:gd name="connsiteX29" fmla="*/ 188119 w 1721644"/>
              <a:gd name="connsiteY29" fmla="*/ 364332 h 695325"/>
              <a:gd name="connsiteX30" fmla="*/ 219075 w 1721644"/>
              <a:gd name="connsiteY30" fmla="*/ 376238 h 695325"/>
              <a:gd name="connsiteX31" fmla="*/ 250032 w 1721644"/>
              <a:gd name="connsiteY31" fmla="*/ 381000 h 695325"/>
              <a:gd name="connsiteX32" fmla="*/ 295275 w 1721644"/>
              <a:gd name="connsiteY32" fmla="*/ 381000 h 695325"/>
              <a:gd name="connsiteX33" fmla="*/ 354807 w 1721644"/>
              <a:gd name="connsiteY33" fmla="*/ 371475 h 695325"/>
              <a:gd name="connsiteX34" fmla="*/ 466725 w 1721644"/>
              <a:gd name="connsiteY34" fmla="*/ 345282 h 695325"/>
              <a:gd name="connsiteX35" fmla="*/ 623888 w 1721644"/>
              <a:gd name="connsiteY35" fmla="*/ 300038 h 695325"/>
              <a:gd name="connsiteX36" fmla="*/ 781050 w 1721644"/>
              <a:gd name="connsiteY36" fmla="*/ 252413 h 695325"/>
              <a:gd name="connsiteX37" fmla="*/ 947738 w 1721644"/>
              <a:gd name="connsiteY37" fmla="*/ 195263 h 695325"/>
              <a:gd name="connsiteX38" fmla="*/ 1109663 w 1721644"/>
              <a:gd name="connsiteY38" fmla="*/ 135732 h 695325"/>
              <a:gd name="connsiteX39" fmla="*/ 1223963 w 1721644"/>
              <a:gd name="connsiteY39" fmla="*/ 88107 h 695325"/>
              <a:gd name="connsiteX40" fmla="*/ 1290638 w 1721644"/>
              <a:gd name="connsiteY40" fmla="*/ 54769 h 695325"/>
              <a:gd name="connsiteX41" fmla="*/ 1340644 w 1721644"/>
              <a:gd name="connsiteY41" fmla="*/ 26194 h 695325"/>
              <a:gd name="connsiteX42" fmla="*/ 1378744 w 1721644"/>
              <a:gd name="connsiteY42" fmla="*/ 4763 h 695325"/>
              <a:gd name="connsiteX43" fmla="*/ 1397794 w 1721644"/>
              <a:gd name="connsiteY43" fmla="*/ 0 h 695325"/>
              <a:gd name="connsiteX44" fmla="*/ 1431132 w 1721644"/>
              <a:gd name="connsiteY44" fmla="*/ 2382 h 695325"/>
              <a:gd name="connsiteX45" fmla="*/ 1454944 w 1721644"/>
              <a:gd name="connsiteY45" fmla="*/ 11907 h 695325"/>
              <a:gd name="connsiteX46" fmla="*/ 1490663 w 1721644"/>
              <a:gd name="connsiteY46" fmla="*/ 33338 h 695325"/>
              <a:gd name="connsiteX47" fmla="*/ 1545432 w 1721644"/>
              <a:gd name="connsiteY47" fmla="*/ 80963 h 695325"/>
              <a:gd name="connsiteX48" fmla="*/ 1669257 w 1721644"/>
              <a:gd name="connsiteY48" fmla="*/ 202407 h 695325"/>
              <a:gd name="connsiteX49" fmla="*/ 1707357 w 1721644"/>
              <a:gd name="connsiteY49" fmla="*/ 240507 h 695325"/>
              <a:gd name="connsiteX50" fmla="*/ 1716882 w 1721644"/>
              <a:gd name="connsiteY50" fmla="*/ 254794 h 695325"/>
              <a:gd name="connsiteX51" fmla="*/ 1721644 w 1721644"/>
              <a:gd name="connsiteY51" fmla="*/ 278607 h 695325"/>
              <a:gd name="connsiteX52" fmla="*/ 1714500 w 1721644"/>
              <a:gd name="connsiteY52" fmla="*/ 302419 h 695325"/>
              <a:gd name="connsiteX53" fmla="*/ 1702594 w 1721644"/>
              <a:gd name="connsiteY53" fmla="*/ 321469 h 695325"/>
              <a:gd name="connsiteX54" fmla="*/ 1671638 w 1721644"/>
              <a:gd name="connsiteY54" fmla="*/ 335757 h 695325"/>
              <a:gd name="connsiteX55" fmla="*/ 1633538 w 1721644"/>
              <a:gd name="connsiteY55" fmla="*/ 357188 h 695325"/>
              <a:gd name="connsiteX56" fmla="*/ 1293019 w 1721644"/>
              <a:gd name="connsiteY56" fmla="*/ 247650 h 695325"/>
              <a:gd name="connsiteX57" fmla="*/ 1262063 w 1721644"/>
              <a:gd name="connsiteY57" fmla="*/ 247650 h 695325"/>
              <a:gd name="connsiteX58" fmla="*/ 1121569 w 1721644"/>
              <a:gd name="connsiteY58" fmla="*/ 292894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21644" h="695325">
                <a:moveTo>
                  <a:pt x="1121569" y="292894"/>
                </a:moveTo>
                <a:lnTo>
                  <a:pt x="1023938" y="330994"/>
                </a:lnTo>
                <a:lnTo>
                  <a:pt x="916782" y="376238"/>
                </a:lnTo>
                <a:lnTo>
                  <a:pt x="790575" y="438150"/>
                </a:lnTo>
                <a:lnTo>
                  <a:pt x="692944" y="488157"/>
                </a:lnTo>
                <a:lnTo>
                  <a:pt x="609600" y="533400"/>
                </a:lnTo>
                <a:lnTo>
                  <a:pt x="492919" y="597694"/>
                </a:lnTo>
                <a:lnTo>
                  <a:pt x="409575" y="645319"/>
                </a:lnTo>
                <a:lnTo>
                  <a:pt x="357188" y="673894"/>
                </a:lnTo>
                <a:lnTo>
                  <a:pt x="323850" y="688182"/>
                </a:lnTo>
                <a:lnTo>
                  <a:pt x="297657" y="695325"/>
                </a:lnTo>
                <a:lnTo>
                  <a:pt x="269082" y="692944"/>
                </a:lnTo>
                <a:lnTo>
                  <a:pt x="240507" y="685800"/>
                </a:lnTo>
                <a:lnTo>
                  <a:pt x="216694" y="673894"/>
                </a:lnTo>
                <a:lnTo>
                  <a:pt x="188119" y="645319"/>
                </a:lnTo>
                <a:lnTo>
                  <a:pt x="133350" y="585788"/>
                </a:lnTo>
                <a:lnTo>
                  <a:pt x="90488" y="528638"/>
                </a:lnTo>
                <a:lnTo>
                  <a:pt x="54769" y="473869"/>
                </a:lnTo>
                <a:lnTo>
                  <a:pt x="21432" y="409575"/>
                </a:lnTo>
                <a:lnTo>
                  <a:pt x="9525" y="371475"/>
                </a:lnTo>
                <a:lnTo>
                  <a:pt x="2382" y="338138"/>
                </a:lnTo>
                <a:lnTo>
                  <a:pt x="0" y="288132"/>
                </a:lnTo>
                <a:lnTo>
                  <a:pt x="4763" y="264319"/>
                </a:lnTo>
                <a:lnTo>
                  <a:pt x="11907" y="245269"/>
                </a:lnTo>
                <a:lnTo>
                  <a:pt x="19050" y="242888"/>
                </a:lnTo>
                <a:lnTo>
                  <a:pt x="35719" y="245269"/>
                </a:lnTo>
                <a:lnTo>
                  <a:pt x="73819" y="283369"/>
                </a:lnTo>
                <a:lnTo>
                  <a:pt x="116682" y="321469"/>
                </a:lnTo>
                <a:lnTo>
                  <a:pt x="161925" y="350044"/>
                </a:lnTo>
                <a:lnTo>
                  <a:pt x="188119" y="364332"/>
                </a:lnTo>
                <a:lnTo>
                  <a:pt x="219075" y="376238"/>
                </a:lnTo>
                <a:lnTo>
                  <a:pt x="250032" y="381000"/>
                </a:lnTo>
                <a:lnTo>
                  <a:pt x="295275" y="381000"/>
                </a:lnTo>
                <a:lnTo>
                  <a:pt x="354807" y="371475"/>
                </a:lnTo>
                <a:lnTo>
                  <a:pt x="466725" y="345282"/>
                </a:lnTo>
                <a:lnTo>
                  <a:pt x="623888" y="300038"/>
                </a:lnTo>
                <a:lnTo>
                  <a:pt x="781050" y="252413"/>
                </a:lnTo>
                <a:lnTo>
                  <a:pt x="947738" y="195263"/>
                </a:lnTo>
                <a:lnTo>
                  <a:pt x="1109663" y="135732"/>
                </a:lnTo>
                <a:lnTo>
                  <a:pt x="1223963" y="88107"/>
                </a:lnTo>
                <a:lnTo>
                  <a:pt x="1290638" y="54769"/>
                </a:lnTo>
                <a:lnTo>
                  <a:pt x="1340644" y="26194"/>
                </a:lnTo>
                <a:lnTo>
                  <a:pt x="1378744" y="4763"/>
                </a:lnTo>
                <a:lnTo>
                  <a:pt x="1397794" y="0"/>
                </a:lnTo>
                <a:lnTo>
                  <a:pt x="1431132" y="2382"/>
                </a:lnTo>
                <a:lnTo>
                  <a:pt x="1454944" y="11907"/>
                </a:lnTo>
                <a:lnTo>
                  <a:pt x="1490663" y="33338"/>
                </a:lnTo>
                <a:lnTo>
                  <a:pt x="1545432" y="80963"/>
                </a:lnTo>
                <a:lnTo>
                  <a:pt x="1669257" y="202407"/>
                </a:lnTo>
                <a:lnTo>
                  <a:pt x="1707357" y="240507"/>
                </a:lnTo>
                <a:lnTo>
                  <a:pt x="1716882" y="254794"/>
                </a:lnTo>
                <a:lnTo>
                  <a:pt x="1721644" y="278607"/>
                </a:lnTo>
                <a:lnTo>
                  <a:pt x="1714500" y="302419"/>
                </a:lnTo>
                <a:lnTo>
                  <a:pt x="1702594" y="321469"/>
                </a:lnTo>
                <a:lnTo>
                  <a:pt x="1671638" y="335757"/>
                </a:lnTo>
                <a:lnTo>
                  <a:pt x="1633538" y="357188"/>
                </a:lnTo>
                <a:lnTo>
                  <a:pt x="1293019" y="247650"/>
                </a:lnTo>
                <a:lnTo>
                  <a:pt x="1262063" y="247650"/>
                </a:lnTo>
                <a:lnTo>
                  <a:pt x="1121569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F94DA2D-B44F-429A-B2DA-ABA785C52D79}"/>
              </a:ext>
            </a:extLst>
          </p:cNvPr>
          <p:cNvSpPr/>
          <p:nvPr/>
        </p:nvSpPr>
        <p:spPr>
          <a:xfrm>
            <a:off x="4633913" y="1825625"/>
            <a:ext cx="468312" cy="2633663"/>
          </a:xfrm>
          <a:custGeom>
            <a:avLst/>
            <a:gdLst>
              <a:gd name="connsiteX0" fmla="*/ 220951 w 469097"/>
              <a:gd name="connsiteY0" fmla="*/ 1040172 h 2634424"/>
              <a:gd name="connsiteX1" fmla="*/ 220951 w 469097"/>
              <a:gd name="connsiteY1" fmla="*/ 788627 h 2634424"/>
              <a:gd name="connsiteX2" fmla="*/ 220951 w 469097"/>
              <a:gd name="connsiteY2" fmla="*/ 635661 h 2634424"/>
              <a:gd name="connsiteX3" fmla="*/ 217552 w 469097"/>
              <a:gd name="connsiteY3" fmla="*/ 516687 h 2634424"/>
              <a:gd name="connsiteX4" fmla="*/ 207354 w 469097"/>
              <a:gd name="connsiteY4" fmla="*/ 421508 h 2634424"/>
              <a:gd name="connsiteX5" fmla="*/ 193757 w 469097"/>
              <a:gd name="connsiteY5" fmla="*/ 343325 h 2634424"/>
              <a:gd name="connsiteX6" fmla="*/ 180160 w 469097"/>
              <a:gd name="connsiteY6" fmla="*/ 295735 h 2634424"/>
              <a:gd name="connsiteX7" fmla="*/ 156365 w 469097"/>
              <a:gd name="connsiteY7" fmla="*/ 244746 h 2634424"/>
              <a:gd name="connsiteX8" fmla="*/ 122373 w 469097"/>
              <a:gd name="connsiteY8" fmla="*/ 183560 h 2634424"/>
              <a:gd name="connsiteX9" fmla="*/ 81582 w 469097"/>
              <a:gd name="connsiteY9" fmla="*/ 132571 h 2634424"/>
              <a:gd name="connsiteX10" fmla="*/ 40791 w 469097"/>
              <a:gd name="connsiteY10" fmla="*/ 84981 h 2634424"/>
              <a:gd name="connsiteX11" fmla="*/ 16996 w 469097"/>
              <a:gd name="connsiteY11" fmla="*/ 57787 h 2634424"/>
              <a:gd name="connsiteX12" fmla="*/ 0 w 469097"/>
              <a:gd name="connsiteY12" fmla="*/ 33992 h 2634424"/>
              <a:gd name="connsiteX13" fmla="*/ 0 w 469097"/>
              <a:gd name="connsiteY13" fmla="*/ 16996 h 2634424"/>
              <a:gd name="connsiteX14" fmla="*/ 6798 w 469097"/>
              <a:gd name="connsiteY14" fmla="*/ 3399 h 2634424"/>
              <a:gd name="connsiteX15" fmla="*/ 30593 w 469097"/>
              <a:gd name="connsiteY15" fmla="*/ 0 h 2634424"/>
              <a:gd name="connsiteX16" fmla="*/ 71384 w 469097"/>
              <a:gd name="connsiteY16" fmla="*/ 6798 h 2634424"/>
              <a:gd name="connsiteX17" fmla="*/ 186959 w 469097"/>
              <a:gd name="connsiteY17" fmla="*/ 40791 h 2634424"/>
              <a:gd name="connsiteX18" fmla="*/ 333127 w 469097"/>
              <a:gd name="connsiteY18" fmla="*/ 88380 h 2634424"/>
              <a:gd name="connsiteX19" fmla="*/ 465698 w 469097"/>
              <a:gd name="connsiteY19" fmla="*/ 258343 h 2634424"/>
              <a:gd name="connsiteX20" fmla="*/ 469097 w 469097"/>
              <a:gd name="connsiteY20" fmla="*/ 472496 h 2634424"/>
              <a:gd name="connsiteX21" fmla="*/ 469097 w 469097"/>
              <a:gd name="connsiteY21" fmla="*/ 836217 h 2634424"/>
              <a:gd name="connsiteX22" fmla="*/ 469097 w 469097"/>
              <a:gd name="connsiteY22" fmla="*/ 1281519 h 2634424"/>
              <a:gd name="connsiteX23" fmla="*/ 469097 w 469097"/>
              <a:gd name="connsiteY23" fmla="*/ 1546661 h 2634424"/>
              <a:gd name="connsiteX24" fmla="*/ 469097 w 469097"/>
              <a:gd name="connsiteY24" fmla="*/ 1737020 h 2634424"/>
              <a:gd name="connsiteX25" fmla="*/ 455500 w 469097"/>
              <a:gd name="connsiteY25" fmla="*/ 2046352 h 2634424"/>
              <a:gd name="connsiteX26" fmla="*/ 445302 w 469097"/>
              <a:gd name="connsiteY26" fmla="*/ 2321692 h 2634424"/>
              <a:gd name="connsiteX27" fmla="*/ 407910 w 469097"/>
              <a:gd name="connsiteY27" fmla="*/ 2542644 h 2634424"/>
              <a:gd name="connsiteX28" fmla="*/ 390914 w 469097"/>
              <a:gd name="connsiteY28" fmla="*/ 2580035 h 2634424"/>
              <a:gd name="connsiteX29" fmla="*/ 367119 w 469097"/>
              <a:gd name="connsiteY29" fmla="*/ 2610629 h 2634424"/>
              <a:gd name="connsiteX30" fmla="*/ 346724 w 469097"/>
              <a:gd name="connsiteY30" fmla="*/ 2624226 h 2634424"/>
              <a:gd name="connsiteX31" fmla="*/ 329727 w 469097"/>
              <a:gd name="connsiteY31" fmla="*/ 2631024 h 2634424"/>
              <a:gd name="connsiteX32" fmla="*/ 312731 w 469097"/>
              <a:gd name="connsiteY32" fmla="*/ 2634424 h 2634424"/>
              <a:gd name="connsiteX33" fmla="*/ 288936 w 469097"/>
              <a:gd name="connsiteY33" fmla="*/ 2624226 h 2634424"/>
              <a:gd name="connsiteX34" fmla="*/ 265142 w 469097"/>
              <a:gd name="connsiteY34" fmla="*/ 2607229 h 2634424"/>
              <a:gd name="connsiteX35" fmla="*/ 241347 w 469097"/>
              <a:gd name="connsiteY35" fmla="*/ 2563039 h 2634424"/>
              <a:gd name="connsiteX36" fmla="*/ 214153 w 469097"/>
              <a:gd name="connsiteY36" fmla="*/ 2488256 h 2634424"/>
              <a:gd name="connsiteX37" fmla="*/ 197156 w 469097"/>
              <a:gd name="connsiteY37" fmla="*/ 2413472 h 2634424"/>
              <a:gd name="connsiteX38" fmla="*/ 176761 w 469097"/>
              <a:gd name="connsiteY38" fmla="*/ 2304696 h 2634424"/>
              <a:gd name="connsiteX39" fmla="*/ 183559 w 469097"/>
              <a:gd name="connsiteY39" fmla="*/ 2236711 h 2634424"/>
              <a:gd name="connsiteX40" fmla="*/ 200556 w 469097"/>
              <a:gd name="connsiteY40" fmla="*/ 2100740 h 2634424"/>
              <a:gd name="connsiteX41" fmla="*/ 210754 w 469097"/>
              <a:gd name="connsiteY41" fmla="*/ 1957971 h 2634424"/>
              <a:gd name="connsiteX42" fmla="*/ 217552 w 469097"/>
              <a:gd name="connsiteY42" fmla="*/ 1825400 h 2634424"/>
              <a:gd name="connsiteX43" fmla="*/ 220951 w 469097"/>
              <a:gd name="connsiteY43" fmla="*/ 1689430 h 2634424"/>
              <a:gd name="connsiteX44" fmla="*/ 220951 w 469097"/>
              <a:gd name="connsiteY44" fmla="*/ 1509270 h 2634424"/>
              <a:gd name="connsiteX45" fmla="*/ 220951 w 469097"/>
              <a:gd name="connsiteY45" fmla="*/ 1040172 h 2634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9097" h="2634424">
                <a:moveTo>
                  <a:pt x="220951" y="1040172"/>
                </a:moveTo>
                <a:lnTo>
                  <a:pt x="220951" y="788627"/>
                </a:lnTo>
                <a:lnTo>
                  <a:pt x="220951" y="635661"/>
                </a:lnTo>
                <a:lnTo>
                  <a:pt x="217552" y="516687"/>
                </a:lnTo>
                <a:lnTo>
                  <a:pt x="207354" y="421508"/>
                </a:lnTo>
                <a:lnTo>
                  <a:pt x="193757" y="343325"/>
                </a:lnTo>
                <a:lnTo>
                  <a:pt x="180160" y="295735"/>
                </a:lnTo>
                <a:lnTo>
                  <a:pt x="156365" y="244746"/>
                </a:lnTo>
                <a:lnTo>
                  <a:pt x="122373" y="183560"/>
                </a:lnTo>
                <a:lnTo>
                  <a:pt x="81582" y="132571"/>
                </a:lnTo>
                <a:lnTo>
                  <a:pt x="40791" y="84981"/>
                </a:lnTo>
                <a:lnTo>
                  <a:pt x="16996" y="57787"/>
                </a:lnTo>
                <a:lnTo>
                  <a:pt x="0" y="33992"/>
                </a:lnTo>
                <a:lnTo>
                  <a:pt x="0" y="16996"/>
                </a:lnTo>
                <a:lnTo>
                  <a:pt x="6798" y="3399"/>
                </a:lnTo>
                <a:lnTo>
                  <a:pt x="30593" y="0"/>
                </a:lnTo>
                <a:lnTo>
                  <a:pt x="71384" y="6798"/>
                </a:lnTo>
                <a:lnTo>
                  <a:pt x="186959" y="40791"/>
                </a:lnTo>
                <a:lnTo>
                  <a:pt x="333127" y="88380"/>
                </a:lnTo>
                <a:lnTo>
                  <a:pt x="465698" y="258343"/>
                </a:lnTo>
                <a:lnTo>
                  <a:pt x="469097" y="472496"/>
                </a:lnTo>
                <a:lnTo>
                  <a:pt x="469097" y="836217"/>
                </a:lnTo>
                <a:lnTo>
                  <a:pt x="469097" y="1281519"/>
                </a:lnTo>
                <a:lnTo>
                  <a:pt x="469097" y="1546661"/>
                </a:lnTo>
                <a:lnTo>
                  <a:pt x="469097" y="1737020"/>
                </a:lnTo>
                <a:lnTo>
                  <a:pt x="455500" y="2046352"/>
                </a:lnTo>
                <a:lnTo>
                  <a:pt x="445302" y="2321692"/>
                </a:lnTo>
                <a:lnTo>
                  <a:pt x="407910" y="2542644"/>
                </a:lnTo>
                <a:lnTo>
                  <a:pt x="390914" y="2580035"/>
                </a:lnTo>
                <a:lnTo>
                  <a:pt x="367119" y="2610629"/>
                </a:lnTo>
                <a:lnTo>
                  <a:pt x="346724" y="2624226"/>
                </a:lnTo>
                <a:lnTo>
                  <a:pt x="329727" y="2631024"/>
                </a:lnTo>
                <a:lnTo>
                  <a:pt x="312731" y="2634424"/>
                </a:lnTo>
                <a:lnTo>
                  <a:pt x="288936" y="2624226"/>
                </a:lnTo>
                <a:lnTo>
                  <a:pt x="265142" y="2607229"/>
                </a:lnTo>
                <a:lnTo>
                  <a:pt x="241347" y="2563039"/>
                </a:lnTo>
                <a:lnTo>
                  <a:pt x="214153" y="2488256"/>
                </a:lnTo>
                <a:lnTo>
                  <a:pt x="197156" y="2413472"/>
                </a:lnTo>
                <a:lnTo>
                  <a:pt x="176761" y="2304696"/>
                </a:lnTo>
                <a:lnTo>
                  <a:pt x="183559" y="2236711"/>
                </a:lnTo>
                <a:lnTo>
                  <a:pt x="200556" y="2100740"/>
                </a:lnTo>
                <a:lnTo>
                  <a:pt x="210754" y="1957971"/>
                </a:lnTo>
                <a:lnTo>
                  <a:pt x="217552" y="1825400"/>
                </a:lnTo>
                <a:lnTo>
                  <a:pt x="220951" y="1689430"/>
                </a:lnTo>
                <a:lnTo>
                  <a:pt x="220951" y="1509270"/>
                </a:lnTo>
                <a:lnTo>
                  <a:pt x="220951" y="10401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A6CAB952-AC63-4367-8994-8809FC9E7758}"/>
              </a:ext>
            </a:extLst>
          </p:cNvPr>
          <p:cNvSpPr/>
          <p:nvPr/>
        </p:nvSpPr>
        <p:spPr>
          <a:xfrm>
            <a:off x="2570163" y="2673350"/>
            <a:ext cx="1744662" cy="1882775"/>
          </a:xfrm>
          <a:custGeom>
            <a:avLst/>
            <a:gdLst>
              <a:gd name="connsiteX0" fmla="*/ 1262130 w 1743800"/>
              <a:gd name="connsiteY0" fmla="*/ 247274 h 1882891"/>
              <a:gd name="connsiteX1" fmla="*/ 1313645 w 1743800"/>
              <a:gd name="connsiteY1" fmla="*/ 151971 h 1882891"/>
              <a:gd name="connsiteX2" fmla="*/ 1339403 w 1743800"/>
              <a:gd name="connsiteY2" fmla="*/ 108183 h 1882891"/>
              <a:gd name="connsiteX3" fmla="*/ 1347130 w 1743800"/>
              <a:gd name="connsiteY3" fmla="*/ 87576 h 1882891"/>
              <a:gd name="connsiteX4" fmla="*/ 1349706 w 1743800"/>
              <a:gd name="connsiteY4" fmla="*/ 72122 h 1882891"/>
              <a:gd name="connsiteX5" fmla="*/ 1349706 w 1743800"/>
              <a:gd name="connsiteY5" fmla="*/ 54091 h 1882891"/>
              <a:gd name="connsiteX6" fmla="*/ 1341979 w 1743800"/>
              <a:gd name="connsiteY6" fmla="*/ 0 h 1882891"/>
              <a:gd name="connsiteX7" fmla="*/ 1743800 w 1743800"/>
              <a:gd name="connsiteY7" fmla="*/ 126213 h 1882891"/>
              <a:gd name="connsiteX8" fmla="*/ 1712890 w 1743800"/>
              <a:gd name="connsiteY8" fmla="*/ 141668 h 1882891"/>
              <a:gd name="connsiteX9" fmla="*/ 1679405 w 1743800"/>
              <a:gd name="connsiteY9" fmla="*/ 164850 h 1882891"/>
              <a:gd name="connsiteX10" fmla="*/ 1648496 w 1743800"/>
              <a:gd name="connsiteY10" fmla="*/ 188032 h 1882891"/>
              <a:gd name="connsiteX11" fmla="*/ 1615011 w 1743800"/>
              <a:gd name="connsiteY11" fmla="*/ 218941 h 1882891"/>
              <a:gd name="connsiteX12" fmla="*/ 1555768 w 1743800"/>
              <a:gd name="connsiteY12" fmla="*/ 309093 h 1882891"/>
              <a:gd name="connsiteX13" fmla="*/ 1455313 w 1743800"/>
              <a:gd name="connsiteY13" fmla="*/ 461064 h 1882891"/>
              <a:gd name="connsiteX14" fmla="*/ 1300766 w 1743800"/>
              <a:gd name="connsiteY14" fmla="*/ 674853 h 1882891"/>
              <a:gd name="connsiteX15" fmla="*/ 1146220 w 1743800"/>
              <a:gd name="connsiteY15" fmla="*/ 880915 h 1882891"/>
              <a:gd name="connsiteX16" fmla="*/ 1089553 w 1743800"/>
              <a:gd name="connsiteY16" fmla="*/ 953037 h 1882891"/>
              <a:gd name="connsiteX17" fmla="*/ 855157 w 1743800"/>
              <a:gd name="connsiteY17" fmla="*/ 1233796 h 1882891"/>
              <a:gd name="connsiteX18" fmla="*/ 703187 w 1743800"/>
              <a:gd name="connsiteY18" fmla="*/ 1385767 h 1882891"/>
              <a:gd name="connsiteX19" fmla="*/ 504852 w 1743800"/>
              <a:gd name="connsiteY19" fmla="*/ 1558344 h 1882891"/>
              <a:gd name="connsiteX20" fmla="*/ 360609 w 1743800"/>
              <a:gd name="connsiteY20" fmla="*/ 1674254 h 1882891"/>
              <a:gd name="connsiteX21" fmla="*/ 221517 w 1743800"/>
              <a:gd name="connsiteY21" fmla="*/ 1774709 h 1882891"/>
              <a:gd name="connsiteX22" fmla="*/ 115910 w 1743800"/>
              <a:gd name="connsiteY22" fmla="*/ 1846831 h 1882891"/>
              <a:gd name="connsiteX23" fmla="*/ 82425 w 1743800"/>
              <a:gd name="connsiteY23" fmla="*/ 1867437 h 1882891"/>
              <a:gd name="connsiteX24" fmla="*/ 46364 w 1743800"/>
              <a:gd name="connsiteY24" fmla="*/ 1882891 h 1882891"/>
              <a:gd name="connsiteX25" fmla="*/ 15455 w 1743800"/>
              <a:gd name="connsiteY25" fmla="*/ 1882891 h 1882891"/>
              <a:gd name="connsiteX26" fmla="*/ 5152 w 1743800"/>
              <a:gd name="connsiteY26" fmla="*/ 1880316 h 1882891"/>
              <a:gd name="connsiteX27" fmla="*/ 0 w 1743800"/>
              <a:gd name="connsiteY27" fmla="*/ 1872588 h 1882891"/>
              <a:gd name="connsiteX28" fmla="*/ 0 w 1743800"/>
              <a:gd name="connsiteY28" fmla="*/ 1857134 h 1882891"/>
              <a:gd name="connsiteX29" fmla="*/ 2576 w 1743800"/>
              <a:gd name="connsiteY29" fmla="*/ 1839103 h 1882891"/>
              <a:gd name="connsiteX30" fmla="*/ 12879 w 1743800"/>
              <a:gd name="connsiteY30" fmla="*/ 1821073 h 1882891"/>
              <a:gd name="connsiteX31" fmla="*/ 87576 w 1743800"/>
              <a:gd name="connsiteY31" fmla="*/ 1754103 h 1882891"/>
              <a:gd name="connsiteX32" fmla="*/ 211214 w 1743800"/>
              <a:gd name="connsiteY32" fmla="*/ 1633041 h 1882891"/>
              <a:gd name="connsiteX33" fmla="*/ 340002 w 1743800"/>
              <a:gd name="connsiteY33" fmla="*/ 1499101 h 1882891"/>
              <a:gd name="connsiteX34" fmla="*/ 455912 w 1743800"/>
              <a:gd name="connsiteY34" fmla="*/ 1372888 h 1882891"/>
              <a:gd name="connsiteX35" fmla="*/ 569246 w 1743800"/>
              <a:gd name="connsiteY35" fmla="*/ 1246675 h 1882891"/>
              <a:gd name="connsiteX36" fmla="*/ 698035 w 1743800"/>
              <a:gd name="connsiteY36" fmla="*/ 1086977 h 1882891"/>
              <a:gd name="connsiteX37" fmla="*/ 806218 w 1743800"/>
              <a:gd name="connsiteY37" fmla="*/ 945309 h 1882891"/>
              <a:gd name="connsiteX38" fmla="*/ 922127 w 1743800"/>
              <a:gd name="connsiteY38" fmla="*/ 785611 h 1882891"/>
              <a:gd name="connsiteX39" fmla="*/ 1048340 w 1743800"/>
              <a:gd name="connsiteY39" fmla="*/ 600156 h 1882891"/>
              <a:gd name="connsiteX40" fmla="*/ 1177129 w 1743800"/>
              <a:gd name="connsiteY40" fmla="*/ 394094 h 1882891"/>
              <a:gd name="connsiteX41" fmla="*/ 1262130 w 1743800"/>
              <a:gd name="connsiteY41" fmla="*/ 247274 h 188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3800" h="1882891">
                <a:moveTo>
                  <a:pt x="1262130" y="247274"/>
                </a:moveTo>
                <a:lnTo>
                  <a:pt x="1313645" y="151971"/>
                </a:lnTo>
                <a:lnTo>
                  <a:pt x="1339403" y="108183"/>
                </a:lnTo>
                <a:lnTo>
                  <a:pt x="1347130" y="87576"/>
                </a:lnTo>
                <a:lnTo>
                  <a:pt x="1349706" y="72122"/>
                </a:lnTo>
                <a:lnTo>
                  <a:pt x="1349706" y="54091"/>
                </a:lnTo>
                <a:lnTo>
                  <a:pt x="1341979" y="0"/>
                </a:lnTo>
                <a:lnTo>
                  <a:pt x="1743800" y="126213"/>
                </a:lnTo>
                <a:lnTo>
                  <a:pt x="1712890" y="141668"/>
                </a:lnTo>
                <a:lnTo>
                  <a:pt x="1679405" y="164850"/>
                </a:lnTo>
                <a:lnTo>
                  <a:pt x="1648496" y="188032"/>
                </a:lnTo>
                <a:lnTo>
                  <a:pt x="1615011" y="218941"/>
                </a:lnTo>
                <a:lnTo>
                  <a:pt x="1555768" y="309093"/>
                </a:lnTo>
                <a:lnTo>
                  <a:pt x="1455313" y="461064"/>
                </a:lnTo>
                <a:lnTo>
                  <a:pt x="1300766" y="674853"/>
                </a:lnTo>
                <a:lnTo>
                  <a:pt x="1146220" y="880915"/>
                </a:lnTo>
                <a:lnTo>
                  <a:pt x="1089553" y="953037"/>
                </a:lnTo>
                <a:lnTo>
                  <a:pt x="855157" y="1233796"/>
                </a:lnTo>
                <a:lnTo>
                  <a:pt x="703187" y="1385767"/>
                </a:lnTo>
                <a:lnTo>
                  <a:pt x="504852" y="1558344"/>
                </a:lnTo>
                <a:lnTo>
                  <a:pt x="360609" y="1674254"/>
                </a:lnTo>
                <a:lnTo>
                  <a:pt x="221517" y="1774709"/>
                </a:lnTo>
                <a:lnTo>
                  <a:pt x="115910" y="1846831"/>
                </a:lnTo>
                <a:lnTo>
                  <a:pt x="82425" y="1867437"/>
                </a:lnTo>
                <a:lnTo>
                  <a:pt x="46364" y="1882891"/>
                </a:lnTo>
                <a:lnTo>
                  <a:pt x="15455" y="1882891"/>
                </a:lnTo>
                <a:lnTo>
                  <a:pt x="5152" y="1880316"/>
                </a:lnTo>
                <a:lnTo>
                  <a:pt x="0" y="1872588"/>
                </a:lnTo>
                <a:lnTo>
                  <a:pt x="0" y="1857134"/>
                </a:lnTo>
                <a:lnTo>
                  <a:pt x="2576" y="1839103"/>
                </a:lnTo>
                <a:lnTo>
                  <a:pt x="12879" y="1821073"/>
                </a:lnTo>
                <a:lnTo>
                  <a:pt x="87576" y="1754103"/>
                </a:lnTo>
                <a:lnTo>
                  <a:pt x="211214" y="1633041"/>
                </a:lnTo>
                <a:lnTo>
                  <a:pt x="340002" y="1499101"/>
                </a:lnTo>
                <a:lnTo>
                  <a:pt x="455912" y="1372888"/>
                </a:lnTo>
                <a:lnTo>
                  <a:pt x="569246" y="1246675"/>
                </a:lnTo>
                <a:lnTo>
                  <a:pt x="698035" y="1086977"/>
                </a:lnTo>
                <a:lnTo>
                  <a:pt x="806218" y="945309"/>
                </a:lnTo>
                <a:lnTo>
                  <a:pt x="922127" y="785611"/>
                </a:lnTo>
                <a:lnTo>
                  <a:pt x="1048340" y="600156"/>
                </a:lnTo>
                <a:lnTo>
                  <a:pt x="1177129" y="394094"/>
                </a:lnTo>
                <a:lnTo>
                  <a:pt x="1262130" y="247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798343D6-812A-4E2E-9CAE-523C180098C0}"/>
              </a:ext>
            </a:extLst>
          </p:cNvPr>
          <p:cNvSpPr/>
          <p:nvPr/>
        </p:nvSpPr>
        <p:spPr>
          <a:xfrm>
            <a:off x="3381375" y="3633788"/>
            <a:ext cx="336550" cy="2274887"/>
          </a:xfrm>
          <a:custGeom>
            <a:avLst/>
            <a:gdLst>
              <a:gd name="connsiteX0" fmla="*/ 101269 w 336571"/>
              <a:gd name="connsiteY0" fmla="*/ 673141 h 2275575"/>
              <a:gd name="connsiteX1" fmla="*/ 107226 w 336571"/>
              <a:gd name="connsiteY1" fmla="*/ 467625 h 2275575"/>
              <a:gd name="connsiteX2" fmla="*/ 116162 w 336571"/>
              <a:gd name="connsiteY2" fmla="*/ 77441 h 2275575"/>
              <a:gd name="connsiteX3" fmla="*/ 220409 w 336571"/>
              <a:gd name="connsiteY3" fmla="*/ 0 h 2275575"/>
              <a:gd name="connsiteX4" fmla="*/ 288915 w 336571"/>
              <a:gd name="connsiteY4" fmla="*/ 77441 h 2275575"/>
              <a:gd name="connsiteX5" fmla="*/ 312743 w 336571"/>
              <a:gd name="connsiteY5" fmla="*/ 116162 h 2275575"/>
              <a:gd name="connsiteX6" fmla="*/ 330614 w 336571"/>
              <a:gd name="connsiteY6" fmla="*/ 160839 h 2275575"/>
              <a:gd name="connsiteX7" fmla="*/ 336571 w 336571"/>
              <a:gd name="connsiteY7" fmla="*/ 190624 h 2275575"/>
              <a:gd name="connsiteX8" fmla="*/ 330614 w 336571"/>
              <a:gd name="connsiteY8" fmla="*/ 294872 h 2275575"/>
              <a:gd name="connsiteX9" fmla="*/ 312743 w 336571"/>
              <a:gd name="connsiteY9" fmla="*/ 551023 h 2275575"/>
              <a:gd name="connsiteX10" fmla="*/ 297851 w 336571"/>
              <a:gd name="connsiteY10" fmla="*/ 854830 h 2275575"/>
              <a:gd name="connsiteX11" fmla="*/ 288915 w 336571"/>
              <a:gd name="connsiteY11" fmla="*/ 1182465 h 2275575"/>
              <a:gd name="connsiteX12" fmla="*/ 288915 w 336571"/>
              <a:gd name="connsiteY12" fmla="*/ 1584563 h 2275575"/>
              <a:gd name="connsiteX13" fmla="*/ 291894 w 336571"/>
              <a:gd name="connsiteY13" fmla="*/ 1843692 h 2275575"/>
              <a:gd name="connsiteX14" fmla="*/ 291894 w 336571"/>
              <a:gd name="connsiteY14" fmla="*/ 1924112 h 2275575"/>
              <a:gd name="connsiteX15" fmla="*/ 282958 w 336571"/>
              <a:gd name="connsiteY15" fmla="*/ 2028360 h 2275575"/>
              <a:gd name="connsiteX16" fmla="*/ 274022 w 336571"/>
              <a:gd name="connsiteY16" fmla="*/ 2117715 h 2275575"/>
              <a:gd name="connsiteX17" fmla="*/ 262108 w 336571"/>
              <a:gd name="connsiteY17" fmla="*/ 2168349 h 2275575"/>
              <a:gd name="connsiteX18" fmla="*/ 238280 w 336571"/>
              <a:gd name="connsiteY18" fmla="*/ 2213027 h 2275575"/>
              <a:gd name="connsiteX19" fmla="*/ 220409 w 336571"/>
              <a:gd name="connsiteY19" fmla="*/ 2236855 h 2275575"/>
              <a:gd name="connsiteX20" fmla="*/ 205517 w 336571"/>
              <a:gd name="connsiteY20" fmla="*/ 2251747 h 2275575"/>
              <a:gd name="connsiteX21" fmla="*/ 178710 w 336571"/>
              <a:gd name="connsiteY21" fmla="*/ 2266640 h 2275575"/>
              <a:gd name="connsiteX22" fmla="*/ 154882 w 336571"/>
              <a:gd name="connsiteY22" fmla="*/ 2275575 h 2275575"/>
              <a:gd name="connsiteX23" fmla="*/ 142968 w 336571"/>
              <a:gd name="connsiteY23" fmla="*/ 2275575 h 2275575"/>
              <a:gd name="connsiteX24" fmla="*/ 128076 w 336571"/>
              <a:gd name="connsiteY24" fmla="*/ 2269618 h 2275575"/>
              <a:gd name="connsiteX25" fmla="*/ 110205 w 336571"/>
              <a:gd name="connsiteY25" fmla="*/ 2257704 h 2275575"/>
              <a:gd name="connsiteX26" fmla="*/ 95312 w 336571"/>
              <a:gd name="connsiteY26" fmla="*/ 2233876 h 2275575"/>
              <a:gd name="connsiteX27" fmla="*/ 56592 w 336571"/>
              <a:gd name="connsiteY27" fmla="*/ 2078994 h 2275575"/>
              <a:gd name="connsiteX28" fmla="*/ 14893 w 336571"/>
              <a:gd name="connsiteY28" fmla="*/ 1867521 h 2275575"/>
              <a:gd name="connsiteX29" fmla="*/ 0 w 336571"/>
              <a:gd name="connsiteY29" fmla="*/ 1763273 h 2275575"/>
              <a:gd name="connsiteX30" fmla="*/ 8936 w 336571"/>
              <a:gd name="connsiteY30" fmla="*/ 1724552 h 2275575"/>
              <a:gd name="connsiteX31" fmla="*/ 23828 w 336571"/>
              <a:gd name="connsiteY31" fmla="*/ 1638176 h 2275575"/>
              <a:gd name="connsiteX32" fmla="*/ 41699 w 336571"/>
              <a:gd name="connsiteY32" fmla="*/ 1507122 h 2275575"/>
              <a:gd name="connsiteX33" fmla="*/ 56592 w 336571"/>
              <a:gd name="connsiteY33" fmla="*/ 1373089 h 2275575"/>
              <a:gd name="connsiteX34" fmla="*/ 71484 w 336571"/>
              <a:gd name="connsiteY34" fmla="*/ 1224164 h 2275575"/>
              <a:gd name="connsiteX35" fmla="*/ 80420 w 336571"/>
              <a:gd name="connsiteY35" fmla="*/ 1057368 h 2275575"/>
              <a:gd name="connsiteX36" fmla="*/ 101269 w 336571"/>
              <a:gd name="connsiteY36" fmla="*/ 673141 h 227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6571" h="2275575">
                <a:moveTo>
                  <a:pt x="101269" y="673141"/>
                </a:moveTo>
                <a:lnTo>
                  <a:pt x="107226" y="467625"/>
                </a:lnTo>
                <a:lnTo>
                  <a:pt x="116162" y="77441"/>
                </a:lnTo>
                <a:lnTo>
                  <a:pt x="220409" y="0"/>
                </a:lnTo>
                <a:lnTo>
                  <a:pt x="288915" y="77441"/>
                </a:lnTo>
                <a:lnTo>
                  <a:pt x="312743" y="116162"/>
                </a:lnTo>
                <a:lnTo>
                  <a:pt x="330614" y="160839"/>
                </a:lnTo>
                <a:lnTo>
                  <a:pt x="336571" y="190624"/>
                </a:lnTo>
                <a:lnTo>
                  <a:pt x="330614" y="294872"/>
                </a:lnTo>
                <a:lnTo>
                  <a:pt x="312743" y="551023"/>
                </a:lnTo>
                <a:lnTo>
                  <a:pt x="297851" y="854830"/>
                </a:lnTo>
                <a:lnTo>
                  <a:pt x="288915" y="1182465"/>
                </a:lnTo>
                <a:lnTo>
                  <a:pt x="288915" y="1584563"/>
                </a:lnTo>
                <a:lnTo>
                  <a:pt x="291894" y="1843692"/>
                </a:lnTo>
                <a:lnTo>
                  <a:pt x="291894" y="1924112"/>
                </a:lnTo>
                <a:lnTo>
                  <a:pt x="282958" y="2028360"/>
                </a:lnTo>
                <a:lnTo>
                  <a:pt x="274022" y="2117715"/>
                </a:lnTo>
                <a:lnTo>
                  <a:pt x="262108" y="2168349"/>
                </a:lnTo>
                <a:lnTo>
                  <a:pt x="238280" y="2213027"/>
                </a:lnTo>
                <a:lnTo>
                  <a:pt x="220409" y="2236855"/>
                </a:lnTo>
                <a:lnTo>
                  <a:pt x="205517" y="2251747"/>
                </a:lnTo>
                <a:lnTo>
                  <a:pt x="178710" y="2266640"/>
                </a:lnTo>
                <a:lnTo>
                  <a:pt x="154882" y="2275575"/>
                </a:lnTo>
                <a:lnTo>
                  <a:pt x="142968" y="2275575"/>
                </a:lnTo>
                <a:lnTo>
                  <a:pt x="128076" y="2269618"/>
                </a:lnTo>
                <a:lnTo>
                  <a:pt x="110205" y="2257704"/>
                </a:lnTo>
                <a:lnTo>
                  <a:pt x="95312" y="2233876"/>
                </a:lnTo>
                <a:lnTo>
                  <a:pt x="56592" y="2078994"/>
                </a:lnTo>
                <a:lnTo>
                  <a:pt x="14893" y="1867521"/>
                </a:lnTo>
                <a:lnTo>
                  <a:pt x="0" y="1763273"/>
                </a:lnTo>
                <a:lnTo>
                  <a:pt x="8936" y="1724552"/>
                </a:lnTo>
                <a:lnTo>
                  <a:pt x="23828" y="1638176"/>
                </a:lnTo>
                <a:lnTo>
                  <a:pt x="41699" y="1507122"/>
                </a:lnTo>
                <a:lnTo>
                  <a:pt x="56592" y="1373089"/>
                </a:lnTo>
                <a:lnTo>
                  <a:pt x="71484" y="1224164"/>
                </a:lnTo>
                <a:lnTo>
                  <a:pt x="80420" y="1057368"/>
                </a:lnTo>
                <a:lnTo>
                  <a:pt x="101269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FCCE50BA-66E9-47B6-963C-B09704F74ACB}"/>
              </a:ext>
            </a:extLst>
          </p:cNvPr>
          <p:cNvSpPr/>
          <p:nvPr/>
        </p:nvSpPr>
        <p:spPr>
          <a:xfrm>
            <a:off x="3579813" y="3579813"/>
            <a:ext cx="752475" cy="749300"/>
          </a:xfrm>
          <a:custGeom>
            <a:avLst/>
            <a:gdLst>
              <a:gd name="connsiteX0" fmla="*/ 492919 w 752475"/>
              <a:gd name="connsiteY0" fmla="*/ 207169 h 750094"/>
              <a:gd name="connsiteX1" fmla="*/ 378619 w 752475"/>
              <a:gd name="connsiteY1" fmla="*/ 152400 h 750094"/>
              <a:gd name="connsiteX2" fmla="*/ 300037 w 752475"/>
              <a:gd name="connsiteY2" fmla="*/ 116681 h 750094"/>
              <a:gd name="connsiteX3" fmla="*/ 204787 w 752475"/>
              <a:gd name="connsiteY3" fmla="*/ 76200 h 750094"/>
              <a:gd name="connsiteX4" fmla="*/ 23812 w 752475"/>
              <a:gd name="connsiteY4" fmla="*/ 0 h 750094"/>
              <a:gd name="connsiteX5" fmla="*/ 0 w 752475"/>
              <a:gd name="connsiteY5" fmla="*/ 40481 h 750094"/>
              <a:gd name="connsiteX6" fmla="*/ 126206 w 752475"/>
              <a:gd name="connsiteY6" fmla="*/ 164306 h 750094"/>
              <a:gd name="connsiteX7" fmla="*/ 228600 w 752475"/>
              <a:gd name="connsiteY7" fmla="*/ 261937 h 750094"/>
              <a:gd name="connsiteX8" fmla="*/ 285750 w 752475"/>
              <a:gd name="connsiteY8" fmla="*/ 323850 h 750094"/>
              <a:gd name="connsiteX9" fmla="*/ 345281 w 752475"/>
              <a:gd name="connsiteY9" fmla="*/ 395287 h 750094"/>
              <a:gd name="connsiteX10" fmla="*/ 411956 w 752475"/>
              <a:gd name="connsiteY10" fmla="*/ 476250 h 750094"/>
              <a:gd name="connsiteX11" fmla="*/ 466725 w 752475"/>
              <a:gd name="connsiteY11" fmla="*/ 552450 h 750094"/>
              <a:gd name="connsiteX12" fmla="*/ 526256 w 752475"/>
              <a:gd name="connsiteY12" fmla="*/ 642937 h 750094"/>
              <a:gd name="connsiteX13" fmla="*/ 566737 w 752475"/>
              <a:gd name="connsiteY13" fmla="*/ 704850 h 750094"/>
              <a:gd name="connsiteX14" fmla="*/ 592931 w 752475"/>
              <a:gd name="connsiteY14" fmla="*/ 726281 h 750094"/>
              <a:gd name="connsiteX15" fmla="*/ 614362 w 752475"/>
              <a:gd name="connsiteY15" fmla="*/ 738187 h 750094"/>
              <a:gd name="connsiteX16" fmla="*/ 640556 w 752475"/>
              <a:gd name="connsiteY16" fmla="*/ 747712 h 750094"/>
              <a:gd name="connsiteX17" fmla="*/ 661987 w 752475"/>
              <a:gd name="connsiteY17" fmla="*/ 750094 h 750094"/>
              <a:gd name="connsiteX18" fmla="*/ 685800 w 752475"/>
              <a:gd name="connsiteY18" fmla="*/ 745331 h 750094"/>
              <a:gd name="connsiteX19" fmla="*/ 707231 w 752475"/>
              <a:gd name="connsiteY19" fmla="*/ 735806 h 750094"/>
              <a:gd name="connsiteX20" fmla="*/ 719137 w 752475"/>
              <a:gd name="connsiteY20" fmla="*/ 723900 h 750094"/>
              <a:gd name="connsiteX21" fmla="*/ 731044 w 752475"/>
              <a:gd name="connsiteY21" fmla="*/ 697706 h 750094"/>
              <a:gd name="connsiteX22" fmla="*/ 742950 w 752475"/>
              <a:gd name="connsiteY22" fmla="*/ 650081 h 750094"/>
              <a:gd name="connsiteX23" fmla="*/ 747712 w 752475"/>
              <a:gd name="connsiteY23" fmla="*/ 621506 h 750094"/>
              <a:gd name="connsiteX24" fmla="*/ 752475 w 752475"/>
              <a:gd name="connsiteY24" fmla="*/ 585787 h 750094"/>
              <a:gd name="connsiteX25" fmla="*/ 750094 w 752475"/>
              <a:gd name="connsiteY25" fmla="*/ 545306 h 750094"/>
              <a:gd name="connsiteX26" fmla="*/ 742950 w 752475"/>
              <a:gd name="connsiteY26" fmla="*/ 497681 h 750094"/>
              <a:gd name="connsiteX27" fmla="*/ 728662 w 752475"/>
              <a:gd name="connsiteY27" fmla="*/ 440531 h 750094"/>
              <a:gd name="connsiteX28" fmla="*/ 700087 w 752475"/>
              <a:gd name="connsiteY28" fmla="*/ 373856 h 750094"/>
              <a:gd name="connsiteX29" fmla="*/ 666750 w 752475"/>
              <a:gd name="connsiteY29" fmla="*/ 311944 h 750094"/>
              <a:gd name="connsiteX30" fmla="*/ 650081 w 752475"/>
              <a:gd name="connsiteY30" fmla="*/ 295275 h 750094"/>
              <a:gd name="connsiteX31" fmla="*/ 492919 w 752475"/>
              <a:gd name="connsiteY31" fmla="*/ 20716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52475" h="750094">
                <a:moveTo>
                  <a:pt x="492919" y="207169"/>
                </a:moveTo>
                <a:lnTo>
                  <a:pt x="378619" y="152400"/>
                </a:lnTo>
                <a:lnTo>
                  <a:pt x="300037" y="116681"/>
                </a:lnTo>
                <a:lnTo>
                  <a:pt x="204787" y="76200"/>
                </a:lnTo>
                <a:lnTo>
                  <a:pt x="23812" y="0"/>
                </a:lnTo>
                <a:lnTo>
                  <a:pt x="0" y="40481"/>
                </a:lnTo>
                <a:lnTo>
                  <a:pt x="126206" y="164306"/>
                </a:lnTo>
                <a:lnTo>
                  <a:pt x="228600" y="261937"/>
                </a:lnTo>
                <a:lnTo>
                  <a:pt x="285750" y="323850"/>
                </a:lnTo>
                <a:lnTo>
                  <a:pt x="345281" y="395287"/>
                </a:lnTo>
                <a:lnTo>
                  <a:pt x="411956" y="476250"/>
                </a:lnTo>
                <a:lnTo>
                  <a:pt x="466725" y="552450"/>
                </a:lnTo>
                <a:lnTo>
                  <a:pt x="526256" y="642937"/>
                </a:lnTo>
                <a:lnTo>
                  <a:pt x="566737" y="704850"/>
                </a:lnTo>
                <a:lnTo>
                  <a:pt x="592931" y="726281"/>
                </a:lnTo>
                <a:lnTo>
                  <a:pt x="614362" y="738187"/>
                </a:lnTo>
                <a:lnTo>
                  <a:pt x="640556" y="747712"/>
                </a:lnTo>
                <a:lnTo>
                  <a:pt x="661987" y="750094"/>
                </a:lnTo>
                <a:lnTo>
                  <a:pt x="685800" y="745331"/>
                </a:lnTo>
                <a:lnTo>
                  <a:pt x="707231" y="735806"/>
                </a:lnTo>
                <a:lnTo>
                  <a:pt x="719137" y="723900"/>
                </a:lnTo>
                <a:lnTo>
                  <a:pt x="731044" y="697706"/>
                </a:lnTo>
                <a:lnTo>
                  <a:pt x="742950" y="650081"/>
                </a:lnTo>
                <a:lnTo>
                  <a:pt x="747712" y="621506"/>
                </a:lnTo>
                <a:lnTo>
                  <a:pt x="752475" y="585787"/>
                </a:lnTo>
                <a:lnTo>
                  <a:pt x="750094" y="545306"/>
                </a:lnTo>
                <a:lnTo>
                  <a:pt x="742950" y="497681"/>
                </a:lnTo>
                <a:lnTo>
                  <a:pt x="728662" y="440531"/>
                </a:lnTo>
                <a:lnTo>
                  <a:pt x="700087" y="373856"/>
                </a:lnTo>
                <a:lnTo>
                  <a:pt x="666750" y="311944"/>
                </a:lnTo>
                <a:lnTo>
                  <a:pt x="650081" y="295275"/>
                </a:lnTo>
                <a:lnTo>
                  <a:pt x="492919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1F568281-A151-462D-85F6-2B870B946ABD}"/>
              </a:ext>
            </a:extLst>
          </p:cNvPr>
          <p:cNvSpPr/>
          <p:nvPr/>
        </p:nvSpPr>
        <p:spPr>
          <a:xfrm>
            <a:off x="4886325" y="1687513"/>
            <a:ext cx="1754188" cy="2697162"/>
          </a:xfrm>
          <a:custGeom>
            <a:avLst/>
            <a:gdLst>
              <a:gd name="connsiteX0" fmla="*/ 970888 w 1754659"/>
              <a:gd name="connsiteY0" fmla="*/ 91793 h 2697303"/>
              <a:gd name="connsiteX1" fmla="*/ 780241 w 1754659"/>
              <a:gd name="connsiteY1" fmla="*/ 123567 h 2697303"/>
              <a:gd name="connsiteX2" fmla="*/ 607246 w 1754659"/>
              <a:gd name="connsiteY2" fmla="*/ 151812 h 2697303"/>
              <a:gd name="connsiteX3" fmla="*/ 483678 w 1754659"/>
              <a:gd name="connsiteY3" fmla="*/ 169464 h 2697303"/>
              <a:gd name="connsiteX4" fmla="*/ 310684 w 1754659"/>
              <a:gd name="connsiteY4" fmla="*/ 194178 h 2697303"/>
              <a:gd name="connsiteX5" fmla="*/ 254196 w 1754659"/>
              <a:gd name="connsiteY5" fmla="*/ 201239 h 2697303"/>
              <a:gd name="connsiteX6" fmla="*/ 169464 w 1754659"/>
              <a:gd name="connsiteY6" fmla="*/ 211830 h 2697303"/>
              <a:gd name="connsiteX7" fmla="*/ 31774 w 1754659"/>
              <a:gd name="connsiteY7" fmla="*/ 229483 h 2697303"/>
              <a:gd name="connsiteX8" fmla="*/ 0 w 1754659"/>
              <a:gd name="connsiteY8" fmla="*/ 236544 h 2697303"/>
              <a:gd name="connsiteX9" fmla="*/ 134159 w 1754659"/>
              <a:gd name="connsiteY9" fmla="*/ 434252 h 2697303"/>
              <a:gd name="connsiteX10" fmla="*/ 303623 w 1754659"/>
              <a:gd name="connsiteY10" fmla="*/ 406008 h 2697303"/>
              <a:gd name="connsiteX11" fmla="*/ 416599 w 1754659"/>
              <a:gd name="connsiteY11" fmla="*/ 384825 h 2697303"/>
              <a:gd name="connsiteX12" fmla="*/ 540166 w 1754659"/>
              <a:gd name="connsiteY12" fmla="*/ 360111 h 2697303"/>
              <a:gd name="connsiteX13" fmla="*/ 727283 w 1754659"/>
              <a:gd name="connsiteY13" fmla="*/ 324806 h 2697303"/>
              <a:gd name="connsiteX14" fmla="*/ 921461 w 1754659"/>
              <a:gd name="connsiteY14" fmla="*/ 289501 h 2697303"/>
              <a:gd name="connsiteX15" fmla="*/ 1013254 w 1754659"/>
              <a:gd name="connsiteY15" fmla="*/ 271849 h 2697303"/>
              <a:gd name="connsiteX16" fmla="*/ 1105047 w 1754659"/>
              <a:gd name="connsiteY16" fmla="*/ 257727 h 2697303"/>
              <a:gd name="connsiteX17" fmla="*/ 1186248 w 1754659"/>
              <a:gd name="connsiteY17" fmla="*/ 250666 h 2697303"/>
              <a:gd name="connsiteX18" fmla="*/ 1249797 w 1754659"/>
              <a:gd name="connsiteY18" fmla="*/ 247135 h 2697303"/>
              <a:gd name="connsiteX19" fmla="*/ 1313346 w 1754659"/>
              <a:gd name="connsiteY19" fmla="*/ 257727 h 2697303"/>
              <a:gd name="connsiteX20" fmla="*/ 1338060 w 1754659"/>
              <a:gd name="connsiteY20" fmla="*/ 271849 h 2697303"/>
              <a:gd name="connsiteX21" fmla="*/ 1355712 w 1754659"/>
              <a:gd name="connsiteY21" fmla="*/ 293032 h 2697303"/>
              <a:gd name="connsiteX22" fmla="*/ 1376895 w 1754659"/>
              <a:gd name="connsiteY22" fmla="*/ 353050 h 2697303"/>
              <a:gd name="connsiteX23" fmla="*/ 1383956 w 1754659"/>
              <a:gd name="connsiteY23" fmla="*/ 458965 h 2697303"/>
              <a:gd name="connsiteX24" fmla="*/ 1394548 w 1754659"/>
              <a:gd name="connsiteY24" fmla="*/ 681387 h 2697303"/>
              <a:gd name="connsiteX25" fmla="*/ 1401609 w 1754659"/>
              <a:gd name="connsiteY25" fmla="*/ 804954 h 2697303"/>
              <a:gd name="connsiteX26" fmla="*/ 1398078 w 1754659"/>
              <a:gd name="connsiteY26" fmla="*/ 1041498 h 2697303"/>
              <a:gd name="connsiteX27" fmla="*/ 1401609 w 1754659"/>
              <a:gd name="connsiteY27" fmla="*/ 1578134 h 2697303"/>
              <a:gd name="connsiteX28" fmla="*/ 1394548 w 1754659"/>
              <a:gd name="connsiteY28" fmla="*/ 1825269 h 2697303"/>
              <a:gd name="connsiteX29" fmla="*/ 1383956 w 1754659"/>
              <a:gd name="connsiteY29" fmla="*/ 2125362 h 2697303"/>
              <a:gd name="connsiteX30" fmla="*/ 1376895 w 1754659"/>
              <a:gd name="connsiteY30" fmla="*/ 2330131 h 2697303"/>
              <a:gd name="connsiteX31" fmla="*/ 1383956 w 1754659"/>
              <a:gd name="connsiteY31" fmla="*/ 2481943 h 2697303"/>
              <a:gd name="connsiteX32" fmla="*/ 1398078 w 1754659"/>
              <a:gd name="connsiteY32" fmla="*/ 2538431 h 2697303"/>
              <a:gd name="connsiteX33" fmla="*/ 1422792 w 1754659"/>
              <a:gd name="connsiteY33" fmla="*/ 2598449 h 2697303"/>
              <a:gd name="connsiteX34" fmla="*/ 1451036 w 1754659"/>
              <a:gd name="connsiteY34" fmla="*/ 2647876 h 2697303"/>
              <a:gd name="connsiteX35" fmla="*/ 1486341 w 1754659"/>
              <a:gd name="connsiteY35" fmla="*/ 2683181 h 2697303"/>
              <a:gd name="connsiteX36" fmla="*/ 1511054 w 1754659"/>
              <a:gd name="connsiteY36" fmla="*/ 2693773 h 2697303"/>
              <a:gd name="connsiteX37" fmla="*/ 1535768 w 1754659"/>
              <a:gd name="connsiteY37" fmla="*/ 2697303 h 2697303"/>
              <a:gd name="connsiteX38" fmla="*/ 1553421 w 1754659"/>
              <a:gd name="connsiteY38" fmla="*/ 2693773 h 2697303"/>
              <a:gd name="connsiteX39" fmla="*/ 1571073 w 1754659"/>
              <a:gd name="connsiteY39" fmla="*/ 2683181 h 2697303"/>
              <a:gd name="connsiteX40" fmla="*/ 1588726 w 1754659"/>
              <a:gd name="connsiteY40" fmla="*/ 2658468 h 2697303"/>
              <a:gd name="connsiteX41" fmla="*/ 1613439 w 1754659"/>
              <a:gd name="connsiteY41" fmla="*/ 2601980 h 2697303"/>
              <a:gd name="connsiteX42" fmla="*/ 1631092 w 1754659"/>
              <a:gd name="connsiteY42" fmla="*/ 2538431 h 2697303"/>
              <a:gd name="connsiteX43" fmla="*/ 1645214 w 1754659"/>
              <a:gd name="connsiteY43" fmla="*/ 2481943 h 2697303"/>
              <a:gd name="connsiteX44" fmla="*/ 1662866 w 1754659"/>
              <a:gd name="connsiteY44" fmla="*/ 2390150 h 2697303"/>
              <a:gd name="connsiteX45" fmla="*/ 1669927 w 1754659"/>
              <a:gd name="connsiteY45" fmla="*/ 2337192 h 2697303"/>
              <a:gd name="connsiteX46" fmla="*/ 1669927 w 1754659"/>
              <a:gd name="connsiteY46" fmla="*/ 2167728 h 2697303"/>
              <a:gd name="connsiteX47" fmla="*/ 1673458 w 1754659"/>
              <a:gd name="connsiteY47" fmla="*/ 1952367 h 2697303"/>
              <a:gd name="connsiteX48" fmla="*/ 1676988 w 1754659"/>
              <a:gd name="connsiteY48" fmla="*/ 1648744 h 2697303"/>
              <a:gd name="connsiteX49" fmla="*/ 1676988 w 1754659"/>
              <a:gd name="connsiteY49" fmla="*/ 1489872 h 2697303"/>
              <a:gd name="connsiteX50" fmla="*/ 1680519 w 1754659"/>
              <a:gd name="connsiteY50" fmla="*/ 1228615 h 2697303"/>
              <a:gd name="connsiteX51" fmla="*/ 1684049 w 1754659"/>
              <a:gd name="connsiteY51" fmla="*/ 992071 h 2697303"/>
              <a:gd name="connsiteX52" fmla="*/ 1687580 w 1754659"/>
              <a:gd name="connsiteY52" fmla="*/ 766119 h 2697303"/>
              <a:gd name="connsiteX53" fmla="*/ 1687580 w 1754659"/>
              <a:gd name="connsiteY53" fmla="*/ 497801 h 2697303"/>
              <a:gd name="connsiteX54" fmla="*/ 1691110 w 1754659"/>
              <a:gd name="connsiteY54" fmla="*/ 462496 h 2697303"/>
              <a:gd name="connsiteX55" fmla="*/ 1712293 w 1754659"/>
              <a:gd name="connsiteY55" fmla="*/ 395416 h 2697303"/>
              <a:gd name="connsiteX56" fmla="*/ 1751129 w 1754659"/>
              <a:gd name="connsiteY56" fmla="*/ 289501 h 2697303"/>
              <a:gd name="connsiteX57" fmla="*/ 1754659 w 1754659"/>
              <a:gd name="connsiteY57" fmla="*/ 275379 h 2697303"/>
              <a:gd name="connsiteX58" fmla="*/ 1754659 w 1754659"/>
              <a:gd name="connsiteY58" fmla="*/ 264788 h 2697303"/>
              <a:gd name="connsiteX59" fmla="*/ 1737007 w 1754659"/>
              <a:gd name="connsiteY59" fmla="*/ 233013 h 2697303"/>
              <a:gd name="connsiteX60" fmla="*/ 1701702 w 1754659"/>
              <a:gd name="connsiteY60" fmla="*/ 190647 h 2697303"/>
              <a:gd name="connsiteX61" fmla="*/ 1648744 w 1754659"/>
              <a:gd name="connsiteY61" fmla="*/ 144751 h 2697303"/>
              <a:gd name="connsiteX62" fmla="*/ 1574604 w 1754659"/>
              <a:gd name="connsiteY62" fmla="*/ 91793 h 2697303"/>
              <a:gd name="connsiteX63" fmla="*/ 1482810 w 1754659"/>
              <a:gd name="connsiteY63" fmla="*/ 38835 h 2697303"/>
              <a:gd name="connsiteX64" fmla="*/ 1412200 w 1754659"/>
              <a:gd name="connsiteY64" fmla="*/ 3530 h 2697303"/>
              <a:gd name="connsiteX65" fmla="*/ 1398078 w 1754659"/>
              <a:gd name="connsiteY65" fmla="*/ 0 h 2697303"/>
              <a:gd name="connsiteX66" fmla="*/ 1341590 w 1754659"/>
              <a:gd name="connsiteY66" fmla="*/ 14122 h 2697303"/>
              <a:gd name="connsiteX67" fmla="*/ 1207431 w 1754659"/>
              <a:gd name="connsiteY67" fmla="*/ 49427 h 2697303"/>
              <a:gd name="connsiteX68" fmla="*/ 1154474 w 1754659"/>
              <a:gd name="connsiteY68" fmla="*/ 63549 h 2697303"/>
              <a:gd name="connsiteX69" fmla="*/ 970888 w 1754659"/>
              <a:gd name="connsiteY69" fmla="*/ 91793 h 2697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754659" h="2697303">
                <a:moveTo>
                  <a:pt x="970888" y="91793"/>
                </a:moveTo>
                <a:lnTo>
                  <a:pt x="780241" y="123567"/>
                </a:lnTo>
                <a:lnTo>
                  <a:pt x="607246" y="151812"/>
                </a:lnTo>
                <a:lnTo>
                  <a:pt x="483678" y="169464"/>
                </a:lnTo>
                <a:lnTo>
                  <a:pt x="310684" y="194178"/>
                </a:lnTo>
                <a:lnTo>
                  <a:pt x="254196" y="201239"/>
                </a:lnTo>
                <a:lnTo>
                  <a:pt x="169464" y="211830"/>
                </a:lnTo>
                <a:lnTo>
                  <a:pt x="31774" y="229483"/>
                </a:lnTo>
                <a:lnTo>
                  <a:pt x="0" y="236544"/>
                </a:lnTo>
                <a:lnTo>
                  <a:pt x="134159" y="434252"/>
                </a:lnTo>
                <a:lnTo>
                  <a:pt x="303623" y="406008"/>
                </a:lnTo>
                <a:lnTo>
                  <a:pt x="416599" y="384825"/>
                </a:lnTo>
                <a:lnTo>
                  <a:pt x="540166" y="360111"/>
                </a:lnTo>
                <a:lnTo>
                  <a:pt x="727283" y="324806"/>
                </a:lnTo>
                <a:lnTo>
                  <a:pt x="921461" y="289501"/>
                </a:lnTo>
                <a:lnTo>
                  <a:pt x="1013254" y="271849"/>
                </a:lnTo>
                <a:lnTo>
                  <a:pt x="1105047" y="257727"/>
                </a:lnTo>
                <a:lnTo>
                  <a:pt x="1186248" y="250666"/>
                </a:lnTo>
                <a:lnTo>
                  <a:pt x="1249797" y="247135"/>
                </a:lnTo>
                <a:lnTo>
                  <a:pt x="1313346" y="257727"/>
                </a:lnTo>
                <a:lnTo>
                  <a:pt x="1338060" y="271849"/>
                </a:lnTo>
                <a:lnTo>
                  <a:pt x="1355712" y="293032"/>
                </a:lnTo>
                <a:lnTo>
                  <a:pt x="1376895" y="353050"/>
                </a:lnTo>
                <a:lnTo>
                  <a:pt x="1383956" y="458965"/>
                </a:lnTo>
                <a:lnTo>
                  <a:pt x="1394548" y="681387"/>
                </a:lnTo>
                <a:lnTo>
                  <a:pt x="1401609" y="804954"/>
                </a:lnTo>
                <a:lnTo>
                  <a:pt x="1398078" y="1041498"/>
                </a:lnTo>
                <a:lnTo>
                  <a:pt x="1401609" y="1578134"/>
                </a:lnTo>
                <a:lnTo>
                  <a:pt x="1394548" y="1825269"/>
                </a:lnTo>
                <a:lnTo>
                  <a:pt x="1383956" y="2125362"/>
                </a:lnTo>
                <a:lnTo>
                  <a:pt x="1376895" y="2330131"/>
                </a:lnTo>
                <a:lnTo>
                  <a:pt x="1383956" y="2481943"/>
                </a:lnTo>
                <a:lnTo>
                  <a:pt x="1398078" y="2538431"/>
                </a:lnTo>
                <a:lnTo>
                  <a:pt x="1422792" y="2598449"/>
                </a:lnTo>
                <a:lnTo>
                  <a:pt x="1451036" y="2647876"/>
                </a:lnTo>
                <a:lnTo>
                  <a:pt x="1486341" y="2683181"/>
                </a:lnTo>
                <a:lnTo>
                  <a:pt x="1511054" y="2693773"/>
                </a:lnTo>
                <a:lnTo>
                  <a:pt x="1535768" y="2697303"/>
                </a:lnTo>
                <a:lnTo>
                  <a:pt x="1553421" y="2693773"/>
                </a:lnTo>
                <a:lnTo>
                  <a:pt x="1571073" y="2683181"/>
                </a:lnTo>
                <a:lnTo>
                  <a:pt x="1588726" y="2658468"/>
                </a:lnTo>
                <a:lnTo>
                  <a:pt x="1613439" y="2601980"/>
                </a:lnTo>
                <a:lnTo>
                  <a:pt x="1631092" y="2538431"/>
                </a:lnTo>
                <a:lnTo>
                  <a:pt x="1645214" y="2481943"/>
                </a:lnTo>
                <a:lnTo>
                  <a:pt x="1662866" y="2390150"/>
                </a:lnTo>
                <a:lnTo>
                  <a:pt x="1669927" y="2337192"/>
                </a:lnTo>
                <a:lnTo>
                  <a:pt x="1669927" y="2167728"/>
                </a:lnTo>
                <a:lnTo>
                  <a:pt x="1673458" y="1952367"/>
                </a:lnTo>
                <a:cubicBezTo>
                  <a:pt x="1674635" y="1851159"/>
                  <a:pt x="1675811" y="1749952"/>
                  <a:pt x="1676988" y="1648744"/>
                </a:cubicBezTo>
                <a:lnTo>
                  <a:pt x="1676988" y="1489872"/>
                </a:lnTo>
                <a:lnTo>
                  <a:pt x="1680519" y="1228615"/>
                </a:lnTo>
                <a:cubicBezTo>
                  <a:pt x="1681696" y="1149767"/>
                  <a:pt x="1682872" y="1070919"/>
                  <a:pt x="1684049" y="992071"/>
                </a:cubicBezTo>
                <a:lnTo>
                  <a:pt x="1687580" y="766119"/>
                </a:lnTo>
                <a:lnTo>
                  <a:pt x="1687580" y="497801"/>
                </a:lnTo>
                <a:lnTo>
                  <a:pt x="1691110" y="462496"/>
                </a:lnTo>
                <a:lnTo>
                  <a:pt x="1712293" y="395416"/>
                </a:lnTo>
                <a:lnTo>
                  <a:pt x="1751129" y="289501"/>
                </a:lnTo>
                <a:lnTo>
                  <a:pt x="1754659" y="275379"/>
                </a:lnTo>
                <a:lnTo>
                  <a:pt x="1754659" y="264788"/>
                </a:lnTo>
                <a:lnTo>
                  <a:pt x="1737007" y="233013"/>
                </a:lnTo>
                <a:lnTo>
                  <a:pt x="1701702" y="190647"/>
                </a:lnTo>
                <a:lnTo>
                  <a:pt x="1648744" y="144751"/>
                </a:lnTo>
                <a:lnTo>
                  <a:pt x="1574604" y="91793"/>
                </a:lnTo>
                <a:lnTo>
                  <a:pt x="1482810" y="38835"/>
                </a:lnTo>
                <a:lnTo>
                  <a:pt x="1412200" y="3530"/>
                </a:lnTo>
                <a:lnTo>
                  <a:pt x="1398078" y="0"/>
                </a:lnTo>
                <a:lnTo>
                  <a:pt x="1341590" y="14122"/>
                </a:lnTo>
                <a:lnTo>
                  <a:pt x="1207431" y="49427"/>
                </a:lnTo>
                <a:lnTo>
                  <a:pt x="1154474" y="63549"/>
                </a:lnTo>
                <a:lnTo>
                  <a:pt x="970888" y="91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7CCE25B7-B818-4944-9D62-E198C36BAD50}"/>
              </a:ext>
            </a:extLst>
          </p:cNvPr>
          <p:cNvSpPr/>
          <p:nvPr/>
        </p:nvSpPr>
        <p:spPr>
          <a:xfrm>
            <a:off x="5027613" y="2468563"/>
            <a:ext cx="1330325" cy="341312"/>
          </a:xfrm>
          <a:custGeom>
            <a:avLst/>
            <a:gdLst>
              <a:gd name="connsiteX0" fmla="*/ 711994 w 1331119"/>
              <a:gd name="connsiteY0" fmla="*/ 71438 h 340519"/>
              <a:gd name="connsiteX1" fmla="*/ 495300 w 1331119"/>
              <a:gd name="connsiteY1" fmla="*/ 102394 h 340519"/>
              <a:gd name="connsiteX2" fmla="*/ 342900 w 1331119"/>
              <a:gd name="connsiteY2" fmla="*/ 123825 h 340519"/>
              <a:gd name="connsiteX3" fmla="*/ 176212 w 1331119"/>
              <a:gd name="connsiteY3" fmla="*/ 145257 h 340519"/>
              <a:gd name="connsiteX4" fmla="*/ 2381 w 1331119"/>
              <a:gd name="connsiteY4" fmla="*/ 161925 h 340519"/>
              <a:gd name="connsiteX5" fmla="*/ 0 w 1331119"/>
              <a:gd name="connsiteY5" fmla="*/ 340519 h 340519"/>
              <a:gd name="connsiteX6" fmla="*/ 211931 w 1331119"/>
              <a:gd name="connsiteY6" fmla="*/ 319088 h 340519"/>
              <a:gd name="connsiteX7" fmla="*/ 485775 w 1331119"/>
              <a:gd name="connsiteY7" fmla="*/ 285750 h 340519"/>
              <a:gd name="connsiteX8" fmla="*/ 704850 w 1331119"/>
              <a:gd name="connsiteY8" fmla="*/ 261938 h 340519"/>
              <a:gd name="connsiteX9" fmla="*/ 957262 w 1331119"/>
              <a:gd name="connsiteY9" fmla="*/ 233363 h 340519"/>
              <a:gd name="connsiteX10" fmla="*/ 1331119 w 1331119"/>
              <a:gd name="connsiteY10" fmla="*/ 195263 h 340519"/>
              <a:gd name="connsiteX11" fmla="*/ 1321594 w 1331119"/>
              <a:gd name="connsiteY11" fmla="*/ 0 h 340519"/>
              <a:gd name="connsiteX12" fmla="*/ 1162050 w 1331119"/>
              <a:gd name="connsiteY12" fmla="*/ 2382 h 340519"/>
              <a:gd name="connsiteX13" fmla="*/ 1081087 w 1331119"/>
              <a:gd name="connsiteY13" fmla="*/ 0 h 340519"/>
              <a:gd name="connsiteX14" fmla="*/ 1023937 w 1331119"/>
              <a:gd name="connsiteY14" fmla="*/ 11907 h 340519"/>
              <a:gd name="connsiteX15" fmla="*/ 857250 w 1331119"/>
              <a:gd name="connsiteY15" fmla="*/ 45244 h 340519"/>
              <a:gd name="connsiteX16" fmla="*/ 711994 w 1331119"/>
              <a:gd name="connsiteY16" fmla="*/ 7143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31119" h="340519">
                <a:moveTo>
                  <a:pt x="711994" y="71438"/>
                </a:moveTo>
                <a:lnTo>
                  <a:pt x="495300" y="102394"/>
                </a:lnTo>
                <a:lnTo>
                  <a:pt x="342900" y="123825"/>
                </a:lnTo>
                <a:lnTo>
                  <a:pt x="176212" y="145257"/>
                </a:lnTo>
                <a:lnTo>
                  <a:pt x="2381" y="161925"/>
                </a:lnTo>
                <a:cubicBezTo>
                  <a:pt x="1587" y="221456"/>
                  <a:pt x="794" y="280988"/>
                  <a:pt x="0" y="340519"/>
                </a:cubicBezTo>
                <a:lnTo>
                  <a:pt x="211931" y="319088"/>
                </a:lnTo>
                <a:lnTo>
                  <a:pt x="485775" y="285750"/>
                </a:lnTo>
                <a:lnTo>
                  <a:pt x="704850" y="261938"/>
                </a:lnTo>
                <a:lnTo>
                  <a:pt x="957262" y="233363"/>
                </a:lnTo>
                <a:lnTo>
                  <a:pt x="1331119" y="195263"/>
                </a:lnTo>
                <a:lnTo>
                  <a:pt x="1321594" y="0"/>
                </a:lnTo>
                <a:lnTo>
                  <a:pt x="1162050" y="2382"/>
                </a:lnTo>
                <a:lnTo>
                  <a:pt x="1081087" y="0"/>
                </a:lnTo>
                <a:lnTo>
                  <a:pt x="1023937" y="11907"/>
                </a:lnTo>
                <a:lnTo>
                  <a:pt x="857250" y="45244"/>
                </a:lnTo>
                <a:lnTo>
                  <a:pt x="711994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11C8149-85E6-4368-8521-CB5B0602F6E2}"/>
              </a:ext>
            </a:extLst>
          </p:cNvPr>
          <p:cNvSpPr/>
          <p:nvPr/>
        </p:nvSpPr>
        <p:spPr>
          <a:xfrm>
            <a:off x="5040313" y="3208338"/>
            <a:ext cx="1312862" cy="311150"/>
          </a:xfrm>
          <a:custGeom>
            <a:avLst/>
            <a:gdLst>
              <a:gd name="connsiteX0" fmla="*/ 845344 w 1312069"/>
              <a:gd name="connsiteY0" fmla="*/ 28575 h 311944"/>
              <a:gd name="connsiteX1" fmla="*/ 676275 w 1312069"/>
              <a:gd name="connsiteY1" fmla="*/ 52387 h 311944"/>
              <a:gd name="connsiteX2" fmla="*/ 511969 w 1312069"/>
              <a:gd name="connsiteY2" fmla="*/ 71437 h 311944"/>
              <a:gd name="connsiteX3" fmla="*/ 333375 w 1312069"/>
              <a:gd name="connsiteY3" fmla="*/ 90487 h 311944"/>
              <a:gd name="connsiteX4" fmla="*/ 223838 w 1312069"/>
              <a:gd name="connsiteY4" fmla="*/ 100012 h 311944"/>
              <a:gd name="connsiteX5" fmla="*/ 0 w 1312069"/>
              <a:gd name="connsiteY5" fmla="*/ 114300 h 311944"/>
              <a:gd name="connsiteX6" fmla="*/ 2382 w 1312069"/>
              <a:gd name="connsiteY6" fmla="*/ 311944 h 311944"/>
              <a:gd name="connsiteX7" fmla="*/ 197644 w 1312069"/>
              <a:gd name="connsiteY7" fmla="*/ 302419 h 311944"/>
              <a:gd name="connsiteX8" fmla="*/ 397669 w 1312069"/>
              <a:gd name="connsiteY8" fmla="*/ 285750 h 311944"/>
              <a:gd name="connsiteX9" fmla="*/ 666750 w 1312069"/>
              <a:gd name="connsiteY9" fmla="*/ 259556 h 311944"/>
              <a:gd name="connsiteX10" fmla="*/ 947738 w 1312069"/>
              <a:gd name="connsiteY10" fmla="*/ 230981 h 311944"/>
              <a:gd name="connsiteX11" fmla="*/ 1312069 w 1312069"/>
              <a:gd name="connsiteY11" fmla="*/ 192881 h 311944"/>
              <a:gd name="connsiteX12" fmla="*/ 1304925 w 1312069"/>
              <a:gd name="connsiteY12" fmla="*/ 23812 h 311944"/>
              <a:gd name="connsiteX13" fmla="*/ 1147763 w 1312069"/>
              <a:gd name="connsiteY13" fmla="*/ 9525 h 311944"/>
              <a:gd name="connsiteX14" fmla="*/ 1057275 w 1312069"/>
              <a:gd name="connsiteY14" fmla="*/ 0 h 311944"/>
              <a:gd name="connsiteX15" fmla="*/ 1033463 w 1312069"/>
              <a:gd name="connsiteY15" fmla="*/ 0 h 311944"/>
              <a:gd name="connsiteX16" fmla="*/ 845344 w 1312069"/>
              <a:gd name="connsiteY16" fmla="*/ 285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12069" h="311944">
                <a:moveTo>
                  <a:pt x="845344" y="28575"/>
                </a:moveTo>
                <a:lnTo>
                  <a:pt x="676275" y="52387"/>
                </a:lnTo>
                <a:lnTo>
                  <a:pt x="511969" y="71437"/>
                </a:lnTo>
                <a:lnTo>
                  <a:pt x="333375" y="90487"/>
                </a:lnTo>
                <a:lnTo>
                  <a:pt x="223838" y="100012"/>
                </a:lnTo>
                <a:lnTo>
                  <a:pt x="0" y="114300"/>
                </a:lnTo>
                <a:lnTo>
                  <a:pt x="2382" y="311944"/>
                </a:lnTo>
                <a:lnTo>
                  <a:pt x="197644" y="302419"/>
                </a:lnTo>
                <a:lnTo>
                  <a:pt x="397669" y="285750"/>
                </a:lnTo>
                <a:lnTo>
                  <a:pt x="666750" y="259556"/>
                </a:lnTo>
                <a:lnTo>
                  <a:pt x="947738" y="230981"/>
                </a:lnTo>
                <a:lnTo>
                  <a:pt x="1312069" y="192881"/>
                </a:lnTo>
                <a:lnTo>
                  <a:pt x="1304925" y="23812"/>
                </a:lnTo>
                <a:lnTo>
                  <a:pt x="1147763" y="9525"/>
                </a:lnTo>
                <a:lnTo>
                  <a:pt x="1057275" y="0"/>
                </a:lnTo>
                <a:lnTo>
                  <a:pt x="1033463" y="0"/>
                </a:lnTo>
                <a:lnTo>
                  <a:pt x="845344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1A46B2A7-7B4F-458C-960E-F52CA338DD91}"/>
              </a:ext>
            </a:extLst>
          </p:cNvPr>
          <p:cNvSpPr/>
          <p:nvPr/>
        </p:nvSpPr>
        <p:spPr>
          <a:xfrm>
            <a:off x="4991100" y="3960813"/>
            <a:ext cx="1371600" cy="373062"/>
          </a:xfrm>
          <a:custGeom>
            <a:avLst/>
            <a:gdLst>
              <a:gd name="connsiteX0" fmla="*/ 945356 w 1371600"/>
              <a:gd name="connsiteY0" fmla="*/ 33337 h 373856"/>
              <a:gd name="connsiteX1" fmla="*/ 721519 w 1371600"/>
              <a:gd name="connsiteY1" fmla="*/ 69056 h 373856"/>
              <a:gd name="connsiteX2" fmla="*/ 533400 w 1371600"/>
              <a:gd name="connsiteY2" fmla="*/ 97631 h 373856"/>
              <a:gd name="connsiteX3" fmla="*/ 340519 w 1371600"/>
              <a:gd name="connsiteY3" fmla="*/ 126206 h 373856"/>
              <a:gd name="connsiteX4" fmla="*/ 0 w 1371600"/>
              <a:gd name="connsiteY4" fmla="*/ 173831 h 373856"/>
              <a:gd name="connsiteX5" fmla="*/ 0 w 1371600"/>
              <a:gd name="connsiteY5" fmla="*/ 373856 h 373856"/>
              <a:gd name="connsiteX6" fmla="*/ 178594 w 1371600"/>
              <a:gd name="connsiteY6" fmla="*/ 347662 h 373856"/>
              <a:gd name="connsiteX7" fmla="*/ 381000 w 1371600"/>
              <a:gd name="connsiteY7" fmla="*/ 311944 h 373856"/>
              <a:gd name="connsiteX8" fmla="*/ 545306 w 1371600"/>
              <a:gd name="connsiteY8" fmla="*/ 285750 h 373856"/>
              <a:gd name="connsiteX9" fmla="*/ 661988 w 1371600"/>
              <a:gd name="connsiteY9" fmla="*/ 269081 h 373856"/>
              <a:gd name="connsiteX10" fmla="*/ 907256 w 1371600"/>
              <a:gd name="connsiteY10" fmla="*/ 233362 h 373856"/>
              <a:gd name="connsiteX11" fmla="*/ 1095375 w 1371600"/>
              <a:gd name="connsiteY11" fmla="*/ 204787 h 373856"/>
              <a:gd name="connsiteX12" fmla="*/ 1169194 w 1371600"/>
              <a:gd name="connsiteY12" fmla="*/ 195262 h 373856"/>
              <a:gd name="connsiteX13" fmla="*/ 1204913 w 1371600"/>
              <a:gd name="connsiteY13" fmla="*/ 195262 h 373856"/>
              <a:gd name="connsiteX14" fmla="*/ 1233488 w 1371600"/>
              <a:gd name="connsiteY14" fmla="*/ 197644 h 373856"/>
              <a:gd name="connsiteX15" fmla="*/ 1371600 w 1371600"/>
              <a:gd name="connsiteY15" fmla="*/ 226219 h 373856"/>
              <a:gd name="connsiteX16" fmla="*/ 1352550 w 1371600"/>
              <a:gd name="connsiteY16" fmla="*/ 59531 h 373856"/>
              <a:gd name="connsiteX17" fmla="*/ 1228725 w 1371600"/>
              <a:gd name="connsiteY17" fmla="*/ 4762 h 373856"/>
              <a:gd name="connsiteX18" fmla="*/ 1207294 w 1371600"/>
              <a:gd name="connsiteY18" fmla="*/ 0 h 373856"/>
              <a:gd name="connsiteX19" fmla="*/ 1188244 w 1371600"/>
              <a:gd name="connsiteY19" fmla="*/ 0 h 373856"/>
              <a:gd name="connsiteX20" fmla="*/ 1159669 w 1371600"/>
              <a:gd name="connsiteY20" fmla="*/ 0 h 373856"/>
              <a:gd name="connsiteX21" fmla="*/ 1119188 w 1371600"/>
              <a:gd name="connsiteY21" fmla="*/ 4762 h 373856"/>
              <a:gd name="connsiteX22" fmla="*/ 945356 w 1371600"/>
              <a:gd name="connsiteY22" fmla="*/ 33337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1600" h="373856">
                <a:moveTo>
                  <a:pt x="945356" y="33337"/>
                </a:moveTo>
                <a:lnTo>
                  <a:pt x="721519" y="69056"/>
                </a:lnTo>
                <a:lnTo>
                  <a:pt x="533400" y="97631"/>
                </a:lnTo>
                <a:lnTo>
                  <a:pt x="340519" y="126206"/>
                </a:lnTo>
                <a:lnTo>
                  <a:pt x="0" y="173831"/>
                </a:lnTo>
                <a:lnTo>
                  <a:pt x="0" y="373856"/>
                </a:lnTo>
                <a:lnTo>
                  <a:pt x="178594" y="347662"/>
                </a:lnTo>
                <a:lnTo>
                  <a:pt x="381000" y="311944"/>
                </a:lnTo>
                <a:lnTo>
                  <a:pt x="545306" y="285750"/>
                </a:lnTo>
                <a:lnTo>
                  <a:pt x="661988" y="269081"/>
                </a:lnTo>
                <a:lnTo>
                  <a:pt x="907256" y="233362"/>
                </a:lnTo>
                <a:lnTo>
                  <a:pt x="1095375" y="204787"/>
                </a:lnTo>
                <a:lnTo>
                  <a:pt x="1169194" y="195262"/>
                </a:lnTo>
                <a:lnTo>
                  <a:pt x="1204913" y="195262"/>
                </a:lnTo>
                <a:lnTo>
                  <a:pt x="1233488" y="197644"/>
                </a:lnTo>
                <a:lnTo>
                  <a:pt x="1371600" y="226219"/>
                </a:lnTo>
                <a:lnTo>
                  <a:pt x="1352550" y="59531"/>
                </a:lnTo>
                <a:lnTo>
                  <a:pt x="1228725" y="4762"/>
                </a:lnTo>
                <a:lnTo>
                  <a:pt x="1207294" y="0"/>
                </a:lnTo>
                <a:lnTo>
                  <a:pt x="1188244" y="0"/>
                </a:lnTo>
                <a:lnTo>
                  <a:pt x="1159669" y="0"/>
                </a:lnTo>
                <a:lnTo>
                  <a:pt x="1119188" y="4762"/>
                </a:lnTo>
                <a:lnTo>
                  <a:pt x="945356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00112A30-C9BD-4175-9F11-630BC4DC606D}"/>
              </a:ext>
            </a:extLst>
          </p:cNvPr>
          <p:cNvSpPr/>
          <p:nvPr/>
        </p:nvSpPr>
        <p:spPr>
          <a:xfrm>
            <a:off x="3935413" y="4281488"/>
            <a:ext cx="1482725" cy="1781175"/>
          </a:xfrm>
          <a:custGeom>
            <a:avLst/>
            <a:gdLst>
              <a:gd name="connsiteX0" fmla="*/ 1090613 w 1481138"/>
              <a:gd name="connsiteY0" fmla="*/ 435768 h 1781175"/>
              <a:gd name="connsiteX1" fmla="*/ 1057275 w 1481138"/>
              <a:gd name="connsiteY1" fmla="*/ 523875 h 1781175"/>
              <a:gd name="connsiteX2" fmla="*/ 1026319 w 1481138"/>
              <a:gd name="connsiteY2" fmla="*/ 600075 h 1781175"/>
              <a:gd name="connsiteX3" fmla="*/ 973932 w 1481138"/>
              <a:gd name="connsiteY3" fmla="*/ 709612 h 1781175"/>
              <a:gd name="connsiteX4" fmla="*/ 931069 w 1481138"/>
              <a:gd name="connsiteY4" fmla="*/ 790575 h 1781175"/>
              <a:gd name="connsiteX5" fmla="*/ 888207 w 1481138"/>
              <a:gd name="connsiteY5" fmla="*/ 857250 h 1781175"/>
              <a:gd name="connsiteX6" fmla="*/ 847725 w 1481138"/>
              <a:gd name="connsiteY6" fmla="*/ 921543 h 1781175"/>
              <a:gd name="connsiteX7" fmla="*/ 788194 w 1481138"/>
              <a:gd name="connsiteY7" fmla="*/ 1007268 h 1781175"/>
              <a:gd name="connsiteX8" fmla="*/ 719138 w 1481138"/>
              <a:gd name="connsiteY8" fmla="*/ 1092993 h 1781175"/>
              <a:gd name="connsiteX9" fmla="*/ 638175 w 1481138"/>
              <a:gd name="connsiteY9" fmla="*/ 1188243 h 1781175"/>
              <a:gd name="connsiteX10" fmla="*/ 519113 w 1481138"/>
              <a:gd name="connsiteY10" fmla="*/ 1312068 h 1781175"/>
              <a:gd name="connsiteX11" fmla="*/ 383382 w 1481138"/>
              <a:gd name="connsiteY11" fmla="*/ 1440656 h 1781175"/>
              <a:gd name="connsiteX12" fmla="*/ 257175 w 1481138"/>
              <a:gd name="connsiteY12" fmla="*/ 1545431 h 1781175"/>
              <a:gd name="connsiteX13" fmla="*/ 111919 w 1481138"/>
              <a:gd name="connsiteY13" fmla="*/ 1652587 h 1781175"/>
              <a:gd name="connsiteX14" fmla="*/ 28575 w 1481138"/>
              <a:gd name="connsiteY14" fmla="*/ 1714500 h 1781175"/>
              <a:gd name="connsiteX15" fmla="*/ 9525 w 1481138"/>
              <a:gd name="connsiteY15" fmla="*/ 1735931 h 1781175"/>
              <a:gd name="connsiteX16" fmla="*/ 0 w 1481138"/>
              <a:gd name="connsiteY16" fmla="*/ 1750218 h 1781175"/>
              <a:gd name="connsiteX17" fmla="*/ 0 w 1481138"/>
              <a:gd name="connsiteY17" fmla="*/ 1764506 h 1781175"/>
              <a:gd name="connsiteX18" fmla="*/ 4763 w 1481138"/>
              <a:gd name="connsiteY18" fmla="*/ 1774031 h 1781175"/>
              <a:gd name="connsiteX19" fmla="*/ 21432 w 1481138"/>
              <a:gd name="connsiteY19" fmla="*/ 1778793 h 1781175"/>
              <a:gd name="connsiteX20" fmla="*/ 35719 w 1481138"/>
              <a:gd name="connsiteY20" fmla="*/ 1781175 h 1781175"/>
              <a:gd name="connsiteX21" fmla="*/ 57150 w 1481138"/>
              <a:gd name="connsiteY21" fmla="*/ 1776412 h 1781175"/>
              <a:gd name="connsiteX22" fmla="*/ 152400 w 1481138"/>
              <a:gd name="connsiteY22" fmla="*/ 1728787 h 1781175"/>
              <a:gd name="connsiteX23" fmla="*/ 295275 w 1481138"/>
              <a:gd name="connsiteY23" fmla="*/ 1647825 h 1781175"/>
              <a:gd name="connsiteX24" fmla="*/ 423863 w 1481138"/>
              <a:gd name="connsiteY24" fmla="*/ 1566862 h 1781175"/>
              <a:gd name="connsiteX25" fmla="*/ 538163 w 1481138"/>
              <a:gd name="connsiteY25" fmla="*/ 1488281 h 1781175"/>
              <a:gd name="connsiteX26" fmla="*/ 654844 w 1481138"/>
              <a:gd name="connsiteY26" fmla="*/ 1400175 h 1781175"/>
              <a:gd name="connsiteX27" fmla="*/ 766763 w 1481138"/>
              <a:gd name="connsiteY27" fmla="*/ 1304925 h 1781175"/>
              <a:gd name="connsiteX28" fmla="*/ 890588 w 1481138"/>
              <a:gd name="connsiteY28" fmla="*/ 1188243 h 1781175"/>
              <a:gd name="connsiteX29" fmla="*/ 1000125 w 1481138"/>
              <a:gd name="connsiteY29" fmla="*/ 1071562 h 1781175"/>
              <a:gd name="connsiteX30" fmla="*/ 1088232 w 1481138"/>
              <a:gd name="connsiteY30" fmla="*/ 962025 h 1781175"/>
              <a:gd name="connsiteX31" fmla="*/ 1166813 w 1481138"/>
              <a:gd name="connsiteY31" fmla="*/ 857250 h 1781175"/>
              <a:gd name="connsiteX32" fmla="*/ 1238250 w 1481138"/>
              <a:gd name="connsiteY32" fmla="*/ 750093 h 1781175"/>
              <a:gd name="connsiteX33" fmla="*/ 1302544 w 1481138"/>
              <a:gd name="connsiteY33" fmla="*/ 640556 h 1781175"/>
              <a:gd name="connsiteX34" fmla="*/ 1354932 w 1481138"/>
              <a:gd name="connsiteY34" fmla="*/ 540543 h 1781175"/>
              <a:gd name="connsiteX35" fmla="*/ 1407319 w 1481138"/>
              <a:gd name="connsiteY35" fmla="*/ 428625 h 1781175"/>
              <a:gd name="connsiteX36" fmla="*/ 1414463 w 1481138"/>
              <a:gd name="connsiteY36" fmla="*/ 416718 h 1781175"/>
              <a:gd name="connsiteX37" fmla="*/ 1428750 w 1481138"/>
              <a:gd name="connsiteY37" fmla="*/ 407193 h 1781175"/>
              <a:gd name="connsiteX38" fmla="*/ 1447800 w 1481138"/>
              <a:gd name="connsiteY38" fmla="*/ 390525 h 1781175"/>
              <a:gd name="connsiteX39" fmla="*/ 1464469 w 1481138"/>
              <a:gd name="connsiteY39" fmla="*/ 366712 h 1781175"/>
              <a:gd name="connsiteX40" fmla="*/ 1476375 w 1481138"/>
              <a:gd name="connsiteY40" fmla="*/ 342900 h 1781175"/>
              <a:gd name="connsiteX41" fmla="*/ 1481138 w 1481138"/>
              <a:gd name="connsiteY41" fmla="*/ 326231 h 1781175"/>
              <a:gd name="connsiteX42" fmla="*/ 1481138 w 1481138"/>
              <a:gd name="connsiteY42" fmla="*/ 309562 h 1781175"/>
              <a:gd name="connsiteX43" fmla="*/ 1476375 w 1481138"/>
              <a:gd name="connsiteY43" fmla="*/ 292893 h 1781175"/>
              <a:gd name="connsiteX44" fmla="*/ 1464469 w 1481138"/>
              <a:gd name="connsiteY44" fmla="*/ 276225 h 1781175"/>
              <a:gd name="connsiteX45" fmla="*/ 1438275 w 1481138"/>
              <a:gd name="connsiteY45" fmla="*/ 247650 h 1781175"/>
              <a:gd name="connsiteX46" fmla="*/ 1395413 w 1481138"/>
              <a:gd name="connsiteY46" fmla="*/ 207168 h 1781175"/>
              <a:gd name="connsiteX47" fmla="*/ 1369219 w 1481138"/>
              <a:gd name="connsiteY47" fmla="*/ 183356 h 1781175"/>
              <a:gd name="connsiteX48" fmla="*/ 1323975 w 1481138"/>
              <a:gd name="connsiteY48" fmla="*/ 147637 h 1781175"/>
              <a:gd name="connsiteX49" fmla="*/ 1266825 w 1481138"/>
              <a:gd name="connsiteY49" fmla="*/ 109537 h 1781175"/>
              <a:gd name="connsiteX50" fmla="*/ 1209675 w 1481138"/>
              <a:gd name="connsiteY50" fmla="*/ 73818 h 1781175"/>
              <a:gd name="connsiteX51" fmla="*/ 1097757 w 1481138"/>
              <a:gd name="connsiteY51" fmla="*/ 14287 h 1781175"/>
              <a:gd name="connsiteX52" fmla="*/ 1071563 w 1481138"/>
              <a:gd name="connsiteY52" fmla="*/ 0 h 1781175"/>
              <a:gd name="connsiteX53" fmla="*/ 1064419 w 1481138"/>
              <a:gd name="connsiteY53" fmla="*/ 92868 h 1781175"/>
              <a:gd name="connsiteX54" fmla="*/ 1112044 w 1481138"/>
              <a:gd name="connsiteY54" fmla="*/ 121443 h 1781175"/>
              <a:gd name="connsiteX55" fmla="*/ 1123950 w 1481138"/>
              <a:gd name="connsiteY55" fmla="*/ 140493 h 1781175"/>
              <a:gd name="connsiteX56" fmla="*/ 1133475 w 1481138"/>
              <a:gd name="connsiteY56" fmla="*/ 166687 h 1781175"/>
              <a:gd name="connsiteX57" fmla="*/ 1140619 w 1481138"/>
              <a:gd name="connsiteY57" fmla="*/ 200025 h 1781175"/>
              <a:gd name="connsiteX58" fmla="*/ 1140619 w 1481138"/>
              <a:gd name="connsiteY58" fmla="*/ 247650 h 1781175"/>
              <a:gd name="connsiteX59" fmla="*/ 1123950 w 1481138"/>
              <a:gd name="connsiteY59" fmla="*/ 316706 h 1781175"/>
              <a:gd name="connsiteX60" fmla="*/ 1090613 w 1481138"/>
              <a:gd name="connsiteY60" fmla="*/ 43576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138" h="1781175">
                <a:moveTo>
                  <a:pt x="1090613" y="435768"/>
                </a:moveTo>
                <a:lnTo>
                  <a:pt x="1057275" y="523875"/>
                </a:lnTo>
                <a:lnTo>
                  <a:pt x="1026319" y="600075"/>
                </a:lnTo>
                <a:lnTo>
                  <a:pt x="973932" y="709612"/>
                </a:lnTo>
                <a:lnTo>
                  <a:pt x="931069" y="790575"/>
                </a:lnTo>
                <a:lnTo>
                  <a:pt x="888207" y="857250"/>
                </a:lnTo>
                <a:lnTo>
                  <a:pt x="847725" y="921543"/>
                </a:lnTo>
                <a:lnTo>
                  <a:pt x="788194" y="1007268"/>
                </a:lnTo>
                <a:lnTo>
                  <a:pt x="719138" y="1092993"/>
                </a:lnTo>
                <a:lnTo>
                  <a:pt x="638175" y="1188243"/>
                </a:lnTo>
                <a:lnTo>
                  <a:pt x="519113" y="1312068"/>
                </a:lnTo>
                <a:lnTo>
                  <a:pt x="383382" y="1440656"/>
                </a:lnTo>
                <a:lnTo>
                  <a:pt x="257175" y="1545431"/>
                </a:lnTo>
                <a:lnTo>
                  <a:pt x="111919" y="1652587"/>
                </a:lnTo>
                <a:lnTo>
                  <a:pt x="28575" y="1714500"/>
                </a:lnTo>
                <a:lnTo>
                  <a:pt x="9525" y="1735931"/>
                </a:lnTo>
                <a:lnTo>
                  <a:pt x="0" y="1750218"/>
                </a:lnTo>
                <a:lnTo>
                  <a:pt x="0" y="1764506"/>
                </a:lnTo>
                <a:lnTo>
                  <a:pt x="4763" y="1774031"/>
                </a:lnTo>
                <a:lnTo>
                  <a:pt x="21432" y="1778793"/>
                </a:lnTo>
                <a:lnTo>
                  <a:pt x="35719" y="1781175"/>
                </a:lnTo>
                <a:lnTo>
                  <a:pt x="57150" y="1776412"/>
                </a:lnTo>
                <a:lnTo>
                  <a:pt x="152400" y="1728787"/>
                </a:lnTo>
                <a:lnTo>
                  <a:pt x="295275" y="1647825"/>
                </a:lnTo>
                <a:lnTo>
                  <a:pt x="423863" y="1566862"/>
                </a:lnTo>
                <a:lnTo>
                  <a:pt x="538163" y="1488281"/>
                </a:lnTo>
                <a:lnTo>
                  <a:pt x="654844" y="1400175"/>
                </a:lnTo>
                <a:lnTo>
                  <a:pt x="766763" y="1304925"/>
                </a:lnTo>
                <a:lnTo>
                  <a:pt x="890588" y="1188243"/>
                </a:lnTo>
                <a:lnTo>
                  <a:pt x="1000125" y="1071562"/>
                </a:lnTo>
                <a:lnTo>
                  <a:pt x="1088232" y="962025"/>
                </a:lnTo>
                <a:lnTo>
                  <a:pt x="1166813" y="857250"/>
                </a:lnTo>
                <a:lnTo>
                  <a:pt x="1238250" y="750093"/>
                </a:lnTo>
                <a:lnTo>
                  <a:pt x="1302544" y="640556"/>
                </a:lnTo>
                <a:lnTo>
                  <a:pt x="1354932" y="540543"/>
                </a:lnTo>
                <a:lnTo>
                  <a:pt x="1407319" y="428625"/>
                </a:lnTo>
                <a:lnTo>
                  <a:pt x="1414463" y="416718"/>
                </a:lnTo>
                <a:lnTo>
                  <a:pt x="1428750" y="407193"/>
                </a:lnTo>
                <a:lnTo>
                  <a:pt x="1447800" y="390525"/>
                </a:lnTo>
                <a:lnTo>
                  <a:pt x="1464469" y="366712"/>
                </a:lnTo>
                <a:lnTo>
                  <a:pt x="1476375" y="342900"/>
                </a:lnTo>
                <a:lnTo>
                  <a:pt x="1481138" y="326231"/>
                </a:lnTo>
                <a:lnTo>
                  <a:pt x="1481138" y="309562"/>
                </a:lnTo>
                <a:lnTo>
                  <a:pt x="1476375" y="292893"/>
                </a:lnTo>
                <a:lnTo>
                  <a:pt x="1464469" y="276225"/>
                </a:lnTo>
                <a:lnTo>
                  <a:pt x="1438275" y="247650"/>
                </a:lnTo>
                <a:lnTo>
                  <a:pt x="1395413" y="207168"/>
                </a:lnTo>
                <a:lnTo>
                  <a:pt x="1369219" y="183356"/>
                </a:lnTo>
                <a:lnTo>
                  <a:pt x="1323975" y="147637"/>
                </a:lnTo>
                <a:lnTo>
                  <a:pt x="1266825" y="109537"/>
                </a:lnTo>
                <a:lnTo>
                  <a:pt x="1209675" y="73818"/>
                </a:lnTo>
                <a:lnTo>
                  <a:pt x="1097757" y="14287"/>
                </a:lnTo>
                <a:lnTo>
                  <a:pt x="1071563" y="0"/>
                </a:lnTo>
                <a:lnTo>
                  <a:pt x="1064419" y="92868"/>
                </a:lnTo>
                <a:lnTo>
                  <a:pt x="1112044" y="121443"/>
                </a:lnTo>
                <a:lnTo>
                  <a:pt x="1123950" y="140493"/>
                </a:lnTo>
                <a:lnTo>
                  <a:pt x="1133475" y="166687"/>
                </a:lnTo>
                <a:lnTo>
                  <a:pt x="1140619" y="200025"/>
                </a:lnTo>
                <a:lnTo>
                  <a:pt x="1140619" y="247650"/>
                </a:lnTo>
                <a:lnTo>
                  <a:pt x="1123950" y="316706"/>
                </a:lnTo>
                <a:lnTo>
                  <a:pt x="1090613" y="4357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D9FFF942-3488-424A-B40F-B7A39CD29458}"/>
              </a:ext>
            </a:extLst>
          </p:cNvPr>
          <p:cNvSpPr/>
          <p:nvPr/>
        </p:nvSpPr>
        <p:spPr>
          <a:xfrm>
            <a:off x="5570538" y="4173538"/>
            <a:ext cx="1908175" cy="1779587"/>
          </a:xfrm>
          <a:custGeom>
            <a:avLst/>
            <a:gdLst>
              <a:gd name="connsiteX0" fmla="*/ 226219 w 1909762"/>
              <a:gd name="connsiteY0" fmla="*/ 738188 h 1778794"/>
              <a:gd name="connsiteX1" fmla="*/ 235744 w 1909762"/>
              <a:gd name="connsiteY1" fmla="*/ 559594 h 1778794"/>
              <a:gd name="connsiteX2" fmla="*/ 242887 w 1909762"/>
              <a:gd name="connsiteY2" fmla="*/ 402432 h 1778794"/>
              <a:gd name="connsiteX3" fmla="*/ 245269 w 1909762"/>
              <a:gd name="connsiteY3" fmla="*/ 345282 h 1778794"/>
              <a:gd name="connsiteX4" fmla="*/ 245269 w 1909762"/>
              <a:gd name="connsiteY4" fmla="*/ 316707 h 1778794"/>
              <a:gd name="connsiteX5" fmla="*/ 240506 w 1909762"/>
              <a:gd name="connsiteY5" fmla="*/ 278607 h 1778794"/>
              <a:gd name="connsiteX6" fmla="*/ 233362 w 1909762"/>
              <a:gd name="connsiteY6" fmla="*/ 240507 h 1778794"/>
              <a:gd name="connsiteX7" fmla="*/ 221456 w 1909762"/>
              <a:gd name="connsiteY7" fmla="*/ 202407 h 1778794"/>
              <a:gd name="connsiteX8" fmla="*/ 202406 w 1909762"/>
              <a:gd name="connsiteY8" fmla="*/ 164307 h 1778794"/>
              <a:gd name="connsiteX9" fmla="*/ 188119 w 1909762"/>
              <a:gd name="connsiteY9" fmla="*/ 142875 h 1778794"/>
              <a:gd name="connsiteX10" fmla="*/ 173831 w 1909762"/>
              <a:gd name="connsiteY10" fmla="*/ 128588 h 1778794"/>
              <a:gd name="connsiteX11" fmla="*/ 145256 w 1909762"/>
              <a:gd name="connsiteY11" fmla="*/ 102394 h 1778794"/>
              <a:gd name="connsiteX12" fmla="*/ 107156 w 1909762"/>
              <a:gd name="connsiteY12" fmla="*/ 76200 h 1778794"/>
              <a:gd name="connsiteX13" fmla="*/ 9525 w 1909762"/>
              <a:gd name="connsiteY13" fmla="*/ 26194 h 1778794"/>
              <a:gd name="connsiteX14" fmla="*/ 0 w 1909762"/>
              <a:gd name="connsiteY14" fmla="*/ 16669 h 1778794"/>
              <a:gd name="connsiteX15" fmla="*/ 173831 w 1909762"/>
              <a:gd name="connsiteY15" fmla="*/ 0 h 1778794"/>
              <a:gd name="connsiteX16" fmla="*/ 283369 w 1909762"/>
              <a:gd name="connsiteY16" fmla="*/ 69057 h 1778794"/>
              <a:gd name="connsiteX17" fmla="*/ 378619 w 1909762"/>
              <a:gd name="connsiteY17" fmla="*/ 142875 h 1778794"/>
              <a:gd name="connsiteX18" fmla="*/ 428625 w 1909762"/>
              <a:gd name="connsiteY18" fmla="*/ 192882 h 1778794"/>
              <a:gd name="connsiteX19" fmla="*/ 488156 w 1909762"/>
              <a:gd name="connsiteY19" fmla="*/ 252413 h 1778794"/>
              <a:gd name="connsiteX20" fmla="*/ 523875 w 1909762"/>
              <a:gd name="connsiteY20" fmla="*/ 288132 h 1778794"/>
              <a:gd name="connsiteX21" fmla="*/ 538162 w 1909762"/>
              <a:gd name="connsiteY21" fmla="*/ 302419 h 1778794"/>
              <a:gd name="connsiteX22" fmla="*/ 545306 w 1909762"/>
              <a:gd name="connsiteY22" fmla="*/ 319088 h 1778794"/>
              <a:gd name="connsiteX23" fmla="*/ 547687 w 1909762"/>
              <a:gd name="connsiteY23" fmla="*/ 335757 h 1778794"/>
              <a:gd name="connsiteX24" fmla="*/ 545306 w 1909762"/>
              <a:gd name="connsiteY24" fmla="*/ 369094 h 1778794"/>
              <a:gd name="connsiteX25" fmla="*/ 528637 w 1909762"/>
              <a:gd name="connsiteY25" fmla="*/ 414338 h 1778794"/>
              <a:gd name="connsiteX26" fmla="*/ 504825 w 1909762"/>
              <a:gd name="connsiteY26" fmla="*/ 459582 h 1778794"/>
              <a:gd name="connsiteX27" fmla="*/ 485775 w 1909762"/>
              <a:gd name="connsiteY27" fmla="*/ 538163 h 1778794"/>
              <a:gd name="connsiteX28" fmla="*/ 450056 w 1909762"/>
              <a:gd name="connsiteY28" fmla="*/ 733425 h 1778794"/>
              <a:gd name="connsiteX29" fmla="*/ 426244 w 1909762"/>
              <a:gd name="connsiteY29" fmla="*/ 892969 h 1778794"/>
              <a:gd name="connsiteX30" fmla="*/ 404812 w 1909762"/>
              <a:gd name="connsiteY30" fmla="*/ 1114425 h 1778794"/>
              <a:gd name="connsiteX31" fmla="*/ 404812 w 1909762"/>
              <a:gd name="connsiteY31" fmla="*/ 1245394 h 1778794"/>
              <a:gd name="connsiteX32" fmla="*/ 419100 w 1909762"/>
              <a:gd name="connsiteY32" fmla="*/ 1347788 h 1778794"/>
              <a:gd name="connsiteX33" fmla="*/ 433387 w 1909762"/>
              <a:gd name="connsiteY33" fmla="*/ 1390650 h 1778794"/>
              <a:gd name="connsiteX34" fmla="*/ 454819 w 1909762"/>
              <a:gd name="connsiteY34" fmla="*/ 1440657 h 1778794"/>
              <a:gd name="connsiteX35" fmla="*/ 478631 w 1909762"/>
              <a:gd name="connsiteY35" fmla="*/ 1473994 h 1778794"/>
              <a:gd name="connsiteX36" fmla="*/ 497681 w 1909762"/>
              <a:gd name="connsiteY36" fmla="*/ 1490663 h 1778794"/>
              <a:gd name="connsiteX37" fmla="*/ 526256 w 1909762"/>
              <a:gd name="connsiteY37" fmla="*/ 1504950 h 1778794"/>
              <a:gd name="connsiteX38" fmla="*/ 578644 w 1909762"/>
              <a:gd name="connsiteY38" fmla="*/ 1524000 h 1778794"/>
              <a:gd name="connsiteX39" fmla="*/ 635794 w 1909762"/>
              <a:gd name="connsiteY39" fmla="*/ 1535907 h 1778794"/>
              <a:gd name="connsiteX40" fmla="*/ 754856 w 1909762"/>
              <a:gd name="connsiteY40" fmla="*/ 1550194 h 1778794"/>
              <a:gd name="connsiteX41" fmla="*/ 904875 w 1909762"/>
              <a:gd name="connsiteY41" fmla="*/ 1554957 h 1778794"/>
              <a:gd name="connsiteX42" fmla="*/ 1066800 w 1909762"/>
              <a:gd name="connsiteY42" fmla="*/ 1550194 h 1778794"/>
              <a:gd name="connsiteX43" fmla="*/ 1169194 w 1909762"/>
              <a:gd name="connsiteY43" fmla="*/ 1540669 h 1778794"/>
              <a:gd name="connsiteX44" fmla="*/ 1235869 w 1909762"/>
              <a:gd name="connsiteY44" fmla="*/ 1531144 h 1778794"/>
              <a:gd name="connsiteX45" fmla="*/ 1293019 w 1909762"/>
              <a:gd name="connsiteY45" fmla="*/ 1519238 h 1778794"/>
              <a:gd name="connsiteX46" fmla="*/ 1343025 w 1909762"/>
              <a:gd name="connsiteY46" fmla="*/ 1507332 h 1778794"/>
              <a:gd name="connsiteX47" fmla="*/ 1857375 w 1909762"/>
              <a:gd name="connsiteY47" fmla="*/ 1524000 h 1778794"/>
              <a:gd name="connsiteX48" fmla="*/ 1878806 w 1909762"/>
              <a:gd name="connsiteY48" fmla="*/ 1533525 h 1778794"/>
              <a:gd name="connsiteX49" fmla="*/ 1895475 w 1909762"/>
              <a:gd name="connsiteY49" fmla="*/ 1545432 h 1778794"/>
              <a:gd name="connsiteX50" fmla="*/ 1907381 w 1909762"/>
              <a:gd name="connsiteY50" fmla="*/ 1564482 h 1778794"/>
              <a:gd name="connsiteX51" fmla="*/ 1909762 w 1909762"/>
              <a:gd name="connsiteY51" fmla="*/ 1583532 h 1778794"/>
              <a:gd name="connsiteX52" fmla="*/ 1905000 w 1909762"/>
              <a:gd name="connsiteY52" fmla="*/ 1607344 h 1778794"/>
              <a:gd name="connsiteX53" fmla="*/ 1893094 w 1909762"/>
              <a:gd name="connsiteY53" fmla="*/ 1628775 h 1778794"/>
              <a:gd name="connsiteX54" fmla="*/ 1862137 w 1909762"/>
              <a:gd name="connsiteY54" fmla="*/ 1657350 h 1778794"/>
              <a:gd name="connsiteX55" fmla="*/ 1826419 w 1909762"/>
              <a:gd name="connsiteY55" fmla="*/ 1683544 h 1778794"/>
              <a:gd name="connsiteX56" fmla="*/ 1743075 w 1909762"/>
              <a:gd name="connsiteY56" fmla="*/ 1724025 h 1778794"/>
              <a:gd name="connsiteX57" fmla="*/ 1662112 w 1909762"/>
              <a:gd name="connsiteY57" fmla="*/ 1747838 h 1778794"/>
              <a:gd name="connsiteX58" fmla="*/ 1626394 w 1909762"/>
              <a:gd name="connsiteY58" fmla="*/ 1757363 h 1778794"/>
              <a:gd name="connsiteX59" fmla="*/ 1562100 w 1909762"/>
              <a:gd name="connsiteY59" fmla="*/ 1764507 h 1778794"/>
              <a:gd name="connsiteX60" fmla="*/ 1428750 w 1909762"/>
              <a:gd name="connsiteY60" fmla="*/ 1774032 h 1778794"/>
              <a:gd name="connsiteX61" fmla="*/ 1309687 w 1909762"/>
              <a:gd name="connsiteY61" fmla="*/ 1776413 h 1778794"/>
              <a:gd name="connsiteX62" fmla="*/ 1107281 w 1909762"/>
              <a:gd name="connsiteY62" fmla="*/ 1778794 h 1778794"/>
              <a:gd name="connsiteX63" fmla="*/ 971550 w 1909762"/>
              <a:gd name="connsiteY63" fmla="*/ 1776413 h 1778794"/>
              <a:gd name="connsiteX64" fmla="*/ 859631 w 1909762"/>
              <a:gd name="connsiteY64" fmla="*/ 1771650 h 1778794"/>
              <a:gd name="connsiteX65" fmla="*/ 735806 w 1909762"/>
              <a:gd name="connsiteY65" fmla="*/ 1762125 h 1778794"/>
              <a:gd name="connsiteX66" fmla="*/ 635794 w 1909762"/>
              <a:gd name="connsiteY66" fmla="*/ 1750219 h 1778794"/>
              <a:gd name="connsiteX67" fmla="*/ 535781 w 1909762"/>
              <a:gd name="connsiteY67" fmla="*/ 1731169 h 1778794"/>
              <a:gd name="connsiteX68" fmla="*/ 454819 w 1909762"/>
              <a:gd name="connsiteY68" fmla="*/ 1707357 h 1778794"/>
              <a:gd name="connsiteX69" fmla="*/ 392906 w 1909762"/>
              <a:gd name="connsiteY69" fmla="*/ 1681163 h 1778794"/>
              <a:gd name="connsiteX70" fmla="*/ 354806 w 1909762"/>
              <a:gd name="connsiteY70" fmla="*/ 1659732 h 1778794"/>
              <a:gd name="connsiteX71" fmla="*/ 304800 w 1909762"/>
              <a:gd name="connsiteY71" fmla="*/ 1616869 h 1778794"/>
              <a:gd name="connsiteX72" fmla="*/ 278606 w 1909762"/>
              <a:gd name="connsiteY72" fmla="*/ 1588294 h 1778794"/>
              <a:gd name="connsiteX73" fmla="*/ 257175 w 1909762"/>
              <a:gd name="connsiteY73" fmla="*/ 1557338 h 1778794"/>
              <a:gd name="connsiteX74" fmla="*/ 233362 w 1909762"/>
              <a:gd name="connsiteY74" fmla="*/ 1502569 h 1778794"/>
              <a:gd name="connsiteX75" fmla="*/ 221456 w 1909762"/>
              <a:gd name="connsiteY75" fmla="*/ 1457325 h 1778794"/>
              <a:gd name="connsiteX76" fmla="*/ 211931 w 1909762"/>
              <a:gd name="connsiteY76" fmla="*/ 1416844 h 1778794"/>
              <a:gd name="connsiteX77" fmla="*/ 204787 w 1909762"/>
              <a:gd name="connsiteY77" fmla="*/ 1366838 h 1778794"/>
              <a:gd name="connsiteX78" fmla="*/ 202406 w 1909762"/>
              <a:gd name="connsiteY78" fmla="*/ 1312069 h 1778794"/>
              <a:gd name="connsiteX79" fmla="*/ 204787 w 1909762"/>
              <a:gd name="connsiteY79" fmla="*/ 1197769 h 1778794"/>
              <a:gd name="connsiteX80" fmla="*/ 214312 w 1909762"/>
              <a:gd name="connsiteY80" fmla="*/ 978694 h 1778794"/>
              <a:gd name="connsiteX81" fmla="*/ 226219 w 1909762"/>
              <a:gd name="connsiteY81" fmla="*/ 738188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909762" h="1778794">
                <a:moveTo>
                  <a:pt x="226219" y="738188"/>
                </a:moveTo>
                <a:lnTo>
                  <a:pt x="235744" y="559594"/>
                </a:lnTo>
                <a:lnTo>
                  <a:pt x="242887" y="402432"/>
                </a:lnTo>
                <a:lnTo>
                  <a:pt x="245269" y="345282"/>
                </a:lnTo>
                <a:lnTo>
                  <a:pt x="245269" y="316707"/>
                </a:lnTo>
                <a:lnTo>
                  <a:pt x="240506" y="278607"/>
                </a:lnTo>
                <a:lnTo>
                  <a:pt x="233362" y="240507"/>
                </a:lnTo>
                <a:lnTo>
                  <a:pt x="221456" y="202407"/>
                </a:lnTo>
                <a:lnTo>
                  <a:pt x="202406" y="164307"/>
                </a:lnTo>
                <a:lnTo>
                  <a:pt x="188119" y="142875"/>
                </a:lnTo>
                <a:lnTo>
                  <a:pt x="173831" y="128588"/>
                </a:lnTo>
                <a:lnTo>
                  <a:pt x="145256" y="102394"/>
                </a:lnTo>
                <a:lnTo>
                  <a:pt x="107156" y="76200"/>
                </a:lnTo>
                <a:lnTo>
                  <a:pt x="9525" y="26194"/>
                </a:lnTo>
                <a:lnTo>
                  <a:pt x="0" y="16669"/>
                </a:lnTo>
                <a:lnTo>
                  <a:pt x="173831" y="0"/>
                </a:lnTo>
                <a:lnTo>
                  <a:pt x="283369" y="69057"/>
                </a:lnTo>
                <a:lnTo>
                  <a:pt x="378619" y="142875"/>
                </a:lnTo>
                <a:lnTo>
                  <a:pt x="428625" y="192882"/>
                </a:lnTo>
                <a:lnTo>
                  <a:pt x="488156" y="252413"/>
                </a:lnTo>
                <a:lnTo>
                  <a:pt x="523875" y="288132"/>
                </a:lnTo>
                <a:lnTo>
                  <a:pt x="538162" y="302419"/>
                </a:lnTo>
                <a:lnTo>
                  <a:pt x="545306" y="319088"/>
                </a:lnTo>
                <a:lnTo>
                  <a:pt x="547687" y="335757"/>
                </a:lnTo>
                <a:lnTo>
                  <a:pt x="545306" y="369094"/>
                </a:lnTo>
                <a:lnTo>
                  <a:pt x="528637" y="414338"/>
                </a:lnTo>
                <a:lnTo>
                  <a:pt x="504825" y="459582"/>
                </a:lnTo>
                <a:lnTo>
                  <a:pt x="485775" y="538163"/>
                </a:lnTo>
                <a:lnTo>
                  <a:pt x="450056" y="733425"/>
                </a:lnTo>
                <a:lnTo>
                  <a:pt x="426244" y="892969"/>
                </a:lnTo>
                <a:lnTo>
                  <a:pt x="404812" y="1114425"/>
                </a:lnTo>
                <a:lnTo>
                  <a:pt x="404812" y="1245394"/>
                </a:lnTo>
                <a:lnTo>
                  <a:pt x="419100" y="1347788"/>
                </a:lnTo>
                <a:lnTo>
                  <a:pt x="433387" y="1390650"/>
                </a:lnTo>
                <a:lnTo>
                  <a:pt x="454819" y="1440657"/>
                </a:lnTo>
                <a:lnTo>
                  <a:pt x="478631" y="1473994"/>
                </a:lnTo>
                <a:lnTo>
                  <a:pt x="497681" y="1490663"/>
                </a:lnTo>
                <a:lnTo>
                  <a:pt x="526256" y="1504950"/>
                </a:lnTo>
                <a:lnTo>
                  <a:pt x="578644" y="1524000"/>
                </a:lnTo>
                <a:lnTo>
                  <a:pt x="635794" y="1535907"/>
                </a:lnTo>
                <a:lnTo>
                  <a:pt x="754856" y="1550194"/>
                </a:lnTo>
                <a:lnTo>
                  <a:pt x="904875" y="1554957"/>
                </a:lnTo>
                <a:lnTo>
                  <a:pt x="1066800" y="1550194"/>
                </a:lnTo>
                <a:lnTo>
                  <a:pt x="1169194" y="1540669"/>
                </a:lnTo>
                <a:lnTo>
                  <a:pt x="1235869" y="1531144"/>
                </a:lnTo>
                <a:lnTo>
                  <a:pt x="1293019" y="1519238"/>
                </a:lnTo>
                <a:lnTo>
                  <a:pt x="1343025" y="1507332"/>
                </a:lnTo>
                <a:lnTo>
                  <a:pt x="1857375" y="1524000"/>
                </a:lnTo>
                <a:lnTo>
                  <a:pt x="1878806" y="1533525"/>
                </a:lnTo>
                <a:lnTo>
                  <a:pt x="1895475" y="1545432"/>
                </a:lnTo>
                <a:lnTo>
                  <a:pt x="1907381" y="1564482"/>
                </a:lnTo>
                <a:lnTo>
                  <a:pt x="1909762" y="1583532"/>
                </a:lnTo>
                <a:lnTo>
                  <a:pt x="1905000" y="1607344"/>
                </a:lnTo>
                <a:lnTo>
                  <a:pt x="1893094" y="1628775"/>
                </a:lnTo>
                <a:lnTo>
                  <a:pt x="1862137" y="1657350"/>
                </a:lnTo>
                <a:lnTo>
                  <a:pt x="1826419" y="1683544"/>
                </a:lnTo>
                <a:lnTo>
                  <a:pt x="1743075" y="1724025"/>
                </a:lnTo>
                <a:lnTo>
                  <a:pt x="1662112" y="1747838"/>
                </a:lnTo>
                <a:lnTo>
                  <a:pt x="1626394" y="1757363"/>
                </a:lnTo>
                <a:lnTo>
                  <a:pt x="1562100" y="1764507"/>
                </a:lnTo>
                <a:lnTo>
                  <a:pt x="1428750" y="1774032"/>
                </a:lnTo>
                <a:lnTo>
                  <a:pt x="1309687" y="1776413"/>
                </a:lnTo>
                <a:lnTo>
                  <a:pt x="1107281" y="1778794"/>
                </a:lnTo>
                <a:lnTo>
                  <a:pt x="971550" y="1776413"/>
                </a:lnTo>
                <a:lnTo>
                  <a:pt x="859631" y="1771650"/>
                </a:lnTo>
                <a:lnTo>
                  <a:pt x="735806" y="1762125"/>
                </a:lnTo>
                <a:lnTo>
                  <a:pt x="635794" y="1750219"/>
                </a:lnTo>
                <a:lnTo>
                  <a:pt x="535781" y="1731169"/>
                </a:lnTo>
                <a:lnTo>
                  <a:pt x="454819" y="1707357"/>
                </a:lnTo>
                <a:lnTo>
                  <a:pt x="392906" y="1681163"/>
                </a:lnTo>
                <a:lnTo>
                  <a:pt x="354806" y="1659732"/>
                </a:lnTo>
                <a:lnTo>
                  <a:pt x="304800" y="1616869"/>
                </a:lnTo>
                <a:lnTo>
                  <a:pt x="278606" y="1588294"/>
                </a:lnTo>
                <a:lnTo>
                  <a:pt x="257175" y="1557338"/>
                </a:lnTo>
                <a:lnTo>
                  <a:pt x="233362" y="1502569"/>
                </a:lnTo>
                <a:lnTo>
                  <a:pt x="221456" y="1457325"/>
                </a:lnTo>
                <a:lnTo>
                  <a:pt x="211931" y="1416844"/>
                </a:lnTo>
                <a:lnTo>
                  <a:pt x="204787" y="1366838"/>
                </a:lnTo>
                <a:cubicBezTo>
                  <a:pt x="203993" y="1348582"/>
                  <a:pt x="203200" y="1330325"/>
                  <a:pt x="202406" y="1312069"/>
                </a:cubicBezTo>
                <a:cubicBezTo>
                  <a:pt x="203200" y="1273969"/>
                  <a:pt x="203993" y="1235869"/>
                  <a:pt x="204787" y="1197769"/>
                </a:cubicBezTo>
                <a:lnTo>
                  <a:pt x="214312" y="978694"/>
                </a:lnTo>
                <a:lnTo>
                  <a:pt x="226219" y="738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15273B0-81C6-4BC9-99DD-025CE8150878}"/>
              </a:ext>
            </a:extLst>
          </p:cNvPr>
          <p:cNvSpPr/>
          <p:nvPr/>
        </p:nvSpPr>
        <p:spPr>
          <a:xfrm>
            <a:off x="6815138" y="4875213"/>
            <a:ext cx="660400" cy="889000"/>
          </a:xfrm>
          <a:custGeom>
            <a:avLst/>
            <a:gdLst>
              <a:gd name="connsiteX0" fmla="*/ 435768 w 659606"/>
              <a:gd name="connsiteY0" fmla="*/ 250031 h 890587"/>
              <a:gd name="connsiteX1" fmla="*/ 440531 w 659606"/>
              <a:gd name="connsiteY1" fmla="*/ 350044 h 890587"/>
              <a:gd name="connsiteX2" fmla="*/ 450056 w 659606"/>
              <a:gd name="connsiteY2" fmla="*/ 454819 h 890587"/>
              <a:gd name="connsiteX3" fmla="*/ 461962 w 659606"/>
              <a:gd name="connsiteY3" fmla="*/ 561975 h 890587"/>
              <a:gd name="connsiteX4" fmla="*/ 473868 w 659606"/>
              <a:gd name="connsiteY4" fmla="*/ 647700 h 890587"/>
              <a:gd name="connsiteX5" fmla="*/ 481012 w 659606"/>
              <a:gd name="connsiteY5" fmla="*/ 676275 h 890587"/>
              <a:gd name="connsiteX6" fmla="*/ 497681 w 659606"/>
              <a:gd name="connsiteY6" fmla="*/ 714375 h 890587"/>
              <a:gd name="connsiteX7" fmla="*/ 526256 w 659606"/>
              <a:gd name="connsiteY7" fmla="*/ 757237 h 890587"/>
              <a:gd name="connsiteX8" fmla="*/ 557212 w 659606"/>
              <a:gd name="connsiteY8" fmla="*/ 785812 h 890587"/>
              <a:gd name="connsiteX9" fmla="*/ 588168 w 659606"/>
              <a:gd name="connsiteY9" fmla="*/ 807244 h 890587"/>
              <a:gd name="connsiteX10" fmla="*/ 611981 w 659606"/>
              <a:gd name="connsiteY10" fmla="*/ 821531 h 890587"/>
              <a:gd name="connsiteX11" fmla="*/ 642937 w 659606"/>
              <a:gd name="connsiteY11" fmla="*/ 840581 h 890587"/>
              <a:gd name="connsiteX12" fmla="*/ 657225 w 659606"/>
              <a:gd name="connsiteY12" fmla="*/ 866775 h 890587"/>
              <a:gd name="connsiteX13" fmla="*/ 659606 w 659606"/>
              <a:gd name="connsiteY13" fmla="*/ 890587 h 890587"/>
              <a:gd name="connsiteX14" fmla="*/ 0 w 659606"/>
              <a:gd name="connsiteY14" fmla="*/ 831056 h 890587"/>
              <a:gd name="connsiteX15" fmla="*/ 69056 w 659606"/>
              <a:gd name="connsiteY15" fmla="*/ 814387 h 890587"/>
              <a:gd name="connsiteX16" fmla="*/ 104775 w 659606"/>
              <a:gd name="connsiteY16" fmla="*/ 802481 h 890587"/>
              <a:gd name="connsiteX17" fmla="*/ 142875 w 659606"/>
              <a:gd name="connsiteY17" fmla="*/ 785812 h 890587"/>
              <a:gd name="connsiteX18" fmla="*/ 185737 w 659606"/>
              <a:gd name="connsiteY18" fmla="*/ 762000 h 890587"/>
              <a:gd name="connsiteX19" fmla="*/ 207168 w 659606"/>
              <a:gd name="connsiteY19" fmla="*/ 742950 h 890587"/>
              <a:gd name="connsiteX20" fmla="*/ 233362 w 659606"/>
              <a:gd name="connsiteY20" fmla="*/ 714375 h 890587"/>
              <a:gd name="connsiteX21" fmla="*/ 252412 w 659606"/>
              <a:gd name="connsiteY21" fmla="*/ 681037 h 890587"/>
              <a:gd name="connsiteX22" fmla="*/ 273843 w 659606"/>
              <a:gd name="connsiteY22" fmla="*/ 633412 h 890587"/>
              <a:gd name="connsiteX23" fmla="*/ 292893 w 659606"/>
              <a:gd name="connsiteY23" fmla="*/ 566737 h 890587"/>
              <a:gd name="connsiteX24" fmla="*/ 307181 w 659606"/>
              <a:gd name="connsiteY24" fmla="*/ 497681 h 890587"/>
              <a:gd name="connsiteX25" fmla="*/ 319087 w 659606"/>
              <a:gd name="connsiteY25" fmla="*/ 421481 h 890587"/>
              <a:gd name="connsiteX26" fmla="*/ 330993 w 659606"/>
              <a:gd name="connsiteY26" fmla="*/ 323850 h 890587"/>
              <a:gd name="connsiteX27" fmla="*/ 338137 w 659606"/>
              <a:gd name="connsiteY27" fmla="*/ 209550 h 890587"/>
              <a:gd name="connsiteX28" fmla="*/ 340518 w 659606"/>
              <a:gd name="connsiteY28" fmla="*/ 47625 h 890587"/>
              <a:gd name="connsiteX29" fmla="*/ 340518 w 659606"/>
              <a:gd name="connsiteY29" fmla="*/ 33337 h 890587"/>
              <a:gd name="connsiteX30" fmla="*/ 345281 w 659606"/>
              <a:gd name="connsiteY30" fmla="*/ 19050 h 890587"/>
              <a:gd name="connsiteX31" fmla="*/ 361950 w 659606"/>
              <a:gd name="connsiteY31" fmla="*/ 4762 h 890587"/>
              <a:gd name="connsiteX32" fmla="*/ 381000 w 659606"/>
              <a:gd name="connsiteY32" fmla="*/ 0 h 890587"/>
              <a:gd name="connsiteX33" fmla="*/ 395287 w 659606"/>
              <a:gd name="connsiteY33" fmla="*/ 4762 h 890587"/>
              <a:gd name="connsiteX34" fmla="*/ 411956 w 659606"/>
              <a:gd name="connsiteY34" fmla="*/ 16669 h 890587"/>
              <a:gd name="connsiteX35" fmla="*/ 426243 w 659606"/>
              <a:gd name="connsiteY35" fmla="*/ 40481 h 890587"/>
              <a:gd name="connsiteX36" fmla="*/ 428625 w 659606"/>
              <a:gd name="connsiteY36" fmla="*/ 59531 h 890587"/>
              <a:gd name="connsiteX37" fmla="*/ 435768 w 659606"/>
              <a:gd name="connsiteY37" fmla="*/ 250031 h 8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606" h="890587">
                <a:moveTo>
                  <a:pt x="435768" y="250031"/>
                </a:moveTo>
                <a:lnTo>
                  <a:pt x="440531" y="350044"/>
                </a:lnTo>
                <a:lnTo>
                  <a:pt x="450056" y="454819"/>
                </a:lnTo>
                <a:lnTo>
                  <a:pt x="461962" y="561975"/>
                </a:lnTo>
                <a:lnTo>
                  <a:pt x="473868" y="647700"/>
                </a:lnTo>
                <a:lnTo>
                  <a:pt x="481012" y="676275"/>
                </a:lnTo>
                <a:lnTo>
                  <a:pt x="497681" y="714375"/>
                </a:lnTo>
                <a:lnTo>
                  <a:pt x="526256" y="757237"/>
                </a:lnTo>
                <a:lnTo>
                  <a:pt x="557212" y="785812"/>
                </a:lnTo>
                <a:lnTo>
                  <a:pt x="588168" y="807244"/>
                </a:lnTo>
                <a:lnTo>
                  <a:pt x="611981" y="821531"/>
                </a:lnTo>
                <a:lnTo>
                  <a:pt x="642937" y="840581"/>
                </a:lnTo>
                <a:lnTo>
                  <a:pt x="657225" y="866775"/>
                </a:lnTo>
                <a:lnTo>
                  <a:pt x="659606" y="890587"/>
                </a:lnTo>
                <a:lnTo>
                  <a:pt x="0" y="831056"/>
                </a:lnTo>
                <a:lnTo>
                  <a:pt x="69056" y="814387"/>
                </a:lnTo>
                <a:lnTo>
                  <a:pt x="104775" y="802481"/>
                </a:lnTo>
                <a:lnTo>
                  <a:pt x="142875" y="785812"/>
                </a:lnTo>
                <a:lnTo>
                  <a:pt x="185737" y="762000"/>
                </a:lnTo>
                <a:lnTo>
                  <a:pt x="207168" y="742950"/>
                </a:lnTo>
                <a:lnTo>
                  <a:pt x="233362" y="714375"/>
                </a:lnTo>
                <a:lnTo>
                  <a:pt x="252412" y="681037"/>
                </a:lnTo>
                <a:lnTo>
                  <a:pt x="273843" y="633412"/>
                </a:lnTo>
                <a:lnTo>
                  <a:pt x="292893" y="566737"/>
                </a:lnTo>
                <a:lnTo>
                  <a:pt x="307181" y="497681"/>
                </a:lnTo>
                <a:lnTo>
                  <a:pt x="319087" y="421481"/>
                </a:lnTo>
                <a:lnTo>
                  <a:pt x="330993" y="323850"/>
                </a:lnTo>
                <a:lnTo>
                  <a:pt x="338137" y="209550"/>
                </a:lnTo>
                <a:cubicBezTo>
                  <a:pt x="338931" y="155575"/>
                  <a:pt x="339724" y="101600"/>
                  <a:pt x="340518" y="47625"/>
                </a:cubicBezTo>
                <a:lnTo>
                  <a:pt x="340518" y="33337"/>
                </a:lnTo>
                <a:lnTo>
                  <a:pt x="345281" y="19050"/>
                </a:lnTo>
                <a:lnTo>
                  <a:pt x="361950" y="4762"/>
                </a:lnTo>
                <a:lnTo>
                  <a:pt x="381000" y="0"/>
                </a:lnTo>
                <a:lnTo>
                  <a:pt x="395287" y="4762"/>
                </a:lnTo>
                <a:lnTo>
                  <a:pt x="411956" y="16669"/>
                </a:lnTo>
                <a:lnTo>
                  <a:pt x="426243" y="40481"/>
                </a:lnTo>
                <a:lnTo>
                  <a:pt x="428625" y="59531"/>
                </a:lnTo>
                <a:cubicBezTo>
                  <a:pt x="429419" y="113506"/>
                  <a:pt x="430212" y="167481"/>
                  <a:pt x="435768" y="2500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E6DF06A-09B2-43CE-B269-A77A656D42CF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1524000"/>
            <a:ext cx="4908550" cy="4533900"/>
            <a:chOff x="2722563" y="1681163"/>
            <a:chExt cx="4908550" cy="4533900"/>
          </a:xfrm>
        </p:grpSpPr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329A83F8-23E6-40B6-B365-E2EED30D573F}"/>
                </a:ext>
              </a:extLst>
            </p:cNvPr>
            <p:cNvSpPr/>
            <p:nvPr/>
          </p:nvSpPr>
          <p:spPr>
            <a:xfrm>
              <a:off x="3313113" y="16811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4BB1FE0B-7AC5-4ACD-BB0A-FA54CA1F61D8}"/>
                </a:ext>
              </a:extLst>
            </p:cNvPr>
            <p:cNvSpPr/>
            <p:nvPr/>
          </p:nvSpPr>
          <p:spPr>
            <a:xfrm>
              <a:off x="2773363" y="26304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CC5DB389-AFD6-4864-A2B7-435349C61AD5}"/>
                </a:ext>
              </a:extLst>
            </p:cNvPr>
            <p:cNvSpPr/>
            <p:nvPr/>
          </p:nvSpPr>
          <p:spPr>
            <a:xfrm>
              <a:off x="4786313" y="1978026"/>
              <a:ext cx="468312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2A75A365-EC93-42D8-8354-B0ACE51FF752}"/>
                </a:ext>
              </a:extLst>
            </p:cNvPr>
            <p:cNvSpPr/>
            <p:nvPr/>
          </p:nvSpPr>
          <p:spPr>
            <a:xfrm>
              <a:off x="2722563" y="2825751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1">
              <a:extLst>
                <a:ext uri="{FF2B5EF4-FFF2-40B4-BE49-F238E27FC236}">
                  <a16:creationId xmlns:a16="http://schemas.microsoft.com/office/drawing/2014/main" id="{20DAF788-5A01-4924-B202-AFACFC611CC6}"/>
                </a:ext>
              </a:extLst>
            </p:cNvPr>
            <p:cNvSpPr/>
            <p:nvPr/>
          </p:nvSpPr>
          <p:spPr>
            <a:xfrm>
              <a:off x="3533775" y="37861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4A408839-A52F-43E4-BDC6-274A7F68317C}"/>
                </a:ext>
              </a:extLst>
            </p:cNvPr>
            <p:cNvSpPr/>
            <p:nvPr/>
          </p:nvSpPr>
          <p:spPr>
            <a:xfrm>
              <a:off x="3732213" y="37322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3">
              <a:extLst>
                <a:ext uri="{FF2B5EF4-FFF2-40B4-BE49-F238E27FC236}">
                  <a16:creationId xmlns:a16="http://schemas.microsoft.com/office/drawing/2014/main" id="{3FB3786F-C27C-494A-9268-D6441E9F136A}"/>
                </a:ext>
              </a:extLst>
            </p:cNvPr>
            <p:cNvSpPr/>
            <p:nvPr/>
          </p:nvSpPr>
          <p:spPr>
            <a:xfrm>
              <a:off x="5038725" y="1839913"/>
              <a:ext cx="1754188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4790CCE3-D294-48DA-A22E-02E05A4106B4}"/>
                </a:ext>
              </a:extLst>
            </p:cNvPr>
            <p:cNvSpPr/>
            <p:nvPr/>
          </p:nvSpPr>
          <p:spPr>
            <a:xfrm>
              <a:off x="5180013" y="26209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E8B25472-E26C-4F19-B90A-1676BB520178}"/>
                </a:ext>
              </a:extLst>
            </p:cNvPr>
            <p:cNvSpPr/>
            <p:nvPr/>
          </p:nvSpPr>
          <p:spPr>
            <a:xfrm>
              <a:off x="5192713" y="33607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3C067121-2AF7-4408-81BC-52B6089B4083}"/>
                </a:ext>
              </a:extLst>
            </p:cNvPr>
            <p:cNvSpPr/>
            <p:nvPr/>
          </p:nvSpPr>
          <p:spPr>
            <a:xfrm>
              <a:off x="5143500" y="41132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31CD0854-6FE8-4A9C-BEE9-C24F07E7D65E}"/>
                </a:ext>
              </a:extLst>
            </p:cNvPr>
            <p:cNvSpPr/>
            <p:nvPr/>
          </p:nvSpPr>
          <p:spPr>
            <a:xfrm>
              <a:off x="4087813" y="44338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79B5B48C-8067-4E69-B5D0-2E7DB64A4C90}"/>
                </a:ext>
              </a:extLst>
            </p:cNvPr>
            <p:cNvSpPr/>
            <p:nvPr/>
          </p:nvSpPr>
          <p:spPr>
            <a:xfrm>
              <a:off x="5722938" y="43259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02701FD3-2FA2-42E7-A49D-7775574E870F}"/>
                </a:ext>
              </a:extLst>
            </p:cNvPr>
            <p:cNvSpPr/>
            <p:nvPr/>
          </p:nvSpPr>
          <p:spPr>
            <a:xfrm>
              <a:off x="6967538" y="50276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A5672A3-DC85-4752-BA96-FC61C6C9516C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24000"/>
            <a:ext cx="4908550" cy="4533900"/>
            <a:chOff x="2570163" y="1528763"/>
            <a:chExt cx="4908550" cy="4533900"/>
          </a:xfrm>
        </p:grpSpPr>
        <p:sp>
          <p:nvSpPr>
            <p:cNvPr id="30" name="フリーフォーム 67">
              <a:extLst>
                <a:ext uri="{FF2B5EF4-FFF2-40B4-BE49-F238E27FC236}">
                  <a16:creationId xmlns:a16="http://schemas.microsoft.com/office/drawing/2014/main" id="{C2898A81-34A0-469C-8492-4A66C3D6426C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9CFBFDD6-E3EC-47CA-9F2E-06ECA07CCE65}"/>
                </a:ext>
              </a:extLst>
            </p:cNvPr>
            <p:cNvSpPr/>
            <p:nvPr/>
          </p:nvSpPr>
          <p:spPr>
            <a:xfrm>
              <a:off x="2620963" y="2478088"/>
              <a:ext cx="1722438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EDD4C453-488F-4EAF-8189-71994B917F53}"/>
                </a:ext>
              </a:extLst>
            </p:cNvPr>
            <p:cNvSpPr/>
            <p:nvPr/>
          </p:nvSpPr>
          <p:spPr>
            <a:xfrm>
              <a:off x="4633913" y="1825626"/>
              <a:ext cx="468313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64235CB8-BBB0-4B09-9B97-3D1A17E518D3}"/>
                </a:ext>
              </a:extLst>
            </p:cNvPr>
            <p:cNvSpPr/>
            <p:nvPr/>
          </p:nvSpPr>
          <p:spPr>
            <a:xfrm>
              <a:off x="2570163" y="2673351"/>
              <a:ext cx="1744663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1">
              <a:extLst>
                <a:ext uri="{FF2B5EF4-FFF2-40B4-BE49-F238E27FC236}">
                  <a16:creationId xmlns:a16="http://schemas.microsoft.com/office/drawing/2014/main" id="{94B04C2F-163C-42D8-A8D4-32DA233BDFB1}"/>
                </a:ext>
              </a:extLst>
            </p:cNvPr>
            <p:cNvSpPr/>
            <p:nvPr/>
          </p:nvSpPr>
          <p:spPr>
            <a:xfrm>
              <a:off x="3381376" y="36337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0">
              <a:extLst>
                <a:ext uri="{FF2B5EF4-FFF2-40B4-BE49-F238E27FC236}">
                  <a16:creationId xmlns:a16="http://schemas.microsoft.com/office/drawing/2014/main" id="{2DD485C8-6853-4E95-8F95-AF0FAD867DB6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3">
              <a:extLst>
                <a:ext uri="{FF2B5EF4-FFF2-40B4-BE49-F238E27FC236}">
                  <a16:creationId xmlns:a16="http://schemas.microsoft.com/office/drawing/2014/main" id="{C64AFC3F-435A-43F9-9F2E-77B37F79BBDB}"/>
                </a:ext>
              </a:extLst>
            </p:cNvPr>
            <p:cNvSpPr/>
            <p:nvPr/>
          </p:nvSpPr>
          <p:spPr>
            <a:xfrm>
              <a:off x="4886326" y="1687513"/>
              <a:ext cx="1754187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4">
              <a:extLst>
                <a:ext uri="{FF2B5EF4-FFF2-40B4-BE49-F238E27FC236}">
                  <a16:creationId xmlns:a16="http://schemas.microsoft.com/office/drawing/2014/main" id="{02B9282A-9961-41C5-A92F-AF4EAC45325D}"/>
                </a:ext>
              </a:extLst>
            </p:cNvPr>
            <p:cNvSpPr/>
            <p:nvPr/>
          </p:nvSpPr>
          <p:spPr>
            <a:xfrm>
              <a:off x="5027613" y="24685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C5A0BCC8-61F4-4DC5-8BDB-1B5C3B09BED2}"/>
                </a:ext>
              </a:extLst>
            </p:cNvPr>
            <p:cNvSpPr/>
            <p:nvPr/>
          </p:nvSpPr>
          <p:spPr>
            <a:xfrm>
              <a:off x="5040313" y="3208338"/>
              <a:ext cx="1312863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4C02D339-C889-4342-BA12-4B4C52845D82}"/>
                </a:ext>
              </a:extLst>
            </p:cNvPr>
            <p:cNvSpPr/>
            <p:nvPr/>
          </p:nvSpPr>
          <p:spPr>
            <a:xfrm>
              <a:off x="4991101" y="39608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E44808D9-E932-42B3-BFA1-96E92893C7B6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6842126C-D7F4-48AC-A7D6-46883A106FC8}"/>
                </a:ext>
              </a:extLst>
            </p:cNvPr>
            <p:cNvSpPr/>
            <p:nvPr/>
          </p:nvSpPr>
          <p:spPr>
            <a:xfrm>
              <a:off x="5570538" y="41735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7E87D14B-D137-49C4-AF78-C74025205313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グループ化 1">
            <a:extLst>
              <a:ext uri="{FF2B5EF4-FFF2-40B4-BE49-F238E27FC236}">
                <a16:creationId xmlns:a16="http://schemas.microsoft.com/office/drawing/2014/main" id="{3083283C-7BD6-40A8-B686-9CCFA6EFC4F9}"/>
              </a:ext>
            </a:extLst>
          </p:cNvPr>
          <p:cNvGrpSpPr>
            <a:grpSpLocks/>
          </p:cNvGrpSpPr>
          <p:nvPr/>
        </p:nvGrpSpPr>
        <p:grpSpPr bwMode="auto">
          <a:xfrm>
            <a:off x="2570163" y="1528763"/>
            <a:ext cx="4908550" cy="4533900"/>
            <a:chOff x="2570163" y="1528763"/>
            <a:chExt cx="4908550" cy="4533900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50B4A09C-3C3C-4F57-B7E4-62439061BB67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9AA26BE5-BA5B-461C-8FE5-9F1A44EAC774}"/>
                </a:ext>
              </a:extLst>
            </p:cNvPr>
            <p:cNvSpPr/>
            <p:nvPr/>
          </p:nvSpPr>
          <p:spPr>
            <a:xfrm>
              <a:off x="2620963" y="24780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E8A84D60-6ECE-4064-B7BC-A4666D32173B}"/>
                </a:ext>
              </a:extLst>
            </p:cNvPr>
            <p:cNvSpPr/>
            <p:nvPr/>
          </p:nvSpPr>
          <p:spPr>
            <a:xfrm>
              <a:off x="4633913" y="1825625"/>
              <a:ext cx="468312" cy="2633663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BB86DDE4-20FE-4539-B384-FB438F4AA2A6}"/>
                </a:ext>
              </a:extLst>
            </p:cNvPr>
            <p:cNvSpPr/>
            <p:nvPr/>
          </p:nvSpPr>
          <p:spPr>
            <a:xfrm>
              <a:off x="2570163" y="2673350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A6DEC7A-3A68-47E5-954F-8331EAB9D90D}"/>
                </a:ext>
              </a:extLst>
            </p:cNvPr>
            <p:cNvSpPr/>
            <p:nvPr/>
          </p:nvSpPr>
          <p:spPr>
            <a:xfrm>
              <a:off x="3381375" y="3633788"/>
              <a:ext cx="336550" cy="2274887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F561435D-3259-4718-A86D-4A9BBFCF40AA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1C86B9D4-0505-470A-A292-2A225EA470D8}"/>
                </a:ext>
              </a:extLst>
            </p:cNvPr>
            <p:cNvSpPr/>
            <p:nvPr/>
          </p:nvSpPr>
          <p:spPr>
            <a:xfrm>
              <a:off x="4886325" y="1687513"/>
              <a:ext cx="1754188" cy="2697162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16290C7-E2DE-49E8-91B8-2EB3AD110AB4}"/>
                </a:ext>
              </a:extLst>
            </p:cNvPr>
            <p:cNvSpPr/>
            <p:nvPr/>
          </p:nvSpPr>
          <p:spPr>
            <a:xfrm>
              <a:off x="5027613" y="2468563"/>
              <a:ext cx="1330325" cy="341312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898B6C78-6281-444C-8C8B-8754E755B26D}"/>
                </a:ext>
              </a:extLst>
            </p:cNvPr>
            <p:cNvSpPr/>
            <p:nvPr/>
          </p:nvSpPr>
          <p:spPr>
            <a:xfrm>
              <a:off x="5040313" y="32083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D9A00E90-841F-44DC-8A89-E93E4AF82A42}"/>
                </a:ext>
              </a:extLst>
            </p:cNvPr>
            <p:cNvSpPr/>
            <p:nvPr/>
          </p:nvSpPr>
          <p:spPr>
            <a:xfrm>
              <a:off x="4991100" y="3960813"/>
              <a:ext cx="1371600" cy="373062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CC5FD936-AC16-45B0-8A13-8F828FBD316C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17FF6FB5-A879-4C21-B0D2-53E4EA6980DF}"/>
                </a:ext>
              </a:extLst>
            </p:cNvPr>
            <p:cNvSpPr/>
            <p:nvPr/>
          </p:nvSpPr>
          <p:spPr>
            <a:xfrm>
              <a:off x="5570538" y="4173538"/>
              <a:ext cx="1908175" cy="1779587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83049970-716D-42AF-A973-D8A6BE7A070D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漢字の広場③　熟語の意味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収 推 冊 段</a:t>
            </a:r>
          </a:p>
        </p:txBody>
      </p:sp>
    </p:spTree>
    <p:extLst>
      <p:ext uri="{BB962C8B-B14F-4D97-AF65-F5344CB8AC3E}">
        <p14:creationId xmlns:p14="http://schemas.microsoft.com/office/powerpoint/2010/main" val="145142625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7AE5E6C7-6D85-46FE-AA5B-080A61A5493B}"/>
              </a:ext>
            </a:extLst>
          </p:cNvPr>
          <p:cNvSpPr/>
          <p:nvPr/>
        </p:nvSpPr>
        <p:spPr>
          <a:xfrm>
            <a:off x="2743200" y="2435225"/>
            <a:ext cx="590550" cy="2238375"/>
          </a:xfrm>
          <a:custGeom>
            <a:avLst/>
            <a:gdLst>
              <a:gd name="connsiteX0" fmla="*/ 224994 w 591331"/>
              <a:gd name="connsiteY0" fmla="*/ 1370158 h 2238405"/>
              <a:gd name="connsiteX1" fmla="*/ 219225 w 591331"/>
              <a:gd name="connsiteY1" fmla="*/ 1880722 h 2238405"/>
              <a:gd name="connsiteX2" fmla="*/ 216341 w 591331"/>
              <a:gd name="connsiteY2" fmla="*/ 2238405 h 2238405"/>
              <a:gd name="connsiteX3" fmla="*/ 435566 w 591331"/>
              <a:gd name="connsiteY3" fmla="*/ 2157638 h 2238405"/>
              <a:gd name="connsiteX4" fmla="*/ 441335 w 591331"/>
              <a:gd name="connsiteY4" fmla="*/ 1895144 h 2238405"/>
              <a:gd name="connsiteX5" fmla="*/ 449989 w 591331"/>
              <a:gd name="connsiteY5" fmla="*/ 1456694 h 2238405"/>
              <a:gd name="connsiteX6" fmla="*/ 455758 w 591331"/>
              <a:gd name="connsiteY6" fmla="*/ 1133625 h 2238405"/>
              <a:gd name="connsiteX7" fmla="*/ 461527 w 591331"/>
              <a:gd name="connsiteY7" fmla="*/ 824979 h 2238405"/>
              <a:gd name="connsiteX8" fmla="*/ 464411 w 591331"/>
              <a:gd name="connsiteY8" fmla="*/ 689406 h 2238405"/>
              <a:gd name="connsiteX9" fmla="*/ 470180 w 591331"/>
              <a:gd name="connsiteY9" fmla="*/ 599985 h 2238405"/>
              <a:gd name="connsiteX10" fmla="*/ 478834 w 591331"/>
              <a:gd name="connsiteY10" fmla="*/ 513449 h 2238405"/>
              <a:gd name="connsiteX11" fmla="*/ 484603 w 591331"/>
              <a:gd name="connsiteY11" fmla="*/ 478834 h 2238405"/>
              <a:gd name="connsiteX12" fmla="*/ 496141 w 591331"/>
              <a:gd name="connsiteY12" fmla="*/ 447104 h 2238405"/>
              <a:gd name="connsiteX13" fmla="*/ 513449 w 591331"/>
              <a:gd name="connsiteY13" fmla="*/ 415374 h 2238405"/>
              <a:gd name="connsiteX14" fmla="*/ 536525 w 591331"/>
              <a:gd name="connsiteY14" fmla="*/ 383644 h 2238405"/>
              <a:gd name="connsiteX15" fmla="*/ 562486 w 591331"/>
              <a:gd name="connsiteY15" fmla="*/ 357683 h 2238405"/>
              <a:gd name="connsiteX16" fmla="*/ 582678 w 591331"/>
              <a:gd name="connsiteY16" fmla="*/ 331722 h 2238405"/>
              <a:gd name="connsiteX17" fmla="*/ 588447 w 591331"/>
              <a:gd name="connsiteY17" fmla="*/ 317300 h 2238405"/>
              <a:gd name="connsiteX18" fmla="*/ 591331 w 591331"/>
              <a:gd name="connsiteY18" fmla="*/ 302877 h 2238405"/>
              <a:gd name="connsiteX19" fmla="*/ 591331 w 591331"/>
              <a:gd name="connsiteY19" fmla="*/ 285570 h 2238405"/>
              <a:gd name="connsiteX20" fmla="*/ 585562 w 591331"/>
              <a:gd name="connsiteY20" fmla="*/ 268262 h 2238405"/>
              <a:gd name="connsiteX21" fmla="*/ 582678 w 591331"/>
              <a:gd name="connsiteY21" fmla="*/ 256724 h 2238405"/>
              <a:gd name="connsiteX22" fmla="*/ 576909 w 591331"/>
              <a:gd name="connsiteY22" fmla="*/ 248071 h 2238405"/>
              <a:gd name="connsiteX23" fmla="*/ 550948 w 591331"/>
              <a:gd name="connsiteY23" fmla="*/ 227879 h 2238405"/>
              <a:gd name="connsiteX24" fmla="*/ 499026 w 591331"/>
              <a:gd name="connsiteY24" fmla="*/ 196149 h 2238405"/>
              <a:gd name="connsiteX25" fmla="*/ 421143 w 591331"/>
              <a:gd name="connsiteY25" fmla="*/ 149996 h 2238405"/>
              <a:gd name="connsiteX26" fmla="*/ 282685 w 591331"/>
              <a:gd name="connsiteY26" fmla="*/ 80767 h 2238405"/>
              <a:gd name="connsiteX27" fmla="*/ 196149 w 591331"/>
              <a:gd name="connsiteY27" fmla="*/ 46153 h 2238405"/>
              <a:gd name="connsiteX28" fmla="*/ 135574 w 591331"/>
              <a:gd name="connsiteY28" fmla="*/ 25961 h 2238405"/>
              <a:gd name="connsiteX29" fmla="*/ 86536 w 591331"/>
              <a:gd name="connsiteY29" fmla="*/ 14423 h 2238405"/>
              <a:gd name="connsiteX30" fmla="*/ 46153 w 591331"/>
              <a:gd name="connsiteY30" fmla="*/ 2884 h 2238405"/>
              <a:gd name="connsiteX31" fmla="*/ 23076 w 591331"/>
              <a:gd name="connsiteY31" fmla="*/ 0 h 2238405"/>
              <a:gd name="connsiteX32" fmla="*/ 11538 w 591331"/>
              <a:gd name="connsiteY32" fmla="*/ 0 h 2238405"/>
              <a:gd name="connsiteX33" fmla="*/ 5769 w 591331"/>
              <a:gd name="connsiteY33" fmla="*/ 2884 h 2238405"/>
              <a:gd name="connsiteX34" fmla="*/ 0 w 591331"/>
              <a:gd name="connsiteY34" fmla="*/ 20192 h 2238405"/>
              <a:gd name="connsiteX35" fmla="*/ 11538 w 591331"/>
              <a:gd name="connsiteY35" fmla="*/ 51922 h 2238405"/>
              <a:gd name="connsiteX36" fmla="*/ 46153 w 591331"/>
              <a:gd name="connsiteY36" fmla="*/ 89421 h 2238405"/>
              <a:gd name="connsiteX37" fmla="*/ 92305 w 591331"/>
              <a:gd name="connsiteY37" fmla="*/ 135573 h 2238405"/>
              <a:gd name="connsiteX38" fmla="*/ 152881 w 591331"/>
              <a:gd name="connsiteY38" fmla="*/ 204802 h 2238405"/>
              <a:gd name="connsiteX39" fmla="*/ 196149 w 591331"/>
              <a:gd name="connsiteY39" fmla="*/ 268262 h 2238405"/>
              <a:gd name="connsiteX40" fmla="*/ 216341 w 591331"/>
              <a:gd name="connsiteY40" fmla="*/ 302877 h 2238405"/>
              <a:gd name="connsiteX41" fmla="*/ 227879 w 591331"/>
              <a:gd name="connsiteY41" fmla="*/ 346145 h 2238405"/>
              <a:gd name="connsiteX42" fmla="*/ 236532 w 591331"/>
              <a:gd name="connsiteY42" fmla="*/ 412490 h 2238405"/>
              <a:gd name="connsiteX43" fmla="*/ 236532 w 591331"/>
              <a:gd name="connsiteY43" fmla="*/ 643253 h 2238405"/>
              <a:gd name="connsiteX44" fmla="*/ 224994 w 591331"/>
              <a:gd name="connsiteY44" fmla="*/ 1370158 h 2238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91331" h="2238405">
                <a:moveTo>
                  <a:pt x="224994" y="1370158"/>
                </a:moveTo>
                <a:lnTo>
                  <a:pt x="219225" y="1880722"/>
                </a:lnTo>
                <a:cubicBezTo>
                  <a:pt x="218264" y="1999950"/>
                  <a:pt x="217302" y="2119177"/>
                  <a:pt x="216341" y="2238405"/>
                </a:cubicBezTo>
                <a:lnTo>
                  <a:pt x="435566" y="2157638"/>
                </a:lnTo>
                <a:lnTo>
                  <a:pt x="441335" y="1895144"/>
                </a:lnTo>
                <a:lnTo>
                  <a:pt x="449989" y="1456694"/>
                </a:lnTo>
                <a:lnTo>
                  <a:pt x="455758" y="1133625"/>
                </a:lnTo>
                <a:lnTo>
                  <a:pt x="461527" y="824979"/>
                </a:lnTo>
                <a:cubicBezTo>
                  <a:pt x="462488" y="779788"/>
                  <a:pt x="463450" y="734597"/>
                  <a:pt x="464411" y="689406"/>
                </a:cubicBezTo>
                <a:lnTo>
                  <a:pt x="470180" y="599985"/>
                </a:lnTo>
                <a:lnTo>
                  <a:pt x="478834" y="513449"/>
                </a:lnTo>
                <a:lnTo>
                  <a:pt x="484603" y="478834"/>
                </a:lnTo>
                <a:lnTo>
                  <a:pt x="496141" y="447104"/>
                </a:lnTo>
                <a:lnTo>
                  <a:pt x="513449" y="415374"/>
                </a:lnTo>
                <a:lnTo>
                  <a:pt x="536525" y="383644"/>
                </a:lnTo>
                <a:lnTo>
                  <a:pt x="562486" y="357683"/>
                </a:lnTo>
                <a:lnTo>
                  <a:pt x="582678" y="331722"/>
                </a:lnTo>
                <a:lnTo>
                  <a:pt x="588447" y="317300"/>
                </a:lnTo>
                <a:lnTo>
                  <a:pt x="591331" y="302877"/>
                </a:lnTo>
                <a:lnTo>
                  <a:pt x="591331" y="285570"/>
                </a:lnTo>
                <a:lnTo>
                  <a:pt x="585562" y="268262"/>
                </a:lnTo>
                <a:lnTo>
                  <a:pt x="582678" y="256724"/>
                </a:lnTo>
                <a:lnTo>
                  <a:pt x="576909" y="248071"/>
                </a:lnTo>
                <a:lnTo>
                  <a:pt x="550948" y="227879"/>
                </a:lnTo>
                <a:lnTo>
                  <a:pt x="499026" y="196149"/>
                </a:lnTo>
                <a:lnTo>
                  <a:pt x="421143" y="149996"/>
                </a:lnTo>
                <a:lnTo>
                  <a:pt x="282685" y="80767"/>
                </a:lnTo>
                <a:lnTo>
                  <a:pt x="196149" y="46153"/>
                </a:lnTo>
                <a:lnTo>
                  <a:pt x="135574" y="25961"/>
                </a:lnTo>
                <a:lnTo>
                  <a:pt x="86536" y="14423"/>
                </a:lnTo>
                <a:lnTo>
                  <a:pt x="46153" y="2884"/>
                </a:lnTo>
                <a:lnTo>
                  <a:pt x="23076" y="0"/>
                </a:lnTo>
                <a:lnTo>
                  <a:pt x="11538" y="0"/>
                </a:lnTo>
                <a:lnTo>
                  <a:pt x="5769" y="2884"/>
                </a:lnTo>
                <a:lnTo>
                  <a:pt x="0" y="20192"/>
                </a:lnTo>
                <a:lnTo>
                  <a:pt x="11538" y="51922"/>
                </a:lnTo>
                <a:lnTo>
                  <a:pt x="46153" y="89421"/>
                </a:lnTo>
                <a:lnTo>
                  <a:pt x="92305" y="135573"/>
                </a:lnTo>
                <a:lnTo>
                  <a:pt x="152881" y="204802"/>
                </a:lnTo>
                <a:lnTo>
                  <a:pt x="196149" y="268262"/>
                </a:lnTo>
                <a:lnTo>
                  <a:pt x="216341" y="302877"/>
                </a:lnTo>
                <a:lnTo>
                  <a:pt x="227879" y="346145"/>
                </a:lnTo>
                <a:lnTo>
                  <a:pt x="236532" y="412490"/>
                </a:lnTo>
                <a:lnTo>
                  <a:pt x="236532" y="643253"/>
                </a:lnTo>
                <a:lnTo>
                  <a:pt x="224994" y="137015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EE2AEE37-8B7F-4C12-902D-10548335516E}"/>
              </a:ext>
            </a:extLst>
          </p:cNvPr>
          <p:cNvSpPr/>
          <p:nvPr/>
        </p:nvSpPr>
        <p:spPr>
          <a:xfrm>
            <a:off x="4629150" y="2068513"/>
            <a:ext cx="2019300" cy="579437"/>
          </a:xfrm>
          <a:custGeom>
            <a:avLst/>
            <a:gdLst>
              <a:gd name="connsiteX0" fmla="*/ 1385888 w 2019300"/>
              <a:gd name="connsiteY0" fmla="*/ 92869 h 578644"/>
              <a:gd name="connsiteX1" fmla="*/ 1245394 w 2019300"/>
              <a:gd name="connsiteY1" fmla="*/ 130969 h 578644"/>
              <a:gd name="connsiteX2" fmla="*/ 1028700 w 2019300"/>
              <a:gd name="connsiteY2" fmla="*/ 183357 h 578644"/>
              <a:gd name="connsiteX3" fmla="*/ 826294 w 2019300"/>
              <a:gd name="connsiteY3" fmla="*/ 230982 h 578644"/>
              <a:gd name="connsiteX4" fmla="*/ 561975 w 2019300"/>
              <a:gd name="connsiteY4" fmla="*/ 288132 h 578644"/>
              <a:gd name="connsiteX5" fmla="*/ 464344 w 2019300"/>
              <a:gd name="connsiteY5" fmla="*/ 309563 h 578644"/>
              <a:gd name="connsiteX6" fmla="*/ 416719 w 2019300"/>
              <a:gd name="connsiteY6" fmla="*/ 316707 h 578644"/>
              <a:gd name="connsiteX7" fmla="*/ 361950 w 2019300"/>
              <a:gd name="connsiteY7" fmla="*/ 316707 h 578644"/>
              <a:gd name="connsiteX8" fmla="*/ 285750 w 2019300"/>
              <a:gd name="connsiteY8" fmla="*/ 309563 h 578644"/>
              <a:gd name="connsiteX9" fmla="*/ 185738 w 2019300"/>
              <a:gd name="connsiteY9" fmla="*/ 295275 h 578644"/>
              <a:gd name="connsiteX10" fmla="*/ 64294 w 2019300"/>
              <a:gd name="connsiteY10" fmla="*/ 269082 h 578644"/>
              <a:gd name="connsiteX11" fmla="*/ 21431 w 2019300"/>
              <a:gd name="connsiteY11" fmla="*/ 261938 h 578644"/>
              <a:gd name="connsiteX12" fmla="*/ 7144 w 2019300"/>
              <a:gd name="connsiteY12" fmla="*/ 266700 h 578644"/>
              <a:gd name="connsiteX13" fmla="*/ 0 w 2019300"/>
              <a:gd name="connsiteY13" fmla="*/ 273844 h 578644"/>
              <a:gd name="connsiteX14" fmla="*/ 0 w 2019300"/>
              <a:gd name="connsiteY14" fmla="*/ 292894 h 578644"/>
              <a:gd name="connsiteX15" fmla="*/ 9525 w 2019300"/>
              <a:gd name="connsiteY15" fmla="*/ 330994 h 578644"/>
              <a:gd name="connsiteX16" fmla="*/ 28575 w 2019300"/>
              <a:gd name="connsiteY16" fmla="*/ 359569 h 578644"/>
              <a:gd name="connsiteX17" fmla="*/ 85725 w 2019300"/>
              <a:gd name="connsiteY17" fmla="*/ 407194 h 578644"/>
              <a:gd name="connsiteX18" fmla="*/ 142875 w 2019300"/>
              <a:gd name="connsiteY18" fmla="*/ 450057 h 578644"/>
              <a:gd name="connsiteX19" fmla="*/ 195263 w 2019300"/>
              <a:gd name="connsiteY19" fmla="*/ 485775 h 578644"/>
              <a:gd name="connsiteX20" fmla="*/ 242888 w 2019300"/>
              <a:gd name="connsiteY20" fmla="*/ 511969 h 578644"/>
              <a:gd name="connsiteX21" fmla="*/ 292894 w 2019300"/>
              <a:gd name="connsiteY21" fmla="*/ 538163 h 578644"/>
              <a:gd name="connsiteX22" fmla="*/ 335756 w 2019300"/>
              <a:gd name="connsiteY22" fmla="*/ 554832 h 578644"/>
              <a:gd name="connsiteX23" fmla="*/ 381000 w 2019300"/>
              <a:gd name="connsiteY23" fmla="*/ 569119 h 578644"/>
              <a:gd name="connsiteX24" fmla="*/ 440531 w 2019300"/>
              <a:gd name="connsiteY24" fmla="*/ 578644 h 578644"/>
              <a:gd name="connsiteX25" fmla="*/ 471488 w 2019300"/>
              <a:gd name="connsiteY25" fmla="*/ 578644 h 578644"/>
              <a:gd name="connsiteX26" fmla="*/ 557213 w 2019300"/>
              <a:gd name="connsiteY26" fmla="*/ 547688 h 578644"/>
              <a:gd name="connsiteX27" fmla="*/ 683419 w 2019300"/>
              <a:gd name="connsiteY27" fmla="*/ 500063 h 578644"/>
              <a:gd name="connsiteX28" fmla="*/ 835819 w 2019300"/>
              <a:gd name="connsiteY28" fmla="*/ 445294 h 578644"/>
              <a:gd name="connsiteX29" fmla="*/ 997744 w 2019300"/>
              <a:gd name="connsiteY29" fmla="*/ 395288 h 578644"/>
              <a:gd name="connsiteX30" fmla="*/ 1147763 w 2019300"/>
              <a:gd name="connsiteY30" fmla="*/ 350044 h 578644"/>
              <a:gd name="connsiteX31" fmla="*/ 1312069 w 2019300"/>
              <a:gd name="connsiteY31" fmla="*/ 292894 h 578644"/>
              <a:gd name="connsiteX32" fmla="*/ 1457325 w 2019300"/>
              <a:gd name="connsiteY32" fmla="*/ 242888 h 578644"/>
              <a:gd name="connsiteX33" fmla="*/ 1497806 w 2019300"/>
              <a:gd name="connsiteY33" fmla="*/ 230982 h 578644"/>
              <a:gd name="connsiteX34" fmla="*/ 1524000 w 2019300"/>
              <a:gd name="connsiteY34" fmla="*/ 233363 h 578644"/>
              <a:gd name="connsiteX35" fmla="*/ 1938338 w 2019300"/>
              <a:gd name="connsiteY35" fmla="*/ 295275 h 578644"/>
              <a:gd name="connsiteX36" fmla="*/ 1971675 w 2019300"/>
              <a:gd name="connsiteY36" fmla="*/ 264319 h 578644"/>
              <a:gd name="connsiteX37" fmla="*/ 2000250 w 2019300"/>
              <a:gd name="connsiteY37" fmla="*/ 242888 h 578644"/>
              <a:gd name="connsiteX38" fmla="*/ 2016919 w 2019300"/>
              <a:gd name="connsiteY38" fmla="*/ 221457 h 578644"/>
              <a:gd name="connsiteX39" fmla="*/ 2019300 w 2019300"/>
              <a:gd name="connsiteY39" fmla="*/ 204788 h 578644"/>
              <a:gd name="connsiteX40" fmla="*/ 2019300 w 2019300"/>
              <a:gd name="connsiteY40" fmla="*/ 190500 h 578644"/>
              <a:gd name="connsiteX41" fmla="*/ 2014538 w 2019300"/>
              <a:gd name="connsiteY41" fmla="*/ 178594 h 578644"/>
              <a:gd name="connsiteX42" fmla="*/ 2002631 w 2019300"/>
              <a:gd name="connsiteY42" fmla="*/ 157163 h 578644"/>
              <a:gd name="connsiteX43" fmla="*/ 1983581 w 2019300"/>
              <a:gd name="connsiteY43" fmla="*/ 140494 h 578644"/>
              <a:gd name="connsiteX44" fmla="*/ 1928813 w 2019300"/>
              <a:gd name="connsiteY44" fmla="*/ 109538 h 578644"/>
              <a:gd name="connsiteX45" fmla="*/ 1838325 w 2019300"/>
              <a:gd name="connsiteY45" fmla="*/ 71438 h 578644"/>
              <a:gd name="connsiteX46" fmla="*/ 1704975 w 2019300"/>
              <a:gd name="connsiteY46" fmla="*/ 19050 h 578644"/>
              <a:gd name="connsiteX47" fmla="*/ 1638300 w 2019300"/>
              <a:gd name="connsiteY47" fmla="*/ 0 h 578644"/>
              <a:gd name="connsiteX48" fmla="*/ 1631156 w 2019300"/>
              <a:gd name="connsiteY48" fmla="*/ 0 h 578644"/>
              <a:gd name="connsiteX49" fmla="*/ 1593056 w 2019300"/>
              <a:gd name="connsiteY49" fmla="*/ 14288 h 578644"/>
              <a:gd name="connsiteX50" fmla="*/ 1509713 w 2019300"/>
              <a:gd name="connsiteY50" fmla="*/ 50007 h 578644"/>
              <a:gd name="connsiteX51" fmla="*/ 1473994 w 2019300"/>
              <a:gd name="connsiteY51" fmla="*/ 66675 h 578644"/>
              <a:gd name="connsiteX52" fmla="*/ 1385888 w 2019300"/>
              <a:gd name="connsiteY52" fmla="*/ 92869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19300" h="578644">
                <a:moveTo>
                  <a:pt x="1385888" y="92869"/>
                </a:moveTo>
                <a:lnTo>
                  <a:pt x="1245394" y="130969"/>
                </a:lnTo>
                <a:lnTo>
                  <a:pt x="1028700" y="183357"/>
                </a:lnTo>
                <a:lnTo>
                  <a:pt x="826294" y="230982"/>
                </a:lnTo>
                <a:lnTo>
                  <a:pt x="561975" y="288132"/>
                </a:lnTo>
                <a:lnTo>
                  <a:pt x="464344" y="309563"/>
                </a:lnTo>
                <a:lnTo>
                  <a:pt x="416719" y="316707"/>
                </a:lnTo>
                <a:lnTo>
                  <a:pt x="361950" y="316707"/>
                </a:lnTo>
                <a:lnTo>
                  <a:pt x="285750" y="309563"/>
                </a:lnTo>
                <a:lnTo>
                  <a:pt x="185738" y="295275"/>
                </a:lnTo>
                <a:lnTo>
                  <a:pt x="64294" y="269082"/>
                </a:lnTo>
                <a:lnTo>
                  <a:pt x="21431" y="261938"/>
                </a:lnTo>
                <a:lnTo>
                  <a:pt x="7144" y="266700"/>
                </a:lnTo>
                <a:lnTo>
                  <a:pt x="0" y="273844"/>
                </a:lnTo>
                <a:lnTo>
                  <a:pt x="0" y="292894"/>
                </a:lnTo>
                <a:lnTo>
                  <a:pt x="9525" y="330994"/>
                </a:lnTo>
                <a:lnTo>
                  <a:pt x="28575" y="359569"/>
                </a:lnTo>
                <a:lnTo>
                  <a:pt x="85725" y="407194"/>
                </a:lnTo>
                <a:lnTo>
                  <a:pt x="142875" y="450057"/>
                </a:lnTo>
                <a:lnTo>
                  <a:pt x="195263" y="485775"/>
                </a:lnTo>
                <a:lnTo>
                  <a:pt x="242888" y="511969"/>
                </a:lnTo>
                <a:lnTo>
                  <a:pt x="292894" y="538163"/>
                </a:lnTo>
                <a:lnTo>
                  <a:pt x="335756" y="554832"/>
                </a:lnTo>
                <a:lnTo>
                  <a:pt x="381000" y="569119"/>
                </a:lnTo>
                <a:lnTo>
                  <a:pt x="440531" y="578644"/>
                </a:lnTo>
                <a:lnTo>
                  <a:pt x="471488" y="578644"/>
                </a:lnTo>
                <a:lnTo>
                  <a:pt x="557213" y="547688"/>
                </a:lnTo>
                <a:lnTo>
                  <a:pt x="683419" y="500063"/>
                </a:lnTo>
                <a:lnTo>
                  <a:pt x="835819" y="445294"/>
                </a:lnTo>
                <a:lnTo>
                  <a:pt x="997744" y="395288"/>
                </a:lnTo>
                <a:lnTo>
                  <a:pt x="1147763" y="350044"/>
                </a:lnTo>
                <a:lnTo>
                  <a:pt x="1312069" y="292894"/>
                </a:lnTo>
                <a:lnTo>
                  <a:pt x="1457325" y="242888"/>
                </a:lnTo>
                <a:lnTo>
                  <a:pt x="1497806" y="230982"/>
                </a:lnTo>
                <a:lnTo>
                  <a:pt x="1524000" y="233363"/>
                </a:lnTo>
                <a:lnTo>
                  <a:pt x="1938338" y="295275"/>
                </a:lnTo>
                <a:lnTo>
                  <a:pt x="1971675" y="264319"/>
                </a:lnTo>
                <a:lnTo>
                  <a:pt x="2000250" y="242888"/>
                </a:lnTo>
                <a:lnTo>
                  <a:pt x="2016919" y="221457"/>
                </a:lnTo>
                <a:lnTo>
                  <a:pt x="2019300" y="204788"/>
                </a:lnTo>
                <a:lnTo>
                  <a:pt x="2019300" y="190500"/>
                </a:lnTo>
                <a:lnTo>
                  <a:pt x="2014538" y="178594"/>
                </a:lnTo>
                <a:lnTo>
                  <a:pt x="2002631" y="157163"/>
                </a:lnTo>
                <a:lnTo>
                  <a:pt x="1983581" y="140494"/>
                </a:lnTo>
                <a:lnTo>
                  <a:pt x="1928813" y="109538"/>
                </a:lnTo>
                <a:lnTo>
                  <a:pt x="1838325" y="71438"/>
                </a:lnTo>
                <a:lnTo>
                  <a:pt x="1704975" y="19050"/>
                </a:lnTo>
                <a:lnTo>
                  <a:pt x="1638300" y="0"/>
                </a:lnTo>
                <a:lnTo>
                  <a:pt x="1631156" y="0"/>
                </a:lnTo>
                <a:lnTo>
                  <a:pt x="1593056" y="14288"/>
                </a:lnTo>
                <a:lnTo>
                  <a:pt x="1509713" y="50007"/>
                </a:lnTo>
                <a:lnTo>
                  <a:pt x="1473994" y="66675"/>
                </a:lnTo>
                <a:lnTo>
                  <a:pt x="1385888" y="928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B581C4F6-4E78-4388-8E2B-464BEE76938B}"/>
              </a:ext>
            </a:extLst>
          </p:cNvPr>
          <p:cNvSpPr/>
          <p:nvPr/>
        </p:nvSpPr>
        <p:spPr>
          <a:xfrm rot="16200000">
            <a:off x="1727994" y="3537744"/>
            <a:ext cx="4352925" cy="608013"/>
          </a:xfrm>
          <a:custGeom>
            <a:avLst/>
            <a:gdLst>
              <a:gd name="connsiteX0" fmla="*/ 3004457 w 4353109"/>
              <a:gd name="connsiteY0" fmla="*/ 515453 h 607246"/>
              <a:gd name="connsiteX1" fmla="*/ 2566675 w 4353109"/>
              <a:gd name="connsiteY1" fmla="*/ 511922 h 607246"/>
              <a:gd name="connsiteX2" fmla="*/ 2164197 w 4353109"/>
              <a:gd name="connsiteY2" fmla="*/ 508392 h 607246"/>
              <a:gd name="connsiteX3" fmla="*/ 1902940 w 4353109"/>
              <a:gd name="connsiteY3" fmla="*/ 504861 h 607246"/>
              <a:gd name="connsiteX4" fmla="*/ 1560482 w 4353109"/>
              <a:gd name="connsiteY4" fmla="*/ 501331 h 607246"/>
              <a:gd name="connsiteX5" fmla="*/ 1299224 w 4353109"/>
              <a:gd name="connsiteY5" fmla="*/ 501331 h 607246"/>
              <a:gd name="connsiteX6" fmla="*/ 1073272 w 4353109"/>
              <a:gd name="connsiteY6" fmla="*/ 497800 h 607246"/>
              <a:gd name="connsiteX7" fmla="*/ 974418 w 4353109"/>
              <a:gd name="connsiteY7" fmla="*/ 497800 h 607246"/>
              <a:gd name="connsiteX8" fmla="*/ 914400 w 4353109"/>
              <a:gd name="connsiteY8" fmla="*/ 501331 h 607246"/>
              <a:gd name="connsiteX9" fmla="*/ 762588 w 4353109"/>
              <a:gd name="connsiteY9" fmla="*/ 504861 h 607246"/>
              <a:gd name="connsiteX10" fmla="*/ 589594 w 4353109"/>
              <a:gd name="connsiteY10" fmla="*/ 504861 h 607246"/>
              <a:gd name="connsiteX11" fmla="*/ 469557 w 4353109"/>
              <a:gd name="connsiteY11" fmla="*/ 504861 h 607246"/>
              <a:gd name="connsiteX12" fmla="*/ 338928 w 4353109"/>
              <a:gd name="connsiteY12" fmla="*/ 497800 h 607246"/>
              <a:gd name="connsiteX13" fmla="*/ 264787 w 4353109"/>
              <a:gd name="connsiteY13" fmla="*/ 494270 h 607246"/>
              <a:gd name="connsiteX14" fmla="*/ 187116 w 4353109"/>
              <a:gd name="connsiteY14" fmla="*/ 487209 h 607246"/>
              <a:gd name="connsiteX15" fmla="*/ 127098 w 4353109"/>
              <a:gd name="connsiteY15" fmla="*/ 480148 h 607246"/>
              <a:gd name="connsiteX16" fmla="*/ 102384 w 4353109"/>
              <a:gd name="connsiteY16" fmla="*/ 476617 h 607246"/>
              <a:gd name="connsiteX17" fmla="*/ 88262 w 4353109"/>
              <a:gd name="connsiteY17" fmla="*/ 473087 h 607246"/>
              <a:gd name="connsiteX18" fmla="*/ 67079 w 4353109"/>
              <a:gd name="connsiteY18" fmla="*/ 466026 h 607246"/>
              <a:gd name="connsiteX19" fmla="*/ 35305 w 4353109"/>
              <a:gd name="connsiteY19" fmla="*/ 448373 h 607246"/>
              <a:gd name="connsiteX20" fmla="*/ 17652 w 4353109"/>
              <a:gd name="connsiteY20" fmla="*/ 434251 h 607246"/>
              <a:gd name="connsiteX21" fmla="*/ 7061 w 4353109"/>
              <a:gd name="connsiteY21" fmla="*/ 420129 h 607246"/>
              <a:gd name="connsiteX22" fmla="*/ 0 w 4353109"/>
              <a:gd name="connsiteY22" fmla="*/ 406007 h 607246"/>
              <a:gd name="connsiteX23" fmla="*/ 0 w 4353109"/>
              <a:gd name="connsiteY23" fmla="*/ 388355 h 607246"/>
              <a:gd name="connsiteX24" fmla="*/ 0 w 4353109"/>
              <a:gd name="connsiteY24" fmla="*/ 374233 h 607246"/>
              <a:gd name="connsiteX25" fmla="*/ 10591 w 4353109"/>
              <a:gd name="connsiteY25" fmla="*/ 345989 h 607246"/>
              <a:gd name="connsiteX26" fmla="*/ 52957 w 4353109"/>
              <a:gd name="connsiteY26" fmla="*/ 300092 h 607246"/>
              <a:gd name="connsiteX27" fmla="*/ 81201 w 4353109"/>
              <a:gd name="connsiteY27" fmla="*/ 275379 h 607246"/>
              <a:gd name="connsiteX28" fmla="*/ 123567 w 4353109"/>
              <a:gd name="connsiteY28" fmla="*/ 254196 h 607246"/>
              <a:gd name="connsiteX29" fmla="*/ 201238 w 4353109"/>
              <a:gd name="connsiteY29" fmla="*/ 225952 h 607246"/>
              <a:gd name="connsiteX30" fmla="*/ 321275 w 4353109"/>
              <a:gd name="connsiteY30" fmla="*/ 201238 h 607246"/>
              <a:gd name="connsiteX31" fmla="*/ 384824 w 4353109"/>
              <a:gd name="connsiteY31" fmla="*/ 190647 h 607246"/>
              <a:gd name="connsiteX32" fmla="*/ 430721 w 4353109"/>
              <a:gd name="connsiteY32" fmla="*/ 187116 h 607246"/>
              <a:gd name="connsiteX33" fmla="*/ 483679 w 4353109"/>
              <a:gd name="connsiteY33" fmla="*/ 194177 h 607246"/>
              <a:gd name="connsiteX34" fmla="*/ 593124 w 4353109"/>
              <a:gd name="connsiteY34" fmla="*/ 215360 h 607246"/>
              <a:gd name="connsiteX35" fmla="*/ 794363 w 4353109"/>
              <a:gd name="connsiteY35" fmla="*/ 236543 h 607246"/>
              <a:gd name="connsiteX36" fmla="*/ 1009723 w 4353109"/>
              <a:gd name="connsiteY36" fmla="*/ 254196 h 607246"/>
              <a:gd name="connsiteX37" fmla="*/ 1260389 w 4353109"/>
              <a:gd name="connsiteY37" fmla="*/ 264787 h 607246"/>
              <a:gd name="connsiteX38" fmla="*/ 1613439 w 4353109"/>
              <a:gd name="connsiteY38" fmla="*/ 271848 h 607246"/>
              <a:gd name="connsiteX39" fmla="*/ 1828800 w 4353109"/>
              <a:gd name="connsiteY39" fmla="*/ 275379 h 607246"/>
              <a:gd name="connsiteX40" fmla="*/ 2298357 w 4353109"/>
              <a:gd name="connsiteY40" fmla="*/ 271848 h 607246"/>
              <a:gd name="connsiteX41" fmla="*/ 2736139 w 4353109"/>
              <a:gd name="connsiteY41" fmla="*/ 271848 h 607246"/>
              <a:gd name="connsiteX42" fmla="*/ 3138616 w 4353109"/>
              <a:gd name="connsiteY42" fmla="*/ 275379 h 607246"/>
              <a:gd name="connsiteX43" fmla="*/ 3516380 w 4353109"/>
              <a:gd name="connsiteY43" fmla="*/ 271848 h 607246"/>
              <a:gd name="connsiteX44" fmla="*/ 3809411 w 4353109"/>
              <a:gd name="connsiteY44" fmla="*/ 268318 h 607246"/>
              <a:gd name="connsiteX45" fmla="*/ 3872960 w 4353109"/>
              <a:gd name="connsiteY45" fmla="*/ 264787 h 607246"/>
              <a:gd name="connsiteX46" fmla="*/ 3950631 w 4353109"/>
              <a:gd name="connsiteY46" fmla="*/ 257726 h 607246"/>
              <a:gd name="connsiteX47" fmla="*/ 3982406 w 4353109"/>
              <a:gd name="connsiteY47" fmla="*/ 250665 h 607246"/>
              <a:gd name="connsiteX48" fmla="*/ 4045955 w 4353109"/>
              <a:gd name="connsiteY48" fmla="*/ 236543 h 607246"/>
              <a:gd name="connsiteX49" fmla="*/ 4098913 w 4353109"/>
              <a:gd name="connsiteY49" fmla="*/ 211830 h 607246"/>
              <a:gd name="connsiteX50" fmla="*/ 4130687 w 4353109"/>
              <a:gd name="connsiteY50" fmla="*/ 194177 h 607246"/>
              <a:gd name="connsiteX51" fmla="*/ 4183645 w 4353109"/>
              <a:gd name="connsiteY51" fmla="*/ 151811 h 607246"/>
              <a:gd name="connsiteX52" fmla="*/ 4233072 w 4353109"/>
              <a:gd name="connsiteY52" fmla="*/ 95323 h 607246"/>
              <a:gd name="connsiteX53" fmla="*/ 4268377 w 4353109"/>
              <a:gd name="connsiteY53" fmla="*/ 49427 h 607246"/>
              <a:gd name="connsiteX54" fmla="*/ 4300151 w 4353109"/>
              <a:gd name="connsiteY54" fmla="*/ 14122 h 607246"/>
              <a:gd name="connsiteX55" fmla="*/ 4321334 w 4353109"/>
              <a:gd name="connsiteY55" fmla="*/ 0 h 607246"/>
              <a:gd name="connsiteX56" fmla="*/ 4335456 w 4353109"/>
              <a:gd name="connsiteY56" fmla="*/ 0 h 607246"/>
              <a:gd name="connsiteX57" fmla="*/ 4346048 w 4353109"/>
              <a:gd name="connsiteY57" fmla="*/ 7061 h 607246"/>
              <a:gd name="connsiteX58" fmla="*/ 4349578 w 4353109"/>
              <a:gd name="connsiteY58" fmla="*/ 14122 h 607246"/>
              <a:gd name="connsiteX59" fmla="*/ 4353109 w 4353109"/>
              <a:gd name="connsiteY59" fmla="*/ 38835 h 607246"/>
              <a:gd name="connsiteX60" fmla="*/ 4353109 w 4353109"/>
              <a:gd name="connsiteY60" fmla="*/ 63549 h 607246"/>
              <a:gd name="connsiteX61" fmla="*/ 4324865 w 4353109"/>
              <a:gd name="connsiteY61" fmla="*/ 176525 h 607246"/>
              <a:gd name="connsiteX62" fmla="*/ 4278968 w 4353109"/>
              <a:gd name="connsiteY62" fmla="*/ 296562 h 607246"/>
              <a:gd name="connsiteX63" fmla="*/ 4229541 w 4353109"/>
              <a:gd name="connsiteY63" fmla="*/ 406007 h 607246"/>
              <a:gd name="connsiteX64" fmla="*/ 4194236 w 4353109"/>
              <a:gd name="connsiteY64" fmla="*/ 480148 h 607246"/>
              <a:gd name="connsiteX65" fmla="*/ 4151870 w 4353109"/>
              <a:gd name="connsiteY65" fmla="*/ 543697 h 607246"/>
              <a:gd name="connsiteX66" fmla="*/ 4120096 w 4353109"/>
              <a:gd name="connsiteY66" fmla="*/ 579002 h 607246"/>
              <a:gd name="connsiteX67" fmla="*/ 4091852 w 4353109"/>
              <a:gd name="connsiteY67" fmla="*/ 600185 h 607246"/>
              <a:gd name="connsiteX68" fmla="*/ 4063607 w 4353109"/>
              <a:gd name="connsiteY68" fmla="*/ 607246 h 607246"/>
              <a:gd name="connsiteX69" fmla="*/ 4038894 w 4353109"/>
              <a:gd name="connsiteY69" fmla="*/ 607246 h 607246"/>
              <a:gd name="connsiteX70" fmla="*/ 4007119 w 4353109"/>
              <a:gd name="connsiteY70" fmla="*/ 596654 h 607246"/>
              <a:gd name="connsiteX71" fmla="*/ 3947101 w 4353109"/>
              <a:gd name="connsiteY71" fmla="*/ 557819 h 607246"/>
              <a:gd name="connsiteX72" fmla="*/ 3883552 w 4353109"/>
              <a:gd name="connsiteY72" fmla="*/ 522514 h 607246"/>
              <a:gd name="connsiteX73" fmla="*/ 3851777 w 4353109"/>
              <a:gd name="connsiteY73" fmla="*/ 522514 h 607246"/>
              <a:gd name="connsiteX74" fmla="*/ 3572868 w 4353109"/>
              <a:gd name="connsiteY74" fmla="*/ 518983 h 607246"/>
              <a:gd name="connsiteX75" fmla="*/ 3004457 w 4353109"/>
              <a:gd name="connsiteY75" fmla="*/ 515453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353109" h="607246">
                <a:moveTo>
                  <a:pt x="3004457" y="515453"/>
                </a:moveTo>
                <a:lnTo>
                  <a:pt x="2566675" y="511922"/>
                </a:lnTo>
                <a:lnTo>
                  <a:pt x="2164197" y="508392"/>
                </a:lnTo>
                <a:lnTo>
                  <a:pt x="1902940" y="504861"/>
                </a:lnTo>
                <a:lnTo>
                  <a:pt x="1560482" y="501331"/>
                </a:lnTo>
                <a:lnTo>
                  <a:pt x="1299224" y="501331"/>
                </a:lnTo>
                <a:lnTo>
                  <a:pt x="1073272" y="497800"/>
                </a:lnTo>
                <a:lnTo>
                  <a:pt x="974418" y="497800"/>
                </a:lnTo>
                <a:lnTo>
                  <a:pt x="914400" y="501331"/>
                </a:lnTo>
                <a:lnTo>
                  <a:pt x="762588" y="504861"/>
                </a:lnTo>
                <a:lnTo>
                  <a:pt x="589594" y="504861"/>
                </a:lnTo>
                <a:lnTo>
                  <a:pt x="469557" y="504861"/>
                </a:lnTo>
                <a:lnTo>
                  <a:pt x="338928" y="497800"/>
                </a:lnTo>
                <a:lnTo>
                  <a:pt x="264787" y="494270"/>
                </a:lnTo>
                <a:lnTo>
                  <a:pt x="187116" y="487209"/>
                </a:lnTo>
                <a:lnTo>
                  <a:pt x="127098" y="480148"/>
                </a:lnTo>
                <a:lnTo>
                  <a:pt x="102384" y="476617"/>
                </a:lnTo>
                <a:lnTo>
                  <a:pt x="88262" y="473087"/>
                </a:lnTo>
                <a:lnTo>
                  <a:pt x="67079" y="466026"/>
                </a:lnTo>
                <a:lnTo>
                  <a:pt x="35305" y="448373"/>
                </a:lnTo>
                <a:lnTo>
                  <a:pt x="17652" y="434251"/>
                </a:lnTo>
                <a:lnTo>
                  <a:pt x="7061" y="420129"/>
                </a:lnTo>
                <a:lnTo>
                  <a:pt x="0" y="406007"/>
                </a:lnTo>
                <a:lnTo>
                  <a:pt x="0" y="388355"/>
                </a:lnTo>
                <a:lnTo>
                  <a:pt x="0" y="374233"/>
                </a:lnTo>
                <a:lnTo>
                  <a:pt x="10591" y="345989"/>
                </a:lnTo>
                <a:lnTo>
                  <a:pt x="52957" y="300092"/>
                </a:lnTo>
                <a:lnTo>
                  <a:pt x="81201" y="275379"/>
                </a:lnTo>
                <a:lnTo>
                  <a:pt x="123567" y="254196"/>
                </a:lnTo>
                <a:lnTo>
                  <a:pt x="201238" y="225952"/>
                </a:lnTo>
                <a:lnTo>
                  <a:pt x="321275" y="201238"/>
                </a:lnTo>
                <a:lnTo>
                  <a:pt x="384824" y="190647"/>
                </a:lnTo>
                <a:lnTo>
                  <a:pt x="430721" y="187116"/>
                </a:lnTo>
                <a:lnTo>
                  <a:pt x="483679" y="194177"/>
                </a:lnTo>
                <a:lnTo>
                  <a:pt x="593124" y="215360"/>
                </a:lnTo>
                <a:lnTo>
                  <a:pt x="794363" y="236543"/>
                </a:lnTo>
                <a:lnTo>
                  <a:pt x="1009723" y="254196"/>
                </a:lnTo>
                <a:lnTo>
                  <a:pt x="1260389" y="264787"/>
                </a:lnTo>
                <a:lnTo>
                  <a:pt x="1613439" y="271848"/>
                </a:lnTo>
                <a:lnTo>
                  <a:pt x="1828800" y="275379"/>
                </a:lnTo>
                <a:lnTo>
                  <a:pt x="2298357" y="271848"/>
                </a:lnTo>
                <a:lnTo>
                  <a:pt x="2736139" y="271848"/>
                </a:lnTo>
                <a:lnTo>
                  <a:pt x="3138616" y="275379"/>
                </a:lnTo>
                <a:lnTo>
                  <a:pt x="3516380" y="271848"/>
                </a:lnTo>
                <a:lnTo>
                  <a:pt x="3809411" y="268318"/>
                </a:lnTo>
                <a:lnTo>
                  <a:pt x="3872960" y="264787"/>
                </a:lnTo>
                <a:lnTo>
                  <a:pt x="3950631" y="257726"/>
                </a:lnTo>
                <a:lnTo>
                  <a:pt x="3982406" y="250665"/>
                </a:lnTo>
                <a:lnTo>
                  <a:pt x="4045955" y="236543"/>
                </a:lnTo>
                <a:lnTo>
                  <a:pt x="4098913" y="211830"/>
                </a:lnTo>
                <a:lnTo>
                  <a:pt x="4130687" y="194177"/>
                </a:lnTo>
                <a:lnTo>
                  <a:pt x="4183645" y="151811"/>
                </a:lnTo>
                <a:lnTo>
                  <a:pt x="4233072" y="95323"/>
                </a:lnTo>
                <a:lnTo>
                  <a:pt x="4268377" y="49427"/>
                </a:lnTo>
                <a:lnTo>
                  <a:pt x="4300151" y="14122"/>
                </a:lnTo>
                <a:lnTo>
                  <a:pt x="4321334" y="0"/>
                </a:lnTo>
                <a:lnTo>
                  <a:pt x="4335456" y="0"/>
                </a:lnTo>
                <a:lnTo>
                  <a:pt x="4346048" y="7061"/>
                </a:lnTo>
                <a:lnTo>
                  <a:pt x="4349578" y="14122"/>
                </a:lnTo>
                <a:lnTo>
                  <a:pt x="4353109" y="38835"/>
                </a:lnTo>
                <a:lnTo>
                  <a:pt x="4353109" y="63549"/>
                </a:lnTo>
                <a:lnTo>
                  <a:pt x="4324865" y="176525"/>
                </a:lnTo>
                <a:lnTo>
                  <a:pt x="4278968" y="296562"/>
                </a:lnTo>
                <a:lnTo>
                  <a:pt x="4229541" y="406007"/>
                </a:lnTo>
                <a:lnTo>
                  <a:pt x="4194236" y="480148"/>
                </a:lnTo>
                <a:lnTo>
                  <a:pt x="4151870" y="543697"/>
                </a:lnTo>
                <a:lnTo>
                  <a:pt x="4120096" y="579002"/>
                </a:lnTo>
                <a:lnTo>
                  <a:pt x="4091852" y="600185"/>
                </a:lnTo>
                <a:lnTo>
                  <a:pt x="4063607" y="607246"/>
                </a:lnTo>
                <a:lnTo>
                  <a:pt x="4038894" y="607246"/>
                </a:lnTo>
                <a:lnTo>
                  <a:pt x="4007119" y="596654"/>
                </a:lnTo>
                <a:lnTo>
                  <a:pt x="3947101" y="557819"/>
                </a:lnTo>
                <a:lnTo>
                  <a:pt x="3883552" y="522514"/>
                </a:lnTo>
                <a:lnTo>
                  <a:pt x="3851777" y="522514"/>
                </a:lnTo>
                <a:lnTo>
                  <a:pt x="3572868" y="518983"/>
                </a:lnTo>
                <a:lnTo>
                  <a:pt x="3004457" y="5154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D050E1DF-89CD-4CAF-B21B-D9BC8F823A5D}"/>
              </a:ext>
            </a:extLst>
          </p:cNvPr>
          <p:cNvSpPr/>
          <p:nvPr/>
        </p:nvSpPr>
        <p:spPr>
          <a:xfrm>
            <a:off x="2827338" y="4030663"/>
            <a:ext cx="1157287" cy="917575"/>
          </a:xfrm>
          <a:custGeom>
            <a:avLst/>
            <a:gdLst>
              <a:gd name="connsiteX0" fmla="*/ 916781 w 1157287"/>
              <a:gd name="connsiteY0" fmla="*/ 288132 h 916782"/>
              <a:gd name="connsiteX1" fmla="*/ 738187 w 1157287"/>
              <a:gd name="connsiteY1" fmla="*/ 438150 h 916782"/>
              <a:gd name="connsiteX2" fmla="*/ 645319 w 1157287"/>
              <a:gd name="connsiteY2" fmla="*/ 516732 h 916782"/>
              <a:gd name="connsiteX3" fmla="*/ 564356 w 1157287"/>
              <a:gd name="connsiteY3" fmla="*/ 588169 h 916782"/>
              <a:gd name="connsiteX4" fmla="*/ 495300 w 1157287"/>
              <a:gd name="connsiteY4" fmla="*/ 647700 h 916782"/>
              <a:gd name="connsiteX5" fmla="*/ 419100 w 1157287"/>
              <a:gd name="connsiteY5" fmla="*/ 716757 h 916782"/>
              <a:gd name="connsiteX6" fmla="*/ 345281 w 1157287"/>
              <a:gd name="connsiteY6" fmla="*/ 788194 h 916782"/>
              <a:gd name="connsiteX7" fmla="*/ 302419 w 1157287"/>
              <a:gd name="connsiteY7" fmla="*/ 835819 h 916782"/>
              <a:gd name="connsiteX8" fmla="*/ 280987 w 1157287"/>
              <a:gd name="connsiteY8" fmla="*/ 864394 h 916782"/>
              <a:gd name="connsiteX9" fmla="*/ 257175 w 1157287"/>
              <a:gd name="connsiteY9" fmla="*/ 890588 h 916782"/>
              <a:gd name="connsiteX10" fmla="*/ 226219 w 1157287"/>
              <a:gd name="connsiteY10" fmla="*/ 912019 h 916782"/>
              <a:gd name="connsiteX11" fmla="*/ 207169 w 1157287"/>
              <a:gd name="connsiteY11" fmla="*/ 916782 h 916782"/>
              <a:gd name="connsiteX12" fmla="*/ 195262 w 1157287"/>
              <a:gd name="connsiteY12" fmla="*/ 914400 h 916782"/>
              <a:gd name="connsiteX13" fmla="*/ 173831 w 1157287"/>
              <a:gd name="connsiteY13" fmla="*/ 902494 h 916782"/>
              <a:gd name="connsiteX14" fmla="*/ 140494 w 1157287"/>
              <a:gd name="connsiteY14" fmla="*/ 866775 h 916782"/>
              <a:gd name="connsiteX15" fmla="*/ 97631 w 1157287"/>
              <a:gd name="connsiteY15" fmla="*/ 807244 h 916782"/>
              <a:gd name="connsiteX16" fmla="*/ 47625 w 1157287"/>
              <a:gd name="connsiteY16" fmla="*/ 731044 h 916782"/>
              <a:gd name="connsiteX17" fmla="*/ 4762 w 1157287"/>
              <a:gd name="connsiteY17" fmla="*/ 661988 h 916782"/>
              <a:gd name="connsiteX18" fmla="*/ 0 w 1157287"/>
              <a:gd name="connsiteY18" fmla="*/ 645319 h 916782"/>
              <a:gd name="connsiteX19" fmla="*/ 2381 w 1157287"/>
              <a:gd name="connsiteY19" fmla="*/ 631032 h 916782"/>
              <a:gd name="connsiteX20" fmla="*/ 14287 w 1157287"/>
              <a:gd name="connsiteY20" fmla="*/ 602457 h 916782"/>
              <a:gd name="connsiteX21" fmla="*/ 35719 w 1157287"/>
              <a:gd name="connsiteY21" fmla="*/ 573882 h 916782"/>
              <a:gd name="connsiteX22" fmla="*/ 61912 w 1157287"/>
              <a:gd name="connsiteY22" fmla="*/ 550069 h 916782"/>
              <a:gd name="connsiteX23" fmla="*/ 102394 w 1157287"/>
              <a:gd name="connsiteY23" fmla="*/ 526257 h 916782"/>
              <a:gd name="connsiteX24" fmla="*/ 159544 w 1157287"/>
              <a:gd name="connsiteY24" fmla="*/ 507207 h 916782"/>
              <a:gd name="connsiteX25" fmla="*/ 335756 w 1157287"/>
              <a:gd name="connsiteY25" fmla="*/ 457200 h 916782"/>
              <a:gd name="connsiteX26" fmla="*/ 495300 w 1157287"/>
              <a:gd name="connsiteY26" fmla="*/ 371475 h 916782"/>
              <a:gd name="connsiteX27" fmla="*/ 702469 w 1157287"/>
              <a:gd name="connsiteY27" fmla="*/ 257175 h 916782"/>
              <a:gd name="connsiteX28" fmla="*/ 857250 w 1157287"/>
              <a:gd name="connsiteY28" fmla="*/ 173832 h 916782"/>
              <a:gd name="connsiteX29" fmla="*/ 1009650 w 1157287"/>
              <a:gd name="connsiteY29" fmla="*/ 88107 h 916782"/>
              <a:gd name="connsiteX30" fmla="*/ 1157287 w 1157287"/>
              <a:gd name="connsiteY30" fmla="*/ 0 h 916782"/>
              <a:gd name="connsiteX31" fmla="*/ 1154906 w 1157287"/>
              <a:gd name="connsiteY31" fmla="*/ 100013 h 916782"/>
              <a:gd name="connsiteX32" fmla="*/ 1002506 w 1157287"/>
              <a:gd name="connsiteY32" fmla="*/ 216694 h 916782"/>
              <a:gd name="connsiteX33" fmla="*/ 916781 w 1157287"/>
              <a:gd name="connsiteY33" fmla="*/ 2881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57287" h="916782">
                <a:moveTo>
                  <a:pt x="916781" y="288132"/>
                </a:moveTo>
                <a:lnTo>
                  <a:pt x="738187" y="438150"/>
                </a:lnTo>
                <a:lnTo>
                  <a:pt x="645319" y="516732"/>
                </a:lnTo>
                <a:lnTo>
                  <a:pt x="564356" y="588169"/>
                </a:lnTo>
                <a:lnTo>
                  <a:pt x="495300" y="647700"/>
                </a:lnTo>
                <a:lnTo>
                  <a:pt x="419100" y="716757"/>
                </a:lnTo>
                <a:lnTo>
                  <a:pt x="345281" y="788194"/>
                </a:lnTo>
                <a:lnTo>
                  <a:pt x="302419" y="835819"/>
                </a:lnTo>
                <a:lnTo>
                  <a:pt x="280987" y="864394"/>
                </a:lnTo>
                <a:lnTo>
                  <a:pt x="257175" y="890588"/>
                </a:lnTo>
                <a:lnTo>
                  <a:pt x="226219" y="912019"/>
                </a:lnTo>
                <a:lnTo>
                  <a:pt x="207169" y="916782"/>
                </a:lnTo>
                <a:lnTo>
                  <a:pt x="195262" y="914400"/>
                </a:lnTo>
                <a:lnTo>
                  <a:pt x="173831" y="902494"/>
                </a:lnTo>
                <a:lnTo>
                  <a:pt x="140494" y="866775"/>
                </a:lnTo>
                <a:lnTo>
                  <a:pt x="97631" y="807244"/>
                </a:lnTo>
                <a:lnTo>
                  <a:pt x="47625" y="731044"/>
                </a:lnTo>
                <a:lnTo>
                  <a:pt x="4762" y="661988"/>
                </a:lnTo>
                <a:lnTo>
                  <a:pt x="0" y="645319"/>
                </a:lnTo>
                <a:lnTo>
                  <a:pt x="2381" y="631032"/>
                </a:lnTo>
                <a:lnTo>
                  <a:pt x="14287" y="602457"/>
                </a:lnTo>
                <a:lnTo>
                  <a:pt x="35719" y="573882"/>
                </a:lnTo>
                <a:lnTo>
                  <a:pt x="61912" y="550069"/>
                </a:lnTo>
                <a:lnTo>
                  <a:pt x="102394" y="526257"/>
                </a:lnTo>
                <a:lnTo>
                  <a:pt x="159544" y="507207"/>
                </a:lnTo>
                <a:lnTo>
                  <a:pt x="335756" y="457200"/>
                </a:lnTo>
                <a:lnTo>
                  <a:pt x="495300" y="371475"/>
                </a:lnTo>
                <a:lnTo>
                  <a:pt x="702469" y="257175"/>
                </a:lnTo>
                <a:lnTo>
                  <a:pt x="857250" y="173832"/>
                </a:lnTo>
                <a:lnTo>
                  <a:pt x="1009650" y="88107"/>
                </a:lnTo>
                <a:lnTo>
                  <a:pt x="1157287" y="0"/>
                </a:lnTo>
                <a:cubicBezTo>
                  <a:pt x="1156493" y="33338"/>
                  <a:pt x="1155700" y="66675"/>
                  <a:pt x="1154906" y="100013"/>
                </a:cubicBezTo>
                <a:lnTo>
                  <a:pt x="1002506" y="216694"/>
                </a:lnTo>
                <a:lnTo>
                  <a:pt x="916781" y="2881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82E5800-A858-4FB1-880B-185F06CEA82E}"/>
              </a:ext>
            </a:extLst>
          </p:cNvPr>
          <p:cNvSpPr/>
          <p:nvPr/>
        </p:nvSpPr>
        <p:spPr>
          <a:xfrm rot="16200000">
            <a:off x="3824288" y="2773363"/>
            <a:ext cx="3317875" cy="2263775"/>
          </a:xfrm>
          <a:custGeom>
            <a:avLst/>
            <a:gdLst>
              <a:gd name="connsiteX0" fmla="*/ 1009590 w 3317224"/>
              <a:gd name="connsiteY0" fmla="*/ 1142278 h 2264366"/>
              <a:gd name="connsiteX1" fmla="*/ 879786 w 3317224"/>
              <a:gd name="connsiteY1" fmla="*/ 1041320 h 2264366"/>
              <a:gd name="connsiteX2" fmla="*/ 801903 w 3317224"/>
              <a:gd name="connsiteY2" fmla="*/ 974975 h 2264366"/>
              <a:gd name="connsiteX3" fmla="*/ 721136 w 3317224"/>
              <a:gd name="connsiteY3" fmla="*/ 902861 h 2264366"/>
              <a:gd name="connsiteX4" fmla="*/ 631715 w 3317224"/>
              <a:gd name="connsiteY4" fmla="*/ 816325 h 2264366"/>
              <a:gd name="connsiteX5" fmla="*/ 568255 w 3317224"/>
              <a:gd name="connsiteY5" fmla="*/ 752865 h 2264366"/>
              <a:gd name="connsiteX6" fmla="*/ 499026 w 3317224"/>
              <a:gd name="connsiteY6" fmla="*/ 683636 h 2264366"/>
              <a:gd name="connsiteX7" fmla="*/ 403836 w 3317224"/>
              <a:gd name="connsiteY7" fmla="*/ 579793 h 2264366"/>
              <a:gd name="connsiteX8" fmla="*/ 299993 w 3317224"/>
              <a:gd name="connsiteY8" fmla="*/ 452873 h 2264366"/>
              <a:gd name="connsiteX9" fmla="*/ 204803 w 3317224"/>
              <a:gd name="connsiteY9" fmla="*/ 331722 h 2264366"/>
              <a:gd name="connsiteX10" fmla="*/ 106728 w 3317224"/>
              <a:gd name="connsiteY10" fmla="*/ 196149 h 2264366"/>
              <a:gd name="connsiteX11" fmla="*/ 34615 w 3317224"/>
              <a:gd name="connsiteY11" fmla="*/ 92305 h 2264366"/>
              <a:gd name="connsiteX12" fmla="*/ 5769 w 3317224"/>
              <a:gd name="connsiteY12" fmla="*/ 46152 h 2264366"/>
              <a:gd name="connsiteX13" fmla="*/ 0 w 3317224"/>
              <a:gd name="connsiteY13" fmla="*/ 17307 h 2264366"/>
              <a:gd name="connsiteX14" fmla="*/ 0 w 3317224"/>
              <a:gd name="connsiteY14" fmla="*/ 5769 h 2264366"/>
              <a:gd name="connsiteX15" fmla="*/ 5769 w 3317224"/>
              <a:gd name="connsiteY15" fmla="*/ 0 h 2264366"/>
              <a:gd name="connsiteX16" fmla="*/ 20192 w 3317224"/>
              <a:gd name="connsiteY16" fmla="*/ 2884 h 2264366"/>
              <a:gd name="connsiteX17" fmla="*/ 34615 w 3317224"/>
              <a:gd name="connsiteY17" fmla="*/ 5769 h 2264366"/>
              <a:gd name="connsiteX18" fmla="*/ 57691 w 3317224"/>
              <a:gd name="connsiteY18" fmla="*/ 20191 h 2264366"/>
              <a:gd name="connsiteX19" fmla="*/ 77883 w 3317224"/>
              <a:gd name="connsiteY19" fmla="*/ 40383 h 2264366"/>
              <a:gd name="connsiteX20" fmla="*/ 201918 w 3317224"/>
              <a:gd name="connsiteY20" fmla="*/ 181726 h 2264366"/>
              <a:gd name="connsiteX21" fmla="*/ 380760 w 3317224"/>
              <a:gd name="connsiteY21" fmla="*/ 374990 h 2264366"/>
              <a:gd name="connsiteX22" fmla="*/ 582678 w 3317224"/>
              <a:gd name="connsiteY22" fmla="*/ 576908 h 2264366"/>
              <a:gd name="connsiteX23" fmla="*/ 715367 w 3317224"/>
              <a:gd name="connsiteY23" fmla="*/ 695174 h 2264366"/>
              <a:gd name="connsiteX24" fmla="*/ 833633 w 3317224"/>
              <a:gd name="connsiteY24" fmla="*/ 793249 h 2264366"/>
              <a:gd name="connsiteX25" fmla="*/ 963438 w 3317224"/>
              <a:gd name="connsiteY25" fmla="*/ 894208 h 2264366"/>
              <a:gd name="connsiteX26" fmla="*/ 1078819 w 3317224"/>
              <a:gd name="connsiteY26" fmla="*/ 977860 h 2264366"/>
              <a:gd name="connsiteX27" fmla="*/ 1220162 w 3317224"/>
              <a:gd name="connsiteY27" fmla="*/ 1078819 h 2264366"/>
              <a:gd name="connsiteX28" fmla="*/ 1361504 w 3317224"/>
              <a:gd name="connsiteY28" fmla="*/ 1174008 h 2264366"/>
              <a:gd name="connsiteX29" fmla="*/ 1416311 w 3317224"/>
              <a:gd name="connsiteY29" fmla="*/ 1208623 h 2264366"/>
              <a:gd name="connsiteX30" fmla="*/ 1701880 w 3317224"/>
              <a:gd name="connsiteY30" fmla="*/ 1347081 h 2264366"/>
              <a:gd name="connsiteX31" fmla="*/ 1900914 w 3317224"/>
              <a:gd name="connsiteY31" fmla="*/ 1433617 h 2264366"/>
              <a:gd name="connsiteX32" fmla="*/ 2085525 w 3317224"/>
              <a:gd name="connsiteY32" fmla="*/ 1508615 h 2264366"/>
              <a:gd name="connsiteX33" fmla="*/ 2284558 w 3317224"/>
              <a:gd name="connsiteY33" fmla="*/ 1583614 h 2264366"/>
              <a:gd name="connsiteX34" fmla="*/ 2541282 w 3317224"/>
              <a:gd name="connsiteY34" fmla="*/ 1670150 h 2264366"/>
              <a:gd name="connsiteX35" fmla="*/ 2746085 w 3317224"/>
              <a:gd name="connsiteY35" fmla="*/ 1733610 h 2264366"/>
              <a:gd name="connsiteX36" fmla="*/ 2936465 w 3317224"/>
              <a:gd name="connsiteY36" fmla="*/ 1785531 h 2264366"/>
              <a:gd name="connsiteX37" fmla="*/ 3083576 w 3317224"/>
              <a:gd name="connsiteY37" fmla="*/ 1820146 h 2264366"/>
              <a:gd name="connsiteX38" fmla="*/ 3178766 w 3317224"/>
              <a:gd name="connsiteY38" fmla="*/ 1843222 h 2264366"/>
              <a:gd name="connsiteX39" fmla="*/ 3201843 w 3317224"/>
              <a:gd name="connsiteY39" fmla="*/ 1843222 h 2264366"/>
              <a:gd name="connsiteX40" fmla="*/ 3224919 w 3317224"/>
              <a:gd name="connsiteY40" fmla="*/ 1840338 h 2264366"/>
              <a:gd name="connsiteX41" fmla="*/ 3242226 w 3317224"/>
              <a:gd name="connsiteY41" fmla="*/ 1831684 h 2264366"/>
              <a:gd name="connsiteX42" fmla="*/ 3262418 w 3317224"/>
              <a:gd name="connsiteY42" fmla="*/ 1814377 h 2264366"/>
              <a:gd name="connsiteX43" fmla="*/ 3317224 w 3317224"/>
              <a:gd name="connsiteY43" fmla="*/ 1773993 h 2264366"/>
              <a:gd name="connsiteX44" fmla="*/ 3242226 w 3317224"/>
              <a:gd name="connsiteY44" fmla="*/ 2264366 h 2264366"/>
              <a:gd name="connsiteX45" fmla="*/ 3227803 w 3317224"/>
              <a:gd name="connsiteY45" fmla="*/ 2241289 h 2264366"/>
              <a:gd name="connsiteX46" fmla="*/ 3196074 w 3317224"/>
              <a:gd name="connsiteY46" fmla="*/ 2215328 h 2264366"/>
              <a:gd name="connsiteX47" fmla="*/ 3149921 w 3317224"/>
              <a:gd name="connsiteY47" fmla="*/ 2169176 h 2264366"/>
              <a:gd name="connsiteX48" fmla="*/ 3138383 w 3317224"/>
              <a:gd name="connsiteY48" fmla="*/ 2157637 h 2264366"/>
              <a:gd name="connsiteX49" fmla="*/ 3037424 w 3317224"/>
              <a:gd name="connsiteY49" fmla="*/ 2123023 h 2264366"/>
              <a:gd name="connsiteX50" fmla="*/ 2800891 w 3317224"/>
              <a:gd name="connsiteY50" fmla="*/ 2036487 h 2264366"/>
              <a:gd name="connsiteX51" fmla="*/ 2561474 w 3317224"/>
              <a:gd name="connsiteY51" fmla="*/ 1944181 h 2264366"/>
              <a:gd name="connsiteX52" fmla="*/ 2339364 w 3317224"/>
              <a:gd name="connsiteY52" fmla="*/ 1854761 h 2264366"/>
              <a:gd name="connsiteX53" fmla="*/ 2169176 w 3317224"/>
              <a:gd name="connsiteY53" fmla="*/ 1785531 h 2264366"/>
              <a:gd name="connsiteX54" fmla="*/ 1975912 w 3317224"/>
              <a:gd name="connsiteY54" fmla="*/ 1701880 h 2264366"/>
              <a:gd name="connsiteX55" fmla="*/ 1745149 w 3317224"/>
              <a:gd name="connsiteY55" fmla="*/ 1592267 h 2264366"/>
              <a:gd name="connsiteX56" fmla="*/ 1586499 w 3317224"/>
              <a:gd name="connsiteY56" fmla="*/ 1511500 h 2264366"/>
              <a:gd name="connsiteX57" fmla="*/ 1399003 w 3317224"/>
              <a:gd name="connsiteY57" fmla="*/ 1410541 h 2264366"/>
              <a:gd name="connsiteX58" fmla="*/ 1156702 w 3317224"/>
              <a:gd name="connsiteY58" fmla="*/ 1251891 h 2264366"/>
              <a:gd name="connsiteX59" fmla="*/ 1009590 w 3317224"/>
              <a:gd name="connsiteY59" fmla="*/ 1142278 h 2264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317224" h="2264366">
                <a:moveTo>
                  <a:pt x="1009590" y="1142278"/>
                </a:moveTo>
                <a:lnTo>
                  <a:pt x="879786" y="1041320"/>
                </a:lnTo>
                <a:lnTo>
                  <a:pt x="801903" y="974975"/>
                </a:lnTo>
                <a:lnTo>
                  <a:pt x="721136" y="902861"/>
                </a:lnTo>
                <a:lnTo>
                  <a:pt x="631715" y="816325"/>
                </a:lnTo>
                <a:lnTo>
                  <a:pt x="568255" y="752865"/>
                </a:lnTo>
                <a:lnTo>
                  <a:pt x="499026" y="683636"/>
                </a:lnTo>
                <a:lnTo>
                  <a:pt x="403836" y="579793"/>
                </a:lnTo>
                <a:lnTo>
                  <a:pt x="299993" y="452873"/>
                </a:lnTo>
                <a:lnTo>
                  <a:pt x="204803" y="331722"/>
                </a:lnTo>
                <a:lnTo>
                  <a:pt x="106728" y="196149"/>
                </a:lnTo>
                <a:lnTo>
                  <a:pt x="34615" y="92305"/>
                </a:lnTo>
                <a:lnTo>
                  <a:pt x="5769" y="46152"/>
                </a:lnTo>
                <a:lnTo>
                  <a:pt x="0" y="17307"/>
                </a:lnTo>
                <a:lnTo>
                  <a:pt x="0" y="5769"/>
                </a:lnTo>
                <a:lnTo>
                  <a:pt x="5769" y="0"/>
                </a:lnTo>
                <a:lnTo>
                  <a:pt x="20192" y="2884"/>
                </a:lnTo>
                <a:lnTo>
                  <a:pt x="34615" y="5769"/>
                </a:lnTo>
                <a:lnTo>
                  <a:pt x="57691" y="20191"/>
                </a:lnTo>
                <a:lnTo>
                  <a:pt x="77883" y="40383"/>
                </a:lnTo>
                <a:lnTo>
                  <a:pt x="201918" y="181726"/>
                </a:lnTo>
                <a:lnTo>
                  <a:pt x="380760" y="374990"/>
                </a:lnTo>
                <a:lnTo>
                  <a:pt x="582678" y="576908"/>
                </a:lnTo>
                <a:lnTo>
                  <a:pt x="715367" y="695174"/>
                </a:lnTo>
                <a:lnTo>
                  <a:pt x="833633" y="793249"/>
                </a:lnTo>
                <a:lnTo>
                  <a:pt x="963438" y="894208"/>
                </a:lnTo>
                <a:lnTo>
                  <a:pt x="1078819" y="977860"/>
                </a:lnTo>
                <a:lnTo>
                  <a:pt x="1220162" y="1078819"/>
                </a:lnTo>
                <a:lnTo>
                  <a:pt x="1361504" y="1174008"/>
                </a:lnTo>
                <a:lnTo>
                  <a:pt x="1416311" y="1208623"/>
                </a:lnTo>
                <a:lnTo>
                  <a:pt x="1701880" y="1347081"/>
                </a:lnTo>
                <a:lnTo>
                  <a:pt x="1900914" y="1433617"/>
                </a:lnTo>
                <a:lnTo>
                  <a:pt x="2085525" y="1508615"/>
                </a:lnTo>
                <a:lnTo>
                  <a:pt x="2284558" y="1583614"/>
                </a:lnTo>
                <a:lnTo>
                  <a:pt x="2541282" y="1670150"/>
                </a:lnTo>
                <a:lnTo>
                  <a:pt x="2746085" y="1733610"/>
                </a:lnTo>
                <a:lnTo>
                  <a:pt x="2936465" y="1785531"/>
                </a:lnTo>
                <a:lnTo>
                  <a:pt x="3083576" y="1820146"/>
                </a:lnTo>
                <a:lnTo>
                  <a:pt x="3178766" y="1843222"/>
                </a:lnTo>
                <a:lnTo>
                  <a:pt x="3201843" y="1843222"/>
                </a:lnTo>
                <a:lnTo>
                  <a:pt x="3224919" y="1840338"/>
                </a:lnTo>
                <a:lnTo>
                  <a:pt x="3242226" y="1831684"/>
                </a:lnTo>
                <a:lnTo>
                  <a:pt x="3262418" y="1814377"/>
                </a:lnTo>
                <a:lnTo>
                  <a:pt x="3317224" y="1773993"/>
                </a:lnTo>
                <a:lnTo>
                  <a:pt x="3242226" y="2264366"/>
                </a:lnTo>
                <a:lnTo>
                  <a:pt x="3227803" y="2241289"/>
                </a:lnTo>
                <a:lnTo>
                  <a:pt x="3196074" y="2215328"/>
                </a:lnTo>
                <a:lnTo>
                  <a:pt x="3149921" y="2169176"/>
                </a:lnTo>
                <a:lnTo>
                  <a:pt x="3138383" y="2157637"/>
                </a:lnTo>
                <a:lnTo>
                  <a:pt x="3037424" y="2123023"/>
                </a:lnTo>
                <a:lnTo>
                  <a:pt x="2800891" y="2036487"/>
                </a:lnTo>
                <a:lnTo>
                  <a:pt x="2561474" y="1944181"/>
                </a:lnTo>
                <a:lnTo>
                  <a:pt x="2339364" y="1854761"/>
                </a:lnTo>
                <a:lnTo>
                  <a:pt x="2169176" y="1785531"/>
                </a:lnTo>
                <a:lnTo>
                  <a:pt x="1975912" y="1701880"/>
                </a:lnTo>
                <a:lnTo>
                  <a:pt x="1745149" y="1592267"/>
                </a:lnTo>
                <a:lnTo>
                  <a:pt x="1586499" y="1511500"/>
                </a:lnTo>
                <a:lnTo>
                  <a:pt x="1399003" y="1410541"/>
                </a:lnTo>
                <a:lnTo>
                  <a:pt x="1156702" y="1251891"/>
                </a:lnTo>
                <a:lnTo>
                  <a:pt x="1009590" y="114227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0045440A-9071-43FF-A5D4-2099F239E589}"/>
              </a:ext>
            </a:extLst>
          </p:cNvPr>
          <p:cNvSpPr/>
          <p:nvPr/>
        </p:nvSpPr>
        <p:spPr>
          <a:xfrm>
            <a:off x="4538663" y="3028950"/>
            <a:ext cx="2819400" cy="2565400"/>
          </a:xfrm>
          <a:custGeom>
            <a:avLst/>
            <a:gdLst>
              <a:gd name="connsiteX0" fmla="*/ 1401203 w 2818852"/>
              <a:gd name="connsiteY0" fmla="*/ 1667629 h 2565583"/>
              <a:gd name="connsiteX1" fmla="*/ 1259767 w 2818852"/>
              <a:gd name="connsiteY1" fmla="*/ 1480144 h 2565583"/>
              <a:gd name="connsiteX2" fmla="*/ 1108463 w 2818852"/>
              <a:gd name="connsiteY2" fmla="*/ 1272924 h 2565583"/>
              <a:gd name="connsiteX3" fmla="*/ 983473 w 2818852"/>
              <a:gd name="connsiteY3" fmla="*/ 1098596 h 2565583"/>
              <a:gd name="connsiteX4" fmla="*/ 842037 w 2818852"/>
              <a:gd name="connsiteY4" fmla="*/ 911111 h 2565583"/>
              <a:gd name="connsiteX5" fmla="*/ 733493 w 2818852"/>
              <a:gd name="connsiteY5" fmla="*/ 763097 h 2565583"/>
              <a:gd name="connsiteX6" fmla="*/ 638106 w 2818852"/>
              <a:gd name="connsiteY6" fmla="*/ 634817 h 2565583"/>
              <a:gd name="connsiteX7" fmla="*/ 565744 w 2818852"/>
              <a:gd name="connsiteY7" fmla="*/ 542720 h 2565583"/>
              <a:gd name="connsiteX8" fmla="*/ 513116 w 2818852"/>
              <a:gd name="connsiteY8" fmla="*/ 473646 h 2565583"/>
              <a:gd name="connsiteX9" fmla="*/ 463778 w 2818852"/>
              <a:gd name="connsiteY9" fmla="*/ 411151 h 2565583"/>
              <a:gd name="connsiteX10" fmla="*/ 414440 w 2818852"/>
              <a:gd name="connsiteY10" fmla="*/ 351945 h 2565583"/>
              <a:gd name="connsiteX11" fmla="*/ 365102 w 2818852"/>
              <a:gd name="connsiteY11" fmla="*/ 292740 h 2565583"/>
              <a:gd name="connsiteX12" fmla="*/ 325632 w 2818852"/>
              <a:gd name="connsiteY12" fmla="*/ 253269 h 2565583"/>
              <a:gd name="connsiteX13" fmla="*/ 292739 w 2818852"/>
              <a:gd name="connsiteY13" fmla="*/ 220377 h 2565583"/>
              <a:gd name="connsiteX14" fmla="*/ 246691 w 2818852"/>
              <a:gd name="connsiteY14" fmla="*/ 184196 h 2565583"/>
              <a:gd name="connsiteX15" fmla="*/ 194063 w 2818852"/>
              <a:gd name="connsiteY15" fmla="*/ 148015 h 2565583"/>
              <a:gd name="connsiteX16" fmla="*/ 161171 w 2818852"/>
              <a:gd name="connsiteY16" fmla="*/ 128279 h 2565583"/>
              <a:gd name="connsiteX17" fmla="*/ 118411 w 2818852"/>
              <a:gd name="connsiteY17" fmla="*/ 105255 h 2565583"/>
              <a:gd name="connsiteX18" fmla="*/ 55916 w 2818852"/>
              <a:gd name="connsiteY18" fmla="*/ 75652 h 2565583"/>
              <a:gd name="connsiteX19" fmla="*/ 26314 w 2818852"/>
              <a:gd name="connsiteY19" fmla="*/ 62495 h 2565583"/>
              <a:gd name="connsiteX20" fmla="*/ 13157 w 2818852"/>
              <a:gd name="connsiteY20" fmla="*/ 49338 h 2565583"/>
              <a:gd name="connsiteX21" fmla="*/ 0 w 2818852"/>
              <a:gd name="connsiteY21" fmla="*/ 23025 h 2565583"/>
              <a:gd name="connsiteX22" fmla="*/ 3289 w 2818852"/>
              <a:gd name="connsiteY22" fmla="*/ 6579 h 2565583"/>
              <a:gd name="connsiteX23" fmla="*/ 23024 w 2818852"/>
              <a:gd name="connsiteY23" fmla="*/ 0 h 2565583"/>
              <a:gd name="connsiteX24" fmla="*/ 62495 w 2818852"/>
              <a:gd name="connsiteY24" fmla="*/ 0 h 2565583"/>
              <a:gd name="connsiteX25" fmla="*/ 144725 w 2818852"/>
              <a:gd name="connsiteY25" fmla="*/ 16446 h 2565583"/>
              <a:gd name="connsiteX26" fmla="*/ 223666 w 2818852"/>
              <a:gd name="connsiteY26" fmla="*/ 46049 h 2565583"/>
              <a:gd name="connsiteX27" fmla="*/ 299318 w 2818852"/>
              <a:gd name="connsiteY27" fmla="*/ 88809 h 2565583"/>
              <a:gd name="connsiteX28" fmla="*/ 378259 w 2818852"/>
              <a:gd name="connsiteY28" fmla="*/ 144725 h 2565583"/>
              <a:gd name="connsiteX29" fmla="*/ 457200 w 2818852"/>
              <a:gd name="connsiteY29" fmla="*/ 207220 h 2565583"/>
              <a:gd name="connsiteX30" fmla="*/ 598636 w 2818852"/>
              <a:gd name="connsiteY30" fmla="*/ 358524 h 2565583"/>
              <a:gd name="connsiteX31" fmla="*/ 743361 w 2818852"/>
              <a:gd name="connsiteY31" fmla="*/ 536141 h 2565583"/>
              <a:gd name="connsiteX32" fmla="*/ 934135 w 2818852"/>
              <a:gd name="connsiteY32" fmla="*/ 766386 h 2565583"/>
              <a:gd name="connsiteX33" fmla="*/ 1092017 w 2818852"/>
              <a:gd name="connsiteY33" fmla="*/ 950581 h 2565583"/>
              <a:gd name="connsiteX34" fmla="*/ 1315683 w 2818852"/>
              <a:gd name="connsiteY34" fmla="*/ 1207140 h 2565583"/>
              <a:gd name="connsiteX35" fmla="*/ 1552506 w 2818852"/>
              <a:gd name="connsiteY35" fmla="*/ 1466987 h 2565583"/>
              <a:gd name="connsiteX36" fmla="*/ 1670918 w 2818852"/>
              <a:gd name="connsiteY36" fmla="*/ 1591977 h 2565583"/>
              <a:gd name="connsiteX37" fmla="*/ 1753148 w 2818852"/>
              <a:gd name="connsiteY37" fmla="*/ 1677497 h 2565583"/>
              <a:gd name="connsiteX38" fmla="*/ 1858403 w 2818852"/>
              <a:gd name="connsiteY38" fmla="*/ 1779462 h 2565583"/>
              <a:gd name="connsiteX39" fmla="*/ 1989971 w 2818852"/>
              <a:gd name="connsiteY39" fmla="*/ 1904452 h 2565583"/>
              <a:gd name="connsiteX40" fmla="*/ 2141275 w 2818852"/>
              <a:gd name="connsiteY40" fmla="*/ 2029442 h 2565583"/>
              <a:gd name="connsiteX41" fmla="*/ 2309024 w 2818852"/>
              <a:gd name="connsiteY41" fmla="*/ 2164299 h 2565583"/>
              <a:gd name="connsiteX42" fmla="*/ 2503088 w 2818852"/>
              <a:gd name="connsiteY42" fmla="*/ 2302446 h 2565583"/>
              <a:gd name="connsiteX43" fmla="*/ 2670837 w 2818852"/>
              <a:gd name="connsiteY43" fmla="*/ 2410990 h 2565583"/>
              <a:gd name="connsiteX44" fmla="*/ 2779381 w 2818852"/>
              <a:gd name="connsiteY44" fmla="*/ 2480063 h 2565583"/>
              <a:gd name="connsiteX45" fmla="*/ 2792538 w 2818852"/>
              <a:gd name="connsiteY45" fmla="*/ 2489931 h 2565583"/>
              <a:gd name="connsiteX46" fmla="*/ 2808984 w 2818852"/>
              <a:gd name="connsiteY46" fmla="*/ 2506377 h 2565583"/>
              <a:gd name="connsiteX47" fmla="*/ 2815563 w 2818852"/>
              <a:gd name="connsiteY47" fmla="*/ 2516245 h 2565583"/>
              <a:gd name="connsiteX48" fmla="*/ 2818852 w 2818852"/>
              <a:gd name="connsiteY48" fmla="*/ 2532691 h 2565583"/>
              <a:gd name="connsiteX49" fmla="*/ 2812273 w 2818852"/>
              <a:gd name="connsiteY49" fmla="*/ 2549137 h 2565583"/>
              <a:gd name="connsiteX50" fmla="*/ 2799116 w 2818852"/>
              <a:gd name="connsiteY50" fmla="*/ 2555715 h 2565583"/>
              <a:gd name="connsiteX51" fmla="*/ 2772803 w 2818852"/>
              <a:gd name="connsiteY51" fmla="*/ 2562294 h 2565583"/>
              <a:gd name="connsiteX52" fmla="*/ 2746489 w 2818852"/>
              <a:gd name="connsiteY52" fmla="*/ 2565583 h 2565583"/>
              <a:gd name="connsiteX53" fmla="*/ 2634656 w 2818852"/>
              <a:gd name="connsiteY53" fmla="*/ 2559004 h 2565583"/>
              <a:gd name="connsiteX54" fmla="*/ 2427436 w 2818852"/>
              <a:gd name="connsiteY54" fmla="*/ 2542558 h 2565583"/>
              <a:gd name="connsiteX55" fmla="*/ 2243240 w 2818852"/>
              <a:gd name="connsiteY55" fmla="*/ 2529402 h 2565583"/>
              <a:gd name="connsiteX56" fmla="*/ 2164299 w 2818852"/>
              <a:gd name="connsiteY56" fmla="*/ 2522823 h 2565583"/>
              <a:gd name="connsiteX57" fmla="*/ 2124829 w 2818852"/>
              <a:gd name="connsiteY57" fmla="*/ 2516245 h 2565583"/>
              <a:gd name="connsiteX58" fmla="*/ 2078780 w 2818852"/>
              <a:gd name="connsiteY58" fmla="*/ 2503088 h 2565583"/>
              <a:gd name="connsiteX59" fmla="*/ 2022863 w 2818852"/>
              <a:gd name="connsiteY59" fmla="*/ 2480063 h 2565583"/>
              <a:gd name="connsiteX60" fmla="*/ 1989971 w 2818852"/>
              <a:gd name="connsiteY60" fmla="*/ 2457039 h 2565583"/>
              <a:gd name="connsiteX61" fmla="*/ 1960368 w 2818852"/>
              <a:gd name="connsiteY61" fmla="*/ 2427436 h 2565583"/>
              <a:gd name="connsiteX62" fmla="*/ 1911030 w 2818852"/>
              <a:gd name="connsiteY62" fmla="*/ 2361652 h 2565583"/>
              <a:gd name="connsiteX63" fmla="*/ 1805775 w 2818852"/>
              <a:gd name="connsiteY63" fmla="*/ 2213638 h 2565583"/>
              <a:gd name="connsiteX64" fmla="*/ 1644604 w 2818852"/>
              <a:gd name="connsiteY64" fmla="*/ 1993261 h 2565583"/>
              <a:gd name="connsiteX65" fmla="*/ 1473565 w 2818852"/>
              <a:gd name="connsiteY65" fmla="*/ 1759727 h 2565583"/>
              <a:gd name="connsiteX66" fmla="*/ 1401203 w 2818852"/>
              <a:gd name="connsiteY66" fmla="*/ 1667629 h 256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18852" h="2565583">
                <a:moveTo>
                  <a:pt x="1401203" y="1667629"/>
                </a:moveTo>
                <a:lnTo>
                  <a:pt x="1259767" y="1480144"/>
                </a:lnTo>
                <a:lnTo>
                  <a:pt x="1108463" y="1272924"/>
                </a:lnTo>
                <a:lnTo>
                  <a:pt x="983473" y="1098596"/>
                </a:lnTo>
                <a:lnTo>
                  <a:pt x="842037" y="911111"/>
                </a:lnTo>
                <a:lnTo>
                  <a:pt x="733493" y="763097"/>
                </a:lnTo>
                <a:lnTo>
                  <a:pt x="638106" y="634817"/>
                </a:lnTo>
                <a:lnTo>
                  <a:pt x="565744" y="542720"/>
                </a:lnTo>
                <a:lnTo>
                  <a:pt x="513116" y="473646"/>
                </a:lnTo>
                <a:lnTo>
                  <a:pt x="463778" y="411151"/>
                </a:lnTo>
                <a:lnTo>
                  <a:pt x="414440" y="351945"/>
                </a:lnTo>
                <a:lnTo>
                  <a:pt x="365102" y="292740"/>
                </a:lnTo>
                <a:lnTo>
                  <a:pt x="325632" y="253269"/>
                </a:lnTo>
                <a:lnTo>
                  <a:pt x="292739" y="220377"/>
                </a:lnTo>
                <a:lnTo>
                  <a:pt x="246691" y="184196"/>
                </a:lnTo>
                <a:lnTo>
                  <a:pt x="194063" y="148015"/>
                </a:lnTo>
                <a:lnTo>
                  <a:pt x="161171" y="128279"/>
                </a:lnTo>
                <a:lnTo>
                  <a:pt x="118411" y="105255"/>
                </a:lnTo>
                <a:lnTo>
                  <a:pt x="55916" y="75652"/>
                </a:lnTo>
                <a:lnTo>
                  <a:pt x="26314" y="62495"/>
                </a:lnTo>
                <a:lnTo>
                  <a:pt x="13157" y="49338"/>
                </a:lnTo>
                <a:lnTo>
                  <a:pt x="0" y="23025"/>
                </a:lnTo>
                <a:lnTo>
                  <a:pt x="3289" y="6579"/>
                </a:lnTo>
                <a:lnTo>
                  <a:pt x="23024" y="0"/>
                </a:lnTo>
                <a:lnTo>
                  <a:pt x="62495" y="0"/>
                </a:lnTo>
                <a:lnTo>
                  <a:pt x="144725" y="16446"/>
                </a:lnTo>
                <a:lnTo>
                  <a:pt x="223666" y="46049"/>
                </a:lnTo>
                <a:lnTo>
                  <a:pt x="299318" y="88809"/>
                </a:lnTo>
                <a:lnTo>
                  <a:pt x="378259" y="144725"/>
                </a:lnTo>
                <a:lnTo>
                  <a:pt x="457200" y="207220"/>
                </a:lnTo>
                <a:lnTo>
                  <a:pt x="598636" y="358524"/>
                </a:lnTo>
                <a:lnTo>
                  <a:pt x="743361" y="536141"/>
                </a:lnTo>
                <a:lnTo>
                  <a:pt x="934135" y="766386"/>
                </a:lnTo>
                <a:lnTo>
                  <a:pt x="1092017" y="950581"/>
                </a:lnTo>
                <a:lnTo>
                  <a:pt x="1315683" y="1207140"/>
                </a:lnTo>
                <a:lnTo>
                  <a:pt x="1552506" y="1466987"/>
                </a:lnTo>
                <a:lnTo>
                  <a:pt x="1670918" y="1591977"/>
                </a:lnTo>
                <a:lnTo>
                  <a:pt x="1753148" y="1677497"/>
                </a:lnTo>
                <a:lnTo>
                  <a:pt x="1858403" y="1779462"/>
                </a:lnTo>
                <a:lnTo>
                  <a:pt x="1989971" y="1904452"/>
                </a:lnTo>
                <a:lnTo>
                  <a:pt x="2141275" y="2029442"/>
                </a:lnTo>
                <a:lnTo>
                  <a:pt x="2309024" y="2164299"/>
                </a:lnTo>
                <a:lnTo>
                  <a:pt x="2503088" y="2302446"/>
                </a:lnTo>
                <a:lnTo>
                  <a:pt x="2670837" y="2410990"/>
                </a:lnTo>
                <a:lnTo>
                  <a:pt x="2779381" y="2480063"/>
                </a:lnTo>
                <a:lnTo>
                  <a:pt x="2792538" y="2489931"/>
                </a:lnTo>
                <a:lnTo>
                  <a:pt x="2808984" y="2506377"/>
                </a:lnTo>
                <a:lnTo>
                  <a:pt x="2815563" y="2516245"/>
                </a:lnTo>
                <a:lnTo>
                  <a:pt x="2818852" y="2532691"/>
                </a:lnTo>
                <a:lnTo>
                  <a:pt x="2812273" y="2549137"/>
                </a:lnTo>
                <a:lnTo>
                  <a:pt x="2799116" y="2555715"/>
                </a:lnTo>
                <a:lnTo>
                  <a:pt x="2772803" y="2562294"/>
                </a:lnTo>
                <a:lnTo>
                  <a:pt x="2746489" y="2565583"/>
                </a:lnTo>
                <a:lnTo>
                  <a:pt x="2634656" y="2559004"/>
                </a:lnTo>
                <a:lnTo>
                  <a:pt x="2427436" y="2542558"/>
                </a:lnTo>
                <a:lnTo>
                  <a:pt x="2243240" y="2529402"/>
                </a:lnTo>
                <a:lnTo>
                  <a:pt x="2164299" y="2522823"/>
                </a:lnTo>
                <a:lnTo>
                  <a:pt x="2124829" y="2516245"/>
                </a:lnTo>
                <a:lnTo>
                  <a:pt x="2078780" y="2503088"/>
                </a:lnTo>
                <a:lnTo>
                  <a:pt x="2022863" y="2480063"/>
                </a:lnTo>
                <a:lnTo>
                  <a:pt x="1989971" y="2457039"/>
                </a:lnTo>
                <a:lnTo>
                  <a:pt x="1960368" y="2427436"/>
                </a:lnTo>
                <a:lnTo>
                  <a:pt x="1911030" y="2361652"/>
                </a:lnTo>
                <a:lnTo>
                  <a:pt x="1805775" y="2213638"/>
                </a:lnTo>
                <a:lnTo>
                  <a:pt x="1644604" y="1993261"/>
                </a:lnTo>
                <a:lnTo>
                  <a:pt x="1473565" y="1759727"/>
                </a:lnTo>
                <a:lnTo>
                  <a:pt x="1401203" y="16676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002602B-81AA-408D-9D4F-9989C0393BA2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81163"/>
            <a:ext cx="4614863" cy="4352925"/>
            <a:chOff x="2895600" y="1817688"/>
            <a:chExt cx="4614863" cy="4352925"/>
          </a:xfrm>
        </p:grpSpPr>
        <p:sp>
          <p:nvSpPr>
            <p:cNvPr id="14" name="フリーフォーム 75">
              <a:extLst>
                <a:ext uri="{FF2B5EF4-FFF2-40B4-BE49-F238E27FC236}">
                  <a16:creationId xmlns:a16="http://schemas.microsoft.com/office/drawing/2014/main" id="{964D456F-0599-4158-B8E6-864233EE044E}"/>
                </a:ext>
              </a:extLst>
            </p:cNvPr>
            <p:cNvSpPr/>
            <p:nvPr/>
          </p:nvSpPr>
          <p:spPr>
            <a:xfrm>
              <a:off x="2895600" y="25876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D167C6AC-7E03-457A-B017-8E4A8085189C}"/>
                </a:ext>
              </a:extLst>
            </p:cNvPr>
            <p:cNvSpPr/>
            <p:nvPr/>
          </p:nvSpPr>
          <p:spPr>
            <a:xfrm>
              <a:off x="4781550" y="22209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CAD20EB9-7336-4ECF-8BBC-A1AE6FE74FD8}"/>
                </a:ext>
              </a:extLst>
            </p:cNvPr>
            <p:cNvSpPr/>
            <p:nvPr/>
          </p:nvSpPr>
          <p:spPr>
            <a:xfrm rot="16200000">
              <a:off x="1880394" y="36901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77B6E320-CC08-47CD-B810-19919021B9E6}"/>
                </a:ext>
              </a:extLst>
            </p:cNvPr>
            <p:cNvSpPr/>
            <p:nvPr/>
          </p:nvSpPr>
          <p:spPr>
            <a:xfrm>
              <a:off x="2979738" y="41830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9585EC98-8E9A-4080-B92C-3DFE7560AF4E}"/>
                </a:ext>
              </a:extLst>
            </p:cNvPr>
            <p:cNvSpPr/>
            <p:nvPr/>
          </p:nvSpPr>
          <p:spPr>
            <a:xfrm rot="16200000">
              <a:off x="3976688" y="29257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C2F6EA08-1879-443C-979F-1859EE1A4189}"/>
                </a:ext>
              </a:extLst>
            </p:cNvPr>
            <p:cNvSpPr/>
            <p:nvPr/>
          </p:nvSpPr>
          <p:spPr>
            <a:xfrm>
              <a:off x="4691063" y="31813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33D6981-87CA-4F74-B50F-8DFBF10241C7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22" name="フリーフォーム 75">
              <a:extLst>
                <a:ext uri="{FF2B5EF4-FFF2-40B4-BE49-F238E27FC236}">
                  <a16:creationId xmlns:a16="http://schemas.microsoft.com/office/drawing/2014/main" id="{3443F638-799E-424F-9DE5-86224FB3208A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7">
              <a:extLst>
                <a:ext uri="{FF2B5EF4-FFF2-40B4-BE49-F238E27FC236}">
                  <a16:creationId xmlns:a16="http://schemas.microsoft.com/office/drawing/2014/main" id="{70DE9E4A-354C-47D0-AB10-1910B89D5638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0">
              <a:extLst>
                <a:ext uri="{FF2B5EF4-FFF2-40B4-BE49-F238E27FC236}">
                  <a16:creationId xmlns:a16="http://schemas.microsoft.com/office/drawing/2014/main" id="{EAB3B15F-1BC2-4AE9-AFB4-5FD897DA21FC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6">
              <a:extLst>
                <a:ext uri="{FF2B5EF4-FFF2-40B4-BE49-F238E27FC236}">
                  <a16:creationId xmlns:a16="http://schemas.microsoft.com/office/drawing/2014/main" id="{043E4079-5A6D-44D3-B8FE-978241387D04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1">
              <a:extLst>
                <a:ext uri="{FF2B5EF4-FFF2-40B4-BE49-F238E27FC236}">
                  <a16:creationId xmlns:a16="http://schemas.microsoft.com/office/drawing/2014/main" id="{ABDD9EAB-9D65-46E7-969A-B1B85BDFFBC4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8">
              <a:extLst>
                <a:ext uri="{FF2B5EF4-FFF2-40B4-BE49-F238E27FC236}">
                  <a16:creationId xmlns:a16="http://schemas.microsoft.com/office/drawing/2014/main" id="{8C52DE7A-7F23-4187-8390-D1BB3E30156A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739590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グループ化 1">
            <a:extLst>
              <a:ext uri="{FF2B5EF4-FFF2-40B4-BE49-F238E27FC236}">
                <a16:creationId xmlns:a16="http://schemas.microsoft.com/office/drawing/2014/main" id="{47DE70A8-56ED-4796-8FC2-AD453B66F018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665288"/>
            <a:ext cx="4614863" cy="4352925"/>
            <a:chOff x="2743200" y="1665288"/>
            <a:chExt cx="4614863" cy="4352925"/>
          </a:xfrm>
        </p:grpSpPr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B9D999D-C10B-415C-968C-034A8DF3A318}"/>
                </a:ext>
              </a:extLst>
            </p:cNvPr>
            <p:cNvSpPr/>
            <p:nvPr/>
          </p:nvSpPr>
          <p:spPr>
            <a:xfrm>
              <a:off x="2743200" y="2435225"/>
              <a:ext cx="590550" cy="2238375"/>
            </a:xfrm>
            <a:custGeom>
              <a:avLst/>
              <a:gdLst>
                <a:gd name="connsiteX0" fmla="*/ 224994 w 591331"/>
                <a:gd name="connsiteY0" fmla="*/ 1370158 h 2238405"/>
                <a:gd name="connsiteX1" fmla="*/ 219225 w 591331"/>
                <a:gd name="connsiteY1" fmla="*/ 1880722 h 2238405"/>
                <a:gd name="connsiteX2" fmla="*/ 216341 w 591331"/>
                <a:gd name="connsiteY2" fmla="*/ 2238405 h 2238405"/>
                <a:gd name="connsiteX3" fmla="*/ 435566 w 591331"/>
                <a:gd name="connsiteY3" fmla="*/ 2157638 h 2238405"/>
                <a:gd name="connsiteX4" fmla="*/ 441335 w 591331"/>
                <a:gd name="connsiteY4" fmla="*/ 1895144 h 2238405"/>
                <a:gd name="connsiteX5" fmla="*/ 449989 w 591331"/>
                <a:gd name="connsiteY5" fmla="*/ 1456694 h 2238405"/>
                <a:gd name="connsiteX6" fmla="*/ 455758 w 591331"/>
                <a:gd name="connsiteY6" fmla="*/ 1133625 h 2238405"/>
                <a:gd name="connsiteX7" fmla="*/ 461527 w 591331"/>
                <a:gd name="connsiteY7" fmla="*/ 824979 h 2238405"/>
                <a:gd name="connsiteX8" fmla="*/ 464411 w 591331"/>
                <a:gd name="connsiteY8" fmla="*/ 689406 h 2238405"/>
                <a:gd name="connsiteX9" fmla="*/ 470180 w 591331"/>
                <a:gd name="connsiteY9" fmla="*/ 599985 h 2238405"/>
                <a:gd name="connsiteX10" fmla="*/ 478834 w 591331"/>
                <a:gd name="connsiteY10" fmla="*/ 513449 h 2238405"/>
                <a:gd name="connsiteX11" fmla="*/ 484603 w 591331"/>
                <a:gd name="connsiteY11" fmla="*/ 478834 h 2238405"/>
                <a:gd name="connsiteX12" fmla="*/ 496141 w 591331"/>
                <a:gd name="connsiteY12" fmla="*/ 447104 h 2238405"/>
                <a:gd name="connsiteX13" fmla="*/ 513449 w 591331"/>
                <a:gd name="connsiteY13" fmla="*/ 415374 h 2238405"/>
                <a:gd name="connsiteX14" fmla="*/ 536525 w 591331"/>
                <a:gd name="connsiteY14" fmla="*/ 383644 h 2238405"/>
                <a:gd name="connsiteX15" fmla="*/ 562486 w 591331"/>
                <a:gd name="connsiteY15" fmla="*/ 357683 h 2238405"/>
                <a:gd name="connsiteX16" fmla="*/ 582678 w 591331"/>
                <a:gd name="connsiteY16" fmla="*/ 331722 h 2238405"/>
                <a:gd name="connsiteX17" fmla="*/ 588447 w 591331"/>
                <a:gd name="connsiteY17" fmla="*/ 317300 h 2238405"/>
                <a:gd name="connsiteX18" fmla="*/ 591331 w 591331"/>
                <a:gd name="connsiteY18" fmla="*/ 302877 h 2238405"/>
                <a:gd name="connsiteX19" fmla="*/ 591331 w 591331"/>
                <a:gd name="connsiteY19" fmla="*/ 285570 h 2238405"/>
                <a:gd name="connsiteX20" fmla="*/ 585562 w 591331"/>
                <a:gd name="connsiteY20" fmla="*/ 268262 h 2238405"/>
                <a:gd name="connsiteX21" fmla="*/ 582678 w 591331"/>
                <a:gd name="connsiteY21" fmla="*/ 256724 h 2238405"/>
                <a:gd name="connsiteX22" fmla="*/ 576909 w 591331"/>
                <a:gd name="connsiteY22" fmla="*/ 248071 h 2238405"/>
                <a:gd name="connsiteX23" fmla="*/ 550948 w 591331"/>
                <a:gd name="connsiteY23" fmla="*/ 227879 h 2238405"/>
                <a:gd name="connsiteX24" fmla="*/ 499026 w 591331"/>
                <a:gd name="connsiteY24" fmla="*/ 196149 h 2238405"/>
                <a:gd name="connsiteX25" fmla="*/ 421143 w 591331"/>
                <a:gd name="connsiteY25" fmla="*/ 149996 h 2238405"/>
                <a:gd name="connsiteX26" fmla="*/ 282685 w 591331"/>
                <a:gd name="connsiteY26" fmla="*/ 80767 h 2238405"/>
                <a:gd name="connsiteX27" fmla="*/ 196149 w 591331"/>
                <a:gd name="connsiteY27" fmla="*/ 46153 h 2238405"/>
                <a:gd name="connsiteX28" fmla="*/ 135574 w 591331"/>
                <a:gd name="connsiteY28" fmla="*/ 25961 h 2238405"/>
                <a:gd name="connsiteX29" fmla="*/ 86536 w 591331"/>
                <a:gd name="connsiteY29" fmla="*/ 14423 h 2238405"/>
                <a:gd name="connsiteX30" fmla="*/ 46153 w 591331"/>
                <a:gd name="connsiteY30" fmla="*/ 2884 h 2238405"/>
                <a:gd name="connsiteX31" fmla="*/ 23076 w 591331"/>
                <a:gd name="connsiteY31" fmla="*/ 0 h 2238405"/>
                <a:gd name="connsiteX32" fmla="*/ 11538 w 591331"/>
                <a:gd name="connsiteY32" fmla="*/ 0 h 2238405"/>
                <a:gd name="connsiteX33" fmla="*/ 5769 w 591331"/>
                <a:gd name="connsiteY33" fmla="*/ 2884 h 2238405"/>
                <a:gd name="connsiteX34" fmla="*/ 0 w 591331"/>
                <a:gd name="connsiteY34" fmla="*/ 20192 h 2238405"/>
                <a:gd name="connsiteX35" fmla="*/ 11538 w 591331"/>
                <a:gd name="connsiteY35" fmla="*/ 51922 h 2238405"/>
                <a:gd name="connsiteX36" fmla="*/ 46153 w 591331"/>
                <a:gd name="connsiteY36" fmla="*/ 89421 h 2238405"/>
                <a:gd name="connsiteX37" fmla="*/ 92305 w 591331"/>
                <a:gd name="connsiteY37" fmla="*/ 135573 h 2238405"/>
                <a:gd name="connsiteX38" fmla="*/ 152881 w 591331"/>
                <a:gd name="connsiteY38" fmla="*/ 204802 h 2238405"/>
                <a:gd name="connsiteX39" fmla="*/ 196149 w 591331"/>
                <a:gd name="connsiteY39" fmla="*/ 268262 h 2238405"/>
                <a:gd name="connsiteX40" fmla="*/ 216341 w 591331"/>
                <a:gd name="connsiteY40" fmla="*/ 302877 h 2238405"/>
                <a:gd name="connsiteX41" fmla="*/ 227879 w 591331"/>
                <a:gd name="connsiteY41" fmla="*/ 346145 h 2238405"/>
                <a:gd name="connsiteX42" fmla="*/ 236532 w 591331"/>
                <a:gd name="connsiteY42" fmla="*/ 412490 h 2238405"/>
                <a:gd name="connsiteX43" fmla="*/ 236532 w 591331"/>
                <a:gd name="connsiteY43" fmla="*/ 643253 h 2238405"/>
                <a:gd name="connsiteX44" fmla="*/ 224994 w 591331"/>
                <a:gd name="connsiteY44" fmla="*/ 1370158 h 2238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91331" h="2238405">
                  <a:moveTo>
                    <a:pt x="224994" y="1370158"/>
                  </a:moveTo>
                  <a:lnTo>
                    <a:pt x="219225" y="1880722"/>
                  </a:lnTo>
                  <a:cubicBezTo>
                    <a:pt x="218264" y="1999950"/>
                    <a:pt x="217302" y="2119177"/>
                    <a:pt x="216341" y="2238405"/>
                  </a:cubicBezTo>
                  <a:lnTo>
                    <a:pt x="435566" y="2157638"/>
                  </a:lnTo>
                  <a:lnTo>
                    <a:pt x="441335" y="1895144"/>
                  </a:lnTo>
                  <a:lnTo>
                    <a:pt x="449989" y="1456694"/>
                  </a:lnTo>
                  <a:lnTo>
                    <a:pt x="455758" y="1133625"/>
                  </a:lnTo>
                  <a:lnTo>
                    <a:pt x="461527" y="824979"/>
                  </a:lnTo>
                  <a:cubicBezTo>
                    <a:pt x="462488" y="779788"/>
                    <a:pt x="463450" y="734597"/>
                    <a:pt x="464411" y="689406"/>
                  </a:cubicBezTo>
                  <a:lnTo>
                    <a:pt x="470180" y="599985"/>
                  </a:lnTo>
                  <a:lnTo>
                    <a:pt x="478834" y="513449"/>
                  </a:lnTo>
                  <a:lnTo>
                    <a:pt x="484603" y="478834"/>
                  </a:lnTo>
                  <a:lnTo>
                    <a:pt x="496141" y="447104"/>
                  </a:lnTo>
                  <a:lnTo>
                    <a:pt x="513449" y="415374"/>
                  </a:lnTo>
                  <a:lnTo>
                    <a:pt x="536525" y="383644"/>
                  </a:lnTo>
                  <a:lnTo>
                    <a:pt x="562486" y="357683"/>
                  </a:lnTo>
                  <a:lnTo>
                    <a:pt x="582678" y="331722"/>
                  </a:lnTo>
                  <a:lnTo>
                    <a:pt x="588447" y="317300"/>
                  </a:lnTo>
                  <a:lnTo>
                    <a:pt x="591331" y="302877"/>
                  </a:lnTo>
                  <a:lnTo>
                    <a:pt x="591331" y="285570"/>
                  </a:lnTo>
                  <a:lnTo>
                    <a:pt x="585562" y="268262"/>
                  </a:lnTo>
                  <a:lnTo>
                    <a:pt x="582678" y="256724"/>
                  </a:lnTo>
                  <a:lnTo>
                    <a:pt x="576909" y="248071"/>
                  </a:lnTo>
                  <a:lnTo>
                    <a:pt x="550948" y="227879"/>
                  </a:lnTo>
                  <a:lnTo>
                    <a:pt x="499026" y="196149"/>
                  </a:lnTo>
                  <a:lnTo>
                    <a:pt x="421143" y="149996"/>
                  </a:lnTo>
                  <a:lnTo>
                    <a:pt x="282685" y="80767"/>
                  </a:lnTo>
                  <a:lnTo>
                    <a:pt x="196149" y="46153"/>
                  </a:lnTo>
                  <a:lnTo>
                    <a:pt x="135574" y="25961"/>
                  </a:lnTo>
                  <a:lnTo>
                    <a:pt x="86536" y="14423"/>
                  </a:lnTo>
                  <a:lnTo>
                    <a:pt x="46153" y="2884"/>
                  </a:lnTo>
                  <a:lnTo>
                    <a:pt x="23076" y="0"/>
                  </a:lnTo>
                  <a:lnTo>
                    <a:pt x="11538" y="0"/>
                  </a:lnTo>
                  <a:lnTo>
                    <a:pt x="5769" y="2884"/>
                  </a:lnTo>
                  <a:lnTo>
                    <a:pt x="0" y="20192"/>
                  </a:lnTo>
                  <a:lnTo>
                    <a:pt x="11538" y="51922"/>
                  </a:lnTo>
                  <a:lnTo>
                    <a:pt x="46153" y="89421"/>
                  </a:lnTo>
                  <a:lnTo>
                    <a:pt x="92305" y="135573"/>
                  </a:lnTo>
                  <a:lnTo>
                    <a:pt x="152881" y="204802"/>
                  </a:lnTo>
                  <a:lnTo>
                    <a:pt x="196149" y="268262"/>
                  </a:lnTo>
                  <a:lnTo>
                    <a:pt x="216341" y="302877"/>
                  </a:lnTo>
                  <a:lnTo>
                    <a:pt x="227879" y="346145"/>
                  </a:lnTo>
                  <a:lnTo>
                    <a:pt x="236532" y="412490"/>
                  </a:lnTo>
                  <a:lnTo>
                    <a:pt x="236532" y="643253"/>
                  </a:lnTo>
                  <a:lnTo>
                    <a:pt x="224994" y="137015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858EAC87-DE50-4F17-B892-29845CAF1537}"/>
                </a:ext>
              </a:extLst>
            </p:cNvPr>
            <p:cNvSpPr/>
            <p:nvPr/>
          </p:nvSpPr>
          <p:spPr>
            <a:xfrm>
              <a:off x="4629150" y="2068513"/>
              <a:ext cx="2019300" cy="579437"/>
            </a:xfrm>
            <a:custGeom>
              <a:avLst/>
              <a:gdLst>
                <a:gd name="connsiteX0" fmla="*/ 1385888 w 2019300"/>
                <a:gd name="connsiteY0" fmla="*/ 92869 h 578644"/>
                <a:gd name="connsiteX1" fmla="*/ 1245394 w 2019300"/>
                <a:gd name="connsiteY1" fmla="*/ 130969 h 578644"/>
                <a:gd name="connsiteX2" fmla="*/ 1028700 w 2019300"/>
                <a:gd name="connsiteY2" fmla="*/ 183357 h 578644"/>
                <a:gd name="connsiteX3" fmla="*/ 826294 w 2019300"/>
                <a:gd name="connsiteY3" fmla="*/ 230982 h 578644"/>
                <a:gd name="connsiteX4" fmla="*/ 561975 w 2019300"/>
                <a:gd name="connsiteY4" fmla="*/ 288132 h 578644"/>
                <a:gd name="connsiteX5" fmla="*/ 464344 w 2019300"/>
                <a:gd name="connsiteY5" fmla="*/ 309563 h 578644"/>
                <a:gd name="connsiteX6" fmla="*/ 416719 w 2019300"/>
                <a:gd name="connsiteY6" fmla="*/ 316707 h 578644"/>
                <a:gd name="connsiteX7" fmla="*/ 361950 w 2019300"/>
                <a:gd name="connsiteY7" fmla="*/ 316707 h 578644"/>
                <a:gd name="connsiteX8" fmla="*/ 285750 w 2019300"/>
                <a:gd name="connsiteY8" fmla="*/ 309563 h 578644"/>
                <a:gd name="connsiteX9" fmla="*/ 185738 w 2019300"/>
                <a:gd name="connsiteY9" fmla="*/ 295275 h 578644"/>
                <a:gd name="connsiteX10" fmla="*/ 64294 w 2019300"/>
                <a:gd name="connsiteY10" fmla="*/ 269082 h 578644"/>
                <a:gd name="connsiteX11" fmla="*/ 21431 w 2019300"/>
                <a:gd name="connsiteY11" fmla="*/ 261938 h 578644"/>
                <a:gd name="connsiteX12" fmla="*/ 7144 w 2019300"/>
                <a:gd name="connsiteY12" fmla="*/ 266700 h 578644"/>
                <a:gd name="connsiteX13" fmla="*/ 0 w 2019300"/>
                <a:gd name="connsiteY13" fmla="*/ 273844 h 578644"/>
                <a:gd name="connsiteX14" fmla="*/ 0 w 2019300"/>
                <a:gd name="connsiteY14" fmla="*/ 292894 h 578644"/>
                <a:gd name="connsiteX15" fmla="*/ 9525 w 2019300"/>
                <a:gd name="connsiteY15" fmla="*/ 330994 h 578644"/>
                <a:gd name="connsiteX16" fmla="*/ 28575 w 2019300"/>
                <a:gd name="connsiteY16" fmla="*/ 359569 h 578644"/>
                <a:gd name="connsiteX17" fmla="*/ 85725 w 2019300"/>
                <a:gd name="connsiteY17" fmla="*/ 407194 h 578644"/>
                <a:gd name="connsiteX18" fmla="*/ 142875 w 2019300"/>
                <a:gd name="connsiteY18" fmla="*/ 450057 h 578644"/>
                <a:gd name="connsiteX19" fmla="*/ 195263 w 2019300"/>
                <a:gd name="connsiteY19" fmla="*/ 485775 h 578644"/>
                <a:gd name="connsiteX20" fmla="*/ 242888 w 2019300"/>
                <a:gd name="connsiteY20" fmla="*/ 511969 h 578644"/>
                <a:gd name="connsiteX21" fmla="*/ 292894 w 2019300"/>
                <a:gd name="connsiteY21" fmla="*/ 538163 h 578644"/>
                <a:gd name="connsiteX22" fmla="*/ 335756 w 2019300"/>
                <a:gd name="connsiteY22" fmla="*/ 554832 h 578644"/>
                <a:gd name="connsiteX23" fmla="*/ 381000 w 2019300"/>
                <a:gd name="connsiteY23" fmla="*/ 569119 h 578644"/>
                <a:gd name="connsiteX24" fmla="*/ 440531 w 2019300"/>
                <a:gd name="connsiteY24" fmla="*/ 578644 h 578644"/>
                <a:gd name="connsiteX25" fmla="*/ 471488 w 2019300"/>
                <a:gd name="connsiteY25" fmla="*/ 578644 h 578644"/>
                <a:gd name="connsiteX26" fmla="*/ 557213 w 2019300"/>
                <a:gd name="connsiteY26" fmla="*/ 547688 h 578644"/>
                <a:gd name="connsiteX27" fmla="*/ 683419 w 2019300"/>
                <a:gd name="connsiteY27" fmla="*/ 500063 h 578644"/>
                <a:gd name="connsiteX28" fmla="*/ 835819 w 2019300"/>
                <a:gd name="connsiteY28" fmla="*/ 445294 h 578644"/>
                <a:gd name="connsiteX29" fmla="*/ 997744 w 2019300"/>
                <a:gd name="connsiteY29" fmla="*/ 395288 h 578644"/>
                <a:gd name="connsiteX30" fmla="*/ 1147763 w 2019300"/>
                <a:gd name="connsiteY30" fmla="*/ 350044 h 578644"/>
                <a:gd name="connsiteX31" fmla="*/ 1312069 w 2019300"/>
                <a:gd name="connsiteY31" fmla="*/ 292894 h 578644"/>
                <a:gd name="connsiteX32" fmla="*/ 1457325 w 2019300"/>
                <a:gd name="connsiteY32" fmla="*/ 242888 h 578644"/>
                <a:gd name="connsiteX33" fmla="*/ 1497806 w 2019300"/>
                <a:gd name="connsiteY33" fmla="*/ 230982 h 578644"/>
                <a:gd name="connsiteX34" fmla="*/ 1524000 w 2019300"/>
                <a:gd name="connsiteY34" fmla="*/ 233363 h 578644"/>
                <a:gd name="connsiteX35" fmla="*/ 1938338 w 2019300"/>
                <a:gd name="connsiteY35" fmla="*/ 295275 h 578644"/>
                <a:gd name="connsiteX36" fmla="*/ 1971675 w 2019300"/>
                <a:gd name="connsiteY36" fmla="*/ 264319 h 578644"/>
                <a:gd name="connsiteX37" fmla="*/ 2000250 w 2019300"/>
                <a:gd name="connsiteY37" fmla="*/ 242888 h 578644"/>
                <a:gd name="connsiteX38" fmla="*/ 2016919 w 2019300"/>
                <a:gd name="connsiteY38" fmla="*/ 221457 h 578644"/>
                <a:gd name="connsiteX39" fmla="*/ 2019300 w 2019300"/>
                <a:gd name="connsiteY39" fmla="*/ 204788 h 578644"/>
                <a:gd name="connsiteX40" fmla="*/ 2019300 w 2019300"/>
                <a:gd name="connsiteY40" fmla="*/ 190500 h 578644"/>
                <a:gd name="connsiteX41" fmla="*/ 2014538 w 2019300"/>
                <a:gd name="connsiteY41" fmla="*/ 178594 h 578644"/>
                <a:gd name="connsiteX42" fmla="*/ 2002631 w 2019300"/>
                <a:gd name="connsiteY42" fmla="*/ 157163 h 578644"/>
                <a:gd name="connsiteX43" fmla="*/ 1983581 w 2019300"/>
                <a:gd name="connsiteY43" fmla="*/ 140494 h 578644"/>
                <a:gd name="connsiteX44" fmla="*/ 1928813 w 2019300"/>
                <a:gd name="connsiteY44" fmla="*/ 109538 h 578644"/>
                <a:gd name="connsiteX45" fmla="*/ 1838325 w 2019300"/>
                <a:gd name="connsiteY45" fmla="*/ 71438 h 578644"/>
                <a:gd name="connsiteX46" fmla="*/ 1704975 w 2019300"/>
                <a:gd name="connsiteY46" fmla="*/ 19050 h 578644"/>
                <a:gd name="connsiteX47" fmla="*/ 1638300 w 2019300"/>
                <a:gd name="connsiteY47" fmla="*/ 0 h 578644"/>
                <a:gd name="connsiteX48" fmla="*/ 1631156 w 2019300"/>
                <a:gd name="connsiteY48" fmla="*/ 0 h 578644"/>
                <a:gd name="connsiteX49" fmla="*/ 1593056 w 2019300"/>
                <a:gd name="connsiteY49" fmla="*/ 14288 h 578644"/>
                <a:gd name="connsiteX50" fmla="*/ 1509713 w 2019300"/>
                <a:gd name="connsiteY50" fmla="*/ 50007 h 578644"/>
                <a:gd name="connsiteX51" fmla="*/ 1473994 w 2019300"/>
                <a:gd name="connsiteY51" fmla="*/ 66675 h 578644"/>
                <a:gd name="connsiteX52" fmla="*/ 1385888 w 2019300"/>
                <a:gd name="connsiteY52" fmla="*/ 92869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19300" h="578644">
                  <a:moveTo>
                    <a:pt x="1385888" y="92869"/>
                  </a:moveTo>
                  <a:lnTo>
                    <a:pt x="1245394" y="130969"/>
                  </a:lnTo>
                  <a:lnTo>
                    <a:pt x="1028700" y="183357"/>
                  </a:lnTo>
                  <a:lnTo>
                    <a:pt x="826294" y="230982"/>
                  </a:lnTo>
                  <a:lnTo>
                    <a:pt x="561975" y="288132"/>
                  </a:lnTo>
                  <a:lnTo>
                    <a:pt x="464344" y="309563"/>
                  </a:lnTo>
                  <a:lnTo>
                    <a:pt x="416719" y="316707"/>
                  </a:lnTo>
                  <a:lnTo>
                    <a:pt x="361950" y="316707"/>
                  </a:lnTo>
                  <a:lnTo>
                    <a:pt x="285750" y="309563"/>
                  </a:lnTo>
                  <a:lnTo>
                    <a:pt x="185738" y="295275"/>
                  </a:lnTo>
                  <a:lnTo>
                    <a:pt x="64294" y="269082"/>
                  </a:lnTo>
                  <a:lnTo>
                    <a:pt x="21431" y="261938"/>
                  </a:lnTo>
                  <a:lnTo>
                    <a:pt x="7144" y="266700"/>
                  </a:lnTo>
                  <a:lnTo>
                    <a:pt x="0" y="273844"/>
                  </a:lnTo>
                  <a:lnTo>
                    <a:pt x="0" y="292894"/>
                  </a:lnTo>
                  <a:lnTo>
                    <a:pt x="9525" y="330994"/>
                  </a:lnTo>
                  <a:lnTo>
                    <a:pt x="28575" y="359569"/>
                  </a:lnTo>
                  <a:lnTo>
                    <a:pt x="85725" y="407194"/>
                  </a:lnTo>
                  <a:lnTo>
                    <a:pt x="142875" y="450057"/>
                  </a:lnTo>
                  <a:lnTo>
                    <a:pt x="195263" y="485775"/>
                  </a:lnTo>
                  <a:lnTo>
                    <a:pt x="242888" y="511969"/>
                  </a:lnTo>
                  <a:lnTo>
                    <a:pt x="292894" y="538163"/>
                  </a:lnTo>
                  <a:lnTo>
                    <a:pt x="335756" y="554832"/>
                  </a:lnTo>
                  <a:lnTo>
                    <a:pt x="381000" y="569119"/>
                  </a:lnTo>
                  <a:lnTo>
                    <a:pt x="440531" y="578644"/>
                  </a:lnTo>
                  <a:lnTo>
                    <a:pt x="471488" y="578644"/>
                  </a:lnTo>
                  <a:lnTo>
                    <a:pt x="557213" y="547688"/>
                  </a:lnTo>
                  <a:lnTo>
                    <a:pt x="683419" y="500063"/>
                  </a:lnTo>
                  <a:lnTo>
                    <a:pt x="835819" y="445294"/>
                  </a:lnTo>
                  <a:lnTo>
                    <a:pt x="997744" y="395288"/>
                  </a:lnTo>
                  <a:lnTo>
                    <a:pt x="1147763" y="350044"/>
                  </a:lnTo>
                  <a:lnTo>
                    <a:pt x="1312069" y="292894"/>
                  </a:lnTo>
                  <a:lnTo>
                    <a:pt x="1457325" y="242888"/>
                  </a:lnTo>
                  <a:lnTo>
                    <a:pt x="1497806" y="230982"/>
                  </a:lnTo>
                  <a:lnTo>
                    <a:pt x="1524000" y="233363"/>
                  </a:lnTo>
                  <a:lnTo>
                    <a:pt x="1938338" y="295275"/>
                  </a:lnTo>
                  <a:lnTo>
                    <a:pt x="1971675" y="264319"/>
                  </a:lnTo>
                  <a:lnTo>
                    <a:pt x="2000250" y="242888"/>
                  </a:lnTo>
                  <a:lnTo>
                    <a:pt x="2016919" y="221457"/>
                  </a:lnTo>
                  <a:lnTo>
                    <a:pt x="2019300" y="204788"/>
                  </a:lnTo>
                  <a:lnTo>
                    <a:pt x="2019300" y="190500"/>
                  </a:lnTo>
                  <a:lnTo>
                    <a:pt x="2014538" y="178594"/>
                  </a:lnTo>
                  <a:lnTo>
                    <a:pt x="2002631" y="157163"/>
                  </a:lnTo>
                  <a:lnTo>
                    <a:pt x="1983581" y="140494"/>
                  </a:lnTo>
                  <a:lnTo>
                    <a:pt x="1928813" y="109538"/>
                  </a:lnTo>
                  <a:lnTo>
                    <a:pt x="1838325" y="71438"/>
                  </a:lnTo>
                  <a:lnTo>
                    <a:pt x="1704975" y="19050"/>
                  </a:lnTo>
                  <a:lnTo>
                    <a:pt x="1638300" y="0"/>
                  </a:lnTo>
                  <a:lnTo>
                    <a:pt x="1631156" y="0"/>
                  </a:lnTo>
                  <a:lnTo>
                    <a:pt x="1593056" y="14288"/>
                  </a:lnTo>
                  <a:lnTo>
                    <a:pt x="1509713" y="50007"/>
                  </a:lnTo>
                  <a:lnTo>
                    <a:pt x="1473994" y="66675"/>
                  </a:lnTo>
                  <a:lnTo>
                    <a:pt x="1385888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B8AC7DD4-5A5E-4AED-A3A3-7CF287002D71}"/>
                </a:ext>
              </a:extLst>
            </p:cNvPr>
            <p:cNvSpPr/>
            <p:nvPr/>
          </p:nvSpPr>
          <p:spPr>
            <a:xfrm rot="16200000">
              <a:off x="1727994" y="3537744"/>
              <a:ext cx="4352925" cy="608013"/>
            </a:xfrm>
            <a:custGeom>
              <a:avLst/>
              <a:gdLst>
                <a:gd name="connsiteX0" fmla="*/ 3004457 w 4353109"/>
                <a:gd name="connsiteY0" fmla="*/ 515453 h 607246"/>
                <a:gd name="connsiteX1" fmla="*/ 2566675 w 4353109"/>
                <a:gd name="connsiteY1" fmla="*/ 511922 h 607246"/>
                <a:gd name="connsiteX2" fmla="*/ 2164197 w 4353109"/>
                <a:gd name="connsiteY2" fmla="*/ 508392 h 607246"/>
                <a:gd name="connsiteX3" fmla="*/ 1902940 w 4353109"/>
                <a:gd name="connsiteY3" fmla="*/ 504861 h 607246"/>
                <a:gd name="connsiteX4" fmla="*/ 1560482 w 4353109"/>
                <a:gd name="connsiteY4" fmla="*/ 501331 h 607246"/>
                <a:gd name="connsiteX5" fmla="*/ 1299224 w 4353109"/>
                <a:gd name="connsiteY5" fmla="*/ 501331 h 607246"/>
                <a:gd name="connsiteX6" fmla="*/ 1073272 w 4353109"/>
                <a:gd name="connsiteY6" fmla="*/ 497800 h 607246"/>
                <a:gd name="connsiteX7" fmla="*/ 974418 w 4353109"/>
                <a:gd name="connsiteY7" fmla="*/ 497800 h 607246"/>
                <a:gd name="connsiteX8" fmla="*/ 914400 w 4353109"/>
                <a:gd name="connsiteY8" fmla="*/ 501331 h 607246"/>
                <a:gd name="connsiteX9" fmla="*/ 762588 w 4353109"/>
                <a:gd name="connsiteY9" fmla="*/ 504861 h 607246"/>
                <a:gd name="connsiteX10" fmla="*/ 589594 w 4353109"/>
                <a:gd name="connsiteY10" fmla="*/ 504861 h 607246"/>
                <a:gd name="connsiteX11" fmla="*/ 469557 w 4353109"/>
                <a:gd name="connsiteY11" fmla="*/ 504861 h 607246"/>
                <a:gd name="connsiteX12" fmla="*/ 338928 w 4353109"/>
                <a:gd name="connsiteY12" fmla="*/ 497800 h 607246"/>
                <a:gd name="connsiteX13" fmla="*/ 264787 w 4353109"/>
                <a:gd name="connsiteY13" fmla="*/ 494270 h 607246"/>
                <a:gd name="connsiteX14" fmla="*/ 187116 w 4353109"/>
                <a:gd name="connsiteY14" fmla="*/ 487209 h 607246"/>
                <a:gd name="connsiteX15" fmla="*/ 127098 w 4353109"/>
                <a:gd name="connsiteY15" fmla="*/ 480148 h 607246"/>
                <a:gd name="connsiteX16" fmla="*/ 102384 w 4353109"/>
                <a:gd name="connsiteY16" fmla="*/ 476617 h 607246"/>
                <a:gd name="connsiteX17" fmla="*/ 88262 w 4353109"/>
                <a:gd name="connsiteY17" fmla="*/ 473087 h 607246"/>
                <a:gd name="connsiteX18" fmla="*/ 67079 w 4353109"/>
                <a:gd name="connsiteY18" fmla="*/ 466026 h 607246"/>
                <a:gd name="connsiteX19" fmla="*/ 35305 w 4353109"/>
                <a:gd name="connsiteY19" fmla="*/ 448373 h 607246"/>
                <a:gd name="connsiteX20" fmla="*/ 17652 w 4353109"/>
                <a:gd name="connsiteY20" fmla="*/ 434251 h 607246"/>
                <a:gd name="connsiteX21" fmla="*/ 7061 w 4353109"/>
                <a:gd name="connsiteY21" fmla="*/ 420129 h 607246"/>
                <a:gd name="connsiteX22" fmla="*/ 0 w 4353109"/>
                <a:gd name="connsiteY22" fmla="*/ 406007 h 607246"/>
                <a:gd name="connsiteX23" fmla="*/ 0 w 4353109"/>
                <a:gd name="connsiteY23" fmla="*/ 388355 h 607246"/>
                <a:gd name="connsiteX24" fmla="*/ 0 w 4353109"/>
                <a:gd name="connsiteY24" fmla="*/ 374233 h 607246"/>
                <a:gd name="connsiteX25" fmla="*/ 10591 w 4353109"/>
                <a:gd name="connsiteY25" fmla="*/ 345989 h 607246"/>
                <a:gd name="connsiteX26" fmla="*/ 52957 w 4353109"/>
                <a:gd name="connsiteY26" fmla="*/ 300092 h 607246"/>
                <a:gd name="connsiteX27" fmla="*/ 81201 w 4353109"/>
                <a:gd name="connsiteY27" fmla="*/ 275379 h 607246"/>
                <a:gd name="connsiteX28" fmla="*/ 123567 w 4353109"/>
                <a:gd name="connsiteY28" fmla="*/ 254196 h 607246"/>
                <a:gd name="connsiteX29" fmla="*/ 201238 w 4353109"/>
                <a:gd name="connsiteY29" fmla="*/ 225952 h 607246"/>
                <a:gd name="connsiteX30" fmla="*/ 321275 w 4353109"/>
                <a:gd name="connsiteY30" fmla="*/ 201238 h 607246"/>
                <a:gd name="connsiteX31" fmla="*/ 384824 w 4353109"/>
                <a:gd name="connsiteY31" fmla="*/ 190647 h 607246"/>
                <a:gd name="connsiteX32" fmla="*/ 430721 w 4353109"/>
                <a:gd name="connsiteY32" fmla="*/ 187116 h 607246"/>
                <a:gd name="connsiteX33" fmla="*/ 483679 w 4353109"/>
                <a:gd name="connsiteY33" fmla="*/ 194177 h 607246"/>
                <a:gd name="connsiteX34" fmla="*/ 593124 w 4353109"/>
                <a:gd name="connsiteY34" fmla="*/ 215360 h 607246"/>
                <a:gd name="connsiteX35" fmla="*/ 794363 w 4353109"/>
                <a:gd name="connsiteY35" fmla="*/ 236543 h 607246"/>
                <a:gd name="connsiteX36" fmla="*/ 1009723 w 4353109"/>
                <a:gd name="connsiteY36" fmla="*/ 254196 h 607246"/>
                <a:gd name="connsiteX37" fmla="*/ 1260389 w 4353109"/>
                <a:gd name="connsiteY37" fmla="*/ 264787 h 607246"/>
                <a:gd name="connsiteX38" fmla="*/ 1613439 w 4353109"/>
                <a:gd name="connsiteY38" fmla="*/ 271848 h 607246"/>
                <a:gd name="connsiteX39" fmla="*/ 1828800 w 4353109"/>
                <a:gd name="connsiteY39" fmla="*/ 275379 h 607246"/>
                <a:gd name="connsiteX40" fmla="*/ 2298357 w 4353109"/>
                <a:gd name="connsiteY40" fmla="*/ 271848 h 607246"/>
                <a:gd name="connsiteX41" fmla="*/ 2736139 w 4353109"/>
                <a:gd name="connsiteY41" fmla="*/ 271848 h 607246"/>
                <a:gd name="connsiteX42" fmla="*/ 3138616 w 4353109"/>
                <a:gd name="connsiteY42" fmla="*/ 275379 h 607246"/>
                <a:gd name="connsiteX43" fmla="*/ 3516380 w 4353109"/>
                <a:gd name="connsiteY43" fmla="*/ 271848 h 607246"/>
                <a:gd name="connsiteX44" fmla="*/ 3809411 w 4353109"/>
                <a:gd name="connsiteY44" fmla="*/ 268318 h 607246"/>
                <a:gd name="connsiteX45" fmla="*/ 3872960 w 4353109"/>
                <a:gd name="connsiteY45" fmla="*/ 264787 h 607246"/>
                <a:gd name="connsiteX46" fmla="*/ 3950631 w 4353109"/>
                <a:gd name="connsiteY46" fmla="*/ 257726 h 607246"/>
                <a:gd name="connsiteX47" fmla="*/ 3982406 w 4353109"/>
                <a:gd name="connsiteY47" fmla="*/ 250665 h 607246"/>
                <a:gd name="connsiteX48" fmla="*/ 4045955 w 4353109"/>
                <a:gd name="connsiteY48" fmla="*/ 236543 h 607246"/>
                <a:gd name="connsiteX49" fmla="*/ 4098913 w 4353109"/>
                <a:gd name="connsiteY49" fmla="*/ 211830 h 607246"/>
                <a:gd name="connsiteX50" fmla="*/ 4130687 w 4353109"/>
                <a:gd name="connsiteY50" fmla="*/ 194177 h 607246"/>
                <a:gd name="connsiteX51" fmla="*/ 4183645 w 4353109"/>
                <a:gd name="connsiteY51" fmla="*/ 151811 h 607246"/>
                <a:gd name="connsiteX52" fmla="*/ 4233072 w 4353109"/>
                <a:gd name="connsiteY52" fmla="*/ 95323 h 607246"/>
                <a:gd name="connsiteX53" fmla="*/ 4268377 w 4353109"/>
                <a:gd name="connsiteY53" fmla="*/ 49427 h 607246"/>
                <a:gd name="connsiteX54" fmla="*/ 4300151 w 4353109"/>
                <a:gd name="connsiteY54" fmla="*/ 14122 h 607246"/>
                <a:gd name="connsiteX55" fmla="*/ 4321334 w 4353109"/>
                <a:gd name="connsiteY55" fmla="*/ 0 h 607246"/>
                <a:gd name="connsiteX56" fmla="*/ 4335456 w 4353109"/>
                <a:gd name="connsiteY56" fmla="*/ 0 h 607246"/>
                <a:gd name="connsiteX57" fmla="*/ 4346048 w 4353109"/>
                <a:gd name="connsiteY57" fmla="*/ 7061 h 607246"/>
                <a:gd name="connsiteX58" fmla="*/ 4349578 w 4353109"/>
                <a:gd name="connsiteY58" fmla="*/ 14122 h 607246"/>
                <a:gd name="connsiteX59" fmla="*/ 4353109 w 4353109"/>
                <a:gd name="connsiteY59" fmla="*/ 38835 h 607246"/>
                <a:gd name="connsiteX60" fmla="*/ 4353109 w 4353109"/>
                <a:gd name="connsiteY60" fmla="*/ 63549 h 607246"/>
                <a:gd name="connsiteX61" fmla="*/ 4324865 w 4353109"/>
                <a:gd name="connsiteY61" fmla="*/ 176525 h 607246"/>
                <a:gd name="connsiteX62" fmla="*/ 4278968 w 4353109"/>
                <a:gd name="connsiteY62" fmla="*/ 296562 h 607246"/>
                <a:gd name="connsiteX63" fmla="*/ 4229541 w 4353109"/>
                <a:gd name="connsiteY63" fmla="*/ 406007 h 607246"/>
                <a:gd name="connsiteX64" fmla="*/ 4194236 w 4353109"/>
                <a:gd name="connsiteY64" fmla="*/ 480148 h 607246"/>
                <a:gd name="connsiteX65" fmla="*/ 4151870 w 4353109"/>
                <a:gd name="connsiteY65" fmla="*/ 543697 h 607246"/>
                <a:gd name="connsiteX66" fmla="*/ 4120096 w 4353109"/>
                <a:gd name="connsiteY66" fmla="*/ 579002 h 607246"/>
                <a:gd name="connsiteX67" fmla="*/ 4091852 w 4353109"/>
                <a:gd name="connsiteY67" fmla="*/ 600185 h 607246"/>
                <a:gd name="connsiteX68" fmla="*/ 4063607 w 4353109"/>
                <a:gd name="connsiteY68" fmla="*/ 607246 h 607246"/>
                <a:gd name="connsiteX69" fmla="*/ 4038894 w 4353109"/>
                <a:gd name="connsiteY69" fmla="*/ 607246 h 607246"/>
                <a:gd name="connsiteX70" fmla="*/ 4007119 w 4353109"/>
                <a:gd name="connsiteY70" fmla="*/ 596654 h 607246"/>
                <a:gd name="connsiteX71" fmla="*/ 3947101 w 4353109"/>
                <a:gd name="connsiteY71" fmla="*/ 557819 h 607246"/>
                <a:gd name="connsiteX72" fmla="*/ 3883552 w 4353109"/>
                <a:gd name="connsiteY72" fmla="*/ 522514 h 607246"/>
                <a:gd name="connsiteX73" fmla="*/ 3851777 w 4353109"/>
                <a:gd name="connsiteY73" fmla="*/ 522514 h 607246"/>
                <a:gd name="connsiteX74" fmla="*/ 3572868 w 4353109"/>
                <a:gd name="connsiteY74" fmla="*/ 518983 h 607246"/>
                <a:gd name="connsiteX75" fmla="*/ 3004457 w 4353109"/>
                <a:gd name="connsiteY75" fmla="*/ 515453 h 607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353109" h="607246">
                  <a:moveTo>
                    <a:pt x="3004457" y="515453"/>
                  </a:moveTo>
                  <a:lnTo>
                    <a:pt x="2566675" y="511922"/>
                  </a:lnTo>
                  <a:lnTo>
                    <a:pt x="2164197" y="508392"/>
                  </a:lnTo>
                  <a:lnTo>
                    <a:pt x="1902940" y="504861"/>
                  </a:lnTo>
                  <a:lnTo>
                    <a:pt x="1560482" y="501331"/>
                  </a:lnTo>
                  <a:lnTo>
                    <a:pt x="1299224" y="501331"/>
                  </a:lnTo>
                  <a:lnTo>
                    <a:pt x="1073272" y="497800"/>
                  </a:lnTo>
                  <a:lnTo>
                    <a:pt x="974418" y="497800"/>
                  </a:lnTo>
                  <a:lnTo>
                    <a:pt x="914400" y="501331"/>
                  </a:lnTo>
                  <a:lnTo>
                    <a:pt x="762588" y="504861"/>
                  </a:lnTo>
                  <a:lnTo>
                    <a:pt x="589594" y="504861"/>
                  </a:lnTo>
                  <a:lnTo>
                    <a:pt x="469557" y="504861"/>
                  </a:lnTo>
                  <a:lnTo>
                    <a:pt x="338928" y="497800"/>
                  </a:lnTo>
                  <a:lnTo>
                    <a:pt x="264787" y="494270"/>
                  </a:lnTo>
                  <a:lnTo>
                    <a:pt x="187116" y="487209"/>
                  </a:lnTo>
                  <a:lnTo>
                    <a:pt x="127098" y="480148"/>
                  </a:lnTo>
                  <a:lnTo>
                    <a:pt x="102384" y="476617"/>
                  </a:lnTo>
                  <a:lnTo>
                    <a:pt x="88262" y="473087"/>
                  </a:lnTo>
                  <a:lnTo>
                    <a:pt x="67079" y="466026"/>
                  </a:lnTo>
                  <a:lnTo>
                    <a:pt x="35305" y="448373"/>
                  </a:lnTo>
                  <a:lnTo>
                    <a:pt x="17652" y="434251"/>
                  </a:lnTo>
                  <a:lnTo>
                    <a:pt x="7061" y="420129"/>
                  </a:lnTo>
                  <a:lnTo>
                    <a:pt x="0" y="406007"/>
                  </a:lnTo>
                  <a:lnTo>
                    <a:pt x="0" y="388355"/>
                  </a:lnTo>
                  <a:lnTo>
                    <a:pt x="0" y="374233"/>
                  </a:lnTo>
                  <a:lnTo>
                    <a:pt x="10591" y="345989"/>
                  </a:lnTo>
                  <a:lnTo>
                    <a:pt x="52957" y="300092"/>
                  </a:lnTo>
                  <a:lnTo>
                    <a:pt x="81201" y="275379"/>
                  </a:lnTo>
                  <a:lnTo>
                    <a:pt x="123567" y="254196"/>
                  </a:lnTo>
                  <a:lnTo>
                    <a:pt x="201238" y="225952"/>
                  </a:lnTo>
                  <a:lnTo>
                    <a:pt x="321275" y="201238"/>
                  </a:lnTo>
                  <a:lnTo>
                    <a:pt x="384824" y="190647"/>
                  </a:lnTo>
                  <a:lnTo>
                    <a:pt x="430721" y="187116"/>
                  </a:lnTo>
                  <a:lnTo>
                    <a:pt x="483679" y="194177"/>
                  </a:lnTo>
                  <a:lnTo>
                    <a:pt x="593124" y="215360"/>
                  </a:lnTo>
                  <a:lnTo>
                    <a:pt x="794363" y="236543"/>
                  </a:lnTo>
                  <a:lnTo>
                    <a:pt x="1009723" y="254196"/>
                  </a:lnTo>
                  <a:lnTo>
                    <a:pt x="1260389" y="264787"/>
                  </a:lnTo>
                  <a:lnTo>
                    <a:pt x="1613439" y="271848"/>
                  </a:lnTo>
                  <a:lnTo>
                    <a:pt x="1828800" y="275379"/>
                  </a:lnTo>
                  <a:lnTo>
                    <a:pt x="2298357" y="271848"/>
                  </a:lnTo>
                  <a:lnTo>
                    <a:pt x="2736139" y="271848"/>
                  </a:lnTo>
                  <a:lnTo>
                    <a:pt x="3138616" y="275379"/>
                  </a:lnTo>
                  <a:lnTo>
                    <a:pt x="3516380" y="271848"/>
                  </a:lnTo>
                  <a:lnTo>
                    <a:pt x="3809411" y="268318"/>
                  </a:lnTo>
                  <a:lnTo>
                    <a:pt x="3872960" y="264787"/>
                  </a:lnTo>
                  <a:lnTo>
                    <a:pt x="3950631" y="257726"/>
                  </a:lnTo>
                  <a:lnTo>
                    <a:pt x="3982406" y="250665"/>
                  </a:lnTo>
                  <a:lnTo>
                    <a:pt x="4045955" y="236543"/>
                  </a:lnTo>
                  <a:lnTo>
                    <a:pt x="4098913" y="211830"/>
                  </a:lnTo>
                  <a:lnTo>
                    <a:pt x="4130687" y="194177"/>
                  </a:lnTo>
                  <a:lnTo>
                    <a:pt x="4183645" y="151811"/>
                  </a:lnTo>
                  <a:lnTo>
                    <a:pt x="4233072" y="95323"/>
                  </a:lnTo>
                  <a:lnTo>
                    <a:pt x="4268377" y="49427"/>
                  </a:lnTo>
                  <a:lnTo>
                    <a:pt x="4300151" y="14122"/>
                  </a:lnTo>
                  <a:lnTo>
                    <a:pt x="4321334" y="0"/>
                  </a:lnTo>
                  <a:lnTo>
                    <a:pt x="4335456" y="0"/>
                  </a:lnTo>
                  <a:lnTo>
                    <a:pt x="4346048" y="7061"/>
                  </a:lnTo>
                  <a:lnTo>
                    <a:pt x="4349578" y="14122"/>
                  </a:lnTo>
                  <a:lnTo>
                    <a:pt x="4353109" y="38835"/>
                  </a:lnTo>
                  <a:lnTo>
                    <a:pt x="4353109" y="63549"/>
                  </a:lnTo>
                  <a:lnTo>
                    <a:pt x="4324865" y="176525"/>
                  </a:lnTo>
                  <a:lnTo>
                    <a:pt x="4278968" y="296562"/>
                  </a:lnTo>
                  <a:lnTo>
                    <a:pt x="4229541" y="406007"/>
                  </a:lnTo>
                  <a:lnTo>
                    <a:pt x="4194236" y="480148"/>
                  </a:lnTo>
                  <a:lnTo>
                    <a:pt x="4151870" y="543697"/>
                  </a:lnTo>
                  <a:lnTo>
                    <a:pt x="4120096" y="579002"/>
                  </a:lnTo>
                  <a:lnTo>
                    <a:pt x="4091852" y="600185"/>
                  </a:lnTo>
                  <a:lnTo>
                    <a:pt x="4063607" y="607246"/>
                  </a:lnTo>
                  <a:lnTo>
                    <a:pt x="4038894" y="607246"/>
                  </a:lnTo>
                  <a:lnTo>
                    <a:pt x="4007119" y="596654"/>
                  </a:lnTo>
                  <a:lnTo>
                    <a:pt x="3947101" y="557819"/>
                  </a:lnTo>
                  <a:lnTo>
                    <a:pt x="3883552" y="522514"/>
                  </a:lnTo>
                  <a:lnTo>
                    <a:pt x="3851777" y="522514"/>
                  </a:lnTo>
                  <a:lnTo>
                    <a:pt x="3572868" y="518983"/>
                  </a:lnTo>
                  <a:lnTo>
                    <a:pt x="3004457" y="5154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8A0811DE-5D66-4D79-8C0F-4C309724A03E}"/>
                </a:ext>
              </a:extLst>
            </p:cNvPr>
            <p:cNvSpPr/>
            <p:nvPr/>
          </p:nvSpPr>
          <p:spPr>
            <a:xfrm>
              <a:off x="2827338" y="4030663"/>
              <a:ext cx="1157287" cy="917575"/>
            </a:xfrm>
            <a:custGeom>
              <a:avLst/>
              <a:gdLst>
                <a:gd name="connsiteX0" fmla="*/ 916781 w 1157287"/>
                <a:gd name="connsiteY0" fmla="*/ 288132 h 916782"/>
                <a:gd name="connsiteX1" fmla="*/ 738187 w 1157287"/>
                <a:gd name="connsiteY1" fmla="*/ 438150 h 916782"/>
                <a:gd name="connsiteX2" fmla="*/ 645319 w 1157287"/>
                <a:gd name="connsiteY2" fmla="*/ 516732 h 916782"/>
                <a:gd name="connsiteX3" fmla="*/ 564356 w 1157287"/>
                <a:gd name="connsiteY3" fmla="*/ 588169 h 916782"/>
                <a:gd name="connsiteX4" fmla="*/ 495300 w 1157287"/>
                <a:gd name="connsiteY4" fmla="*/ 647700 h 916782"/>
                <a:gd name="connsiteX5" fmla="*/ 419100 w 1157287"/>
                <a:gd name="connsiteY5" fmla="*/ 716757 h 916782"/>
                <a:gd name="connsiteX6" fmla="*/ 345281 w 1157287"/>
                <a:gd name="connsiteY6" fmla="*/ 788194 h 916782"/>
                <a:gd name="connsiteX7" fmla="*/ 302419 w 1157287"/>
                <a:gd name="connsiteY7" fmla="*/ 835819 h 916782"/>
                <a:gd name="connsiteX8" fmla="*/ 280987 w 1157287"/>
                <a:gd name="connsiteY8" fmla="*/ 864394 h 916782"/>
                <a:gd name="connsiteX9" fmla="*/ 257175 w 1157287"/>
                <a:gd name="connsiteY9" fmla="*/ 890588 h 916782"/>
                <a:gd name="connsiteX10" fmla="*/ 226219 w 1157287"/>
                <a:gd name="connsiteY10" fmla="*/ 912019 h 916782"/>
                <a:gd name="connsiteX11" fmla="*/ 207169 w 1157287"/>
                <a:gd name="connsiteY11" fmla="*/ 916782 h 916782"/>
                <a:gd name="connsiteX12" fmla="*/ 195262 w 1157287"/>
                <a:gd name="connsiteY12" fmla="*/ 914400 h 916782"/>
                <a:gd name="connsiteX13" fmla="*/ 173831 w 1157287"/>
                <a:gd name="connsiteY13" fmla="*/ 902494 h 916782"/>
                <a:gd name="connsiteX14" fmla="*/ 140494 w 1157287"/>
                <a:gd name="connsiteY14" fmla="*/ 866775 h 916782"/>
                <a:gd name="connsiteX15" fmla="*/ 97631 w 1157287"/>
                <a:gd name="connsiteY15" fmla="*/ 807244 h 916782"/>
                <a:gd name="connsiteX16" fmla="*/ 47625 w 1157287"/>
                <a:gd name="connsiteY16" fmla="*/ 731044 h 916782"/>
                <a:gd name="connsiteX17" fmla="*/ 4762 w 1157287"/>
                <a:gd name="connsiteY17" fmla="*/ 661988 h 916782"/>
                <a:gd name="connsiteX18" fmla="*/ 0 w 1157287"/>
                <a:gd name="connsiteY18" fmla="*/ 645319 h 916782"/>
                <a:gd name="connsiteX19" fmla="*/ 2381 w 1157287"/>
                <a:gd name="connsiteY19" fmla="*/ 631032 h 916782"/>
                <a:gd name="connsiteX20" fmla="*/ 14287 w 1157287"/>
                <a:gd name="connsiteY20" fmla="*/ 602457 h 916782"/>
                <a:gd name="connsiteX21" fmla="*/ 35719 w 1157287"/>
                <a:gd name="connsiteY21" fmla="*/ 573882 h 916782"/>
                <a:gd name="connsiteX22" fmla="*/ 61912 w 1157287"/>
                <a:gd name="connsiteY22" fmla="*/ 550069 h 916782"/>
                <a:gd name="connsiteX23" fmla="*/ 102394 w 1157287"/>
                <a:gd name="connsiteY23" fmla="*/ 526257 h 916782"/>
                <a:gd name="connsiteX24" fmla="*/ 159544 w 1157287"/>
                <a:gd name="connsiteY24" fmla="*/ 507207 h 916782"/>
                <a:gd name="connsiteX25" fmla="*/ 335756 w 1157287"/>
                <a:gd name="connsiteY25" fmla="*/ 457200 h 916782"/>
                <a:gd name="connsiteX26" fmla="*/ 495300 w 1157287"/>
                <a:gd name="connsiteY26" fmla="*/ 371475 h 916782"/>
                <a:gd name="connsiteX27" fmla="*/ 702469 w 1157287"/>
                <a:gd name="connsiteY27" fmla="*/ 257175 h 916782"/>
                <a:gd name="connsiteX28" fmla="*/ 857250 w 1157287"/>
                <a:gd name="connsiteY28" fmla="*/ 173832 h 916782"/>
                <a:gd name="connsiteX29" fmla="*/ 1009650 w 1157287"/>
                <a:gd name="connsiteY29" fmla="*/ 88107 h 916782"/>
                <a:gd name="connsiteX30" fmla="*/ 1157287 w 1157287"/>
                <a:gd name="connsiteY30" fmla="*/ 0 h 916782"/>
                <a:gd name="connsiteX31" fmla="*/ 1154906 w 1157287"/>
                <a:gd name="connsiteY31" fmla="*/ 100013 h 916782"/>
                <a:gd name="connsiteX32" fmla="*/ 1002506 w 1157287"/>
                <a:gd name="connsiteY32" fmla="*/ 216694 h 916782"/>
                <a:gd name="connsiteX33" fmla="*/ 916781 w 1157287"/>
                <a:gd name="connsiteY33" fmla="*/ 2881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57287" h="916782">
                  <a:moveTo>
                    <a:pt x="916781" y="288132"/>
                  </a:moveTo>
                  <a:lnTo>
                    <a:pt x="738187" y="438150"/>
                  </a:lnTo>
                  <a:lnTo>
                    <a:pt x="645319" y="516732"/>
                  </a:lnTo>
                  <a:lnTo>
                    <a:pt x="564356" y="588169"/>
                  </a:lnTo>
                  <a:lnTo>
                    <a:pt x="495300" y="647700"/>
                  </a:lnTo>
                  <a:lnTo>
                    <a:pt x="419100" y="716757"/>
                  </a:lnTo>
                  <a:lnTo>
                    <a:pt x="345281" y="788194"/>
                  </a:lnTo>
                  <a:lnTo>
                    <a:pt x="302419" y="835819"/>
                  </a:lnTo>
                  <a:lnTo>
                    <a:pt x="280987" y="864394"/>
                  </a:lnTo>
                  <a:lnTo>
                    <a:pt x="257175" y="890588"/>
                  </a:lnTo>
                  <a:lnTo>
                    <a:pt x="226219" y="912019"/>
                  </a:lnTo>
                  <a:lnTo>
                    <a:pt x="207169" y="916782"/>
                  </a:lnTo>
                  <a:lnTo>
                    <a:pt x="195262" y="914400"/>
                  </a:lnTo>
                  <a:lnTo>
                    <a:pt x="173831" y="902494"/>
                  </a:lnTo>
                  <a:lnTo>
                    <a:pt x="140494" y="866775"/>
                  </a:lnTo>
                  <a:lnTo>
                    <a:pt x="97631" y="807244"/>
                  </a:lnTo>
                  <a:lnTo>
                    <a:pt x="47625" y="731044"/>
                  </a:lnTo>
                  <a:lnTo>
                    <a:pt x="4762" y="661988"/>
                  </a:lnTo>
                  <a:lnTo>
                    <a:pt x="0" y="645319"/>
                  </a:lnTo>
                  <a:lnTo>
                    <a:pt x="2381" y="631032"/>
                  </a:lnTo>
                  <a:lnTo>
                    <a:pt x="14287" y="602457"/>
                  </a:lnTo>
                  <a:lnTo>
                    <a:pt x="35719" y="573882"/>
                  </a:lnTo>
                  <a:lnTo>
                    <a:pt x="61912" y="550069"/>
                  </a:lnTo>
                  <a:lnTo>
                    <a:pt x="102394" y="526257"/>
                  </a:lnTo>
                  <a:lnTo>
                    <a:pt x="159544" y="507207"/>
                  </a:lnTo>
                  <a:lnTo>
                    <a:pt x="335756" y="457200"/>
                  </a:lnTo>
                  <a:lnTo>
                    <a:pt x="495300" y="371475"/>
                  </a:lnTo>
                  <a:lnTo>
                    <a:pt x="702469" y="257175"/>
                  </a:lnTo>
                  <a:lnTo>
                    <a:pt x="857250" y="173832"/>
                  </a:lnTo>
                  <a:lnTo>
                    <a:pt x="1009650" y="88107"/>
                  </a:lnTo>
                  <a:lnTo>
                    <a:pt x="1157287" y="0"/>
                  </a:lnTo>
                  <a:cubicBezTo>
                    <a:pt x="1156493" y="33338"/>
                    <a:pt x="1155700" y="66675"/>
                    <a:pt x="1154906" y="100013"/>
                  </a:cubicBezTo>
                  <a:lnTo>
                    <a:pt x="1002506" y="216694"/>
                  </a:lnTo>
                  <a:lnTo>
                    <a:pt x="916781" y="2881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70E98572-C213-43EA-BFB7-69852098AD6A}"/>
                </a:ext>
              </a:extLst>
            </p:cNvPr>
            <p:cNvSpPr/>
            <p:nvPr/>
          </p:nvSpPr>
          <p:spPr>
            <a:xfrm rot="16200000">
              <a:off x="3824288" y="2773363"/>
              <a:ext cx="3317875" cy="2263775"/>
            </a:xfrm>
            <a:custGeom>
              <a:avLst/>
              <a:gdLst>
                <a:gd name="connsiteX0" fmla="*/ 1009590 w 3317224"/>
                <a:gd name="connsiteY0" fmla="*/ 1142278 h 2264366"/>
                <a:gd name="connsiteX1" fmla="*/ 879786 w 3317224"/>
                <a:gd name="connsiteY1" fmla="*/ 1041320 h 2264366"/>
                <a:gd name="connsiteX2" fmla="*/ 801903 w 3317224"/>
                <a:gd name="connsiteY2" fmla="*/ 974975 h 2264366"/>
                <a:gd name="connsiteX3" fmla="*/ 721136 w 3317224"/>
                <a:gd name="connsiteY3" fmla="*/ 902861 h 2264366"/>
                <a:gd name="connsiteX4" fmla="*/ 631715 w 3317224"/>
                <a:gd name="connsiteY4" fmla="*/ 816325 h 2264366"/>
                <a:gd name="connsiteX5" fmla="*/ 568255 w 3317224"/>
                <a:gd name="connsiteY5" fmla="*/ 752865 h 2264366"/>
                <a:gd name="connsiteX6" fmla="*/ 499026 w 3317224"/>
                <a:gd name="connsiteY6" fmla="*/ 683636 h 2264366"/>
                <a:gd name="connsiteX7" fmla="*/ 403836 w 3317224"/>
                <a:gd name="connsiteY7" fmla="*/ 579793 h 2264366"/>
                <a:gd name="connsiteX8" fmla="*/ 299993 w 3317224"/>
                <a:gd name="connsiteY8" fmla="*/ 452873 h 2264366"/>
                <a:gd name="connsiteX9" fmla="*/ 204803 w 3317224"/>
                <a:gd name="connsiteY9" fmla="*/ 331722 h 2264366"/>
                <a:gd name="connsiteX10" fmla="*/ 106728 w 3317224"/>
                <a:gd name="connsiteY10" fmla="*/ 196149 h 2264366"/>
                <a:gd name="connsiteX11" fmla="*/ 34615 w 3317224"/>
                <a:gd name="connsiteY11" fmla="*/ 92305 h 2264366"/>
                <a:gd name="connsiteX12" fmla="*/ 5769 w 3317224"/>
                <a:gd name="connsiteY12" fmla="*/ 46152 h 2264366"/>
                <a:gd name="connsiteX13" fmla="*/ 0 w 3317224"/>
                <a:gd name="connsiteY13" fmla="*/ 17307 h 2264366"/>
                <a:gd name="connsiteX14" fmla="*/ 0 w 3317224"/>
                <a:gd name="connsiteY14" fmla="*/ 5769 h 2264366"/>
                <a:gd name="connsiteX15" fmla="*/ 5769 w 3317224"/>
                <a:gd name="connsiteY15" fmla="*/ 0 h 2264366"/>
                <a:gd name="connsiteX16" fmla="*/ 20192 w 3317224"/>
                <a:gd name="connsiteY16" fmla="*/ 2884 h 2264366"/>
                <a:gd name="connsiteX17" fmla="*/ 34615 w 3317224"/>
                <a:gd name="connsiteY17" fmla="*/ 5769 h 2264366"/>
                <a:gd name="connsiteX18" fmla="*/ 57691 w 3317224"/>
                <a:gd name="connsiteY18" fmla="*/ 20191 h 2264366"/>
                <a:gd name="connsiteX19" fmla="*/ 77883 w 3317224"/>
                <a:gd name="connsiteY19" fmla="*/ 40383 h 2264366"/>
                <a:gd name="connsiteX20" fmla="*/ 201918 w 3317224"/>
                <a:gd name="connsiteY20" fmla="*/ 181726 h 2264366"/>
                <a:gd name="connsiteX21" fmla="*/ 380760 w 3317224"/>
                <a:gd name="connsiteY21" fmla="*/ 374990 h 2264366"/>
                <a:gd name="connsiteX22" fmla="*/ 582678 w 3317224"/>
                <a:gd name="connsiteY22" fmla="*/ 576908 h 2264366"/>
                <a:gd name="connsiteX23" fmla="*/ 715367 w 3317224"/>
                <a:gd name="connsiteY23" fmla="*/ 695174 h 2264366"/>
                <a:gd name="connsiteX24" fmla="*/ 833633 w 3317224"/>
                <a:gd name="connsiteY24" fmla="*/ 793249 h 2264366"/>
                <a:gd name="connsiteX25" fmla="*/ 963438 w 3317224"/>
                <a:gd name="connsiteY25" fmla="*/ 894208 h 2264366"/>
                <a:gd name="connsiteX26" fmla="*/ 1078819 w 3317224"/>
                <a:gd name="connsiteY26" fmla="*/ 977860 h 2264366"/>
                <a:gd name="connsiteX27" fmla="*/ 1220162 w 3317224"/>
                <a:gd name="connsiteY27" fmla="*/ 1078819 h 2264366"/>
                <a:gd name="connsiteX28" fmla="*/ 1361504 w 3317224"/>
                <a:gd name="connsiteY28" fmla="*/ 1174008 h 2264366"/>
                <a:gd name="connsiteX29" fmla="*/ 1416311 w 3317224"/>
                <a:gd name="connsiteY29" fmla="*/ 1208623 h 2264366"/>
                <a:gd name="connsiteX30" fmla="*/ 1701880 w 3317224"/>
                <a:gd name="connsiteY30" fmla="*/ 1347081 h 2264366"/>
                <a:gd name="connsiteX31" fmla="*/ 1900914 w 3317224"/>
                <a:gd name="connsiteY31" fmla="*/ 1433617 h 2264366"/>
                <a:gd name="connsiteX32" fmla="*/ 2085525 w 3317224"/>
                <a:gd name="connsiteY32" fmla="*/ 1508615 h 2264366"/>
                <a:gd name="connsiteX33" fmla="*/ 2284558 w 3317224"/>
                <a:gd name="connsiteY33" fmla="*/ 1583614 h 2264366"/>
                <a:gd name="connsiteX34" fmla="*/ 2541282 w 3317224"/>
                <a:gd name="connsiteY34" fmla="*/ 1670150 h 2264366"/>
                <a:gd name="connsiteX35" fmla="*/ 2746085 w 3317224"/>
                <a:gd name="connsiteY35" fmla="*/ 1733610 h 2264366"/>
                <a:gd name="connsiteX36" fmla="*/ 2936465 w 3317224"/>
                <a:gd name="connsiteY36" fmla="*/ 1785531 h 2264366"/>
                <a:gd name="connsiteX37" fmla="*/ 3083576 w 3317224"/>
                <a:gd name="connsiteY37" fmla="*/ 1820146 h 2264366"/>
                <a:gd name="connsiteX38" fmla="*/ 3178766 w 3317224"/>
                <a:gd name="connsiteY38" fmla="*/ 1843222 h 2264366"/>
                <a:gd name="connsiteX39" fmla="*/ 3201843 w 3317224"/>
                <a:gd name="connsiteY39" fmla="*/ 1843222 h 2264366"/>
                <a:gd name="connsiteX40" fmla="*/ 3224919 w 3317224"/>
                <a:gd name="connsiteY40" fmla="*/ 1840338 h 2264366"/>
                <a:gd name="connsiteX41" fmla="*/ 3242226 w 3317224"/>
                <a:gd name="connsiteY41" fmla="*/ 1831684 h 2264366"/>
                <a:gd name="connsiteX42" fmla="*/ 3262418 w 3317224"/>
                <a:gd name="connsiteY42" fmla="*/ 1814377 h 2264366"/>
                <a:gd name="connsiteX43" fmla="*/ 3317224 w 3317224"/>
                <a:gd name="connsiteY43" fmla="*/ 1773993 h 2264366"/>
                <a:gd name="connsiteX44" fmla="*/ 3242226 w 3317224"/>
                <a:gd name="connsiteY44" fmla="*/ 2264366 h 2264366"/>
                <a:gd name="connsiteX45" fmla="*/ 3227803 w 3317224"/>
                <a:gd name="connsiteY45" fmla="*/ 2241289 h 2264366"/>
                <a:gd name="connsiteX46" fmla="*/ 3196074 w 3317224"/>
                <a:gd name="connsiteY46" fmla="*/ 2215328 h 2264366"/>
                <a:gd name="connsiteX47" fmla="*/ 3149921 w 3317224"/>
                <a:gd name="connsiteY47" fmla="*/ 2169176 h 2264366"/>
                <a:gd name="connsiteX48" fmla="*/ 3138383 w 3317224"/>
                <a:gd name="connsiteY48" fmla="*/ 2157637 h 2264366"/>
                <a:gd name="connsiteX49" fmla="*/ 3037424 w 3317224"/>
                <a:gd name="connsiteY49" fmla="*/ 2123023 h 2264366"/>
                <a:gd name="connsiteX50" fmla="*/ 2800891 w 3317224"/>
                <a:gd name="connsiteY50" fmla="*/ 2036487 h 2264366"/>
                <a:gd name="connsiteX51" fmla="*/ 2561474 w 3317224"/>
                <a:gd name="connsiteY51" fmla="*/ 1944181 h 2264366"/>
                <a:gd name="connsiteX52" fmla="*/ 2339364 w 3317224"/>
                <a:gd name="connsiteY52" fmla="*/ 1854761 h 2264366"/>
                <a:gd name="connsiteX53" fmla="*/ 2169176 w 3317224"/>
                <a:gd name="connsiteY53" fmla="*/ 1785531 h 2264366"/>
                <a:gd name="connsiteX54" fmla="*/ 1975912 w 3317224"/>
                <a:gd name="connsiteY54" fmla="*/ 1701880 h 2264366"/>
                <a:gd name="connsiteX55" fmla="*/ 1745149 w 3317224"/>
                <a:gd name="connsiteY55" fmla="*/ 1592267 h 2264366"/>
                <a:gd name="connsiteX56" fmla="*/ 1586499 w 3317224"/>
                <a:gd name="connsiteY56" fmla="*/ 1511500 h 2264366"/>
                <a:gd name="connsiteX57" fmla="*/ 1399003 w 3317224"/>
                <a:gd name="connsiteY57" fmla="*/ 1410541 h 2264366"/>
                <a:gd name="connsiteX58" fmla="*/ 1156702 w 3317224"/>
                <a:gd name="connsiteY58" fmla="*/ 1251891 h 2264366"/>
                <a:gd name="connsiteX59" fmla="*/ 1009590 w 3317224"/>
                <a:gd name="connsiteY59" fmla="*/ 1142278 h 226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317224" h="2264366">
                  <a:moveTo>
                    <a:pt x="1009590" y="1142278"/>
                  </a:moveTo>
                  <a:lnTo>
                    <a:pt x="879786" y="1041320"/>
                  </a:lnTo>
                  <a:lnTo>
                    <a:pt x="801903" y="974975"/>
                  </a:lnTo>
                  <a:lnTo>
                    <a:pt x="721136" y="902861"/>
                  </a:lnTo>
                  <a:lnTo>
                    <a:pt x="631715" y="816325"/>
                  </a:lnTo>
                  <a:lnTo>
                    <a:pt x="568255" y="752865"/>
                  </a:lnTo>
                  <a:lnTo>
                    <a:pt x="499026" y="683636"/>
                  </a:lnTo>
                  <a:lnTo>
                    <a:pt x="403836" y="579793"/>
                  </a:lnTo>
                  <a:lnTo>
                    <a:pt x="299993" y="452873"/>
                  </a:lnTo>
                  <a:lnTo>
                    <a:pt x="204803" y="331722"/>
                  </a:lnTo>
                  <a:lnTo>
                    <a:pt x="106728" y="196149"/>
                  </a:lnTo>
                  <a:lnTo>
                    <a:pt x="34615" y="92305"/>
                  </a:lnTo>
                  <a:lnTo>
                    <a:pt x="5769" y="46152"/>
                  </a:lnTo>
                  <a:lnTo>
                    <a:pt x="0" y="17307"/>
                  </a:lnTo>
                  <a:lnTo>
                    <a:pt x="0" y="5769"/>
                  </a:lnTo>
                  <a:lnTo>
                    <a:pt x="5769" y="0"/>
                  </a:lnTo>
                  <a:lnTo>
                    <a:pt x="20192" y="2884"/>
                  </a:lnTo>
                  <a:lnTo>
                    <a:pt x="34615" y="5769"/>
                  </a:lnTo>
                  <a:lnTo>
                    <a:pt x="57691" y="20191"/>
                  </a:lnTo>
                  <a:lnTo>
                    <a:pt x="77883" y="40383"/>
                  </a:lnTo>
                  <a:lnTo>
                    <a:pt x="201918" y="181726"/>
                  </a:lnTo>
                  <a:lnTo>
                    <a:pt x="380760" y="374990"/>
                  </a:lnTo>
                  <a:lnTo>
                    <a:pt x="582678" y="576908"/>
                  </a:lnTo>
                  <a:lnTo>
                    <a:pt x="715367" y="695174"/>
                  </a:lnTo>
                  <a:lnTo>
                    <a:pt x="833633" y="793249"/>
                  </a:lnTo>
                  <a:lnTo>
                    <a:pt x="963438" y="894208"/>
                  </a:lnTo>
                  <a:lnTo>
                    <a:pt x="1078819" y="977860"/>
                  </a:lnTo>
                  <a:lnTo>
                    <a:pt x="1220162" y="1078819"/>
                  </a:lnTo>
                  <a:lnTo>
                    <a:pt x="1361504" y="1174008"/>
                  </a:lnTo>
                  <a:lnTo>
                    <a:pt x="1416311" y="1208623"/>
                  </a:lnTo>
                  <a:lnTo>
                    <a:pt x="1701880" y="1347081"/>
                  </a:lnTo>
                  <a:lnTo>
                    <a:pt x="1900914" y="1433617"/>
                  </a:lnTo>
                  <a:lnTo>
                    <a:pt x="2085525" y="1508615"/>
                  </a:lnTo>
                  <a:lnTo>
                    <a:pt x="2284558" y="1583614"/>
                  </a:lnTo>
                  <a:lnTo>
                    <a:pt x="2541282" y="1670150"/>
                  </a:lnTo>
                  <a:lnTo>
                    <a:pt x="2746085" y="1733610"/>
                  </a:lnTo>
                  <a:lnTo>
                    <a:pt x="2936465" y="1785531"/>
                  </a:lnTo>
                  <a:lnTo>
                    <a:pt x="3083576" y="1820146"/>
                  </a:lnTo>
                  <a:lnTo>
                    <a:pt x="3178766" y="1843222"/>
                  </a:lnTo>
                  <a:lnTo>
                    <a:pt x="3201843" y="1843222"/>
                  </a:lnTo>
                  <a:lnTo>
                    <a:pt x="3224919" y="1840338"/>
                  </a:lnTo>
                  <a:lnTo>
                    <a:pt x="3242226" y="1831684"/>
                  </a:lnTo>
                  <a:lnTo>
                    <a:pt x="3262418" y="1814377"/>
                  </a:lnTo>
                  <a:lnTo>
                    <a:pt x="3317224" y="1773993"/>
                  </a:lnTo>
                  <a:lnTo>
                    <a:pt x="3242226" y="2264366"/>
                  </a:lnTo>
                  <a:lnTo>
                    <a:pt x="3227803" y="2241289"/>
                  </a:lnTo>
                  <a:lnTo>
                    <a:pt x="3196074" y="2215328"/>
                  </a:lnTo>
                  <a:lnTo>
                    <a:pt x="3149921" y="2169176"/>
                  </a:lnTo>
                  <a:lnTo>
                    <a:pt x="3138383" y="2157637"/>
                  </a:lnTo>
                  <a:lnTo>
                    <a:pt x="3037424" y="2123023"/>
                  </a:lnTo>
                  <a:lnTo>
                    <a:pt x="2800891" y="2036487"/>
                  </a:lnTo>
                  <a:lnTo>
                    <a:pt x="2561474" y="1944181"/>
                  </a:lnTo>
                  <a:lnTo>
                    <a:pt x="2339364" y="1854761"/>
                  </a:lnTo>
                  <a:lnTo>
                    <a:pt x="2169176" y="1785531"/>
                  </a:lnTo>
                  <a:lnTo>
                    <a:pt x="1975912" y="1701880"/>
                  </a:lnTo>
                  <a:lnTo>
                    <a:pt x="1745149" y="1592267"/>
                  </a:lnTo>
                  <a:lnTo>
                    <a:pt x="1586499" y="1511500"/>
                  </a:lnTo>
                  <a:lnTo>
                    <a:pt x="1399003" y="1410541"/>
                  </a:lnTo>
                  <a:lnTo>
                    <a:pt x="1156702" y="1251891"/>
                  </a:lnTo>
                  <a:lnTo>
                    <a:pt x="1009590" y="11422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D485F035-7D86-4ED4-925D-2E148763EB38}"/>
                </a:ext>
              </a:extLst>
            </p:cNvPr>
            <p:cNvSpPr/>
            <p:nvPr/>
          </p:nvSpPr>
          <p:spPr>
            <a:xfrm>
              <a:off x="4538663" y="3028950"/>
              <a:ext cx="2819400" cy="2565400"/>
            </a:xfrm>
            <a:custGeom>
              <a:avLst/>
              <a:gdLst>
                <a:gd name="connsiteX0" fmla="*/ 1401203 w 2818852"/>
                <a:gd name="connsiteY0" fmla="*/ 1667629 h 2565583"/>
                <a:gd name="connsiteX1" fmla="*/ 1259767 w 2818852"/>
                <a:gd name="connsiteY1" fmla="*/ 1480144 h 2565583"/>
                <a:gd name="connsiteX2" fmla="*/ 1108463 w 2818852"/>
                <a:gd name="connsiteY2" fmla="*/ 1272924 h 2565583"/>
                <a:gd name="connsiteX3" fmla="*/ 983473 w 2818852"/>
                <a:gd name="connsiteY3" fmla="*/ 1098596 h 2565583"/>
                <a:gd name="connsiteX4" fmla="*/ 842037 w 2818852"/>
                <a:gd name="connsiteY4" fmla="*/ 911111 h 2565583"/>
                <a:gd name="connsiteX5" fmla="*/ 733493 w 2818852"/>
                <a:gd name="connsiteY5" fmla="*/ 763097 h 2565583"/>
                <a:gd name="connsiteX6" fmla="*/ 638106 w 2818852"/>
                <a:gd name="connsiteY6" fmla="*/ 634817 h 2565583"/>
                <a:gd name="connsiteX7" fmla="*/ 565744 w 2818852"/>
                <a:gd name="connsiteY7" fmla="*/ 542720 h 2565583"/>
                <a:gd name="connsiteX8" fmla="*/ 513116 w 2818852"/>
                <a:gd name="connsiteY8" fmla="*/ 473646 h 2565583"/>
                <a:gd name="connsiteX9" fmla="*/ 463778 w 2818852"/>
                <a:gd name="connsiteY9" fmla="*/ 411151 h 2565583"/>
                <a:gd name="connsiteX10" fmla="*/ 414440 w 2818852"/>
                <a:gd name="connsiteY10" fmla="*/ 351945 h 2565583"/>
                <a:gd name="connsiteX11" fmla="*/ 365102 w 2818852"/>
                <a:gd name="connsiteY11" fmla="*/ 292740 h 2565583"/>
                <a:gd name="connsiteX12" fmla="*/ 325632 w 2818852"/>
                <a:gd name="connsiteY12" fmla="*/ 253269 h 2565583"/>
                <a:gd name="connsiteX13" fmla="*/ 292739 w 2818852"/>
                <a:gd name="connsiteY13" fmla="*/ 220377 h 2565583"/>
                <a:gd name="connsiteX14" fmla="*/ 246691 w 2818852"/>
                <a:gd name="connsiteY14" fmla="*/ 184196 h 2565583"/>
                <a:gd name="connsiteX15" fmla="*/ 194063 w 2818852"/>
                <a:gd name="connsiteY15" fmla="*/ 148015 h 2565583"/>
                <a:gd name="connsiteX16" fmla="*/ 161171 w 2818852"/>
                <a:gd name="connsiteY16" fmla="*/ 128279 h 2565583"/>
                <a:gd name="connsiteX17" fmla="*/ 118411 w 2818852"/>
                <a:gd name="connsiteY17" fmla="*/ 105255 h 2565583"/>
                <a:gd name="connsiteX18" fmla="*/ 55916 w 2818852"/>
                <a:gd name="connsiteY18" fmla="*/ 75652 h 2565583"/>
                <a:gd name="connsiteX19" fmla="*/ 26314 w 2818852"/>
                <a:gd name="connsiteY19" fmla="*/ 62495 h 2565583"/>
                <a:gd name="connsiteX20" fmla="*/ 13157 w 2818852"/>
                <a:gd name="connsiteY20" fmla="*/ 49338 h 2565583"/>
                <a:gd name="connsiteX21" fmla="*/ 0 w 2818852"/>
                <a:gd name="connsiteY21" fmla="*/ 23025 h 2565583"/>
                <a:gd name="connsiteX22" fmla="*/ 3289 w 2818852"/>
                <a:gd name="connsiteY22" fmla="*/ 6579 h 2565583"/>
                <a:gd name="connsiteX23" fmla="*/ 23024 w 2818852"/>
                <a:gd name="connsiteY23" fmla="*/ 0 h 2565583"/>
                <a:gd name="connsiteX24" fmla="*/ 62495 w 2818852"/>
                <a:gd name="connsiteY24" fmla="*/ 0 h 2565583"/>
                <a:gd name="connsiteX25" fmla="*/ 144725 w 2818852"/>
                <a:gd name="connsiteY25" fmla="*/ 16446 h 2565583"/>
                <a:gd name="connsiteX26" fmla="*/ 223666 w 2818852"/>
                <a:gd name="connsiteY26" fmla="*/ 46049 h 2565583"/>
                <a:gd name="connsiteX27" fmla="*/ 299318 w 2818852"/>
                <a:gd name="connsiteY27" fmla="*/ 88809 h 2565583"/>
                <a:gd name="connsiteX28" fmla="*/ 378259 w 2818852"/>
                <a:gd name="connsiteY28" fmla="*/ 144725 h 2565583"/>
                <a:gd name="connsiteX29" fmla="*/ 457200 w 2818852"/>
                <a:gd name="connsiteY29" fmla="*/ 207220 h 2565583"/>
                <a:gd name="connsiteX30" fmla="*/ 598636 w 2818852"/>
                <a:gd name="connsiteY30" fmla="*/ 358524 h 2565583"/>
                <a:gd name="connsiteX31" fmla="*/ 743361 w 2818852"/>
                <a:gd name="connsiteY31" fmla="*/ 536141 h 2565583"/>
                <a:gd name="connsiteX32" fmla="*/ 934135 w 2818852"/>
                <a:gd name="connsiteY32" fmla="*/ 766386 h 2565583"/>
                <a:gd name="connsiteX33" fmla="*/ 1092017 w 2818852"/>
                <a:gd name="connsiteY33" fmla="*/ 950581 h 2565583"/>
                <a:gd name="connsiteX34" fmla="*/ 1315683 w 2818852"/>
                <a:gd name="connsiteY34" fmla="*/ 1207140 h 2565583"/>
                <a:gd name="connsiteX35" fmla="*/ 1552506 w 2818852"/>
                <a:gd name="connsiteY35" fmla="*/ 1466987 h 2565583"/>
                <a:gd name="connsiteX36" fmla="*/ 1670918 w 2818852"/>
                <a:gd name="connsiteY36" fmla="*/ 1591977 h 2565583"/>
                <a:gd name="connsiteX37" fmla="*/ 1753148 w 2818852"/>
                <a:gd name="connsiteY37" fmla="*/ 1677497 h 2565583"/>
                <a:gd name="connsiteX38" fmla="*/ 1858403 w 2818852"/>
                <a:gd name="connsiteY38" fmla="*/ 1779462 h 2565583"/>
                <a:gd name="connsiteX39" fmla="*/ 1989971 w 2818852"/>
                <a:gd name="connsiteY39" fmla="*/ 1904452 h 2565583"/>
                <a:gd name="connsiteX40" fmla="*/ 2141275 w 2818852"/>
                <a:gd name="connsiteY40" fmla="*/ 2029442 h 2565583"/>
                <a:gd name="connsiteX41" fmla="*/ 2309024 w 2818852"/>
                <a:gd name="connsiteY41" fmla="*/ 2164299 h 2565583"/>
                <a:gd name="connsiteX42" fmla="*/ 2503088 w 2818852"/>
                <a:gd name="connsiteY42" fmla="*/ 2302446 h 2565583"/>
                <a:gd name="connsiteX43" fmla="*/ 2670837 w 2818852"/>
                <a:gd name="connsiteY43" fmla="*/ 2410990 h 2565583"/>
                <a:gd name="connsiteX44" fmla="*/ 2779381 w 2818852"/>
                <a:gd name="connsiteY44" fmla="*/ 2480063 h 2565583"/>
                <a:gd name="connsiteX45" fmla="*/ 2792538 w 2818852"/>
                <a:gd name="connsiteY45" fmla="*/ 2489931 h 2565583"/>
                <a:gd name="connsiteX46" fmla="*/ 2808984 w 2818852"/>
                <a:gd name="connsiteY46" fmla="*/ 2506377 h 2565583"/>
                <a:gd name="connsiteX47" fmla="*/ 2815563 w 2818852"/>
                <a:gd name="connsiteY47" fmla="*/ 2516245 h 2565583"/>
                <a:gd name="connsiteX48" fmla="*/ 2818852 w 2818852"/>
                <a:gd name="connsiteY48" fmla="*/ 2532691 h 2565583"/>
                <a:gd name="connsiteX49" fmla="*/ 2812273 w 2818852"/>
                <a:gd name="connsiteY49" fmla="*/ 2549137 h 2565583"/>
                <a:gd name="connsiteX50" fmla="*/ 2799116 w 2818852"/>
                <a:gd name="connsiteY50" fmla="*/ 2555715 h 2565583"/>
                <a:gd name="connsiteX51" fmla="*/ 2772803 w 2818852"/>
                <a:gd name="connsiteY51" fmla="*/ 2562294 h 2565583"/>
                <a:gd name="connsiteX52" fmla="*/ 2746489 w 2818852"/>
                <a:gd name="connsiteY52" fmla="*/ 2565583 h 2565583"/>
                <a:gd name="connsiteX53" fmla="*/ 2634656 w 2818852"/>
                <a:gd name="connsiteY53" fmla="*/ 2559004 h 2565583"/>
                <a:gd name="connsiteX54" fmla="*/ 2427436 w 2818852"/>
                <a:gd name="connsiteY54" fmla="*/ 2542558 h 2565583"/>
                <a:gd name="connsiteX55" fmla="*/ 2243240 w 2818852"/>
                <a:gd name="connsiteY55" fmla="*/ 2529402 h 2565583"/>
                <a:gd name="connsiteX56" fmla="*/ 2164299 w 2818852"/>
                <a:gd name="connsiteY56" fmla="*/ 2522823 h 2565583"/>
                <a:gd name="connsiteX57" fmla="*/ 2124829 w 2818852"/>
                <a:gd name="connsiteY57" fmla="*/ 2516245 h 2565583"/>
                <a:gd name="connsiteX58" fmla="*/ 2078780 w 2818852"/>
                <a:gd name="connsiteY58" fmla="*/ 2503088 h 2565583"/>
                <a:gd name="connsiteX59" fmla="*/ 2022863 w 2818852"/>
                <a:gd name="connsiteY59" fmla="*/ 2480063 h 2565583"/>
                <a:gd name="connsiteX60" fmla="*/ 1989971 w 2818852"/>
                <a:gd name="connsiteY60" fmla="*/ 2457039 h 2565583"/>
                <a:gd name="connsiteX61" fmla="*/ 1960368 w 2818852"/>
                <a:gd name="connsiteY61" fmla="*/ 2427436 h 2565583"/>
                <a:gd name="connsiteX62" fmla="*/ 1911030 w 2818852"/>
                <a:gd name="connsiteY62" fmla="*/ 2361652 h 2565583"/>
                <a:gd name="connsiteX63" fmla="*/ 1805775 w 2818852"/>
                <a:gd name="connsiteY63" fmla="*/ 2213638 h 2565583"/>
                <a:gd name="connsiteX64" fmla="*/ 1644604 w 2818852"/>
                <a:gd name="connsiteY64" fmla="*/ 1993261 h 2565583"/>
                <a:gd name="connsiteX65" fmla="*/ 1473565 w 2818852"/>
                <a:gd name="connsiteY65" fmla="*/ 1759727 h 2565583"/>
                <a:gd name="connsiteX66" fmla="*/ 1401203 w 2818852"/>
                <a:gd name="connsiteY66" fmla="*/ 1667629 h 25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18852" h="2565583">
                  <a:moveTo>
                    <a:pt x="1401203" y="1667629"/>
                  </a:moveTo>
                  <a:lnTo>
                    <a:pt x="1259767" y="1480144"/>
                  </a:lnTo>
                  <a:lnTo>
                    <a:pt x="1108463" y="1272924"/>
                  </a:lnTo>
                  <a:lnTo>
                    <a:pt x="983473" y="1098596"/>
                  </a:lnTo>
                  <a:lnTo>
                    <a:pt x="842037" y="911111"/>
                  </a:lnTo>
                  <a:lnTo>
                    <a:pt x="733493" y="763097"/>
                  </a:lnTo>
                  <a:lnTo>
                    <a:pt x="638106" y="634817"/>
                  </a:lnTo>
                  <a:lnTo>
                    <a:pt x="565744" y="542720"/>
                  </a:lnTo>
                  <a:lnTo>
                    <a:pt x="513116" y="473646"/>
                  </a:lnTo>
                  <a:lnTo>
                    <a:pt x="463778" y="411151"/>
                  </a:lnTo>
                  <a:lnTo>
                    <a:pt x="414440" y="351945"/>
                  </a:lnTo>
                  <a:lnTo>
                    <a:pt x="365102" y="292740"/>
                  </a:lnTo>
                  <a:lnTo>
                    <a:pt x="325632" y="253269"/>
                  </a:lnTo>
                  <a:lnTo>
                    <a:pt x="292739" y="220377"/>
                  </a:lnTo>
                  <a:lnTo>
                    <a:pt x="246691" y="184196"/>
                  </a:lnTo>
                  <a:lnTo>
                    <a:pt x="194063" y="148015"/>
                  </a:lnTo>
                  <a:lnTo>
                    <a:pt x="161171" y="128279"/>
                  </a:lnTo>
                  <a:lnTo>
                    <a:pt x="118411" y="105255"/>
                  </a:lnTo>
                  <a:lnTo>
                    <a:pt x="55916" y="75652"/>
                  </a:lnTo>
                  <a:lnTo>
                    <a:pt x="26314" y="62495"/>
                  </a:lnTo>
                  <a:lnTo>
                    <a:pt x="13157" y="49338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23024" y="0"/>
                  </a:lnTo>
                  <a:lnTo>
                    <a:pt x="62495" y="0"/>
                  </a:lnTo>
                  <a:lnTo>
                    <a:pt x="144725" y="16446"/>
                  </a:lnTo>
                  <a:lnTo>
                    <a:pt x="223666" y="46049"/>
                  </a:lnTo>
                  <a:lnTo>
                    <a:pt x="299318" y="88809"/>
                  </a:lnTo>
                  <a:lnTo>
                    <a:pt x="378259" y="144725"/>
                  </a:lnTo>
                  <a:lnTo>
                    <a:pt x="457200" y="207220"/>
                  </a:lnTo>
                  <a:lnTo>
                    <a:pt x="598636" y="358524"/>
                  </a:lnTo>
                  <a:lnTo>
                    <a:pt x="743361" y="536141"/>
                  </a:lnTo>
                  <a:lnTo>
                    <a:pt x="934135" y="766386"/>
                  </a:lnTo>
                  <a:lnTo>
                    <a:pt x="1092017" y="950581"/>
                  </a:lnTo>
                  <a:lnTo>
                    <a:pt x="1315683" y="1207140"/>
                  </a:lnTo>
                  <a:lnTo>
                    <a:pt x="1552506" y="1466987"/>
                  </a:lnTo>
                  <a:lnTo>
                    <a:pt x="1670918" y="1591977"/>
                  </a:lnTo>
                  <a:lnTo>
                    <a:pt x="1753148" y="1677497"/>
                  </a:lnTo>
                  <a:lnTo>
                    <a:pt x="1858403" y="1779462"/>
                  </a:lnTo>
                  <a:lnTo>
                    <a:pt x="1989971" y="1904452"/>
                  </a:lnTo>
                  <a:lnTo>
                    <a:pt x="2141275" y="2029442"/>
                  </a:lnTo>
                  <a:lnTo>
                    <a:pt x="2309024" y="2164299"/>
                  </a:lnTo>
                  <a:lnTo>
                    <a:pt x="2503088" y="2302446"/>
                  </a:lnTo>
                  <a:lnTo>
                    <a:pt x="2670837" y="2410990"/>
                  </a:lnTo>
                  <a:lnTo>
                    <a:pt x="2779381" y="2480063"/>
                  </a:lnTo>
                  <a:lnTo>
                    <a:pt x="2792538" y="2489931"/>
                  </a:lnTo>
                  <a:lnTo>
                    <a:pt x="2808984" y="2506377"/>
                  </a:lnTo>
                  <a:lnTo>
                    <a:pt x="2815563" y="2516245"/>
                  </a:lnTo>
                  <a:lnTo>
                    <a:pt x="2818852" y="2532691"/>
                  </a:lnTo>
                  <a:lnTo>
                    <a:pt x="2812273" y="2549137"/>
                  </a:lnTo>
                  <a:lnTo>
                    <a:pt x="2799116" y="2555715"/>
                  </a:lnTo>
                  <a:lnTo>
                    <a:pt x="2772803" y="2562294"/>
                  </a:lnTo>
                  <a:lnTo>
                    <a:pt x="2746489" y="2565583"/>
                  </a:lnTo>
                  <a:lnTo>
                    <a:pt x="2634656" y="2559004"/>
                  </a:lnTo>
                  <a:lnTo>
                    <a:pt x="2427436" y="2542558"/>
                  </a:lnTo>
                  <a:lnTo>
                    <a:pt x="2243240" y="2529402"/>
                  </a:lnTo>
                  <a:lnTo>
                    <a:pt x="2164299" y="2522823"/>
                  </a:lnTo>
                  <a:lnTo>
                    <a:pt x="2124829" y="2516245"/>
                  </a:lnTo>
                  <a:lnTo>
                    <a:pt x="2078780" y="2503088"/>
                  </a:lnTo>
                  <a:lnTo>
                    <a:pt x="2022863" y="2480063"/>
                  </a:lnTo>
                  <a:lnTo>
                    <a:pt x="1989971" y="2457039"/>
                  </a:lnTo>
                  <a:lnTo>
                    <a:pt x="1960368" y="2427436"/>
                  </a:lnTo>
                  <a:lnTo>
                    <a:pt x="1911030" y="2361652"/>
                  </a:lnTo>
                  <a:lnTo>
                    <a:pt x="1805775" y="2213638"/>
                  </a:lnTo>
                  <a:lnTo>
                    <a:pt x="1644604" y="1993261"/>
                  </a:lnTo>
                  <a:lnTo>
                    <a:pt x="1473565" y="1759727"/>
                  </a:lnTo>
                  <a:lnTo>
                    <a:pt x="1401203" y="16676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882388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94" name="グループ化 1">
            <a:extLst>
              <a:ext uri="{FF2B5EF4-FFF2-40B4-BE49-F238E27FC236}">
                <a16:creationId xmlns:a16="http://schemas.microsoft.com/office/drawing/2014/main" id="{1AEBB72E-689D-4036-A34A-FA5C10266579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1471613"/>
            <a:ext cx="4927600" cy="4473575"/>
            <a:chOff x="2566988" y="1471613"/>
            <a:chExt cx="4927600" cy="4473575"/>
          </a:xfrm>
        </p:grpSpPr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231E47E-1CBF-47B0-BAEB-9B4FFACE576F}"/>
                </a:ext>
              </a:extLst>
            </p:cNvPr>
            <p:cNvSpPr/>
            <p:nvPr/>
          </p:nvSpPr>
          <p:spPr>
            <a:xfrm>
              <a:off x="3233738" y="1471613"/>
              <a:ext cx="1063625" cy="612775"/>
            </a:xfrm>
            <a:custGeom>
              <a:avLst/>
              <a:gdLst>
                <a:gd name="connsiteX0" fmla="*/ 426243 w 1064418"/>
                <a:gd name="connsiteY0" fmla="*/ 190500 h 611981"/>
                <a:gd name="connsiteX1" fmla="*/ 509587 w 1064418"/>
                <a:gd name="connsiteY1" fmla="*/ 219075 h 611981"/>
                <a:gd name="connsiteX2" fmla="*/ 595312 w 1064418"/>
                <a:gd name="connsiteY2" fmla="*/ 247650 h 611981"/>
                <a:gd name="connsiteX3" fmla="*/ 642937 w 1064418"/>
                <a:gd name="connsiteY3" fmla="*/ 261937 h 611981"/>
                <a:gd name="connsiteX4" fmla="*/ 681037 w 1064418"/>
                <a:gd name="connsiteY4" fmla="*/ 266700 h 611981"/>
                <a:gd name="connsiteX5" fmla="*/ 738187 w 1064418"/>
                <a:gd name="connsiteY5" fmla="*/ 276225 h 611981"/>
                <a:gd name="connsiteX6" fmla="*/ 804862 w 1064418"/>
                <a:gd name="connsiteY6" fmla="*/ 290512 h 611981"/>
                <a:gd name="connsiteX7" fmla="*/ 857250 w 1064418"/>
                <a:gd name="connsiteY7" fmla="*/ 304800 h 611981"/>
                <a:gd name="connsiteX8" fmla="*/ 907256 w 1064418"/>
                <a:gd name="connsiteY8" fmla="*/ 323850 h 611981"/>
                <a:gd name="connsiteX9" fmla="*/ 945356 w 1064418"/>
                <a:gd name="connsiteY9" fmla="*/ 340518 h 611981"/>
                <a:gd name="connsiteX10" fmla="*/ 969168 w 1064418"/>
                <a:gd name="connsiteY10" fmla="*/ 354806 h 611981"/>
                <a:gd name="connsiteX11" fmla="*/ 990600 w 1064418"/>
                <a:gd name="connsiteY11" fmla="*/ 369093 h 611981"/>
                <a:gd name="connsiteX12" fmla="*/ 1016793 w 1064418"/>
                <a:gd name="connsiteY12" fmla="*/ 390525 h 611981"/>
                <a:gd name="connsiteX13" fmla="*/ 1035843 w 1064418"/>
                <a:gd name="connsiteY13" fmla="*/ 409575 h 611981"/>
                <a:gd name="connsiteX14" fmla="*/ 1052512 w 1064418"/>
                <a:gd name="connsiteY14" fmla="*/ 431006 h 611981"/>
                <a:gd name="connsiteX15" fmla="*/ 1062037 w 1064418"/>
                <a:gd name="connsiteY15" fmla="*/ 452437 h 611981"/>
                <a:gd name="connsiteX16" fmla="*/ 1064418 w 1064418"/>
                <a:gd name="connsiteY16" fmla="*/ 473868 h 611981"/>
                <a:gd name="connsiteX17" fmla="*/ 1064418 w 1064418"/>
                <a:gd name="connsiteY17" fmla="*/ 507206 h 611981"/>
                <a:gd name="connsiteX18" fmla="*/ 1057275 w 1064418"/>
                <a:gd name="connsiteY18" fmla="*/ 540543 h 611981"/>
                <a:gd name="connsiteX19" fmla="*/ 1045368 w 1064418"/>
                <a:gd name="connsiteY19" fmla="*/ 569118 h 611981"/>
                <a:gd name="connsiteX20" fmla="*/ 1031081 w 1064418"/>
                <a:gd name="connsiteY20" fmla="*/ 585787 h 611981"/>
                <a:gd name="connsiteX21" fmla="*/ 1007268 w 1064418"/>
                <a:gd name="connsiteY21" fmla="*/ 597693 h 611981"/>
                <a:gd name="connsiteX22" fmla="*/ 981075 w 1064418"/>
                <a:gd name="connsiteY22" fmla="*/ 607218 h 611981"/>
                <a:gd name="connsiteX23" fmla="*/ 952500 w 1064418"/>
                <a:gd name="connsiteY23" fmla="*/ 611981 h 611981"/>
                <a:gd name="connsiteX24" fmla="*/ 914400 w 1064418"/>
                <a:gd name="connsiteY24" fmla="*/ 611981 h 611981"/>
                <a:gd name="connsiteX25" fmla="*/ 878681 w 1064418"/>
                <a:gd name="connsiteY25" fmla="*/ 609600 h 611981"/>
                <a:gd name="connsiteX26" fmla="*/ 821531 w 1064418"/>
                <a:gd name="connsiteY26" fmla="*/ 595312 h 611981"/>
                <a:gd name="connsiteX27" fmla="*/ 754856 w 1064418"/>
                <a:gd name="connsiteY27" fmla="*/ 569118 h 611981"/>
                <a:gd name="connsiteX28" fmla="*/ 657225 w 1064418"/>
                <a:gd name="connsiteY28" fmla="*/ 526256 h 611981"/>
                <a:gd name="connsiteX29" fmla="*/ 559593 w 1064418"/>
                <a:gd name="connsiteY29" fmla="*/ 478631 h 611981"/>
                <a:gd name="connsiteX30" fmla="*/ 485775 w 1064418"/>
                <a:gd name="connsiteY30" fmla="*/ 438150 h 611981"/>
                <a:gd name="connsiteX31" fmla="*/ 397668 w 1064418"/>
                <a:gd name="connsiteY31" fmla="*/ 388143 h 611981"/>
                <a:gd name="connsiteX32" fmla="*/ 321468 w 1064418"/>
                <a:gd name="connsiteY32" fmla="*/ 338137 h 611981"/>
                <a:gd name="connsiteX33" fmla="*/ 271462 w 1064418"/>
                <a:gd name="connsiteY33" fmla="*/ 304800 h 611981"/>
                <a:gd name="connsiteX34" fmla="*/ 228600 w 1064418"/>
                <a:gd name="connsiteY34" fmla="*/ 271462 h 611981"/>
                <a:gd name="connsiteX35" fmla="*/ 183356 w 1064418"/>
                <a:gd name="connsiteY35" fmla="*/ 233362 h 611981"/>
                <a:gd name="connsiteX36" fmla="*/ 140493 w 1064418"/>
                <a:gd name="connsiteY36" fmla="*/ 197643 h 611981"/>
                <a:gd name="connsiteX37" fmla="*/ 100012 w 1064418"/>
                <a:gd name="connsiteY37" fmla="*/ 157162 h 611981"/>
                <a:gd name="connsiteX38" fmla="*/ 61912 w 1064418"/>
                <a:gd name="connsiteY38" fmla="*/ 116681 h 611981"/>
                <a:gd name="connsiteX39" fmla="*/ 30956 w 1064418"/>
                <a:gd name="connsiteY39" fmla="*/ 83343 h 611981"/>
                <a:gd name="connsiteX40" fmla="*/ 11906 w 1064418"/>
                <a:gd name="connsiteY40" fmla="*/ 57150 h 611981"/>
                <a:gd name="connsiteX41" fmla="*/ 2381 w 1064418"/>
                <a:gd name="connsiteY41" fmla="*/ 35718 h 611981"/>
                <a:gd name="connsiteX42" fmla="*/ 0 w 1064418"/>
                <a:gd name="connsiteY42" fmla="*/ 19050 h 611981"/>
                <a:gd name="connsiteX43" fmla="*/ 0 w 1064418"/>
                <a:gd name="connsiteY43" fmla="*/ 9525 h 611981"/>
                <a:gd name="connsiteX44" fmla="*/ 7143 w 1064418"/>
                <a:gd name="connsiteY44" fmla="*/ 0 h 611981"/>
                <a:gd name="connsiteX45" fmla="*/ 26193 w 1064418"/>
                <a:gd name="connsiteY45" fmla="*/ 0 h 611981"/>
                <a:gd name="connsiteX46" fmla="*/ 57150 w 1064418"/>
                <a:gd name="connsiteY46" fmla="*/ 14287 h 611981"/>
                <a:gd name="connsiteX47" fmla="*/ 145256 w 1064418"/>
                <a:gd name="connsiteY47" fmla="*/ 66675 h 611981"/>
                <a:gd name="connsiteX48" fmla="*/ 245268 w 1064418"/>
                <a:gd name="connsiteY48" fmla="*/ 116681 h 611981"/>
                <a:gd name="connsiteX49" fmla="*/ 359568 w 1064418"/>
                <a:gd name="connsiteY49" fmla="*/ 166687 h 611981"/>
                <a:gd name="connsiteX50" fmla="*/ 426243 w 1064418"/>
                <a:gd name="connsiteY50" fmla="*/ 190500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064418" h="611981">
                  <a:moveTo>
                    <a:pt x="426243" y="190500"/>
                  </a:moveTo>
                  <a:lnTo>
                    <a:pt x="509587" y="219075"/>
                  </a:lnTo>
                  <a:lnTo>
                    <a:pt x="595312" y="247650"/>
                  </a:lnTo>
                  <a:lnTo>
                    <a:pt x="642937" y="261937"/>
                  </a:lnTo>
                  <a:lnTo>
                    <a:pt x="681037" y="266700"/>
                  </a:lnTo>
                  <a:lnTo>
                    <a:pt x="738187" y="276225"/>
                  </a:lnTo>
                  <a:lnTo>
                    <a:pt x="804862" y="290512"/>
                  </a:lnTo>
                  <a:lnTo>
                    <a:pt x="857250" y="304800"/>
                  </a:lnTo>
                  <a:lnTo>
                    <a:pt x="907256" y="323850"/>
                  </a:lnTo>
                  <a:lnTo>
                    <a:pt x="945356" y="340518"/>
                  </a:lnTo>
                  <a:lnTo>
                    <a:pt x="969168" y="354806"/>
                  </a:lnTo>
                  <a:lnTo>
                    <a:pt x="990600" y="369093"/>
                  </a:lnTo>
                  <a:lnTo>
                    <a:pt x="1016793" y="390525"/>
                  </a:lnTo>
                  <a:lnTo>
                    <a:pt x="1035843" y="409575"/>
                  </a:lnTo>
                  <a:lnTo>
                    <a:pt x="1052512" y="431006"/>
                  </a:lnTo>
                  <a:lnTo>
                    <a:pt x="1062037" y="452437"/>
                  </a:lnTo>
                  <a:lnTo>
                    <a:pt x="1064418" y="473868"/>
                  </a:lnTo>
                  <a:lnTo>
                    <a:pt x="1064418" y="507206"/>
                  </a:lnTo>
                  <a:lnTo>
                    <a:pt x="1057275" y="540543"/>
                  </a:lnTo>
                  <a:lnTo>
                    <a:pt x="1045368" y="569118"/>
                  </a:lnTo>
                  <a:lnTo>
                    <a:pt x="1031081" y="585787"/>
                  </a:lnTo>
                  <a:lnTo>
                    <a:pt x="1007268" y="597693"/>
                  </a:lnTo>
                  <a:lnTo>
                    <a:pt x="981075" y="607218"/>
                  </a:lnTo>
                  <a:lnTo>
                    <a:pt x="952500" y="611981"/>
                  </a:lnTo>
                  <a:lnTo>
                    <a:pt x="914400" y="611981"/>
                  </a:lnTo>
                  <a:lnTo>
                    <a:pt x="878681" y="609600"/>
                  </a:lnTo>
                  <a:lnTo>
                    <a:pt x="821531" y="595312"/>
                  </a:lnTo>
                  <a:lnTo>
                    <a:pt x="754856" y="569118"/>
                  </a:lnTo>
                  <a:lnTo>
                    <a:pt x="657225" y="526256"/>
                  </a:lnTo>
                  <a:lnTo>
                    <a:pt x="559593" y="478631"/>
                  </a:lnTo>
                  <a:lnTo>
                    <a:pt x="485775" y="438150"/>
                  </a:lnTo>
                  <a:lnTo>
                    <a:pt x="397668" y="388143"/>
                  </a:lnTo>
                  <a:lnTo>
                    <a:pt x="321468" y="338137"/>
                  </a:lnTo>
                  <a:lnTo>
                    <a:pt x="271462" y="304800"/>
                  </a:lnTo>
                  <a:lnTo>
                    <a:pt x="228600" y="271462"/>
                  </a:lnTo>
                  <a:lnTo>
                    <a:pt x="183356" y="233362"/>
                  </a:lnTo>
                  <a:lnTo>
                    <a:pt x="140493" y="197643"/>
                  </a:lnTo>
                  <a:lnTo>
                    <a:pt x="100012" y="157162"/>
                  </a:lnTo>
                  <a:lnTo>
                    <a:pt x="61912" y="116681"/>
                  </a:lnTo>
                  <a:lnTo>
                    <a:pt x="30956" y="83343"/>
                  </a:lnTo>
                  <a:lnTo>
                    <a:pt x="11906" y="57150"/>
                  </a:lnTo>
                  <a:lnTo>
                    <a:pt x="2381" y="35718"/>
                  </a:lnTo>
                  <a:lnTo>
                    <a:pt x="0" y="19050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26193" y="0"/>
                  </a:lnTo>
                  <a:lnTo>
                    <a:pt x="57150" y="14287"/>
                  </a:lnTo>
                  <a:lnTo>
                    <a:pt x="145256" y="66675"/>
                  </a:lnTo>
                  <a:lnTo>
                    <a:pt x="245268" y="116681"/>
                  </a:lnTo>
                  <a:lnTo>
                    <a:pt x="359568" y="166687"/>
                  </a:lnTo>
                  <a:lnTo>
                    <a:pt x="426243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3C0BE4E-6F0C-4A2C-BFEB-542A70D455E0}"/>
                </a:ext>
              </a:extLst>
            </p:cNvPr>
            <p:cNvSpPr/>
            <p:nvPr/>
          </p:nvSpPr>
          <p:spPr>
            <a:xfrm>
              <a:off x="2566988" y="2401888"/>
              <a:ext cx="2368550" cy="558800"/>
            </a:xfrm>
            <a:custGeom>
              <a:avLst/>
              <a:gdLst>
                <a:gd name="connsiteX0" fmla="*/ 1983581 w 2369343"/>
                <a:gd name="connsiteY0" fmla="*/ 278607 h 557213"/>
                <a:gd name="connsiteX1" fmla="*/ 1890712 w 2369343"/>
                <a:gd name="connsiteY1" fmla="*/ 283369 h 557213"/>
                <a:gd name="connsiteX2" fmla="*/ 1790700 w 2369343"/>
                <a:gd name="connsiteY2" fmla="*/ 288132 h 557213"/>
                <a:gd name="connsiteX3" fmla="*/ 1704975 w 2369343"/>
                <a:gd name="connsiteY3" fmla="*/ 295275 h 557213"/>
                <a:gd name="connsiteX4" fmla="*/ 1602581 w 2369343"/>
                <a:gd name="connsiteY4" fmla="*/ 302419 h 557213"/>
                <a:gd name="connsiteX5" fmla="*/ 1438275 w 2369343"/>
                <a:gd name="connsiteY5" fmla="*/ 319088 h 557213"/>
                <a:gd name="connsiteX6" fmla="*/ 1316831 w 2369343"/>
                <a:gd name="connsiteY6" fmla="*/ 335757 h 557213"/>
                <a:gd name="connsiteX7" fmla="*/ 1209675 w 2369343"/>
                <a:gd name="connsiteY7" fmla="*/ 352425 h 557213"/>
                <a:gd name="connsiteX8" fmla="*/ 1104900 w 2369343"/>
                <a:gd name="connsiteY8" fmla="*/ 376238 h 557213"/>
                <a:gd name="connsiteX9" fmla="*/ 957262 w 2369343"/>
                <a:gd name="connsiteY9" fmla="*/ 416719 h 557213"/>
                <a:gd name="connsiteX10" fmla="*/ 783431 w 2369343"/>
                <a:gd name="connsiteY10" fmla="*/ 464344 h 557213"/>
                <a:gd name="connsiteX11" fmla="*/ 628650 w 2369343"/>
                <a:gd name="connsiteY11" fmla="*/ 511969 h 557213"/>
                <a:gd name="connsiteX12" fmla="*/ 519112 w 2369343"/>
                <a:gd name="connsiteY12" fmla="*/ 545307 h 557213"/>
                <a:gd name="connsiteX13" fmla="*/ 483393 w 2369343"/>
                <a:gd name="connsiteY13" fmla="*/ 554832 h 557213"/>
                <a:gd name="connsiteX14" fmla="*/ 464343 w 2369343"/>
                <a:gd name="connsiteY14" fmla="*/ 557213 h 557213"/>
                <a:gd name="connsiteX15" fmla="*/ 423862 w 2369343"/>
                <a:gd name="connsiteY15" fmla="*/ 552450 h 557213"/>
                <a:gd name="connsiteX16" fmla="*/ 373856 w 2369343"/>
                <a:gd name="connsiteY16" fmla="*/ 542925 h 557213"/>
                <a:gd name="connsiteX17" fmla="*/ 335756 w 2369343"/>
                <a:gd name="connsiteY17" fmla="*/ 531019 h 557213"/>
                <a:gd name="connsiteX18" fmla="*/ 300037 w 2369343"/>
                <a:gd name="connsiteY18" fmla="*/ 514350 h 557213"/>
                <a:gd name="connsiteX19" fmla="*/ 259556 w 2369343"/>
                <a:gd name="connsiteY19" fmla="*/ 490538 h 557213"/>
                <a:gd name="connsiteX20" fmla="*/ 226218 w 2369343"/>
                <a:gd name="connsiteY20" fmla="*/ 469107 h 557213"/>
                <a:gd name="connsiteX21" fmla="*/ 192881 w 2369343"/>
                <a:gd name="connsiteY21" fmla="*/ 442913 h 557213"/>
                <a:gd name="connsiteX22" fmla="*/ 157162 w 2369343"/>
                <a:gd name="connsiteY22" fmla="*/ 414338 h 557213"/>
                <a:gd name="connsiteX23" fmla="*/ 133350 w 2369343"/>
                <a:gd name="connsiteY23" fmla="*/ 390525 h 557213"/>
                <a:gd name="connsiteX24" fmla="*/ 104775 w 2369343"/>
                <a:gd name="connsiteY24" fmla="*/ 361950 h 557213"/>
                <a:gd name="connsiteX25" fmla="*/ 78581 w 2369343"/>
                <a:gd name="connsiteY25" fmla="*/ 333375 h 557213"/>
                <a:gd name="connsiteX26" fmla="*/ 45243 w 2369343"/>
                <a:gd name="connsiteY26" fmla="*/ 292894 h 557213"/>
                <a:gd name="connsiteX27" fmla="*/ 21431 w 2369343"/>
                <a:gd name="connsiteY27" fmla="*/ 261938 h 557213"/>
                <a:gd name="connsiteX28" fmla="*/ 7143 w 2369343"/>
                <a:gd name="connsiteY28" fmla="*/ 238125 h 557213"/>
                <a:gd name="connsiteX29" fmla="*/ 0 w 2369343"/>
                <a:gd name="connsiteY29" fmla="*/ 216694 h 557213"/>
                <a:gd name="connsiteX30" fmla="*/ 0 w 2369343"/>
                <a:gd name="connsiteY30" fmla="*/ 197644 h 557213"/>
                <a:gd name="connsiteX31" fmla="*/ 4762 w 2369343"/>
                <a:gd name="connsiteY31" fmla="*/ 190500 h 557213"/>
                <a:gd name="connsiteX32" fmla="*/ 11906 w 2369343"/>
                <a:gd name="connsiteY32" fmla="*/ 185738 h 557213"/>
                <a:gd name="connsiteX33" fmla="*/ 33337 w 2369343"/>
                <a:gd name="connsiteY33" fmla="*/ 190500 h 557213"/>
                <a:gd name="connsiteX34" fmla="*/ 59531 w 2369343"/>
                <a:gd name="connsiteY34" fmla="*/ 202407 h 557213"/>
                <a:gd name="connsiteX35" fmla="*/ 111918 w 2369343"/>
                <a:gd name="connsiteY35" fmla="*/ 233363 h 557213"/>
                <a:gd name="connsiteX36" fmla="*/ 157162 w 2369343"/>
                <a:gd name="connsiteY36" fmla="*/ 257175 h 557213"/>
                <a:gd name="connsiteX37" fmla="*/ 209550 w 2369343"/>
                <a:gd name="connsiteY37" fmla="*/ 278607 h 557213"/>
                <a:gd name="connsiteX38" fmla="*/ 259556 w 2369343"/>
                <a:gd name="connsiteY38" fmla="*/ 295275 h 557213"/>
                <a:gd name="connsiteX39" fmla="*/ 311943 w 2369343"/>
                <a:gd name="connsiteY39" fmla="*/ 307182 h 557213"/>
                <a:gd name="connsiteX40" fmla="*/ 364331 w 2369343"/>
                <a:gd name="connsiteY40" fmla="*/ 314325 h 557213"/>
                <a:gd name="connsiteX41" fmla="*/ 407193 w 2369343"/>
                <a:gd name="connsiteY41" fmla="*/ 314325 h 557213"/>
                <a:gd name="connsiteX42" fmla="*/ 473868 w 2369343"/>
                <a:gd name="connsiteY42" fmla="*/ 311944 h 557213"/>
                <a:gd name="connsiteX43" fmla="*/ 547687 w 2369343"/>
                <a:gd name="connsiteY43" fmla="*/ 304800 h 557213"/>
                <a:gd name="connsiteX44" fmla="*/ 681037 w 2369343"/>
                <a:gd name="connsiteY44" fmla="*/ 290513 h 557213"/>
                <a:gd name="connsiteX45" fmla="*/ 850106 w 2369343"/>
                <a:gd name="connsiteY45" fmla="*/ 266700 h 557213"/>
                <a:gd name="connsiteX46" fmla="*/ 1040606 w 2369343"/>
                <a:gd name="connsiteY46" fmla="*/ 238125 h 557213"/>
                <a:gd name="connsiteX47" fmla="*/ 1254918 w 2369343"/>
                <a:gd name="connsiteY47" fmla="*/ 200025 h 557213"/>
                <a:gd name="connsiteX48" fmla="*/ 1416843 w 2369343"/>
                <a:gd name="connsiteY48" fmla="*/ 169069 h 557213"/>
                <a:gd name="connsiteX49" fmla="*/ 1607343 w 2369343"/>
                <a:gd name="connsiteY49" fmla="*/ 128588 h 557213"/>
                <a:gd name="connsiteX50" fmla="*/ 1688306 w 2369343"/>
                <a:gd name="connsiteY50" fmla="*/ 109538 h 557213"/>
                <a:gd name="connsiteX51" fmla="*/ 1747837 w 2369343"/>
                <a:gd name="connsiteY51" fmla="*/ 88107 h 557213"/>
                <a:gd name="connsiteX52" fmla="*/ 1812131 w 2369343"/>
                <a:gd name="connsiteY52" fmla="*/ 61913 h 557213"/>
                <a:gd name="connsiteX53" fmla="*/ 1871662 w 2369343"/>
                <a:gd name="connsiteY53" fmla="*/ 33338 h 557213"/>
                <a:gd name="connsiteX54" fmla="*/ 1924050 w 2369343"/>
                <a:gd name="connsiteY54" fmla="*/ 4763 h 557213"/>
                <a:gd name="connsiteX55" fmla="*/ 1938337 w 2369343"/>
                <a:gd name="connsiteY55" fmla="*/ 0 h 557213"/>
                <a:gd name="connsiteX56" fmla="*/ 1978818 w 2369343"/>
                <a:gd name="connsiteY56" fmla="*/ 2382 h 557213"/>
                <a:gd name="connsiteX57" fmla="*/ 2045493 w 2369343"/>
                <a:gd name="connsiteY57" fmla="*/ 11907 h 557213"/>
                <a:gd name="connsiteX58" fmla="*/ 2109787 w 2369343"/>
                <a:gd name="connsiteY58" fmla="*/ 28575 h 557213"/>
                <a:gd name="connsiteX59" fmla="*/ 2178843 w 2369343"/>
                <a:gd name="connsiteY59" fmla="*/ 52388 h 557213"/>
                <a:gd name="connsiteX60" fmla="*/ 2245518 w 2369343"/>
                <a:gd name="connsiteY60" fmla="*/ 80963 h 557213"/>
                <a:gd name="connsiteX61" fmla="*/ 2309812 w 2369343"/>
                <a:gd name="connsiteY61" fmla="*/ 109538 h 557213"/>
                <a:gd name="connsiteX62" fmla="*/ 2326481 w 2369343"/>
                <a:gd name="connsiteY62" fmla="*/ 121444 h 557213"/>
                <a:gd name="connsiteX63" fmla="*/ 2340768 w 2369343"/>
                <a:gd name="connsiteY63" fmla="*/ 138113 h 557213"/>
                <a:gd name="connsiteX64" fmla="*/ 2352675 w 2369343"/>
                <a:gd name="connsiteY64" fmla="*/ 152400 h 557213"/>
                <a:gd name="connsiteX65" fmla="*/ 2362200 w 2369343"/>
                <a:gd name="connsiteY65" fmla="*/ 166688 h 557213"/>
                <a:gd name="connsiteX66" fmla="*/ 2369343 w 2369343"/>
                <a:gd name="connsiteY66" fmla="*/ 185738 h 557213"/>
                <a:gd name="connsiteX67" fmla="*/ 2364581 w 2369343"/>
                <a:gd name="connsiteY67" fmla="*/ 204788 h 557213"/>
                <a:gd name="connsiteX68" fmla="*/ 2350293 w 2369343"/>
                <a:gd name="connsiteY68" fmla="*/ 223838 h 557213"/>
                <a:gd name="connsiteX69" fmla="*/ 2328862 w 2369343"/>
                <a:gd name="connsiteY69" fmla="*/ 242888 h 557213"/>
                <a:gd name="connsiteX70" fmla="*/ 2288381 w 2369343"/>
                <a:gd name="connsiteY70" fmla="*/ 259557 h 557213"/>
                <a:gd name="connsiteX71" fmla="*/ 2243137 w 2369343"/>
                <a:gd name="connsiteY71" fmla="*/ 269082 h 557213"/>
                <a:gd name="connsiteX72" fmla="*/ 2209800 w 2369343"/>
                <a:gd name="connsiteY72" fmla="*/ 271463 h 557213"/>
                <a:gd name="connsiteX73" fmla="*/ 2107406 w 2369343"/>
                <a:gd name="connsiteY73" fmla="*/ 273844 h 557213"/>
                <a:gd name="connsiteX74" fmla="*/ 1983581 w 2369343"/>
                <a:gd name="connsiteY74" fmla="*/ 278607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369343" h="557213">
                  <a:moveTo>
                    <a:pt x="1983581" y="278607"/>
                  </a:moveTo>
                  <a:lnTo>
                    <a:pt x="1890712" y="283369"/>
                  </a:lnTo>
                  <a:lnTo>
                    <a:pt x="1790700" y="288132"/>
                  </a:lnTo>
                  <a:lnTo>
                    <a:pt x="1704975" y="295275"/>
                  </a:lnTo>
                  <a:lnTo>
                    <a:pt x="1602581" y="302419"/>
                  </a:lnTo>
                  <a:lnTo>
                    <a:pt x="1438275" y="319088"/>
                  </a:lnTo>
                  <a:lnTo>
                    <a:pt x="1316831" y="335757"/>
                  </a:lnTo>
                  <a:lnTo>
                    <a:pt x="1209675" y="352425"/>
                  </a:lnTo>
                  <a:lnTo>
                    <a:pt x="1104900" y="376238"/>
                  </a:lnTo>
                  <a:lnTo>
                    <a:pt x="957262" y="416719"/>
                  </a:lnTo>
                  <a:lnTo>
                    <a:pt x="783431" y="464344"/>
                  </a:lnTo>
                  <a:lnTo>
                    <a:pt x="628650" y="511969"/>
                  </a:lnTo>
                  <a:lnTo>
                    <a:pt x="519112" y="545307"/>
                  </a:lnTo>
                  <a:lnTo>
                    <a:pt x="483393" y="554832"/>
                  </a:lnTo>
                  <a:lnTo>
                    <a:pt x="464343" y="557213"/>
                  </a:lnTo>
                  <a:lnTo>
                    <a:pt x="423862" y="552450"/>
                  </a:lnTo>
                  <a:lnTo>
                    <a:pt x="373856" y="542925"/>
                  </a:lnTo>
                  <a:lnTo>
                    <a:pt x="335756" y="531019"/>
                  </a:lnTo>
                  <a:lnTo>
                    <a:pt x="300037" y="514350"/>
                  </a:lnTo>
                  <a:lnTo>
                    <a:pt x="259556" y="490538"/>
                  </a:lnTo>
                  <a:lnTo>
                    <a:pt x="226218" y="469107"/>
                  </a:lnTo>
                  <a:lnTo>
                    <a:pt x="192881" y="442913"/>
                  </a:lnTo>
                  <a:lnTo>
                    <a:pt x="157162" y="414338"/>
                  </a:lnTo>
                  <a:lnTo>
                    <a:pt x="133350" y="390525"/>
                  </a:lnTo>
                  <a:lnTo>
                    <a:pt x="104775" y="361950"/>
                  </a:lnTo>
                  <a:lnTo>
                    <a:pt x="78581" y="333375"/>
                  </a:lnTo>
                  <a:lnTo>
                    <a:pt x="45243" y="292894"/>
                  </a:lnTo>
                  <a:lnTo>
                    <a:pt x="21431" y="261938"/>
                  </a:lnTo>
                  <a:lnTo>
                    <a:pt x="7143" y="238125"/>
                  </a:lnTo>
                  <a:lnTo>
                    <a:pt x="0" y="216694"/>
                  </a:lnTo>
                  <a:lnTo>
                    <a:pt x="0" y="197644"/>
                  </a:lnTo>
                  <a:lnTo>
                    <a:pt x="4762" y="190500"/>
                  </a:lnTo>
                  <a:lnTo>
                    <a:pt x="11906" y="185738"/>
                  </a:lnTo>
                  <a:lnTo>
                    <a:pt x="33337" y="190500"/>
                  </a:lnTo>
                  <a:lnTo>
                    <a:pt x="59531" y="202407"/>
                  </a:lnTo>
                  <a:lnTo>
                    <a:pt x="111918" y="233363"/>
                  </a:lnTo>
                  <a:lnTo>
                    <a:pt x="157162" y="257175"/>
                  </a:lnTo>
                  <a:lnTo>
                    <a:pt x="209550" y="278607"/>
                  </a:lnTo>
                  <a:lnTo>
                    <a:pt x="259556" y="295275"/>
                  </a:lnTo>
                  <a:lnTo>
                    <a:pt x="311943" y="307182"/>
                  </a:lnTo>
                  <a:lnTo>
                    <a:pt x="364331" y="314325"/>
                  </a:lnTo>
                  <a:lnTo>
                    <a:pt x="407193" y="314325"/>
                  </a:lnTo>
                  <a:lnTo>
                    <a:pt x="473868" y="311944"/>
                  </a:lnTo>
                  <a:lnTo>
                    <a:pt x="547687" y="304800"/>
                  </a:lnTo>
                  <a:lnTo>
                    <a:pt x="681037" y="290513"/>
                  </a:lnTo>
                  <a:lnTo>
                    <a:pt x="850106" y="266700"/>
                  </a:lnTo>
                  <a:lnTo>
                    <a:pt x="1040606" y="238125"/>
                  </a:lnTo>
                  <a:lnTo>
                    <a:pt x="1254918" y="200025"/>
                  </a:lnTo>
                  <a:lnTo>
                    <a:pt x="1416843" y="169069"/>
                  </a:lnTo>
                  <a:lnTo>
                    <a:pt x="1607343" y="128588"/>
                  </a:lnTo>
                  <a:lnTo>
                    <a:pt x="1688306" y="109538"/>
                  </a:lnTo>
                  <a:lnTo>
                    <a:pt x="1747837" y="88107"/>
                  </a:lnTo>
                  <a:lnTo>
                    <a:pt x="1812131" y="61913"/>
                  </a:lnTo>
                  <a:lnTo>
                    <a:pt x="1871662" y="33338"/>
                  </a:lnTo>
                  <a:lnTo>
                    <a:pt x="1924050" y="4763"/>
                  </a:lnTo>
                  <a:lnTo>
                    <a:pt x="1938337" y="0"/>
                  </a:lnTo>
                  <a:lnTo>
                    <a:pt x="1978818" y="2382"/>
                  </a:lnTo>
                  <a:lnTo>
                    <a:pt x="2045493" y="11907"/>
                  </a:lnTo>
                  <a:lnTo>
                    <a:pt x="2109787" y="28575"/>
                  </a:lnTo>
                  <a:lnTo>
                    <a:pt x="2178843" y="52388"/>
                  </a:lnTo>
                  <a:lnTo>
                    <a:pt x="2245518" y="80963"/>
                  </a:lnTo>
                  <a:lnTo>
                    <a:pt x="2309812" y="109538"/>
                  </a:lnTo>
                  <a:lnTo>
                    <a:pt x="2326481" y="121444"/>
                  </a:lnTo>
                  <a:lnTo>
                    <a:pt x="2340768" y="138113"/>
                  </a:lnTo>
                  <a:lnTo>
                    <a:pt x="2352675" y="152400"/>
                  </a:lnTo>
                  <a:lnTo>
                    <a:pt x="2362200" y="166688"/>
                  </a:lnTo>
                  <a:lnTo>
                    <a:pt x="2369343" y="185738"/>
                  </a:lnTo>
                  <a:lnTo>
                    <a:pt x="2364581" y="204788"/>
                  </a:lnTo>
                  <a:lnTo>
                    <a:pt x="2350293" y="223838"/>
                  </a:lnTo>
                  <a:lnTo>
                    <a:pt x="2328862" y="242888"/>
                  </a:lnTo>
                  <a:lnTo>
                    <a:pt x="2288381" y="259557"/>
                  </a:lnTo>
                  <a:lnTo>
                    <a:pt x="2243137" y="269082"/>
                  </a:lnTo>
                  <a:lnTo>
                    <a:pt x="2209800" y="271463"/>
                  </a:lnTo>
                  <a:lnTo>
                    <a:pt x="2107406" y="273844"/>
                  </a:lnTo>
                  <a:lnTo>
                    <a:pt x="1983581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DE0FBC83-AD8B-4ABD-A60E-F1DF10A8EFC4}"/>
                </a:ext>
              </a:extLst>
            </p:cNvPr>
            <p:cNvSpPr/>
            <p:nvPr/>
          </p:nvSpPr>
          <p:spPr>
            <a:xfrm>
              <a:off x="3138488" y="3071813"/>
              <a:ext cx="1314450" cy="377825"/>
            </a:xfrm>
            <a:custGeom>
              <a:avLst/>
              <a:gdLst>
                <a:gd name="connsiteX0" fmla="*/ 1083468 w 1314450"/>
                <a:gd name="connsiteY0" fmla="*/ 252412 h 378618"/>
                <a:gd name="connsiteX1" fmla="*/ 921543 w 1314450"/>
                <a:gd name="connsiteY1" fmla="*/ 280987 h 378618"/>
                <a:gd name="connsiteX2" fmla="*/ 747712 w 1314450"/>
                <a:gd name="connsiteY2" fmla="*/ 314325 h 378618"/>
                <a:gd name="connsiteX3" fmla="*/ 628650 w 1314450"/>
                <a:gd name="connsiteY3" fmla="*/ 335756 h 378618"/>
                <a:gd name="connsiteX4" fmla="*/ 545306 w 1314450"/>
                <a:gd name="connsiteY4" fmla="*/ 352425 h 378618"/>
                <a:gd name="connsiteX5" fmla="*/ 466725 w 1314450"/>
                <a:gd name="connsiteY5" fmla="*/ 364331 h 378618"/>
                <a:gd name="connsiteX6" fmla="*/ 388143 w 1314450"/>
                <a:gd name="connsiteY6" fmla="*/ 373856 h 378618"/>
                <a:gd name="connsiteX7" fmla="*/ 321468 w 1314450"/>
                <a:gd name="connsiteY7" fmla="*/ 378618 h 378618"/>
                <a:gd name="connsiteX8" fmla="*/ 278606 w 1314450"/>
                <a:gd name="connsiteY8" fmla="*/ 378618 h 378618"/>
                <a:gd name="connsiteX9" fmla="*/ 238125 w 1314450"/>
                <a:gd name="connsiteY9" fmla="*/ 373856 h 378618"/>
                <a:gd name="connsiteX10" fmla="*/ 195262 w 1314450"/>
                <a:gd name="connsiteY10" fmla="*/ 364331 h 378618"/>
                <a:gd name="connsiteX11" fmla="*/ 159543 w 1314450"/>
                <a:gd name="connsiteY11" fmla="*/ 350043 h 378618"/>
                <a:gd name="connsiteX12" fmla="*/ 128587 w 1314450"/>
                <a:gd name="connsiteY12" fmla="*/ 330993 h 378618"/>
                <a:gd name="connsiteX13" fmla="*/ 100012 w 1314450"/>
                <a:gd name="connsiteY13" fmla="*/ 311943 h 378618"/>
                <a:gd name="connsiteX14" fmla="*/ 73818 w 1314450"/>
                <a:gd name="connsiteY14" fmla="*/ 288131 h 378618"/>
                <a:gd name="connsiteX15" fmla="*/ 50006 w 1314450"/>
                <a:gd name="connsiteY15" fmla="*/ 264318 h 378618"/>
                <a:gd name="connsiteX16" fmla="*/ 26193 w 1314450"/>
                <a:gd name="connsiteY16" fmla="*/ 233362 h 378618"/>
                <a:gd name="connsiteX17" fmla="*/ 11906 w 1314450"/>
                <a:gd name="connsiteY17" fmla="*/ 209550 h 378618"/>
                <a:gd name="connsiteX18" fmla="*/ 2381 w 1314450"/>
                <a:gd name="connsiteY18" fmla="*/ 188118 h 378618"/>
                <a:gd name="connsiteX19" fmla="*/ 0 w 1314450"/>
                <a:gd name="connsiteY19" fmla="*/ 169068 h 378618"/>
                <a:gd name="connsiteX20" fmla="*/ 4762 w 1314450"/>
                <a:gd name="connsiteY20" fmla="*/ 154781 h 378618"/>
                <a:gd name="connsiteX21" fmla="*/ 16668 w 1314450"/>
                <a:gd name="connsiteY21" fmla="*/ 157162 h 378618"/>
                <a:gd name="connsiteX22" fmla="*/ 35718 w 1314450"/>
                <a:gd name="connsiteY22" fmla="*/ 164306 h 378618"/>
                <a:gd name="connsiteX23" fmla="*/ 107156 w 1314450"/>
                <a:gd name="connsiteY23" fmla="*/ 197643 h 378618"/>
                <a:gd name="connsiteX24" fmla="*/ 166687 w 1314450"/>
                <a:gd name="connsiteY24" fmla="*/ 219075 h 378618"/>
                <a:gd name="connsiteX25" fmla="*/ 207168 w 1314450"/>
                <a:gd name="connsiteY25" fmla="*/ 226218 h 378618"/>
                <a:gd name="connsiteX26" fmla="*/ 245268 w 1314450"/>
                <a:gd name="connsiteY26" fmla="*/ 230981 h 378618"/>
                <a:gd name="connsiteX27" fmla="*/ 307181 w 1314450"/>
                <a:gd name="connsiteY27" fmla="*/ 223837 h 378618"/>
                <a:gd name="connsiteX28" fmla="*/ 433387 w 1314450"/>
                <a:gd name="connsiteY28" fmla="*/ 200025 h 378618"/>
                <a:gd name="connsiteX29" fmla="*/ 581025 w 1314450"/>
                <a:gd name="connsiteY29" fmla="*/ 169068 h 378618"/>
                <a:gd name="connsiteX30" fmla="*/ 716756 w 1314450"/>
                <a:gd name="connsiteY30" fmla="*/ 135731 h 378618"/>
                <a:gd name="connsiteX31" fmla="*/ 828675 w 1314450"/>
                <a:gd name="connsiteY31" fmla="*/ 97631 h 378618"/>
                <a:gd name="connsiteX32" fmla="*/ 931068 w 1314450"/>
                <a:gd name="connsiteY32" fmla="*/ 54768 h 378618"/>
                <a:gd name="connsiteX33" fmla="*/ 1031081 w 1314450"/>
                <a:gd name="connsiteY33" fmla="*/ 7143 h 378618"/>
                <a:gd name="connsiteX34" fmla="*/ 1052512 w 1314450"/>
                <a:gd name="connsiteY34" fmla="*/ 0 h 378618"/>
                <a:gd name="connsiteX35" fmla="*/ 1085850 w 1314450"/>
                <a:gd name="connsiteY35" fmla="*/ 2381 h 378618"/>
                <a:gd name="connsiteX36" fmla="*/ 1145381 w 1314450"/>
                <a:gd name="connsiteY36" fmla="*/ 14287 h 378618"/>
                <a:gd name="connsiteX37" fmla="*/ 1185862 w 1314450"/>
                <a:gd name="connsiteY37" fmla="*/ 28575 h 378618"/>
                <a:gd name="connsiteX38" fmla="*/ 1254918 w 1314450"/>
                <a:gd name="connsiteY38" fmla="*/ 64293 h 378618"/>
                <a:gd name="connsiteX39" fmla="*/ 1288256 w 1314450"/>
                <a:gd name="connsiteY39" fmla="*/ 83343 h 378618"/>
                <a:gd name="connsiteX40" fmla="*/ 1302543 w 1314450"/>
                <a:gd name="connsiteY40" fmla="*/ 97631 h 378618"/>
                <a:gd name="connsiteX41" fmla="*/ 1312068 w 1314450"/>
                <a:gd name="connsiteY41" fmla="*/ 119062 h 378618"/>
                <a:gd name="connsiteX42" fmla="*/ 1314450 w 1314450"/>
                <a:gd name="connsiteY42" fmla="*/ 135731 h 378618"/>
                <a:gd name="connsiteX43" fmla="*/ 1314450 w 1314450"/>
                <a:gd name="connsiteY43" fmla="*/ 152400 h 378618"/>
                <a:gd name="connsiteX44" fmla="*/ 1307306 w 1314450"/>
                <a:gd name="connsiteY44" fmla="*/ 173831 h 378618"/>
                <a:gd name="connsiteX45" fmla="*/ 1290637 w 1314450"/>
                <a:gd name="connsiteY45" fmla="*/ 192881 h 378618"/>
                <a:gd name="connsiteX46" fmla="*/ 1259681 w 1314450"/>
                <a:gd name="connsiteY46" fmla="*/ 211931 h 378618"/>
                <a:gd name="connsiteX47" fmla="*/ 1221581 w 1314450"/>
                <a:gd name="connsiteY47" fmla="*/ 223837 h 378618"/>
                <a:gd name="connsiteX48" fmla="*/ 1083468 w 1314450"/>
                <a:gd name="connsiteY48" fmla="*/ 252412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14450" h="378618">
                  <a:moveTo>
                    <a:pt x="1083468" y="252412"/>
                  </a:moveTo>
                  <a:lnTo>
                    <a:pt x="921543" y="280987"/>
                  </a:lnTo>
                  <a:lnTo>
                    <a:pt x="747712" y="314325"/>
                  </a:lnTo>
                  <a:lnTo>
                    <a:pt x="628650" y="335756"/>
                  </a:lnTo>
                  <a:lnTo>
                    <a:pt x="545306" y="352425"/>
                  </a:lnTo>
                  <a:lnTo>
                    <a:pt x="466725" y="364331"/>
                  </a:lnTo>
                  <a:lnTo>
                    <a:pt x="388143" y="373856"/>
                  </a:lnTo>
                  <a:lnTo>
                    <a:pt x="321468" y="378618"/>
                  </a:lnTo>
                  <a:lnTo>
                    <a:pt x="278606" y="378618"/>
                  </a:lnTo>
                  <a:lnTo>
                    <a:pt x="238125" y="373856"/>
                  </a:lnTo>
                  <a:lnTo>
                    <a:pt x="195262" y="364331"/>
                  </a:lnTo>
                  <a:lnTo>
                    <a:pt x="159543" y="350043"/>
                  </a:lnTo>
                  <a:lnTo>
                    <a:pt x="128587" y="330993"/>
                  </a:lnTo>
                  <a:lnTo>
                    <a:pt x="100012" y="311943"/>
                  </a:lnTo>
                  <a:lnTo>
                    <a:pt x="73818" y="288131"/>
                  </a:lnTo>
                  <a:lnTo>
                    <a:pt x="50006" y="264318"/>
                  </a:lnTo>
                  <a:lnTo>
                    <a:pt x="26193" y="233362"/>
                  </a:lnTo>
                  <a:lnTo>
                    <a:pt x="11906" y="209550"/>
                  </a:lnTo>
                  <a:lnTo>
                    <a:pt x="2381" y="188118"/>
                  </a:lnTo>
                  <a:lnTo>
                    <a:pt x="0" y="169068"/>
                  </a:lnTo>
                  <a:lnTo>
                    <a:pt x="4762" y="154781"/>
                  </a:lnTo>
                  <a:lnTo>
                    <a:pt x="16668" y="157162"/>
                  </a:lnTo>
                  <a:lnTo>
                    <a:pt x="35718" y="164306"/>
                  </a:lnTo>
                  <a:lnTo>
                    <a:pt x="107156" y="197643"/>
                  </a:lnTo>
                  <a:lnTo>
                    <a:pt x="166687" y="219075"/>
                  </a:lnTo>
                  <a:lnTo>
                    <a:pt x="207168" y="226218"/>
                  </a:lnTo>
                  <a:lnTo>
                    <a:pt x="245268" y="230981"/>
                  </a:lnTo>
                  <a:lnTo>
                    <a:pt x="307181" y="223837"/>
                  </a:lnTo>
                  <a:lnTo>
                    <a:pt x="433387" y="200025"/>
                  </a:lnTo>
                  <a:lnTo>
                    <a:pt x="581025" y="169068"/>
                  </a:lnTo>
                  <a:lnTo>
                    <a:pt x="716756" y="135731"/>
                  </a:lnTo>
                  <a:lnTo>
                    <a:pt x="828675" y="97631"/>
                  </a:lnTo>
                  <a:lnTo>
                    <a:pt x="931068" y="54768"/>
                  </a:lnTo>
                  <a:lnTo>
                    <a:pt x="1031081" y="7143"/>
                  </a:lnTo>
                  <a:lnTo>
                    <a:pt x="1052512" y="0"/>
                  </a:lnTo>
                  <a:lnTo>
                    <a:pt x="1085850" y="2381"/>
                  </a:lnTo>
                  <a:lnTo>
                    <a:pt x="1145381" y="14287"/>
                  </a:lnTo>
                  <a:lnTo>
                    <a:pt x="1185862" y="28575"/>
                  </a:lnTo>
                  <a:lnTo>
                    <a:pt x="1254918" y="64293"/>
                  </a:lnTo>
                  <a:lnTo>
                    <a:pt x="1288256" y="83343"/>
                  </a:lnTo>
                  <a:lnTo>
                    <a:pt x="1302543" y="97631"/>
                  </a:lnTo>
                  <a:lnTo>
                    <a:pt x="1312068" y="119062"/>
                  </a:lnTo>
                  <a:lnTo>
                    <a:pt x="1314450" y="135731"/>
                  </a:lnTo>
                  <a:lnTo>
                    <a:pt x="1314450" y="152400"/>
                  </a:lnTo>
                  <a:lnTo>
                    <a:pt x="1307306" y="173831"/>
                  </a:lnTo>
                  <a:lnTo>
                    <a:pt x="1290637" y="192881"/>
                  </a:lnTo>
                  <a:lnTo>
                    <a:pt x="1259681" y="211931"/>
                  </a:lnTo>
                  <a:lnTo>
                    <a:pt x="1221581" y="223837"/>
                  </a:lnTo>
                  <a:lnTo>
                    <a:pt x="1083468" y="252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002D66F7-AFE7-409E-BD45-CC0759C2A61D}"/>
                </a:ext>
              </a:extLst>
            </p:cNvPr>
            <p:cNvSpPr/>
            <p:nvPr/>
          </p:nvSpPr>
          <p:spPr>
            <a:xfrm>
              <a:off x="3087688" y="3700463"/>
              <a:ext cx="1398587" cy="376237"/>
            </a:xfrm>
            <a:custGeom>
              <a:avLst/>
              <a:gdLst>
                <a:gd name="connsiteX0" fmla="*/ 1140619 w 1397794"/>
                <a:gd name="connsiteY0" fmla="*/ 259556 h 376237"/>
                <a:gd name="connsiteX1" fmla="*/ 1021557 w 1397794"/>
                <a:gd name="connsiteY1" fmla="*/ 283368 h 376237"/>
                <a:gd name="connsiteX2" fmla="*/ 866775 w 1397794"/>
                <a:gd name="connsiteY2" fmla="*/ 311943 h 376237"/>
                <a:gd name="connsiteX3" fmla="*/ 764382 w 1397794"/>
                <a:gd name="connsiteY3" fmla="*/ 330993 h 376237"/>
                <a:gd name="connsiteX4" fmla="*/ 607219 w 1397794"/>
                <a:gd name="connsiteY4" fmla="*/ 357187 h 376237"/>
                <a:gd name="connsiteX5" fmla="*/ 495300 w 1397794"/>
                <a:gd name="connsiteY5" fmla="*/ 376237 h 376237"/>
                <a:gd name="connsiteX6" fmla="*/ 423863 w 1397794"/>
                <a:gd name="connsiteY6" fmla="*/ 376237 h 376237"/>
                <a:gd name="connsiteX7" fmla="*/ 335757 w 1397794"/>
                <a:gd name="connsiteY7" fmla="*/ 376237 h 376237"/>
                <a:gd name="connsiteX8" fmla="*/ 302419 w 1397794"/>
                <a:gd name="connsiteY8" fmla="*/ 373856 h 376237"/>
                <a:gd name="connsiteX9" fmla="*/ 290513 w 1397794"/>
                <a:gd name="connsiteY9" fmla="*/ 371475 h 376237"/>
                <a:gd name="connsiteX10" fmla="*/ 266700 w 1397794"/>
                <a:gd name="connsiteY10" fmla="*/ 364331 h 376237"/>
                <a:gd name="connsiteX11" fmla="*/ 228600 w 1397794"/>
                <a:gd name="connsiteY11" fmla="*/ 350043 h 376237"/>
                <a:gd name="connsiteX12" fmla="*/ 188119 w 1397794"/>
                <a:gd name="connsiteY12" fmla="*/ 328612 h 376237"/>
                <a:gd name="connsiteX13" fmla="*/ 142875 w 1397794"/>
                <a:gd name="connsiteY13" fmla="*/ 302418 h 376237"/>
                <a:gd name="connsiteX14" fmla="*/ 71438 w 1397794"/>
                <a:gd name="connsiteY14" fmla="*/ 257175 h 376237"/>
                <a:gd name="connsiteX15" fmla="*/ 38100 w 1397794"/>
                <a:gd name="connsiteY15" fmla="*/ 228600 h 376237"/>
                <a:gd name="connsiteX16" fmla="*/ 16669 w 1397794"/>
                <a:gd name="connsiteY16" fmla="*/ 207168 h 376237"/>
                <a:gd name="connsiteX17" fmla="*/ 0 w 1397794"/>
                <a:gd name="connsiteY17" fmla="*/ 183356 h 376237"/>
                <a:gd name="connsiteX18" fmla="*/ 0 w 1397794"/>
                <a:gd name="connsiteY18" fmla="*/ 169068 h 376237"/>
                <a:gd name="connsiteX19" fmla="*/ 4763 w 1397794"/>
                <a:gd name="connsiteY19" fmla="*/ 164306 h 376237"/>
                <a:gd name="connsiteX20" fmla="*/ 21432 w 1397794"/>
                <a:gd name="connsiteY20" fmla="*/ 164306 h 376237"/>
                <a:gd name="connsiteX21" fmla="*/ 59532 w 1397794"/>
                <a:gd name="connsiteY21" fmla="*/ 176212 h 376237"/>
                <a:gd name="connsiteX22" fmla="*/ 121444 w 1397794"/>
                <a:gd name="connsiteY22" fmla="*/ 197643 h 376237"/>
                <a:gd name="connsiteX23" fmla="*/ 200025 w 1397794"/>
                <a:gd name="connsiteY23" fmla="*/ 216693 h 376237"/>
                <a:gd name="connsiteX24" fmla="*/ 278607 w 1397794"/>
                <a:gd name="connsiteY24" fmla="*/ 223837 h 376237"/>
                <a:gd name="connsiteX25" fmla="*/ 333375 w 1397794"/>
                <a:gd name="connsiteY25" fmla="*/ 221456 h 376237"/>
                <a:gd name="connsiteX26" fmla="*/ 450057 w 1397794"/>
                <a:gd name="connsiteY26" fmla="*/ 207168 h 376237"/>
                <a:gd name="connsiteX27" fmla="*/ 600075 w 1397794"/>
                <a:gd name="connsiteY27" fmla="*/ 183356 h 376237"/>
                <a:gd name="connsiteX28" fmla="*/ 719138 w 1397794"/>
                <a:gd name="connsiteY28" fmla="*/ 157162 h 376237"/>
                <a:gd name="connsiteX29" fmla="*/ 814388 w 1397794"/>
                <a:gd name="connsiteY29" fmla="*/ 130968 h 376237"/>
                <a:gd name="connsiteX30" fmla="*/ 888207 w 1397794"/>
                <a:gd name="connsiteY30" fmla="*/ 102393 h 376237"/>
                <a:gd name="connsiteX31" fmla="*/ 938213 w 1397794"/>
                <a:gd name="connsiteY31" fmla="*/ 78581 h 376237"/>
                <a:gd name="connsiteX32" fmla="*/ 990600 w 1397794"/>
                <a:gd name="connsiteY32" fmla="*/ 50006 h 376237"/>
                <a:gd name="connsiteX33" fmla="*/ 1023938 w 1397794"/>
                <a:gd name="connsiteY33" fmla="*/ 23812 h 376237"/>
                <a:gd name="connsiteX34" fmla="*/ 1050132 w 1397794"/>
                <a:gd name="connsiteY34" fmla="*/ 2381 h 376237"/>
                <a:gd name="connsiteX35" fmla="*/ 1054894 w 1397794"/>
                <a:gd name="connsiteY35" fmla="*/ 0 h 376237"/>
                <a:gd name="connsiteX36" fmla="*/ 1090613 w 1397794"/>
                <a:gd name="connsiteY36" fmla="*/ 2381 h 376237"/>
                <a:gd name="connsiteX37" fmla="*/ 1176338 w 1397794"/>
                <a:gd name="connsiteY37" fmla="*/ 23812 h 376237"/>
                <a:gd name="connsiteX38" fmla="*/ 1228725 w 1397794"/>
                <a:gd name="connsiteY38" fmla="*/ 45243 h 376237"/>
                <a:gd name="connsiteX39" fmla="*/ 1293019 w 1397794"/>
                <a:gd name="connsiteY39" fmla="*/ 76200 h 376237"/>
                <a:gd name="connsiteX40" fmla="*/ 1333500 w 1397794"/>
                <a:gd name="connsiteY40" fmla="*/ 100012 h 376237"/>
                <a:gd name="connsiteX41" fmla="*/ 1362075 w 1397794"/>
                <a:gd name="connsiteY41" fmla="*/ 121443 h 376237"/>
                <a:gd name="connsiteX42" fmla="*/ 1381125 w 1397794"/>
                <a:gd name="connsiteY42" fmla="*/ 140493 h 376237"/>
                <a:gd name="connsiteX43" fmla="*/ 1388269 w 1397794"/>
                <a:gd name="connsiteY43" fmla="*/ 150018 h 376237"/>
                <a:gd name="connsiteX44" fmla="*/ 1397794 w 1397794"/>
                <a:gd name="connsiteY44" fmla="*/ 166687 h 376237"/>
                <a:gd name="connsiteX45" fmla="*/ 1397794 w 1397794"/>
                <a:gd name="connsiteY45" fmla="*/ 178593 h 376237"/>
                <a:gd name="connsiteX46" fmla="*/ 1390650 w 1397794"/>
                <a:gd name="connsiteY46" fmla="*/ 192881 h 376237"/>
                <a:gd name="connsiteX47" fmla="*/ 1371600 w 1397794"/>
                <a:gd name="connsiteY47" fmla="*/ 204787 h 376237"/>
                <a:gd name="connsiteX48" fmla="*/ 1331119 w 1397794"/>
                <a:gd name="connsiteY48" fmla="*/ 216693 h 376237"/>
                <a:gd name="connsiteX49" fmla="*/ 1238250 w 1397794"/>
                <a:gd name="connsiteY49" fmla="*/ 238125 h 376237"/>
                <a:gd name="connsiteX50" fmla="*/ 1140619 w 1397794"/>
                <a:gd name="connsiteY50" fmla="*/ 259556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397794" h="376237">
                  <a:moveTo>
                    <a:pt x="1140619" y="259556"/>
                  </a:moveTo>
                  <a:lnTo>
                    <a:pt x="1021557" y="283368"/>
                  </a:lnTo>
                  <a:lnTo>
                    <a:pt x="866775" y="311943"/>
                  </a:lnTo>
                  <a:lnTo>
                    <a:pt x="764382" y="330993"/>
                  </a:lnTo>
                  <a:lnTo>
                    <a:pt x="607219" y="357187"/>
                  </a:lnTo>
                  <a:lnTo>
                    <a:pt x="495300" y="376237"/>
                  </a:lnTo>
                  <a:lnTo>
                    <a:pt x="423863" y="376237"/>
                  </a:lnTo>
                  <a:lnTo>
                    <a:pt x="335757" y="376237"/>
                  </a:lnTo>
                  <a:cubicBezTo>
                    <a:pt x="324644" y="375443"/>
                    <a:pt x="313499" y="375022"/>
                    <a:pt x="302419" y="373856"/>
                  </a:cubicBezTo>
                  <a:cubicBezTo>
                    <a:pt x="298394" y="373432"/>
                    <a:pt x="290513" y="371475"/>
                    <a:pt x="290513" y="371475"/>
                  </a:cubicBezTo>
                  <a:lnTo>
                    <a:pt x="266700" y="364331"/>
                  </a:lnTo>
                  <a:lnTo>
                    <a:pt x="228600" y="350043"/>
                  </a:lnTo>
                  <a:lnTo>
                    <a:pt x="188119" y="328612"/>
                  </a:lnTo>
                  <a:lnTo>
                    <a:pt x="142875" y="302418"/>
                  </a:lnTo>
                  <a:lnTo>
                    <a:pt x="71438" y="257175"/>
                  </a:lnTo>
                  <a:lnTo>
                    <a:pt x="38100" y="228600"/>
                  </a:lnTo>
                  <a:lnTo>
                    <a:pt x="16669" y="207168"/>
                  </a:lnTo>
                  <a:lnTo>
                    <a:pt x="0" y="183356"/>
                  </a:lnTo>
                  <a:lnTo>
                    <a:pt x="0" y="169068"/>
                  </a:lnTo>
                  <a:lnTo>
                    <a:pt x="4763" y="164306"/>
                  </a:lnTo>
                  <a:lnTo>
                    <a:pt x="21432" y="164306"/>
                  </a:lnTo>
                  <a:lnTo>
                    <a:pt x="59532" y="176212"/>
                  </a:lnTo>
                  <a:lnTo>
                    <a:pt x="121444" y="197643"/>
                  </a:lnTo>
                  <a:lnTo>
                    <a:pt x="200025" y="216693"/>
                  </a:lnTo>
                  <a:lnTo>
                    <a:pt x="278607" y="223837"/>
                  </a:lnTo>
                  <a:lnTo>
                    <a:pt x="333375" y="221456"/>
                  </a:lnTo>
                  <a:lnTo>
                    <a:pt x="450057" y="207168"/>
                  </a:lnTo>
                  <a:lnTo>
                    <a:pt x="600075" y="183356"/>
                  </a:lnTo>
                  <a:lnTo>
                    <a:pt x="719138" y="157162"/>
                  </a:lnTo>
                  <a:lnTo>
                    <a:pt x="814388" y="130968"/>
                  </a:lnTo>
                  <a:lnTo>
                    <a:pt x="888207" y="102393"/>
                  </a:lnTo>
                  <a:lnTo>
                    <a:pt x="938213" y="78581"/>
                  </a:lnTo>
                  <a:lnTo>
                    <a:pt x="990600" y="50006"/>
                  </a:lnTo>
                  <a:lnTo>
                    <a:pt x="1023938" y="23812"/>
                  </a:lnTo>
                  <a:lnTo>
                    <a:pt x="1050132" y="2381"/>
                  </a:lnTo>
                  <a:lnTo>
                    <a:pt x="1054894" y="0"/>
                  </a:lnTo>
                  <a:lnTo>
                    <a:pt x="1090613" y="2381"/>
                  </a:lnTo>
                  <a:lnTo>
                    <a:pt x="1176338" y="23812"/>
                  </a:lnTo>
                  <a:lnTo>
                    <a:pt x="1228725" y="45243"/>
                  </a:lnTo>
                  <a:lnTo>
                    <a:pt x="1293019" y="76200"/>
                  </a:lnTo>
                  <a:lnTo>
                    <a:pt x="1333500" y="100012"/>
                  </a:lnTo>
                  <a:lnTo>
                    <a:pt x="1362075" y="121443"/>
                  </a:lnTo>
                  <a:lnTo>
                    <a:pt x="1381125" y="140493"/>
                  </a:lnTo>
                  <a:lnTo>
                    <a:pt x="1388269" y="150018"/>
                  </a:lnTo>
                  <a:lnTo>
                    <a:pt x="1397794" y="166687"/>
                  </a:lnTo>
                  <a:lnTo>
                    <a:pt x="1397794" y="178593"/>
                  </a:lnTo>
                  <a:lnTo>
                    <a:pt x="1390650" y="192881"/>
                  </a:lnTo>
                  <a:lnTo>
                    <a:pt x="1371600" y="204787"/>
                  </a:lnTo>
                  <a:lnTo>
                    <a:pt x="1331119" y="216693"/>
                  </a:lnTo>
                  <a:lnTo>
                    <a:pt x="1238250" y="238125"/>
                  </a:lnTo>
                  <a:lnTo>
                    <a:pt x="11406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27EA21EA-5279-4B17-B054-C0AFAE26869B}"/>
                </a:ext>
              </a:extLst>
            </p:cNvPr>
            <p:cNvSpPr/>
            <p:nvPr/>
          </p:nvSpPr>
          <p:spPr>
            <a:xfrm>
              <a:off x="2906713" y="4586288"/>
              <a:ext cx="654050" cy="1146175"/>
            </a:xfrm>
            <a:custGeom>
              <a:avLst/>
              <a:gdLst>
                <a:gd name="connsiteX0" fmla="*/ 485775 w 652463"/>
                <a:gd name="connsiteY0" fmla="*/ 466725 h 1145381"/>
                <a:gd name="connsiteX1" fmla="*/ 557213 w 652463"/>
                <a:gd name="connsiteY1" fmla="*/ 690562 h 1145381"/>
                <a:gd name="connsiteX2" fmla="*/ 597694 w 652463"/>
                <a:gd name="connsiteY2" fmla="*/ 812006 h 1145381"/>
                <a:gd name="connsiteX3" fmla="*/ 650082 w 652463"/>
                <a:gd name="connsiteY3" fmla="*/ 952500 h 1145381"/>
                <a:gd name="connsiteX4" fmla="*/ 652463 w 652463"/>
                <a:gd name="connsiteY4" fmla="*/ 988218 h 1145381"/>
                <a:gd name="connsiteX5" fmla="*/ 650082 w 652463"/>
                <a:gd name="connsiteY5" fmla="*/ 1033462 h 1145381"/>
                <a:gd name="connsiteX6" fmla="*/ 642938 w 652463"/>
                <a:gd name="connsiteY6" fmla="*/ 1069181 h 1145381"/>
                <a:gd name="connsiteX7" fmla="*/ 633413 w 652463"/>
                <a:gd name="connsiteY7" fmla="*/ 1095375 h 1145381"/>
                <a:gd name="connsiteX8" fmla="*/ 621507 w 652463"/>
                <a:gd name="connsiteY8" fmla="*/ 1116806 h 1145381"/>
                <a:gd name="connsiteX9" fmla="*/ 609600 w 652463"/>
                <a:gd name="connsiteY9" fmla="*/ 1128712 h 1145381"/>
                <a:gd name="connsiteX10" fmla="*/ 595313 w 652463"/>
                <a:gd name="connsiteY10" fmla="*/ 1138237 h 1145381"/>
                <a:gd name="connsiteX11" fmla="*/ 578644 w 652463"/>
                <a:gd name="connsiteY11" fmla="*/ 1143000 h 1145381"/>
                <a:gd name="connsiteX12" fmla="*/ 569119 w 652463"/>
                <a:gd name="connsiteY12" fmla="*/ 1145381 h 1145381"/>
                <a:gd name="connsiteX13" fmla="*/ 554832 w 652463"/>
                <a:gd name="connsiteY13" fmla="*/ 1143000 h 1145381"/>
                <a:gd name="connsiteX14" fmla="*/ 542925 w 652463"/>
                <a:gd name="connsiteY14" fmla="*/ 1138237 h 1145381"/>
                <a:gd name="connsiteX15" fmla="*/ 523875 w 652463"/>
                <a:gd name="connsiteY15" fmla="*/ 1119187 h 1145381"/>
                <a:gd name="connsiteX16" fmla="*/ 507207 w 652463"/>
                <a:gd name="connsiteY16" fmla="*/ 1097756 h 1145381"/>
                <a:gd name="connsiteX17" fmla="*/ 485775 w 652463"/>
                <a:gd name="connsiteY17" fmla="*/ 1066800 h 1145381"/>
                <a:gd name="connsiteX18" fmla="*/ 461963 w 652463"/>
                <a:gd name="connsiteY18" fmla="*/ 1038225 h 1145381"/>
                <a:gd name="connsiteX19" fmla="*/ 447675 w 652463"/>
                <a:gd name="connsiteY19" fmla="*/ 1021556 h 1145381"/>
                <a:gd name="connsiteX20" fmla="*/ 431007 w 652463"/>
                <a:gd name="connsiteY20" fmla="*/ 997743 h 1145381"/>
                <a:gd name="connsiteX21" fmla="*/ 411957 w 652463"/>
                <a:gd name="connsiteY21" fmla="*/ 962025 h 1145381"/>
                <a:gd name="connsiteX22" fmla="*/ 395288 w 652463"/>
                <a:gd name="connsiteY22" fmla="*/ 919162 h 1145381"/>
                <a:gd name="connsiteX23" fmla="*/ 383382 w 652463"/>
                <a:gd name="connsiteY23" fmla="*/ 876300 h 1145381"/>
                <a:gd name="connsiteX24" fmla="*/ 381000 w 652463"/>
                <a:gd name="connsiteY24" fmla="*/ 842962 h 1145381"/>
                <a:gd name="connsiteX25" fmla="*/ 366713 w 652463"/>
                <a:gd name="connsiteY25" fmla="*/ 773906 h 1145381"/>
                <a:gd name="connsiteX26" fmla="*/ 340519 w 652463"/>
                <a:gd name="connsiteY26" fmla="*/ 650081 h 1145381"/>
                <a:gd name="connsiteX27" fmla="*/ 309563 w 652463"/>
                <a:gd name="connsiteY27" fmla="*/ 535781 h 1145381"/>
                <a:gd name="connsiteX28" fmla="*/ 278607 w 652463"/>
                <a:gd name="connsiteY28" fmla="*/ 431006 h 1145381"/>
                <a:gd name="connsiteX29" fmla="*/ 250032 w 652463"/>
                <a:gd name="connsiteY29" fmla="*/ 338137 h 1145381"/>
                <a:gd name="connsiteX30" fmla="*/ 230982 w 652463"/>
                <a:gd name="connsiteY30" fmla="*/ 271462 h 1145381"/>
                <a:gd name="connsiteX31" fmla="*/ 223838 w 652463"/>
                <a:gd name="connsiteY31" fmla="*/ 242887 h 1145381"/>
                <a:gd name="connsiteX32" fmla="*/ 214313 w 652463"/>
                <a:gd name="connsiteY32" fmla="*/ 214312 h 1145381"/>
                <a:gd name="connsiteX33" fmla="*/ 200025 w 652463"/>
                <a:gd name="connsiteY33" fmla="*/ 188118 h 1145381"/>
                <a:gd name="connsiteX34" fmla="*/ 190500 w 652463"/>
                <a:gd name="connsiteY34" fmla="*/ 169068 h 1145381"/>
                <a:gd name="connsiteX35" fmla="*/ 171450 w 652463"/>
                <a:gd name="connsiteY35" fmla="*/ 145256 h 1145381"/>
                <a:gd name="connsiteX36" fmla="*/ 154782 w 652463"/>
                <a:gd name="connsiteY36" fmla="*/ 130968 h 1145381"/>
                <a:gd name="connsiteX37" fmla="*/ 126207 w 652463"/>
                <a:gd name="connsiteY37" fmla="*/ 111918 h 1145381"/>
                <a:gd name="connsiteX38" fmla="*/ 92869 w 652463"/>
                <a:gd name="connsiteY38" fmla="*/ 95250 h 1145381"/>
                <a:gd name="connsiteX39" fmla="*/ 71438 w 652463"/>
                <a:gd name="connsiteY39" fmla="*/ 85725 h 1145381"/>
                <a:gd name="connsiteX40" fmla="*/ 38100 w 652463"/>
                <a:gd name="connsiteY40" fmla="*/ 76200 h 1145381"/>
                <a:gd name="connsiteX41" fmla="*/ 23813 w 652463"/>
                <a:gd name="connsiteY41" fmla="*/ 66675 h 1145381"/>
                <a:gd name="connsiteX42" fmla="*/ 7144 w 652463"/>
                <a:gd name="connsiteY42" fmla="*/ 45243 h 1145381"/>
                <a:gd name="connsiteX43" fmla="*/ 0 w 652463"/>
                <a:gd name="connsiteY43" fmla="*/ 28575 h 1145381"/>
                <a:gd name="connsiteX44" fmla="*/ 2382 w 652463"/>
                <a:gd name="connsiteY44" fmla="*/ 19050 h 1145381"/>
                <a:gd name="connsiteX45" fmla="*/ 14288 w 652463"/>
                <a:gd name="connsiteY45" fmla="*/ 9525 h 1145381"/>
                <a:gd name="connsiteX46" fmla="*/ 33338 w 652463"/>
                <a:gd name="connsiteY46" fmla="*/ 7143 h 1145381"/>
                <a:gd name="connsiteX47" fmla="*/ 71438 w 652463"/>
                <a:gd name="connsiteY47" fmla="*/ 0 h 1145381"/>
                <a:gd name="connsiteX48" fmla="*/ 116682 w 652463"/>
                <a:gd name="connsiteY48" fmla="*/ 0 h 1145381"/>
                <a:gd name="connsiteX49" fmla="*/ 166688 w 652463"/>
                <a:gd name="connsiteY49" fmla="*/ 4762 h 1145381"/>
                <a:gd name="connsiteX50" fmla="*/ 226219 w 652463"/>
                <a:gd name="connsiteY50" fmla="*/ 16668 h 1145381"/>
                <a:gd name="connsiteX51" fmla="*/ 288132 w 652463"/>
                <a:gd name="connsiteY51" fmla="*/ 35718 h 1145381"/>
                <a:gd name="connsiteX52" fmla="*/ 319088 w 652463"/>
                <a:gd name="connsiteY52" fmla="*/ 47625 h 1145381"/>
                <a:gd name="connsiteX53" fmla="*/ 400050 w 652463"/>
                <a:gd name="connsiteY53" fmla="*/ 202406 h 1145381"/>
                <a:gd name="connsiteX54" fmla="*/ 485775 w 652463"/>
                <a:gd name="connsiteY54" fmla="*/ 466725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652463" h="1145381">
                  <a:moveTo>
                    <a:pt x="485775" y="466725"/>
                  </a:moveTo>
                  <a:lnTo>
                    <a:pt x="557213" y="690562"/>
                  </a:lnTo>
                  <a:lnTo>
                    <a:pt x="597694" y="812006"/>
                  </a:lnTo>
                  <a:lnTo>
                    <a:pt x="650082" y="952500"/>
                  </a:lnTo>
                  <a:lnTo>
                    <a:pt x="652463" y="988218"/>
                  </a:lnTo>
                  <a:lnTo>
                    <a:pt x="650082" y="1033462"/>
                  </a:lnTo>
                  <a:lnTo>
                    <a:pt x="642938" y="1069181"/>
                  </a:lnTo>
                  <a:lnTo>
                    <a:pt x="633413" y="1095375"/>
                  </a:lnTo>
                  <a:lnTo>
                    <a:pt x="621507" y="1116806"/>
                  </a:lnTo>
                  <a:lnTo>
                    <a:pt x="609600" y="1128712"/>
                  </a:lnTo>
                  <a:lnTo>
                    <a:pt x="595313" y="1138237"/>
                  </a:lnTo>
                  <a:lnTo>
                    <a:pt x="578644" y="1143000"/>
                  </a:lnTo>
                  <a:lnTo>
                    <a:pt x="569119" y="1145381"/>
                  </a:lnTo>
                  <a:lnTo>
                    <a:pt x="554832" y="1143000"/>
                  </a:lnTo>
                  <a:lnTo>
                    <a:pt x="542925" y="1138237"/>
                  </a:lnTo>
                  <a:lnTo>
                    <a:pt x="523875" y="1119187"/>
                  </a:lnTo>
                  <a:lnTo>
                    <a:pt x="507207" y="1097756"/>
                  </a:lnTo>
                  <a:lnTo>
                    <a:pt x="485775" y="1066800"/>
                  </a:lnTo>
                  <a:lnTo>
                    <a:pt x="461963" y="1038225"/>
                  </a:lnTo>
                  <a:lnTo>
                    <a:pt x="447675" y="1021556"/>
                  </a:lnTo>
                  <a:lnTo>
                    <a:pt x="431007" y="997743"/>
                  </a:lnTo>
                  <a:lnTo>
                    <a:pt x="411957" y="962025"/>
                  </a:lnTo>
                  <a:lnTo>
                    <a:pt x="395288" y="919162"/>
                  </a:lnTo>
                  <a:lnTo>
                    <a:pt x="383382" y="876300"/>
                  </a:lnTo>
                  <a:lnTo>
                    <a:pt x="381000" y="842962"/>
                  </a:lnTo>
                  <a:lnTo>
                    <a:pt x="366713" y="773906"/>
                  </a:lnTo>
                  <a:lnTo>
                    <a:pt x="340519" y="650081"/>
                  </a:lnTo>
                  <a:lnTo>
                    <a:pt x="309563" y="535781"/>
                  </a:lnTo>
                  <a:lnTo>
                    <a:pt x="278607" y="431006"/>
                  </a:lnTo>
                  <a:lnTo>
                    <a:pt x="250032" y="338137"/>
                  </a:lnTo>
                  <a:lnTo>
                    <a:pt x="230982" y="271462"/>
                  </a:lnTo>
                  <a:lnTo>
                    <a:pt x="223838" y="242887"/>
                  </a:lnTo>
                  <a:lnTo>
                    <a:pt x="214313" y="214312"/>
                  </a:lnTo>
                  <a:lnTo>
                    <a:pt x="200025" y="188118"/>
                  </a:lnTo>
                  <a:lnTo>
                    <a:pt x="190500" y="169068"/>
                  </a:lnTo>
                  <a:lnTo>
                    <a:pt x="171450" y="145256"/>
                  </a:lnTo>
                  <a:lnTo>
                    <a:pt x="154782" y="130968"/>
                  </a:lnTo>
                  <a:lnTo>
                    <a:pt x="126207" y="111918"/>
                  </a:lnTo>
                  <a:lnTo>
                    <a:pt x="92869" y="95250"/>
                  </a:lnTo>
                  <a:lnTo>
                    <a:pt x="71438" y="85725"/>
                  </a:lnTo>
                  <a:lnTo>
                    <a:pt x="38100" y="76200"/>
                  </a:lnTo>
                  <a:lnTo>
                    <a:pt x="23813" y="66675"/>
                  </a:lnTo>
                  <a:lnTo>
                    <a:pt x="7144" y="45243"/>
                  </a:lnTo>
                  <a:lnTo>
                    <a:pt x="0" y="28575"/>
                  </a:lnTo>
                  <a:lnTo>
                    <a:pt x="2382" y="19050"/>
                  </a:lnTo>
                  <a:lnTo>
                    <a:pt x="14288" y="9525"/>
                  </a:lnTo>
                  <a:lnTo>
                    <a:pt x="33338" y="7143"/>
                  </a:lnTo>
                  <a:lnTo>
                    <a:pt x="71438" y="0"/>
                  </a:lnTo>
                  <a:lnTo>
                    <a:pt x="116682" y="0"/>
                  </a:lnTo>
                  <a:lnTo>
                    <a:pt x="166688" y="4762"/>
                  </a:lnTo>
                  <a:lnTo>
                    <a:pt x="226219" y="16668"/>
                  </a:lnTo>
                  <a:lnTo>
                    <a:pt x="288132" y="35718"/>
                  </a:lnTo>
                  <a:lnTo>
                    <a:pt x="319088" y="47625"/>
                  </a:lnTo>
                  <a:lnTo>
                    <a:pt x="400050" y="202406"/>
                  </a:lnTo>
                  <a:lnTo>
                    <a:pt x="4857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0DA2650-49D8-48EA-AE88-23A12F9210CF}"/>
                </a:ext>
              </a:extLst>
            </p:cNvPr>
            <p:cNvSpPr/>
            <p:nvPr/>
          </p:nvSpPr>
          <p:spPr>
            <a:xfrm>
              <a:off x="4710113" y="2582863"/>
              <a:ext cx="2784475" cy="666750"/>
            </a:xfrm>
            <a:custGeom>
              <a:avLst/>
              <a:gdLst>
                <a:gd name="connsiteX0" fmla="*/ 2183606 w 2783681"/>
                <a:gd name="connsiteY0" fmla="*/ 100013 h 666750"/>
                <a:gd name="connsiteX1" fmla="*/ 2116931 w 2783681"/>
                <a:gd name="connsiteY1" fmla="*/ 109538 h 666750"/>
                <a:gd name="connsiteX2" fmla="*/ 2035968 w 2783681"/>
                <a:gd name="connsiteY2" fmla="*/ 121444 h 666750"/>
                <a:gd name="connsiteX3" fmla="*/ 1950243 w 2783681"/>
                <a:gd name="connsiteY3" fmla="*/ 133350 h 666750"/>
                <a:gd name="connsiteX4" fmla="*/ 1628775 w 2783681"/>
                <a:gd name="connsiteY4" fmla="*/ 190500 h 666750"/>
                <a:gd name="connsiteX5" fmla="*/ 1443037 w 2783681"/>
                <a:gd name="connsiteY5" fmla="*/ 226219 h 666750"/>
                <a:gd name="connsiteX6" fmla="*/ 1266825 w 2783681"/>
                <a:gd name="connsiteY6" fmla="*/ 259557 h 666750"/>
                <a:gd name="connsiteX7" fmla="*/ 1062037 w 2783681"/>
                <a:gd name="connsiteY7" fmla="*/ 300038 h 666750"/>
                <a:gd name="connsiteX8" fmla="*/ 907256 w 2783681"/>
                <a:gd name="connsiteY8" fmla="*/ 330994 h 666750"/>
                <a:gd name="connsiteX9" fmla="*/ 645318 w 2783681"/>
                <a:gd name="connsiteY9" fmla="*/ 381000 h 666750"/>
                <a:gd name="connsiteX10" fmla="*/ 509587 w 2783681"/>
                <a:gd name="connsiteY10" fmla="*/ 407194 h 666750"/>
                <a:gd name="connsiteX11" fmla="*/ 464343 w 2783681"/>
                <a:gd name="connsiteY11" fmla="*/ 414338 h 666750"/>
                <a:gd name="connsiteX12" fmla="*/ 426243 w 2783681"/>
                <a:gd name="connsiteY12" fmla="*/ 419100 h 666750"/>
                <a:gd name="connsiteX13" fmla="*/ 383381 w 2783681"/>
                <a:gd name="connsiteY13" fmla="*/ 421482 h 666750"/>
                <a:gd name="connsiteX14" fmla="*/ 357187 w 2783681"/>
                <a:gd name="connsiteY14" fmla="*/ 419100 h 666750"/>
                <a:gd name="connsiteX15" fmla="*/ 295275 w 2783681"/>
                <a:gd name="connsiteY15" fmla="*/ 407194 h 666750"/>
                <a:gd name="connsiteX16" fmla="*/ 216693 w 2783681"/>
                <a:gd name="connsiteY16" fmla="*/ 388144 h 666750"/>
                <a:gd name="connsiteX17" fmla="*/ 154781 w 2783681"/>
                <a:gd name="connsiteY17" fmla="*/ 371475 h 666750"/>
                <a:gd name="connsiteX18" fmla="*/ 114300 w 2783681"/>
                <a:gd name="connsiteY18" fmla="*/ 357188 h 666750"/>
                <a:gd name="connsiteX19" fmla="*/ 73818 w 2783681"/>
                <a:gd name="connsiteY19" fmla="*/ 340519 h 666750"/>
                <a:gd name="connsiteX20" fmla="*/ 47625 w 2783681"/>
                <a:gd name="connsiteY20" fmla="*/ 326232 h 666750"/>
                <a:gd name="connsiteX21" fmla="*/ 28575 w 2783681"/>
                <a:gd name="connsiteY21" fmla="*/ 314325 h 666750"/>
                <a:gd name="connsiteX22" fmla="*/ 16668 w 2783681"/>
                <a:gd name="connsiteY22" fmla="*/ 309563 h 666750"/>
                <a:gd name="connsiteX23" fmla="*/ 9525 w 2783681"/>
                <a:gd name="connsiteY23" fmla="*/ 309563 h 666750"/>
                <a:gd name="connsiteX24" fmla="*/ 4762 w 2783681"/>
                <a:gd name="connsiteY24" fmla="*/ 309563 h 666750"/>
                <a:gd name="connsiteX25" fmla="*/ 0 w 2783681"/>
                <a:gd name="connsiteY25" fmla="*/ 314325 h 666750"/>
                <a:gd name="connsiteX26" fmla="*/ 0 w 2783681"/>
                <a:gd name="connsiteY26" fmla="*/ 321469 h 666750"/>
                <a:gd name="connsiteX27" fmla="*/ 11906 w 2783681"/>
                <a:gd name="connsiteY27" fmla="*/ 350044 h 666750"/>
                <a:gd name="connsiteX28" fmla="*/ 45243 w 2783681"/>
                <a:gd name="connsiteY28" fmla="*/ 407194 h 666750"/>
                <a:gd name="connsiteX29" fmla="*/ 95250 w 2783681"/>
                <a:gd name="connsiteY29" fmla="*/ 471488 h 666750"/>
                <a:gd name="connsiteX30" fmla="*/ 138112 w 2783681"/>
                <a:gd name="connsiteY30" fmla="*/ 516732 h 666750"/>
                <a:gd name="connsiteX31" fmla="*/ 178593 w 2783681"/>
                <a:gd name="connsiteY31" fmla="*/ 552450 h 666750"/>
                <a:gd name="connsiteX32" fmla="*/ 216693 w 2783681"/>
                <a:gd name="connsiteY32" fmla="*/ 578644 h 666750"/>
                <a:gd name="connsiteX33" fmla="*/ 261937 w 2783681"/>
                <a:gd name="connsiteY33" fmla="*/ 604838 h 666750"/>
                <a:gd name="connsiteX34" fmla="*/ 309562 w 2783681"/>
                <a:gd name="connsiteY34" fmla="*/ 623888 h 666750"/>
                <a:gd name="connsiteX35" fmla="*/ 347662 w 2783681"/>
                <a:gd name="connsiteY35" fmla="*/ 640557 h 666750"/>
                <a:gd name="connsiteX36" fmla="*/ 400050 w 2783681"/>
                <a:gd name="connsiteY36" fmla="*/ 654844 h 666750"/>
                <a:gd name="connsiteX37" fmla="*/ 452437 w 2783681"/>
                <a:gd name="connsiteY37" fmla="*/ 664369 h 666750"/>
                <a:gd name="connsiteX38" fmla="*/ 504825 w 2783681"/>
                <a:gd name="connsiteY38" fmla="*/ 666750 h 666750"/>
                <a:gd name="connsiteX39" fmla="*/ 542925 w 2783681"/>
                <a:gd name="connsiteY39" fmla="*/ 661988 h 666750"/>
                <a:gd name="connsiteX40" fmla="*/ 585787 w 2783681"/>
                <a:gd name="connsiteY40" fmla="*/ 650082 h 666750"/>
                <a:gd name="connsiteX41" fmla="*/ 621506 w 2783681"/>
                <a:gd name="connsiteY41" fmla="*/ 628650 h 666750"/>
                <a:gd name="connsiteX42" fmla="*/ 669131 w 2783681"/>
                <a:gd name="connsiteY42" fmla="*/ 609600 h 666750"/>
                <a:gd name="connsiteX43" fmla="*/ 771525 w 2783681"/>
                <a:gd name="connsiteY43" fmla="*/ 576263 h 666750"/>
                <a:gd name="connsiteX44" fmla="*/ 869156 w 2783681"/>
                <a:gd name="connsiteY44" fmla="*/ 550069 h 666750"/>
                <a:gd name="connsiteX45" fmla="*/ 1009650 w 2783681"/>
                <a:gd name="connsiteY45" fmla="*/ 519113 h 666750"/>
                <a:gd name="connsiteX46" fmla="*/ 1181100 w 2783681"/>
                <a:gd name="connsiteY46" fmla="*/ 481013 h 666750"/>
                <a:gd name="connsiteX47" fmla="*/ 1333500 w 2783681"/>
                <a:gd name="connsiteY47" fmla="*/ 450057 h 666750"/>
                <a:gd name="connsiteX48" fmla="*/ 1554956 w 2783681"/>
                <a:gd name="connsiteY48" fmla="*/ 404813 h 666750"/>
                <a:gd name="connsiteX49" fmla="*/ 1702593 w 2783681"/>
                <a:gd name="connsiteY49" fmla="*/ 376238 h 666750"/>
                <a:gd name="connsiteX50" fmla="*/ 1993106 w 2783681"/>
                <a:gd name="connsiteY50" fmla="*/ 323850 h 666750"/>
                <a:gd name="connsiteX51" fmla="*/ 2152650 w 2783681"/>
                <a:gd name="connsiteY51" fmla="*/ 297657 h 666750"/>
                <a:gd name="connsiteX52" fmla="*/ 2250281 w 2783681"/>
                <a:gd name="connsiteY52" fmla="*/ 285750 h 666750"/>
                <a:gd name="connsiteX53" fmla="*/ 2402681 w 2783681"/>
                <a:gd name="connsiteY53" fmla="*/ 273844 h 666750"/>
                <a:gd name="connsiteX54" fmla="*/ 2586037 w 2783681"/>
                <a:gd name="connsiteY54" fmla="*/ 266700 h 666750"/>
                <a:gd name="connsiteX55" fmla="*/ 2690812 w 2783681"/>
                <a:gd name="connsiteY55" fmla="*/ 264319 h 666750"/>
                <a:gd name="connsiteX56" fmla="*/ 2733675 w 2783681"/>
                <a:gd name="connsiteY56" fmla="*/ 257175 h 666750"/>
                <a:gd name="connsiteX57" fmla="*/ 2759868 w 2783681"/>
                <a:gd name="connsiteY57" fmla="*/ 247650 h 666750"/>
                <a:gd name="connsiteX58" fmla="*/ 2774156 w 2783681"/>
                <a:gd name="connsiteY58" fmla="*/ 235744 h 666750"/>
                <a:gd name="connsiteX59" fmla="*/ 2778918 w 2783681"/>
                <a:gd name="connsiteY59" fmla="*/ 226219 h 666750"/>
                <a:gd name="connsiteX60" fmla="*/ 2783681 w 2783681"/>
                <a:gd name="connsiteY60" fmla="*/ 214313 h 666750"/>
                <a:gd name="connsiteX61" fmla="*/ 2783681 w 2783681"/>
                <a:gd name="connsiteY61" fmla="*/ 204788 h 666750"/>
                <a:gd name="connsiteX62" fmla="*/ 2778918 w 2783681"/>
                <a:gd name="connsiteY62" fmla="*/ 190500 h 666750"/>
                <a:gd name="connsiteX63" fmla="*/ 2769393 w 2783681"/>
                <a:gd name="connsiteY63" fmla="*/ 166688 h 666750"/>
                <a:gd name="connsiteX64" fmla="*/ 2755106 w 2783681"/>
                <a:gd name="connsiteY64" fmla="*/ 145257 h 666750"/>
                <a:gd name="connsiteX65" fmla="*/ 2738437 w 2783681"/>
                <a:gd name="connsiteY65" fmla="*/ 130969 h 666750"/>
                <a:gd name="connsiteX66" fmla="*/ 2686050 w 2783681"/>
                <a:gd name="connsiteY66" fmla="*/ 104775 h 666750"/>
                <a:gd name="connsiteX67" fmla="*/ 2612231 w 2783681"/>
                <a:gd name="connsiteY67" fmla="*/ 69057 h 666750"/>
                <a:gd name="connsiteX68" fmla="*/ 2497931 w 2783681"/>
                <a:gd name="connsiteY68" fmla="*/ 26194 h 666750"/>
                <a:gd name="connsiteX69" fmla="*/ 2416968 w 2783681"/>
                <a:gd name="connsiteY69" fmla="*/ 2382 h 666750"/>
                <a:gd name="connsiteX70" fmla="*/ 2395537 w 2783681"/>
                <a:gd name="connsiteY70" fmla="*/ 0 h 666750"/>
                <a:gd name="connsiteX71" fmla="*/ 2376487 w 2783681"/>
                <a:gd name="connsiteY71" fmla="*/ 11907 h 666750"/>
                <a:gd name="connsiteX72" fmla="*/ 2316956 w 2783681"/>
                <a:gd name="connsiteY72" fmla="*/ 50007 h 666750"/>
                <a:gd name="connsiteX73" fmla="*/ 2252662 w 2783681"/>
                <a:gd name="connsiteY73" fmla="*/ 83344 h 666750"/>
                <a:gd name="connsiteX74" fmla="*/ 2183606 w 2783681"/>
                <a:gd name="connsiteY74" fmla="*/ 10001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83681" h="666750">
                  <a:moveTo>
                    <a:pt x="2183606" y="100013"/>
                  </a:moveTo>
                  <a:lnTo>
                    <a:pt x="2116931" y="109538"/>
                  </a:lnTo>
                  <a:lnTo>
                    <a:pt x="2035968" y="121444"/>
                  </a:lnTo>
                  <a:lnTo>
                    <a:pt x="1950243" y="133350"/>
                  </a:lnTo>
                  <a:lnTo>
                    <a:pt x="1628775" y="190500"/>
                  </a:lnTo>
                  <a:lnTo>
                    <a:pt x="1443037" y="226219"/>
                  </a:lnTo>
                  <a:lnTo>
                    <a:pt x="1266825" y="259557"/>
                  </a:lnTo>
                  <a:lnTo>
                    <a:pt x="1062037" y="300038"/>
                  </a:lnTo>
                  <a:lnTo>
                    <a:pt x="907256" y="330994"/>
                  </a:lnTo>
                  <a:lnTo>
                    <a:pt x="645318" y="381000"/>
                  </a:lnTo>
                  <a:lnTo>
                    <a:pt x="509587" y="407194"/>
                  </a:lnTo>
                  <a:lnTo>
                    <a:pt x="464343" y="414338"/>
                  </a:lnTo>
                  <a:lnTo>
                    <a:pt x="426243" y="419100"/>
                  </a:lnTo>
                  <a:lnTo>
                    <a:pt x="383381" y="421482"/>
                  </a:lnTo>
                  <a:lnTo>
                    <a:pt x="357187" y="419100"/>
                  </a:lnTo>
                  <a:lnTo>
                    <a:pt x="295275" y="407194"/>
                  </a:lnTo>
                  <a:lnTo>
                    <a:pt x="216693" y="388144"/>
                  </a:lnTo>
                  <a:lnTo>
                    <a:pt x="154781" y="371475"/>
                  </a:lnTo>
                  <a:lnTo>
                    <a:pt x="114300" y="357188"/>
                  </a:lnTo>
                  <a:lnTo>
                    <a:pt x="73818" y="340519"/>
                  </a:lnTo>
                  <a:lnTo>
                    <a:pt x="47625" y="326232"/>
                  </a:lnTo>
                  <a:lnTo>
                    <a:pt x="28575" y="314325"/>
                  </a:lnTo>
                  <a:lnTo>
                    <a:pt x="16668" y="309563"/>
                  </a:lnTo>
                  <a:lnTo>
                    <a:pt x="9525" y="309563"/>
                  </a:lnTo>
                  <a:lnTo>
                    <a:pt x="4762" y="309563"/>
                  </a:lnTo>
                  <a:lnTo>
                    <a:pt x="0" y="314325"/>
                  </a:lnTo>
                  <a:lnTo>
                    <a:pt x="0" y="321469"/>
                  </a:lnTo>
                  <a:lnTo>
                    <a:pt x="11906" y="350044"/>
                  </a:lnTo>
                  <a:lnTo>
                    <a:pt x="45243" y="407194"/>
                  </a:lnTo>
                  <a:lnTo>
                    <a:pt x="95250" y="471488"/>
                  </a:lnTo>
                  <a:lnTo>
                    <a:pt x="138112" y="516732"/>
                  </a:lnTo>
                  <a:lnTo>
                    <a:pt x="178593" y="552450"/>
                  </a:lnTo>
                  <a:lnTo>
                    <a:pt x="216693" y="578644"/>
                  </a:lnTo>
                  <a:lnTo>
                    <a:pt x="261937" y="604838"/>
                  </a:lnTo>
                  <a:lnTo>
                    <a:pt x="309562" y="623888"/>
                  </a:lnTo>
                  <a:lnTo>
                    <a:pt x="347662" y="640557"/>
                  </a:lnTo>
                  <a:lnTo>
                    <a:pt x="400050" y="654844"/>
                  </a:lnTo>
                  <a:lnTo>
                    <a:pt x="452437" y="664369"/>
                  </a:lnTo>
                  <a:lnTo>
                    <a:pt x="504825" y="666750"/>
                  </a:lnTo>
                  <a:lnTo>
                    <a:pt x="542925" y="661988"/>
                  </a:lnTo>
                  <a:lnTo>
                    <a:pt x="585787" y="650082"/>
                  </a:lnTo>
                  <a:lnTo>
                    <a:pt x="621506" y="628650"/>
                  </a:lnTo>
                  <a:lnTo>
                    <a:pt x="669131" y="609600"/>
                  </a:lnTo>
                  <a:lnTo>
                    <a:pt x="771525" y="576263"/>
                  </a:lnTo>
                  <a:lnTo>
                    <a:pt x="869156" y="550069"/>
                  </a:lnTo>
                  <a:lnTo>
                    <a:pt x="1009650" y="519113"/>
                  </a:lnTo>
                  <a:lnTo>
                    <a:pt x="1181100" y="481013"/>
                  </a:lnTo>
                  <a:lnTo>
                    <a:pt x="1333500" y="450057"/>
                  </a:lnTo>
                  <a:lnTo>
                    <a:pt x="1554956" y="404813"/>
                  </a:lnTo>
                  <a:lnTo>
                    <a:pt x="1702593" y="376238"/>
                  </a:lnTo>
                  <a:lnTo>
                    <a:pt x="1993106" y="323850"/>
                  </a:lnTo>
                  <a:lnTo>
                    <a:pt x="2152650" y="297657"/>
                  </a:lnTo>
                  <a:lnTo>
                    <a:pt x="2250281" y="285750"/>
                  </a:lnTo>
                  <a:lnTo>
                    <a:pt x="2402681" y="273844"/>
                  </a:lnTo>
                  <a:lnTo>
                    <a:pt x="2586037" y="266700"/>
                  </a:lnTo>
                  <a:lnTo>
                    <a:pt x="2690812" y="264319"/>
                  </a:lnTo>
                  <a:lnTo>
                    <a:pt x="2733675" y="257175"/>
                  </a:lnTo>
                  <a:lnTo>
                    <a:pt x="2759868" y="247650"/>
                  </a:lnTo>
                  <a:lnTo>
                    <a:pt x="2774156" y="235744"/>
                  </a:lnTo>
                  <a:lnTo>
                    <a:pt x="2778918" y="226219"/>
                  </a:lnTo>
                  <a:lnTo>
                    <a:pt x="2783681" y="214313"/>
                  </a:lnTo>
                  <a:lnTo>
                    <a:pt x="2783681" y="204788"/>
                  </a:lnTo>
                  <a:lnTo>
                    <a:pt x="2778918" y="190500"/>
                  </a:lnTo>
                  <a:lnTo>
                    <a:pt x="2769393" y="166688"/>
                  </a:lnTo>
                  <a:lnTo>
                    <a:pt x="2755106" y="145257"/>
                  </a:lnTo>
                  <a:lnTo>
                    <a:pt x="2738437" y="130969"/>
                  </a:lnTo>
                  <a:lnTo>
                    <a:pt x="2686050" y="104775"/>
                  </a:lnTo>
                  <a:lnTo>
                    <a:pt x="2612231" y="69057"/>
                  </a:lnTo>
                  <a:lnTo>
                    <a:pt x="2497931" y="26194"/>
                  </a:lnTo>
                  <a:lnTo>
                    <a:pt x="2416968" y="2382"/>
                  </a:lnTo>
                  <a:lnTo>
                    <a:pt x="2395537" y="0"/>
                  </a:lnTo>
                  <a:lnTo>
                    <a:pt x="2376487" y="11907"/>
                  </a:lnTo>
                  <a:lnTo>
                    <a:pt x="2316956" y="50007"/>
                  </a:lnTo>
                  <a:lnTo>
                    <a:pt x="2252662" y="83344"/>
                  </a:lnTo>
                  <a:lnTo>
                    <a:pt x="2183606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CB517CB7-80F8-487A-B81A-61D8F564B6AA}"/>
                </a:ext>
              </a:extLst>
            </p:cNvPr>
            <p:cNvSpPr/>
            <p:nvPr/>
          </p:nvSpPr>
          <p:spPr>
            <a:xfrm>
              <a:off x="5180013" y="3640138"/>
              <a:ext cx="658812" cy="885825"/>
            </a:xfrm>
            <a:custGeom>
              <a:avLst/>
              <a:gdLst>
                <a:gd name="connsiteX0" fmla="*/ 233362 w 659606"/>
                <a:gd name="connsiteY0" fmla="*/ 414338 h 885825"/>
                <a:gd name="connsiteX1" fmla="*/ 164306 w 659606"/>
                <a:gd name="connsiteY1" fmla="*/ 302419 h 885825"/>
                <a:gd name="connsiteX2" fmla="*/ 92869 w 659606"/>
                <a:gd name="connsiteY2" fmla="*/ 185738 h 885825"/>
                <a:gd name="connsiteX3" fmla="*/ 11906 w 659606"/>
                <a:gd name="connsiteY3" fmla="*/ 54769 h 885825"/>
                <a:gd name="connsiteX4" fmla="*/ 0 w 659606"/>
                <a:gd name="connsiteY4" fmla="*/ 28575 h 885825"/>
                <a:gd name="connsiteX5" fmla="*/ 0 w 659606"/>
                <a:gd name="connsiteY5" fmla="*/ 14288 h 885825"/>
                <a:gd name="connsiteX6" fmla="*/ 4762 w 659606"/>
                <a:gd name="connsiteY6" fmla="*/ 2382 h 885825"/>
                <a:gd name="connsiteX7" fmla="*/ 11906 w 659606"/>
                <a:gd name="connsiteY7" fmla="*/ 0 h 885825"/>
                <a:gd name="connsiteX8" fmla="*/ 23812 w 659606"/>
                <a:gd name="connsiteY8" fmla="*/ 0 h 885825"/>
                <a:gd name="connsiteX9" fmla="*/ 54769 w 659606"/>
                <a:gd name="connsiteY9" fmla="*/ 11907 h 885825"/>
                <a:gd name="connsiteX10" fmla="*/ 95250 w 659606"/>
                <a:gd name="connsiteY10" fmla="*/ 40482 h 885825"/>
                <a:gd name="connsiteX11" fmla="*/ 273844 w 659606"/>
                <a:gd name="connsiteY11" fmla="*/ 176213 h 885825"/>
                <a:gd name="connsiteX12" fmla="*/ 431006 w 659606"/>
                <a:gd name="connsiteY12" fmla="*/ 297657 h 885825"/>
                <a:gd name="connsiteX13" fmla="*/ 597694 w 659606"/>
                <a:gd name="connsiteY13" fmla="*/ 421482 h 885825"/>
                <a:gd name="connsiteX14" fmla="*/ 611981 w 659606"/>
                <a:gd name="connsiteY14" fmla="*/ 431007 h 885825"/>
                <a:gd name="connsiteX15" fmla="*/ 619125 w 659606"/>
                <a:gd name="connsiteY15" fmla="*/ 438150 h 885825"/>
                <a:gd name="connsiteX16" fmla="*/ 623887 w 659606"/>
                <a:gd name="connsiteY16" fmla="*/ 450057 h 885825"/>
                <a:gd name="connsiteX17" fmla="*/ 633412 w 659606"/>
                <a:gd name="connsiteY17" fmla="*/ 473869 h 885825"/>
                <a:gd name="connsiteX18" fmla="*/ 645319 w 659606"/>
                <a:gd name="connsiteY18" fmla="*/ 509588 h 885825"/>
                <a:gd name="connsiteX19" fmla="*/ 657225 w 659606"/>
                <a:gd name="connsiteY19" fmla="*/ 571500 h 885825"/>
                <a:gd name="connsiteX20" fmla="*/ 659606 w 659606"/>
                <a:gd name="connsiteY20" fmla="*/ 650082 h 885825"/>
                <a:gd name="connsiteX21" fmla="*/ 659606 w 659606"/>
                <a:gd name="connsiteY21" fmla="*/ 800100 h 885825"/>
                <a:gd name="connsiteX22" fmla="*/ 650081 w 659606"/>
                <a:gd name="connsiteY22" fmla="*/ 828675 h 885825"/>
                <a:gd name="connsiteX23" fmla="*/ 635794 w 659606"/>
                <a:gd name="connsiteY23" fmla="*/ 852488 h 885825"/>
                <a:gd name="connsiteX24" fmla="*/ 616744 w 659606"/>
                <a:gd name="connsiteY24" fmla="*/ 873919 h 885825"/>
                <a:gd name="connsiteX25" fmla="*/ 600075 w 659606"/>
                <a:gd name="connsiteY25" fmla="*/ 883444 h 885825"/>
                <a:gd name="connsiteX26" fmla="*/ 585787 w 659606"/>
                <a:gd name="connsiteY26" fmla="*/ 885825 h 885825"/>
                <a:gd name="connsiteX27" fmla="*/ 573881 w 659606"/>
                <a:gd name="connsiteY27" fmla="*/ 885825 h 885825"/>
                <a:gd name="connsiteX28" fmla="*/ 552450 w 659606"/>
                <a:gd name="connsiteY28" fmla="*/ 876300 h 885825"/>
                <a:gd name="connsiteX29" fmla="*/ 521494 w 659606"/>
                <a:gd name="connsiteY29" fmla="*/ 852488 h 885825"/>
                <a:gd name="connsiteX30" fmla="*/ 504825 w 659606"/>
                <a:gd name="connsiteY30" fmla="*/ 838200 h 885825"/>
                <a:gd name="connsiteX31" fmla="*/ 478631 w 659606"/>
                <a:gd name="connsiteY31" fmla="*/ 802482 h 885825"/>
                <a:gd name="connsiteX32" fmla="*/ 414337 w 659606"/>
                <a:gd name="connsiteY32" fmla="*/ 697707 h 885825"/>
                <a:gd name="connsiteX33" fmla="*/ 369094 w 659606"/>
                <a:gd name="connsiteY33" fmla="*/ 626269 h 885825"/>
                <a:gd name="connsiteX34" fmla="*/ 316706 w 659606"/>
                <a:gd name="connsiteY34" fmla="*/ 542925 h 885825"/>
                <a:gd name="connsiteX35" fmla="*/ 233362 w 659606"/>
                <a:gd name="connsiteY35" fmla="*/ 414338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59606" h="885825">
                  <a:moveTo>
                    <a:pt x="233362" y="414338"/>
                  </a:moveTo>
                  <a:lnTo>
                    <a:pt x="164306" y="302419"/>
                  </a:lnTo>
                  <a:lnTo>
                    <a:pt x="92869" y="185738"/>
                  </a:lnTo>
                  <a:lnTo>
                    <a:pt x="11906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2" y="2382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4769" y="11907"/>
                  </a:lnTo>
                  <a:lnTo>
                    <a:pt x="95250" y="40482"/>
                  </a:lnTo>
                  <a:lnTo>
                    <a:pt x="273844" y="176213"/>
                  </a:lnTo>
                  <a:lnTo>
                    <a:pt x="431006" y="297657"/>
                  </a:lnTo>
                  <a:lnTo>
                    <a:pt x="597694" y="421482"/>
                  </a:lnTo>
                  <a:lnTo>
                    <a:pt x="611981" y="431007"/>
                  </a:lnTo>
                  <a:lnTo>
                    <a:pt x="619125" y="438150"/>
                  </a:lnTo>
                  <a:lnTo>
                    <a:pt x="623887" y="450057"/>
                  </a:lnTo>
                  <a:lnTo>
                    <a:pt x="633412" y="473869"/>
                  </a:lnTo>
                  <a:lnTo>
                    <a:pt x="645319" y="509588"/>
                  </a:lnTo>
                  <a:lnTo>
                    <a:pt x="657225" y="571500"/>
                  </a:lnTo>
                  <a:cubicBezTo>
                    <a:pt x="658019" y="597694"/>
                    <a:pt x="658812" y="623888"/>
                    <a:pt x="659606" y="650082"/>
                  </a:cubicBezTo>
                  <a:lnTo>
                    <a:pt x="659606" y="800100"/>
                  </a:lnTo>
                  <a:lnTo>
                    <a:pt x="650081" y="828675"/>
                  </a:lnTo>
                  <a:lnTo>
                    <a:pt x="635794" y="852488"/>
                  </a:lnTo>
                  <a:lnTo>
                    <a:pt x="616744" y="873919"/>
                  </a:lnTo>
                  <a:lnTo>
                    <a:pt x="600075" y="883444"/>
                  </a:lnTo>
                  <a:lnTo>
                    <a:pt x="585787" y="885825"/>
                  </a:lnTo>
                  <a:lnTo>
                    <a:pt x="573881" y="885825"/>
                  </a:lnTo>
                  <a:lnTo>
                    <a:pt x="552450" y="876300"/>
                  </a:lnTo>
                  <a:lnTo>
                    <a:pt x="521494" y="852488"/>
                  </a:lnTo>
                  <a:lnTo>
                    <a:pt x="504825" y="838200"/>
                  </a:lnTo>
                  <a:lnTo>
                    <a:pt x="478631" y="802482"/>
                  </a:lnTo>
                  <a:lnTo>
                    <a:pt x="414337" y="697707"/>
                  </a:lnTo>
                  <a:lnTo>
                    <a:pt x="369094" y="626269"/>
                  </a:lnTo>
                  <a:lnTo>
                    <a:pt x="316706" y="542925"/>
                  </a:lnTo>
                  <a:lnTo>
                    <a:pt x="2333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EB14759E-110C-4CB0-97DE-37D1DDDFE1DA}"/>
                </a:ext>
              </a:extLst>
            </p:cNvPr>
            <p:cNvSpPr/>
            <p:nvPr/>
          </p:nvSpPr>
          <p:spPr>
            <a:xfrm>
              <a:off x="3154363" y="4344988"/>
              <a:ext cx="1570037" cy="1181100"/>
            </a:xfrm>
            <a:custGeom>
              <a:avLst/>
              <a:gdLst>
                <a:gd name="connsiteX0" fmla="*/ 962025 w 1569244"/>
                <a:gd name="connsiteY0" fmla="*/ 107157 h 1181100"/>
                <a:gd name="connsiteX1" fmla="*/ 754857 w 1569244"/>
                <a:gd name="connsiteY1" fmla="*/ 159544 h 1181100"/>
                <a:gd name="connsiteX2" fmla="*/ 559594 w 1569244"/>
                <a:gd name="connsiteY2" fmla="*/ 207169 h 1181100"/>
                <a:gd name="connsiteX3" fmla="*/ 371475 w 1569244"/>
                <a:gd name="connsiteY3" fmla="*/ 254794 h 1181100"/>
                <a:gd name="connsiteX4" fmla="*/ 235744 w 1569244"/>
                <a:gd name="connsiteY4" fmla="*/ 288132 h 1181100"/>
                <a:gd name="connsiteX5" fmla="*/ 142875 w 1569244"/>
                <a:gd name="connsiteY5" fmla="*/ 309563 h 1181100"/>
                <a:gd name="connsiteX6" fmla="*/ 133350 w 1569244"/>
                <a:gd name="connsiteY6" fmla="*/ 309563 h 1181100"/>
                <a:gd name="connsiteX7" fmla="*/ 119063 w 1569244"/>
                <a:gd name="connsiteY7" fmla="*/ 304800 h 1181100"/>
                <a:gd name="connsiteX8" fmla="*/ 85725 w 1569244"/>
                <a:gd name="connsiteY8" fmla="*/ 292894 h 1181100"/>
                <a:gd name="connsiteX9" fmla="*/ 69057 w 1569244"/>
                <a:gd name="connsiteY9" fmla="*/ 285750 h 1181100"/>
                <a:gd name="connsiteX10" fmla="*/ 38100 w 1569244"/>
                <a:gd name="connsiteY10" fmla="*/ 276225 h 1181100"/>
                <a:gd name="connsiteX11" fmla="*/ 0 w 1569244"/>
                <a:gd name="connsiteY11" fmla="*/ 269082 h 1181100"/>
                <a:gd name="connsiteX12" fmla="*/ 85725 w 1569244"/>
                <a:gd name="connsiteY12" fmla="*/ 490538 h 1181100"/>
                <a:gd name="connsiteX13" fmla="*/ 214313 w 1569244"/>
                <a:gd name="connsiteY13" fmla="*/ 450057 h 1181100"/>
                <a:gd name="connsiteX14" fmla="*/ 292894 w 1569244"/>
                <a:gd name="connsiteY14" fmla="*/ 423863 h 1181100"/>
                <a:gd name="connsiteX15" fmla="*/ 428625 w 1569244"/>
                <a:gd name="connsiteY15" fmla="*/ 385763 h 1181100"/>
                <a:gd name="connsiteX16" fmla="*/ 590550 w 1569244"/>
                <a:gd name="connsiteY16" fmla="*/ 342900 h 1181100"/>
                <a:gd name="connsiteX17" fmla="*/ 700088 w 1569244"/>
                <a:gd name="connsiteY17" fmla="*/ 316707 h 1181100"/>
                <a:gd name="connsiteX18" fmla="*/ 852488 w 1569244"/>
                <a:gd name="connsiteY18" fmla="*/ 283369 h 1181100"/>
                <a:gd name="connsiteX19" fmla="*/ 985838 w 1569244"/>
                <a:gd name="connsiteY19" fmla="*/ 254794 h 1181100"/>
                <a:gd name="connsiteX20" fmla="*/ 1128713 w 1569244"/>
                <a:gd name="connsiteY20" fmla="*/ 223838 h 1181100"/>
                <a:gd name="connsiteX21" fmla="*/ 1150144 w 1569244"/>
                <a:gd name="connsiteY21" fmla="*/ 221457 h 1181100"/>
                <a:gd name="connsiteX22" fmla="*/ 1164432 w 1569244"/>
                <a:gd name="connsiteY22" fmla="*/ 223838 h 1181100"/>
                <a:gd name="connsiteX23" fmla="*/ 1176338 w 1569244"/>
                <a:gd name="connsiteY23" fmla="*/ 226219 h 1181100"/>
                <a:gd name="connsiteX24" fmla="*/ 1188244 w 1569244"/>
                <a:gd name="connsiteY24" fmla="*/ 230982 h 1181100"/>
                <a:gd name="connsiteX25" fmla="*/ 1197769 w 1569244"/>
                <a:gd name="connsiteY25" fmla="*/ 238125 h 1181100"/>
                <a:gd name="connsiteX26" fmla="*/ 1207294 w 1569244"/>
                <a:gd name="connsiteY26" fmla="*/ 247650 h 1181100"/>
                <a:gd name="connsiteX27" fmla="*/ 1212057 w 1569244"/>
                <a:gd name="connsiteY27" fmla="*/ 264319 h 1181100"/>
                <a:gd name="connsiteX28" fmla="*/ 1212057 w 1569244"/>
                <a:gd name="connsiteY28" fmla="*/ 280988 h 1181100"/>
                <a:gd name="connsiteX29" fmla="*/ 1185863 w 1569244"/>
                <a:gd name="connsiteY29" fmla="*/ 435769 h 1181100"/>
                <a:gd name="connsiteX30" fmla="*/ 1133475 w 1569244"/>
                <a:gd name="connsiteY30" fmla="*/ 704850 h 1181100"/>
                <a:gd name="connsiteX31" fmla="*/ 1092994 w 1569244"/>
                <a:gd name="connsiteY31" fmla="*/ 919163 h 1181100"/>
                <a:gd name="connsiteX32" fmla="*/ 1059657 w 1569244"/>
                <a:gd name="connsiteY32" fmla="*/ 1073944 h 1181100"/>
                <a:gd name="connsiteX33" fmla="*/ 1073944 w 1569244"/>
                <a:gd name="connsiteY33" fmla="*/ 1102519 h 1181100"/>
                <a:gd name="connsiteX34" fmla="*/ 1097757 w 1569244"/>
                <a:gd name="connsiteY34" fmla="*/ 1133475 h 1181100"/>
                <a:gd name="connsiteX35" fmla="*/ 1114425 w 1569244"/>
                <a:gd name="connsiteY35" fmla="*/ 1152525 h 1181100"/>
                <a:gd name="connsiteX36" fmla="*/ 1133475 w 1569244"/>
                <a:gd name="connsiteY36" fmla="*/ 1166813 h 1181100"/>
                <a:gd name="connsiteX37" fmla="*/ 1154907 w 1569244"/>
                <a:gd name="connsiteY37" fmla="*/ 1176338 h 1181100"/>
                <a:gd name="connsiteX38" fmla="*/ 1173957 w 1569244"/>
                <a:gd name="connsiteY38" fmla="*/ 1181100 h 1181100"/>
                <a:gd name="connsiteX39" fmla="*/ 1185863 w 1569244"/>
                <a:gd name="connsiteY39" fmla="*/ 1181100 h 1181100"/>
                <a:gd name="connsiteX40" fmla="*/ 1207294 w 1569244"/>
                <a:gd name="connsiteY40" fmla="*/ 1171575 h 1181100"/>
                <a:gd name="connsiteX41" fmla="*/ 1228725 w 1569244"/>
                <a:gd name="connsiteY41" fmla="*/ 1154907 h 1181100"/>
                <a:gd name="connsiteX42" fmla="*/ 1245394 w 1569244"/>
                <a:gd name="connsiteY42" fmla="*/ 1131094 h 1181100"/>
                <a:gd name="connsiteX43" fmla="*/ 1262063 w 1569244"/>
                <a:gd name="connsiteY43" fmla="*/ 1104900 h 1181100"/>
                <a:gd name="connsiteX44" fmla="*/ 1273969 w 1569244"/>
                <a:gd name="connsiteY44" fmla="*/ 1073944 h 1181100"/>
                <a:gd name="connsiteX45" fmla="*/ 1288257 w 1569244"/>
                <a:gd name="connsiteY45" fmla="*/ 1026319 h 1181100"/>
                <a:gd name="connsiteX46" fmla="*/ 1333500 w 1569244"/>
                <a:gd name="connsiteY46" fmla="*/ 866775 h 1181100"/>
                <a:gd name="connsiteX47" fmla="*/ 1388269 w 1569244"/>
                <a:gd name="connsiteY47" fmla="*/ 681038 h 1181100"/>
                <a:gd name="connsiteX48" fmla="*/ 1443038 w 1569244"/>
                <a:gd name="connsiteY48" fmla="*/ 488157 h 1181100"/>
                <a:gd name="connsiteX49" fmla="*/ 1457325 w 1569244"/>
                <a:gd name="connsiteY49" fmla="*/ 438150 h 1181100"/>
                <a:gd name="connsiteX50" fmla="*/ 1466850 w 1569244"/>
                <a:gd name="connsiteY50" fmla="*/ 400050 h 1181100"/>
                <a:gd name="connsiteX51" fmla="*/ 1473994 w 1569244"/>
                <a:gd name="connsiteY51" fmla="*/ 371475 h 1181100"/>
                <a:gd name="connsiteX52" fmla="*/ 1483519 w 1569244"/>
                <a:gd name="connsiteY52" fmla="*/ 345282 h 1181100"/>
                <a:gd name="connsiteX53" fmla="*/ 1502569 w 1569244"/>
                <a:gd name="connsiteY53" fmla="*/ 314325 h 1181100"/>
                <a:gd name="connsiteX54" fmla="*/ 1514475 w 1569244"/>
                <a:gd name="connsiteY54" fmla="*/ 297657 h 1181100"/>
                <a:gd name="connsiteX55" fmla="*/ 1531144 w 1569244"/>
                <a:gd name="connsiteY55" fmla="*/ 283369 h 1181100"/>
                <a:gd name="connsiteX56" fmla="*/ 1545432 w 1569244"/>
                <a:gd name="connsiteY56" fmla="*/ 271463 h 1181100"/>
                <a:gd name="connsiteX57" fmla="*/ 1562100 w 1569244"/>
                <a:gd name="connsiteY57" fmla="*/ 252413 h 1181100"/>
                <a:gd name="connsiteX58" fmla="*/ 1566863 w 1569244"/>
                <a:gd name="connsiteY58" fmla="*/ 240507 h 1181100"/>
                <a:gd name="connsiteX59" fmla="*/ 1569244 w 1569244"/>
                <a:gd name="connsiteY59" fmla="*/ 223838 h 1181100"/>
                <a:gd name="connsiteX60" fmla="*/ 1569244 w 1569244"/>
                <a:gd name="connsiteY60" fmla="*/ 209550 h 1181100"/>
                <a:gd name="connsiteX61" fmla="*/ 1564482 w 1569244"/>
                <a:gd name="connsiteY61" fmla="*/ 195263 h 1181100"/>
                <a:gd name="connsiteX62" fmla="*/ 1552575 w 1569244"/>
                <a:gd name="connsiteY62" fmla="*/ 176213 h 1181100"/>
                <a:gd name="connsiteX63" fmla="*/ 1538288 w 1569244"/>
                <a:gd name="connsiteY63" fmla="*/ 161925 h 1181100"/>
                <a:gd name="connsiteX64" fmla="*/ 1502569 w 1569244"/>
                <a:gd name="connsiteY64" fmla="*/ 135732 h 1181100"/>
                <a:gd name="connsiteX65" fmla="*/ 1445419 w 1569244"/>
                <a:gd name="connsiteY65" fmla="*/ 104775 h 1181100"/>
                <a:gd name="connsiteX66" fmla="*/ 1414463 w 1569244"/>
                <a:gd name="connsiteY66" fmla="*/ 90488 h 1181100"/>
                <a:gd name="connsiteX67" fmla="*/ 1383507 w 1569244"/>
                <a:gd name="connsiteY67" fmla="*/ 69057 h 1181100"/>
                <a:gd name="connsiteX68" fmla="*/ 1293019 w 1569244"/>
                <a:gd name="connsiteY68" fmla="*/ 16669 h 1181100"/>
                <a:gd name="connsiteX69" fmla="*/ 1257300 w 1569244"/>
                <a:gd name="connsiteY69" fmla="*/ 0 h 1181100"/>
                <a:gd name="connsiteX70" fmla="*/ 1245394 w 1569244"/>
                <a:gd name="connsiteY70" fmla="*/ 0 h 1181100"/>
                <a:gd name="connsiteX71" fmla="*/ 1188244 w 1569244"/>
                <a:gd name="connsiteY71" fmla="*/ 28575 h 1181100"/>
                <a:gd name="connsiteX72" fmla="*/ 1092994 w 1569244"/>
                <a:gd name="connsiteY72" fmla="*/ 66675 h 1181100"/>
                <a:gd name="connsiteX73" fmla="*/ 1031082 w 1569244"/>
                <a:gd name="connsiteY73" fmla="*/ 88107 h 1181100"/>
                <a:gd name="connsiteX74" fmla="*/ 962025 w 1569244"/>
                <a:gd name="connsiteY74" fmla="*/ 107157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569244" h="1181100">
                  <a:moveTo>
                    <a:pt x="962025" y="107157"/>
                  </a:moveTo>
                  <a:lnTo>
                    <a:pt x="754857" y="159544"/>
                  </a:lnTo>
                  <a:lnTo>
                    <a:pt x="559594" y="207169"/>
                  </a:lnTo>
                  <a:lnTo>
                    <a:pt x="371475" y="254794"/>
                  </a:lnTo>
                  <a:lnTo>
                    <a:pt x="235744" y="288132"/>
                  </a:lnTo>
                  <a:lnTo>
                    <a:pt x="142875" y="309563"/>
                  </a:lnTo>
                  <a:lnTo>
                    <a:pt x="133350" y="309563"/>
                  </a:lnTo>
                  <a:lnTo>
                    <a:pt x="119063" y="304800"/>
                  </a:lnTo>
                  <a:lnTo>
                    <a:pt x="85725" y="292894"/>
                  </a:lnTo>
                  <a:lnTo>
                    <a:pt x="69057" y="285750"/>
                  </a:lnTo>
                  <a:lnTo>
                    <a:pt x="38100" y="276225"/>
                  </a:lnTo>
                  <a:lnTo>
                    <a:pt x="0" y="269082"/>
                  </a:lnTo>
                  <a:lnTo>
                    <a:pt x="85725" y="490538"/>
                  </a:lnTo>
                  <a:lnTo>
                    <a:pt x="214313" y="450057"/>
                  </a:lnTo>
                  <a:lnTo>
                    <a:pt x="292894" y="423863"/>
                  </a:lnTo>
                  <a:lnTo>
                    <a:pt x="428625" y="385763"/>
                  </a:lnTo>
                  <a:lnTo>
                    <a:pt x="590550" y="342900"/>
                  </a:lnTo>
                  <a:lnTo>
                    <a:pt x="700088" y="316707"/>
                  </a:lnTo>
                  <a:lnTo>
                    <a:pt x="852488" y="283369"/>
                  </a:lnTo>
                  <a:lnTo>
                    <a:pt x="985838" y="254794"/>
                  </a:lnTo>
                  <a:lnTo>
                    <a:pt x="1128713" y="223838"/>
                  </a:lnTo>
                  <a:lnTo>
                    <a:pt x="1150144" y="221457"/>
                  </a:lnTo>
                  <a:lnTo>
                    <a:pt x="1164432" y="223838"/>
                  </a:lnTo>
                  <a:lnTo>
                    <a:pt x="1176338" y="226219"/>
                  </a:lnTo>
                  <a:lnTo>
                    <a:pt x="1188244" y="230982"/>
                  </a:lnTo>
                  <a:lnTo>
                    <a:pt x="1197769" y="238125"/>
                  </a:lnTo>
                  <a:lnTo>
                    <a:pt x="1207294" y="247650"/>
                  </a:lnTo>
                  <a:lnTo>
                    <a:pt x="1212057" y="264319"/>
                  </a:lnTo>
                  <a:lnTo>
                    <a:pt x="1212057" y="280988"/>
                  </a:lnTo>
                  <a:lnTo>
                    <a:pt x="1185863" y="435769"/>
                  </a:lnTo>
                  <a:lnTo>
                    <a:pt x="1133475" y="704850"/>
                  </a:lnTo>
                  <a:lnTo>
                    <a:pt x="1092994" y="919163"/>
                  </a:lnTo>
                  <a:lnTo>
                    <a:pt x="1059657" y="1073944"/>
                  </a:lnTo>
                  <a:lnTo>
                    <a:pt x="1073944" y="1102519"/>
                  </a:lnTo>
                  <a:lnTo>
                    <a:pt x="1097757" y="1133475"/>
                  </a:lnTo>
                  <a:lnTo>
                    <a:pt x="1114425" y="1152525"/>
                  </a:lnTo>
                  <a:lnTo>
                    <a:pt x="1133475" y="1166813"/>
                  </a:lnTo>
                  <a:lnTo>
                    <a:pt x="1154907" y="1176338"/>
                  </a:lnTo>
                  <a:lnTo>
                    <a:pt x="1173957" y="1181100"/>
                  </a:lnTo>
                  <a:lnTo>
                    <a:pt x="1185863" y="1181100"/>
                  </a:lnTo>
                  <a:lnTo>
                    <a:pt x="1207294" y="1171575"/>
                  </a:lnTo>
                  <a:lnTo>
                    <a:pt x="1228725" y="1154907"/>
                  </a:lnTo>
                  <a:lnTo>
                    <a:pt x="1245394" y="1131094"/>
                  </a:lnTo>
                  <a:lnTo>
                    <a:pt x="1262063" y="1104900"/>
                  </a:lnTo>
                  <a:lnTo>
                    <a:pt x="1273969" y="1073944"/>
                  </a:lnTo>
                  <a:lnTo>
                    <a:pt x="1288257" y="1026319"/>
                  </a:lnTo>
                  <a:lnTo>
                    <a:pt x="1333500" y="866775"/>
                  </a:lnTo>
                  <a:lnTo>
                    <a:pt x="1388269" y="681038"/>
                  </a:lnTo>
                  <a:lnTo>
                    <a:pt x="1443038" y="488157"/>
                  </a:lnTo>
                  <a:lnTo>
                    <a:pt x="1457325" y="438150"/>
                  </a:lnTo>
                  <a:lnTo>
                    <a:pt x="1466850" y="400050"/>
                  </a:lnTo>
                  <a:lnTo>
                    <a:pt x="1473994" y="371475"/>
                  </a:lnTo>
                  <a:lnTo>
                    <a:pt x="1483519" y="345282"/>
                  </a:lnTo>
                  <a:lnTo>
                    <a:pt x="1502569" y="314325"/>
                  </a:lnTo>
                  <a:lnTo>
                    <a:pt x="1514475" y="297657"/>
                  </a:lnTo>
                  <a:lnTo>
                    <a:pt x="1531144" y="283369"/>
                  </a:lnTo>
                  <a:lnTo>
                    <a:pt x="1545432" y="271463"/>
                  </a:lnTo>
                  <a:lnTo>
                    <a:pt x="1562100" y="252413"/>
                  </a:lnTo>
                  <a:lnTo>
                    <a:pt x="1566863" y="240507"/>
                  </a:lnTo>
                  <a:lnTo>
                    <a:pt x="1569244" y="223838"/>
                  </a:lnTo>
                  <a:lnTo>
                    <a:pt x="1569244" y="209550"/>
                  </a:lnTo>
                  <a:lnTo>
                    <a:pt x="1564482" y="195263"/>
                  </a:lnTo>
                  <a:lnTo>
                    <a:pt x="1552575" y="176213"/>
                  </a:lnTo>
                  <a:lnTo>
                    <a:pt x="1538288" y="161925"/>
                  </a:lnTo>
                  <a:lnTo>
                    <a:pt x="1502569" y="135732"/>
                  </a:lnTo>
                  <a:lnTo>
                    <a:pt x="1445419" y="104775"/>
                  </a:lnTo>
                  <a:lnTo>
                    <a:pt x="1414463" y="90488"/>
                  </a:lnTo>
                  <a:lnTo>
                    <a:pt x="1383507" y="69057"/>
                  </a:lnTo>
                  <a:lnTo>
                    <a:pt x="1293019" y="16669"/>
                  </a:lnTo>
                  <a:lnTo>
                    <a:pt x="1257300" y="0"/>
                  </a:lnTo>
                  <a:lnTo>
                    <a:pt x="1245394" y="0"/>
                  </a:lnTo>
                  <a:lnTo>
                    <a:pt x="1188244" y="28575"/>
                  </a:lnTo>
                  <a:lnTo>
                    <a:pt x="1092994" y="66675"/>
                  </a:lnTo>
                  <a:lnTo>
                    <a:pt x="1031082" y="88107"/>
                  </a:lnTo>
                  <a:lnTo>
                    <a:pt x="962025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2B1CE174-9F14-4B4C-9329-2334336196DC}"/>
                </a:ext>
              </a:extLst>
            </p:cNvPr>
            <p:cNvSpPr/>
            <p:nvPr/>
          </p:nvSpPr>
          <p:spPr>
            <a:xfrm>
              <a:off x="3429000" y="5224463"/>
              <a:ext cx="885825" cy="346075"/>
            </a:xfrm>
            <a:custGeom>
              <a:avLst/>
              <a:gdLst>
                <a:gd name="connsiteX0" fmla="*/ 697706 w 885825"/>
                <a:gd name="connsiteY0" fmla="*/ 47625 h 345281"/>
                <a:gd name="connsiteX1" fmla="*/ 885825 w 885825"/>
                <a:gd name="connsiteY1" fmla="*/ 0 h 345281"/>
                <a:gd name="connsiteX2" fmla="*/ 873919 w 885825"/>
                <a:gd name="connsiteY2" fmla="*/ 176212 h 345281"/>
                <a:gd name="connsiteX3" fmla="*/ 690563 w 885825"/>
                <a:gd name="connsiteY3" fmla="*/ 209550 h 345281"/>
                <a:gd name="connsiteX4" fmla="*/ 514350 w 885825"/>
                <a:gd name="connsiteY4" fmla="*/ 242887 h 345281"/>
                <a:gd name="connsiteX5" fmla="*/ 369094 w 885825"/>
                <a:gd name="connsiteY5" fmla="*/ 273843 h 345281"/>
                <a:gd name="connsiteX6" fmla="*/ 247650 w 885825"/>
                <a:gd name="connsiteY6" fmla="*/ 300037 h 345281"/>
                <a:gd name="connsiteX7" fmla="*/ 52388 w 885825"/>
                <a:gd name="connsiteY7" fmla="*/ 345281 h 345281"/>
                <a:gd name="connsiteX8" fmla="*/ 0 w 885825"/>
                <a:gd name="connsiteY8" fmla="*/ 147637 h 345281"/>
                <a:gd name="connsiteX9" fmla="*/ 126206 w 885825"/>
                <a:gd name="connsiteY9" fmla="*/ 147637 h 345281"/>
                <a:gd name="connsiteX10" fmla="*/ 219075 w 885825"/>
                <a:gd name="connsiteY10" fmla="*/ 147637 h 345281"/>
                <a:gd name="connsiteX11" fmla="*/ 319088 w 885825"/>
                <a:gd name="connsiteY11" fmla="*/ 128587 h 345281"/>
                <a:gd name="connsiteX12" fmla="*/ 495300 w 885825"/>
                <a:gd name="connsiteY12" fmla="*/ 90487 h 345281"/>
                <a:gd name="connsiteX13" fmla="*/ 697706 w 885825"/>
                <a:gd name="connsiteY13" fmla="*/ 47625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85825" h="345281">
                  <a:moveTo>
                    <a:pt x="697706" y="47625"/>
                  </a:moveTo>
                  <a:lnTo>
                    <a:pt x="885825" y="0"/>
                  </a:lnTo>
                  <a:lnTo>
                    <a:pt x="873919" y="176212"/>
                  </a:lnTo>
                  <a:lnTo>
                    <a:pt x="690563" y="209550"/>
                  </a:lnTo>
                  <a:lnTo>
                    <a:pt x="514350" y="242887"/>
                  </a:lnTo>
                  <a:lnTo>
                    <a:pt x="369094" y="273843"/>
                  </a:lnTo>
                  <a:lnTo>
                    <a:pt x="247650" y="300037"/>
                  </a:lnTo>
                  <a:lnTo>
                    <a:pt x="52388" y="345281"/>
                  </a:lnTo>
                  <a:lnTo>
                    <a:pt x="0" y="147637"/>
                  </a:lnTo>
                  <a:lnTo>
                    <a:pt x="126206" y="147637"/>
                  </a:lnTo>
                  <a:lnTo>
                    <a:pt x="219075" y="147637"/>
                  </a:lnTo>
                  <a:lnTo>
                    <a:pt x="319088" y="128587"/>
                  </a:lnTo>
                  <a:lnTo>
                    <a:pt x="495300" y="90487"/>
                  </a:lnTo>
                  <a:lnTo>
                    <a:pt x="6977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A0B333F5-0CC9-473E-837F-6F8674EBC3B6}"/>
                </a:ext>
              </a:extLst>
            </p:cNvPr>
            <p:cNvSpPr/>
            <p:nvPr/>
          </p:nvSpPr>
          <p:spPr>
            <a:xfrm rot="16200000">
              <a:off x="4205287" y="3371851"/>
              <a:ext cx="4462463" cy="684212"/>
            </a:xfrm>
            <a:custGeom>
              <a:avLst/>
              <a:gdLst>
                <a:gd name="connsiteX0" fmla="*/ 2688336 w 4462272"/>
                <a:gd name="connsiteY0" fmla="*/ 332842 h 683972"/>
                <a:gd name="connsiteX1" fmla="*/ 2472538 w 4462272"/>
                <a:gd name="connsiteY1" fmla="*/ 336500 h 683972"/>
                <a:gd name="connsiteX2" fmla="*/ 2154327 w 4462272"/>
                <a:gd name="connsiteY2" fmla="*/ 343815 h 683972"/>
                <a:gd name="connsiteX3" fmla="*/ 1850746 w 4462272"/>
                <a:gd name="connsiteY3" fmla="*/ 351130 h 683972"/>
                <a:gd name="connsiteX4" fmla="*/ 1554480 w 4462272"/>
                <a:gd name="connsiteY4" fmla="*/ 354788 h 683972"/>
                <a:gd name="connsiteX5" fmla="*/ 1228954 w 4462272"/>
                <a:gd name="connsiteY5" fmla="*/ 362103 h 683972"/>
                <a:gd name="connsiteX6" fmla="*/ 940003 w 4462272"/>
                <a:gd name="connsiteY6" fmla="*/ 365760 h 683972"/>
                <a:gd name="connsiteX7" fmla="*/ 705917 w 4462272"/>
                <a:gd name="connsiteY7" fmla="*/ 369418 h 683972"/>
                <a:gd name="connsiteX8" fmla="*/ 643738 w 4462272"/>
                <a:gd name="connsiteY8" fmla="*/ 369418 h 683972"/>
                <a:gd name="connsiteX9" fmla="*/ 54864 w 4462272"/>
                <a:gd name="connsiteY9" fmla="*/ 365760 h 683972"/>
                <a:gd name="connsiteX10" fmla="*/ 25603 w 4462272"/>
                <a:gd name="connsiteY10" fmla="*/ 384048 h 683972"/>
                <a:gd name="connsiteX11" fmla="*/ 7315 w 4462272"/>
                <a:gd name="connsiteY11" fmla="*/ 398679 h 683972"/>
                <a:gd name="connsiteX12" fmla="*/ 3658 w 4462272"/>
                <a:gd name="connsiteY12" fmla="*/ 405994 h 683972"/>
                <a:gd name="connsiteX13" fmla="*/ 0 w 4462272"/>
                <a:gd name="connsiteY13" fmla="*/ 416967 h 683972"/>
                <a:gd name="connsiteX14" fmla="*/ 3658 w 4462272"/>
                <a:gd name="connsiteY14" fmla="*/ 431597 h 683972"/>
                <a:gd name="connsiteX15" fmla="*/ 21946 w 4462272"/>
                <a:gd name="connsiteY15" fmla="*/ 460858 h 683972"/>
                <a:gd name="connsiteX16" fmla="*/ 69495 w 4462272"/>
                <a:gd name="connsiteY16" fmla="*/ 508407 h 683972"/>
                <a:gd name="connsiteX17" fmla="*/ 124359 w 4462272"/>
                <a:gd name="connsiteY17" fmla="*/ 552298 h 683972"/>
                <a:gd name="connsiteX18" fmla="*/ 179223 w 4462272"/>
                <a:gd name="connsiteY18" fmla="*/ 585216 h 683972"/>
                <a:gd name="connsiteX19" fmla="*/ 212141 w 4462272"/>
                <a:gd name="connsiteY19" fmla="*/ 599847 h 683972"/>
                <a:gd name="connsiteX20" fmla="*/ 303581 w 4462272"/>
                <a:gd name="connsiteY20" fmla="*/ 632765 h 683972"/>
                <a:gd name="connsiteX21" fmla="*/ 395021 w 4462272"/>
                <a:gd name="connsiteY21" fmla="*/ 658368 h 683972"/>
                <a:gd name="connsiteX22" fmla="*/ 482803 w 4462272"/>
                <a:gd name="connsiteY22" fmla="*/ 680314 h 683972"/>
                <a:gd name="connsiteX23" fmla="*/ 515722 w 4462272"/>
                <a:gd name="connsiteY23" fmla="*/ 683972 h 683972"/>
                <a:gd name="connsiteX24" fmla="*/ 566928 w 4462272"/>
                <a:gd name="connsiteY24" fmla="*/ 672999 h 683972"/>
                <a:gd name="connsiteX25" fmla="*/ 680314 w 4462272"/>
                <a:gd name="connsiteY25" fmla="*/ 654711 h 683972"/>
                <a:gd name="connsiteX26" fmla="*/ 819303 w 4462272"/>
                <a:gd name="connsiteY26" fmla="*/ 636423 h 683972"/>
                <a:gd name="connsiteX27" fmla="*/ 961949 w 4462272"/>
                <a:gd name="connsiteY27" fmla="*/ 621792 h 683972"/>
                <a:gd name="connsiteX28" fmla="*/ 1119226 w 4462272"/>
                <a:gd name="connsiteY28" fmla="*/ 610820 h 683972"/>
                <a:gd name="connsiteX29" fmla="*/ 1261872 w 4462272"/>
                <a:gd name="connsiteY29" fmla="*/ 599847 h 683972"/>
                <a:gd name="connsiteX30" fmla="*/ 1495959 w 4462272"/>
                <a:gd name="connsiteY30" fmla="*/ 592532 h 683972"/>
                <a:gd name="connsiteX31" fmla="*/ 1770279 w 4462272"/>
                <a:gd name="connsiteY31" fmla="*/ 585216 h 683972"/>
                <a:gd name="connsiteX32" fmla="*/ 1975104 w 4462272"/>
                <a:gd name="connsiteY32" fmla="*/ 581559 h 683972"/>
                <a:gd name="connsiteX33" fmla="*/ 2231136 w 4462272"/>
                <a:gd name="connsiteY33" fmla="*/ 574244 h 683972"/>
                <a:gd name="connsiteX34" fmla="*/ 2468880 w 4462272"/>
                <a:gd name="connsiteY34" fmla="*/ 574244 h 683972"/>
                <a:gd name="connsiteX35" fmla="*/ 2735885 w 4462272"/>
                <a:gd name="connsiteY35" fmla="*/ 574244 h 683972"/>
                <a:gd name="connsiteX36" fmla="*/ 3006547 w 4462272"/>
                <a:gd name="connsiteY36" fmla="*/ 570586 h 683972"/>
                <a:gd name="connsiteX37" fmla="*/ 3251607 w 4462272"/>
                <a:gd name="connsiteY37" fmla="*/ 574244 h 683972"/>
                <a:gd name="connsiteX38" fmla="*/ 3529584 w 4462272"/>
                <a:gd name="connsiteY38" fmla="*/ 577901 h 683972"/>
                <a:gd name="connsiteX39" fmla="*/ 3760013 w 4462272"/>
                <a:gd name="connsiteY39" fmla="*/ 585216 h 683972"/>
                <a:gd name="connsiteX40" fmla="*/ 3880714 w 4462272"/>
                <a:gd name="connsiteY40" fmla="*/ 592532 h 683972"/>
                <a:gd name="connsiteX41" fmla="*/ 3994099 w 4462272"/>
                <a:gd name="connsiteY41" fmla="*/ 596189 h 683972"/>
                <a:gd name="connsiteX42" fmla="*/ 4048963 w 4462272"/>
                <a:gd name="connsiteY42" fmla="*/ 607162 h 683972"/>
                <a:gd name="connsiteX43" fmla="*/ 4089197 w 4462272"/>
                <a:gd name="connsiteY43" fmla="*/ 621792 h 683972"/>
                <a:gd name="connsiteX44" fmla="*/ 4125773 w 4462272"/>
                <a:gd name="connsiteY44" fmla="*/ 640080 h 683972"/>
                <a:gd name="connsiteX45" fmla="*/ 4140403 w 4462272"/>
                <a:gd name="connsiteY45" fmla="*/ 643738 h 683972"/>
                <a:gd name="connsiteX46" fmla="*/ 4158691 w 4462272"/>
                <a:gd name="connsiteY46" fmla="*/ 647396 h 683972"/>
                <a:gd name="connsiteX47" fmla="*/ 4191610 w 4462272"/>
                <a:gd name="connsiteY47" fmla="*/ 647396 h 683972"/>
                <a:gd name="connsiteX48" fmla="*/ 4228186 w 4462272"/>
                <a:gd name="connsiteY48" fmla="*/ 636423 h 683972"/>
                <a:gd name="connsiteX49" fmla="*/ 4253789 w 4462272"/>
                <a:gd name="connsiteY49" fmla="*/ 618135 h 683972"/>
                <a:gd name="connsiteX50" fmla="*/ 4279392 w 4462272"/>
                <a:gd name="connsiteY50" fmla="*/ 596189 h 683972"/>
                <a:gd name="connsiteX51" fmla="*/ 4297680 w 4462272"/>
                <a:gd name="connsiteY51" fmla="*/ 574244 h 683972"/>
                <a:gd name="connsiteX52" fmla="*/ 4319626 w 4462272"/>
                <a:gd name="connsiteY52" fmla="*/ 541325 h 683972"/>
                <a:gd name="connsiteX53" fmla="*/ 4341571 w 4462272"/>
                <a:gd name="connsiteY53" fmla="*/ 497434 h 683972"/>
                <a:gd name="connsiteX54" fmla="*/ 4356202 w 4462272"/>
                <a:gd name="connsiteY54" fmla="*/ 460858 h 683972"/>
                <a:gd name="connsiteX55" fmla="*/ 4385463 w 4462272"/>
                <a:gd name="connsiteY55" fmla="*/ 395021 h 683972"/>
                <a:gd name="connsiteX56" fmla="*/ 4403751 w 4462272"/>
                <a:gd name="connsiteY56" fmla="*/ 332842 h 683972"/>
                <a:gd name="connsiteX57" fmla="*/ 4422039 w 4462272"/>
                <a:gd name="connsiteY57" fmla="*/ 263348 h 683972"/>
                <a:gd name="connsiteX58" fmla="*/ 4436669 w 4462272"/>
                <a:gd name="connsiteY58" fmla="*/ 204826 h 683972"/>
                <a:gd name="connsiteX59" fmla="*/ 4447642 w 4462272"/>
                <a:gd name="connsiteY59" fmla="*/ 146304 h 683972"/>
                <a:gd name="connsiteX60" fmla="*/ 4454957 w 4462272"/>
                <a:gd name="connsiteY60" fmla="*/ 98756 h 683972"/>
                <a:gd name="connsiteX61" fmla="*/ 4462272 w 4462272"/>
                <a:gd name="connsiteY61" fmla="*/ 54864 h 683972"/>
                <a:gd name="connsiteX62" fmla="*/ 4462272 w 4462272"/>
                <a:gd name="connsiteY62" fmla="*/ 32919 h 683972"/>
                <a:gd name="connsiteX63" fmla="*/ 4454957 w 4462272"/>
                <a:gd name="connsiteY63" fmla="*/ 10973 h 683972"/>
                <a:gd name="connsiteX64" fmla="*/ 4443984 w 4462272"/>
                <a:gd name="connsiteY64" fmla="*/ 0 h 683972"/>
                <a:gd name="connsiteX65" fmla="*/ 4425696 w 4462272"/>
                <a:gd name="connsiteY65" fmla="*/ 0 h 683972"/>
                <a:gd name="connsiteX66" fmla="*/ 4407408 w 4462272"/>
                <a:gd name="connsiteY66" fmla="*/ 18288 h 683972"/>
                <a:gd name="connsiteX67" fmla="*/ 4378147 w 4462272"/>
                <a:gd name="connsiteY67" fmla="*/ 62180 h 683972"/>
                <a:gd name="connsiteX68" fmla="*/ 4330599 w 4462272"/>
                <a:gd name="connsiteY68" fmla="*/ 128016 h 683972"/>
                <a:gd name="connsiteX69" fmla="*/ 4279392 w 4462272"/>
                <a:gd name="connsiteY69" fmla="*/ 197511 h 683972"/>
                <a:gd name="connsiteX70" fmla="*/ 4235501 w 4462272"/>
                <a:gd name="connsiteY70" fmla="*/ 245060 h 683972"/>
                <a:gd name="connsiteX71" fmla="*/ 4198925 w 4462272"/>
                <a:gd name="connsiteY71" fmla="*/ 277978 h 683972"/>
                <a:gd name="connsiteX72" fmla="*/ 4158691 w 4462272"/>
                <a:gd name="connsiteY72" fmla="*/ 299924 h 683972"/>
                <a:gd name="connsiteX73" fmla="*/ 4118458 w 4462272"/>
                <a:gd name="connsiteY73" fmla="*/ 310896 h 683972"/>
                <a:gd name="connsiteX74" fmla="*/ 4037991 w 4462272"/>
                <a:gd name="connsiteY74" fmla="*/ 321869 h 683972"/>
                <a:gd name="connsiteX75" fmla="*/ 3909975 w 4462272"/>
                <a:gd name="connsiteY75" fmla="*/ 329184 h 683972"/>
                <a:gd name="connsiteX76" fmla="*/ 3679546 w 4462272"/>
                <a:gd name="connsiteY76" fmla="*/ 329184 h 683972"/>
                <a:gd name="connsiteX77" fmla="*/ 3357677 w 4462272"/>
                <a:gd name="connsiteY77" fmla="*/ 329184 h 683972"/>
                <a:gd name="connsiteX78" fmla="*/ 2911450 w 4462272"/>
                <a:gd name="connsiteY78" fmla="*/ 329184 h 683972"/>
                <a:gd name="connsiteX79" fmla="*/ 2688336 w 4462272"/>
                <a:gd name="connsiteY79" fmla="*/ 332842 h 683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462272" h="683972">
                  <a:moveTo>
                    <a:pt x="2688336" y="332842"/>
                  </a:moveTo>
                  <a:lnTo>
                    <a:pt x="2472538" y="336500"/>
                  </a:lnTo>
                  <a:lnTo>
                    <a:pt x="2154327" y="343815"/>
                  </a:lnTo>
                  <a:lnTo>
                    <a:pt x="1850746" y="351130"/>
                  </a:lnTo>
                  <a:lnTo>
                    <a:pt x="1554480" y="354788"/>
                  </a:lnTo>
                  <a:lnTo>
                    <a:pt x="1228954" y="362103"/>
                  </a:lnTo>
                  <a:lnTo>
                    <a:pt x="940003" y="365760"/>
                  </a:lnTo>
                  <a:lnTo>
                    <a:pt x="705917" y="369418"/>
                  </a:lnTo>
                  <a:lnTo>
                    <a:pt x="643738" y="369418"/>
                  </a:lnTo>
                  <a:lnTo>
                    <a:pt x="54864" y="365760"/>
                  </a:lnTo>
                  <a:lnTo>
                    <a:pt x="25603" y="384048"/>
                  </a:lnTo>
                  <a:lnTo>
                    <a:pt x="7315" y="398679"/>
                  </a:lnTo>
                  <a:lnTo>
                    <a:pt x="3658" y="405994"/>
                  </a:lnTo>
                  <a:lnTo>
                    <a:pt x="0" y="416967"/>
                  </a:lnTo>
                  <a:lnTo>
                    <a:pt x="3658" y="431597"/>
                  </a:lnTo>
                  <a:lnTo>
                    <a:pt x="21946" y="460858"/>
                  </a:lnTo>
                  <a:lnTo>
                    <a:pt x="69495" y="508407"/>
                  </a:lnTo>
                  <a:lnTo>
                    <a:pt x="124359" y="552298"/>
                  </a:lnTo>
                  <a:lnTo>
                    <a:pt x="179223" y="585216"/>
                  </a:lnTo>
                  <a:lnTo>
                    <a:pt x="212141" y="599847"/>
                  </a:lnTo>
                  <a:lnTo>
                    <a:pt x="303581" y="632765"/>
                  </a:lnTo>
                  <a:lnTo>
                    <a:pt x="395021" y="658368"/>
                  </a:lnTo>
                  <a:lnTo>
                    <a:pt x="482803" y="680314"/>
                  </a:lnTo>
                  <a:lnTo>
                    <a:pt x="515722" y="683972"/>
                  </a:lnTo>
                  <a:lnTo>
                    <a:pt x="566928" y="672999"/>
                  </a:lnTo>
                  <a:lnTo>
                    <a:pt x="680314" y="654711"/>
                  </a:lnTo>
                  <a:lnTo>
                    <a:pt x="819303" y="636423"/>
                  </a:lnTo>
                  <a:lnTo>
                    <a:pt x="961949" y="621792"/>
                  </a:lnTo>
                  <a:lnTo>
                    <a:pt x="1119226" y="610820"/>
                  </a:lnTo>
                  <a:lnTo>
                    <a:pt x="1261872" y="599847"/>
                  </a:lnTo>
                  <a:lnTo>
                    <a:pt x="1495959" y="592532"/>
                  </a:lnTo>
                  <a:lnTo>
                    <a:pt x="1770279" y="585216"/>
                  </a:lnTo>
                  <a:lnTo>
                    <a:pt x="1975104" y="581559"/>
                  </a:lnTo>
                  <a:lnTo>
                    <a:pt x="2231136" y="574244"/>
                  </a:lnTo>
                  <a:lnTo>
                    <a:pt x="2468880" y="574244"/>
                  </a:lnTo>
                  <a:lnTo>
                    <a:pt x="2735885" y="574244"/>
                  </a:lnTo>
                  <a:lnTo>
                    <a:pt x="3006547" y="570586"/>
                  </a:lnTo>
                  <a:lnTo>
                    <a:pt x="3251607" y="574244"/>
                  </a:lnTo>
                  <a:lnTo>
                    <a:pt x="3529584" y="577901"/>
                  </a:lnTo>
                  <a:lnTo>
                    <a:pt x="3760013" y="585216"/>
                  </a:lnTo>
                  <a:lnTo>
                    <a:pt x="3880714" y="592532"/>
                  </a:lnTo>
                  <a:lnTo>
                    <a:pt x="3994099" y="596189"/>
                  </a:lnTo>
                  <a:lnTo>
                    <a:pt x="4048963" y="607162"/>
                  </a:lnTo>
                  <a:lnTo>
                    <a:pt x="4089197" y="621792"/>
                  </a:lnTo>
                  <a:lnTo>
                    <a:pt x="4125773" y="640080"/>
                  </a:lnTo>
                  <a:lnTo>
                    <a:pt x="4140403" y="643738"/>
                  </a:lnTo>
                  <a:lnTo>
                    <a:pt x="4158691" y="647396"/>
                  </a:lnTo>
                  <a:lnTo>
                    <a:pt x="4191610" y="647396"/>
                  </a:lnTo>
                  <a:lnTo>
                    <a:pt x="4228186" y="636423"/>
                  </a:lnTo>
                  <a:lnTo>
                    <a:pt x="4253789" y="618135"/>
                  </a:lnTo>
                  <a:lnTo>
                    <a:pt x="4279392" y="596189"/>
                  </a:lnTo>
                  <a:lnTo>
                    <a:pt x="4297680" y="574244"/>
                  </a:lnTo>
                  <a:lnTo>
                    <a:pt x="4319626" y="541325"/>
                  </a:lnTo>
                  <a:lnTo>
                    <a:pt x="4341571" y="497434"/>
                  </a:lnTo>
                  <a:lnTo>
                    <a:pt x="4356202" y="460858"/>
                  </a:lnTo>
                  <a:lnTo>
                    <a:pt x="4385463" y="395021"/>
                  </a:lnTo>
                  <a:lnTo>
                    <a:pt x="4403751" y="332842"/>
                  </a:lnTo>
                  <a:lnTo>
                    <a:pt x="4422039" y="263348"/>
                  </a:lnTo>
                  <a:lnTo>
                    <a:pt x="4436669" y="204826"/>
                  </a:lnTo>
                  <a:lnTo>
                    <a:pt x="4447642" y="146304"/>
                  </a:lnTo>
                  <a:lnTo>
                    <a:pt x="4454957" y="98756"/>
                  </a:lnTo>
                  <a:lnTo>
                    <a:pt x="4462272" y="54864"/>
                  </a:lnTo>
                  <a:lnTo>
                    <a:pt x="4462272" y="32919"/>
                  </a:lnTo>
                  <a:lnTo>
                    <a:pt x="4454957" y="10973"/>
                  </a:lnTo>
                  <a:lnTo>
                    <a:pt x="4443984" y="0"/>
                  </a:lnTo>
                  <a:lnTo>
                    <a:pt x="4425696" y="0"/>
                  </a:lnTo>
                  <a:lnTo>
                    <a:pt x="4407408" y="18288"/>
                  </a:lnTo>
                  <a:lnTo>
                    <a:pt x="4378147" y="62180"/>
                  </a:lnTo>
                  <a:lnTo>
                    <a:pt x="4330599" y="128016"/>
                  </a:lnTo>
                  <a:lnTo>
                    <a:pt x="4279392" y="197511"/>
                  </a:lnTo>
                  <a:lnTo>
                    <a:pt x="4235501" y="245060"/>
                  </a:lnTo>
                  <a:lnTo>
                    <a:pt x="4198925" y="277978"/>
                  </a:lnTo>
                  <a:lnTo>
                    <a:pt x="4158691" y="299924"/>
                  </a:lnTo>
                  <a:lnTo>
                    <a:pt x="4118458" y="310896"/>
                  </a:lnTo>
                  <a:lnTo>
                    <a:pt x="4037991" y="321869"/>
                  </a:lnTo>
                  <a:lnTo>
                    <a:pt x="3909975" y="329184"/>
                  </a:lnTo>
                  <a:lnTo>
                    <a:pt x="3679546" y="329184"/>
                  </a:lnTo>
                  <a:lnTo>
                    <a:pt x="3357677" y="329184"/>
                  </a:lnTo>
                  <a:lnTo>
                    <a:pt x="2911450" y="329184"/>
                  </a:lnTo>
                  <a:lnTo>
                    <a:pt x="2688336" y="3328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9E96E2C6-E8CF-42DB-B630-9A89C03E1028}"/>
                </a:ext>
              </a:extLst>
            </p:cNvPr>
            <p:cNvSpPr/>
            <p:nvPr/>
          </p:nvSpPr>
          <p:spPr>
            <a:xfrm>
              <a:off x="5805488" y="5162550"/>
              <a:ext cx="700087" cy="779463"/>
            </a:xfrm>
            <a:custGeom>
              <a:avLst/>
              <a:gdLst>
                <a:gd name="connsiteX0" fmla="*/ 230981 w 700087"/>
                <a:gd name="connsiteY0" fmla="*/ 83344 h 778669"/>
                <a:gd name="connsiteX1" fmla="*/ 426243 w 700087"/>
                <a:gd name="connsiteY1" fmla="*/ 152400 h 778669"/>
                <a:gd name="connsiteX2" fmla="*/ 554831 w 700087"/>
                <a:gd name="connsiteY2" fmla="*/ 195263 h 778669"/>
                <a:gd name="connsiteX3" fmla="*/ 571500 w 700087"/>
                <a:gd name="connsiteY3" fmla="*/ 197644 h 778669"/>
                <a:gd name="connsiteX4" fmla="*/ 595312 w 700087"/>
                <a:gd name="connsiteY4" fmla="*/ 197644 h 778669"/>
                <a:gd name="connsiteX5" fmla="*/ 616743 w 700087"/>
                <a:gd name="connsiteY5" fmla="*/ 190500 h 778669"/>
                <a:gd name="connsiteX6" fmla="*/ 635793 w 700087"/>
                <a:gd name="connsiteY6" fmla="*/ 176213 h 778669"/>
                <a:gd name="connsiteX7" fmla="*/ 647700 w 700087"/>
                <a:gd name="connsiteY7" fmla="*/ 161925 h 778669"/>
                <a:gd name="connsiteX8" fmla="*/ 654843 w 700087"/>
                <a:gd name="connsiteY8" fmla="*/ 142875 h 778669"/>
                <a:gd name="connsiteX9" fmla="*/ 661987 w 700087"/>
                <a:gd name="connsiteY9" fmla="*/ 104775 h 778669"/>
                <a:gd name="connsiteX10" fmla="*/ 666750 w 700087"/>
                <a:gd name="connsiteY10" fmla="*/ 0 h 778669"/>
                <a:gd name="connsiteX11" fmla="*/ 700087 w 700087"/>
                <a:gd name="connsiteY11" fmla="*/ 778669 h 778669"/>
                <a:gd name="connsiteX12" fmla="*/ 678656 w 700087"/>
                <a:gd name="connsiteY12" fmla="*/ 764381 h 778669"/>
                <a:gd name="connsiteX13" fmla="*/ 652462 w 700087"/>
                <a:gd name="connsiteY13" fmla="*/ 733425 h 778669"/>
                <a:gd name="connsiteX14" fmla="*/ 628650 w 700087"/>
                <a:gd name="connsiteY14" fmla="*/ 709613 h 778669"/>
                <a:gd name="connsiteX15" fmla="*/ 609600 w 700087"/>
                <a:gd name="connsiteY15" fmla="*/ 683419 h 778669"/>
                <a:gd name="connsiteX16" fmla="*/ 578643 w 700087"/>
                <a:gd name="connsiteY16" fmla="*/ 640556 h 778669"/>
                <a:gd name="connsiteX17" fmla="*/ 547687 w 700087"/>
                <a:gd name="connsiteY17" fmla="*/ 585788 h 778669"/>
                <a:gd name="connsiteX18" fmla="*/ 521493 w 700087"/>
                <a:gd name="connsiteY18" fmla="*/ 538163 h 778669"/>
                <a:gd name="connsiteX19" fmla="*/ 502443 w 700087"/>
                <a:gd name="connsiteY19" fmla="*/ 504825 h 778669"/>
                <a:gd name="connsiteX20" fmla="*/ 478631 w 700087"/>
                <a:gd name="connsiteY20" fmla="*/ 469106 h 778669"/>
                <a:gd name="connsiteX21" fmla="*/ 447675 w 700087"/>
                <a:gd name="connsiteY21" fmla="*/ 431006 h 778669"/>
                <a:gd name="connsiteX22" fmla="*/ 392906 w 700087"/>
                <a:gd name="connsiteY22" fmla="*/ 371475 h 778669"/>
                <a:gd name="connsiteX23" fmla="*/ 345281 w 700087"/>
                <a:gd name="connsiteY23" fmla="*/ 326231 h 778669"/>
                <a:gd name="connsiteX24" fmla="*/ 285750 w 700087"/>
                <a:gd name="connsiteY24" fmla="*/ 271463 h 778669"/>
                <a:gd name="connsiteX25" fmla="*/ 226218 w 700087"/>
                <a:gd name="connsiteY25" fmla="*/ 221456 h 778669"/>
                <a:gd name="connsiteX26" fmla="*/ 161925 w 700087"/>
                <a:gd name="connsiteY26" fmla="*/ 171450 h 778669"/>
                <a:gd name="connsiteX27" fmla="*/ 61912 w 700087"/>
                <a:gd name="connsiteY27" fmla="*/ 97631 h 778669"/>
                <a:gd name="connsiteX28" fmla="*/ 19050 w 700087"/>
                <a:gd name="connsiteY28" fmla="*/ 61913 h 778669"/>
                <a:gd name="connsiteX29" fmla="*/ 4762 w 700087"/>
                <a:gd name="connsiteY29" fmla="*/ 42863 h 778669"/>
                <a:gd name="connsiteX30" fmla="*/ 0 w 700087"/>
                <a:gd name="connsiteY30" fmla="*/ 28575 h 778669"/>
                <a:gd name="connsiteX31" fmla="*/ 4762 w 700087"/>
                <a:gd name="connsiteY31" fmla="*/ 19050 h 778669"/>
                <a:gd name="connsiteX32" fmla="*/ 16668 w 700087"/>
                <a:gd name="connsiteY32" fmla="*/ 16669 h 778669"/>
                <a:gd name="connsiteX33" fmla="*/ 45243 w 700087"/>
                <a:gd name="connsiteY33" fmla="*/ 23813 h 778669"/>
                <a:gd name="connsiteX34" fmla="*/ 230981 w 700087"/>
                <a:gd name="connsiteY34" fmla="*/ 83344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0087" h="778669">
                  <a:moveTo>
                    <a:pt x="230981" y="83344"/>
                  </a:moveTo>
                  <a:lnTo>
                    <a:pt x="426243" y="152400"/>
                  </a:lnTo>
                  <a:lnTo>
                    <a:pt x="554831" y="195263"/>
                  </a:lnTo>
                  <a:lnTo>
                    <a:pt x="571500" y="197644"/>
                  </a:lnTo>
                  <a:lnTo>
                    <a:pt x="595312" y="197644"/>
                  </a:lnTo>
                  <a:lnTo>
                    <a:pt x="616743" y="190500"/>
                  </a:lnTo>
                  <a:lnTo>
                    <a:pt x="635793" y="176213"/>
                  </a:lnTo>
                  <a:lnTo>
                    <a:pt x="647700" y="161925"/>
                  </a:lnTo>
                  <a:lnTo>
                    <a:pt x="654843" y="142875"/>
                  </a:lnTo>
                  <a:lnTo>
                    <a:pt x="661987" y="104775"/>
                  </a:lnTo>
                  <a:lnTo>
                    <a:pt x="666750" y="0"/>
                  </a:lnTo>
                  <a:lnTo>
                    <a:pt x="700087" y="778669"/>
                  </a:lnTo>
                  <a:lnTo>
                    <a:pt x="678656" y="764381"/>
                  </a:lnTo>
                  <a:lnTo>
                    <a:pt x="652462" y="733425"/>
                  </a:lnTo>
                  <a:lnTo>
                    <a:pt x="628650" y="709613"/>
                  </a:lnTo>
                  <a:lnTo>
                    <a:pt x="609600" y="683419"/>
                  </a:lnTo>
                  <a:lnTo>
                    <a:pt x="578643" y="640556"/>
                  </a:lnTo>
                  <a:lnTo>
                    <a:pt x="547687" y="585788"/>
                  </a:lnTo>
                  <a:lnTo>
                    <a:pt x="521493" y="538163"/>
                  </a:lnTo>
                  <a:lnTo>
                    <a:pt x="502443" y="504825"/>
                  </a:lnTo>
                  <a:lnTo>
                    <a:pt x="478631" y="469106"/>
                  </a:lnTo>
                  <a:lnTo>
                    <a:pt x="447675" y="431006"/>
                  </a:lnTo>
                  <a:lnTo>
                    <a:pt x="392906" y="371475"/>
                  </a:lnTo>
                  <a:lnTo>
                    <a:pt x="345281" y="326231"/>
                  </a:lnTo>
                  <a:lnTo>
                    <a:pt x="285750" y="271463"/>
                  </a:lnTo>
                  <a:lnTo>
                    <a:pt x="226218" y="221456"/>
                  </a:lnTo>
                  <a:lnTo>
                    <a:pt x="161925" y="171450"/>
                  </a:lnTo>
                  <a:lnTo>
                    <a:pt x="61912" y="97631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19050"/>
                  </a:lnTo>
                  <a:lnTo>
                    <a:pt x="16668" y="16669"/>
                  </a:lnTo>
                  <a:lnTo>
                    <a:pt x="45243" y="23813"/>
                  </a:lnTo>
                  <a:lnTo>
                    <a:pt x="230981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2439607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6470C76-999C-4744-A38F-6DA914A3F3C4}"/>
              </a:ext>
            </a:extLst>
          </p:cNvPr>
          <p:cNvSpPr/>
          <p:nvPr/>
        </p:nvSpPr>
        <p:spPr>
          <a:xfrm>
            <a:off x="2519363" y="2486025"/>
            <a:ext cx="1871662" cy="515938"/>
          </a:xfrm>
          <a:custGeom>
            <a:avLst/>
            <a:gdLst>
              <a:gd name="connsiteX0" fmla="*/ 1583531 w 1871662"/>
              <a:gd name="connsiteY0" fmla="*/ 250031 h 516731"/>
              <a:gd name="connsiteX1" fmla="*/ 1409700 w 1871662"/>
              <a:gd name="connsiteY1" fmla="*/ 273844 h 516731"/>
              <a:gd name="connsiteX2" fmla="*/ 1271587 w 1871662"/>
              <a:gd name="connsiteY2" fmla="*/ 300038 h 516731"/>
              <a:gd name="connsiteX3" fmla="*/ 1042987 w 1871662"/>
              <a:gd name="connsiteY3" fmla="*/ 345281 h 516731"/>
              <a:gd name="connsiteX4" fmla="*/ 862012 w 1871662"/>
              <a:gd name="connsiteY4" fmla="*/ 392906 h 516731"/>
              <a:gd name="connsiteX5" fmla="*/ 685800 w 1871662"/>
              <a:gd name="connsiteY5" fmla="*/ 438150 h 516731"/>
              <a:gd name="connsiteX6" fmla="*/ 564356 w 1871662"/>
              <a:gd name="connsiteY6" fmla="*/ 471488 h 516731"/>
              <a:gd name="connsiteX7" fmla="*/ 450056 w 1871662"/>
              <a:gd name="connsiteY7" fmla="*/ 500063 h 516731"/>
              <a:gd name="connsiteX8" fmla="*/ 383381 w 1871662"/>
              <a:gd name="connsiteY8" fmla="*/ 516731 h 516731"/>
              <a:gd name="connsiteX9" fmla="*/ 364331 w 1871662"/>
              <a:gd name="connsiteY9" fmla="*/ 516731 h 516731"/>
              <a:gd name="connsiteX10" fmla="*/ 316706 w 1871662"/>
              <a:gd name="connsiteY10" fmla="*/ 504825 h 516731"/>
              <a:gd name="connsiteX11" fmla="*/ 254793 w 1871662"/>
              <a:gd name="connsiteY11" fmla="*/ 478631 h 516731"/>
              <a:gd name="connsiteX12" fmla="*/ 192881 w 1871662"/>
              <a:gd name="connsiteY12" fmla="*/ 442913 h 516731"/>
              <a:gd name="connsiteX13" fmla="*/ 147637 w 1871662"/>
              <a:gd name="connsiteY13" fmla="*/ 409575 h 516731"/>
              <a:gd name="connsiteX14" fmla="*/ 97631 w 1871662"/>
              <a:gd name="connsiteY14" fmla="*/ 366713 h 516731"/>
              <a:gd name="connsiteX15" fmla="*/ 52387 w 1871662"/>
              <a:gd name="connsiteY15" fmla="*/ 321469 h 516731"/>
              <a:gd name="connsiteX16" fmla="*/ 23812 w 1871662"/>
              <a:gd name="connsiteY16" fmla="*/ 288131 h 516731"/>
              <a:gd name="connsiteX17" fmla="*/ 4762 w 1871662"/>
              <a:gd name="connsiteY17" fmla="*/ 254794 h 516731"/>
              <a:gd name="connsiteX18" fmla="*/ 0 w 1871662"/>
              <a:gd name="connsiteY18" fmla="*/ 233363 h 516731"/>
              <a:gd name="connsiteX19" fmla="*/ 2381 w 1871662"/>
              <a:gd name="connsiteY19" fmla="*/ 219075 h 516731"/>
              <a:gd name="connsiteX20" fmla="*/ 11906 w 1871662"/>
              <a:gd name="connsiteY20" fmla="*/ 214313 h 516731"/>
              <a:gd name="connsiteX21" fmla="*/ 23812 w 1871662"/>
              <a:gd name="connsiteY21" fmla="*/ 214313 h 516731"/>
              <a:gd name="connsiteX22" fmla="*/ 57150 w 1871662"/>
              <a:gd name="connsiteY22" fmla="*/ 226219 h 516731"/>
              <a:gd name="connsiteX23" fmla="*/ 123825 w 1871662"/>
              <a:gd name="connsiteY23" fmla="*/ 257175 h 516731"/>
              <a:gd name="connsiteX24" fmla="*/ 188118 w 1871662"/>
              <a:gd name="connsiteY24" fmla="*/ 283369 h 516731"/>
              <a:gd name="connsiteX25" fmla="*/ 250031 w 1871662"/>
              <a:gd name="connsiteY25" fmla="*/ 300038 h 516731"/>
              <a:gd name="connsiteX26" fmla="*/ 297656 w 1871662"/>
              <a:gd name="connsiteY26" fmla="*/ 309563 h 516731"/>
              <a:gd name="connsiteX27" fmla="*/ 364331 w 1871662"/>
              <a:gd name="connsiteY27" fmla="*/ 316706 h 516731"/>
              <a:gd name="connsiteX28" fmla="*/ 433387 w 1871662"/>
              <a:gd name="connsiteY28" fmla="*/ 304800 h 516731"/>
              <a:gd name="connsiteX29" fmla="*/ 661987 w 1871662"/>
              <a:gd name="connsiteY29" fmla="*/ 252413 h 516731"/>
              <a:gd name="connsiteX30" fmla="*/ 897731 w 1871662"/>
              <a:gd name="connsiteY30" fmla="*/ 200025 h 516731"/>
              <a:gd name="connsiteX31" fmla="*/ 1097756 w 1871662"/>
              <a:gd name="connsiteY31" fmla="*/ 154781 h 516731"/>
              <a:gd name="connsiteX32" fmla="*/ 1269206 w 1871662"/>
              <a:gd name="connsiteY32" fmla="*/ 121444 h 516731"/>
              <a:gd name="connsiteX33" fmla="*/ 1369218 w 1871662"/>
              <a:gd name="connsiteY33" fmla="*/ 80963 h 516731"/>
              <a:gd name="connsiteX34" fmla="*/ 1454943 w 1871662"/>
              <a:gd name="connsiteY34" fmla="*/ 38100 h 516731"/>
              <a:gd name="connsiteX35" fmla="*/ 1507331 w 1871662"/>
              <a:gd name="connsiteY35" fmla="*/ 7144 h 516731"/>
              <a:gd name="connsiteX36" fmla="*/ 1521618 w 1871662"/>
              <a:gd name="connsiteY36" fmla="*/ 2381 h 516731"/>
              <a:gd name="connsiteX37" fmla="*/ 1566862 w 1871662"/>
              <a:gd name="connsiteY37" fmla="*/ 0 h 516731"/>
              <a:gd name="connsiteX38" fmla="*/ 1631156 w 1871662"/>
              <a:gd name="connsiteY38" fmla="*/ 9525 h 516731"/>
              <a:gd name="connsiteX39" fmla="*/ 1702593 w 1871662"/>
              <a:gd name="connsiteY39" fmla="*/ 30956 h 516731"/>
              <a:gd name="connsiteX40" fmla="*/ 1785937 w 1871662"/>
              <a:gd name="connsiteY40" fmla="*/ 64294 h 516731"/>
              <a:gd name="connsiteX41" fmla="*/ 1816893 w 1871662"/>
              <a:gd name="connsiteY41" fmla="*/ 78581 h 516731"/>
              <a:gd name="connsiteX42" fmla="*/ 1852612 w 1871662"/>
              <a:gd name="connsiteY42" fmla="*/ 109538 h 516731"/>
              <a:gd name="connsiteX43" fmla="*/ 1869281 w 1871662"/>
              <a:gd name="connsiteY43" fmla="*/ 135731 h 516731"/>
              <a:gd name="connsiteX44" fmla="*/ 1871662 w 1871662"/>
              <a:gd name="connsiteY44" fmla="*/ 152400 h 516731"/>
              <a:gd name="connsiteX45" fmla="*/ 1871662 w 1871662"/>
              <a:gd name="connsiteY45" fmla="*/ 171450 h 516731"/>
              <a:gd name="connsiteX46" fmla="*/ 1859756 w 1871662"/>
              <a:gd name="connsiteY46" fmla="*/ 188119 h 516731"/>
              <a:gd name="connsiteX47" fmla="*/ 1831181 w 1871662"/>
              <a:gd name="connsiteY47" fmla="*/ 207169 h 516731"/>
              <a:gd name="connsiteX48" fmla="*/ 1785937 w 1871662"/>
              <a:gd name="connsiteY48" fmla="*/ 221456 h 516731"/>
              <a:gd name="connsiteX49" fmla="*/ 1745456 w 1871662"/>
              <a:gd name="connsiteY49" fmla="*/ 230981 h 516731"/>
              <a:gd name="connsiteX50" fmla="*/ 1678781 w 1871662"/>
              <a:gd name="connsiteY50" fmla="*/ 238125 h 516731"/>
              <a:gd name="connsiteX51" fmla="*/ 1583531 w 1871662"/>
              <a:gd name="connsiteY51" fmla="*/ 250031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871662" h="516731">
                <a:moveTo>
                  <a:pt x="1583531" y="250031"/>
                </a:moveTo>
                <a:lnTo>
                  <a:pt x="1409700" y="273844"/>
                </a:lnTo>
                <a:lnTo>
                  <a:pt x="1271587" y="300038"/>
                </a:lnTo>
                <a:lnTo>
                  <a:pt x="1042987" y="345281"/>
                </a:lnTo>
                <a:lnTo>
                  <a:pt x="862012" y="392906"/>
                </a:lnTo>
                <a:lnTo>
                  <a:pt x="685800" y="438150"/>
                </a:lnTo>
                <a:lnTo>
                  <a:pt x="564356" y="471488"/>
                </a:lnTo>
                <a:lnTo>
                  <a:pt x="450056" y="500063"/>
                </a:lnTo>
                <a:lnTo>
                  <a:pt x="383381" y="516731"/>
                </a:lnTo>
                <a:lnTo>
                  <a:pt x="364331" y="516731"/>
                </a:lnTo>
                <a:lnTo>
                  <a:pt x="316706" y="504825"/>
                </a:lnTo>
                <a:lnTo>
                  <a:pt x="254793" y="478631"/>
                </a:lnTo>
                <a:lnTo>
                  <a:pt x="192881" y="442913"/>
                </a:lnTo>
                <a:lnTo>
                  <a:pt x="147637" y="409575"/>
                </a:lnTo>
                <a:lnTo>
                  <a:pt x="97631" y="366713"/>
                </a:lnTo>
                <a:lnTo>
                  <a:pt x="52387" y="321469"/>
                </a:lnTo>
                <a:lnTo>
                  <a:pt x="23812" y="288131"/>
                </a:lnTo>
                <a:lnTo>
                  <a:pt x="4762" y="254794"/>
                </a:lnTo>
                <a:lnTo>
                  <a:pt x="0" y="233363"/>
                </a:lnTo>
                <a:lnTo>
                  <a:pt x="2381" y="219075"/>
                </a:lnTo>
                <a:lnTo>
                  <a:pt x="11906" y="214313"/>
                </a:lnTo>
                <a:lnTo>
                  <a:pt x="23812" y="214313"/>
                </a:lnTo>
                <a:lnTo>
                  <a:pt x="57150" y="226219"/>
                </a:lnTo>
                <a:lnTo>
                  <a:pt x="123825" y="257175"/>
                </a:lnTo>
                <a:lnTo>
                  <a:pt x="188118" y="283369"/>
                </a:lnTo>
                <a:lnTo>
                  <a:pt x="250031" y="300038"/>
                </a:lnTo>
                <a:lnTo>
                  <a:pt x="297656" y="309563"/>
                </a:lnTo>
                <a:lnTo>
                  <a:pt x="364331" y="316706"/>
                </a:lnTo>
                <a:lnTo>
                  <a:pt x="433387" y="304800"/>
                </a:lnTo>
                <a:lnTo>
                  <a:pt x="661987" y="252413"/>
                </a:lnTo>
                <a:lnTo>
                  <a:pt x="897731" y="200025"/>
                </a:lnTo>
                <a:lnTo>
                  <a:pt x="1097756" y="154781"/>
                </a:lnTo>
                <a:lnTo>
                  <a:pt x="1269206" y="121444"/>
                </a:lnTo>
                <a:lnTo>
                  <a:pt x="1369218" y="80963"/>
                </a:lnTo>
                <a:lnTo>
                  <a:pt x="1454943" y="38100"/>
                </a:lnTo>
                <a:lnTo>
                  <a:pt x="1507331" y="7144"/>
                </a:lnTo>
                <a:lnTo>
                  <a:pt x="1521618" y="2381"/>
                </a:lnTo>
                <a:lnTo>
                  <a:pt x="1566862" y="0"/>
                </a:lnTo>
                <a:lnTo>
                  <a:pt x="1631156" y="9525"/>
                </a:lnTo>
                <a:lnTo>
                  <a:pt x="1702593" y="30956"/>
                </a:lnTo>
                <a:lnTo>
                  <a:pt x="1785937" y="64294"/>
                </a:lnTo>
                <a:lnTo>
                  <a:pt x="1816893" y="78581"/>
                </a:lnTo>
                <a:lnTo>
                  <a:pt x="1852612" y="109538"/>
                </a:lnTo>
                <a:lnTo>
                  <a:pt x="1869281" y="135731"/>
                </a:lnTo>
                <a:lnTo>
                  <a:pt x="1871662" y="152400"/>
                </a:lnTo>
                <a:lnTo>
                  <a:pt x="1871662" y="171450"/>
                </a:lnTo>
                <a:lnTo>
                  <a:pt x="1859756" y="188119"/>
                </a:lnTo>
                <a:lnTo>
                  <a:pt x="1831181" y="207169"/>
                </a:lnTo>
                <a:lnTo>
                  <a:pt x="1785937" y="221456"/>
                </a:lnTo>
                <a:lnTo>
                  <a:pt x="1745456" y="230981"/>
                </a:lnTo>
                <a:lnTo>
                  <a:pt x="1678781" y="238125"/>
                </a:lnTo>
                <a:lnTo>
                  <a:pt x="1583531" y="2500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CE560D3A-0AAE-4350-BD56-4031BE04B7B5}"/>
              </a:ext>
            </a:extLst>
          </p:cNvPr>
          <p:cNvSpPr/>
          <p:nvPr/>
        </p:nvSpPr>
        <p:spPr>
          <a:xfrm rot="16200000">
            <a:off x="1399382" y="3471068"/>
            <a:ext cx="4521200" cy="582613"/>
          </a:xfrm>
          <a:custGeom>
            <a:avLst/>
            <a:gdLst>
              <a:gd name="connsiteX0" fmla="*/ 2988259 w 4520793"/>
              <a:gd name="connsiteY0" fmla="*/ 215799 h 581559"/>
              <a:gd name="connsiteX1" fmla="*/ 2768803 w 4520793"/>
              <a:gd name="connsiteY1" fmla="*/ 215799 h 581559"/>
              <a:gd name="connsiteX2" fmla="*/ 2604211 w 4520793"/>
              <a:gd name="connsiteY2" fmla="*/ 215799 h 581559"/>
              <a:gd name="connsiteX3" fmla="*/ 2446934 w 4520793"/>
              <a:gd name="connsiteY3" fmla="*/ 215799 h 581559"/>
              <a:gd name="connsiteX4" fmla="*/ 2139696 w 4520793"/>
              <a:gd name="connsiteY4" fmla="*/ 215799 h 581559"/>
              <a:gd name="connsiteX5" fmla="*/ 1792224 w 4520793"/>
              <a:gd name="connsiteY5" fmla="*/ 215799 h 581559"/>
              <a:gd name="connsiteX6" fmla="*/ 1565452 w 4520793"/>
              <a:gd name="connsiteY6" fmla="*/ 212141 h 581559"/>
              <a:gd name="connsiteX7" fmla="*/ 1331366 w 4520793"/>
              <a:gd name="connsiteY7" fmla="*/ 204826 h 581559"/>
              <a:gd name="connsiteX8" fmla="*/ 983894 w 4520793"/>
              <a:gd name="connsiteY8" fmla="*/ 190196 h 581559"/>
              <a:gd name="connsiteX9" fmla="*/ 760780 w 4520793"/>
              <a:gd name="connsiteY9" fmla="*/ 179223 h 581559"/>
              <a:gd name="connsiteX10" fmla="*/ 592531 w 4520793"/>
              <a:gd name="connsiteY10" fmla="*/ 168250 h 581559"/>
              <a:gd name="connsiteX11" fmla="*/ 537667 w 4520793"/>
              <a:gd name="connsiteY11" fmla="*/ 160935 h 581559"/>
              <a:gd name="connsiteX12" fmla="*/ 65836 w 4520793"/>
              <a:gd name="connsiteY12" fmla="*/ 153620 h 581559"/>
              <a:gd name="connsiteX13" fmla="*/ 36576 w 4520793"/>
              <a:gd name="connsiteY13" fmla="*/ 164592 h 581559"/>
              <a:gd name="connsiteX14" fmla="*/ 14630 w 4520793"/>
              <a:gd name="connsiteY14" fmla="*/ 175565 h 581559"/>
              <a:gd name="connsiteX15" fmla="*/ 3657 w 4520793"/>
              <a:gd name="connsiteY15" fmla="*/ 190196 h 581559"/>
              <a:gd name="connsiteX16" fmla="*/ 0 w 4520793"/>
              <a:gd name="connsiteY16" fmla="*/ 212141 h 581559"/>
              <a:gd name="connsiteX17" fmla="*/ 10972 w 4520793"/>
              <a:gd name="connsiteY17" fmla="*/ 259690 h 581559"/>
              <a:gd name="connsiteX18" fmla="*/ 32918 w 4520793"/>
              <a:gd name="connsiteY18" fmla="*/ 288951 h 581559"/>
              <a:gd name="connsiteX19" fmla="*/ 102412 w 4520793"/>
              <a:gd name="connsiteY19" fmla="*/ 340157 h 581559"/>
              <a:gd name="connsiteX20" fmla="*/ 171907 w 4520793"/>
              <a:gd name="connsiteY20" fmla="*/ 387706 h 581559"/>
              <a:gd name="connsiteX21" fmla="*/ 226771 w 4520793"/>
              <a:gd name="connsiteY21" fmla="*/ 420624 h 581559"/>
              <a:gd name="connsiteX22" fmla="*/ 285292 w 4520793"/>
              <a:gd name="connsiteY22" fmla="*/ 442570 h 581559"/>
              <a:gd name="connsiteX23" fmla="*/ 340156 w 4520793"/>
              <a:gd name="connsiteY23" fmla="*/ 453543 h 581559"/>
              <a:gd name="connsiteX24" fmla="*/ 416966 w 4520793"/>
              <a:gd name="connsiteY24" fmla="*/ 460858 h 581559"/>
              <a:gd name="connsiteX25" fmla="*/ 482803 w 4520793"/>
              <a:gd name="connsiteY25" fmla="*/ 457200 h 581559"/>
              <a:gd name="connsiteX26" fmla="*/ 577900 w 4520793"/>
              <a:gd name="connsiteY26" fmla="*/ 449885 h 581559"/>
              <a:gd name="connsiteX27" fmla="*/ 735177 w 4520793"/>
              <a:gd name="connsiteY27" fmla="*/ 442570 h 581559"/>
              <a:gd name="connsiteX28" fmla="*/ 958291 w 4520793"/>
              <a:gd name="connsiteY28" fmla="*/ 435255 h 581559"/>
              <a:gd name="connsiteX29" fmla="*/ 1236268 w 4520793"/>
              <a:gd name="connsiteY29" fmla="*/ 427940 h 581559"/>
              <a:gd name="connsiteX30" fmla="*/ 1580083 w 4520793"/>
              <a:gd name="connsiteY30" fmla="*/ 420624 h 581559"/>
              <a:gd name="connsiteX31" fmla="*/ 1931212 w 4520793"/>
              <a:gd name="connsiteY31" fmla="*/ 420624 h 581559"/>
              <a:gd name="connsiteX32" fmla="*/ 2114092 w 4520793"/>
              <a:gd name="connsiteY32" fmla="*/ 416967 h 581559"/>
              <a:gd name="connsiteX33" fmla="*/ 2362809 w 4520793"/>
              <a:gd name="connsiteY33" fmla="*/ 416967 h 581559"/>
              <a:gd name="connsiteX34" fmla="*/ 2688336 w 4520793"/>
              <a:gd name="connsiteY34" fmla="*/ 424282 h 581559"/>
              <a:gd name="connsiteX35" fmla="*/ 2948025 w 4520793"/>
              <a:gd name="connsiteY35" fmla="*/ 427940 h 581559"/>
              <a:gd name="connsiteX36" fmla="*/ 3215030 w 4520793"/>
              <a:gd name="connsiteY36" fmla="*/ 438912 h 581559"/>
              <a:gd name="connsiteX37" fmla="*/ 3438144 w 4520793"/>
              <a:gd name="connsiteY37" fmla="*/ 442570 h 581559"/>
              <a:gd name="connsiteX38" fmla="*/ 3738067 w 4520793"/>
              <a:gd name="connsiteY38" fmla="*/ 464516 h 581559"/>
              <a:gd name="connsiteX39" fmla="*/ 3961180 w 4520793"/>
              <a:gd name="connsiteY39" fmla="*/ 482804 h 581559"/>
              <a:gd name="connsiteX40" fmla="*/ 4005072 w 4520793"/>
              <a:gd name="connsiteY40" fmla="*/ 486461 h 581559"/>
              <a:gd name="connsiteX41" fmla="*/ 4052620 w 4520793"/>
              <a:gd name="connsiteY41" fmla="*/ 501092 h 581559"/>
              <a:gd name="connsiteX42" fmla="*/ 4092854 w 4520793"/>
              <a:gd name="connsiteY42" fmla="*/ 523037 h 581559"/>
              <a:gd name="connsiteX43" fmla="*/ 4147718 w 4520793"/>
              <a:gd name="connsiteY43" fmla="*/ 555956 h 581559"/>
              <a:gd name="connsiteX44" fmla="*/ 4173321 w 4520793"/>
              <a:gd name="connsiteY44" fmla="*/ 570586 h 581559"/>
              <a:gd name="connsiteX45" fmla="*/ 4195267 w 4520793"/>
              <a:gd name="connsiteY45" fmla="*/ 577901 h 581559"/>
              <a:gd name="connsiteX46" fmla="*/ 4231843 w 4520793"/>
              <a:gd name="connsiteY46" fmla="*/ 581559 h 581559"/>
              <a:gd name="connsiteX47" fmla="*/ 4261104 w 4520793"/>
              <a:gd name="connsiteY47" fmla="*/ 570586 h 581559"/>
              <a:gd name="connsiteX48" fmla="*/ 4294022 w 4520793"/>
              <a:gd name="connsiteY48" fmla="*/ 552298 h 581559"/>
              <a:gd name="connsiteX49" fmla="*/ 4330598 w 4520793"/>
              <a:gd name="connsiteY49" fmla="*/ 519380 h 581559"/>
              <a:gd name="connsiteX50" fmla="*/ 4359859 w 4520793"/>
              <a:gd name="connsiteY50" fmla="*/ 479146 h 581559"/>
              <a:gd name="connsiteX51" fmla="*/ 4385462 w 4520793"/>
              <a:gd name="connsiteY51" fmla="*/ 431597 h 581559"/>
              <a:gd name="connsiteX52" fmla="*/ 4425696 w 4520793"/>
              <a:gd name="connsiteY52" fmla="*/ 340157 h 581559"/>
              <a:gd name="connsiteX53" fmla="*/ 4484217 w 4520793"/>
              <a:gd name="connsiteY53" fmla="*/ 171908 h 581559"/>
              <a:gd name="connsiteX54" fmla="*/ 4520793 w 4520793"/>
              <a:gd name="connsiteY54" fmla="*/ 36576 h 581559"/>
              <a:gd name="connsiteX55" fmla="*/ 4520793 w 4520793"/>
              <a:gd name="connsiteY55" fmla="*/ 25604 h 581559"/>
              <a:gd name="connsiteX56" fmla="*/ 4520793 w 4520793"/>
              <a:gd name="connsiteY56" fmla="*/ 14631 h 581559"/>
              <a:gd name="connsiteX57" fmla="*/ 4513478 w 4520793"/>
              <a:gd name="connsiteY57" fmla="*/ 0 h 581559"/>
              <a:gd name="connsiteX58" fmla="*/ 4495190 w 4520793"/>
              <a:gd name="connsiteY58" fmla="*/ 0 h 581559"/>
              <a:gd name="connsiteX59" fmla="*/ 4480560 w 4520793"/>
              <a:gd name="connsiteY59" fmla="*/ 7316 h 581559"/>
              <a:gd name="connsiteX60" fmla="*/ 4465929 w 4520793"/>
              <a:gd name="connsiteY60" fmla="*/ 18288 h 581559"/>
              <a:gd name="connsiteX61" fmla="*/ 4433011 w 4520793"/>
              <a:gd name="connsiteY61" fmla="*/ 65837 h 581559"/>
              <a:gd name="connsiteX62" fmla="*/ 4378147 w 4520793"/>
              <a:gd name="connsiteY62" fmla="*/ 138989 h 581559"/>
              <a:gd name="connsiteX63" fmla="*/ 4345228 w 4520793"/>
              <a:gd name="connsiteY63" fmla="*/ 168250 h 581559"/>
              <a:gd name="connsiteX64" fmla="*/ 4308652 w 4520793"/>
              <a:gd name="connsiteY64" fmla="*/ 182880 h 581559"/>
              <a:gd name="connsiteX65" fmla="*/ 4231843 w 4520793"/>
              <a:gd name="connsiteY65" fmla="*/ 193853 h 581559"/>
              <a:gd name="connsiteX66" fmla="*/ 3983126 w 4520793"/>
              <a:gd name="connsiteY66" fmla="*/ 204826 h 581559"/>
              <a:gd name="connsiteX67" fmla="*/ 3763670 w 4520793"/>
              <a:gd name="connsiteY67" fmla="*/ 212141 h 581559"/>
              <a:gd name="connsiteX68" fmla="*/ 3551529 w 4520793"/>
              <a:gd name="connsiteY68" fmla="*/ 215799 h 581559"/>
              <a:gd name="connsiteX69" fmla="*/ 3350361 w 4520793"/>
              <a:gd name="connsiteY69" fmla="*/ 215799 h 581559"/>
              <a:gd name="connsiteX70" fmla="*/ 2988259 w 4520793"/>
              <a:gd name="connsiteY70" fmla="*/ 215799 h 581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520793" h="581559">
                <a:moveTo>
                  <a:pt x="2988259" y="215799"/>
                </a:moveTo>
                <a:lnTo>
                  <a:pt x="2768803" y="215799"/>
                </a:lnTo>
                <a:lnTo>
                  <a:pt x="2604211" y="215799"/>
                </a:lnTo>
                <a:lnTo>
                  <a:pt x="2446934" y="215799"/>
                </a:lnTo>
                <a:lnTo>
                  <a:pt x="2139696" y="215799"/>
                </a:lnTo>
                <a:lnTo>
                  <a:pt x="1792224" y="215799"/>
                </a:lnTo>
                <a:lnTo>
                  <a:pt x="1565452" y="212141"/>
                </a:lnTo>
                <a:lnTo>
                  <a:pt x="1331366" y="204826"/>
                </a:lnTo>
                <a:lnTo>
                  <a:pt x="983894" y="190196"/>
                </a:lnTo>
                <a:lnTo>
                  <a:pt x="760780" y="179223"/>
                </a:lnTo>
                <a:lnTo>
                  <a:pt x="592531" y="168250"/>
                </a:lnTo>
                <a:lnTo>
                  <a:pt x="537667" y="160935"/>
                </a:lnTo>
                <a:lnTo>
                  <a:pt x="65836" y="153620"/>
                </a:lnTo>
                <a:lnTo>
                  <a:pt x="36576" y="164592"/>
                </a:lnTo>
                <a:lnTo>
                  <a:pt x="14630" y="175565"/>
                </a:lnTo>
                <a:lnTo>
                  <a:pt x="3657" y="190196"/>
                </a:lnTo>
                <a:lnTo>
                  <a:pt x="0" y="212141"/>
                </a:lnTo>
                <a:lnTo>
                  <a:pt x="10972" y="259690"/>
                </a:lnTo>
                <a:lnTo>
                  <a:pt x="32918" y="288951"/>
                </a:lnTo>
                <a:lnTo>
                  <a:pt x="102412" y="340157"/>
                </a:lnTo>
                <a:lnTo>
                  <a:pt x="171907" y="387706"/>
                </a:lnTo>
                <a:lnTo>
                  <a:pt x="226771" y="420624"/>
                </a:lnTo>
                <a:lnTo>
                  <a:pt x="285292" y="442570"/>
                </a:lnTo>
                <a:lnTo>
                  <a:pt x="340156" y="453543"/>
                </a:lnTo>
                <a:lnTo>
                  <a:pt x="416966" y="460858"/>
                </a:lnTo>
                <a:lnTo>
                  <a:pt x="482803" y="457200"/>
                </a:lnTo>
                <a:lnTo>
                  <a:pt x="577900" y="449885"/>
                </a:lnTo>
                <a:lnTo>
                  <a:pt x="735177" y="442570"/>
                </a:lnTo>
                <a:lnTo>
                  <a:pt x="958291" y="435255"/>
                </a:lnTo>
                <a:lnTo>
                  <a:pt x="1236268" y="427940"/>
                </a:lnTo>
                <a:lnTo>
                  <a:pt x="1580083" y="420624"/>
                </a:lnTo>
                <a:lnTo>
                  <a:pt x="1931212" y="420624"/>
                </a:lnTo>
                <a:lnTo>
                  <a:pt x="2114092" y="416967"/>
                </a:lnTo>
                <a:lnTo>
                  <a:pt x="2362809" y="416967"/>
                </a:lnTo>
                <a:lnTo>
                  <a:pt x="2688336" y="424282"/>
                </a:lnTo>
                <a:lnTo>
                  <a:pt x="2948025" y="427940"/>
                </a:lnTo>
                <a:lnTo>
                  <a:pt x="3215030" y="438912"/>
                </a:lnTo>
                <a:lnTo>
                  <a:pt x="3438144" y="442570"/>
                </a:lnTo>
                <a:lnTo>
                  <a:pt x="3738067" y="464516"/>
                </a:lnTo>
                <a:lnTo>
                  <a:pt x="3961180" y="482804"/>
                </a:lnTo>
                <a:lnTo>
                  <a:pt x="4005072" y="486461"/>
                </a:lnTo>
                <a:lnTo>
                  <a:pt x="4052620" y="501092"/>
                </a:lnTo>
                <a:lnTo>
                  <a:pt x="4092854" y="523037"/>
                </a:lnTo>
                <a:lnTo>
                  <a:pt x="4147718" y="555956"/>
                </a:lnTo>
                <a:lnTo>
                  <a:pt x="4173321" y="570586"/>
                </a:lnTo>
                <a:lnTo>
                  <a:pt x="4195267" y="577901"/>
                </a:lnTo>
                <a:lnTo>
                  <a:pt x="4231843" y="581559"/>
                </a:lnTo>
                <a:lnTo>
                  <a:pt x="4261104" y="570586"/>
                </a:lnTo>
                <a:lnTo>
                  <a:pt x="4294022" y="552298"/>
                </a:lnTo>
                <a:lnTo>
                  <a:pt x="4330598" y="519380"/>
                </a:lnTo>
                <a:lnTo>
                  <a:pt x="4359859" y="479146"/>
                </a:lnTo>
                <a:lnTo>
                  <a:pt x="4385462" y="431597"/>
                </a:lnTo>
                <a:lnTo>
                  <a:pt x="4425696" y="340157"/>
                </a:lnTo>
                <a:lnTo>
                  <a:pt x="4484217" y="171908"/>
                </a:lnTo>
                <a:lnTo>
                  <a:pt x="4520793" y="36576"/>
                </a:lnTo>
                <a:lnTo>
                  <a:pt x="4520793" y="25604"/>
                </a:lnTo>
                <a:lnTo>
                  <a:pt x="4520793" y="14631"/>
                </a:lnTo>
                <a:lnTo>
                  <a:pt x="4513478" y="0"/>
                </a:lnTo>
                <a:lnTo>
                  <a:pt x="4495190" y="0"/>
                </a:lnTo>
                <a:lnTo>
                  <a:pt x="4480560" y="7316"/>
                </a:lnTo>
                <a:lnTo>
                  <a:pt x="4465929" y="18288"/>
                </a:lnTo>
                <a:lnTo>
                  <a:pt x="4433011" y="65837"/>
                </a:lnTo>
                <a:lnTo>
                  <a:pt x="4378147" y="138989"/>
                </a:lnTo>
                <a:lnTo>
                  <a:pt x="4345228" y="168250"/>
                </a:lnTo>
                <a:lnTo>
                  <a:pt x="4308652" y="182880"/>
                </a:lnTo>
                <a:lnTo>
                  <a:pt x="4231843" y="193853"/>
                </a:lnTo>
                <a:lnTo>
                  <a:pt x="3983126" y="204826"/>
                </a:lnTo>
                <a:lnTo>
                  <a:pt x="3763670" y="212141"/>
                </a:lnTo>
                <a:lnTo>
                  <a:pt x="3551529" y="215799"/>
                </a:lnTo>
                <a:lnTo>
                  <a:pt x="3350361" y="215799"/>
                </a:lnTo>
                <a:lnTo>
                  <a:pt x="2988259" y="21579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6A006CD-A14D-4565-B9BF-D349D3D64487}"/>
              </a:ext>
            </a:extLst>
          </p:cNvPr>
          <p:cNvSpPr/>
          <p:nvPr/>
        </p:nvSpPr>
        <p:spPr>
          <a:xfrm>
            <a:off x="2944813" y="5267325"/>
            <a:ext cx="609600" cy="742950"/>
          </a:xfrm>
          <a:custGeom>
            <a:avLst/>
            <a:gdLst>
              <a:gd name="connsiteX0" fmla="*/ 214313 w 609600"/>
              <a:gd name="connsiteY0" fmla="*/ 88106 h 742950"/>
              <a:gd name="connsiteX1" fmla="*/ 423863 w 609600"/>
              <a:gd name="connsiteY1" fmla="*/ 188119 h 742950"/>
              <a:gd name="connsiteX2" fmla="*/ 511969 w 609600"/>
              <a:gd name="connsiteY2" fmla="*/ 230981 h 742950"/>
              <a:gd name="connsiteX3" fmla="*/ 533400 w 609600"/>
              <a:gd name="connsiteY3" fmla="*/ 235744 h 742950"/>
              <a:gd name="connsiteX4" fmla="*/ 547688 w 609600"/>
              <a:gd name="connsiteY4" fmla="*/ 235744 h 742950"/>
              <a:gd name="connsiteX5" fmla="*/ 566738 w 609600"/>
              <a:gd name="connsiteY5" fmla="*/ 230981 h 742950"/>
              <a:gd name="connsiteX6" fmla="*/ 578644 w 609600"/>
              <a:gd name="connsiteY6" fmla="*/ 223838 h 742950"/>
              <a:gd name="connsiteX7" fmla="*/ 588169 w 609600"/>
              <a:gd name="connsiteY7" fmla="*/ 195263 h 742950"/>
              <a:gd name="connsiteX8" fmla="*/ 602457 w 609600"/>
              <a:gd name="connsiteY8" fmla="*/ 61913 h 742950"/>
              <a:gd name="connsiteX9" fmla="*/ 609600 w 609600"/>
              <a:gd name="connsiteY9" fmla="*/ 742950 h 742950"/>
              <a:gd name="connsiteX10" fmla="*/ 588169 w 609600"/>
              <a:gd name="connsiteY10" fmla="*/ 711994 h 742950"/>
              <a:gd name="connsiteX11" fmla="*/ 571500 w 609600"/>
              <a:gd name="connsiteY11" fmla="*/ 673894 h 742950"/>
              <a:gd name="connsiteX12" fmla="*/ 533400 w 609600"/>
              <a:gd name="connsiteY12" fmla="*/ 595313 h 742950"/>
              <a:gd name="connsiteX13" fmla="*/ 495300 w 609600"/>
              <a:gd name="connsiteY13" fmla="*/ 523875 h 742950"/>
              <a:gd name="connsiteX14" fmla="*/ 445294 w 609600"/>
              <a:gd name="connsiteY14" fmla="*/ 433388 h 742950"/>
              <a:gd name="connsiteX15" fmla="*/ 426244 w 609600"/>
              <a:gd name="connsiteY15" fmla="*/ 402431 h 742950"/>
              <a:gd name="connsiteX16" fmla="*/ 392907 w 609600"/>
              <a:gd name="connsiteY16" fmla="*/ 366713 h 742950"/>
              <a:gd name="connsiteX17" fmla="*/ 323850 w 609600"/>
              <a:gd name="connsiteY17" fmla="*/ 300038 h 742950"/>
              <a:gd name="connsiteX18" fmla="*/ 264319 w 609600"/>
              <a:gd name="connsiteY18" fmla="*/ 250031 h 742950"/>
              <a:gd name="connsiteX19" fmla="*/ 214313 w 609600"/>
              <a:gd name="connsiteY19" fmla="*/ 207169 h 742950"/>
              <a:gd name="connsiteX20" fmla="*/ 171450 w 609600"/>
              <a:gd name="connsiteY20" fmla="*/ 171450 h 742950"/>
              <a:gd name="connsiteX21" fmla="*/ 109538 w 609600"/>
              <a:gd name="connsiteY21" fmla="*/ 128588 h 742950"/>
              <a:gd name="connsiteX22" fmla="*/ 28575 w 609600"/>
              <a:gd name="connsiteY22" fmla="*/ 71438 h 742950"/>
              <a:gd name="connsiteX23" fmla="*/ 14288 w 609600"/>
              <a:gd name="connsiteY23" fmla="*/ 59531 h 742950"/>
              <a:gd name="connsiteX24" fmla="*/ 2382 w 609600"/>
              <a:gd name="connsiteY24" fmla="*/ 35719 h 742950"/>
              <a:gd name="connsiteX25" fmla="*/ 0 w 609600"/>
              <a:gd name="connsiteY25" fmla="*/ 9525 h 742950"/>
              <a:gd name="connsiteX26" fmla="*/ 9525 w 609600"/>
              <a:gd name="connsiteY26" fmla="*/ 0 h 742950"/>
              <a:gd name="connsiteX27" fmla="*/ 28575 w 609600"/>
              <a:gd name="connsiteY27" fmla="*/ 2381 h 742950"/>
              <a:gd name="connsiteX28" fmla="*/ 78582 w 609600"/>
              <a:gd name="connsiteY28" fmla="*/ 23813 h 742950"/>
              <a:gd name="connsiteX29" fmla="*/ 214313 w 609600"/>
              <a:gd name="connsiteY29" fmla="*/ 88106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09600" h="742950">
                <a:moveTo>
                  <a:pt x="214313" y="88106"/>
                </a:moveTo>
                <a:lnTo>
                  <a:pt x="423863" y="188119"/>
                </a:lnTo>
                <a:lnTo>
                  <a:pt x="511969" y="230981"/>
                </a:lnTo>
                <a:lnTo>
                  <a:pt x="533400" y="235744"/>
                </a:lnTo>
                <a:lnTo>
                  <a:pt x="547688" y="235744"/>
                </a:lnTo>
                <a:lnTo>
                  <a:pt x="566738" y="230981"/>
                </a:lnTo>
                <a:lnTo>
                  <a:pt x="578644" y="223838"/>
                </a:lnTo>
                <a:lnTo>
                  <a:pt x="588169" y="195263"/>
                </a:lnTo>
                <a:lnTo>
                  <a:pt x="602457" y="61913"/>
                </a:lnTo>
                <a:lnTo>
                  <a:pt x="609600" y="742950"/>
                </a:lnTo>
                <a:lnTo>
                  <a:pt x="588169" y="711994"/>
                </a:lnTo>
                <a:lnTo>
                  <a:pt x="571500" y="673894"/>
                </a:lnTo>
                <a:lnTo>
                  <a:pt x="533400" y="595313"/>
                </a:lnTo>
                <a:lnTo>
                  <a:pt x="495300" y="523875"/>
                </a:lnTo>
                <a:lnTo>
                  <a:pt x="445294" y="433388"/>
                </a:lnTo>
                <a:lnTo>
                  <a:pt x="426244" y="402431"/>
                </a:lnTo>
                <a:lnTo>
                  <a:pt x="392907" y="366713"/>
                </a:lnTo>
                <a:lnTo>
                  <a:pt x="323850" y="300038"/>
                </a:lnTo>
                <a:lnTo>
                  <a:pt x="264319" y="250031"/>
                </a:lnTo>
                <a:lnTo>
                  <a:pt x="214313" y="207169"/>
                </a:lnTo>
                <a:lnTo>
                  <a:pt x="171450" y="171450"/>
                </a:lnTo>
                <a:lnTo>
                  <a:pt x="109538" y="128588"/>
                </a:lnTo>
                <a:lnTo>
                  <a:pt x="28575" y="71438"/>
                </a:lnTo>
                <a:lnTo>
                  <a:pt x="14288" y="59531"/>
                </a:lnTo>
                <a:lnTo>
                  <a:pt x="2382" y="35719"/>
                </a:lnTo>
                <a:lnTo>
                  <a:pt x="0" y="9525"/>
                </a:lnTo>
                <a:lnTo>
                  <a:pt x="9525" y="0"/>
                </a:lnTo>
                <a:lnTo>
                  <a:pt x="28575" y="2381"/>
                </a:lnTo>
                <a:lnTo>
                  <a:pt x="78582" y="23813"/>
                </a:lnTo>
                <a:lnTo>
                  <a:pt x="214313" y="881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62B11D0-FD55-4FCE-B827-34600EFF955B}"/>
              </a:ext>
            </a:extLst>
          </p:cNvPr>
          <p:cNvSpPr/>
          <p:nvPr/>
        </p:nvSpPr>
        <p:spPr>
          <a:xfrm>
            <a:off x="2528888" y="3481388"/>
            <a:ext cx="1785937" cy="1076325"/>
          </a:xfrm>
          <a:custGeom>
            <a:avLst/>
            <a:gdLst>
              <a:gd name="connsiteX0" fmla="*/ 1671637 w 1785937"/>
              <a:gd name="connsiteY0" fmla="*/ 138112 h 1076325"/>
              <a:gd name="connsiteX1" fmla="*/ 1583531 w 1785937"/>
              <a:gd name="connsiteY1" fmla="*/ 207168 h 1076325"/>
              <a:gd name="connsiteX2" fmla="*/ 1485900 w 1785937"/>
              <a:gd name="connsiteY2" fmla="*/ 280987 h 1076325"/>
              <a:gd name="connsiteX3" fmla="*/ 1350168 w 1785937"/>
              <a:gd name="connsiteY3" fmla="*/ 388143 h 1076325"/>
              <a:gd name="connsiteX4" fmla="*/ 1226343 w 1785937"/>
              <a:gd name="connsiteY4" fmla="*/ 483393 h 1076325"/>
              <a:gd name="connsiteX5" fmla="*/ 1071562 w 1785937"/>
              <a:gd name="connsiteY5" fmla="*/ 590550 h 1076325"/>
              <a:gd name="connsiteX6" fmla="*/ 923925 w 1785937"/>
              <a:gd name="connsiteY6" fmla="*/ 676275 h 1076325"/>
              <a:gd name="connsiteX7" fmla="*/ 781050 w 1785937"/>
              <a:gd name="connsiteY7" fmla="*/ 762000 h 1076325"/>
              <a:gd name="connsiteX8" fmla="*/ 714375 w 1785937"/>
              <a:gd name="connsiteY8" fmla="*/ 802481 h 1076325"/>
              <a:gd name="connsiteX9" fmla="*/ 614362 w 1785937"/>
              <a:gd name="connsiteY9" fmla="*/ 862012 h 1076325"/>
              <a:gd name="connsiteX10" fmla="*/ 500062 w 1785937"/>
              <a:gd name="connsiteY10" fmla="*/ 928687 h 1076325"/>
              <a:gd name="connsiteX11" fmla="*/ 454818 w 1785937"/>
              <a:gd name="connsiteY11" fmla="*/ 973931 h 1076325"/>
              <a:gd name="connsiteX12" fmla="*/ 400050 w 1785937"/>
              <a:gd name="connsiteY12" fmla="*/ 1031081 h 1076325"/>
              <a:gd name="connsiteX13" fmla="*/ 381000 w 1785937"/>
              <a:gd name="connsiteY13" fmla="*/ 1054893 h 1076325"/>
              <a:gd name="connsiteX14" fmla="*/ 369093 w 1785937"/>
              <a:gd name="connsiteY14" fmla="*/ 1064418 h 1076325"/>
              <a:gd name="connsiteX15" fmla="*/ 342900 w 1785937"/>
              <a:gd name="connsiteY15" fmla="*/ 1073943 h 1076325"/>
              <a:gd name="connsiteX16" fmla="*/ 321468 w 1785937"/>
              <a:gd name="connsiteY16" fmla="*/ 1076325 h 1076325"/>
              <a:gd name="connsiteX17" fmla="*/ 297656 w 1785937"/>
              <a:gd name="connsiteY17" fmla="*/ 1069181 h 1076325"/>
              <a:gd name="connsiteX18" fmla="*/ 273843 w 1785937"/>
              <a:gd name="connsiteY18" fmla="*/ 1057275 h 1076325"/>
              <a:gd name="connsiteX19" fmla="*/ 240506 w 1785937"/>
              <a:gd name="connsiteY19" fmla="*/ 1031081 h 1076325"/>
              <a:gd name="connsiteX20" fmla="*/ 171450 w 1785937"/>
              <a:gd name="connsiteY20" fmla="*/ 957262 h 1076325"/>
              <a:gd name="connsiteX21" fmla="*/ 114300 w 1785937"/>
              <a:gd name="connsiteY21" fmla="*/ 881062 h 1076325"/>
              <a:gd name="connsiteX22" fmla="*/ 73818 w 1785937"/>
              <a:gd name="connsiteY22" fmla="*/ 823912 h 1076325"/>
              <a:gd name="connsiteX23" fmla="*/ 40481 w 1785937"/>
              <a:gd name="connsiteY23" fmla="*/ 766762 h 1076325"/>
              <a:gd name="connsiteX24" fmla="*/ 23812 w 1785937"/>
              <a:gd name="connsiteY24" fmla="*/ 726281 h 1076325"/>
              <a:gd name="connsiteX25" fmla="*/ 9525 w 1785937"/>
              <a:gd name="connsiteY25" fmla="*/ 681037 h 1076325"/>
              <a:gd name="connsiteX26" fmla="*/ 4762 w 1785937"/>
              <a:gd name="connsiteY26" fmla="*/ 645318 h 1076325"/>
              <a:gd name="connsiteX27" fmla="*/ 0 w 1785937"/>
              <a:gd name="connsiteY27" fmla="*/ 619125 h 1076325"/>
              <a:gd name="connsiteX28" fmla="*/ 2381 w 1785937"/>
              <a:gd name="connsiteY28" fmla="*/ 595312 h 1076325"/>
              <a:gd name="connsiteX29" fmla="*/ 7143 w 1785937"/>
              <a:gd name="connsiteY29" fmla="*/ 585787 h 1076325"/>
              <a:gd name="connsiteX30" fmla="*/ 16668 w 1785937"/>
              <a:gd name="connsiteY30" fmla="*/ 581025 h 1076325"/>
              <a:gd name="connsiteX31" fmla="*/ 33337 w 1785937"/>
              <a:gd name="connsiteY31" fmla="*/ 583406 h 1076325"/>
              <a:gd name="connsiteX32" fmla="*/ 50006 w 1785937"/>
              <a:gd name="connsiteY32" fmla="*/ 595312 h 1076325"/>
              <a:gd name="connsiteX33" fmla="*/ 107156 w 1785937"/>
              <a:gd name="connsiteY33" fmla="*/ 661987 h 1076325"/>
              <a:gd name="connsiteX34" fmla="*/ 150018 w 1785937"/>
              <a:gd name="connsiteY34" fmla="*/ 697706 h 1076325"/>
              <a:gd name="connsiteX35" fmla="*/ 185737 w 1785937"/>
              <a:gd name="connsiteY35" fmla="*/ 719137 h 1076325"/>
              <a:gd name="connsiteX36" fmla="*/ 223837 w 1785937"/>
              <a:gd name="connsiteY36" fmla="*/ 728662 h 1076325"/>
              <a:gd name="connsiteX37" fmla="*/ 252412 w 1785937"/>
              <a:gd name="connsiteY37" fmla="*/ 733425 h 1076325"/>
              <a:gd name="connsiteX38" fmla="*/ 309562 w 1785937"/>
              <a:gd name="connsiteY38" fmla="*/ 723900 h 1076325"/>
              <a:gd name="connsiteX39" fmla="*/ 438150 w 1785937"/>
              <a:gd name="connsiteY39" fmla="*/ 681037 h 1076325"/>
              <a:gd name="connsiteX40" fmla="*/ 583406 w 1785937"/>
              <a:gd name="connsiteY40" fmla="*/ 621506 h 1076325"/>
              <a:gd name="connsiteX41" fmla="*/ 785812 w 1785937"/>
              <a:gd name="connsiteY41" fmla="*/ 521493 h 1076325"/>
              <a:gd name="connsiteX42" fmla="*/ 969168 w 1785937"/>
              <a:gd name="connsiteY42" fmla="*/ 421481 h 1076325"/>
              <a:gd name="connsiteX43" fmla="*/ 1066800 w 1785937"/>
              <a:gd name="connsiteY43" fmla="*/ 364331 h 1076325"/>
              <a:gd name="connsiteX44" fmla="*/ 1245393 w 1785937"/>
              <a:gd name="connsiteY44" fmla="*/ 285750 h 1076325"/>
              <a:gd name="connsiteX45" fmla="*/ 1397793 w 1785937"/>
              <a:gd name="connsiteY45" fmla="*/ 200025 h 1076325"/>
              <a:gd name="connsiteX46" fmla="*/ 1569243 w 1785937"/>
              <a:gd name="connsiteY46" fmla="*/ 102393 h 1076325"/>
              <a:gd name="connsiteX47" fmla="*/ 1707356 w 1785937"/>
              <a:gd name="connsiteY47" fmla="*/ 23812 h 1076325"/>
              <a:gd name="connsiteX48" fmla="*/ 1757362 w 1785937"/>
              <a:gd name="connsiteY48" fmla="*/ 0 h 1076325"/>
              <a:gd name="connsiteX49" fmla="*/ 1771650 w 1785937"/>
              <a:gd name="connsiteY49" fmla="*/ 2381 h 1076325"/>
              <a:gd name="connsiteX50" fmla="*/ 1783556 w 1785937"/>
              <a:gd name="connsiteY50" fmla="*/ 9525 h 1076325"/>
              <a:gd name="connsiteX51" fmla="*/ 1785937 w 1785937"/>
              <a:gd name="connsiteY51" fmla="*/ 21431 h 1076325"/>
              <a:gd name="connsiteX52" fmla="*/ 1774031 w 1785937"/>
              <a:gd name="connsiteY52" fmla="*/ 54768 h 1076325"/>
              <a:gd name="connsiteX53" fmla="*/ 1731168 w 1785937"/>
              <a:gd name="connsiteY53" fmla="*/ 92868 h 1076325"/>
              <a:gd name="connsiteX54" fmla="*/ 1671637 w 1785937"/>
              <a:gd name="connsiteY54" fmla="*/ 138112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85937" h="1076325">
                <a:moveTo>
                  <a:pt x="1671637" y="138112"/>
                </a:moveTo>
                <a:lnTo>
                  <a:pt x="1583531" y="207168"/>
                </a:lnTo>
                <a:lnTo>
                  <a:pt x="1485900" y="280987"/>
                </a:lnTo>
                <a:lnTo>
                  <a:pt x="1350168" y="388143"/>
                </a:lnTo>
                <a:lnTo>
                  <a:pt x="1226343" y="483393"/>
                </a:lnTo>
                <a:lnTo>
                  <a:pt x="1071562" y="590550"/>
                </a:lnTo>
                <a:lnTo>
                  <a:pt x="923925" y="676275"/>
                </a:lnTo>
                <a:lnTo>
                  <a:pt x="781050" y="762000"/>
                </a:lnTo>
                <a:lnTo>
                  <a:pt x="714375" y="802481"/>
                </a:lnTo>
                <a:lnTo>
                  <a:pt x="614362" y="862012"/>
                </a:lnTo>
                <a:lnTo>
                  <a:pt x="500062" y="928687"/>
                </a:lnTo>
                <a:lnTo>
                  <a:pt x="454818" y="973931"/>
                </a:lnTo>
                <a:lnTo>
                  <a:pt x="400050" y="1031081"/>
                </a:lnTo>
                <a:lnTo>
                  <a:pt x="381000" y="1054893"/>
                </a:lnTo>
                <a:lnTo>
                  <a:pt x="369093" y="1064418"/>
                </a:lnTo>
                <a:lnTo>
                  <a:pt x="342900" y="1073943"/>
                </a:lnTo>
                <a:lnTo>
                  <a:pt x="321468" y="1076325"/>
                </a:lnTo>
                <a:lnTo>
                  <a:pt x="297656" y="1069181"/>
                </a:lnTo>
                <a:lnTo>
                  <a:pt x="273843" y="1057275"/>
                </a:lnTo>
                <a:lnTo>
                  <a:pt x="240506" y="1031081"/>
                </a:lnTo>
                <a:lnTo>
                  <a:pt x="171450" y="957262"/>
                </a:lnTo>
                <a:lnTo>
                  <a:pt x="114300" y="881062"/>
                </a:lnTo>
                <a:lnTo>
                  <a:pt x="73818" y="823912"/>
                </a:lnTo>
                <a:lnTo>
                  <a:pt x="40481" y="766762"/>
                </a:lnTo>
                <a:lnTo>
                  <a:pt x="23812" y="726281"/>
                </a:lnTo>
                <a:lnTo>
                  <a:pt x="9525" y="681037"/>
                </a:lnTo>
                <a:lnTo>
                  <a:pt x="4762" y="645318"/>
                </a:lnTo>
                <a:lnTo>
                  <a:pt x="0" y="619125"/>
                </a:lnTo>
                <a:lnTo>
                  <a:pt x="2381" y="595312"/>
                </a:lnTo>
                <a:lnTo>
                  <a:pt x="7143" y="585787"/>
                </a:lnTo>
                <a:lnTo>
                  <a:pt x="16668" y="581025"/>
                </a:lnTo>
                <a:lnTo>
                  <a:pt x="33337" y="583406"/>
                </a:lnTo>
                <a:lnTo>
                  <a:pt x="50006" y="595312"/>
                </a:lnTo>
                <a:lnTo>
                  <a:pt x="107156" y="661987"/>
                </a:lnTo>
                <a:lnTo>
                  <a:pt x="150018" y="697706"/>
                </a:lnTo>
                <a:lnTo>
                  <a:pt x="185737" y="719137"/>
                </a:lnTo>
                <a:lnTo>
                  <a:pt x="223837" y="728662"/>
                </a:lnTo>
                <a:lnTo>
                  <a:pt x="252412" y="733425"/>
                </a:lnTo>
                <a:lnTo>
                  <a:pt x="309562" y="723900"/>
                </a:lnTo>
                <a:lnTo>
                  <a:pt x="438150" y="681037"/>
                </a:lnTo>
                <a:lnTo>
                  <a:pt x="583406" y="621506"/>
                </a:lnTo>
                <a:lnTo>
                  <a:pt x="785812" y="521493"/>
                </a:lnTo>
                <a:lnTo>
                  <a:pt x="969168" y="421481"/>
                </a:lnTo>
                <a:lnTo>
                  <a:pt x="1066800" y="364331"/>
                </a:lnTo>
                <a:lnTo>
                  <a:pt x="1245393" y="285750"/>
                </a:lnTo>
                <a:lnTo>
                  <a:pt x="1397793" y="200025"/>
                </a:lnTo>
                <a:lnTo>
                  <a:pt x="1569243" y="102393"/>
                </a:lnTo>
                <a:lnTo>
                  <a:pt x="1707356" y="23812"/>
                </a:lnTo>
                <a:lnTo>
                  <a:pt x="1757362" y="0"/>
                </a:lnTo>
                <a:lnTo>
                  <a:pt x="1771650" y="2381"/>
                </a:lnTo>
                <a:lnTo>
                  <a:pt x="1783556" y="9525"/>
                </a:lnTo>
                <a:lnTo>
                  <a:pt x="1785937" y="21431"/>
                </a:lnTo>
                <a:lnTo>
                  <a:pt x="1774031" y="54768"/>
                </a:lnTo>
                <a:lnTo>
                  <a:pt x="1731168" y="92868"/>
                </a:lnTo>
                <a:lnTo>
                  <a:pt x="1671637" y="138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178C171-57F5-4869-90AD-13BDA75DE1BF}"/>
              </a:ext>
            </a:extLst>
          </p:cNvPr>
          <p:cNvSpPr/>
          <p:nvPr/>
        </p:nvSpPr>
        <p:spPr>
          <a:xfrm rot="16200000">
            <a:off x="3933031" y="1797845"/>
            <a:ext cx="1730375" cy="1236662"/>
          </a:xfrm>
          <a:custGeom>
            <a:avLst/>
            <a:gdLst>
              <a:gd name="connsiteX0" fmla="*/ 933450 w 1731169"/>
              <a:gd name="connsiteY0" fmla="*/ 671513 h 1235869"/>
              <a:gd name="connsiteX1" fmla="*/ 838200 w 1731169"/>
              <a:gd name="connsiteY1" fmla="*/ 611981 h 1235869"/>
              <a:gd name="connsiteX2" fmla="*/ 735806 w 1731169"/>
              <a:gd name="connsiteY2" fmla="*/ 545306 h 1235869"/>
              <a:gd name="connsiteX3" fmla="*/ 638175 w 1731169"/>
              <a:gd name="connsiteY3" fmla="*/ 476250 h 1235869"/>
              <a:gd name="connsiteX4" fmla="*/ 557213 w 1731169"/>
              <a:gd name="connsiteY4" fmla="*/ 419100 h 1235869"/>
              <a:gd name="connsiteX5" fmla="*/ 471488 w 1731169"/>
              <a:gd name="connsiteY5" fmla="*/ 354806 h 1235869"/>
              <a:gd name="connsiteX6" fmla="*/ 376238 w 1731169"/>
              <a:gd name="connsiteY6" fmla="*/ 283369 h 1235869"/>
              <a:gd name="connsiteX7" fmla="*/ 266700 w 1731169"/>
              <a:gd name="connsiteY7" fmla="*/ 192881 h 1235869"/>
              <a:gd name="connsiteX8" fmla="*/ 154781 w 1731169"/>
              <a:gd name="connsiteY8" fmla="*/ 97631 h 1235869"/>
              <a:gd name="connsiteX9" fmla="*/ 76200 w 1731169"/>
              <a:gd name="connsiteY9" fmla="*/ 26194 h 1235869"/>
              <a:gd name="connsiteX10" fmla="*/ 47625 w 1731169"/>
              <a:gd name="connsiteY10" fmla="*/ 4763 h 1235869"/>
              <a:gd name="connsiteX11" fmla="*/ 21431 w 1731169"/>
              <a:gd name="connsiteY11" fmla="*/ 0 h 1235869"/>
              <a:gd name="connsiteX12" fmla="*/ 4763 w 1731169"/>
              <a:gd name="connsiteY12" fmla="*/ 4763 h 1235869"/>
              <a:gd name="connsiteX13" fmla="*/ 0 w 1731169"/>
              <a:gd name="connsiteY13" fmla="*/ 19050 h 1235869"/>
              <a:gd name="connsiteX14" fmla="*/ 4763 w 1731169"/>
              <a:gd name="connsiteY14" fmla="*/ 45244 h 1235869"/>
              <a:gd name="connsiteX15" fmla="*/ 45244 w 1731169"/>
              <a:gd name="connsiteY15" fmla="*/ 95250 h 1235869"/>
              <a:gd name="connsiteX16" fmla="*/ 152400 w 1731169"/>
              <a:gd name="connsiteY16" fmla="*/ 221456 h 1235869"/>
              <a:gd name="connsiteX17" fmla="*/ 271463 w 1731169"/>
              <a:gd name="connsiteY17" fmla="*/ 359569 h 1235869"/>
              <a:gd name="connsiteX18" fmla="*/ 395288 w 1731169"/>
              <a:gd name="connsiteY18" fmla="*/ 488156 h 1235869"/>
              <a:gd name="connsiteX19" fmla="*/ 509588 w 1731169"/>
              <a:gd name="connsiteY19" fmla="*/ 595313 h 1235869"/>
              <a:gd name="connsiteX20" fmla="*/ 576263 w 1731169"/>
              <a:gd name="connsiteY20" fmla="*/ 690563 h 1235869"/>
              <a:gd name="connsiteX21" fmla="*/ 695325 w 1731169"/>
              <a:gd name="connsiteY21" fmla="*/ 785813 h 1235869"/>
              <a:gd name="connsiteX22" fmla="*/ 831056 w 1731169"/>
              <a:gd name="connsiteY22" fmla="*/ 885825 h 1235869"/>
              <a:gd name="connsiteX23" fmla="*/ 931069 w 1731169"/>
              <a:gd name="connsiteY23" fmla="*/ 957263 h 1235869"/>
              <a:gd name="connsiteX24" fmla="*/ 1033463 w 1731169"/>
              <a:gd name="connsiteY24" fmla="*/ 1026319 h 1235869"/>
              <a:gd name="connsiteX25" fmla="*/ 1109663 w 1731169"/>
              <a:gd name="connsiteY25" fmla="*/ 1073944 h 1235869"/>
              <a:gd name="connsiteX26" fmla="*/ 1166813 w 1731169"/>
              <a:gd name="connsiteY26" fmla="*/ 1109663 h 1235869"/>
              <a:gd name="connsiteX27" fmla="*/ 1195388 w 1731169"/>
              <a:gd name="connsiteY27" fmla="*/ 1126331 h 1235869"/>
              <a:gd name="connsiteX28" fmla="*/ 1216819 w 1731169"/>
              <a:gd name="connsiteY28" fmla="*/ 1152525 h 1235869"/>
              <a:gd name="connsiteX29" fmla="*/ 1233488 w 1731169"/>
              <a:gd name="connsiteY29" fmla="*/ 1171575 h 1235869"/>
              <a:gd name="connsiteX30" fmla="*/ 1254919 w 1731169"/>
              <a:gd name="connsiteY30" fmla="*/ 1190625 h 1235869"/>
              <a:gd name="connsiteX31" fmla="*/ 1288256 w 1731169"/>
              <a:gd name="connsiteY31" fmla="*/ 1214438 h 1235869"/>
              <a:gd name="connsiteX32" fmla="*/ 1323975 w 1731169"/>
              <a:gd name="connsiteY32" fmla="*/ 1231106 h 1235869"/>
              <a:gd name="connsiteX33" fmla="*/ 1345406 w 1731169"/>
              <a:gd name="connsiteY33" fmla="*/ 1235869 h 1235869"/>
              <a:gd name="connsiteX34" fmla="*/ 1371600 w 1731169"/>
              <a:gd name="connsiteY34" fmla="*/ 1231106 h 1235869"/>
              <a:gd name="connsiteX35" fmla="*/ 1407319 w 1731169"/>
              <a:gd name="connsiteY35" fmla="*/ 1216819 h 1235869"/>
              <a:gd name="connsiteX36" fmla="*/ 1476375 w 1731169"/>
              <a:gd name="connsiteY36" fmla="*/ 1173956 h 1235869"/>
              <a:gd name="connsiteX37" fmla="*/ 1540669 w 1731169"/>
              <a:gd name="connsiteY37" fmla="*/ 1116806 h 1235869"/>
              <a:gd name="connsiteX38" fmla="*/ 1583531 w 1731169"/>
              <a:gd name="connsiteY38" fmla="*/ 1071563 h 1235869"/>
              <a:gd name="connsiteX39" fmla="*/ 1631156 w 1731169"/>
              <a:gd name="connsiteY39" fmla="*/ 1004888 h 1235869"/>
              <a:gd name="connsiteX40" fmla="*/ 1643063 w 1731169"/>
              <a:gd name="connsiteY40" fmla="*/ 978694 h 1235869"/>
              <a:gd name="connsiteX41" fmla="*/ 1676400 w 1731169"/>
              <a:gd name="connsiteY41" fmla="*/ 866775 h 1235869"/>
              <a:gd name="connsiteX42" fmla="*/ 1721644 w 1731169"/>
              <a:gd name="connsiteY42" fmla="*/ 735806 h 1235869"/>
              <a:gd name="connsiteX43" fmla="*/ 1728788 w 1731169"/>
              <a:gd name="connsiteY43" fmla="*/ 702469 h 1235869"/>
              <a:gd name="connsiteX44" fmla="*/ 1731169 w 1731169"/>
              <a:gd name="connsiteY44" fmla="*/ 685800 h 1235869"/>
              <a:gd name="connsiteX45" fmla="*/ 1731169 w 1731169"/>
              <a:gd name="connsiteY45" fmla="*/ 673894 h 1235869"/>
              <a:gd name="connsiteX46" fmla="*/ 1726406 w 1731169"/>
              <a:gd name="connsiteY46" fmla="*/ 666750 h 1235869"/>
              <a:gd name="connsiteX47" fmla="*/ 1712119 w 1731169"/>
              <a:gd name="connsiteY47" fmla="*/ 661988 h 1235869"/>
              <a:gd name="connsiteX48" fmla="*/ 1697831 w 1731169"/>
              <a:gd name="connsiteY48" fmla="*/ 666750 h 1235869"/>
              <a:gd name="connsiteX49" fmla="*/ 1681163 w 1731169"/>
              <a:gd name="connsiteY49" fmla="*/ 678656 h 1235869"/>
              <a:gd name="connsiteX50" fmla="*/ 1650206 w 1731169"/>
              <a:gd name="connsiteY50" fmla="*/ 711994 h 1235869"/>
              <a:gd name="connsiteX51" fmla="*/ 1590675 w 1731169"/>
              <a:gd name="connsiteY51" fmla="*/ 776288 h 1235869"/>
              <a:gd name="connsiteX52" fmla="*/ 1533525 w 1731169"/>
              <a:gd name="connsiteY52" fmla="*/ 828675 h 1235869"/>
              <a:gd name="connsiteX53" fmla="*/ 1507331 w 1731169"/>
              <a:gd name="connsiteY53" fmla="*/ 852488 h 1235869"/>
              <a:gd name="connsiteX54" fmla="*/ 1478756 w 1731169"/>
              <a:gd name="connsiteY54" fmla="*/ 854869 h 1235869"/>
              <a:gd name="connsiteX55" fmla="*/ 1407319 w 1731169"/>
              <a:gd name="connsiteY55" fmla="*/ 850106 h 1235869"/>
              <a:gd name="connsiteX56" fmla="*/ 1335881 w 1731169"/>
              <a:gd name="connsiteY56" fmla="*/ 835819 h 1235869"/>
              <a:gd name="connsiteX57" fmla="*/ 1250156 w 1731169"/>
              <a:gd name="connsiteY57" fmla="*/ 812006 h 1235869"/>
              <a:gd name="connsiteX58" fmla="*/ 1145381 w 1731169"/>
              <a:gd name="connsiteY58" fmla="*/ 773906 h 1235869"/>
              <a:gd name="connsiteX59" fmla="*/ 1038225 w 1731169"/>
              <a:gd name="connsiteY59" fmla="*/ 726281 h 1235869"/>
              <a:gd name="connsiteX60" fmla="*/ 933450 w 1731169"/>
              <a:gd name="connsiteY60" fmla="*/ 671513 h 1235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31169" h="1235869">
                <a:moveTo>
                  <a:pt x="933450" y="671513"/>
                </a:moveTo>
                <a:lnTo>
                  <a:pt x="838200" y="611981"/>
                </a:lnTo>
                <a:lnTo>
                  <a:pt x="735806" y="545306"/>
                </a:lnTo>
                <a:lnTo>
                  <a:pt x="638175" y="476250"/>
                </a:lnTo>
                <a:lnTo>
                  <a:pt x="557213" y="419100"/>
                </a:lnTo>
                <a:lnTo>
                  <a:pt x="471488" y="354806"/>
                </a:lnTo>
                <a:lnTo>
                  <a:pt x="376238" y="283369"/>
                </a:lnTo>
                <a:lnTo>
                  <a:pt x="266700" y="192881"/>
                </a:lnTo>
                <a:lnTo>
                  <a:pt x="154781" y="97631"/>
                </a:lnTo>
                <a:lnTo>
                  <a:pt x="76200" y="26194"/>
                </a:lnTo>
                <a:lnTo>
                  <a:pt x="47625" y="4763"/>
                </a:lnTo>
                <a:lnTo>
                  <a:pt x="21431" y="0"/>
                </a:lnTo>
                <a:lnTo>
                  <a:pt x="4763" y="4763"/>
                </a:lnTo>
                <a:lnTo>
                  <a:pt x="0" y="19050"/>
                </a:lnTo>
                <a:lnTo>
                  <a:pt x="4763" y="45244"/>
                </a:lnTo>
                <a:lnTo>
                  <a:pt x="45244" y="95250"/>
                </a:lnTo>
                <a:lnTo>
                  <a:pt x="152400" y="221456"/>
                </a:lnTo>
                <a:lnTo>
                  <a:pt x="271463" y="359569"/>
                </a:lnTo>
                <a:lnTo>
                  <a:pt x="395288" y="488156"/>
                </a:lnTo>
                <a:lnTo>
                  <a:pt x="509588" y="595313"/>
                </a:lnTo>
                <a:lnTo>
                  <a:pt x="576263" y="690563"/>
                </a:lnTo>
                <a:lnTo>
                  <a:pt x="695325" y="785813"/>
                </a:lnTo>
                <a:lnTo>
                  <a:pt x="831056" y="885825"/>
                </a:lnTo>
                <a:lnTo>
                  <a:pt x="931069" y="957263"/>
                </a:lnTo>
                <a:lnTo>
                  <a:pt x="1033463" y="1026319"/>
                </a:lnTo>
                <a:lnTo>
                  <a:pt x="1109663" y="1073944"/>
                </a:lnTo>
                <a:lnTo>
                  <a:pt x="1166813" y="1109663"/>
                </a:lnTo>
                <a:lnTo>
                  <a:pt x="1195388" y="1126331"/>
                </a:lnTo>
                <a:lnTo>
                  <a:pt x="1216819" y="1152525"/>
                </a:lnTo>
                <a:lnTo>
                  <a:pt x="1233488" y="1171575"/>
                </a:lnTo>
                <a:lnTo>
                  <a:pt x="1254919" y="1190625"/>
                </a:lnTo>
                <a:lnTo>
                  <a:pt x="1288256" y="1214438"/>
                </a:lnTo>
                <a:lnTo>
                  <a:pt x="1323975" y="1231106"/>
                </a:lnTo>
                <a:lnTo>
                  <a:pt x="1345406" y="1235869"/>
                </a:lnTo>
                <a:lnTo>
                  <a:pt x="1371600" y="1231106"/>
                </a:lnTo>
                <a:lnTo>
                  <a:pt x="1407319" y="1216819"/>
                </a:lnTo>
                <a:lnTo>
                  <a:pt x="1476375" y="1173956"/>
                </a:lnTo>
                <a:lnTo>
                  <a:pt x="1540669" y="1116806"/>
                </a:lnTo>
                <a:lnTo>
                  <a:pt x="1583531" y="1071563"/>
                </a:lnTo>
                <a:lnTo>
                  <a:pt x="1631156" y="1004888"/>
                </a:lnTo>
                <a:lnTo>
                  <a:pt x="1643063" y="978694"/>
                </a:lnTo>
                <a:lnTo>
                  <a:pt x="1676400" y="866775"/>
                </a:lnTo>
                <a:lnTo>
                  <a:pt x="1721644" y="735806"/>
                </a:lnTo>
                <a:lnTo>
                  <a:pt x="1728788" y="702469"/>
                </a:lnTo>
                <a:lnTo>
                  <a:pt x="1731169" y="685800"/>
                </a:lnTo>
                <a:lnTo>
                  <a:pt x="1731169" y="673894"/>
                </a:lnTo>
                <a:lnTo>
                  <a:pt x="1726406" y="666750"/>
                </a:lnTo>
                <a:lnTo>
                  <a:pt x="1712119" y="661988"/>
                </a:lnTo>
                <a:lnTo>
                  <a:pt x="1697831" y="666750"/>
                </a:lnTo>
                <a:lnTo>
                  <a:pt x="1681163" y="678656"/>
                </a:lnTo>
                <a:lnTo>
                  <a:pt x="1650206" y="711994"/>
                </a:lnTo>
                <a:lnTo>
                  <a:pt x="1590675" y="776288"/>
                </a:lnTo>
                <a:lnTo>
                  <a:pt x="1533525" y="828675"/>
                </a:lnTo>
                <a:lnTo>
                  <a:pt x="1507331" y="852488"/>
                </a:lnTo>
                <a:lnTo>
                  <a:pt x="1478756" y="854869"/>
                </a:lnTo>
                <a:lnTo>
                  <a:pt x="1407319" y="850106"/>
                </a:lnTo>
                <a:lnTo>
                  <a:pt x="1335881" y="835819"/>
                </a:lnTo>
                <a:lnTo>
                  <a:pt x="1250156" y="812006"/>
                </a:lnTo>
                <a:lnTo>
                  <a:pt x="1145381" y="773906"/>
                </a:lnTo>
                <a:lnTo>
                  <a:pt x="1038225" y="726281"/>
                </a:lnTo>
                <a:lnTo>
                  <a:pt x="933450" y="671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18F1D7E0-98BD-4C60-A560-13F4444F902B}"/>
              </a:ext>
            </a:extLst>
          </p:cNvPr>
          <p:cNvSpPr/>
          <p:nvPr/>
        </p:nvSpPr>
        <p:spPr>
          <a:xfrm rot="16200000">
            <a:off x="3177382" y="4182269"/>
            <a:ext cx="3471862" cy="381000"/>
          </a:xfrm>
          <a:custGeom>
            <a:avLst/>
            <a:gdLst>
              <a:gd name="connsiteX0" fmla="*/ 2313403 w 3472989"/>
              <a:gd name="connsiteY0" fmla="*/ 155765 h 380759"/>
              <a:gd name="connsiteX1" fmla="*/ 2079755 w 3472989"/>
              <a:gd name="connsiteY1" fmla="*/ 155765 h 380759"/>
              <a:gd name="connsiteX2" fmla="*/ 1912452 w 3472989"/>
              <a:gd name="connsiteY2" fmla="*/ 155765 h 380759"/>
              <a:gd name="connsiteX3" fmla="*/ 1693226 w 3472989"/>
              <a:gd name="connsiteY3" fmla="*/ 149996 h 380759"/>
              <a:gd name="connsiteX4" fmla="*/ 1471117 w 3472989"/>
              <a:gd name="connsiteY4" fmla="*/ 141342 h 380759"/>
              <a:gd name="connsiteX5" fmla="*/ 1266314 w 3472989"/>
              <a:gd name="connsiteY5" fmla="*/ 129804 h 380759"/>
              <a:gd name="connsiteX6" fmla="*/ 1052858 w 3472989"/>
              <a:gd name="connsiteY6" fmla="*/ 112497 h 380759"/>
              <a:gd name="connsiteX7" fmla="*/ 868247 w 3472989"/>
              <a:gd name="connsiteY7" fmla="*/ 95190 h 380759"/>
              <a:gd name="connsiteX8" fmla="*/ 784595 w 3472989"/>
              <a:gd name="connsiteY8" fmla="*/ 89420 h 380759"/>
              <a:gd name="connsiteX9" fmla="*/ 715366 w 3472989"/>
              <a:gd name="connsiteY9" fmla="*/ 74998 h 380759"/>
              <a:gd name="connsiteX10" fmla="*/ 623061 w 3472989"/>
              <a:gd name="connsiteY10" fmla="*/ 51921 h 380759"/>
              <a:gd name="connsiteX11" fmla="*/ 513448 w 3472989"/>
              <a:gd name="connsiteY11" fmla="*/ 17307 h 380759"/>
              <a:gd name="connsiteX12" fmla="*/ 478834 w 3472989"/>
              <a:gd name="connsiteY12" fmla="*/ 2884 h 380759"/>
              <a:gd name="connsiteX13" fmla="*/ 464411 w 3472989"/>
              <a:gd name="connsiteY13" fmla="*/ 2884 h 380759"/>
              <a:gd name="connsiteX14" fmla="*/ 426912 w 3472989"/>
              <a:gd name="connsiteY14" fmla="*/ 2884 h 380759"/>
              <a:gd name="connsiteX15" fmla="*/ 349029 w 3472989"/>
              <a:gd name="connsiteY15" fmla="*/ 11538 h 380759"/>
              <a:gd name="connsiteX16" fmla="*/ 265378 w 3472989"/>
              <a:gd name="connsiteY16" fmla="*/ 34614 h 380759"/>
              <a:gd name="connsiteX17" fmla="*/ 187495 w 3472989"/>
              <a:gd name="connsiteY17" fmla="*/ 63460 h 380759"/>
              <a:gd name="connsiteX18" fmla="*/ 129804 w 3472989"/>
              <a:gd name="connsiteY18" fmla="*/ 92305 h 380759"/>
              <a:gd name="connsiteX19" fmla="*/ 72113 w 3472989"/>
              <a:gd name="connsiteY19" fmla="*/ 132689 h 380759"/>
              <a:gd name="connsiteX20" fmla="*/ 46152 w 3472989"/>
              <a:gd name="connsiteY20" fmla="*/ 152880 h 380759"/>
              <a:gd name="connsiteX21" fmla="*/ 23076 w 3472989"/>
              <a:gd name="connsiteY21" fmla="*/ 175957 h 380759"/>
              <a:gd name="connsiteX22" fmla="*/ 5769 w 3472989"/>
              <a:gd name="connsiteY22" fmla="*/ 201918 h 380759"/>
              <a:gd name="connsiteX23" fmla="*/ 0 w 3472989"/>
              <a:gd name="connsiteY23" fmla="*/ 224994 h 380759"/>
              <a:gd name="connsiteX24" fmla="*/ 5769 w 3472989"/>
              <a:gd name="connsiteY24" fmla="*/ 248070 h 380759"/>
              <a:gd name="connsiteX25" fmla="*/ 20192 w 3472989"/>
              <a:gd name="connsiteY25" fmla="*/ 265378 h 380759"/>
              <a:gd name="connsiteX26" fmla="*/ 43268 w 3472989"/>
              <a:gd name="connsiteY26" fmla="*/ 279800 h 380759"/>
              <a:gd name="connsiteX27" fmla="*/ 92305 w 3472989"/>
              <a:gd name="connsiteY27" fmla="*/ 297108 h 380759"/>
              <a:gd name="connsiteX28" fmla="*/ 135573 w 3472989"/>
              <a:gd name="connsiteY28" fmla="*/ 305761 h 380759"/>
              <a:gd name="connsiteX29" fmla="*/ 204802 w 3472989"/>
              <a:gd name="connsiteY29" fmla="*/ 311530 h 380759"/>
              <a:gd name="connsiteX30" fmla="*/ 250955 w 3472989"/>
              <a:gd name="connsiteY30" fmla="*/ 311530 h 380759"/>
              <a:gd name="connsiteX31" fmla="*/ 351914 w 3472989"/>
              <a:gd name="connsiteY31" fmla="*/ 323068 h 380759"/>
              <a:gd name="connsiteX32" fmla="*/ 490372 w 3472989"/>
              <a:gd name="connsiteY32" fmla="*/ 334607 h 380759"/>
              <a:gd name="connsiteX33" fmla="*/ 752865 w 3472989"/>
              <a:gd name="connsiteY33" fmla="*/ 337491 h 380759"/>
              <a:gd name="connsiteX34" fmla="*/ 1148048 w 3472989"/>
              <a:gd name="connsiteY34" fmla="*/ 349029 h 380759"/>
              <a:gd name="connsiteX35" fmla="*/ 1450925 w 3472989"/>
              <a:gd name="connsiteY35" fmla="*/ 357683 h 380759"/>
              <a:gd name="connsiteX36" fmla="*/ 1499962 w 3472989"/>
              <a:gd name="connsiteY36" fmla="*/ 357683 h 380759"/>
              <a:gd name="connsiteX37" fmla="*/ 1710534 w 3472989"/>
              <a:gd name="connsiteY37" fmla="*/ 360567 h 380759"/>
              <a:gd name="connsiteX38" fmla="*/ 1900913 w 3472989"/>
              <a:gd name="connsiteY38" fmla="*/ 366337 h 380759"/>
              <a:gd name="connsiteX39" fmla="*/ 2073986 w 3472989"/>
              <a:gd name="connsiteY39" fmla="*/ 372106 h 380759"/>
              <a:gd name="connsiteX40" fmla="*/ 2322057 w 3472989"/>
              <a:gd name="connsiteY40" fmla="*/ 377875 h 380759"/>
              <a:gd name="connsiteX41" fmla="*/ 2555705 w 3472989"/>
              <a:gd name="connsiteY41" fmla="*/ 380759 h 380759"/>
              <a:gd name="connsiteX42" fmla="*/ 2783583 w 3472989"/>
              <a:gd name="connsiteY42" fmla="*/ 380759 h 380759"/>
              <a:gd name="connsiteX43" fmla="*/ 2873004 w 3472989"/>
              <a:gd name="connsiteY43" fmla="*/ 380759 h 380759"/>
              <a:gd name="connsiteX44" fmla="*/ 2930695 w 3472989"/>
              <a:gd name="connsiteY44" fmla="*/ 377875 h 380759"/>
              <a:gd name="connsiteX45" fmla="*/ 2968194 w 3472989"/>
              <a:gd name="connsiteY45" fmla="*/ 372106 h 380759"/>
              <a:gd name="connsiteX46" fmla="*/ 3025885 w 3472989"/>
              <a:gd name="connsiteY46" fmla="*/ 357683 h 380759"/>
              <a:gd name="connsiteX47" fmla="*/ 3121075 w 3472989"/>
              <a:gd name="connsiteY47" fmla="*/ 325953 h 380759"/>
              <a:gd name="connsiteX48" fmla="*/ 3245110 w 3472989"/>
              <a:gd name="connsiteY48" fmla="*/ 282685 h 380759"/>
              <a:gd name="connsiteX49" fmla="*/ 3348954 w 3472989"/>
              <a:gd name="connsiteY49" fmla="*/ 242301 h 380759"/>
              <a:gd name="connsiteX50" fmla="*/ 3389337 w 3472989"/>
              <a:gd name="connsiteY50" fmla="*/ 187495 h 380759"/>
              <a:gd name="connsiteX51" fmla="*/ 3472989 w 3472989"/>
              <a:gd name="connsiteY51" fmla="*/ 83651 h 380759"/>
              <a:gd name="connsiteX52" fmla="*/ 3392222 w 3472989"/>
              <a:gd name="connsiteY52" fmla="*/ 0 h 380759"/>
              <a:gd name="connsiteX53" fmla="*/ 3291263 w 3472989"/>
              <a:gd name="connsiteY53" fmla="*/ 63460 h 380759"/>
              <a:gd name="connsiteX54" fmla="*/ 3222034 w 3472989"/>
              <a:gd name="connsiteY54" fmla="*/ 98074 h 380759"/>
              <a:gd name="connsiteX55" fmla="*/ 3135498 w 3472989"/>
              <a:gd name="connsiteY55" fmla="*/ 132689 h 380759"/>
              <a:gd name="connsiteX56" fmla="*/ 3057615 w 3472989"/>
              <a:gd name="connsiteY56" fmla="*/ 155765 h 380759"/>
              <a:gd name="connsiteX57" fmla="*/ 2973963 w 3472989"/>
              <a:gd name="connsiteY57" fmla="*/ 155765 h 380759"/>
              <a:gd name="connsiteX58" fmla="*/ 2723008 w 3472989"/>
              <a:gd name="connsiteY58" fmla="*/ 155765 h 380759"/>
              <a:gd name="connsiteX59" fmla="*/ 2313403 w 3472989"/>
              <a:gd name="connsiteY59" fmla="*/ 155765 h 38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472989" h="380759">
                <a:moveTo>
                  <a:pt x="2313403" y="155765"/>
                </a:moveTo>
                <a:lnTo>
                  <a:pt x="2079755" y="155765"/>
                </a:lnTo>
                <a:lnTo>
                  <a:pt x="1912452" y="155765"/>
                </a:lnTo>
                <a:lnTo>
                  <a:pt x="1693226" y="149996"/>
                </a:lnTo>
                <a:lnTo>
                  <a:pt x="1471117" y="141342"/>
                </a:lnTo>
                <a:lnTo>
                  <a:pt x="1266314" y="129804"/>
                </a:lnTo>
                <a:lnTo>
                  <a:pt x="1052858" y="112497"/>
                </a:lnTo>
                <a:lnTo>
                  <a:pt x="868247" y="95190"/>
                </a:lnTo>
                <a:lnTo>
                  <a:pt x="784595" y="89420"/>
                </a:lnTo>
                <a:lnTo>
                  <a:pt x="715366" y="74998"/>
                </a:lnTo>
                <a:lnTo>
                  <a:pt x="623061" y="51921"/>
                </a:lnTo>
                <a:lnTo>
                  <a:pt x="513448" y="17307"/>
                </a:lnTo>
                <a:lnTo>
                  <a:pt x="478834" y="2884"/>
                </a:lnTo>
                <a:lnTo>
                  <a:pt x="464411" y="2884"/>
                </a:lnTo>
                <a:lnTo>
                  <a:pt x="426912" y="2884"/>
                </a:lnTo>
                <a:lnTo>
                  <a:pt x="349029" y="11538"/>
                </a:lnTo>
                <a:lnTo>
                  <a:pt x="265378" y="34614"/>
                </a:lnTo>
                <a:lnTo>
                  <a:pt x="187495" y="63460"/>
                </a:lnTo>
                <a:lnTo>
                  <a:pt x="129804" y="92305"/>
                </a:lnTo>
                <a:lnTo>
                  <a:pt x="72113" y="132689"/>
                </a:lnTo>
                <a:lnTo>
                  <a:pt x="46152" y="152880"/>
                </a:lnTo>
                <a:lnTo>
                  <a:pt x="23076" y="175957"/>
                </a:lnTo>
                <a:lnTo>
                  <a:pt x="5769" y="201918"/>
                </a:lnTo>
                <a:lnTo>
                  <a:pt x="0" y="224994"/>
                </a:lnTo>
                <a:lnTo>
                  <a:pt x="5769" y="248070"/>
                </a:lnTo>
                <a:lnTo>
                  <a:pt x="20192" y="265378"/>
                </a:lnTo>
                <a:lnTo>
                  <a:pt x="43268" y="279800"/>
                </a:lnTo>
                <a:lnTo>
                  <a:pt x="92305" y="297108"/>
                </a:lnTo>
                <a:lnTo>
                  <a:pt x="135573" y="305761"/>
                </a:lnTo>
                <a:lnTo>
                  <a:pt x="204802" y="311530"/>
                </a:lnTo>
                <a:lnTo>
                  <a:pt x="250955" y="311530"/>
                </a:lnTo>
                <a:lnTo>
                  <a:pt x="351914" y="323068"/>
                </a:lnTo>
                <a:lnTo>
                  <a:pt x="490372" y="334607"/>
                </a:lnTo>
                <a:lnTo>
                  <a:pt x="752865" y="337491"/>
                </a:lnTo>
                <a:lnTo>
                  <a:pt x="1148048" y="349029"/>
                </a:lnTo>
                <a:lnTo>
                  <a:pt x="1450925" y="357683"/>
                </a:lnTo>
                <a:lnTo>
                  <a:pt x="1499962" y="357683"/>
                </a:lnTo>
                <a:lnTo>
                  <a:pt x="1710534" y="360567"/>
                </a:lnTo>
                <a:lnTo>
                  <a:pt x="1900913" y="366337"/>
                </a:lnTo>
                <a:lnTo>
                  <a:pt x="2073986" y="372106"/>
                </a:lnTo>
                <a:lnTo>
                  <a:pt x="2322057" y="377875"/>
                </a:lnTo>
                <a:lnTo>
                  <a:pt x="2555705" y="380759"/>
                </a:lnTo>
                <a:lnTo>
                  <a:pt x="2783583" y="380759"/>
                </a:lnTo>
                <a:lnTo>
                  <a:pt x="2873004" y="380759"/>
                </a:lnTo>
                <a:lnTo>
                  <a:pt x="2930695" y="377875"/>
                </a:lnTo>
                <a:lnTo>
                  <a:pt x="2968194" y="372106"/>
                </a:lnTo>
                <a:lnTo>
                  <a:pt x="3025885" y="357683"/>
                </a:lnTo>
                <a:lnTo>
                  <a:pt x="3121075" y="325953"/>
                </a:lnTo>
                <a:lnTo>
                  <a:pt x="3245110" y="282685"/>
                </a:lnTo>
                <a:lnTo>
                  <a:pt x="3348954" y="242301"/>
                </a:lnTo>
                <a:lnTo>
                  <a:pt x="3389337" y="187495"/>
                </a:lnTo>
                <a:lnTo>
                  <a:pt x="3472989" y="83651"/>
                </a:lnTo>
                <a:lnTo>
                  <a:pt x="3392222" y="0"/>
                </a:lnTo>
                <a:lnTo>
                  <a:pt x="3291263" y="63460"/>
                </a:lnTo>
                <a:lnTo>
                  <a:pt x="3222034" y="98074"/>
                </a:lnTo>
                <a:lnTo>
                  <a:pt x="3135498" y="132689"/>
                </a:lnTo>
                <a:lnTo>
                  <a:pt x="3057615" y="155765"/>
                </a:lnTo>
                <a:lnTo>
                  <a:pt x="2973963" y="155765"/>
                </a:lnTo>
                <a:lnTo>
                  <a:pt x="2723008" y="155765"/>
                </a:lnTo>
                <a:lnTo>
                  <a:pt x="2313403" y="155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D415F73A-B0CE-4D70-999E-947E4E07BD25}"/>
              </a:ext>
            </a:extLst>
          </p:cNvPr>
          <p:cNvSpPr/>
          <p:nvPr/>
        </p:nvSpPr>
        <p:spPr>
          <a:xfrm>
            <a:off x="5757863" y="1600200"/>
            <a:ext cx="688975" cy="1150938"/>
          </a:xfrm>
          <a:custGeom>
            <a:avLst/>
            <a:gdLst>
              <a:gd name="connsiteX0" fmla="*/ 278606 w 688181"/>
              <a:gd name="connsiteY0" fmla="*/ 414338 h 1150144"/>
              <a:gd name="connsiteX1" fmla="*/ 216693 w 688181"/>
              <a:gd name="connsiteY1" fmla="*/ 581025 h 1150144"/>
              <a:gd name="connsiteX2" fmla="*/ 126206 w 688181"/>
              <a:gd name="connsiteY2" fmla="*/ 823913 h 1150144"/>
              <a:gd name="connsiteX3" fmla="*/ 45243 w 688181"/>
              <a:gd name="connsiteY3" fmla="*/ 1042988 h 1150144"/>
              <a:gd name="connsiteX4" fmla="*/ 0 w 688181"/>
              <a:gd name="connsiteY4" fmla="*/ 1150144 h 1150144"/>
              <a:gd name="connsiteX5" fmla="*/ 135731 w 688181"/>
              <a:gd name="connsiteY5" fmla="*/ 1126331 h 1150144"/>
              <a:gd name="connsiteX6" fmla="*/ 247650 w 688181"/>
              <a:gd name="connsiteY6" fmla="*/ 959644 h 1150144"/>
              <a:gd name="connsiteX7" fmla="*/ 352425 w 688181"/>
              <a:gd name="connsiteY7" fmla="*/ 790575 h 1150144"/>
              <a:gd name="connsiteX8" fmla="*/ 421481 w 688181"/>
              <a:gd name="connsiteY8" fmla="*/ 685800 h 1150144"/>
              <a:gd name="connsiteX9" fmla="*/ 485775 w 688181"/>
              <a:gd name="connsiteY9" fmla="*/ 581025 h 1150144"/>
              <a:gd name="connsiteX10" fmla="*/ 526256 w 688181"/>
              <a:gd name="connsiteY10" fmla="*/ 516731 h 1150144"/>
              <a:gd name="connsiteX11" fmla="*/ 578643 w 688181"/>
              <a:gd name="connsiteY11" fmla="*/ 435769 h 1150144"/>
              <a:gd name="connsiteX12" fmla="*/ 609600 w 688181"/>
              <a:gd name="connsiteY12" fmla="*/ 388144 h 1150144"/>
              <a:gd name="connsiteX13" fmla="*/ 633412 w 688181"/>
              <a:gd name="connsiteY13" fmla="*/ 359569 h 1150144"/>
              <a:gd name="connsiteX14" fmla="*/ 647700 w 688181"/>
              <a:gd name="connsiteY14" fmla="*/ 350044 h 1150144"/>
              <a:gd name="connsiteX15" fmla="*/ 666750 w 688181"/>
              <a:gd name="connsiteY15" fmla="*/ 338138 h 1150144"/>
              <a:gd name="connsiteX16" fmla="*/ 681037 w 688181"/>
              <a:gd name="connsiteY16" fmla="*/ 321469 h 1150144"/>
              <a:gd name="connsiteX17" fmla="*/ 688181 w 688181"/>
              <a:gd name="connsiteY17" fmla="*/ 302419 h 1150144"/>
              <a:gd name="connsiteX18" fmla="*/ 688181 w 688181"/>
              <a:gd name="connsiteY18" fmla="*/ 285750 h 1150144"/>
              <a:gd name="connsiteX19" fmla="*/ 678656 w 688181"/>
              <a:gd name="connsiteY19" fmla="*/ 257175 h 1150144"/>
              <a:gd name="connsiteX20" fmla="*/ 652462 w 688181"/>
              <a:gd name="connsiteY20" fmla="*/ 219075 h 1150144"/>
              <a:gd name="connsiteX21" fmla="*/ 588168 w 688181"/>
              <a:gd name="connsiteY21" fmla="*/ 157163 h 1150144"/>
              <a:gd name="connsiteX22" fmla="*/ 526256 w 688181"/>
              <a:gd name="connsiteY22" fmla="*/ 111919 h 1150144"/>
              <a:gd name="connsiteX23" fmla="*/ 473868 w 688181"/>
              <a:gd name="connsiteY23" fmla="*/ 73819 h 1150144"/>
              <a:gd name="connsiteX24" fmla="*/ 445293 w 688181"/>
              <a:gd name="connsiteY24" fmla="*/ 59531 h 1150144"/>
              <a:gd name="connsiteX25" fmla="*/ 364331 w 688181"/>
              <a:gd name="connsiteY25" fmla="*/ 30956 h 1150144"/>
              <a:gd name="connsiteX26" fmla="*/ 297656 w 688181"/>
              <a:gd name="connsiteY26" fmla="*/ 14288 h 1150144"/>
              <a:gd name="connsiteX27" fmla="*/ 252412 w 688181"/>
              <a:gd name="connsiteY27" fmla="*/ 4763 h 1150144"/>
              <a:gd name="connsiteX28" fmla="*/ 214312 w 688181"/>
              <a:gd name="connsiteY28" fmla="*/ 0 h 1150144"/>
              <a:gd name="connsiteX29" fmla="*/ 183356 w 688181"/>
              <a:gd name="connsiteY29" fmla="*/ 2381 h 1150144"/>
              <a:gd name="connsiteX30" fmla="*/ 169068 w 688181"/>
              <a:gd name="connsiteY30" fmla="*/ 7144 h 1150144"/>
              <a:gd name="connsiteX31" fmla="*/ 164306 w 688181"/>
              <a:gd name="connsiteY31" fmla="*/ 11906 h 1150144"/>
              <a:gd name="connsiteX32" fmla="*/ 161925 w 688181"/>
              <a:gd name="connsiteY32" fmla="*/ 23813 h 1150144"/>
              <a:gd name="connsiteX33" fmla="*/ 180975 w 688181"/>
              <a:gd name="connsiteY33" fmla="*/ 57150 h 1150144"/>
              <a:gd name="connsiteX34" fmla="*/ 202406 w 688181"/>
              <a:gd name="connsiteY34" fmla="*/ 71438 h 1150144"/>
              <a:gd name="connsiteX35" fmla="*/ 233362 w 688181"/>
              <a:gd name="connsiteY35" fmla="*/ 83344 h 1150144"/>
              <a:gd name="connsiteX36" fmla="*/ 254793 w 688181"/>
              <a:gd name="connsiteY36" fmla="*/ 97631 h 1150144"/>
              <a:gd name="connsiteX37" fmla="*/ 280987 w 688181"/>
              <a:gd name="connsiteY37" fmla="*/ 121444 h 1150144"/>
              <a:gd name="connsiteX38" fmla="*/ 302418 w 688181"/>
              <a:gd name="connsiteY38" fmla="*/ 154781 h 1150144"/>
              <a:gd name="connsiteX39" fmla="*/ 316706 w 688181"/>
              <a:gd name="connsiteY39" fmla="*/ 202406 h 1150144"/>
              <a:gd name="connsiteX40" fmla="*/ 326231 w 688181"/>
              <a:gd name="connsiteY40" fmla="*/ 250031 h 1150144"/>
              <a:gd name="connsiteX41" fmla="*/ 326231 w 688181"/>
              <a:gd name="connsiteY41" fmla="*/ 290513 h 1150144"/>
              <a:gd name="connsiteX42" fmla="*/ 278606 w 688181"/>
              <a:gd name="connsiteY42" fmla="*/ 41433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88181" h="1150144">
                <a:moveTo>
                  <a:pt x="278606" y="414338"/>
                </a:moveTo>
                <a:lnTo>
                  <a:pt x="216693" y="581025"/>
                </a:lnTo>
                <a:lnTo>
                  <a:pt x="126206" y="823913"/>
                </a:lnTo>
                <a:lnTo>
                  <a:pt x="45243" y="1042988"/>
                </a:lnTo>
                <a:lnTo>
                  <a:pt x="0" y="1150144"/>
                </a:lnTo>
                <a:lnTo>
                  <a:pt x="135731" y="1126331"/>
                </a:lnTo>
                <a:lnTo>
                  <a:pt x="247650" y="959644"/>
                </a:lnTo>
                <a:lnTo>
                  <a:pt x="352425" y="790575"/>
                </a:lnTo>
                <a:lnTo>
                  <a:pt x="421481" y="685800"/>
                </a:lnTo>
                <a:lnTo>
                  <a:pt x="485775" y="581025"/>
                </a:lnTo>
                <a:lnTo>
                  <a:pt x="526256" y="516731"/>
                </a:lnTo>
                <a:lnTo>
                  <a:pt x="578643" y="435769"/>
                </a:lnTo>
                <a:lnTo>
                  <a:pt x="609600" y="388144"/>
                </a:lnTo>
                <a:lnTo>
                  <a:pt x="633412" y="359569"/>
                </a:lnTo>
                <a:lnTo>
                  <a:pt x="647700" y="350044"/>
                </a:lnTo>
                <a:lnTo>
                  <a:pt x="666750" y="338138"/>
                </a:lnTo>
                <a:lnTo>
                  <a:pt x="681037" y="321469"/>
                </a:lnTo>
                <a:lnTo>
                  <a:pt x="688181" y="302419"/>
                </a:lnTo>
                <a:lnTo>
                  <a:pt x="688181" y="285750"/>
                </a:lnTo>
                <a:lnTo>
                  <a:pt x="678656" y="257175"/>
                </a:lnTo>
                <a:lnTo>
                  <a:pt x="652462" y="219075"/>
                </a:lnTo>
                <a:lnTo>
                  <a:pt x="588168" y="157163"/>
                </a:lnTo>
                <a:lnTo>
                  <a:pt x="526256" y="111919"/>
                </a:lnTo>
                <a:lnTo>
                  <a:pt x="473868" y="73819"/>
                </a:lnTo>
                <a:lnTo>
                  <a:pt x="445293" y="59531"/>
                </a:lnTo>
                <a:lnTo>
                  <a:pt x="364331" y="30956"/>
                </a:lnTo>
                <a:lnTo>
                  <a:pt x="297656" y="14288"/>
                </a:lnTo>
                <a:lnTo>
                  <a:pt x="252412" y="4763"/>
                </a:lnTo>
                <a:lnTo>
                  <a:pt x="214312" y="0"/>
                </a:lnTo>
                <a:lnTo>
                  <a:pt x="183356" y="2381"/>
                </a:lnTo>
                <a:lnTo>
                  <a:pt x="169068" y="7144"/>
                </a:lnTo>
                <a:lnTo>
                  <a:pt x="164306" y="11906"/>
                </a:lnTo>
                <a:lnTo>
                  <a:pt x="161925" y="23813"/>
                </a:lnTo>
                <a:lnTo>
                  <a:pt x="180975" y="57150"/>
                </a:lnTo>
                <a:lnTo>
                  <a:pt x="202406" y="71438"/>
                </a:lnTo>
                <a:lnTo>
                  <a:pt x="233362" y="83344"/>
                </a:lnTo>
                <a:lnTo>
                  <a:pt x="254793" y="97631"/>
                </a:lnTo>
                <a:lnTo>
                  <a:pt x="280987" y="121444"/>
                </a:lnTo>
                <a:lnTo>
                  <a:pt x="302418" y="154781"/>
                </a:lnTo>
                <a:lnTo>
                  <a:pt x="316706" y="202406"/>
                </a:lnTo>
                <a:lnTo>
                  <a:pt x="326231" y="250031"/>
                </a:lnTo>
                <a:lnTo>
                  <a:pt x="326231" y="290513"/>
                </a:lnTo>
                <a:lnTo>
                  <a:pt x="278606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FBB29FE-A322-438D-8025-AB7AA9CE3718}"/>
              </a:ext>
            </a:extLst>
          </p:cNvPr>
          <p:cNvSpPr/>
          <p:nvPr/>
        </p:nvSpPr>
        <p:spPr>
          <a:xfrm>
            <a:off x="4916488" y="2468563"/>
            <a:ext cx="2105025" cy="425450"/>
          </a:xfrm>
          <a:custGeom>
            <a:avLst/>
            <a:gdLst>
              <a:gd name="connsiteX0" fmla="*/ 1650207 w 2105025"/>
              <a:gd name="connsiteY0" fmla="*/ 276225 h 423863"/>
              <a:gd name="connsiteX1" fmla="*/ 1443038 w 2105025"/>
              <a:gd name="connsiteY1" fmla="*/ 295275 h 423863"/>
              <a:gd name="connsiteX2" fmla="*/ 1250157 w 2105025"/>
              <a:gd name="connsiteY2" fmla="*/ 314325 h 423863"/>
              <a:gd name="connsiteX3" fmla="*/ 1019175 w 2105025"/>
              <a:gd name="connsiteY3" fmla="*/ 342900 h 423863"/>
              <a:gd name="connsiteX4" fmla="*/ 864394 w 2105025"/>
              <a:gd name="connsiteY4" fmla="*/ 357188 h 423863"/>
              <a:gd name="connsiteX5" fmla="*/ 688182 w 2105025"/>
              <a:gd name="connsiteY5" fmla="*/ 385763 h 423863"/>
              <a:gd name="connsiteX6" fmla="*/ 516732 w 2105025"/>
              <a:gd name="connsiteY6" fmla="*/ 416719 h 423863"/>
              <a:gd name="connsiteX7" fmla="*/ 478632 w 2105025"/>
              <a:gd name="connsiteY7" fmla="*/ 423863 h 423863"/>
              <a:gd name="connsiteX8" fmla="*/ 383382 w 2105025"/>
              <a:gd name="connsiteY8" fmla="*/ 423863 h 423863"/>
              <a:gd name="connsiteX9" fmla="*/ 157163 w 2105025"/>
              <a:gd name="connsiteY9" fmla="*/ 423863 h 423863"/>
              <a:gd name="connsiteX10" fmla="*/ 11907 w 2105025"/>
              <a:gd name="connsiteY10" fmla="*/ 423863 h 423863"/>
              <a:gd name="connsiteX11" fmla="*/ 0 w 2105025"/>
              <a:gd name="connsiteY11" fmla="*/ 283369 h 423863"/>
              <a:gd name="connsiteX12" fmla="*/ 76200 w 2105025"/>
              <a:gd name="connsiteY12" fmla="*/ 290513 h 423863"/>
              <a:gd name="connsiteX13" fmla="*/ 214313 w 2105025"/>
              <a:gd name="connsiteY13" fmla="*/ 292894 h 423863"/>
              <a:gd name="connsiteX14" fmla="*/ 352425 w 2105025"/>
              <a:gd name="connsiteY14" fmla="*/ 285750 h 423863"/>
              <a:gd name="connsiteX15" fmla="*/ 428625 w 2105025"/>
              <a:gd name="connsiteY15" fmla="*/ 278607 h 423863"/>
              <a:gd name="connsiteX16" fmla="*/ 571500 w 2105025"/>
              <a:gd name="connsiteY16" fmla="*/ 259557 h 423863"/>
              <a:gd name="connsiteX17" fmla="*/ 738188 w 2105025"/>
              <a:gd name="connsiteY17" fmla="*/ 228600 h 423863"/>
              <a:gd name="connsiteX18" fmla="*/ 892969 w 2105025"/>
              <a:gd name="connsiteY18" fmla="*/ 202407 h 423863"/>
              <a:gd name="connsiteX19" fmla="*/ 1131094 w 2105025"/>
              <a:gd name="connsiteY19" fmla="*/ 161925 h 423863"/>
              <a:gd name="connsiteX20" fmla="*/ 1404938 w 2105025"/>
              <a:gd name="connsiteY20" fmla="*/ 111919 h 423863"/>
              <a:gd name="connsiteX21" fmla="*/ 1524000 w 2105025"/>
              <a:gd name="connsiteY21" fmla="*/ 88107 h 423863"/>
              <a:gd name="connsiteX22" fmla="*/ 1545432 w 2105025"/>
              <a:gd name="connsiteY22" fmla="*/ 76200 h 423863"/>
              <a:gd name="connsiteX23" fmla="*/ 1585913 w 2105025"/>
              <a:gd name="connsiteY23" fmla="*/ 50007 h 423863"/>
              <a:gd name="connsiteX24" fmla="*/ 1635919 w 2105025"/>
              <a:gd name="connsiteY24" fmla="*/ 26194 h 423863"/>
              <a:gd name="connsiteX25" fmla="*/ 1685925 w 2105025"/>
              <a:gd name="connsiteY25" fmla="*/ 9525 h 423863"/>
              <a:gd name="connsiteX26" fmla="*/ 1726407 w 2105025"/>
              <a:gd name="connsiteY26" fmla="*/ 0 h 423863"/>
              <a:gd name="connsiteX27" fmla="*/ 1762125 w 2105025"/>
              <a:gd name="connsiteY27" fmla="*/ 0 h 423863"/>
              <a:gd name="connsiteX28" fmla="*/ 1824038 w 2105025"/>
              <a:gd name="connsiteY28" fmla="*/ 11907 h 423863"/>
              <a:gd name="connsiteX29" fmla="*/ 1947863 w 2105025"/>
              <a:gd name="connsiteY29" fmla="*/ 50007 h 423863"/>
              <a:gd name="connsiteX30" fmla="*/ 1990725 w 2105025"/>
              <a:gd name="connsiteY30" fmla="*/ 71438 h 423863"/>
              <a:gd name="connsiteX31" fmla="*/ 2026444 w 2105025"/>
              <a:gd name="connsiteY31" fmla="*/ 92869 h 423863"/>
              <a:gd name="connsiteX32" fmla="*/ 2062163 w 2105025"/>
              <a:gd name="connsiteY32" fmla="*/ 123825 h 423863"/>
              <a:gd name="connsiteX33" fmla="*/ 2083594 w 2105025"/>
              <a:gd name="connsiteY33" fmla="*/ 154782 h 423863"/>
              <a:gd name="connsiteX34" fmla="*/ 2100263 w 2105025"/>
              <a:gd name="connsiteY34" fmla="*/ 183357 h 423863"/>
              <a:gd name="connsiteX35" fmla="*/ 2105025 w 2105025"/>
              <a:gd name="connsiteY35" fmla="*/ 197644 h 423863"/>
              <a:gd name="connsiteX36" fmla="*/ 2093119 w 2105025"/>
              <a:gd name="connsiteY36" fmla="*/ 214313 h 423863"/>
              <a:gd name="connsiteX37" fmla="*/ 2069307 w 2105025"/>
              <a:gd name="connsiteY37" fmla="*/ 240507 h 423863"/>
              <a:gd name="connsiteX38" fmla="*/ 2055019 w 2105025"/>
              <a:gd name="connsiteY38" fmla="*/ 245269 h 423863"/>
              <a:gd name="connsiteX39" fmla="*/ 2014538 w 2105025"/>
              <a:gd name="connsiteY39" fmla="*/ 247650 h 423863"/>
              <a:gd name="connsiteX40" fmla="*/ 1914525 w 2105025"/>
              <a:gd name="connsiteY40" fmla="*/ 254794 h 423863"/>
              <a:gd name="connsiteX41" fmla="*/ 1650207 w 2105025"/>
              <a:gd name="connsiteY41" fmla="*/ 276225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105025" h="423863">
                <a:moveTo>
                  <a:pt x="1650207" y="276225"/>
                </a:moveTo>
                <a:lnTo>
                  <a:pt x="1443038" y="295275"/>
                </a:lnTo>
                <a:lnTo>
                  <a:pt x="1250157" y="314325"/>
                </a:lnTo>
                <a:lnTo>
                  <a:pt x="1019175" y="342900"/>
                </a:lnTo>
                <a:lnTo>
                  <a:pt x="864394" y="357188"/>
                </a:lnTo>
                <a:lnTo>
                  <a:pt x="688182" y="385763"/>
                </a:lnTo>
                <a:lnTo>
                  <a:pt x="516732" y="416719"/>
                </a:lnTo>
                <a:lnTo>
                  <a:pt x="478632" y="423863"/>
                </a:lnTo>
                <a:lnTo>
                  <a:pt x="383382" y="423863"/>
                </a:lnTo>
                <a:lnTo>
                  <a:pt x="157163" y="423863"/>
                </a:lnTo>
                <a:lnTo>
                  <a:pt x="11907" y="423863"/>
                </a:lnTo>
                <a:lnTo>
                  <a:pt x="0" y="283369"/>
                </a:lnTo>
                <a:lnTo>
                  <a:pt x="76200" y="290513"/>
                </a:lnTo>
                <a:lnTo>
                  <a:pt x="214313" y="292894"/>
                </a:lnTo>
                <a:lnTo>
                  <a:pt x="352425" y="285750"/>
                </a:lnTo>
                <a:lnTo>
                  <a:pt x="428625" y="278607"/>
                </a:lnTo>
                <a:lnTo>
                  <a:pt x="571500" y="259557"/>
                </a:lnTo>
                <a:lnTo>
                  <a:pt x="738188" y="228600"/>
                </a:lnTo>
                <a:lnTo>
                  <a:pt x="892969" y="202407"/>
                </a:lnTo>
                <a:lnTo>
                  <a:pt x="1131094" y="161925"/>
                </a:lnTo>
                <a:lnTo>
                  <a:pt x="1404938" y="111919"/>
                </a:lnTo>
                <a:lnTo>
                  <a:pt x="1524000" y="88107"/>
                </a:lnTo>
                <a:lnTo>
                  <a:pt x="1545432" y="76200"/>
                </a:lnTo>
                <a:lnTo>
                  <a:pt x="1585913" y="50007"/>
                </a:lnTo>
                <a:lnTo>
                  <a:pt x="1635919" y="26194"/>
                </a:lnTo>
                <a:lnTo>
                  <a:pt x="1685925" y="9525"/>
                </a:lnTo>
                <a:lnTo>
                  <a:pt x="1726407" y="0"/>
                </a:lnTo>
                <a:lnTo>
                  <a:pt x="1762125" y="0"/>
                </a:lnTo>
                <a:lnTo>
                  <a:pt x="1824038" y="11907"/>
                </a:lnTo>
                <a:lnTo>
                  <a:pt x="1947863" y="50007"/>
                </a:lnTo>
                <a:lnTo>
                  <a:pt x="1990725" y="71438"/>
                </a:lnTo>
                <a:lnTo>
                  <a:pt x="2026444" y="92869"/>
                </a:lnTo>
                <a:lnTo>
                  <a:pt x="2062163" y="123825"/>
                </a:lnTo>
                <a:lnTo>
                  <a:pt x="2083594" y="154782"/>
                </a:lnTo>
                <a:lnTo>
                  <a:pt x="2100263" y="183357"/>
                </a:lnTo>
                <a:lnTo>
                  <a:pt x="2105025" y="197644"/>
                </a:lnTo>
                <a:lnTo>
                  <a:pt x="2093119" y="214313"/>
                </a:lnTo>
                <a:lnTo>
                  <a:pt x="2069307" y="240507"/>
                </a:lnTo>
                <a:lnTo>
                  <a:pt x="2055019" y="245269"/>
                </a:lnTo>
                <a:lnTo>
                  <a:pt x="2014538" y="247650"/>
                </a:lnTo>
                <a:lnTo>
                  <a:pt x="1914525" y="254794"/>
                </a:lnTo>
                <a:lnTo>
                  <a:pt x="1650207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5A97EF70-FD8D-4C5A-AB4E-487189F2DCD9}"/>
              </a:ext>
            </a:extLst>
          </p:cNvPr>
          <p:cNvSpPr/>
          <p:nvPr/>
        </p:nvSpPr>
        <p:spPr>
          <a:xfrm rot="16200000">
            <a:off x="4563269" y="3834607"/>
            <a:ext cx="2719387" cy="533400"/>
          </a:xfrm>
          <a:custGeom>
            <a:avLst/>
            <a:gdLst>
              <a:gd name="connsiteX0" fmla="*/ 1681163 w 2719388"/>
              <a:gd name="connsiteY0" fmla="*/ 469106 h 533400"/>
              <a:gd name="connsiteX1" fmla="*/ 1519238 w 2719388"/>
              <a:gd name="connsiteY1" fmla="*/ 461963 h 533400"/>
              <a:gd name="connsiteX2" fmla="*/ 1373982 w 2719388"/>
              <a:gd name="connsiteY2" fmla="*/ 457200 h 533400"/>
              <a:gd name="connsiteX3" fmla="*/ 1207294 w 2719388"/>
              <a:gd name="connsiteY3" fmla="*/ 450056 h 533400"/>
              <a:gd name="connsiteX4" fmla="*/ 1083469 w 2719388"/>
              <a:gd name="connsiteY4" fmla="*/ 450056 h 533400"/>
              <a:gd name="connsiteX5" fmla="*/ 840582 w 2719388"/>
              <a:gd name="connsiteY5" fmla="*/ 450056 h 533400"/>
              <a:gd name="connsiteX6" fmla="*/ 552450 w 2719388"/>
              <a:gd name="connsiteY6" fmla="*/ 450056 h 533400"/>
              <a:gd name="connsiteX7" fmla="*/ 285750 w 2719388"/>
              <a:gd name="connsiteY7" fmla="*/ 450056 h 533400"/>
              <a:gd name="connsiteX8" fmla="*/ 28575 w 2719388"/>
              <a:gd name="connsiteY8" fmla="*/ 454819 h 533400"/>
              <a:gd name="connsiteX9" fmla="*/ 0 w 2719388"/>
              <a:gd name="connsiteY9" fmla="*/ 204788 h 533400"/>
              <a:gd name="connsiteX10" fmla="*/ 166688 w 2719388"/>
              <a:gd name="connsiteY10" fmla="*/ 209550 h 533400"/>
              <a:gd name="connsiteX11" fmla="*/ 371475 w 2719388"/>
              <a:gd name="connsiteY11" fmla="*/ 214313 h 533400"/>
              <a:gd name="connsiteX12" fmla="*/ 659607 w 2719388"/>
              <a:gd name="connsiteY12" fmla="*/ 221456 h 533400"/>
              <a:gd name="connsiteX13" fmla="*/ 897732 w 2719388"/>
              <a:gd name="connsiteY13" fmla="*/ 226219 h 533400"/>
              <a:gd name="connsiteX14" fmla="*/ 1219200 w 2719388"/>
              <a:gd name="connsiteY14" fmla="*/ 228600 h 533400"/>
              <a:gd name="connsiteX15" fmla="*/ 1502569 w 2719388"/>
              <a:gd name="connsiteY15" fmla="*/ 228600 h 533400"/>
              <a:gd name="connsiteX16" fmla="*/ 1745457 w 2719388"/>
              <a:gd name="connsiteY16" fmla="*/ 226219 h 533400"/>
              <a:gd name="connsiteX17" fmla="*/ 2035969 w 2719388"/>
              <a:gd name="connsiteY17" fmla="*/ 226219 h 533400"/>
              <a:gd name="connsiteX18" fmla="*/ 2235994 w 2719388"/>
              <a:gd name="connsiteY18" fmla="*/ 226219 h 533400"/>
              <a:gd name="connsiteX19" fmla="*/ 2416969 w 2719388"/>
              <a:gd name="connsiteY19" fmla="*/ 226219 h 533400"/>
              <a:gd name="connsiteX20" fmla="*/ 2457450 w 2719388"/>
              <a:gd name="connsiteY20" fmla="*/ 223838 h 533400"/>
              <a:gd name="connsiteX21" fmla="*/ 2497932 w 2719388"/>
              <a:gd name="connsiteY21" fmla="*/ 214313 h 533400"/>
              <a:gd name="connsiteX22" fmla="*/ 2528888 w 2719388"/>
              <a:gd name="connsiteY22" fmla="*/ 202406 h 533400"/>
              <a:gd name="connsiteX23" fmla="*/ 2564607 w 2719388"/>
              <a:gd name="connsiteY23" fmla="*/ 180975 h 533400"/>
              <a:gd name="connsiteX24" fmla="*/ 2578894 w 2719388"/>
              <a:gd name="connsiteY24" fmla="*/ 169069 h 533400"/>
              <a:gd name="connsiteX25" fmla="*/ 2605088 w 2719388"/>
              <a:gd name="connsiteY25" fmla="*/ 140494 h 533400"/>
              <a:gd name="connsiteX26" fmla="*/ 2626519 w 2719388"/>
              <a:gd name="connsiteY26" fmla="*/ 109538 h 533400"/>
              <a:gd name="connsiteX27" fmla="*/ 2676525 w 2719388"/>
              <a:gd name="connsiteY27" fmla="*/ 0 h 533400"/>
              <a:gd name="connsiteX28" fmla="*/ 2719388 w 2719388"/>
              <a:gd name="connsiteY28" fmla="*/ 245269 h 533400"/>
              <a:gd name="connsiteX29" fmla="*/ 2633663 w 2719388"/>
              <a:gd name="connsiteY29" fmla="*/ 364331 h 533400"/>
              <a:gd name="connsiteX30" fmla="*/ 2564607 w 2719388"/>
              <a:gd name="connsiteY30" fmla="*/ 450056 h 533400"/>
              <a:gd name="connsiteX31" fmla="*/ 2519363 w 2719388"/>
              <a:gd name="connsiteY31" fmla="*/ 509588 h 533400"/>
              <a:gd name="connsiteX32" fmla="*/ 2505075 w 2719388"/>
              <a:gd name="connsiteY32" fmla="*/ 528638 h 533400"/>
              <a:gd name="connsiteX33" fmla="*/ 2497932 w 2719388"/>
              <a:gd name="connsiteY33" fmla="*/ 533400 h 533400"/>
              <a:gd name="connsiteX34" fmla="*/ 2478882 w 2719388"/>
              <a:gd name="connsiteY34" fmla="*/ 528638 h 533400"/>
              <a:gd name="connsiteX35" fmla="*/ 2424113 w 2719388"/>
              <a:gd name="connsiteY35" fmla="*/ 509588 h 533400"/>
              <a:gd name="connsiteX36" fmla="*/ 2343150 w 2719388"/>
              <a:gd name="connsiteY36" fmla="*/ 497681 h 533400"/>
              <a:gd name="connsiteX37" fmla="*/ 2293144 w 2719388"/>
              <a:gd name="connsiteY37" fmla="*/ 497681 h 533400"/>
              <a:gd name="connsiteX38" fmla="*/ 2233613 w 2719388"/>
              <a:gd name="connsiteY38" fmla="*/ 492919 h 533400"/>
              <a:gd name="connsiteX39" fmla="*/ 2126457 w 2719388"/>
              <a:gd name="connsiteY39" fmla="*/ 485775 h 533400"/>
              <a:gd name="connsiteX40" fmla="*/ 1935957 w 2719388"/>
              <a:gd name="connsiteY40" fmla="*/ 473869 h 533400"/>
              <a:gd name="connsiteX41" fmla="*/ 1731169 w 2719388"/>
              <a:gd name="connsiteY41" fmla="*/ 471488 h 533400"/>
              <a:gd name="connsiteX42" fmla="*/ 1681163 w 2719388"/>
              <a:gd name="connsiteY42" fmla="*/ 469106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9388" h="533400">
                <a:moveTo>
                  <a:pt x="1681163" y="469106"/>
                </a:moveTo>
                <a:lnTo>
                  <a:pt x="1519238" y="461963"/>
                </a:lnTo>
                <a:lnTo>
                  <a:pt x="1373982" y="457200"/>
                </a:lnTo>
                <a:lnTo>
                  <a:pt x="1207294" y="450056"/>
                </a:lnTo>
                <a:lnTo>
                  <a:pt x="1083469" y="450056"/>
                </a:lnTo>
                <a:lnTo>
                  <a:pt x="840582" y="450056"/>
                </a:lnTo>
                <a:lnTo>
                  <a:pt x="552450" y="450056"/>
                </a:lnTo>
                <a:lnTo>
                  <a:pt x="285750" y="450056"/>
                </a:lnTo>
                <a:lnTo>
                  <a:pt x="28575" y="454819"/>
                </a:lnTo>
                <a:lnTo>
                  <a:pt x="0" y="204788"/>
                </a:lnTo>
                <a:lnTo>
                  <a:pt x="166688" y="209550"/>
                </a:lnTo>
                <a:lnTo>
                  <a:pt x="371475" y="214313"/>
                </a:lnTo>
                <a:lnTo>
                  <a:pt x="659607" y="221456"/>
                </a:lnTo>
                <a:lnTo>
                  <a:pt x="897732" y="226219"/>
                </a:lnTo>
                <a:lnTo>
                  <a:pt x="1219200" y="228600"/>
                </a:lnTo>
                <a:lnTo>
                  <a:pt x="1502569" y="228600"/>
                </a:lnTo>
                <a:lnTo>
                  <a:pt x="1745457" y="226219"/>
                </a:lnTo>
                <a:lnTo>
                  <a:pt x="2035969" y="226219"/>
                </a:lnTo>
                <a:lnTo>
                  <a:pt x="2235994" y="226219"/>
                </a:lnTo>
                <a:lnTo>
                  <a:pt x="2416969" y="226219"/>
                </a:lnTo>
                <a:lnTo>
                  <a:pt x="2457450" y="223838"/>
                </a:lnTo>
                <a:lnTo>
                  <a:pt x="2497932" y="214313"/>
                </a:lnTo>
                <a:lnTo>
                  <a:pt x="2528888" y="202406"/>
                </a:lnTo>
                <a:lnTo>
                  <a:pt x="2564607" y="180975"/>
                </a:lnTo>
                <a:lnTo>
                  <a:pt x="2578894" y="169069"/>
                </a:lnTo>
                <a:lnTo>
                  <a:pt x="2605088" y="140494"/>
                </a:lnTo>
                <a:lnTo>
                  <a:pt x="2626519" y="109538"/>
                </a:lnTo>
                <a:lnTo>
                  <a:pt x="2676525" y="0"/>
                </a:lnTo>
                <a:lnTo>
                  <a:pt x="2719388" y="245269"/>
                </a:lnTo>
                <a:lnTo>
                  <a:pt x="2633663" y="364331"/>
                </a:lnTo>
                <a:lnTo>
                  <a:pt x="2564607" y="450056"/>
                </a:lnTo>
                <a:lnTo>
                  <a:pt x="2519363" y="509588"/>
                </a:lnTo>
                <a:lnTo>
                  <a:pt x="2505075" y="528638"/>
                </a:lnTo>
                <a:lnTo>
                  <a:pt x="2497932" y="533400"/>
                </a:lnTo>
                <a:lnTo>
                  <a:pt x="2478882" y="528638"/>
                </a:lnTo>
                <a:lnTo>
                  <a:pt x="2424113" y="509588"/>
                </a:lnTo>
                <a:lnTo>
                  <a:pt x="2343150" y="497681"/>
                </a:lnTo>
                <a:lnTo>
                  <a:pt x="2293144" y="497681"/>
                </a:lnTo>
                <a:lnTo>
                  <a:pt x="2233613" y="492919"/>
                </a:lnTo>
                <a:lnTo>
                  <a:pt x="2126457" y="485775"/>
                </a:lnTo>
                <a:lnTo>
                  <a:pt x="1935957" y="473869"/>
                </a:lnTo>
                <a:lnTo>
                  <a:pt x="1731169" y="471488"/>
                </a:lnTo>
                <a:lnTo>
                  <a:pt x="1681163" y="4691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0C519D0-159D-4B1B-B979-68C882D6AF1D}"/>
              </a:ext>
            </a:extLst>
          </p:cNvPr>
          <p:cNvSpPr/>
          <p:nvPr/>
        </p:nvSpPr>
        <p:spPr>
          <a:xfrm>
            <a:off x="5029200" y="3381375"/>
            <a:ext cx="1909763" cy="428625"/>
          </a:xfrm>
          <a:custGeom>
            <a:avLst/>
            <a:gdLst>
              <a:gd name="connsiteX0" fmla="*/ 1607344 w 1909763"/>
              <a:gd name="connsiteY0" fmla="*/ 245269 h 428625"/>
              <a:gd name="connsiteX1" fmla="*/ 1423988 w 1909763"/>
              <a:gd name="connsiteY1" fmla="*/ 271463 h 428625"/>
              <a:gd name="connsiteX2" fmla="*/ 1254919 w 1909763"/>
              <a:gd name="connsiteY2" fmla="*/ 295275 h 428625"/>
              <a:gd name="connsiteX3" fmla="*/ 1073944 w 1909763"/>
              <a:gd name="connsiteY3" fmla="*/ 321469 h 428625"/>
              <a:gd name="connsiteX4" fmla="*/ 871538 w 1909763"/>
              <a:gd name="connsiteY4" fmla="*/ 359569 h 428625"/>
              <a:gd name="connsiteX5" fmla="*/ 671513 w 1909763"/>
              <a:gd name="connsiteY5" fmla="*/ 378619 h 428625"/>
              <a:gd name="connsiteX6" fmla="*/ 440531 w 1909763"/>
              <a:gd name="connsiteY6" fmla="*/ 404813 h 428625"/>
              <a:gd name="connsiteX7" fmla="*/ 309563 w 1909763"/>
              <a:gd name="connsiteY7" fmla="*/ 416719 h 428625"/>
              <a:gd name="connsiteX8" fmla="*/ 178594 w 1909763"/>
              <a:gd name="connsiteY8" fmla="*/ 426244 h 428625"/>
              <a:gd name="connsiteX9" fmla="*/ 0 w 1909763"/>
              <a:gd name="connsiteY9" fmla="*/ 428625 h 428625"/>
              <a:gd name="connsiteX10" fmla="*/ 7144 w 1909763"/>
              <a:gd name="connsiteY10" fmla="*/ 266700 h 428625"/>
              <a:gd name="connsiteX11" fmla="*/ 150019 w 1909763"/>
              <a:gd name="connsiteY11" fmla="*/ 269081 h 428625"/>
              <a:gd name="connsiteX12" fmla="*/ 345281 w 1909763"/>
              <a:gd name="connsiteY12" fmla="*/ 259556 h 428625"/>
              <a:gd name="connsiteX13" fmla="*/ 500063 w 1909763"/>
              <a:gd name="connsiteY13" fmla="*/ 242888 h 428625"/>
              <a:gd name="connsiteX14" fmla="*/ 631031 w 1909763"/>
              <a:gd name="connsiteY14" fmla="*/ 223838 h 428625"/>
              <a:gd name="connsiteX15" fmla="*/ 742950 w 1909763"/>
              <a:gd name="connsiteY15" fmla="*/ 204788 h 428625"/>
              <a:gd name="connsiteX16" fmla="*/ 881063 w 1909763"/>
              <a:gd name="connsiteY16" fmla="*/ 176213 h 428625"/>
              <a:gd name="connsiteX17" fmla="*/ 1181100 w 1909763"/>
              <a:gd name="connsiteY17" fmla="*/ 92869 h 428625"/>
              <a:gd name="connsiteX18" fmla="*/ 1340644 w 1909763"/>
              <a:gd name="connsiteY18" fmla="*/ 47625 h 428625"/>
              <a:gd name="connsiteX19" fmla="*/ 1469231 w 1909763"/>
              <a:gd name="connsiteY19" fmla="*/ 9525 h 428625"/>
              <a:gd name="connsiteX20" fmla="*/ 1504950 w 1909763"/>
              <a:gd name="connsiteY20" fmla="*/ 0 h 428625"/>
              <a:gd name="connsiteX21" fmla="*/ 1569244 w 1909763"/>
              <a:gd name="connsiteY21" fmla="*/ 4763 h 428625"/>
              <a:gd name="connsiteX22" fmla="*/ 1633538 w 1909763"/>
              <a:gd name="connsiteY22" fmla="*/ 14288 h 428625"/>
              <a:gd name="connsiteX23" fmla="*/ 1707356 w 1909763"/>
              <a:gd name="connsiteY23" fmla="*/ 30956 h 428625"/>
              <a:gd name="connsiteX24" fmla="*/ 1797844 w 1909763"/>
              <a:gd name="connsiteY24" fmla="*/ 54769 h 428625"/>
              <a:gd name="connsiteX25" fmla="*/ 1864519 w 1909763"/>
              <a:gd name="connsiteY25" fmla="*/ 83344 h 428625"/>
              <a:gd name="connsiteX26" fmla="*/ 1888331 w 1909763"/>
              <a:gd name="connsiteY26" fmla="*/ 97631 h 428625"/>
              <a:gd name="connsiteX27" fmla="*/ 1905000 w 1909763"/>
              <a:gd name="connsiteY27" fmla="*/ 111919 h 428625"/>
              <a:gd name="connsiteX28" fmla="*/ 1909763 w 1909763"/>
              <a:gd name="connsiteY28" fmla="*/ 123825 h 428625"/>
              <a:gd name="connsiteX29" fmla="*/ 1909763 w 1909763"/>
              <a:gd name="connsiteY29" fmla="*/ 138113 h 428625"/>
              <a:gd name="connsiteX30" fmla="*/ 1900238 w 1909763"/>
              <a:gd name="connsiteY30" fmla="*/ 154781 h 428625"/>
              <a:gd name="connsiteX31" fmla="*/ 1876425 w 1909763"/>
              <a:gd name="connsiteY31" fmla="*/ 173831 h 428625"/>
              <a:gd name="connsiteX32" fmla="*/ 1809750 w 1909763"/>
              <a:gd name="connsiteY32" fmla="*/ 202406 h 428625"/>
              <a:gd name="connsiteX33" fmla="*/ 1743075 w 1909763"/>
              <a:gd name="connsiteY33" fmla="*/ 226219 h 428625"/>
              <a:gd name="connsiteX34" fmla="*/ 1607344 w 1909763"/>
              <a:gd name="connsiteY34" fmla="*/ 24526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909763" h="428625">
                <a:moveTo>
                  <a:pt x="1607344" y="245269"/>
                </a:moveTo>
                <a:lnTo>
                  <a:pt x="1423988" y="271463"/>
                </a:lnTo>
                <a:lnTo>
                  <a:pt x="1254919" y="295275"/>
                </a:lnTo>
                <a:lnTo>
                  <a:pt x="1073944" y="321469"/>
                </a:lnTo>
                <a:lnTo>
                  <a:pt x="871538" y="359569"/>
                </a:lnTo>
                <a:lnTo>
                  <a:pt x="671513" y="378619"/>
                </a:lnTo>
                <a:lnTo>
                  <a:pt x="440531" y="404813"/>
                </a:lnTo>
                <a:lnTo>
                  <a:pt x="309563" y="416719"/>
                </a:lnTo>
                <a:lnTo>
                  <a:pt x="178594" y="426244"/>
                </a:lnTo>
                <a:lnTo>
                  <a:pt x="0" y="428625"/>
                </a:lnTo>
                <a:lnTo>
                  <a:pt x="7144" y="266700"/>
                </a:lnTo>
                <a:lnTo>
                  <a:pt x="150019" y="269081"/>
                </a:lnTo>
                <a:lnTo>
                  <a:pt x="345281" y="259556"/>
                </a:lnTo>
                <a:lnTo>
                  <a:pt x="500063" y="242888"/>
                </a:lnTo>
                <a:lnTo>
                  <a:pt x="631031" y="223838"/>
                </a:lnTo>
                <a:lnTo>
                  <a:pt x="742950" y="204788"/>
                </a:lnTo>
                <a:lnTo>
                  <a:pt x="881063" y="176213"/>
                </a:lnTo>
                <a:lnTo>
                  <a:pt x="1181100" y="92869"/>
                </a:lnTo>
                <a:lnTo>
                  <a:pt x="1340644" y="47625"/>
                </a:lnTo>
                <a:lnTo>
                  <a:pt x="1469231" y="9525"/>
                </a:lnTo>
                <a:lnTo>
                  <a:pt x="1504950" y="0"/>
                </a:lnTo>
                <a:lnTo>
                  <a:pt x="1569244" y="4763"/>
                </a:lnTo>
                <a:lnTo>
                  <a:pt x="1633538" y="14288"/>
                </a:lnTo>
                <a:lnTo>
                  <a:pt x="1707356" y="30956"/>
                </a:lnTo>
                <a:lnTo>
                  <a:pt x="1797844" y="54769"/>
                </a:lnTo>
                <a:lnTo>
                  <a:pt x="1864519" y="83344"/>
                </a:lnTo>
                <a:lnTo>
                  <a:pt x="1888331" y="97631"/>
                </a:lnTo>
                <a:lnTo>
                  <a:pt x="1905000" y="111919"/>
                </a:lnTo>
                <a:lnTo>
                  <a:pt x="1909763" y="123825"/>
                </a:lnTo>
                <a:lnTo>
                  <a:pt x="1909763" y="138113"/>
                </a:lnTo>
                <a:lnTo>
                  <a:pt x="1900238" y="154781"/>
                </a:lnTo>
                <a:lnTo>
                  <a:pt x="1876425" y="173831"/>
                </a:lnTo>
                <a:lnTo>
                  <a:pt x="1809750" y="202406"/>
                </a:lnTo>
                <a:lnTo>
                  <a:pt x="1743075" y="226219"/>
                </a:lnTo>
                <a:lnTo>
                  <a:pt x="1607344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242DFF8-DD40-44EC-9F46-411E9FB8F5D2}"/>
              </a:ext>
            </a:extLst>
          </p:cNvPr>
          <p:cNvSpPr/>
          <p:nvPr/>
        </p:nvSpPr>
        <p:spPr>
          <a:xfrm>
            <a:off x="5014913" y="4217988"/>
            <a:ext cx="1892300" cy="441325"/>
          </a:xfrm>
          <a:custGeom>
            <a:avLst/>
            <a:gdLst>
              <a:gd name="connsiteX0" fmla="*/ 1485900 w 1893093"/>
              <a:gd name="connsiteY0" fmla="*/ 307181 h 442912"/>
              <a:gd name="connsiteX1" fmla="*/ 1357312 w 1893093"/>
              <a:gd name="connsiteY1" fmla="*/ 326231 h 442912"/>
              <a:gd name="connsiteX2" fmla="*/ 1193006 w 1893093"/>
              <a:gd name="connsiteY2" fmla="*/ 342900 h 442912"/>
              <a:gd name="connsiteX3" fmla="*/ 1047750 w 1893093"/>
              <a:gd name="connsiteY3" fmla="*/ 352425 h 442912"/>
              <a:gd name="connsiteX4" fmla="*/ 878681 w 1893093"/>
              <a:gd name="connsiteY4" fmla="*/ 371475 h 442912"/>
              <a:gd name="connsiteX5" fmla="*/ 654843 w 1893093"/>
              <a:gd name="connsiteY5" fmla="*/ 392906 h 442912"/>
              <a:gd name="connsiteX6" fmla="*/ 416718 w 1893093"/>
              <a:gd name="connsiteY6" fmla="*/ 416719 h 442912"/>
              <a:gd name="connsiteX7" fmla="*/ 295275 w 1893093"/>
              <a:gd name="connsiteY7" fmla="*/ 426244 h 442912"/>
              <a:gd name="connsiteX8" fmla="*/ 183356 w 1893093"/>
              <a:gd name="connsiteY8" fmla="*/ 435769 h 442912"/>
              <a:gd name="connsiteX9" fmla="*/ 0 w 1893093"/>
              <a:gd name="connsiteY9" fmla="*/ 442912 h 442912"/>
              <a:gd name="connsiteX10" fmla="*/ 16668 w 1893093"/>
              <a:gd name="connsiteY10" fmla="*/ 285750 h 442912"/>
              <a:gd name="connsiteX11" fmla="*/ 207168 w 1893093"/>
              <a:gd name="connsiteY11" fmla="*/ 266700 h 442912"/>
              <a:gd name="connsiteX12" fmla="*/ 421481 w 1893093"/>
              <a:gd name="connsiteY12" fmla="*/ 238125 h 442912"/>
              <a:gd name="connsiteX13" fmla="*/ 619125 w 1893093"/>
              <a:gd name="connsiteY13" fmla="*/ 209550 h 442912"/>
              <a:gd name="connsiteX14" fmla="*/ 833437 w 1893093"/>
              <a:gd name="connsiteY14" fmla="*/ 176212 h 442912"/>
              <a:gd name="connsiteX15" fmla="*/ 912018 w 1893093"/>
              <a:gd name="connsiteY15" fmla="*/ 164306 h 442912"/>
              <a:gd name="connsiteX16" fmla="*/ 1050131 w 1893093"/>
              <a:gd name="connsiteY16" fmla="*/ 128587 h 442912"/>
              <a:gd name="connsiteX17" fmla="*/ 1164431 w 1893093"/>
              <a:gd name="connsiteY17" fmla="*/ 114300 h 442912"/>
              <a:gd name="connsiteX18" fmla="*/ 1285875 w 1893093"/>
              <a:gd name="connsiteY18" fmla="*/ 92869 h 442912"/>
              <a:gd name="connsiteX19" fmla="*/ 1385887 w 1893093"/>
              <a:gd name="connsiteY19" fmla="*/ 66675 h 442912"/>
              <a:gd name="connsiteX20" fmla="*/ 1409700 w 1893093"/>
              <a:gd name="connsiteY20" fmla="*/ 54769 h 442912"/>
              <a:gd name="connsiteX21" fmla="*/ 1426368 w 1893093"/>
              <a:gd name="connsiteY21" fmla="*/ 33337 h 442912"/>
              <a:gd name="connsiteX22" fmla="*/ 1450181 w 1893093"/>
              <a:gd name="connsiteY22" fmla="*/ 16669 h 442912"/>
              <a:gd name="connsiteX23" fmla="*/ 1488281 w 1893093"/>
              <a:gd name="connsiteY23" fmla="*/ 2381 h 442912"/>
              <a:gd name="connsiteX24" fmla="*/ 1521618 w 1893093"/>
              <a:gd name="connsiteY24" fmla="*/ 0 h 442912"/>
              <a:gd name="connsiteX25" fmla="*/ 1559718 w 1893093"/>
              <a:gd name="connsiteY25" fmla="*/ 4762 h 442912"/>
              <a:gd name="connsiteX26" fmla="*/ 1619250 w 1893093"/>
              <a:gd name="connsiteY26" fmla="*/ 23812 h 442912"/>
              <a:gd name="connsiteX27" fmla="*/ 1712118 w 1893093"/>
              <a:gd name="connsiteY27" fmla="*/ 59531 h 442912"/>
              <a:gd name="connsiteX28" fmla="*/ 1812131 w 1893093"/>
              <a:gd name="connsiteY28" fmla="*/ 104775 h 442912"/>
              <a:gd name="connsiteX29" fmla="*/ 1847850 w 1893093"/>
              <a:gd name="connsiteY29" fmla="*/ 126206 h 442912"/>
              <a:gd name="connsiteX30" fmla="*/ 1883568 w 1893093"/>
              <a:gd name="connsiteY30" fmla="*/ 154781 h 442912"/>
              <a:gd name="connsiteX31" fmla="*/ 1893093 w 1893093"/>
              <a:gd name="connsiteY31" fmla="*/ 171450 h 442912"/>
              <a:gd name="connsiteX32" fmla="*/ 1893093 w 1893093"/>
              <a:gd name="connsiteY32" fmla="*/ 183356 h 442912"/>
              <a:gd name="connsiteX33" fmla="*/ 1890712 w 1893093"/>
              <a:gd name="connsiteY33" fmla="*/ 200025 h 442912"/>
              <a:gd name="connsiteX34" fmla="*/ 1866900 w 1893093"/>
              <a:gd name="connsiteY34" fmla="*/ 223837 h 442912"/>
              <a:gd name="connsiteX35" fmla="*/ 1819275 w 1893093"/>
              <a:gd name="connsiteY35" fmla="*/ 245269 h 442912"/>
              <a:gd name="connsiteX36" fmla="*/ 1762125 w 1893093"/>
              <a:gd name="connsiteY36" fmla="*/ 261937 h 442912"/>
              <a:gd name="connsiteX37" fmla="*/ 1666875 w 1893093"/>
              <a:gd name="connsiteY37" fmla="*/ 280987 h 442912"/>
              <a:gd name="connsiteX38" fmla="*/ 1485900 w 1893093"/>
              <a:gd name="connsiteY38" fmla="*/ 307181 h 442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93093" h="442912">
                <a:moveTo>
                  <a:pt x="1485900" y="307181"/>
                </a:moveTo>
                <a:lnTo>
                  <a:pt x="1357312" y="326231"/>
                </a:lnTo>
                <a:lnTo>
                  <a:pt x="1193006" y="342900"/>
                </a:lnTo>
                <a:lnTo>
                  <a:pt x="1047750" y="352425"/>
                </a:lnTo>
                <a:lnTo>
                  <a:pt x="878681" y="371475"/>
                </a:lnTo>
                <a:lnTo>
                  <a:pt x="654843" y="392906"/>
                </a:lnTo>
                <a:lnTo>
                  <a:pt x="416718" y="416719"/>
                </a:lnTo>
                <a:lnTo>
                  <a:pt x="295275" y="426244"/>
                </a:lnTo>
                <a:lnTo>
                  <a:pt x="183356" y="435769"/>
                </a:lnTo>
                <a:lnTo>
                  <a:pt x="0" y="442912"/>
                </a:lnTo>
                <a:lnTo>
                  <a:pt x="16668" y="285750"/>
                </a:lnTo>
                <a:lnTo>
                  <a:pt x="207168" y="266700"/>
                </a:lnTo>
                <a:lnTo>
                  <a:pt x="421481" y="238125"/>
                </a:lnTo>
                <a:lnTo>
                  <a:pt x="619125" y="209550"/>
                </a:lnTo>
                <a:lnTo>
                  <a:pt x="833437" y="176212"/>
                </a:lnTo>
                <a:lnTo>
                  <a:pt x="912018" y="164306"/>
                </a:lnTo>
                <a:lnTo>
                  <a:pt x="1050131" y="128587"/>
                </a:lnTo>
                <a:lnTo>
                  <a:pt x="1164431" y="114300"/>
                </a:lnTo>
                <a:lnTo>
                  <a:pt x="1285875" y="92869"/>
                </a:lnTo>
                <a:lnTo>
                  <a:pt x="1385887" y="66675"/>
                </a:lnTo>
                <a:lnTo>
                  <a:pt x="1409700" y="54769"/>
                </a:lnTo>
                <a:lnTo>
                  <a:pt x="1426368" y="33337"/>
                </a:lnTo>
                <a:lnTo>
                  <a:pt x="1450181" y="16669"/>
                </a:lnTo>
                <a:lnTo>
                  <a:pt x="1488281" y="2381"/>
                </a:lnTo>
                <a:lnTo>
                  <a:pt x="1521618" y="0"/>
                </a:lnTo>
                <a:lnTo>
                  <a:pt x="1559718" y="4762"/>
                </a:lnTo>
                <a:lnTo>
                  <a:pt x="1619250" y="23812"/>
                </a:lnTo>
                <a:lnTo>
                  <a:pt x="1712118" y="59531"/>
                </a:lnTo>
                <a:lnTo>
                  <a:pt x="1812131" y="104775"/>
                </a:lnTo>
                <a:lnTo>
                  <a:pt x="1847850" y="126206"/>
                </a:lnTo>
                <a:lnTo>
                  <a:pt x="1883568" y="154781"/>
                </a:lnTo>
                <a:lnTo>
                  <a:pt x="1893093" y="171450"/>
                </a:lnTo>
                <a:lnTo>
                  <a:pt x="1893093" y="183356"/>
                </a:lnTo>
                <a:lnTo>
                  <a:pt x="1890712" y="200025"/>
                </a:lnTo>
                <a:lnTo>
                  <a:pt x="1866900" y="223837"/>
                </a:lnTo>
                <a:lnTo>
                  <a:pt x="1819275" y="245269"/>
                </a:lnTo>
                <a:lnTo>
                  <a:pt x="1762125" y="261937"/>
                </a:lnTo>
                <a:lnTo>
                  <a:pt x="1666875" y="280987"/>
                </a:lnTo>
                <a:lnTo>
                  <a:pt x="1485900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4D8F5FCB-ED78-4CF2-BB26-C298BD345744}"/>
              </a:ext>
            </a:extLst>
          </p:cNvPr>
          <p:cNvSpPr/>
          <p:nvPr/>
        </p:nvSpPr>
        <p:spPr>
          <a:xfrm>
            <a:off x="4989513" y="5214938"/>
            <a:ext cx="2278062" cy="444500"/>
          </a:xfrm>
          <a:custGeom>
            <a:avLst/>
            <a:gdLst>
              <a:gd name="connsiteX0" fmla="*/ 1507331 w 2278856"/>
              <a:gd name="connsiteY0" fmla="*/ 311943 h 445293"/>
              <a:gd name="connsiteX1" fmla="*/ 1257300 w 2278856"/>
              <a:gd name="connsiteY1" fmla="*/ 330993 h 445293"/>
              <a:gd name="connsiteX2" fmla="*/ 928687 w 2278856"/>
              <a:gd name="connsiteY2" fmla="*/ 361950 h 445293"/>
              <a:gd name="connsiteX3" fmla="*/ 673894 w 2278856"/>
              <a:gd name="connsiteY3" fmla="*/ 388143 h 445293"/>
              <a:gd name="connsiteX4" fmla="*/ 431006 w 2278856"/>
              <a:gd name="connsiteY4" fmla="*/ 411956 h 445293"/>
              <a:gd name="connsiteX5" fmla="*/ 188119 w 2278856"/>
              <a:gd name="connsiteY5" fmla="*/ 440531 h 445293"/>
              <a:gd name="connsiteX6" fmla="*/ 133350 w 2278856"/>
              <a:gd name="connsiteY6" fmla="*/ 445293 h 445293"/>
              <a:gd name="connsiteX7" fmla="*/ 0 w 2278856"/>
              <a:gd name="connsiteY7" fmla="*/ 407193 h 445293"/>
              <a:gd name="connsiteX8" fmla="*/ 2381 w 2278856"/>
              <a:gd name="connsiteY8" fmla="*/ 242887 h 445293"/>
              <a:gd name="connsiteX9" fmla="*/ 202406 w 2278856"/>
              <a:gd name="connsiteY9" fmla="*/ 242887 h 445293"/>
              <a:gd name="connsiteX10" fmla="*/ 409575 w 2278856"/>
              <a:gd name="connsiteY10" fmla="*/ 230981 h 445293"/>
              <a:gd name="connsiteX11" fmla="*/ 659606 w 2278856"/>
              <a:gd name="connsiteY11" fmla="*/ 204787 h 445293"/>
              <a:gd name="connsiteX12" fmla="*/ 888206 w 2278856"/>
              <a:gd name="connsiteY12" fmla="*/ 176212 h 445293"/>
              <a:gd name="connsiteX13" fmla="*/ 1109662 w 2278856"/>
              <a:gd name="connsiteY13" fmla="*/ 138112 h 445293"/>
              <a:gd name="connsiteX14" fmla="*/ 1285875 w 2278856"/>
              <a:gd name="connsiteY14" fmla="*/ 116681 h 445293"/>
              <a:gd name="connsiteX15" fmla="*/ 1471612 w 2278856"/>
              <a:gd name="connsiteY15" fmla="*/ 90487 h 445293"/>
              <a:gd name="connsiteX16" fmla="*/ 1526381 w 2278856"/>
              <a:gd name="connsiteY16" fmla="*/ 69056 h 445293"/>
              <a:gd name="connsiteX17" fmla="*/ 1621631 w 2278856"/>
              <a:gd name="connsiteY17" fmla="*/ 30956 h 445293"/>
              <a:gd name="connsiteX18" fmla="*/ 1688306 w 2278856"/>
              <a:gd name="connsiteY18" fmla="*/ 2381 h 445293"/>
              <a:gd name="connsiteX19" fmla="*/ 1700212 w 2278856"/>
              <a:gd name="connsiteY19" fmla="*/ 2381 h 445293"/>
              <a:gd name="connsiteX20" fmla="*/ 1738312 w 2278856"/>
              <a:gd name="connsiteY20" fmla="*/ 0 h 445293"/>
              <a:gd name="connsiteX21" fmla="*/ 1850231 w 2278856"/>
              <a:gd name="connsiteY21" fmla="*/ 19050 h 445293"/>
              <a:gd name="connsiteX22" fmla="*/ 1938337 w 2278856"/>
              <a:gd name="connsiteY22" fmla="*/ 40481 h 445293"/>
              <a:gd name="connsiteX23" fmla="*/ 2050256 w 2278856"/>
              <a:gd name="connsiteY23" fmla="*/ 73818 h 445293"/>
              <a:gd name="connsiteX24" fmla="*/ 2183606 w 2278856"/>
              <a:gd name="connsiteY24" fmla="*/ 128587 h 445293"/>
              <a:gd name="connsiteX25" fmla="*/ 2228850 w 2278856"/>
              <a:gd name="connsiteY25" fmla="*/ 152400 h 445293"/>
              <a:gd name="connsiteX26" fmla="*/ 2238375 w 2278856"/>
              <a:gd name="connsiteY26" fmla="*/ 159543 h 445293"/>
              <a:gd name="connsiteX27" fmla="*/ 2255044 w 2278856"/>
              <a:gd name="connsiteY27" fmla="*/ 185737 h 445293"/>
              <a:gd name="connsiteX28" fmla="*/ 2271712 w 2278856"/>
              <a:gd name="connsiteY28" fmla="*/ 216693 h 445293"/>
              <a:gd name="connsiteX29" fmla="*/ 2278856 w 2278856"/>
              <a:gd name="connsiteY29" fmla="*/ 245268 h 445293"/>
              <a:gd name="connsiteX30" fmla="*/ 2278856 w 2278856"/>
              <a:gd name="connsiteY30" fmla="*/ 269081 h 445293"/>
              <a:gd name="connsiteX31" fmla="*/ 2271712 w 2278856"/>
              <a:gd name="connsiteY31" fmla="*/ 290512 h 445293"/>
              <a:gd name="connsiteX32" fmla="*/ 2255044 w 2278856"/>
              <a:gd name="connsiteY32" fmla="*/ 309562 h 445293"/>
              <a:gd name="connsiteX33" fmla="*/ 2231231 w 2278856"/>
              <a:gd name="connsiteY33" fmla="*/ 326231 h 445293"/>
              <a:gd name="connsiteX34" fmla="*/ 2193131 w 2278856"/>
              <a:gd name="connsiteY34" fmla="*/ 335756 h 445293"/>
              <a:gd name="connsiteX35" fmla="*/ 2112169 w 2278856"/>
              <a:gd name="connsiteY35" fmla="*/ 326231 h 445293"/>
              <a:gd name="connsiteX36" fmla="*/ 1974056 w 2278856"/>
              <a:gd name="connsiteY36" fmla="*/ 311943 h 445293"/>
              <a:gd name="connsiteX37" fmla="*/ 1824037 w 2278856"/>
              <a:gd name="connsiteY37" fmla="*/ 307181 h 445293"/>
              <a:gd name="connsiteX38" fmla="*/ 1628775 w 2278856"/>
              <a:gd name="connsiteY38" fmla="*/ 307181 h 445293"/>
              <a:gd name="connsiteX39" fmla="*/ 1507331 w 2278856"/>
              <a:gd name="connsiteY39" fmla="*/ 31194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8856" h="445293">
                <a:moveTo>
                  <a:pt x="1507331" y="311943"/>
                </a:moveTo>
                <a:lnTo>
                  <a:pt x="1257300" y="330993"/>
                </a:lnTo>
                <a:lnTo>
                  <a:pt x="928687" y="361950"/>
                </a:lnTo>
                <a:lnTo>
                  <a:pt x="673894" y="388143"/>
                </a:lnTo>
                <a:lnTo>
                  <a:pt x="431006" y="411956"/>
                </a:lnTo>
                <a:lnTo>
                  <a:pt x="188119" y="440531"/>
                </a:lnTo>
                <a:lnTo>
                  <a:pt x="133350" y="445293"/>
                </a:lnTo>
                <a:lnTo>
                  <a:pt x="0" y="407193"/>
                </a:lnTo>
                <a:cubicBezTo>
                  <a:pt x="794" y="352424"/>
                  <a:pt x="1587" y="297656"/>
                  <a:pt x="2381" y="242887"/>
                </a:cubicBezTo>
                <a:lnTo>
                  <a:pt x="202406" y="242887"/>
                </a:lnTo>
                <a:lnTo>
                  <a:pt x="409575" y="230981"/>
                </a:lnTo>
                <a:lnTo>
                  <a:pt x="659606" y="204787"/>
                </a:lnTo>
                <a:lnTo>
                  <a:pt x="888206" y="176212"/>
                </a:lnTo>
                <a:lnTo>
                  <a:pt x="1109662" y="138112"/>
                </a:lnTo>
                <a:lnTo>
                  <a:pt x="1285875" y="116681"/>
                </a:lnTo>
                <a:lnTo>
                  <a:pt x="1471612" y="90487"/>
                </a:lnTo>
                <a:lnTo>
                  <a:pt x="1526381" y="69056"/>
                </a:lnTo>
                <a:lnTo>
                  <a:pt x="1621631" y="30956"/>
                </a:lnTo>
                <a:lnTo>
                  <a:pt x="1688306" y="2381"/>
                </a:lnTo>
                <a:lnTo>
                  <a:pt x="1700212" y="2381"/>
                </a:lnTo>
                <a:lnTo>
                  <a:pt x="1738312" y="0"/>
                </a:lnTo>
                <a:lnTo>
                  <a:pt x="1850231" y="19050"/>
                </a:lnTo>
                <a:lnTo>
                  <a:pt x="1938337" y="40481"/>
                </a:lnTo>
                <a:lnTo>
                  <a:pt x="2050256" y="73818"/>
                </a:lnTo>
                <a:lnTo>
                  <a:pt x="2183606" y="128587"/>
                </a:lnTo>
                <a:lnTo>
                  <a:pt x="2228850" y="152400"/>
                </a:lnTo>
                <a:lnTo>
                  <a:pt x="2238375" y="159543"/>
                </a:lnTo>
                <a:lnTo>
                  <a:pt x="2255044" y="185737"/>
                </a:lnTo>
                <a:lnTo>
                  <a:pt x="2271712" y="216693"/>
                </a:lnTo>
                <a:lnTo>
                  <a:pt x="2278856" y="245268"/>
                </a:lnTo>
                <a:lnTo>
                  <a:pt x="2278856" y="269081"/>
                </a:lnTo>
                <a:lnTo>
                  <a:pt x="2271712" y="290512"/>
                </a:lnTo>
                <a:lnTo>
                  <a:pt x="2255044" y="309562"/>
                </a:lnTo>
                <a:lnTo>
                  <a:pt x="2231231" y="326231"/>
                </a:lnTo>
                <a:lnTo>
                  <a:pt x="2193131" y="335756"/>
                </a:lnTo>
                <a:lnTo>
                  <a:pt x="2112169" y="326231"/>
                </a:lnTo>
                <a:lnTo>
                  <a:pt x="1974056" y="311943"/>
                </a:lnTo>
                <a:lnTo>
                  <a:pt x="1824037" y="307181"/>
                </a:lnTo>
                <a:lnTo>
                  <a:pt x="1628775" y="307181"/>
                </a:lnTo>
                <a:lnTo>
                  <a:pt x="1507331" y="3119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B861A86-9699-45BB-AF3A-61ED43F04CA6}"/>
              </a:ext>
            </a:extLst>
          </p:cNvPr>
          <p:cNvGrpSpPr>
            <a:grpSpLocks/>
          </p:cNvGrpSpPr>
          <p:nvPr/>
        </p:nvGrpSpPr>
        <p:grpSpPr bwMode="auto">
          <a:xfrm>
            <a:off x="2540000" y="1506538"/>
            <a:ext cx="4748213" cy="4606925"/>
            <a:chOff x="2671763" y="1654175"/>
            <a:chExt cx="4748212" cy="4606925"/>
          </a:xfrm>
        </p:grpSpPr>
        <p:sp>
          <p:nvSpPr>
            <p:cNvPr id="14" name="フリーフォーム 49">
              <a:extLst>
                <a:ext uri="{FF2B5EF4-FFF2-40B4-BE49-F238E27FC236}">
                  <a16:creationId xmlns:a16="http://schemas.microsoft.com/office/drawing/2014/main" id="{7141A092-F758-42A6-A38C-28EBC969ACAB}"/>
                </a:ext>
              </a:extLst>
            </p:cNvPr>
            <p:cNvSpPr/>
            <p:nvPr/>
          </p:nvSpPr>
          <p:spPr>
            <a:xfrm>
              <a:off x="2671763" y="2638425"/>
              <a:ext cx="1871663" cy="515937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4CC85769-6DE6-44EE-B677-40727F863EA8}"/>
                </a:ext>
              </a:extLst>
            </p:cNvPr>
            <p:cNvSpPr/>
            <p:nvPr/>
          </p:nvSpPr>
          <p:spPr>
            <a:xfrm rot="16200000">
              <a:off x="1551782" y="3623469"/>
              <a:ext cx="4521200" cy="582612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34D0B5D6-35CA-4CAB-8EC8-792EA7F62D84}"/>
                </a:ext>
              </a:extLst>
            </p:cNvPr>
            <p:cNvSpPr/>
            <p:nvPr/>
          </p:nvSpPr>
          <p:spPr>
            <a:xfrm>
              <a:off x="3097213" y="54197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0">
              <a:extLst>
                <a:ext uri="{FF2B5EF4-FFF2-40B4-BE49-F238E27FC236}">
                  <a16:creationId xmlns:a16="http://schemas.microsoft.com/office/drawing/2014/main" id="{45D9F4E4-E938-47CD-93D9-EF9AE61DECC4}"/>
                </a:ext>
              </a:extLst>
            </p:cNvPr>
            <p:cNvSpPr/>
            <p:nvPr/>
          </p:nvSpPr>
          <p:spPr>
            <a:xfrm>
              <a:off x="2681288" y="3633787"/>
              <a:ext cx="1785938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7">
              <a:extLst>
                <a:ext uri="{FF2B5EF4-FFF2-40B4-BE49-F238E27FC236}">
                  <a16:creationId xmlns:a16="http://schemas.microsoft.com/office/drawing/2014/main" id="{5D98EC58-CA81-4F74-A9B5-5D878A49E425}"/>
                </a:ext>
              </a:extLst>
            </p:cNvPr>
            <p:cNvSpPr/>
            <p:nvPr/>
          </p:nvSpPr>
          <p:spPr>
            <a:xfrm rot="16200000">
              <a:off x="4085432" y="1950243"/>
              <a:ext cx="1730375" cy="1236663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7463650A-394D-424C-BE4B-9A507FEFC46E}"/>
                </a:ext>
              </a:extLst>
            </p:cNvPr>
            <p:cNvSpPr/>
            <p:nvPr/>
          </p:nvSpPr>
          <p:spPr>
            <a:xfrm rot="16200000">
              <a:off x="3329780" y="4334669"/>
              <a:ext cx="3471863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2">
              <a:extLst>
                <a:ext uri="{FF2B5EF4-FFF2-40B4-BE49-F238E27FC236}">
                  <a16:creationId xmlns:a16="http://schemas.microsoft.com/office/drawing/2014/main" id="{5EDF9F52-0A58-4562-BBD6-3E9B89297D44}"/>
                </a:ext>
              </a:extLst>
            </p:cNvPr>
            <p:cNvSpPr/>
            <p:nvPr/>
          </p:nvSpPr>
          <p:spPr>
            <a:xfrm>
              <a:off x="5910262" y="1752600"/>
              <a:ext cx="688975" cy="1150937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3">
              <a:extLst>
                <a:ext uri="{FF2B5EF4-FFF2-40B4-BE49-F238E27FC236}">
                  <a16:creationId xmlns:a16="http://schemas.microsoft.com/office/drawing/2014/main" id="{56E0F4A2-54C0-40C7-A52F-65B32848E4B6}"/>
                </a:ext>
              </a:extLst>
            </p:cNvPr>
            <p:cNvSpPr/>
            <p:nvPr/>
          </p:nvSpPr>
          <p:spPr>
            <a:xfrm>
              <a:off x="5068887" y="2620962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DB39F126-BFCA-4F6F-93F6-CDE8762DF388}"/>
                </a:ext>
              </a:extLst>
            </p:cNvPr>
            <p:cNvSpPr/>
            <p:nvPr/>
          </p:nvSpPr>
          <p:spPr>
            <a:xfrm rot="16200000">
              <a:off x="4715668" y="3987006"/>
              <a:ext cx="2719388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4">
              <a:extLst>
                <a:ext uri="{FF2B5EF4-FFF2-40B4-BE49-F238E27FC236}">
                  <a16:creationId xmlns:a16="http://schemas.microsoft.com/office/drawing/2014/main" id="{5BE97229-FBDE-4A7D-A53C-ADE900DAFAD9}"/>
                </a:ext>
              </a:extLst>
            </p:cNvPr>
            <p:cNvSpPr/>
            <p:nvPr/>
          </p:nvSpPr>
          <p:spPr>
            <a:xfrm>
              <a:off x="5181600" y="3533775"/>
              <a:ext cx="1909762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5">
              <a:extLst>
                <a:ext uri="{FF2B5EF4-FFF2-40B4-BE49-F238E27FC236}">
                  <a16:creationId xmlns:a16="http://schemas.microsoft.com/office/drawing/2014/main" id="{58FBCA88-1DA4-4C66-8C3A-92F614184AA5}"/>
                </a:ext>
              </a:extLst>
            </p:cNvPr>
            <p:cNvSpPr/>
            <p:nvPr/>
          </p:nvSpPr>
          <p:spPr>
            <a:xfrm>
              <a:off x="5167312" y="4370387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6">
              <a:extLst>
                <a:ext uri="{FF2B5EF4-FFF2-40B4-BE49-F238E27FC236}">
                  <a16:creationId xmlns:a16="http://schemas.microsoft.com/office/drawing/2014/main" id="{11DA937A-2712-4422-84CB-551A18D00E50}"/>
                </a:ext>
              </a:extLst>
            </p:cNvPr>
            <p:cNvSpPr/>
            <p:nvPr/>
          </p:nvSpPr>
          <p:spPr>
            <a:xfrm>
              <a:off x="5141912" y="5367337"/>
              <a:ext cx="2278063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9B83F70B-4412-4738-9FA0-6D72203A9775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CB9A88F9-FAD9-40CB-9710-98A6F1F274C9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4">
              <a:extLst>
                <a:ext uri="{FF2B5EF4-FFF2-40B4-BE49-F238E27FC236}">
                  <a16:creationId xmlns:a16="http://schemas.microsoft.com/office/drawing/2014/main" id="{1731BD40-94F5-4E1C-8F94-623673D82FD6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F3394B47-C24E-4E3D-8C08-509F8CF37D5A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0">
              <a:extLst>
                <a:ext uri="{FF2B5EF4-FFF2-40B4-BE49-F238E27FC236}">
                  <a16:creationId xmlns:a16="http://schemas.microsoft.com/office/drawing/2014/main" id="{34D8AB02-72D0-4F49-B48A-052B525A4DFA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47">
              <a:extLst>
                <a:ext uri="{FF2B5EF4-FFF2-40B4-BE49-F238E27FC236}">
                  <a16:creationId xmlns:a16="http://schemas.microsoft.com/office/drawing/2014/main" id="{381E9090-A912-4131-804F-277A35D25608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5">
              <a:extLst>
                <a:ext uri="{FF2B5EF4-FFF2-40B4-BE49-F238E27FC236}">
                  <a16:creationId xmlns:a16="http://schemas.microsoft.com/office/drawing/2014/main" id="{6005721A-7810-4CC2-A1B2-B155FB2F325F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2">
              <a:extLst>
                <a:ext uri="{FF2B5EF4-FFF2-40B4-BE49-F238E27FC236}">
                  <a16:creationId xmlns:a16="http://schemas.microsoft.com/office/drawing/2014/main" id="{307A731A-28D1-43FA-9C80-6990CBC53D3D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3">
              <a:extLst>
                <a:ext uri="{FF2B5EF4-FFF2-40B4-BE49-F238E27FC236}">
                  <a16:creationId xmlns:a16="http://schemas.microsoft.com/office/drawing/2014/main" id="{5DF751A6-DBBF-42DB-B446-D69D8CD3B266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46">
              <a:extLst>
                <a:ext uri="{FF2B5EF4-FFF2-40B4-BE49-F238E27FC236}">
                  <a16:creationId xmlns:a16="http://schemas.microsoft.com/office/drawing/2014/main" id="{3281E0B8-F9A2-4E08-BE41-2B036E5F4740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54">
              <a:extLst>
                <a:ext uri="{FF2B5EF4-FFF2-40B4-BE49-F238E27FC236}">
                  <a16:creationId xmlns:a16="http://schemas.microsoft.com/office/drawing/2014/main" id="{7CB54781-2A7C-46B6-B8A4-47737264809C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48B1227F-3FDF-4CA4-84F4-EC25E696EA55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ED4F7AC1-A433-4F7F-BC18-5AE50244DC9D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7052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グループ化 1">
            <a:extLst>
              <a:ext uri="{FF2B5EF4-FFF2-40B4-BE49-F238E27FC236}">
                <a16:creationId xmlns:a16="http://schemas.microsoft.com/office/drawing/2014/main" id="{63B2803C-1B19-46A2-8FA8-21124FB2252D}"/>
              </a:ext>
            </a:extLst>
          </p:cNvPr>
          <p:cNvGrpSpPr>
            <a:grpSpLocks/>
          </p:cNvGrpSpPr>
          <p:nvPr/>
        </p:nvGrpSpPr>
        <p:grpSpPr bwMode="auto">
          <a:xfrm>
            <a:off x="2519363" y="1501775"/>
            <a:ext cx="4748212" cy="4606925"/>
            <a:chOff x="2519363" y="1501775"/>
            <a:chExt cx="4748212" cy="4606925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CB65318F-7CE7-412B-B60A-17F77304E9BF}"/>
                </a:ext>
              </a:extLst>
            </p:cNvPr>
            <p:cNvSpPr/>
            <p:nvPr/>
          </p:nvSpPr>
          <p:spPr>
            <a:xfrm>
              <a:off x="2519363" y="2486025"/>
              <a:ext cx="1871662" cy="515938"/>
            </a:xfrm>
            <a:custGeom>
              <a:avLst/>
              <a:gdLst>
                <a:gd name="connsiteX0" fmla="*/ 1583531 w 1871662"/>
                <a:gd name="connsiteY0" fmla="*/ 250031 h 516731"/>
                <a:gd name="connsiteX1" fmla="*/ 1409700 w 1871662"/>
                <a:gd name="connsiteY1" fmla="*/ 273844 h 516731"/>
                <a:gd name="connsiteX2" fmla="*/ 1271587 w 1871662"/>
                <a:gd name="connsiteY2" fmla="*/ 300038 h 516731"/>
                <a:gd name="connsiteX3" fmla="*/ 1042987 w 1871662"/>
                <a:gd name="connsiteY3" fmla="*/ 345281 h 516731"/>
                <a:gd name="connsiteX4" fmla="*/ 862012 w 1871662"/>
                <a:gd name="connsiteY4" fmla="*/ 392906 h 516731"/>
                <a:gd name="connsiteX5" fmla="*/ 685800 w 1871662"/>
                <a:gd name="connsiteY5" fmla="*/ 438150 h 516731"/>
                <a:gd name="connsiteX6" fmla="*/ 564356 w 1871662"/>
                <a:gd name="connsiteY6" fmla="*/ 471488 h 516731"/>
                <a:gd name="connsiteX7" fmla="*/ 450056 w 1871662"/>
                <a:gd name="connsiteY7" fmla="*/ 500063 h 516731"/>
                <a:gd name="connsiteX8" fmla="*/ 383381 w 1871662"/>
                <a:gd name="connsiteY8" fmla="*/ 516731 h 516731"/>
                <a:gd name="connsiteX9" fmla="*/ 364331 w 1871662"/>
                <a:gd name="connsiteY9" fmla="*/ 516731 h 516731"/>
                <a:gd name="connsiteX10" fmla="*/ 316706 w 1871662"/>
                <a:gd name="connsiteY10" fmla="*/ 504825 h 516731"/>
                <a:gd name="connsiteX11" fmla="*/ 254793 w 1871662"/>
                <a:gd name="connsiteY11" fmla="*/ 478631 h 516731"/>
                <a:gd name="connsiteX12" fmla="*/ 192881 w 1871662"/>
                <a:gd name="connsiteY12" fmla="*/ 442913 h 516731"/>
                <a:gd name="connsiteX13" fmla="*/ 147637 w 1871662"/>
                <a:gd name="connsiteY13" fmla="*/ 409575 h 516731"/>
                <a:gd name="connsiteX14" fmla="*/ 97631 w 1871662"/>
                <a:gd name="connsiteY14" fmla="*/ 366713 h 516731"/>
                <a:gd name="connsiteX15" fmla="*/ 52387 w 1871662"/>
                <a:gd name="connsiteY15" fmla="*/ 321469 h 516731"/>
                <a:gd name="connsiteX16" fmla="*/ 23812 w 1871662"/>
                <a:gd name="connsiteY16" fmla="*/ 288131 h 516731"/>
                <a:gd name="connsiteX17" fmla="*/ 4762 w 1871662"/>
                <a:gd name="connsiteY17" fmla="*/ 254794 h 516731"/>
                <a:gd name="connsiteX18" fmla="*/ 0 w 1871662"/>
                <a:gd name="connsiteY18" fmla="*/ 233363 h 516731"/>
                <a:gd name="connsiteX19" fmla="*/ 2381 w 1871662"/>
                <a:gd name="connsiteY19" fmla="*/ 219075 h 516731"/>
                <a:gd name="connsiteX20" fmla="*/ 11906 w 1871662"/>
                <a:gd name="connsiteY20" fmla="*/ 214313 h 516731"/>
                <a:gd name="connsiteX21" fmla="*/ 23812 w 1871662"/>
                <a:gd name="connsiteY21" fmla="*/ 214313 h 516731"/>
                <a:gd name="connsiteX22" fmla="*/ 57150 w 1871662"/>
                <a:gd name="connsiteY22" fmla="*/ 226219 h 516731"/>
                <a:gd name="connsiteX23" fmla="*/ 123825 w 1871662"/>
                <a:gd name="connsiteY23" fmla="*/ 257175 h 516731"/>
                <a:gd name="connsiteX24" fmla="*/ 188118 w 1871662"/>
                <a:gd name="connsiteY24" fmla="*/ 283369 h 516731"/>
                <a:gd name="connsiteX25" fmla="*/ 250031 w 1871662"/>
                <a:gd name="connsiteY25" fmla="*/ 300038 h 516731"/>
                <a:gd name="connsiteX26" fmla="*/ 297656 w 1871662"/>
                <a:gd name="connsiteY26" fmla="*/ 309563 h 516731"/>
                <a:gd name="connsiteX27" fmla="*/ 364331 w 1871662"/>
                <a:gd name="connsiteY27" fmla="*/ 316706 h 516731"/>
                <a:gd name="connsiteX28" fmla="*/ 433387 w 1871662"/>
                <a:gd name="connsiteY28" fmla="*/ 304800 h 516731"/>
                <a:gd name="connsiteX29" fmla="*/ 661987 w 1871662"/>
                <a:gd name="connsiteY29" fmla="*/ 252413 h 516731"/>
                <a:gd name="connsiteX30" fmla="*/ 897731 w 1871662"/>
                <a:gd name="connsiteY30" fmla="*/ 200025 h 516731"/>
                <a:gd name="connsiteX31" fmla="*/ 1097756 w 1871662"/>
                <a:gd name="connsiteY31" fmla="*/ 154781 h 516731"/>
                <a:gd name="connsiteX32" fmla="*/ 1269206 w 1871662"/>
                <a:gd name="connsiteY32" fmla="*/ 121444 h 516731"/>
                <a:gd name="connsiteX33" fmla="*/ 1369218 w 1871662"/>
                <a:gd name="connsiteY33" fmla="*/ 80963 h 516731"/>
                <a:gd name="connsiteX34" fmla="*/ 1454943 w 1871662"/>
                <a:gd name="connsiteY34" fmla="*/ 38100 h 516731"/>
                <a:gd name="connsiteX35" fmla="*/ 1507331 w 1871662"/>
                <a:gd name="connsiteY35" fmla="*/ 7144 h 516731"/>
                <a:gd name="connsiteX36" fmla="*/ 1521618 w 1871662"/>
                <a:gd name="connsiteY36" fmla="*/ 2381 h 516731"/>
                <a:gd name="connsiteX37" fmla="*/ 1566862 w 1871662"/>
                <a:gd name="connsiteY37" fmla="*/ 0 h 516731"/>
                <a:gd name="connsiteX38" fmla="*/ 1631156 w 1871662"/>
                <a:gd name="connsiteY38" fmla="*/ 9525 h 516731"/>
                <a:gd name="connsiteX39" fmla="*/ 1702593 w 1871662"/>
                <a:gd name="connsiteY39" fmla="*/ 30956 h 516731"/>
                <a:gd name="connsiteX40" fmla="*/ 1785937 w 1871662"/>
                <a:gd name="connsiteY40" fmla="*/ 64294 h 516731"/>
                <a:gd name="connsiteX41" fmla="*/ 1816893 w 1871662"/>
                <a:gd name="connsiteY41" fmla="*/ 78581 h 516731"/>
                <a:gd name="connsiteX42" fmla="*/ 1852612 w 1871662"/>
                <a:gd name="connsiteY42" fmla="*/ 109538 h 516731"/>
                <a:gd name="connsiteX43" fmla="*/ 1869281 w 1871662"/>
                <a:gd name="connsiteY43" fmla="*/ 135731 h 516731"/>
                <a:gd name="connsiteX44" fmla="*/ 1871662 w 1871662"/>
                <a:gd name="connsiteY44" fmla="*/ 152400 h 516731"/>
                <a:gd name="connsiteX45" fmla="*/ 1871662 w 1871662"/>
                <a:gd name="connsiteY45" fmla="*/ 171450 h 516731"/>
                <a:gd name="connsiteX46" fmla="*/ 1859756 w 1871662"/>
                <a:gd name="connsiteY46" fmla="*/ 188119 h 516731"/>
                <a:gd name="connsiteX47" fmla="*/ 1831181 w 1871662"/>
                <a:gd name="connsiteY47" fmla="*/ 207169 h 516731"/>
                <a:gd name="connsiteX48" fmla="*/ 1785937 w 1871662"/>
                <a:gd name="connsiteY48" fmla="*/ 221456 h 516731"/>
                <a:gd name="connsiteX49" fmla="*/ 1745456 w 1871662"/>
                <a:gd name="connsiteY49" fmla="*/ 230981 h 516731"/>
                <a:gd name="connsiteX50" fmla="*/ 1678781 w 1871662"/>
                <a:gd name="connsiteY50" fmla="*/ 238125 h 516731"/>
                <a:gd name="connsiteX51" fmla="*/ 1583531 w 1871662"/>
                <a:gd name="connsiteY51" fmla="*/ 250031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871662" h="516731">
                  <a:moveTo>
                    <a:pt x="1583531" y="250031"/>
                  </a:moveTo>
                  <a:lnTo>
                    <a:pt x="1409700" y="273844"/>
                  </a:lnTo>
                  <a:lnTo>
                    <a:pt x="1271587" y="300038"/>
                  </a:lnTo>
                  <a:lnTo>
                    <a:pt x="1042987" y="345281"/>
                  </a:lnTo>
                  <a:lnTo>
                    <a:pt x="862012" y="392906"/>
                  </a:lnTo>
                  <a:lnTo>
                    <a:pt x="685800" y="438150"/>
                  </a:lnTo>
                  <a:lnTo>
                    <a:pt x="564356" y="471488"/>
                  </a:lnTo>
                  <a:lnTo>
                    <a:pt x="450056" y="500063"/>
                  </a:lnTo>
                  <a:lnTo>
                    <a:pt x="383381" y="516731"/>
                  </a:lnTo>
                  <a:lnTo>
                    <a:pt x="364331" y="516731"/>
                  </a:lnTo>
                  <a:lnTo>
                    <a:pt x="316706" y="504825"/>
                  </a:lnTo>
                  <a:lnTo>
                    <a:pt x="254793" y="478631"/>
                  </a:lnTo>
                  <a:lnTo>
                    <a:pt x="192881" y="442913"/>
                  </a:lnTo>
                  <a:lnTo>
                    <a:pt x="147637" y="409575"/>
                  </a:lnTo>
                  <a:lnTo>
                    <a:pt x="97631" y="366713"/>
                  </a:lnTo>
                  <a:lnTo>
                    <a:pt x="52387" y="321469"/>
                  </a:lnTo>
                  <a:lnTo>
                    <a:pt x="23812" y="288131"/>
                  </a:lnTo>
                  <a:lnTo>
                    <a:pt x="4762" y="254794"/>
                  </a:lnTo>
                  <a:lnTo>
                    <a:pt x="0" y="233363"/>
                  </a:lnTo>
                  <a:lnTo>
                    <a:pt x="2381" y="219075"/>
                  </a:lnTo>
                  <a:lnTo>
                    <a:pt x="11906" y="214313"/>
                  </a:lnTo>
                  <a:lnTo>
                    <a:pt x="23812" y="214313"/>
                  </a:lnTo>
                  <a:lnTo>
                    <a:pt x="57150" y="226219"/>
                  </a:lnTo>
                  <a:lnTo>
                    <a:pt x="123825" y="257175"/>
                  </a:lnTo>
                  <a:lnTo>
                    <a:pt x="188118" y="283369"/>
                  </a:lnTo>
                  <a:lnTo>
                    <a:pt x="250031" y="300038"/>
                  </a:lnTo>
                  <a:lnTo>
                    <a:pt x="297656" y="309563"/>
                  </a:lnTo>
                  <a:lnTo>
                    <a:pt x="364331" y="316706"/>
                  </a:lnTo>
                  <a:lnTo>
                    <a:pt x="433387" y="304800"/>
                  </a:lnTo>
                  <a:lnTo>
                    <a:pt x="661987" y="252413"/>
                  </a:lnTo>
                  <a:lnTo>
                    <a:pt x="897731" y="200025"/>
                  </a:lnTo>
                  <a:lnTo>
                    <a:pt x="1097756" y="154781"/>
                  </a:lnTo>
                  <a:lnTo>
                    <a:pt x="1269206" y="121444"/>
                  </a:lnTo>
                  <a:lnTo>
                    <a:pt x="1369218" y="80963"/>
                  </a:lnTo>
                  <a:lnTo>
                    <a:pt x="1454943" y="38100"/>
                  </a:lnTo>
                  <a:lnTo>
                    <a:pt x="1507331" y="7144"/>
                  </a:lnTo>
                  <a:lnTo>
                    <a:pt x="1521618" y="2381"/>
                  </a:lnTo>
                  <a:lnTo>
                    <a:pt x="1566862" y="0"/>
                  </a:lnTo>
                  <a:lnTo>
                    <a:pt x="1631156" y="9525"/>
                  </a:lnTo>
                  <a:lnTo>
                    <a:pt x="1702593" y="30956"/>
                  </a:lnTo>
                  <a:lnTo>
                    <a:pt x="1785937" y="64294"/>
                  </a:lnTo>
                  <a:lnTo>
                    <a:pt x="1816893" y="78581"/>
                  </a:lnTo>
                  <a:lnTo>
                    <a:pt x="1852612" y="109538"/>
                  </a:lnTo>
                  <a:lnTo>
                    <a:pt x="1869281" y="135731"/>
                  </a:lnTo>
                  <a:lnTo>
                    <a:pt x="1871662" y="152400"/>
                  </a:lnTo>
                  <a:lnTo>
                    <a:pt x="1871662" y="171450"/>
                  </a:lnTo>
                  <a:lnTo>
                    <a:pt x="1859756" y="188119"/>
                  </a:lnTo>
                  <a:lnTo>
                    <a:pt x="1831181" y="207169"/>
                  </a:lnTo>
                  <a:lnTo>
                    <a:pt x="1785937" y="221456"/>
                  </a:lnTo>
                  <a:lnTo>
                    <a:pt x="1745456" y="230981"/>
                  </a:lnTo>
                  <a:lnTo>
                    <a:pt x="1678781" y="238125"/>
                  </a:lnTo>
                  <a:lnTo>
                    <a:pt x="158353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C5BF3E4-37C4-43F2-83DC-EBF8E2180BDD}"/>
                </a:ext>
              </a:extLst>
            </p:cNvPr>
            <p:cNvSpPr/>
            <p:nvPr/>
          </p:nvSpPr>
          <p:spPr>
            <a:xfrm rot="16200000">
              <a:off x="1399382" y="3471068"/>
              <a:ext cx="4521200" cy="582613"/>
            </a:xfrm>
            <a:custGeom>
              <a:avLst/>
              <a:gdLst>
                <a:gd name="connsiteX0" fmla="*/ 2988259 w 4520793"/>
                <a:gd name="connsiteY0" fmla="*/ 215799 h 581559"/>
                <a:gd name="connsiteX1" fmla="*/ 2768803 w 4520793"/>
                <a:gd name="connsiteY1" fmla="*/ 215799 h 581559"/>
                <a:gd name="connsiteX2" fmla="*/ 2604211 w 4520793"/>
                <a:gd name="connsiteY2" fmla="*/ 215799 h 581559"/>
                <a:gd name="connsiteX3" fmla="*/ 2446934 w 4520793"/>
                <a:gd name="connsiteY3" fmla="*/ 215799 h 581559"/>
                <a:gd name="connsiteX4" fmla="*/ 2139696 w 4520793"/>
                <a:gd name="connsiteY4" fmla="*/ 215799 h 581559"/>
                <a:gd name="connsiteX5" fmla="*/ 1792224 w 4520793"/>
                <a:gd name="connsiteY5" fmla="*/ 215799 h 581559"/>
                <a:gd name="connsiteX6" fmla="*/ 1565452 w 4520793"/>
                <a:gd name="connsiteY6" fmla="*/ 212141 h 581559"/>
                <a:gd name="connsiteX7" fmla="*/ 1331366 w 4520793"/>
                <a:gd name="connsiteY7" fmla="*/ 204826 h 581559"/>
                <a:gd name="connsiteX8" fmla="*/ 983894 w 4520793"/>
                <a:gd name="connsiteY8" fmla="*/ 190196 h 581559"/>
                <a:gd name="connsiteX9" fmla="*/ 760780 w 4520793"/>
                <a:gd name="connsiteY9" fmla="*/ 179223 h 581559"/>
                <a:gd name="connsiteX10" fmla="*/ 592531 w 4520793"/>
                <a:gd name="connsiteY10" fmla="*/ 168250 h 581559"/>
                <a:gd name="connsiteX11" fmla="*/ 537667 w 4520793"/>
                <a:gd name="connsiteY11" fmla="*/ 160935 h 581559"/>
                <a:gd name="connsiteX12" fmla="*/ 65836 w 4520793"/>
                <a:gd name="connsiteY12" fmla="*/ 153620 h 581559"/>
                <a:gd name="connsiteX13" fmla="*/ 36576 w 4520793"/>
                <a:gd name="connsiteY13" fmla="*/ 164592 h 581559"/>
                <a:gd name="connsiteX14" fmla="*/ 14630 w 4520793"/>
                <a:gd name="connsiteY14" fmla="*/ 175565 h 581559"/>
                <a:gd name="connsiteX15" fmla="*/ 3657 w 4520793"/>
                <a:gd name="connsiteY15" fmla="*/ 190196 h 581559"/>
                <a:gd name="connsiteX16" fmla="*/ 0 w 4520793"/>
                <a:gd name="connsiteY16" fmla="*/ 212141 h 581559"/>
                <a:gd name="connsiteX17" fmla="*/ 10972 w 4520793"/>
                <a:gd name="connsiteY17" fmla="*/ 259690 h 581559"/>
                <a:gd name="connsiteX18" fmla="*/ 32918 w 4520793"/>
                <a:gd name="connsiteY18" fmla="*/ 288951 h 581559"/>
                <a:gd name="connsiteX19" fmla="*/ 102412 w 4520793"/>
                <a:gd name="connsiteY19" fmla="*/ 340157 h 581559"/>
                <a:gd name="connsiteX20" fmla="*/ 171907 w 4520793"/>
                <a:gd name="connsiteY20" fmla="*/ 387706 h 581559"/>
                <a:gd name="connsiteX21" fmla="*/ 226771 w 4520793"/>
                <a:gd name="connsiteY21" fmla="*/ 420624 h 581559"/>
                <a:gd name="connsiteX22" fmla="*/ 285292 w 4520793"/>
                <a:gd name="connsiteY22" fmla="*/ 442570 h 581559"/>
                <a:gd name="connsiteX23" fmla="*/ 340156 w 4520793"/>
                <a:gd name="connsiteY23" fmla="*/ 453543 h 581559"/>
                <a:gd name="connsiteX24" fmla="*/ 416966 w 4520793"/>
                <a:gd name="connsiteY24" fmla="*/ 460858 h 581559"/>
                <a:gd name="connsiteX25" fmla="*/ 482803 w 4520793"/>
                <a:gd name="connsiteY25" fmla="*/ 457200 h 581559"/>
                <a:gd name="connsiteX26" fmla="*/ 577900 w 4520793"/>
                <a:gd name="connsiteY26" fmla="*/ 449885 h 581559"/>
                <a:gd name="connsiteX27" fmla="*/ 735177 w 4520793"/>
                <a:gd name="connsiteY27" fmla="*/ 442570 h 581559"/>
                <a:gd name="connsiteX28" fmla="*/ 958291 w 4520793"/>
                <a:gd name="connsiteY28" fmla="*/ 435255 h 581559"/>
                <a:gd name="connsiteX29" fmla="*/ 1236268 w 4520793"/>
                <a:gd name="connsiteY29" fmla="*/ 427940 h 581559"/>
                <a:gd name="connsiteX30" fmla="*/ 1580083 w 4520793"/>
                <a:gd name="connsiteY30" fmla="*/ 420624 h 581559"/>
                <a:gd name="connsiteX31" fmla="*/ 1931212 w 4520793"/>
                <a:gd name="connsiteY31" fmla="*/ 420624 h 581559"/>
                <a:gd name="connsiteX32" fmla="*/ 2114092 w 4520793"/>
                <a:gd name="connsiteY32" fmla="*/ 416967 h 581559"/>
                <a:gd name="connsiteX33" fmla="*/ 2362809 w 4520793"/>
                <a:gd name="connsiteY33" fmla="*/ 416967 h 581559"/>
                <a:gd name="connsiteX34" fmla="*/ 2688336 w 4520793"/>
                <a:gd name="connsiteY34" fmla="*/ 424282 h 581559"/>
                <a:gd name="connsiteX35" fmla="*/ 2948025 w 4520793"/>
                <a:gd name="connsiteY35" fmla="*/ 427940 h 581559"/>
                <a:gd name="connsiteX36" fmla="*/ 3215030 w 4520793"/>
                <a:gd name="connsiteY36" fmla="*/ 438912 h 581559"/>
                <a:gd name="connsiteX37" fmla="*/ 3438144 w 4520793"/>
                <a:gd name="connsiteY37" fmla="*/ 442570 h 581559"/>
                <a:gd name="connsiteX38" fmla="*/ 3738067 w 4520793"/>
                <a:gd name="connsiteY38" fmla="*/ 464516 h 581559"/>
                <a:gd name="connsiteX39" fmla="*/ 3961180 w 4520793"/>
                <a:gd name="connsiteY39" fmla="*/ 482804 h 581559"/>
                <a:gd name="connsiteX40" fmla="*/ 4005072 w 4520793"/>
                <a:gd name="connsiteY40" fmla="*/ 486461 h 581559"/>
                <a:gd name="connsiteX41" fmla="*/ 4052620 w 4520793"/>
                <a:gd name="connsiteY41" fmla="*/ 501092 h 581559"/>
                <a:gd name="connsiteX42" fmla="*/ 4092854 w 4520793"/>
                <a:gd name="connsiteY42" fmla="*/ 523037 h 581559"/>
                <a:gd name="connsiteX43" fmla="*/ 4147718 w 4520793"/>
                <a:gd name="connsiteY43" fmla="*/ 555956 h 581559"/>
                <a:gd name="connsiteX44" fmla="*/ 4173321 w 4520793"/>
                <a:gd name="connsiteY44" fmla="*/ 570586 h 581559"/>
                <a:gd name="connsiteX45" fmla="*/ 4195267 w 4520793"/>
                <a:gd name="connsiteY45" fmla="*/ 577901 h 581559"/>
                <a:gd name="connsiteX46" fmla="*/ 4231843 w 4520793"/>
                <a:gd name="connsiteY46" fmla="*/ 581559 h 581559"/>
                <a:gd name="connsiteX47" fmla="*/ 4261104 w 4520793"/>
                <a:gd name="connsiteY47" fmla="*/ 570586 h 581559"/>
                <a:gd name="connsiteX48" fmla="*/ 4294022 w 4520793"/>
                <a:gd name="connsiteY48" fmla="*/ 552298 h 581559"/>
                <a:gd name="connsiteX49" fmla="*/ 4330598 w 4520793"/>
                <a:gd name="connsiteY49" fmla="*/ 519380 h 581559"/>
                <a:gd name="connsiteX50" fmla="*/ 4359859 w 4520793"/>
                <a:gd name="connsiteY50" fmla="*/ 479146 h 581559"/>
                <a:gd name="connsiteX51" fmla="*/ 4385462 w 4520793"/>
                <a:gd name="connsiteY51" fmla="*/ 431597 h 581559"/>
                <a:gd name="connsiteX52" fmla="*/ 4425696 w 4520793"/>
                <a:gd name="connsiteY52" fmla="*/ 340157 h 581559"/>
                <a:gd name="connsiteX53" fmla="*/ 4484217 w 4520793"/>
                <a:gd name="connsiteY53" fmla="*/ 171908 h 581559"/>
                <a:gd name="connsiteX54" fmla="*/ 4520793 w 4520793"/>
                <a:gd name="connsiteY54" fmla="*/ 36576 h 581559"/>
                <a:gd name="connsiteX55" fmla="*/ 4520793 w 4520793"/>
                <a:gd name="connsiteY55" fmla="*/ 25604 h 581559"/>
                <a:gd name="connsiteX56" fmla="*/ 4520793 w 4520793"/>
                <a:gd name="connsiteY56" fmla="*/ 14631 h 581559"/>
                <a:gd name="connsiteX57" fmla="*/ 4513478 w 4520793"/>
                <a:gd name="connsiteY57" fmla="*/ 0 h 581559"/>
                <a:gd name="connsiteX58" fmla="*/ 4495190 w 4520793"/>
                <a:gd name="connsiteY58" fmla="*/ 0 h 581559"/>
                <a:gd name="connsiteX59" fmla="*/ 4480560 w 4520793"/>
                <a:gd name="connsiteY59" fmla="*/ 7316 h 581559"/>
                <a:gd name="connsiteX60" fmla="*/ 4465929 w 4520793"/>
                <a:gd name="connsiteY60" fmla="*/ 18288 h 581559"/>
                <a:gd name="connsiteX61" fmla="*/ 4433011 w 4520793"/>
                <a:gd name="connsiteY61" fmla="*/ 65837 h 581559"/>
                <a:gd name="connsiteX62" fmla="*/ 4378147 w 4520793"/>
                <a:gd name="connsiteY62" fmla="*/ 138989 h 581559"/>
                <a:gd name="connsiteX63" fmla="*/ 4345228 w 4520793"/>
                <a:gd name="connsiteY63" fmla="*/ 168250 h 581559"/>
                <a:gd name="connsiteX64" fmla="*/ 4308652 w 4520793"/>
                <a:gd name="connsiteY64" fmla="*/ 182880 h 581559"/>
                <a:gd name="connsiteX65" fmla="*/ 4231843 w 4520793"/>
                <a:gd name="connsiteY65" fmla="*/ 193853 h 581559"/>
                <a:gd name="connsiteX66" fmla="*/ 3983126 w 4520793"/>
                <a:gd name="connsiteY66" fmla="*/ 204826 h 581559"/>
                <a:gd name="connsiteX67" fmla="*/ 3763670 w 4520793"/>
                <a:gd name="connsiteY67" fmla="*/ 212141 h 581559"/>
                <a:gd name="connsiteX68" fmla="*/ 3551529 w 4520793"/>
                <a:gd name="connsiteY68" fmla="*/ 215799 h 581559"/>
                <a:gd name="connsiteX69" fmla="*/ 3350361 w 4520793"/>
                <a:gd name="connsiteY69" fmla="*/ 215799 h 581559"/>
                <a:gd name="connsiteX70" fmla="*/ 2988259 w 4520793"/>
                <a:gd name="connsiteY70" fmla="*/ 215799 h 581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520793" h="581559">
                  <a:moveTo>
                    <a:pt x="2988259" y="215799"/>
                  </a:moveTo>
                  <a:lnTo>
                    <a:pt x="2768803" y="215799"/>
                  </a:lnTo>
                  <a:lnTo>
                    <a:pt x="2604211" y="215799"/>
                  </a:lnTo>
                  <a:lnTo>
                    <a:pt x="2446934" y="215799"/>
                  </a:lnTo>
                  <a:lnTo>
                    <a:pt x="2139696" y="215799"/>
                  </a:lnTo>
                  <a:lnTo>
                    <a:pt x="1792224" y="215799"/>
                  </a:lnTo>
                  <a:lnTo>
                    <a:pt x="1565452" y="212141"/>
                  </a:lnTo>
                  <a:lnTo>
                    <a:pt x="1331366" y="204826"/>
                  </a:lnTo>
                  <a:lnTo>
                    <a:pt x="983894" y="190196"/>
                  </a:lnTo>
                  <a:lnTo>
                    <a:pt x="760780" y="179223"/>
                  </a:lnTo>
                  <a:lnTo>
                    <a:pt x="592531" y="168250"/>
                  </a:lnTo>
                  <a:lnTo>
                    <a:pt x="537667" y="160935"/>
                  </a:lnTo>
                  <a:lnTo>
                    <a:pt x="65836" y="153620"/>
                  </a:lnTo>
                  <a:lnTo>
                    <a:pt x="36576" y="164592"/>
                  </a:lnTo>
                  <a:lnTo>
                    <a:pt x="14630" y="175565"/>
                  </a:lnTo>
                  <a:lnTo>
                    <a:pt x="3657" y="190196"/>
                  </a:lnTo>
                  <a:lnTo>
                    <a:pt x="0" y="212141"/>
                  </a:lnTo>
                  <a:lnTo>
                    <a:pt x="10972" y="259690"/>
                  </a:lnTo>
                  <a:lnTo>
                    <a:pt x="32918" y="288951"/>
                  </a:lnTo>
                  <a:lnTo>
                    <a:pt x="102412" y="340157"/>
                  </a:lnTo>
                  <a:lnTo>
                    <a:pt x="171907" y="387706"/>
                  </a:lnTo>
                  <a:lnTo>
                    <a:pt x="226771" y="420624"/>
                  </a:lnTo>
                  <a:lnTo>
                    <a:pt x="285292" y="442570"/>
                  </a:lnTo>
                  <a:lnTo>
                    <a:pt x="340156" y="453543"/>
                  </a:lnTo>
                  <a:lnTo>
                    <a:pt x="416966" y="460858"/>
                  </a:lnTo>
                  <a:lnTo>
                    <a:pt x="482803" y="457200"/>
                  </a:lnTo>
                  <a:lnTo>
                    <a:pt x="577900" y="449885"/>
                  </a:lnTo>
                  <a:lnTo>
                    <a:pt x="735177" y="442570"/>
                  </a:lnTo>
                  <a:lnTo>
                    <a:pt x="958291" y="435255"/>
                  </a:lnTo>
                  <a:lnTo>
                    <a:pt x="1236268" y="427940"/>
                  </a:lnTo>
                  <a:lnTo>
                    <a:pt x="1580083" y="420624"/>
                  </a:lnTo>
                  <a:lnTo>
                    <a:pt x="1931212" y="420624"/>
                  </a:lnTo>
                  <a:lnTo>
                    <a:pt x="2114092" y="416967"/>
                  </a:lnTo>
                  <a:lnTo>
                    <a:pt x="2362809" y="416967"/>
                  </a:lnTo>
                  <a:lnTo>
                    <a:pt x="2688336" y="424282"/>
                  </a:lnTo>
                  <a:lnTo>
                    <a:pt x="2948025" y="427940"/>
                  </a:lnTo>
                  <a:lnTo>
                    <a:pt x="3215030" y="438912"/>
                  </a:lnTo>
                  <a:lnTo>
                    <a:pt x="3438144" y="442570"/>
                  </a:lnTo>
                  <a:lnTo>
                    <a:pt x="3738067" y="464516"/>
                  </a:lnTo>
                  <a:lnTo>
                    <a:pt x="3961180" y="482804"/>
                  </a:lnTo>
                  <a:lnTo>
                    <a:pt x="4005072" y="486461"/>
                  </a:lnTo>
                  <a:lnTo>
                    <a:pt x="4052620" y="501092"/>
                  </a:lnTo>
                  <a:lnTo>
                    <a:pt x="4092854" y="523037"/>
                  </a:lnTo>
                  <a:lnTo>
                    <a:pt x="4147718" y="555956"/>
                  </a:lnTo>
                  <a:lnTo>
                    <a:pt x="4173321" y="570586"/>
                  </a:lnTo>
                  <a:lnTo>
                    <a:pt x="4195267" y="577901"/>
                  </a:lnTo>
                  <a:lnTo>
                    <a:pt x="4231843" y="581559"/>
                  </a:lnTo>
                  <a:lnTo>
                    <a:pt x="4261104" y="570586"/>
                  </a:lnTo>
                  <a:lnTo>
                    <a:pt x="4294022" y="552298"/>
                  </a:lnTo>
                  <a:lnTo>
                    <a:pt x="4330598" y="519380"/>
                  </a:lnTo>
                  <a:lnTo>
                    <a:pt x="4359859" y="479146"/>
                  </a:lnTo>
                  <a:lnTo>
                    <a:pt x="4385462" y="431597"/>
                  </a:lnTo>
                  <a:lnTo>
                    <a:pt x="4425696" y="340157"/>
                  </a:lnTo>
                  <a:lnTo>
                    <a:pt x="4484217" y="171908"/>
                  </a:lnTo>
                  <a:lnTo>
                    <a:pt x="4520793" y="36576"/>
                  </a:lnTo>
                  <a:lnTo>
                    <a:pt x="4520793" y="25604"/>
                  </a:lnTo>
                  <a:lnTo>
                    <a:pt x="4520793" y="14631"/>
                  </a:lnTo>
                  <a:lnTo>
                    <a:pt x="4513478" y="0"/>
                  </a:lnTo>
                  <a:lnTo>
                    <a:pt x="4495190" y="0"/>
                  </a:lnTo>
                  <a:lnTo>
                    <a:pt x="4480560" y="7316"/>
                  </a:lnTo>
                  <a:lnTo>
                    <a:pt x="4465929" y="18288"/>
                  </a:lnTo>
                  <a:lnTo>
                    <a:pt x="4433011" y="65837"/>
                  </a:lnTo>
                  <a:lnTo>
                    <a:pt x="4378147" y="138989"/>
                  </a:lnTo>
                  <a:lnTo>
                    <a:pt x="4345228" y="168250"/>
                  </a:lnTo>
                  <a:lnTo>
                    <a:pt x="4308652" y="182880"/>
                  </a:lnTo>
                  <a:lnTo>
                    <a:pt x="4231843" y="193853"/>
                  </a:lnTo>
                  <a:lnTo>
                    <a:pt x="3983126" y="204826"/>
                  </a:lnTo>
                  <a:lnTo>
                    <a:pt x="3763670" y="212141"/>
                  </a:lnTo>
                  <a:lnTo>
                    <a:pt x="3551529" y="215799"/>
                  </a:lnTo>
                  <a:lnTo>
                    <a:pt x="3350361" y="215799"/>
                  </a:lnTo>
                  <a:lnTo>
                    <a:pt x="2988259" y="21579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64C96B82-E214-4820-9D7D-D7A17828260D}"/>
                </a:ext>
              </a:extLst>
            </p:cNvPr>
            <p:cNvSpPr/>
            <p:nvPr/>
          </p:nvSpPr>
          <p:spPr>
            <a:xfrm>
              <a:off x="2944813" y="5267325"/>
              <a:ext cx="609600" cy="742950"/>
            </a:xfrm>
            <a:custGeom>
              <a:avLst/>
              <a:gdLst>
                <a:gd name="connsiteX0" fmla="*/ 214313 w 609600"/>
                <a:gd name="connsiteY0" fmla="*/ 88106 h 742950"/>
                <a:gd name="connsiteX1" fmla="*/ 423863 w 609600"/>
                <a:gd name="connsiteY1" fmla="*/ 188119 h 742950"/>
                <a:gd name="connsiteX2" fmla="*/ 511969 w 609600"/>
                <a:gd name="connsiteY2" fmla="*/ 230981 h 742950"/>
                <a:gd name="connsiteX3" fmla="*/ 533400 w 609600"/>
                <a:gd name="connsiteY3" fmla="*/ 235744 h 742950"/>
                <a:gd name="connsiteX4" fmla="*/ 547688 w 609600"/>
                <a:gd name="connsiteY4" fmla="*/ 235744 h 742950"/>
                <a:gd name="connsiteX5" fmla="*/ 566738 w 609600"/>
                <a:gd name="connsiteY5" fmla="*/ 230981 h 742950"/>
                <a:gd name="connsiteX6" fmla="*/ 578644 w 609600"/>
                <a:gd name="connsiteY6" fmla="*/ 223838 h 742950"/>
                <a:gd name="connsiteX7" fmla="*/ 588169 w 609600"/>
                <a:gd name="connsiteY7" fmla="*/ 195263 h 742950"/>
                <a:gd name="connsiteX8" fmla="*/ 602457 w 609600"/>
                <a:gd name="connsiteY8" fmla="*/ 61913 h 742950"/>
                <a:gd name="connsiteX9" fmla="*/ 609600 w 609600"/>
                <a:gd name="connsiteY9" fmla="*/ 742950 h 742950"/>
                <a:gd name="connsiteX10" fmla="*/ 588169 w 609600"/>
                <a:gd name="connsiteY10" fmla="*/ 711994 h 742950"/>
                <a:gd name="connsiteX11" fmla="*/ 571500 w 609600"/>
                <a:gd name="connsiteY11" fmla="*/ 673894 h 742950"/>
                <a:gd name="connsiteX12" fmla="*/ 533400 w 609600"/>
                <a:gd name="connsiteY12" fmla="*/ 595313 h 742950"/>
                <a:gd name="connsiteX13" fmla="*/ 495300 w 609600"/>
                <a:gd name="connsiteY13" fmla="*/ 523875 h 742950"/>
                <a:gd name="connsiteX14" fmla="*/ 445294 w 609600"/>
                <a:gd name="connsiteY14" fmla="*/ 433388 h 742950"/>
                <a:gd name="connsiteX15" fmla="*/ 426244 w 609600"/>
                <a:gd name="connsiteY15" fmla="*/ 402431 h 742950"/>
                <a:gd name="connsiteX16" fmla="*/ 392907 w 609600"/>
                <a:gd name="connsiteY16" fmla="*/ 366713 h 742950"/>
                <a:gd name="connsiteX17" fmla="*/ 323850 w 609600"/>
                <a:gd name="connsiteY17" fmla="*/ 300038 h 742950"/>
                <a:gd name="connsiteX18" fmla="*/ 264319 w 609600"/>
                <a:gd name="connsiteY18" fmla="*/ 250031 h 742950"/>
                <a:gd name="connsiteX19" fmla="*/ 214313 w 609600"/>
                <a:gd name="connsiteY19" fmla="*/ 207169 h 742950"/>
                <a:gd name="connsiteX20" fmla="*/ 171450 w 609600"/>
                <a:gd name="connsiteY20" fmla="*/ 171450 h 742950"/>
                <a:gd name="connsiteX21" fmla="*/ 109538 w 609600"/>
                <a:gd name="connsiteY21" fmla="*/ 128588 h 742950"/>
                <a:gd name="connsiteX22" fmla="*/ 28575 w 609600"/>
                <a:gd name="connsiteY22" fmla="*/ 71438 h 742950"/>
                <a:gd name="connsiteX23" fmla="*/ 14288 w 609600"/>
                <a:gd name="connsiteY23" fmla="*/ 59531 h 742950"/>
                <a:gd name="connsiteX24" fmla="*/ 2382 w 609600"/>
                <a:gd name="connsiteY24" fmla="*/ 35719 h 742950"/>
                <a:gd name="connsiteX25" fmla="*/ 0 w 609600"/>
                <a:gd name="connsiteY25" fmla="*/ 9525 h 742950"/>
                <a:gd name="connsiteX26" fmla="*/ 9525 w 609600"/>
                <a:gd name="connsiteY26" fmla="*/ 0 h 742950"/>
                <a:gd name="connsiteX27" fmla="*/ 28575 w 609600"/>
                <a:gd name="connsiteY27" fmla="*/ 2381 h 742950"/>
                <a:gd name="connsiteX28" fmla="*/ 78582 w 609600"/>
                <a:gd name="connsiteY28" fmla="*/ 23813 h 742950"/>
                <a:gd name="connsiteX29" fmla="*/ 214313 w 609600"/>
                <a:gd name="connsiteY29" fmla="*/ 88106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09600" h="742950">
                  <a:moveTo>
                    <a:pt x="214313" y="88106"/>
                  </a:moveTo>
                  <a:lnTo>
                    <a:pt x="423863" y="188119"/>
                  </a:lnTo>
                  <a:lnTo>
                    <a:pt x="511969" y="230981"/>
                  </a:lnTo>
                  <a:lnTo>
                    <a:pt x="533400" y="235744"/>
                  </a:lnTo>
                  <a:lnTo>
                    <a:pt x="547688" y="235744"/>
                  </a:lnTo>
                  <a:lnTo>
                    <a:pt x="566738" y="230981"/>
                  </a:lnTo>
                  <a:lnTo>
                    <a:pt x="578644" y="223838"/>
                  </a:lnTo>
                  <a:lnTo>
                    <a:pt x="588169" y="195263"/>
                  </a:lnTo>
                  <a:lnTo>
                    <a:pt x="602457" y="61913"/>
                  </a:lnTo>
                  <a:lnTo>
                    <a:pt x="609600" y="742950"/>
                  </a:lnTo>
                  <a:lnTo>
                    <a:pt x="588169" y="711994"/>
                  </a:lnTo>
                  <a:lnTo>
                    <a:pt x="571500" y="673894"/>
                  </a:lnTo>
                  <a:lnTo>
                    <a:pt x="533400" y="595313"/>
                  </a:lnTo>
                  <a:lnTo>
                    <a:pt x="495300" y="523875"/>
                  </a:lnTo>
                  <a:lnTo>
                    <a:pt x="445294" y="433388"/>
                  </a:lnTo>
                  <a:lnTo>
                    <a:pt x="426244" y="402431"/>
                  </a:lnTo>
                  <a:lnTo>
                    <a:pt x="392907" y="366713"/>
                  </a:lnTo>
                  <a:lnTo>
                    <a:pt x="323850" y="300038"/>
                  </a:lnTo>
                  <a:lnTo>
                    <a:pt x="264319" y="250031"/>
                  </a:lnTo>
                  <a:lnTo>
                    <a:pt x="214313" y="207169"/>
                  </a:lnTo>
                  <a:lnTo>
                    <a:pt x="171450" y="171450"/>
                  </a:lnTo>
                  <a:lnTo>
                    <a:pt x="109538" y="128588"/>
                  </a:lnTo>
                  <a:lnTo>
                    <a:pt x="28575" y="71438"/>
                  </a:lnTo>
                  <a:lnTo>
                    <a:pt x="14288" y="59531"/>
                  </a:lnTo>
                  <a:lnTo>
                    <a:pt x="2382" y="35719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78582" y="23813"/>
                  </a:lnTo>
                  <a:lnTo>
                    <a:pt x="214313" y="88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31B7E5FA-902F-4EF0-BA03-9CEA57AE03E8}"/>
                </a:ext>
              </a:extLst>
            </p:cNvPr>
            <p:cNvSpPr/>
            <p:nvPr/>
          </p:nvSpPr>
          <p:spPr>
            <a:xfrm>
              <a:off x="2528888" y="3481388"/>
              <a:ext cx="1785937" cy="1076325"/>
            </a:xfrm>
            <a:custGeom>
              <a:avLst/>
              <a:gdLst>
                <a:gd name="connsiteX0" fmla="*/ 1671637 w 1785937"/>
                <a:gd name="connsiteY0" fmla="*/ 138112 h 1076325"/>
                <a:gd name="connsiteX1" fmla="*/ 1583531 w 1785937"/>
                <a:gd name="connsiteY1" fmla="*/ 207168 h 1076325"/>
                <a:gd name="connsiteX2" fmla="*/ 1485900 w 1785937"/>
                <a:gd name="connsiteY2" fmla="*/ 280987 h 1076325"/>
                <a:gd name="connsiteX3" fmla="*/ 1350168 w 1785937"/>
                <a:gd name="connsiteY3" fmla="*/ 388143 h 1076325"/>
                <a:gd name="connsiteX4" fmla="*/ 1226343 w 1785937"/>
                <a:gd name="connsiteY4" fmla="*/ 483393 h 1076325"/>
                <a:gd name="connsiteX5" fmla="*/ 1071562 w 1785937"/>
                <a:gd name="connsiteY5" fmla="*/ 590550 h 1076325"/>
                <a:gd name="connsiteX6" fmla="*/ 923925 w 1785937"/>
                <a:gd name="connsiteY6" fmla="*/ 676275 h 1076325"/>
                <a:gd name="connsiteX7" fmla="*/ 781050 w 1785937"/>
                <a:gd name="connsiteY7" fmla="*/ 762000 h 1076325"/>
                <a:gd name="connsiteX8" fmla="*/ 714375 w 1785937"/>
                <a:gd name="connsiteY8" fmla="*/ 802481 h 1076325"/>
                <a:gd name="connsiteX9" fmla="*/ 614362 w 1785937"/>
                <a:gd name="connsiteY9" fmla="*/ 862012 h 1076325"/>
                <a:gd name="connsiteX10" fmla="*/ 500062 w 1785937"/>
                <a:gd name="connsiteY10" fmla="*/ 928687 h 1076325"/>
                <a:gd name="connsiteX11" fmla="*/ 454818 w 1785937"/>
                <a:gd name="connsiteY11" fmla="*/ 973931 h 1076325"/>
                <a:gd name="connsiteX12" fmla="*/ 400050 w 1785937"/>
                <a:gd name="connsiteY12" fmla="*/ 1031081 h 1076325"/>
                <a:gd name="connsiteX13" fmla="*/ 381000 w 1785937"/>
                <a:gd name="connsiteY13" fmla="*/ 1054893 h 1076325"/>
                <a:gd name="connsiteX14" fmla="*/ 369093 w 1785937"/>
                <a:gd name="connsiteY14" fmla="*/ 1064418 h 1076325"/>
                <a:gd name="connsiteX15" fmla="*/ 342900 w 1785937"/>
                <a:gd name="connsiteY15" fmla="*/ 1073943 h 1076325"/>
                <a:gd name="connsiteX16" fmla="*/ 321468 w 1785937"/>
                <a:gd name="connsiteY16" fmla="*/ 1076325 h 1076325"/>
                <a:gd name="connsiteX17" fmla="*/ 297656 w 1785937"/>
                <a:gd name="connsiteY17" fmla="*/ 1069181 h 1076325"/>
                <a:gd name="connsiteX18" fmla="*/ 273843 w 1785937"/>
                <a:gd name="connsiteY18" fmla="*/ 1057275 h 1076325"/>
                <a:gd name="connsiteX19" fmla="*/ 240506 w 1785937"/>
                <a:gd name="connsiteY19" fmla="*/ 1031081 h 1076325"/>
                <a:gd name="connsiteX20" fmla="*/ 171450 w 1785937"/>
                <a:gd name="connsiteY20" fmla="*/ 957262 h 1076325"/>
                <a:gd name="connsiteX21" fmla="*/ 114300 w 1785937"/>
                <a:gd name="connsiteY21" fmla="*/ 881062 h 1076325"/>
                <a:gd name="connsiteX22" fmla="*/ 73818 w 1785937"/>
                <a:gd name="connsiteY22" fmla="*/ 823912 h 1076325"/>
                <a:gd name="connsiteX23" fmla="*/ 40481 w 1785937"/>
                <a:gd name="connsiteY23" fmla="*/ 766762 h 1076325"/>
                <a:gd name="connsiteX24" fmla="*/ 23812 w 1785937"/>
                <a:gd name="connsiteY24" fmla="*/ 726281 h 1076325"/>
                <a:gd name="connsiteX25" fmla="*/ 9525 w 1785937"/>
                <a:gd name="connsiteY25" fmla="*/ 681037 h 1076325"/>
                <a:gd name="connsiteX26" fmla="*/ 4762 w 1785937"/>
                <a:gd name="connsiteY26" fmla="*/ 645318 h 1076325"/>
                <a:gd name="connsiteX27" fmla="*/ 0 w 1785937"/>
                <a:gd name="connsiteY27" fmla="*/ 619125 h 1076325"/>
                <a:gd name="connsiteX28" fmla="*/ 2381 w 1785937"/>
                <a:gd name="connsiteY28" fmla="*/ 595312 h 1076325"/>
                <a:gd name="connsiteX29" fmla="*/ 7143 w 1785937"/>
                <a:gd name="connsiteY29" fmla="*/ 585787 h 1076325"/>
                <a:gd name="connsiteX30" fmla="*/ 16668 w 1785937"/>
                <a:gd name="connsiteY30" fmla="*/ 581025 h 1076325"/>
                <a:gd name="connsiteX31" fmla="*/ 33337 w 1785937"/>
                <a:gd name="connsiteY31" fmla="*/ 583406 h 1076325"/>
                <a:gd name="connsiteX32" fmla="*/ 50006 w 1785937"/>
                <a:gd name="connsiteY32" fmla="*/ 595312 h 1076325"/>
                <a:gd name="connsiteX33" fmla="*/ 107156 w 1785937"/>
                <a:gd name="connsiteY33" fmla="*/ 661987 h 1076325"/>
                <a:gd name="connsiteX34" fmla="*/ 150018 w 1785937"/>
                <a:gd name="connsiteY34" fmla="*/ 697706 h 1076325"/>
                <a:gd name="connsiteX35" fmla="*/ 185737 w 1785937"/>
                <a:gd name="connsiteY35" fmla="*/ 719137 h 1076325"/>
                <a:gd name="connsiteX36" fmla="*/ 223837 w 1785937"/>
                <a:gd name="connsiteY36" fmla="*/ 728662 h 1076325"/>
                <a:gd name="connsiteX37" fmla="*/ 252412 w 1785937"/>
                <a:gd name="connsiteY37" fmla="*/ 733425 h 1076325"/>
                <a:gd name="connsiteX38" fmla="*/ 309562 w 1785937"/>
                <a:gd name="connsiteY38" fmla="*/ 723900 h 1076325"/>
                <a:gd name="connsiteX39" fmla="*/ 438150 w 1785937"/>
                <a:gd name="connsiteY39" fmla="*/ 681037 h 1076325"/>
                <a:gd name="connsiteX40" fmla="*/ 583406 w 1785937"/>
                <a:gd name="connsiteY40" fmla="*/ 621506 h 1076325"/>
                <a:gd name="connsiteX41" fmla="*/ 785812 w 1785937"/>
                <a:gd name="connsiteY41" fmla="*/ 521493 h 1076325"/>
                <a:gd name="connsiteX42" fmla="*/ 969168 w 1785937"/>
                <a:gd name="connsiteY42" fmla="*/ 421481 h 1076325"/>
                <a:gd name="connsiteX43" fmla="*/ 1066800 w 1785937"/>
                <a:gd name="connsiteY43" fmla="*/ 364331 h 1076325"/>
                <a:gd name="connsiteX44" fmla="*/ 1245393 w 1785937"/>
                <a:gd name="connsiteY44" fmla="*/ 285750 h 1076325"/>
                <a:gd name="connsiteX45" fmla="*/ 1397793 w 1785937"/>
                <a:gd name="connsiteY45" fmla="*/ 200025 h 1076325"/>
                <a:gd name="connsiteX46" fmla="*/ 1569243 w 1785937"/>
                <a:gd name="connsiteY46" fmla="*/ 102393 h 1076325"/>
                <a:gd name="connsiteX47" fmla="*/ 1707356 w 1785937"/>
                <a:gd name="connsiteY47" fmla="*/ 23812 h 1076325"/>
                <a:gd name="connsiteX48" fmla="*/ 1757362 w 1785937"/>
                <a:gd name="connsiteY48" fmla="*/ 0 h 1076325"/>
                <a:gd name="connsiteX49" fmla="*/ 1771650 w 1785937"/>
                <a:gd name="connsiteY49" fmla="*/ 2381 h 1076325"/>
                <a:gd name="connsiteX50" fmla="*/ 1783556 w 1785937"/>
                <a:gd name="connsiteY50" fmla="*/ 9525 h 1076325"/>
                <a:gd name="connsiteX51" fmla="*/ 1785937 w 1785937"/>
                <a:gd name="connsiteY51" fmla="*/ 21431 h 1076325"/>
                <a:gd name="connsiteX52" fmla="*/ 1774031 w 1785937"/>
                <a:gd name="connsiteY52" fmla="*/ 54768 h 1076325"/>
                <a:gd name="connsiteX53" fmla="*/ 1731168 w 1785937"/>
                <a:gd name="connsiteY53" fmla="*/ 92868 h 1076325"/>
                <a:gd name="connsiteX54" fmla="*/ 1671637 w 1785937"/>
                <a:gd name="connsiteY54" fmla="*/ 138112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85937" h="1076325">
                  <a:moveTo>
                    <a:pt x="1671637" y="138112"/>
                  </a:moveTo>
                  <a:lnTo>
                    <a:pt x="1583531" y="207168"/>
                  </a:lnTo>
                  <a:lnTo>
                    <a:pt x="1485900" y="280987"/>
                  </a:lnTo>
                  <a:lnTo>
                    <a:pt x="1350168" y="388143"/>
                  </a:lnTo>
                  <a:lnTo>
                    <a:pt x="1226343" y="483393"/>
                  </a:lnTo>
                  <a:lnTo>
                    <a:pt x="1071562" y="590550"/>
                  </a:lnTo>
                  <a:lnTo>
                    <a:pt x="923925" y="676275"/>
                  </a:lnTo>
                  <a:lnTo>
                    <a:pt x="781050" y="762000"/>
                  </a:lnTo>
                  <a:lnTo>
                    <a:pt x="714375" y="802481"/>
                  </a:lnTo>
                  <a:lnTo>
                    <a:pt x="614362" y="862012"/>
                  </a:lnTo>
                  <a:lnTo>
                    <a:pt x="500062" y="928687"/>
                  </a:lnTo>
                  <a:lnTo>
                    <a:pt x="454818" y="973931"/>
                  </a:lnTo>
                  <a:lnTo>
                    <a:pt x="400050" y="1031081"/>
                  </a:lnTo>
                  <a:lnTo>
                    <a:pt x="381000" y="1054893"/>
                  </a:lnTo>
                  <a:lnTo>
                    <a:pt x="369093" y="1064418"/>
                  </a:lnTo>
                  <a:lnTo>
                    <a:pt x="342900" y="1073943"/>
                  </a:lnTo>
                  <a:lnTo>
                    <a:pt x="321468" y="1076325"/>
                  </a:lnTo>
                  <a:lnTo>
                    <a:pt x="297656" y="1069181"/>
                  </a:lnTo>
                  <a:lnTo>
                    <a:pt x="273843" y="1057275"/>
                  </a:lnTo>
                  <a:lnTo>
                    <a:pt x="240506" y="1031081"/>
                  </a:lnTo>
                  <a:lnTo>
                    <a:pt x="171450" y="957262"/>
                  </a:lnTo>
                  <a:lnTo>
                    <a:pt x="114300" y="881062"/>
                  </a:lnTo>
                  <a:lnTo>
                    <a:pt x="73818" y="823912"/>
                  </a:lnTo>
                  <a:lnTo>
                    <a:pt x="40481" y="766762"/>
                  </a:lnTo>
                  <a:lnTo>
                    <a:pt x="23812" y="726281"/>
                  </a:lnTo>
                  <a:lnTo>
                    <a:pt x="9525" y="681037"/>
                  </a:lnTo>
                  <a:lnTo>
                    <a:pt x="4762" y="645318"/>
                  </a:lnTo>
                  <a:lnTo>
                    <a:pt x="0" y="619125"/>
                  </a:lnTo>
                  <a:lnTo>
                    <a:pt x="2381" y="595312"/>
                  </a:lnTo>
                  <a:lnTo>
                    <a:pt x="7143" y="585787"/>
                  </a:lnTo>
                  <a:lnTo>
                    <a:pt x="16668" y="581025"/>
                  </a:lnTo>
                  <a:lnTo>
                    <a:pt x="33337" y="583406"/>
                  </a:lnTo>
                  <a:lnTo>
                    <a:pt x="50006" y="595312"/>
                  </a:lnTo>
                  <a:lnTo>
                    <a:pt x="107156" y="661987"/>
                  </a:lnTo>
                  <a:lnTo>
                    <a:pt x="150018" y="697706"/>
                  </a:lnTo>
                  <a:lnTo>
                    <a:pt x="185737" y="719137"/>
                  </a:lnTo>
                  <a:lnTo>
                    <a:pt x="223837" y="728662"/>
                  </a:lnTo>
                  <a:lnTo>
                    <a:pt x="252412" y="733425"/>
                  </a:lnTo>
                  <a:lnTo>
                    <a:pt x="309562" y="723900"/>
                  </a:lnTo>
                  <a:lnTo>
                    <a:pt x="438150" y="681037"/>
                  </a:lnTo>
                  <a:lnTo>
                    <a:pt x="583406" y="621506"/>
                  </a:lnTo>
                  <a:lnTo>
                    <a:pt x="785812" y="521493"/>
                  </a:lnTo>
                  <a:lnTo>
                    <a:pt x="969168" y="421481"/>
                  </a:lnTo>
                  <a:lnTo>
                    <a:pt x="1066800" y="364331"/>
                  </a:lnTo>
                  <a:lnTo>
                    <a:pt x="1245393" y="285750"/>
                  </a:lnTo>
                  <a:lnTo>
                    <a:pt x="1397793" y="200025"/>
                  </a:lnTo>
                  <a:lnTo>
                    <a:pt x="1569243" y="102393"/>
                  </a:lnTo>
                  <a:lnTo>
                    <a:pt x="1707356" y="23812"/>
                  </a:lnTo>
                  <a:lnTo>
                    <a:pt x="1757362" y="0"/>
                  </a:lnTo>
                  <a:lnTo>
                    <a:pt x="1771650" y="2381"/>
                  </a:lnTo>
                  <a:lnTo>
                    <a:pt x="1783556" y="9525"/>
                  </a:lnTo>
                  <a:lnTo>
                    <a:pt x="1785937" y="21431"/>
                  </a:lnTo>
                  <a:lnTo>
                    <a:pt x="1774031" y="54768"/>
                  </a:lnTo>
                  <a:lnTo>
                    <a:pt x="1731168" y="92868"/>
                  </a:lnTo>
                  <a:lnTo>
                    <a:pt x="1671637" y="138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57AF47A0-1461-4053-B16D-B56BE29F772E}"/>
                </a:ext>
              </a:extLst>
            </p:cNvPr>
            <p:cNvSpPr/>
            <p:nvPr/>
          </p:nvSpPr>
          <p:spPr>
            <a:xfrm rot="16200000">
              <a:off x="3933031" y="1797845"/>
              <a:ext cx="1730375" cy="1236662"/>
            </a:xfrm>
            <a:custGeom>
              <a:avLst/>
              <a:gdLst>
                <a:gd name="connsiteX0" fmla="*/ 933450 w 1731169"/>
                <a:gd name="connsiteY0" fmla="*/ 671513 h 1235869"/>
                <a:gd name="connsiteX1" fmla="*/ 838200 w 1731169"/>
                <a:gd name="connsiteY1" fmla="*/ 611981 h 1235869"/>
                <a:gd name="connsiteX2" fmla="*/ 735806 w 1731169"/>
                <a:gd name="connsiteY2" fmla="*/ 545306 h 1235869"/>
                <a:gd name="connsiteX3" fmla="*/ 638175 w 1731169"/>
                <a:gd name="connsiteY3" fmla="*/ 476250 h 1235869"/>
                <a:gd name="connsiteX4" fmla="*/ 557213 w 1731169"/>
                <a:gd name="connsiteY4" fmla="*/ 419100 h 1235869"/>
                <a:gd name="connsiteX5" fmla="*/ 471488 w 1731169"/>
                <a:gd name="connsiteY5" fmla="*/ 354806 h 1235869"/>
                <a:gd name="connsiteX6" fmla="*/ 376238 w 1731169"/>
                <a:gd name="connsiteY6" fmla="*/ 283369 h 1235869"/>
                <a:gd name="connsiteX7" fmla="*/ 266700 w 1731169"/>
                <a:gd name="connsiteY7" fmla="*/ 192881 h 1235869"/>
                <a:gd name="connsiteX8" fmla="*/ 154781 w 1731169"/>
                <a:gd name="connsiteY8" fmla="*/ 97631 h 1235869"/>
                <a:gd name="connsiteX9" fmla="*/ 76200 w 1731169"/>
                <a:gd name="connsiteY9" fmla="*/ 26194 h 1235869"/>
                <a:gd name="connsiteX10" fmla="*/ 47625 w 1731169"/>
                <a:gd name="connsiteY10" fmla="*/ 4763 h 1235869"/>
                <a:gd name="connsiteX11" fmla="*/ 21431 w 1731169"/>
                <a:gd name="connsiteY11" fmla="*/ 0 h 1235869"/>
                <a:gd name="connsiteX12" fmla="*/ 4763 w 1731169"/>
                <a:gd name="connsiteY12" fmla="*/ 4763 h 1235869"/>
                <a:gd name="connsiteX13" fmla="*/ 0 w 1731169"/>
                <a:gd name="connsiteY13" fmla="*/ 19050 h 1235869"/>
                <a:gd name="connsiteX14" fmla="*/ 4763 w 1731169"/>
                <a:gd name="connsiteY14" fmla="*/ 45244 h 1235869"/>
                <a:gd name="connsiteX15" fmla="*/ 45244 w 1731169"/>
                <a:gd name="connsiteY15" fmla="*/ 95250 h 1235869"/>
                <a:gd name="connsiteX16" fmla="*/ 152400 w 1731169"/>
                <a:gd name="connsiteY16" fmla="*/ 221456 h 1235869"/>
                <a:gd name="connsiteX17" fmla="*/ 271463 w 1731169"/>
                <a:gd name="connsiteY17" fmla="*/ 359569 h 1235869"/>
                <a:gd name="connsiteX18" fmla="*/ 395288 w 1731169"/>
                <a:gd name="connsiteY18" fmla="*/ 488156 h 1235869"/>
                <a:gd name="connsiteX19" fmla="*/ 509588 w 1731169"/>
                <a:gd name="connsiteY19" fmla="*/ 595313 h 1235869"/>
                <a:gd name="connsiteX20" fmla="*/ 576263 w 1731169"/>
                <a:gd name="connsiteY20" fmla="*/ 690563 h 1235869"/>
                <a:gd name="connsiteX21" fmla="*/ 695325 w 1731169"/>
                <a:gd name="connsiteY21" fmla="*/ 785813 h 1235869"/>
                <a:gd name="connsiteX22" fmla="*/ 831056 w 1731169"/>
                <a:gd name="connsiteY22" fmla="*/ 885825 h 1235869"/>
                <a:gd name="connsiteX23" fmla="*/ 931069 w 1731169"/>
                <a:gd name="connsiteY23" fmla="*/ 957263 h 1235869"/>
                <a:gd name="connsiteX24" fmla="*/ 1033463 w 1731169"/>
                <a:gd name="connsiteY24" fmla="*/ 1026319 h 1235869"/>
                <a:gd name="connsiteX25" fmla="*/ 1109663 w 1731169"/>
                <a:gd name="connsiteY25" fmla="*/ 1073944 h 1235869"/>
                <a:gd name="connsiteX26" fmla="*/ 1166813 w 1731169"/>
                <a:gd name="connsiteY26" fmla="*/ 1109663 h 1235869"/>
                <a:gd name="connsiteX27" fmla="*/ 1195388 w 1731169"/>
                <a:gd name="connsiteY27" fmla="*/ 1126331 h 1235869"/>
                <a:gd name="connsiteX28" fmla="*/ 1216819 w 1731169"/>
                <a:gd name="connsiteY28" fmla="*/ 1152525 h 1235869"/>
                <a:gd name="connsiteX29" fmla="*/ 1233488 w 1731169"/>
                <a:gd name="connsiteY29" fmla="*/ 1171575 h 1235869"/>
                <a:gd name="connsiteX30" fmla="*/ 1254919 w 1731169"/>
                <a:gd name="connsiteY30" fmla="*/ 1190625 h 1235869"/>
                <a:gd name="connsiteX31" fmla="*/ 1288256 w 1731169"/>
                <a:gd name="connsiteY31" fmla="*/ 1214438 h 1235869"/>
                <a:gd name="connsiteX32" fmla="*/ 1323975 w 1731169"/>
                <a:gd name="connsiteY32" fmla="*/ 1231106 h 1235869"/>
                <a:gd name="connsiteX33" fmla="*/ 1345406 w 1731169"/>
                <a:gd name="connsiteY33" fmla="*/ 1235869 h 1235869"/>
                <a:gd name="connsiteX34" fmla="*/ 1371600 w 1731169"/>
                <a:gd name="connsiteY34" fmla="*/ 1231106 h 1235869"/>
                <a:gd name="connsiteX35" fmla="*/ 1407319 w 1731169"/>
                <a:gd name="connsiteY35" fmla="*/ 1216819 h 1235869"/>
                <a:gd name="connsiteX36" fmla="*/ 1476375 w 1731169"/>
                <a:gd name="connsiteY36" fmla="*/ 1173956 h 1235869"/>
                <a:gd name="connsiteX37" fmla="*/ 1540669 w 1731169"/>
                <a:gd name="connsiteY37" fmla="*/ 1116806 h 1235869"/>
                <a:gd name="connsiteX38" fmla="*/ 1583531 w 1731169"/>
                <a:gd name="connsiteY38" fmla="*/ 1071563 h 1235869"/>
                <a:gd name="connsiteX39" fmla="*/ 1631156 w 1731169"/>
                <a:gd name="connsiteY39" fmla="*/ 1004888 h 1235869"/>
                <a:gd name="connsiteX40" fmla="*/ 1643063 w 1731169"/>
                <a:gd name="connsiteY40" fmla="*/ 978694 h 1235869"/>
                <a:gd name="connsiteX41" fmla="*/ 1676400 w 1731169"/>
                <a:gd name="connsiteY41" fmla="*/ 866775 h 1235869"/>
                <a:gd name="connsiteX42" fmla="*/ 1721644 w 1731169"/>
                <a:gd name="connsiteY42" fmla="*/ 735806 h 1235869"/>
                <a:gd name="connsiteX43" fmla="*/ 1728788 w 1731169"/>
                <a:gd name="connsiteY43" fmla="*/ 702469 h 1235869"/>
                <a:gd name="connsiteX44" fmla="*/ 1731169 w 1731169"/>
                <a:gd name="connsiteY44" fmla="*/ 685800 h 1235869"/>
                <a:gd name="connsiteX45" fmla="*/ 1731169 w 1731169"/>
                <a:gd name="connsiteY45" fmla="*/ 673894 h 1235869"/>
                <a:gd name="connsiteX46" fmla="*/ 1726406 w 1731169"/>
                <a:gd name="connsiteY46" fmla="*/ 666750 h 1235869"/>
                <a:gd name="connsiteX47" fmla="*/ 1712119 w 1731169"/>
                <a:gd name="connsiteY47" fmla="*/ 661988 h 1235869"/>
                <a:gd name="connsiteX48" fmla="*/ 1697831 w 1731169"/>
                <a:gd name="connsiteY48" fmla="*/ 666750 h 1235869"/>
                <a:gd name="connsiteX49" fmla="*/ 1681163 w 1731169"/>
                <a:gd name="connsiteY49" fmla="*/ 678656 h 1235869"/>
                <a:gd name="connsiteX50" fmla="*/ 1650206 w 1731169"/>
                <a:gd name="connsiteY50" fmla="*/ 711994 h 1235869"/>
                <a:gd name="connsiteX51" fmla="*/ 1590675 w 1731169"/>
                <a:gd name="connsiteY51" fmla="*/ 776288 h 1235869"/>
                <a:gd name="connsiteX52" fmla="*/ 1533525 w 1731169"/>
                <a:gd name="connsiteY52" fmla="*/ 828675 h 1235869"/>
                <a:gd name="connsiteX53" fmla="*/ 1507331 w 1731169"/>
                <a:gd name="connsiteY53" fmla="*/ 852488 h 1235869"/>
                <a:gd name="connsiteX54" fmla="*/ 1478756 w 1731169"/>
                <a:gd name="connsiteY54" fmla="*/ 854869 h 1235869"/>
                <a:gd name="connsiteX55" fmla="*/ 1407319 w 1731169"/>
                <a:gd name="connsiteY55" fmla="*/ 850106 h 1235869"/>
                <a:gd name="connsiteX56" fmla="*/ 1335881 w 1731169"/>
                <a:gd name="connsiteY56" fmla="*/ 835819 h 1235869"/>
                <a:gd name="connsiteX57" fmla="*/ 1250156 w 1731169"/>
                <a:gd name="connsiteY57" fmla="*/ 812006 h 1235869"/>
                <a:gd name="connsiteX58" fmla="*/ 1145381 w 1731169"/>
                <a:gd name="connsiteY58" fmla="*/ 773906 h 1235869"/>
                <a:gd name="connsiteX59" fmla="*/ 1038225 w 1731169"/>
                <a:gd name="connsiteY59" fmla="*/ 726281 h 1235869"/>
                <a:gd name="connsiteX60" fmla="*/ 933450 w 1731169"/>
                <a:gd name="connsiteY60" fmla="*/ 671513 h 1235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31169" h="1235869">
                  <a:moveTo>
                    <a:pt x="933450" y="671513"/>
                  </a:moveTo>
                  <a:lnTo>
                    <a:pt x="838200" y="611981"/>
                  </a:lnTo>
                  <a:lnTo>
                    <a:pt x="735806" y="545306"/>
                  </a:lnTo>
                  <a:lnTo>
                    <a:pt x="638175" y="476250"/>
                  </a:lnTo>
                  <a:lnTo>
                    <a:pt x="557213" y="419100"/>
                  </a:lnTo>
                  <a:lnTo>
                    <a:pt x="471488" y="354806"/>
                  </a:lnTo>
                  <a:lnTo>
                    <a:pt x="376238" y="283369"/>
                  </a:lnTo>
                  <a:lnTo>
                    <a:pt x="266700" y="192881"/>
                  </a:lnTo>
                  <a:lnTo>
                    <a:pt x="154781" y="97631"/>
                  </a:lnTo>
                  <a:lnTo>
                    <a:pt x="76200" y="26194"/>
                  </a:lnTo>
                  <a:lnTo>
                    <a:pt x="47625" y="4763"/>
                  </a:lnTo>
                  <a:lnTo>
                    <a:pt x="21431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45244" y="95250"/>
                  </a:lnTo>
                  <a:lnTo>
                    <a:pt x="152400" y="221456"/>
                  </a:lnTo>
                  <a:lnTo>
                    <a:pt x="271463" y="359569"/>
                  </a:lnTo>
                  <a:lnTo>
                    <a:pt x="395288" y="488156"/>
                  </a:lnTo>
                  <a:lnTo>
                    <a:pt x="509588" y="595313"/>
                  </a:lnTo>
                  <a:lnTo>
                    <a:pt x="576263" y="690563"/>
                  </a:lnTo>
                  <a:lnTo>
                    <a:pt x="695325" y="785813"/>
                  </a:lnTo>
                  <a:lnTo>
                    <a:pt x="831056" y="885825"/>
                  </a:lnTo>
                  <a:lnTo>
                    <a:pt x="931069" y="957263"/>
                  </a:lnTo>
                  <a:lnTo>
                    <a:pt x="1033463" y="1026319"/>
                  </a:lnTo>
                  <a:lnTo>
                    <a:pt x="1109663" y="1073944"/>
                  </a:lnTo>
                  <a:lnTo>
                    <a:pt x="1166813" y="1109663"/>
                  </a:lnTo>
                  <a:lnTo>
                    <a:pt x="1195388" y="1126331"/>
                  </a:lnTo>
                  <a:lnTo>
                    <a:pt x="1216819" y="1152525"/>
                  </a:lnTo>
                  <a:lnTo>
                    <a:pt x="1233488" y="1171575"/>
                  </a:lnTo>
                  <a:lnTo>
                    <a:pt x="1254919" y="1190625"/>
                  </a:lnTo>
                  <a:lnTo>
                    <a:pt x="1288256" y="1214438"/>
                  </a:lnTo>
                  <a:lnTo>
                    <a:pt x="1323975" y="1231106"/>
                  </a:lnTo>
                  <a:lnTo>
                    <a:pt x="1345406" y="1235869"/>
                  </a:lnTo>
                  <a:lnTo>
                    <a:pt x="1371600" y="1231106"/>
                  </a:lnTo>
                  <a:lnTo>
                    <a:pt x="1407319" y="1216819"/>
                  </a:lnTo>
                  <a:lnTo>
                    <a:pt x="1476375" y="1173956"/>
                  </a:lnTo>
                  <a:lnTo>
                    <a:pt x="1540669" y="1116806"/>
                  </a:lnTo>
                  <a:lnTo>
                    <a:pt x="1583531" y="1071563"/>
                  </a:lnTo>
                  <a:lnTo>
                    <a:pt x="1631156" y="1004888"/>
                  </a:lnTo>
                  <a:lnTo>
                    <a:pt x="1643063" y="978694"/>
                  </a:lnTo>
                  <a:lnTo>
                    <a:pt x="1676400" y="866775"/>
                  </a:lnTo>
                  <a:lnTo>
                    <a:pt x="1721644" y="735806"/>
                  </a:lnTo>
                  <a:lnTo>
                    <a:pt x="1728788" y="702469"/>
                  </a:lnTo>
                  <a:lnTo>
                    <a:pt x="1731169" y="685800"/>
                  </a:lnTo>
                  <a:lnTo>
                    <a:pt x="1731169" y="673894"/>
                  </a:lnTo>
                  <a:lnTo>
                    <a:pt x="1726406" y="666750"/>
                  </a:lnTo>
                  <a:lnTo>
                    <a:pt x="1712119" y="661988"/>
                  </a:lnTo>
                  <a:lnTo>
                    <a:pt x="1697831" y="666750"/>
                  </a:lnTo>
                  <a:lnTo>
                    <a:pt x="1681163" y="678656"/>
                  </a:lnTo>
                  <a:lnTo>
                    <a:pt x="1650206" y="711994"/>
                  </a:lnTo>
                  <a:lnTo>
                    <a:pt x="1590675" y="776288"/>
                  </a:lnTo>
                  <a:lnTo>
                    <a:pt x="1533525" y="828675"/>
                  </a:lnTo>
                  <a:lnTo>
                    <a:pt x="1507331" y="852488"/>
                  </a:lnTo>
                  <a:lnTo>
                    <a:pt x="1478756" y="854869"/>
                  </a:lnTo>
                  <a:lnTo>
                    <a:pt x="1407319" y="850106"/>
                  </a:lnTo>
                  <a:lnTo>
                    <a:pt x="1335881" y="835819"/>
                  </a:lnTo>
                  <a:lnTo>
                    <a:pt x="1250156" y="812006"/>
                  </a:lnTo>
                  <a:lnTo>
                    <a:pt x="1145381" y="773906"/>
                  </a:lnTo>
                  <a:lnTo>
                    <a:pt x="1038225" y="726281"/>
                  </a:lnTo>
                  <a:lnTo>
                    <a:pt x="933450" y="6715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86EE7B3-CBE7-49B1-9EEE-FAAA6DA340E8}"/>
                </a:ext>
              </a:extLst>
            </p:cNvPr>
            <p:cNvSpPr/>
            <p:nvPr/>
          </p:nvSpPr>
          <p:spPr>
            <a:xfrm rot="16200000">
              <a:off x="3177382" y="4182269"/>
              <a:ext cx="3471862" cy="381000"/>
            </a:xfrm>
            <a:custGeom>
              <a:avLst/>
              <a:gdLst>
                <a:gd name="connsiteX0" fmla="*/ 2313403 w 3472989"/>
                <a:gd name="connsiteY0" fmla="*/ 155765 h 380759"/>
                <a:gd name="connsiteX1" fmla="*/ 2079755 w 3472989"/>
                <a:gd name="connsiteY1" fmla="*/ 155765 h 380759"/>
                <a:gd name="connsiteX2" fmla="*/ 1912452 w 3472989"/>
                <a:gd name="connsiteY2" fmla="*/ 155765 h 380759"/>
                <a:gd name="connsiteX3" fmla="*/ 1693226 w 3472989"/>
                <a:gd name="connsiteY3" fmla="*/ 149996 h 380759"/>
                <a:gd name="connsiteX4" fmla="*/ 1471117 w 3472989"/>
                <a:gd name="connsiteY4" fmla="*/ 141342 h 380759"/>
                <a:gd name="connsiteX5" fmla="*/ 1266314 w 3472989"/>
                <a:gd name="connsiteY5" fmla="*/ 129804 h 380759"/>
                <a:gd name="connsiteX6" fmla="*/ 1052858 w 3472989"/>
                <a:gd name="connsiteY6" fmla="*/ 112497 h 380759"/>
                <a:gd name="connsiteX7" fmla="*/ 868247 w 3472989"/>
                <a:gd name="connsiteY7" fmla="*/ 95190 h 380759"/>
                <a:gd name="connsiteX8" fmla="*/ 784595 w 3472989"/>
                <a:gd name="connsiteY8" fmla="*/ 89420 h 380759"/>
                <a:gd name="connsiteX9" fmla="*/ 715366 w 3472989"/>
                <a:gd name="connsiteY9" fmla="*/ 74998 h 380759"/>
                <a:gd name="connsiteX10" fmla="*/ 623061 w 3472989"/>
                <a:gd name="connsiteY10" fmla="*/ 51921 h 380759"/>
                <a:gd name="connsiteX11" fmla="*/ 513448 w 3472989"/>
                <a:gd name="connsiteY11" fmla="*/ 17307 h 380759"/>
                <a:gd name="connsiteX12" fmla="*/ 478834 w 3472989"/>
                <a:gd name="connsiteY12" fmla="*/ 2884 h 380759"/>
                <a:gd name="connsiteX13" fmla="*/ 464411 w 3472989"/>
                <a:gd name="connsiteY13" fmla="*/ 2884 h 380759"/>
                <a:gd name="connsiteX14" fmla="*/ 426912 w 3472989"/>
                <a:gd name="connsiteY14" fmla="*/ 2884 h 380759"/>
                <a:gd name="connsiteX15" fmla="*/ 349029 w 3472989"/>
                <a:gd name="connsiteY15" fmla="*/ 11538 h 380759"/>
                <a:gd name="connsiteX16" fmla="*/ 265378 w 3472989"/>
                <a:gd name="connsiteY16" fmla="*/ 34614 h 380759"/>
                <a:gd name="connsiteX17" fmla="*/ 187495 w 3472989"/>
                <a:gd name="connsiteY17" fmla="*/ 63460 h 380759"/>
                <a:gd name="connsiteX18" fmla="*/ 129804 w 3472989"/>
                <a:gd name="connsiteY18" fmla="*/ 92305 h 380759"/>
                <a:gd name="connsiteX19" fmla="*/ 72113 w 3472989"/>
                <a:gd name="connsiteY19" fmla="*/ 132689 h 380759"/>
                <a:gd name="connsiteX20" fmla="*/ 46152 w 3472989"/>
                <a:gd name="connsiteY20" fmla="*/ 152880 h 380759"/>
                <a:gd name="connsiteX21" fmla="*/ 23076 w 3472989"/>
                <a:gd name="connsiteY21" fmla="*/ 175957 h 380759"/>
                <a:gd name="connsiteX22" fmla="*/ 5769 w 3472989"/>
                <a:gd name="connsiteY22" fmla="*/ 201918 h 380759"/>
                <a:gd name="connsiteX23" fmla="*/ 0 w 3472989"/>
                <a:gd name="connsiteY23" fmla="*/ 224994 h 380759"/>
                <a:gd name="connsiteX24" fmla="*/ 5769 w 3472989"/>
                <a:gd name="connsiteY24" fmla="*/ 248070 h 380759"/>
                <a:gd name="connsiteX25" fmla="*/ 20192 w 3472989"/>
                <a:gd name="connsiteY25" fmla="*/ 265378 h 380759"/>
                <a:gd name="connsiteX26" fmla="*/ 43268 w 3472989"/>
                <a:gd name="connsiteY26" fmla="*/ 279800 h 380759"/>
                <a:gd name="connsiteX27" fmla="*/ 92305 w 3472989"/>
                <a:gd name="connsiteY27" fmla="*/ 297108 h 380759"/>
                <a:gd name="connsiteX28" fmla="*/ 135573 w 3472989"/>
                <a:gd name="connsiteY28" fmla="*/ 305761 h 380759"/>
                <a:gd name="connsiteX29" fmla="*/ 204802 w 3472989"/>
                <a:gd name="connsiteY29" fmla="*/ 311530 h 380759"/>
                <a:gd name="connsiteX30" fmla="*/ 250955 w 3472989"/>
                <a:gd name="connsiteY30" fmla="*/ 311530 h 380759"/>
                <a:gd name="connsiteX31" fmla="*/ 351914 w 3472989"/>
                <a:gd name="connsiteY31" fmla="*/ 323068 h 380759"/>
                <a:gd name="connsiteX32" fmla="*/ 490372 w 3472989"/>
                <a:gd name="connsiteY32" fmla="*/ 334607 h 380759"/>
                <a:gd name="connsiteX33" fmla="*/ 752865 w 3472989"/>
                <a:gd name="connsiteY33" fmla="*/ 337491 h 380759"/>
                <a:gd name="connsiteX34" fmla="*/ 1148048 w 3472989"/>
                <a:gd name="connsiteY34" fmla="*/ 349029 h 380759"/>
                <a:gd name="connsiteX35" fmla="*/ 1450925 w 3472989"/>
                <a:gd name="connsiteY35" fmla="*/ 357683 h 380759"/>
                <a:gd name="connsiteX36" fmla="*/ 1499962 w 3472989"/>
                <a:gd name="connsiteY36" fmla="*/ 357683 h 380759"/>
                <a:gd name="connsiteX37" fmla="*/ 1710534 w 3472989"/>
                <a:gd name="connsiteY37" fmla="*/ 360567 h 380759"/>
                <a:gd name="connsiteX38" fmla="*/ 1900913 w 3472989"/>
                <a:gd name="connsiteY38" fmla="*/ 366337 h 380759"/>
                <a:gd name="connsiteX39" fmla="*/ 2073986 w 3472989"/>
                <a:gd name="connsiteY39" fmla="*/ 372106 h 380759"/>
                <a:gd name="connsiteX40" fmla="*/ 2322057 w 3472989"/>
                <a:gd name="connsiteY40" fmla="*/ 377875 h 380759"/>
                <a:gd name="connsiteX41" fmla="*/ 2555705 w 3472989"/>
                <a:gd name="connsiteY41" fmla="*/ 380759 h 380759"/>
                <a:gd name="connsiteX42" fmla="*/ 2783583 w 3472989"/>
                <a:gd name="connsiteY42" fmla="*/ 380759 h 380759"/>
                <a:gd name="connsiteX43" fmla="*/ 2873004 w 3472989"/>
                <a:gd name="connsiteY43" fmla="*/ 380759 h 380759"/>
                <a:gd name="connsiteX44" fmla="*/ 2930695 w 3472989"/>
                <a:gd name="connsiteY44" fmla="*/ 377875 h 380759"/>
                <a:gd name="connsiteX45" fmla="*/ 2968194 w 3472989"/>
                <a:gd name="connsiteY45" fmla="*/ 372106 h 380759"/>
                <a:gd name="connsiteX46" fmla="*/ 3025885 w 3472989"/>
                <a:gd name="connsiteY46" fmla="*/ 357683 h 380759"/>
                <a:gd name="connsiteX47" fmla="*/ 3121075 w 3472989"/>
                <a:gd name="connsiteY47" fmla="*/ 325953 h 380759"/>
                <a:gd name="connsiteX48" fmla="*/ 3245110 w 3472989"/>
                <a:gd name="connsiteY48" fmla="*/ 282685 h 380759"/>
                <a:gd name="connsiteX49" fmla="*/ 3348954 w 3472989"/>
                <a:gd name="connsiteY49" fmla="*/ 242301 h 380759"/>
                <a:gd name="connsiteX50" fmla="*/ 3389337 w 3472989"/>
                <a:gd name="connsiteY50" fmla="*/ 187495 h 380759"/>
                <a:gd name="connsiteX51" fmla="*/ 3472989 w 3472989"/>
                <a:gd name="connsiteY51" fmla="*/ 83651 h 380759"/>
                <a:gd name="connsiteX52" fmla="*/ 3392222 w 3472989"/>
                <a:gd name="connsiteY52" fmla="*/ 0 h 380759"/>
                <a:gd name="connsiteX53" fmla="*/ 3291263 w 3472989"/>
                <a:gd name="connsiteY53" fmla="*/ 63460 h 380759"/>
                <a:gd name="connsiteX54" fmla="*/ 3222034 w 3472989"/>
                <a:gd name="connsiteY54" fmla="*/ 98074 h 380759"/>
                <a:gd name="connsiteX55" fmla="*/ 3135498 w 3472989"/>
                <a:gd name="connsiteY55" fmla="*/ 132689 h 380759"/>
                <a:gd name="connsiteX56" fmla="*/ 3057615 w 3472989"/>
                <a:gd name="connsiteY56" fmla="*/ 155765 h 380759"/>
                <a:gd name="connsiteX57" fmla="*/ 2973963 w 3472989"/>
                <a:gd name="connsiteY57" fmla="*/ 155765 h 380759"/>
                <a:gd name="connsiteX58" fmla="*/ 2723008 w 3472989"/>
                <a:gd name="connsiteY58" fmla="*/ 155765 h 380759"/>
                <a:gd name="connsiteX59" fmla="*/ 2313403 w 3472989"/>
                <a:gd name="connsiteY59" fmla="*/ 155765 h 38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472989" h="380759">
                  <a:moveTo>
                    <a:pt x="2313403" y="155765"/>
                  </a:moveTo>
                  <a:lnTo>
                    <a:pt x="2079755" y="155765"/>
                  </a:lnTo>
                  <a:lnTo>
                    <a:pt x="1912452" y="155765"/>
                  </a:lnTo>
                  <a:lnTo>
                    <a:pt x="1693226" y="149996"/>
                  </a:lnTo>
                  <a:lnTo>
                    <a:pt x="1471117" y="141342"/>
                  </a:lnTo>
                  <a:lnTo>
                    <a:pt x="1266314" y="129804"/>
                  </a:lnTo>
                  <a:lnTo>
                    <a:pt x="1052858" y="112497"/>
                  </a:lnTo>
                  <a:lnTo>
                    <a:pt x="868247" y="95190"/>
                  </a:lnTo>
                  <a:lnTo>
                    <a:pt x="784595" y="89420"/>
                  </a:lnTo>
                  <a:lnTo>
                    <a:pt x="715366" y="74998"/>
                  </a:lnTo>
                  <a:lnTo>
                    <a:pt x="623061" y="51921"/>
                  </a:lnTo>
                  <a:lnTo>
                    <a:pt x="513448" y="17307"/>
                  </a:lnTo>
                  <a:lnTo>
                    <a:pt x="478834" y="2884"/>
                  </a:lnTo>
                  <a:lnTo>
                    <a:pt x="464411" y="2884"/>
                  </a:lnTo>
                  <a:lnTo>
                    <a:pt x="426912" y="2884"/>
                  </a:lnTo>
                  <a:lnTo>
                    <a:pt x="349029" y="11538"/>
                  </a:lnTo>
                  <a:lnTo>
                    <a:pt x="265378" y="34614"/>
                  </a:lnTo>
                  <a:lnTo>
                    <a:pt x="187495" y="63460"/>
                  </a:lnTo>
                  <a:lnTo>
                    <a:pt x="129804" y="92305"/>
                  </a:lnTo>
                  <a:lnTo>
                    <a:pt x="72113" y="132689"/>
                  </a:lnTo>
                  <a:lnTo>
                    <a:pt x="46152" y="152880"/>
                  </a:lnTo>
                  <a:lnTo>
                    <a:pt x="23076" y="175957"/>
                  </a:lnTo>
                  <a:lnTo>
                    <a:pt x="5769" y="201918"/>
                  </a:lnTo>
                  <a:lnTo>
                    <a:pt x="0" y="224994"/>
                  </a:lnTo>
                  <a:lnTo>
                    <a:pt x="5769" y="248070"/>
                  </a:lnTo>
                  <a:lnTo>
                    <a:pt x="20192" y="265378"/>
                  </a:lnTo>
                  <a:lnTo>
                    <a:pt x="43268" y="279800"/>
                  </a:lnTo>
                  <a:lnTo>
                    <a:pt x="92305" y="297108"/>
                  </a:lnTo>
                  <a:lnTo>
                    <a:pt x="135573" y="305761"/>
                  </a:lnTo>
                  <a:lnTo>
                    <a:pt x="204802" y="311530"/>
                  </a:lnTo>
                  <a:lnTo>
                    <a:pt x="250955" y="311530"/>
                  </a:lnTo>
                  <a:lnTo>
                    <a:pt x="351914" y="323068"/>
                  </a:lnTo>
                  <a:lnTo>
                    <a:pt x="490372" y="334607"/>
                  </a:lnTo>
                  <a:lnTo>
                    <a:pt x="752865" y="337491"/>
                  </a:lnTo>
                  <a:lnTo>
                    <a:pt x="1148048" y="349029"/>
                  </a:lnTo>
                  <a:lnTo>
                    <a:pt x="1450925" y="357683"/>
                  </a:lnTo>
                  <a:lnTo>
                    <a:pt x="1499962" y="357683"/>
                  </a:lnTo>
                  <a:lnTo>
                    <a:pt x="1710534" y="360567"/>
                  </a:lnTo>
                  <a:lnTo>
                    <a:pt x="1900913" y="366337"/>
                  </a:lnTo>
                  <a:lnTo>
                    <a:pt x="2073986" y="372106"/>
                  </a:lnTo>
                  <a:lnTo>
                    <a:pt x="2322057" y="377875"/>
                  </a:lnTo>
                  <a:lnTo>
                    <a:pt x="2555705" y="380759"/>
                  </a:lnTo>
                  <a:lnTo>
                    <a:pt x="2783583" y="380759"/>
                  </a:lnTo>
                  <a:lnTo>
                    <a:pt x="2873004" y="380759"/>
                  </a:lnTo>
                  <a:lnTo>
                    <a:pt x="2930695" y="377875"/>
                  </a:lnTo>
                  <a:lnTo>
                    <a:pt x="2968194" y="372106"/>
                  </a:lnTo>
                  <a:lnTo>
                    <a:pt x="3025885" y="357683"/>
                  </a:lnTo>
                  <a:lnTo>
                    <a:pt x="3121075" y="325953"/>
                  </a:lnTo>
                  <a:lnTo>
                    <a:pt x="3245110" y="282685"/>
                  </a:lnTo>
                  <a:lnTo>
                    <a:pt x="3348954" y="242301"/>
                  </a:lnTo>
                  <a:lnTo>
                    <a:pt x="3389337" y="187495"/>
                  </a:lnTo>
                  <a:lnTo>
                    <a:pt x="3472989" y="83651"/>
                  </a:lnTo>
                  <a:lnTo>
                    <a:pt x="3392222" y="0"/>
                  </a:lnTo>
                  <a:lnTo>
                    <a:pt x="3291263" y="63460"/>
                  </a:lnTo>
                  <a:lnTo>
                    <a:pt x="3222034" y="98074"/>
                  </a:lnTo>
                  <a:lnTo>
                    <a:pt x="3135498" y="132689"/>
                  </a:lnTo>
                  <a:lnTo>
                    <a:pt x="3057615" y="155765"/>
                  </a:lnTo>
                  <a:lnTo>
                    <a:pt x="2973963" y="155765"/>
                  </a:lnTo>
                  <a:lnTo>
                    <a:pt x="2723008" y="155765"/>
                  </a:lnTo>
                  <a:lnTo>
                    <a:pt x="2313403" y="1557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8FBA5B6-EF19-4343-A7CD-B7316EE02215}"/>
                </a:ext>
              </a:extLst>
            </p:cNvPr>
            <p:cNvSpPr/>
            <p:nvPr/>
          </p:nvSpPr>
          <p:spPr>
            <a:xfrm>
              <a:off x="5757863" y="1600200"/>
              <a:ext cx="688975" cy="1150938"/>
            </a:xfrm>
            <a:custGeom>
              <a:avLst/>
              <a:gdLst>
                <a:gd name="connsiteX0" fmla="*/ 278606 w 688181"/>
                <a:gd name="connsiteY0" fmla="*/ 414338 h 1150144"/>
                <a:gd name="connsiteX1" fmla="*/ 216693 w 688181"/>
                <a:gd name="connsiteY1" fmla="*/ 581025 h 1150144"/>
                <a:gd name="connsiteX2" fmla="*/ 126206 w 688181"/>
                <a:gd name="connsiteY2" fmla="*/ 823913 h 1150144"/>
                <a:gd name="connsiteX3" fmla="*/ 45243 w 688181"/>
                <a:gd name="connsiteY3" fmla="*/ 1042988 h 1150144"/>
                <a:gd name="connsiteX4" fmla="*/ 0 w 688181"/>
                <a:gd name="connsiteY4" fmla="*/ 1150144 h 1150144"/>
                <a:gd name="connsiteX5" fmla="*/ 135731 w 688181"/>
                <a:gd name="connsiteY5" fmla="*/ 1126331 h 1150144"/>
                <a:gd name="connsiteX6" fmla="*/ 247650 w 688181"/>
                <a:gd name="connsiteY6" fmla="*/ 959644 h 1150144"/>
                <a:gd name="connsiteX7" fmla="*/ 352425 w 688181"/>
                <a:gd name="connsiteY7" fmla="*/ 790575 h 1150144"/>
                <a:gd name="connsiteX8" fmla="*/ 421481 w 688181"/>
                <a:gd name="connsiteY8" fmla="*/ 685800 h 1150144"/>
                <a:gd name="connsiteX9" fmla="*/ 485775 w 688181"/>
                <a:gd name="connsiteY9" fmla="*/ 581025 h 1150144"/>
                <a:gd name="connsiteX10" fmla="*/ 526256 w 688181"/>
                <a:gd name="connsiteY10" fmla="*/ 516731 h 1150144"/>
                <a:gd name="connsiteX11" fmla="*/ 578643 w 688181"/>
                <a:gd name="connsiteY11" fmla="*/ 435769 h 1150144"/>
                <a:gd name="connsiteX12" fmla="*/ 609600 w 688181"/>
                <a:gd name="connsiteY12" fmla="*/ 388144 h 1150144"/>
                <a:gd name="connsiteX13" fmla="*/ 633412 w 688181"/>
                <a:gd name="connsiteY13" fmla="*/ 359569 h 1150144"/>
                <a:gd name="connsiteX14" fmla="*/ 647700 w 688181"/>
                <a:gd name="connsiteY14" fmla="*/ 350044 h 1150144"/>
                <a:gd name="connsiteX15" fmla="*/ 666750 w 688181"/>
                <a:gd name="connsiteY15" fmla="*/ 338138 h 1150144"/>
                <a:gd name="connsiteX16" fmla="*/ 681037 w 688181"/>
                <a:gd name="connsiteY16" fmla="*/ 321469 h 1150144"/>
                <a:gd name="connsiteX17" fmla="*/ 688181 w 688181"/>
                <a:gd name="connsiteY17" fmla="*/ 302419 h 1150144"/>
                <a:gd name="connsiteX18" fmla="*/ 688181 w 688181"/>
                <a:gd name="connsiteY18" fmla="*/ 285750 h 1150144"/>
                <a:gd name="connsiteX19" fmla="*/ 678656 w 688181"/>
                <a:gd name="connsiteY19" fmla="*/ 257175 h 1150144"/>
                <a:gd name="connsiteX20" fmla="*/ 652462 w 688181"/>
                <a:gd name="connsiteY20" fmla="*/ 219075 h 1150144"/>
                <a:gd name="connsiteX21" fmla="*/ 588168 w 688181"/>
                <a:gd name="connsiteY21" fmla="*/ 157163 h 1150144"/>
                <a:gd name="connsiteX22" fmla="*/ 526256 w 688181"/>
                <a:gd name="connsiteY22" fmla="*/ 111919 h 1150144"/>
                <a:gd name="connsiteX23" fmla="*/ 473868 w 688181"/>
                <a:gd name="connsiteY23" fmla="*/ 73819 h 1150144"/>
                <a:gd name="connsiteX24" fmla="*/ 445293 w 688181"/>
                <a:gd name="connsiteY24" fmla="*/ 59531 h 1150144"/>
                <a:gd name="connsiteX25" fmla="*/ 364331 w 688181"/>
                <a:gd name="connsiteY25" fmla="*/ 30956 h 1150144"/>
                <a:gd name="connsiteX26" fmla="*/ 297656 w 688181"/>
                <a:gd name="connsiteY26" fmla="*/ 14288 h 1150144"/>
                <a:gd name="connsiteX27" fmla="*/ 252412 w 688181"/>
                <a:gd name="connsiteY27" fmla="*/ 4763 h 1150144"/>
                <a:gd name="connsiteX28" fmla="*/ 214312 w 688181"/>
                <a:gd name="connsiteY28" fmla="*/ 0 h 1150144"/>
                <a:gd name="connsiteX29" fmla="*/ 183356 w 688181"/>
                <a:gd name="connsiteY29" fmla="*/ 2381 h 1150144"/>
                <a:gd name="connsiteX30" fmla="*/ 169068 w 688181"/>
                <a:gd name="connsiteY30" fmla="*/ 7144 h 1150144"/>
                <a:gd name="connsiteX31" fmla="*/ 164306 w 688181"/>
                <a:gd name="connsiteY31" fmla="*/ 11906 h 1150144"/>
                <a:gd name="connsiteX32" fmla="*/ 161925 w 688181"/>
                <a:gd name="connsiteY32" fmla="*/ 23813 h 1150144"/>
                <a:gd name="connsiteX33" fmla="*/ 180975 w 688181"/>
                <a:gd name="connsiteY33" fmla="*/ 57150 h 1150144"/>
                <a:gd name="connsiteX34" fmla="*/ 202406 w 688181"/>
                <a:gd name="connsiteY34" fmla="*/ 71438 h 1150144"/>
                <a:gd name="connsiteX35" fmla="*/ 233362 w 688181"/>
                <a:gd name="connsiteY35" fmla="*/ 83344 h 1150144"/>
                <a:gd name="connsiteX36" fmla="*/ 254793 w 688181"/>
                <a:gd name="connsiteY36" fmla="*/ 97631 h 1150144"/>
                <a:gd name="connsiteX37" fmla="*/ 280987 w 688181"/>
                <a:gd name="connsiteY37" fmla="*/ 121444 h 1150144"/>
                <a:gd name="connsiteX38" fmla="*/ 302418 w 688181"/>
                <a:gd name="connsiteY38" fmla="*/ 154781 h 1150144"/>
                <a:gd name="connsiteX39" fmla="*/ 316706 w 688181"/>
                <a:gd name="connsiteY39" fmla="*/ 202406 h 1150144"/>
                <a:gd name="connsiteX40" fmla="*/ 326231 w 688181"/>
                <a:gd name="connsiteY40" fmla="*/ 250031 h 1150144"/>
                <a:gd name="connsiteX41" fmla="*/ 326231 w 688181"/>
                <a:gd name="connsiteY41" fmla="*/ 290513 h 1150144"/>
                <a:gd name="connsiteX42" fmla="*/ 278606 w 688181"/>
                <a:gd name="connsiteY42" fmla="*/ 41433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88181" h="1150144">
                  <a:moveTo>
                    <a:pt x="278606" y="414338"/>
                  </a:moveTo>
                  <a:lnTo>
                    <a:pt x="216693" y="581025"/>
                  </a:lnTo>
                  <a:lnTo>
                    <a:pt x="126206" y="823913"/>
                  </a:lnTo>
                  <a:lnTo>
                    <a:pt x="45243" y="1042988"/>
                  </a:lnTo>
                  <a:lnTo>
                    <a:pt x="0" y="1150144"/>
                  </a:lnTo>
                  <a:lnTo>
                    <a:pt x="135731" y="1126331"/>
                  </a:lnTo>
                  <a:lnTo>
                    <a:pt x="247650" y="959644"/>
                  </a:lnTo>
                  <a:lnTo>
                    <a:pt x="352425" y="790575"/>
                  </a:lnTo>
                  <a:lnTo>
                    <a:pt x="421481" y="685800"/>
                  </a:lnTo>
                  <a:lnTo>
                    <a:pt x="485775" y="581025"/>
                  </a:lnTo>
                  <a:lnTo>
                    <a:pt x="526256" y="516731"/>
                  </a:lnTo>
                  <a:lnTo>
                    <a:pt x="578643" y="435769"/>
                  </a:lnTo>
                  <a:lnTo>
                    <a:pt x="609600" y="388144"/>
                  </a:lnTo>
                  <a:lnTo>
                    <a:pt x="633412" y="359569"/>
                  </a:lnTo>
                  <a:lnTo>
                    <a:pt x="647700" y="350044"/>
                  </a:lnTo>
                  <a:lnTo>
                    <a:pt x="666750" y="338138"/>
                  </a:lnTo>
                  <a:lnTo>
                    <a:pt x="681037" y="321469"/>
                  </a:lnTo>
                  <a:lnTo>
                    <a:pt x="688181" y="302419"/>
                  </a:lnTo>
                  <a:lnTo>
                    <a:pt x="688181" y="285750"/>
                  </a:lnTo>
                  <a:lnTo>
                    <a:pt x="678656" y="257175"/>
                  </a:lnTo>
                  <a:lnTo>
                    <a:pt x="652462" y="219075"/>
                  </a:lnTo>
                  <a:lnTo>
                    <a:pt x="588168" y="157163"/>
                  </a:lnTo>
                  <a:lnTo>
                    <a:pt x="526256" y="111919"/>
                  </a:lnTo>
                  <a:lnTo>
                    <a:pt x="473868" y="73819"/>
                  </a:lnTo>
                  <a:lnTo>
                    <a:pt x="445293" y="59531"/>
                  </a:lnTo>
                  <a:lnTo>
                    <a:pt x="364331" y="30956"/>
                  </a:lnTo>
                  <a:lnTo>
                    <a:pt x="297656" y="14288"/>
                  </a:lnTo>
                  <a:lnTo>
                    <a:pt x="252412" y="4763"/>
                  </a:lnTo>
                  <a:lnTo>
                    <a:pt x="214312" y="0"/>
                  </a:lnTo>
                  <a:lnTo>
                    <a:pt x="183356" y="2381"/>
                  </a:lnTo>
                  <a:lnTo>
                    <a:pt x="169068" y="7144"/>
                  </a:lnTo>
                  <a:lnTo>
                    <a:pt x="164306" y="11906"/>
                  </a:lnTo>
                  <a:lnTo>
                    <a:pt x="161925" y="23813"/>
                  </a:lnTo>
                  <a:lnTo>
                    <a:pt x="180975" y="57150"/>
                  </a:lnTo>
                  <a:lnTo>
                    <a:pt x="202406" y="71438"/>
                  </a:lnTo>
                  <a:lnTo>
                    <a:pt x="233362" y="83344"/>
                  </a:lnTo>
                  <a:lnTo>
                    <a:pt x="254793" y="97631"/>
                  </a:lnTo>
                  <a:lnTo>
                    <a:pt x="280987" y="121444"/>
                  </a:lnTo>
                  <a:lnTo>
                    <a:pt x="302418" y="154781"/>
                  </a:lnTo>
                  <a:lnTo>
                    <a:pt x="316706" y="202406"/>
                  </a:lnTo>
                  <a:lnTo>
                    <a:pt x="326231" y="250031"/>
                  </a:lnTo>
                  <a:lnTo>
                    <a:pt x="326231" y="290513"/>
                  </a:lnTo>
                  <a:lnTo>
                    <a:pt x="278606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C81228D2-95ED-435F-A41D-E5BF22751EBB}"/>
                </a:ext>
              </a:extLst>
            </p:cNvPr>
            <p:cNvSpPr/>
            <p:nvPr/>
          </p:nvSpPr>
          <p:spPr>
            <a:xfrm>
              <a:off x="4916488" y="2468563"/>
              <a:ext cx="2105025" cy="425450"/>
            </a:xfrm>
            <a:custGeom>
              <a:avLst/>
              <a:gdLst>
                <a:gd name="connsiteX0" fmla="*/ 1650207 w 2105025"/>
                <a:gd name="connsiteY0" fmla="*/ 276225 h 423863"/>
                <a:gd name="connsiteX1" fmla="*/ 1443038 w 2105025"/>
                <a:gd name="connsiteY1" fmla="*/ 295275 h 423863"/>
                <a:gd name="connsiteX2" fmla="*/ 1250157 w 2105025"/>
                <a:gd name="connsiteY2" fmla="*/ 314325 h 423863"/>
                <a:gd name="connsiteX3" fmla="*/ 1019175 w 2105025"/>
                <a:gd name="connsiteY3" fmla="*/ 342900 h 423863"/>
                <a:gd name="connsiteX4" fmla="*/ 864394 w 2105025"/>
                <a:gd name="connsiteY4" fmla="*/ 357188 h 423863"/>
                <a:gd name="connsiteX5" fmla="*/ 688182 w 2105025"/>
                <a:gd name="connsiteY5" fmla="*/ 385763 h 423863"/>
                <a:gd name="connsiteX6" fmla="*/ 516732 w 2105025"/>
                <a:gd name="connsiteY6" fmla="*/ 416719 h 423863"/>
                <a:gd name="connsiteX7" fmla="*/ 478632 w 2105025"/>
                <a:gd name="connsiteY7" fmla="*/ 423863 h 423863"/>
                <a:gd name="connsiteX8" fmla="*/ 383382 w 2105025"/>
                <a:gd name="connsiteY8" fmla="*/ 423863 h 423863"/>
                <a:gd name="connsiteX9" fmla="*/ 157163 w 2105025"/>
                <a:gd name="connsiteY9" fmla="*/ 423863 h 423863"/>
                <a:gd name="connsiteX10" fmla="*/ 11907 w 2105025"/>
                <a:gd name="connsiteY10" fmla="*/ 423863 h 423863"/>
                <a:gd name="connsiteX11" fmla="*/ 0 w 2105025"/>
                <a:gd name="connsiteY11" fmla="*/ 283369 h 423863"/>
                <a:gd name="connsiteX12" fmla="*/ 76200 w 2105025"/>
                <a:gd name="connsiteY12" fmla="*/ 290513 h 423863"/>
                <a:gd name="connsiteX13" fmla="*/ 214313 w 2105025"/>
                <a:gd name="connsiteY13" fmla="*/ 292894 h 423863"/>
                <a:gd name="connsiteX14" fmla="*/ 352425 w 2105025"/>
                <a:gd name="connsiteY14" fmla="*/ 285750 h 423863"/>
                <a:gd name="connsiteX15" fmla="*/ 428625 w 2105025"/>
                <a:gd name="connsiteY15" fmla="*/ 278607 h 423863"/>
                <a:gd name="connsiteX16" fmla="*/ 571500 w 2105025"/>
                <a:gd name="connsiteY16" fmla="*/ 259557 h 423863"/>
                <a:gd name="connsiteX17" fmla="*/ 738188 w 2105025"/>
                <a:gd name="connsiteY17" fmla="*/ 228600 h 423863"/>
                <a:gd name="connsiteX18" fmla="*/ 892969 w 2105025"/>
                <a:gd name="connsiteY18" fmla="*/ 202407 h 423863"/>
                <a:gd name="connsiteX19" fmla="*/ 1131094 w 2105025"/>
                <a:gd name="connsiteY19" fmla="*/ 161925 h 423863"/>
                <a:gd name="connsiteX20" fmla="*/ 1404938 w 2105025"/>
                <a:gd name="connsiteY20" fmla="*/ 111919 h 423863"/>
                <a:gd name="connsiteX21" fmla="*/ 1524000 w 2105025"/>
                <a:gd name="connsiteY21" fmla="*/ 88107 h 423863"/>
                <a:gd name="connsiteX22" fmla="*/ 1545432 w 2105025"/>
                <a:gd name="connsiteY22" fmla="*/ 76200 h 423863"/>
                <a:gd name="connsiteX23" fmla="*/ 1585913 w 2105025"/>
                <a:gd name="connsiteY23" fmla="*/ 50007 h 423863"/>
                <a:gd name="connsiteX24" fmla="*/ 1635919 w 2105025"/>
                <a:gd name="connsiteY24" fmla="*/ 26194 h 423863"/>
                <a:gd name="connsiteX25" fmla="*/ 1685925 w 2105025"/>
                <a:gd name="connsiteY25" fmla="*/ 9525 h 423863"/>
                <a:gd name="connsiteX26" fmla="*/ 1726407 w 2105025"/>
                <a:gd name="connsiteY26" fmla="*/ 0 h 423863"/>
                <a:gd name="connsiteX27" fmla="*/ 1762125 w 2105025"/>
                <a:gd name="connsiteY27" fmla="*/ 0 h 423863"/>
                <a:gd name="connsiteX28" fmla="*/ 1824038 w 2105025"/>
                <a:gd name="connsiteY28" fmla="*/ 11907 h 423863"/>
                <a:gd name="connsiteX29" fmla="*/ 1947863 w 2105025"/>
                <a:gd name="connsiteY29" fmla="*/ 50007 h 423863"/>
                <a:gd name="connsiteX30" fmla="*/ 1990725 w 2105025"/>
                <a:gd name="connsiteY30" fmla="*/ 71438 h 423863"/>
                <a:gd name="connsiteX31" fmla="*/ 2026444 w 2105025"/>
                <a:gd name="connsiteY31" fmla="*/ 92869 h 423863"/>
                <a:gd name="connsiteX32" fmla="*/ 2062163 w 2105025"/>
                <a:gd name="connsiteY32" fmla="*/ 123825 h 423863"/>
                <a:gd name="connsiteX33" fmla="*/ 2083594 w 2105025"/>
                <a:gd name="connsiteY33" fmla="*/ 154782 h 423863"/>
                <a:gd name="connsiteX34" fmla="*/ 2100263 w 2105025"/>
                <a:gd name="connsiteY34" fmla="*/ 183357 h 423863"/>
                <a:gd name="connsiteX35" fmla="*/ 2105025 w 2105025"/>
                <a:gd name="connsiteY35" fmla="*/ 197644 h 423863"/>
                <a:gd name="connsiteX36" fmla="*/ 2093119 w 2105025"/>
                <a:gd name="connsiteY36" fmla="*/ 214313 h 423863"/>
                <a:gd name="connsiteX37" fmla="*/ 2069307 w 2105025"/>
                <a:gd name="connsiteY37" fmla="*/ 240507 h 423863"/>
                <a:gd name="connsiteX38" fmla="*/ 2055019 w 2105025"/>
                <a:gd name="connsiteY38" fmla="*/ 245269 h 423863"/>
                <a:gd name="connsiteX39" fmla="*/ 2014538 w 2105025"/>
                <a:gd name="connsiteY39" fmla="*/ 247650 h 423863"/>
                <a:gd name="connsiteX40" fmla="*/ 1914525 w 2105025"/>
                <a:gd name="connsiteY40" fmla="*/ 254794 h 423863"/>
                <a:gd name="connsiteX41" fmla="*/ 1650207 w 2105025"/>
                <a:gd name="connsiteY41" fmla="*/ 276225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105025" h="423863">
                  <a:moveTo>
                    <a:pt x="1650207" y="276225"/>
                  </a:moveTo>
                  <a:lnTo>
                    <a:pt x="1443038" y="295275"/>
                  </a:lnTo>
                  <a:lnTo>
                    <a:pt x="1250157" y="314325"/>
                  </a:lnTo>
                  <a:lnTo>
                    <a:pt x="1019175" y="342900"/>
                  </a:lnTo>
                  <a:lnTo>
                    <a:pt x="864394" y="357188"/>
                  </a:lnTo>
                  <a:lnTo>
                    <a:pt x="688182" y="385763"/>
                  </a:lnTo>
                  <a:lnTo>
                    <a:pt x="516732" y="416719"/>
                  </a:lnTo>
                  <a:lnTo>
                    <a:pt x="478632" y="423863"/>
                  </a:lnTo>
                  <a:lnTo>
                    <a:pt x="383382" y="423863"/>
                  </a:lnTo>
                  <a:lnTo>
                    <a:pt x="157163" y="423863"/>
                  </a:lnTo>
                  <a:lnTo>
                    <a:pt x="11907" y="423863"/>
                  </a:lnTo>
                  <a:lnTo>
                    <a:pt x="0" y="283369"/>
                  </a:lnTo>
                  <a:lnTo>
                    <a:pt x="76200" y="290513"/>
                  </a:lnTo>
                  <a:lnTo>
                    <a:pt x="214313" y="292894"/>
                  </a:lnTo>
                  <a:lnTo>
                    <a:pt x="352425" y="285750"/>
                  </a:lnTo>
                  <a:lnTo>
                    <a:pt x="428625" y="278607"/>
                  </a:lnTo>
                  <a:lnTo>
                    <a:pt x="571500" y="259557"/>
                  </a:lnTo>
                  <a:lnTo>
                    <a:pt x="738188" y="228600"/>
                  </a:lnTo>
                  <a:lnTo>
                    <a:pt x="892969" y="202407"/>
                  </a:lnTo>
                  <a:lnTo>
                    <a:pt x="1131094" y="161925"/>
                  </a:lnTo>
                  <a:lnTo>
                    <a:pt x="1404938" y="111919"/>
                  </a:lnTo>
                  <a:lnTo>
                    <a:pt x="1524000" y="88107"/>
                  </a:lnTo>
                  <a:lnTo>
                    <a:pt x="1545432" y="76200"/>
                  </a:lnTo>
                  <a:lnTo>
                    <a:pt x="1585913" y="50007"/>
                  </a:lnTo>
                  <a:lnTo>
                    <a:pt x="1635919" y="26194"/>
                  </a:lnTo>
                  <a:lnTo>
                    <a:pt x="1685925" y="9525"/>
                  </a:lnTo>
                  <a:lnTo>
                    <a:pt x="1726407" y="0"/>
                  </a:lnTo>
                  <a:lnTo>
                    <a:pt x="1762125" y="0"/>
                  </a:lnTo>
                  <a:lnTo>
                    <a:pt x="1824038" y="11907"/>
                  </a:lnTo>
                  <a:lnTo>
                    <a:pt x="1947863" y="50007"/>
                  </a:lnTo>
                  <a:lnTo>
                    <a:pt x="1990725" y="71438"/>
                  </a:lnTo>
                  <a:lnTo>
                    <a:pt x="2026444" y="92869"/>
                  </a:lnTo>
                  <a:lnTo>
                    <a:pt x="2062163" y="123825"/>
                  </a:lnTo>
                  <a:lnTo>
                    <a:pt x="2083594" y="154782"/>
                  </a:lnTo>
                  <a:lnTo>
                    <a:pt x="2100263" y="183357"/>
                  </a:lnTo>
                  <a:lnTo>
                    <a:pt x="2105025" y="197644"/>
                  </a:lnTo>
                  <a:lnTo>
                    <a:pt x="2093119" y="214313"/>
                  </a:lnTo>
                  <a:lnTo>
                    <a:pt x="2069307" y="240507"/>
                  </a:lnTo>
                  <a:lnTo>
                    <a:pt x="2055019" y="245269"/>
                  </a:lnTo>
                  <a:lnTo>
                    <a:pt x="2014538" y="247650"/>
                  </a:lnTo>
                  <a:lnTo>
                    <a:pt x="1914525" y="254794"/>
                  </a:lnTo>
                  <a:lnTo>
                    <a:pt x="1650207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807C9A9D-C828-42BE-95E6-74196A640CC4}"/>
                </a:ext>
              </a:extLst>
            </p:cNvPr>
            <p:cNvSpPr/>
            <p:nvPr/>
          </p:nvSpPr>
          <p:spPr>
            <a:xfrm rot="16200000">
              <a:off x="4563269" y="3834607"/>
              <a:ext cx="2719387" cy="533400"/>
            </a:xfrm>
            <a:custGeom>
              <a:avLst/>
              <a:gdLst>
                <a:gd name="connsiteX0" fmla="*/ 1681163 w 2719388"/>
                <a:gd name="connsiteY0" fmla="*/ 469106 h 533400"/>
                <a:gd name="connsiteX1" fmla="*/ 1519238 w 2719388"/>
                <a:gd name="connsiteY1" fmla="*/ 461963 h 533400"/>
                <a:gd name="connsiteX2" fmla="*/ 1373982 w 2719388"/>
                <a:gd name="connsiteY2" fmla="*/ 457200 h 533400"/>
                <a:gd name="connsiteX3" fmla="*/ 1207294 w 2719388"/>
                <a:gd name="connsiteY3" fmla="*/ 450056 h 533400"/>
                <a:gd name="connsiteX4" fmla="*/ 1083469 w 2719388"/>
                <a:gd name="connsiteY4" fmla="*/ 450056 h 533400"/>
                <a:gd name="connsiteX5" fmla="*/ 840582 w 2719388"/>
                <a:gd name="connsiteY5" fmla="*/ 450056 h 533400"/>
                <a:gd name="connsiteX6" fmla="*/ 552450 w 2719388"/>
                <a:gd name="connsiteY6" fmla="*/ 450056 h 533400"/>
                <a:gd name="connsiteX7" fmla="*/ 285750 w 2719388"/>
                <a:gd name="connsiteY7" fmla="*/ 450056 h 533400"/>
                <a:gd name="connsiteX8" fmla="*/ 28575 w 2719388"/>
                <a:gd name="connsiteY8" fmla="*/ 454819 h 533400"/>
                <a:gd name="connsiteX9" fmla="*/ 0 w 2719388"/>
                <a:gd name="connsiteY9" fmla="*/ 204788 h 533400"/>
                <a:gd name="connsiteX10" fmla="*/ 166688 w 2719388"/>
                <a:gd name="connsiteY10" fmla="*/ 209550 h 533400"/>
                <a:gd name="connsiteX11" fmla="*/ 371475 w 2719388"/>
                <a:gd name="connsiteY11" fmla="*/ 214313 h 533400"/>
                <a:gd name="connsiteX12" fmla="*/ 659607 w 2719388"/>
                <a:gd name="connsiteY12" fmla="*/ 221456 h 533400"/>
                <a:gd name="connsiteX13" fmla="*/ 897732 w 2719388"/>
                <a:gd name="connsiteY13" fmla="*/ 226219 h 533400"/>
                <a:gd name="connsiteX14" fmla="*/ 1219200 w 2719388"/>
                <a:gd name="connsiteY14" fmla="*/ 228600 h 533400"/>
                <a:gd name="connsiteX15" fmla="*/ 1502569 w 2719388"/>
                <a:gd name="connsiteY15" fmla="*/ 228600 h 533400"/>
                <a:gd name="connsiteX16" fmla="*/ 1745457 w 2719388"/>
                <a:gd name="connsiteY16" fmla="*/ 226219 h 533400"/>
                <a:gd name="connsiteX17" fmla="*/ 2035969 w 2719388"/>
                <a:gd name="connsiteY17" fmla="*/ 226219 h 533400"/>
                <a:gd name="connsiteX18" fmla="*/ 2235994 w 2719388"/>
                <a:gd name="connsiteY18" fmla="*/ 226219 h 533400"/>
                <a:gd name="connsiteX19" fmla="*/ 2416969 w 2719388"/>
                <a:gd name="connsiteY19" fmla="*/ 226219 h 533400"/>
                <a:gd name="connsiteX20" fmla="*/ 2457450 w 2719388"/>
                <a:gd name="connsiteY20" fmla="*/ 223838 h 533400"/>
                <a:gd name="connsiteX21" fmla="*/ 2497932 w 2719388"/>
                <a:gd name="connsiteY21" fmla="*/ 214313 h 533400"/>
                <a:gd name="connsiteX22" fmla="*/ 2528888 w 2719388"/>
                <a:gd name="connsiteY22" fmla="*/ 202406 h 533400"/>
                <a:gd name="connsiteX23" fmla="*/ 2564607 w 2719388"/>
                <a:gd name="connsiteY23" fmla="*/ 180975 h 533400"/>
                <a:gd name="connsiteX24" fmla="*/ 2578894 w 2719388"/>
                <a:gd name="connsiteY24" fmla="*/ 169069 h 533400"/>
                <a:gd name="connsiteX25" fmla="*/ 2605088 w 2719388"/>
                <a:gd name="connsiteY25" fmla="*/ 140494 h 533400"/>
                <a:gd name="connsiteX26" fmla="*/ 2626519 w 2719388"/>
                <a:gd name="connsiteY26" fmla="*/ 109538 h 533400"/>
                <a:gd name="connsiteX27" fmla="*/ 2676525 w 2719388"/>
                <a:gd name="connsiteY27" fmla="*/ 0 h 533400"/>
                <a:gd name="connsiteX28" fmla="*/ 2719388 w 2719388"/>
                <a:gd name="connsiteY28" fmla="*/ 245269 h 533400"/>
                <a:gd name="connsiteX29" fmla="*/ 2633663 w 2719388"/>
                <a:gd name="connsiteY29" fmla="*/ 364331 h 533400"/>
                <a:gd name="connsiteX30" fmla="*/ 2564607 w 2719388"/>
                <a:gd name="connsiteY30" fmla="*/ 450056 h 533400"/>
                <a:gd name="connsiteX31" fmla="*/ 2519363 w 2719388"/>
                <a:gd name="connsiteY31" fmla="*/ 509588 h 533400"/>
                <a:gd name="connsiteX32" fmla="*/ 2505075 w 2719388"/>
                <a:gd name="connsiteY32" fmla="*/ 528638 h 533400"/>
                <a:gd name="connsiteX33" fmla="*/ 2497932 w 2719388"/>
                <a:gd name="connsiteY33" fmla="*/ 533400 h 533400"/>
                <a:gd name="connsiteX34" fmla="*/ 2478882 w 2719388"/>
                <a:gd name="connsiteY34" fmla="*/ 528638 h 533400"/>
                <a:gd name="connsiteX35" fmla="*/ 2424113 w 2719388"/>
                <a:gd name="connsiteY35" fmla="*/ 509588 h 533400"/>
                <a:gd name="connsiteX36" fmla="*/ 2343150 w 2719388"/>
                <a:gd name="connsiteY36" fmla="*/ 497681 h 533400"/>
                <a:gd name="connsiteX37" fmla="*/ 2293144 w 2719388"/>
                <a:gd name="connsiteY37" fmla="*/ 497681 h 533400"/>
                <a:gd name="connsiteX38" fmla="*/ 2233613 w 2719388"/>
                <a:gd name="connsiteY38" fmla="*/ 492919 h 533400"/>
                <a:gd name="connsiteX39" fmla="*/ 2126457 w 2719388"/>
                <a:gd name="connsiteY39" fmla="*/ 485775 h 533400"/>
                <a:gd name="connsiteX40" fmla="*/ 1935957 w 2719388"/>
                <a:gd name="connsiteY40" fmla="*/ 473869 h 533400"/>
                <a:gd name="connsiteX41" fmla="*/ 1731169 w 2719388"/>
                <a:gd name="connsiteY41" fmla="*/ 471488 h 533400"/>
                <a:gd name="connsiteX42" fmla="*/ 1681163 w 2719388"/>
                <a:gd name="connsiteY42" fmla="*/ 46910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9388" h="533400">
                  <a:moveTo>
                    <a:pt x="1681163" y="469106"/>
                  </a:moveTo>
                  <a:lnTo>
                    <a:pt x="1519238" y="461963"/>
                  </a:lnTo>
                  <a:lnTo>
                    <a:pt x="1373982" y="457200"/>
                  </a:lnTo>
                  <a:lnTo>
                    <a:pt x="1207294" y="450056"/>
                  </a:lnTo>
                  <a:lnTo>
                    <a:pt x="1083469" y="450056"/>
                  </a:lnTo>
                  <a:lnTo>
                    <a:pt x="840582" y="450056"/>
                  </a:lnTo>
                  <a:lnTo>
                    <a:pt x="552450" y="450056"/>
                  </a:lnTo>
                  <a:lnTo>
                    <a:pt x="285750" y="450056"/>
                  </a:lnTo>
                  <a:lnTo>
                    <a:pt x="28575" y="454819"/>
                  </a:lnTo>
                  <a:lnTo>
                    <a:pt x="0" y="204788"/>
                  </a:lnTo>
                  <a:lnTo>
                    <a:pt x="166688" y="209550"/>
                  </a:lnTo>
                  <a:lnTo>
                    <a:pt x="371475" y="214313"/>
                  </a:lnTo>
                  <a:lnTo>
                    <a:pt x="659607" y="221456"/>
                  </a:lnTo>
                  <a:lnTo>
                    <a:pt x="897732" y="226219"/>
                  </a:lnTo>
                  <a:lnTo>
                    <a:pt x="1219200" y="228600"/>
                  </a:lnTo>
                  <a:lnTo>
                    <a:pt x="1502569" y="228600"/>
                  </a:lnTo>
                  <a:lnTo>
                    <a:pt x="1745457" y="226219"/>
                  </a:lnTo>
                  <a:lnTo>
                    <a:pt x="2035969" y="226219"/>
                  </a:lnTo>
                  <a:lnTo>
                    <a:pt x="2235994" y="226219"/>
                  </a:lnTo>
                  <a:lnTo>
                    <a:pt x="2416969" y="226219"/>
                  </a:lnTo>
                  <a:lnTo>
                    <a:pt x="2457450" y="223838"/>
                  </a:lnTo>
                  <a:lnTo>
                    <a:pt x="2497932" y="214313"/>
                  </a:lnTo>
                  <a:lnTo>
                    <a:pt x="2528888" y="202406"/>
                  </a:lnTo>
                  <a:lnTo>
                    <a:pt x="2564607" y="180975"/>
                  </a:lnTo>
                  <a:lnTo>
                    <a:pt x="2578894" y="169069"/>
                  </a:lnTo>
                  <a:lnTo>
                    <a:pt x="2605088" y="140494"/>
                  </a:lnTo>
                  <a:lnTo>
                    <a:pt x="2626519" y="109538"/>
                  </a:lnTo>
                  <a:lnTo>
                    <a:pt x="2676525" y="0"/>
                  </a:lnTo>
                  <a:lnTo>
                    <a:pt x="2719388" y="245269"/>
                  </a:lnTo>
                  <a:lnTo>
                    <a:pt x="2633663" y="364331"/>
                  </a:lnTo>
                  <a:lnTo>
                    <a:pt x="2564607" y="450056"/>
                  </a:lnTo>
                  <a:lnTo>
                    <a:pt x="2519363" y="509588"/>
                  </a:lnTo>
                  <a:lnTo>
                    <a:pt x="2505075" y="528638"/>
                  </a:lnTo>
                  <a:lnTo>
                    <a:pt x="2497932" y="533400"/>
                  </a:lnTo>
                  <a:lnTo>
                    <a:pt x="2478882" y="528638"/>
                  </a:lnTo>
                  <a:lnTo>
                    <a:pt x="2424113" y="509588"/>
                  </a:lnTo>
                  <a:lnTo>
                    <a:pt x="2343150" y="497681"/>
                  </a:lnTo>
                  <a:lnTo>
                    <a:pt x="2293144" y="497681"/>
                  </a:lnTo>
                  <a:lnTo>
                    <a:pt x="2233613" y="492919"/>
                  </a:lnTo>
                  <a:lnTo>
                    <a:pt x="2126457" y="485775"/>
                  </a:lnTo>
                  <a:lnTo>
                    <a:pt x="1935957" y="473869"/>
                  </a:lnTo>
                  <a:lnTo>
                    <a:pt x="1731169" y="471488"/>
                  </a:lnTo>
                  <a:lnTo>
                    <a:pt x="1681163" y="4691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750BC9E7-38B5-41C9-9E8D-7964DF41F99C}"/>
                </a:ext>
              </a:extLst>
            </p:cNvPr>
            <p:cNvSpPr/>
            <p:nvPr/>
          </p:nvSpPr>
          <p:spPr>
            <a:xfrm>
              <a:off x="5029200" y="3381375"/>
              <a:ext cx="1909763" cy="428625"/>
            </a:xfrm>
            <a:custGeom>
              <a:avLst/>
              <a:gdLst>
                <a:gd name="connsiteX0" fmla="*/ 1607344 w 1909763"/>
                <a:gd name="connsiteY0" fmla="*/ 245269 h 428625"/>
                <a:gd name="connsiteX1" fmla="*/ 1423988 w 1909763"/>
                <a:gd name="connsiteY1" fmla="*/ 271463 h 428625"/>
                <a:gd name="connsiteX2" fmla="*/ 1254919 w 1909763"/>
                <a:gd name="connsiteY2" fmla="*/ 295275 h 428625"/>
                <a:gd name="connsiteX3" fmla="*/ 1073944 w 1909763"/>
                <a:gd name="connsiteY3" fmla="*/ 321469 h 428625"/>
                <a:gd name="connsiteX4" fmla="*/ 871538 w 1909763"/>
                <a:gd name="connsiteY4" fmla="*/ 359569 h 428625"/>
                <a:gd name="connsiteX5" fmla="*/ 671513 w 1909763"/>
                <a:gd name="connsiteY5" fmla="*/ 378619 h 428625"/>
                <a:gd name="connsiteX6" fmla="*/ 440531 w 1909763"/>
                <a:gd name="connsiteY6" fmla="*/ 404813 h 428625"/>
                <a:gd name="connsiteX7" fmla="*/ 309563 w 1909763"/>
                <a:gd name="connsiteY7" fmla="*/ 416719 h 428625"/>
                <a:gd name="connsiteX8" fmla="*/ 178594 w 1909763"/>
                <a:gd name="connsiteY8" fmla="*/ 426244 h 428625"/>
                <a:gd name="connsiteX9" fmla="*/ 0 w 1909763"/>
                <a:gd name="connsiteY9" fmla="*/ 428625 h 428625"/>
                <a:gd name="connsiteX10" fmla="*/ 7144 w 1909763"/>
                <a:gd name="connsiteY10" fmla="*/ 266700 h 428625"/>
                <a:gd name="connsiteX11" fmla="*/ 150019 w 1909763"/>
                <a:gd name="connsiteY11" fmla="*/ 269081 h 428625"/>
                <a:gd name="connsiteX12" fmla="*/ 345281 w 1909763"/>
                <a:gd name="connsiteY12" fmla="*/ 259556 h 428625"/>
                <a:gd name="connsiteX13" fmla="*/ 500063 w 1909763"/>
                <a:gd name="connsiteY13" fmla="*/ 242888 h 428625"/>
                <a:gd name="connsiteX14" fmla="*/ 631031 w 1909763"/>
                <a:gd name="connsiteY14" fmla="*/ 223838 h 428625"/>
                <a:gd name="connsiteX15" fmla="*/ 742950 w 1909763"/>
                <a:gd name="connsiteY15" fmla="*/ 204788 h 428625"/>
                <a:gd name="connsiteX16" fmla="*/ 881063 w 1909763"/>
                <a:gd name="connsiteY16" fmla="*/ 176213 h 428625"/>
                <a:gd name="connsiteX17" fmla="*/ 1181100 w 1909763"/>
                <a:gd name="connsiteY17" fmla="*/ 92869 h 428625"/>
                <a:gd name="connsiteX18" fmla="*/ 1340644 w 1909763"/>
                <a:gd name="connsiteY18" fmla="*/ 47625 h 428625"/>
                <a:gd name="connsiteX19" fmla="*/ 1469231 w 1909763"/>
                <a:gd name="connsiteY19" fmla="*/ 9525 h 428625"/>
                <a:gd name="connsiteX20" fmla="*/ 1504950 w 1909763"/>
                <a:gd name="connsiteY20" fmla="*/ 0 h 428625"/>
                <a:gd name="connsiteX21" fmla="*/ 1569244 w 1909763"/>
                <a:gd name="connsiteY21" fmla="*/ 4763 h 428625"/>
                <a:gd name="connsiteX22" fmla="*/ 1633538 w 1909763"/>
                <a:gd name="connsiteY22" fmla="*/ 14288 h 428625"/>
                <a:gd name="connsiteX23" fmla="*/ 1707356 w 1909763"/>
                <a:gd name="connsiteY23" fmla="*/ 30956 h 428625"/>
                <a:gd name="connsiteX24" fmla="*/ 1797844 w 1909763"/>
                <a:gd name="connsiteY24" fmla="*/ 54769 h 428625"/>
                <a:gd name="connsiteX25" fmla="*/ 1864519 w 1909763"/>
                <a:gd name="connsiteY25" fmla="*/ 83344 h 428625"/>
                <a:gd name="connsiteX26" fmla="*/ 1888331 w 1909763"/>
                <a:gd name="connsiteY26" fmla="*/ 97631 h 428625"/>
                <a:gd name="connsiteX27" fmla="*/ 1905000 w 1909763"/>
                <a:gd name="connsiteY27" fmla="*/ 111919 h 428625"/>
                <a:gd name="connsiteX28" fmla="*/ 1909763 w 1909763"/>
                <a:gd name="connsiteY28" fmla="*/ 123825 h 428625"/>
                <a:gd name="connsiteX29" fmla="*/ 1909763 w 1909763"/>
                <a:gd name="connsiteY29" fmla="*/ 138113 h 428625"/>
                <a:gd name="connsiteX30" fmla="*/ 1900238 w 1909763"/>
                <a:gd name="connsiteY30" fmla="*/ 154781 h 428625"/>
                <a:gd name="connsiteX31" fmla="*/ 1876425 w 1909763"/>
                <a:gd name="connsiteY31" fmla="*/ 173831 h 428625"/>
                <a:gd name="connsiteX32" fmla="*/ 1809750 w 1909763"/>
                <a:gd name="connsiteY32" fmla="*/ 202406 h 428625"/>
                <a:gd name="connsiteX33" fmla="*/ 1743075 w 1909763"/>
                <a:gd name="connsiteY33" fmla="*/ 226219 h 428625"/>
                <a:gd name="connsiteX34" fmla="*/ 1607344 w 1909763"/>
                <a:gd name="connsiteY34" fmla="*/ 24526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909763" h="428625">
                  <a:moveTo>
                    <a:pt x="1607344" y="245269"/>
                  </a:moveTo>
                  <a:lnTo>
                    <a:pt x="1423988" y="271463"/>
                  </a:lnTo>
                  <a:lnTo>
                    <a:pt x="1254919" y="295275"/>
                  </a:lnTo>
                  <a:lnTo>
                    <a:pt x="1073944" y="321469"/>
                  </a:lnTo>
                  <a:lnTo>
                    <a:pt x="871538" y="359569"/>
                  </a:lnTo>
                  <a:lnTo>
                    <a:pt x="671513" y="378619"/>
                  </a:lnTo>
                  <a:lnTo>
                    <a:pt x="440531" y="404813"/>
                  </a:lnTo>
                  <a:lnTo>
                    <a:pt x="309563" y="416719"/>
                  </a:lnTo>
                  <a:lnTo>
                    <a:pt x="178594" y="426244"/>
                  </a:lnTo>
                  <a:lnTo>
                    <a:pt x="0" y="428625"/>
                  </a:lnTo>
                  <a:lnTo>
                    <a:pt x="7144" y="266700"/>
                  </a:lnTo>
                  <a:lnTo>
                    <a:pt x="150019" y="269081"/>
                  </a:lnTo>
                  <a:lnTo>
                    <a:pt x="345281" y="259556"/>
                  </a:lnTo>
                  <a:lnTo>
                    <a:pt x="500063" y="242888"/>
                  </a:lnTo>
                  <a:lnTo>
                    <a:pt x="631031" y="223838"/>
                  </a:lnTo>
                  <a:lnTo>
                    <a:pt x="742950" y="204788"/>
                  </a:lnTo>
                  <a:lnTo>
                    <a:pt x="881063" y="176213"/>
                  </a:lnTo>
                  <a:lnTo>
                    <a:pt x="1181100" y="92869"/>
                  </a:lnTo>
                  <a:lnTo>
                    <a:pt x="1340644" y="47625"/>
                  </a:lnTo>
                  <a:lnTo>
                    <a:pt x="1469231" y="9525"/>
                  </a:lnTo>
                  <a:lnTo>
                    <a:pt x="1504950" y="0"/>
                  </a:lnTo>
                  <a:lnTo>
                    <a:pt x="1569244" y="4763"/>
                  </a:lnTo>
                  <a:lnTo>
                    <a:pt x="1633538" y="14288"/>
                  </a:lnTo>
                  <a:lnTo>
                    <a:pt x="1707356" y="30956"/>
                  </a:lnTo>
                  <a:lnTo>
                    <a:pt x="1797844" y="54769"/>
                  </a:lnTo>
                  <a:lnTo>
                    <a:pt x="1864519" y="83344"/>
                  </a:lnTo>
                  <a:lnTo>
                    <a:pt x="1888331" y="97631"/>
                  </a:lnTo>
                  <a:lnTo>
                    <a:pt x="1905000" y="111919"/>
                  </a:lnTo>
                  <a:lnTo>
                    <a:pt x="1909763" y="123825"/>
                  </a:lnTo>
                  <a:lnTo>
                    <a:pt x="1909763" y="138113"/>
                  </a:lnTo>
                  <a:lnTo>
                    <a:pt x="1900238" y="154781"/>
                  </a:lnTo>
                  <a:lnTo>
                    <a:pt x="1876425" y="173831"/>
                  </a:lnTo>
                  <a:lnTo>
                    <a:pt x="1809750" y="202406"/>
                  </a:lnTo>
                  <a:lnTo>
                    <a:pt x="1743075" y="226219"/>
                  </a:lnTo>
                  <a:lnTo>
                    <a:pt x="1607344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F899D036-8C3F-4F2B-9015-A2948D44E799}"/>
                </a:ext>
              </a:extLst>
            </p:cNvPr>
            <p:cNvSpPr/>
            <p:nvPr/>
          </p:nvSpPr>
          <p:spPr>
            <a:xfrm>
              <a:off x="5014913" y="4217988"/>
              <a:ext cx="1892300" cy="441325"/>
            </a:xfrm>
            <a:custGeom>
              <a:avLst/>
              <a:gdLst>
                <a:gd name="connsiteX0" fmla="*/ 1485900 w 1893093"/>
                <a:gd name="connsiteY0" fmla="*/ 307181 h 442912"/>
                <a:gd name="connsiteX1" fmla="*/ 1357312 w 1893093"/>
                <a:gd name="connsiteY1" fmla="*/ 326231 h 442912"/>
                <a:gd name="connsiteX2" fmla="*/ 1193006 w 1893093"/>
                <a:gd name="connsiteY2" fmla="*/ 342900 h 442912"/>
                <a:gd name="connsiteX3" fmla="*/ 1047750 w 1893093"/>
                <a:gd name="connsiteY3" fmla="*/ 352425 h 442912"/>
                <a:gd name="connsiteX4" fmla="*/ 878681 w 1893093"/>
                <a:gd name="connsiteY4" fmla="*/ 371475 h 442912"/>
                <a:gd name="connsiteX5" fmla="*/ 654843 w 1893093"/>
                <a:gd name="connsiteY5" fmla="*/ 392906 h 442912"/>
                <a:gd name="connsiteX6" fmla="*/ 416718 w 1893093"/>
                <a:gd name="connsiteY6" fmla="*/ 416719 h 442912"/>
                <a:gd name="connsiteX7" fmla="*/ 295275 w 1893093"/>
                <a:gd name="connsiteY7" fmla="*/ 426244 h 442912"/>
                <a:gd name="connsiteX8" fmla="*/ 183356 w 1893093"/>
                <a:gd name="connsiteY8" fmla="*/ 435769 h 442912"/>
                <a:gd name="connsiteX9" fmla="*/ 0 w 1893093"/>
                <a:gd name="connsiteY9" fmla="*/ 442912 h 442912"/>
                <a:gd name="connsiteX10" fmla="*/ 16668 w 1893093"/>
                <a:gd name="connsiteY10" fmla="*/ 285750 h 442912"/>
                <a:gd name="connsiteX11" fmla="*/ 207168 w 1893093"/>
                <a:gd name="connsiteY11" fmla="*/ 266700 h 442912"/>
                <a:gd name="connsiteX12" fmla="*/ 421481 w 1893093"/>
                <a:gd name="connsiteY12" fmla="*/ 238125 h 442912"/>
                <a:gd name="connsiteX13" fmla="*/ 619125 w 1893093"/>
                <a:gd name="connsiteY13" fmla="*/ 209550 h 442912"/>
                <a:gd name="connsiteX14" fmla="*/ 833437 w 1893093"/>
                <a:gd name="connsiteY14" fmla="*/ 176212 h 442912"/>
                <a:gd name="connsiteX15" fmla="*/ 912018 w 1893093"/>
                <a:gd name="connsiteY15" fmla="*/ 164306 h 442912"/>
                <a:gd name="connsiteX16" fmla="*/ 1050131 w 1893093"/>
                <a:gd name="connsiteY16" fmla="*/ 128587 h 442912"/>
                <a:gd name="connsiteX17" fmla="*/ 1164431 w 1893093"/>
                <a:gd name="connsiteY17" fmla="*/ 114300 h 442912"/>
                <a:gd name="connsiteX18" fmla="*/ 1285875 w 1893093"/>
                <a:gd name="connsiteY18" fmla="*/ 92869 h 442912"/>
                <a:gd name="connsiteX19" fmla="*/ 1385887 w 1893093"/>
                <a:gd name="connsiteY19" fmla="*/ 66675 h 442912"/>
                <a:gd name="connsiteX20" fmla="*/ 1409700 w 1893093"/>
                <a:gd name="connsiteY20" fmla="*/ 54769 h 442912"/>
                <a:gd name="connsiteX21" fmla="*/ 1426368 w 1893093"/>
                <a:gd name="connsiteY21" fmla="*/ 33337 h 442912"/>
                <a:gd name="connsiteX22" fmla="*/ 1450181 w 1893093"/>
                <a:gd name="connsiteY22" fmla="*/ 16669 h 442912"/>
                <a:gd name="connsiteX23" fmla="*/ 1488281 w 1893093"/>
                <a:gd name="connsiteY23" fmla="*/ 2381 h 442912"/>
                <a:gd name="connsiteX24" fmla="*/ 1521618 w 1893093"/>
                <a:gd name="connsiteY24" fmla="*/ 0 h 442912"/>
                <a:gd name="connsiteX25" fmla="*/ 1559718 w 1893093"/>
                <a:gd name="connsiteY25" fmla="*/ 4762 h 442912"/>
                <a:gd name="connsiteX26" fmla="*/ 1619250 w 1893093"/>
                <a:gd name="connsiteY26" fmla="*/ 23812 h 442912"/>
                <a:gd name="connsiteX27" fmla="*/ 1712118 w 1893093"/>
                <a:gd name="connsiteY27" fmla="*/ 59531 h 442912"/>
                <a:gd name="connsiteX28" fmla="*/ 1812131 w 1893093"/>
                <a:gd name="connsiteY28" fmla="*/ 104775 h 442912"/>
                <a:gd name="connsiteX29" fmla="*/ 1847850 w 1893093"/>
                <a:gd name="connsiteY29" fmla="*/ 126206 h 442912"/>
                <a:gd name="connsiteX30" fmla="*/ 1883568 w 1893093"/>
                <a:gd name="connsiteY30" fmla="*/ 154781 h 442912"/>
                <a:gd name="connsiteX31" fmla="*/ 1893093 w 1893093"/>
                <a:gd name="connsiteY31" fmla="*/ 171450 h 442912"/>
                <a:gd name="connsiteX32" fmla="*/ 1893093 w 1893093"/>
                <a:gd name="connsiteY32" fmla="*/ 183356 h 442912"/>
                <a:gd name="connsiteX33" fmla="*/ 1890712 w 1893093"/>
                <a:gd name="connsiteY33" fmla="*/ 200025 h 442912"/>
                <a:gd name="connsiteX34" fmla="*/ 1866900 w 1893093"/>
                <a:gd name="connsiteY34" fmla="*/ 223837 h 442912"/>
                <a:gd name="connsiteX35" fmla="*/ 1819275 w 1893093"/>
                <a:gd name="connsiteY35" fmla="*/ 245269 h 442912"/>
                <a:gd name="connsiteX36" fmla="*/ 1762125 w 1893093"/>
                <a:gd name="connsiteY36" fmla="*/ 261937 h 442912"/>
                <a:gd name="connsiteX37" fmla="*/ 1666875 w 1893093"/>
                <a:gd name="connsiteY37" fmla="*/ 280987 h 442912"/>
                <a:gd name="connsiteX38" fmla="*/ 1485900 w 1893093"/>
                <a:gd name="connsiteY38" fmla="*/ 307181 h 44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93093" h="442912">
                  <a:moveTo>
                    <a:pt x="1485900" y="307181"/>
                  </a:moveTo>
                  <a:lnTo>
                    <a:pt x="1357312" y="326231"/>
                  </a:lnTo>
                  <a:lnTo>
                    <a:pt x="1193006" y="342900"/>
                  </a:lnTo>
                  <a:lnTo>
                    <a:pt x="1047750" y="352425"/>
                  </a:lnTo>
                  <a:lnTo>
                    <a:pt x="878681" y="371475"/>
                  </a:lnTo>
                  <a:lnTo>
                    <a:pt x="654843" y="392906"/>
                  </a:lnTo>
                  <a:lnTo>
                    <a:pt x="416718" y="416719"/>
                  </a:lnTo>
                  <a:lnTo>
                    <a:pt x="295275" y="426244"/>
                  </a:lnTo>
                  <a:lnTo>
                    <a:pt x="183356" y="435769"/>
                  </a:lnTo>
                  <a:lnTo>
                    <a:pt x="0" y="442912"/>
                  </a:lnTo>
                  <a:lnTo>
                    <a:pt x="16668" y="285750"/>
                  </a:lnTo>
                  <a:lnTo>
                    <a:pt x="207168" y="266700"/>
                  </a:lnTo>
                  <a:lnTo>
                    <a:pt x="421481" y="238125"/>
                  </a:lnTo>
                  <a:lnTo>
                    <a:pt x="619125" y="209550"/>
                  </a:lnTo>
                  <a:lnTo>
                    <a:pt x="833437" y="176212"/>
                  </a:lnTo>
                  <a:lnTo>
                    <a:pt x="912018" y="164306"/>
                  </a:lnTo>
                  <a:lnTo>
                    <a:pt x="1050131" y="128587"/>
                  </a:lnTo>
                  <a:lnTo>
                    <a:pt x="1164431" y="114300"/>
                  </a:lnTo>
                  <a:lnTo>
                    <a:pt x="1285875" y="92869"/>
                  </a:lnTo>
                  <a:lnTo>
                    <a:pt x="1385887" y="66675"/>
                  </a:lnTo>
                  <a:lnTo>
                    <a:pt x="1409700" y="54769"/>
                  </a:lnTo>
                  <a:lnTo>
                    <a:pt x="1426368" y="33337"/>
                  </a:lnTo>
                  <a:lnTo>
                    <a:pt x="1450181" y="16669"/>
                  </a:lnTo>
                  <a:lnTo>
                    <a:pt x="1488281" y="2381"/>
                  </a:lnTo>
                  <a:lnTo>
                    <a:pt x="1521618" y="0"/>
                  </a:lnTo>
                  <a:lnTo>
                    <a:pt x="1559718" y="4762"/>
                  </a:lnTo>
                  <a:lnTo>
                    <a:pt x="1619250" y="23812"/>
                  </a:lnTo>
                  <a:lnTo>
                    <a:pt x="1712118" y="59531"/>
                  </a:lnTo>
                  <a:lnTo>
                    <a:pt x="1812131" y="104775"/>
                  </a:lnTo>
                  <a:lnTo>
                    <a:pt x="1847850" y="126206"/>
                  </a:lnTo>
                  <a:lnTo>
                    <a:pt x="1883568" y="154781"/>
                  </a:lnTo>
                  <a:lnTo>
                    <a:pt x="1893093" y="171450"/>
                  </a:lnTo>
                  <a:lnTo>
                    <a:pt x="1893093" y="183356"/>
                  </a:lnTo>
                  <a:lnTo>
                    <a:pt x="1890712" y="200025"/>
                  </a:lnTo>
                  <a:lnTo>
                    <a:pt x="1866900" y="223837"/>
                  </a:lnTo>
                  <a:lnTo>
                    <a:pt x="1819275" y="245269"/>
                  </a:lnTo>
                  <a:lnTo>
                    <a:pt x="1762125" y="261937"/>
                  </a:lnTo>
                  <a:lnTo>
                    <a:pt x="1666875" y="280987"/>
                  </a:lnTo>
                  <a:lnTo>
                    <a:pt x="14859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0D388F3C-169D-4387-A464-1A030A768E05}"/>
                </a:ext>
              </a:extLst>
            </p:cNvPr>
            <p:cNvSpPr/>
            <p:nvPr/>
          </p:nvSpPr>
          <p:spPr>
            <a:xfrm>
              <a:off x="4989513" y="5214938"/>
              <a:ext cx="2278062" cy="444500"/>
            </a:xfrm>
            <a:custGeom>
              <a:avLst/>
              <a:gdLst>
                <a:gd name="connsiteX0" fmla="*/ 1507331 w 2278856"/>
                <a:gd name="connsiteY0" fmla="*/ 311943 h 445293"/>
                <a:gd name="connsiteX1" fmla="*/ 1257300 w 2278856"/>
                <a:gd name="connsiteY1" fmla="*/ 330993 h 445293"/>
                <a:gd name="connsiteX2" fmla="*/ 928687 w 2278856"/>
                <a:gd name="connsiteY2" fmla="*/ 361950 h 445293"/>
                <a:gd name="connsiteX3" fmla="*/ 673894 w 2278856"/>
                <a:gd name="connsiteY3" fmla="*/ 388143 h 445293"/>
                <a:gd name="connsiteX4" fmla="*/ 431006 w 2278856"/>
                <a:gd name="connsiteY4" fmla="*/ 411956 h 445293"/>
                <a:gd name="connsiteX5" fmla="*/ 188119 w 2278856"/>
                <a:gd name="connsiteY5" fmla="*/ 440531 h 445293"/>
                <a:gd name="connsiteX6" fmla="*/ 133350 w 2278856"/>
                <a:gd name="connsiteY6" fmla="*/ 445293 h 445293"/>
                <a:gd name="connsiteX7" fmla="*/ 0 w 2278856"/>
                <a:gd name="connsiteY7" fmla="*/ 407193 h 445293"/>
                <a:gd name="connsiteX8" fmla="*/ 2381 w 2278856"/>
                <a:gd name="connsiteY8" fmla="*/ 242887 h 445293"/>
                <a:gd name="connsiteX9" fmla="*/ 202406 w 2278856"/>
                <a:gd name="connsiteY9" fmla="*/ 242887 h 445293"/>
                <a:gd name="connsiteX10" fmla="*/ 409575 w 2278856"/>
                <a:gd name="connsiteY10" fmla="*/ 230981 h 445293"/>
                <a:gd name="connsiteX11" fmla="*/ 659606 w 2278856"/>
                <a:gd name="connsiteY11" fmla="*/ 204787 h 445293"/>
                <a:gd name="connsiteX12" fmla="*/ 888206 w 2278856"/>
                <a:gd name="connsiteY12" fmla="*/ 176212 h 445293"/>
                <a:gd name="connsiteX13" fmla="*/ 1109662 w 2278856"/>
                <a:gd name="connsiteY13" fmla="*/ 138112 h 445293"/>
                <a:gd name="connsiteX14" fmla="*/ 1285875 w 2278856"/>
                <a:gd name="connsiteY14" fmla="*/ 116681 h 445293"/>
                <a:gd name="connsiteX15" fmla="*/ 1471612 w 2278856"/>
                <a:gd name="connsiteY15" fmla="*/ 90487 h 445293"/>
                <a:gd name="connsiteX16" fmla="*/ 1526381 w 2278856"/>
                <a:gd name="connsiteY16" fmla="*/ 69056 h 445293"/>
                <a:gd name="connsiteX17" fmla="*/ 1621631 w 2278856"/>
                <a:gd name="connsiteY17" fmla="*/ 30956 h 445293"/>
                <a:gd name="connsiteX18" fmla="*/ 1688306 w 2278856"/>
                <a:gd name="connsiteY18" fmla="*/ 2381 h 445293"/>
                <a:gd name="connsiteX19" fmla="*/ 1700212 w 2278856"/>
                <a:gd name="connsiteY19" fmla="*/ 2381 h 445293"/>
                <a:gd name="connsiteX20" fmla="*/ 1738312 w 2278856"/>
                <a:gd name="connsiteY20" fmla="*/ 0 h 445293"/>
                <a:gd name="connsiteX21" fmla="*/ 1850231 w 2278856"/>
                <a:gd name="connsiteY21" fmla="*/ 19050 h 445293"/>
                <a:gd name="connsiteX22" fmla="*/ 1938337 w 2278856"/>
                <a:gd name="connsiteY22" fmla="*/ 40481 h 445293"/>
                <a:gd name="connsiteX23" fmla="*/ 2050256 w 2278856"/>
                <a:gd name="connsiteY23" fmla="*/ 73818 h 445293"/>
                <a:gd name="connsiteX24" fmla="*/ 2183606 w 2278856"/>
                <a:gd name="connsiteY24" fmla="*/ 128587 h 445293"/>
                <a:gd name="connsiteX25" fmla="*/ 2228850 w 2278856"/>
                <a:gd name="connsiteY25" fmla="*/ 152400 h 445293"/>
                <a:gd name="connsiteX26" fmla="*/ 2238375 w 2278856"/>
                <a:gd name="connsiteY26" fmla="*/ 159543 h 445293"/>
                <a:gd name="connsiteX27" fmla="*/ 2255044 w 2278856"/>
                <a:gd name="connsiteY27" fmla="*/ 185737 h 445293"/>
                <a:gd name="connsiteX28" fmla="*/ 2271712 w 2278856"/>
                <a:gd name="connsiteY28" fmla="*/ 216693 h 445293"/>
                <a:gd name="connsiteX29" fmla="*/ 2278856 w 2278856"/>
                <a:gd name="connsiteY29" fmla="*/ 245268 h 445293"/>
                <a:gd name="connsiteX30" fmla="*/ 2278856 w 2278856"/>
                <a:gd name="connsiteY30" fmla="*/ 269081 h 445293"/>
                <a:gd name="connsiteX31" fmla="*/ 2271712 w 2278856"/>
                <a:gd name="connsiteY31" fmla="*/ 290512 h 445293"/>
                <a:gd name="connsiteX32" fmla="*/ 2255044 w 2278856"/>
                <a:gd name="connsiteY32" fmla="*/ 309562 h 445293"/>
                <a:gd name="connsiteX33" fmla="*/ 2231231 w 2278856"/>
                <a:gd name="connsiteY33" fmla="*/ 326231 h 445293"/>
                <a:gd name="connsiteX34" fmla="*/ 2193131 w 2278856"/>
                <a:gd name="connsiteY34" fmla="*/ 335756 h 445293"/>
                <a:gd name="connsiteX35" fmla="*/ 2112169 w 2278856"/>
                <a:gd name="connsiteY35" fmla="*/ 326231 h 445293"/>
                <a:gd name="connsiteX36" fmla="*/ 1974056 w 2278856"/>
                <a:gd name="connsiteY36" fmla="*/ 311943 h 445293"/>
                <a:gd name="connsiteX37" fmla="*/ 1824037 w 2278856"/>
                <a:gd name="connsiteY37" fmla="*/ 307181 h 445293"/>
                <a:gd name="connsiteX38" fmla="*/ 1628775 w 2278856"/>
                <a:gd name="connsiteY38" fmla="*/ 307181 h 445293"/>
                <a:gd name="connsiteX39" fmla="*/ 1507331 w 2278856"/>
                <a:gd name="connsiteY39" fmla="*/ 31194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8856" h="445293">
                  <a:moveTo>
                    <a:pt x="1507331" y="311943"/>
                  </a:moveTo>
                  <a:lnTo>
                    <a:pt x="1257300" y="330993"/>
                  </a:lnTo>
                  <a:lnTo>
                    <a:pt x="928687" y="361950"/>
                  </a:lnTo>
                  <a:lnTo>
                    <a:pt x="673894" y="388143"/>
                  </a:lnTo>
                  <a:lnTo>
                    <a:pt x="431006" y="411956"/>
                  </a:lnTo>
                  <a:lnTo>
                    <a:pt x="188119" y="440531"/>
                  </a:lnTo>
                  <a:lnTo>
                    <a:pt x="133350" y="445293"/>
                  </a:lnTo>
                  <a:lnTo>
                    <a:pt x="0" y="407193"/>
                  </a:lnTo>
                  <a:cubicBezTo>
                    <a:pt x="794" y="352424"/>
                    <a:pt x="1587" y="297656"/>
                    <a:pt x="2381" y="242887"/>
                  </a:cubicBezTo>
                  <a:lnTo>
                    <a:pt x="202406" y="242887"/>
                  </a:lnTo>
                  <a:lnTo>
                    <a:pt x="409575" y="230981"/>
                  </a:lnTo>
                  <a:lnTo>
                    <a:pt x="659606" y="204787"/>
                  </a:lnTo>
                  <a:lnTo>
                    <a:pt x="888206" y="176212"/>
                  </a:lnTo>
                  <a:lnTo>
                    <a:pt x="1109662" y="138112"/>
                  </a:lnTo>
                  <a:lnTo>
                    <a:pt x="1285875" y="116681"/>
                  </a:lnTo>
                  <a:lnTo>
                    <a:pt x="1471612" y="90487"/>
                  </a:lnTo>
                  <a:lnTo>
                    <a:pt x="1526381" y="69056"/>
                  </a:lnTo>
                  <a:lnTo>
                    <a:pt x="1621631" y="30956"/>
                  </a:lnTo>
                  <a:lnTo>
                    <a:pt x="1688306" y="2381"/>
                  </a:lnTo>
                  <a:lnTo>
                    <a:pt x="1700212" y="2381"/>
                  </a:lnTo>
                  <a:lnTo>
                    <a:pt x="1738312" y="0"/>
                  </a:lnTo>
                  <a:lnTo>
                    <a:pt x="1850231" y="19050"/>
                  </a:lnTo>
                  <a:lnTo>
                    <a:pt x="1938337" y="40481"/>
                  </a:lnTo>
                  <a:lnTo>
                    <a:pt x="2050256" y="73818"/>
                  </a:lnTo>
                  <a:lnTo>
                    <a:pt x="2183606" y="128587"/>
                  </a:lnTo>
                  <a:lnTo>
                    <a:pt x="2228850" y="152400"/>
                  </a:lnTo>
                  <a:lnTo>
                    <a:pt x="2238375" y="159543"/>
                  </a:lnTo>
                  <a:lnTo>
                    <a:pt x="2255044" y="185737"/>
                  </a:lnTo>
                  <a:lnTo>
                    <a:pt x="2271712" y="216693"/>
                  </a:lnTo>
                  <a:lnTo>
                    <a:pt x="2278856" y="245268"/>
                  </a:lnTo>
                  <a:lnTo>
                    <a:pt x="2278856" y="269081"/>
                  </a:lnTo>
                  <a:lnTo>
                    <a:pt x="2271712" y="290512"/>
                  </a:lnTo>
                  <a:lnTo>
                    <a:pt x="2255044" y="309562"/>
                  </a:lnTo>
                  <a:lnTo>
                    <a:pt x="2231231" y="326231"/>
                  </a:lnTo>
                  <a:lnTo>
                    <a:pt x="2193131" y="335756"/>
                  </a:lnTo>
                  <a:lnTo>
                    <a:pt x="2112169" y="326231"/>
                  </a:lnTo>
                  <a:lnTo>
                    <a:pt x="1974056" y="311943"/>
                  </a:lnTo>
                  <a:lnTo>
                    <a:pt x="1824037" y="307181"/>
                  </a:lnTo>
                  <a:lnTo>
                    <a:pt x="1628775" y="307181"/>
                  </a:lnTo>
                  <a:lnTo>
                    <a:pt x="1507331" y="3119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468686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EAA4AC6-16AD-410C-85DA-ED52AA238582}"/>
              </a:ext>
            </a:extLst>
          </p:cNvPr>
          <p:cNvSpPr/>
          <p:nvPr/>
        </p:nvSpPr>
        <p:spPr>
          <a:xfrm rot="16200000">
            <a:off x="1466850" y="3724276"/>
            <a:ext cx="3933825" cy="393700"/>
          </a:xfrm>
          <a:custGeom>
            <a:avLst/>
            <a:gdLst>
              <a:gd name="connsiteX0" fmla="*/ 1546225 w 3933825"/>
              <a:gd name="connsiteY0" fmla="*/ 139700 h 393700"/>
              <a:gd name="connsiteX1" fmla="*/ 1803400 w 3933825"/>
              <a:gd name="connsiteY1" fmla="*/ 155575 h 393700"/>
              <a:gd name="connsiteX2" fmla="*/ 2012950 w 3933825"/>
              <a:gd name="connsiteY2" fmla="*/ 168275 h 393700"/>
              <a:gd name="connsiteX3" fmla="*/ 2330450 w 3933825"/>
              <a:gd name="connsiteY3" fmla="*/ 168275 h 393700"/>
              <a:gd name="connsiteX4" fmla="*/ 2800350 w 3933825"/>
              <a:gd name="connsiteY4" fmla="*/ 168275 h 393700"/>
              <a:gd name="connsiteX5" fmla="*/ 3121025 w 3933825"/>
              <a:gd name="connsiteY5" fmla="*/ 168275 h 393700"/>
              <a:gd name="connsiteX6" fmla="*/ 3451225 w 3933825"/>
              <a:gd name="connsiteY6" fmla="*/ 168275 h 393700"/>
              <a:gd name="connsiteX7" fmla="*/ 3556000 w 3933825"/>
              <a:gd name="connsiteY7" fmla="*/ 168275 h 393700"/>
              <a:gd name="connsiteX8" fmla="*/ 3590925 w 3933825"/>
              <a:gd name="connsiteY8" fmla="*/ 165100 h 393700"/>
              <a:gd name="connsiteX9" fmla="*/ 3638550 w 3933825"/>
              <a:gd name="connsiteY9" fmla="*/ 152400 h 393700"/>
              <a:gd name="connsiteX10" fmla="*/ 3698875 w 3933825"/>
              <a:gd name="connsiteY10" fmla="*/ 127000 h 393700"/>
              <a:gd name="connsiteX11" fmla="*/ 3778250 w 3933825"/>
              <a:gd name="connsiteY11" fmla="*/ 79375 h 393700"/>
              <a:gd name="connsiteX12" fmla="*/ 3841750 w 3933825"/>
              <a:gd name="connsiteY12" fmla="*/ 34925 h 393700"/>
              <a:gd name="connsiteX13" fmla="*/ 3886200 w 3933825"/>
              <a:gd name="connsiteY13" fmla="*/ 6350 h 393700"/>
              <a:gd name="connsiteX14" fmla="*/ 3905250 w 3933825"/>
              <a:gd name="connsiteY14" fmla="*/ 0 h 393700"/>
              <a:gd name="connsiteX15" fmla="*/ 3914775 w 3933825"/>
              <a:gd name="connsiteY15" fmla="*/ 0 h 393700"/>
              <a:gd name="connsiteX16" fmla="*/ 3921125 w 3933825"/>
              <a:gd name="connsiteY16" fmla="*/ 3175 h 393700"/>
              <a:gd name="connsiteX17" fmla="*/ 3930650 w 3933825"/>
              <a:gd name="connsiteY17" fmla="*/ 9525 h 393700"/>
              <a:gd name="connsiteX18" fmla="*/ 3933825 w 3933825"/>
              <a:gd name="connsiteY18" fmla="*/ 31750 h 393700"/>
              <a:gd name="connsiteX19" fmla="*/ 3933825 w 3933825"/>
              <a:gd name="connsiteY19" fmla="*/ 69850 h 393700"/>
              <a:gd name="connsiteX20" fmla="*/ 3921125 w 3933825"/>
              <a:gd name="connsiteY20" fmla="*/ 117475 h 393700"/>
              <a:gd name="connsiteX21" fmla="*/ 3905250 w 3933825"/>
              <a:gd name="connsiteY21" fmla="*/ 168275 h 393700"/>
              <a:gd name="connsiteX22" fmla="*/ 3876675 w 3933825"/>
              <a:gd name="connsiteY22" fmla="*/ 244475 h 393700"/>
              <a:gd name="connsiteX23" fmla="*/ 3832225 w 3933825"/>
              <a:gd name="connsiteY23" fmla="*/ 346075 h 393700"/>
              <a:gd name="connsiteX24" fmla="*/ 3819525 w 3933825"/>
              <a:gd name="connsiteY24" fmla="*/ 371475 h 393700"/>
              <a:gd name="connsiteX25" fmla="*/ 3689350 w 3933825"/>
              <a:gd name="connsiteY25" fmla="*/ 393700 h 393700"/>
              <a:gd name="connsiteX26" fmla="*/ 3425825 w 3933825"/>
              <a:gd name="connsiteY26" fmla="*/ 390525 h 393700"/>
              <a:gd name="connsiteX27" fmla="*/ 2987675 w 3933825"/>
              <a:gd name="connsiteY27" fmla="*/ 390525 h 393700"/>
              <a:gd name="connsiteX28" fmla="*/ 2654300 w 3933825"/>
              <a:gd name="connsiteY28" fmla="*/ 393700 h 393700"/>
              <a:gd name="connsiteX29" fmla="*/ 2238375 w 3933825"/>
              <a:gd name="connsiteY29" fmla="*/ 393700 h 393700"/>
              <a:gd name="connsiteX30" fmla="*/ 2025650 w 3933825"/>
              <a:gd name="connsiteY30" fmla="*/ 393700 h 393700"/>
              <a:gd name="connsiteX31" fmla="*/ 1717675 w 3933825"/>
              <a:gd name="connsiteY31" fmla="*/ 374650 h 393700"/>
              <a:gd name="connsiteX32" fmla="*/ 1428750 w 3933825"/>
              <a:gd name="connsiteY32" fmla="*/ 358775 h 393700"/>
              <a:gd name="connsiteX33" fmla="*/ 1127125 w 3933825"/>
              <a:gd name="connsiteY33" fmla="*/ 342900 h 393700"/>
              <a:gd name="connsiteX34" fmla="*/ 695325 w 3933825"/>
              <a:gd name="connsiteY34" fmla="*/ 320675 h 393700"/>
              <a:gd name="connsiteX35" fmla="*/ 450850 w 3933825"/>
              <a:gd name="connsiteY35" fmla="*/ 307975 h 393700"/>
              <a:gd name="connsiteX36" fmla="*/ 317500 w 3933825"/>
              <a:gd name="connsiteY36" fmla="*/ 301625 h 393700"/>
              <a:gd name="connsiteX37" fmla="*/ 190500 w 3933825"/>
              <a:gd name="connsiteY37" fmla="*/ 292100 h 393700"/>
              <a:gd name="connsiteX38" fmla="*/ 120650 w 3933825"/>
              <a:gd name="connsiteY38" fmla="*/ 279400 h 393700"/>
              <a:gd name="connsiteX39" fmla="*/ 92075 w 3933825"/>
              <a:gd name="connsiteY39" fmla="*/ 273050 h 393700"/>
              <a:gd name="connsiteX40" fmla="*/ 50800 w 3933825"/>
              <a:gd name="connsiteY40" fmla="*/ 254000 h 393700"/>
              <a:gd name="connsiteX41" fmla="*/ 22225 w 3933825"/>
              <a:gd name="connsiteY41" fmla="*/ 231775 h 393700"/>
              <a:gd name="connsiteX42" fmla="*/ 6350 w 3933825"/>
              <a:gd name="connsiteY42" fmla="*/ 212725 h 393700"/>
              <a:gd name="connsiteX43" fmla="*/ 0 w 3933825"/>
              <a:gd name="connsiteY43" fmla="*/ 196850 h 393700"/>
              <a:gd name="connsiteX44" fmla="*/ 3175 w 3933825"/>
              <a:gd name="connsiteY44" fmla="*/ 180975 h 393700"/>
              <a:gd name="connsiteX45" fmla="*/ 9525 w 3933825"/>
              <a:gd name="connsiteY45" fmla="*/ 161925 h 393700"/>
              <a:gd name="connsiteX46" fmla="*/ 22225 w 3933825"/>
              <a:gd name="connsiteY46" fmla="*/ 142875 h 393700"/>
              <a:gd name="connsiteX47" fmla="*/ 47625 w 3933825"/>
              <a:gd name="connsiteY47" fmla="*/ 117475 h 393700"/>
              <a:gd name="connsiteX48" fmla="*/ 79375 w 3933825"/>
              <a:gd name="connsiteY48" fmla="*/ 98425 h 393700"/>
              <a:gd name="connsiteX49" fmla="*/ 133350 w 3933825"/>
              <a:gd name="connsiteY49" fmla="*/ 73025 h 393700"/>
              <a:gd name="connsiteX50" fmla="*/ 190500 w 3933825"/>
              <a:gd name="connsiteY50" fmla="*/ 53975 h 393700"/>
              <a:gd name="connsiteX51" fmla="*/ 266700 w 3933825"/>
              <a:gd name="connsiteY51" fmla="*/ 41275 h 393700"/>
              <a:gd name="connsiteX52" fmla="*/ 320675 w 3933825"/>
              <a:gd name="connsiteY52" fmla="*/ 34925 h 393700"/>
              <a:gd name="connsiteX53" fmla="*/ 365125 w 3933825"/>
              <a:gd name="connsiteY53" fmla="*/ 34925 h 393700"/>
              <a:gd name="connsiteX54" fmla="*/ 444500 w 3933825"/>
              <a:gd name="connsiteY54" fmla="*/ 47625 h 393700"/>
              <a:gd name="connsiteX55" fmla="*/ 628650 w 3933825"/>
              <a:gd name="connsiteY55" fmla="*/ 76200 h 393700"/>
              <a:gd name="connsiteX56" fmla="*/ 784225 w 3933825"/>
              <a:gd name="connsiteY56" fmla="*/ 88900 h 393700"/>
              <a:gd name="connsiteX57" fmla="*/ 1095375 w 3933825"/>
              <a:gd name="connsiteY57" fmla="*/ 107950 h 393700"/>
              <a:gd name="connsiteX58" fmla="*/ 1546225 w 3933825"/>
              <a:gd name="connsiteY58" fmla="*/ 1397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33825" h="393700">
                <a:moveTo>
                  <a:pt x="1546225" y="139700"/>
                </a:moveTo>
                <a:lnTo>
                  <a:pt x="1803400" y="155575"/>
                </a:lnTo>
                <a:lnTo>
                  <a:pt x="2012950" y="168275"/>
                </a:lnTo>
                <a:lnTo>
                  <a:pt x="2330450" y="168275"/>
                </a:lnTo>
                <a:lnTo>
                  <a:pt x="2800350" y="168275"/>
                </a:lnTo>
                <a:lnTo>
                  <a:pt x="3121025" y="168275"/>
                </a:lnTo>
                <a:lnTo>
                  <a:pt x="3451225" y="168275"/>
                </a:lnTo>
                <a:lnTo>
                  <a:pt x="3556000" y="168275"/>
                </a:lnTo>
                <a:lnTo>
                  <a:pt x="3590925" y="165100"/>
                </a:lnTo>
                <a:lnTo>
                  <a:pt x="3638550" y="152400"/>
                </a:lnTo>
                <a:lnTo>
                  <a:pt x="3698875" y="127000"/>
                </a:lnTo>
                <a:lnTo>
                  <a:pt x="3778250" y="79375"/>
                </a:lnTo>
                <a:lnTo>
                  <a:pt x="3841750" y="34925"/>
                </a:lnTo>
                <a:lnTo>
                  <a:pt x="3886200" y="6350"/>
                </a:lnTo>
                <a:lnTo>
                  <a:pt x="3905250" y="0"/>
                </a:lnTo>
                <a:lnTo>
                  <a:pt x="3914775" y="0"/>
                </a:lnTo>
                <a:lnTo>
                  <a:pt x="3921125" y="3175"/>
                </a:lnTo>
                <a:lnTo>
                  <a:pt x="3930650" y="9525"/>
                </a:lnTo>
                <a:lnTo>
                  <a:pt x="3933825" y="31750"/>
                </a:lnTo>
                <a:lnTo>
                  <a:pt x="3933825" y="69850"/>
                </a:lnTo>
                <a:lnTo>
                  <a:pt x="3921125" y="117475"/>
                </a:lnTo>
                <a:lnTo>
                  <a:pt x="3905250" y="168275"/>
                </a:lnTo>
                <a:lnTo>
                  <a:pt x="3876675" y="244475"/>
                </a:lnTo>
                <a:lnTo>
                  <a:pt x="3832225" y="346075"/>
                </a:lnTo>
                <a:lnTo>
                  <a:pt x="3819525" y="371475"/>
                </a:lnTo>
                <a:lnTo>
                  <a:pt x="3689350" y="393700"/>
                </a:lnTo>
                <a:lnTo>
                  <a:pt x="3425825" y="390525"/>
                </a:lnTo>
                <a:lnTo>
                  <a:pt x="2987675" y="390525"/>
                </a:lnTo>
                <a:lnTo>
                  <a:pt x="2654300" y="393700"/>
                </a:lnTo>
                <a:lnTo>
                  <a:pt x="2238375" y="393700"/>
                </a:lnTo>
                <a:lnTo>
                  <a:pt x="2025650" y="393700"/>
                </a:lnTo>
                <a:lnTo>
                  <a:pt x="1717675" y="374650"/>
                </a:lnTo>
                <a:lnTo>
                  <a:pt x="1428750" y="358775"/>
                </a:lnTo>
                <a:lnTo>
                  <a:pt x="1127125" y="342900"/>
                </a:lnTo>
                <a:lnTo>
                  <a:pt x="695325" y="320675"/>
                </a:lnTo>
                <a:lnTo>
                  <a:pt x="450850" y="307975"/>
                </a:lnTo>
                <a:lnTo>
                  <a:pt x="317500" y="301625"/>
                </a:lnTo>
                <a:lnTo>
                  <a:pt x="190500" y="292100"/>
                </a:lnTo>
                <a:lnTo>
                  <a:pt x="120650" y="279400"/>
                </a:lnTo>
                <a:lnTo>
                  <a:pt x="92075" y="273050"/>
                </a:lnTo>
                <a:lnTo>
                  <a:pt x="50800" y="254000"/>
                </a:lnTo>
                <a:lnTo>
                  <a:pt x="22225" y="231775"/>
                </a:lnTo>
                <a:lnTo>
                  <a:pt x="6350" y="212725"/>
                </a:lnTo>
                <a:lnTo>
                  <a:pt x="0" y="196850"/>
                </a:lnTo>
                <a:lnTo>
                  <a:pt x="3175" y="180975"/>
                </a:lnTo>
                <a:lnTo>
                  <a:pt x="9525" y="161925"/>
                </a:lnTo>
                <a:lnTo>
                  <a:pt x="22225" y="142875"/>
                </a:lnTo>
                <a:lnTo>
                  <a:pt x="47625" y="117475"/>
                </a:lnTo>
                <a:lnTo>
                  <a:pt x="79375" y="98425"/>
                </a:lnTo>
                <a:lnTo>
                  <a:pt x="133350" y="73025"/>
                </a:lnTo>
                <a:lnTo>
                  <a:pt x="190500" y="53975"/>
                </a:lnTo>
                <a:lnTo>
                  <a:pt x="266700" y="41275"/>
                </a:lnTo>
                <a:lnTo>
                  <a:pt x="320675" y="34925"/>
                </a:lnTo>
                <a:lnTo>
                  <a:pt x="365125" y="34925"/>
                </a:lnTo>
                <a:lnTo>
                  <a:pt x="444500" y="47625"/>
                </a:lnTo>
                <a:lnTo>
                  <a:pt x="628650" y="76200"/>
                </a:lnTo>
                <a:lnTo>
                  <a:pt x="784225" y="88900"/>
                </a:lnTo>
                <a:lnTo>
                  <a:pt x="1095375" y="107950"/>
                </a:lnTo>
                <a:lnTo>
                  <a:pt x="1546225" y="139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C0C5F9-B9AD-4573-90D8-C557A185A9CB}"/>
              </a:ext>
            </a:extLst>
          </p:cNvPr>
          <p:cNvSpPr/>
          <p:nvPr/>
        </p:nvSpPr>
        <p:spPr>
          <a:xfrm rot="16200000">
            <a:off x="2935288" y="2390775"/>
            <a:ext cx="4241800" cy="3022600"/>
          </a:xfrm>
          <a:custGeom>
            <a:avLst/>
            <a:gdLst>
              <a:gd name="connsiteX0" fmla="*/ 4116745 w 4241259"/>
              <a:gd name="connsiteY0" fmla="*/ 1217903 h 3023357"/>
              <a:gd name="connsiteX1" fmla="*/ 4093399 w 4241259"/>
              <a:gd name="connsiteY1" fmla="*/ 1035023 h 3023357"/>
              <a:gd name="connsiteX2" fmla="*/ 4073944 w 4241259"/>
              <a:gd name="connsiteY2" fmla="*/ 887162 h 3023357"/>
              <a:gd name="connsiteX3" fmla="*/ 4058379 w 4241259"/>
              <a:gd name="connsiteY3" fmla="*/ 758757 h 3023357"/>
              <a:gd name="connsiteX4" fmla="*/ 4031142 w 4241259"/>
              <a:gd name="connsiteY4" fmla="*/ 571986 h 3023357"/>
              <a:gd name="connsiteX5" fmla="*/ 4000013 w 4241259"/>
              <a:gd name="connsiteY5" fmla="*/ 361869 h 3023357"/>
              <a:gd name="connsiteX6" fmla="*/ 3968885 w 4241259"/>
              <a:gd name="connsiteY6" fmla="*/ 151751 h 3023357"/>
              <a:gd name="connsiteX7" fmla="*/ 3941648 w 4241259"/>
              <a:gd name="connsiteY7" fmla="*/ 0 h 3023357"/>
              <a:gd name="connsiteX8" fmla="*/ 3789896 w 4241259"/>
              <a:gd name="connsiteY8" fmla="*/ 15564 h 3023357"/>
              <a:gd name="connsiteX9" fmla="*/ 3813242 w 4241259"/>
              <a:gd name="connsiteY9" fmla="*/ 210117 h 3023357"/>
              <a:gd name="connsiteX10" fmla="*/ 3840480 w 4241259"/>
              <a:gd name="connsiteY10" fmla="*/ 439690 h 3023357"/>
              <a:gd name="connsiteX11" fmla="*/ 3867717 w 4241259"/>
              <a:gd name="connsiteY11" fmla="*/ 669263 h 3023357"/>
              <a:gd name="connsiteX12" fmla="*/ 3906628 w 4241259"/>
              <a:gd name="connsiteY12" fmla="*/ 867707 h 3023357"/>
              <a:gd name="connsiteX13" fmla="*/ 3937756 w 4241259"/>
              <a:gd name="connsiteY13" fmla="*/ 1171210 h 3023357"/>
              <a:gd name="connsiteX14" fmla="*/ 3968885 w 4241259"/>
              <a:gd name="connsiteY14" fmla="*/ 1490277 h 3023357"/>
              <a:gd name="connsiteX15" fmla="*/ 3976667 w 4241259"/>
              <a:gd name="connsiteY15" fmla="*/ 1571990 h 3023357"/>
              <a:gd name="connsiteX16" fmla="*/ 3996122 w 4241259"/>
              <a:gd name="connsiteY16" fmla="*/ 1739305 h 3023357"/>
              <a:gd name="connsiteX17" fmla="*/ 4007796 w 4241259"/>
              <a:gd name="connsiteY17" fmla="*/ 1949423 h 3023357"/>
              <a:gd name="connsiteX18" fmla="*/ 4031142 w 4241259"/>
              <a:gd name="connsiteY18" fmla="*/ 2326856 h 3023357"/>
              <a:gd name="connsiteX19" fmla="*/ 4042815 w 4241259"/>
              <a:gd name="connsiteY19" fmla="*/ 2548647 h 3023357"/>
              <a:gd name="connsiteX20" fmla="*/ 4038924 w 4241259"/>
              <a:gd name="connsiteY20" fmla="*/ 2568102 h 3023357"/>
              <a:gd name="connsiteX21" fmla="*/ 4031142 w 4241259"/>
              <a:gd name="connsiteY21" fmla="*/ 2603122 h 3023357"/>
              <a:gd name="connsiteX22" fmla="*/ 4015578 w 4241259"/>
              <a:gd name="connsiteY22" fmla="*/ 2630359 h 3023357"/>
              <a:gd name="connsiteX23" fmla="*/ 3992231 w 4241259"/>
              <a:gd name="connsiteY23" fmla="*/ 2645923 h 3023357"/>
              <a:gd name="connsiteX24" fmla="*/ 3957212 w 4241259"/>
              <a:gd name="connsiteY24" fmla="*/ 2653705 h 3023357"/>
              <a:gd name="connsiteX25" fmla="*/ 3762659 w 4241259"/>
              <a:gd name="connsiteY25" fmla="*/ 2653705 h 3023357"/>
              <a:gd name="connsiteX26" fmla="*/ 3416354 w 4241259"/>
              <a:gd name="connsiteY26" fmla="*/ 2653705 h 3023357"/>
              <a:gd name="connsiteX27" fmla="*/ 3046703 w 4241259"/>
              <a:gd name="connsiteY27" fmla="*/ 2649814 h 3023357"/>
              <a:gd name="connsiteX28" fmla="*/ 2735418 w 4241259"/>
              <a:gd name="connsiteY28" fmla="*/ 2649814 h 3023357"/>
              <a:gd name="connsiteX29" fmla="*/ 2587557 w 4241259"/>
              <a:gd name="connsiteY29" fmla="*/ 2649814 h 3023357"/>
              <a:gd name="connsiteX30" fmla="*/ 2252926 w 4241259"/>
              <a:gd name="connsiteY30" fmla="*/ 2653705 h 3023357"/>
              <a:gd name="connsiteX31" fmla="*/ 1774325 w 4241259"/>
              <a:gd name="connsiteY31" fmla="*/ 2661488 h 3023357"/>
              <a:gd name="connsiteX32" fmla="*/ 1447476 w 4241259"/>
              <a:gd name="connsiteY32" fmla="*/ 2665379 h 3023357"/>
              <a:gd name="connsiteX33" fmla="*/ 1151755 w 4241259"/>
              <a:gd name="connsiteY33" fmla="*/ 2673161 h 3023357"/>
              <a:gd name="connsiteX34" fmla="*/ 859925 w 4241259"/>
              <a:gd name="connsiteY34" fmla="*/ 2677052 h 3023357"/>
              <a:gd name="connsiteX35" fmla="*/ 669263 w 4241259"/>
              <a:gd name="connsiteY35" fmla="*/ 2669270 h 3023357"/>
              <a:gd name="connsiteX36" fmla="*/ 607006 w 4241259"/>
              <a:gd name="connsiteY36" fmla="*/ 2657597 h 3023357"/>
              <a:gd name="connsiteX37" fmla="*/ 46693 w 4241259"/>
              <a:gd name="connsiteY37" fmla="*/ 2610904 h 3023357"/>
              <a:gd name="connsiteX38" fmla="*/ 27237 w 4241259"/>
              <a:gd name="connsiteY38" fmla="*/ 2614795 h 3023357"/>
              <a:gd name="connsiteX39" fmla="*/ 11673 w 4241259"/>
              <a:gd name="connsiteY39" fmla="*/ 2626468 h 3023357"/>
              <a:gd name="connsiteX40" fmla="*/ 7782 w 4241259"/>
              <a:gd name="connsiteY40" fmla="*/ 2638141 h 3023357"/>
              <a:gd name="connsiteX41" fmla="*/ 0 w 4241259"/>
              <a:gd name="connsiteY41" fmla="*/ 2665379 h 3023357"/>
              <a:gd name="connsiteX42" fmla="*/ 3891 w 4241259"/>
              <a:gd name="connsiteY42" fmla="*/ 2692616 h 3023357"/>
              <a:gd name="connsiteX43" fmla="*/ 15564 w 4241259"/>
              <a:gd name="connsiteY43" fmla="*/ 2719854 h 3023357"/>
              <a:gd name="connsiteX44" fmla="*/ 46693 w 4241259"/>
              <a:gd name="connsiteY44" fmla="*/ 2758764 h 3023357"/>
              <a:gd name="connsiteX45" fmla="*/ 124514 w 4241259"/>
              <a:gd name="connsiteY45" fmla="*/ 2813239 h 3023357"/>
              <a:gd name="connsiteX46" fmla="*/ 202335 w 4241259"/>
              <a:gd name="connsiteY46" fmla="*/ 2856041 h 3023357"/>
              <a:gd name="connsiteX47" fmla="*/ 311285 w 4241259"/>
              <a:gd name="connsiteY47" fmla="*/ 2906625 h 3023357"/>
              <a:gd name="connsiteX48" fmla="*/ 369651 w 4241259"/>
              <a:gd name="connsiteY48" fmla="*/ 2926080 h 3023357"/>
              <a:gd name="connsiteX49" fmla="*/ 431908 w 4241259"/>
              <a:gd name="connsiteY49" fmla="*/ 2937753 h 3023357"/>
              <a:gd name="connsiteX50" fmla="*/ 486383 w 4241259"/>
              <a:gd name="connsiteY50" fmla="*/ 2949426 h 3023357"/>
              <a:gd name="connsiteX51" fmla="*/ 533076 w 4241259"/>
              <a:gd name="connsiteY51" fmla="*/ 2949426 h 3023357"/>
              <a:gd name="connsiteX52" fmla="*/ 649808 w 4241259"/>
              <a:gd name="connsiteY52" fmla="*/ 2937753 h 3023357"/>
              <a:gd name="connsiteX53" fmla="*/ 778213 w 4241259"/>
              <a:gd name="connsiteY53" fmla="*/ 2926080 h 3023357"/>
              <a:gd name="connsiteX54" fmla="*/ 1007785 w 4241259"/>
              <a:gd name="connsiteY54" fmla="*/ 2918298 h 3023357"/>
              <a:gd name="connsiteX55" fmla="*/ 1322962 w 4241259"/>
              <a:gd name="connsiteY55" fmla="*/ 2906625 h 3023357"/>
              <a:gd name="connsiteX56" fmla="*/ 1677048 w 4241259"/>
              <a:gd name="connsiteY56" fmla="*/ 2898842 h 3023357"/>
              <a:gd name="connsiteX57" fmla="*/ 1980551 w 4241259"/>
              <a:gd name="connsiteY57" fmla="*/ 2898842 h 3023357"/>
              <a:gd name="connsiteX58" fmla="*/ 2346311 w 4241259"/>
              <a:gd name="connsiteY58" fmla="*/ 2898842 h 3023357"/>
              <a:gd name="connsiteX59" fmla="*/ 2696507 w 4241259"/>
              <a:gd name="connsiteY59" fmla="*/ 2898842 h 3023357"/>
              <a:gd name="connsiteX60" fmla="*/ 3120633 w 4241259"/>
              <a:gd name="connsiteY60" fmla="*/ 2906625 h 3023357"/>
              <a:gd name="connsiteX61" fmla="*/ 3501957 w 4241259"/>
              <a:gd name="connsiteY61" fmla="*/ 2914407 h 3023357"/>
              <a:gd name="connsiteX62" fmla="*/ 3739312 w 4241259"/>
              <a:gd name="connsiteY62" fmla="*/ 2922189 h 3023357"/>
              <a:gd name="connsiteX63" fmla="*/ 3786005 w 4241259"/>
              <a:gd name="connsiteY63" fmla="*/ 2929971 h 3023357"/>
              <a:gd name="connsiteX64" fmla="*/ 3828807 w 4241259"/>
              <a:gd name="connsiteY64" fmla="*/ 2945535 h 3023357"/>
              <a:gd name="connsiteX65" fmla="*/ 3863826 w 4241259"/>
              <a:gd name="connsiteY65" fmla="*/ 2968882 h 3023357"/>
              <a:gd name="connsiteX66" fmla="*/ 3898846 w 4241259"/>
              <a:gd name="connsiteY66" fmla="*/ 3000010 h 3023357"/>
              <a:gd name="connsiteX67" fmla="*/ 3914410 w 4241259"/>
              <a:gd name="connsiteY67" fmla="*/ 3007792 h 3023357"/>
              <a:gd name="connsiteX68" fmla="*/ 3929974 w 4241259"/>
              <a:gd name="connsiteY68" fmla="*/ 3015574 h 3023357"/>
              <a:gd name="connsiteX69" fmla="*/ 3953321 w 4241259"/>
              <a:gd name="connsiteY69" fmla="*/ 3023357 h 3023357"/>
              <a:gd name="connsiteX70" fmla="*/ 3972776 w 4241259"/>
              <a:gd name="connsiteY70" fmla="*/ 3023357 h 3023357"/>
              <a:gd name="connsiteX71" fmla="*/ 4007796 w 4241259"/>
              <a:gd name="connsiteY71" fmla="*/ 3011683 h 3023357"/>
              <a:gd name="connsiteX72" fmla="*/ 4046706 w 4241259"/>
              <a:gd name="connsiteY72" fmla="*/ 2984446 h 3023357"/>
              <a:gd name="connsiteX73" fmla="*/ 4116745 w 4241259"/>
              <a:gd name="connsiteY73" fmla="*/ 2914407 h 3023357"/>
              <a:gd name="connsiteX74" fmla="*/ 4186785 w 4241259"/>
              <a:gd name="connsiteY74" fmla="*/ 2824912 h 3023357"/>
              <a:gd name="connsiteX75" fmla="*/ 4233477 w 4241259"/>
              <a:gd name="connsiteY75" fmla="*/ 2747091 h 3023357"/>
              <a:gd name="connsiteX76" fmla="*/ 4241259 w 4241259"/>
              <a:gd name="connsiteY76" fmla="*/ 2719854 h 3023357"/>
              <a:gd name="connsiteX77" fmla="*/ 4237368 w 4241259"/>
              <a:gd name="connsiteY77" fmla="*/ 2688725 h 3023357"/>
              <a:gd name="connsiteX78" fmla="*/ 4210131 w 4241259"/>
              <a:gd name="connsiteY78" fmla="*/ 2556429 h 3023357"/>
              <a:gd name="connsiteX79" fmla="*/ 4198458 w 4241259"/>
              <a:gd name="connsiteY79" fmla="*/ 2470825 h 3023357"/>
              <a:gd name="connsiteX80" fmla="*/ 4190676 w 4241259"/>
              <a:gd name="connsiteY80" fmla="*/ 2291837 h 3023357"/>
              <a:gd name="connsiteX81" fmla="*/ 4182893 w 4241259"/>
              <a:gd name="connsiteY81" fmla="*/ 2066155 h 3023357"/>
              <a:gd name="connsiteX82" fmla="*/ 4171220 w 4241259"/>
              <a:gd name="connsiteY82" fmla="*/ 1887166 h 3023357"/>
              <a:gd name="connsiteX83" fmla="*/ 4159547 w 4241259"/>
              <a:gd name="connsiteY83" fmla="*/ 1708177 h 3023357"/>
              <a:gd name="connsiteX84" fmla="*/ 4143983 w 4241259"/>
              <a:gd name="connsiteY84" fmla="*/ 1509733 h 3023357"/>
              <a:gd name="connsiteX85" fmla="*/ 4116745 w 4241259"/>
              <a:gd name="connsiteY85" fmla="*/ 1217903 h 302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41259" h="3023357">
                <a:moveTo>
                  <a:pt x="4116745" y="1217903"/>
                </a:moveTo>
                <a:lnTo>
                  <a:pt x="4093399" y="1035023"/>
                </a:lnTo>
                <a:lnTo>
                  <a:pt x="4073944" y="887162"/>
                </a:lnTo>
                <a:lnTo>
                  <a:pt x="4058379" y="758757"/>
                </a:lnTo>
                <a:lnTo>
                  <a:pt x="4031142" y="571986"/>
                </a:lnTo>
                <a:lnTo>
                  <a:pt x="4000013" y="361869"/>
                </a:lnTo>
                <a:lnTo>
                  <a:pt x="3968885" y="151751"/>
                </a:lnTo>
                <a:lnTo>
                  <a:pt x="3941648" y="0"/>
                </a:lnTo>
                <a:lnTo>
                  <a:pt x="3789896" y="15564"/>
                </a:lnTo>
                <a:lnTo>
                  <a:pt x="3813242" y="210117"/>
                </a:lnTo>
                <a:lnTo>
                  <a:pt x="3840480" y="439690"/>
                </a:lnTo>
                <a:lnTo>
                  <a:pt x="3867717" y="669263"/>
                </a:lnTo>
                <a:lnTo>
                  <a:pt x="3906628" y="867707"/>
                </a:lnTo>
                <a:lnTo>
                  <a:pt x="3937756" y="1171210"/>
                </a:lnTo>
                <a:lnTo>
                  <a:pt x="3968885" y="1490277"/>
                </a:lnTo>
                <a:lnTo>
                  <a:pt x="3976667" y="1571990"/>
                </a:lnTo>
                <a:lnTo>
                  <a:pt x="3996122" y="1739305"/>
                </a:lnTo>
                <a:lnTo>
                  <a:pt x="4007796" y="1949423"/>
                </a:lnTo>
                <a:lnTo>
                  <a:pt x="4031142" y="2326856"/>
                </a:lnTo>
                <a:lnTo>
                  <a:pt x="4042815" y="2548647"/>
                </a:lnTo>
                <a:lnTo>
                  <a:pt x="4038924" y="2568102"/>
                </a:lnTo>
                <a:lnTo>
                  <a:pt x="4031142" y="2603122"/>
                </a:lnTo>
                <a:lnTo>
                  <a:pt x="4015578" y="2630359"/>
                </a:lnTo>
                <a:lnTo>
                  <a:pt x="3992231" y="2645923"/>
                </a:lnTo>
                <a:lnTo>
                  <a:pt x="3957212" y="2653705"/>
                </a:lnTo>
                <a:lnTo>
                  <a:pt x="3762659" y="2653705"/>
                </a:lnTo>
                <a:lnTo>
                  <a:pt x="3416354" y="2653705"/>
                </a:lnTo>
                <a:lnTo>
                  <a:pt x="3046703" y="2649814"/>
                </a:lnTo>
                <a:lnTo>
                  <a:pt x="2735418" y="2649814"/>
                </a:lnTo>
                <a:lnTo>
                  <a:pt x="2587557" y="2649814"/>
                </a:lnTo>
                <a:lnTo>
                  <a:pt x="2252926" y="2653705"/>
                </a:lnTo>
                <a:lnTo>
                  <a:pt x="1774325" y="2661488"/>
                </a:lnTo>
                <a:lnTo>
                  <a:pt x="1447476" y="2665379"/>
                </a:lnTo>
                <a:lnTo>
                  <a:pt x="1151755" y="2673161"/>
                </a:lnTo>
                <a:lnTo>
                  <a:pt x="859925" y="2677052"/>
                </a:lnTo>
                <a:lnTo>
                  <a:pt x="669263" y="2669270"/>
                </a:lnTo>
                <a:lnTo>
                  <a:pt x="607006" y="2657597"/>
                </a:lnTo>
                <a:lnTo>
                  <a:pt x="46693" y="2610904"/>
                </a:lnTo>
                <a:lnTo>
                  <a:pt x="27237" y="2614795"/>
                </a:lnTo>
                <a:lnTo>
                  <a:pt x="11673" y="2626468"/>
                </a:lnTo>
                <a:lnTo>
                  <a:pt x="7782" y="2638141"/>
                </a:lnTo>
                <a:lnTo>
                  <a:pt x="0" y="2665379"/>
                </a:lnTo>
                <a:lnTo>
                  <a:pt x="3891" y="2692616"/>
                </a:lnTo>
                <a:lnTo>
                  <a:pt x="15564" y="2719854"/>
                </a:lnTo>
                <a:lnTo>
                  <a:pt x="46693" y="2758764"/>
                </a:lnTo>
                <a:lnTo>
                  <a:pt x="124514" y="2813239"/>
                </a:lnTo>
                <a:lnTo>
                  <a:pt x="202335" y="2856041"/>
                </a:lnTo>
                <a:lnTo>
                  <a:pt x="311285" y="2906625"/>
                </a:lnTo>
                <a:lnTo>
                  <a:pt x="369651" y="2926080"/>
                </a:lnTo>
                <a:lnTo>
                  <a:pt x="431908" y="2937753"/>
                </a:lnTo>
                <a:lnTo>
                  <a:pt x="486383" y="2949426"/>
                </a:lnTo>
                <a:lnTo>
                  <a:pt x="533076" y="2949426"/>
                </a:lnTo>
                <a:lnTo>
                  <a:pt x="649808" y="2937753"/>
                </a:lnTo>
                <a:lnTo>
                  <a:pt x="778213" y="2926080"/>
                </a:lnTo>
                <a:lnTo>
                  <a:pt x="1007785" y="2918298"/>
                </a:lnTo>
                <a:lnTo>
                  <a:pt x="1322962" y="2906625"/>
                </a:lnTo>
                <a:lnTo>
                  <a:pt x="1677048" y="2898842"/>
                </a:lnTo>
                <a:lnTo>
                  <a:pt x="1980551" y="2898842"/>
                </a:lnTo>
                <a:lnTo>
                  <a:pt x="2346311" y="2898842"/>
                </a:lnTo>
                <a:lnTo>
                  <a:pt x="2696507" y="2898842"/>
                </a:lnTo>
                <a:lnTo>
                  <a:pt x="3120633" y="2906625"/>
                </a:lnTo>
                <a:lnTo>
                  <a:pt x="3501957" y="2914407"/>
                </a:lnTo>
                <a:lnTo>
                  <a:pt x="3739312" y="2922189"/>
                </a:lnTo>
                <a:lnTo>
                  <a:pt x="3786005" y="2929971"/>
                </a:lnTo>
                <a:lnTo>
                  <a:pt x="3828807" y="2945535"/>
                </a:lnTo>
                <a:lnTo>
                  <a:pt x="3863826" y="2968882"/>
                </a:lnTo>
                <a:lnTo>
                  <a:pt x="3898846" y="3000010"/>
                </a:lnTo>
                <a:lnTo>
                  <a:pt x="3914410" y="3007792"/>
                </a:lnTo>
                <a:lnTo>
                  <a:pt x="3929974" y="3015574"/>
                </a:lnTo>
                <a:lnTo>
                  <a:pt x="3953321" y="3023357"/>
                </a:lnTo>
                <a:lnTo>
                  <a:pt x="3972776" y="3023357"/>
                </a:lnTo>
                <a:lnTo>
                  <a:pt x="4007796" y="3011683"/>
                </a:lnTo>
                <a:lnTo>
                  <a:pt x="4046706" y="2984446"/>
                </a:lnTo>
                <a:lnTo>
                  <a:pt x="4116745" y="2914407"/>
                </a:lnTo>
                <a:lnTo>
                  <a:pt x="4186785" y="2824912"/>
                </a:lnTo>
                <a:lnTo>
                  <a:pt x="4233477" y="2747091"/>
                </a:lnTo>
                <a:lnTo>
                  <a:pt x="4241259" y="2719854"/>
                </a:lnTo>
                <a:lnTo>
                  <a:pt x="4237368" y="2688725"/>
                </a:lnTo>
                <a:lnTo>
                  <a:pt x="4210131" y="2556429"/>
                </a:lnTo>
                <a:lnTo>
                  <a:pt x="4198458" y="2470825"/>
                </a:lnTo>
                <a:lnTo>
                  <a:pt x="4190676" y="2291837"/>
                </a:lnTo>
                <a:lnTo>
                  <a:pt x="4182893" y="2066155"/>
                </a:lnTo>
                <a:lnTo>
                  <a:pt x="4171220" y="1887166"/>
                </a:lnTo>
                <a:lnTo>
                  <a:pt x="4159547" y="1708177"/>
                </a:lnTo>
                <a:lnTo>
                  <a:pt x="4143983" y="1509733"/>
                </a:lnTo>
                <a:lnTo>
                  <a:pt x="4116745" y="12179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D3BC65B3-26A8-4E2F-8531-621F6D639881}"/>
              </a:ext>
            </a:extLst>
          </p:cNvPr>
          <p:cNvSpPr/>
          <p:nvPr/>
        </p:nvSpPr>
        <p:spPr>
          <a:xfrm rot="16200000">
            <a:off x="5534025" y="5287963"/>
            <a:ext cx="819150" cy="641350"/>
          </a:xfrm>
          <a:custGeom>
            <a:avLst/>
            <a:gdLst>
              <a:gd name="connsiteX0" fmla="*/ 616744 w 819150"/>
              <a:gd name="connsiteY0" fmla="*/ 126206 h 640556"/>
              <a:gd name="connsiteX1" fmla="*/ 552450 w 819150"/>
              <a:gd name="connsiteY1" fmla="*/ 300037 h 640556"/>
              <a:gd name="connsiteX2" fmla="*/ 511969 w 819150"/>
              <a:gd name="connsiteY2" fmla="*/ 411956 h 640556"/>
              <a:gd name="connsiteX3" fmla="*/ 511969 w 819150"/>
              <a:gd name="connsiteY3" fmla="*/ 435768 h 640556"/>
              <a:gd name="connsiteX4" fmla="*/ 514350 w 819150"/>
              <a:gd name="connsiteY4" fmla="*/ 464343 h 640556"/>
              <a:gd name="connsiteX5" fmla="*/ 521494 w 819150"/>
              <a:gd name="connsiteY5" fmla="*/ 495300 h 640556"/>
              <a:gd name="connsiteX6" fmla="*/ 533400 w 819150"/>
              <a:gd name="connsiteY6" fmla="*/ 521493 h 640556"/>
              <a:gd name="connsiteX7" fmla="*/ 552450 w 819150"/>
              <a:gd name="connsiteY7" fmla="*/ 545306 h 640556"/>
              <a:gd name="connsiteX8" fmla="*/ 564356 w 819150"/>
              <a:gd name="connsiteY8" fmla="*/ 557212 h 640556"/>
              <a:gd name="connsiteX9" fmla="*/ 581025 w 819150"/>
              <a:gd name="connsiteY9" fmla="*/ 566737 h 640556"/>
              <a:gd name="connsiteX10" fmla="*/ 614362 w 819150"/>
              <a:gd name="connsiteY10" fmla="*/ 576262 h 640556"/>
              <a:gd name="connsiteX11" fmla="*/ 652462 w 819150"/>
              <a:gd name="connsiteY11" fmla="*/ 585787 h 640556"/>
              <a:gd name="connsiteX12" fmla="*/ 711994 w 819150"/>
              <a:gd name="connsiteY12" fmla="*/ 595312 h 640556"/>
              <a:gd name="connsiteX13" fmla="*/ 819150 w 819150"/>
              <a:gd name="connsiteY13" fmla="*/ 600075 h 640556"/>
              <a:gd name="connsiteX14" fmla="*/ 14287 w 819150"/>
              <a:gd name="connsiteY14" fmla="*/ 640556 h 640556"/>
              <a:gd name="connsiteX15" fmla="*/ 2381 w 819150"/>
              <a:gd name="connsiteY15" fmla="*/ 611981 h 640556"/>
              <a:gd name="connsiteX16" fmla="*/ 0 w 819150"/>
              <a:gd name="connsiteY16" fmla="*/ 588168 h 640556"/>
              <a:gd name="connsiteX17" fmla="*/ 7144 w 819150"/>
              <a:gd name="connsiteY17" fmla="*/ 550068 h 640556"/>
              <a:gd name="connsiteX18" fmla="*/ 28575 w 819150"/>
              <a:gd name="connsiteY18" fmla="*/ 531018 h 640556"/>
              <a:gd name="connsiteX19" fmla="*/ 54769 w 819150"/>
              <a:gd name="connsiteY19" fmla="*/ 523875 h 640556"/>
              <a:gd name="connsiteX20" fmla="*/ 80962 w 819150"/>
              <a:gd name="connsiteY20" fmla="*/ 519112 h 640556"/>
              <a:gd name="connsiteX21" fmla="*/ 126206 w 819150"/>
              <a:gd name="connsiteY21" fmla="*/ 502443 h 640556"/>
              <a:gd name="connsiteX22" fmla="*/ 188119 w 819150"/>
              <a:gd name="connsiteY22" fmla="*/ 469106 h 640556"/>
              <a:gd name="connsiteX23" fmla="*/ 266700 w 819150"/>
              <a:gd name="connsiteY23" fmla="*/ 416718 h 640556"/>
              <a:gd name="connsiteX24" fmla="*/ 328612 w 819150"/>
              <a:gd name="connsiteY24" fmla="*/ 364331 h 640556"/>
              <a:gd name="connsiteX25" fmla="*/ 407194 w 819150"/>
              <a:gd name="connsiteY25" fmla="*/ 285750 h 640556"/>
              <a:gd name="connsiteX26" fmla="*/ 476250 w 819150"/>
              <a:gd name="connsiteY26" fmla="*/ 200025 h 640556"/>
              <a:gd name="connsiteX27" fmla="*/ 533400 w 819150"/>
              <a:gd name="connsiteY27" fmla="*/ 121443 h 640556"/>
              <a:gd name="connsiteX28" fmla="*/ 581025 w 819150"/>
              <a:gd name="connsiteY28" fmla="*/ 42862 h 640556"/>
              <a:gd name="connsiteX29" fmla="*/ 602456 w 819150"/>
              <a:gd name="connsiteY29" fmla="*/ 14287 h 640556"/>
              <a:gd name="connsiteX30" fmla="*/ 623887 w 819150"/>
              <a:gd name="connsiteY30" fmla="*/ 2381 h 640556"/>
              <a:gd name="connsiteX31" fmla="*/ 638175 w 819150"/>
              <a:gd name="connsiteY31" fmla="*/ 0 h 640556"/>
              <a:gd name="connsiteX32" fmla="*/ 645319 w 819150"/>
              <a:gd name="connsiteY32" fmla="*/ 4762 h 640556"/>
              <a:gd name="connsiteX33" fmla="*/ 650081 w 819150"/>
              <a:gd name="connsiteY33" fmla="*/ 16668 h 640556"/>
              <a:gd name="connsiteX34" fmla="*/ 650081 w 819150"/>
              <a:gd name="connsiteY34" fmla="*/ 28575 h 640556"/>
              <a:gd name="connsiteX35" fmla="*/ 640556 w 819150"/>
              <a:gd name="connsiteY35" fmla="*/ 71437 h 640556"/>
              <a:gd name="connsiteX36" fmla="*/ 616744 w 819150"/>
              <a:gd name="connsiteY36" fmla="*/ 12620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19150" h="640556">
                <a:moveTo>
                  <a:pt x="616744" y="126206"/>
                </a:moveTo>
                <a:lnTo>
                  <a:pt x="552450" y="300037"/>
                </a:lnTo>
                <a:lnTo>
                  <a:pt x="511969" y="411956"/>
                </a:lnTo>
                <a:lnTo>
                  <a:pt x="511969" y="435768"/>
                </a:lnTo>
                <a:lnTo>
                  <a:pt x="514350" y="464343"/>
                </a:lnTo>
                <a:lnTo>
                  <a:pt x="521494" y="495300"/>
                </a:lnTo>
                <a:lnTo>
                  <a:pt x="533400" y="521493"/>
                </a:lnTo>
                <a:lnTo>
                  <a:pt x="552450" y="545306"/>
                </a:lnTo>
                <a:lnTo>
                  <a:pt x="564356" y="557212"/>
                </a:lnTo>
                <a:lnTo>
                  <a:pt x="581025" y="566737"/>
                </a:lnTo>
                <a:lnTo>
                  <a:pt x="614362" y="576262"/>
                </a:lnTo>
                <a:lnTo>
                  <a:pt x="652462" y="585787"/>
                </a:lnTo>
                <a:lnTo>
                  <a:pt x="711994" y="595312"/>
                </a:lnTo>
                <a:lnTo>
                  <a:pt x="819150" y="600075"/>
                </a:lnTo>
                <a:lnTo>
                  <a:pt x="14287" y="640556"/>
                </a:lnTo>
                <a:lnTo>
                  <a:pt x="2381" y="611981"/>
                </a:lnTo>
                <a:lnTo>
                  <a:pt x="0" y="588168"/>
                </a:lnTo>
                <a:lnTo>
                  <a:pt x="7144" y="550068"/>
                </a:lnTo>
                <a:lnTo>
                  <a:pt x="28575" y="531018"/>
                </a:lnTo>
                <a:lnTo>
                  <a:pt x="54769" y="523875"/>
                </a:lnTo>
                <a:lnTo>
                  <a:pt x="80962" y="519112"/>
                </a:lnTo>
                <a:lnTo>
                  <a:pt x="126206" y="502443"/>
                </a:lnTo>
                <a:lnTo>
                  <a:pt x="188119" y="469106"/>
                </a:lnTo>
                <a:lnTo>
                  <a:pt x="266700" y="416718"/>
                </a:lnTo>
                <a:lnTo>
                  <a:pt x="328612" y="364331"/>
                </a:lnTo>
                <a:lnTo>
                  <a:pt x="407194" y="285750"/>
                </a:lnTo>
                <a:lnTo>
                  <a:pt x="476250" y="200025"/>
                </a:lnTo>
                <a:lnTo>
                  <a:pt x="533400" y="121443"/>
                </a:lnTo>
                <a:lnTo>
                  <a:pt x="581025" y="42862"/>
                </a:lnTo>
                <a:lnTo>
                  <a:pt x="602456" y="14287"/>
                </a:lnTo>
                <a:lnTo>
                  <a:pt x="623887" y="2381"/>
                </a:lnTo>
                <a:lnTo>
                  <a:pt x="638175" y="0"/>
                </a:lnTo>
                <a:lnTo>
                  <a:pt x="645319" y="4762"/>
                </a:lnTo>
                <a:lnTo>
                  <a:pt x="650081" y="16668"/>
                </a:lnTo>
                <a:lnTo>
                  <a:pt x="650081" y="28575"/>
                </a:lnTo>
                <a:lnTo>
                  <a:pt x="640556" y="71437"/>
                </a:lnTo>
                <a:lnTo>
                  <a:pt x="616744" y="1262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BA3234F-8785-4896-B8DA-DCB67340DD58}"/>
              </a:ext>
            </a:extLst>
          </p:cNvPr>
          <p:cNvSpPr/>
          <p:nvPr/>
        </p:nvSpPr>
        <p:spPr>
          <a:xfrm rot="16200000">
            <a:off x="2509044" y="3696494"/>
            <a:ext cx="3671888" cy="400050"/>
          </a:xfrm>
          <a:custGeom>
            <a:avLst/>
            <a:gdLst>
              <a:gd name="connsiteX0" fmla="*/ 1831779 w 3672493"/>
              <a:gd name="connsiteY0" fmla="*/ 110204 h 399119"/>
              <a:gd name="connsiteX1" fmla="*/ 1590520 w 3672493"/>
              <a:gd name="connsiteY1" fmla="*/ 110204 h 399119"/>
              <a:gd name="connsiteX2" fmla="*/ 1390961 w 3672493"/>
              <a:gd name="connsiteY2" fmla="*/ 110204 h 399119"/>
              <a:gd name="connsiteX3" fmla="*/ 1146724 w 3672493"/>
              <a:gd name="connsiteY3" fmla="*/ 107226 h 399119"/>
              <a:gd name="connsiteX4" fmla="*/ 970992 w 3672493"/>
              <a:gd name="connsiteY4" fmla="*/ 110204 h 399119"/>
              <a:gd name="connsiteX5" fmla="*/ 833981 w 3672493"/>
              <a:gd name="connsiteY5" fmla="*/ 107226 h 399119"/>
              <a:gd name="connsiteX6" fmla="*/ 759518 w 3672493"/>
              <a:gd name="connsiteY6" fmla="*/ 107226 h 399119"/>
              <a:gd name="connsiteX7" fmla="*/ 685056 w 3672493"/>
              <a:gd name="connsiteY7" fmla="*/ 98290 h 399119"/>
              <a:gd name="connsiteX8" fmla="*/ 586765 w 3672493"/>
              <a:gd name="connsiteY8" fmla="*/ 80419 h 399119"/>
              <a:gd name="connsiteX9" fmla="*/ 506346 w 3672493"/>
              <a:gd name="connsiteY9" fmla="*/ 62548 h 399119"/>
              <a:gd name="connsiteX10" fmla="*/ 446776 w 3672493"/>
              <a:gd name="connsiteY10" fmla="*/ 56591 h 399119"/>
              <a:gd name="connsiteX11" fmla="*/ 327636 w 3672493"/>
              <a:gd name="connsiteY11" fmla="*/ 65527 h 399119"/>
              <a:gd name="connsiteX12" fmla="*/ 169775 w 3672493"/>
              <a:gd name="connsiteY12" fmla="*/ 92333 h 399119"/>
              <a:gd name="connsiteX13" fmla="*/ 92334 w 3672493"/>
              <a:gd name="connsiteY13" fmla="*/ 119140 h 399119"/>
              <a:gd name="connsiteX14" fmla="*/ 56592 w 3672493"/>
              <a:gd name="connsiteY14" fmla="*/ 137011 h 399119"/>
              <a:gd name="connsiteX15" fmla="*/ 17871 w 3672493"/>
              <a:gd name="connsiteY15" fmla="*/ 172753 h 399119"/>
              <a:gd name="connsiteX16" fmla="*/ 2979 w 3672493"/>
              <a:gd name="connsiteY16" fmla="*/ 199560 h 399119"/>
              <a:gd name="connsiteX17" fmla="*/ 0 w 3672493"/>
              <a:gd name="connsiteY17" fmla="*/ 223388 h 399119"/>
              <a:gd name="connsiteX18" fmla="*/ 5957 w 3672493"/>
              <a:gd name="connsiteY18" fmla="*/ 250194 h 399119"/>
              <a:gd name="connsiteX19" fmla="*/ 20850 w 3672493"/>
              <a:gd name="connsiteY19" fmla="*/ 271044 h 399119"/>
              <a:gd name="connsiteX20" fmla="*/ 47656 w 3672493"/>
              <a:gd name="connsiteY20" fmla="*/ 291893 h 399119"/>
              <a:gd name="connsiteX21" fmla="*/ 89355 w 3672493"/>
              <a:gd name="connsiteY21" fmla="*/ 309764 h 399119"/>
              <a:gd name="connsiteX22" fmla="*/ 151904 w 3672493"/>
              <a:gd name="connsiteY22" fmla="*/ 324657 h 399119"/>
              <a:gd name="connsiteX23" fmla="*/ 274023 w 3672493"/>
              <a:gd name="connsiteY23" fmla="*/ 333592 h 399119"/>
              <a:gd name="connsiteX24" fmla="*/ 434862 w 3672493"/>
              <a:gd name="connsiteY24" fmla="*/ 333592 h 399119"/>
              <a:gd name="connsiteX25" fmla="*/ 816110 w 3672493"/>
              <a:gd name="connsiteY25" fmla="*/ 333592 h 399119"/>
              <a:gd name="connsiteX26" fmla="*/ 1268842 w 3672493"/>
              <a:gd name="connsiteY26" fmla="*/ 333592 h 399119"/>
              <a:gd name="connsiteX27" fmla="*/ 1638176 w 3672493"/>
              <a:gd name="connsiteY27" fmla="*/ 333592 h 399119"/>
              <a:gd name="connsiteX28" fmla="*/ 2037296 w 3672493"/>
              <a:gd name="connsiteY28" fmla="*/ 333592 h 399119"/>
              <a:gd name="connsiteX29" fmla="*/ 2314296 w 3672493"/>
              <a:gd name="connsiteY29" fmla="*/ 336571 h 399119"/>
              <a:gd name="connsiteX30" fmla="*/ 2624060 w 3672493"/>
              <a:gd name="connsiteY30" fmla="*/ 348485 h 399119"/>
              <a:gd name="connsiteX31" fmla="*/ 3175083 w 3672493"/>
              <a:gd name="connsiteY31" fmla="*/ 369334 h 399119"/>
              <a:gd name="connsiteX32" fmla="*/ 3389535 w 3672493"/>
              <a:gd name="connsiteY32" fmla="*/ 378270 h 399119"/>
              <a:gd name="connsiteX33" fmla="*/ 3413363 w 3672493"/>
              <a:gd name="connsiteY33" fmla="*/ 384227 h 399119"/>
              <a:gd name="connsiteX34" fmla="*/ 3437191 w 3672493"/>
              <a:gd name="connsiteY34" fmla="*/ 396141 h 399119"/>
              <a:gd name="connsiteX35" fmla="*/ 3458041 w 3672493"/>
              <a:gd name="connsiteY35" fmla="*/ 399119 h 399119"/>
              <a:gd name="connsiteX36" fmla="*/ 3478890 w 3672493"/>
              <a:gd name="connsiteY36" fmla="*/ 399119 h 399119"/>
              <a:gd name="connsiteX37" fmla="*/ 3502718 w 3672493"/>
              <a:gd name="connsiteY37" fmla="*/ 384227 h 399119"/>
              <a:gd name="connsiteX38" fmla="*/ 3538460 w 3672493"/>
              <a:gd name="connsiteY38" fmla="*/ 354442 h 399119"/>
              <a:gd name="connsiteX39" fmla="*/ 3583138 w 3672493"/>
              <a:gd name="connsiteY39" fmla="*/ 315721 h 399119"/>
              <a:gd name="connsiteX40" fmla="*/ 3672493 w 3672493"/>
              <a:gd name="connsiteY40" fmla="*/ 253173 h 399119"/>
              <a:gd name="connsiteX41" fmla="*/ 3598030 w 3672493"/>
              <a:gd name="connsiteY41" fmla="*/ 0 h 399119"/>
              <a:gd name="connsiteX42" fmla="*/ 3568245 w 3672493"/>
              <a:gd name="connsiteY42" fmla="*/ 74462 h 399119"/>
              <a:gd name="connsiteX43" fmla="*/ 3556331 w 3672493"/>
              <a:gd name="connsiteY43" fmla="*/ 95312 h 399119"/>
              <a:gd name="connsiteX44" fmla="*/ 3538460 w 3672493"/>
              <a:gd name="connsiteY44" fmla="*/ 113183 h 399119"/>
              <a:gd name="connsiteX45" fmla="*/ 3520589 w 3672493"/>
              <a:gd name="connsiteY45" fmla="*/ 122118 h 399119"/>
              <a:gd name="connsiteX46" fmla="*/ 3499740 w 3672493"/>
              <a:gd name="connsiteY46" fmla="*/ 128075 h 399119"/>
              <a:gd name="connsiteX47" fmla="*/ 3431234 w 3672493"/>
              <a:gd name="connsiteY47" fmla="*/ 134032 h 399119"/>
              <a:gd name="connsiteX48" fmla="*/ 3181040 w 3672493"/>
              <a:gd name="connsiteY48" fmla="*/ 125097 h 399119"/>
              <a:gd name="connsiteX49" fmla="*/ 2820641 w 3672493"/>
              <a:gd name="connsiteY49" fmla="*/ 119140 h 399119"/>
              <a:gd name="connsiteX50" fmla="*/ 2478114 w 3672493"/>
              <a:gd name="connsiteY50" fmla="*/ 113183 h 399119"/>
              <a:gd name="connsiteX51" fmla="*/ 2168350 w 3672493"/>
              <a:gd name="connsiteY51" fmla="*/ 110204 h 399119"/>
              <a:gd name="connsiteX52" fmla="*/ 1831779 w 3672493"/>
              <a:gd name="connsiteY52" fmla="*/ 110204 h 39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672493" h="399119">
                <a:moveTo>
                  <a:pt x="1831779" y="110204"/>
                </a:moveTo>
                <a:lnTo>
                  <a:pt x="1590520" y="110204"/>
                </a:lnTo>
                <a:lnTo>
                  <a:pt x="1390961" y="110204"/>
                </a:lnTo>
                <a:lnTo>
                  <a:pt x="1146724" y="107226"/>
                </a:lnTo>
                <a:lnTo>
                  <a:pt x="970992" y="110204"/>
                </a:lnTo>
                <a:lnTo>
                  <a:pt x="833981" y="107226"/>
                </a:lnTo>
                <a:lnTo>
                  <a:pt x="759518" y="107226"/>
                </a:lnTo>
                <a:lnTo>
                  <a:pt x="685056" y="98290"/>
                </a:lnTo>
                <a:lnTo>
                  <a:pt x="586765" y="80419"/>
                </a:lnTo>
                <a:lnTo>
                  <a:pt x="506346" y="62548"/>
                </a:lnTo>
                <a:lnTo>
                  <a:pt x="446776" y="56591"/>
                </a:lnTo>
                <a:lnTo>
                  <a:pt x="327636" y="65527"/>
                </a:lnTo>
                <a:lnTo>
                  <a:pt x="169775" y="92333"/>
                </a:lnTo>
                <a:lnTo>
                  <a:pt x="92334" y="119140"/>
                </a:lnTo>
                <a:lnTo>
                  <a:pt x="56592" y="137011"/>
                </a:lnTo>
                <a:lnTo>
                  <a:pt x="17871" y="172753"/>
                </a:lnTo>
                <a:lnTo>
                  <a:pt x="2979" y="199560"/>
                </a:lnTo>
                <a:lnTo>
                  <a:pt x="0" y="223388"/>
                </a:lnTo>
                <a:lnTo>
                  <a:pt x="5957" y="250194"/>
                </a:lnTo>
                <a:lnTo>
                  <a:pt x="20850" y="271044"/>
                </a:lnTo>
                <a:lnTo>
                  <a:pt x="47656" y="291893"/>
                </a:lnTo>
                <a:lnTo>
                  <a:pt x="89355" y="309764"/>
                </a:lnTo>
                <a:lnTo>
                  <a:pt x="151904" y="324657"/>
                </a:lnTo>
                <a:lnTo>
                  <a:pt x="274023" y="333592"/>
                </a:lnTo>
                <a:lnTo>
                  <a:pt x="434862" y="333592"/>
                </a:lnTo>
                <a:lnTo>
                  <a:pt x="816110" y="333592"/>
                </a:lnTo>
                <a:lnTo>
                  <a:pt x="1268842" y="333592"/>
                </a:lnTo>
                <a:lnTo>
                  <a:pt x="1638176" y="333592"/>
                </a:lnTo>
                <a:lnTo>
                  <a:pt x="2037296" y="333592"/>
                </a:lnTo>
                <a:lnTo>
                  <a:pt x="2314296" y="336571"/>
                </a:lnTo>
                <a:lnTo>
                  <a:pt x="2624060" y="348485"/>
                </a:lnTo>
                <a:lnTo>
                  <a:pt x="3175083" y="369334"/>
                </a:lnTo>
                <a:lnTo>
                  <a:pt x="3389535" y="378270"/>
                </a:lnTo>
                <a:lnTo>
                  <a:pt x="3413363" y="384227"/>
                </a:lnTo>
                <a:lnTo>
                  <a:pt x="3437191" y="396141"/>
                </a:lnTo>
                <a:lnTo>
                  <a:pt x="3458041" y="399119"/>
                </a:lnTo>
                <a:lnTo>
                  <a:pt x="3478890" y="399119"/>
                </a:lnTo>
                <a:lnTo>
                  <a:pt x="3502718" y="384227"/>
                </a:lnTo>
                <a:lnTo>
                  <a:pt x="3538460" y="354442"/>
                </a:lnTo>
                <a:lnTo>
                  <a:pt x="3583138" y="315721"/>
                </a:lnTo>
                <a:lnTo>
                  <a:pt x="3672493" y="253173"/>
                </a:lnTo>
                <a:lnTo>
                  <a:pt x="3598030" y="0"/>
                </a:lnTo>
                <a:lnTo>
                  <a:pt x="3568245" y="74462"/>
                </a:lnTo>
                <a:lnTo>
                  <a:pt x="3556331" y="95312"/>
                </a:lnTo>
                <a:lnTo>
                  <a:pt x="3538460" y="113183"/>
                </a:lnTo>
                <a:lnTo>
                  <a:pt x="3520589" y="122118"/>
                </a:lnTo>
                <a:lnTo>
                  <a:pt x="3499740" y="128075"/>
                </a:lnTo>
                <a:lnTo>
                  <a:pt x="3431234" y="134032"/>
                </a:lnTo>
                <a:lnTo>
                  <a:pt x="3181040" y="125097"/>
                </a:lnTo>
                <a:lnTo>
                  <a:pt x="2820641" y="119140"/>
                </a:lnTo>
                <a:lnTo>
                  <a:pt x="2478114" y="113183"/>
                </a:lnTo>
                <a:lnTo>
                  <a:pt x="2168350" y="110204"/>
                </a:lnTo>
                <a:lnTo>
                  <a:pt x="1831779" y="11020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B2C60EC-F07C-4092-B304-52C13AB96980}"/>
              </a:ext>
            </a:extLst>
          </p:cNvPr>
          <p:cNvSpPr/>
          <p:nvPr/>
        </p:nvSpPr>
        <p:spPr>
          <a:xfrm rot="16200000">
            <a:off x="3336925" y="3676650"/>
            <a:ext cx="3781425" cy="377825"/>
          </a:xfrm>
          <a:custGeom>
            <a:avLst/>
            <a:gdLst>
              <a:gd name="connsiteX0" fmla="*/ 3160510 w 3780338"/>
              <a:gd name="connsiteY0" fmla="*/ 159559 h 377420"/>
              <a:gd name="connsiteX1" fmla="*/ 2872075 w 3780338"/>
              <a:gd name="connsiteY1" fmla="*/ 165696 h 377420"/>
              <a:gd name="connsiteX2" fmla="*/ 2442491 w 3780338"/>
              <a:gd name="connsiteY2" fmla="*/ 171833 h 377420"/>
              <a:gd name="connsiteX3" fmla="*/ 2270658 w 3780338"/>
              <a:gd name="connsiteY3" fmla="*/ 174902 h 377420"/>
              <a:gd name="connsiteX4" fmla="*/ 2126440 w 3780338"/>
              <a:gd name="connsiteY4" fmla="*/ 153422 h 377420"/>
              <a:gd name="connsiteX5" fmla="*/ 1822663 w 3780338"/>
              <a:gd name="connsiteY5" fmla="*/ 147286 h 377420"/>
              <a:gd name="connsiteX6" fmla="*/ 1494338 w 3780338"/>
              <a:gd name="connsiteY6" fmla="*/ 141149 h 377420"/>
              <a:gd name="connsiteX7" fmla="*/ 1141466 w 3780338"/>
              <a:gd name="connsiteY7" fmla="*/ 138080 h 377420"/>
              <a:gd name="connsiteX8" fmla="*/ 736429 w 3780338"/>
              <a:gd name="connsiteY8" fmla="*/ 131943 h 377420"/>
              <a:gd name="connsiteX9" fmla="*/ 662786 w 3780338"/>
              <a:gd name="connsiteY9" fmla="*/ 131943 h 377420"/>
              <a:gd name="connsiteX10" fmla="*/ 583007 w 3780338"/>
              <a:gd name="connsiteY10" fmla="*/ 116601 h 377420"/>
              <a:gd name="connsiteX11" fmla="*/ 435721 w 3780338"/>
              <a:gd name="connsiteY11" fmla="*/ 88985 h 377420"/>
              <a:gd name="connsiteX12" fmla="*/ 398899 w 3780338"/>
              <a:gd name="connsiteY12" fmla="*/ 85916 h 377420"/>
              <a:gd name="connsiteX13" fmla="*/ 322188 w 3780338"/>
              <a:gd name="connsiteY13" fmla="*/ 95122 h 377420"/>
              <a:gd name="connsiteX14" fmla="*/ 236271 w 3780338"/>
              <a:gd name="connsiteY14" fmla="*/ 113532 h 377420"/>
              <a:gd name="connsiteX15" fmla="*/ 147286 w 3780338"/>
              <a:gd name="connsiteY15" fmla="*/ 138080 h 377420"/>
              <a:gd name="connsiteX16" fmla="*/ 88985 w 3780338"/>
              <a:gd name="connsiteY16" fmla="*/ 159559 h 377420"/>
              <a:gd name="connsiteX17" fmla="*/ 42958 w 3780338"/>
              <a:gd name="connsiteY17" fmla="*/ 187175 h 377420"/>
              <a:gd name="connsiteX18" fmla="*/ 18411 w 3780338"/>
              <a:gd name="connsiteY18" fmla="*/ 211723 h 377420"/>
              <a:gd name="connsiteX19" fmla="*/ 3068 w 3780338"/>
              <a:gd name="connsiteY19" fmla="*/ 236271 h 377420"/>
              <a:gd name="connsiteX20" fmla="*/ 0 w 3780338"/>
              <a:gd name="connsiteY20" fmla="*/ 260818 h 377420"/>
              <a:gd name="connsiteX21" fmla="*/ 12274 w 3780338"/>
              <a:gd name="connsiteY21" fmla="*/ 300708 h 377420"/>
              <a:gd name="connsiteX22" fmla="*/ 27616 w 3780338"/>
              <a:gd name="connsiteY22" fmla="*/ 322188 h 377420"/>
              <a:gd name="connsiteX23" fmla="*/ 58301 w 3780338"/>
              <a:gd name="connsiteY23" fmla="*/ 340598 h 377420"/>
              <a:gd name="connsiteX24" fmla="*/ 88985 w 3780338"/>
              <a:gd name="connsiteY24" fmla="*/ 352872 h 377420"/>
              <a:gd name="connsiteX25" fmla="*/ 147286 w 3780338"/>
              <a:gd name="connsiteY25" fmla="*/ 365146 h 377420"/>
              <a:gd name="connsiteX26" fmla="*/ 294572 w 3780338"/>
              <a:gd name="connsiteY26" fmla="*/ 377420 h 377420"/>
              <a:gd name="connsiteX27" fmla="*/ 481748 w 3780338"/>
              <a:gd name="connsiteY27" fmla="*/ 374351 h 377420"/>
              <a:gd name="connsiteX28" fmla="*/ 899058 w 3780338"/>
              <a:gd name="connsiteY28" fmla="*/ 377420 h 377420"/>
              <a:gd name="connsiteX29" fmla="*/ 1282615 w 3780338"/>
              <a:gd name="connsiteY29" fmla="*/ 377420 h 377420"/>
              <a:gd name="connsiteX30" fmla="*/ 1706062 w 3780338"/>
              <a:gd name="connsiteY30" fmla="*/ 374351 h 377420"/>
              <a:gd name="connsiteX31" fmla="*/ 2157125 w 3780338"/>
              <a:gd name="connsiteY31" fmla="*/ 377420 h 377420"/>
              <a:gd name="connsiteX32" fmla="*/ 2442491 w 3780338"/>
              <a:gd name="connsiteY32" fmla="*/ 374351 h 377420"/>
              <a:gd name="connsiteX33" fmla="*/ 2930376 w 3780338"/>
              <a:gd name="connsiteY33" fmla="*/ 374351 h 377420"/>
              <a:gd name="connsiteX34" fmla="*/ 3507246 w 3780338"/>
              <a:gd name="connsiteY34" fmla="*/ 374351 h 377420"/>
              <a:gd name="connsiteX35" fmla="*/ 3590094 w 3780338"/>
              <a:gd name="connsiteY35" fmla="*/ 374351 h 377420"/>
              <a:gd name="connsiteX36" fmla="*/ 3608505 w 3780338"/>
              <a:gd name="connsiteY36" fmla="*/ 371283 h 377420"/>
              <a:gd name="connsiteX37" fmla="*/ 3645326 w 3780338"/>
              <a:gd name="connsiteY37" fmla="*/ 343667 h 377420"/>
              <a:gd name="connsiteX38" fmla="*/ 3694421 w 3780338"/>
              <a:gd name="connsiteY38" fmla="*/ 300708 h 377420"/>
              <a:gd name="connsiteX39" fmla="*/ 3780338 w 3780338"/>
              <a:gd name="connsiteY39" fmla="*/ 227065 h 377420"/>
              <a:gd name="connsiteX40" fmla="*/ 3740448 w 3780338"/>
              <a:gd name="connsiteY40" fmla="*/ 0 h 377420"/>
              <a:gd name="connsiteX41" fmla="*/ 3694421 w 3780338"/>
              <a:gd name="connsiteY41" fmla="*/ 76711 h 377420"/>
              <a:gd name="connsiteX42" fmla="*/ 3669874 w 3780338"/>
              <a:gd name="connsiteY42" fmla="*/ 98190 h 377420"/>
              <a:gd name="connsiteX43" fmla="*/ 3623847 w 3780338"/>
              <a:gd name="connsiteY43" fmla="*/ 131943 h 377420"/>
              <a:gd name="connsiteX44" fmla="*/ 3593162 w 3780338"/>
              <a:gd name="connsiteY44" fmla="*/ 150354 h 377420"/>
              <a:gd name="connsiteX45" fmla="*/ 3531793 w 3780338"/>
              <a:gd name="connsiteY45" fmla="*/ 153422 h 377420"/>
              <a:gd name="connsiteX46" fmla="*/ 3160510 w 3780338"/>
              <a:gd name="connsiteY46" fmla="*/ 159559 h 377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780338" h="377420">
                <a:moveTo>
                  <a:pt x="3160510" y="159559"/>
                </a:moveTo>
                <a:lnTo>
                  <a:pt x="2872075" y="165696"/>
                </a:lnTo>
                <a:lnTo>
                  <a:pt x="2442491" y="171833"/>
                </a:lnTo>
                <a:lnTo>
                  <a:pt x="2270658" y="174902"/>
                </a:lnTo>
                <a:lnTo>
                  <a:pt x="2126440" y="153422"/>
                </a:lnTo>
                <a:lnTo>
                  <a:pt x="1822663" y="147286"/>
                </a:lnTo>
                <a:lnTo>
                  <a:pt x="1494338" y="141149"/>
                </a:lnTo>
                <a:lnTo>
                  <a:pt x="1141466" y="138080"/>
                </a:lnTo>
                <a:lnTo>
                  <a:pt x="736429" y="131943"/>
                </a:lnTo>
                <a:lnTo>
                  <a:pt x="662786" y="131943"/>
                </a:lnTo>
                <a:lnTo>
                  <a:pt x="583007" y="116601"/>
                </a:lnTo>
                <a:lnTo>
                  <a:pt x="435721" y="88985"/>
                </a:lnTo>
                <a:lnTo>
                  <a:pt x="398899" y="85916"/>
                </a:lnTo>
                <a:lnTo>
                  <a:pt x="322188" y="95122"/>
                </a:lnTo>
                <a:lnTo>
                  <a:pt x="236271" y="113532"/>
                </a:lnTo>
                <a:lnTo>
                  <a:pt x="147286" y="138080"/>
                </a:lnTo>
                <a:lnTo>
                  <a:pt x="88985" y="159559"/>
                </a:lnTo>
                <a:lnTo>
                  <a:pt x="42958" y="187175"/>
                </a:lnTo>
                <a:lnTo>
                  <a:pt x="18411" y="211723"/>
                </a:lnTo>
                <a:lnTo>
                  <a:pt x="3068" y="236271"/>
                </a:lnTo>
                <a:lnTo>
                  <a:pt x="0" y="260818"/>
                </a:lnTo>
                <a:lnTo>
                  <a:pt x="12274" y="300708"/>
                </a:lnTo>
                <a:lnTo>
                  <a:pt x="27616" y="322188"/>
                </a:lnTo>
                <a:lnTo>
                  <a:pt x="58301" y="340598"/>
                </a:lnTo>
                <a:lnTo>
                  <a:pt x="88985" y="352872"/>
                </a:lnTo>
                <a:lnTo>
                  <a:pt x="147286" y="365146"/>
                </a:lnTo>
                <a:lnTo>
                  <a:pt x="294572" y="377420"/>
                </a:lnTo>
                <a:lnTo>
                  <a:pt x="481748" y="374351"/>
                </a:lnTo>
                <a:lnTo>
                  <a:pt x="899058" y="377420"/>
                </a:lnTo>
                <a:lnTo>
                  <a:pt x="1282615" y="377420"/>
                </a:lnTo>
                <a:lnTo>
                  <a:pt x="1706062" y="374351"/>
                </a:lnTo>
                <a:lnTo>
                  <a:pt x="2157125" y="377420"/>
                </a:lnTo>
                <a:lnTo>
                  <a:pt x="2442491" y="374351"/>
                </a:lnTo>
                <a:lnTo>
                  <a:pt x="2930376" y="374351"/>
                </a:lnTo>
                <a:lnTo>
                  <a:pt x="3507246" y="374351"/>
                </a:lnTo>
                <a:lnTo>
                  <a:pt x="3590094" y="374351"/>
                </a:lnTo>
                <a:lnTo>
                  <a:pt x="3608505" y="371283"/>
                </a:lnTo>
                <a:lnTo>
                  <a:pt x="3645326" y="343667"/>
                </a:lnTo>
                <a:lnTo>
                  <a:pt x="3694421" y="300708"/>
                </a:lnTo>
                <a:lnTo>
                  <a:pt x="3780338" y="227065"/>
                </a:lnTo>
                <a:lnTo>
                  <a:pt x="3740448" y="0"/>
                </a:lnTo>
                <a:lnTo>
                  <a:pt x="3694421" y="76711"/>
                </a:lnTo>
                <a:lnTo>
                  <a:pt x="3669874" y="98190"/>
                </a:lnTo>
                <a:lnTo>
                  <a:pt x="3623847" y="131943"/>
                </a:lnTo>
                <a:lnTo>
                  <a:pt x="3593162" y="150354"/>
                </a:lnTo>
                <a:lnTo>
                  <a:pt x="3531793" y="153422"/>
                </a:lnTo>
                <a:lnTo>
                  <a:pt x="3160510" y="1595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7F6723C-5483-438F-874B-51AD9215037F}"/>
              </a:ext>
            </a:extLst>
          </p:cNvPr>
          <p:cNvSpPr/>
          <p:nvPr/>
        </p:nvSpPr>
        <p:spPr>
          <a:xfrm>
            <a:off x="2530475" y="3341688"/>
            <a:ext cx="4692650" cy="666750"/>
          </a:xfrm>
          <a:custGeom>
            <a:avLst/>
            <a:gdLst>
              <a:gd name="connsiteX0" fmla="*/ 2571750 w 4693920"/>
              <a:gd name="connsiteY0" fmla="*/ 121920 h 666750"/>
              <a:gd name="connsiteX1" fmla="*/ 2259330 w 4693920"/>
              <a:gd name="connsiteY1" fmla="*/ 148590 h 666750"/>
              <a:gd name="connsiteX2" fmla="*/ 1935480 w 4693920"/>
              <a:gd name="connsiteY2" fmla="*/ 179070 h 666750"/>
              <a:gd name="connsiteX3" fmla="*/ 1604010 w 4693920"/>
              <a:gd name="connsiteY3" fmla="*/ 217170 h 666750"/>
              <a:gd name="connsiteX4" fmla="*/ 1253490 w 4693920"/>
              <a:gd name="connsiteY4" fmla="*/ 266700 h 666750"/>
              <a:gd name="connsiteX5" fmla="*/ 1085850 w 4693920"/>
              <a:gd name="connsiteY5" fmla="*/ 289560 h 666750"/>
              <a:gd name="connsiteX6" fmla="*/ 883920 w 4693920"/>
              <a:gd name="connsiteY6" fmla="*/ 335280 h 666750"/>
              <a:gd name="connsiteX7" fmla="*/ 548640 w 4693920"/>
              <a:gd name="connsiteY7" fmla="*/ 369570 h 666750"/>
              <a:gd name="connsiteX8" fmla="*/ 464820 w 4693920"/>
              <a:gd name="connsiteY8" fmla="*/ 377190 h 666750"/>
              <a:gd name="connsiteX9" fmla="*/ 415290 w 4693920"/>
              <a:gd name="connsiteY9" fmla="*/ 381000 h 666750"/>
              <a:gd name="connsiteX10" fmla="*/ 335280 w 4693920"/>
              <a:gd name="connsiteY10" fmla="*/ 369570 h 666750"/>
              <a:gd name="connsiteX11" fmla="*/ 255270 w 4693920"/>
              <a:gd name="connsiteY11" fmla="*/ 350520 h 666750"/>
              <a:gd name="connsiteX12" fmla="*/ 167640 w 4693920"/>
              <a:gd name="connsiteY12" fmla="*/ 323850 h 666750"/>
              <a:gd name="connsiteX13" fmla="*/ 110490 w 4693920"/>
              <a:gd name="connsiteY13" fmla="*/ 300990 h 666750"/>
              <a:gd name="connsiteX14" fmla="*/ 76200 w 4693920"/>
              <a:gd name="connsiteY14" fmla="*/ 281940 h 666750"/>
              <a:gd name="connsiteX15" fmla="*/ 53340 w 4693920"/>
              <a:gd name="connsiteY15" fmla="*/ 270510 h 666750"/>
              <a:gd name="connsiteX16" fmla="*/ 38100 w 4693920"/>
              <a:gd name="connsiteY16" fmla="*/ 266700 h 666750"/>
              <a:gd name="connsiteX17" fmla="*/ 30480 w 4693920"/>
              <a:gd name="connsiteY17" fmla="*/ 266700 h 666750"/>
              <a:gd name="connsiteX18" fmla="*/ 15240 w 4693920"/>
              <a:gd name="connsiteY18" fmla="*/ 266700 h 666750"/>
              <a:gd name="connsiteX19" fmla="*/ 3810 w 4693920"/>
              <a:gd name="connsiteY19" fmla="*/ 270510 h 666750"/>
              <a:gd name="connsiteX20" fmla="*/ 0 w 4693920"/>
              <a:gd name="connsiteY20" fmla="*/ 289560 h 666750"/>
              <a:gd name="connsiteX21" fmla="*/ 15240 w 4693920"/>
              <a:gd name="connsiteY21" fmla="*/ 323850 h 666750"/>
              <a:gd name="connsiteX22" fmla="*/ 68580 w 4693920"/>
              <a:gd name="connsiteY22" fmla="*/ 388620 h 666750"/>
              <a:gd name="connsiteX23" fmla="*/ 152400 w 4693920"/>
              <a:gd name="connsiteY23" fmla="*/ 476250 h 666750"/>
              <a:gd name="connsiteX24" fmla="*/ 228600 w 4693920"/>
              <a:gd name="connsiteY24" fmla="*/ 541020 h 666750"/>
              <a:gd name="connsiteX25" fmla="*/ 304800 w 4693920"/>
              <a:gd name="connsiteY25" fmla="*/ 590550 h 666750"/>
              <a:gd name="connsiteX26" fmla="*/ 354330 w 4693920"/>
              <a:gd name="connsiteY26" fmla="*/ 617220 h 666750"/>
              <a:gd name="connsiteX27" fmla="*/ 453390 w 4693920"/>
              <a:gd name="connsiteY27" fmla="*/ 662940 h 666750"/>
              <a:gd name="connsiteX28" fmla="*/ 468630 w 4693920"/>
              <a:gd name="connsiteY28" fmla="*/ 666750 h 666750"/>
              <a:gd name="connsiteX29" fmla="*/ 499110 w 4693920"/>
              <a:gd name="connsiteY29" fmla="*/ 659130 h 666750"/>
              <a:gd name="connsiteX30" fmla="*/ 556260 w 4693920"/>
              <a:gd name="connsiteY30" fmla="*/ 628650 h 666750"/>
              <a:gd name="connsiteX31" fmla="*/ 632460 w 4693920"/>
              <a:gd name="connsiteY31" fmla="*/ 609600 h 666750"/>
              <a:gd name="connsiteX32" fmla="*/ 811530 w 4693920"/>
              <a:gd name="connsiteY32" fmla="*/ 571500 h 666750"/>
              <a:gd name="connsiteX33" fmla="*/ 910590 w 4693920"/>
              <a:gd name="connsiteY33" fmla="*/ 552450 h 666750"/>
              <a:gd name="connsiteX34" fmla="*/ 1082040 w 4693920"/>
              <a:gd name="connsiteY34" fmla="*/ 514350 h 666750"/>
              <a:gd name="connsiteX35" fmla="*/ 1352550 w 4693920"/>
              <a:gd name="connsiteY35" fmla="*/ 468630 h 666750"/>
              <a:gd name="connsiteX36" fmla="*/ 1668780 w 4693920"/>
              <a:gd name="connsiteY36" fmla="*/ 411480 h 666750"/>
              <a:gd name="connsiteX37" fmla="*/ 1752600 w 4693920"/>
              <a:gd name="connsiteY37" fmla="*/ 400050 h 666750"/>
              <a:gd name="connsiteX38" fmla="*/ 2087880 w 4693920"/>
              <a:gd name="connsiteY38" fmla="*/ 365760 h 666750"/>
              <a:gd name="connsiteX39" fmla="*/ 2366010 w 4693920"/>
              <a:gd name="connsiteY39" fmla="*/ 339090 h 666750"/>
              <a:gd name="connsiteX40" fmla="*/ 2682240 w 4693920"/>
              <a:gd name="connsiteY40" fmla="*/ 308610 h 666750"/>
              <a:gd name="connsiteX41" fmla="*/ 2868930 w 4693920"/>
              <a:gd name="connsiteY41" fmla="*/ 289560 h 666750"/>
              <a:gd name="connsiteX42" fmla="*/ 3162300 w 4693920"/>
              <a:gd name="connsiteY42" fmla="*/ 281940 h 666750"/>
              <a:gd name="connsiteX43" fmla="*/ 3539490 w 4693920"/>
              <a:gd name="connsiteY43" fmla="*/ 270510 h 666750"/>
              <a:gd name="connsiteX44" fmla="*/ 3699510 w 4693920"/>
              <a:gd name="connsiteY44" fmla="*/ 266700 h 666750"/>
              <a:gd name="connsiteX45" fmla="*/ 4004310 w 4693920"/>
              <a:gd name="connsiteY45" fmla="*/ 270510 h 666750"/>
              <a:gd name="connsiteX46" fmla="*/ 4366260 w 4693920"/>
              <a:gd name="connsiteY46" fmla="*/ 281940 h 666750"/>
              <a:gd name="connsiteX47" fmla="*/ 4606290 w 4693920"/>
              <a:gd name="connsiteY47" fmla="*/ 289560 h 666750"/>
              <a:gd name="connsiteX48" fmla="*/ 4636770 w 4693920"/>
              <a:gd name="connsiteY48" fmla="*/ 285750 h 666750"/>
              <a:gd name="connsiteX49" fmla="*/ 4659630 w 4693920"/>
              <a:gd name="connsiteY49" fmla="*/ 274320 h 666750"/>
              <a:gd name="connsiteX50" fmla="*/ 4671060 w 4693920"/>
              <a:gd name="connsiteY50" fmla="*/ 262890 h 666750"/>
              <a:gd name="connsiteX51" fmla="*/ 4682490 w 4693920"/>
              <a:gd name="connsiteY51" fmla="*/ 240030 h 666750"/>
              <a:gd name="connsiteX52" fmla="*/ 4690110 w 4693920"/>
              <a:gd name="connsiteY52" fmla="*/ 201930 h 666750"/>
              <a:gd name="connsiteX53" fmla="*/ 4693920 w 4693920"/>
              <a:gd name="connsiteY53" fmla="*/ 175260 h 666750"/>
              <a:gd name="connsiteX54" fmla="*/ 4686300 w 4693920"/>
              <a:gd name="connsiteY54" fmla="*/ 156210 h 666750"/>
              <a:gd name="connsiteX55" fmla="*/ 4667250 w 4693920"/>
              <a:gd name="connsiteY55" fmla="*/ 140970 h 666750"/>
              <a:gd name="connsiteX56" fmla="*/ 4610100 w 4693920"/>
              <a:gd name="connsiteY56" fmla="*/ 110490 h 666750"/>
              <a:gd name="connsiteX57" fmla="*/ 4533900 w 4693920"/>
              <a:gd name="connsiteY57" fmla="*/ 80010 h 666750"/>
              <a:gd name="connsiteX58" fmla="*/ 4450080 w 4693920"/>
              <a:gd name="connsiteY58" fmla="*/ 53340 h 666750"/>
              <a:gd name="connsiteX59" fmla="*/ 4331970 w 4693920"/>
              <a:gd name="connsiteY59" fmla="*/ 22860 h 666750"/>
              <a:gd name="connsiteX60" fmla="*/ 4229100 w 4693920"/>
              <a:gd name="connsiteY60" fmla="*/ 0 h 666750"/>
              <a:gd name="connsiteX61" fmla="*/ 4210050 w 4693920"/>
              <a:gd name="connsiteY61" fmla="*/ 3810 h 666750"/>
              <a:gd name="connsiteX62" fmla="*/ 4168140 w 4693920"/>
              <a:gd name="connsiteY62" fmla="*/ 19050 h 666750"/>
              <a:gd name="connsiteX63" fmla="*/ 4114800 w 4693920"/>
              <a:gd name="connsiteY63" fmla="*/ 34290 h 666750"/>
              <a:gd name="connsiteX64" fmla="*/ 4053840 w 4693920"/>
              <a:gd name="connsiteY64" fmla="*/ 41910 h 666750"/>
              <a:gd name="connsiteX65" fmla="*/ 3882390 w 4693920"/>
              <a:gd name="connsiteY65" fmla="*/ 45720 h 666750"/>
              <a:gd name="connsiteX66" fmla="*/ 3688080 w 4693920"/>
              <a:gd name="connsiteY66" fmla="*/ 64770 h 666750"/>
              <a:gd name="connsiteX67" fmla="*/ 3390900 w 4693920"/>
              <a:gd name="connsiteY67" fmla="*/ 76200 h 666750"/>
              <a:gd name="connsiteX68" fmla="*/ 3070860 w 4693920"/>
              <a:gd name="connsiteY68" fmla="*/ 83820 h 666750"/>
              <a:gd name="connsiteX69" fmla="*/ 2849880 w 4693920"/>
              <a:gd name="connsiteY69" fmla="*/ 91440 h 666750"/>
              <a:gd name="connsiteX70" fmla="*/ 2701290 w 4693920"/>
              <a:gd name="connsiteY70" fmla="*/ 110490 h 666750"/>
              <a:gd name="connsiteX71" fmla="*/ 2571750 w 4693920"/>
              <a:gd name="connsiteY71" fmla="*/ 12192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693920" h="666750">
                <a:moveTo>
                  <a:pt x="2571750" y="121920"/>
                </a:moveTo>
                <a:lnTo>
                  <a:pt x="2259330" y="148590"/>
                </a:lnTo>
                <a:lnTo>
                  <a:pt x="1935480" y="179070"/>
                </a:lnTo>
                <a:lnTo>
                  <a:pt x="1604010" y="217170"/>
                </a:lnTo>
                <a:lnTo>
                  <a:pt x="1253490" y="266700"/>
                </a:lnTo>
                <a:lnTo>
                  <a:pt x="1085850" y="289560"/>
                </a:lnTo>
                <a:lnTo>
                  <a:pt x="883920" y="335280"/>
                </a:lnTo>
                <a:lnTo>
                  <a:pt x="548640" y="369570"/>
                </a:lnTo>
                <a:lnTo>
                  <a:pt x="464820" y="377190"/>
                </a:lnTo>
                <a:lnTo>
                  <a:pt x="415290" y="381000"/>
                </a:lnTo>
                <a:lnTo>
                  <a:pt x="335280" y="369570"/>
                </a:lnTo>
                <a:lnTo>
                  <a:pt x="255270" y="350520"/>
                </a:lnTo>
                <a:lnTo>
                  <a:pt x="167640" y="323850"/>
                </a:lnTo>
                <a:lnTo>
                  <a:pt x="110490" y="300990"/>
                </a:lnTo>
                <a:lnTo>
                  <a:pt x="76200" y="281940"/>
                </a:lnTo>
                <a:lnTo>
                  <a:pt x="53340" y="270510"/>
                </a:lnTo>
                <a:lnTo>
                  <a:pt x="38100" y="266700"/>
                </a:lnTo>
                <a:lnTo>
                  <a:pt x="30480" y="266700"/>
                </a:lnTo>
                <a:lnTo>
                  <a:pt x="15240" y="266700"/>
                </a:lnTo>
                <a:lnTo>
                  <a:pt x="3810" y="270510"/>
                </a:lnTo>
                <a:lnTo>
                  <a:pt x="0" y="289560"/>
                </a:lnTo>
                <a:lnTo>
                  <a:pt x="15240" y="323850"/>
                </a:lnTo>
                <a:lnTo>
                  <a:pt x="68580" y="388620"/>
                </a:lnTo>
                <a:lnTo>
                  <a:pt x="152400" y="476250"/>
                </a:lnTo>
                <a:lnTo>
                  <a:pt x="228600" y="541020"/>
                </a:lnTo>
                <a:lnTo>
                  <a:pt x="304800" y="590550"/>
                </a:lnTo>
                <a:lnTo>
                  <a:pt x="354330" y="617220"/>
                </a:lnTo>
                <a:lnTo>
                  <a:pt x="453390" y="662940"/>
                </a:lnTo>
                <a:lnTo>
                  <a:pt x="468630" y="666750"/>
                </a:lnTo>
                <a:lnTo>
                  <a:pt x="499110" y="659130"/>
                </a:lnTo>
                <a:lnTo>
                  <a:pt x="556260" y="628650"/>
                </a:lnTo>
                <a:lnTo>
                  <a:pt x="632460" y="609600"/>
                </a:lnTo>
                <a:lnTo>
                  <a:pt x="811530" y="571500"/>
                </a:lnTo>
                <a:lnTo>
                  <a:pt x="910590" y="552450"/>
                </a:lnTo>
                <a:lnTo>
                  <a:pt x="1082040" y="514350"/>
                </a:lnTo>
                <a:lnTo>
                  <a:pt x="1352550" y="468630"/>
                </a:lnTo>
                <a:lnTo>
                  <a:pt x="1668780" y="411480"/>
                </a:lnTo>
                <a:lnTo>
                  <a:pt x="1752600" y="400050"/>
                </a:lnTo>
                <a:lnTo>
                  <a:pt x="2087880" y="365760"/>
                </a:lnTo>
                <a:lnTo>
                  <a:pt x="2366010" y="339090"/>
                </a:lnTo>
                <a:lnTo>
                  <a:pt x="2682240" y="308610"/>
                </a:lnTo>
                <a:lnTo>
                  <a:pt x="2868930" y="289560"/>
                </a:lnTo>
                <a:lnTo>
                  <a:pt x="3162300" y="281940"/>
                </a:lnTo>
                <a:lnTo>
                  <a:pt x="3539490" y="270510"/>
                </a:lnTo>
                <a:lnTo>
                  <a:pt x="3699510" y="266700"/>
                </a:lnTo>
                <a:lnTo>
                  <a:pt x="4004310" y="270510"/>
                </a:lnTo>
                <a:lnTo>
                  <a:pt x="4366260" y="281940"/>
                </a:lnTo>
                <a:lnTo>
                  <a:pt x="4606290" y="289560"/>
                </a:lnTo>
                <a:lnTo>
                  <a:pt x="4636770" y="285750"/>
                </a:lnTo>
                <a:lnTo>
                  <a:pt x="4659630" y="274320"/>
                </a:lnTo>
                <a:lnTo>
                  <a:pt x="4671060" y="262890"/>
                </a:lnTo>
                <a:lnTo>
                  <a:pt x="4682490" y="240030"/>
                </a:lnTo>
                <a:lnTo>
                  <a:pt x="4690110" y="201930"/>
                </a:lnTo>
                <a:lnTo>
                  <a:pt x="4693920" y="175260"/>
                </a:lnTo>
                <a:lnTo>
                  <a:pt x="4686300" y="156210"/>
                </a:lnTo>
                <a:lnTo>
                  <a:pt x="4667250" y="140970"/>
                </a:lnTo>
                <a:lnTo>
                  <a:pt x="4610100" y="110490"/>
                </a:lnTo>
                <a:lnTo>
                  <a:pt x="4533900" y="80010"/>
                </a:lnTo>
                <a:lnTo>
                  <a:pt x="4450080" y="53340"/>
                </a:lnTo>
                <a:lnTo>
                  <a:pt x="4331970" y="22860"/>
                </a:lnTo>
                <a:lnTo>
                  <a:pt x="4229100" y="0"/>
                </a:lnTo>
                <a:lnTo>
                  <a:pt x="4210050" y="3810"/>
                </a:lnTo>
                <a:lnTo>
                  <a:pt x="4168140" y="19050"/>
                </a:lnTo>
                <a:lnTo>
                  <a:pt x="4114800" y="34290"/>
                </a:lnTo>
                <a:lnTo>
                  <a:pt x="4053840" y="41910"/>
                </a:lnTo>
                <a:lnTo>
                  <a:pt x="3882390" y="45720"/>
                </a:lnTo>
                <a:lnTo>
                  <a:pt x="3688080" y="64770"/>
                </a:lnTo>
                <a:lnTo>
                  <a:pt x="3390900" y="76200"/>
                </a:lnTo>
                <a:lnTo>
                  <a:pt x="3070860" y="83820"/>
                </a:lnTo>
                <a:lnTo>
                  <a:pt x="2849880" y="91440"/>
                </a:lnTo>
                <a:lnTo>
                  <a:pt x="2701290" y="110490"/>
                </a:lnTo>
                <a:lnTo>
                  <a:pt x="2571750" y="12192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D240AF-B88C-49B5-9E5B-2D7BCD8B5B32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44663"/>
            <a:ext cx="4692650" cy="4241800"/>
            <a:chOff x="2682875" y="1933575"/>
            <a:chExt cx="4692650" cy="4241800"/>
          </a:xfrm>
        </p:grpSpPr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077B3B4E-A320-4085-A0ED-DAF6BF1D4BDD}"/>
                </a:ext>
              </a:extLst>
            </p:cNvPr>
            <p:cNvSpPr/>
            <p:nvPr/>
          </p:nvSpPr>
          <p:spPr>
            <a:xfrm rot="16200000">
              <a:off x="1619250" y="3876675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204D65ED-196B-4AE4-A780-2CA2E4FB9964}"/>
                </a:ext>
              </a:extLst>
            </p:cNvPr>
            <p:cNvSpPr/>
            <p:nvPr/>
          </p:nvSpPr>
          <p:spPr>
            <a:xfrm rot="16200000">
              <a:off x="3087688" y="25431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D77A41E5-852F-48B2-8818-B76354D572BD}"/>
                </a:ext>
              </a:extLst>
            </p:cNvPr>
            <p:cNvSpPr/>
            <p:nvPr/>
          </p:nvSpPr>
          <p:spPr>
            <a:xfrm rot="16200000">
              <a:off x="5686425" y="5440362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AD5D5BE6-4C14-4B5D-BEF6-0EBA8A1ABF15}"/>
                </a:ext>
              </a:extLst>
            </p:cNvPr>
            <p:cNvSpPr/>
            <p:nvPr/>
          </p:nvSpPr>
          <p:spPr>
            <a:xfrm rot="16200000">
              <a:off x="2661444" y="3848894"/>
              <a:ext cx="3671887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D4275C00-2B6A-45F7-AF52-8E04C8030760}"/>
                </a:ext>
              </a:extLst>
            </p:cNvPr>
            <p:cNvSpPr/>
            <p:nvPr/>
          </p:nvSpPr>
          <p:spPr>
            <a:xfrm rot="16200000">
              <a:off x="3489325" y="38290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99F18D2E-8BCB-4301-B220-61465EEED3F0}"/>
                </a:ext>
              </a:extLst>
            </p:cNvPr>
            <p:cNvSpPr/>
            <p:nvPr/>
          </p:nvSpPr>
          <p:spPr>
            <a:xfrm>
              <a:off x="2682875" y="3494087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D78BAE9-333D-4DAB-9072-DED30883F797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9D63D9D-9DB0-436A-A1C0-FFF874941BB3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93DD2C13-7EFF-49FB-A267-BF76C388226B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159F796D-B13B-4ADD-A2B2-CD6FD9FA3455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DE36BAD1-0FE3-4FE0-9B41-4C076B175331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D01C1BD7-2818-4DA8-8D39-C84D7BA2A82F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5">
              <a:extLst>
                <a:ext uri="{FF2B5EF4-FFF2-40B4-BE49-F238E27FC236}">
                  <a16:creationId xmlns:a16="http://schemas.microsoft.com/office/drawing/2014/main" id="{8D3C5318-052F-4E57-813C-EFCF7FFE2340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1114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7714" name="グループ化 1">
            <a:extLst>
              <a:ext uri="{FF2B5EF4-FFF2-40B4-BE49-F238E27FC236}">
                <a16:creationId xmlns:a16="http://schemas.microsoft.com/office/drawing/2014/main" id="{AF6DD52A-E3BC-44BA-812F-D1A0BF9A24B0}"/>
              </a:ext>
            </a:extLst>
          </p:cNvPr>
          <p:cNvGrpSpPr>
            <a:grpSpLocks/>
          </p:cNvGrpSpPr>
          <p:nvPr/>
        </p:nvGrpSpPr>
        <p:grpSpPr bwMode="auto">
          <a:xfrm>
            <a:off x="2530475" y="1781175"/>
            <a:ext cx="4692650" cy="4241800"/>
            <a:chOff x="2530475" y="1781175"/>
            <a:chExt cx="4692650" cy="4241800"/>
          </a:xfrm>
        </p:grpSpPr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06DDAA3-C390-4DA8-AC99-CC5156493D6C}"/>
                </a:ext>
              </a:extLst>
            </p:cNvPr>
            <p:cNvSpPr/>
            <p:nvPr/>
          </p:nvSpPr>
          <p:spPr>
            <a:xfrm rot="16200000">
              <a:off x="1466850" y="3724276"/>
              <a:ext cx="3933825" cy="393700"/>
            </a:xfrm>
            <a:custGeom>
              <a:avLst/>
              <a:gdLst>
                <a:gd name="connsiteX0" fmla="*/ 1546225 w 3933825"/>
                <a:gd name="connsiteY0" fmla="*/ 139700 h 393700"/>
                <a:gd name="connsiteX1" fmla="*/ 1803400 w 3933825"/>
                <a:gd name="connsiteY1" fmla="*/ 155575 h 393700"/>
                <a:gd name="connsiteX2" fmla="*/ 2012950 w 3933825"/>
                <a:gd name="connsiteY2" fmla="*/ 168275 h 393700"/>
                <a:gd name="connsiteX3" fmla="*/ 2330450 w 3933825"/>
                <a:gd name="connsiteY3" fmla="*/ 168275 h 393700"/>
                <a:gd name="connsiteX4" fmla="*/ 2800350 w 3933825"/>
                <a:gd name="connsiteY4" fmla="*/ 168275 h 393700"/>
                <a:gd name="connsiteX5" fmla="*/ 3121025 w 3933825"/>
                <a:gd name="connsiteY5" fmla="*/ 168275 h 393700"/>
                <a:gd name="connsiteX6" fmla="*/ 3451225 w 3933825"/>
                <a:gd name="connsiteY6" fmla="*/ 168275 h 393700"/>
                <a:gd name="connsiteX7" fmla="*/ 3556000 w 3933825"/>
                <a:gd name="connsiteY7" fmla="*/ 168275 h 393700"/>
                <a:gd name="connsiteX8" fmla="*/ 3590925 w 3933825"/>
                <a:gd name="connsiteY8" fmla="*/ 165100 h 393700"/>
                <a:gd name="connsiteX9" fmla="*/ 3638550 w 3933825"/>
                <a:gd name="connsiteY9" fmla="*/ 152400 h 393700"/>
                <a:gd name="connsiteX10" fmla="*/ 3698875 w 3933825"/>
                <a:gd name="connsiteY10" fmla="*/ 127000 h 393700"/>
                <a:gd name="connsiteX11" fmla="*/ 3778250 w 3933825"/>
                <a:gd name="connsiteY11" fmla="*/ 79375 h 393700"/>
                <a:gd name="connsiteX12" fmla="*/ 3841750 w 3933825"/>
                <a:gd name="connsiteY12" fmla="*/ 34925 h 393700"/>
                <a:gd name="connsiteX13" fmla="*/ 3886200 w 3933825"/>
                <a:gd name="connsiteY13" fmla="*/ 6350 h 393700"/>
                <a:gd name="connsiteX14" fmla="*/ 3905250 w 3933825"/>
                <a:gd name="connsiteY14" fmla="*/ 0 h 393700"/>
                <a:gd name="connsiteX15" fmla="*/ 3914775 w 3933825"/>
                <a:gd name="connsiteY15" fmla="*/ 0 h 393700"/>
                <a:gd name="connsiteX16" fmla="*/ 3921125 w 3933825"/>
                <a:gd name="connsiteY16" fmla="*/ 3175 h 393700"/>
                <a:gd name="connsiteX17" fmla="*/ 3930650 w 3933825"/>
                <a:gd name="connsiteY17" fmla="*/ 9525 h 393700"/>
                <a:gd name="connsiteX18" fmla="*/ 3933825 w 3933825"/>
                <a:gd name="connsiteY18" fmla="*/ 31750 h 393700"/>
                <a:gd name="connsiteX19" fmla="*/ 3933825 w 3933825"/>
                <a:gd name="connsiteY19" fmla="*/ 69850 h 393700"/>
                <a:gd name="connsiteX20" fmla="*/ 3921125 w 3933825"/>
                <a:gd name="connsiteY20" fmla="*/ 117475 h 393700"/>
                <a:gd name="connsiteX21" fmla="*/ 3905250 w 3933825"/>
                <a:gd name="connsiteY21" fmla="*/ 168275 h 393700"/>
                <a:gd name="connsiteX22" fmla="*/ 3876675 w 3933825"/>
                <a:gd name="connsiteY22" fmla="*/ 244475 h 393700"/>
                <a:gd name="connsiteX23" fmla="*/ 3832225 w 3933825"/>
                <a:gd name="connsiteY23" fmla="*/ 346075 h 393700"/>
                <a:gd name="connsiteX24" fmla="*/ 3819525 w 3933825"/>
                <a:gd name="connsiteY24" fmla="*/ 371475 h 393700"/>
                <a:gd name="connsiteX25" fmla="*/ 3689350 w 3933825"/>
                <a:gd name="connsiteY25" fmla="*/ 393700 h 393700"/>
                <a:gd name="connsiteX26" fmla="*/ 3425825 w 3933825"/>
                <a:gd name="connsiteY26" fmla="*/ 390525 h 393700"/>
                <a:gd name="connsiteX27" fmla="*/ 2987675 w 3933825"/>
                <a:gd name="connsiteY27" fmla="*/ 390525 h 393700"/>
                <a:gd name="connsiteX28" fmla="*/ 2654300 w 3933825"/>
                <a:gd name="connsiteY28" fmla="*/ 393700 h 393700"/>
                <a:gd name="connsiteX29" fmla="*/ 2238375 w 3933825"/>
                <a:gd name="connsiteY29" fmla="*/ 393700 h 393700"/>
                <a:gd name="connsiteX30" fmla="*/ 2025650 w 3933825"/>
                <a:gd name="connsiteY30" fmla="*/ 393700 h 393700"/>
                <a:gd name="connsiteX31" fmla="*/ 1717675 w 3933825"/>
                <a:gd name="connsiteY31" fmla="*/ 374650 h 393700"/>
                <a:gd name="connsiteX32" fmla="*/ 1428750 w 3933825"/>
                <a:gd name="connsiteY32" fmla="*/ 358775 h 393700"/>
                <a:gd name="connsiteX33" fmla="*/ 1127125 w 3933825"/>
                <a:gd name="connsiteY33" fmla="*/ 342900 h 393700"/>
                <a:gd name="connsiteX34" fmla="*/ 695325 w 3933825"/>
                <a:gd name="connsiteY34" fmla="*/ 320675 h 393700"/>
                <a:gd name="connsiteX35" fmla="*/ 450850 w 3933825"/>
                <a:gd name="connsiteY35" fmla="*/ 307975 h 393700"/>
                <a:gd name="connsiteX36" fmla="*/ 317500 w 3933825"/>
                <a:gd name="connsiteY36" fmla="*/ 301625 h 393700"/>
                <a:gd name="connsiteX37" fmla="*/ 190500 w 3933825"/>
                <a:gd name="connsiteY37" fmla="*/ 292100 h 393700"/>
                <a:gd name="connsiteX38" fmla="*/ 120650 w 3933825"/>
                <a:gd name="connsiteY38" fmla="*/ 279400 h 393700"/>
                <a:gd name="connsiteX39" fmla="*/ 92075 w 3933825"/>
                <a:gd name="connsiteY39" fmla="*/ 273050 h 393700"/>
                <a:gd name="connsiteX40" fmla="*/ 50800 w 3933825"/>
                <a:gd name="connsiteY40" fmla="*/ 254000 h 393700"/>
                <a:gd name="connsiteX41" fmla="*/ 22225 w 3933825"/>
                <a:gd name="connsiteY41" fmla="*/ 231775 h 393700"/>
                <a:gd name="connsiteX42" fmla="*/ 6350 w 3933825"/>
                <a:gd name="connsiteY42" fmla="*/ 212725 h 393700"/>
                <a:gd name="connsiteX43" fmla="*/ 0 w 3933825"/>
                <a:gd name="connsiteY43" fmla="*/ 196850 h 393700"/>
                <a:gd name="connsiteX44" fmla="*/ 3175 w 3933825"/>
                <a:gd name="connsiteY44" fmla="*/ 180975 h 393700"/>
                <a:gd name="connsiteX45" fmla="*/ 9525 w 3933825"/>
                <a:gd name="connsiteY45" fmla="*/ 161925 h 393700"/>
                <a:gd name="connsiteX46" fmla="*/ 22225 w 3933825"/>
                <a:gd name="connsiteY46" fmla="*/ 142875 h 393700"/>
                <a:gd name="connsiteX47" fmla="*/ 47625 w 3933825"/>
                <a:gd name="connsiteY47" fmla="*/ 117475 h 393700"/>
                <a:gd name="connsiteX48" fmla="*/ 79375 w 3933825"/>
                <a:gd name="connsiteY48" fmla="*/ 98425 h 393700"/>
                <a:gd name="connsiteX49" fmla="*/ 133350 w 3933825"/>
                <a:gd name="connsiteY49" fmla="*/ 73025 h 393700"/>
                <a:gd name="connsiteX50" fmla="*/ 190500 w 3933825"/>
                <a:gd name="connsiteY50" fmla="*/ 53975 h 393700"/>
                <a:gd name="connsiteX51" fmla="*/ 266700 w 3933825"/>
                <a:gd name="connsiteY51" fmla="*/ 41275 h 393700"/>
                <a:gd name="connsiteX52" fmla="*/ 320675 w 3933825"/>
                <a:gd name="connsiteY52" fmla="*/ 34925 h 393700"/>
                <a:gd name="connsiteX53" fmla="*/ 365125 w 3933825"/>
                <a:gd name="connsiteY53" fmla="*/ 34925 h 393700"/>
                <a:gd name="connsiteX54" fmla="*/ 444500 w 3933825"/>
                <a:gd name="connsiteY54" fmla="*/ 47625 h 393700"/>
                <a:gd name="connsiteX55" fmla="*/ 628650 w 3933825"/>
                <a:gd name="connsiteY55" fmla="*/ 76200 h 393700"/>
                <a:gd name="connsiteX56" fmla="*/ 784225 w 3933825"/>
                <a:gd name="connsiteY56" fmla="*/ 88900 h 393700"/>
                <a:gd name="connsiteX57" fmla="*/ 1095375 w 3933825"/>
                <a:gd name="connsiteY57" fmla="*/ 107950 h 393700"/>
                <a:gd name="connsiteX58" fmla="*/ 1546225 w 3933825"/>
                <a:gd name="connsiteY58" fmla="*/ 1397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33825" h="393700">
                  <a:moveTo>
                    <a:pt x="1546225" y="139700"/>
                  </a:moveTo>
                  <a:lnTo>
                    <a:pt x="1803400" y="155575"/>
                  </a:lnTo>
                  <a:lnTo>
                    <a:pt x="2012950" y="168275"/>
                  </a:lnTo>
                  <a:lnTo>
                    <a:pt x="2330450" y="168275"/>
                  </a:lnTo>
                  <a:lnTo>
                    <a:pt x="2800350" y="168275"/>
                  </a:lnTo>
                  <a:lnTo>
                    <a:pt x="3121025" y="168275"/>
                  </a:lnTo>
                  <a:lnTo>
                    <a:pt x="3451225" y="168275"/>
                  </a:lnTo>
                  <a:lnTo>
                    <a:pt x="3556000" y="168275"/>
                  </a:lnTo>
                  <a:lnTo>
                    <a:pt x="3590925" y="165100"/>
                  </a:lnTo>
                  <a:lnTo>
                    <a:pt x="3638550" y="152400"/>
                  </a:lnTo>
                  <a:lnTo>
                    <a:pt x="3698875" y="127000"/>
                  </a:lnTo>
                  <a:lnTo>
                    <a:pt x="3778250" y="79375"/>
                  </a:lnTo>
                  <a:lnTo>
                    <a:pt x="3841750" y="34925"/>
                  </a:lnTo>
                  <a:lnTo>
                    <a:pt x="3886200" y="6350"/>
                  </a:lnTo>
                  <a:lnTo>
                    <a:pt x="3905250" y="0"/>
                  </a:lnTo>
                  <a:lnTo>
                    <a:pt x="3914775" y="0"/>
                  </a:lnTo>
                  <a:lnTo>
                    <a:pt x="3921125" y="3175"/>
                  </a:lnTo>
                  <a:lnTo>
                    <a:pt x="3930650" y="9525"/>
                  </a:lnTo>
                  <a:lnTo>
                    <a:pt x="3933825" y="31750"/>
                  </a:lnTo>
                  <a:lnTo>
                    <a:pt x="3933825" y="69850"/>
                  </a:lnTo>
                  <a:lnTo>
                    <a:pt x="3921125" y="117475"/>
                  </a:lnTo>
                  <a:lnTo>
                    <a:pt x="3905250" y="168275"/>
                  </a:lnTo>
                  <a:lnTo>
                    <a:pt x="3876675" y="244475"/>
                  </a:lnTo>
                  <a:lnTo>
                    <a:pt x="3832225" y="346075"/>
                  </a:lnTo>
                  <a:lnTo>
                    <a:pt x="3819525" y="371475"/>
                  </a:lnTo>
                  <a:lnTo>
                    <a:pt x="3689350" y="393700"/>
                  </a:lnTo>
                  <a:lnTo>
                    <a:pt x="3425825" y="390525"/>
                  </a:lnTo>
                  <a:lnTo>
                    <a:pt x="2987675" y="390525"/>
                  </a:lnTo>
                  <a:lnTo>
                    <a:pt x="2654300" y="393700"/>
                  </a:lnTo>
                  <a:lnTo>
                    <a:pt x="2238375" y="393700"/>
                  </a:lnTo>
                  <a:lnTo>
                    <a:pt x="2025650" y="393700"/>
                  </a:lnTo>
                  <a:lnTo>
                    <a:pt x="1717675" y="374650"/>
                  </a:lnTo>
                  <a:lnTo>
                    <a:pt x="1428750" y="358775"/>
                  </a:lnTo>
                  <a:lnTo>
                    <a:pt x="1127125" y="342900"/>
                  </a:lnTo>
                  <a:lnTo>
                    <a:pt x="695325" y="320675"/>
                  </a:lnTo>
                  <a:lnTo>
                    <a:pt x="450850" y="307975"/>
                  </a:lnTo>
                  <a:lnTo>
                    <a:pt x="317500" y="301625"/>
                  </a:lnTo>
                  <a:lnTo>
                    <a:pt x="190500" y="292100"/>
                  </a:lnTo>
                  <a:lnTo>
                    <a:pt x="120650" y="279400"/>
                  </a:lnTo>
                  <a:lnTo>
                    <a:pt x="92075" y="273050"/>
                  </a:lnTo>
                  <a:lnTo>
                    <a:pt x="50800" y="254000"/>
                  </a:lnTo>
                  <a:lnTo>
                    <a:pt x="22225" y="231775"/>
                  </a:lnTo>
                  <a:lnTo>
                    <a:pt x="6350" y="212725"/>
                  </a:lnTo>
                  <a:lnTo>
                    <a:pt x="0" y="196850"/>
                  </a:lnTo>
                  <a:lnTo>
                    <a:pt x="3175" y="180975"/>
                  </a:lnTo>
                  <a:lnTo>
                    <a:pt x="9525" y="161925"/>
                  </a:lnTo>
                  <a:lnTo>
                    <a:pt x="22225" y="142875"/>
                  </a:lnTo>
                  <a:lnTo>
                    <a:pt x="47625" y="117475"/>
                  </a:lnTo>
                  <a:lnTo>
                    <a:pt x="79375" y="98425"/>
                  </a:lnTo>
                  <a:lnTo>
                    <a:pt x="133350" y="73025"/>
                  </a:lnTo>
                  <a:lnTo>
                    <a:pt x="190500" y="53975"/>
                  </a:lnTo>
                  <a:lnTo>
                    <a:pt x="266700" y="41275"/>
                  </a:lnTo>
                  <a:lnTo>
                    <a:pt x="320675" y="34925"/>
                  </a:lnTo>
                  <a:lnTo>
                    <a:pt x="365125" y="34925"/>
                  </a:lnTo>
                  <a:lnTo>
                    <a:pt x="444500" y="47625"/>
                  </a:lnTo>
                  <a:lnTo>
                    <a:pt x="628650" y="76200"/>
                  </a:lnTo>
                  <a:lnTo>
                    <a:pt x="784225" y="88900"/>
                  </a:lnTo>
                  <a:lnTo>
                    <a:pt x="1095375" y="107950"/>
                  </a:lnTo>
                  <a:lnTo>
                    <a:pt x="1546225" y="139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021083D-BD15-42DB-B9E5-69D9EAAD6E28}"/>
                </a:ext>
              </a:extLst>
            </p:cNvPr>
            <p:cNvSpPr/>
            <p:nvPr/>
          </p:nvSpPr>
          <p:spPr>
            <a:xfrm rot="16200000">
              <a:off x="2935288" y="2390775"/>
              <a:ext cx="4241800" cy="3022600"/>
            </a:xfrm>
            <a:custGeom>
              <a:avLst/>
              <a:gdLst>
                <a:gd name="connsiteX0" fmla="*/ 4116745 w 4241259"/>
                <a:gd name="connsiteY0" fmla="*/ 1217903 h 3023357"/>
                <a:gd name="connsiteX1" fmla="*/ 4093399 w 4241259"/>
                <a:gd name="connsiteY1" fmla="*/ 1035023 h 3023357"/>
                <a:gd name="connsiteX2" fmla="*/ 4073944 w 4241259"/>
                <a:gd name="connsiteY2" fmla="*/ 887162 h 3023357"/>
                <a:gd name="connsiteX3" fmla="*/ 4058379 w 4241259"/>
                <a:gd name="connsiteY3" fmla="*/ 758757 h 3023357"/>
                <a:gd name="connsiteX4" fmla="*/ 4031142 w 4241259"/>
                <a:gd name="connsiteY4" fmla="*/ 571986 h 3023357"/>
                <a:gd name="connsiteX5" fmla="*/ 4000013 w 4241259"/>
                <a:gd name="connsiteY5" fmla="*/ 361869 h 3023357"/>
                <a:gd name="connsiteX6" fmla="*/ 3968885 w 4241259"/>
                <a:gd name="connsiteY6" fmla="*/ 151751 h 3023357"/>
                <a:gd name="connsiteX7" fmla="*/ 3941648 w 4241259"/>
                <a:gd name="connsiteY7" fmla="*/ 0 h 3023357"/>
                <a:gd name="connsiteX8" fmla="*/ 3789896 w 4241259"/>
                <a:gd name="connsiteY8" fmla="*/ 15564 h 3023357"/>
                <a:gd name="connsiteX9" fmla="*/ 3813242 w 4241259"/>
                <a:gd name="connsiteY9" fmla="*/ 210117 h 3023357"/>
                <a:gd name="connsiteX10" fmla="*/ 3840480 w 4241259"/>
                <a:gd name="connsiteY10" fmla="*/ 439690 h 3023357"/>
                <a:gd name="connsiteX11" fmla="*/ 3867717 w 4241259"/>
                <a:gd name="connsiteY11" fmla="*/ 669263 h 3023357"/>
                <a:gd name="connsiteX12" fmla="*/ 3906628 w 4241259"/>
                <a:gd name="connsiteY12" fmla="*/ 867707 h 3023357"/>
                <a:gd name="connsiteX13" fmla="*/ 3937756 w 4241259"/>
                <a:gd name="connsiteY13" fmla="*/ 1171210 h 3023357"/>
                <a:gd name="connsiteX14" fmla="*/ 3968885 w 4241259"/>
                <a:gd name="connsiteY14" fmla="*/ 1490277 h 3023357"/>
                <a:gd name="connsiteX15" fmla="*/ 3976667 w 4241259"/>
                <a:gd name="connsiteY15" fmla="*/ 1571990 h 3023357"/>
                <a:gd name="connsiteX16" fmla="*/ 3996122 w 4241259"/>
                <a:gd name="connsiteY16" fmla="*/ 1739305 h 3023357"/>
                <a:gd name="connsiteX17" fmla="*/ 4007796 w 4241259"/>
                <a:gd name="connsiteY17" fmla="*/ 1949423 h 3023357"/>
                <a:gd name="connsiteX18" fmla="*/ 4031142 w 4241259"/>
                <a:gd name="connsiteY18" fmla="*/ 2326856 h 3023357"/>
                <a:gd name="connsiteX19" fmla="*/ 4042815 w 4241259"/>
                <a:gd name="connsiteY19" fmla="*/ 2548647 h 3023357"/>
                <a:gd name="connsiteX20" fmla="*/ 4038924 w 4241259"/>
                <a:gd name="connsiteY20" fmla="*/ 2568102 h 3023357"/>
                <a:gd name="connsiteX21" fmla="*/ 4031142 w 4241259"/>
                <a:gd name="connsiteY21" fmla="*/ 2603122 h 3023357"/>
                <a:gd name="connsiteX22" fmla="*/ 4015578 w 4241259"/>
                <a:gd name="connsiteY22" fmla="*/ 2630359 h 3023357"/>
                <a:gd name="connsiteX23" fmla="*/ 3992231 w 4241259"/>
                <a:gd name="connsiteY23" fmla="*/ 2645923 h 3023357"/>
                <a:gd name="connsiteX24" fmla="*/ 3957212 w 4241259"/>
                <a:gd name="connsiteY24" fmla="*/ 2653705 h 3023357"/>
                <a:gd name="connsiteX25" fmla="*/ 3762659 w 4241259"/>
                <a:gd name="connsiteY25" fmla="*/ 2653705 h 3023357"/>
                <a:gd name="connsiteX26" fmla="*/ 3416354 w 4241259"/>
                <a:gd name="connsiteY26" fmla="*/ 2653705 h 3023357"/>
                <a:gd name="connsiteX27" fmla="*/ 3046703 w 4241259"/>
                <a:gd name="connsiteY27" fmla="*/ 2649814 h 3023357"/>
                <a:gd name="connsiteX28" fmla="*/ 2735418 w 4241259"/>
                <a:gd name="connsiteY28" fmla="*/ 2649814 h 3023357"/>
                <a:gd name="connsiteX29" fmla="*/ 2587557 w 4241259"/>
                <a:gd name="connsiteY29" fmla="*/ 2649814 h 3023357"/>
                <a:gd name="connsiteX30" fmla="*/ 2252926 w 4241259"/>
                <a:gd name="connsiteY30" fmla="*/ 2653705 h 3023357"/>
                <a:gd name="connsiteX31" fmla="*/ 1774325 w 4241259"/>
                <a:gd name="connsiteY31" fmla="*/ 2661488 h 3023357"/>
                <a:gd name="connsiteX32" fmla="*/ 1447476 w 4241259"/>
                <a:gd name="connsiteY32" fmla="*/ 2665379 h 3023357"/>
                <a:gd name="connsiteX33" fmla="*/ 1151755 w 4241259"/>
                <a:gd name="connsiteY33" fmla="*/ 2673161 h 3023357"/>
                <a:gd name="connsiteX34" fmla="*/ 859925 w 4241259"/>
                <a:gd name="connsiteY34" fmla="*/ 2677052 h 3023357"/>
                <a:gd name="connsiteX35" fmla="*/ 669263 w 4241259"/>
                <a:gd name="connsiteY35" fmla="*/ 2669270 h 3023357"/>
                <a:gd name="connsiteX36" fmla="*/ 607006 w 4241259"/>
                <a:gd name="connsiteY36" fmla="*/ 2657597 h 3023357"/>
                <a:gd name="connsiteX37" fmla="*/ 46693 w 4241259"/>
                <a:gd name="connsiteY37" fmla="*/ 2610904 h 3023357"/>
                <a:gd name="connsiteX38" fmla="*/ 27237 w 4241259"/>
                <a:gd name="connsiteY38" fmla="*/ 2614795 h 3023357"/>
                <a:gd name="connsiteX39" fmla="*/ 11673 w 4241259"/>
                <a:gd name="connsiteY39" fmla="*/ 2626468 h 3023357"/>
                <a:gd name="connsiteX40" fmla="*/ 7782 w 4241259"/>
                <a:gd name="connsiteY40" fmla="*/ 2638141 h 3023357"/>
                <a:gd name="connsiteX41" fmla="*/ 0 w 4241259"/>
                <a:gd name="connsiteY41" fmla="*/ 2665379 h 3023357"/>
                <a:gd name="connsiteX42" fmla="*/ 3891 w 4241259"/>
                <a:gd name="connsiteY42" fmla="*/ 2692616 h 3023357"/>
                <a:gd name="connsiteX43" fmla="*/ 15564 w 4241259"/>
                <a:gd name="connsiteY43" fmla="*/ 2719854 h 3023357"/>
                <a:gd name="connsiteX44" fmla="*/ 46693 w 4241259"/>
                <a:gd name="connsiteY44" fmla="*/ 2758764 h 3023357"/>
                <a:gd name="connsiteX45" fmla="*/ 124514 w 4241259"/>
                <a:gd name="connsiteY45" fmla="*/ 2813239 h 3023357"/>
                <a:gd name="connsiteX46" fmla="*/ 202335 w 4241259"/>
                <a:gd name="connsiteY46" fmla="*/ 2856041 h 3023357"/>
                <a:gd name="connsiteX47" fmla="*/ 311285 w 4241259"/>
                <a:gd name="connsiteY47" fmla="*/ 2906625 h 3023357"/>
                <a:gd name="connsiteX48" fmla="*/ 369651 w 4241259"/>
                <a:gd name="connsiteY48" fmla="*/ 2926080 h 3023357"/>
                <a:gd name="connsiteX49" fmla="*/ 431908 w 4241259"/>
                <a:gd name="connsiteY49" fmla="*/ 2937753 h 3023357"/>
                <a:gd name="connsiteX50" fmla="*/ 486383 w 4241259"/>
                <a:gd name="connsiteY50" fmla="*/ 2949426 h 3023357"/>
                <a:gd name="connsiteX51" fmla="*/ 533076 w 4241259"/>
                <a:gd name="connsiteY51" fmla="*/ 2949426 h 3023357"/>
                <a:gd name="connsiteX52" fmla="*/ 649808 w 4241259"/>
                <a:gd name="connsiteY52" fmla="*/ 2937753 h 3023357"/>
                <a:gd name="connsiteX53" fmla="*/ 778213 w 4241259"/>
                <a:gd name="connsiteY53" fmla="*/ 2926080 h 3023357"/>
                <a:gd name="connsiteX54" fmla="*/ 1007785 w 4241259"/>
                <a:gd name="connsiteY54" fmla="*/ 2918298 h 3023357"/>
                <a:gd name="connsiteX55" fmla="*/ 1322962 w 4241259"/>
                <a:gd name="connsiteY55" fmla="*/ 2906625 h 3023357"/>
                <a:gd name="connsiteX56" fmla="*/ 1677048 w 4241259"/>
                <a:gd name="connsiteY56" fmla="*/ 2898842 h 3023357"/>
                <a:gd name="connsiteX57" fmla="*/ 1980551 w 4241259"/>
                <a:gd name="connsiteY57" fmla="*/ 2898842 h 3023357"/>
                <a:gd name="connsiteX58" fmla="*/ 2346311 w 4241259"/>
                <a:gd name="connsiteY58" fmla="*/ 2898842 h 3023357"/>
                <a:gd name="connsiteX59" fmla="*/ 2696507 w 4241259"/>
                <a:gd name="connsiteY59" fmla="*/ 2898842 h 3023357"/>
                <a:gd name="connsiteX60" fmla="*/ 3120633 w 4241259"/>
                <a:gd name="connsiteY60" fmla="*/ 2906625 h 3023357"/>
                <a:gd name="connsiteX61" fmla="*/ 3501957 w 4241259"/>
                <a:gd name="connsiteY61" fmla="*/ 2914407 h 3023357"/>
                <a:gd name="connsiteX62" fmla="*/ 3739312 w 4241259"/>
                <a:gd name="connsiteY62" fmla="*/ 2922189 h 3023357"/>
                <a:gd name="connsiteX63" fmla="*/ 3786005 w 4241259"/>
                <a:gd name="connsiteY63" fmla="*/ 2929971 h 3023357"/>
                <a:gd name="connsiteX64" fmla="*/ 3828807 w 4241259"/>
                <a:gd name="connsiteY64" fmla="*/ 2945535 h 3023357"/>
                <a:gd name="connsiteX65" fmla="*/ 3863826 w 4241259"/>
                <a:gd name="connsiteY65" fmla="*/ 2968882 h 3023357"/>
                <a:gd name="connsiteX66" fmla="*/ 3898846 w 4241259"/>
                <a:gd name="connsiteY66" fmla="*/ 3000010 h 3023357"/>
                <a:gd name="connsiteX67" fmla="*/ 3914410 w 4241259"/>
                <a:gd name="connsiteY67" fmla="*/ 3007792 h 3023357"/>
                <a:gd name="connsiteX68" fmla="*/ 3929974 w 4241259"/>
                <a:gd name="connsiteY68" fmla="*/ 3015574 h 3023357"/>
                <a:gd name="connsiteX69" fmla="*/ 3953321 w 4241259"/>
                <a:gd name="connsiteY69" fmla="*/ 3023357 h 3023357"/>
                <a:gd name="connsiteX70" fmla="*/ 3972776 w 4241259"/>
                <a:gd name="connsiteY70" fmla="*/ 3023357 h 3023357"/>
                <a:gd name="connsiteX71" fmla="*/ 4007796 w 4241259"/>
                <a:gd name="connsiteY71" fmla="*/ 3011683 h 3023357"/>
                <a:gd name="connsiteX72" fmla="*/ 4046706 w 4241259"/>
                <a:gd name="connsiteY72" fmla="*/ 2984446 h 3023357"/>
                <a:gd name="connsiteX73" fmla="*/ 4116745 w 4241259"/>
                <a:gd name="connsiteY73" fmla="*/ 2914407 h 3023357"/>
                <a:gd name="connsiteX74" fmla="*/ 4186785 w 4241259"/>
                <a:gd name="connsiteY74" fmla="*/ 2824912 h 3023357"/>
                <a:gd name="connsiteX75" fmla="*/ 4233477 w 4241259"/>
                <a:gd name="connsiteY75" fmla="*/ 2747091 h 3023357"/>
                <a:gd name="connsiteX76" fmla="*/ 4241259 w 4241259"/>
                <a:gd name="connsiteY76" fmla="*/ 2719854 h 3023357"/>
                <a:gd name="connsiteX77" fmla="*/ 4237368 w 4241259"/>
                <a:gd name="connsiteY77" fmla="*/ 2688725 h 3023357"/>
                <a:gd name="connsiteX78" fmla="*/ 4210131 w 4241259"/>
                <a:gd name="connsiteY78" fmla="*/ 2556429 h 3023357"/>
                <a:gd name="connsiteX79" fmla="*/ 4198458 w 4241259"/>
                <a:gd name="connsiteY79" fmla="*/ 2470825 h 3023357"/>
                <a:gd name="connsiteX80" fmla="*/ 4190676 w 4241259"/>
                <a:gd name="connsiteY80" fmla="*/ 2291837 h 3023357"/>
                <a:gd name="connsiteX81" fmla="*/ 4182893 w 4241259"/>
                <a:gd name="connsiteY81" fmla="*/ 2066155 h 3023357"/>
                <a:gd name="connsiteX82" fmla="*/ 4171220 w 4241259"/>
                <a:gd name="connsiteY82" fmla="*/ 1887166 h 3023357"/>
                <a:gd name="connsiteX83" fmla="*/ 4159547 w 4241259"/>
                <a:gd name="connsiteY83" fmla="*/ 1708177 h 3023357"/>
                <a:gd name="connsiteX84" fmla="*/ 4143983 w 4241259"/>
                <a:gd name="connsiteY84" fmla="*/ 1509733 h 3023357"/>
                <a:gd name="connsiteX85" fmla="*/ 4116745 w 4241259"/>
                <a:gd name="connsiteY85" fmla="*/ 1217903 h 302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41259" h="3023357">
                  <a:moveTo>
                    <a:pt x="4116745" y="1217903"/>
                  </a:moveTo>
                  <a:lnTo>
                    <a:pt x="4093399" y="1035023"/>
                  </a:lnTo>
                  <a:lnTo>
                    <a:pt x="4073944" y="887162"/>
                  </a:lnTo>
                  <a:lnTo>
                    <a:pt x="4058379" y="758757"/>
                  </a:lnTo>
                  <a:lnTo>
                    <a:pt x="4031142" y="571986"/>
                  </a:lnTo>
                  <a:lnTo>
                    <a:pt x="4000013" y="361869"/>
                  </a:lnTo>
                  <a:lnTo>
                    <a:pt x="3968885" y="151751"/>
                  </a:lnTo>
                  <a:lnTo>
                    <a:pt x="3941648" y="0"/>
                  </a:lnTo>
                  <a:lnTo>
                    <a:pt x="3789896" y="15564"/>
                  </a:lnTo>
                  <a:lnTo>
                    <a:pt x="3813242" y="210117"/>
                  </a:lnTo>
                  <a:lnTo>
                    <a:pt x="3840480" y="439690"/>
                  </a:lnTo>
                  <a:lnTo>
                    <a:pt x="3867717" y="669263"/>
                  </a:lnTo>
                  <a:lnTo>
                    <a:pt x="3906628" y="867707"/>
                  </a:lnTo>
                  <a:lnTo>
                    <a:pt x="3937756" y="1171210"/>
                  </a:lnTo>
                  <a:lnTo>
                    <a:pt x="3968885" y="1490277"/>
                  </a:lnTo>
                  <a:lnTo>
                    <a:pt x="3976667" y="1571990"/>
                  </a:lnTo>
                  <a:lnTo>
                    <a:pt x="3996122" y="1739305"/>
                  </a:lnTo>
                  <a:lnTo>
                    <a:pt x="4007796" y="1949423"/>
                  </a:lnTo>
                  <a:lnTo>
                    <a:pt x="4031142" y="2326856"/>
                  </a:lnTo>
                  <a:lnTo>
                    <a:pt x="4042815" y="2548647"/>
                  </a:lnTo>
                  <a:lnTo>
                    <a:pt x="4038924" y="2568102"/>
                  </a:lnTo>
                  <a:lnTo>
                    <a:pt x="4031142" y="2603122"/>
                  </a:lnTo>
                  <a:lnTo>
                    <a:pt x="4015578" y="2630359"/>
                  </a:lnTo>
                  <a:lnTo>
                    <a:pt x="3992231" y="2645923"/>
                  </a:lnTo>
                  <a:lnTo>
                    <a:pt x="3957212" y="2653705"/>
                  </a:lnTo>
                  <a:lnTo>
                    <a:pt x="3762659" y="2653705"/>
                  </a:lnTo>
                  <a:lnTo>
                    <a:pt x="3416354" y="2653705"/>
                  </a:lnTo>
                  <a:lnTo>
                    <a:pt x="3046703" y="2649814"/>
                  </a:lnTo>
                  <a:lnTo>
                    <a:pt x="2735418" y="2649814"/>
                  </a:lnTo>
                  <a:lnTo>
                    <a:pt x="2587557" y="2649814"/>
                  </a:lnTo>
                  <a:lnTo>
                    <a:pt x="2252926" y="2653705"/>
                  </a:lnTo>
                  <a:lnTo>
                    <a:pt x="1774325" y="2661488"/>
                  </a:lnTo>
                  <a:lnTo>
                    <a:pt x="1447476" y="2665379"/>
                  </a:lnTo>
                  <a:lnTo>
                    <a:pt x="1151755" y="2673161"/>
                  </a:lnTo>
                  <a:lnTo>
                    <a:pt x="859925" y="2677052"/>
                  </a:lnTo>
                  <a:lnTo>
                    <a:pt x="669263" y="2669270"/>
                  </a:lnTo>
                  <a:lnTo>
                    <a:pt x="607006" y="2657597"/>
                  </a:lnTo>
                  <a:lnTo>
                    <a:pt x="46693" y="2610904"/>
                  </a:lnTo>
                  <a:lnTo>
                    <a:pt x="27237" y="2614795"/>
                  </a:lnTo>
                  <a:lnTo>
                    <a:pt x="11673" y="2626468"/>
                  </a:lnTo>
                  <a:lnTo>
                    <a:pt x="7782" y="2638141"/>
                  </a:lnTo>
                  <a:lnTo>
                    <a:pt x="0" y="2665379"/>
                  </a:lnTo>
                  <a:lnTo>
                    <a:pt x="3891" y="2692616"/>
                  </a:lnTo>
                  <a:lnTo>
                    <a:pt x="15564" y="2719854"/>
                  </a:lnTo>
                  <a:lnTo>
                    <a:pt x="46693" y="2758764"/>
                  </a:lnTo>
                  <a:lnTo>
                    <a:pt x="124514" y="2813239"/>
                  </a:lnTo>
                  <a:lnTo>
                    <a:pt x="202335" y="2856041"/>
                  </a:lnTo>
                  <a:lnTo>
                    <a:pt x="311285" y="2906625"/>
                  </a:lnTo>
                  <a:lnTo>
                    <a:pt x="369651" y="2926080"/>
                  </a:lnTo>
                  <a:lnTo>
                    <a:pt x="431908" y="2937753"/>
                  </a:lnTo>
                  <a:lnTo>
                    <a:pt x="486383" y="2949426"/>
                  </a:lnTo>
                  <a:lnTo>
                    <a:pt x="533076" y="2949426"/>
                  </a:lnTo>
                  <a:lnTo>
                    <a:pt x="649808" y="2937753"/>
                  </a:lnTo>
                  <a:lnTo>
                    <a:pt x="778213" y="2926080"/>
                  </a:lnTo>
                  <a:lnTo>
                    <a:pt x="1007785" y="2918298"/>
                  </a:lnTo>
                  <a:lnTo>
                    <a:pt x="1322962" y="2906625"/>
                  </a:lnTo>
                  <a:lnTo>
                    <a:pt x="1677048" y="2898842"/>
                  </a:lnTo>
                  <a:lnTo>
                    <a:pt x="1980551" y="2898842"/>
                  </a:lnTo>
                  <a:lnTo>
                    <a:pt x="2346311" y="2898842"/>
                  </a:lnTo>
                  <a:lnTo>
                    <a:pt x="2696507" y="2898842"/>
                  </a:lnTo>
                  <a:lnTo>
                    <a:pt x="3120633" y="2906625"/>
                  </a:lnTo>
                  <a:lnTo>
                    <a:pt x="3501957" y="2914407"/>
                  </a:lnTo>
                  <a:lnTo>
                    <a:pt x="3739312" y="2922189"/>
                  </a:lnTo>
                  <a:lnTo>
                    <a:pt x="3786005" y="2929971"/>
                  </a:lnTo>
                  <a:lnTo>
                    <a:pt x="3828807" y="2945535"/>
                  </a:lnTo>
                  <a:lnTo>
                    <a:pt x="3863826" y="2968882"/>
                  </a:lnTo>
                  <a:lnTo>
                    <a:pt x="3898846" y="3000010"/>
                  </a:lnTo>
                  <a:lnTo>
                    <a:pt x="3914410" y="3007792"/>
                  </a:lnTo>
                  <a:lnTo>
                    <a:pt x="3929974" y="3015574"/>
                  </a:lnTo>
                  <a:lnTo>
                    <a:pt x="3953321" y="3023357"/>
                  </a:lnTo>
                  <a:lnTo>
                    <a:pt x="3972776" y="3023357"/>
                  </a:lnTo>
                  <a:lnTo>
                    <a:pt x="4007796" y="3011683"/>
                  </a:lnTo>
                  <a:lnTo>
                    <a:pt x="4046706" y="2984446"/>
                  </a:lnTo>
                  <a:lnTo>
                    <a:pt x="4116745" y="2914407"/>
                  </a:lnTo>
                  <a:lnTo>
                    <a:pt x="4186785" y="2824912"/>
                  </a:lnTo>
                  <a:lnTo>
                    <a:pt x="4233477" y="2747091"/>
                  </a:lnTo>
                  <a:lnTo>
                    <a:pt x="4241259" y="2719854"/>
                  </a:lnTo>
                  <a:lnTo>
                    <a:pt x="4237368" y="2688725"/>
                  </a:lnTo>
                  <a:lnTo>
                    <a:pt x="4210131" y="2556429"/>
                  </a:lnTo>
                  <a:lnTo>
                    <a:pt x="4198458" y="2470825"/>
                  </a:lnTo>
                  <a:lnTo>
                    <a:pt x="4190676" y="2291837"/>
                  </a:lnTo>
                  <a:lnTo>
                    <a:pt x="4182893" y="2066155"/>
                  </a:lnTo>
                  <a:lnTo>
                    <a:pt x="4171220" y="1887166"/>
                  </a:lnTo>
                  <a:lnTo>
                    <a:pt x="4159547" y="1708177"/>
                  </a:lnTo>
                  <a:lnTo>
                    <a:pt x="4143983" y="1509733"/>
                  </a:lnTo>
                  <a:lnTo>
                    <a:pt x="4116745" y="12179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A889837-0636-4061-AC6A-DCDBA4FFEDA3}"/>
                </a:ext>
              </a:extLst>
            </p:cNvPr>
            <p:cNvSpPr/>
            <p:nvPr/>
          </p:nvSpPr>
          <p:spPr>
            <a:xfrm rot="16200000">
              <a:off x="5534025" y="5287963"/>
              <a:ext cx="819150" cy="641350"/>
            </a:xfrm>
            <a:custGeom>
              <a:avLst/>
              <a:gdLst>
                <a:gd name="connsiteX0" fmla="*/ 616744 w 819150"/>
                <a:gd name="connsiteY0" fmla="*/ 126206 h 640556"/>
                <a:gd name="connsiteX1" fmla="*/ 552450 w 819150"/>
                <a:gd name="connsiteY1" fmla="*/ 300037 h 640556"/>
                <a:gd name="connsiteX2" fmla="*/ 511969 w 819150"/>
                <a:gd name="connsiteY2" fmla="*/ 411956 h 640556"/>
                <a:gd name="connsiteX3" fmla="*/ 511969 w 819150"/>
                <a:gd name="connsiteY3" fmla="*/ 435768 h 640556"/>
                <a:gd name="connsiteX4" fmla="*/ 514350 w 819150"/>
                <a:gd name="connsiteY4" fmla="*/ 464343 h 640556"/>
                <a:gd name="connsiteX5" fmla="*/ 521494 w 819150"/>
                <a:gd name="connsiteY5" fmla="*/ 495300 h 640556"/>
                <a:gd name="connsiteX6" fmla="*/ 533400 w 819150"/>
                <a:gd name="connsiteY6" fmla="*/ 521493 h 640556"/>
                <a:gd name="connsiteX7" fmla="*/ 552450 w 819150"/>
                <a:gd name="connsiteY7" fmla="*/ 545306 h 640556"/>
                <a:gd name="connsiteX8" fmla="*/ 564356 w 819150"/>
                <a:gd name="connsiteY8" fmla="*/ 557212 h 640556"/>
                <a:gd name="connsiteX9" fmla="*/ 581025 w 819150"/>
                <a:gd name="connsiteY9" fmla="*/ 566737 h 640556"/>
                <a:gd name="connsiteX10" fmla="*/ 614362 w 819150"/>
                <a:gd name="connsiteY10" fmla="*/ 576262 h 640556"/>
                <a:gd name="connsiteX11" fmla="*/ 652462 w 819150"/>
                <a:gd name="connsiteY11" fmla="*/ 585787 h 640556"/>
                <a:gd name="connsiteX12" fmla="*/ 711994 w 819150"/>
                <a:gd name="connsiteY12" fmla="*/ 595312 h 640556"/>
                <a:gd name="connsiteX13" fmla="*/ 819150 w 819150"/>
                <a:gd name="connsiteY13" fmla="*/ 600075 h 640556"/>
                <a:gd name="connsiteX14" fmla="*/ 14287 w 819150"/>
                <a:gd name="connsiteY14" fmla="*/ 640556 h 640556"/>
                <a:gd name="connsiteX15" fmla="*/ 2381 w 819150"/>
                <a:gd name="connsiteY15" fmla="*/ 611981 h 640556"/>
                <a:gd name="connsiteX16" fmla="*/ 0 w 819150"/>
                <a:gd name="connsiteY16" fmla="*/ 588168 h 640556"/>
                <a:gd name="connsiteX17" fmla="*/ 7144 w 819150"/>
                <a:gd name="connsiteY17" fmla="*/ 550068 h 640556"/>
                <a:gd name="connsiteX18" fmla="*/ 28575 w 819150"/>
                <a:gd name="connsiteY18" fmla="*/ 531018 h 640556"/>
                <a:gd name="connsiteX19" fmla="*/ 54769 w 819150"/>
                <a:gd name="connsiteY19" fmla="*/ 523875 h 640556"/>
                <a:gd name="connsiteX20" fmla="*/ 80962 w 819150"/>
                <a:gd name="connsiteY20" fmla="*/ 519112 h 640556"/>
                <a:gd name="connsiteX21" fmla="*/ 126206 w 819150"/>
                <a:gd name="connsiteY21" fmla="*/ 502443 h 640556"/>
                <a:gd name="connsiteX22" fmla="*/ 188119 w 819150"/>
                <a:gd name="connsiteY22" fmla="*/ 469106 h 640556"/>
                <a:gd name="connsiteX23" fmla="*/ 266700 w 819150"/>
                <a:gd name="connsiteY23" fmla="*/ 416718 h 640556"/>
                <a:gd name="connsiteX24" fmla="*/ 328612 w 819150"/>
                <a:gd name="connsiteY24" fmla="*/ 364331 h 640556"/>
                <a:gd name="connsiteX25" fmla="*/ 407194 w 819150"/>
                <a:gd name="connsiteY25" fmla="*/ 285750 h 640556"/>
                <a:gd name="connsiteX26" fmla="*/ 476250 w 819150"/>
                <a:gd name="connsiteY26" fmla="*/ 200025 h 640556"/>
                <a:gd name="connsiteX27" fmla="*/ 533400 w 819150"/>
                <a:gd name="connsiteY27" fmla="*/ 121443 h 640556"/>
                <a:gd name="connsiteX28" fmla="*/ 581025 w 819150"/>
                <a:gd name="connsiteY28" fmla="*/ 42862 h 640556"/>
                <a:gd name="connsiteX29" fmla="*/ 602456 w 819150"/>
                <a:gd name="connsiteY29" fmla="*/ 14287 h 640556"/>
                <a:gd name="connsiteX30" fmla="*/ 623887 w 819150"/>
                <a:gd name="connsiteY30" fmla="*/ 2381 h 640556"/>
                <a:gd name="connsiteX31" fmla="*/ 638175 w 819150"/>
                <a:gd name="connsiteY31" fmla="*/ 0 h 640556"/>
                <a:gd name="connsiteX32" fmla="*/ 645319 w 819150"/>
                <a:gd name="connsiteY32" fmla="*/ 4762 h 640556"/>
                <a:gd name="connsiteX33" fmla="*/ 650081 w 819150"/>
                <a:gd name="connsiteY33" fmla="*/ 16668 h 640556"/>
                <a:gd name="connsiteX34" fmla="*/ 650081 w 819150"/>
                <a:gd name="connsiteY34" fmla="*/ 28575 h 640556"/>
                <a:gd name="connsiteX35" fmla="*/ 640556 w 819150"/>
                <a:gd name="connsiteY35" fmla="*/ 71437 h 640556"/>
                <a:gd name="connsiteX36" fmla="*/ 616744 w 819150"/>
                <a:gd name="connsiteY36" fmla="*/ 12620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19150" h="640556">
                  <a:moveTo>
                    <a:pt x="616744" y="126206"/>
                  </a:moveTo>
                  <a:lnTo>
                    <a:pt x="552450" y="300037"/>
                  </a:lnTo>
                  <a:lnTo>
                    <a:pt x="511969" y="411956"/>
                  </a:lnTo>
                  <a:lnTo>
                    <a:pt x="511969" y="435768"/>
                  </a:lnTo>
                  <a:lnTo>
                    <a:pt x="514350" y="464343"/>
                  </a:lnTo>
                  <a:lnTo>
                    <a:pt x="521494" y="495300"/>
                  </a:lnTo>
                  <a:lnTo>
                    <a:pt x="533400" y="521493"/>
                  </a:lnTo>
                  <a:lnTo>
                    <a:pt x="552450" y="545306"/>
                  </a:lnTo>
                  <a:lnTo>
                    <a:pt x="564356" y="557212"/>
                  </a:lnTo>
                  <a:lnTo>
                    <a:pt x="581025" y="566737"/>
                  </a:lnTo>
                  <a:lnTo>
                    <a:pt x="614362" y="576262"/>
                  </a:lnTo>
                  <a:lnTo>
                    <a:pt x="652462" y="585787"/>
                  </a:lnTo>
                  <a:lnTo>
                    <a:pt x="711994" y="595312"/>
                  </a:lnTo>
                  <a:lnTo>
                    <a:pt x="819150" y="600075"/>
                  </a:lnTo>
                  <a:lnTo>
                    <a:pt x="14287" y="640556"/>
                  </a:lnTo>
                  <a:lnTo>
                    <a:pt x="2381" y="611981"/>
                  </a:lnTo>
                  <a:lnTo>
                    <a:pt x="0" y="588168"/>
                  </a:lnTo>
                  <a:lnTo>
                    <a:pt x="7144" y="550068"/>
                  </a:lnTo>
                  <a:lnTo>
                    <a:pt x="28575" y="531018"/>
                  </a:lnTo>
                  <a:lnTo>
                    <a:pt x="54769" y="523875"/>
                  </a:lnTo>
                  <a:lnTo>
                    <a:pt x="80962" y="519112"/>
                  </a:lnTo>
                  <a:lnTo>
                    <a:pt x="126206" y="502443"/>
                  </a:lnTo>
                  <a:lnTo>
                    <a:pt x="188119" y="469106"/>
                  </a:lnTo>
                  <a:lnTo>
                    <a:pt x="266700" y="416718"/>
                  </a:lnTo>
                  <a:lnTo>
                    <a:pt x="328612" y="364331"/>
                  </a:lnTo>
                  <a:lnTo>
                    <a:pt x="407194" y="285750"/>
                  </a:lnTo>
                  <a:lnTo>
                    <a:pt x="476250" y="200025"/>
                  </a:lnTo>
                  <a:lnTo>
                    <a:pt x="533400" y="121443"/>
                  </a:lnTo>
                  <a:lnTo>
                    <a:pt x="581025" y="42862"/>
                  </a:lnTo>
                  <a:lnTo>
                    <a:pt x="602456" y="14287"/>
                  </a:lnTo>
                  <a:lnTo>
                    <a:pt x="623887" y="2381"/>
                  </a:lnTo>
                  <a:lnTo>
                    <a:pt x="638175" y="0"/>
                  </a:lnTo>
                  <a:lnTo>
                    <a:pt x="645319" y="4762"/>
                  </a:lnTo>
                  <a:lnTo>
                    <a:pt x="650081" y="16668"/>
                  </a:lnTo>
                  <a:lnTo>
                    <a:pt x="650081" y="28575"/>
                  </a:lnTo>
                  <a:lnTo>
                    <a:pt x="640556" y="71437"/>
                  </a:lnTo>
                  <a:lnTo>
                    <a:pt x="616744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00C6B0B8-AAA2-430C-85B4-A6D5A358D163}"/>
                </a:ext>
              </a:extLst>
            </p:cNvPr>
            <p:cNvSpPr/>
            <p:nvPr/>
          </p:nvSpPr>
          <p:spPr>
            <a:xfrm rot="16200000">
              <a:off x="2509044" y="3696494"/>
              <a:ext cx="3671888" cy="400050"/>
            </a:xfrm>
            <a:custGeom>
              <a:avLst/>
              <a:gdLst>
                <a:gd name="connsiteX0" fmla="*/ 1831779 w 3672493"/>
                <a:gd name="connsiteY0" fmla="*/ 110204 h 399119"/>
                <a:gd name="connsiteX1" fmla="*/ 1590520 w 3672493"/>
                <a:gd name="connsiteY1" fmla="*/ 110204 h 399119"/>
                <a:gd name="connsiteX2" fmla="*/ 1390961 w 3672493"/>
                <a:gd name="connsiteY2" fmla="*/ 110204 h 399119"/>
                <a:gd name="connsiteX3" fmla="*/ 1146724 w 3672493"/>
                <a:gd name="connsiteY3" fmla="*/ 107226 h 399119"/>
                <a:gd name="connsiteX4" fmla="*/ 970992 w 3672493"/>
                <a:gd name="connsiteY4" fmla="*/ 110204 h 399119"/>
                <a:gd name="connsiteX5" fmla="*/ 833981 w 3672493"/>
                <a:gd name="connsiteY5" fmla="*/ 107226 h 399119"/>
                <a:gd name="connsiteX6" fmla="*/ 759518 w 3672493"/>
                <a:gd name="connsiteY6" fmla="*/ 107226 h 399119"/>
                <a:gd name="connsiteX7" fmla="*/ 685056 w 3672493"/>
                <a:gd name="connsiteY7" fmla="*/ 98290 h 399119"/>
                <a:gd name="connsiteX8" fmla="*/ 586765 w 3672493"/>
                <a:gd name="connsiteY8" fmla="*/ 80419 h 399119"/>
                <a:gd name="connsiteX9" fmla="*/ 506346 w 3672493"/>
                <a:gd name="connsiteY9" fmla="*/ 62548 h 399119"/>
                <a:gd name="connsiteX10" fmla="*/ 446776 w 3672493"/>
                <a:gd name="connsiteY10" fmla="*/ 56591 h 399119"/>
                <a:gd name="connsiteX11" fmla="*/ 327636 w 3672493"/>
                <a:gd name="connsiteY11" fmla="*/ 65527 h 399119"/>
                <a:gd name="connsiteX12" fmla="*/ 169775 w 3672493"/>
                <a:gd name="connsiteY12" fmla="*/ 92333 h 399119"/>
                <a:gd name="connsiteX13" fmla="*/ 92334 w 3672493"/>
                <a:gd name="connsiteY13" fmla="*/ 119140 h 399119"/>
                <a:gd name="connsiteX14" fmla="*/ 56592 w 3672493"/>
                <a:gd name="connsiteY14" fmla="*/ 137011 h 399119"/>
                <a:gd name="connsiteX15" fmla="*/ 17871 w 3672493"/>
                <a:gd name="connsiteY15" fmla="*/ 172753 h 399119"/>
                <a:gd name="connsiteX16" fmla="*/ 2979 w 3672493"/>
                <a:gd name="connsiteY16" fmla="*/ 199560 h 399119"/>
                <a:gd name="connsiteX17" fmla="*/ 0 w 3672493"/>
                <a:gd name="connsiteY17" fmla="*/ 223388 h 399119"/>
                <a:gd name="connsiteX18" fmla="*/ 5957 w 3672493"/>
                <a:gd name="connsiteY18" fmla="*/ 250194 h 399119"/>
                <a:gd name="connsiteX19" fmla="*/ 20850 w 3672493"/>
                <a:gd name="connsiteY19" fmla="*/ 271044 h 399119"/>
                <a:gd name="connsiteX20" fmla="*/ 47656 w 3672493"/>
                <a:gd name="connsiteY20" fmla="*/ 291893 h 399119"/>
                <a:gd name="connsiteX21" fmla="*/ 89355 w 3672493"/>
                <a:gd name="connsiteY21" fmla="*/ 309764 h 399119"/>
                <a:gd name="connsiteX22" fmla="*/ 151904 w 3672493"/>
                <a:gd name="connsiteY22" fmla="*/ 324657 h 399119"/>
                <a:gd name="connsiteX23" fmla="*/ 274023 w 3672493"/>
                <a:gd name="connsiteY23" fmla="*/ 333592 h 399119"/>
                <a:gd name="connsiteX24" fmla="*/ 434862 w 3672493"/>
                <a:gd name="connsiteY24" fmla="*/ 333592 h 399119"/>
                <a:gd name="connsiteX25" fmla="*/ 816110 w 3672493"/>
                <a:gd name="connsiteY25" fmla="*/ 333592 h 399119"/>
                <a:gd name="connsiteX26" fmla="*/ 1268842 w 3672493"/>
                <a:gd name="connsiteY26" fmla="*/ 333592 h 399119"/>
                <a:gd name="connsiteX27" fmla="*/ 1638176 w 3672493"/>
                <a:gd name="connsiteY27" fmla="*/ 333592 h 399119"/>
                <a:gd name="connsiteX28" fmla="*/ 2037296 w 3672493"/>
                <a:gd name="connsiteY28" fmla="*/ 333592 h 399119"/>
                <a:gd name="connsiteX29" fmla="*/ 2314296 w 3672493"/>
                <a:gd name="connsiteY29" fmla="*/ 336571 h 399119"/>
                <a:gd name="connsiteX30" fmla="*/ 2624060 w 3672493"/>
                <a:gd name="connsiteY30" fmla="*/ 348485 h 399119"/>
                <a:gd name="connsiteX31" fmla="*/ 3175083 w 3672493"/>
                <a:gd name="connsiteY31" fmla="*/ 369334 h 399119"/>
                <a:gd name="connsiteX32" fmla="*/ 3389535 w 3672493"/>
                <a:gd name="connsiteY32" fmla="*/ 378270 h 399119"/>
                <a:gd name="connsiteX33" fmla="*/ 3413363 w 3672493"/>
                <a:gd name="connsiteY33" fmla="*/ 384227 h 399119"/>
                <a:gd name="connsiteX34" fmla="*/ 3437191 w 3672493"/>
                <a:gd name="connsiteY34" fmla="*/ 396141 h 399119"/>
                <a:gd name="connsiteX35" fmla="*/ 3458041 w 3672493"/>
                <a:gd name="connsiteY35" fmla="*/ 399119 h 399119"/>
                <a:gd name="connsiteX36" fmla="*/ 3478890 w 3672493"/>
                <a:gd name="connsiteY36" fmla="*/ 399119 h 399119"/>
                <a:gd name="connsiteX37" fmla="*/ 3502718 w 3672493"/>
                <a:gd name="connsiteY37" fmla="*/ 384227 h 399119"/>
                <a:gd name="connsiteX38" fmla="*/ 3538460 w 3672493"/>
                <a:gd name="connsiteY38" fmla="*/ 354442 h 399119"/>
                <a:gd name="connsiteX39" fmla="*/ 3583138 w 3672493"/>
                <a:gd name="connsiteY39" fmla="*/ 315721 h 399119"/>
                <a:gd name="connsiteX40" fmla="*/ 3672493 w 3672493"/>
                <a:gd name="connsiteY40" fmla="*/ 253173 h 399119"/>
                <a:gd name="connsiteX41" fmla="*/ 3598030 w 3672493"/>
                <a:gd name="connsiteY41" fmla="*/ 0 h 399119"/>
                <a:gd name="connsiteX42" fmla="*/ 3568245 w 3672493"/>
                <a:gd name="connsiteY42" fmla="*/ 74462 h 399119"/>
                <a:gd name="connsiteX43" fmla="*/ 3556331 w 3672493"/>
                <a:gd name="connsiteY43" fmla="*/ 95312 h 399119"/>
                <a:gd name="connsiteX44" fmla="*/ 3538460 w 3672493"/>
                <a:gd name="connsiteY44" fmla="*/ 113183 h 399119"/>
                <a:gd name="connsiteX45" fmla="*/ 3520589 w 3672493"/>
                <a:gd name="connsiteY45" fmla="*/ 122118 h 399119"/>
                <a:gd name="connsiteX46" fmla="*/ 3499740 w 3672493"/>
                <a:gd name="connsiteY46" fmla="*/ 128075 h 399119"/>
                <a:gd name="connsiteX47" fmla="*/ 3431234 w 3672493"/>
                <a:gd name="connsiteY47" fmla="*/ 134032 h 399119"/>
                <a:gd name="connsiteX48" fmla="*/ 3181040 w 3672493"/>
                <a:gd name="connsiteY48" fmla="*/ 125097 h 399119"/>
                <a:gd name="connsiteX49" fmla="*/ 2820641 w 3672493"/>
                <a:gd name="connsiteY49" fmla="*/ 119140 h 399119"/>
                <a:gd name="connsiteX50" fmla="*/ 2478114 w 3672493"/>
                <a:gd name="connsiteY50" fmla="*/ 113183 h 399119"/>
                <a:gd name="connsiteX51" fmla="*/ 2168350 w 3672493"/>
                <a:gd name="connsiteY51" fmla="*/ 110204 h 399119"/>
                <a:gd name="connsiteX52" fmla="*/ 1831779 w 3672493"/>
                <a:gd name="connsiteY52" fmla="*/ 110204 h 39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672493" h="399119">
                  <a:moveTo>
                    <a:pt x="1831779" y="110204"/>
                  </a:moveTo>
                  <a:lnTo>
                    <a:pt x="1590520" y="110204"/>
                  </a:lnTo>
                  <a:lnTo>
                    <a:pt x="1390961" y="110204"/>
                  </a:lnTo>
                  <a:lnTo>
                    <a:pt x="1146724" y="107226"/>
                  </a:lnTo>
                  <a:lnTo>
                    <a:pt x="970992" y="110204"/>
                  </a:lnTo>
                  <a:lnTo>
                    <a:pt x="833981" y="107226"/>
                  </a:lnTo>
                  <a:lnTo>
                    <a:pt x="759518" y="107226"/>
                  </a:lnTo>
                  <a:lnTo>
                    <a:pt x="685056" y="98290"/>
                  </a:lnTo>
                  <a:lnTo>
                    <a:pt x="586765" y="80419"/>
                  </a:lnTo>
                  <a:lnTo>
                    <a:pt x="506346" y="62548"/>
                  </a:lnTo>
                  <a:lnTo>
                    <a:pt x="446776" y="56591"/>
                  </a:lnTo>
                  <a:lnTo>
                    <a:pt x="327636" y="65527"/>
                  </a:lnTo>
                  <a:lnTo>
                    <a:pt x="169775" y="92333"/>
                  </a:lnTo>
                  <a:lnTo>
                    <a:pt x="92334" y="119140"/>
                  </a:lnTo>
                  <a:lnTo>
                    <a:pt x="56592" y="137011"/>
                  </a:lnTo>
                  <a:lnTo>
                    <a:pt x="17871" y="172753"/>
                  </a:lnTo>
                  <a:lnTo>
                    <a:pt x="2979" y="199560"/>
                  </a:lnTo>
                  <a:lnTo>
                    <a:pt x="0" y="223388"/>
                  </a:lnTo>
                  <a:lnTo>
                    <a:pt x="5957" y="250194"/>
                  </a:lnTo>
                  <a:lnTo>
                    <a:pt x="20850" y="271044"/>
                  </a:lnTo>
                  <a:lnTo>
                    <a:pt x="47656" y="291893"/>
                  </a:lnTo>
                  <a:lnTo>
                    <a:pt x="89355" y="309764"/>
                  </a:lnTo>
                  <a:lnTo>
                    <a:pt x="151904" y="324657"/>
                  </a:lnTo>
                  <a:lnTo>
                    <a:pt x="274023" y="333592"/>
                  </a:lnTo>
                  <a:lnTo>
                    <a:pt x="434862" y="333592"/>
                  </a:lnTo>
                  <a:lnTo>
                    <a:pt x="816110" y="333592"/>
                  </a:lnTo>
                  <a:lnTo>
                    <a:pt x="1268842" y="333592"/>
                  </a:lnTo>
                  <a:lnTo>
                    <a:pt x="1638176" y="333592"/>
                  </a:lnTo>
                  <a:lnTo>
                    <a:pt x="2037296" y="333592"/>
                  </a:lnTo>
                  <a:lnTo>
                    <a:pt x="2314296" y="336571"/>
                  </a:lnTo>
                  <a:lnTo>
                    <a:pt x="2624060" y="348485"/>
                  </a:lnTo>
                  <a:lnTo>
                    <a:pt x="3175083" y="369334"/>
                  </a:lnTo>
                  <a:lnTo>
                    <a:pt x="3389535" y="378270"/>
                  </a:lnTo>
                  <a:lnTo>
                    <a:pt x="3413363" y="384227"/>
                  </a:lnTo>
                  <a:lnTo>
                    <a:pt x="3437191" y="396141"/>
                  </a:lnTo>
                  <a:lnTo>
                    <a:pt x="3458041" y="399119"/>
                  </a:lnTo>
                  <a:lnTo>
                    <a:pt x="3478890" y="399119"/>
                  </a:lnTo>
                  <a:lnTo>
                    <a:pt x="3502718" y="384227"/>
                  </a:lnTo>
                  <a:lnTo>
                    <a:pt x="3538460" y="354442"/>
                  </a:lnTo>
                  <a:lnTo>
                    <a:pt x="3583138" y="315721"/>
                  </a:lnTo>
                  <a:lnTo>
                    <a:pt x="3672493" y="253173"/>
                  </a:lnTo>
                  <a:lnTo>
                    <a:pt x="3598030" y="0"/>
                  </a:lnTo>
                  <a:lnTo>
                    <a:pt x="3568245" y="74462"/>
                  </a:lnTo>
                  <a:lnTo>
                    <a:pt x="3556331" y="95312"/>
                  </a:lnTo>
                  <a:lnTo>
                    <a:pt x="3538460" y="113183"/>
                  </a:lnTo>
                  <a:lnTo>
                    <a:pt x="3520589" y="122118"/>
                  </a:lnTo>
                  <a:lnTo>
                    <a:pt x="3499740" y="128075"/>
                  </a:lnTo>
                  <a:lnTo>
                    <a:pt x="3431234" y="134032"/>
                  </a:lnTo>
                  <a:lnTo>
                    <a:pt x="3181040" y="125097"/>
                  </a:lnTo>
                  <a:lnTo>
                    <a:pt x="2820641" y="119140"/>
                  </a:lnTo>
                  <a:lnTo>
                    <a:pt x="2478114" y="113183"/>
                  </a:lnTo>
                  <a:lnTo>
                    <a:pt x="2168350" y="110204"/>
                  </a:lnTo>
                  <a:lnTo>
                    <a:pt x="1831779" y="1102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7DB5F532-CA08-4505-ACC5-E72F995CC253}"/>
                </a:ext>
              </a:extLst>
            </p:cNvPr>
            <p:cNvSpPr/>
            <p:nvPr/>
          </p:nvSpPr>
          <p:spPr>
            <a:xfrm rot="16200000">
              <a:off x="3336925" y="3676650"/>
              <a:ext cx="3781425" cy="377825"/>
            </a:xfrm>
            <a:custGeom>
              <a:avLst/>
              <a:gdLst>
                <a:gd name="connsiteX0" fmla="*/ 3160510 w 3780338"/>
                <a:gd name="connsiteY0" fmla="*/ 159559 h 377420"/>
                <a:gd name="connsiteX1" fmla="*/ 2872075 w 3780338"/>
                <a:gd name="connsiteY1" fmla="*/ 165696 h 377420"/>
                <a:gd name="connsiteX2" fmla="*/ 2442491 w 3780338"/>
                <a:gd name="connsiteY2" fmla="*/ 171833 h 377420"/>
                <a:gd name="connsiteX3" fmla="*/ 2270658 w 3780338"/>
                <a:gd name="connsiteY3" fmla="*/ 174902 h 377420"/>
                <a:gd name="connsiteX4" fmla="*/ 2126440 w 3780338"/>
                <a:gd name="connsiteY4" fmla="*/ 153422 h 377420"/>
                <a:gd name="connsiteX5" fmla="*/ 1822663 w 3780338"/>
                <a:gd name="connsiteY5" fmla="*/ 147286 h 377420"/>
                <a:gd name="connsiteX6" fmla="*/ 1494338 w 3780338"/>
                <a:gd name="connsiteY6" fmla="*/ 141149 h 377420"/>
                <a:gd name="connsiteX7" fmla="*/ 1141466 w 3780338"/>
                <a:gd name="connsiteY7" fmla="*/ 138080 h 377420"/>
                <a:gd name="connsiteX8" fmla="*/ 736429 w 3780338"/>
                <a:gd name="connsiteY8" fmla="*/ 131943 h 377420"/>
                <a:gd name="connsiteX9" fmla="*/ 662786 w 3780338"/>
                <a:gd name="connsiteY9" fmla="*/ 131943 h 377420"/>
                <a:gd name="connsiteX10" fmla="*/ 583007 w 3780338"/>
                <a:gd name="connsiteY10" fmla="*/ 116601 h 377420"/>
                <a:gd name="connsiteX11" fmla="*/ 435721 w 3780338"/>
                <a:gd name="connsiteY11" fmla="*/ 88985 h 377420"/>
                <a:gd name="connsiteX12" fmla="*/ 398899 w 3780338"/>
                <a:gd name="connsiteY12" fmla="*/ 85916 h 377420"/>
                <a:gd name="connsiteX13" fmla="*/ 322188 w 3780338"/>
                <a:gd name="connsiteY13" fmla="*/ 95122 h 377420"/>
                <a:gd name="connsiteX14" fmla="*/ 236271 w 3780338"/>
                <a:gd name="connsiteY14" fmla="*/ 113532 h 377420"/>
                <a:gd name="connsiteX15" fmla="*/ 147286 w 3780338"/>
                <a:gd name="connsiteY15" fmla="*/ 138080 h 377420"/>
                <a:gd name="connsiteX16" fmla="*/ 88985 w 3780338"/>
                <a:gd name="connsiteY16" fmla="*/ 159559 h 377420"/>
                <a:gd name="connsiteX17" fmla="*/ 42958 w 3780338"/>
                <a:gd name="connsiteY17" fmla="*/ 187175 h 377420"/>
                <a:gd name="connsiteX18" fmla="*/ 18411 w 3780338"/>
                <a:gd name="connsiteY18" fmla="*/ 211723 h 377420"/>
                <a:gd name="connsiteX19" fmla="*/ 3068 w 3780338"/>
                <a:gd name="connsiteY19" fmla="*/ 236271 h 377420"/>
                <a:gd name="connsiteX20" fmla="*/ 0 w 3780338"/>
                <a:gd name="connsiteY20" fmla="*/ 260818 h 377420"/>
                <a:gd name="connsiteX21" fmla="*/ 12274 w 3780338"/>
                <a:gd name="connsiteY21" fmla="*/ 300708 h 377420"/>
                <a:gd name="connsiteX22" fmla="*/ 27616 w 3780338"/>
                <a:gd name="connsiteY22" fmla="*/ 322188 h 377420"/>
                <a:gd name="connsiteX23" fmla="*/ 58301 w 3780338"/>
                <a:gd name="connsiteY23" fmla="*/ 340598 h 377420"/>
                <a:gd name="connsiteX24" fmla="*/ 88985 w 3780338"/>
                <a:gd name="connsiteY24" fmla="*/ 352872 h 377420"/>
                <a:gd name="connsiteX25" fmla="*/ 147286 w 3780338"/>
                <a:gd name="connsiteY25" fmla="*/ 365146 h 377420"/>
                <a:gd name="connsiteX26" fmla="*/ 294572 w 3780338"/>
                <a:gd name="connsiteY26" fmla="*/ 377420 h 377420"/>
                <a:gd name="connsiteX27" fmla="*/ 481748 w 3780338"/>
                <a:gd name="connsiteY27" fmla="*/ 374351 h 377420"/>
                <a:gd name="connsiteX28" fmla="*/ 899058 w 3780338"/>
                <a:gd name="connsiteY28" fmla="*/ 377420 h 377420"/>
                <a:gd name="connsiteX29" fmla="*/ 1282615 w 3780338"/>
                <a:gd name="connsiteY29" fmla="*/ 377420 h 377420"/>
                <a:gd name="connsiteX30" fmla="*/ 1706062 w 3780338"/>
                <a:gd name="connsiteY30" fmla="*/ 374351 h 377420"/>
                <a:gd name="connsiteX31" fmla="*/ 2157125 w 3780338"/>
                <a:gd name="connsiteY31" fmla="*/ 377420 h 377420"/>
                <a:gd name="connsiteX32" fmla="*/ 2442491 w 3780338"/>
                <a:gd name="connsiteY32" fmla="*/ 374351 h 377420"/>
                <a:gd name="connsiteX33" fmla="*/ 2930376 w 3780338"/>
                <a:gd name="connsiteY33" fmla="*/ 374351 h 377420"/>
                <a:gd name="connsiteX34" fmla="*/ 3507246 w 3780338"/>
                <a:gd name="connsiteY34" fmla="*/ 374351 h 377420"/>
                <a:gd name="connsiteX35" fmla="*/ 3590094 w 3780338"/>
                <a:gd name="connsiteY35" fmla="*/ 374351 h 377420"/>
                <a:gd name="connsiteX36" fmla="*/ 3608505 w 3780338"/>
                <a:gd name="connsiteY36" fmla="*/ 371283 h 377420"/>
                <a:gd name="connsiteX37" fmla="*/ 3645326 w 3780338"/>
                <a:gd name="connsiteY37" fmla="*/ 343667 h 377420"/>
                <a:gd name="connsiteX38" fmla="*/ 3694421 w 3780338"/>
                <a:gd name="connsiteY38" fmla="*/ 300708 h 377420"/>
                <a:gd name="connsiteX39" fmla="*/ 3780338 w 3780338"/>
                <a:gd name="connsiteY39" fmla="*/ 227065 h 377420"/>
                <a:gd name="connsiteX40" fmla="*/ 3740448 w 3780338"/>
                <a:gd name="connsiteY40" fmla="*/ 0 h 377420"/>
                <a:gd name="connsiteX41" fmla="*/ 3694421 w 3780338"/>
                <a:gd name="connsiteY41" fmla="*/ 76711 h 377420"/>
                <a:gd name="connsiteX42" fmla="*/ 3669874 w 3780338"/>
                <a:gd name="connsiteY42" fmla="*/ 98190 h 377420"/>
                <a:gd name="connsiteX43" fmla="*/ 3623847 w 3780338"/>
                <a:gd name="connsiteY43" fmla="*/ 131943 h 377420"/>
                <a:gd name="connsiteX44" fmla="*/ 3593162 w 3780338"/>
                <a:gd name="connsiteY44" fmla="*/ 150354 h 377420"/>
                <a:gd name="connsiteX45" fmla="*/ 3531793 w 3780338"/>
                <a:gd name="connsiteY45" fmla="*/ 153422 h 377420"/>
                <a:gd name="connsiteX46" fmla="*/ 3160510 w 3780338"/>
                <a:gd name="connsiteY46" fmla="*/ 159559 h 37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780338" h="377420">
                  <a:moveTo>
                    <a:pt x="3160510" y="159559"/>
                  </a:moveTo>
                  <a:lnTo>
                    <a:pt x="2872075" y="165696"/>
                  </a:lnTo>
                  <a:lnTo>
                    <a:pt x="2442491" y="171833"/>
                  </a:lnTo>
                  <a:lnTo>
                    <a:pt x="2270658" y="174902"/>
                  </a:lnTo>
                  <a:lnTo>
                    <a:pt x="2126440" y="153422"/>
                  </a:lnTo>
                  <a:lnTo>
                    <a:pt x="1822663" y="147286"/>
                  </a:lnTo>
                  <a:lnTo>
                    <a:pt x="1494338" y="141149"/>
                  </a:lnTo>
                  <a:lnTo>
                    <a:pt x="1141466" y="138080"/>
                  </a:lnTo>
                  <a:lnTo>
                    <a:pt x="736429" y="131943"/>
                  </a:lnTo>
                  <a:lnTo>
                    <a:pt x="662786" y="131943"/>
                  </a:lnTo>
                  <a:lnTo>
                    <a:pt x="583007" y="116601"/>
                  </a:lnTo>
                  <a:lnTo>
                    <a:pt x="435721" y="88985"/>
                  </a:lnTo>
                  <a:lnTo>
                    <a:pt x="398899" y="85916"/>
                  </a:lnTo>
                  <a:lnTo>
                    <a:pt x="322188" y="95122"/>
                  </a:lnTo>
                  <a:lnTo>
                    <a:pt x="236271" y="113532"/>
                  </a:lnTo>
                  <a:lnTo>
                    <a:pt x="147286" y="138080"/>
                  </a:lnTo>
                  <a:lnTo>
                    <a:pt x="88985" y="159559"/>
                  </a:lnTo>
                  <a:lnTo>
                    <a:pt x="42958" y="187175"/>
                  </a:lnTo>
                  <a:lnTo>
                    <a:pt x="18411" y="211723"/>
                  </a:lnTo>
                  <a:lnTo>
                    <a:pt x="3068" y="236271"/>
                  </a:lnTo>
                  <a:lnTo>
                    <a:pt x="0" y="260818"/>
                  </a:lnTo>
                  <a:lnTo>
                    <a:pt x="12274" y="300708"/>
                  </a:lnTo>
                  <a:lnTo>
                    <a:pt x="27616" y="322188"/>
                  </a:lnTo>
                  <a:lnTo>
                    <a:pt x="58301" y="340598"/>
                  </a:lnTo>
                  <a:lnTo>
                    <a:pt x="88985" y="352872"/>
                  </a:lnTo>
                  <a:lnTo>
                    <a:pt x="147286" y="365146"/>
                  </a:lnTo>
                  <a:lnTo>
                    <a:pt x="294572" y="377420"/>
                  </a:lnTo>
                  <a:lnTo>
                    <a:pt x="481748" y="374351"/>
                  </a:lnTo>
                  <a:lnTo>
                    <a:pt x="899058" y="377420"/>
                  </a:lnTo>
                  <a:lnTo>
                    <a:pt x="1282615" y="377420"/>
                  </a:lnTo>
                  <a:lnTo>
                    <a:pt x="1706062" y="374351"/>
                  </a:lnTo>
                  <a:lnTo>
                    <a:pt x="2157125" y="377420"/>
                  </a:lnTo>
                  <a:lnTo>
                    <a:pt x="2442491" y="374351"/>
                  </a:lnTo>
                  <a:lnTo>
                    <a:pt x="2930376" y="374351"/>
                  </a:lnTo>
                  <a:lnTo>
                    <a:pt x="3507246" y="374351"/>
                  </a:lnTo>
                  <a:lnTo>
                    <a:pt x="3590094" y="374351"/>
                  </a:lnTo>
                  <a:lnTo>
                    <a:pt x="3608505" y="371283"/>
                  </a:lnTo>
                  <a:lnTo>
                    <a:pt x="3645326" y="343667"/>
                  </a:lnTo>
                  <a:lnTo>
                    <a:pt x="3694421" y="300708"/>
                  </a:lnTo>
                  <a:lnTo>
                    <a:pt x="3780338" y="227065"/>
                  </a:lnTo>
                  <a:lnTo>
                    <a:pt x="3740448" y="0"/>
                  </a:lnTo>
                  <a:lnTo>
                    <a:pt x="3694421" y="76711"/>
                  </a:lnTo>
                  <a:lnTo>
                    <a:pt x="3669874" y="98190"/>
                  </a:lnTo>
                  <a:lnTo>
                    <a:pt x="3623847" y="131943"/>
                  </a:lnTo>
                  <a:lnTo>
                    <a:pt x="3593162" y="150354"/>
                  </a:lnTo>
                  <a:lnTo>
                    <a:pt x="3531793" y="153422"/>
                  </a:lnTo>
                  <a:lnTo>
                    <a:pt x="3160510" y="15955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834F4B5-883F-4427-86C5-8E97388747CF}"/>
                </a:ext>
              </a:extLst>
            </p:cNvPr>
            <p:cNvSpPr/>
            <p:nvPr/>
          </p:nvSpPr>
          <p:spPr>
            <a:xfrm>
              <a:off x="2530475" y="3341688"/>
              <a:ext cx="4692650" cy="666750"/>
            </a:xfrm>
            <a:custGeom>
              <a:avLst/>
              <a:gdLst>
                <a:gd name="connsiteX0" fmla="*/ 2571750 w 4693920"/>
                <a:gd name="connsiteY0" fmla="*/ 121920 h 666750"/>
                <a:gd name="connsiteX1" fmla="*/ 2259330 w 4693920"/>
                <a:gd name="connsiteY1" fmla="*/ 148590 h 666750"/>
                <a:gd name="connsiteX2" fmla="*/ 1935480 w 4693920"/>
                <a:gd name="connsiteY2" fmla="*/ 179070 h 666750"/>
                <a:gd name="connsiteX3" fmla="*/ 1604010 w 4693920"/>
                <a:gd name="connsiteY3" fmla="*/ 217170 h 666750"/>
                <a:gd name="connsiteX4" fmla="*/ 1253490 w 4693920"/>
                <a:gd name="connsiteY4" fmla="*/ 266700 h 666750"/>
                <a:gd name="connsiteX5" fmla="*/ 1085850 w 4693920"/>
                <a:gd name="connsiteY5" fmla="*/ 289560 h 666750"/>
                <a:gd name="connsiteX6" fmla="*/ 883920 w 4693920"/>
                <a:gd name="connsiteY6" fmla="*/ 335280 h 666750"/>
                <a:gd name="connsiteX7" fmla="*/ 548640 w 4693920"/>
                <a:gd name="connsiteY7" fmla="*/ 369570 h 666750"/>
                <a:gd name="connsiteX8" fmla="*/ 464820 w 4693920"/>
                <a:gd name="connsiteY8" fmla="*/ 377190 h 666750"/>
                <a:gd name="connsiteX9" fmla="*/ 415290 w 4693920"/>
                <a:gd name="connsiteY9" fmla="*/ 381000 h 666750"/>
                <a:gd name="connsiteX10" fmla="*/ 335280 w 4693920"/>
                <a:gd name="connsiteY10" fmla="*/ 369570 h 666750"/>
                <a:gd name="connsiteX11" fmla="*/ 255270 w 4693920"/>
                <a:gd name="connsiteY11" fmla="*/ 350520 h 666750"/>
                <a:gd name="connsiteX12" fmla="*/ 167640 w 4693920"/>
                <a:gd name="connsiteY12" fmla="*/ 323850 h 666750"/>
                <a:gd name="connsiteX13" fmla="*/ 110490 w 4693920"/>
                <a:gd name="connsiteY13" fmla="*/ 300990 h 666750"/>
                <a:gd name="connsiteX14" fmla="*/ 76200 w 4693920"/>
                <a:gd name="connsiteY14" fmla="*/ 281940 h 666750"/>
                <a:gd name="connsiteX15" fmla="*/ 53340 w 4693920"/>
                <a:gd name="connsiteY15" fmla="*/ 270510 h 666750"/>
                <a:gd name="connsiteX16" fmla="*/ 38100 w 4693920"/>
                <a:gd name="connsiteY16" fmla="*/ 266700 h 666750"/>
                <a:gd name="connsiteX17" fmla="*/ 30480 w 4693920"/>
                <a:gd name="connsiteY17" fmla="*/ 266700 h 666750"/>
                <a:gd name="connsiteX18" fmla="*/ 15240 w 4693920"/>
                <a:gd name="connsiteY18" fmla="*/ 266700 h 666750"/>
                <a:gd name="connsiteX19" fmla="*/ 3810 w 4693920"/>
                <a:gd name="connsiteY19" fmla="*/ 270510 h 666750"/>
                <a:gd name="connsiteX20" fmla="*/ 0 w 4693920"/>
                <a:gd name="connsiteY20" fmla="*/ 289560 h 666750"/>
                <a:gd name="connsiteX21" fmla="*/ 15240 w 4693920"/>
                <a:gd name="connsiteY21" fmla="*/ 323850 h 666750"/>
                <a:gd name="connsiteX22" fmla="*/ 68580 w 4693920"/>
                <a:gd name="connsiteY22" fmla="*/ 388620 h 666750"/>
                <a:gd name="connsiteX23" fmla="*/ 152400 w 4693920"/>
                <a:gd name="connsiteY23" fmla="*/ 476250 h 666750"/>
                <a:gd name="connsiteX24" fmla="*/ 228600 w 4693920"/>
                <a:gd name="connsiteY24" fmla="*/ 541020 h 666750"/>
                <a:gd name="connsiteX25" fmla="*/ 304800 w 4693920"/>
                <a:gd name="connsiteY25" fmla="*/ 590550 h 666750"/>
                <a:gd name="connsiteX26" fmla="*/ 354330 w 4693920"/>
                <a:gd name="connsiteY26" fmla="*/ 617220 h 666750"/>
                <a:gd name="connsiteX27" fmla="*/ 453390 w 4693920"/>
                <a:gd name="connsiteY27" fmla="*/ 662940 h 666750"/>
                <a:gd name="connsiteX28" fmla="*/ 468630 w 4693920"/>
                <a:gd name="connsiteY28" fmla="*/ 666750 h 666750"/>
                <a:gd name="connsiteX29" fmla="*/ 499110 w 4693920"/>
                <a:gd name="connsiteY29" fmla="*/ 659130 h 666750"/>
                <a:gd name="connsiteX30" fmla="*/ 556260 w 4693920"/>
                <a:gd name="connsiteY30" fmla="*/ 628650 h 666750"/>
                <a:gd name="connsiteX31" fmla="*/ 632460 w 4693920"/>
                <a:gd name="connsiteY31" fmla="*/ 609600 h 666750"/>
                <a:gd name="connsiteX32" fmla="*/ 811530 w 4693920"/>
                <a:gd name="connsiteY32" fmla="*/ 571500 h 666750"/>
                <a:gd name="connsiteX33" fmla="*/ 910590 w 4693920"/>
                <a:gd name="connsiteY33" fmla="*/ 552450 h 666750"/>
                <a:gd name="connsiteX34" fmla="*/ 1082040 w 4693920"/>
                <a:gd name="connsiteY34" fmla="*/ 514350 h 666750"/>
                <a:gd name="connsiteX35" fmla="*/ 1352550 w 4693920"/>
                <a:gd name="connsiteY35" fmla="*/ 468630 h 666750"/>
                <a:gd name="connsiteX36" fmla="*/ 1668780 w 4693920"/>
                <a:gd name="connsiteY36" fmla="*/ 411480 h 666750"/>
                <a:gd name="connsiteX37" fmla="*/ 1752600 w 4693920"/>
                <a:gd name="connsiteY37" fmla="*/ 400050 h 666750"/>
                <a:gd name="connsiteX38" fmla="*/ 2087880 w 4693920"/>
                <a:gd name="connsiteY38" fmla="*/ 365760 h 666750"/>
                <a:gd name="connsiteX39" fmla="*/ 2366010 w 4693920"/>
                <a:gd name="connsiteY39" fmla="*/ 339090 h 666750"/>
                <a:gd name="connsiteX40" fmla="*/ 2682240 w 4693920"/>
                <a:gd name="connsiteY40" fmla="*/ 308610 h 666750"/>
                <a:gd name="connsiteX41" fmla="*/ 2868930 w 4693920"/>
                <a:gd name="connsiteY41" fmla="*/ 289560 h 666750"/>
                <a:gd name="connsiteX42" fmla="*/ 3162300 w 4693920"/>
                <a:gd name="connsiteY42" fmla="*/ 281940 h 666750"/>
                <a:gd name="connsiteX43" fmla="*/ 3539490 w 4693920"/>
                <a:gd name="connsiteY43" fmla="*/ 270510 h 666750"/>
                <a:gd name="connsiteX44" fmla="*/ 3699510 w 4693920"/>
                <a:gd name="connsiteY44" fmla="*/ 266700 h 666750"/>
                <a:gd name="connsiteX45" fmla="*/ 4004310 w 4693920"/>
                <a:gd name="connsiteY45" fmla="*/ 270510 h 666750"/>
                <a:gd name="connsiteX46" fmla="*/ 4366260 w 4693920"/>
                <a:gd name="connsiteY46" fmla="*/ 281940 h 666750"/>
                <a:gd name="connsiteX47" fmla="*/ 4606290 w 4693920"/>
                <a:gd name="connsiteY47" fmla="*/ 289560 h 666750"/>
                <a:gd name="connsiteX48" fmla="*/ 4636770 w 4693920"/>
                <a:gd name="connsiteY48" fmla="*/ 285750 h 666750"/>
                <a:gd name="connsiteX49" fmla="*/ 4659630 w 4693920"/>
                <a:gd name="connsiteY49" fmla="*/ 274320 h 666750"/>
                <a:gd name="connsiteX50" fmla="*/ 4671060 w 4693920"/>
                <a:gd name="connsiteY50" fmla="*/ 262890 h 666750"/>
                <a:gd name="connsiteX51" fmla="*/ 4682490 w 4693920"/>
                <a:gd name="connsiteY51" fmla="*/ 240030 h 666750"/>
                <a:gd name="connsiteX52" fmla="*/ 4690110 w 4693920"/>
                <a:gd name="connsiteY52" fmla="*/ 201930 h 666750"/>
                <a:gd name="connsiteX53" fmla="*/ 4693920 w 4693920"/>
                <a:gd name="connsiteY53" fmla="*/ 175260 h 666750"/>
                <a:gd name="connsiteX54" fmla="*/ 4686300 w 4693920"/>
                <a:gd name="connsiteY54" fmla="*/ 156210 h 666750"/>
                <a:gd name="connsiteX55" fmla="*/ 4667250 w 4693920"/>
                <a:gd name="connsiteY55" fmla="*/ 140970 h 666750"/>
                <a:gd name="connsiteX56" fmla="*/ 4610100 w 4693920"/>
                <a:gd name="connsiteY56" fmla="*/ 110490 h 666750"/>
                <a:gd name="connsiteX57" fmla="*/ 4533900 w 4693920"/>
                <a:gd name="connsiteY57" fmla="*/ 80010 h 666750"/>
                <a:gd name="connsiteX58" fmla="*/ 4450080 w 4693920"/>
                <a:gd name="connsiteY58" fmla="*/ 53340 h 666750"/>
                <a:gd name="connsiteX59" fmla="*/ 4331970 w 4693920"/>
                <a:gd name="connsiteY59" fmla="*/ 22860 h 666750"/>
                <a:gd name="connsiteX60" fmla="*/ 4229100 w 4693920"/>
                <a:gd name="connsiteY60" fmla="*/ 0 h 666750"/>
                <a:gd name="connsiteX61" fmla="*/ 4210050 w 4693920"/>
                <a:gd name="connsiteY61" fmla="*/ 3810 h 666750"/>
                <a:gd name="connsiteX62" fmla="*/ 4168140 w 4693920"/>
                <a:gd name="connsiteY62" fmla="*/ 19050 h 666750"/>
                <a:gd name="connsiteX63" fmla="*/ 4114800 w 4693920"/>
                <a:gd name="connsiteY63" fmla="*/ 34290 h 666750"/>
                <a:gd name="connsiteX64" fmla="*/ 4053840 w 4693920"/>
                <a:gd name="connsiteY64" fmla="*/ 41910 h 666750"/>
                <a:gd name="connsiteX65" fmla="*/ 3882390 w 4693920"/>
                <a:gd name="connsiteY65" fmla="*/ 45720 h 666750"/>
                <a:gd name="connsiteX66" fmla="*/ 3688080 w 4693920"/>
                <a:gd name="connsiteY66" fmla="*/ 64770 h 666750"/>
                <a:gd name="connsiteX67" fmla="*/ 3390900 w 4693920"/>
                <a:gd name="connsiteY67" fmla="*/ 76200 h 666750"/>
                <a:gd name="connsiteX68" fmla="*/ 3070860 w 4693920"/>
                <a:gd name="connsiteY68" fmla="*/ 83820 h 666750"/>
                <a:gd name="connsiteX69" fmla="*/ 2849880 w 4693920"/>
                <a:gd name="connsiteY69" fmla="*/ 91440 h 666750"/>
                <a:gd name="connsiteX70" fmla="*/ 2701290 w 4693920"/>
                <a:gd name="connsiteY70" fmla="*/ 110490 h 666750"/>
                <a:gd name="connsiteX71" fmla="*/ 2571750 w 4693920"/>
                <a:gd name="connsiteY71" fmla="*/ 12192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4693920" h="666750">
                  <a:moveTo>
                    <a:pt x="2571750" y="121920"/>
                  </a:moveTo>
                  <a:lnTo>
                    <a:pt x="2259330" y="148590"/>
                  </a:lnTo>
                  <a:lnTo>
                    <a:pt x="1935480" y="179070"/>
                  </a:lnTo>
                  <a:lnTo>
                    <a:pt x="1604010" y="217170"/>
                  </a:lnTo>
                  <a:lnTo>
                    <a:pt x="1253490" y="266700"/>
                  </a:lnTo>
                  <a:lnTo>
                    <a:pt x="1085850" y="289560"/>
                  </a:lnTo>
                  <a:lnTo>
                    <a:pt x="883920" y="335280"/>
                  </a:lnTo>
                  <a:lnTo>
                    <a:pt x="548640" y="369570"/>
                  </a:lnTo>
                  <a:lnTo>
                    <a:pt x="464820" y="377190"/>
                  </a:lnTo>
                  <a:lnTo>
                    <a:pt x="415290" y="381000"/>
                  </a:lnTo>
                  <a:lnTo>
                    <a:pt x="335280" y="369570"/>
                  </a:lnTo>
                  <a:lnTo>
                    <a:pt x="255270" y="350520"/>
                  </a:lnTo>
                  <a:lnTo>
                    <a:pt x="167640" y="323850"/>
                  </a:lnTo>
                  <a:lnTo>
                    <a:pt x="110490" y="300990"/>
                  </a:lnTo>
                  <a:lnTo>
                    <a:pt x="76200" y="281940"/>
                  </a:lnTo>
                  <a:lnTo>
                    <a:pt x="53340" y="270510"/>
                  </a:lnTo>
                  <a:lnTo>
                    <a:pt x="38100" y="266700"/>
                  </a:lnTo>
                  <a:lnTo>
                    <a:pt x="30480" y="266700"/>
                  </a:lnTo>
                  <a:lnTo>
                    <a:pt x="15240" y="266700"/>
                  </a:lnTo>
                  <a:lnTo>
                    <a:pt x="3810" y="270510"/>
                  </a:lnTo>
                  <a:lnTo>
                    <a:pt x="0" y="289560"/>
                  </a:lnTo>
                  <a:lnTo>
                    <a:pt x="15240" y="323850"/>
                  </a:lnTo>
                  <a:lnTo>
                    <a:pt x="68580" y="388620"/>
                  </a:lnTo>
                  <a:lnTo>
                    <a:pt x="152400" y="476250"/>
                  </a:lnTo>
                  <a:lnTo>
                    <a:pt x="228600" y="541020"/>
                  </a:lnTo>
                  <a:lnTo>
                    <a:pt x="304800" y="590550"/>
                  </a:lnTo>
                  <a:lnTo>
                    <a:pt x="354330" y="617220"/>
                  </a:lnTo>
                  <a:lnTo>
                    <a:pt x="453390" y="662940"/>
                  </a:lnTo>
                  <a:lnTo>
                    <a:pt x="468630" y="666750"/>
                  </a:lnTo>
                  <a:lnTo>
                    <a:pt x="499110" y="659130"/>
                  </a:lnTo>
                  <a:lnTo>
                    <a:pt x="556260" y="628650"/>
                  </a:lnTo>
                  <a:lnTo>
                    <a:pt x="632460" y="609600"/>
                  </a:lnTo>
                  <a:lnTo>
                    <a:pt x="811530" y="571500"/>
                  </a:lnTo>
                  <a:lnTo>
                    <a:pt x="910590" y="552450"/>
                  </a:lnTo>
                  <a:lnTo>
                    <a:pt x="1082040" y="514350"/>
                  </a:lnTo>
                  <a:lnTo>
                    <a:pt x="1352550" y="468630"/>
                  </a:lnTo>
                  <a:lnTo>
                    <a:pt x="1668780" y="411480"/>
                  </a:lnTo>
                  <a:lnTo>
                    <a:pt x="1752600" y="400050"/>
                  </a:lnTo>
                  <a:lnTo>
                    <a:pt x="2087880" y="365760"/>
                  </a:lnTo>
                  <a:lnTo>
                    <a:pt x="2366010" y="339090"/>
                  </a:lnTo>
                  <a:lnTo>
                    <a:pt x="2682240" y="308610"/>
                  </a:lnTo>
                  <a:lnTo>
                    <a:pt x="2868930" y="289560"/>
                  </a:lnTo>
                  <a:lnTo>
                    <a:pt x="3162300" y="281940"/>
                  </a:lnTo>
                  <a:lnTo>
                    <a:pt x="3539490" y="270510"/>
                  </a:lnTo>
                  <a:lnTo>
                    <a:pt x="3699510" y="266700"/>
                  </a:lnTo>
                  <a:lnTo>
                    <a:pt x="4004310" y="270510"/>
                  </a:lnTo>
                  <a:lnTo>
                    <a:pt x="4366260" y="281940"/>
                  </a:lnTo>
                  <a:lnTo>
                    <a:pt x="4606290" y="289560"/>
                  </a:lnTo>
                  <a:lnTo>
                    <a:pt x="4636770" y="285750"/>
                  </a:lnTo>
                  <a:lnTo>
                    <a:pt x="4659630" y="274320"/>
                  </a:lnTo>
                  <a:lnTo>
                    <a:pt x="4671060" y="262890"/>
                  </a:lnTo>
                  <a:lnTo>
                    <a:pt x="4682490" y="240030"/>
                  </a:lnTo>
                  <a:lnTo>
                    <a:pt x="4690110" y="201930"/>
                  </a:lnTo>
                  <a:lnTo>
                    <a:pt x="4693920" y="175260"/>
                  </a:lnTo>
                  <a:lnTo>
                    <a:pt x="4686300" y="156210"/>
                  </a:lnTo>
                  <a:lnTo>
                    <a:pt x="4667250" y="140970"/>
                  </a:lnTo>
                  <a:lnTo>
                    <a:pt x="4610100" y="110490"/>
                  </a:lnTo>
                  <a:lnTo>
                    <a:pt x="4533900" y="80010"/>
                  </a:lnTo>
                  <a:lnTo>
                    <a:pt x="4450080" y="53340"/>
                  </a:lnTo>
                  <a:lnTo>
                    <a:pt x="4331970" y="22860"/>
                  </a:lnTo>
                  <a:lnTo>
                    <a:pt x="4229100" y="0"/>
                  </a:lnTo>
                  <a:lnTo>
                    <a:pt x="4210050" y="3810"/>
                  </a:lnTo>
                  <a:lnTo>
                    <a:pt x="4168140" y="19050"/>
                  </a:lnTo>
                  <a:lnTo>
                    <a:pt x="4114800" y="34290"/>
                  </a:lnTo>
                  <a:lnTo>
                    <a:pt x="4053840" y="41910"/>
                  </a:lnTo>
                  <a:lnTo>
                    <a:pt x="3882390" y="45720"/>
                  </a:lnTo>
                  <a:lnTo>
                    <a:pt x="3688080" y="64770"/>
                  </a:lnTo>
                  <a:lnTo>
                    <a:pt x="3390900" y="76200"/>
                  </a:lnTo>
                  <a:lnTo>
                    <a:pt x="3070860" y="83820"/>
                  </a:lnTo>
                  <a:lnTo>
                    <a:pt x="2849880" y="91440"/>
                  </a:lnTo>
                  <a:lnTo>
                    <a:pt x="2701290" y="110490"/>
                  </a:lnTo>
                  <a:lnTo>
                    <a:pt x="2571750" y="1219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8223903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2EFBB19F-5E03-414C-80F0-77F0DD1E0B60}"/>
              </a:ext>
            </a:extLst>
          </p:cNvPr>
          <p:cNvSpPr/>
          <p:nvPr/>
        </p:nvSpPr>
        <p:spPr>
          <a:xfrm>
            <a:off x="3195638" y="1390650"/>
            <a:ext cx="1300162" cy="1185863"/>
          </a:xfrm>
          <a:custGeom>
            <a:avLst/>
            <a:gdLst>
              <a:gd name="connsiteX0" fmla="*/ 862012 w 1300162"/>
              <a:gd name="connsiteY0" fmla="*/ 604838 h 1185863"/>
              <a:gd name="connsiteX1" fmla="*/ 750093 w 1300162"/>
              <a:gd name="connsiteY1" fmla="*/ 685800 h 1185863"/>
              <a:gd name="connsiteX2" fmla="*/ 602456 w 1300162"/>
              <a:gd name="connsiteY2" fmla="*/ 795338 h 1185863"/>
              <a:gd name="connsiteX3" fmla="*/ 483393 w 1300162"/>
              <a:gd name="connsiteY3" fmla="*/ 883444 h 1185863"/>
              <a:gd name="connsiteX4" fmla="*/ 366712 w 1300162"/>
              <a:gd name="connsiteY4" fmla="*/ 969169 h 1185863"/>
              <a:gd name="connsiteX5" fmla="*/ 290512 w 1300162"/>
              <a:gd name="connsiteY5" fmla="*/ 1026319 h 1185863"/>
              <a:gd name="connsiteX6" fmla="*/ 211931 w 1300162"/>
              <a:gd name="connsiteY6" fmla="*/ 1083469 h 1185863"/>
              <a:gd name="connsiteX7" fmla="*/ 159543 w 1300162"/>
              <a:gd name="connsiteY7" fmla="*/ 1123950 h 1185863"/>
              <a:gd name="connsiteX8" fmla="*/ 42862 w 1300162"/>
              <a:gd name="connsiteY8" fmla="*/ 1185863 h 1185863"/>
              <a:gd name="connsiteX9" fmla="*/ 0 w 1300162"/>
              <a:gd name="connsiteY9" fmla="*/ 1123950 h 1185863"/>
              <a:gd name="connsiteX10" fmla="*/ 128587 w 1300162"/>
              <a:gd name="connsiteY10" fmla="*/ 978694 h 1185863"/>
              <a:gd name="connsiteX11" fmla="*/ 211931 w 1300162"/>
              <a:gd name="connsiteY11" fmla="*/ 895350 h 1185863"/>
              <a:gd name="connsiteX12" fmla="*/ 314325 w 1300162"/>
              <a:gd name="connsiteY12" fmla="*/ 788194 h 1185863"/>
              <a:gd name="connsiteX13" fmla="*/ 409575 w 1300162"/>
              <a:gd name="connsiteY13" fmla="*/ 690563 h 1185863"/>
              <a:gd name="connsiteX14" fmla="*/ 526256 w 1300162"/>
              <a:gd name="connsiteY14" fmla="*/ 569119 h 1185863"/>
              <a:gd name="connsiteX15" fmla="*/ 595312 w 1300162"/>
              <a:gd name="connsiteY15" fmla="*/ 500063 h 1185863"/>
              <a:gd name="connsiteX16" fmla="*/ 647700 w 1300162"/>
              <a:gd name="connsiteY16" fmla="*/ 445294 h 1185863"/>
              <a:gd name="connsiteX17" fmla="*/ 719137 w 1300162"/>
              <a:gd name="connsiteY17" fmla="*/ 371475 h 1185863"/>
              <a:gd name="connsiteX18" fmla="*/ 769143 w 1300162"/>
              <a:gd name="connsiteY18" fmla="*/ 319088 h 1185863"/>
              <a:gd name="connsiteX19" fmla="*/ 800100 w 1300162"/>
              <a:gd name="connsiteY19" fmla="*/ 285750 h 1185863"/>
              <a:gd name="connsiteX20" fmla="*/ 816768 w 1300162"/>
              <a:gd name="connsiteY20" fmla="*/ 266700 h 1185863"/>
              <a:gd name="connsiteX21" fmla="*/ 826293 w 1300162"/>
              <a:gd name="connsiteY21" fmla="*/ 250031 h 1185863"/>
              <a:gd name="connsiteX22" fmla="*/ 831056 w 1300162"/>
              <a:gd name="connsiteY22" fmla="*/ 235744 h 1185863"/>
              <a:gd name="connsiteX23" fmla="*/ 833437 w 1300162"/>
              <a:gd name="connsiteY23" fmla="*/ 219075 h 1185863"/>
              <a:gd name="connsiteX24" fmla="*/ 833437 w 1300162"/>
              <a:gd name="connsiteY24" fmla="*/ 207169 h 1185863"/>
              <a:gd name="connsiteX25" fmla="*/ 833437 w 1300162"/>
              <a:gd name="connsiteY25" fmla="*/ 190500 h 1185863"/>
              <a:gd name="connsiteX26" fmla="*/ 826293 w 1300162"/>
              <a:gd name="connsiteY26" fmla="*/ 171450 h 1185863"/>
              <a:gd name="connsiteX27" fmla="*/ 814387 w 1300162"/>
              <a:gd name="connsiteY27" fmla="*/ 150019 h 1185863"/>
              <a:gd name="connsiteX28" fmla="*/ 792956 w 1300162"/>
              <a:gd name="connsiteY28" fmla="*/ 126206 h 1185863"/>
              <a:gd name="connsiteX29" fmla="*/ 764381 w 1300162"/>
              <a:gd name="connsiteY29" fmla="*/ 100013 h 1185863"/>
              <a:gd name="connsiteX30" fmla="*/ 731043 w 1300162"/>
              <a:gd name="connsiteY30" fmla="*/ 73819 h 1185863"/>
              <a:gd name="connsiteX31" fmla="*/ 707231 w 1300162"/>
              <a:gd name="connsiteY31" fmla="*/ 54769 h 1185863"/>
              <a:gd name="connsiteX32" fmla="*/ 695325 w 1300162"/>
              <a:gd name="connsiteY32" fmla="*/ 45244 h 1185863"/>
              <a:gd name="connsiteX33" fmla="*/ 688181 w 1300162"/>
              <a:gd name="connsiteY33" fmla="*/ 35719 h 1185863"/>
              <a:gd name="connsiteX34" fmla="*/ 685800 w 1300162"/>
              <a:gd name="connsiteY34" fmla="*/ 26194 h 1185863"/>
              <a:gd name="connsiteX35" fmla="*/ 685800 w 1300162"/>
              <a:gd name="connsiteY35" fmla="*/ 16669 h 1185863"/>
              <a:gd name="connsiteX36" fmla="*/ 688181 w 1300162"/>
              <a:gd name="connsiteY36" fmla="*/ 9525 h 1185863"/>
              <a:gd name="connsiteX37" fmla="*/ 697706 w 1300162"/>
              <a:gd name="connsiteY37" fmla="*/ 2381 h 1185863"/>
              <a:gd name="connsiteX38" fmla="*/ 709612 w 1300162"/>
              <a:gd name="connsiteY38" fmla="*/ 0 h 1185863"/>
              <a:gd name="connsiteX39" fmla="*/ 745331 w 1300162"/>
              <a:gd name="connsiteY39" fmla="*/ 4763 h 1185863"/>
              <a:gd name="connsiteX40" fmla="*/ 809625 w 1300162"/>
              <a:gd name="connsiteY40" fmla="*/ 9525 h 1185863"/>
              <a:gd name="connsiteX41" fmla="*/ 864393 w 1300162"/>
              <a:gd name="connsiteY41" fmla="*/ 19050 h 1185863"/>
              <a:gd name="connsiteX42" fmla="*/ 914400 w 1300162"/>
              <a:gd name="connsiteY42" fmla="*/ 33338 h 1185863"/>
              <a:gd name="connsiteX43" fmla="*/ 988218 w 1300162"/>
              <a:gd name="connsiteY43" fmla="*/ 59531 h 1185863"/>
              <a:gd name="connsiteX44" fmla="*/ 1045368 w 1300162"/>
              <a:gd name="connsiteY44" fmla="*/ 83344 h 1185863"/>
              <a:gd name="connsiteX45" fmla="*/ 1121568 w 1300162"/>
              <a:gd name="connsiteY45" fmla="*/ 119063 h 1185863"/>
              <a:gd name="connsiteX46" fmla="*/ 1190625 w 1300162"/>
              <a:gd name="connsiteY46" fmla="*/ 157163 h 1185863"/>
              <a:gd name="connsiteX47" fmla="*/ 1254918 w 1300162"/>
              <a:gd name="connsiteY47" fmla="*/ 195263 h 1185863"/>
              <a:gd name="connsiteX48" fmla="*/ 1273968 w 1300162"/>
              <a:gd name="connsiteY48" fmla="*/ 209550 h 1185863"/>
              <a:gd name="connsiteX49" fmla="*/ 1288256 w 1300162"/>
              <a:gd name="connsiteY49" fmla="*/ 226219 h 1185863"/>
              <a:gd name="connsiteX50" fmla="*/ 1295400 w 1300162"/>
              <a:gd name="connsiteY50" fmla="*/ 238125 h 1185863"/>
              <a:gd name="connsiteX51" fmla="*/ 1300162 w 1300162"/>
              <a:gd name="connsiteY51" fmla="*/ 254794 h 1185863"/>
              <a:gd name="connsiteX52" fmla="*/ 1300162 w 1300162"/>
              <a:gd name="connsiteY52" fmla="*/ 273844 h 1185863"/>
              <a:gd name="connsiteX53" fmla="*/ 1293018 w 1300162"/>
              <a:gd name="connsiteY53" fmla="*/ 300038 h 1185863"/>
              <a:gd name="connsiteX54" fmla="*/ 1271587 w 1300162"/>
              <a:gd name="connsiteY54" fmla="*/ 328613 h 1185863"/>
              <a:gd name="connsiteX55" fmla="*/ 1252537 w 1300162"/>
              <a:gd name="connsiteY55" fmla="*/ 342900 h 1185863"/>
              <a:gd name="connsiteX56" fmla="*/ 1219200 w 1300162"/>
              <a:gd name="connsiteY56" fmla="*/ 357188 h 1185863"/>
              <a:gd name="connsiteX57" fmla="*/ 1173956 w 1300162"/>
              <a:gd name="connsiteY57" fmla="*/ 381000 h 1185863"/>
              <a:gd name="connsiteX58" fmla="*/ 1119187 w 1300162"/>
              <a:gd name="connsiteY58" fmla="*/ 414338 h 1185863"/>
              <a:gd name="connsiteX59" fmla="*/ 1045368 w 1300162"/>
              <a:gd name="connsiteY59" fmla="*/ 469106 h 1185863"/>
              <a:gd name="connsiteX60" fmla="*/ 862012 w 1300162"/>
              <a:gd name="connsiteY60" fmla="*/ 604838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00162" h="1185863">
                <a:moveTo>
                  <a:pt x="862012" y="604838"/>
                </a:moveTo>
                <a:lnTo>
                  <a:pt x="750093" y="685800"/>
                </a:lnTo>
                <a:lnTo>
                  <a:pt x="602456" y="795338"/>
                </a:lnTo>
                <a:lnTo>
                  <a:pt x="483393" y="883444"/>
                </a:lnTo>
                <a:lnTo>
                  <a:pt x="366712" y="969169"/>
                </a:lnTo>
                <a:lnTo>
                  <a:pt x="290512" y="1026319"/>
                </a:lnTo>
                <a:lnTo>
                  <a:pt x="211931" y="1083469"/>
                </a:lnTo>
                <a:lnTo>
                  <a:pt x="159543" y="1123950"/>
                </a:lnTo>
                <a:lnTo>
                  <a:pt x="42862" y="1185863"/>
                </a:lnTo>
                <a:lnTo>
                  <a:pt x="0" y="1123950"/>
                </a:lnTo>
                <a:lnTo>
                  <a:pt x="128587" y="978694"/>
                </a:lnTo>
                <a:lnTo>
                  <a:pt x="211931" y="895350"/>
                </a:lnTo>
                <a:lnTo>
                  <a:pt x="314325" y="788194"/>
                </a:lnTo>
                <a:lnTo>
                  <a:pt x="409575" y="690563"/>
                </a:lnTo>
                <a:lnTo>
                  <a:pt x="526256" y="569119"/>
                </a:lnTo>
                <a:lnTo>
                  <a:pt x="595312" y="500063"/>
                </a:lnTo>
                <a:lnTo>
                  <a:pt x="647700" y="445294"/>
                </a:lnTo>
                <a:lnTo>
                  <a:pt x="719137" y="371475"/>
                </a:lnTo>
                <a:lnTo>
                  <a:pt x="769143" y="319088"/>
                </a:lnTo>
                <a:lnTo>
                  <a:pt x="800100" y="285750"/>
                </a:lnTo>
                <a:lnTo>
                  <a:pt x="816768" y="266700"/>
                </a:lnTo>
                <a:lnTo>
                  <a:pt x="826293" y="250031"/>
                </a:lnTo>
                <a:lnTo>
                  <a:pt x="831056" y="235744"/>
                </a:lnTo>
                <a:lnTo>
                  <a:pt x="833437" y="219075"/>
                </a:lnTo>
                <a:lnTo>
                  <a:pt x="833437" y="207169"/>
                </a:lnTo>
                <a:lnTo>
                  <a:pt x="833437" y="190500"/>
                </a:lnTo>
                <a:lnTo>
                  <a:pt x="826293" y="171450"/>
                </a:lnTo>
                <a:lnTo>
                  <a:pt x="814387" y="150019"/>
                </a:lnTo>
                <a:lnTo>
                  <a:pt x="792956" y="126206"/>
                </a:lnTo>
                <a:lnTo>
                  <a:pt x="764381" y="100013"/>
                </a:lnTo>
                <a:lnTo>
                  <a:pt x="731043" y="73819"/>
                </a:lnTo>
                <a:lnTo>
                  <a:pt x="707231" y="54769"/>
                </a:lnTo>
                <a:lnTo>
                  <a:pt x="695325" y="45244"/>
                </a:lnTo>
                <a:lnTo>
                  <a:pt x="688181" y="35719"/>
                </a:lnTo>
                <a:lnTo>
                  <a:pt x="685800" y="26194"/>
                </a:lnTo>
                <a:lnTo>
                  <a:pt x="685800" y="16669"/>
                </a:lnTo>
                <a:lnTo>
                  <a:pt x="688181" y="9525"/>
                </a:lnTo>
                <a:lnTo>
                  <a:pt x="697706" y="2381"/>
                </a:lnTo>
                <a:lnTo>
                  <a:pt x="709612" y="0"/>
                </a:lnTo>
                <a:lnTo>
                  <a:pt x="745331" y="4763"/>
                </a:lnTo>
                <a:lnTo>
                  <a:pt x="809625" y="9525"/>
                </a:lnTo>
                <a:lnTo>
                  <a:pt x="864393" y="19050"/>
                </a:lnTo>
                <a:lnTo>
                  <a:pt x="914400" y="33338"/>
                </a:lnTo>
                <a:lnTo>
                  <a:pt x="988218" y="59531"/>
                </a:lnTo>
                <a:lnTo>
                  <a:pt x="1045368" y="83344"/>
                </a:lnTo>
                <a:lnTo>
                  <a:pt x="1121568" y="119063"/>
                </a:lnTo>
                <a:lnTo>
                  <a:pt x="1190625" y="157163"/>
                </a:lnTo>
                <a:lnTo>
                  <a:pt x="1254918" y="195263"/>
                </a:lnTo>
                <a:lnTo>
                  <a:pt x="1273968" y="209550"/>
                </a:lnTo>
                <a:lnTo>
                  <a:pt x="1288256" y="226219"/>
                </a:lnTo>
                <a:lnTo>
                  <a:pt x="1295400" y="238125"/>
                </a:lnTo>
                <a:lnTo>
                  <a:pt x="1300162" y="254794"/>
                </a:lnTo>
                <a:lnTo>
                  <a:pt x="1300162" y="273844"/>
                </a:lnTo>
                <a:lnTo>
                  <a:pt x="1293018" y="300038"/>
                </a:lnTo>
                <a:lnTo>
                  <a:pt x="1271587" y="328613"/>
                </a:lnTo>
                <a:lnTo>
                  <a:pt x="1252537" y="342900"/>
                </a:lnTo>
                <a:lnTo>
                  <a:pt x="1219200" y="357188"/>
                </a:lnTo>
                <a:lnTo>
                  <a:pt x="1173956" y="381000"/>
                </a:lnTo>
                <a:lnTo>
                  <a:pt x="1119187" y="414338"/>
                </a:lnTo>
                <a:lnTo>
                  <a:pt x="1045368" y="469106"/>
                </a:lnTo>
                <a:lnTo>
                  <a:pt x="862012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70E3905-AC37-4450-B216-50480C744E3C}"/>
              </a:ext>
            </a:extLst>
          </p:cNvPr>
          <p:cNvSpPr/>
          <p:nvPr/>
        </p:nvSpPr>
        <p:spPr>
          <a:xfrm rot="16200000">
            <a:off x="1343026" y="3913187"/>
            <a:ext cx="3708400" cy="460375"/>
          </a:xfrm>
          <a:custGeom>
            <a:avLst/>
            <a:gdLst>
              <a:gd name="connsiteX0" fmla="*/ 2865938 w 3709764"/>
              <a:gd name="connsiteY0" fmla="*/ 187175 h 460268"/>
              <a:gd name="connsiteX1" fmla="*/ 2417943 w 3709764"/>
              <a:gd name="connsiteY1" fmla="*/ 184107 h 460268"/>
              <a:gd name="connsiteX2" fmla="*/ 2101892 w 3709764"/>
              <a:gd name="connsiteY2" fmla="*/ 181038 h 460268"/>
              <a:gd name="connsiteX3" fmla="*/ 1696856 w 3709764"/>
              <a:gd name="connsiteY3" fmla="*/ 174902 h 460268"/>
              <a:gd name="connsiteX4" fmla="*/ 1347052 w 3709764"/>
              <a:gd name="connsiteY4" fmla="*/ 174902 h 460268"/>
              <a:gd name="connsiteX5" fmla="*/ 1061686 w 3709764"/>
              <a:gd name="connsiteY5" fmla="*/ 168765 h 460268"/>
              <a:gd name="connsiteX6" fmla="*/ 760977 w 3709764"/>
              <a:gd name="connsiteY6" fmla="*/ 141149 h 460268"/>
              <a:gd name="connsiteX7" fmla="*/ 567664 w 3709764"/>
              <a:gd name="connsiteY7" fmla="*/ 122738 h 460268"/>
              <a:gd name="connsiteX8" fmla="*/ 389694 w 3709764"/>
              <a:gd name="connsiteY8" fmla="*/ 104327 h 460268"/>
              <a:gd name="connsiteX9" fmla="*/ 380488 w 3709764"/>
              <a:gd name="connsiteY9" fmla="*/ 104327 h 460268"/>
              <a:gd name="connsiteX10" fmla="*/ 306845 w 3709764"/>
              <a:gd name="connsiteY10" fmla="*/ 125806 h 460268"/>
              <a:gd name="connsiteX11" fmla="*/ 131943 w 3709764"/>
              <a:gd name="connsiteY11" fmla="*/ 184107 h 460268"/>
              <a:gd name="connsiteX12" fmla="*/ 64437 w 3709764"/>
              <a:gd name="connsiteY12" fmla="*/ 205586 h 460268"/>
              <a:gd name="connsiteX13" fmla="*/ 33753 w 3709764"/>
              <a:gd name="connsiteY13" fmla="*/ 217860 h 460268"/>
              <a:gd name="connsiteX14" fmla="*/ 15342 w 3709764"/>
              <a:gd name="connsiteY14" fmla="*/ 230134 h 460268"/>
              <a:gd name="connsiteX15" fmla="*/ 3068 w 3709764"/>
              <a:gd name="connsiteY15" fmla="*/ 245476 h 460268"/>
              <a:gd name="connsiteX16" fmla="*/ 0 w 3709764"/>
              <a:gd name="connsiteY16" fmla="*/ 260818 h 460268"/>
              <a:gd name="connsiteX17" fmla="*/ 0 w 3709764"/>
              <a:gd name="connsiteY17" fmla="*/ 279229 h 460268"/>
              <a:gd name="connsiteX18" fmla="*/ 9205 w 3709764"/>
              <a:gd name="connsiteY18" fmla="*/ 306845 h 460268"/>
              <a:gd name="connsiteX19" fmla="*/ 27616 w 3709764"/>
              <a:gd name="connsiteY19" fmla="*/ 331393 h 460268"/>
              <a:gd name="connsiteX20" fmla="*/ 39890 w 3709764"/>
              <a:gd name="connsiteY20" fmla="*/ 343667 h 460268"/>
              <a:gd name="connsiteX21" fmla="*/ 64437 w 3709764"/>
              <a:gd name="connsiteY21" fmla="*/ 359009 h 460268"/>
              <a:gd name="connsiteX22" fmla="*/ 116601 w 3709764"/>
              <a:gd name="connsiteY22" fmla="*/ 380488 h 460268"/>
              <a:gd name="connsiteX23" fmla="*/ 171833 w 3709764"/>
              <a:gd name="connsiteY23" fmla="*/ 401967 h 460268"/>
              <a:gd name="connsiteX24" fmla="*/ 193313 w 3709764"/>
              <a:gd name="connsiteY24" fmla="*/ 408104 h 460268"/>
              <a:gd name="connsiteX25" fmla="*/ 239339 w 3709764"/>
              <a:gd name="connsiteY25" fmla="*/ 414241 h 460268"/>
              <a:gd name="connsiteX26" fmla="*/ 405036 w 3709764"/>
              <a:gd name="connsiteY26" fmla="*/ 414241 h 460268"/>
              <a:gd name="connsiteX27" fmla="*/ 736429 w 3709764"/>
              <a:gd name="connsiteY27" fmla="*/ 414241 h 460268"/>
              <a:gd name="connsiteX28" fmla="*/ 957358 w 3709764"/>
              <a:gd name="connsiteY28" fmla="*/ 414241 h 460268"/>
              <a:gd name="connsiteX29" fmla="*/ 1282615 w 3709764"/>
              <a:gd name="connsiteY29" fmla="*/ 414241 h 460268"/>
              <a:gd name="connsiteX30" fmla="*/ 1644692 w 3709764"/>
              <a:gd name="connsiteY30" fmla="*/ 414241 h 460268"/>
              <a:gd name="connsiteX31" fmla="*/ 1884032 w 3709764"/>
              <a:gd name="connsiteY31" fmla="*/ 414241 h 460268"/>
              <a:gd name="connsiteX32" fmla="*/ 2184741 w 3709764"/>
              <a:gd name="connsiteY32" fmla="*/ 414241 h 460268"/>
              <a:gd name="connsiteX33" fmla="*/ 2632735 w 3709764"/>
              <a:gd name="connsiteY33" fmla="*/ 414241 h 460268"/>
              <a:gd name="connsiteX34" fmla="*/ 2835254 w 3709764"/>
              <a:gd name="connsiteY34" fmla="*/ 414241 h 460268"/>
              <a:gd name="connsiteX35" fmla="*/ 3010156 w 3709764"/>
              <a:gd name="connsiteY35" fmla="*/ 438789 h 460268"/>
              <a:gd name="connsiteX36" fmla="*/ 3181989 w 3709764"/>
              <a:gd name="connsiteY36" fmla="*/ 438789 h 460268"/>
              <a:gd name="connsiteX37" fmla="*/ 3320070 w 3709764"/>
              <a:gd name="connsiteY37" fmla="*/ 438789 h 460268"/>
              <a:gd name="connsiteX38" fmla="*/ 3338480 w 3709764"/>
              <a:gd name="connsiteY38" fmla="*/ 441857 h 460268"/>
              <a:gd name="connsiteX39" fmla="*/ 3359960 w 3709764"/>
              <a:gd name="connsiteY39" fmla="*/ 451063 h 460268"/>
              <a:gd name="connsiteX40" fmla="*/ 3387576 w 3709764"/>
              <a:gd name="connsiteY40" fmla="*/ 457200 h 460268"/>
              <a:gd name="connsiteX41" fmla="*/ 3427466 w 3709764"/>
              <a:gd name="connsiteY41" fmla="*/ 460268 h 460268"/>
              <a:gd name="connsiteX42" fmla="*/ 3436671 w 3709764"/>
              <a:gd name="connsiteY42" fmla="*/ 460268 h 460268"/>
              <a:gd name="connsiteX43" fmla="*/ 3455082 w 3709764"/>
              <a:gd name="connsiteY43" fmla="*/ 444926 h 460268"/>
              <a:gd name="connsiteX44" fmla="*/ 3501109 w 3709764"/>
              <a:gd name="connsiteY44" fmla="*/ 414241 h 460268"/>
              <a:gd name="connsiteX45" fmla="*/ 3593162 w 3709764"/>
              <a:gd name="connsiteY45" fmla="*/ 328324 h 460268"/>
              <a:gd name="connsiteX46" fmla="*/ 3614641 w 3709764"/>
              <a:gd name="connsiteY46" fmla="*/ 303777 h 460268"/>
              <a:gd name="connsiteX47" fmla="*/ 3639189 w 3709764"/>
              <a:gd name="connsiteY47" fmla="*/ 266955 h 460268"/>
              <a:gd name="connsiteX48" fmla="*/ 3660668 w 3709764"/>
              <a:gd name="connsiteY48" fmla="*/ 230134 h 460268"/>
              <a:gd name="connsiteX49" fmla="*/ 3676011 w 3709764"/>
              <a:gd name="connsiteY49" fmla="*/ 196381 h 460268"/>
              <a:gd name="connsiteX50" fmla="*/ 3688284 w 3709764"/>
              <a:gd name="connsiteY50" fmla="*/ 159559 h 460268"/>
              <a:gd name="connsiteX51" fmla="*/ 3697490 w 3709764"/>
              <a:gd name="connsiteY51" fmla="*/ 128875 h 460268"/>
              <a:gd name="connsiteX52" fmla="*/ 3700558 w 3709764"/>
              <a:gd name="connsiteY52" fmla="*/ 101259 h 460268"/>
              <a:gd name="connsiteX53" fmla="*/ 3703627 w 3709764"/>
              <a:gd name="connsiteY53" fmla="*/ 70574 h 460268"/>
              <a:gd name="connsiteX54" fmla="*/ 3706695 w 3709764"/>
              <a:gd name="connsiteY54" fmla="*/ 52163 h 460268"/>
              <a:gd name="connsiteX55" fmla="*/ 3709764 w 3709764"/>
              <a:gd name="connsiteY55" fmla="*/ 39889 h 460268"/>
              <a:gd name="connsiteX56" fmla="*/ 3709764 w 3709764"/>
              <a:gd name="connsiteY56" fmla="*/ 21479 h 460268"/>
              <a:gd name="connsiteX57" fmla="*/ 3703627 w 3709764"/>
              <a:gd name="connsiteY57" fmla="*/ 3068 h 460268"/>
              <a:gd name="connsiteX58" fmla="*/ 3697490 w 3709764"/>
              <a:gd name="connsiteY58" fmla="*/ 0 h 460268"/>
              <a:gd name="connsiteX59" fmla="*/ 3685216 w 3709764"/>
              <a:gd name="connsiteY59" fmla="*/ 0 h 460268"/>
              <a:gd name="connsiteX60" fmla="*/ 3666805 w 3709764"/>
              <a:gd name="connsiteY60" fmla="*/ 9205 h 460268"/>
              <a:gd name="connsiteX61" fmla="*/ 3651463 w 3709764"/>
              <a:gd name="connsiteY61" fmla="*/ 24547 h 460268"/>
              <a:gd name="connsiteX62" fmla="*/ 3626915 w 3709764"/>
              <a:gd name="connsiteY62" fmla="*/ 49095 h 460268"/>
              <a:gd name="connsiteX63" fmla="*/ 3577820 w 3709764"/>
              <a:gd name="connsiteY63" fmla="*/ 88985 h 460268"/>
              <a:gd name="connsiteX64" fmla="*/ 3525656 w 3709764"/>
              <a:gd name="connsiteY64" fmla="*/ 122738 h 460268"/>
              <a:gd name="connsiteX65" fmla="*/ 3476561 w 3709764"/>
              <a:gd name="connsiteY65" fmla="*/ 147285 h 460268"/>
              <a:gd name="connsiteX66" fmla="*/ 3415192 w 3709764"/>
              <a:gd name="connsiteY66" fmla="*/ 168765 h 460268"/>
              <a:gd name="connsiteX67" fmla="*/ 3363028 w 3709764"/>
              <a:gd name="connsiteY67" fmla="*/ 181038 h 460268"/>
              <a:gd name="connsiteX68" fmla="*/ 3320070 w 3709764"/>
              <a:gd name="connsiteY68" fmla="*/ 190244 h 460268"/>
              <a:gd name="connsiteX69" fmla="*/ 3194263 w 3709764"/>
              <a:gd name="connsiteY69" fmla="*/ 193312 h 460268"/>
              <a:gd name="connsiteX70" fmla="*/ 2865938 w 3709764"/>
              <a:gd name="connsiteY70" fmla="*/ 187175 h 46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09764" h="460268">
                <a:moveTo>
                  <a:pt x="2865938" y="187175"/>
                </a:moveTo>
                <a:lnTo>
                  <a:pt x="2417943" y="184107"/>
                </a:lnTo>
                <a:lnTo>
                  <a:pt x="2101892" y="181038"/>
                </a:lnTo>
                <a:lnTo>
                  <a:pt x="1696856" y="174902"/>
                </a:lnTo>
                <a:lnTo>
                  <a:pt x="1347052" y="174902"/>
                </a:lnTo>
                <a:lnTo>
                  <a:pt x="1061686" y="168765"/>
                </a:lnTo>
                <a:lnTo>
                  <a:pt x="760977" y="141149"/>
                </a:lnTo>
                <a:lnTo>
                  <a:pt x="567664" y="122738"/>
                </a:lnTo>
                <a:lnTo>
                  <a:pt x="389694" y="104327"/>
                </a:lnTo>
                <a:lnTo>
                  <a:pt x="380488" y="104327"/>
                </a:lnTo>
                <a:lnTo>
                  <a:pt x="306845" y="125806"/>
                </a:lnTo>
                <a:lnTo>
                  <a:pt x="131943" y="184107"/>
                </a:lnTo>
                <a:lnTo>
                  <a:pt x="64437" y="205586"/>
                </a:lnTo>
                <a:lnTo>
                  <a:pt x="33753" y="217860"/>
                </a:lnTo>
                <a:lnTo>
                  <a:pt x="15342" y="230134"/>
                </a:lnTo>
                <a:lnTo>
                  <a:pt x="3068" y="245476"/>
                </a:lnTo>
                <a:lnTo>
                  <a:pt x="0" y="260818"/>
                </a:lnTo>
                <a:lnTo>
                  <a:pt x="0" y="279229"/>
                </a:lnTo>
                <a:lnTo>
                  <a:pt x="9205" y="306845"/>
                </a:lnTo>
                <a:lnTo>
                  <a:pt x="27616" y="331393"/>
                </a:lnTo>
                <a:lnTo>
                  <a:pt x="39890" y="343667"/>
                </a:lnTo>
                <a:lnTo>
                  <a:pt x="64437" y="359009"/>
                </a:lnTo>
                <a:lnTo>
                  <a:pt x="116601" y="380488"/>
                </a:lnTo>
                <a:lnTo>
                  <a:pt x="171833" y="401967"/>
                </a:lnTo>
                <a:lnTo>
                  <a:pt x="193313" y="408104"/>
                </a:lnTo>
                <a:lnTo>
                  <a:pt x="239339" y="414241"/>
                </a:lnTo>
                <a:lnTo>
                  <a:pt x="405036" y="414241"/>
                </a:lnTo>
                <a:lnTo>
                  <a:pt x="736429" y="414241"/>
                </a:lnTo>
                <a:lnTo>
                  <a:pt x="957358" y="414241"/>
                </a:lnTo>
                <a:lnTo>
                  <a:pt x="1282615" y="414241"/>
                </a:lnTo>
                <a:lnTo>
                  <a:pt x="1644692" y="414241"/>
                </a:lnTo>
                <a:lnTo>
                  <a:pt x="1884032" y="414241"/>
                </a:lnTo>
                <a:lnTo>
                  <a:pt x="2184741" y="414241"/>
                </a:lnTo>
                <a:lnTo>
                  <a:pt x="2632735" y="414241"/>
                </a:lnTo>
                <a:lnTo>
                  <a:pt x="2835254" y="414241"/>
                </a:lnTo>
                <a:lnTo>
                  <a:pt x="3010156" y="438789"/>
                </a:lnTo>
                <a:lnTo>
                  <a:pt x="3181989" y="438789"/>
                </a:lnTo>
                <a:lnTo>
                  <a:pt x="3320070" y="438789"/>
                </a:lnTo>
                <a:lnTo>
                  <a:pt x="3338480" y="441857"/>
                </a:lnTo>
                <a:lnTo>
                  <a:pt x="3359960" y="451063"/>
                </a:lnTo>
                <a:lnTo>
                  <a:pt x="3387576" y="457200"/>
                </a:lnTo>
                <a:lnTo>
                  <a:pt x="3427466" y="460268"/>
                </a:lnTo>
                <a:lnTo>
                  <a:pt x="3436671" y="460268"/>
                </a:lnTo>
                <a:lnTo>
                  <a:pt x="3455082" y="444926"/>
                </a:lnTo>
                <a:lnTo>
                  <a:pt x="3501109" y="414241"/>
                </a:lnTo>
                <a:lnTo>
                  <a:pt x="3593162" y="328324"/>
                </a:lnTo>
                <a:lnTo>
                  <a:pt x="3614641" y="303777"/>
                </a:lnTo>
                <a:lnTo>
                  <a:pt x="3639189" y="266955"/>
                </a:lnTo>
                <a:lnTo>
                  <a:pt x="3660668" y="230134"/>
                </a:lnTo>
                <a:lnTo>
                  <a:pt x="3676011" y="196381"/>
                </a:lnTo>
                <a:lnTo>
                  <a:pt x="3688284" y="159559"/>
                </a:lnTo>
                <a:lnTo>
                  <a:pt x="3697490" y="128875"/>
                </a:lnTo>
                <a:lnTo>
                  <a:pt x="3700558" y="101259"/>
                </a:lnTo>
                <a:lnTo>
                  <a:pt x="3703627" y="70574"/>
                </a:lnTo>
                <a:lnTo>
                  <a:pt x="3706695" y="52163"/>
                </a:lnTo>
                <a:lnTo>
                  <a:pt x="3709764" y="39889"/>
                </a:lnTo>
                <a:lnTo>
                  <a:pt x="3709764" y="21479"/>
                </a:lnTo>
                <a:lnTo>
                  <a:pt x="3703627" y="3068"/>
                </a:lnTo>
                <a:lnTo>
                  <a:pt x="3697490" y="0"/>
                </a:lnTo>
                <a:lnTo>
                  <a:pt x="3685216" y="0"/>
                </a:lnTo>
                <a:lnTo>
                  <a:pt x="3666805" y="9205"/>
                </a:lnTo>
                <a:lnTo>
                  <a:pt x="3651463" y="24547"/>
                </a:lnTo>
                <a:lnTo>
                  <a:pt x="3626915" y="49095"/>
                </a:lnTo>
                <a:lnTo>
                  <a:pt x="3577820" y="88985"/>
                </a:lnTo>
                <a:lnTo>
                  <a:pt x="3525656" y="122738"/>
                </a:lnTo>
                <a:lnTo>
                  <a:pt x="3476561" y="147285"/>
                </a:lnTo>
                <a:lnTo>
                  <a:pt x="3415192" y="168765"/>
                </a:lnTo>
                <a:lnTo>
                  <a:pt x="3363028" y="181038"/>
                </a:lnTo>
                <a:lnTo>
                  <a:pt x="3320070" y="190244"/>
                </a:lnTo>
                <a:lnTo>
                  <a:pt x="3194263" y="193312"/>
                </a:lnTo>
                <a:lnTo>
                  <a:pt x="2865938" y="18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4FDF644-0F73-44BE-88CB-49B3BED58B9F}"/>
              </a:ext>
            </a:extLst>
          </p:cNvPr>
          <p:cNvSpPr/>
          <p:nvPr/>
        </p:nvSpPr>
        <p:spPr>
          <a:xfrm>
            <a:off x="3305175" y="2738438"/>
            <a:ext cx="1236663" cy="466725"/>
          </a:xfrm>
          <a:custGeom>
            <a:avLst/>
            <a:gdLst>
              <a:gd name="connsiteX0" fmla="*/ 885825 w 1235869"/>
              <a:gd name="connsiteY0" fmla="*/ 269081 h 466725"/>
              <a:gd name="connsiteX1" fmla="*/ 721519 w 1235869"/>
              <a:gd name="connsiteY1" fmla="*/ 302418 h 466725"/>
              <a:gd name="connsiteX2" fmla="*/ 552450 w 1235869"/>
              <a:gd name="connsiteY2" fmla="*/ 340518 h 466725"/>
              <a:gd name="connsiteX3" fmla="*/ 431006 w 1235869"/>
              <a:gd name="connsiteY3" fmla="*/ 369093 h 466725"/>
              <a:gd name="connsiteX4" fmla="*/ 280988 w 1235869"/>
              <a:gd name="connsiteY4" fmla="*/ 400050 h 466725"/>
              <a:gd name="connsiteX5" fmla="*/ 150019 w 1235869"/>
              <a:gd name="connsiteY5" fmla="*/ 428625 h 466725"/>
              <a:gd name="connsiteX6" fmla="*/ 0 w 1235869"/>
              <a:gd name="connsiteY6" fmla="*/ 466725 h 466725"/>
              <a:gd name="connsiteX7" fmla="*/ 14288 w 1235869"/>
              <a:gd name="connsiteY7" fmla="*/ 219075 h 466725"/>
              <a:gd name="connsiteX8" fmla="*/ 123825 w 1235869"/>
              <a:gd name="connsiteY8" fmla="*/ 221456 h 466725"/>
              <a:gd name="connsiteX9" fmla="*/ 197644 w 1235869"/>
              <a:gd name="connsiteY9" fmla="*/ 219075 h 466725"/>
              <a:gd name="connsiteX10" fmla="*/ 252413 w 1235869"/>
              <a:gd name="connsiteY10" fmla="*/ 211931 h 466725"/>
              <a:gd name="connsiteX11" fmla="*/ 319088 w 1235869"/>
              <a:gd name="connsiteY11" fmla="*/ 202406 h 466725"/>
              <a:gd name="connsiteX12" fmla="*/ 395288 w 1235869"/>
              <a:gd name="connsiteY12" fmla="*/ 185737 h 466725"/>
              <a:gd name="connsiteX13" fmla="*/ 516731 w 1235869"/>
              <a:gd name="connsiteY13" fmla="*/ 150018 h 466725"/>
              <a:gd name="connsiteX14" fmla="*/ 569119 w 1235869"/>
              <a:gd name="connsiteY14" fmla="*/ 133350 h 466725"/>
              <a:gd name="connsiteX15" fmla="*/ 628650 w 1235869"/>
              <a:gd name="connsiteY15" fmla="*/ 111918 h 466725"/>
              <a:gd name="connsiteX16" fmla="*/ 669131 w 1235869"/>
              <a:gd name="connsiteY16" fmla="*/ 90487 h 466725"/>
              <a:gd name="connsiteX17" fmla="*/ 714375 w 1235869"/>
              <a:gd name="connsiteY17" fmla="*/ 66675 h 466725"/>
              <a:gd name="connsiteX18" fmla="*/ 778669 w 1235869"/>
              <a:gd name="connsiteY18" fmla="*/ 38100 h 466725"/>
              <a:gd name="connsiteX19" fmla="*/ 847725 w 1235869"/>
              <a:gd name="connsiteY19" fmla="*/ 11906 h 466725"/>
              <a:gd name="connsiteX20" fmla="*/ 895350 w 1235869"/>
              <a:gd name="connsiteY20" fmla="*/ 0 h 466725"/>
              <a:gd name="connsiteX21" fmla="*/ 904875 w 1235869"/>
              <a:gd name="connsiteY21" fmla="*/ 0 h 466725"/>
              <a:gd name="connsiteX22" fmla="*/ 969169 w 1235869"/>
              <a:gd name="connsiteY22" fmla="*/ 14287 h 466725"/>
              <a:gd name="connsiteX23" fmla="*/ 1026319 w 1235869"/>
              <a:gd name="connsiteY23" fmla="*/ 28575 h 466725"/>
              <a:gd name="connsiteX24" fmla="*/ 1073944 w 1235869"/>
              <a:gd name="connsiteY24" fmla="*/ 42862 h 466725"/>
              <a:gd name="connsiteX25" fmla="*/ 1128713 w 1235869"/>
              <a:gd name="connsiteY25" fmla="*/ 64293 h 466725"/>
              <a:gd name="connsiteX26" fmla="*/ 1162050 w 1235869"/>
              <a:gd name="connsiteY26" fmla="*/ 80962 h 466725"/>
              <a:gd name="connsiteX27" fmla="*/ 1193006 w 1235869"/>
              <a:gd name="connsiteY27" fmla="*/ 102393 h 466725"/>
              <a:gd name="connsiteX28" fmla="*/ 1214438 w 1235869"/>
              <a:gd name="connsiteY28" fmla="*/ 121443 h 466725"/>
              <a:gd name="connsiteX29" fmla="*/ 1228725 w 1235869"/>
              <a:gd name="connsiteY29" fmla="*/ 140493 h 466725"/>
              <a:gd name="connsiteX30" fmla="*/ 1235869 w 1235869"/>
              <a:gd name="connsiteY30" fmla="*/ 157162 h 466725"/>
              <a:gd name="connsiteX31" fmla="*/ 1235869 w 1235869"/>
              <a:gd name="connsiteY31" fmla="*/ 164306 h 466725"/>
              <a:gd name="connsiteX32" fmla="*/ 1228725 w 1235869"/>
              <a:gd name="connsiteY32" fmla="*/ 183356 h 466725"/>
              <a:gd name="connsiteX33" fmla="*/ 1214438 w 1235869"/>
              <a:gd name="connsiteY33" fmla="*/ 197643 h 466725"/>
              <a:gd name="connsiteX34" fmla="*/ 1193006 w 1235869"/>
              <a:gd name="connsiteY34" fmla="*/ 207168 h 466725"/>
              <a:gd name="connsiteX35" fmla="*/ 1154906 w 1235869"/>
              <a:gd name="connsiteY35" fmla="*/ 219075 h 466725"/>
              <a:gd name="connsiteX36" fmla="*/ 1090613 w 1235869"/>
              <a:gd name="connsiteY36" fmla="*/ 233362 h 466725"/>
              <a:gd name="connsiteX37" fmla="*/ 885825 w 1235869"/>
              <a:gd name="connsiteY37" fmla="*/ 26908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35869" h="466725">
                <a:moveTo>
                  <a:pt x="885825" y="269081"/>
                </a:moveTo>
                <a:lnTo>
                  <a:pt x="721519" y="302418"/>
                </a:lnTo>
                <a:lnTo>
                  <a:pt x="552450" y="340518"/>
                </a:lnTo>
                <a:lnTo>
                  <a:pt x="431006" y="369093"/>
                </a:lnTo>
                <a:lnTo>
                  <a:pt x="280988" y="400050"/>
                </a:lnTo>
                <a:lnTo>
                  <a:pt x="150019" y="428625"/>
                </a:lnTo>
                <a:lnTo>
                  <a:pt x="0" y="466725"/>
                </a:lnTo>
                <a:lnTo>
                  <a:pt x="14288" y="219075"/>
                </a:lnTo>
                <a:lnTo>
                  <a:pt x="123825" y="221456"/>
                </a:lnTo>
                <a:lnTo>
                  <a:pt x="197644" y="219075"/>
                </a:lnTo>
                <a:lnTo>
                  <a:pt x="252413" y="211931"/>
                </a:lnTo>
                <a:lnTo>
                  <a:pt x="319088" y="202406"/>
                </a:lnTo>
                <a:lnTo>
                  <a:pt x="395288" y="185737"/>
                </a:lnTo>
                <a:lnTo>
                  <a:pt x="516731" y="150018"/>
                </a:lnTo>
                <a:lnTo>
                  <a:pt x="569119" y="133350"/>
                </a:lnTo>
                <a:lnTo>
                  <a:pt x="628650" y="111918"/>
                </a:lnTo>
                <a:lnTo>
                  <a:pt x="669131" y="90487"/>
                </a:lnTo>
                <a:lnTo>
                  <a:pt x="714375" y="66675"/>
                </a:lnTo>
                <a:lnTo>
                  <a:pt x="778669" y="38100"/>
                </a:lnTo>
                <a:lnTo>
                  <a:pt x="847725" y="11906"/>
                </a:lnTo>
                <a:lnTo>
                  <a:pt x="895350" y="0"/>
                </a:lnTo>
                <a:lnTo>
                  <a:pt x="904875" y="0"/>
                </a:lnTo>
                <a:lnTo>
                  <a:pt x="969169" y="14287"/>
                </a:lnTo>
                <a:lnTo>
                  <a:pt x="1026319" y="28575"/>
                </a:lnTo>
                <a:lnTo>
                  <a:pt x="1073944" y="42862"/>
                </a:lnTo>
                <a:lnTo>
                  <a:pt x="1128713" y="64293"/>
                </a:lnTo>
                <a:lnTo>
                  <a:pt x="1162050" y="80962"/>
                </a:lnTo>
                <a:lnTo>
                  <a:pt x="1193006" y="102393"/>
                </a:lnTo>
                <a:lnTo>
                  <a:pt x="1214438" y="121443"/>
                </a:lnTo>
                <a:lnTo>
                  <a:pt x="1228725" y="140493"/>
                </a:lnTo>
                <a:lnTo>
                  <a:pt x="1235869" y="157162"/>
                </a:lnTo>
                <a:lnTo>
                  <a:pt x="1235869" y="164306"/>
                </a:lnTo>
                <a:lnTo>
                  <a:pt x="1228725" y="183356"/>
                </a:lnTo>
                <a:lnTo>
                  <a:pt x="1214438" y="197643"/>
                </a:lnTo>
                <a:lnTo>
                  <a:pt x="1193006" y="207168"/>
                </a:lnTo>
                <a:lnTo>
                  <a:pt x="1154906" y="219075"/>
                </a:lnTo>
                <a:lnTo>
                  <a:pt x="1090613" y="233362"/>
                </a:lnTo>
                <a:lnTo>
                  <a:pt x="885825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6F65F9A4-B88E-4BB7-AF33-FA53B3647025}"/>
              </a:ext>
            </a:extLst>
          </p:cNvPr>
          <p:cNvSpPr/>
          <p:nvPr/>
        </p:nvSpPr>
        <p:spPr>
          <a:xfrm>
            <a:off x="3306763" y="3609975"/>
            <a:ext cx="1184275" cy="493713"/>
          </a:xfrm>
          <a:custGeom>
            <a:avLst/>
            <a:gdLst>
              <a:gd name="connsiteX0" fmla="*/ 802482 w 1183482"/>
              <a:gd name="connsiteY0" fmla="*/ 307181 h 492919"/>
              <a:gd name="connsiteX1" fmla="*/ 614363 w 1183482"/>
              <a:gd name="connsiteY1" fmla="*/ 342900 h 492919"/>
              <a:gd name="connsiteX2" fmla="*/ 464344 w 1183482"/>
              <a:gd name="connsiteY2" fmla="*/ 371475 h 492919"/>
              <a:gd name="connsiteX3" fmla="*/ 330994 w 1183482"/>
              <a:gd name="connsiteY3" fmla="*/ 400050 h 492919"/>
              <a:gd name="connsiteX4" fmla="*/ 204788 w 1183482"/>
              <a:gd name="connsiteY4" fmla="*/ 431006 h 492919"/>
              <a:gd name="connsiteX5" fmla="*/ 107157 w 1183482"/>
              <a:gd name="connsiteY5" fmla="*/ 457200 h 492919"/>
              <a:gd name="connsiteX6" fmla="*/ 0 w 1183482"/>
              <a:gd name="connsiteY6" fmla="*/ 492919 h 492919"/>
              <a:gd name="connsiteX7" fmla="*/ 4763 w 1183482"/>
              <a:gd name="connsiteY7" fmla="*/ 250031 h 492919"/>
              <a:gd name="connsiteX8" fmla="*/ 178594 w 1183482"/>
              <a:gd name="connsiteY8" fmla="*/ 226219 h 492919"/>
              <a:gd name="connsiteX9" fmla="*/ 369094 w 1183482"/>
              <a:gd name="connsiteY9" fmla="*/ 188119 h 492919"/>
              <a:gd name="connsiteX10" fmla="*/ 564357 w 1183482"/>
              <a:gd name="connsiteY10" fmla="*/ 140494 h 492919"/>
              <a:gd name="connsiteX11" fmla="*/ 673894 w 1183482"/>
              <a:gd name="connsiteY11" fmla="*/ 109538 h 492919"/>
              <a:gd name="connsiteX12" fmla="*/ 745332 w 1183482"/>
              <a:gd name="connsiteY12" fmla="*/ 73819 h 492919"/>
              <a:gd name="connsiteX13" fmla="*/ 838200 w 1183482"/>
              <a:gd name="connsiteY13" fmla="*/ 23813 h 492919"/>
              <a:gd name="connsiteX14" fmla="*/ 873919 w 1183482"/>
              <a:gd name="connsiteY14" fmla="*/ 2381 h 492919"/>
              <a:gd name="connsiteX15" fmla="*/ 885825 w 1183482"/>
              <a:gd name="connsiteY15" fmla="*/ 0 h 492919"/>
              <a:gd name="connsiteX16" fmla="*/ 916782 w 1183482"/>
              <a:gd name="connsiteY16" fmla="*/ 9525 h 492919"/>
              <a:gd name="connsiteX17" fmla="*/ 995363 w 1183482"/>
              <a:gd name="connsiteY17" fmla="*/ 35719 h 492919"/>
              <a:gd name="connsiteX18" fmla="*/ 1050132 w 1183482"/>
              <a:gd name="connsiteY18" fmla="*/ 54769 h 492919"/>
              <a:gd name="connsiteX19" fmla="*/ 1085850 w 1183482"/>
              <a:gd name="connsiteY19" fmla="*/ 66675 h 492919"/>
              <a:gd name="connsiteX20" fmla="*/ 1114425 w 1183482"/>
              <a:gd name="connsiteY20" fmla="*/ 83344 h 492919"/>
              <a:gd name="connsiteX21" fmla="*/ 1147763 w 1183482"/>
              <a:gd name="connsiteY21" fmla="*/ 104775 h 492919"/>
              <a:gd name="connsiteX22" fmla="*/ 1164432 w 1183482"/>
              <a:gd name="connsiteY22" fmla="*/ 121444 h 492919"/>
              <a:gd name="connsiteX23" fmla="*/ 1176338 w 1183482"/>
              <a:gd name="connsiteY23" fmla="*/ 142875 h 492919"/>
              <a:gd name="connsiteX24" fmla="*/ 1183482 w 1183482"/>
              <a:gd name="connsiteY24" fmla="*/ 161925 h 492919"/>
              <a:gd name="connsiteX25" fmla="*/ 1183482 w 1183482"/>
              <a:gd name="connsiteY25" fmla="*/ 176213 h 492919"/>
              <a:gd name="connsiteX26" fmla="*/ 1173957 w 1183482"/>
              <a:gd name="connsiteY26" fmla="*/ 200025 h 492919"/>
              <a:gd name="connsiteX27" fmla="*/ 1152525 w 1183482"/>
              <a:gd name="connsiteY27" fmla="*/ 223838 h 492919"/>
              <a:gd name="connsiteX28" fmla="*/ 1126332 w 1183482"/>
              <a:gd name="connsiteY28" fmla="*/ 242888 h 492919"/>
              <a:gd name="connsiteX29" fmla="*/ 1054894 w 1183482"/>
              <a:gd name="connsiteY29" fmla="*/ 257175 h 492919"/>
              <a:gd name="connsiteX30" fmla="*/ 904875 w 1183482"/>
              <a:gd name="connsiteY30" fmla="*/ 288131 h 492919"/>
              <a:gd name="connsiteX31" fmla="*/ 802482 w 1183482"/>
              <a:gd name="connsiteY31" fmla="*/ 30718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3482" h="492919">
                <a:moveTo>
                  <a:pt x="802482" y="307181"/>
                </a:moveTo>
                <a:lnTo>
                  <a:pt x="614363" y="342900"/>
                </a:lnTo>
                <a:lnTo>
                  <a:pt x="464344" y="371475"/>
                </a:lnTo>
                <a:lnTo>
                  <a:pt x="330994" y="400050"/>
                </a:lnTo>
                <a:lnTo>
                  <a:pt x="204788" y="431006"/>
                </a:lnTo>
                <a:lnTo>
                  <a:pt x="107157" y="457200"/>
                </a:lnTo>
                <a:lnTo>
                  <a:pt x="0" y="492919"/>
                </a:lnTo>
                <a:cubicBezTo>
                  <a:pt x="1588" y="411956"/>
                  <a:pt x="3175" y="330994"/>
                  <a:pt x="4763" y="250031"/>
                </a:cubicBezTo>
                <a:lnTo>
                  <a:pt x="178594" y="226219"/>
                </a:lnTo>
                <a:lnTo>
                  <a:pt x="369094" y="188119"/>
                </a:lnTo>
                <a:lnTo>
                  <a:pt x="564357" y="140494"/>
                </a:lnTo>
                <a:lnTo>
                  <a:pt x="673894" y="109538"/>
                </a:lnTo>
                <a:lnTo>
                  <a:pt x="745332" y="73819"/>
                </a:lnTo>
                <a:lnTo>
                  <a:pt x="838200" y="23813"/>
                </a:lnTo>
                <a:lnTo>
                  <a:pt x="873919" y="2381"/>
                </a:lnTo>
                <a:lnTo>
                  <a:pt x="885825" y="0"/>
                </a:lnTo>
                <a:lnTo>
                  <a:pt x="916782" y="9525"/>
                </a:lnTo>
                <a:lnTo>
                  <a:pt x="995363" y="35719"/>
                </a:lnTo>
                <a:lnTo>
                  <a:pt x="1050132" y="54769"/>
                </a:lnTo>
                <a:lnTo>
                  <a:pt x="1085850" y="66675"/>
                </a:lnTo>
                <a:lnTo>
                  <a:pt x="1114425" y="83344"/>
                </a:lnTo>
                <a:lnTo>
                  <a:pt x="1147763" y="104775"/>
                </a:lnTo>
                <a:lnTo>
                  <a:pt x="1164432" y="121444"/>
                </a:lnTo>
                <a:lnTo>
                  <a:pt x="1176338" y="142875"/>
                </a:lnTo>
                <a:lnTo>
                  <a:pt x="1183482" y="161925"/>
                </a:lnTo>
                <a:lnTo>
                  <a:pt x="1183482" y="176213"/>
                </a:lnTo>
                <a:lnTo>
                  <a:pt x="1173957" y="200025"/>
                </a:lnTo>
                <a:lnTo>
                  <a:pt x="1152525" y="223838"/>
                </a:lnTo>
                <a:lnTo>
                  <a:pt x="1126332" y="242888"/>
                </a:lnTo>
                <a:lnTo>
                  <a:pt x="1054894" y="257175"/>
                </a:lnTo>
                <a:lnTo>
                  <a:pt x="904875" y="288131"/>
                </a:lnTo>
                <a:lnTo>
                  <a:pt x="802482" y="307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31F24012-DCFB-400A-A80B-927F0D8354F4}"/>
              </a:ext>
            </a:extLst>
          </p:cNvPr>
          <p:cNvSpPr/>
          <p:nvPr/>
        </p:nvSpPr>
        <p:spPr>
          <a:xfrm>
            <a:off x="2490788" y="4500563"/>
            <a:ext cx="2035175" cy="819150"/>
          </a:xfrm>
          <a:custGeom>
            <a:avLst/>
            <a:gdLst>
              <a:gd name="connsiteX0" fmla="*/ 1824037 w 2035968"/>
              <a:gd name="connsiteY0" fmla="*/ 54768 h 819150"/>
              <a:gd name="connsiteX1" fmla="*/ 1566862 w 2035968"/>
              <a:gd name="connsiteY1" fmla="*/ 140493 h 819150"/>
              <a:gd name="connsiteX2" fmla="*/ 1388268 w 2035968"/>
              <a:gd name="connsiteY2" fmla="*/ 197643 h 819150"/>
              <a:gd name="connsiteX3" fmla="*/ 1223962 w 2035968"/>
              <a:gd name="connsiteY3" fmla="*/ 247650 h 819150"/>
              <a:gd name="connsiteX4" fmla="*/ 1057275 w 2035968"/>
              <a:gd name="connsiteY4" fmla="*/ 295275 h 819150"/>
              <a:gd name="connsiteX5" fmla="*/ 909637 w 2035968"/>
              <a:gd name="connsiteY5" fmla="*/ 330993 h 819150"/>
              <a:gd name="connsiteX6" fmla="*/ 866775 w 2035968"/>
              <a:gd name="connsiteY6" fmla="*/ 338137 h 819150"/>
              <a:gd name="connsiteX7" fmla="*/ 654843 w 2035968"/>
              <a:gd name="connsiteY7" fmla="*/ 397668 h 819150"/>
              <a:gd name="connsiteX8" fmla="*/ 500062 w 2035968"/>
              <a:gd name="connsiteY8" fmla="*/ 452437 h 819150"/>
              <a:gd name="connsiteX9" fmla="*/ 385762 w 2035968"/>
              <a:gd name="connsiteY9" fmla="*/ 488156 h 819150"/>
              <a:gd name="connsiteX10" fmla="*/ 369093 w 2035968"/>
              <a:gd name="connsiteY10" fmla="*/ 490537 h 819150"/>
              <a:gd name="connsiteX11" fmla="*/ 335756 w 2035968"/>
              <a:gd name="connsiteY11" fmla="*/ 488156 h 819150"/>
              <a:gd name="connsiteX12" fmla="*/ 290512 w 2035968"/>
              <a:gd name="connsiteY12" fmla="*/ 481012 h 819150"/>
              <a:gd name="connsiteX13" fmla="*/ 259556 w 2035968"/>
              <a:gd name="connsiteY13" fmla="*/ 473868 h 819150"/>
              <a:gd name="connsiteX14" fmla="*/ 240506 w 2035968"/>
              <a:gd name="connsiteY14" fmla="*/ 466725 h 819150"/>
              <a:gd name="connsiteX15" fmla="*/ 209550 w 2035968"/>
              <a:gd name="connsiteY15" fmla="*/ 450056 h 819150"/>
              <a:gd name="connsiteX16" fmla="*/ 173831 w 2035968"/>
              <a:gd name="connsiteY16" fmla="*/ 423862 h 819150"/>
              <a:gd name="connsiteX17" fmla="*/ 145256 w 2035968"/>
              <a:gd name="connsiteY17" fmla="*/ 400050 h 819150"/>
              <a:gd name="connsiteX18" fmla="*/ 102393 w 2035968"/>
              <a:gd name="connsiteY18" fmla="*/ 354806 h 819150"/>
              <a:gd name="connsiteX19" fmla="*/ 71437 w 2035968"/>
              <a:gd name="connsiteY19" fmla="*/ 316706 h 819150"/>
              <a:gd name="connsiteX20" fmla="*/ 54768 w 2035968"/>
              <a:gd name="connsiteY20" fmla="*/ 300037 h 819150"/>
              <a:gd name="connsiteX21" fmla="*/ 35718 w 2035968"/>
              <a:gd name="connsiteY21" fmla="*/ 285750 h 819150"/>
              <a:gd name="connsiteX22" fmla="*/ 21431 w 2035968"/>
              <a:gd name="connsiteY22" fmla="*/ 283368 h 819150"/>
              <a:gd name="connsiteX23" fmla="*/ 14287 w 2035968"/>
              <a:gd name="connsiteY23" fmla="*/ 285750 h 819150"/>
              <a:gd name="connsiteX24" fmla="*/ 4762 w 2035968"/>
              <a:gd name="connsiteY24" fmla="*/ 297656 h 819150"/>
              <a:gd name="connsiteX25" fmla="*/ 0 w 2035968"/>
              <a:gd name="connsiteY25" fmla="*/ 323850 h 819150"/>
              <a:gd name="connsiteX26" fmla="*/ 4762 w 2035968"/>
              <a:gd name="connsiteY26" fmla="*/ 350043 h 819150"/>
              <a:gd name="connsiteX27" fmla="*/ 23812 w 2035968"/>
              <a:gd name="connsiteY27" fmla="*/ 402431 h 819150"/>
              <a:gd name="connsiteX28" fmla="*/ 57150 w 2035968"/>
              <a:gd name="connsiteY28" fmla="*/ 476250 h 819150"/>
              <a:gd name="connsiteX29" fmla="*/ 100012 w 2035968"/>
              <a:gd name="connsiteY29" fmla="*/ 554831 h 819150"/>
              <a:gd name="connsiteX30" fmla="*/ 135731 w 2035968"/>
              <a:gd name="connsiteY30" fmla="*/ 607218 h 819150"/>
              <a:gd name="connsiteX31" fmla="*/ 176212 w 2035968"/>
              <a:gd name="connsiteY31" fmla="*/ 661987 h 819150"/>
              <a:gd name="connsiteX32" fmla="*/ 226218 w 2035968"/>
              <a:gd name="connsiteY32" fmla="*/ 719137 h 819150"/>
              <a:gd name="connsiteX33" fmla="*/ 278606 w 2035968"/>
              <a:gd name="connsiteY33" fmla="*/ 771525 h 819150"/>
              <a:gd name="connsiteX34" fmla="*/ 319087 w 2035968"/>
              <a:gd name="connsiteY34" fmla="*/ 802481 h 819150"/>
              <a:gd name="connsiteX35" fmla="*/ 340518 w 2035968"/>
              <a:gd name="connsiteY35" fmla="*/ 812006 h 819150"/>
              <a:gd name="connsiteX36" fmla="*/ 364331 w 2035968"/>
              <a:gd name="connsiteY36" fmla="*/ 819150 h 819150"/>
              <a:gd name="connsiteX37" fmla="*/ 388143 w 2035968"/>
              <a:gd name="connsiteY37" fmla="*/ 819150 h 819150"/>
              <a:gd name="connsiteX38" fmla="*/ 411956 w 2035968"/>
              <a:gd name="connsiteY38" fmla="*/ 816768 h 819150"/>
              <a:gd name="connsiteX39" fmla="*/ 445293 w 2035968"/>
              <a:gd name="connsiteY39" fmla="*/ 802481 h 819150"/>
              <a:gd name="connsiteX40" fmla="*/ 471487 w 2035968"/>
              <a:gd name="connsiteY40" fmla="*/ 783431 h 819150"/>
              <a:gd name="connsiteX41" fmla="*/ 490537 w 2035968"/>
              <a:gd name="connsiteY41" fmla="*/ 759618 h 819150"/>
              <a:gd name="connsiteX42" fmla="*/ 552450 w 2035968"/>
              <a:gd name="connsiteY42" fmla="*/ 719137 h 819150"/>
              <a:gd name="connsiteX43" fmla="*/ 642937 w 2035968"/>
              <a:gd name="connsiteY43" fmla="*/ 661987 h 819150"/>
              <a:gd name="connsiteX44" fmla="*/ 876300 w 2035968"/>
              <a:gd name="connsiteY44" fmla="*/ 561975 h 819150"/>
              <a:gd name="connsiteX45" fmla="*/ 1071562 w 2035968"/>
              <a:gd name="connsiteY45" fmla="*/ 492918 h 819150"/>
              <a:gd name="connsiteX46" fmla="*/ 1297781 w 2035968"/>
              <a:gd name="connsiteY46" fmla="*/ 402431 h 819150"/>
              <a:gd name="connsiteX47" fmla="*/ 1509712 w 2035968"/>
              <a:gd name="connsiteY47" fmla="*/ 314325 h 819150"/>
              <a:gd name="connsiteX48" fmla="*/ 1778793 w 2035968"/>
              <a:gd name="connsiteY48" fmla="*/ 185737 h 819150"/>
              <a:gd name="connsiteX49" fmla="*/ 1938337 w 2035968"/>
              <a:gd name="connsiteY49" fmla="*/ 107156 h 819150"/>
              <a:gd name="connsiteX50" fmla="*/ 2012156 w 2035968"/>
              <a:gd name="connsiteY50" fmla="*/ 66675 h 819150"/>
              <a:gd name="connsiteX51" fmla="*/ 2028825 w 2035968"/>
              <a:gd name="connsiteY51" fmla="*/ 50006 h 819150"/>
              <a:gd name="connsiteX52" fmla="*/ 2035968 w 2035968"/>
              <a:gd name="connsiteY52" fmla="*/ 33337 h 819150"/>
              <a:gd name="connsiteX53" fmla="*/ 2035968 w 2035968"/>
              <a:gd name="connsiteY53" fmla="*/ 19050 h 819150"/>
              <a:gd name="connsiteX54" fmla="*/ 2031206 w 2035968"/>
              <a:gd name="connsiteY54" fmla="*/ 11906 h 819150"/>
              <a:gd name="connsiteX55" fmla="*/ 2026443 w 2035968"/>
              <a:gd name="connsiteY55" fmla="*/ 4762 h 819150"/>
              <a:gd name="connsiteX56" fmla="*/ 1993106 w 2035968"/>
              <a:gd name="connsiteY56" fmla="*/ 0 h 819150"/>
              <a:gd name="connsiteX57" fmla="*/ 1945481 w 2035968"/>
              <a:gd name="connsiteY57" fmla="*/ 14287 h 819150"/>
              <a:gd name="connsiteX58" fmla="*/ 1824037 w 2035968"/>
              <a:gd name="connsiteY58" fmla="*/ 54768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35968" h="819150">
                <a:moveTo>
                  <a:pt x="1824037" y="54768"/>
                </a:moveTo>
                <a:lnTo>
                  <a:pt x="1566862" y="140493"/>
                </a:lnTo>
                <a:lnTo>
                  <a:pt x="1388268" y="197643"/>
                </a:lnTo>
                <a:lnTo>
                  <a:pt x="1223962" y="247650"/>
                </a:lnTo>
                <a:lnTo>
                  <a:pt x="1057275" y="295275"/>
                </a:lnTo>
                <a:lnTo>
                  <a:pt x="909637" y="330993"/>
                </a:lnTo>
                <a:lnTo>
                  <a:pt x="866775" y="338137"/>
                </a:lnTo>
                <a:lnTo>
                  <a:pt x="654843" y="397668"/>
                </a:lnTo>
                <a:lnTo>
                  <a:pt x="500062" y="452437"/>
                </a:lnTo>
                <a:lnTo>
                  <a:pt x="385762" y="488156"/>
                </a:lnTo>
                <a:lnTo>
                  <a:pt x="369093" y="490537"/>
                </a:lnTo>
                <a:lnTo>
                  <a:pt x="335756" y="488156"/>
                </a:lnTo>
                <a:lnTo>
                  <a:pt x="290512" y="481012"/>
                </a:lnTo>
                <a:lnTo>
                  <a:pt x="259556" y="473868"/>
                </a:lnTo>
                <a:lnTo>
                  <a:pt x="240506" y="466725"/>
                </a:lnTo>
                <a:lnTo>
                  <a:pt x="209550" y="450056"/>
                </a:lnTo>
                <a:lnTo>
                  <a:pt x="173831" y="423862"/>
                </a:lnTo>
                <a:lnTo>
                  <a:pt x="145256" y="400050"/>
                </a:lnTo>
                <a:lnTo>
                  <a:pt x="102393" y="354806"/>
                </a:lnTo>
                <a:lnTo>
                  <a:pt x="71437" y="316706"/>
                </a:lnTo>
                <a:lnTo>
                  <a:pt x="54768" y="300037"/>
                </a:lnTo>
                <a:lnTo>
                  <a:pt x="35718" y="285750"/>
                </a:lnTo>
                <a:lnTo>
                  <a:pt x="21431" y="283368"/>
                </a:lnTo>
                <a:lnTo>
                  <a:pt x="14287" y="285750"/>
                </a:lnTo>
                <a:lnTo>
                  <a:pt x="4762" y="297656"/>
                </a:lnTo>
                <a:lnTo>
                  <a:pt x="0" y="323850"/>
                </a:lnTo>
                <a:lnTo>
                  <a:pt x="4762" y="350043"/>
                </a:lnTo>
                <a:lnTo>
                  <a:pt x="23812" y="402431"/>
                </a:lnTo>
                <a:lnTo>
                  <a:pt x="57150" y="476250"/>
                </a:lnTo>
                <a:lnTo>
                  <a:pt x="100012" y="554831"/>
                </a:lnTo>
                <a:lnTo>
                  <a:pt x="135731" y="607218"/>
                </a:lnTo>
                <a:lnTo>
                  <a:pt x="176212" y="661987"/>
                </a:lnTo>
                <a:lnTo>
                  <a:pt x="226218" y="719137"/>
                </a:lnTo>
                <a:lnTo>
                  <a:pt x="278606" y="771525"/>
                </a:lnTo>
                <a:lnTo>
                  <a:pt x="319087" y="802481"/>
                </a:lnTo>
                <a:lnTo>
                  <a:pt x="340518" y="812006"/>
                </a:lnTo>
                <a:lnTo>
                  <a:pt x="364331" y="819150"/>
                </a:lnTo>
                <a:lnTo>
                  <a:pt x="388143" y="819150"/>
                </a:lnTo>
                <a:lnTo>
                  <a:pt x="411956" y="816768"/>
                </a:lnTo>
                <a:lnTo>
                  <a:pt x="445293" y="802481"/>
                </a:lnTo>
                <a:lnTo>
                  <a:pt x="471487" y="783431"/>
                </a:lnTo>
                <a:lnTo>
                  <a:pt x="490537" y="759618"/>
                </a:lnTo>
                <a:lnTo>
                  <a:pt x="552450" y="719137"/>
                </a:lnTo>
                <a:lnTo>
                  <a:pt x="642937" y="661987"/>
                </a:lnTo>
                <a:lnTo>
                  <a:pt x="876300" y="561975"/>
                </a:lnTo>
                <a:lnTo>
                  <a:pt x="1071562" y="492918"/>
                </a:lnTo>
                <a:lnTo>
                  <a:pt x="1297781" y="402431"/>
                </a:lnTo>
                <a:lnTo>
                  <a:pt x="1509712" y="314325"/>
                </a:lnTo>
                <a:lnTo>
                  <a:pt x="1778793" y="185737"/>
                </a:lnTo>
                <a:lnTo>
                  <a:pt x="1938337" y="107156"/>
                </a:lnTo>
                <a:lnTo>
                  <a:pt x="2012156" y="66675"/>
                </a:lnTo>
                <a:lnTo>
                  <a:pt x="2028825" y="50006"/>
                </a:lnTo>
                <a:lnTo>
                  <a:pt x="2035968" y="33337"/>
                </a:lnTo>
                <a:lnTo>
                  <a:pt x="2035968" y="19050"/>
                </a:lnTo>
                <a:lnTo>
                  <a:pt x="2031206" y="11906"/>
                </a:lnTo>
                <a:lnTo>
                  <a:pt x="2026443" y="4762"/>
                </a:lnTo>
                <a:lnTo>
                  <a:pt x="1993106" y="0"/>
                </a:lnTo>
                <a:lnTo>
                  <a:pt x="1945481" y="14287"/>
                </a:lnTo>
                <a:lnTo>
                  <a:pt x="1824037" y="547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BCCBB225-0879-417B-80E9-CD76E6153F45}"/>
              </a:ext>
            </a:extLst>
          </p:cNvPr>
          <p:cNvSpPr/>
          <p:nvPr/>
        </p:nvSpPr>
        <p:spPr>
          <a:xfrm>
            <a:off x="4576763" y="1820863"/>
            <a:ext cx="728662" cy="1711325"/>
          </a:xfrm>
          <a:custGeom>
            <a:avLst/>
            <a:gdLst>
              <a:gd name="connsiteX0" fmla="*/ 707231 w 728662"/>
              <a:gd name="connsiteY0" fmla="*/ 421482 h 1709738"/>
              <a:gd name="connsiteX1" fmla="*/ 716756 w 728662"/>
              <a:gd name="connsiteY1" fmla="*/ 321469 h 1709738"/>
              <a:gd name="connsiteX2" fmla="*/ 726281 w 728662"/>
              <a:gd name="connsiteY2" fmla="*/ 230982 h 1709738"/>
              <a:gd name="connsiteX3" fmla="*/ 728662 w 728662"/>
              <a:gd name="connsiteY3" fmla="*/ 200025 h 1709738"/>
              <a:gd name="connsiteX4" fmla="*/ 702468 w 728662"/>
              <a:gd name="connsiteY4" fmla="*/ 88107 h 1709738"/>
              <a:gd name="connsiteX5" fmla="*/ 650081 w 728662"/>
              <a:gd name="connsiteY5" fmla="*/ 73819 h 1709738"/>
              <a:gd name="connsiteX6" fmla="*/ 554831 w 728662"/>
              <a:gd name="connsiteY6" fmla="*/ 47625 h 1709738"/>
              <a:gd name="connsiteX7" fmla="*/ 464343 w 728662"/>
              <a:gd name="connsiteY7" fmla="*/ 26194 h 1709738"/>
              <a:gd name="connsiteX8" fmla="*/ 381000 w 728662"/>
              <a:gd name="connsiteY8" fmla="*/ 9525 h 1709738"/>
              <a:gd name="connsiteX9" fmla="*/ 321468 w 728662"/>
              <a:gd name="connsiteY9" fmla="*/ 0 h 1709738"/>
              <a:gd name="connsiteX10" fmla="*/ 307181 w 728662"/>
              <a:gd name="connsiteY10" fmla="*/ 0 h 1709738"/>
              <a:gd name="connsiteX11" fmla="*/ 285750 w 728662"/>
              <a:gd name="connsiteY11" fmla="*/ 4763 h 1709738"/>
              <a:gd name="connsiteX12" fmla="*/ 269081 w 728662"/>
              <a:gd name="connsiteY12" fmla="*/ 11907 h 1709738"/>
              <a:gd name="connsiteX13" fmla="*/ 261937 w 728662"/>
              <a:gd name="connsiteY13" fmla="*/ 19050 h 1709738"/>
              <a:gd name="connsiteX14" fmla="*/ 259556 w 728662"/>
              <a:gd name="connsiteY14" fmla="*/ 26194 h 1709738"/>
              <a:gd name="connsiteX15" fmla="*/ 259556 w 728662"/>
              <a:gd name="connsiteY15" fmla="*/ 35719 h 1709738"/>
              <a:gd name="connsiteX16" fmla="*/ 261937 w 728662"/>
              <a:gd name="connsiteY16" fmla="*/ 50007 h 1709738"/>
              <a:gd name="connsiteX17" fmla="*/ 280987 w 728662"/>
              <a:gd name="connsiteY17" fmla="*/ 73819 h 1709738"/>
              <a:gd name="connsiteX18" fmla="*/ 304800 w 728662"/>
              <a:gd name="connsiteY18" fmla="*/ 90488 h 1709738"/>
              <a:gd name="connsiteX19" fmla="*/ 333375 w 728662"/>
              <a:gd name="connsiteY19" fmla="*/ 107157 h 1709738"/>
              <a:gd name="connsiteX20" fmla="*/ 373856 w 728662"/>
              <a:gd name="connsiteY20" fmla="*/ 140494 h 1709738"/>
              <a:gd name="connsiteX21" fmla="*/ 402431 w 728662"/>
              <a:gd name="connsiteY21" fmla="*/ 166688 h 1709738"/>
              <a:gd name="connsiteX22" fmla="*/ 423862 w 728662"/>
              <a:gd name="connsiteY22" fmla="*/ 188119 h 1709738"/>
              <a:gd name="connsiteX23" fmla="*/ 435768 w 728662"/>
              <a:gd name="connsiteY23" fmla="*/ 204788 h 1709738"/>
              <a:gd name="connsiteX24" fmla="*/ 445293 w 728662"/>
              <a:gd name="connsiteY24" fmla="*/ 221457 h 1709738"/>
              <a:gd name="connsiteX25" fmla="*/ 452437 w 728662"/>
              <a:gd name="connsiteY25" fmla="*/ 252413 h 1709738"/>
              <a:gd name="connsiteX26" fmla="*/ 454818 w 728662"/>
              <a:gd name="connsiteY26" fmla="*/ 273844 h 1709738"/>
              <a:gd name="connsiteX27" fmla="*/ 459581 w 728662"/>
              <a:gd name="connsiteY27" fmla="*/ 359569 h 1709738"/>
              <a:gd name="connsiteX28" fmla="*/ 454818 w 728662"/>
              <a:gd name="connsiteY28" fmla="*/ 481013 h 1709738"/>
              <a:gd name="connsiteX29" fmla="*/ 450056 w 728662"/>
              <a:gd name="connsiteY29" fmla="*/ 554832 h 1709738"/>
              <a:gd name="connsiteX30" fmla="*/ 440531 w 728662"/>
              <a:gd name="connsiteY30" fmla="*/ 628650 h 1709738"/>
              <a:gd name="connsiteX31" fmla="*/ 419100 w 728662"/>
              <a:gd name="connsiteY31" fmla="*/ 752475 h 1709738"/>
              <a:gd name="connsiteX32" fmla="*/ 381000 w 728662"/>
              <a:gd name="connsiteY32" fmla="*/ 900113 h 1709738"/>
              <a:gd name="connsiteX33" fmla="*/ 333375 w 728662"/>
              <a:gd name="connsiteY33" fmla="*/ 1042988 h 1709738"/>
              <a:gd name="connsiteX34" fmla="*/ 280987 w 728662"/>
              <a:gd name="connsiteY34" fmla="*/ 1171575 h 1709738"/>
              <a:gd name="connsiteX35" fmla="*/ 209550 w 728662"/>
              <a:gd name="connsiteY35" fmla="*/ 1321594 h 1709738"/>
              <a:gd name="connsiteX36" fmla="*/ 111918 w 728662"/>
              <a:gd name="connsiteY36" fmla="*/ 1495425 h 1709738"/>
              <a:gd name="connsiteX37" fmla="*/ 19050 w 728662"/>
              <a:gd name="connsiteY37" fmla="*/ 1640682 h 1709738"/>
              <a:gd name="connsiteX38" fmla="*/ 7143 w 728662"/>
              <a:gd name="connsiteY38" fmla="*/ 1664494 h 1709738"/>
              <a:gd name="connsiteX39" fmla="*/ 0 w 728662"/>
              <a:gd name="connsiteY39" fmla="*/ 1690688 h 1709738"/>
              <a:gd name="connsiteX40" fmla="*/ 2381 w 728662"/>
              <a:gd name="connsiteY40" fmla="*/ 1702594 h 1709738"/>
              <a:gd name="connsiteX41" fmla="*/ 4762 w 728662"/>
              <a:gd name="connsiteY41" fmla="*/ 1707357 h 1709738"/>
              <a:gd name="connsiteX42" fmla="*/ 9525 w 728662"/>
              <a:gd name="connsiteY42" fmla="*/ 1709738 h 1709738"/>
              <a:gd name="connsiteX43" fmla="*/ 19050 w 728662"/>
              <a:gd name="connsiteY43" fmla="*/ 1709738 h 1709738"/>
              <a:gd name="connsiteX44" fmla="*/ 38100 w 728662"/>
              <a:gd name="connsiteY44" fmla="*/ 1704975 h 1709738"/>
              <a:gd name="connsiteX45" fmla="*/ 61912 w 728662"/>
              <a:gd name="connsiteY45" fmla="*/ 1690688 h 1709738"/>
              <a:gd name="connsiteX46" fmla="*/ 119062 w 728662"/>
              <a:gd name="connsiteY46" fmla="*/ 1645444 h 1709738"/>
              <a:gd name="connsiteX47" fmla="*/ 185737 w 728662"/>
              <a:gd name="connsiteY47" fmla="*/ 1585913 h 1709738"/>
              <a:gd name="connsiteX48" fmla="*/ 259556 w 728662"/>
              <a:gd name="connsiteY48" fmla="*/ 1514475 h 1709738"/>
              <a:gd name="connsiteX49" fmla="*/ 335756 w 728662"/>
              <a:gd name="connsiteY49" fmla="*/ 1428750 h 1709738"/>
              <a:gd name="connsiteX50" fmla="*/ 385762 w 728662"/>
              <a:gd name="connsiteY50" fmla="*/ 1364457 h 1709738"/>
              <a:gd name="connsiteX51" fmla="*/ 438150 w 728662"/>
              <a:gd name="connsiteY51" fmla="*/ 1290638 h 1709738"/>
              <a:gd name="connsiteX52" fmla="*/ 481012 w 728662"/>
              <a:gd name="connsiteY52" fmla="*/ 1223963 h 1709738"/>
              <a:gd name="connsiteX53" fmla="*/ 528637 w 728662"/>
              <a:gd name="connsiteY53" fmla="*/ 1138238 h 1709738"/>
              <a:gd name="connsiteX54" fmla="*/ 566737 w 728662"/>
              <a:gd name="connsiteY54" fmla="*/ 1052513 h 1709738"/>
              <a:gd name="connsiteX55" fmla="*/ 592931 w 728662"/>
              <a:gd name="connsiteY55" fmla="*/ 978694 h 1709738"/>
              <a:gd name="connsiteX56" fmla="*/ 616743 w 728662"/>
              <a:gd name="connsiteY56" fmla="*/ 900113 h 1709738"/>
              <a:gd name="connsiteX57" fmla="*/ 635793 w 728662"/>
              <a:gd name="connsiteY57" fmla="*/ 826294 h 1709738"/>
              <a:gd name="connsiteX58" fmla="*/ 652462 w 728662"/>
              <a:gd name="connsiteY58" fmla="*/ 759619 h 1709738"/>
              <a:gd name="connsiteX59" fmla="*/ 664368 w 728662"/>
              <a:gd name="connsiteY59" fmla="*/ 702469 h 1709738"/>
              <a:gd name="connsiteX60" fmla="*/ 678656 w 728662"/>
              <a:gd name="connsiteY60" fmla="*/ 628650 h 1709738"/>
              <a:gd name="connsiteX61" fmla="*/ 690562 w 728662"/>
              <a:gd name="connsiteY61" fmla="*/ 545307 h 1709738"/>
              <a:gd name="connsiteX62" fmla="*/ 707231 w 728662"/>
              <a:gd name="connsiteY62" fmla="*/ 421482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728662" h="1709738">
                <a:moveTo>
                  <a:pt x="707231" y="421482"/>
                </a:moveTo>
                <a:lnTo>
                  <a:pt x="716756" y="321469"/>
                </a:lnTo>
                <a:lnTo>
                  <a:pt x="726281" y="230982"/>
                </a:lnTo>
                <a:lnTo>
                  <a:pt x="728662" y="200025"/>
                </a:lnTo>
                <a:lnTo>
                  <a:pt x="702468" y="88107"/>
                </a:lnTo>
                <a:lnTo>
                  <a:pt x="650081" y="73819"/>
                </a:lnTo>
                <a:lnTo>
                  <a:pt x="554831" y="47625"/>
                </a:lnTo>
                <a:lnTo>
                  <a:pt x="464343" y="26194"/>
                </a:lnTo>
                <a:lnTo>
                  <a:pt x="381000" y="9525"/>
                </a:lnTo>
                <a:lnTo>
                  <a:pt x="321468" y="0"/>
                </a:lnTo>
                <a:lnTo>
                  <a:pt x="307181" y="0"/>
                </a:lnTo>
                <a:lnTo>
                  <a:pt x="285750" y="4763"/>
                </a:lnTo>
                <a:lnTo>
                  <a:pt x="269081" y="11907"/>
                </a:lnTo>
                <a:lnTo>
                  <a:pt x="261937" y="19050"/>
                </a:lnTo>
                <a:lnTo>
                  <a:pt x="259556" y="26194"/>
                </a:lnTo>
                <a:lnTo>
                  <a:pt x="259556" y="35719"/>
                </a:lnTo>
                <a:lnTo>
                  <a:pt x="261937" y="50007"/>
                </a:lnTo>
                <a:lnTo>
                  <a:pt x="280987" y="73819"/>
                </a:lnTo>
                <a:lnTo>
                  <a:pt x="304800" y="90488"/>
                </a:lnTo>
                <a:lnTo>
                  <a:pt x="333375" y="107157"/>
                </a:lnTo>
                <a:lnTo>
                  <a:pt x="373856" y="140494"/>
                </a:lnTo>
                <a:lnTo>
                  <a:pt x="402431" y="166688"/>
                </a:lnTo>
                <a:lnTo>
                  <a:pt x="423862" y="188119"/>
                </a:lnTo>
                <a:lnTo>
                  <a:pt x="435768" y="204788"/>
                </a:lnTo>
                <a:lnTo>
                  <a:pt x="445293" y="221457"/>
                </a:lnTo>
                <a:lnTo>
                  <a:pt x="452437" y="252413"/>
                </a:lnTo>
                <a:lnTo>
                  <a:pt x="454818" y="273844"/>
                </a:lnTo>
                <a:lnTo>
                  <a:pt x="459581" y="359569"/>
                </a:lnTo>
                <a:lnTo>
                  <a:pt x="454818" y="481013"/>
                </a:lnTo>
                <a:lnTo>
                  <a:pt x="450056" y="554832"/>
                </a:lnTo>
                <a:lnTo>
                  <a:pt x="440531" y="628650"/>
                </a:lnTo>
                <a:lnTo>
                  <a:pt x="419100" y="752475"/>
                </a:lnTo>
                <a:lnTo>
                  <a:pt x="381000" y="900113"/>
                </a:lnTo>
                <a:lnTo>
                  <a:pt x="333375" y="1042988"/>
                </a:lnTo>
                <a:lnTo>
                  <a:pt x="280987" y="1171575"/>
                </a:lnTo>
                <a:lnTo>
                  <a:pt x="209550" y="1321594"/>
                </a:lnTo>
                <a:lnTo>
                  <a:pt x="111918" y="1495425"/>
                </a:lnTo>
                <a:lnTo>
                  <a:pt x="19050" y="1640682"/>
                </a:lnTo>
                <a:lnTo>
                  <a:pt x="7143" y="1664494"/>
                </a:lnTo>
                <a:lnTo>
                  <a:pt x="0" y="1690688"/>
                </a:lnTo>
                <a:lnTo>
                  <a:pt x="2381" y="1702594"/>
                </a:lnTo>
                <a:lnTo>
                  <a:pt x="4762" y="1707357"/>
                </a:lnTo>
                <a:lnTo>
                  <a:pt x="9525" y="1709738"/>
                </a:lnTo>
                <a:lnTo>
                  <a:pt x="19050" y="1709738"/>
                </a:lnTo>
                <a:lnTo>
                  <a:pt x="38100" y="1704975"/>
                </a:lnTo>
                <a:lnTo>
                  <a:pt x="61912" y="1690688"/>
                </a:lnTo>
                <a:lnTo>
                  <a:pt x="119062" y="1645444"/>
                </a:lnTo>
                <a:lnTo>
                  <a:pt x="185737" y="1585913"/>
                </a:lnTo>
                <a:lnTo>
                  <a:pt x="259556" y="1514475"/>
                </a:lnTo>
                <a:lnTo>
                  <a:pt x="335756" y="1428750"/>
                </a:lnTo>
                <a:lnTo>
                  <a:pt x="385762" y="1364457"/>
                </a:lnTo>
                <a:lnTo>
                  <a:pt x="438150" y="1290638"/>
                </a:lnTo>
                <a:lnTo>
                  <a:pt x="481012" y="1223963"/>
                </a:lnTo>
                <a:lnTo>
                  <a:pt x="528637" y="1138238"/>
                </a:lnTo>
                <a:lnTo>
                  <a:pt x="566737" y="1052513"/>
                </a:lnTo>
                <a:lnTo>
                  <a:pt x="592931" y="978694"/>
                </a:lnTo>
                <a:lnTo>
                  <a:pt x="616743" y="900113"/>
                </a:lnTo>
                <a:lnTo>
                  <a:pt x="635793" y="826294"/>
                </a:lnTo>
                <a:lnTo>
                  <a:pt x="652462" y="759619"/>
                </a:lnTo>
                <a:lnTo>
                  <a:pt x="664368" y="702469"/>
                </a:lnTo>
                <a:lnTo>
                  <a:pt x="678656" y="628650"/>
                </a:lnTo>
                <a:lnTo>
                  <a:pt x="690562" y="545307"/>
                </a:lnTo>
                <a:lnTo>
                  <a:pt x="707231" y="4214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C9BB217-83D9-4A34-9788-CBABB5851391}"/>
              </a:ext>
            </a:extLst>
          </p:cNvPr>
          <p:cNvSpPr/>
          <p:nvPr/>
        </p:nvSpPr>
        <p:spPr>
          <a:xfrm>
            <a:off x="5211763" y="1668463"/>
            <a:ext cx="2155825" cy="1403350"/>
          </a:xfrm>
          <a:custGeom>
            <a:avLst/>
            <a:gdLst>
              <a:gd name="connsiteX0" fmla="*/ 781050 w 2155032"/>
              <a:gd name="connsiteY0" fmla="*/ 750094 h 1402557"/>
              <a:gd name="connsiteX1" fmla="*/ 781050 w 2155032"/>
              <a:gd name="connsiteY1" fmla="*/ 571500 h 1402557"/>
              <a:gd name="connsiteX2" fmla="*/ 781050 w 2155032"/>
              <a:gd name="connsiteY2" fmla="*/ 419100 h 1402557"/>
              <a:gd name="connsiteX3" fmla="*/ 781050 w 2155032"/>
              <a:gd name="connsiteY3" fmla="*/ 326232 h 1402557"/>
              <a:gd name="connsiteX4" fmla="*/ 778669 w 2155032"/>
              <a:gd name="connsiteY4" fmla="*/ 304800 h 1402557"/>
              <a:gd name="connsiteX5" fmla="*/ 773907 w 2155032"/>
              <a:gd name="connsiteY5" fmla="*/ 290513 h 1402557"/>
              <a:gd name="connsiteX6" fmla="*/ 764382 w 2155032"/>
              <a:gd name="connsiteY6" fmla="*/ 276225 h 1402557"/>
              <a:gd name="connsiteX7" fmla="*/ 752475 w 2155032"/>
              <a:gd name="connsiteY7" fmla="*/ 264319 h 1402557"/>
              <a:gd name="connsiteX8" fmla="*/ 723900 w 2155032"/>
              <a:gd name="connsiteY8" fmla="*/ 250032 h 1402557"/>
              <a:gd name="connsiteX9" fmla="*/ 692944 w 2155032"/>
              <a:gd name="connsiteY9" fmla="*/ 242888 h 1402557"/>
              <a:gd name="connsiteX10" fmla="*/ 664369 w 2155032"/>
              <a:gd name="connsiteY10" fmla="*/ 247650 h 1402557"/>
              <a:gd name="connsiteX11" fmla="*/ 585788 w 2155032"/>
              <a:gd name="connsiteY11" fmla="*/ 271463 h 1402557"/>
              <a:gd name="connsiteX12" fmla="*/ 492919 w 2155032"/>
              <a:gd name="connsiteY12" fmla="*/ 300038 h 1402557"/>
              <a:gd name="connsiteX13" fmla="*/ 392907 w 2155032"/>
              <a:gd name="connsiteY13" fmla="*/ 326232 h 1402557"/>
              <a:gd name="connsiteX14" fmla="*/ 323850 w 2155032"/>
              <a:gd name="connsiteY14" fmla="*/ 345282 h 1402557"/>
              <a:gd name="connsiteX15" fmla="*/ 288132 w 2155032"/>
              <a:gd name="connsiteY15" fmla="*/ 354807 h 1402557"/>
              <a:gd name="connsiteX16" fmla="*/ 238125 w 2155032"/>
              <a:gd name="connsiteY16" fmla="*/ 361950 h 1402557"/>
              <a:gd name="connsiteX17" fmla="*/ 176213 w 2155032"/>
              <a:gd name="connsiteY17" fmla="*/ 371475 h 1402557"/>
              <a:gd name="connsiteX18" fmla="*/ 2382 w 2155032"/>
              <a:gd name="connsiteY18" fmla="*/ 378619 h 1402557"/>
              <a:gd name="connsiteX19" fmla="*/ 0 w 2155032"/>
              <a:gd name="connsiteY19" fmla="*/ 257175 h 1402557"/>
              <a:gd name="connsiteX20" fmla="*/ 128588 w 2155032"/>
              <a:gd name="connsiteY20" fmla="*/ 223838 h 1402557"/>
              <a:gd name="connsiteX21" fmla="*/ 311944 w 2155032"/>
              <a:gd name="connsiteY21" fmla="*/ 166688 h 1402557"/>
              <a:gd name="connsiteX22" fmla="*/ 500063 w 2155032"/>
              <a:gd name="connsiteY22" fmla="*/ 109538 h 1402557"/>
              <a:gd name="connsiteX23" fmla="*/ 652463 w 2155032"/>
              <a:gd name="connsiteY23" fmla="*/ 61913 h 1402557"/>
              <a:gd name="connsiteX24" fmla="*/ 773907 w 2155032"/>
              <a:gd name="connsiteY24" fmla="*/ 16669 h 1402557"/>
              <a:gd name="connsiteX25" fmla="*/ 819150 w 2155032"/>
              <a:gd name="connsiteY25" fmla="*/ 0 h 1402557"/>
              <a:gd name="connsiteX26" fmla="*/ 831057 w 2155032"/>
              <a:gd name="connsiteY26" fmla="*/ 0 h 1402557"/>
              <a:gd name="connsiteX27" fmla="*/ 857250 w 2155032"/>
              <a:gd name="connsiteY27" fmla="*/ 11907 h 1402557"/>
              <a:gd name="connsiteX28" fmla="*/ 931069 w 2155032"/>
              <a:gd name="connsiteY28" fmla="*/ 54769 h 1402557"/>
              <a:gd name="connsiteX29" fmla="*/ 1016794 w 2155032"/>
              <a:gd name="connsiteY29" fmla="*/ 114300 h 1402557"/>
              <a:gd name="connsiteX30" fmla="*/ 1069182 w 2155032"/>
              <a:gd name="connsiteY30" fmla="*/ 154782 h 1402557"/>
              <a:gd name="connsiteX31" fmla="*/ 1109663 w 2155032"/>
              <a:gd name="connsiteY31" fmla="*/ 197644 h 1402557"/>
              <a:gd name="connsiteX32" fmla="*/ 1133475 w 2155032"/>
              <a:gd name="connsiteY32" fmla="*/ 228600 h 1402557"/>
              <a:gd name="connsiteX33" fmla="*/ 1140619 w 2155032"/>
              <a:gd name="connsiteY33" fmla="*/ 242888 h 1402557"/>
              <a:gd name="connsiteX34" fmla="*/ 1143000 w 2155032"/>
              <a:gd name="connsiteY34" fmla="*/ 254794 h 1402557"/>
              <a:gd name="connsiteX35" fmla="*/ 1143000 w 2155032"/>
              <a:gd name="connsiteY35" fmla="*/ 271463 h 1402557"/>
              <a:gd name="connsiteX36" fmla="*/ 1135857 w 2155032"/>
              <a:gd name="connsiteY36" fmla="*/ 295275 h 1402557"/>
              <a:gd name="connsiteX37" fmla="*/ 1116807 w 2155032"/>
              <a:gd name="connsiteY37" fmla="*/ 326232 h 1402557"/>
              <a:gd name="connsiteX38" fmla="*/ 1078707 w 2155032"/>
              <a:gd name="connsiteY38" fmla="*/ 369094 h 1402557"/>
              <a:gd name="connsiteX39" fmla="*/ 1069182 w 2155032"/>
              <a:gd name="connsiteY39" fmla="*/ 381000 h 1402557"/>
              <a:gd name="connsiteX40" fmla="*/ 1050132 w 2155032"/>
              <a:gd name="connsiteY40" fmla="*/ 440532 h 1402557"/>
              <a:gd name="connsiteX41" fmla="*/ 1035844 w 2155032"/>
              <a:gd name="connsiteY41" fmla="*/ 507207 h 1402557"/>
              <a:gd name="connsiteX42" fmla="*/ 1026319 w 2155032"/>
              <a:gd name="connsiteY42" fmla="*/ 557213 h 1402557"/>
              <a:gd name="connsiteX43" fmla="*/ 1016794 w 2155032"/>
              <a:gd name="connsiteY43" fmla="*/ 633413 h 1402557"/>
              <a:gd name="connsiteX44" fmla="*/ 1009650 w 2155032"/>
              <a:gd name="connsiteY44" fmla="*/ 704850 h 1402557"/>
              <a:gd name="connsiteX45" fmla="*/ 1007269 w 2155032"/>
              <a:gd name="connsiteY45" fmla="*/ 797719 h 1402557"/>
              <a:gd name="connsiteX46" fmla="*/ 1004888 w 2155032"/>
              <a:gd name="connsiteY46" fmla="*/ 959644 h 1402557"/>
              <a:gd name="connsiteX47" fmla="*/ 1007269 w 2155032"/>
              <a:gd name="connsiteY47" fmla="*/ 1052513 h 1402557"/>
              <a:gd name="connsiteX48" fmla="*/ 1009650 w 2155032"/>
              <a:gd name="connsiteY48" fmla="*/ 1107282 h 1402557"/>
              <a:gd name="connsiteX49" fmla="*/ 1014413 w 2155032"/>
              <a:gd name="connsiteY49" fmla="*/ 1133475 h 1402557"/>
              <a:gd name="connsiteX50" fmla="*/ 1021557 w 2155032"/>
              <a:gd name="connsiteY50" fmla="*/ 1147763 h 1402557"/>
              <a:gd name="connsiteX51" fmla="*/ 1038225 w 2155032"/>
              <a:gd name="connsiteY51" fmla="*/ 1166813 h 1402557"/>
              <a:gd name="connsiteX52" fmla="*/ 1059657 w 2155032"/>
              <a:gd name="connsiteY52" fmla="*/ 1178719 h 1402557"/>
              <a:gd name="connsiteX53" fmla="*/ 1083469 w 2155032"/>
              <a:gd name="connsiteY53" fmla="*/ 1188244 h 1402557"/>
              <a:gd name="connsiteX54" fmla="*/ 1123950 w 2155032"/>
              <a:gd name="connsiteY54" fmla="*/ 1197769 h 1402557"/>
              <a:gd name="connsiteX55" fmla="*/ 1185863 w 2155032"/>
              <a:gd name="connsiteY55" fmla="*/ 1202532 h 1402557"/>
              <a:gd name="connsiteX56" fmla="*/ 1321594 w 2155032"/>
              <a:gd name="connsiteY56" fmla="*/ 1200150 h 1402557"/>
              <a:gd name="connsiteX57" fmla="*/ 1538288 w 2155032"/>
              <a:gd name="connsiteY57" fmla="*/ 1190625 h 1402557"/>
              <a:gd name="connsiteX58" fmla="*/ 1588294 w 2155032"/>
              <a:gd name="connsiteY58" fmla="*/ 1183482 h 1402557"/>
              <a:gd name="connsiteX59" fmla="*/ 1619250 w 2155032"/>
              <a:gd name="connsiteY59" fmla="*/ 1173957 h 1402557"/>
              <a:gd name="connsiteX60" fmla="*/ 2107407 w 2155032"/>
              <a:gd name="connsiteY60" fmla="*/ 1188244 h 1402557"/>
              <a:gd name="connsiteX61" fmla="*/ 2124075 w 2155032"/>
              <a:gd name="connsiteY61" fmla="*/ 1202532 h 1402557"/>
              <a:gd name="connsiteX62" fmla="*/ 2140744 w 2155032"/>
              <a:gd name="connsiteY62" fmla="*/ 1221582 h 1402557"/>
              <a:gd name="connsiteX63" fmla="*/ 2150269 w 2155032"/>
              <a:gd name="connsiteY63" fmla="*/ 1238250 h 1402557"/>
              <a:gd name="connsiteX64" fmla="*/ 2155032 w 2155032"/>
              <a:gd name="connsiteY64" fmla="*/ 1252538 h 1402557"/>
              <a:gd name="connsiteX65" fmla="*/ 2155032 w 2155032"/>
              <a:gd name="connsiteY65" fmla="*/ 1266825 h 1402557"/>
              <a:gd name="connsiteX66" fmla="*/ 2147888 w 2155032"/>
              <a:gd name="connsiteY66" fmla="*/ 1288257 h 1402557"/>
              <a:gd name="connsiteX67" fmla="*/ 2131219 w 2155032"/>
              <a:gd name="connsiteY67" fmla="*/ 1304925 h 1402557"/>
              <a:gd name="connsiteX68" fmla="*/ 2102644 w 2155032"/>
              <a:gd name="connsiteY68" fmla="*/ 1321594 h 1402557"/>
              <a:gd name="connsiteX69" fmla="*/ 2057400 w 2155032"/>
              <a:gd name="connsiteY69" fmla="*/ 1338263 h 1402557"/>
              <a:gd name="connsiteX70" fmla="*/ 1974057 w 2155032"/>
              <a:gd name="connsiteY70" fmla="*/ 1357313 h 1402557"/>
              <a:gd name="connsiteX71" fmla="*/ 1866900 w 2155032"/>
              <a:gd name="connsiteY71" fmla="*/ 1376363 h 1402557"/>
              <a:gd name="connsiteX72" fmla="*/ 1759744 w 2155032"/>
              <a:gd name="connsiteY72" fmla="*/ 1388269 h 1402557"/>
              <a:gd name="connsiteX73" fmla="*/ 1674019 w 2155032"/>
              <a:gd name="connsiteY73" fmla="*/ 1395413 h 1402557"/>
              <a:gd name="connsiteX74" fmla="*/ 1571625 w 2155032"/>
              <a:gd name="connsiteY74" fmla="*/ 1402557 h 1402557"/>
              <a:gd name="connsiteX75" fmla="*/ 1476375 w 2155032"/>
              <a:gd name="connsiteY75" fmla="*/ 1402557 h 1402557"/>
              <a:gd name="connsiteX76" fmla="*/ 1357313 w 2155032"/>
              <a:gd name="connsiteY76" fmla="*/ 1402557 h 1402557"/>
              <a:gd name="connsiteX77" fmla="*/ 1245394 w 2155032"/>
              <a:gd name="connsiteY77" fmla="*/ 1395413 h 1402557"/>
              <a:gd name="connsiteX78" fmla="*/ 1123950 w 2155032"/>
              <a:gd name="connsiteY78" fmla="*/ 1383507 h 1402557"/>
              <a:gd name="connsiteX79" fmla="*/ 1023938 w 2155032"/>
              <a:gd name="connsiteY79" fmla="*/ 1369219 h 1402557"/>
              <a:gd name="connsiteX80" fmla="*/ 964407 w 2155032"/>
              <a:gd name="connsiteY80" fmla="*/ 1357313 h 1402557"/>
              <a:gd name="connsiteX81" fmla="*/ 933450 w 2155032"/>
              <a:gd name="connsiteY81" fmla="*/ 1345407 h 1402557"/>
              <a:gd name="connsiteX82" fmla="*/ 897732 w 2155032"/>
              <a:gd name="connsiteY82" fmla="*/ 1323975 h 1402557"/>
              <a:gd name="connsiteX83" fmla="*/ 871538 w 2155032"/>
              <a:gd name="connsiteY83" fmla="*/ 1302544 h 1402557"/>
              <a:gd name="connsiteX84" fmla="*/ 850107 w 2155032"/>
              <a:gd name="connsiteY84" fmla="*/ 1278732 h 1402557"/>
              <a:gd name="connsiteX85" fmla="*/ 835819 w 2155032"/>
              <a:gd name="connsiteY85" fmla="*/ 1262063 h 1402557"/>
              <a:gd name="connsiteX86" fmla="*/ 819150 w 2155032"/>
              <a:gd name="connsiteY86" fmla="*/ 1233488 h 1402557"/>
              <a:gd name="connsiteX87" fmla="*/ 804863 w 2155032"/>
              <a:gd name="connsiteY87" fmla="*/ 1200150 h 1402557"/>
              <a:gd name="connsiteX88" fmla="*/ 795338 w 2155032"/>
              <a:gd name="connsiteY88" fmla="*/ 1133475 h 1402557"/>
              <a:gd name="connsiteX89" fmla="*/ 785813 w 2155032"/>
              <a:gd name="connsiteY89" fmla="*/ 1045369 h 1402557"/>
              <a:gd name="connsiteX90" fmla="*/ 783432 w 2155032"/>
              <a:gd name="connsiteY90" fmla="*/ 940594 h 1402557"/>
              <a:gd name="connsiteX91" fmla="*/ 781050 w 2155032"/>
              <a:gd name="connsiteY91" fmla="*/ 750094 h 1402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155032" h="1402557">
                <a:moveTo>
                  <a:pt x="781050" y="750094"/>
                </a:moveTo>
                <a:lnTo>
                  <a:pt x="781050" y="571500"/>
                </a:lnTo>
                <a:lnTo>
                  <a:pt x="781050" y="419100"/>
                </a:lnTo>
                <a:lnTo>
                  <a:pt x="781050" y="326232"/>
                </a:lnTo>
                <a:lnTo>
                  <a:pt x="778669" y="304800"/>
                </a:lnTo>
                <a:lnTo>
                  <a:pt x="773907" y="290513"/>
                </a:lnTo>
                <a:lnTo>
                  <a:pt x="764382" y="276225"/>
                </a:lnTo>
                <a:lnTo>
                  <a:pt x="752475" y="264319"/>
                </a:lnTo>
                <a:lnTo>
                  <a:pt x="723900" y="250032"/>
                </a:lnTo>
                <a:lnTo>
                  <a:pt x="692944" y="242888"/>
                </a:lnTo>
                <a:lnTo>
                  <a:pt x="664369" y="247650"/>
                </a:lnTo>
                <a:lnTo>
                  <a:pt x="585788" y="271463"/>
                </a:lnTo>
                <a:lnTo>
                  <a:pt x="492919" y="300038"/>
                </a:lnTo>
                <a:lnTo>
                  <a:pt x="392907" y="326232"/>
                </a:lnTo>
                <a:lnTo>
                  <a:pt x="323850" y="345282"/>
                </a:lnTo>
                <a:lnTo>
                  <a:pt x="288132" y="354807"/>
                </a:lnTo>
                <a:lnTo>
                  <a:pt x="238125" y="361950"/>
                </a:lnTo>
                <a:lnTo>
                  <a:pt x="176213" y="371475"/>
                </a:lnTo>
                <a:lnTo>
                  <a:pt x="2382" y="378619"/>
                </a:lnTo>
                <a:lnTo>
                  <a:pt x="0" y="257175"/>
                </a:lnTo>
                <a:lnTo>
                  <a:pt x="128588" y="223838"/>
                </a:lnTo>
                <a:lnTo>
                  <a:pt x="311944" y="166688"/>
                </a:lnTo>
                <a:lnTo>
                  <a:pt x="500063" y="109538"/>
                </a:lnTo>
                <a:lnTo>
                  <a:pt x="652463" y="61913"/>
                </a:lnTo>
                <a:lnTo>
                  <a:pt x="773907" y="16669"/>
                </a:lnTo>
                <a:lnTo>
                  <a:pt x="819150" y="0"/>
                </a:lnTo>
                <a:lnTo>
                  <a:pt x="831057" y="0"/>
                </a:lnTo>
                <a:lnTo>
                  <a:pt x="857250" y="11907"/>
                </a:lnTo>
                <a:lnTo>
                  <a:pt x="931069" y="54769"/>
                </a:lnTo>
                <a:lnTo>
                  <a:pt x="1016794" y="114300"/>
                </a:lnTo>
                <a:lnTo>
                  <a:pt x="1069182" y="154782"/>
                </a:lnTo>
                <a:lnTo>
                  <a:pt x="1109663" y="197644"/>
                </a:lnTo>
                <a:lnTo>
                  <a:pt x="1133475" y="228600"/>
                </a:lnTo>
                <a:lnTo>
                  <a:pt x="1140619" y="242888"/>
                </a:lnTo>
                <a:lnTo>
                  <a:pt x="1143000" y="254794"/>
                </a:lnTo>
                <a:lnTo>
                  <a:pt x="1143000" y="271463"/>
                </a:lnTo>
                <a:lnTo>
                  <a:pt x="1135857" y="295275"/>
                </a:lnTo>
                <a:lnTo>
                  <a:pt x="1116807" y="326232"/>
                </a:lnTo>
                <a:lnTo>
                  <a:pt x="1078707" y="369094"/>
                </a:lnTo>
                <a:lnTo>
                  <a:pt x="1069182" y="381000"/>
                </a:lnTo>
                <a:lnTo>
                  <a:pt x="1050132" y="440532"/>
                </a:lnTo>
                <a:lnTo>
                  <a:pt x="1035844" y="507207"/>
                </a:lnTo>
                <a:lnTo>
                  <a:pt x="1026319" y="557213"/>
                </a:lnTo>
                <a:lnTo>
                  <a:pt x="1016794" y="633413"/>
                </a:lnTo>
                <a:lnTo>
                  <a:pt x="1009650" y="704850"/>
                </a:lnTo>
                <a:cubicBezTo>
                  <a:pt x="1008856" y="735806"/>
                  <a:pt x="1008063" y="766763"/>
                  <a:pt x="1007269" y="797719"/>
                </a:cubicBezTo>
                <a:cubicBezTo>
                  <a:pt x="1006475" y="851694"/>
                  <a:pt x="1005682" y="905669"/>
                  <a:pt x="1004888" y="959644"/>
                </a:cubicBezTo>
                <a:cubicBezTo>
                  <a:pt x="1005682" y="990600"/>
                  <a:pt x="1006475" y="1021557"/>
                  <a:pt x="1007269" y="1052513"/>
                </a:cubicBezTo>
                <a:cubicBezTo>
                  <a:pt x="1008063" y="1070769"/>
                  <a:pt x="1008856" y="1089026"/>
                  <a:pt x="1009650" y="1107282"/>
                </a:cubicBezTo>
                <a:lnTo>
                  <a:pt x="1014413" y="1133475"/>
                </a:lnTo>
                <a:lnTo>
                  <a:pt x="1021557" y="1147763"/>
                </a:lnTo>
                <a:lnTo>
                  <a:pt x="1038225" y="1166813"/>
                </a:lnTo>
                <a:lnTo>
                  <a:pt x="1059657" y="1178719"/>
                </a:lnTo>
                <a:lnTo>
                  <a:pt x="1083469" y="1188244"/>
                </a:lnTo>
                <a:lnTo>
                  <a:pt x="1123950" y="1197769"/>
                </a:lnTo>
                <a:lnTo>
                  <a:pt x="1185863" y="1202532"/>
                </a:lnTo>
                <a:lnTo>
                  <a:pt x="1321594" y="1200150"/>
                </a:lnTo>
                <a:lnTo>
                  <a:pt x="1538288" y="1190625"/>
                </a:lnTo>
                <a:lnTo>
                  <a:pt x="1588294" y="1183482"/>
                </a:lnTo>
                <a:lnTo>
                  <a:pt x="1619250" y="1173957"/>
                </a:lnTo>
                <a:lnTo>
                  <a:pt x="2107407" y="1188244"/>
                </a:lnTo>
                <a:lnTo>
                  <a:pt x="2124075" y="1202532"/>
                </a:lnTo>
                <a:lnTo>
                  <a:pt x="2140744" y="1221582"/>
                </a:lnTo>
                <a:lnTo>
                  <a:pt x="2150269" y="1238250"/>
                </a:lnTo>
                <a:lnTo>
                  <a:pt x="2155032" y="1252538"/>
                </a:lnTo>
                <a:lnTo>
                  <a:pt x="2155032" y="1266825"/>
                </a:lnTo>
                <a:lnTo>
                  <a:pt x="2147888" y="1288257"/>
                </a:lnTo>
                <a:lnTo>
                  <a:pt x="2131219" y="1304925"/>
                </a:lnTo>
                <a:lnTo>
                  <a:pt x="2102644" y="1321594"/>
                </a:lnTo>
                <a:lnTo>
                  <a:pt x="2057400" y="1338263"/>
                </a:lnTo>
                <a:lnTo>
                  <a:pt x="1974057" y="1357313"/>
                </a:lnTo>
                <a:lnTo>
                  <a:pt x="1866900" y="1376363"/>
                </a:lnTo>
                <a:lnTo>
                  <a:pt x="1759744" y="1388269"/>
                </a:lnTo>
                <a:lnTo>
                  <a:pt x="1674019" y="1395413"/>
                </a:lnTo>
                <a:lnTo>
                  <a:pt x="1571625" y="1402557"/>
                </a:lnTo>
                <a:lnTo>
                  <a:pt x="1476375" y="1402557"/>
                </a:lnTo>
                <a:lnTo>
                  <a:pt x="1357313" y="1402557"/>
                </a:lnTo>
                <a:lnTo>
                  <a:pt x="1245394" y="1395413"/>
                </a:lnTo>
                <a:lnTo>
                  <a:pt x="1123950" y="1383507"/>
                </a:lnTo>
                <a:lnTo>
                  <a:pt x="1023938" y="1369219"/>
                </a:lnTo>
                <a:lnTo>
                  <a:pt x="964407" y="1357313"/>
                </a:lnTo>
                <a:lnTo>
                  <a:pt x="933450" y="1345407"/>
                </a:lnTo>
                <a:lnTo>
                  <a:pt x="897732" y="1323975"/>
                </a:lnTo>
                <a:lnTo>
                  <a:pt x="871538" y="1302544"/>
                </a:lnTo>
                <a:lnTo>
                  <a:pt x="850107" y="1278732"/>
                </a:lnTo>
                <a:lnTo>
                  <a:pt x="835819" y="1262063"/>
                </a:lnTo>
                <a:lnTo>
                  <a:pt x="819150" y="1233488"/>
                </a:lnTo>
                <a:lnTo>
                  <a:pt x="804863" y="1200150"/>
                </a:lnTo>
                <a:lnTo>
                  <a:pt x="795338" y="1133475"/>
                </a:lnTo>
                <a:lnTo>
                  <a:pt x="785813" y="1045369"/>
                </a:lnTo>
                <a:cubicBezTo>
                  <a:pt x="785019" y="1010444"/>
                  <a:pt x="784226" y="975519"/>
                  <a:pt x="783432" y="940594"/>
                </a:cubicBezTo>
                <a:lnTo>
                  <a:pt x="7810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D0591500-433A-45E2-B513-16BAF8A56518}"/>
              </a:ext>
            </a:extLst>
          </p:cNvPr>
          <p:cNvSpPr/>
          <p:nvPr/>
        </p:nvSpPr>
        <p:spPr>
          <a:xfrm>
            <a:off x="6751638" y="2039938"/>
            <a:ext cx="611187" cy="917575"/>
          </a:xfrm>
          <a:custGeom>
            <a:avLst/>
            <a:gdLst>
              <a:gd name="connsiteX0" fmla="*/ 435769 w 611981"/>
              <a:gd name="connsiteY0" fmla="*/ 238125 h 916782"/>
              <a:gd name="connsiteX1" fmla="*/ 442912 w 611981"/>
              <a:gd name="connsiteY1" fmla="*/ 419100 h 916782"/>
              <a:gd name="connsiteX2" fmla="*/ 452437 w 611981"/>
              <a:gd name="connsiteY2" fmla="*/ 609600 h 916782"/>
              <a:gd name="connsiteX3" fmla="*/ 457200 w 611981"/>
              <a:gd name="connsiteY3" fmla="*/ 638175 h 916782"/>
              <a:gd name="connsiteX4" fmla="*/ 469106 w 611981"/>
              <a:gd name="connsiteY4" fmla="*/ 673894 h 916782"/>
              <a:gd name="connsiteX5" fmla="*/ 485775 w 611981"/>
              <a:gd name="connsiteY5" fmla="*/ 707232 h 916782"/>
              <a:gd name="connsiteX6" fmla="*/ 507206 w 611981"/>
              <a:gd name="connsiteY6" fmla="*/ 740569 h 916782"/>
              <a:gd name="connsiteX7" fmla="*/ 533400 w 611981"/>
              <a:gd name="connsiteY7" fmla="*/ 773907 h 916782"/>
              <a:gd name="connsiteX8" fmla="*/ 566737 w 611981"/>
              <a:gd name="connsiteY8" fmla="*/ 814388 h 916782"/>
              <a:gd name="connsiteX9" fmla="*/ 600075 w 611981"/>
              <a:gd name="connsiteY9" fmla="*/ 850107 h 916782"/>
              <a:gd name="connsiteX10" fmla="*/ 611981 w 611981"/>
              <a:gd name="connsiteY10" fmla="*/ 883444 h 916782"/>
              <a:gd name="connsiteX11" fmla="*/ 602456 w 611981"/>
              <a:gd name="connsiteY11" fmla="*/ 916782 h 916782"/>
              <a:gd name="connsiteX12" fmla="*/ 0 w 611981"/>
              <a:gd name="connsiteY12" fmla="*/ 821532 h 916782"/>
              <a:gd name="connsiteX13" fmla="*/ 61912 w 611981"/>
              <a:gd name="connsiteY13" fmla="*/ 809625 h 916782"/>
              <a:gd name="connsiteX14" fmla="*/ 80962 w 611981"/>
              <a:gd name="connsiteY14" fmla="*/ 800100 h 916782"/>
              <a:gd name="connsiteX15" fmla="*/ 114300 w 611981"/>
              <a:gd name="connsiteY15" fmla="*/ 778669 h 916782"/>
              <a:gd name="connsiteX16" fmla="*/ 140494 w 611981"/>
              <a:gd name="connsiteY16" fmla="*/ 757238 h 916782"/>
              <a:gd name="connsiteX17" fmla="*/ 164306 w 611981"/>
              <a:gd name="connsiteY17" fmla="*/ 723900 h 916782"/>
              <a:gd name="connsiteX18" fmla="*/ 183356 w 611981"/>
              <a:gd name="connsiteY18" fmla="*/ 695325 h 916782"/>
              <a:gd name="connsiteX19" fmla="*/ 202406 w 611981"/>
              <a:gd name="connsiteY19" fmla="*/ 654844 h 916782"/>
              <a:gd name="connsiteX20" fmla="*/ 221456 w 611981"/>
              <a:gd name="connsiteY20" fmla="*/ 583407 h 916782"/>
              <a:gd name="connsiteX21" fmla="*/ 285750 w 611981"/>
              <a:gd name="connsiteY21" fmla="*/ 326232 h 916782"/>
              <a:gd name="connsiteX22" fmla="*/ 359569 w 611981"/>
              <a:gd name="connsiteY22" fmla="*/ 33338 h 916782"/>
              <a:gd name="connsiteX23" fmla="*/ 366712 w 611981"/>
              <a:gd name="connsiteY23" fmla="*/ 19050 h 916782"/>
              <a:gd name="connsiteX24" fmla="*/ 383381 w 611981"/>
              <a:gd name="connsiteY24" fmla="*/ 4763 h 916782"/>
              <a:gd name="connsiteX25" fmla="*/ 395287 w 611981"/>
              <a:gd name="connsiteY25" fmla="*/ 0 h 916782"/>
              <a:gd name="connsiteX26" fmla="*/ 407194 w 611981"/>
              <a:gd name="connsiteY26" fmla="*/ 0 h 916782"/>
              <a:gd name="connsiteX27" fmla="*/ 419100 w 611981"/>
              <a:gd name="connsiteY27" fmla="*/ 2382 h 916782"/>
              <a:gd name="connsiteX28" fmla="*/ 426244 w 611981"/>
              <a:gd name="connsiteY28" fmla="*/ 11907 h 916782"/>
              <a:gd name="connsiteX29" fmla="*/ 428625 w 611981"/>
              <a:gd name="connsiteY29" fmla="*/ 28575 h 916782"/>
              <a:gd name="connsiteX30" fmla="*/ 435769 w 611981"/>
              <a:gd name="connsiteY30" fmla="*/ 238125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16782">
                <a:moveTo>
                  <a:pt x="435769" y="238125"/>
                </a:moveTo>
                <a:lnTo>
                  <a:pt x="442912" y="419100"/>
                </a:lnTo>
                <a:lnTo>
                  <a:pt x="452437" y="609600"/>
                </a:lnTo>
                <a:lnTo>
                  <a:pt x="457200" y="638175"/>
                </a:lnTo>
                <a:lnTo>
                  <a:pt x="469106" y="673894"/>
                </a:lnTo>
                <a:lnTo>
                  <a:pt x="485775" y="707232"/>
                </a:lnTo>
                <a:lnTo>
                  <a:pt x="507206" y="740569"/>
                </a:lnTo>
                <a:lnTo>
                  <a:pt x="533400" y="773907"/>
                </a:lnTo>
                <a:lnTo>
                  <a:pt x="566737" y="814388"/>
                </a:lnTo>
                <a:lnTo>
                  <a:pt x="600075" y="850107"/>
                </a:lnTo>
                <a:lnTo>
                  <a:pt x="611981" y="883444"/>
                </a:lnTo>
                <a:lnTo>
                  <a:pt x="602456" y="916782"/>
                </a:lnTo>
                <a:lnTo>
                  <a:pt x="0" y="821532"/>
                </a:lnTo>
                <a:lnTo>
                  <a:pt x="61912" y="809625"/>
                </a:lnTo>
                <a:lnTo>
                  <a:pt x="80962" y="800100"/>
                </a:lnTo>
                <a:lnTo>
                  <a:pt x="114300" y="778669"/>
                </a:lnTo>
                <a:lnTo>
                  <a:pt x="140494" y="757238"/>
                </a:lnTo>
                <a:lnTo>
                  <a:pt x="164306" y="723900"/>
                </a:lnTo>
                <a:lnTo>
                  <a:pt x="183356" y="695325"/>
                </a:lnTo>
                <a:lnTo>
                  <a:pt x="202406" y="654844"/>
                </a:lnTo>
                <a:lnTo>
                  <a:pt x="221456" y="583407"/>
                </a:lnTo>
                <a:lnTo>
                  <a:pt x="285750" y="326232"/>
                </a:lnTo>
                <a:lnTo>
                  <a:pt x="359569" y="33338"/>
                </a:lnTo>
                <a:lnTo>
                  <a:pt x="366712" y="19050"/>
                </a:lnTo>
                <a:lnTo>
                  <a:pt x="383381" y="4763"/>
                </a:lnTo>
                <a:lnTo>
                  <a:pt x="395287" y="0"/>
                </a:lnTo>
                <a:lnTo>
                  <a:pt x="407194" y="0"/>
                </a:lnTo>
                <a:lnTo>
                  <a:pt x="419100" y="2382"/>
                </a:lnTo>
                <a:lnTo>
                  <a:pt x="426244" y="11907"/>
                </a:lnTo>
                <a:lnTo>
                  <a:pt x="428625" y="28575"/>
                </a:lnTo>
                <a:lnTo>
                  <a:pt x="4357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1956E691-994F-4D5B-B5CF-2708C0326668}"/>
              </a:ext>
            </a:extLst>
          </p:cNvPr>
          <p:cNvSpPr/>
          <p:nvPr/>
        </p:nvSpPr>
        <p:spPr>
          <a:xfrm>
            <a:off x="4808538" y="3362325"/>
            <a:ext cx="1739900" cy="601663"/>
          </a:xfrm>
          <a:custGeom>
            <a:avLst/>
            <a:gdLst>
              <a:gd name="connsiteX0" fmla="*/ 1207294 w 1740694"/>
              <a:gd name="connsiteY0" fmla="*/ 273844 h 602456"/>
              <a:gd name="connsiteX1" fmla="*/ 964406 w 1740694"/>
              <a:gd name="connsiteY1" fmla="*/ 371475 h 602456"/>
              <a:gd name="connsiteX2" fmla="*/ 726281 w 1740694"/>
              <a:gd name="connsiteY2" fmla="*/ 466725 h 602456"/>
              <a:gd name="connsiteX3" fmla="*/ 552450 w 1740694"/>
              <a:gd name="connsiteY3" fmla="*/ 535781 h 602456"/>
              <a:gd name="connsiteX4" fmla="*/ 464344 w 1740694"/>
              <a:gd name="connsiteY4" fmla="*/ 573881 h 602456"/>
              <a:gd name="connsiteX5" fmla="*/ 411956 w 1740694"/>
              <a:gd name="connsiteY5" fmla="*/ 597694 h 602456"/>
              <a:gd name="connsiteX6" fmla="*/ 404812 w 1740694"/>
              <a:gd name="connsiteY6" fmla="*/ 600075 h 602456"/>
              <a:gd name="connsiteX7" fmla="*/ 390525 w 1740694"/>
              <a:gd name="connsiteY7" fmla="*/ 602456 h 602456"/>
              <a:gd name="connsiteX8" fmla="*/ 359569 w 1740694"/>
              <a:gd name="connsiteY8" fmla="*/ 597694 h 602456"/>
              <a:gd name="connsiteX9" fmla="*/ 316706 w 1740694"/>
              <a:gd name="connsiteY9" fmla="*/ 583406 h 602456"/>
              <a:gd name="connsiteX10" fmla="*/ 269081 w 1740694"/>
              <a:gd name="connsiteY10" fmla="*/ 557213 h 602456"/>
              <a:gd name="connsiteX11" fmla="*/ 226219 w 1740694"/>
              <a:gd name="connsiteY11" fmla="*/ 526256 h 602456"/>
              <a:gd name="connsiteX12" fmla="*/ 176212 w 1740694"/>
              <a:gd name="connsiteY12" fmla="*/ 483394 h 602456"/>
              <a:gd name="connsiteX13" fmla="*/ 138112 w 1740694"/>
              <a:gd name="connsiteY13" fmla="*/ 447675 h 602456"/>
              <a:gd name="connsiteX14" fmla="*/ 102394 w 1740694"/>
              <a:gd name="connsiteY14" fmla="*/ 414338 h 602456"/>
              <a:gd name="connsiteX15" fmla="*/ 80962 w 1740694"/>
              <a:gd name="connsiteY15" fmla="*/ 388144 h 602456"/>
              <a:gd name="connsiteX16" fmla="*/ 57150 w 1740694"/>
              <a:gd name="connsiteY16" fmla="*/ 357188 h 602456"/>
              <a:gd name="connsiteX17" fmla="*/ 30956 w 1740694"/>
              <a:gd name="connsiteY17" fmla="*/ 311944 h 602456"/>
              <a:gd name="connsiteX18" fmla="*/ 9525 w 1740694"/>
              <a:gd name="connsiteY18" fmla="*/ 264319 h 602456"/>
              <a:gd name="connsiteX19" fmla="*/ 0 w 1740694"/>
              <a:gd name="connsiteY19" fmla="*/ 230981 h 602456"/>
              <a:gd name="connsiteX20" fmla="*/ 0 w 1740694"/>
              <a:gd name="connsiteY20" fmla="*/ 219075 h 602456"/>
              <a:gd name="connsiteX21" fmla="*/ 2381 w 1740694"/>
              <a:gd name="connsiteY21" fmla="*/ 207169 h 602456"/>
              <a:gd name="connsiteX22" fmla="*/ 9525 w 1740694"/>
              <a:gd name="connsiteY22" fmla="*/ 195263 h 602456"/>
              <a:gd name="connsiteX23" fmla="*/ 23812 w 1740694"/>
              <a:gd name="connsiteY23" fmla="*/ 190500 h 602456"/>
              <a:gd name="connsiteX24" fmla="*/ 50006 w 1740694"/>
              <a:gd name="connsiteY24" fmla="*/ 200025 h 602456"/>
              <a:gd name="connsiteX25" fmla="*/ 97631 w 1740694"/>
              <a:gd name="connsiteY25" fmla="*/ 233363 h 602456"/>
              <a:gd name="connsiteX26" fmla="*/ 159544 w 1740694"/>
              <a:gd name="connsiteY26" fmla="*/ 273844 h 602456"/>
              <a:gd name="connsiteX27" fmla="*/ 209550 w 1740694"/>
              <a:gd name="connsiteY27" fmla="*/ 300038 h 602456"/>
              <a:gd name="connsiteX28" fmla="*/ 259556 w 1740694"/>
              <a:gd name="connsiteY28" fmla="*/ 323850 h 602456"/>
              <a:gd name="connsiteX29" fmla="*/ 300037 w 1740694"/>
              <a:gd name="connsiteY29" fmla="*/ 335756 h 602456"/>
              <a:gd name="connsiteX30" fmla="*/ 335756 w 1740694"/>
              <a:gd name="connsiteY30" fmla="*/ 340519 h 602456"/>
              <a:gd name="connsiteX31" fmla="*/ 376237 w 1740694"/>
              <a:gd name="connsiteY31" fmla="*/ 342900 h 602456"/>
              <a:gd name="connsiteX32" fmla="*/ 438150 w 1740694"/>
              <a:gd name="connsiteY32" fmla="*/ 335756 h 602456"/>
              <a:gd name="connsiteX33" fmla="*/ 497681 w 1740694"/>
              <a:gd name="connsiteY33" fmla="*/ 319088 h 602456"/>
              <a:gd name="connsiteX34" fmla="*/ 611981 w 1740694"/>
              <a:gd name="connsiteY34" fmla="*/ 285750 h 602456"/>
              <a:gd name="connsiteX35" fmla="*/ 864394 w 1740694"/>
              <a:gd name="connsiteY35" fmla="*/ 207169 h 602456"/>
              <a:gd name="connsiteX36" fmla="*/ 1076325 w 1740694"/>
              <a:gd name="connsiteY36" fmla="*/ 133350 h 602456"/>
              <a:gd name="connsiteX37" fmla="*/ 1250156 w 1740694"/>
              <a:gd name="connsiteY37" fmla="*/ 69056 h 602456"/>
              <a:gd name="connsiteX38" fmla="*/ 1281112 w 1740694"/>
              <a:gd name="connsiteY38" fmla="*/ 47625 h 602456"/>
              <a:gd name="connsiteX39" fmla="*/ 1331119 w 1740694"/>
              <a:gd name="connsiteY39" fmla="*/ 9525 h 602456"/>
              <a:gd name="connsiteX40" fmla="*/ 1345406 w 1740694"/>
              <a:gd name="connsiteY40" fmla="*/ 0 h 602456"/>
              <a:gd name="connsiteX41" fmla="*/ 1362075 w 1740694"/>
              <a:gd name="connsiteY41" fmla="*/ 0 h 602456"/>
              <a:gd name="connsiteX42" fmla="*/ 1400175 w 1740694"/>
              <a:gd name="connsiteY42" fmla="*/ 4763 h 602456"/>
              <a:gd name="connsiteX43" fmla="*/ 1443037 w 1740694"/>
              <a:gd name="connsiteY43" fmla="*/ 14288 h 602456"/>
              <a:gd name="connsiteX44" fmla="*/ 1507331 w 1740694"/>
              <a:gd name="connsiteY44" fmla="*/ 40481 h 602456"/>
              <a:gd name="connsiteX45" fmla="*/ 1564481 w 1740694"/>
              <a:gd name="connsiteY45" fmla="*/ 71438 h 602456"/>
              <a:gd name="connsiteX46" fmla="*/ 1614487 w 1740694"/>
              <a:gd name="connsiteY46" fmla="*/ 104775 h 602456"/>
              <a:gd name="connsiteX47" fmla="*/ 1676400 w 1740694"/>
              <a:gd name="connsiteY47" fmla="*/ 154781 h 602456"/>
              <a:gd name="connsiteX48" fmla="*/ 1716881 w 1740694"/>
              <a:gd name="connsiteY48" fmla="*/ 190500 h 602456"/>
              <a:gd name="connsiteX49" fmla="*/ 1726406 w 1740694"/>
              <a:gd name="connsiteY49" fmla="*/ 202406 h 602456"/>
              <a:gd name="connsiteX50" fmla="*/ 1733550 w 1740694"/>
              <a:gd name="connsiteY50" fmla="*/ 219075 h 602456"/>
              <a:gd name="connsiteX51" fmla="*/ 1738312 w 1740694"/>
              <a:gd name="connsiteY51" fmla="*/ 240506 h 602456"/>
              <a:gd name="connsiteX52" fmla="*/ 1740694 w 1740694"/>
              <a:gd name="connsiteY52" fmla="*/ 264319 h 602456"/>
              <a:gd name="connsiteX53" fmla="*/ 1733550 w 1740694"/>
              <a:gd name="connsiteY53" fmla="*/ 283369 h 602456"/>
              <a:gd name="connsiteX54" fmla="*/ 1721644 w 1740694"/>
              <a:gd name="connsiteY54" fmla="*/ 297656 h 602456"/>
              <a:gd name="connsiteX55" fmla="*/ 1693069 w 1740694"/>
              <a:gd name="connsiteY55" fmla="*/ 316706 h 602456"/>
              <a:gd name="connsiteX56" fmla="*/ 1309687 w 1740694"/>
              <a:gd name="connsiteY56" fmla="*/ 250031 h 602456"/>
              <a:gd name="connsiteX57" fmla="*/ 1293019 w 1740694"/>
              <a:gd name="connsiteY57" fmla="*/ 250031 h 602456"/>
              <a:gd name="connsiteX58" fmla="*/ 1278731 w 1740694"/>
              <a:gd name="connsiteY58" fmla="*/ 250031 h 602456"/>
              <a:gd name="connsiteX59" fmla="*/ 1254919 w 1740694"/>
              <a:gd name="connsiteY59" fmla="*/ 257175 h 602456"/>
              <a:gd name="connsiteX60" fmla="*/ 1207294 w 1740694"/>
              <a:gd name="connsiteY60" fmla="*/ 273844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40694" h="602456">
                <a:moveTo>
                  <a:pt x="1207294" y="273844"/>
                </a:moveTo>
                <a:lnTo>
                  <a:pt x="964406" y="371475"/>
                </a:lnTo>
                <a:lnTo>
                  <a:pt x="726281" y="466725"/>
                </a:lnTo>
                <a:lnTo>
                  <a:pt x="552450" y="535781"/>
                </a:lnTo>
                <a:lnTo>
                  <a:pt x="464344" y="573881"/>
                </a:lnTo>
                <a:lnTo>
                  <a:pt x="411956" y="597694"/>
                </a:lnTo>
                <a:lnTo>
                  <a:pt x="404812" y="600075"/>
                </a:lnTo>
                <a:lnTo>
                  <a:pt x="390525" y="602456"/>
                </a:lnTo>
                <a:lnTo>
                  <a:pt x="359569" y="597694"/>
                </a:lnTo>
                <a:lnTo>
                  <a:pt x="316706" y="583406"/>
                </a:lnTo>
                <a:lnTo>
                  <a:pt x="269081" y="557213"/>
                </a:lnTo>
                <a:lnTo>
                  <a:pt x="226219" y="526256"/>
                </a:lnTo>
                <a:lnTo>
                  <a:pt x="176212" y="483394"/>
                </a:lnTo>
                <a:lnTo>
                  <a:pt x="138112" y="447675"/>
                </a:lnTo>
                <a:lnTo>
                  <a:pt x="102394" y="414338"/>
                </a:lnTo>
                <a:lnTo>
                  <a:pt x="80962" y="388144"/>
                </a:lnTo>
                <a:lnTo>
                  <a:pt x="57150" y="357188"/>
                </a:lnTo>
                <a:lnTo>
                  <a:pt x="30956" y="311944"/>
                </a:lnTo>
                <a:lnTo>
                  <a:pt x="9525" y="264319"/>
                </a:lnTo>
                <a:lnTo>
                  <a:pt x="0" y="230981"/>
                </a:lnTo>
                <a:lnTo>
                  <a:pt x="0" y="219075"/>
                </a:lnTo>
                <a:lnTo>
                  <a:pt x="2381" y="207169"/>
                </a:lnTo>
                <a:lnTo>
                  <a:pt x="9525" y="195263"/>
                </a:lnTo>
                <a:lnTo>
                  <a:pt x="23812" y="190500"/>
                </a:lnTo>
                <a:lnTo>
                  <a:pt x="50006" y="200025"/>
                </a:lnTo>
                <a:lnTo>
                  <a:pt x="97631" y="233363"/>
                </a:lnTo>
                <a:lnTo>
                  <a:pt x="159544" y="273844"/>
                </a:lnTo>
                <a:lnTo>
                  <a:pt x="209550" y="300038"/>
                </a:lnTo>
                <a:lnTo>
                  <a:pt x="259556" y="323850"/>
                </a:lnTo>
                <a:lnTo>
                  <a:pt x="300037" y="335756"/>
                </a:lnTo>
                <a:lnTo>
                  <a:pt x="335756" y="340519"/>
                </a:lnTo>
                <a:lnTo>
                  <a:pt x="376237" y="342900"/>
                </a:lnTo>
                <a:lnTo>
                  <a:pt x="438150" y="335756"/>
                </a:lnTo>
                <a:lnTo>
                  <a:pt x="497681" y="319088"/>
                </a:lnTo>
                <a:lnTo>
                  <a:pt x="611981" y="285750"/>
                </a:lnTo>
                <a:lnTo>
                  <a:pt x="864394" y="207169"/>
                </a:lnTo>
                <a:lnTo>
                  <a:pt x="1076325" y="133350"/>
                </a:lnTo>
                <a:lnTo>
                  <a:pt x="1250156" y="69056"/>
                </a:lnTo>
                <a:lnTo>
                  <a:pt x="1281112" y="47625"/>
                </a:lnTo>
                <a:lnTo>
                  <a:pt x="1331119" y="9525"/>
                </a:lnTo>
                <a:lnTo>
                  <a:pt x="1345406" y="0"/>
                </a:lnTo>
                <a:lnTo>
                  <a:pt x="1362075" y="0"/>
                </a:lnTo>
                <a:lnTo>
                  <a:pt x="1400175" y="4763"/>
                </a:lnTo>
                <a:lnTo>
                  <a:pt x="1443037" y="14288"/>
                </a:lnTo>
                <a:lnTo>
                  <a:pt x="1507331" y="40481"/>
                </a:lnTo>
                <a:lnTo>
                  <a:pt x="1564481" y="71438"/>
                </a:lnTo>
                <a:lnTo>
                  <a:pt x="1614487" y="104775"/>
                </a:lnTo>
                <a:lnTo>
                  <a:pt x="1676400" y="154781"/>
                </a:lnTo>
                <a:lnTo>
                  <a:pt x="1716881" y="190500"/>
                </a:lnTo>
                <a:lnTo>
                  <a:pt x="1726406" y="202406"/>
                </a:lnTo>
                <a:lnTo>
                  <a:pt x="1733550" y="219075"/>
                </a:lnTo>
                <a:lnTo>
                  <a:pt x="1738312" y="240506"/>
                </a:lnTo>
                <a:lnTo>
                  <a:pt x="1740694" y="264319"/>
                </a:lnTo>
                <a:lnTo>
                  <a:pt x="1733550" y="283369"/>
                </a:lnTo>
                <a:lnTo>
                  <a:pt x="1721644" y="297656"/>
                </a:lnTo>
                <a:lnTo>
                  <a:pt x="1693069" y="316706"/>
                </a:lnTo>
                <a:lnTo>
                  <a:pt x="1309687" y="250031"/>
                </a:lnTo>
                <a:lnTo>
                  <a:pt x="1293019" y="250031"/>
                </a:lnTo>
                <a:lnTo>
                  <a:pt x="1278731" y="250031"/>
                </a:lnTo>
                <a:lnTo>
                  <a:pt x="1254919" y="257175"/>
                </a:lnTo>
                <a:lnTo>
                  <a:pt x="1207294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9AD759F0-03CE-4A79-B4C3-98438D1FEB6A}"/>
              </a:ext>
            </a:extLst>
          </p:cNvPr>
          <p:cNvSpPr/>
          <p:nvPr/>
        </p:nvSpPr>
        <p:spPr>
          <a:xfrm>
            <a:off x="4291013" y="3562350"/>
            <a:ext cx="2251075" cy="2144713"/>
          </a:xfrm>
          <a:custGeom>
            <a:avLst/>
            <a:gdLst>
              <a:gd name="connsiteX0" fmla="*/ 2008414 w 2250621"/>
              <a:gd name="connsiteY0" fmla="*/ 408214 h 2144486"/>
              <a:gd name="connsiteX1" fmla="*/ 1910443 w 2250621"/>
              <a:gd name="connsiteY1" fmla="*/ 574221 h 2144486"/>
              <a:gd name="connsiteX2" fmla="*/ 1820636 w 2250621"/>
              <a:gd name="connsiteY2" fmla="*/ 718457 h 2144486"/>
              <a:gd name="connsiteX3" fmla="*/ 1733550 w 2250621"/>
              <a:gd name="connsiteY3" fmla="*/ 854529 h 2144486"/>
              <a:gd name="connsiteX4" fmla="*/ 1643743 w 2250621"/>
              <a:gd name="connsiteY4" fmla="*/ 982436 h 2144486"/>
              <a:gd name="connsiteX5" fmla="*/ 1551214 w 2250621"/>
              <a:gd name="connsiteY5" fmla="*/ 1115786 h 2144486"/>
              <a:gd name="connsiteX6" fmla="*/ 1390650 w 2250621"/>
              <a:gd name="connsiteY6" fmla="*/ 1298121 h 2144486"/>
              <a:gd name="connsiteX7" fmla="*/ 1298121 w 2250621"/>
              <a:gd name="connsiteY7" fmla="*/ 1379764 h 2144486"/>
              <a:gd name="connsiteX8" fmla="*/ 1230086 w 2250621"/>
              <a:gd name="connsiteY8" fmla="*/ 1439636 h 2144486"/>
              <a:gd name="connsiteX9" fmla="*/ 1102178 w 2250621"/>
              <a:gd name="connsiteY9" fmla="*/ 1543050 h 2144486"/>
              <a:gd name="connsiteX10" fmla="*/ 979714 w 2250621"/>
              <a:gd name="connsiteY10" fmla="*/ 1635579 h 2144486"/>
              <a:gd name="connsiteX11" fmla="*/ 849086 w 2250621"/>
              <a:gd name="connsiteY11" fmla="*/ 1722664 h 2144486"/>
              <a:gd name="connsiteX12" fmla="*/ 696686 w 2250621"/>
              <a:gd name="connsiteY12" fmla="*/ 1817914 h 2144486"/>
              <a:gd name="connsiteX13" fmla="*/ 560614 w 2250621"/>
              <a:gd name="connsiteY13" fmla="*/ 1899557 h 2144486"/>
              <a:gd name="connsiteX14" fmla="*/ 370114 w 2250621"/>
              <a:gd name="connsiteY14" fmla="*/ 2000250 h 2144486"/>
              <a:gd name="connsiteX15" fmla="*/ 201386 w 2250621"/>
              <a:gd name="connsiteY15" fmla="*/ 2081893 h 2144486"/>
              <a:gd name="connsiteX16" fmla="*/ 62593 w 2250621"/>
              <a:gd name="connsiteY16" fmla="*/ 2141764 h 2144486"/>
              <a:gd name="connsiteX17" fmla="*/ 40821 w 2250621"/>
              <a:gd name="connsiteY17" fmla="*/ 2144486 h 2144486"/>
              <a:gd name="connsiteX18" fmla="*/ 21771 w 2250621"/>
              <a:gd name="connsiteY18" fmla="*/ 2144486 h 2144486"/>
              <a:gd name="connsiteX19" fmla="*/ 10886 w 2250621"/>
              <a:gd name="connsiteY19" fmla="*/ 2141764 h 2144486"/>
              <a:gd name="connsiteX20" fmla="*/ 0 w 2250621"/>
              <a:gd name="connsiteY20" fmla="*/ 2130879 h 2144486"/>
              <a:gd name="connsiteX21" fmla="*/ 0 w 2250621"/>
              <a:gd name="connsiteY21" fmla="*/ 2117271 h 2144486"/>
              <a:gd name="connsiteX22" fmla="*/ 5443 w 2250621"/>
              <a:gd name="connsiteY22" fmla="*/ 2103664 h 2144486"/>
              <a:gd name="connsiteX23" fmla="*/ 19050 w 2250621"/>
              <a:gd name="connsiteY23" fmla="*/ 2084614 h 2144486"/>
              <a:gd name="connsiteX24" fmla="*/ 70757 w 2250621"/>
              <a:gd name="connsiteY24" fmla="*/ 2057400 h 2144486"/>
              <a:gd name="connsiteX25" fmla="*/ 195943 w 2250621"/>
              <a:gd name="connsiteY25" fmla="*/ 1997529 h 2144486"/>
              <a:gd name="connsiteX26" fmla="*/ 315686 w 2250621"/>
              <a:gd name="connsiteY26" fmla="*/ 1926771 h 2144486"/>
              <a:gd name="connsiteX27" fmla="*/ 421821 w 2250621"/>
              <a:gd name="connsiteY27" fmla="*/ 1858736 h 2144486"/>
              <a:gd name="connsiteX28" fmla="*/ 519793 w 2250621"/>
              <a:gd name="connsiteY28" fmla="*/ 1790700 h 2144486"/>
              <a:gd name="connsiteX29" fmla="*/ 625928 w 2250621"/>
              <a:gd name="connsiteY29" fmla="*/ 1711779 h 2144486"/>
              <a:gd name="connsiteX30" fmla="*/ 691243 w 2250621"/>
              <a:gd name="connsiteY30" fmla="*/ 1662793 h 2144486"/>
              <a:gd name="connsiteX31" fmla="*/ 767443 w 2250621"/>
              <a:gd name="connsiteY31" fmla="*/ 1594757 h 2144486"/>
              <a:gd name="connsiteX32" fmla="*/ 865414 w 2250621"/>
              <a:gd name="connsiteY32" fmla="*/ 1504950 h 2144486"/>
              <a:gd name="connsiteX33" fmla="*/ 996043 w 2250621"/>
              <a:gd name="connsiteY33" fmla="*/ 1379764 h 2144486"/>
              <a:gd name="connsiteX34" fmla="*/ 1107621 w 2250621"/>
              <a:gd name="connsiteY34" fmla="*/ 1262743 h 2144486"/>
              <a:gd name="connsiteX35" fmla="*/ 1205593 w 2250621"/>
              <a:gd name="connsiteY35" fmla="*/ 1151164 h 2144486"/>
              <a:gd name="connsiteX36" fmla="*/ 1249136 w 2250621"/>
              <a:gd name="connsiteY36" fmla="*/ 1102179 h 2144486"/>
              <a:gd name="connsiteX37" fmla="*/ 1355271 w 2250621"/>
              <a:gd name="connsiteY37" fmla="*/ 976993 h 2144486"/>
              <a:gd name="connsiteX38" fmla="*/ 1417864 w 2250621"/>
              <a:gd name="connsiteY38" fmla="*/ 892629 h 2144486"/>
              <a:gd name="connsiteX39" fmla="*/ 1480457 w 2250621"/>
              <a:gd name="connsiteY39" fmla="*/ 800100 h 2144486"/>
              <a:gd name="connsiteX40" fmla="*/ 1543050 w 2250621"/>
              <a:gd name="connsiteY40" fmla="*/ 702129 h 2144486"/>
              <a:gd name="connsiteX41" fmla="*/ 1630136 w 2250621"/>
              <a:gd name="connsiteY41" fmla="*/ 557893 h 2144486"/>
              <a:gd name="connsiteX42" fmla="*/ 1706336 w 2250621"/>
              <a:gd name="connsiteY42" fmla="*/ 424543 h 2144486"/>
              <a:gd name="connsiteX43" fmla="*/ 1779814 w 2250621"/>
              <a:gd name="connsiteY43" fmla="*/ 283029 h 2144486"/>
              <a:gd name="connsiteX44" fmla="*/ 1828800 w 2250621"/>
              <a:gd name="connsiteY44" fmla="*/ 179614 h 2144486"/>
              <a:gd name="connsiteX45" fmla="*/ 1850571 w 2250621"/>
              <a:gd name="connsiteY45" fmla="*/ 130629 h 2144486"/>
              <a:gd name="connsiteX46" fmla="*/ 1856014 w 2250621"/>
              <a:gd name="connsiteY46" fmla="*/ 117021 h 2144486"/>
              <a:gd name="connsiteX47" fmla="*/ 1858736 w 2250621"/>
              <a:gd name="connsiteY47" fmla="*/ 106136 h 2144486"/>
              <a:gd name="connsiteX48" fmla="*/ 1858736 w 2250621"/>
              <a:gd name="connsiteY48" fmla="*/ 97971 h 2144486"/>
              <a:gd name="connsiteX49" fmla="*/ 1856014 w 2250621"/>
              <a:gd name="connsiteY49" fmla="*/ 87086 h 2144486"/>
              <a:gd name="connsiteX50" fmla="*/ 1850571 w 2250621"/>
              <a:gd name="connsiteY50" fmla="*/ 70757 h 2144486"/>
              <a:gd name="connsiteX51" fmla="*/ 1842407 w 2250621"/>
              <a:gd name="connsiteY51" fmla="*/ 57150 h 2144486"/>
              <a:gd name="connsiteX52" fmla="*/ 1804307 w 2250621"/>
              <a:gd name="connsiteY52" fmla="*/ 0 h 2144486"/>
              <a:gd name="connsiteX53" fmla="*/ 2250621 w 2250621"/>
              <a:gd name="connsiteY53" fmla="*/ 62593 h 2144486"/>
              <a:gd name="connsiteX54" fmla="*/ 2237014 w 2250621"/>
              <a:gd name="connsiteY54" fmla="*/ 92529 h 2144486"/>
              <a:gd name="connsiteX55" fmla="*/ 2212521 w 2250621"/>
              <a:gd name="connsiteY55" fmla="*/ 117021 h 2144486"/>
              <a:gd name="connsiteX56" fmla="*/ 2185307 w 2250621"/>
              <a:gd name="connsiteY56" fmla="*/ 136071 h 2144486"/>
              <a:gd name="connsiteX57" fmla="*/ 2160814 w 2250621"/>
              <a:gd name="connsiteY57" fmla="*/ 160564 h 2144486"/>
              <a:gd name="connsiteX58" fmla="*/ 2128157 w 2250621"/>
              <a:gd name="connsiteY58" fmla="*/ 198664 h 2144486"/>
              <a:gd name="connsiteX59" fmla="*/ 2090057 w 2250621"/>
              <a:gd name="connsiteY59" fmla="*/ 258536 h 2144486"/>
              <a:gd name="connsiteX60" fmla="*/ 2041071 w 2250621"/>
              <a:gd name="connsiteY60" fmla="*/ 348343 h 2144486"/>
              <a:gd name="connsiteX61" fmla="*/ 2008414 w 2250621"/>
              <a:gd name="connsiteY61" fmla="*/ 408214 h 214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50621" h="2144486">
                <a:moveTo>
                  <a:pt x="2008414" y="408214"/>
                </a:moveTo>
                <a:lnTo>
                  <a:pt x="1910443" y="574221"/>
                </a:lnTo>
                <a:lnTo>
                  <a:pt x="1820636" y="718457"/>
                </a:lnTo>
                <a:lnTo>
                  <a:pt x="1733550" y="854529"/>
                </a:lnTo>
                <a:lnTo>
                  <a:pt x="1643743" y="982436"/>
                </a:lnTo>
                <a:lnTo>
                  <a:pt x="1551214" y="1115786"/>
                </a:lnTo>
                <a:lnTo>
                  <a:pt x="1390650" y="1298121"/>
                </a:lnTo>
                <a:lnTo>
                  <a:pt x="1298121" y="1379764"/>
                </a:lnTo>
                <a:lnTo>
                  <a:pt x="1230086" y="1439636"/>
                </a:lnTo>
                <a:lnTo>
                  <a:pt x="1102178" y="1543050"/>
                </a:lnTo>
                <a:lnTo>
                  <a:pt x="979714" y="1635579"/>
                </a:lnTo>
                <a:lnTo>
                  <a:pt x="849086" y="1722664"/>
                </a:lnTo>
                <a:lnTo>
                  <a:pt x="696686" y="1817914"/>
                </a:lnTo>
                <a:lnTo>
                  <a:pt x="560614" y="1899557"/>
                </a:lnTo>
                <a:lnTo>
                  <a:pt x="370114" y="2000250"/>
                </a:lnTo>
                <a:lnTo>
                  <a:pt x="201386" y="2081893"/>
                </a:lnTo>
                <a:lnTo>
                  <a:pt x="62593" y="2141764"/>
                </a:lnTo>
                <a:lnTo>
                  <a:pt x="40821" y="2144486"/>
                </a:lnTo>
                <a:lnTo>
                  <a:pt x="21771" y="2144486"/>
                </a:lnTo>
                <a:lnTo>
                  <a:pt x="10886" y="2141764"/>
                </a:lnTo>
                <a:lnTo>
                  <a:pt x="0" y="2130879"/>
                </a:lnTo>
                <a:lnTo>
                  <a:pt x="0" y="2117271"/>
                </a:lnTo>
                <a:lnTo>
                  <a:pt x="5443" y="2103664"/>
                </a:lnTo>
                <a:lnTo>
                  <a:pt x="19050" y="2084614"/>
                </a:lnTo>
                <a:lnTo>
                  <a:pt x="70757" y="2057400"/>
                </a:lnTo>
                <a:lnTo>
                  <a:pt x="195943" y="1997529"/>
                </a:lnTo>
                <a:lnTo>
                  <a:pt x="315686" y="1926771"/>
                </a:lnTo>
                <a:lnTo>
                  <a:pt x="421821" y="1858736"/>
                </a:lnTo>
                <a:lnTo>
                  <a:pt x="519793" y="1790700"/>
                </a:lnTo>
                <a:lnTo>
                  <a:pt x="625928" y="1711779"/>
                </a:lnTo>
                <a:lnTo>
                  <a:pt x="691243" y="1662793"/>
                </a:lnTo>
                <a:lnTo>
                  <a:pt x="767443" y="1594757"/>
                </a:lnTo>
                <a:lnTo>
                  <a:pt x="865414" y="1504950"/>
                </a:lnTo>
                <a:lnTo>
                  <a:pt x="996043" y="1379764"/>
                </a:lnTo>
                <a:lnTo>
                  <a:pt x="1107621" y="1262743"/>
                </a:lnTo>
                <a:lnTo>
                  <a:pt x="1205593" y="1151164"/>
                </a:lnTo>
                <a:lnTo>
                  <a:pt x="1249136" y="1102179"/>
                </a:lnTo>
                <a:lnTo>
                  <a:pt x="1355271" y="976993"/>
                </a:lnTo>
                <a:lnTo>
                  <a:pt x="1417864" y="892629"/>
                </a:lnTo>
                <a:lnTo>
                  <a:pt x="1480457" y="800100"/>
                </a:lnTo>
                <a:lnTo>
                  <a:pt x="1543050" y="702129"/>
                </a:lnTo>
                <a:lnTo>
                  <a:pt x="1630136" y="557893"/>
                </a:lnTo>
                <a:lnTo>
                  <a:pt x="1706336" y="424543"/>
                </a:lnTo>
                <a:lnTo>
                  <a:pt x="1779814" y="283029"/>
                </a:lnTo>
                <a:lnTo>
                  <a:pt x="1828800" y="179614"/>
                </a:lnTo>
                <a:lnTo>
                  <a:pt x="1850571" y="130629"/>
                </a:lnTo>
                <a:lnTo>
                  <a:pt x="1856014" y="117021"/>
                </a:lnTo>
                <a:lnTo>
                  <a:pt x="1858736" y="106136"/>
                </a:lnTo>
                <a:lnTo>
                  <a:pt x="1858736" y="97971"/>
                </a:lnTo>
                <a:lnTo>
                  <a:pt x="1856014" y="87086"/>
                </a:lnTo>
                <a:lnTo>
                  <a:pt x="1850571" y="70757"/>
                </a:lnTo>
                <a:lnTo>
                  <a:pt x="1842407" y="57150"/>
                </a:lnTo>
                <a:lnTo>
                  <a:pt x="1804307" y="0"/>
                </a:lnTo>
                <a:lnTo>
                  <a:pt x="2250621" y="62593"/>
                </a:lnTo>
                <a:lnTo>
                  <a:pt x="2237014" y="92529"/>
                </a:lnTo>
                <a:lnTo>
                  <a:pt x="2212521" y="117021"/>
                </a:lnTo>
                <a:lnTo>
                  <a:pt x="2185307" y="136071"/>
                </a:lnTo>
                <a:lnTo>
                  <a:pt x="2160814" y="160564"/>
                </a:lnTo>
                <a:lnTo>
                  <a:pt x="2128157" y="198664"/>
                </a:lnTo>
                <a:lnTo>
                  <a:pt x="2090057" y="258536"/>
                </a:lnTo>
                <a:lnTo>
                  <a:pt x="2041071" y="348343"/>
                </a:lnTo>
                <a:lnTo>
                  <a:pt x="2008414" y="4082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7CE1475F-CBF0-4073-A28A-EF127AAF0D9C}"/>
              </a:ext>
            </a:extLst>
          </p:cNvPr>
          <p:cNvSpPr/>
          <p:nvPr/>
        </p:nvSpPr>
        <p:spPr>
          <a:xfrm>
            <a:off x="4754563" y="4122738"/>
            <a:ext cx="2654300" cy="1695450"/>
          </a:xfrm>
          <a:custGeom>
            <a:avLst/>
            <a:gdLst>
              <a:gd name="connsiteX0" fmla="*/ 1471613 w 2652713"/>
              <a:gd name="connsiteY0" fmla="*/ 919162 h 1695450"/>
              <a:gd name="connsiteX1" fmla="*/ 1407319 w 2652713"/>
              <a:gd name="connsiteY1" fmla="*/ 862012 h 1695450"/>
              <a:gd name="connsiteX2" fmla="*/ 1331119 w 2652713"/>
              <a:gd name="connsiteY2" fmla="*/ 795337 h 1695450"/>
              <a:gd name="connsiteX3" fmla="*/ 1247775 w 2652713"/>
              <a:gd name="connsiteY3" fmla="*/ 716756 h 1695450"/>
              <a:gd name="connsiteX4" fmla="*/ 1166813 w 2652713"/>
              <a:gd name="connsiteY4" fmla="*/ 640556 h 1695450"/>
              <a:gd name="connsiteX5" fmla="*/ 1062038 w 2652713"/>
              <a:gd name="connsiteY5" fmla="*/ 535781 h 1695450"/>
              <a:gd name="connsiteX6" fmla="*/ 916782 w 2652713"/>
              <a:gd name="connsiteY6" fmla="*/ 409575 h 1695450"/>
              <a:gd name="connsiteX7" fmla="*/ 833438 w 2652713"/>
              <a:gd name="connsiteY7" fmla="*/ 354806 h 1695450"/>
              <a:gd name="connsiteX8" fmla="*/ 726282 w 2652713"/>
              <a:gd name="connsiteY8" fmla="*/ 285750 h 1695450"/>
              <a:gd name="connsiteX9" fmla="*/ 616744 w 2652713"/>
              <a:gd name="connsiteY9" fmla="*/ 216694 h 1695450"/>
              <a:gd name="connsiteX10" fmla="*/ 547688 w 2652713"/>
              <a:gd name="connsiteY10" fmla="*/ 173831 h 1695450"/>
              <a:gd name="connsiteX11" fmla="*/ 471488 w 2652713"/>
              <a:gd name="connsiteY11" fmla="*/ 128587 h 1695450"/>
              <a:gd name="connsiteX12" fmla="*/ 426244 w 2652713"/>
              <a:gd name="connsiteY12" fmla="*/ 100012 h 1695450"/>
              <a:gd name="connsiteX13" fmla="*/ 361950 w 2652713"/>
              <a:gd name="connsiteY13" fmla="*/ 61912 h 1695450"/>
              <a:gd name="connsiteX14" fmla="*/ 311944 w 2652713"/>
              <a:gd name="connsiteY14" fmla="*/ 35719 h 1695450"/>
              <a:gd name="connsiteX15" fmla="*/ 261938 w 2652713"/>
              <a:gd name="connsiteY15" fmla="*/ 14287 h 1695450"/>
              <a:gd name="connsiteX16" fmla="*/ 209550 w 2652713"/>
              <a:gd name="connsiteY16" fmla="*/ 2381 h 1695450"/>
              <a:gd name="connsiteX17" fmla="*/ 116682 w 2652713"/>
              <a:gd name="connsiteY17" fmla="*/ 0 h 1695450"/>
              <a:gd name="connsiteX18" fmla="*/ 57150 w 2652713"/>
              <a:gd name="connsiteY18" fmla="*/ 0 h 1695450"/>
              <a:gd name="connsiteX19" fmla="*/ 38100 w 2652713"/>
              <a:gd name="connsiteY19" fmla="*/ 2381 h 1695450"/>
              <a:gd name="connsiteX20" fmla="*/ 21432 w 2652713"/>
              <a:gd name="connsiteY20" fmla="*/ 9525 h 1695450"/>
              <a:gd name="connsiteX21" fmla="*/ 14288 w 2652713"/>
              <a:gd name="connsiteY21" fmla="*/ 11906 h 1695450"/>
              <a:gd name="connsiteX22" fmla="*/ 4763 w 2652713"/>
              <a:gd name="connsiteY22" fmla="*/ 21431 h 1695450"/>
              <a:gd name="connsiteX23" fmla="*/ 0 w 2652713"/>
              <a:gd name="connsiteY23" fmla="*/ 38100 h 1695450"/>
              <a:gd name="connsiteX24" fmla="*/ 4763 w 2652713"/>
              <a:gd name="connsiteY24" fmla="*/ 57150 h 1695450"/>
              <a:gd name="connsiteX25" fmla="*/ 23813 w 2652713"/>
              <a:gd name="connsiteY25" fmla="*/ 83344 h 1695450"/>
              <a:gd name="connsiteX26" fmla="*/ 45244 w 2652713"/>
              <a:gd name="connsiteY26" fmla="*/ 102394 h 1695450"/>
              <a:gd name="connsiteX27" fmla="*/ 59532 w 2652713"/>
              <a:gd name="connsiteY27" fmla="*/ 111919 h 1695450"/>
              <a:gd name="connsiteX28" fmla="*/ 92869 w 2652713"/>
              <a:gd name="connsiteY28" fmla="*/ 121444 h 1695450"/>
              <a:gd name="connsiteX29" fmla="*/ 126207 w 2652713"/>
              <a:gd name="connsiteY29" fmla="*/ 126206 h 1695450"/>
              <a:gd name="connsiteX30" fmla="*/ 169069 w 2652713"/>
              <a:gd name="connsiteY30" fmla="*/ 130969 h 1695450"/>
              <a:gd name="connsiteX31" fmla="*/ 207169 w 2652713"/>
              <a:gd name="connsiteY31" fmla="*/ 130969 h 1695450"/>
              <a:gd name="connsiteX32" fmla="*/ 261938 w 2652713"/>
              <a:gd name="connsiteY32" fmla="*/ 152400 h 1695450"/>
              <a:gd name="connsiteX33" fmla="*/ 333375 w 2652713"/>
              <a:gd name="connsiteY33" fmla="*/ 188119 h 1695450"/>
              <a:gd name="connsiteX34" fmla="*/ 428625 w 2652713"/>
              <a:gd name="connsiteY34" fmla="*/ 245269 h 1695450"/>
              <a:gd name="connsiteX35" fmla="*/ 497682 w 2652713"/>
              <a:gd name="connsiteY35" fmla="*/ 292894 h 1695450"/>
              <a:gd name="connsiteX36" fmla="*/ 573882 w 2652713"/>
              <a:gd name="connsiteY36" fmla="*/ 354806 h 1695450"/>
              <a:gd name="connsiteX37" fmla="*/ 621507 w 2652713"/>
              <a:gd name="connsiteY37" fmla="*/ 400050 h 1695450"/>
              <a:gd name="connsiteX38" fmla="*/ 671513 w 2652713"/>
              <a:gd name="connsiteY38" fmla="*/ 447675 h 1695450"/>
              <a:gd name="connsiteX39" fmla="*/ 721519 w 2652713"/>
              <a:gd name="connsiteY39" fmla="*/ 500062 h 1695450"/>
              <a:gd name="connsiteX40" fmla="*/ 790575 w 2652713"/>
              <a:gd name="connsiteY40" fmla="*/ 578644 h 1695450"/>
              <a:gd name="connsiteX41" fmla="*/ 1014413 w 2652713"/>
              <a:gd name="connsiteY41" fmla="*/ 835819 h 1695450"/>
              <a:gd name="connsiteX42" fmla="*/ 1119188 w 2652713"/>
              <a:gd name="connsiteY42" fmla="*/ 959644 h 1695450"/>
              <a:gd name="connsiteX43" fmla="*/ 1278732 w 2652713"/>
              <a:gd name="connsiteY43" fmla="*/ 1150144 h 1695450"/>
              <a:gd name="connsiteX44" fmla="*/ 1431132 w 2652713"/>
              <a:gd name="connsiteY44" fmla="*/ 1328737 h 1695450"/>
              <a:gd name="connsiteX45" fmla="*/ 1497807 w 2652713"/>
              <a:gd name="connsiteY45" fmla="*/ 1407319 h 1695450"/>
              <a:gd name="connsiteX46" fmla="*/ 1588294 w 2652713"/>
              <a:gd name="connsiteY46" fmla="*/ 1516856 h 1695450"/>
              <a:gd name="connsiteX47" fmla="*/ 1638300 w 2652713"/>
              <a:gd name="connsiteY47" fmla="*/ 1574006 h 1695450"/>
              <a:gd name="connsiteX48" fmla="*/ 1693069 w 2652713"/>
              <a:gd name="connsiteY48" fmla="*/ 1633537 h 1695450"/>
              <a:gd name="connsiteX49" fmla="*/ 1712119 w 2652713"/>
              <a:gd name="connsiteY49" fmla="*/ 1647825 h 1695450"/>
              <a:gd name="connsiteX50" fmla="*/ 1745457 w 2652713"/>
              <a:gd name="connsiteY50" fmla="*/ 1669256 h 1695450"/>
              <a:gd name="connsiteX51" fmla="*/ 1781175 w 2652713"/>
              <a:gd name="connsiteY51" fmla="*/ 1685925 h 1695450"/>
              <a:gd name="connsiteX52" fmla="*/ 1814513 w 2652713"/>
              <a:gd name="connsiteY52" fmla="*/ 1693069 h 1695450"/>
              <a:gd name="connsiteX53" fmla="*/ 1900238 w 2652713"/>
              <a:gd name="connsiteY53" fmla="*/ 1695450 h 1695450"/>
              <a:gd name="connsiteX54" fmla="*/ 2252663 w 2652713"/>
              <a:gd name="connsiteY54" fmla="*/ 1695450 h 1695450"/>
              <a:gd name="connsiteX55" fmla="*/ 2557463 w 2652713"/>
              <a:gd name="connsiteY55" fmla="*/ 1695450 h 1695450"/>
              <a:gd name="connsiteX56" fmla="*/ 2628900 w 2652713"/>
              <a:gd name="connsiteY56" fmla="*/ 1693069 h 1695450"/>
              <a:gd name="connsiteX57" fmla="*/ 2643188 w 2652713"/>
              <a:gd name="connsiteY57" fmla="*/ 1690687 h 1695450"/>
              <a:gd name="connsiteX58" fmla="*/ 2650332 w 2652713"/>
              <a:gd name="connsiteY58" fmla="*/ 1685925 h 1695450"/>
              <a:gd name="connsiteX59" fmla="*/ 2652713 w 2652713"/>
              <a:gd name="connsiteY59" fmla="*/ 1674019 h 1695450"/>
              <a:gd name="connsiteX60" fmla="*/ 2652713 w 2652713"/>
              <a:gd name="connsiteY60" fmla="*/ 1662112 h 1695450"/>
              <a:gd name="connsiteX61" fmla="*/ 2640807 w 2652713"/>
              <a:gd name="connsiteY61" fmla="*/ 1643062 h 1695450"/>
              <a:gd name="connsiteX62" fmla="*/ 2619375 w 2652713"/>
              <a:gd name="connsiteY62" fmla="*/ 1628775 h 1695450"/>
              <a:gd name="connsiteX63" fmla="*/ 2547938 w 2652713"/>
              <a:gd name="connsiteY63" fmla="*/ 1604962 h 1695450"/>
              <a:gd name="connsiteX64" fmla="*/ 2486025 w 2652713"/>
              <a:gd name="connsiteY64" fmla="*/ 1578769 h 1695450"/>
              <a:gd name="connsiteX65" fmla="*/ 2369344 w 2652713"/>
              <a:gd name="connsiteY65" fmla="*/ 1528762 h 1695450"/>
              <a:gd name="connsiteX66" fmla="*/ 2266950 w 2652713"/>
              <a:gd name="connsiteY66" fmla="*/ 1478756 h 1695450"/>
              <a:gd name="connsiteX67" fmla="*/ 2119313 w 2652713"/>
              <a:gd name="connsiteY67" fmla="*/ 1395412 h 1695450"/>
              <a:gd name="connsiteX68" fmla="*/ 2002632 w 2652713"/>
              <a:gd name="connsiteY68" fmla="*/ 1323975 h 1695450"/>
              <a:gd name="connsiteX69" fmla="*/ 1895475 w 2652713"/>
              <a:gd name="connsiteY69" fmla="*/ 1252537 h 1695450"/>
              <a:gd name="connsiteX70" fmla="*/ 1816894 w 2652713"/>
              <a:gd name="connsiteY70" fmla="*/ 1195387 h 1695450"/>
              <a:gd name="connsiteX71" fmla="*/ 1697832 w 2652713"/>
              <a:gd name="connsiteY71" fmla="*/ 1107281 h 1695450"/>
              <a:gd name="connsiteX72" fmla="*/ 1540669 w 2652713"/>
              <a:gd name="connsiteY72" fmla="*/ 978694 h 1695450"/>
              <a:gd name="connsiteX73" fmla="*/ 1471613 w 2652713"/>
              <a:gd name="connsiteY73" fmla="*/ 919162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652713" h="1695450">
                <a:moveTo>
                  <a:pt x="1471613" y="919162"/>
                </a:moveTo>
                <a:lnTo>
                  <a:pt x="1407319" y="862012"/>
                </a:lnTo>
                <a:lnTo>
                  <a:pt x="1331119" y="795337"/>
                </a:lnTo>
                <a:lnTo>
                  <a:pt x="1247775" y="716756"/>
                </a:lnTo>
                <a:lnTo>
                  <a:pt x="1166813" y="640556"/>
                </a:lnTo>
                <a:lnTo>
                  <a:pt x="1062038" y="535781"/>
                </a:lnTo>
                <a:lnTo>
                  <a:pt x="916782" y="409575"/>
                </a:lnTo>
                <a:lnTo>
                  <a:pt x="833438" y="354806"/>
                </a:lnTo>
                <a:lnTo>
                  <a:pt x="726282" y="285750"/>
                </a:lnTo>
                <a:lnTo>
                  <a:pt x="616744" y="216694"/>
                </a:lnTo>
                <a:lnTo>
                  <a:pt x="547688" y="173831"/>
                </a:lnTo>
                <a:lnTo>
                  <a:pt x="471488" y="128587"/>
                </a:lnTo>
                <a:lnTo>
                  <a:pt x="426244" y="100012"/>
                </a:lnTo>
                <a:lnTo>
                  <a:pt x="361950" y="61912"/>
                </a:lnTo>
                <a:lnTo>
                  <a:pt x="311944" y="35719"/>
                </a:lnTo>
                <a:lnTo>
                  <a:pt x="261938" y="14287"/>
                </a:lnTo>
                <a:lnTo>
                  <a:pt x="209550" y="2381"/>
                </a:lnTo>
                <a:lnTo>
                  <a:pt x="116682" y="0"/>
                </a:lnTo>
                <a:lnTo>
                  <a:pt x="57150" y="0"/>
                </a:lnTo>
                <a:lnTo>
                  <a:pt x="38100" y="2381"/>
                </a:lnTo>
                <a:lnTo>
                  <a:pt x="21432" y="9525"/>
                </a:lnTo>
                <a:lnTo>
                  <a:pt x="14288" y="11906"/>
                </a:lnTo>
                <a:lnTo>
                  <a:pt x="4763" y="21431"/>
                </a:lnTo>
                <a:lnTo>
                  <a:pt x="0" y="38100"/>
                </a:lnTo>
                <a:lnTo>
                  <a:pt x="4763" y="57150"/>
                </a:lnTo>
                <a:lnTo>
                  <a:pt x="23813" y="83344"/>
                </a:lnTo>
                <a:lnTo>
                  <a:pt x="45244" y="102394"/>
                </a:lnTo>
                <a:lnTo>
                  <a:pt x="59532" y="111919"/>
                </a:lnTo>
                <a:lnTo>
                  <a:pt x="92869" y="121444"/>
                </a:lnTo>
                <a:lnTo>
                  <a:pt x="126207" y="126206"/>
                </a:lnTo>
                <a:lnTo>
                  <a:pt x="169069" y="130969"/>
                </a:lnTo>
                <a:lnTo>
                  <a:pt x="207169" y="130969"/>
                </a:lnTo>
                <a:lnTo>
                  <a:pt x="261938" y="152400"/>
                </a:lnTo>
                <a:lnTo>
                  <a:pt x="333375" y="188119"/>
                </a:lnTo>
                <a:lnTo>
                  <a:pt x="428625" y="245269"/>
                </a:lnTo>
                <a:lnTo>
                  <a:pt x="497682" y="292894"/>
                </a:lnTo>
                <a:lnTo>
                  <a:pt x="573882" y="354806"/>
                </a:lnTo>
                <a:lnTo>
                  <a:pt x="621507" y="400050"/>
                </a:lnTo>
                <a:lnTo>
                  <a:pt x="671513" y="447675"/>
                </a:lnTo>
                <a:lnTo>
                  <a:pt x="721519" y="500062"/>
                </a:lnTo>
                <a:lnTo>
                  <a:pt x="790575" y="578644"/>
                </a:lnTo>
                <a:lnTo>
                  <a:pt x="1014413" y="835819"/>
                </a:lnTo>
                <a:lnTo>
                  <a:pt x="1119188" y="959644"/>
                </a:lnTo>
                <a:lnTo>
                  <a:pt x="1278732" y="1150144"/>
                </a:lnTo>
                <a:lnTo>
                  <a:pt x="1431132" y="1328737"/>
                </a:lnTo>
                <a:lnTo>
                  <a:pt x="1497807" y="1407319"/>
                </a:lnTo>
                <a:lnTo>
                  <a:pt x="1588294" y="1516856"/>
                </a:lnTo>
                <a:lnTo>
                  <a:pt x="1638300" y="1574006"/>
                </a:lnTo>
                <a:lnTo>
                  <a:pt x="1693069" y="1633537"/>
                </a:lnTo>
                <a:lnTo>
                  <a:pt x="1712119" y="1647825"/>
                </a:lnTo>
                <a:lnTo>
                  <a:pt x="1745457" y="1669256"/>
                </a:lnTo>
                <a:lnTo>
                  <a:pt x="1781175" y="1685925"/>
                </a:lnTo>
                <a:lnTo>
                  <a:pt x="1814513" y="1693069"/>
                </a:lnTo>
                <a:lnTo>
                  <a:pt x="1900238" y="1695450"/>
                </a:lnTo>
                <a:lnTo>
                  <a:pt x="2252663" y="1695450"/>
                </a:lnTo>
                <a:lnTo>
                  <a:pt x="2557463" y="1695450"/>
                </a:lnTo>
                <a:lnTo>
                  <a:pt x="2628900" y="1693069"/>
                </a:lnTo>
                <a:lnTo>
                  <a:pt x="2643188" y="1690687"/>
                </a:lnTo>
                <a:lnTo>
                  <a:pt x="2650332" y="1685925"/>
                </a:lnTo>
                <a:lnTo>
                  <a:pt x="2652713" y="1674019"/>
                </a:lnTo>
                <a:lnTo>
                  <a:pt x="2652713" y="1662112"/>
                </a:lnTo>
                <a:lnTo>
                  <a:pt x="2640807" y="1643062"/>
                </a:lnTo>
                <a:lnTo>
                  <a:pt x="2619375" y="1628775"/>
                </a:lnTo>
                <a:lnTo>
                  <a:pt x="2547938" y="1604962"/>
                </a:lnTo>
                <a:lnTo>
                  <a:pt x="2486025" y="1578769"/>
                </a:lnTo>
                <a:lnTo>
                  <a:pt x="2369344" y="1528762"/>
                </a:lnTo>
                <a:lnTo>
                  <a:pt x="2266950" y="1478756"/>
                </a:lnTo>
                <a:lnTo>
                  <a:pt x="2119313" y="1395412"/>
                </a:lnTo>
                <a:lnTo>
                  <a:pt x="2002632" y="1323975"/>
                </a:lnTo>
                <a:lnTo>
                  <a:pt x="1895475" y="1252537"/>
                </a:lnTo>
                <a:lnTo>
                  <a:pt x="1816894" y="1195387"/>
                </a:lnTo>
                <a:lnTo>
                  <a:pt x="1697832" y="1107281"/>
                </a:lnTo>
                <a:lnTo>
                  <a:pt x="1540669" y="978694"/>
                </a:lnTo>
                <a:lnTo>
                  <a:pt x="1471613" y="919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967BBD3-F702-42F3-A6AA-6F90754DD256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390650"/>
            <a:ext cx="4918075" cy="4606925"/>
            <a:chOff x="2643188" y="1543050"/>
            <a:chExt cx="4918075" cy="4606925"/>
          </a:xfrm>
        </p:grpSpPr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9AAF8163-23F9-4E6D-AEED-06D2AAC06C7C}"/>
                </a:ext>
              </a:extLst>
            </p:cNvPr>
            <p:cNvSpPr/>
            <p:nvPr/>
          </p:nvSpPr>
          <p:spPr>
            <a:xfrm>
              <a:off x="3348038" y="1543050"/>
              <a:ext cx="1300163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1">
              <a:extLst>
                <a:ext uri="{FF2B5EF4-FFF2-40B4-BE49-F238E27FC236}">
                  <a16:creationId xmlns:a16="http://schemas.microsoft.com/office/drawing/2014/main" id="{1C1512E8-6A75-4548-9D4A-48685D7AA588}"/>
                </a:ext>
              </a:extLst>
            </p:cNvPr>
            <p:cNvSpPr/>
            <p:nvPr/>
          </p:nvSpPr>
          <p:spPr>
            <a:xfrm rot="16200000">
              <a:off x="1495426" y="40655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4">
              <a:extLst>
                <a:ext uri="{FF2B5EF4-FFF2-40B4-BE49-F238E27FC236}">
                  <a16:creationId xmlns:a16="http://schemas.microsoft.com/office/drawing/2014/main" id="{3752E518-045D-4C52-9D30-0634CA0BD907}"/>
                </a:ext>
              </a:extLst>
            </p:cNvPr>
            <p:cNvSpPr/>
            <p:nvPr/>
          </p:nvSpPr>
          <p:spPr>
            <a:xfrm>
              <a:off x="3457576" y="2890838"/>
              <a:ext cx="1236662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5">
              <a:extLst>
                <a:ext uri="{FF2B5EF4-FFF2-40B4-BE49-F238E27FC236}">
                  <a16:creationId xmlns:a16="http://schemas.microsoft.com/office/drawing/2014/main" id="{B6A867A0-AF99-4427-9FD2-43CA1B52F7C6}"/>
                </a:ext>
              </a:extLst>
            </p:cNvPr>
            <p:cNvSpPr/>
            <p:nvPr/>
          </p:nvSpPr>
          <p:spPr>
            <a:xfrm>
              <a:off x="3459163" y="37623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6">
              <a:extLst>
                <a:ext uri="{FF2B5EF4-FFF2-40B4-BE49-F238E27FC236}">
                  <a16:creationId xmlns:a16="http://schemas.microsoft.com/office/drawing/2014/main" id="{85BEC74F-2712-40D2-9BF8-DD37A4742AB5}"/>
                </a:ext>
              </a:extLst>
            </p:cNvPr>
            <p:cNvSpPr/>
            <p:nvPr/>
          </p:nvSpPr>
          <p:spPr>
            <a:xfrm>
              <a:off x="2643188" y="46529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7">
              <a:extLst>
                <a:ext uri="{FF2B5EF4-FFF2-40B4-BE49-F238E27FC236}">
                  <a16:creationId xmlns:a16="http://schemas.microsoft.com/office/drawing/2014/main" id="{1589EAC9-4A03-423E-9F14-D6A3969B41E7}"/>
                </a:ext>
              </a:extLst>
            </p:cNvPr>
            <p:cNvSpPr/>
            <p:nvPr/>
          </p:nvSpPr>
          <p:spPr>
            <a:xfrm>
              <a:off x="4729163" y="1973263"/>
              <a:ext cx="728663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8">
              <a:extLst>
                <a:ext uri="{FF2B5EF4-FFF2-40B4-BE49-F238E27FC236}">
                  <a16:creationId xmlns:a16="http://schemas.microsoft.com/office/drawing/2014/main" id="{97B22758-864E-4FFB-9771-CE19536ABA7E}"/>
                </a:ext>
              </a:extLst>
            </p:cNvPr>
            <p:cNvSpPr/>
            <p:nvPr/>
          </p:nvSpPr>
          <p:spPr>
            <a:xfrm>
              <a:off x="5364163" y="18208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9">
              <a:extLst>
                <a:ext uri="{FF2B5EF4-FFF2-40B4-BE49-F238E27FC236}">
                  <a16:creationId xmlns:a16="http://schemas.microsoft.com/office/drawing/2014/main" id="{D098B485-C55C-4F14-A78A-F36CE7207980}"/>
                </a:ext>
              </a:extLst>
            </p:cNvPr>
            <p:cNvSpPr/>
            <p:nvPr/>
          </p:nvSpPr>
          <p:spPr>
            <a:xfrm>
              <a:off x="6904038" y="2192338"/>
              <a:ext cx="611188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0">
              <a:extLst>
                <a:ext uri="{FF2B5EF4-FFF2-40B4-BE49-F238E27FC236}">
                  <a16:creationId xmlns:a16="http://schemas.microsoft.com/office/drawing/2014/main" id="{057B1878-B15F-4848-A171-6F52B9E2FB9E}"/>
                </a:ext>
              </a:extLst>
            </p:cNvPr>
            <p:cNvSpPr/>
            <p:nvPr/>
          </p:nvSpPr>
          <p:spPr>
            <a:xfrm>
              <a:off x="4960938" y="35147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1">
              <a:extLst>
                <a:ext uri="{FF2B5EF4-FFF2-40B4-BE49-F238E27FC236}">
                  <a16:creationId xmlns:a16="http://schemas.microsoft.com/office/drawing/2014/main" id="{FD3941B1-C8E0-4A27-A16B-DA8B524E897D}"/>
                </a:ext>
              </a:extLst>
            </p:cNvPr>
            <p:cNvSpPr/>
            <p:nvPr/>
          </p:nvSpPr>
          <p:spPr>
            <a:xfrm>
              <a:off x="4443413" y="37147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8DE41811-FCAC-4281-86B1-60E56C21F990}"/>
                </a:ext>
              </a:extLst>
            </p:cNvPr>
            <p:cNvSpPr/>
            <p:nvPr/>
          </p:nvSpPr>
          <p:spPr>
            <a:xfrm>
              <a:off x="4906963" y="42751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17146CDD-FC54-4C9F-8C97-823076324204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26" name="フリーフォーム 93">
              <a:extLst>
                <a:ext uri="{FF2B5EF4-FFF2-40B4-BE49-F238E27FC236}">
                  <a16:creationId xmlns:a16="http://schemas.microsoft.com/office/drawing/2014/main" id="{B16260AF-25D2-42B7-A15C-0485C64175D9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611C7582-0A23-46B9-9B0F-62D7324FFBAC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0B9A4F18-137B-4007-84A9-3E36B3E36237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FADD8981-EF9C-4E44-8422-BC5B6745587A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6">
              <a:extLst>
                <a:ext uri="{FF2B5EF4-FFF2-40B4-BE49-F238E27FC236}">
                  <a16:creationId xmlns:a16="http://schemas.microsoft.com/office/drawing/2014/main" id="{869A3FB2-76DC-472C-8B82-FE9C82D17730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7">
              <a:extLst>
                <a:ext uri="{FF2B5EF4-FFF2-40B4-BE49-F238E27FC236}">
                  <a16:creationId xmlns:a16="http://schemas.microsoft.com/office/drawing/2014/main" id="{D1573B5C-EDD0-479B-A904-E480D9E90C11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C72867DD-EBC8-4FE9-ABA1-96AB1F67F588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9">
              <a:extLst>
                <a:ext uri="{FF2B5EF4-FFF2-40B4-BE49-F238E27FC236}">
                  <a16:creationId xmlns:a16="http://schemas.microsoft.com/office/drawing/2014/main" id="{FB944762-9239-453C-BAF0-3F2D032FA614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0">
              <a:extLst>
                <a:ext uri="{FF2B5EF4-FFF2-40B4-BE49-F238E27FC236}">
                  <a16:creationId xmlns:a16="http://schemas.microsoft.com/office/drawing/2014/main" id="{ED8592F6-569C-4346-AEDC-7C4912F62E96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1">
              <a:extLst>
                <a:ext uri="{FF2B5EF4-FFF2-40B4-BE49-F238E27FC236}">
                  <a16:creationId xmlns:a16="http://schemas.microsoft.com/office/drawing/2014/main" id="{79E64818-25EF-409E-9FA0-C5B55D4BC65A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2">
              <a:extLst>
                <a:ext uri="{FF2B5EF4-FFF2-40B4-BE49-F238E27FC236}">
                  <a16:creationId xmlns:a16="http://schemas.microsoft.com/office/drawing/2014/main" id="{8BDEF703-56F4-45CC-AAA9-C91CFE57F1F5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1038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890" name="グループ化 1">
            <a:extLst>
              <a:ext uri="{FF2B5EF4-FFF2-40B4-BE49-F238E27FC236}">
                <a16:creationId xmlns:a16="http://schemas.microsoft.com/office/drawing/2014/main" id="{F7F15CE1-2824-4A47-BEEB-8F388556D51B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93BEBF18-2FEC-4F9C-A83E-BC23D57B65B5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D262666-E0EF-44C2-8B9B-BBDE8FFB861D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AD6D36F9-0F32-4C42-B016-162F3DB3A514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3420E7A3-B41C-41DA-98A7-CCADC8915E6A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17F825FF-D5FF-46F4-A5FD-89C3F8F1E51C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18AEB3D4-E9D0-441D-9BD8-A023C8883BF8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4737D3EF-316A-4B7B-9A80-EAD4329E9BAC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C6E61F60-EAB3-491C-8EC0-27DC8CEB73D3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9D5A0772-ACE0-4D4C-BB0A-87CC3160790E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D2F75C48-801A-4A4E-9830-A078FE7FB5D9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442B9764-E5A3-4D3E-B9A0-ED873B967180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8159509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あなたなどう感じる？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紅</a:t>
            </a:r>
          </a:p>
        </p:txBody>
      </p:sp>
    </p:spTree>
    <p:extLst>
      <p:ext uri="{BB962C8B-B14F-4D97-AF65-F5344CB8AC3E}">
        <p14:creationId xmlns:p14="http://schemas.microsoft.com/office/powerpoint/2010/main" val="294063639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89F532-6D96-48F0-A324-0AE70A9EDFF6}"/>
              </a:ext>
            </a:extLst>
          </p:cNvPr>
          <p:cNvSpPr/>
          <p:nvPr/>
        </p:nvSpPr>
        <p:spPr>
          <a:xfrm>
            <a:off x="2811463" y="1509713"/>
            <a:ext cx="1035050" cy="1371600"/>
          </a:xfrm>
          <a:custGeom>
            <a:avLst/>
            <a:gdLst>
              <a:gd name="connsiteX0" fmla="*/ 459582 w 1033463"/>
              <a:gd name="connsiteY0" fmla="*/ 640556 h 1371600"/>
              <a:gd name="connsiteX1" fmla="*/ 366713 w 1033463"/>
              <a:gd name="connsiteY1" fmla="*/ 790575 h 1371600"/>
              <a:gd name="connsiteX2" fmla="*/ 304800 w 1033463"/>
              <a:gd name="connsiteY2" fmla="*/ 885825 h 1371600"/>
              <a:gd name="connsiteX3" fmla="*/ 242888 w 1033463"/>
              <a:gd name="connsiteY3" fmla="*/ 981075 h 1371600"/>
              <a:gd name="connsiteX4" fmla="*/ 152400 w 1033463"/>
              <a:gd name="connsiteY4" fmla="*/ 1109662 h 1371600"/>
              <a:gd name="connsiteX5" fmla="*/ 71438 w 1033463"/>
              <a:gd name="connsiteY5" fmla="*/ 1221581 h 1371600"/>
              <a:gd name="connsiteX6" fmla="*/ 0 w 1033463"/>
              <a:gd name="connsiteY6" fmla="*/ 1335881 h 1371600"/>
              <a:gd name="connsiteX7" fmla="*/ 69057 w 1033463"/>
              <a:gd name="connsiteY7" fmla="*/ 1371600 h 1371600"/>
              <a:gd name="connsiteX8" fmla="*/ 228600 w 1033463"/>
              <a:gd name="connsiteY8" fmla="*/ 1228725 h 1371600"/>
              <a:gd name="connsiteX9" fmla="*/ 414338 w 1033463"/>
              <a:gd name="connsiteY9" fmla="*/ 1023937 h 1371600"/>
              <a:gd name="connsiteX10" fmla="*/ 611982 w 1033463"/>
              <a:gd name="connsiteY10" fmla="*/ 781050 h 1371600"/>
              <a:gd name="connsiteX11" fmla="*/ 764382 w 1033463"/>
              <a:gd name="connsiteY11" fmla="*/ 576262 h 1371600"/>
              <a:gd name="connsiteX12" fmla="*/ 816769 w 1033463"/>
              <a:gd name="connsiteY12" fmla="*/ 497681 h 1371600"/>
              <a:gd name="connsiteX13" fmla="*/ 854869 w 1033463"/>
              <a:gd name="connsiteY13" fmla="*/ 447675 h 1371600"/>
              <a:gd name="connsiteX14" fmla="*/ 876300 w 1033463"/>
              <a:gd name="connsiteY14" fmla="*/ 423862 h 1371600"/>
              <a:gd name="connsiteX15" fmla="*/ 900113 w 1033463"/>
              <a:gd name="connsiteY15" fmla="*/ 407193 h 1371600"/>
              <a:gd name="connsiteX16" fmla="*/ 928688 w 1033463"/>
              <a:gd name="connsiteY16" fmla="*/ 392906 h 1371600"/>
              <a:gd name="connsiteX17" fmla="*/ 976313 w 1033463"/>
              <a:gd name="connsiteY17" fmla="*/ 376237 h 1371600"/>
              <a:gd name="connsiteX18" fmla="*/ 1007269 w 1033463"/>
              <a:gd name="connsiteY18" fmla="*/ 364331 h 1371600"/>
              <a:gd name="connsiteX19" fmla="*/ 1021557 w 1033463"/>
              <a:gd name="connsiteY19" fmla="*/ 347662 h 1371600"/>
              <a:gd name="connsiteX20" fmla="*/ 1031082 w 1033463"/>
              <a:gd name="connsiteY20" fmla="*/ 326231 h 1371600"/>
              <a:gd name="connsiteX21" fmla="*/ 1033463 w 1033463"/>
              <a:gd name="connsiteY21" fmla="*/ 300037 h 1371600"/>
              <a:gd name="connsiteX22" fmla="*/ 1026319 w 1033463"/>
              <a:gd name="connsiteY22" fmla="*/ 266700 h 1371600"/>
              <a:gd name="connsiteX23" fmla="*/ 1004888 w 1033463"/>
              <a:gd name="connsiteY23" fmla="*/ 226218 h 1371600"/>
              <a:gd name="connsiteX24" fmla="*/ 957263 w 1033463"/>
              <a:gd name="connsiteY24" fmla="*/ 169068 h 1371600"/>
              <a:gd name="connsiteX25" fmla="*/ 909638 w 1033463"/>
              <a:gd name="connsiteY25" fmla="*/ 119062 h 1371600"/>
              <a:gd name="connsiteX26" fmla="*/ 862013 w 1033463"/>
              <a:gd name="connsiteY26" fmla="*/ 80962 h 1371600"/>
              <a:gd name="connsiteX27" fmla="*/ 807244 w 1033463"/>
              <a:gd name="connsiteY27" fmla="*/ 47625 h 1371600"/>
              <a:gd name="connsiteX28" fmla="*/ 742950 w 1033463"/>
              <a:gd name="connsiteY28" fmla="*/ 19050 h 1371600"/>
              <a:gd name="connsiteX29" fmla="*/ 683419 w 1033463"/>
              <a:gd name="connsiteY29" fmla="*/ 2381 h 1371600"/>
              <a:gd name="connsiteX30" fmla="*/ 645319 w 1033463"/>
              <a:gd name="connsiteY30" fmla="*/ 0 h 1371600"/>
              <a:gd name="connsiteX31" fmla="*/ 619125 w 1033463"/>
              <a:gd name="connsiteY31" fmla="*/ 2381 h 1371600"/>
              <a:gd name="connsiteX32" fmla="*/ 600075 w 1033463"/>
              <a:gd name="connsiteY32" fmla="*/ 7143 h 1371600"/>
              <a:gd name="connsiteX33" fmla="*/ 592932 w 1033463"/>
              <a:gd name="connsiteY33" fmla="*/ 16668 h 1371600"/>
              <a:gd name="connsiteX34" fmla="*/ 588169 w 1033463"/>
              <a:gd name="connsiteY34" fmla="*/ 30956 h 1371600"/>
              <a:gd name="connsiteX35" fmla="*/ 597694 w 1033463"/>
              <a:gd name="connsiteY35" fmla="*/ 50006 h 1371600"/>
              <a:gd name="connsiteX36" fmla="*/ 623888 w 1033463"/>
              <a:gd name="connsiteY36" fmla="*/ 73818 h 1371600"/>
              <a:gd name="connsiteX37" fmla="*/ 642938 w 1033463"/>
              <a:gd name="connsiteY37" fmla="*/ 90487 h 1371600"/>
              <a:gd name="connsiteX38" fmla="*/ 664369 w 1033463"/>
              <a:gd name="connsiteY38" fmla="*/ 119062 h 1371600"/>
              <a:gd name="connsiteX39" fmla="*/ 676275 w 1033463"/>
              <a:gd name="connsiteY39" fmla="*/ 138112 h 1371600"/>
              <a:gd name="connsiteX40" fmla="*/ 683419 w 1033463"/>
              <a:gd name="connsiteY40" fmla="*/ 157162 h 1371600"/>
              <a:gd name="connsiteX41" fmla="*/ 685800 w 1033463"/>
              <a:gd name="connsiteY41" fmla="*/ 180975 h 1371600"/>
              <a:gd name="connsiteX42" fmla="*/ 683419 w 1033463"/>
              <a:gd name="connsiteY42" fmla="*/ 202406 h 1371600"/>
              <a:gd name="connsiteX43" fmla="*/ 673894 w 1033463"/>
              <a:gd name="connsiteY43" fmla="*/ 247650 h 1371600"/>
              <a:gd name="connsiteX44" fmla="*/ 657225 w 1033463"/>
              <a:gd name="connsiteY44" fmla="*/ 297656 h 1371600"/>
              <a:gd name="connsiteX45" fmla="*/ 609600 w 1033463"/>
              <a:gd name="connsiteY45" fmla="*/ 388143 h 1371600"/>
              <a:gd name="connsiteX46" fmla="*/ 459582 w 1033463"/>
              <a:gd name="connsiteY46" fmla="*/ 640556 h 1371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033463" h="1371600">
                <a:moveTo>
                  <a:pt x="459582" y="640556"/>
                </a:moveTo>
                <a:lnTo>
                  <a:pt x="366713" y="790575"/>
                </a:lnTo>
                <a:lnTo>
                  <a:pt x="304800" y="885825"/>
                </a:lnTo>
                <a:lnTo>
                  <a:pt x="242888" y="981075"/>
                </a:lnTo>
                <a:lnTo>
                  <a:pt x="152400" y="1109662"/>
                </a:lnTo>
                <a:lnTo>
                  <a:pt x="71438" y="1221581"/>
                </a:lnTo>
                <a:lnTo>
                  <a:pt x="0" y="1335881"/>
                </a:lnTo>
                <a:lnTo>
                  <a:pt x="69057" y="1371600"/>
                </a:lnTo>
                <a:lnTo>
                  <a:pt x="228600" y="1228725"/>
                </a:lnTo>
                <a:lnTo>
                  <a:pt x="414338" y="1023937"/>
                </a:lnTo>
                <a:lnTo>
                  <a:pt x="611982" y="781050"/>
                </a:lnTo>
                <a:lnTo>
                  <a:pt x="764382" y="576262"/>
                </a:lnTo>
                <a:lnTo>
                  <a:pt x="816769" y="497681"/>
                </a:lnTo>
                <a:lnTo>
                  <a:pt x="854869" y="447675"/>
                </a:lnTo>
                <a:lnTo>
                  <a:pt x="876300" y="423862"/>
                </a:lnTo>
                <a:lnTo>
                  <a:pt x="900113" y="407193"/>
                </a:lnTo>
                <a:lnTo>
                  <a:pt x="928688" y="392906"/>
                </a:lnTo>
                <a:lnTo>
                  <a:pt x="976313" y="376237"/>
                </a:lnTo>
                <a:lnTo>
                  <a:pt x="1007269" y="364331"/>
                </a:lnTo>
                <a:lnTo>
                  <a:pt x="1021557" y="347662"/>
                </a:lnTo>
                <a:lnTo>
                  <a:pt x="1031082" y="326231"/>
                </a:lnTo>
                <a:lnTo>
                  <a:pt x="1033463" y="300037"/>
                </a:lnTo>
                <a:lnTo>
                  <a:pt x="1026319" y="266700"/>
                </a:lnTo>
                <a:lnTo>
                  <a:pt x="1004888" y="226218"/>
                </a:lnTo>
                <a:lnTo>
                  <a:pt x="957263" y="169068"/>
                </a:lnTo>
                <a:lnTo>
                  <a:pt x="909638" y="119062"/>
                </a:lnTo>
                <a:lnTo>
                  <a:pt x="862013" y="80962"/>
                </a:lnTo>
                <a:lnTo>
                  <a:pt x="807244" y="47625"/>
                </a:lnTo>
                <a:lnTo>
                  <a:pt x="742950" y="19050"/>
                </a:lnTo>
                <a:lnTo>
                  <a:pt x="683419" y="2381"/>
                </a:lnTo>
                <a:lnTo>
                  <a:pt x="645319" y="0"/>
                </a:lnTo>
                <a:lnTo>
                  <a:pt x="619125" y="2381"/>
                </a:lnTo>
                <a:lnTo>
                  <a:pt x="600075" y="7143"/>
                </a:lnTo>
                <a:lnTo>
                  <a:pt x="592932" y="16668"/>
                </a:lnTo>
                <a:lnTo>
                  <a:pt x="588169" y="30956"/>
                </a:lnTo>
                <a:lnTo>
                  <a:pt x="597694" y="50006"/>
                </a:lnTo>
                <a:lnTo>
                  <a:pt x="623888" y="73818"/>
                </a:lnTo>
                <a:lnTo>
                  <a:pt x="642938" y="90487"/>
                </a:lnTo>
                <a:lnTo>
                  <a:pt x="664369" y="119062"/>
                </a:lnTo>
                <a:lnTo>
                  <a:pt x="676275" y="138112"/>
                </a:lnTo>
                <a:lnTo>
                  <a:pt x="683419" y="157162"/>
                </a:lnTo>
                <a:lnTo>
                  <a:pt x="685800" y="180975"/>
                </a:lnTo>
                <a:lnTo>
                  <a:pt x="683419" y="202406"/>
                </a:lnTo>
                <a:lnTo>
                  <a:pt x="673894" y="247650"/>
                </a:lnTo>
                <a:lnTo>
                  <a:pt x="657225" y="297656"/>
                </a:lnTo>
                <a:lnTo>
                  <a:pt x="609600" y="388143"/>
                </a:lnTo>
                <a:lnTo>
                  <a:pt x="459582" y="640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B2D3D29E-AACB-4FED-96BE-F7324A7D4F1D}"/>
              </a:ext>
            </a:extLst>
          </p:cNvPr>
          <p:cNvSpPr/>
          <p:nvPr/>
        </p:nvSpPr>
        <p:spPr>
          <a:xfrm>
            <a:off x="3960813" y="4148138"/>
            <a:ext cx="542925" cy="952500"/>
          </a:xfrm>
          <a:custGeom>
            <a:avLst/>
            <a:gdLst>
              <a:gd name="connsiteX0" fmla="*/ 171450 w 542925"/>
              <a:gd name="connsiteY0" fmla="*/ 492918 h 952500"/>
              <a:gd name="connsiteX1" fmla="*/ 114300 w 542925"/>
              <a:gd name="connsiteY1" fmla="*/ 347662 h 952500"/>
              <a:gd name="connsiteX2" fmla="*/ 61912 w 542925"/>
              <a:gd name="connsiteY2" fmla="*/ 202406 h 952500"/>
              <a:gd name="connsiteX3" fmla="*/ 9525 w 542925"/>
              <a:gd name="connsiteY3" fmla="*/ 57150 h 952500"/>
              <a:gd name="connsiteX4" fmla="*/ 0 w 542925"/>
              <a:gd name="connsiteY4" fmla="*/ 26193 h 952500"/>
              <a:gd name="connsiteX5" fmla="*/ 0 w 542925"/>
              <a:gd name="connsiteY5" fmla="*/ 16668 h 952500"/>
              <a:gd name="connsiteX6" fmla="*/ 2381 w 542925"/>
              <a:gd name="connsiteY6" fmla="*/ 2381 h 952500"/>
              <a:gd name="connsiteX7" fmla="*/ 9525 w 542925"/>
              <a:gd name="connsiteY7" fmla="*/ 0 h 952500"/>
              <a:gd name="connsiteX8" fmla="*/ 40481 w 542925"/>
              <a:gd name="connsiteY8" fmla="*/ 11906 h 952500"/>
              <a:gd name="connsiteX9" fmla="*/ 83344 w 542925"/>
              <a:gd name="connsiteY9" fmla="*/ 42862 h 952500"/>
              <a:gd name="connsiteX10" fmla="*/ 180975 w 542925"/>
              <a:gd name="connsiteY10" fmla="*/ 145256 h 952500"/>
              <a:gd name="connsiteX11" fmla="*/ 302419 w 542925"/>
              <a:gd name="connsiteY11" fmla="*/ 278606 h 952500"/>
              <a:gd name="connsiteX12" fmla="*/ 397669 w 542925"/>
              <a:gd name="connsiteY12" fmla="*/ 385762 h 952500"/>
              <a:gd name="connsiteX13" fmla="*/ 442912 w 542925"/>
              <a:gd name="connsiteY13" fmla="*/ 435768 h 952500"/>
              <a:gd name="connsiteX14" fmla="*/ 464344 w 542925"/>
              <a:gd name="connsiteY14" fmla="*/ 466725 h 952500"/>
              <a:gd name="connsiteX15" fmla="*/ 495300 w 542925"/>
              <a:gd name="connsiteY15" fmla="*/ 521493 h 952500"/>
              <a:gd name="connsiteX16" fmla="*/ 514350 w 542925"/>
              <a:gd name="connsiteY16" fmla="*/ 566737 h 952500"/>
              <a:gd name="connsiteX17" fmla="*/ 533400 w 542925"/>
              <a:gd name="connsiteY17" fmla="*/ 638175 h 952500"/>
              <a:gd name="connsiteX18" fmla="*/ 542925 w 542925"/>
              <a:gd name="connsiteY18" fmla="*/ 726281 h 952500"/>
              <a:gd name="connsiteX19" fmla="*/ 542925 w 542925"/>
              <a:gd name="connsiteY19" fmla="*/ 823912 h 952500"/>
              <a:gd name="connsiteX20" fmla="*/ 533400 w 542925"/>
              <a:gd name="connsiteY20" fmla="*/ 878681 h 952500"/>
              <a:gd name="connsiteX21" fmla="*/ 519112 w 542925"/>
              <a:gd name="connsiteY21" fmla="*/ 914400 h 952500"/>
              <a:gd name="connsiteX22" fmla="*/ 500062 w 542925"/>
              <a:gd name="connsiteY22" fmla="*/ 940593 h 952500"/>
              <a:gd name="connsiteX23" fmla="*/ 485775 w 542925"/>
              <a:gd name="connsiteY23" fmla="*/ 950118 h 952500"/>
              <a:gd name="connsiteX24" fmla="*/ 457200 w 542925"/>
              <a:gd name="connsiteY24" fmla="*/ 952500 h 952500"/>
              <a:gd name="connsiteX25" fmla="*/ 414337 w 542925"/>
              <a:gd name="connsiteY25" fmla="*/ 940593 h 952500"/>
              <a:gd name="connsiteX26" fmla="*/ 383381 w 542925"/>
              <a:gd name="connsiteY26" fmla="*/ 923925 h 952500"/>
              <a:gd name="connsiteX27" fmla="*/ 342900 w 542925"/>
              <a:gd name="connsiteY27" fmla="*/ 866775 h 952500"/>
              <a:gd name="connsiteX28" fmla="*/ 283369 w 542925"/>
              <a:gd name="connsiteY28" fmla="*/ 752475 h 952500"/>
              <a:gd name="connsiteX29" fmla="*/ 216694 w 542925"/>
              <a:gd name="connsiteY29" fmla="*/ 600075 h 952500"/>
              <a:gd name="connsiteX30" fmla="*/ 171450 w 542925"/>
              <a:gd name="connsiteY30" fmla="*/ 492918 h 952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42925" h="952500">
                <a:moveTo>
                  <a:pt x="171450" y="492918"/>
                </a:moveTo>
                <a:lnTo>
                  <a:pt x="114300" y="347662"/>
                </a:lnTo>
                <a:lnTo>
                  <a:pt x="61912" y="202406"/>
                </a:lnTo>
                <a:lnTo>
                  <a:pt x="9525" y="57150"/>
                </a:lnTo>
                <a:lnTo>
                  <a:pt x="0" y="26193"/>
                </a:lnTo>
                <a:lnTo>
                  <a:pt x="0" y="16668"/>
                </a:lnTo>
                <a:lnTo>
                  <a:pt x="2381" y="2381"/>
                </a:lnTo>
                <a:lnTo>
                  <a:pt x="9525" y="0"/>
                </a:lnTo>
                <a:lnTo>
                  <a:pt x="40481" y="11906"/>
                </a:lnTo>
                <a:lnTo>
                  <a:pt x="83344" y="42862"/>
                </a:lnTo>
                <a:lnTo>
                  <a:pt x="180975" y="145256"/>
                </a:lnTo>
                <a:lnTo>
                  <a:pt x="302419" y="278606"/>
                </a:lnTo>
                <a:lnTo>
                  <a:pt x="397669" y="385762"/>
                </a:lnTo>
                <a:lnTo>
                  <a:pt x="442912" y="435768"/>
                </a:lnTo>
                <a:lnTo>
                  <a:pt x="464344" y="466725"/>
                </a:lnTo>
                <a:lnTo>
                  <a:pt x="495300" y="521493"/>
                </a:lnTo>
                <a:lnTo>
                  <a:pt x="514350" y="566737"/>
                </a:lnTo>
                <a:lnTo>
                  <a:pt x="533400" y="638175"/>
                </a:lnTo>
                <a:lnTo>
                  <a:pt x="542925" y="726281"/>
                </a:lnTo>
                <a:lnTo>
                  <a:pt x="542925" y="823912"/>
                </a:lnTo>
                <a:lnTo>
                  <a:pt x="533400" y="878681"/>
                </a:lnTo>
                <a:lnTo>
                  <a:pt x="519112" y="914400"/>
                </a:lnTo>
                <a:lnTo>
                  <a:pt x="500062" y="940593"/>
                </a:lnTo>
                <a:lnTo>
                  <a:pt x="485775" y="950118"/>
                </a:lnTo>
                <a:lnTo>
                  <a:pt x="457200" y="952500"/>
                </a:lnTo>
                <a:lnTo>
                  <a:pt x="414337" y="940593"/>
                </a:lnTo>
                <a:lnTo>
                  <a:pt x="383381" y="923925"/>
                </a:lnTo>
                <a:lnTo>
                  <a:pt x="342900" y="866775"/>
                </a:lnTo>
                <a:lnTo>
                  <a:pt x="283369" y="752475"/>
                </a:lnTo>
                <a:lnTo>
                  <a:pt x="216694" y="600075"/>
                </a:lnTo>
                <a:lnTo>
                  <a:pt x="171450" y="492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61335493-8F70-4FBA-B9B2-3B33EA4181E9}"/>
              </a:ext>
            </a:extLst>
          </p:cNvPr>
          <p:cNvSpPr/>
          <p:nvPr/>
        </p:nvSpPr>
        <p:spPr>
          <a:xfrm>
            <a:off x="2544763" y="4364038"/>
            <a:ext cx="708025" cy="1098550"/>
          </a:xfrm>
          <a:custGeom>
            <a:avLst/>
            <a:gdLst>
              <a:gd name="connsiteX0" fmla="*/ 297657 w 707232"/>
              <a:gd name="connsiteY0" fmla="*/ 457200 h 1097757"/>
              <a:gd name="connsiteX1" fmla="*/ 221457 w 707232"/>
              <a:gd name="connsiteY1" fmla="*/ 631032 h 1097757"/>
              <a:gd name="connsiteX2" fmla="*/ 138113 w 707232"/>
              <a:gd name="connsiteY2" fmla="*/ 807244 h 1097757"/>
              <a:gd name="connsiteX3" fmla="*/ 59532 w 707232"/>
              <a:gd name="connsiteY3" fmla="*/ 962025 h 1097757"/>
              <a:gd name="connsiteX4" fmla="*/ 19050 w 707232"/>
              <a:gd name="connsiteY4" fmla="*/ 1040607 h 1097757"/>
              <a:gd name="connsiteX5" fmla="*/ 9525 w 707232"/>
              <a:gd name="connsiteY5" fmla="*/ 1057275 h 1097757"/>
              <a:gd name="connsiteX6" fmla="*/ 0 w 707232"/>
              <a:gd name="connsiteY6" fmla="*/ 1085850 h 1097757"/>
              <a:gd name="connsiteX7" fmla="*/ 7144 w 707232"/>
              <a:gd name="connsiteY7" fmla="*/ 1097757 h 1097757"/>
              <a:gd name="connsiteX8" fmla="*/ 26194 w 707232"/>
              <a:gd name="connsiteY8" fmla="*/ 1095375 h 1097757"/>
              <a:gd name="connsiteX9" fmla="*/ 59532 w 707232"/>
              <a:gd name="connsiteY9" fmla="*/ 1069182 h 1097757"/>
              <a:gd name="connsiteX10" fmla="*/ 135732 w 707232"/>
              <a:gd name="connsiteY10" fmla="*/ 995363 h 1097757"/>
              <a:gd name="connsiteX11" fmla="*/ 245269 w 707232"/>
              <a:gd name="connsiteY11" fmla="*/ 862013 h 1097757"/>
              <a:gd name="connsiteX12" fmla="*/ 354807 w 707232"/>
              <a:gd name="connsiteY12" fmla="*/ 716757 h 1097757"/>
              <a:gd name="connsiteX13" fmla="*/ 483394 w 707232"/>
              <a:gd name="connsiteY13" fmla="*/ 531019 h 1097757"/>
              <a:gd name="connsiteX14" fmla="*/ 573882 w 707232"/>
              <a:gd name="connsiteY14" fmla="*/ 397669 h 1097757"/>
              <a:gd name="connsiteX15" fmla="*/ 611982 w 707232"/>
              <a:gd name="connsiteY15" fmla="*/ 342900 h 1097757"/>
              <a:gd name="connsiteX16" fmla="*/ 633413 w 707232"/>
              <a:gd name="connsiteY16" fmla="*/ 302419 h 1097757"/>
              <a:gd name="connsiteX17" fmla="*/ 664369 w 707232"/>
              <a:gd name="connsiteY17" fmla="*/ 264319 h 1097757"/>
              <a:gd name="connsiteX18" fmla="*/ 697707 w 707232"/>
              <a:gd name="connsiteY18" fmla="*/ 230982 h 1097757"/>
              <a:gd name="connsiteX19" fmla="*/ 707232 w 707232"/>
              <a:gd name="connsiteY19" fmla="*/ 202407 h 1097757"/>
              <a:gd name="connsiteX20" fmla="*/ 702469 w 707232"/>
              <a:gd name="connsiteY20" fmla="*/ 176213 h 1097757"/>
              <a:gd name="connsiteX21" fmla="*/ 671513 w 707232"/>
              <a:gd name="connsiteY21" fmla="*/ 126207 h 1097757"/>
              <a:gd name="connsiteX22" fmla="*/ 623888 w 707232"/>
              <a:gd name="connsiteY22" fmla="*/ 80963 h 1097757"/>
              <a:gd name="connsiteX23" fmla="*/ 578644 w 707232"/>
              <a:gd name="connsiteY23" fmla="*/ 50007 h 1097757"/>
              <a:gd name="connsiteX24" fmla="*/ 538163 w 707232"/>
              <a:gd name="connsiteY24" fmla="*/ 30957 h 1097757"/>
              <a:gd name="connsiteX25" fmla="*/ 478632 w 707232"/>
              <a:gd name="connsiteY25" fmla="*/ 11907 h 1097757"/>
              <a:gd name="connsiteX26" fmla="*/ 421482 w 707232"/>
              <a:gd name="connsiteY26" fmla="*/ 2382 h 1097757"/>
              <a:gd name="connsiteX27" fmla="*/ 335757 w 707232"/>
              <a:gd name="connsiteY27" fmla="*/ 0 h 1097757"/>
              <a:gd name="connsiteX28" fmla="*/ 276225 w 707232"/>
              <a:gd name="connsiteY28" fmla="*/ 7144 h 1097757"/>
              <a:gd name="connsiteX29" fmla="*/ 259557 w 707232"/>
              <a:gd name="connsiteY29" fmla="*/ 14288 h 1097757"/>
              <a:gd name="connsiteX30" fmla="*/ 252413 w 707232"/>
              <a:gd name="connsiteY30" fmla="*/ 23813 h 1097757"/>
              <a:gd name="connsiteX31" fmla="*/ 252413 w 707232"/>
              <a:gd name="connsiteY31" fmla="*/ 40482 h 1097757"/>
              <a:gd name="connsiteX32" fmla="*/ 269082 w 707232"/>
              <a:gd name="connsiteY32" fmla="*/ 61913 h 1097757"/>
              <a:gd name="connsiteX33" fmla="*/ 335757 w 707232"/>
              <a:gd name="connsiteY33" fmla="*/ 116682 h 1097757"/>
              <a:gd name="connsiteX34" fmla="*/ 364332 w 707232"/>
              <a:gd name="connsiteY34" fmla="*/ 147638 h 1097757"/>
              <a:gd name="connsiteX35" fmla="*/ 383382 w 707232"/>
              <a:gd name="connsiteY35" fmla="*/ 173832 h 1097757"/>
              <a:gd name="connsiteX36" fmla="*/ 390525 w 707232"/>
              <a:gd name="connsiteY36" fmla="*/ 195263 h 1097757"/>
              <a:gd name="connsiteX37" fmla="*/ 388144 w 707232"/>
              <a:gd name="connsiteY37" fmla="*/ 235744 h 1097757"/>
              <a:gd name="connsiteX38" fmla="*/ 361950 w 707232"/>
              <a:gd name="connsiteY38" fmla="*/ 314325 h 1097757"/>
              <a:gd name="connsiteX39" fmla="*/ 297657 w 707232"/>
              <a:gd name="connsiteY39" fmla="*/ 457200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07232" h="1097757">
                <a:moveTo>
                  <a:pt x="297657" y="457200"/>
                </a:moveTo>
                <a:lnTo>
                  <a:pt x="221457" y="631032"/>
                </a:lnTo>
                <a:lnTo>
                  <a:pt x="138113" y="807244"/>
                </a:lnTo>
                <a:lnTo>
                  <a:pt x="59532" y="962025"/>
                </a:lnTo>
                <a:lnTo>
                  <a:pt x="19050" y="1040607"/>
                </a:lnTo>
                <a:lnTo>
                  <a:pt x="9525" y="1057275"/>
                </a:lnTo>
                <a:lnTo>
                  <a:pt x="0" y="1085850"/>
                </a:lnTo>
                <a:lnTo>
                  <a:pt x="7144" y="1097757"/>
                </a:lnTo>
                <a:lnTo>
                  <a:pt x="26194" y="1095375"/>
                </a:lnTo>
                <a:lnTo>
                  <a:pt x="59532" y="1069182"/>
                </a:lnTo>
                <a:lnTo>
                  <a:pt x="135732" y="995363"/>
                </a:lnTo>
                <a:lnTo>
                  <a:pt x="245269" y="862013"/>
                </a:lnTo>
                <a:lnTo>
                  <a:pt x="354807" y="716757"/>
                </a:lnTo>
                <a:lnTo>
                  <a:pt x="483394" y="531019"/>
                </a:lnTo>
                <a:lnTo>
                  <a:pt x="573882" y="397669"/>
                </a:lnTo>
                <a:lnTo>
                  <a:pt x="611982" y="342900"/>
                </a:lnTo>
                <a:lnTo>
                  <a:pt x="633413" y="302419"/>
                </a:lnTo>
                <a:lnTo>
                  <a:pt x="664369" y="264319"/>
                </a:lnTo>
                <a:lnTo>
                  <a:pt x="697707" y="230982"/>
                </a:lnTo>
                <a:lnTo>
                  <a:pt x="707232" y="202407"/>
                </a:lnTo>
                <a:lnTo>
                  <a:pt x="702469" y="176213"/>
                </a:lnTo>
                <a:lnTo>
                  <a:pt x="671513" y="126207"/>
                </a:lnTo>
                <a:lnTo>
                  <a:pt x="623888" y="80963"/>
                </a:lnTo>
                <a:lnTo>
                  <a:pt x="578644" y="50007"/>
                </a:lnTo>
                <a:lnTo>
                  <a:pt x="538163" y="30957"/>
                </a:lnTo>
                <a:lnTo>
                  <a:pt x="478632" y="11907"/>
                </a:lnTo>
                <a:lnTo>
                  <a:pt x="421482" y="2382"/>
                </a:lnTo>
                <a:lnTo>
                  <a:pt x="335757" y="0"/>
                </a:lnTo>
                <a:lnTo>
                  <a:pt x="276225" y="7144"/>
                </a:lnTo>
                <a:lnTo>
                  <a:pt x="259557" y="14288"/>
                </a:lnTo>
                <a:lnTo>
                  <a:pt x="252413" y="23813"/>
                </a:lnTo>
                <a:lnTo>
                  <a:pt x="252413" y="40482"/>
                </a:lnTo>
                <a:lnTo>
                  <a:pt x="269082" y="61913"/>
                </a:lnTo>
                <a:lnTo>
                  <a:pt x="335757" y="116682"/>
                </a:lnTo>
                <a:lnTo>
                  <a:pt x="364332" y="147638"/>
                </a:lnTo>
                <a:lnTo>
                  <a:pt x="383382" y="173832"/>
                </a:lnTo>
                <a:lnTo>
                  <a:pt x="390525" y="195263"/>
                </a:lnTo>
                <a:lnTo>
                  <a:pt x="388144" y="235744"/>
                </a:lnTo>
                <a:lnTo>
                  <a:pt x="361950" y="314325"/>
                </a:lnTo>
                <a:lnTo>
                  <a:pt x="297657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843FFAA-B4FD-4621-8E0D-7600F75E908E}"/>
              </a:ext>
            </a:extLst>
          </p:cNvPr>
          <p:cNvSpPr/>
          <p:nvPr/>
        </p:nvSpPr>
        <p:spPr>
          <a:xfrm>
            <a:off x="4665663" y="2576513"/>
            <a:ext cx="2273300" cy="500062"/>
          </a:xfrm>
          <a:custGeom>
            <a:avLst/>
            <a:gdLst>
              <a:gd name="connsiteX0" fmla="*/ 1026319 w 2274094"/>
              <a:gd name="connsiteY0" fmla="*/ 202406 h 500062"/>
              <a:gd name="connsiteX1" fmla="*/ 735806 w 2274094"/>
              <a:gd name="connsiteY1" fmla="*/ 238125 h 500062"/>
              <a:gd name="connsiteX2" fmla="*/ 578644 w 2274094"/>
              <a:gd name="connsiteY2" fmla="*/ 252412 h 500062"/>
              <a:gd name="connsiteX3" fmla="*/ 447675 w 2274094"/>
              <a:gd name="connsiteY3" fmla="*/ 264318 h 500062"/>
              <a:gd name="connsiteX4" fmla="*/ 388144 w 2274094"/>
              <a:gd name="connsiteY4" fmla="*/ 271462 h 500062"/>
              <a:gd name="connsiteX5" fmla="*/ 338137 w 2274094"/>
              <a:gd name="connsiteY5" fmla="*/ 271462 h 500062"/>
              <a:gd name="connsiteX6" fmla="*/ 269081 w 2274094"/>
              <a:gd name="connsiteY6" fmla="*/ 261937 h 500062"/>
              <a:gd name="connsiteX7" fmla="*/ 195262 w 2274094"/>
              <a:gd name="connsiteY7" fmla="*/ 240506 h 500062"/>
              <a:gd name="connsiteX8" fmla="*/ 135731 w 2274094"/>
              <a:gd name="connsiteY8" fmla="*/ 214312 h 500062"/>
              <a:gd name="connsiteX9" fmla="*/ 90487 w 2274094"/>
              <a:gd name="connsiteY9" fmla="*/ 188118 h 500062"/>
              <a:gd name="connsiteX10" fmla="*/ 52387 w 2274094"/>
              <a:gd name="connsiteY10" fmla="*/ 169068 h 500062"/>
              <a:gd name="connsiteX11" fmla="*/ 28575 w 2274094"/>
              <a:gd name="connsiteY11" fmla="*/ 161925 h 500062"/>
              <a:gd name="connsiteX12" fmla="*/ 11906 w 2274094"/>
              <a:gd name="connsiteY12" fmla="*/ 161925 h 500062"/>
              <a:gd name="connsiteX13" fmla="*/ 4762 w 2274094"/>
              <a:gd name="connsiteY13" fmla="*/ 169068 h 500062"/>
              <a:gd name="connsiteX14" fmla="*/ 0 w 2274094"/>
              <a:gd name="connsiteY14" fmla="*/ 188118 h 500062"/>
              <a:gd name="connsiteX15" fmla="*/ 16669 w 2274094"/>
              <a:gd name="connsiteY15" fmla="*/ 230981 h 500062"/>
              <a:gd name="connsiteX16" fmla="*/ 76200 w 2274094"/>
              <a:gd name="connsiteY16" fmla="*/ 311943 h 500062"/>
              <a:gd name="connsiteX17" fmla="*/ 119062 w 2274094"/>
              <a:gd name="connsiteY17" fmla="*/ 361950 h 500062"/>
              <a:gd name="connsiteX18" fmla="*/ 161925 w 2274094"/>
              <a:gd name="connsiteY18" fmla="*/ 407193 h 500062"/>
              <a:gd name="connsiteX19" fmla="*/ 188119 w 2274094"/>
              <a:gd name="connsiteY19" fmla="*/ 431006 h 500062"/>
              <a:gd name="connsiteX20" fmla="*/ 226219 w 2274094"/>
              <a:gd name="connsiteY20" fmla="*/ 459581 h 500062"/>
              <a:gd name="connsiteX21" fmla="*/ 266700 w 2274094"/>
              <a:gd name="connsiteY21" fmla="*/ 481012 h 500062"/>
              <a:gd name="connsiteX22" fmla="*/ 309562 w 2274094"/>
              <a:gd name="connsiteY22" fmla="*/ 495300 h 500062"/>
              <a:gd name="connsiteX23" fmla="*/ 345281 w 2274094"/>
              <a:gd name="connsiteY23" fmla="*/ 500062 h 500062"/>
              <a:gd name="connsiteX24" fmla="*/ 426244 w 2274094"/>
              <a:gd name="connsiteY24" fmla="*/ 483393 h 500062"/>
              <a:gd name="connsiteX25" fmla="*/ 545306 w 2274094"/>
              <a:gd name="connsiteY25" fmla="*/ 454818 h 500062"/>
              <a:gd name="connsiteX26" fmla="*/ 757237 w 2274094"/>
              <a:gd name="connsiteY26" fmla="*/ 416718 h 500062"/>
              <a:gd name="connsiteX27" fmla="*/ 992981 w 2274094"/>
              <a:gd name="connsiteY27" fmla="*/ 381000 h 500062"/>
              <a:gd name="connsiteX28" fmla="*/ 1240631 w 2274094"/>
              <a:gd name="connsiteY28" fmla="*/ 342900 h 500062"/>
              <a:gd name="connsiteX29" fmla="*/ 1533525 w 2274094"/>
              <a:gd name="connsiteY29" fmla="*/ 304800 h 500062"/>
              <a:gd name="connsiteX30" fmla="*/ 1857375 w 2274094"/>
              <a:gd name="connsiteY30" fmla="*/ 266700 h 500062"/>
              <a:gd name="connsiteX31" fmla="*/ 2040731 w 2274094"/>
              <a:gd name="connsiteY31" fmla="*/ 250031 h 500062"/>
              <a:gd name="connsiteX32" fmla="*/ 2105025 w 2274094"/>
              <a:gd name="connsiteY32" fmla="*/ 247650 h 500062"/>
              <a:gd name="connsiteX33" fmla="*/ 2171700 w 2274094"/>
              <a:gd name="connsiteY33" fmla="*/ 240506 h 500062"/>
              <a:gd name="connsiteX34" fmla="*/ 2221706 w 2274094"/>
              <a:gd name="connsiteY34" fmla="*/ 228600 h 500062"/>
              <a:gd name="connsiteX35" fmla="*/ 2252662 w 2274094"/>
              <a:gd name="connsiteY35" fmla="*/ 204787 h 500062"/>
              <a:gd name="connsiteX36" fmla="*/ 2264569 w 2274094"/>
              <a:gd name="connsiteY36" fmla="*/ 190500 h 500062"/>
              <a:gd name="connsiteX37" fmla="*/ 2271712 w 2274094"/>
              <a:gd name="connsiteY37" fmla="*/ 169068 h 500062"/>
              <a:gd name="connsiteX38" fmla="*/ 2274094 w 2274094"/>
              <a:gd name="connsiteY38" fmla="*/ 150018 h 500062"/>
              <a:gd name="connsiteX39" fmla="*/ 2264569 w 2274094"/>
              <a:gd name="connsiteY39" fmla="*/ 128587 h 500062"/>
              <a:gd name="connsiteX40" fmla="*/ 2243137 w 2274094"/>
              <a:gd name="connsiteY40" fmla="*/ 109537 h 500062"/>
              <a:gd name="connsiteX41" fmla="*/ 2197894 w 2274094"/>
              <a:gd name="connsiteY41" fmla="*/ 80962 h 500062"/>
              <a:gd name="connsiteX42" fmla="*/ 2150269 w 2274094"/>
              <a:gd name="connsiteY42" fmla="*/ 57150 h 500062"/>
              <a:gd name="connsiteX43" fmla="*/ 2107406 w 2274094"/>
              <a:gd name="connsiteY43" fmla="*/ 45243 h 500062"/>
              <a:gd name="connsiteX44" fmla="*/ 2002631 w 2274094"/>
              <a:gd name="connsiteY44" fmla="*/ 21431 h 500062"/>
              <a:gd name="connsiteX45" fmla="*/ 1909762 w 2274094"/>
              <a:gd name="connsiteY45" fmla="*/ 7143 h 500062"/>
              <a:gd name="connsiteX46" fmla="*/ 1838325 w 2274094"/>
              <a:gd name="connsiteY46" fmla="*/ 0 h 500062"/>
              <a:gd name="connsiteX47" fmla="*/ 1785937 w 2274094"/>
              <a:gd name="connsiteY47" fmla="*/ 0 h 500062"/>
              <a:gd name="connsiteX48" fmla="*/ 1764506 w 2274094"/>
              <a:gd name="connsiteY48" fmla="*/ 0 h 500062"/>
              <a:gd name="connsiteX49" fmla="*/ 1740694 w 2274094"/>
              <a:gd name="connsiteY49" fmla="*/ 11906 h 500062"/>
              <a:gd name="connsiteX50" fmla="*/ 1683544 w 2274094"/>
              <a:gd name="connsiteY50" fmla="*/ 50006 h 500062"/>
              <a:gd name="connsiteX51" fmla="*/ 1607344 w 2274094"/>
              <a:gd name="connsiteY51" fmla="*/ 90487 h 500062"/>
              <a:gd name="connsiteX52" fmla="*/ 1488281 w 2274094"/>
              <a:gd name="connsiteY52" fmla="*/ 116681 h 500062"/>
              <a:gd name="connsiteX53" fmla="*/ 1223962 w 2274094"/>
              <a:gd name="connsiteY53" fmla="*/ 169068 h 500062"/>
              <a:gd name="connsiteX54" fmla="*/ 1026319 w 2274094"/>
              <a:gd name="connsiteY54" fmla="*/ 202406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74094" h="500062">
                <a:moveTo>
                  <a:pt x="1026319" y="202406"/>
                </a:moveTo>
                <a:lnTo>
                  <a:pt x="735806" y="238125"/>
                </a:lnTo>
                <a:lnTo>
                  <a:pt x="578644" y="252412"/>
                </a:lnTo>
                <a:lnTo>
                  <a:pt x="447675" y="264318"/>
                </a:lnTo>
                <a:lnTo>
                  <a:pt x="388144" y="271462"/>
                </a:lnTo>
                <a:lnTo>
                  <a:pt x="338137" y="271462"/>
                </a:lnTo>
                <a:lnTo>
                  <a:pt x="269081" y="261937"/>
                </a:lnTo>
                <a:lnTo>
                  <a:pt x="195262" y="240506"/>
                </a:lnTo>
                <a:lnTo>
                  <a:pt x="135731" y="214312"/>
                </a:lnTo>
                <a:lnTo>
                  <a:pt x="90487" y="188118"/>
                </a:lnTo>
                <a:lnTo>
                  <a:pt x="52387" y="169068"/>
                </a:lnTo>
                <a:lnTo>
                  <a:pt x="28575" y="161925"/>
                </a:lnTo>
                <a:lnTo>
                  <a:pt x="11906" y="161925"/>
                </a:lnTo>
                <a:lnTo>
                  <a:pt x="4762" y="169068"/>
                </a:lnTo>
                <a:lnTo>
                  <a:pt x="0" y="188118"/>
                </a:lnTo>
                <a:lnTo>
                  <a:pt x="16669" y="230981"/>
                </a:lnTo>
                <a:lnTo>
                  <a:pt x="76200" y="311943"/>
                </a:lnTo>
                <a:lnTo>
                  <a:pt x="119062" y="361950"/>
                </a:lnTo>
                <a:lnTo>
                  <a:pt x="161925" y="407193"/>
                </a:lnTo>
                <a:lnTo>
                  <a:pt x="188119" y="431006"/>
                </a:lnTo>
                <a:lnTo>
                  <a:pt x="226219" y="459581"/>
                </a:lnTo>
                <a:lnTo>
                  <a:pt x="266700" y="481012"/>
                </a:lnTo>
                <a:lnTo>
                  <a:pt x="309562" y="495300"/>
                </a:lnTo>
                <a:lnTo>
                  <a:pt x="345281" y="500062"/>
                </a:lnTo>
                <a:lnTo>
                  <a:pt x="426244" y="483393"/>
                </a:lnTo>
                <a:lnTo>
                  <a:pt x="545306" y="454818"/>
                </a:lnTo>
                <a:lnTo>
                  <a:pt x="757237" y="416718"/>
                </a:lnTo>
                <a:lnTo>
                  <a:pt x="992981" y="381000"/>
                </a:lnTo>
                <a:lnTo>
                  <a:pt x="1240631" y="342900"/>
                </a:lnTo>
                <a:lnTo>
                  <a:pt x="1533525" y="304800"/>
                </a:lnTo>
                <a:lnTo>
                  <a:pt x="1857375" y="266700"/>
                </a:lnTo>
                <a:lnTo>
                  <a:pt x="2040731" y="250031"/>
                </a:lnTo>
                <a:lnTo>
                  <a:pt x="2105025" y="247650"/>
                </a:lnTo>
                <a:lnTo>
                  <a:pt x="2171700" y="240506"/>
                </a:lnTo>
                <a:lnTo>
                  <a:pt x="2221706" y="228600"/>
                </a:lnTo>
                <a:lnTo>
                  <a:pt x="2252662" y="204787"/>
                </a:lnTo>
                <a:lnTo>
                  <a:pt x="2264569" y="190500"/>
                </a:lnTo>
                <a:lnTo>
                  <a:pt x="2271712" y="169068"/>
                </a:lnTo>
                <a:lnTo>
                  <a:pt x="2274094" y="150018"/>
                </a:lnTo>
                <a:lnTo>
                  <a:pt x="2264569" y="128587"/>
                </a:lnTo>
                <a:lnTo>
                  <a:pt x="2243137" y="109537"/>
                </a:lnTo>
                <a:lnTo>
                  <a:pt x="2197894" y="80962"/>
                </a:lnTo>
                <a:lnTo>
                  <a:pt x="2150269" y="57150"/>
                </a:lnTo>
                <a:lnTo>
                  <a:pt x="2107406" y="45243"/>
                </a:lnTo>
                <a:lnTo>
                  <a:pt x="2002631" y="21431"/>
                </a:lnTo>
                <a:lnTo>
                  <a:pt x="1909762" y="7143"/>
                </a:lnTo>
                <a:lnTo>
                  <a:pt x="1838325" y="0"/>
                </a:lnTo>
                <a:lnTo>
                  <a:pt x="1785937" y="0"/>
                </a:lnTo>
                <a:lnTo>
                  <a:pt x="1764506" y="0"/>
                </a:lnTo>
                <a:lnTo>
                  <a:pt x="1740694" y="11906"/>
                </a:lnTo>
                <a:lnTo>
                  <a:pt x="1683544" y="50006"/>
                </a:lnTo>
                <a:lnTo>
                  <a:pt x="1607344" y="90487"/>
                </a:lnTo>
                <a:lnTo>
                  <a:pt x="1488281" y="116681"/>
                </a:lnTo>
                <a:lnTo>
                  <a:pt x="1223962" y="169068"/>
                </a:lnTo>
                <a:lnTo>
                  <a:pt x="1026319" y="202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3FEB37F5-2D1A-4CBF-B98C-AFCB3800E695}"/>
              </a:ext>
            </a:extLst>
          </p:cNvPr>
          <p:cNvSpPr/>
          <p:nvPr/>
        </p:nvSpPr>
        <p:spPr>
          <a:xfrm>
            <a:off x="2757488" y="2716213"/>
            <a:ext cx="739775" cy="542925"/>
          </a:xfrm>
          <a:custGeom>
            <a:avLst/>
            <a:gdLst>
              <a:gd name="connsiteX0" fmla="*/ 369093 w 740568"/>
              <a:gd name="connsiteY0" fmla="*/ 388144 h 542925"/>
              <a:gd name="connsiteX1" fmla="*/ 245268 w 740568"/>
              <a:gd name="connsiteY1" fmla="*/ 321469 h 542925"/>
              <a:gd name="connsiteX2" fmla="*/ 128587 w 740568"/>
              <a:gd name="connsiteY2" fmla="*/ 259557 h 542925"/>
              <a:gd name="connsiteX3" fmla="*/ 42862 w 740568"/>
              <a:gd name="connsiteY3" fmla="*/ 211932 h 542925"/>
              <a:gd name="connsiteX4" fmla="*/ 28575 w 740568"/>
              <a:gd name="connsiteY4" fmla="*/ 204788 h 542925"/>
              <a:gd name="connsiteX5" fmla="*/ 14287 w 740568"/>
              <a:gd name="connsiteY5" fmla="*/ 188119 h 542925"/>
              <a:gd name="connsiteX6" fmla="*/ 4762 w 740568"/>
              <a:gd name="connsiteY6" fmla="*/ 161925 h 542925"/>
              <a:gd name="connsiteX7" fmla="*/ 0 w 740568"/>
              <a:gd name="connsiteY7" fmla="*/ 130969 h 542925"/>
              <a:gd name="connsiteX8" fmla="*/ 4762 w 740568"/>
              <a:gd name="connsiteY8" fmla="*/ 100013 h 542925"/>
              <a:gd name="connsiteX9" fmla="*/ 23812 w 740568"/>
              <a:gd name="connsiteY9" fmla="*/ 59532 h 542925"/>
              <a:gd name="connsiteX10" fmla="*/ 38100 w 740568"/>
              <a:gd name="connsiteY10" fmla="*/ 42863 h 542925"/>
              <a:gd name="connsiteX11" fmla="*/ 61912 w 740568"/>
              <a:gd name="connsiteY11" fmla="*/ 26194 h 542925"/>
              <a:gd name="connsiteX12" fmla="*/ 102393 w 740568"/>
              <a:gd name="connsiteY12" fmla="*/ 9525 h 542925"/>
              <a:gd name="connsiteX13" fmla="*/ 161925 w 740568"/>
              <a:gd name="connsiteY13" fmla="*/ 0 h 542925"/>
              <a:gd name="connsiteX14" fmla="*/ 252412 w 740568"/>
              <a:gd name="connsiteY14" fmla="*/ 30957 h 542925"/>
              <a:gd name="connsiteX15" fmla="*/ 340518 w 740568"/>
              <a:gd name="connsiteY15" fmla="*/ 97632 h 542925"/>
              <a:gd name="connsiteX16" fmla="*/ 440531 w 740568"/>
              <a:gd name="connsiteY16" fmla="*/ 180975 h 542925"/>
              <a:gd name="connsiteX17" fmla="*/ 523875 w 740568"/>
              <a:gd name="connsiteY17" fmla="*/ 257175 h 542925"/>
              <a:gd name="connsiteX18" fmla="*/ 600075 w 740568"/>
              <a:gd name="connsiteY18" fmla="*/ 330994 h 542925"/>
              <a:gd name="connsiteX19" fmla="*/ 740568 w 740568"/>
              <a:gd name="connsiteY19" fmla="*/ 471488 h 542925"/>
              <a:gd name="connsiteX20" fmla="*/ 685800 w 740568"/>
              <a:gd name="connsiteY20" fmla="*/ 542925 h 542925"/>
              <a:gd name="connsiteX21" fmla="*/ 583406 w 740568"/>
              <a:gd name="connsiteY21" fmla="*/ 502444 h 542925"/>
              <a:gd name="connsiteX22" fmla="*/ 504825 w 740568"/>
              <a:gd name="connsiteY22" fmla="*/ 464344 h 542925"/>
              <a:gd name="connsiteX23" fmla="*/ 369093 w 740568"/>
              <a:gd name="connsiteY23" fmla="*/ 388144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40568" h="542925">
                <a:moveTo>
                  <a:pt x="369093" y="388144"/>
                </a:moveTo>
                <a:lnTo>
                  <a:pt x="245268" y="321469"/>
                </a:lnTo>
                <a:lnTo>
                  <a:pt x="128587" y="259557"/>
                </a:lnTo>
                <a:lnTo>
                  <a:pt x="42862" y="211932"/>
                </a:lnTo>
                <a:lnTo>
                  <a:pt x="28575" y="204788"/>
                </a:lnTo>
                <a:lnTo>
                  <a:pt x="14287" y="188119"/>
                </a:lnTo>
                <a:lnTo>
                  <a:pt x="4762" y="161925"/>
                </a:lnTo>
                <a:lnTo>
                  <a:pt x="0" y="130969"/>
                </a:lnTo>
                <a:lnTo>
                  <a:pt x="4762" y="100013"/>
                </a:lnTo>
                <a:lnTo>
                  <a:pt x="23812" y="59532"/>
                </a:lnTo>
                <a:lnTo>
                  <a:pt x="38100" y="42863"/>
                </a:lnTo>
                <a:lnTo>
                  <a:pt x="61912" y="26194"/>
                </a:lnTo>
                <a:lnTo>
                  <a:pt x="102393" y="9525"/>
                </a:lnTo>
                <a:lnTo>
                  <a:pt x="161925" y="0"/>
                </a:lnTo>
                <a:lnTo>
                  <a:pt x="252412" y="30957"/>
                </a:lnTo>
                <a:lnTo>
                  <a:pt x="340518" y="97632"/>
                </a:lnTo>
                <a:lnTo>
                  <a:pt x="440531" y="180975"/>
                </a:lnTo>
                <a:lnTo>
                  <a:pt x="523875" y="257175"/>
                </a:lnTo>
                <a:lnTo>
                  <a:pt x="600075" y="330994"/>
                </a:lnTo>
                <a:lnTo>
                  <a:pt x="740568" y="471488"/>
                </a:lnTo>
                <a:lnTo>
                  <a:pt x="685800" y="542925"/>
                </a:lnTo>
                <a:lnTo>
                  <a:pt x="583406" y="502444"/>
                </a:lnTo>
                <a:lnTo>
                  <a:pt x="504825" y="464344"/>
                </a:lnTo>
                <a:lnTo>
                  <a:pt x="369093" y="3881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22752AD-80E1-4102-8E8C-5170AECB806E}"/>
              </a:ext>
            </a:extLst>
          </p:cNvPr>
          <p:cNvSpPr/>
          <p:nvPr/>
        </p:nvSpPr>
        <p:spPr>
          <a:xfrm>
            <a:off x="2716213" y="2144713"/>
            <a:ext cx="1565275" cy="1866900"/>
          </a:xfrm>
          <a:custGeom>
            <a:avLst/>
            <a:gdLst>
              <a:gd name="connsiteX0" fmla="*/ 985838 w 1564482"/>
              <a:gd name="connsiteY0" fmla="*/ 597694 h 1866900"/>
              <a:gd name="connsiteX1" fmla="*/ 821532 w 1564482"/>
              <a:gd name="connsiteY1" fmla="*/ 823913 h 1866900"/>
              <a:gd name="connsiteX2" fmla="*/ 700088 w 1564482"/>
              <a:gd name="connsiteY2" fmla="*/ 985838 h 1866900"/>
              <a:gd name="connsiteX3" fmla="*/ 654844 w 1564482"/>
              <a:gd name="connsiteY3" fmla="*/ 1069182 h 1866900"/>
              <a:gd name="connsiteX4" fmla="*/ 545307 w 1564482"/>
              <a:gd name="connsiteY4" fmla="*/ 1207294 h 1866900"/>
              <a:gd name="connsiteX5" fmla="*/ 388144 w 1564482"/>
              <a:gd name="connsiteY5" fmla="*/ 1400175 h 1866900"/>
              <a:gd name="connsiteX6" fmla="*/ 266700 w 1564482"/>
              <a:gd name="connsiteY6" fmla="*/ 1545432 h 1866900"/>
              <a:gd name="connsiteX7" fmla="*/ 216694 w 1564482"/>
              <a:gd name="connsiteY7" fmla="*/ 1600200 h 1866900"/>
              <a:gd name="connsiteX8" fmla="*/ 176213 w 1564482"/>
              <a:gd name="connsiteY8" fmla="*/ 1640682 h 1866900"/>
              <a:gd name="connsiteX9" fmla="*/ 116682 w 1564482"/>
              <a:gd name="connsiteY9" fmla="*/ 1693069 h 1866900"/>
              <a:gd name="connsiteX10" fmla="*/ 28575 w 1564482"/>
              <a:gd name="connsiteY10" fmla="*/ 1766888 h 1866900"/>
              <a:gd name="connsiteX11" fmla="*/ 4763 w 1564482"/>
              <a:gd name="connsiteY11" fmla="*/ 1790700 h 1866900"/>
              <a:gd name="connsiteX12" fmla="*/ 0 w 1564482"/>
              <a:gd name="connsiteY12" fmla="*/ 1804988 h 1866900"/>
              <a:gd name="connsiteX13" fmla="*/ 4763 w 1564482"/>
              <a:gd name="connsiteY13" fmla="*/ 1866900 h 1866900"/>
              <a:gd name="connsiteX14" fmla="*/ 195263 w 1564482"/>
              <a:gd name="connsiteY14" fmla="*/ 1840707 h 1866900"/>
              <a:gd name="connsiteX15" fmla="*/ 321469 w 1564482"/>
              <a:gd name="connsiteY15" fmla="*/ 1695450 h 1866900"/>
              <a:gd name="connsiteX16" fmla="*/ 490538 w 1564482"/>
              <a:gd name="connsiteY16" fmla="*/ 1521619 h 1866900"/>
              <a:gd name="connsiteX17" fmla="*/ 673894 w 1564482"/>
              <a:gd name="connsiteY17" fmla="*/ 1323975 h 1866900"/>
              <a:gd name="connsiteX18" fmla="*/ 840582 w 1564482"/>
              <a:gd name="connsiteY18" fmla="*/ 1133475 h 1866900"/>
              <a:gd name="connsiteX19" fmla="*/ 1002507 w 1564482"/>
              <a:gd name="connsiteY19" fmla="*/ 942975 h 1866900"/>
              <a:gd name="connsiteX20" fmla="*/ 1164432 w 1564482"/>
              <a:gd name="connsiteY20" fmla="*/ 742950 h 1866900"/>
              <a:gd name="connsiteX21" fmla="*/ 1302544 w 1564482"/>
              <a:gd name="connsiteY21" fmla="*/ 569119 h 1866900"/>
              <a:gd name="connsiteX22" fmla="*/ 1338263 w 1564482"/>
              <a:gd name="connsiteY22" fmla="*/ 523875 h 1866900"/>
              <a:gd name="connsiteX23" fmla="*/ 1383507 w 1564482"/>
              <a:gd name="connsiteY23" fmla="*/ 488157 h 1866900"/>
              <a:gd name="connsiteX24" fmla="*/ 1450182 w 1564482"/>
              <a:gd name="connsiteY24" fmla="*/ 438150 h 1866900"/>
              <a:gd name="connsiteX25" fmla="*/ 1497807 w 1564482"/>
              <a:gd name="connsiteY25" fmla="*/ 409575 h 1866900"/>
              <a:gd name="connsiteX26" fmla="*/ 1535907 w 1564482"/>
              <a:gd name="connsiteY26" fmla="*/ 388144 h 1866900"/>
              <a:gd name="connsiteX27" fmla="*/ 1557338 w 1564482"/>
              <a:gd name="connsiteY27" fmla="*/ 364332 h 1866900"/>
              <a:gd name="connsiteX28" fmla="*/ 1564482 w 1564482"/>
              <a:gd name="connsiteY28" fmla="*/ 340519 h 1866900"/>
              <a:gd name="connsiteX29" fmla="*/ 1564482 w 1564482"/>
              <a:gd name="connsiteY29" fmla="*/ 316707 h 1866900"/>
              <a:gd name="connsiteX30" fmla="*/ 1552575 w 1564482"/>
              <a:gd name="connsiteY30" fmla="*/ 283369 h 1866900"/>
              <a:gd name="connsiteX31" fmla="*/ 1500188 w 1564482"/>
              <a:gd name="connsiteY31" fmla="*/ 197644 h 1866900"/>
              <a:gd name="connsiteX32" fmla="*/ 1443038 w 1564482"/>
              <a:gd name="connsiteY32" fmla="*/ 126207 h 1866900"/>
              <a:gd name="connsiteX33" fmla="*/ 1407319 w 1564482"/>
              <a:gd name="connsiteY33" fmla="*/ 90488 h 1866900"/>
              <a:gd name="connsiteX34" fmla="*/ 1364457 w 1564482"/>
              <a:gd name="connsiteY34" fmla="*/ 54769 h 1866900"/>
              <a:gd name="connsiteX35" fmla="*/ 1316832 w 1564482"/>
              <a:gd name="connsiteY35" fmla="*/ 23813 h 1866900"/>
              <a:gd name="connsiteX36" fmla="*/ 1283494 w 1564482"/>
              <a:gd name="connsiteY36" fmla="*/ 9525 h 1866900"/>
              <a:gd name="connsiteX37" fmla="*/ 1247775 w 1564482"/>
              <a:gd name="connsiteY37" fmla="*/ 0 h 1866900"/>
              <a:gd name="connsiteX38" fmla="*/ 1226344 w 1564482"/>
              <a:gd name="connsiteY38" fmla="*/ 0 h 1866900"/>
              <a:gd name="connsiteX39" fmla="*/ 1219200 w 1564482"/>
              <a:gd name="connsiteY39" fmla="*/ 4763 h 1866900"/>
              <a:gd name="connsiteX40" fmla="*/ 1212057 w 1564482"/>
              <a:gd name="connsiteY40" fmla="*/ 14288 h 1866900"/>
              <a:gd name="connsiteX41" fmla="*/ 1214438 w 1564482"/>
              <a:gd name="connsiteY41" fmla="*/ 42863 h 1866900"/>
              <a:gd name="connsiteX42" fmla="*/ 1228725 w 1564482"/>
              <a:gd name="connsiteY42" fmla="*/ 85725 h 1866900"/>
              <a:gd name="connsiteX43" fmla="*/ 1240632 w 1564482"/>
              <a:gd name="connsiteY43" fmla="*/ 114300 h 1866900"/>
              <a:gd name="connsiteX44" fmla="*/ 1243013 w 1564482"/>
              <a:gd name="connsiteY44" fmla="*/ 145257 h 1866900"/>
              <a:gd name="connsiteX45" fmla="*/ 1243013 w 1564482"/>
              <a:gd name="connsiteY45" fmla="*/ 183357 h 1866900"/>
              <a:gd name="connsiteX46" fmla="*/ 1228725 w 1564482"/>
              <a:gd name="connsiteY46" fmla="*/ 228600 h 1866900"/>
              <a:gd name="connsiteX47" fmla="*/ 1166813 w 1564482"/>
              <a:gd name="connsiteY47" fmla="*/ 330994 h 1866900"/>
              <a:gd name="connsiteX48" fmla="*/ 985838 w 1564482"/>
              <a:gd name="connsiteY48" fmla="*/ 597694 h 1866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64482" h="1866900">
                <a:moveTo>
                  <a:pt x="985838" y="597694"/>
                </a:moveTo>
                <a:lnTo>
                  <a:pt x="821532" y="823913"/>
                </a:lnTo>
                <a:lnTo>
                  <a:pt x="700088" y="985838"/>
                </a:lnTo>
                <a:lnTo>
                  <a:pt x="654844" y="1069182"/>
                </a:lnTo>
                <a:lnTo>
                  <a:pt x="545307" y="1207294"/>
                </a:lnTo>
                <a:lnTo>
                  <a:pt x="388144" y="1400175"/>
                </a:lnTo>
                <a:lnTo>
                  <a:pt x="266700" y="1545432"/>
                </a:lnTo>
                <a:lnTo>
                  <a:pt x="216694" y="1600200"/>
                </a:lnTo>
                <a:lnTo>
                  <a:pt x="176213" y="1640682"/>
                </a:lnTo>
                <a:lnTo>
                  <a:pt x="116682" y="1693069"/>
                </a:lnTo>
                <a:lnTo>
                  <a:pt x="28575" y="1766888"/>
                </a:lnTo>
                <a:lnTo>
                  <a:pt x="4763" y="1790700"/>
                </a:lnTo>
                <a:lnTo>
                  <a:pt x="0" y="1804988"/>
                </a:lnTo>
                <a:lnTo>
                  <a:pt x="4763" y="1866900"/>
                </a:lnTo>
                <a:lnTo>
                  <a:pt x="195263" y="1840707"/>
                </a:lnTo>
                <a:lnTo>
                  <a:pt x="321469" y="1695450"/>
                </a:lnTo>
                <a:lnTo>
                  <a:pt x="490538" y="1521619"/>
                </a:lnTo>
                <a:lnTo>
                  <a:pt x="673894" y="1323975"/>
                </a:lnTo>
                <a:lnTo>
                  <a:pt x="840582" y="1133475"/>
                </a:lnTo>
                <a:lnTo>
                  <a:pt x="1002507" y="942975"/>
                </a:lnTo>
                <a:lnTo>
                  <a:pt x="1164432" y="742950"/>
                </a:lnTo>
                <a:lnTo>
                  <a:pt x="1302544" y="569119"/>
                </a:lnTo>
                <a:lnTo>
                  <a:pt x="1338263" y="523875"/>
                </a:lnTo>
                <a:lnTo>
                  <a:pt x="1383507" y="488157"/>
                </a:lnTo>
                <a:lnTo>
                  <a:pt x="1450182" y="438150"/>
                </a:lnTo>
                <a:lnTo>
                  <a:pt x="1497807" y="409575"/>
                </a:lnTo>
                <a:lnTo>
                  <a:pt x="1535907" y="388144"/>
                </a:lnTo>
                <a:lnTo>
                  <a:pt x="1557338" y="364332"/>
                </a:lnTo>
                <a:lnTo>
                  <a:pt x="1564482" y="340519"/>
                </a:lnTo>
                <a:lnTo>
                  <a:pt x="1564482" y="316707"/>
                </a:lnTo>
                <a:lnTo>
                  <a:pt x="1552575" y="283369"/>
                </a:lnTo>
                <a:lnTo>
                  <a:pt x="1500188" y="197644"/>
                </a:lnTo>
                <a:lnTo>
                  <a:pt x="1443038" y="126207"/>
                </a:lnTo>
                <a:lnTo>
                  <a:pt x="1407319" y="90488"/>
                </a:lnTo>
                <a:lnTo>
                  <a:pt x="1364457" y="54769"/>
                </a:lnTo>
                <a:lnTo>
                  <a:pt x="1316832" y="23813"/>
                </a:lnTo>
                <a:lnTo>
                  <a:pt x="1283494" y="9525"/>
                </a:lnTo>
                <a:lnTo>
                  <a:pt x="1247775" y="0"/>
                </a:lnTo>
                <a:lnTo>
                  <a:pt x="1226344" y="0"/>
                </a:lnTo>
                <a:lnTo>
                  <a:pt x="1219200" y="4763"/>
                </a:lnTo>
                <a:lnTo>
                  <a:pt x="1212057" y="14288"/>
                </a:lnTo>
                <a:lnTo>
                  <a:pt x="1214438" y="42863"/>
                </a:lnTo>
                <a:lnTo>
                  <a:pt x="1228725" y="85725"/>
                </a:lnTo>
                <a:lnTo>
                  <a:pt x="1240632" y="114300"/>
                </a:lnTo>
                <a:lnTo>
                  <a:pt x="1243013" y="145257"/>
                </a:lnTo>
                <a:lnTo>
                  <a:pt x="1243013" y="183357"/>
                </a:lnTo>
                <a:lnTo>
                  <a:pt x="1228725" y="228600"/>
                </a:lnTo>
                <a:lnTo>
                  <a:pt x="1166813" y="330994"/>
                </a:lnTo>
                <a:lnTo>
                  <a:pt x="985838" y="5976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65B0AA0-E684-4F58-974D-BE9260752F81}"/>
              </a:ext>
            </a:extLst>
          </p:cNvPr>
          <p:cNvSpPr/>
          <p:nvPr/>
        </p:nvSpPr>
        <p:spPr>
          <a:xfrm>
            <a:off x="2719388" y="3638550"/>
            <a:ext cx="1539875" cy="538163"/>
          </a:xfrm>
          <a:custGeom>
            <a:avLst/>
            <a:gdLst>
              <a:gd name="connsiteX0" fmla="*/ 1066800 w 1540668"/>
              <a:gd name="connsiteY0" fmla="*/ 109538 h 538163"/>
              <a:gd name="connsiteX1" fmla="*/ 790575 w 1540668"/>
              <a:gd name="connsiteY1" fmla="*/ 171450 h 538163"/>
              <a:gd name="connsiteX2" fmla="*/ 521493 w 1540668"/>
              <a:gd name="connsiteY2" fmla="*/ 223838 h 538163"/>
              <a:gd name="connsiteX3" fmla="*/ 340518 w 1540668"/>
              <a:gd name="connsiteY3" fmla="*/ 257175 h 538163"/>
              <a:gd name="connsiteX4" fmla="*/ 319087 w 1540668"/>
              <a:gd name="connsiteY4" fmla="*/ 259556 h 538163"/>
              <a:gd name="connsiteX5" fmla="*/ 302418 w 1540668"/>
              <a:gd name="connsiteY5" fmla="*/ 257175 h 538163"/>
              <a:gd name="connsiteX6" fmla="*/ 257175 w 1540668"/>
              <a:gd name="connsiteY6" fmla="*/ 226219 h 538163"/>
              <a:gd name="connsiteX7" fmla="*/ 0 w 1540668"/>
              <a:gd name="connsiteY7" fmla="*/ 309563 h 538163"/>
              <a:gd name="connsiteX8" fmla="*/ 0 w 1540668"/>
              <a:gd name="connsiteY8" fmla="*/ 376238 h 538163"/>
              <a:gd name="connsiteX9" fmla="*/ 9525 w 1540668"/>
              <a:gd name="connsiteY9" fmla="*/ 423863 h 538163"/>
              <a:gd name="connsiteX10" fmla="*/ 28575 w 1540668"/>
              <a:gd name="connsiteY10" fmla="*/ 476250 h 538163"/>
              <a:gd name="connsiteX11" fmla="*/ 45243 w 1540668"/>
              <a:gd name="connsiteY11" fmla="*/ 507206 h 538163"/>
              <a:gd name="connsiteX12" fmla="*/ 57150 w 1540668"/>
              <a:gd name="connsiteY12" fmla="*/ 521494 h 538163"/>
              <a:gd name="connsiteX13" fmla="*/ 71437 w 1540668"/>
              <a:gd name="connsiteY13" fmla="*/ 531019 h 538163"/>
              <a:gd name="connsiteX14" fmla="*/ 92868 w 1540668"/>
              <a:gd name="connsiteY14" fmla="*/ 538163 h 538163"/>
              <a:gd name="connsiteX15" fmla="*/ 116681 w 1540668"/>
              <a:gd name="connsiteY15" fmla="*/ 538163 h 538163"/>
              <a:gd name="connsiteX16" fmla="*/ 169068 w 1540668"/>
              <a:gd name="connsiteY16" fmla="*/ 519113 h 538163"/>
              <a:gd name="connsiteX17" fmla="*/ 300037 w 1540668"/>
              <a:gd name="connsiteY17" fmla="*/ 461963 h 538163"/>
              <a:gd name="connsiteX18" fmla="*/ 476250 w 1540668"/>
              <a:gd name="connsiteY18" fmla="*/ 409575 h 538163"/>
              <a:gd name="connsiteX19" fmla="*/ 754856 w 1540668"/>
              <a:gd name="connsiteY19" fmla="*/ 326231 h 538163"/>
              <a:gd name="connsiteX20" fmla="*/ 1035843 w 1540668"/>
              <a:gd name="connsiteY20" fmla="*/ 254794 h 538163"/>
              <a:gd name="connsiteX21" fmla="*/ 1288256 w 1540668"/>
              <a:gd name="connsiteY21" fmla="*/ 171450 h 538163"/>
              <a:gd name="connsiteX22" fmla="*/ 1540668 w 1540668"/>
              <a:gd name="connsiteY22" fmla="*/ 85725 h 538163"/>
              <a:gd name="connsiteX23" fmla="*/ 1502568 w 1540668"/>
              <a:gd name="connsiteY23" fmla="*/ 0 h 538163"/>
              <a:gd name="connsiteX24" fmla="*/ 1278731 w 1540668"/>
              <a:gd name="connsiteY24" fmla="*/ 57150 h 538163"/>
              <a:gd name="connsiteX25" fmla="*/ 1066800 w 1540668"/>
              <a:gd name="connsiteY25" fmla="*/ 109538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540668" h="538163">
                <a:moveTo>
                  <a:pt x="1066800" y="109538"/>
                </a:moveTo>
                <a:lnTo>
                  <a:pt x="790575" y="171450"/>
                </a:lnTo>
                <a:lnTo>
                  <a:pt x="521493" y="223838"/>
                </a:lnTo>
                <a:lnTo>
                  <a:pt x="340518" y="257175"/>
                </a:lnTo>
                <a:lnTo>
                  <a:pt x="319087" y="259556"/>
                </a:lnTo>
                <a:lnTo>
                  <a:pt x="302418" y="257175"/>
                </a:lnTo>
                <a:lnTo>
                  <a:pt x="257175" y="226219"/>
                </a:lnTo>
                <a:lnTo>
                  <a:pt x="0" y="309563"/>
                </a:lnTo>
                <a:lnTo>
                  <a:pt x="0" y="376238"/>
                </a:lnTo>
                <a:lnTo>
                  <a:pt x="9525" y="423863"/>
                </a:lnTo>
                <a:lnTo>
                  <a:pt x="28575" y="476250"/>
                </a:lnTo>
                <a:lnTo>
                  <a:pt x="45243" y="507206"/>
                </a:lnTo>
                <a:lnTo>
                  <a:pt x="57150" y="521494"/>
                </a:lnTo>
                <a:lnTo>
                  <a:pt x="71437" y="531019"/>
                </a:lnTo>
                <a:lnTo>
                  <a:pt x="92868" y="538163"/>
                </a:lnTo>
                <a:lnTo>
                  <a:pt x="116681" y="538163"/>
                </a:lnTo>
                <a:lnTo>
                  <a:pt x="169068" y="519113"/>
                </a:lnTo>
                <a:lnTo>
                  <a:pt x="300037" y="461963"/>
                </a:lnTo>
                <a:lnTo>
                  <a:pt x="476250" y="409575"/>
                </a:lnTo>
                <a:lnTo>
                  <a:pt x="754856" y="326231"/>
                </a:lnTo>
                <a:lnTo>
                  <a:pt x="1035843" y="254794"/>
                </a:lnTo>
                <a:lnTo>
                  <a:pt x="1288256" y="171450"/>
                </a:lnTo>
                <a:lnTo>
                  <a:pt x="1540668" y="85725"/>
                </a:lnTo>
                <a:lnTo>
                  <a:pt x="1502568" y="0"/>
                </a:lnTo>
                <a:lnTo>
                  <a:pt x="1278731" y="57150"/>
                </a:lnTo>
                <a:lnTo>
                  <a:pt x="1066800" y="1095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87E2C7B-0F06-490D-91D1-F2970B3C8CD5}"/>
              </a:ext>
            </a:extLst>
          </p:cNvPr>
          <p:cNvSpPr/>
          <p:nvPr/>
        </p:nvSpPr>
        <p:spPr>
          <a:xfrm>
            <a:off x="3905250" y="3233738"/>
            <a:ext cx="571500" cy="841375"/>
          </a:xfrm>
          <a:custGeom>
            <a:avLst/>
            <a:gdLst>
              <a:gd name="connsiteX0" fmla="*/ 102394 w 571500"/>
              <a:gd name="connsiteY0" fmla="*/ 276225 h 840581"/>
              <a:gd name="connsiteX1" fmla="*/ 159544 w 571500"/>
              <a:gd name="connsiteY1" fmla="*/ 419100 h 840581"/>
              <a:gd name="connsiteX2" fmla="*/ 188119 w 571500"/>
              <a:gd name="connsiteY2" fmla="*/ 478631 h 840581"/>
              <a:gd name="connsiteX3" fmla="*/ 233363 w 571500"/>
              <a:gd name="connsiteY3" fmla="*/ 523875 h 840581"/>
              <a:gd name="connsiteX4" fmla="*/ 309563 w 571500"/>
              <a:gd name="connsiteY4" fmla="*/ 652462 h 840581"/>
              <a:gd name="connsiteX5" fmla="*/ 371475 w 571500"/>
              <a:gd name="connsiteY5" fmla="*/ 742950 h 840581"/>
              <a:gd name="connsiteX6" fmla="*/ 414338 w 571500"/>
              <a:gd name="connsiteY6" fmla="*/ 797718 h 840581"/>
              <a:gd name="connsiteX7" fmla="*/ 450056 w 571500"/>
              <a:gd name="connsiteY7" fmla="*/ 821531 h 840581"/>
              <a:gd name="connsiteX8" fmla="*/ 481013 w 571500"/>
              <a:gd name="connsiteY8" fmla="*/ 835818 h 840581"/>
              <a:gd name="connsiteX9" fmla="*/ 504825 w 571500"/>
              <a:gd name="connsiteY9" fmla="*/ 840581 h 840581"/>
              <a:gd name="connsiteX10" fmla="*/ 523875 w 571500"/>
              <a:gd name="connsiteY10" fmla="*/ 835818 h 840581"/>
              <a:gd name="connsiteX11" fmla="*/ 540544 w 571500"/>
              <a:gd name="connsiteY11" fmla="*/ 823912 h 840581"/>
              <a:gd name="connsiteX12" fmla="*/ 559594 w 571500"/>
              <a:gd name="connsiteY12" fmla="*/ 795337 h 840581"/>
              <a:gd name="connsiteX13" fmla="*/ 571500 w 571500"/>
              <a:gd name="connsiteY13" fmla="*/ 754856 h 840581"/>
              <a:gd name="connsiteX14" fmla="*/ 571500 w 571500"/>
              <a:gd name="connsiteY14" fmla="*/ 733425 h 840581"/>
              <a:gd name="connsiteX15" fmla="*/ 559594 w 571500"/>
              <a:gd name="connsiteY15" fmla="*/ 657225 h 840581"/>
              <a:gd name="connsiteX16" fmla="*/ 533400 w 571500"/>
              <a:gd name="connsiteY16" fmla="*/ 542925 h 840581"/>
              <a:gd name="connsiteX17" fmla="*/ 502444 w 571500"/>
              <a:gd name="connsiteY17" fmla="*/ 442912 h 840581"/>
              <a:gd name="connsiteX18" fmla="*/ 490538 w 571500"/>
              <a:gd name="connsiteY18" fmla="*/ 407193 h 840581"/>
              <a:gd name="connsiteX19" fmla="*/ 469106 w 571500"/>
              <a:gd name="connsiteY19" fmla="*/ 383381 h 840581"/>
              <a:gd name="connsiteX20" fmla="*/ 376238 w 571500"/>
              <a:gd name="connsiteY20" fmla="*/ 311943 h 840581"/>
              <a:gd name="connsiteX21" fmla="*/ 250031 w 571500"/>
              <a:gd name="connsiteY21" fmla="*/ 200025 h 840581"/>
              <a:gd name="connsiteX22" fmla="*/ 102394 w 571500"/>
              <a:gd name="connsiteY22" fmla="*/ 61912 h 840581"/>
              <a:gd name="connsiteX23" fmla="*/ 59531 w 571500"/>
              <a:gd name="connsiteY23" fmla="*/ 19050 h 840581"/>
              <a:gd name="connsiteX24" fmla="*/ 35719 w 571500"/>
              <a:gd name="connsiteY24" fmla="*/ 4762 h 840581"/>
              <a:gd name="connsiteX25" fmla="*/ 9525 w 571500"/>
              <a:gd name="connsiteY25" fmla="*/ 0 h 840581"/>
              <a:gd name="connsiteX26" fmla="*/ 0 w 571500"/>
              <a:gd name="connsiteY26" fmla="*/ 7143 h 840581"/>
              <a:gd name="connsiteX27" fmla="*/ 0 w 571500"/>
              <a:gd name="connsiteY27" fmla="*/ 21431 h 840581"/>
              <a:gd name="connsiteX28" fmla="*/ 30956 w 571500"/>
              <a:gd name="connsiteY28" fmla="*/ 102393 h 840581"/>
              <a:gd name="connsiteX29" fmla="*/ 102394 w 571500"/>
              <a:gd name="connsiteY29" fmla="*/ 276225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71500" h="840581">
                <a:moveTo>
                  <a:pt x="102394" y="276225"/>
                </a:moveTo>
                <a:lnTo>
                  <a:pt x="159544" y="419100"/>
                </a:lnTo>
                <a:lnTo>
                  <a:pt x="188119" y="478631"/>
                </a:lnTo>
                <a:lnTo>
                  <a:pt x="233363" y="523875"/>
                </a:lnTo>
                <a:lnTo>
                  <a:pt x="309563" y="652462"/>
                </a:lnTo>
                <a:lnTo>
                  <a:pt x="371475" y="742950"/>
                </a:lnTo>
                <a:lnTo>
                  <a:pt x="414338" y="797718"/>
                </a:lnTo>
                <a:lnTo>
                  <a:pt x="450056" y="821531"/>
                </a:lnTo>
                <a:lnTo>
                  <a:pt x="481013" y="835818"/>
                </a:lnTo>
                <a:lnTo>
                  <a:pt x="504825" y="840581"/>
                </a:lnTo>
                <a:lnTo>
                  <a:pt x="523875" y="835818"/>
                </a:lnTo>
                <a:lnTo>
                  <a:pt x="540544" y="823912"/>
                </a:lnTo>
                <a:lnTo>
                  <a:pt x="559594" y="795337"/>
                </a:lnTo>
                <a:lnTo>
                  <a:pt x="571500" y="754856"/>
                </a:lnTo>
                <a:lnTo>
                  <a:pt x="571500" y="733425"/>
                </a:lnTo>
                <a:lnTo>
                  <a:pt x="559594" y="657225"/>
                </a:lnTo>
                <a:lnTo>
                  <a:pt x="533400" y="542925"/>
                </a:lnTo>
                <a:lnTo>
                  <a:pt x="502444" y="442912"/>
                </a:lnTo>
                <a:lnTo>
                  <a:pt x="490538" y="407193"/>
                </a:lnTo>
                <a:lnTo>
                  <a:pt x="469106" y="383381"/>
                </a:lnTo>
                <a:lnTo>
                  <a:pt x="376238" y="311943"/>
                </a:lnTo>
                <a:lnTo>
                  <a:pt x="250031" y="200025"/>
                </a:lnTo>
                <a:lnTo>
                  <a:pt x="102394" y="61912"/>
                </a:lnTo>
                <a:lnTo>
                  <a:pt x="59531" y="19050"/>
                </a:lnTo>
                <a:lnTo>
                  <a:pt x="35719" y="4762"/>
                </a:lnTo>
                <a:lnTo>
                  <a:pt x="9525" y="0"/>
                </a:lnTo>
                <a:lnTo>
                  <a:pt x="0" y="7143"/>
                </a:lnTo>
                <a:lnTo>
                  <a:pt x="0" y="21431"/>
                </a:lnTo>
                <a:lnTo>
                  <a:pt x="30956" y="102393"/>
                </a:lnTo>
                <a:lnTo>
                  <a:pt x="102394" y="2762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CF3BB0C-1B1E-479C-BF73-220D88F05EC1}"/>
              </a:ext>
            </a:extLst>
          </p:cNvPr>
          <p:cNvSpPr/>
          <p:nvPr/>
        </p:nvSpPr>
        <p:spPr>
          <a:xfrm>
            <a:off x="3421063" y="3825875"/>
            <a:ext cx="327025" cy="2098675"/>
          </a:xfrm>
          <a:custGeom>
            <a:avLst/>
            <a:gdLst>
              <a:gd name="connsiteX0" fmla="*/ 285750 w 326571"/>
              <a:gd name="connsiteY0" fmla="*/ 669471 h 2098221"/>
              <a:gd name="connsiteX1" fmla="*/ 296635 w 326571"/>
              <a:gd name="connsiteY1" fmla="*/ 432707 h 2098221"/>
              <a:gd name="connsiteX2" fmla="*/ 304800 w 326571"/>
              <a:gd name="connsiteY2" fmla="*/ 285750 h 2098221"/>
              <a:gd name="connsiteX3" fmla="*/ 312964 w 326571"/>
              <a:gd name="connsiteY3" fmla="*/ 144235 h 2098221"/>
              <a:gd name="connsiteX4" fmla="*/ 326571 w 326571"/>
              <a:gd name="connsiteY4" fmla="*/ 0 h 2098221"/>
              <a:gd name="connsiteX5" fmla="*/ 21771 w 326571"/>
              <a:gd name="connsiteY5" fmla="*/ 76200 h 2098221"/>
              <a:gd name="connsiteX6" fmla="*/ 59871 w 326571"/>
              <a:gd name="connsiteY6" fmla="*/ 157842 h 2098221"/>
              <a:gd name="connsiteX7" fmla="*/ 70757 w 326571"/>
              <a:gd name="connsiteY7" fmla="*/ 209550 h 2098221"/>
              <a:gd name="connsiteX8" fmla="*/ 78921 w 326571"/>
              <a:gd name="connsiteY8" fmla="*/ 337457 h 2098221"/>
              <a:gd name="connsiteX9" fmla="*/ 78921 w 326571"/>
              <a:gd name="connsiteY9" fmla="*/ 560614 h 2098221"/>
              <a:gd name="connsiteX10" fmla="*/ 68035 w 326571"/>
              <a:gd name="connsiteY10" fmla="*/ 876300 h 2098221"/>
              <a:gd name="connsiteX11" fmla="*/ 54428 w 326571"/>
              <a:gd name="connsiteY11" fmla="*/ 1178378 h 2098221"/>
              <a:gd name="connsiteX12" fmla="*/ 32657 w 326571"/>
              <a:gd name="connsiteY12" fmla="*/ 1499507 h 2098221"/>
              <a:gd name="connsiteX13" fmla="*/ 29935 w 326571"/>
              <a:gd name="connsiteY13" fmla="*/ 1548492 h 2098221"/>
              <a:gd name="connsiteX14" fmla="*/ 16328 w 326571"/>
              <a:gd name="connsiteY14" fmla="*/ 1600200 h 2098221"/>
              <a:gd name="connsiteX15" fmla="*/ 2721 w 326571"/>
              <a:gd name="connsiteY15" fmla="*/ 1668235 h 2098221"/>
              <a:gd name="connsiteX16" fmla="*/ 0 w 326571"/>
              <a:gd name="connsiteY16" fmla="*/ 1728107 h 2098221"/>
              <a:gd name="connsiteX17" fmla="*/ 5443 w 326571"/>
              <a:gd name="connsiteY17" fmla="*/ 1785257 h 2098221"/>
              <a:gd name="connsiteX18" fmla="*/ 8164 w 326571"/>
              <a:gd name="connsiteY18" fmla="*/ 1823357 h 2098221"/>
              <a:gd name="connsiteX19" fmla="*/ 16328 w 326571"/>
              <a:gd name="connsiteY19" fmla="*/ 1864178 h 2098221"/>
              <a:gd name="connsiteX20" fmla="*/ 46264 w 326571"/>
              <a:gd name="connsiteY20" fmla="*/ 1943100 h 2098221"/>
              <a:gd name="connsiteX21" fmla="*/ 76200 w 326571"/>
              <a:gd name="connsiteY21" fmla="*/ 2005692 h 2098221"/>
              <a:gd name="connsiteX22" fmla="*/ 117021 w 326571"/>
              <a:gd name="connsiteY22" fmla="*/ 2068285 h 2098221"/>
              <a:gd name="connsiteX23" fmla="*/ 146957 w 326571"/>
              <a:gd name="connsiteY23" fmla="*/ 2090057 h 2098221"/>
              <a:gd name="connsiteX24" fmla="*/ 174171 w 326571"/>
              <a:gd name="connsiteY24" fmla="*/ 2098221 h 2098221"/>
              <a:gd name="connsiteX25" fmla="*/ 198664 w 326571"/>
              <a:gd name="connsiteY25" fmla="*/ 2090057 h 2098221"/>
              <a:gd name="connsiteX26" fmla="*/ 223157 w 326571"/>
              <a:gd name="connsiteY26" fmla="*/ 2068285 h 2098221"/>
              <a:gd name="connsiteX27" fmla="*/ 247650 w 326571"/>
              <a:gd name="connsiteY27" fmla="*/ 2027464 h 2098221"/>
              <a:gd name="connsiteX28" fmla="*/ 253093 w 326571"/>
              <a:gd name="connsiteY28" fmla="*/ 1989364 h 2098221"/>
              <a:gd name="connsiteX29" fmla="*/ 255814 w 326571"/>
              <a:gd name="connsiteY29" fmla="*/ 1847850 h 2098221"/>
              <a:gd name="connsiteX30" fmla="*/ 258535 w 326571"/>
              <a:gd name="connsiteY30" fmla="*/ 1529442 h 2098221"/>
              <a:gd name="connsiteX31" fmla="*/ 269421 w 326571"/>
              <a:gd name="connsiteY31" fmla="*/ 1208314 h 2098221"/>
              <a:gd name="connsiteX32" fmla="*/ 285750 w 326571"/>
              <a:gd name="connsiteY32" fmla="*/ 669471 h 2098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326571" h="2098221">
                <a:moveTo>
                  <a:pt x="285750" y="669471"/>
                </a:moveTo>
                <a:lnTo>
                  <a:pt x="296635" y="432707"/>
                </a:lnTo>
                <a:lnTo>
                  <a:pt x="304800" y="285750"/>
                </a:lnTo>
                <a:lnTo>
                  <a:pt x="312964" y="144235"/>
                </a:lnTo>
                <a:lnTo>
                  <a:pt x="326571" y="0"/>
                </a:lnTo>
                <a:lnTo>
                  <a:pt x="21771" y="76200"/>
                </a:lnTo>
                <a:lnTo>
                  <a:pt x="59871" y="157842"/>
                </a:lnTo>
                <a:lnTo>
                  <a:pt x="70757" y="209550"/>
                </a:lnTo>
                <a:lnTo>
                  <a:pt x="78921" y="337457"/>
                </a:lnTo>
                <a:lnTo>
                  <a:pt x="78921" y="560614"/>
                </a:lnTo>
                <a:lnTo>
                  <a:pt x="68035" y="876300"/>
                </a:lnTo>
                <a:lnTo>
                  <a:pt x="54428" y="1178378"/>
                </a:lnTo>
                <a:lnTo>
                  <a:pt x="32657" y="1499507"/>
                </a:lnTo>
                <a:lnTo>
                  <a:pt x="29935" y="1548492"/>
                </a:lnTo>
                <a:lnTo>
                  <a:pt x="16328" y="1600200"/>
                </a:lnTo>
                <a:lnTo>
                  <a:pt x="2721" y="1668235"/>
                </a:lnTo>
                <a:lnTo>
                  <a:pt x="0" y="1728107"/>
                </a:lnTo>
                <a:lnTo>
                  <a:pt x="5443" y="1785257"/>
                </a:lnTo>
                <a:lnTo>
                  <a:pt x="8164" y="1823357"/>
                </a:lnTo>
                <a:lnTo>
                  <a:pt x="16328" y="1864178"/>
                </a:lnTo>
                <a:lnTo>
                  <a:pt x="46264" y="1943100"/>
                </a:lnTo>
                <a:lnTo>
                  <a:pt x="76200" y="2005692"/>
                </a:lnTo>
                <a:lnTo>
                  <a:pt x="117021" y="2068285"/>
                </a:lnTo>
                <a:lnTo>
                  <a:pt x="146957" y="2090057"/>
                </a:lnTo>
                <a:lnTo>
                  <a:pt x="174171" y="2098221"/>
                </a:lnTo>
                <a:lnTo>
                  <a:pt x="198664" y="2090057"/>
                </a:lnTo>
                <a:lnTo>
                  <a:pt x="223157" y="2068285"/>
                </a:lnTo>
                <a:lnTo>
                  <a:pt x="247650" y="2027464"/>
                </a:lnTo>
                <a:lnTo>
                  <a:pt x="253093" y="1989364"/>
                </a:lnTo>
                <a:lnTo>
                  <a:pt x="255814" y="1847850"/>
                </a:lnTo>
                <a:lnTo>
                  <a:pt x="258535" y="1529442"/>
                </a:lnTo>
                <a:lnTo>
                  <a:pt x="269421" y="1208314"/>
                </a:lnTo>
                <a:lnTo>
                  <a:pt x="285750" y="66947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54B4335-F227-4D8B-9DE0-2A562C3431CE}"/>
              </a:ext>
            </a:extLst>
          </p:cNvPr>
          <p:cNvSpPr/>
          <p:nvPr/>
        </p:nvSpPr>
        <p:spPr>
          <a:xfrm>
            <a:off x="5622925" y="2898775"/>
            <a:ext cx="434975" cy="2378075"/>
          </a:xfrm>
          <a:custGeom>
            <a:avLst/>
            <a:gdLst>
              <a:gd name="connsiteX0" fmla="*/ 371475 w 434975"/>
              <a:gd name="connsiteY0" fmla="*/ 977900 h 2378075"/>
              <a:gd name="connsiteX1" fmla="*/ 377825 w 434975"/>
              <a:gd name="connsiteY1" fmla="*/ 612775 h 2378075"/>
              <a:gd name="connsiteX2" fmla="*/ 381000 w 434975"/>
              <a:gd name="connsiteY2" fmla="*/ 504825 h 2378075"/>
              <a:gd name="connsiteX3" fmla="*/ 390525 w 434975"/>
              <a:gd name="connsiteY3" fmla="*/ 406400 h 2378075"/>
              <a:gd name="connsiteX4" fmla="*/ 396875 w 434975"/>
              <a:gd name="connsiteY4" fmla="*/ 390525 h 2378075"/>
              <a:gd name="connsiteX5" fmla="*/ 412750 w 434975"/>
              <a:gd name="connsiteY5" fmla="*/ 352425 h 2378075"/>
              <a:gd name="connsiteX6" fmla="*/ 428625 w 434975"/>
              <a:gd name="connsiteY6" fmla="*/ 311150 h 2378075"/>
              <a:gd name="connsiteX7" fmla="*/ 434975 w 434975"/>
              <a:gd name="connsiteY7" fmla="*/ 279400 h 2378075"/>
              <a:gd name="connsiteX8" fmla="*/ 431800 w 434975"/>
              <a:gd name="connsiteY8" fmla="*/ 241300 h 2378075"/>
              <a:gd name="connsiteX9" fmla="*/ 428625 w 434975"/>
              <a:gd name="connsiteY9" fmla="*/ 219075 h 2378075"/>
              <a:gd name="connsiteX10" fmla="*/ 412750 w 434975"/>
              <a:gd name="connsiteY10" fmla="*/ 196850 h 2378075"/>
              <a:gd name="connsiteX11" fmla="*/ 381000 w 434975"/>
              <a:gd name="connsiteY11" fmla="*/ 177800 h 2378075"/>
              <a:gd name="connsiteX12" fmla="*/ 333375 w 434975"/>
              <a:gd name="connsiteY12" fmla="*/ 139700 h 2378075"/>
              <a:gd name="connsiteX13" fmla="*/ 301625 w 434975"/>
              <a:gd name="connsiteY13" fmla="*/ 114300 h 2378075"/>
              <a:gd name="connsiteX14" fmla="*/ 266700 w 434975"/>
              <a:gd name="connsiteY14" fmla="*/ 88900 h 2378075"/>
              <a:gd name="connsiteX15" fmla="*/ 206375 w 434975"/>
              <a:gd name="connsiteY15" fmla="*/ 53975 h 2378075"/>
              <a:gd name="connsiteX16" fmla="*/ 111125 w 434975"/>
              <a:gd name="connsiteY16" fmla="*/ 0 h 2378075"/>
              <a:gd name="connsiteX17" fmla="*/ 0 w 434975"/>
              <a:gd name="connsiteY17" fmla="*/ 22225 h 2378075"/>
              <a:gd name="connsiteX18" fmla="*/ 47625 w 434975"/>
              <a:gd name="connsiteY18" fmla="*/ 111125 h 2378075"/>
              <a:gd name="connsiteX19" fmla="*/ 76200 w 434975"/>
              <a:gd name="connsiteY19" fmla="*/ 161925 h 2378075"/>
              <a:gd name="connsiteX20" fmla="*/ 107950 w 434975"/>
              <a:gd name="connsiteY20" fmla="*/ 234950 h 2378075"/>
              <a:gd name="connsiteX21" fmla="*/ 127000 w 434975"/>
              <a:gd name="connsiteY21" fmla="*/ 301625 h 2378075"/>
              <a:gd name="connsiteX22" fmla="*/ 142875 w 434975"/>
              <a:gd name="connsiteY22" fmla="*/ 390525 h 2378075"/>
              <a:gd name="connsiteX23" fmla="*/ 149225 w 434975"/>
              <a:gd name="connsiteY23" fmla="*/ 549275 h 2378075"/>
              <a:gd name="connsiteX24" fmla="*/ 142875 w 434975"/>
              <a:gd name="connsiteY24" fmla="*/ 968375 h 2378075"/>
              <a:gd name="connsiteX25" fmla="*/ 127000 w 434975"/>
              <a:gd name="connsiteY25" fmla="*/ 1336675 h 2378075"/>
              <a:gd name="connsiteX26" fmla="*/ 101600 w 434975"/>
              <a:gd name="connsiteY26" fmla="*/ 1701800 h 2378075"/>
              <a:gd name="connsiteX27" fmla="*/ 82550 w 434975"/>
              <a:gd name="connsiteY27" fmla="*/ 1885950 h 2378075"/>
              <a:gd name="connsiteX28" fmla="*/ 82550 w 434975"/>
              <a:gd name="connsiteY28" fmla="*/ 1939925 h 2378075"/>
              <a:gd name="connsiteX29" fmla="*/ 88900 w 434975"/>
              <a:gd name="connsiteY29" fmla="*/ 2000250 h 2378075"/>
              <a:gd name="connsiteX30" fmla="*/ 111125 w 434975"/>
              <a:gd name="connsiteY30" fmla="*/ 2117725 h 2378075"/>
              <a:gd name="connsiteX31" fmla="*/ 146050 w 434975"/>
              <a:gd name="connsiteY31" fmla="*/ 2251075 h 2378075"/>
              <a:gd name="connsiteX32" fmla="*/ 177800 w 434975"/>
              <a:gd name="connsiteY32" fmla="*/ 2378075 h 2378075"/>
              <a:gd name="connsiteX33" fmla="*/ 346075 w 434975"/>
              <a:gd name="connsiteY33" fmla="*/ 2355850 h 2378075"/>
              <a:gd name="connsiteX34" fmla="*/ 352425 w 434975"/>
              <a:gd name="connsiteY34" fmla="*/ 2085975 h 2378075"/>
              <a:gd name="connsiteX35" fmla="*/ 361950 w 434975"/>
              <a:gd name="connsiteY35" fmla="*/ 1676400 h 2378075"/>
              <a:gd name="connsiteX36" fmla="*/ 371475 w 434975"/>
              <a:gd name="connsiteY36" fmla="*/ 977900 h 2378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34975" h="2378075">
                <a:moveTo>
                  <a:pt x="371475" y="977900"/>
                </a:moveTo>
                <a:lnTo>
                  <a:pt x="377825" y="612775"/>
                </a:lnTo>
                <a:cubicBezTo>
                  <a:pt x="378883" y="576792"/>
                  <a:pt x="379942" y="540808"/>
                  <a:pt x="381000" y="504825"/>
                </a:cubicBezTo>
                <a:lnTo>
                  <a:pt x="390525" y="406400"/>
                </a:lnTo>
                <a:lnTo>
                  <a:pt x="396875" y="390525"/>
                </a:lnTo>
                <a:lnTo>
                  <a:pt x="412750" y="352425"/>
                </a:lnTo>
                <a:lnTo>
                  <a:pt x="428625" y="311150"/>
                </a:lnTo>
                <a:lnTo>
                  <a:pt x="434975" y="279400"/>
                </a:lnTo>
                <a:lnTo>
                  <a:pt x="431800" y="241300"/>
                </a:lnTo>
                <a:lnTo>
                  <a:pt x="428625" y="219075"/>
                </a:lnTo>
                <a:lnTo>
                  <a:pt x="412750" y="196850"/>
                </a:lnTo>
                <a:lnTo>
                  <a:pt x="381000" y="177800"/>
                </a:lnTo>
                <a:lnTo>
                  <a:pt x="333375" y="139700"/>
                </a:lnTo>
                <a:lnTo>
                  <a:pt x="301625" y="114300"/>
                </a:lnTo>
                <a:lnTo>
                  <a:pt x="266700" y="88900"/>
                </a:lnTo>
                <a:lnTo>
                  <a:pt x="206375" y="53975"/>
                </a:lnTo>
                <a:lnTo>
                  <a:pt x="111125" y="0"/>
                </a:lnTo>
                <a:lnTo>
                  <a:pt x="0" y="22225"/>
                </a:lnTo>
                <a:lnTo>
                  <a:pt x="47625" y="111125"/>
                </a:lnTo>
                <a:lnTo>
                  <a:pt x="76200" y="161925"/>
                </a:lnTo>
                <a:lnTo>
                  <a:pt x="107950" y="234950"/>
                </a:lnTo>
                <a:lnTo>
                  <a:pt x="127000" y="301625"/>
                </a:lnTo>
                <a:lnTo>
                  <a:pt x="142875" y="390525"/>
                </a:lnTo>
                <a:lnTo>
                  <a:pt x="149225" y="549275"/>
                </a:lnTo>
                <a:cubicBezTo>
                  <a:pt x="147108" y="688975"/>
                  <a:pt x="144992" y="828675"/>
                  <a:pt x="142875" y="968375"/>
                </a:cubicBezTo>
                <a:lnTo>
                  <a:pt x="127000" y="1336675"/>
                </a:lnTo>
                <a:lnTo>
                  <a:pt x="101600" y="1701800"/>
                </a:lnTo>
                <a:lnTo>
                  <a:pt x="82550" y="1885950"/>
                </a:lnTo>
                <a:lnTo>
                  <a:pt x="82550" y="1939925"/>
                </a:lnTo>
                <a:lnTo>
                  <a:pt x="88900" y="2000250"/>
                </a:lnTo>
                <a:lnTo>
                  <a:pt x="111125" y="2117725"/>
                </a:lnTo>
                <a:lnTo>
                  <a:pt x="146050" y="2251075"/>
                </a:lnTo>
                <a:lnTo>
                  <a:pt x="177800" y="2378075"/>
                </a:lnTo>
                <a:lnTo>
                  <a:pt x="346075" y="2355850"/>
                </a:lnTo>
                <a:lnTo>
                  <a:pt x="352425" y="2085975"/>
                </a:lnTo>
                <a:lnTo>
                  <a:pt x="361950" y="1676400"/>
                </a:lnTo>
                <a:lnTo>
                  <a:pt x="371475" y="977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F4AB3C3-0E82-474A-ABE5-10027F02277F}"/>
              </a:ext>
            </a:extLst>
          </p:cNvPr>
          <p:cNvSpPr/>
          <p:nvPr/>
        </p:nvSpPr>
        <p:spPr>
          <a:xfrm>
            <a:off x="4213225" y="5060950"/>
            <a:ext cx="3162300" cy="496888"/>
          </a:xfrm>
          <a:custGeom>
            <a:avLst/>
            <a:gdLst>
              <a:gd name="connsiteX0" fmla="*/ 1511667 w 3163401"/>
              <a:gd name="connsiteY0" fmla="*/ 116282 h 496842"/>
              <a:gd name="connsiteX1" fmla="*/ 1176034 w 3163401"/>
              <a:gd name="connsiteY1" fmla="*/ 155924 h 496842"/>
              <a:gd name="connsiteX2" fmla="*/ 840402 w 3163401"/>
              <a:gd name="connsiteY2" fmla="*/ 198208 h 496842"/>
              <a:gd name="connsiteX3" fmla="*/ 634266 w 3163401"/>
              <a:gd name="connsiteY3" fmla="*/ 224636 h 496842"/>
              <a:gd name="connsiteX4" fmla="*/ 433415 w 3163401"/>
              <a:gd name="connsiteY4" fmla="*/ 253707 h 496842"/>
              <a:gd name="connsiteX5" fmla="*/ 351489 w 3163401"/>
              <a:gd name="connsiteY5" fmla="*/ 258992 h 496842"/>
              <a:gd name="connsiteX6" fmla="*/ 272205 w 3163401"/>
              <a:gd name="connsiteY6" fmla="*/ 256349 h 496842"/>
              <a:gd name="connsiteX7" fmla="*/ 237849 w 3163401"/>
              <a:gd name="connsiteY7" fmla="*/ 251064 h 496842"/>
              <a:gd name="connsiteX8" fmla="*/ 184994 w 3163401"/>
              <a:gd name="connsiteY8" fmla="*/ 240493 h 496842"/>
              <a:gd name="connsiteX9" fmla="*/ 145352 w 3163401"/>
              <a:gd name="connsiteY9" fmla="*/ 227279 h 496842"/>
              <a:gd name="connsiteX10" fmla="*/ 100425 w 3163401"/>
              <a:gd name="connsiteY10" fmla="*/ 206137 h 496842"/>
              <a:gd name="connsiteX11" fmla="*/ 60783 w 3163401"/>
              <a:gd name="connsiteY11" fmla="*/ 187637 h 496842"/>
              <a:gd name="connsiteX12" fmla="*/ 26427 w 3163401"/>
              <a:gd name="connsiteY12" fmla="*/ 174423 h 496842"/>
              <a:gd name="connsiteX13" fmla="*/ 13214 w 3163401"/>
              <a:gd name="connsiteY13" fmla="*/ 174423 h 496842"/>
              <a:gd name="connsiteX14" fmla="*/ 0 w 3163401"/>
              <a:gd name="connsiteY14" fmla="*/ 182352 h 496842"/>
              <a:gd name="connsiteX15" fmla="*/ 0 w 3163401"/>
              <a:gd name="connsiteY15" fmla="*/ 195566 h 496842"/>
              <a:gd name="connsiteX16" fmla="*/ 10571 w 3163401"/>
              <a:gd name="connsiteY16" fmla="*/ 227279 h 496842"/>
              <a:gd name="connsiteX17" fmla="*/ 63426 w 3163401"/>
              <a:gd name="connsiteY17" fmla="*/ 303919 h 496842"/>
              <a:gd name="connsiteX18" fmla="*/ 124210 w 3163401"/>
              <a:gd name="connsiteY18" fmla="*/ 375274 h 496842"/>
              <a:gd name="connsiteX19" fmla="*/ 166494 w 3163401"/>
              <a:gd name="connsiteY19" fmla="*/ 417559 h 496842"/>
              <a:gd name="connsiteX20" fmla="*/ 219350 w 3163401"/>
              <a:gd name="connsiteY20" fmla="*/ 459843 h 496842"/>
              <a:gd name="connsiteX21" fmla="*/ 253706 w 3163401"/>
              <a:gd name="connsiteY21" fmla="*/ 480985 h 496842"/>
              <a:gd name="connsiteX22" fmla="*/ 269563 w 3163401"/>
              <a:gd name="connsiteY22" fmla="*/ 488914 h 496842"/>
              <a:gd name="connsiteX23" fmla="*/ 311847 w 3163401"/>
              <a:gd name="connsiteY23" fmla="*/ 496842 h 496842"/>
              <a:gd name="connsiteX24" fmla="*/ 383202 w 3163401"/>
              <a:gd name="connsiteY24" fmla="*/ 483628 h 496842"/>
              <a:gd name="connsiteX25" fmla="*/ 589338 w 3163401"/>
              <a:gd name="connsiteY25" fmla="*/ 436058 h 496842"/>
              <a:gd name="connsiteX26" fmla="*/ 816617 w 3163401"/>
              <a:gd name="connsiteY26" fmla="*/ 385845 h 496842"/>
              <a:gd name="connsiteX27" fmla="*/ 1072966 w 3163401"/>
              <a:gd name="connsiteY27" fmla="*/ 340918 h 496842"/>
              <a:gd name="connsiteX28" fmla="*/ 1403313 w 3163401"/>
              <a:gd name="connsiteY28" fmla="*/ 293348 h 496842"/>
              <a:gd name="connsiteX29" fmla="*/ 1606807 w 3163401"/>
              <a:gd name="connsiteY29" fmla="*/ 274849 h 496842"/>
              <a:gd name="connsiteX30" fmla="*/ 1979438 w 3163401"/>
              <a:gd name="connsiteY30" fmla="*/ 245778 h 496842"/>
              <a:gd name="connsiteX31" fmla="*/ 2259572 w 3163401"/>
              <a:gd name="connsiteY31" fmla="*/ 243136 h 496842"/>
              <a:gd name="connsiteX32" fmla="*/ 2544992 w 3163401"/>
              <a:gd name="connsiteY32" fmla="*/ 240493 h 496842"/>
              <a:gd name="connsiteX33" fmla="*/ 2753771 w 3163401"/>
              <a:gd name="connsiteY33" fmla="*/ 256349 h 496842"/>
              <a:gd name="connsiteX34" fmla="*/ 2891195 w 3163401"/>
              <a:gd name="connsiteY34" fmla="*/ 264278 h 496842"/>
              <a:gd name="connsiteX35" fmla="*/ 3049762 w 3163401"/>
              <a:gd name="connsiteY35" fmla="*/ 282777 h 496842"/>
              <a:gd name="connsiteX36" fmla="*/ 3078832 w 3163401"/>
              <a:gd name="connsiteY36" fmla="*/ 285420 h 496842"/>
              <a:gd name="connsiteX37" fmla="*/ 3121116 w 3163401"/>
              <a:gd name="connsiteY37" fmla="*/ 272206 h 496842"/>
              <a:gd name="connsiteX38" fmla="*/ 3152830 w 3163401"/>
              <a:gd name="connsiteY38" fmla="*/ 251064 h 496842"/>
              <a:gd name="connsiteX39" fmla="*/ 3160758 w 3163401"/>
              <a:gd name="connsiteY39" fmla="*/ 237850 h 496842"/>
              <a:gd name="connsiteX40" fmla="*/ 3163401 w 3163401"/>
              <a:gd name="connsiteY40" fmla="*/ 227279 h 496842"/>
              <a:gd name="connsiteX41" fmla="*/ 3163401 w 3163401"/>
              <a:gd name="connsiteY41" fmla="*/ 216708 h 496842"/>
              <a:gd name="connsiteX42" fmla="*/ 3155472 w 3163401"/>
              <a:gd name="connsiteY42" fmla="*/ 187637 h 496842"/>
              <a:gd name="connsiteX43" fmla="*/ 3139616 w 3163401"/>
              <a:gd name="connsiteY43" fmla="*/ 163852 h 496842"/>
              <a:gd name="connsiteX44" fmla="*/ 3113188 w 3163401"/>
              <a:gd name="connsiteY44" fmla="*/ 137425 h 496842"/>
              <a:gd name="connsiteX45" fmla="*/ 3078832 w 3163401"/>
              <a:gd name="connsiteY45" fmla="*/ 105711 h 496842"/>
              <a:gd name="connsiteX46" fmla="*/ 3039190 w 3163401"/>
              <a:gd name="connsiteY46" fmla="*/ 79284 h 496842"/>
              <a:gd name="connsiteX47" fmla="*/ 2954622 w 3163401"/>
              <a:gd name="connsiteY47" fmla="*/ 39642 h 496842"/>
              <a:gd name="connsiteX48" fmla="*/ 2914980 w 3163401"/>
              <a:gd name="connsiteY48" fmla="*/ 23785 h 496842"/>
              <a:gd name="connsiteX49" fmla="*/ 2819840 w 3163401"/>
              <a:gd name="connsiteY49" fmla="*/ 0 h 496842"/>
              <a:gd name="connsiteX50" fmla="*/ 2774913 w 3163401"/>
              <a:gd name="connsiteY50" fmla="*/ 0 h 496842"/>
              <a:gd name="connsiteX51" fmla="*/ 2729986 w 3163401"/>
              <a:gd name="connsiteY51" fmla="*/ 15857 h 496842"/>
              <a:gd name="connsiteX52" fmla="*/ 2637489 w 3163401"/>
              <a:gd name="connsiteY52" fmla="*/ 42285 h 496842"/>
              <a:gd name="connsiteX53" fmla="*/ 2492136 w 3163401"/>
              <a:gd name="connsiteY53" fmla="*/ 52856 h 496842"/>
              <a:gd name="connsiteX54" fmla="*/ 2275429 w 3163401"/>
              <a:gd name="connsiteY54" fmla="*/ 66070 h 496842"/>
              <a:gd name="connsiteX55" fmla="*/ 1820871 w 3163401"/>
              <a:gd name="connsiteY55" fmla="*/ 87212 h 496842"/>
              <a:gd name="connsiteX56" fmla="*/ 1733660 w 3163401"/>
              <a:gd name="connsiteY56" fmla="*/ 87212 h 496842"/>
              <a:gd name="connsiteX57" fmla="*/ 1511667 w 3163401"/>
              <a:gd name="connsiteY57" fmla="*/ 116282 h 496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63401" h="496842">
                <a:moveTo>
                  <a:pt x="1511667" y="116282"/>
                </a:moveTo>
                <a:lnTo>
                  <a:pt x="1176034" y="155924"/>
                </a:lnTo>
                <a:lnTo>
                  <a:pt x="840402" y="198208"/>
                </a:lnTo>
                <a:lnTo>
                  <a:pt x="634266" y="224636"/>
                </a:lnTo>
                <a:lnTo>
                  <a:pt x="433415" y="253707"/>
                </a:lnTo>
                <a:lnTo>
                  <a:pt x="351489" y="258992"/>
                </a:lnTo>
                <a:lnTo>
                  <a:pt x="272205" y="256349"/>
                </a:lnTo>
                <a:lnTo>
                  <a:pt x="237849" y="251064"/>
                </a:lnTo>
                <a:lnTo>
                  <a:pt x="184994" y="240493"/>
                </a:lnTo>
                <a:lnTo>
                  <a:pt x="145352" y="227279"/>
                </a:lnTo>
                <a:lnTo>
                  <a:pt x="100425" y="206137"/>
                </a:lnTo>
                <a:lnTo>
                  <a:pt x="60783" y="187637"/>
                </a:lnTo>
                <a:lnTo>
                  <a:pt x="26427" y="174423"/>
                </a:lnTo>
                <a:lnTo>
                  <a:pt x="13214" y="174423"/>
                </a:lnTo>
                <a:lnTo>
                  <a:pt x="0" y="182352"/>
                </a:lnTo>
                <a:lnTo>
                  <a:pt x="0" y="195566"/>
                </a:lnTo>
                <a:lnTo>
                  <a:pt x="10571" y="227279"/>
                </a:lnTo>
                <a:lnTo>
                  <a:pt x="63426" y="303919"/>
                </a:lnTo>
                <a:lnTo>
                  <a:pt x="124210" y="375274"/>
                </a:lnTo>
                <a:lnTo>
                  <a:pt x="166494" y="417559"/>
                </a:lnTo>
                <a:lnTo>
                  <a:pt x="219350" y="459843"/>
                </a:lnTo>
                <a:lnTo>
                  <a:pt x="253706" y="480985"/>
                </a:lnTo>
                <a:lnTo>
                  <a:pt x="269563" y="488914"/>
                </a:lnTo>
                <a:lnTo>
                  <a:pt x="311847" y="496842"/>
                </a:lnTo>
                <a:lnTo>
                  <a:pt x="383202" y="483628"/>
                </a:lnTo>
                <a:lnTo>
                  <a:pt x="589338" y="436058"/>
                </a:lnTo>
                <a:lnTo>
                  <a:pt x="816617" y="385845"/>
                </a:lnTo>
                <a:lnTo>
                  <a:pt x="1072966" y="340918"/>
                </a:lnTo>
                <a:lnTo>
                  <a:pt x="1403313" y="293348"/>
                </a:lnTo>
                <a:lnTo>
                  <a:pt x="1606807" y="274849"/>
                </a:lnTo>
                <a:lnTo>
                  <a:pt x="1979438" y="245778"/>
                </a:lnTo>
                <a:lnTo>
                  <a:pt x="2259572" y="243136"/>
                </a:lnTo>
                <a:lnTo>
                  <a:pt x="2544992" y="240493"/>
                </a:lnTo>
                <a:lnTo>
                  <a:pt x="2753771" y="256349"/>
                </a:lnTo>
                <a:lnTo>
                  <a:pt x="2891195" y="264278"/>
                </a:lnTo>
                <a:lnTo>
                  <a:pt x="3049762" y="282777"/>
                </a:lnTo>
                <a:lnTo>
                  <a:pt x="3078832" y="285420"/>
                </a:lnTo>
                <a:lnTo>
                  <a:pt x="3121116" y="272206"/>
                </a:lnTo>
                <a:lnTo>
                  <a:pt x="3152830" y="251064"/>
                </a:lnTo>
                <a:lnTo>
                  <a:pt x="3160758" y="237850"/>
                </a:lnTo>
                <a:lnTo>
                  <a:pt x="3163401" y="227279"/>
                </a:lnTo>
                <a:lnTo>
                  <a:pt x="3163401" y="216708"/>
                </a:lnTo>
                <a:lnTo>
                  <a:pt x="3155472" y="187637"/>
                </a:lnTo>
                <a:lnTo>
                  <a:pt x="3139616" y="163852"/>
                </a:lnTo>
                <a:lnTo>
                  <a:pt x="3113188" y="137425"/>
                </a:lnTo>
                <a:lnTo>
                  <a:pt x="3078832" y="105711"/>
                </a:lnTo>
                <a:lnTo>
                  <a:pt x="3039190" y="79284"/>
                </a:lnTo>
                <a:lnTo>
                  <a:pt x="2954622" y="39642"/>
                </a:lnTo>
                <a:lnTo>
                  <a:pt x="2914980" y="23785"/>
                </a:lnTo>
                <a:lnTo>
                  <a:pt x="2819840" y="0"/>
                </a:lnTo>
                <a:lnTo>
                  <a:pt x="2774913" y="0"/>
                </a:lnTo>
                <a:lnTo>
                  <a:pt x="2729986" y="15857"/>
                </a:lnTo>
                <a:lnTo>
                  <a:pt x="2637489" y="42285"/>
                </a:lnTo>
                <a:lnTo>
                  <a:pt x="2492136" y="52856"/>
                </a:lnTo>
                <a:lnTo>
                  <a:pt x="2275429" y="66070"/>
                </a:lnTo>
                <a:lnTo>
                  <a:pt x="1820871" y="87212"/>
                </a:lnTo>
                <a:lnTo>
                  <a:pt x="1733660" y="87212"/>
                </a:lnTo>
                <a:lnTo>
                  <a:pt x="1511667" y="116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19ABF14-0144-46F3-A4DF-B7F19B19FEAE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09713"/>
            <a:ext cx="4829175" cy="4414837"/>
            <a:chOff x="2697163" y="1662113"/>
            <a:chExt cx="4830762" cy="4414837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8F80B7C-4256-4819-BABE-C9D4D9E063CC}"/>
                </a:ext>
              </a:extLst>
            </p:cNvPr>
            <p:cNvSpPr/>
            <p:nvPr/>
          </p:nvSpPr>
          <p:spPr>
            <a:xfrm>
              <a:off x="2963951" y="1662113"/>
              <a:ext cx="103539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46ED81BA-0CE1-4256-959E-77C2F11E70FF}"/>
                </a:ext>
              </a:extLst>
            </p:cNvPr>
            <p:cNvSpPr/>
            <p:nvPr/>
          </p:nvSpPr>
          <p:spPr>
            <a:xfrm>
              <a:off x="4113678" y="4300538"/>
              <a:ext cx="543103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3605956D-12B4-4342-BA7F-B9CC5115B4E7}"/>
                </a:ext>
              </a:extLst>
            </p:cNvPr>
            <p:cNvSpPr/>
            <p:nvPr/>
          </p:nvSpPr>
          <p:spPr>
            <a:xfrm>
              <a:off x="2697163" y="4516438"/>
              <a:ext cx="708258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0609F8F5-4E35-4B2B-B0E3-A0134E9E853D}"/>
                </a:ext>
              </a:extLst>
            </p:cNvPr>
            <p:cNvSpPr/>
            <p:nvPr/>
          </p:nvSpPr>
          <p:spPr>
            <a:xfrm>
              <a:off x="4818760" y="2728913"/>
              <a:ext cx="2272459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FCB48A89-E34D-4BF4-A217-3BEBCF6AEF75}"/>
                </a:ext>
              </a:extLst>
            </p:cNvPr>
            <p:cNvSpPr/>
            <p:nvPr/>
          </p:nvSpPr>
          <p:spPr>
            <a:xfrm>
              <a:off x="2909958" y="2868613"/>
              <a:ext cx="740018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8">
              <a:extLst>
                <a:ext uri="{FF2B5EF4-FFF2-40B4-BE49-F238E27FC236}">
                  <a16:creationId xmlns:a16="http://schemas.microsoft.com/office/drawing/2014/main" id="{ABC915C2-9F09-4CBB-ACF0-DBBF97D3EDC4}"/>
                </a:ext>
              </a:extLst>
            </p:cNvPr>
            <p:cNvSpPr/>
            <p:nvPr/>
          </p:nvSpPr>
          <p:spPr>
            <a:xfrm>
              <a:off x="2868669" y="2297113"/>
              <a:ext cx="1565789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AE978AD6-879A-4B30-8CD4-A61BF80DD244}"/>
                </a:ext>
              </a:extLst>
            </p:cNvPr>
            <p:cNvSpPr/>
            <p:nvPr/>
          </p:nvSpPr>
          <p:spPr>
            <a:xfrm>
              <a:off x="2871845" y="3790950"/>
              <a:ext cx="1540381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EA597975-8D77-49B1-BA58-67B379E75E80}"/>
                </a:ext>
              </a:extLst>
            </p:cNvPr>
            <p:cNvSpPr/>
            <p:nvPr/>
          </p:nvSpPr>
          <p:spPr>
            <a:xfrm>
              <a:off x="4058097" y="3386138"/>
              <a:ext cx="571688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F29E9222-5C21-4866-97D3-7D060FA14FFA}"/>
                </a:ext>
              </a:extLst>
            </p:cNvPr>
            <p:cNvSpPr/>
            <p:nvPr/>
          </p:nvSpPr>
          <p:spPr>
            <a:xfrm>
              <a:off x="3573751" y="3978275"/>
              <a:ext cx="327132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D68BD623-DE8B-4D31-9E9D-FB02D6848E93}"/>
                </a:ext>
              </a:extLst>
            </p:cNvPr>
            <p:cNvSpPr/>
            <p:nvPr/>
          </p:nvSpPr>
          <p:spPr>
            <a:xfrm>
              <a:off x="5774749" y="3051175"/>
              <a:ext cx="435118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977A235-B2DF-4B11-A482-A8BF9C10836E}"/>
                </a:ext>
              </a:extLst>
            </p:cNvPr>
            <p:cNvSpPr/>
            <p:nvPr/>
          </p:nvSpPr>
          <p:spPr>
            <a:xfrm>
              <a:off x="4366173" y="5213350"/>
              <a:ext cx="3161752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BF6F7BF6-DCD6-4719-95FA-F60CC2068251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6" name="フリーフォーム 26">
              <a:extLst>
                <a:ext uri="{FF2B5EF4-FFF2-40B4-BE49-F238E27FC236}">
                  <a16:creationId xmlns:a16="http://schemas.microsoft.com/office/drawing/2014/main" id="{074D9A9C-CE12-4035-992D-362AA1E19B58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1">
              <a:extLst>
                <a:ext uri="{FF2B5EF4-FFF2-40B4-BE49-F238E27FC236}">
                  <a16:creationId xmlns:a16="http://schemas.microsoft.com/office/drawing/2014/main" id="{C932E606-14F7-4C4F-8132-3E62969D4341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2847A867-F8AE-431F-B6BC-55469AA0C5CB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5">
              <a:extLst>
                <a:ext uri="{FF2B5EF4-FFF2-40B4-BE49-F238E27FC236}">
                  <a16:creationId xmlns:a16="http://schemas.microsoft.com/office/drawing/2014/main" id="{E5594900-4FCD-411E-9700-B55EF459D5E9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7">
              <a:extLst>
                <a:ext uri="{FF2B5EF4-FFF2-40B4-BE49-F238E27FC236}">
                  <a16:creationId xmlns:a16="http://schemas.microsoft.com/office/drawing/2014/main" id="{B0C45166-0BF5-4721-AF10-0DB5673C8CE8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9EFB14DA-1516-4697-80D2-B2CD3384E9A4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968E7A47-4EBD-4EA4-9B76-0359F985E4D8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D773F451-ACF3-43A7-84EA-D0FA238F2D07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EAE20BE1-FC89-44C3-B0C8-FB3842B458F7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6">
              <a:extLst>
                <a:ext uri="{FF2B5EF4-FFF2-40B4-BE49-F238E27FC236}">
                  <a16:creationId xmlns:a16="http://schemas.microsoft.com/office/drawing/2014/main" id="{4D45999E-CB58-450B-9715-1B3C51642364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7">
              <a:extLst>
                <a:ext uri="{FF2B5EF4-FFF2-40B4-BE49-F238E27FC236}">
                  <a16:creationId xmlns:a16="http://schemas.microsoft.com/office/drawing/2014/main" id="{910EE9EF-B82A-48AF-ACDE-BC8417AA71CC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53264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8194" name="グループ化 1">
            <a:extLst>
              <a:ext uri="{FF2B5EF4-FFF2-40B4-BE49-F238E27FC236}">
                <a16:creationId xmlns:a16="http://schemas.microsoft.com/office/drawing/2014/main" id="{8B4A5CF7-F92E-4E17-9C0D-EDFB8B9769E1}"/>
              </a:ext>
            </a:extLst>
          </p:cNvPr>
          <p:cNvGrpSpPr>
            <a:grpSpLocks/>
          </p:cNvGrpSpPr>
          <p:nvPr/>
        </p:nvGrpSpPr>
        <p:grpSpPr bwMode="auto">
          <a:xfrm>
            <a:off x="2544763" y="1509713"/>
            <a:ext cx="4830762" cy="4414837"/>
            <a:chOff x="2544763" y="1509713"/>
            <a:chExt cx="4830762" cy="4414837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53A08E3B-7839-46BF-ABF9-DF2C9C84A472}"/>
                </a:ext>
              </a:extLst>
            </p:cNvPr>
            <p:cNvSpPr/>
            <p:nvPr/>
          </p:nvSpPr>
          <p:spPr>
            <a:xfrm>
              <a:off x="2811463" y="1509713"/>
              <a:ext cx="1035050" cy="1371600"/>
            </a:xfrm>
            <a:custGeom>
              <a:avLst/>
              <a:gdLst>
                <a:gd name="connsiteX0" fmla="*/ 459582 w 1033463"/>
                <a:gd name="connsiteY0" fmla="*/ 640556 h 1371600"/>
                <a:gd name="connsiteX1" fmla="*/ 366713 w 1033463"/>
                <a:gd name="connsiteY1" fmla="*/ 790575 h 1371600"/>
                <a:gd name="connsiteX2" fmla="*/ 304800 w 1033463"/>
                <a:gd name="connsiteY2" fmla="*/ 885825 h 1371600"/>
                <a:gd name="connsiteX3" fmla="*/ 242888 w 1033463"/>
                <a:gd name="connsiteY3" fmla="*/ 981075 h 1371600"/>
                <a:gd name="connsiteX4" fmla="*/ 152400 w 1033463"/>
                <a:gd name="connsiteY4" fmla="*/ 1109662 h 1371600"/>
                <a:gd name="connsiteX5" fmla="*/ 71438 w 1033463"/>
                <a:gd name="connsiteY5" fmla="*/ 1221581 h 1371600"/>
                <a:gd name="connsiteX6" fmla="*/ 0 w 1033463"/>
                <a:gd name="connsiteY6" fmla="*/ 1335881 h 1371600"/>
                <a:gd name="connsiteX7" fmla="*/ 69057 w 1033463"/>
                <a:gd name="connsiteY7" fmla="*/ 1371600 h 1371600"/>
                <a:gd name="connsiteX8" fmla="*/ 228600 w 1033463"/>
                <a:gd name="connsiteY8" fmla="*/ 1228725 h 1371600"/>
                <a:gd name="connsiteX9" fmla="*/ 414338 w 1033463"/>
                <a:gd name="connsiteY9" fmla="*/ 1023937 h 1371600"/>
                <a:gd name="connsiteX10" fmla="*/ 611982 w 1033463"/>
                <a:gd name="connsiteY10" fmla="*/ 781050 h 1371600"/>
                <a:gd name="connsiteX11" fmla="*/ 764382 w 1033463"/>
                <a:gd name="connsiteY11" fmla="*/ 576262 h 1371600"/>
                <a:gd name="connsiteX12" fmla="*/ 816769 w 1033463"/>
                <a:gd name="connsiteY12" fmla="*/ 497681 h 1371600"/>
                <a:gd name="connsiteX13" fmla="*/ 854869 w 1033463"/>
                <a:gd name="connsiteY13" fmla="*/ 447675 h 1371600"/>
                <a:gd name="connsiteX14" fmla="*/ 876300 w 1033463"/>
                <a:gd name="connsiteY14" fmla="*/ 423862 h 1371600"/>
                <a:gd name="connsiteX15" fmla="*/ 900113 w 1033463"/>
                <a:gd name="connsiteY15" fmla="*/ 407193 h 1371600"/>
                <a:gd name="connsiteX16" fmla="*/ 928688 w 1033463"/>
                <a:gd name="connsiteY16" fmla="*/ 392906 h 1371600"/>
                <a:gd name="connsiteX17" fmla="*/ 976313 w 1033463"/>
                <a:gd name="connsiteY17" fmla="*/ 376237 h 1371600"/>
                <a:gd name="connsiteX18" fmla="*/ 1007269 w 1033463"/>
                <a:gd name="connsiteY18" fmla="*/ 364331 h 1371600"/>
                <a:gd name="connsiteX19" fmla="*/ 1021557 w 1033463"/>
                <a:gd name="connsiteY19" fmla="*/ 347662 h 1371600"/>
                <a:gd name="connsiteX20" fmla="*/ 1031082 w 1033463"/>
                <a:gd name="connsiteY20" fmla="*/ 326231 h 1371600"/>
                <a:gd name="connsiteX21" fmla="*/ 1033463 w 1033463"/>
                <a:gd name="connsiteY21" fmla="*/ 300037 h 1371600"/>
                <a:gd name="connsiteX22" fmla="*/ 1026319 w 1033463"/>
                <a:gd name="connsiteY22" fmla="*/ 266700 h 1371600"/>
                <a:gd name="connsiteX23" fmla="*/ 1004888 w 1033463"/>
                <a:gd name="connsiteY23" fmla="*/ 226218 h 1371600"/>
                <a:gd name="connsiteX24" fmla="*/ 957263 w 1033463"/>
                <a:gd name="connsiteY24" fmla="*/ 169068 h 1371600"/>
                <a:gd name="connsiteX25" fmla="*/ 909638 w 1033463"/>
                <a:gd name="connsiteY25" fmla="*/ 119062 h 1371600"/>
                <a:gd name="connsiteX26" fmla="*/ 862013 w 1033463"/>
                <a:gd name="connsiteY26" fmla="*/ 80962 h 1371600"/>
                <a:gd name="connsiteX27" fmla="*/ 807244 w 1033463"/>
                <a:gd name="connsiteY27" fmla="*/ 47625 h 1371600"/>
                <a:gd name="connsiteX28" fmla="*/ 742950 w 1033463"/>
                <a:gd name="connsiteY28" fmla="*/ 19050 h 1371600"/>
                <a:gd name="connsiteX29" fmla="*/ 683419 w 1033463"/>
                <a:gd name="connsiteY29" fmla="*/ 2381 h 1371600"/>
                <a:gd name="connsiteX30" fmla="*/ 645319 w 1033463"/>
                <a:gd name="connsiteY30" fmla="*/ 0 h 1371600"/>
                <a:gd name="connsiteX31" fmla="*/ 619125 w 1033463"/>
                <a:gd name="connsiteY31" fmla="*/ 2381 h 1371600"/>
                <a:gd name="connsiteX32" fmla="*/ 600075 w 1033463"/>
                <a:gd name="connsiteY32" fmla="*/ 7143 h 1371600"/>
                <a:gd name="connsiteX33" fmla="*/ 592932 w 1033463"/>
                <a:gd name="connsiteY33" fmla="*/ 16668 h 1371600"/>
                <a:gd name="connsiteX34" fmla="*/ 588169 w 1033463"/>
                <a:gd name="connsiteY34" fmla="*/ 30956 h 1371600"/>
                <a:gd name="connsiteX35" fmla="*/ 597694 w 1033463"/>
                <a:gd name="connsiteY35" fmla="*/ 50006 h 1371600"/>
                <a:gd name="connsiteX36" fmla="*/ 623888 w 1033463"/>
                <a:gd name="connsiteY36" fmla="*/ 73818 h 1371600"/>
                <a:gd name="connsiteX37" fmla="*/ 642938 w 1033463"/>
                <a:gd name="connsiteY37" fmla="*/ 90487 h 1371600"/>
                <a:gd name="connsiteX38" fmla="*/ 664369 w 1033463"/>
                <a:gd name="connsiteY38" fmla="*/ 119062 h 1371600"/>
                <a:gd name="connsiteX39" fmla="*/ 676275 w 1033463"/>
                <a:gd name="connsiteY39" fmla="*/ 138112 h 1371600"/>
                <a:gd name="connsiteX40" fmla="*/ 683419 w 1033463"/>
                <a:gd name="connsiteY40" fmla="*/ 157162 h 1371600"/>
                <a:gd name="connsiteX41" fmla="*/ 685800 w 1033463"/>
                <a:gd name="connsiteY41" fmla="*/ 180975 h 1371600"/>
                <a:gd name="connsiteX42" fmla="*/ 683419 w 1033463"/>
                <a:gd name="connsiteY42" fmla="*/ 202406 h 1371600"/>
                <a:gd name="connsiteX43" fmla="*/ 673894 w 1033463"/>
                <a:gd name="connsiteY43" fmla="*/ 247650 h 1371600"/>
                <a:gd name="connsiteX44" fmla="*/ 657225 w 1033463"/>
                <a:gd name="connsiteY44" fmla="*/ 297656 h 1371600"/>
                <a:gd name="connsiteX45" fmla="*/ 609600 w 1033463"/>
                <a:gd name="connsiteY45" fmla="*/ 388143 h 1371600"/>
                <a:gd name="connsiteX46" fmla="*/ 459582 w 1033463"/>
                <a:gd name="connsiteY46" fmla="*/ 640556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033463" h="1371600">
                  <a:moveTo>
                    <a:pt x="459582" y="640556"/>
                  </a:moveTo>
                  <a:lnTo>
                    <a:pt x="366713" y="790575"/>
                  </a:lnTo>
                  <a:lnTo>
                    <a:pt x="304800" y="885825"/>
                  </a:lnTo>
                  <a:lnTo>
                    <a:pt x="242888" y="981075"/>
                  </a:lnTo>
                  <a:lnTo>
                    <a:pt x="152400" y="1109662"/>
                  </a:lnTo>
                  <a:lnTo>
                    <a:pt x="71438" y="1221581"/>
                  </a:lnTo>
                  <a:lnTo>
                    <a:pt x="0" y="1335881"/>
                  </a:lnTo>
                  <a:lnTo>
                    <a:pt x="69057" y="1371600"/>
                  </a:lnTo>
                  <a:lnTo>
                    <a:pt x="228600" y="1228725"/>
                  </a:lnTo>
                  <a:lnTo>
                    <a:pt x="414338" y="1023937"/>
                  </a:lnTo>
                  <a:lnTo>
                    <a:pt x="611982" y="781050"/>
                  </a:lnTo>
                  <a:lnTo>
                    <a:pt x="764382" y="576262"/>
                  </a:lnTo>
                  <a:lnTo>
                    <a:pt x="816769" y="497681"/>
                  </a:lnTo>
                  <a:lnTo>
                    <a:pt x="854869" y="447675"/>
                  </a:lnTo>
                  <a:lnTo>
                    <a:pt x="876300" y="423862"/>
                  </a:lnTo>
                  <a:lnTo>
                    <a:pt x="900113" y="407193"/>
                  </a:lnTo>
                  <a:lnTo>
                    <a:pt x="928688" y="392906"/>
                  </a:lnTo>
                  <a:lnTo>
                    <a:pt x="976313" y="376237"/>
                  </a:lnTo>
                  <a:lnTo>
                    <a:pt x="1007269" y="364331"/>
                  </a:lnTo>
                  <a:lnTo>
                    <a:pt x="1021557" y="347662"/>
                  </a:lnTo>
                  <a:lnTo>
                    <a:pt x="1031082" y="326231"/>
                  </a:lnTo>
                  <a:lnTo>
                    <a:pt x="1033463" y="300037"/>
                  </a:lnTo>
                  <a:lnTo>
                    <a:pt x="1026319" y="266700"/>
                  </a:lnTo>
                  <a:lnTo>
                    <a:pt x="1004888" y="226218"/>
                  </a:lnTo>
                  <a:lnTo>
                    <a:pt x="957263" y="169068"/>
                  </a:lnTo>
                  <a:lnTo>
                    <a:pt x="909638" y="119062"/>
                  </a:lnTo>
                  <a:lnTo>
                    <a:pt x="862013" y="80962"/>
                  </a:lnTo>
                  <a:lnTo>
                    <a:pt x="807244" y="47625"/>
                  </a:lnTo>
                  <a:lnTo>
                    <a:pt x="742950" y="19050"/>
                  </a:lnTo>
                  <a:lnTo>
                    <a:pt x="683419" y="2381"/>
                  </a:lnTo>
                  <a:lnTo>
                    <a:pt x="645319" y="0"/>
                  </a:lnTo>
                  <a:lnTo>
                    <a:pt x="619125" y="2381"/>
                  </a:lnTo>
                  <a:lnTo>
                    <a:pt x="600075" y="7143"/>
                  </a:lnTo>
                  <a:lnTo>
                    <a:pt x="592932" y="16668"/>
                  </a:lnTo>
                  <a:lnTo>
                    <a:pt x="588169" y="30956"/>
                  </a:lnTo>
                  <a:lnTo>
                    <a:pt x="597694" y="50006"/>
                  </a:lnTo>
                  <a:lnTo>
                    <a:pt x="623888" y="73818"/>
                  </a:lnTo>
                  <a:lnTo>
                    <a:pt x="642938" y="90487"/>
                  </a:lnTo>
                  <a:lnTo>
                    <a:pt x="664369" y="119062"/>
                  </a:lnTo>
                  <a:lnTo>
                    <a:pt x="676275" y="138112"/>
                  </a:lnTo>
                  <a:lnTo>
                    <a:pt x="683419" y="157162"/>
                  </a:lnTo>
                  <a:lnTo>
                    <a:pt x="685800" y="180975"/>
                  </a:lnTo>
                  <a:lnTo>
                    <a:pt x="683419" y="202406"/>
                  </a:lnTo>
                  <a:lnTo>
                    <a:pt x="673894" y="247650"/>
                  </a:lnTo>
                  <a:lnTo>
                    <a:pt x="657225" y="297656"/>
                  </a:lnTo>
                  <a:lnTo>
                    <a:pt x="609600" y="388143"/>
                  </a:lnTo>
                  <a:lnTo>
                    <a:pt x="459582" y="640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3CC20F07-EF6D-4075-8BD0-BF0716DDA54E}"/>
                </a:ext>
              </a:extLst>
            </p:cNvPr>
            <p:cNvSpPr/>
            <p:nvPr/>
          </p:nvSpPr>
          <p:spPr>
            <a:xfrm>
              <a:off x="3960813" y="4148138"/>
              <a:ext cx="542925" cy="952500"/>
            </a:xfrm>
            <a:custGeom>
              <a:avLst/>
              <a:gdLst>
                <a:gd name="connsiteX0" fmla="*/ 171450 w 542925"/>
                <a:gd name="connsiteY0" fmla="*/ 492918 h 952500"/>
                <a:gd name="connsiteX1" fmla="*/ 114300 w 542925"/>
                <a:gd name="connsiteY1" fmla="*/ 347662 h 952500"/>
                <a:gd name="connsiteX2" fmla="*/ 61912 w 542925"/>
                <a:gd name="connsiteY2" fmla="*/ 202406 h 952500"/>
                <a:gd name="connsiteX3" fmla="*/ 9525 w 542925"/>
                <a:gd name="connsiteY3" fmla="*/ 57150 h 952500"/>
                <a:gd name="connsiteX4" fmla="*/ 0 w 542925"/>
                <a:gd name="connsiteY4" fmla="*/ 26193 h 952500"/>
                <a:gd name="connsiteX5" fmla="*/ 0 w 542925"/>
                <a:gd name="connsiteY5" fmla="*/ 16668 h 952500"/>
                <a:gd name="connsiteX6" fmla="*/ 2381 w 542925"/>
                <a:gd name="connsiteY6" fmla="*/ 2381 h 952500"/>
                <a:gd name="connsiteX7" fmla="*/ 9525 w 542925"/>
                <a:gd name="connsiteY7" fmla="*/ 0 h 952500"/>
                <a:gd name="connsiteX8" fmla="*/ 40481 w 542925"/>
                <a:gd name="connsiteY8" fmla="*/ 11906 h 952500"/>
                <a:gd name="connsiteX9" fmla="*/ 83344 w 542925"/>
                <a:gd name="connsiteY9" fmla="*/ 42862 h 952500"/>
                <a:gd name="connsiteX10" fmla="*/ 180975 w 542925"/>
                <a:gd name="connsiteY10" fmla="*/ 145256 h 952500"/>
                <a:gd name="connsiteX11" fmla="*/ 302419 w 542925"/>
                <a:gd name="connsiteY11" fmla="*/ 278606 h 952500"/>
                <a:gd name="connsiteX12" fmla="*/ 397669 w 542925"/>
                <a:gd name="connsiteY12" fmla="*/ 385762 h 952500"/>
                <a:gd name="connsiteX13" fmla="*/ 442912 w 542925"/>
                <a:gd name="connsiteY13" fmla="*/ 435768 h 952500"/>
                <a:gd name="connsiteX14" fmla="*/ 464344 w 542925"/>
                <a:gd name="connsiteY14" fmla="*/ 466725 h 952500"/>
                <a:gd name="connsiteX15" fmla="*/ 495300 w 542925"/>
                <a:gd name="connsiteY15" fmla="*/ 521493 h 952500"/>
                <a:gd name="connsiteX16" fmla="*/ 514350 w 542925"/>
                <a:gd name="connsiteY16" fmla="*/ 566737 h 952500"/>
                <a:gd name="connsiteX17" fmla="*/ 533400 w 542925"/>
                <a:gd name="connsiteY17" fmla="*/ 638175 h 952500"/>
                <a:gd name="connsiteX18" fmla="*/ 542925 w 542925"/>
                <a:gd name="connsiteY18" fmla="*/ 726281 h 952500"/>
                <a:gd name="connsiteX19" fmla="*/ 542925 w 542925"/>
                <a:gd name="connsiteY19" fmla="*/ 823912 h 952500"/>
                <a:gd name="connsiteX20" fmla="*/ 533400 w 542925"/>
                <a:gd name="connsiteY20" fmla="*/ 878681 h 952500"/>
                <a:gd name="connsiteX21" fmla="*/ 519112 w 542925"/>
                <a:gd name="connsiteY21" fmla="*/ 914400 h 952500"/>
                <a:gd name="connsiteX22" fmla="*/ 500062 w 542925"/>
                <a:gd name="connsiteY22" fmla="*/ 940593 h 952500"/>
                <a:gd name="connsiteX23" fmla="*/ 485775 w 542925"/>
                <a:gd name="connsiteY23" fmla="*/ 950118 h 952500"/>
                <a:gd name="connsiteX24" fmla="*/ 457200 w 542925"/>
                <a:gd name="connsiteY24" fmla="*/ 952500 h 952500"/>
                <a:gd name="connsiteX25" fmla="*/ 414337 w 542925"/>
                <a:gd name="connsiteY25" fmla="*/ 940593 h 952500"/>
                <a:gd name="connsiteX26" fmla="*/ 383381 w 542925"/>
                <a:gd name="connsiteY26" fmla="*/ 923925 h 952500"/>
                <a:gd name="connsiteX27" fmla="*/ 342900 w 542925"/>
                <a:gd name="connsiteY27" fmla="*/ 866775 h 952500"/>
                <a:gd name="connsiteX28" fmla="*/ 283369 w 542925"/>
                <a:gd name="connsiteY28" fmla="*/ 752475 h 952500"/>
                <a:gd name="connsiteX29" fmla="*/ 216694 w 542925"/>
                <a:gd name="connsiteY29" fmla="*/ 600075 h 952500"/>
                <a:gd name="connsiteX30" fmla="*/ 171450 w 542925"/>
                <a:gd name="connsiteY30" fmla="*/ 492918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42925" h="952500">
                  <a:moveTo>
                    <a:pt x="171450" y="492918"/>
                  </a:moveTo>
                  <a:lnTo>
                    <a:pt x="114300" y="347662"/>
                  </a:lnTo>
                  <a:lnTo>
                    <a:pt x="61912" y="202406"/>
                  </a:lnTo>
                  <a:lnTo>
                    <a:pt x="9525" y="57150"/>
                  </a:lnTo>
                  <a:lnTo>
                    <a:pt x="0" y="26193"/>
                  </a:lnTo>
                  <a:lnTo>
                    <a:pt x="0" y="16668"/>
                  </a:lnTo>
                  <a:lnTo>
                    <a:pt x="2381" y="2381"/>
                  </a:lnTo>
                  <a:lnTo>
                    <a:pt x="9525" y="0"/>
                  </a:lnTo>
                  <a:lnTo>
                    <a:pt x="40481" y="11906"/>
                  </a:lnTo>
                  <a:lnTo>
                    <a:pt x="83344" y="42862"/>
                  </a:lnTo>
                  <a:lnTo>
                    <a:pt x="180975" y="145256"/>
                  </a:lnTo>
                  <a:lnTo>
                    <a:pt x="302419" y="278606"/>
                  </a:lnTo>
                  <a:lnTo>
                    <a:pt x="397669" y="385762"/>
                  </a:lnTo>
                  <a:lnTo>
                    <a:pt x="442912" y="435768"/>
                  </a:lnTo>
                  <a:lnTo>
                    <a:pt x="464344" y="466725"/>
                  </a:lnTo>
                  <a:lnTo>
                    <a:pt x="495300" y="521493"/>
                  </a:lnTo>
                  <a:lnTo>
                    <a:pt x="514350" y="566737"/>
                  </a:lnTo>
                  <a:lnTo>
                    <a:pt x="533400" y="638175"/>
                  </a:lnTo>
                  <a:lnTo>
                    <a:pt x="542925" y="726281"/>
                  </a:lnTo>
                  <a:lnTo>
                    <a:pt x="542925" y="823912"/>
                  </a:lnTo>
                  <a:lnTo>
                    <a:pt x="533400" y="878681"/>
                  </a:lnTo>
                  <a:lnTo>
                    <a:pt x="519112" y="914400"/>
                  </a:lnTo>
                  <a:lnTo>
                    <a:pt x="500062" y="940593"/>
                  </a:lnTo>
                  <a:lnTo>
                    <a:pt x="485775" y="950118"/>
                  </a:lnTo>
                  <a:lnTo>
                    <a:pt x="457200" y="952500"/>
                  </a:lnTo>
                  <a:lnTo>
                    <a:pt x="414337" y="940593"/>
                  </a:lnTo>
                  <a:lnTo>
                    <a:pt x="383381" y="923925"/>
                  </a:lnTo>
                  <a:lnTo>
                    <a:pt x="342900" y="866775"/>
                  </a:lnTo>
                  <a:lnTo>
                    <a:pt x="283369" y="752475"/>
                  </a:lnTo>
                  <a:lnTo>
                    <a:pt x="216694" y="600075"/>
                  </a:lnTo>
                  <a:lnTo>
                    <a:pt x="171450" y="492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703C39A-876F-4E58-BAE1-C9D86E239F3C}"/>
                </a:ext>
              </a:extLst>
            </p:cNvPr>
            <p:cNvSpPr/>
            <p:nvPr/>
          </p:nvSpPr>
          <p:spPr>
            <a:xfrm>
              <a:off x="2544763" y="4364038"/>
              <a:ext cx="708025" cy="1098550"/>
            </a:xfrm>
            <a:custGeom>
              <a:avLst/>
              <a:gdLst>
                <a:gd name="connsiteX0" fmla="*/ 297657 w 707232"/>
                <a:gd name="connsiteY0" fmla="*/ 457200 h 1097757"/>
                <a:gd name="connsiteX1" fmla="*/ 221457 w 707232"/>
                <a:gd name="connsiteY1" fmla="*/ 631032 h 1097757"/>
                <a:gd name="connsiteX2" fmla="*/ 138113 w 707232"/>
                <a:gd name="connsiteY2" fmla="*/ 807244 h 1097757"/>
                <a:gd name="connsiteX3" fmla="*/ 59532 w 707232"/>
                <a:gd name="connsiteY3" fmla="*/ 962025 h 1097757"/>
                <a:gd name="connsiteX4" fmla="*/ 19050 w 707232"/>
                <a:gd name="connsiteY4" fmla="*/ 1040607 h 1097757"/>
                <a:gd name="connsiteX5" fmla="*/ 9525 w 707232"/>
                <a:gd name="connsiteY5" fmla="*/ 1057275 h 1097757"/>
                <a:gd name="connsiteX6" fmla="*/ 0 w 707232"/>
                <a:gd name="connsiteY6" fmla="*/ 1085850 h 1097757"/>
                <a:gd name="connsiteX7" fmla="*/ 7144 w 707232"/>
                <a:gd name="connsiteY7" fmla="*/ 1097757 h 1097757"/>
                <a:gd name="connsiteX8" fmla="*/ 26194 w 707232"/>
                <a:gd name="connsiteY8" fmla="*/ 1095375 h 1097757"/>
                <a:gd name="connsiteX9" fmla="*/ 59532 w 707232"/>
                <a:gd name="connsiteY9" fmla="*/ 1069182 h 1097757"/>
                <a:gd name="connsiteX10" fmla="*/ 135732 w 707232"/>
                <a:gd name="connsiteY10" fmla="*/ 995363 h 1097757"/>
                <a:gd name="connsiteX11" fmla="*/ 245269 w 707232"/>
                <a:gd name="connsiteY11" fmla="*/ 862013 h 1097757"/>
                <a:gd name="connsiteX12" fmla="*/ 354807 w 707232"/>
                <a:gd name="connsiteY12" fmla="*/ 716757 h 1097757"/>
                <a:gd name="connsiteX13" fmla="*/ 483394 w 707232"/>
                <a:gd name="connsiteY13" fmla="*/ 531019 h 1097757"/>
                <a:gd name="connsiteX14" fmla="*/ 573882 w 707232"/>
                <a:gd name="connsiteY14" fmla="*/ 397669 h 1097757"/>
                <a:gd name="connsiteX15" fmla="*/ 611982 w 707232"/>
                <a:gd name="connsiteY15" fmla="*/ 342900 h 1097757"/>
                <a:gd name="connsiteX16" fmla="*/ 633413 w 707232"/>
                <a:gd name="connsiteY16" fmla="*/ 302419 h 1097757"/>
                <a:gd name="connsiteX17" fmla="*/ 664369 w 707232"/>
                <a:gd name="connsiteY17" fmla="*/ 264319 h 1097757"/>
                <a:gd name="connsiteX18" fmla="*/ 697707 w 707232"/>
                <a:gd name="connsiteY18" fmla="*/ 230982 h 1097757"/>
                <a:gd name="connsiteX19" fmla="*/ 707232 w 707232"/>
                <a:gd name="connsiteY19" fmla="*/ 202407 h 1097757"/>
                <a:gd name="connsiteX20" fmla="*/ 702469 w 707232"/>
                <a:gd name="connsiteY20" fmla="*/ 176213 h 1097757"/>
                <a:gd name="connsiteX21" fmla="*/ 671513 w 707232"/>
                <a:gd name="connsiteY21" fmla="*/ 126207 h 1097757"/>
                <a:gd name="connsiteX22" fmla="*/ 623888 w 707232"/>
                <a:gd name="connsiteY22" fmla="*/ 80963 h 1097757"/>
                <a:gd name="connsiteX23" fmla="*/ 578644 w 707232"/>
                <a:gd name="connsiteY23" fmla="*/ 50007 h 1097757"/>
                <a:gd name="connsiteX24" fmla="*/ 538163 w 707232"/>
                <a:gd name="connsiteY24" fmla="*/ 30957 h 1097757"/>
                <a:gd name="connsiteX25" fmla="*/ 478632 w 707232"/>
                <a:gd name="connsiteY25" fmla="*/ 11907 h 1097757"/>
                <a:gd name="connsiteX26" fmla="*/ 421482 w 707232"/>
                <a:gd name="connsiteY26" fmla="*/ 2382 h 1097757"/>
                <a:gd name="connsiteX27" fmla="*/ 335757 w 707232"/>
                <a:gd name="connsiteY27" fmla="*/ 0 h 1097757"/>
                <a:gd name="connsiteX28" fmla="*/ 276225 w 707232"/>
                <a:gd name="connsiteY28" fmla="*/ 7144 h 1097757"/>
                <a:gd name="connsiteX29" fmla="*/ 259557 w 707232"/>
                <a:gd name="connsiteY29" fmla="*/ 14288 h 1097757"/>
                <a:gd name="connsiteX30" fmla="*/ 252413 w 707232"/>
                <a:gd name="connsiteY30" fmla="*/ 23813 h 1097757"/>
                <a:gd name="connsiteX31" fmla="*/ 252413 w 707232"/>
                <a:gd name="connsiteY31" fmla="*/ 40482 h 1097757"/>
                <a:gd name="connsiteX32" fmla="*/ 269082 w 707232"/>
                <a:gd name="connsiteY32" fmla="*/ 61913 h 1097757"/>
                <a:gd name="connsiteX33" fmla="*/ 335757 w 707232"/>
                <a:gd name="connsiteY33" fmla="*/ 116682 h 1097757"/>
                <a:gd name="connsiteX34" fmla="*/ 364332 w 707232"/>
                <a:gd name="connsiteY34" fmla="*/ 147638 h 1097757"/>
                <a:gd name="connsiteX35" fmla="*/ 383382 w 707232"/>
                <a:gd name="connsiteY35" fmla="*/ 173832 h 1097757"/>
                <a:gd name="connsiteX36" fmla="*/ 390525 w 707232"/>
                <a:gd name="connsiteY36" fmla="*/ 195263 h 1097757"/>
                <a:gd name="connsiteX37" fmla="*/ 388144 w 707232"/>
                <a:gd name="connsiteY37" fmla="*/ 235744 h 1097757"/>
                <a:gd name="connsiteX38" fmla="*/ 361950 w 707232"/>
                <a:gd name="connsiteY38" fmla="*/ 314325 h 1097757"/>
                <a:gd name="connsiteX39" fmla="*/ 297657 w 707232"/>
                <a:gd name="connsiteY39" fmla="*/ 457200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07232" h="1097757">
                  <a:moveTo>
                    <a:pt x="297657" y="457200"/>
                  </a:moveTo>
                  <a:lnTo>
                    <a:pt x="221457" y="631032"/>
                  </a:lnTo>
                  <a:lnTo>
                    <a:pt x="138113" y="807244"/>
                  </a:lnTo>
                  <a:lnTo>
                    <a:pt x="59532" y="962025"/>
                  </a:lnTo>
                  <a:lnTo>
                    <a:pt x="19050" y="1040607"/>
                  </a:lnTo>
                  <a:lnTo>
                    <a:pt x="9525" y="1057275"/>
                  </a:lnTo>
                  <a:lnTo>
                    <a:pt x="0" y="1085850"/>
                  </a:lnTo>
                  <a:lnTo>
                    <a:pt x="7144" y="1097757"/>
                  </a:lnTo>
                  <a:lnTo>
                    <a:pt x="26194" y="1095375"/>
                  </a:lnTo>
                  <a:lnTo>
                    <a:pt x="59532" y="1069182"/>
                  </a:lnTo>
                  <a:lnTo>
                    <a:pt x="135732" y="995363"/>
                  </a:lnTo>
                  <a:lnTo>
                    <a:pt x="245269" y="862013"/>
                  </a:lnTo>
                  <a:lnTo>
                    <a:pt x="354807" y="716757"/>
                  </a:lnTo>
                  <a:lnTo>
                    <a:pt x="483394" y="531019"/>
                  </a:lnTo>
                  <a:lnTo>
                    <a:pt x="573882" y="397669"/>
                  </a:lnTo>
                  <a:lnTo>
                    <a:pt x="611982" y="342900"/>
                  </a:lnTo>
                  <a:lnTo>
                    <a:pt x="633413" y="302419"/>
                  </a:lnTo>
                  <a:lnTo>
                    <a:pt x="664369" y="264319"/>
                  </a:lnTo>
                  <a:lnTo>
                    <a:pt x="697707" y="230982"/>
                  </a:lnTo>
                  <a:lnTo>
                    <a:pt x="707232" y="202407"/>
                  </a:lnTo>
                  <a:lnTo>
                    <a:pt x="702469" y="176213"/>
                  </a:lnTo>
                  <a:lnTo>
                    <a:pt x="671513" y="126207"/>
                  </a:lnTo>
                  <a:lnTo>
                    <a:pt x="623888" y="80963"/>
                  </a:lnTo>
                  <a:lnTo>
                    <a:pt x="578644" y="50007"/>
                  </a:lnTo>
                  <a:lnTo>
                    <a:pt x="538163" y="30957"/>
                  </a:lnTo>
                  <a:lnTo>
                    <a:pt x="478632" y="11907"/>
                  </a:lnTo>
                  <a:lnTo>
                    <a:pt x="421482" y="2382"/>
                  </a:lnTo>
                  <a:lnTo>
                    <a:pt x="335757" y="0"/>
                  </a:lnTo>
                  <a:lnTo>
                    <a:pt x="276225" y="7144"/>
                  </a:lnTo>
                  <a:lnTo>
                    <a:pt x="259557" y="14288"/>
                  </a:lnTo>
                  <a:lnTo>
                    <a:pt x="252413" y="23813"/>
                  </a:lnTo>
                  <a:lnTo>
                    <a:pt x="252413" y="40482"/>
                  </a:lnTo>
                  <a:lnTo>
                    <a:pt x="269082" y="61913"/>
                  </a:lnTo>
                  <a:lnTo>
                    <a:pt x="335757" y="116682"/>
                  </a:lnTo>
                  <a:lnTo>
                    <a:pt x="364332" y="147638"/>
                  </a:lnTo>
                  <a:lnTo>
                    <a:pt x="383382" y="173832"/>
                  </a:lnTo>
                  <a:lnTo>
                    <a:pt x="390525" y="195263"/>
                  </a:lnTo>
                  <a:lnTo>
                    <a:pt x="388144" y="235744"/>
                  </a:lnTo>
                  <a:lnTo>
                    <a:pt x="361950" y="314325"/>
                  </a:lnTo>
                  <a:lnTo>
                    <a:pt x="297657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A77104B9-0FEB-4155-BA54-BADA9A6AA1DA}"/>
                </a:ext>
              </a:extLst>
            </p:cNvPr>
            <p:cNvSpPr/>
            <p:nvPr/>
          </p:nvSpPr>
          <p:spPr>
            <a:xfrm>
              <a:off x="4665663" y="2576513"/>
              <a:ext cx="2273300" cy="500062"/>
            </a:xfrm>
            <a:custGeom>
              <a:avLst/>
              <a:gdLst>
                <a:gd name="connsiteX0" fmla="*/ 1026319 w 2274094"/>
                <a:gd name="connsiteY0" fmla="*/ 202406 h 500062"/>
                <a:gd name="connsiteX1" fmla="*/ 735806 w 2274094"/>
                <a:gd name="connsiteY1" fmla="*/ 238125 h 500062"/>
                <a:gd name="connsiteX2" fmla="*/ 578644 w 2274094"/>
                <a:gd name="connsiteY2" fmla="*/ 252412 h 500062"/>
                <a:gd name="connsiteX3" fmla="*/ 447675 w 2274094"/>
                <a:gd name="connsiteY3" fmla="*/ 264318 h 500062"/>
                <a:gd name="connsiteX4" fmla="*/ 388144 w 2274094"/>
                <a:gd name="connsiteY4" fmla="*/ 271462 h 500062"/>
                <a:gd name="connsiteX5" fmla="*/ 338137 w 2274094"/>
                <a:gd name="connsiteY5" fmla="*/ 271462 h 500062"/>
                <a:gd name="connsiteX6" fmla="*/ 269081 w 2274094"/>
                <a:gd name="connsiteY6" fmla="*/ 261937 h 500062"/>
                <a:gd name="connsiteX7" fmla="*/ 195262 w 2274094"/>
                <a:gd name="connsiteY7" fmla="*/ 240506 h 500062"/>
                <a:gd name="connsiteX8" fmla="*/ 135731 w 2274094"/>
                <a:gd name="connsiteY8" fmla="*/ 214312 h 500062"/>
                <a:gd name="connsiteX9" fmla="*/ 90487 w 2274094"/>
                <a:gd name="connsiteY9" fmla="*/ 188118 h 500062"/>
                <a:gd name="connsiteX10" fmla="*/ 52387 w 2274094"/>
                <a:gd name="connsiteY10" fmla="*/ 169068 h 500062"/>
                <a:gd name="connsiteX11" fmla="*/ 28575 w 2274094"/>
                <a:gd name="connsiteY11" fmla="*/ 161925 h 500062"/>
                <a:gd name="connsiteX12" fmla="*/ 11906 w 2274094"/>
                <a:gd name="connsiteY12" fmla="*/ 161925 h 500062"/>
                <a:gd name="connsiteX13" fmla="*/ 4762 w 2274094"/>
                <a:gd name="connsiteY13" fmla="*/ 169068 h 500062"/>
                <a:gd name="connsiteX14" fmla="*/ 0 w 2274094"/>
                <a:gd name="connsiteY14" fmla="*/ 188118 h 500062"/>
                <a:gd name="connsiteX15" fmla="*/ 16669 w 2274094"/>
                <a:gd name="connsiteY15" fmla="*/ 230981 h 500062"/>
                <a:gd name="connsiteX16" fmla="*/ 76200 w 2274094"/>
                <a:gd name="connsiteY16" fmla="*/ 311943 h 500062"/>
                <a:gd name="connsiteX17" fmla="*/ 119062 w 2274094"/>
                <a:gd name="connsiteY17" fmla="*/ 361950 h 500062"/>
                <a:gd name="connsiteX18" fmla="*/ 161925 w 2274094"/>
                <a:gd name="connsiteY18" fmla="*/ 407193 h 500062"/>
                <a:gd name="connsiteX19" fmla="*/ 188119 w 2274094"/>
                <a:gd name="connsiteY19" fmla="*/ 431006 h 500062"/>
                <a:gd name="connsiteX20" fmla="*/ 226219 w 2274094"/>
                <a:gd name="connsiteY20" fmla="*/ 459581 h 500062"/>
                <a:gd name="connsiteX21" fmla="*/ 266700 w 2274094"/>
                <a:gd name="connsiteY21" fmla="*/ 481012 h 500062"/>
                <a:gd name="connsiteX22" fmla="*/ 309562 w 2274094"/>
                <a:gd name="connsiteY22" fmla="*/ 495300 h 500062"/>
                <a:gd name="connsiteX23" fmla="*/ 345281 w 2274094"/>
                <a:gd name="connsiteY23" fmla="*/ 500062 h 500062"/>
                <a:gd name="connsiteX24" fmla="*/ 426244 w 2274094"/>
                <a:gd name="connsiteY24" fmla="*/ 483393 h 500062"/>
                <a:gd name="connsiteX25" fmla="*/ 545306 w 2274094"/>
                <a:gd name="connsiteY25" fmla="*/ 454818 h 500062"/>
                <a:gd name="connsiteX26" fmla="*/ 757237 w 2274094"/>
                <a:gd name="connsiteY26" fmla="*/ 416718 h 500062"/>
                <a:gd name="connsiteX27" fmla="*/ 992981 w 2274094"/>
                <a:gd name="connsiteY27" fmla="*/ 381000 h 500062"/>
                <a:gd name="connsiteX28" fmla="*/ 1240631 w 2274094"/>
                <a:gd name="connsiteY28" fmla="*/ 342900 h 500062"/>
                <a:gd name="connsiteX29" fmla="*/ 1533525 w 2274094"/>
                <a:gd name="connsiteY29" fmla="*/ 304800 h 500062"/>
                <a:gd name="connsiteX30" fmla="*/ 1857375 w 2274094"/>
                <a:gd name="connsiteY30" fmla="*/ 266700 h 500062"/>
                <a:gd name="connsiteX31" fmla="*/ 2040731 w 2274094"/>
                <a:gd name="connsiteY31" fmla="*/ 250031 h 500062"/>
                <a:gd name="connsiteX32" fmla="*/ 2105025 w 2274094"/>
                <a:gd name="connsiteY32" fmla="*/ 247650 h 500062"/>
                <a:gd name="connsiteX33" fmla="*/ 2171700 w 2274094"/>
                <a:gd name="connsiteY33" fmla="*/ 240506 h 500062"/>
                <a:gd name="connsiteX34" fmla="*/ 2221706 w 2274094"/>
                <a:gd name="connsiteY34" fmla="*/ 228600 h 500062"/>
                <a:gd name="connsiteX35" fmla="*/ 2252662 w 2274094"/>
                <a:gd name="connsiteY35" fmla="*/ 204787 h 500062"/>
                <a:gd name="connsiteX36" fmla="*/ 2264569 w 2274094"/>
                <a:gd name="connsiteY36" fmla="*/ 190500 h 500062"/>
                <a:gd name="connsiteX37" fmla="*/ 2271712 w 2274094"/>
                <a:gd name="connsiteY37" fmla="*/ 169068 h 500062"/>
                <a:gd name="connsiteX38" fmla="*/ 2274094 w 2274094"/>
                <a:gd name="connsiteY38" fmla="*/ 150018 h 500062"/>
                <a:gd name="connsiteX39" fmla="*/ 2264569 w 2274094"/>
                <a:gd name="connsiteY39" fmla="*/ 128587 h 500062"/>
                <a:gd name="connsiteX40" fmla="*/ 2243137 w 2274094"/>
                <a:gd name="connsiteY40" fmla="*/ 109537 h 500062"/>
                <a:gd name="connsiteX41" fmla="*/ 2197894 w 2274094"/>
                <a:gd name="connsiteY41" fmla="*/ 80962 h 500062"/>
                <a:gd name="connsiteX42" fmla="*/ 2150269 w 2274094"/>
                <a:gd name="connsiteY42" fmla="*/ 57150 h 500062"/>
                <a:gd name="connsiteX43" fmla="*/ 2107406 w 2274094"/>
                <a:gd name="connsiteY43" fmla="*/ 45243 h 500062"/>
                <a:gd name="connsiteX44" fmla="*/ 2002631 w 2274094"/>
                <a:gd name="connsiteY44" fmla="*/ 21431 h 500062"/>
                <a:gd name="connsiteX45" fmla="*/ 1909762 w 2274094"/>
                <a:gd name="connsiteY45" fmla="*/ 7143 h 500062"/>
                <a:gd name="connsiteX46" fmla="*/ 1838325 w 2274094"/>
                <a:gd name="connsiteY46" fmla="*/ 0 h 500062"/>
                <a:gd name="connsiteX47" fmla="*/ 1785937 w 2274094"/>
                <a:gd name="connsiteY47" fmla="*/ 0 h 500062"/>
                <a:gd name="connsiteX48" fmla="*/ 1764506 w 2274094"/>
                <a:gd name="connsiteY48" fmla="*/ 0 h 500062"/>
                <a:gd name="connsiteX49" fmla="*/ 1740694 w 2274094"/>
                <a:gd name="connsiteY49" fmla="*/ 11906 h 500062"/>
                <a:gd name="connsiteX50" fmla="*/ 1683544 w 2274094"/>
                <a:gd name="connsiteY50" fmla="*/ 50006 h 500062"/>
                <a:gd name="connsiteX51" fmla="*/ 1607344 w 2274094"/>
                <a:gd name="connsiteY51" fmla="*/ 90487 h 500062"/>
                <a:gd name="connsiteX52" fmla="*/ 1488281 w 2274094"/>
                <a:gd name="connsiteY52" fmla="*/ 116681 h 500062"/>
                <a:gd name="connsiteX53" fmla="*/ 1223962 w 2274094"/>
                <a:gd name="connsiteY53" fmla="*/ 169068 h 500062"/>
                <a:gd name="connsiteX54" fmla="*/ 1026319 w 2274094"/>
                <a:gd name="connsiteY54" fmla="*/ 202406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74094" h="500062">
                  <a:moveTo>
                    <a:pt x="1026319" y="202406"/>
                  </a:moveTo>
                  <a:lnTo>
                    <a:pt x="735806" y="238125"/>
                  </a:lnTo>
                  <a:lnTo>
                    <a:pt x="578644" y="252412"/>
                  </a:lnTo>
                  <a:lnTo>
                    <a:pt x="447675" y="264318"/>
                  </a:lnTo>
                  <a:lnTo>
                    <a:pt x="388144" y="271462"/>
                  </a:lnTo>
                  <a:lnTo>
                    <a:pt x="338137" y="271462"/>
                  </a:lnTo>
                  <a:lnTo>
                    <a:pt x="269081" y="261937"/>
                  </a:lnTo>
                  <a:lnTo>
                    <a:pt x="195262" y="240506"/>
                  </a:lnTo>
                  <a:lnTo>
                    <a:pt x="135731" y="214312"/>
                  </a:lnTo>
                  <a:lnTo>
                    <a:pt x="90487" y="188118"/>
                  </a:lnTo>
                  <a:lnTo>
                    <a:pt x="52387" y="169068"/>
                  </a:lnTo>
                  <a:lnTo>
                    <a:pt x="28575" y="161925"/>
                  </a:lnTo>
                  <a:lnTo>
                    <a:pt x="11906" y="161925"/>
                  </a:lnTo>
                  <a:lnTo>
                    <a:pt x="4762" y="169068"/>
                  </a:lnTo>
                  <a:lnTo>
                    <a:pt x="0" y="188118"/>
                  </a:lnTo>
                  <a:lnTo>
                    <a:pt x="16669" y="230981"/>
                  </a:lnTo>
                  <a:lnTo>
                    <a:pt x="76200" y="311943"/>
                  </a:lnTo>
                  <a:lnTo>
                    <a:pt x="119062" y="361950"/>
                  </a:lnTo>
                  <a:lnTo>
                    <a:pt x="161925" y="407193"/>
                  </a:lnTo>
                  <a:lnTo>
                    <a:pt x="188119" y="431006"/>
                  </a:lnTo>
                  <a:lnTo>
                    <a:pt x="226219" y="459581"/>
                  </a:lnTo>
                  <a:lnTo>
                    <a:pt x="266700" y="481012"/>
                  </a:lnTo>
                  <a:lnTo>
                    <a:pt x="309562" y="495300"/>
                  </a:lnTo>
                  <a:lnTo>
                    <a:pt x="345281" y="500062"/>
                  </a:lnTo>
                  <a:lnTo>
                    <a:pt x="426244" y="483393"/>
                  </a:lnTo>
                  <a:lnTo>
                    <a:pt x="545306" y="454818"/>
                  </a:lnTo>
                  <a:lnTo>
                    <a:pt x="757237" y="416718"/>
                  </a:lnTo>
                  <a:lnTo>
                    <a:pt x="992981" y="381000"/>
                  </a:lnTo>
                  <a:lnTo>
                    <a:pt x="1240631" y="342900"/>
                  </a:lnTo>
                  <a:lnTo>
                    <a:pt x="1533525" y="304800"/>
                  </a:lnTo>
                  <a:lnTo>
                    <a:pt x="1857375" y="266700"/>
                  </a:lnTo>
                  <a:lnTo>
                    <a:pt x="2040731" y="250031"/>
                  </a:lnTo>
                  <a:lnTo>
                    <a:pt x="2105025" y="247650"/>
                  </a:lnTo>
                  <a:lnTo>
                    <a:pt x="2171700" y="240506"/>
                  </a:lnTo>
                  <a:lnTo>
                    <a:pt x="2221706" y="228600"/>
                  </a:lnTo>
                  <a:lnTo>
                    <a:pt x="2252662" y="204787"/>
                  </a:lnTo>
                  <a:lnTo>
                    <a:pt x="2264569" y="190500"/>
                  </a:lnTo>
                  <a:lnTo>
                    <a:pt x="2271712" y="169068"/>
                  </a:lnTo>
                  <a:lnTo>
                    <a:pt x="2274094" y="150018"/>
                  </a:lnTo>
                  <a:lnTo>
                    <a:pt x="2264569" y="128587"/>
                  </a:lnTo>
                  <a:lnTo>
                    <a:pt x="2243137" y="109537"/>
                  </a:lnTo>
                  <a:lnTo>
                    <a:pt x="2197894" y="80962"/>
                  </a:lnTo>
                  <a:lnTo>
                    <a:pt x="2150269" y="57150"/>
                  </a:lnTo>
                  <a:lnTo>
                    <a:pt x="2107406" y="45243"/>
                  </a:lnTo>
                  <a:lnTo>
                    <a:pt x="2002631" y="21431"/>
                  </a:lnTo>
                  <a:lnTo>
                    <a:pt x="1909762" y="7143"/>
                  </a:lnTo>
                  <a:lnTo>
                    <a:pt x="1838325" y="0"/>
                  </a:lnTo>
                  <a:lnTo>
                    <a:pt x="1785937" y="0"/>
                  </a:lnTo>
                  <a:lnTo>
                    <a:pt x="1764506" y="0"/>
                  </a:lnTo>
                  <a:lnTo>
                    <a:pt x="1740694" y="11906"/>
                  </a:lnTo>
                  <a:lnTo>
                    <a:pt x="1683544" y="50006"/>
                  </a:lnTo>
                  <a:lnTo>
                    <a:pt x="1607344" y="90487"/>
                  </a:lnTo>
                  <a:lnTo>
                    <a:pt x="1488281" y="116681"/>
                  </a:lnTo>
                  <a:lnTo>
                    <a:pt x="1223962" y="169068"/>
                  </a:lnTo>
                  <a:lnTo>
                    <a:pt x="1026319" y="202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A88BFE99-2464-43D9-AF03-DC2B43778643}"/>
                </a:ext>
              </a:extLst>
            </p:cNvPr>
            <p:cNvSpPr/>
            <p:nvPr/>
          </p:nvSpPr>
          <p:spPr>
            <a:xfrm>
              <a:off x="2757488" y="2716213"/>
              <a:ext cx="739775" cy="542925"/>
            </a:xfrm>
            <a:custGeom>
              <a:avLst/>
              <a:gdLst>
                <a:gd name="connsiteX0" fmla="*/ 369093 w 740568"/>
                <a:gd name="connsiteY0" fmla="*/ 388144 h 542925"/>
                <a:gd name="connsiteX1" fmla="*/ 245268 w 740568"/>
                <a:gd name="connsiteY1" fmla="*/ 321469 h 542925"/>
                <a:gd name="connsiteX2" fmla="*/ 128587 w 740568"/>
                <a:gd name="connsiteY2" fmla="*/ 259557 h 542925"/>
                <a:gd name="connsiteX3" fmla="*/ 42862 w 740568"/>
                <a:gd name="connsiteY3" fmla="*/ 211932 h 542925"/>
                <a:gd name="connsiteX4" fmla="*/ 28575 w 740568"/>
                <a:gd name="connsiteY4" fmla="*/ 204788 h 542925"/>
                <a:gd name="connsiteX5" fmla="*/ 14287 w 740568"/>
                <a:gd name="connsiteY5" fmla="*/ 188119 h 542925"/>
                <a:gd name="connsiteX6" fmla="*/ 4762 w 740568"/>
                <a:gd name="connsiteY6" fmla="*/ 161925 h 542925"/>
                <a:gd name="connsiteX7" fmla="*/ 0 w 740568"/>
                <a:gd name="connsiteY7" fmla="*/ 130969 h 542925"/>
                <a:gd name="connsiteX8" fmla="*/ 4762 w 740568"/>
                <a:gd name="connsiteY8" fmla="*/ 100013 h 542925"/>
                <a:gd name="connsiteX9" fmla="*/ 23812 w 740568"/>
                <a:gd name="connsiteY9" fmla="*/ 59532 h 542925"/>
                <a:gd name="connsiteX10" fmla="*/ 38100 w 740568"/>
                <a:gd name="connsiteY10" fmla="*/ 42863 h 542925"/>
                <a:gd name="connsiteX11" fmla="*/ 61912 w 740568"/>
                <a:gd name="connsiteY11" fmla="*/ 26194 h 542925"/>
                <a:gd name="connsiteX12" fmla="*/ 102393 w 740568"/>
                <a:gd name="connsiteY12" fmla="*/ 9525 h 542925"/>
                <a:gd name="connsiteX13" fmla="*/ 161925 w 740568"/>
                <a:gd name="connsiteY13" fmla="*/ 0 h 542925"/>
                <a:gd name="connsiteX14" fmla="*/ 252412 w 740568"/>
                <a:gd name="connsiteY14" fmla="*/ 30957 h 542925"/>
                <a:gd name="connsiteX15" fmla="*/ 340518 w 740568"/>
                <a:gd name="connsiteY15" fmla="*/ 97632 h 542925"/>
                <a:gd name="connsiteX16" fmla="*/ 440531 w 740568"/>
                <a:gd name="connsiteY16" fmla="*/ 180975 h 542925"/>
                <a:gd name="connsiteX17" fmla="*/ 523875 w 740568"/>
                <a:gd name="connsiteY17" fmla="*/ 257175 h 542925"/>
                <a:gd name="connsiteX18" fmla="*/ 600075 w 740568"/>
                <a:gd name="connsiteY18" fmla="*/ 330994 h 542925"/>
                <a:gd name="connsiteX19" fmla="*/ 740568 w 740568"/>
                <a:gd name="connsiteY19" fmla="*/ 471488 h 542925"/>
                <a:gd name="connsiteX20" fmla="*/ 685800 w 740568"/>
                <a:gd name="connsiteY20" fmla="*/ 542925 h 542925"/>
                <a:gd name="connsiteX21" fmla="*/ 583406 w 740568"/>
                <a:gd name="connsiteY21" fmla="*/ 502444 h 542925"/>
                <a:gd name="connsiteX22" fmla="*/ 504825 w 740568"/>
                <a:gd name="connsiteY22" fmla="*/ 464344 h 542925"/>
                <a:gd name="connsiteX23" fmla="*/ 369093 w 740568"/>
                <a:gd name="connsiteY23" fmla="*/ 388144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0568" h="542925">
                  <a:moveTo>
                    <a:pt x="369093" y="388144"/>
                  </a:moveTo>
                  <a:lnTo>
                    <a:pt x="245268" y="321469"/>
                  </a:lnTo>
                  <a:lnTo>
                    <a:pt x="128587" y="259557"/>
                  </a:lnTo>
                  <a:lnTo>
                    <a:pt x="42862" y="211932"/>
                  </a:lnTo>
                  <a:lnTo>
                    <a:pt x="28575" y="204788"/>
                  </a:lnTo>
                  <a:lnTo>
                    <a:pt x="14287" y="188119"/>
                  </a:lnTo>
                  <a:lnTo>
                    <a:pt x="4762" y="161925"/>
                  </a:lnTo>
                  <a:lnTo>
                    <a:pt x="0" y="130969"/>
                  </a:lnTo>
                  <a:lnTo>
                    <a:pt x="4762" y="100013"/>
                  </a:lnTo>
                  <a:lnTo>
                    <a:pt x="23812" y="59532"/>
                  </a:lnTo>
                  <a:lnTo>
                    <a:pt x="38100" y="42863"/>
                  </a:lnTo>
                  <a:lnTo>
                    <a:pt x="61912" y="26194"/>
                  </a:lnTo>
                  <a:lnTo>
                    <a:pt x="102393" y="9525"/>
                  </a:lnTo>
                  <a:lnTo>
                    <a:pt x="161925" y="0"/>
                  </a:lnTo>
                  <a:lnTo>
                    <a:pt x="252412" y="30957"/>
                  </a:lnTo>
                  <a:lnTo>
                    <a:pt x="340518" y="97632"/>
                  </a:lnTo>
                  <a:lnTo>
                    <a:pt x="440531" y="180975"/>
                  </a:lnTo>
                  <a:lnTo>
                    <a:pt x="523875" y="257175"/>
                  </a:lnTo>
                  <a:lnTo>
                    <a:pt x="600075" y="330994"/>
                  </a:lnTo>
                  <a:lnTo>
                    <a:pt x="740568" y="471488"/>
                  </a:lnTo>
                  <a:lnTo>
                    <a:pt x="685800" y="542925"/>
                  </a:lnTo>
                  <a:lnTo>
                    <a:pt x="583406" y="502444"/>
                  </a:lnTo>
                  <a:lnTo>
                    <a:pt x="504825" y="464344"/>
                  </a:lnTo>
                  <a:lnTo>
                    <a:pt x="369093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6C4F1A4-3E10-42D6-BEB2-F60C4E6EDC40}"/>
                </a:ext>
              </a:extLst>
            </p:cNvPr>
            <p:cNvSpPr/>
            <p:nvPr/>
          </p:nvSpPr>
          <p:spPr>
            <a:xfrm>
              <a:off x="2716213" y="2144713"/>
              <a:ext cx="1565275" cy="1866900"/>
            </a:xfrm>
            <a:custGeom>
              <a:avLst/>
              <a:gdLst>
                <a:gd name="connsiteX0" fmla="*/ 985838 w 1564482"/>
                <a:gd name="connsiteY0" fmla="*/ 597694 h 1866900"/>
                <a:gd name="connsiteX1" fmla="*/ 821532 w 1564482"/>
                <a:gd name="connsiteY1" fmla="*/ 823913 h 1866900"/>
                <a:gd name="connsiteX2" fmla="*/ 700088 w 1564482"/>
                <a:gd name="connsiteY2" fmla="*/ 985838 h 1866900"/>
                <a:gd name="connsiteX3" fmla="*/ 654844 w 1564482"/>
                <a:gd name="connsiteY3" fmla="*/ 1069182 h 1866900"/>
                <a:gd name="connsiteX4" fmla="*/ 545307 w 1564482"/>
                <a:gd name="connsiteY4" fmla="*/ 1207294 h 1866900"/>
                <a:gd name="connsiteX5" fmla="*/ 388144 w 1564482"/>
                <a:gd name="connsiteY5" fmla="*/ 1400175 h 1866900"/>
                <a:gd name="connsiteX6" fmla="*/ 266700 w 1564482"/>
                <a:gd name="connsiteY6" fmla="*/ 1545432 h 1866900"/>
                <a:gd name="connsiteX7" fmla="*/ 216694 w 1564482"/>
                <a:gd name="connsiteY7" fmla="*/ 1600200 h 1866900"/>
                <a:gd name="connsiteX8" fmla="*/ 176213 w 1564482"/>
                <a:gd name="connsiteY8" fmla="*/ 1640682 h 1866900"/>
                <a:gd name="connsiteX9" fmla="*/ 116682 w 1564482"/>
                <a:gd name="connsiteY9" fmla="*/ 1693069 h 1866900"/>
                <a:gd name="connsiteX10" fmla="*/ 28575 w 1564482"/>
                <a:gd name="connsiteY10" fmla="*/ 1766888 h 1866900"/>
                <a:gd name="connsiteX11" fmla="*/ 4763 w 1564482"/>
                <a:gd name="connsiteY11" fmla="*/ 1790700 h 1866900"/>
                <a:gd name="connsiteX12" fmla="*/ 0 w 1564482"/>
                <a:gd name="connsiteY12" fmla="*/ 1804988 h 1866900"/>
                <a:gd name="connsiteX13" fmla="*/ 4763 w 1564482"/>
                <a:gd name="connsiteY13" fmla="*/ 1866900 h 1866900"/>
                <a:gd name="connsiteX14" fmla="*/ 195263 w 1564482"/>
                <a:gd name="connsiteY14" fmla="*/ 1840707 h 1866900"/>
                <a:gd name="connsiteX15" fmla="*/ 321469 w 1564482"/>
                <a:gd name="connsiteY15" fmla="*/ 1695450 h 1866900"/>
                <a:gd name="connsiteX16" fmla="*/ 490538 w 1564482"/>
                <a:gd name="connsiteY16" fmla="*/ 1521619 h 1866900"/>
                <a:gd name="connsiteX17" fmla="*/ 673894 w 1564482"/>
                <a:gd name="connsiteY17" fmla="*/ 1323975 h 1866900"/>
                <a:gd name="connsiteX18" fmla="*/ 840582 w 1564482"/>
                <a:gd name="connsiteY18" fmla="*/ 1133475 h 1866900"/>
                <a:gd name="connsiteX19" fmla="*/ 1002507 w 1564482"/>
                <a:gd name="connsiteY19" fmla="*/ 942975 h 1866900"/>
                <a:gd name="connsiteX20" fmla="*/ 1164432 w 1564482"/>
                <a:gd name="connsiteY20" fmla="*/ 742950 h 1866900"/>
                <a:gd name="connsiteX21" fmla="*/ 1302544 w 1564482"/>
                <a:gd name="connsiteY21" fmla="*/ 569119 h 1866900"/>
                <a:gd name="connsiteX22" fmla="*/ 1338263 w 1564482"/>
                <a:gd name="connsiteY22" fmla="*/ 523875 h 1866900"/>
                <a:gd name="connsiteX23" fmla="*/ 1383507 w 1564482"/>
                <a:gd name="connsiteY23" fmla="*/ 488157 h 1866900"/>
                <a:gd name="connsiteX24" fmla="*/ 1450182 w 1564482"/>
                <a:gd name="connsiteY24" fmla="*/ 438150 h 1866900"/>
                <a:gd name="connsiteX25" fmla="*/ 1497807 w 1564482"/>
                <a:gd name="connsiteY25" fmla="*/ 409575 h 1866900"/>
                <a:gd name="connsiteX26" fmla="*/ 1535907 w 1564482"/>
                <a:gd name="connsiteY26" fmla="*/ 388144 h 1866900"/>
                <a:gd name="connsiteX27" fmla="*/ 1557338 w 1564482"/>
                <a:gd name="connsiteY27" fmla="*/ 364332 h 1866900"/>
                <a:gd name="connsiteX28" fmla="*/ 1564482 w 1564482"/>
                <a:gd name="connsiteY28" fmla="*/ 340519 h 1866900"/>
                <a:gd name="connsiteX29" fmla="*/ 1564482 w 1564482"/>
                <a:gd name="connsiteY29" fmla="*/ 316707 h 1866900"/>
                <a:gd name="connsiteX30" fmla="*/ 1552575 w 1564482"/>
                <a:gd name="connsiteY30" fmla="*/ 283369 h 1866900"/>
                <a:gd name="connsiteX31" fmla="*/ 1500188 w 1564482"/>
                <a:gd name="connsiteY31" fmla="*/ 197644 h 1866900"/>
                <a:gd name="connsiteX32" fmla="*/ 1443038 w 1564482"/>
                <a:gd name="connsiteY32" fmla="*/ 126207 h 1866900"/>
                <a:gd name="connsiteX33" fmla="*/ 1407319 w 1564482"/>
                <a:gd name="connsiteY33" fmla="*/ 90488 h 1866900"/>
                <a:gd name="connsiteX34" fmla="*/ 1364457 w 1564482"/>
                <a:gd name="connsiteY34" fmla="*/ 54769 h 1866900"/>
                <a:gd name="connsiteX35" fmla="*/ 1316832 w 1564482"/>
                <a:gd name="connsiteY35" fmla="*/ 23813 h 1866900"/>
                <a:gd name="connsiteX36" fmla="*/ 1283494 w 1564482"/>
                <a:gd name="connsiteY36" fmla="*/ 9525 h 1866900"/>
                <a:gd name="connsiteX37" fmla="*/ 1247775 w 1564482"/>
                <a:gd name="connsiteY37" fmla="*/ 0 h 1866900"/>
                <a:gd name="connsiteX38" fmla="*/ 1226344 w 1564482"/>
                <a:gd name="connsiteY38" fmla="*/ 0 h 1866900"/>
                <a:gd name="connsiteX39" fmla="*/ 1219200 w 1564482"/>
                <a:gd name="connsiteY39" fmla="*/ 4763 h 1866900"/>
                <a:gd name="connsiteX40" fmla="*/ 1212057 w 1564482"/>
                <a:gd name="connsiteY40" fmla="*/ 14288 h 1866900"/>
                <a:gd name="connsiteX41" fmla="*/ 1214438 w 1564482"/>
                <a:gd name="connsiteY41" fmla="*/ 42863 h 1866900"/>
                <a:gd name="connsiteX42" fmla="*/ 1228725 w 1564482"/>
                <a:gd name="connsiteY42" fmla="*/ 85725 h 1866900"/>
                <a:gd name="connsiteX43" fmla="*/ 1240632 w 1564482"/>
                <a:gd name="connsiteY43" fmla="*/ 114300 h 1866900"/>
                <a:gd name="connsiteX44" fmla="*/ 1243013 w 1564482"/>
                <a:gd name="connsiteY44" fmla="*/ 145257 h 1866900"/>
                <a:gd name="connsiteX45" fmla="*/ 1243013 w 1564482"/>
                <a:gd name="connsiteY45" fmla="*/ 183357 h 1866900"/>
                <a:gd name="connsiteX46" fmla="*/ 1228725 w 1564482"/>
                <a:gd name="connsiteY46" fmla="*/ 228600 h 1866900"/>
                <a:gd name="connsiteX47" fmla="*/ 1166813 w 1564482"/>
                <a:gd name="connsiteY47" fmla="*/ 330994 h 1866900"/>
                <a:gd name="connsiteX48" fmla="*/ 985838 w 1564482"/>
                <a:gd name="connsiteY48" fmla="*/ 597694 h 1866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64482" h="1866900">
                  <a:moveTo>
                    <a:pt x="985838" y="597694"/>
                  </a:moveTo>
                  <a:lnTo>
                    <a:pt x="821532" y="823913"/>
                  </a:lnTo>
                  <a:lnTo>
                    <a:pt x="700088" y="985838"/>
                  </a:lnTo>
                  <a:lnTo>
                    <a:pt x="654844" y="1069182"/>
                  </a:lnTo>
                  <a:lnTo>
                    <a:pt x="545307" y="1207294"/>
                  </a:lnTo>
                  <a:lnTo>
                    <a:pt x="388144" y="1400175"/>
                  </a:lnTo>
                  <a:lnTo>
                    <a:pt x="266700" y="1545432"/>
                  </a:lnTo>
                  <a:lnTo>
                    <a:pt x="216694" y="1600200"/>
                  </a:lnTo>
                  <a:lnTo>
                    <a:pt x="176213" y="1640682"/>
                  </a:lnTo>
                  <a:lnTo>
                    <a:pt x="116682" y="1693069"/>
                  </a:lnTo>
                  <a:lnTo>
                    <a:pt x="28575" y="1766888"/>
                  </a:lnTo>
                  <a:lnTo>
                    <a:pt x="4763" y="1790700"/>
                  </a:lnTo>
                  <a:lnTo>
                    <a:pt x="0" y="1804988"/>
                  </a:lnTo>
                  <a:lnTo>
                    <a:pt x="4763" y="1866900"/>
                  </a:lnTo>
                  <a:lnTo>
                    <a:pt x="195263" y="1840707"/>
                  </a:lnTo>
                  <a:lnTo>
                    <a:pt x="321469" y="1695450"/>
                  </a:lnTo>
                  <a:lnTo>
                    <a:pt x="490538" y="1521619"/>
                  </a:lnTo>
                  <a:lnTo>
                    <a:pt x="673894" y="1323975"/>
                  </a:lnTo>
                  <a:lnTo>
                    <a:pt x="840582" y="1133475"/>
                  </a:lnTo>
                  <a:lnTo>
                    <a:pt x="1002507" y="942975"/>
                  </a:lnTo>
                  <a:lnTo>
                    <a:pt x="1164432" y="742950"/>
                  </a:lnTo>
                  <a:lnTo>
                    <a:pt x="1302544" y="569119"/>
                  </a:lnTo>
                  <a:lnTo>
                    <a:pt x="1338263" y="523875"/>
                  </a:lnTo>
                  <a:lnTo>
                    <a:pt x="1383507" y="488157"/>
                  </a:lnTo>
                  <a:lnTo>
                    <a:pt x="1450182" y="438150"/>
                  </a:lnTo>
                  <a:lnTo>
                    <a:pt x="1497807" y="409575"/>
                  </a:lnTo>
                  <a:lnTo>
                    <a:pt x="1535907" y="388144"/>
                  </a:lnTo>
                  <a:lnTo>
                    <a:pt x="1557338" y="364332"/>
                  </a:lnTo>
                  <a:lnTo>
                    <a:pt x="1564482" y="340519"/>
                  </a:lnTo>
                  <a:lnTo>
                    <a:pt x="1564482" y="316707"/>
                  </a:lnTo>
                  <a:lnTo>
                    <a:pt x="1552575" y="283369"/>
                  </a:lnTo>
                  <a:lnTo>
                    <a:pt x="1500188" y="197644"/>
                  </a:lnTo>
                  <a:lnTo>
                    <a:pt x="1443038" y="126207"/>
                  </a:lnTo>
                  <a:lnTo>
                    <a:pt x="1407319" y="90488"/>
                  </a:lnTo>
                  <a:lnTo>
                    <a:pt x="1364457" y="54769"/>
                  </a:lnTo>
                  <a:lnTo>
                    <a:pt x="1316832" y="23813"/>
                  </a:lnTo>
                  <a:lnTo>
                    <a:pt x="1283494" y="9525"/>
                  </a:lnTo>
                  <a:lnTo>
                    <a:pt x="1247775" y="0"/>
                  </a:lnTo>
                  <a:lnTo>
                    <a:pt x="1226344" y="0"/>
                  </a:lnTo>
                  <a:lnTo>
                    <a:pt x="1219200" y="4763"/>
                  </a:lnTo>
                  <a:lnTo>
                    <a:pt x="1212057" y="14288"/>
                  </a:lnTo>
                  <a:lnTo>
                    <a:pt x="1214438" y="42863"/>
                  </a:lnTo>
                  <a:lnTo>
                    <a:pt x="1228725" y="85725"/>
                  </a:lnTo>
                  <a:lnTo>
                    <a:pt x="1240632" y="114300"/>
                  </a:lnTo>
                  <a:lnTo>
                    <a:pt x="1243013" y="145257"/>
                  </a:lnTo>
                  <a:lnTo>
                    <a:pt x="1243013" y="183357"/>
                  </a:lnTo>
                  <a:lnTo>
                    <a:pt x="1228725" y="228600"/>
                  </a:lnTo>
                  <a:lnTo>
                    <a:pt x="1166813" y="330994"/>
                  </a:lnTo>
                  <a:lnTo>
                    <a:pt x="985838" y="597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50D7CC13-1F37-44A6-876F-4E60648575F2}"/>
                </a:ext>
              </a:extLst>
            </p:cNvPr>
            <p:cNvSpPr/>
            <p:nvPr/>
          </p:nvSpPr>
          <p:spPr>
            <a:xfrm>
              <a:off x="2719388" y="3638550"/>
              <a:ext cx="1539875" cy="538163"/>
            </a:xfrm>
            <a:custGeom>
              <a:avLst/>
              <a:gdLst>
                <a:gd name="connsiteX0" fmla="*/ 1066800 w 1540668"/>
                <a:gd name="connsiteY0" fmla="*/ 109538 h 538163"/>
                <a:gd name="connsiteX1" fmla="*/ 790575 w 1540668"/>
                <a:gd name="connsiteY1" fmla="*/ 171450 h 538163"/>
                <a:gd name="connsiteX2" fmla="*/ 521493 w 1540668"/>
                <a:gd name="connsiteY2" fmla="*/ 223838 h 538163"/>
                <a:gd name="connsiteX3" fmla="*/ 340518 w 1540668"/>
                <a:gd name="connsiteY3" fmla="*/ 257175 h 538163"/>
                <a:gd name="connsiteX4" fmla="*/ 319087 w 1540668"/>
                <a:gd name="connsiteY4" fmla="*/ 259556 h 538163"/>
                <a:gd name="connsiteX5" fmla="*/ 302418 w 1540668"/>
                <a:gd name="connsiteY5" fmla="*/ 257175 h 538163"/>
                <a:gd name="connsiteX6" fmla="*/ 257175 w 1540668"/>
                <a:gd name="connsiteY6" fmla="*/ 226219 h 538163"/>
                <a:gd name="connsiteX7" fmla="*/ 0 w 1540668"/>
                <a:gd name="connsiteY7" fmla="*/ 309563 h 538163"/>
                <a:gd name="connsiteX8" fmla="*/ 0 w 1540668"/>
                <a:gd name="connsiteY8" fmla="*/ 376238 h 538163"/>
                <a:gd name="connsiteX9" fmla="*/ 9525 w 1540668"/>
                <a:gd name="connsiteY9" fmla="*/ 423863 h 538163"/>
                <a:gd name="connsiteX10" fmla="*/ 28575 w 1540668"/>
                <a:gd name="connsiteY10" fmla="*/ 476250 h 538163"/>
                <a:gd name="connsiteX11" fmla="*/ 45243 w 1540668"/>
                <a:gd name="connsiteY11" fmla="*/ 507206 h 538163"/>
                <a:gd name="connsiteX12" fmla="*/ 57150 w 1540668"/>
                <a:gd name="connsiteY12" fmla="*/ 521494 h 538163"/>
                <a:gd name="connsiteX13" fmla="*/ 71437 w 1540668"/>
                <a:gd name="connsiteY13" fmla="*/ 531019 h 538163"/>
                <a:gd name="connsiteX14" fmla="*/ 92868 w 1540668"/>
                <a:gd name="connsiteY14" fmla="*/ 538163 h 538163"/>
                <a:gd name="connsiteX15" fmla="*/ 116681 w 1540668"/>
                <a:gd name="connsiteY15" fmla="*/ 538163 h 538163"/>
                <a:gd name="connsiteX16" fmla="*/ 169068 w 1540668"/>
                <a:gd name="connsiteY16" fmla="*/ 519113 h 538163"/>
                <a:gd name="connsiteX17" fmla="*/ 300037 w 1540668"/>
                <a:gd name="connsiteY17" fmla="*/ 461963 h 538163"/>
                <a:gd name="connsiteX18" fmla="*/ 476250 w 1540668"/>
                <a:gd name="connsiteY18" fmla="*/ 409575 h 538163"/>
                <a:gd name="connsiteX19" fmla="*/ 754856 w 1540668"/>
                <a:gd name="connsiteY19" fmla="*/ 326231 h 538163"/>
                <a:gd name="connsiteX20" fmla="*/ 1035843 w 1540668"/>
                <a:gd name="connsiteY20" fmla="*/ 254794 h 538163"/>
                <a:gd name="connsiteX21" fmla="*/ 1288256 w 1540668"/>
                <a:gd name="connsiteY21" fmla="*/ 171450 h 538163"/>
                <a:gd name="connsiteX22" fmla="*/ 1540668 w 1540668"/>
                <a:gd name="connsiteY22" fmla="*/ 85725 h 538163"/>
                <a:gd name="connsiteX23" fmla="*/ 1502568 w 1540668"/>
                <a:gd name="connsiteY23" fmla="*/ 0 h 538163"/>
                <a:gd name="connsiteX24" fmla="*/ 1278731 w 1540668"/>
                <a:gd name="connsiteY24" fmla="*/ 57150 h 538163"/>
                <a:gd name="connsiteX25" fmla="*/ 1066800 w 1540668"/>
                <a:gd name="connsiteY25" fmla="*/ 109538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40668" h="538163">
                  <a:moveTo>
                    <a:pt x="1066800" y="109538"/>
                  </a:moveTo>
                  <a:lnTo>
                    <a:pt x="790575" y="171450"/>
                  </a:lnTo>
                  <a:lnTo>
                    <a:pt x="521493" y="223838"/>
                  </a:lnTo>
                  <a:lnTo>
                    <a:pt x="340518" y="257175"/>
                  </a:lnTo>
                  <a:lnTo>
                    <a:pt x="319087" y="259556"/>
                  </a:lnTo>
                  <a:lnTo>
                    <a:pt x="302418" y="257175"/>
                  </a:lnTo>
                  <a:lnTo>
                    <a:pt x="257175" y="226219"/>
                  </a:lnTo>
                  <a:lnTo>
                    <a:pt x="0" y="309563"/>
                  </a:lnTo>
                  <a:lnTo>
                    <a:pt x="0" y="376238"/>
                  </a:lnTo>
                  <a:lnTo>
                    <a:pt x="9525" y="423863"/>
                  </a:lnTo>
                  <a:lnTo>
                    <a:pt x="28575" y="476250"/>
                  </a:lnTo>
                  <a:lnTo>
                    <a:pt x="45243" y="507206"/>
                  </a:lnTo>
                  <a:lnTo>
                    <a:pt x="57150" y="521494"/>
                  </a:lnTo>
                  <a:lnTo>
                    <a:pt x="71437" y="531019"/>
                  </a:lnTo>
                  <a:lnTo>
                    <a:pt x="92868" y="538163"/>
                  </a:lnTo>
                  <a:lnTo>
                    <a:pt x="116681" y="538163"/>
                  </a:lnTo>
                  <a:lnTo>
                    <a:pt x="169068" y="519113"/>
                  </a:lnTo>
                  <a:lnTo>
                    <a:pt x="300037" y="461963"/>
                  </a:lnTo>
                  <a:lnTo>
                    <a:pt x="476250" y="409575"/>
                  </a:lnTo>
                  <a:lnTo>
                    <a:pt x="754856" y="326231"/>
                  </a:lnTo>
                  <a:lnTo>
                    <a:pt x="1035843" y="254794"/>
                  </a:lnTo>
                  <a:lnTo>
                    <a:pt x="1288256" y="171450"/>
                  </a:lnTo>
                  <a:lnTo>
                    <a:pt x="1540668" y="85725"/>
                  </a:lnTo>
                  <a:lnTo>
                    <a:pt x="1502568" y="0"/>
                  </a:lnTo>
                  <a:lnTo>
                    <a:pt x="1278731" y="57150"/>
                  </a:lnTo>
                  <a:lnTo>
                    <a:pt x="1066800" y="1095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27D48238-0D48-4635-B09A-0373B75DD5BC}"/>
                </a:ext>
              </a:extLst>
            </p:cNvPr>
            <p:cNvSpPr/>
            <p:nvPr/>
          </p:nvSpPr>
          <p:spPr>
            <a:xfrm>
              <a:off x="3905250" y="3233738"/>
              <a:ext cx="571500" cy="841375"/>
            </a:xfrm>
            <a:custGeom>
              <a:avLst/>
              <a:gdLst>
                <a:gd name="connsiteX0" fmla="*/ 102394 w 571500"/>
                <a:gd name="connsiteY0" fmla="*/ 276225 h 840581"/>
                <a:gd name="connsiteX1" fmla="*/ 159544 w 571500"/>
                <a:gd name="connsiteY1" fmla="*/ 419100 h 840581"/>
                <a:gd name="connsiteX2" fmla="*/ 188119 w 571500"/>
                <a:gd name="connsiteY2" fmla="*/ 478631 h 840581"/>
                <a:gd name="connsiteX3" fmla="*/ 233363 w 571500"/>
                <a:gd name="connsiteY3" fmla="*/ 523875 h 840581"/>
                <a:gd name="connsiteX4" fmla="*/ 309563 w 571500"/>
                <a:gd name="connsiteY4" fmla="*/ 652462 h 840581"/>
                <a:gd name="connsiteX5" fmla="*/ 371475 w 571500"/>
                <a:gd name="connsiteY5" fmla="*/ 742950 h 840581"/>
                <a:gd name="connsiteX6" fmla="*/ 414338 w 571500"/>
                <a:gd name="connsiteY6" fmla="*/ 797718 h 840581"/>
                <a:gd name="connsiteX7" fmla="*/ 450056 w 571500"/>
                <a:gd name="connsiteY7" fmla="*/ 821531 h 840581"/>
                <a:gd name="connsiteX8" fmla="*/ 481013 w 571500"/>
                <a:gd name="connsiteY8" fmla="*/ 835818 h 840581"/>
                <a:gd name="connsiteX9" fmla="*/ 504825 w 571500"/>
                <a:gd name="connsiteY9" fmla="*/ 840581 h 840581"/>
                <a:gd name="connsiteX10" fmla="*/ 523875 w 571500"/>
                <a:gd name="connsiteY10" fmla="*/ 835818 h 840581"/>
                <a:gd name="connsiteX11" fmla="*/ 540544 w 571500"/>
                <a:gd name="connsiteY11" fmla="*/ 823912 h 840581"/>
                <a:gd name="connsiteX12" fmla="*/ 559594 w 571500"/>
                <a:gd name="connsiteY12" fmla="*/ 795337 h 840581"/>
                <a:gd name="connsiteX13" fmla="*/ 571500 w 571500"/>
                <a:gd name="connsiteY13" fmla="*/ 754856 h 840581"/>
                <a:gd name="connsiteX14" fmla="*/ 571500 w 571500"/>
                <a:gd name="connsiteY14" fmla="*/ 733425 h 840581"/>
                <a:gd name="connsiteX15" fmla="*/ 559594 w 571500"/>
                <a:gd name="connsiteY15" fmla="*/ 657225 h 840581"/>
                <a:gd name="connsiteX16" fmla="*/ 533400 w 571500"/>
                <a:gd name="connsiteY16" fmla="*/ 542925 h 840581"/>
                <a:gd name="connsiteX17" fmla="*/ 502444 w 571500"/>
                <a:gd name="connsiteY17" fmla="*/ 442912 h 840581"/>
                <a:gd name="connsiteX18" fmla="*/ 490538 w 571500"/>
                <a:gd name="connsiteY18" fmla="*/ 407193 h 840581"/>
                <a:gd name="connsiteX19" fmla="*/ 469106 w 571500"/>
                <a:gd name="connsiteY19" fmla="*/ 383381 h 840581"/>
                <a:gd name="connsiteX20" fmla="*/ 376238 w 571500"/>
                <a:gd name="connsiteY20" fmla="*/ 311943 h 840581"/>
                <a:gd name="connsiteX21" fmla="*/ 250031 w 571500"/>
                <a:gd name="connsiteY21" fmla="*/ 200025 h 840581"/>
                <a:gd name="connsiteX22" fmla="*/ 102394 w 571500"/>
                <a:gd name="connsiteY22" fmla="*/ 61912 h 840581"/>
                <a:gd name="connsiteX23" fmla="*/ 59531 w 571500"/>
                <a:gd name="connsiteY23" fmla="*/ 19050 h 840581"/>
                <a:gd name="connsiteX24" fmla="*/ 35719 w 571500"/>
                <a:gd name="connsiteY24" fmla="*/ 4762 h 840581"/>
                <a:gd name="connsiteX25" fmla="*/ 9525 w 571500"/>
                <a:gd name="connsiteY25" fmla="*/ 0 h 840581"/>
                <a:gd name="connsiteX26" fmla="*/ 0 w 571500"/>
                <a:gd name="connsiteY26" fmla="*/ 7143 h 840581"/>
                <a:gd name="connsiteX27" fmla="*/ 0 w 571500"/>
                <a:gd name="connsiteY27" fmla="*/ 21431 h 840581"/>
                <a:gd name="connsiteX28" fmla="*/ 30956 w 571500"/>
                <a:gd name="connsiteY28" fmla="*/ 102393 h 840581"/>
                <a:gd name="connsiteX29" fmla="*/ 102394 w 571500"/>
                <a:gd name="connsiteY29" fmla="*/ 276225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71500" h="840581">
                  <a:moveTo>
                    <a:pt x="102394" y="276225"/>
                  </a:moveTo>
                  <a:lnTo>
                    <a:pt x="159544" y="419100"/>
                  </a:lnTo>
                  <a:lnTo>
                    <a:pt x="188119" y="478631"/>
                  </a:lnTo>
                  <a:lnTo>
                    <a:pt x="233363" y="523875"/>
                  </a:lnTo>
                  <a:lnTo>
                    <a:pt x="309563" y="652462"/>
                  </a:lnTo>
                  <a:lnTo>
                    <a:pt x="371475" y="742950"/>
                  </a:lnTo>
                  <a:lnTo>
                    <a:pt x="414338" y="797718"/>
                  </a:lnTo>
                  <a:lnTo>
                    <a:pt x="450056" y="821531"/>
                  </a:lnTo>
                  <a:lnTo>
                    <a:pt x="481013" y="835818"/>
                  </a:lnTo>
                  <a:lnTo>
                    <a:pt x="504825" y="840581"/>
                  </a:lnTo>
                  <a:lnTo>
                    <a:pt x="523875" y="835818"/>
                  </a:lnTo>
                  <a:lnTo>
                    <a:pt x="540544" y="823912"/>
                  </a:lnTo>
                  <a:lnTo>
                    <a:pt x="559594" y="795337"/>
                  </a:lnTo>
                  <a:lnTo>
                    <a:pt x="571500" y="754856"/>
                  </a:lnTo>
                  <a:lnTo>
                    <a:pt x="571500" y="733425"/>
                  </a:lnTo>
                  <a:lnTo>
                    <a:pt x="559594" y="657225"/>
                  </a:lnTo>
                  <a:lnTo>
                    <a:pt x="533400" y="542925"/>
                  </a:lnTo>
                  <a:lnTo>
                    <a:pt x="502444" y="442912"/>
                  </a:lnTo>
                  <a:lnTo>
                    <a:pt x="490538" y="407193"/>
                  </a:lnTo>
                  <a:lnTo>
                    <a:pt x="469106" y="383381"/>
                  </a:lnTo>
                  <a:lnTo>
                    <a:pt x="376238" y="311943"/>
                  </a:lnTo>
                  <a:lnTo>
                    <a:pt x="250031" y="200025"/>
                  </a:lnTo>
                  <a:lnTo>
                    <a:pt x="102394" y="61912"/>
                  </a:lnTo>
                  <a:lnTo>
                    <a:pt x="59531" y="19050"/>
                  </a:lnTo>
                  <a:lnTo>
                    <a:pt x="35719" y="4762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30956" y="102393"/>
                  </a:lnTo>
                  <a:lnTo>
                    <a:pt x="102394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D7F516C-AC68-4363-B752-89E2FD95C747}"/>
                </a:ext>
              </a:extLst>
            </p:cNvPr>
            <p:cNvSpPr/>
            <p:nvPr/>
          </p:nvSpPr>
          <p:spPr>
            <a:xfrm>
              <a:off x="3421063" y="3825875"/>
              <a:ext cx="327025" cy="2098675"/>
            </a:xfrm>
            <a:custGeom>
              <a:avLst/>
              <a:gdLst>
                <a:gd name="connsiteX0" fmla="*/ 285750 w 326571"/>
                <a:gd name="connsiteY0" fmla="*/ 669471 h 2098221"/>
                <a:gd name="connsiteX1" fmla="*/ 296635 w 326571"/>
                <a:gd name="connsiteY1" fmla="*/ 432707 h 2098221"/>
                <a:gd name="connsiteX2" fmla="*/ 304800 w 326571"/>
                <a:gd name="connsiteY2" fmla="*/ 285750 h 2098221"/>
                <a:gd name="connsiteX3" fmla="*/ 312964 w 326571"/>
                <a:gd name="connsiteY3" fmla="*/ 144235 h 2098221"/>
                <a:gd name="connsiteX4" fmla="*/ 326571 w 326571"/>
                <a:gd name="connsiteY4" fmla="*/ 0 h 2098221"/>
                <a:gd name="connsiteX5" fmla="*/ 21771 w 326571"/>
                <a:gd name="connsiteY5" fmla="*/ 76200 h 2098221"/>
                <a:gd name="connsiteX6" fmla="*/ 59871 w 326571"/>
                <a:gd name="connsiteY6" fmla="*/ 157842 h 2098221"/>
                <a:gd name="connsiteX7" fmla="*/ 70757 w 326571"/>
                <a:gd name="connsiteY7" fmla="*/ 209550 h 2098221"/>
                <a:gd name="connsiteX8" fmla="*/ 78921 w 326571"/>
                <a:gd name="connsiteY8" fmla="*/ 337457 h 2098221"/>
                <a:gd name="connsiteX9" fmla="*/ 78921 w 326571"/>
                <a:gd name="connsiteY9" fmla="*/ 560614 h 2098221"/>
                <a:gd name="connsiteX10" fmla="*/ 68035 w 326571"/>
                <a:gd name="connsiteY10" fmla="*/ 876300 h 2098221"/>
                <a:gd name="connsiteX11" fmla="*/ 54428 w 326571"/>
                <a:gd name="connsiteY11" fmla="*/ 1178378 h 2098221"/>
                <a:gd name="connsiteX12" fmla="*/ 32657 w 326571"/>
                <a:gd name="connsiteY12" fmla="*/ 1499507 h 2098221"/>
                <a:gd name="connsiteX13" fmla="*/ 29935 w 326571"/>
                <a:gd name="connsiteY13" fmla="*/ 1548492 h 2098221"/>
                <a:gd name="connsiteX14" fmla="*/ 16328 w 326571"/>
                <a:gd name="connsiteY14" fmla="*/ 1600200 h 2098221"/>
                <a:gd name="connsiteX15" fmla="*/ 2721 w 326571"/>
                <a:gd name="connsiteY15" fmla="*/ 1668235 h 2098221"/>
                <a:gd name="connsiteX16" fmla="*/ 0 w 326571"/>
                <a:gd name="connsiteY16" fmla="*/ 1728107 h 2098221"/>
                <a:gd name="connsiteX17" fmla="*/ 5443 w 326571"/>
                <a:gd name="connsiteY17" fmla="*/ 1785257 h 2098221"/>
                <a:gd name="connsiteX18" fmla="*/ 8164 w 326571"/>
                <a:gd name="connsiteY18" fmla="*/ 1823357 h 2098221"/>
                <a:gd name="connsiteX19" fmla="*/ 16328 w 326571"/>
                <a:gd name="connsiteY19" fmla="*/ 1864178 h 2098221"/>
                <a:gd name="connsiteX20" fmla="*/ 46264 w 326571"/>
                <a:gd name="connsiteY20" fmla="*/ 1943100 h 2098221"/>
                <a:gd name="connsiteX21" fmla="*/ 76200 w 326571"/>
                <a:gd name="connsiteY21" fmla="*/ 2005692 h 2098221"/>
                <a:gd name="connsiteX22" fmla="*/ 117021 w 326571"/>
                <a:gd name="connsiteY22" fmla="*/ 2068285 h 2098221"/>
                <a:gd name="connsiteX23" fmla="*/ 146957 w 326571"/>
                <a:gd name="connsiteY23" fmla="*/ 2090057 h 2098221"/>
                <a:gd name="connsiteX24" fmla="*/ 174171 w 326571"/>
                <a:gd name="connsiteY24" fmla="*/ 2098221 h 2098221"/>
                <a:gd name="connsiteX25" fmla="*/ 198664 w 326571"/>
                <a:gd name="connsiteY25" fmla="*/ 2090057 h 2098221"/>
                <a:gd name="connsiteX26" fmla="*/ 223157 w 326571"/>
                <a:gd name="connsiteY26" fmla="*/ 2068285 h 2098221"/>
                <a:gd name="connsiteX27" fmla="*/ 247650 w 326571"/>
                <a:gd name="connsiteY27" fmla="*/ 2027464 h 2098221"/>
                <a:gd name="connsiteX28" fmla="*/ 253093 w 326571"/>
                <a:gd name="connsiteY28" fmla="*/ 1989364 h 2098221"/>
                <a:gd name="connsiteX29" fmla="*/ 255814 w 326571"/>
                <a:gd name="connsiteY29" fmla="*/ 1847850 h 2098221"/>
                <a:gd name="connsiteX30" fmla="*/ 258535 w 326571"/>
                <a:gd name="connsiteY30" fmla="*/ 1529442 h 2098221"/>
                <a:gd name="connsiteX31" fmla="*/ 269421 w 326571"/>
                <a:gd name="connsiteY31" fmla="*/ 1208314 h 2098221"/>
                <a:gd name="connsiteX32" fmla="*/ 285750 w 326571"/>
                <a:gd name="connsiteY32" fmla="*/ 669471 h 209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26571" h="2098221">
                  <a:moveTo>
                    <a:pt x="285750" y="669471"/>
                  </a:moveTo>
                  <a:lnTo>
                    <a:pt x="296635" y="432707"/>
                  </a:lnTo>
                  <a:lnTo>
                    <a:pt x="304800" y="285750"/>
                  </a:lnTo>
                  <a:lnTo>
                    <a:pt x="312964" y="144235"/>
                  </a:lnTo>
                  <a:lnTo>
                    <a:pt x="326571" y="0"/>
                  </a:lnTo>
                  <a:lnTo>
                    <a:pt x="21771" y="76200"/>
                  </a:lnTo>
                  <a:lnTo>
                    <a:pt x="59871" y="157842"/>
                  </a:lnTo>
                  <a:lnTo>
                    <a:pt x="70757" y="209550"/>
                  </a:lnTo>
                  <a:lnTo>
                    <a:pt x="78921" y="337457"/>
                  </a:lnTo>
                  <a:lnTo>
                    <a:pt x="78921" y="560614"/>
                  </a:lnTo>
                  <a:lnTo>
                    <a:pt x="68035" y="876300"/>
                  </a:lnTo>
                  <a:lnTo>
                    <a:pt x="54428" y="1178378"/>
                  </a:lnTo>
                  <a:lnTo>
                    <a:pt x="32657" y="1499507"/>
                  </a:lnTo>
                  <a:lnTo>
                    <a:pt x="29935" y="1548492"/>
                  </a:lnTo>
                  <a:lnTo>
                    <a:pt x="16328" y="1600200"/>
                  </a:lnTo>
                  <a:lnTo>
                    <a:pt x="2721" y="1668235"/>
                  </a:lnTo>
                  <a:lnTo>
                    <a:pt x="0" y="1728107"/>
                  </a:lnTo>
                  <a:lnTo>
                    <a:pt x="5443" y="1785257"/>
                  </a:lnTo>
                  <a:lnTo>
                    <a:pt x="8164" y="1823357"/>
                  </a:lnTo>
                  <a:lnTo>
                    <a:pt x="16328" y="1864178"/>
                  </a:lnTo>
                  <a:lnTo>
                    <a:pt x="46264" y="1943100"/>
                  </a:lnTo>
                  <a:lnTo>
                    <a:pt x="76200" y="2005692"/>
                  </a:lnTo>
                  <a:lnTo>
                    <a:pt x="117021" y="2068285"/>
                  </a:lnTo>
                  <a:lnTo>
                    <a:pt x="146957" y="2090057"/>
                  </a:lnTo>
                  <a:lnTo>
                    <a:pt x="174171" y="2098221"/>
                  </a:lnTo>
                  <a:lnTo>
                    <a:pt x="198664" y="2090057"/>
                  </a:lnTo>
                  <a:lnTo>
                    <a:pt x="223157" y="2068285"/>
                  </a:lnTo>
                  <a:lnTo>
                    <a:pt x="247650" y="2027464"/>
                  </a:lnTo>
                  <a:lnTo>
                    <a:pt x="253093" y="1989364"/>
                  </a:lnTo>
                  <a:lnTo>
                    <a:pt x="255814" y="1847850"/>
                  </a:lnTo>
                  <a:lnTo>
                    <a:pt x="258535" y="1529442"/>
                  </a:lnTo>
                  <a:lnTo>
                    <a:pt x="269421" y="1208314"/>
                  </a:lnTo>
                  <a:lnTo>
                    <a:pt x="285750" y="6694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554EC6E7-046D-48BB-8C4E-D659C7E7D1DA}"/>
                </a:ext>
              </a:extLst>
            </p:cNvPr>
            <p:cNvSpPr/>
            <p:nvPr/>
          </p:nvSpPr>
          <p:spPr>
            <a:xfrm>
              <a:off x="5622925" y="2898775"/>
              <a:ext cx="434975" cy="2378075"/>
            </a:xfrm>
            <a:custGeom>
              <a:avLst/>
              <a:gdLst>
                <a:gd name="connsiteX0" fmla="*/ 371475 w 434975"/>
                <a:gd name="connsiteY0" fmla="*/ 977900 h 2378075"/>
                <a:gd name="connsiteX1" fmla="*/ 377825 w 434975"/>
                <a:gd name="connsiteY1" fmla="*/ 612775 h 2378075"/>
                <a:gd name="connsiteX2" fmla="*/ 381000 w 434975"/>
                <a:gd name="connsiteY2" fmla="*/ 504825 h 2378075"/>
                <a:gd name="connsiteX3" fmla="*/ 390525 w 434975"/>
                <a:gd name="connsiteY3" fmla="*/ 406400 h 2378075"/>
                <a:gd name="connsiteX4" fmla="*/ 396875 w 434975"/>
                <a:gd name="connsiteY4" fmla="*/ 390525 h 2378075"/>
                <a:gd name="connsiteX5" fmla="*/ 412750 w 434975"/>
                <a:gd name="connsiteY5" fmla="*/ 352425 h 2378075"/>
                <a:gd name="connsiteX6" fmla="*/ 428625 w 434975"/>
                <a:gd name="connsiteY6" fmla="*/ 311150 h 2378075"/>
                <a:gd name="connsiteX7" fmla="*/ 434975 w 434975"/>
                <a:gd name="connsiteY7" fmla="*/ 279400 h 2378075"/>
                <a:gd name="connsiteX8" fmla="*/ 431800 w 434975"/>
                <a:gd name="connsiteY8" fmla="*/ 241300 h 2378075"/>
                <a:gd name="connsiteX9" fmla="*/ 428625 w 434975"/>
                <a:gd name="connsiteY9" fmla="*/ 219075 h 2378075"/>
                <a:gd name="connsiteX10" fmla="*/ 412750 w 434975"/>
                <a:gd name="connsiteY10" fmla="*/ 196850 h 2378075"/>
                <a:gd name="connsiteX11" fmla="*/ 381000 w 434975"/>
                <a:gd name="connsiteY11" fmla="*/ 177800 h 2378075"/>
                <a:gd name="connsiteX12" fmla="*/ 333375 w 434975"/>
                <a:gd name="connsiteY12" fmla="*/ 139700 h 2378075"/>
                <a:gd name="connsiteX13" fmla="*/ 301625 w 434975"/>
                <a:gd name="connsiteY13" fmla="*/ 114300 h 2378075"/>
                <a:gd name="connsiteX14" fmla="*/ 266700 w 434975"/>
                <a:gd name="connsiteY14" fmla="*/ 88900 h 2378075"/>
                <a:gd name="connsiteX15" fmla="*/ 206375 w 434975"/>
                <a:gd name="connsiteY15" fmla="*/ 53975 h 2378075"/>
                <a:gd name="connsiteX16" fmla="*/ 111125 w 434975"/>
                <a:gd name="connsiteY16" fmla="*/ 0 h 2378075"/>
                <a:gd name="connsiteX17" fmla="*/ 0 w 434975"/>
                <a:gd name="connsiteY17" fmla="*/ 22225 h 2378075"/>
                <a:gd name="connsiteX18" fmla="*/ 47625 w 434975"/>
                <a:gd name="connsiteY18" fmla="*/ 111125 h 2378075"/>
                <a:gd name="connsiteX19" fmla="*/ 76200 w 434975"/>
                <a:gd name="connsiteY19" fmla="*/ 161925 h 2378075"/>
                <a:gd name="connsiteX20" fmla="*/ 107950 w 434975"/>
                <a:gd name="connsiteY20" fmla="*/ 234950 h 2378075"/>
                <a:gd name="connsiteX21" fmla="*/ 127000 w 434975"/>
                <a:gd name="connsiteY21" fmla="*/ 301625 h 2378075"/>
                <a:gd name="connsiteX22" fmla="*/ 142875 w 434975"/>
                <a:gd name="connsiteY22" fmla="*/ 390525 h 2378075"/>
                <a:gd name="connsiteX23" fmla="*/ 149225 w 434975"/>
                <a:gd name="connsiteY23" fmla="*/ 549275 h 2378075"/>
                <a:gd name="connsiteX24" fmla="*/ 142875 w 434975"/>
                <a:gd name="connsiteY24" fmla="*/ 968375 h 2378075"/>
                <a:gd name="connsiteX25" fmla="*/ 127000 w 434975"/>
                <a:gd name="connsiteY25" fmla="*/ 1336675 h 2378075"/>
                <a:gd name="connsiteX26" fmla="*/ 101600 w 434975"/>
                <a:gd name="connsiteY26" fmla="*/ 1701800 h 2378075"/>
                <a:gd name="connsiteX27" fmla="*/ 82550 w 434975"/>
                <a:gd name="connsiteY27" fmla="*/ 1885950 h 2378075"/>
                <a:gd name="connsiteX28" fmla="*/ 82550 w 434975"/>
                <a:gd name="connsiteY28" fmla="*/ 1939925 h 2378075"/>
                <a:gd name="connsiteX29" fmla="*/ 88900 w 434975"/>
                <a:gd name="connsiteY29" fmla="*/ 2000250 h 2378075"/>
                <a:gd name="connsiteX30" fmla="*/ 111125 w 434975"/>
                <a:gd name="connsiteY30" fmla="*/ 2117725 h 2378075"/>
                <a:gd name="connsiteX31" fmla="*/ 146050 w 434975"/>
                <a:gd name="connsiteY31" fmla="*/ 2251075 h 2378075"/>
                <a:gd name="connsiteX32" fmla="*/ 177800 w 434975"/>
                <a:gd name="connsiteY32" fmla="*/ 2378075 h 2378075"/>
                <a:gd name="connsiteX33" fmla="*/ 346075 w 434975"/>
                <a:gd name="connsiteY33" fmla="*/ 2355850 h 2378075"/>
                <a:gd name="connsiteX34" fmla="*/ 352425 w 434975"/>
                <a:gd name="connsiteY34" fmla="*/ 2085975 h 2378075"/>
                <a:gd name="connsiteX35" fmla="*/ 361950 w 434975"/>
                <a:gd name="connsiteY35" fmla="*/ 1676400 h 2378075"/>
                <a:gd name="connsiteX36" fmla="*/ 371475 w 434975"/>
                <a:gd name="connsiteY36" fmla="*/ 977900 h 237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34975" h="2378075">
                  <a:moveTo>
                    <a:pt x="371475" y="977900"/>
                  </a:moveTo>
                  <a:lnTo>
                    <a:pt x="377825" y="612775"/>
                  </a:lnTo>
                  <a:cubicBezTo>
                    <a:pt x="378883" y="576792"/>
                    <a:pt x="379942" y="540808"/>
                    <a:pt x="381000" y="504825"/>
                  </a:cubicBezTo>
                  <a:lnTo>
                    <a:pt x="390525" y="406400"/>
                  </a:lnTo>
                  <a:lnTo>
                    <a:pt x="396875" y="390525"/>
                  </a:lnTo>
                  <a:lnTo>
                    <a:pt x="412750" y="352425"/>
                  </a:lnTo>
                  <a:lnTo>
                    <a:pt x="428625" y="311150"/>
                  </a:lnTo>
                  <a:lnTo>
                    <a:pt x="434975" y="279400"/>
                  </a:lnTo>
                  <a:lnTo>
                    <a:pt x="431800" y="241300"/>
                  </a:lnTo>
                  <a:lnTo>
                    <a:pt x="428625" y="219075"/>
                  </a:lnTo>
                  <a:lnTo>
                    <a:pt x="412750" y="196850"/>
                  </a:lnTo>
                  <a:lnTo>
                    <a:pt x="381000" y="177800"/>
                  </a:lnTo>
                  <a:lnTo>
                    <a:pt x="333375" y="139700"/>
                  </a:lnTo>
                  <a:lnTo>
                    <a:pt x="301625" y="114300"/>
                  </a:lnTo>
                  <a:lnTo>
                    <a:pt x="266700" y="88900"/>
                  </a:lnTo>
                  <a:lnTo>
                    <a:pt x="206375" y="53975"/>
                  </a:lnTo>
                  <a:lnTo>
                    <a:pt x="111125" y="0"/>
                  </a:lnTo>
                  <a:lnTo>
                    <a:pt x="0" y="22225"/>
                  </a:lnTo>
                  <a:lnTo>
                    <a:pt x="47625" y="111125"/>
                  </a:lnTo>
                  <a:lnTo>
                    <a:pt x="76200" y="161925"/>
                  </a:lnTo>
                  <a:lnTo>
                    <a:pt x="107950" y="234950"/>
                  </a:lnTo>
                  <a:lnTo>
                    <a:pt x="127000" y="301625"/>
                  </a:lnTo>
                  <a:lnTo>
                    <a:pt x="142875" y="390525"/>
                  </a:lnTo>
                  <a:lnTo>
                    <a:pt x="149225" y="549275"/>
                  </a:lnTo>
                  <a:cubicBezTo>
                    <a:pt x="147108" y="688975"/>
                    <a:pt x="144992" y="828675"/>
                    <a:pt x="142875" y="968375"/>
                  </a:cubicBezTo>
                  <a:lnTo>
                    <a:pt x="127000" y="1336675"/>
                  </a:lnTo>
                  <a:lnTo>
                    <a:pt x="101600" y="1701800"/>
                  </a:lnTo>
                  <a:lnTo>
                    <a:pt x="82550" y="1885950"/>
                  </a:lnTo>
                  <a:lnTo>
                    <a:pt x="82550" y="1939925"/>
                  </a:lnTo>
                  <a:lnTo>
                    <a:pt x="88900" y="2000250"/>
                  </a:lnTo>
                  <a:lnTo>
                    <a:pt x="111125" y="2117725"/>
                  </a:lnTo>
                  <a:lnTo>
                    <a:pt x="146050" y="2251075"/>
                  </a:lnTo>
                  <a:lnTo>
                    <a:pt x="177800" y="2378075"/>
                  </a:lnTo>
                  <a:lnTo>
                    <a:pt x="346075" y="2355850"/>
                  </a:lnTo>
                  <a:lnTo>
                    <a:pt x="352425" y="2085975"/>
                  </a:lnTo>
                  <a:lnTo>
                    <a:pt x="361950" y="1676400"/>
                  </a:lnTo>
                  <a:lnTo>
                    <a:pt x="371475" y="977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32A0613-66AC-4AC8-9BF1-439FDD87A548}"/>
                </a:ext>
              </a:extLst>
            </p:cNvPr>
            <p:cNvSpPr/>
            <p:nvPr/>
          </p:nvSpPr>
          <p:spPr>
            <a:xfrm>
              <a:off x="4213225" y="5060950"/>
              <a:ext cx="3162300" cy="496888"/>
            </a:xfrm>
            <a:custGeom>
              <a:avLst/>
              <a:gdLst>
                <a:gd name="connsiteX0" fmla="*/ 1511667 w 3163401"/>
                <a:gd name="connsiteY0" fmla="*/ 116282 h 496842"/>
                <a:gd name="connsiteX1" fmla="*/ 1176034 w 3163401"/>
                <a:gd name="connsiteY1" fmla="*/ 155924 h 496842"/>
                <a:gd name="connsiteX2" fmla="*/ 840402 w 3163401"/>
                <a:gd name="connsiteY2" fmla="*/ 198208 h 496842"/>
                <a:gd name="connsiteX3" fmla="*/ 634266 w 3163401"/>
                <a:gd name="connsiteY3" fmla="*/ 224636 h 496842"/>
                <a:gd name="connsiteX4" fmla="*/ 433415 w 3163401"/>
                <a:gd name="connsiteY4" fmla="*/ 253707 h 496842"/>
                <a:gd name="connsiteX5" fmla="*/ 351489 w 3163401"/>
                <a:gd name="connsiteY5" fmla="*/ 258992 h 496842"/>
                <a:gd name="connsiteX6" fmla="*/ 272205 w 3163401"/>
                <a:gd name="connsiteY6" fmla="*/ 256349 h 496842"/>
                <a:gd name="connsiteX7" fmla="*/ 237849 w 3163401"/>
                <a:gd name="connsiteY7" fmla="*/ 251064 h 496842"/>
                <a:gd name="connsiteX8" fmla="*/ 184994 w 3163401"/>
                <a:gd name="connsiteY8" fmla="*/ 240493 h 496842"/>
                <a:gd name="connsiteX9" fmla="*/ 145352 w 3163401"/>
                <a:gd name="connsiteY9" fmla="*/ 227279 h 496842"/>
                <a:gd name="connsiteX10" fmla="*/ 100425 w 3163401"/>
                <a:gd name="connsiteY10" fmla="*/ 206137 h 496842"/>
                <a:gd name="connsiteX11" fmla="*/ 60783 w 3163401"/>
                <a:gd name="connsiteY11" fmla="*/ 187637 h 496842"/>
                <a:gd name="connsiteX12" fmla="*/ 26427 w 3163401"/>
                <a:gd name="connsiteY12" fmla="*/ 174423 h 496842"/>
                <a:gd name="connsiteX13" fmla="*/ 13214 w 3163401"/>
                <a:gd name="connsiteY13" fmla="*/ 174423 h 496842"/>
                <a:gd name="connsiteX14" fmla="*/ 0 w 3163401"/>
                <a:gd name="connsiteY14" fmla="*/ 182352 h 496842"/>
                <a:gd name="connsiteX15" fmla="*/ 0 w 3163401"/>
                <a:gd name="connsiteY15" fmla="*/ 195566 h 496842"/>
                <a:gd name="connsiteX16" fmla="*/ 10571 w 3163401"/>
                <a:gd name="connsiteY16" fmla="*/ 227279 h 496842"/>
                <a:gd name="connsiteX17" fmla="*/ 63426 w 3163401"/>
                <a:gd name="connsiteY17" fmla="*/ 303919 h 496842"/>
                <a:gd name="connsiteX18" fmla="*/ 124210 w 3163401"/>
                <a:gd name="connsiteY18" fmla="*/ 375274 h 496842"/>
                <a:gd name="connsiteX19" fmla="*/ 166494 w 3163401"/>
                <a:gd name="connsiteY19" fmla="*/ 417559 h 496842"/>
                <a:gd name="connsiteX20" fmla="*/ 219350 w 3163401"/>
                <a:gd name="connsiteY20" fmla="*/ 459843 h 496842"/>
                <a:gd name="connsiteX21" fmla="*/ 253706 w 3163401"/>
                <a:gd name="connsiteY21" fmla="*/ 480985 h 496842"/>
                <a:gd name="connsiteX22" fmla="*/ 269563 w 3163401"/>
                <a:gd name="connsiteY22" fmla="*/ 488914 h 496842"/>
                <a:gd name="connsiteX23" fmla="*/ 311847 w 3163401"/>
                <a:gd name="connsiteY23" fmla="*/ 496842 h 496842"/>
                <a:gd name="connsiteX24" fmla="*/ 383202 w 3163401"/>
                <a:gd name="connsiteY24" fmla="*/ 483628 h 496842"/>
                <a:gd name="connsiteX25" fmla="*/ 589338 w 3163401"/>
                <a:gd name="connsiteY25" fmla="*/ 436058 h 496842"/>
                <a:gd name="connsiteX26" fmla="*/ 816617 w 3163401"/>
                <a:gd name="connsiteY26" fmla="*/ 385845 h 496842"/>
                <a:gd name="connsiteX27" fmla="*/ 1072966 w 3163401"/>
                <a:gd name="connsiteY27" fmla="*/ 340918 h 496842"/>
                <a:gd name="connsiteX28" fmla="*/ 1403313 w 3163401"/>
                <a:gd name="connsiteY28" fmla="*/ 293348 h 496842"/>
                <a:gd name="connsiteX29" fmla="*/ 1606807 w 3163401"/>
                <a:gd name="connsiteY29" fmla="*/ 274849 h 496842"/>
                <a:gd name="connsiteX30" fmla="*/ 1979438 w 3163401"/>
                <a:gd name="connsiteY30" fmla="*/ 245778 h 496842"/>
                <a:gd name="connsiteX31" fmla="*/ 2259572 w 3163401"/>
                <a:gd name="connsiteY31" fmla="*/ 243136 h 496842"/>
                <a:gd name="connsiteX32" fmla="*/ 2544992 w 3163401"/>
                <a:gd name="connsiteY32" fmla="*/ 240493 h 496842"/>
                <a:gd name="connsiteX33" fmla="*/ 2753771 w 3163401"/>
                <a:gd name="connsiteY33" fmla="*/ 256349 h 496842"/>
                <a:gd name="connsiteX34" fmla="*/ 2891195 w 3163401"/>
                <a:gd name="connsiteY34" fmla="*/ 264278 h 496842"/>
                <a:gd name="connsiteX35" fmla="*/ 3049762 w 3163401"/>
                <a:gd name="connsiteY35" fmla="*/ 282777 h 496842"/>
                <a:gd name="connsiteX36" fmla="*/ 3078832 w 3163401"/>
                <a:gd name="connsiteY36" fmla="*/ 285420 h 496842"/>
                <a:gd name="connsiteX37" fmla="*/ 3121116 w 3163401"/>
                <a:gd name="connsiteY37" fmla="*/ 272206 h 496842"/>
                <a:gd name="connsiteX38" fmla="*/ 3152830 w 3163401"/>
                <a:gd name="connsiteY38" fmla="*/ 251064 h 496842"/>
                <a:gd name="connsiteX39" fmla="*/ 3160758 w 3163401"/>
                <a:gd name="connsiteY39" fmla="*/ 237850 h 496842"/>
                <a:gd name="connsiteX40" fmla="*/ 3163401 w 3163401"/>
                <a:gd name="connsiteY40" fmla="*/ 227279 h 496842"/>
                <a:gd name="connsiteX41" fmla="*/ 3163401 w 3163401"/>
                <a:gd name="connsiteY41" fmla="*/ 216708 h 496842"/>
                <a:gd name="connsiteX42" fmla="*/ 3155472 w 3163401"/>
                <a:gd name="connsiteY42" fmla="*/ 187637 h 496842"/>
                <a:gd name="connsiteX43" fmla="*/ 3139616 w 3163401"/>
                <a:gd name="connsiteY43" fmla="*/ 163852 h 496842"/>
                <a:gd name="connsiteX44" fmla="*/ 3113188 w 3163401"/>
                <a:gd name="connsiteY44" fmla="*/ 137425 h 496842"/>
                <a:gd name="connsiteX45" fmla="*/ 3078832 w 3163401"/>
                <a:gd name="connsiteY45" fmla="*/ 105711 h 496842"/>
                <a:gd name="connsiteX46" fmla="*/ 3039190 w 3163401"/>
                <a:gd name="connsiteY46" fmla="*/ 79284 h 496842"/>
                <a:gd name="connsiteX47" fmla="*/ 2954622 w 3163401"/>
                <a:gd name="connsiteY47" fmla="*/ 39642 h 496842"/>
                <a:gd name="connsiteX48" fmla="*/ 2914980 w 3163401"/>
                <a:gd name="connsiteY48" fmla="*/ 23785 h 496842"/>
                <a:gd name="connsiteX49" fmla="*/ 2819840 w 3163401"/>
                <a:gd name="connsiteY49" fmla="*/ 0 h 496842"/>
                <a:gd name="connsiteX50" fmla="*/ 2774913 w 3163401"/>
                <a:gd name="connsiteY50" fmla="*/ 0 h 496842"/>
                <a:gd name="connsiteX51" fmla="*/ 2729986 w 3163401"/>
                <a:gd name="connsiteY51" fmla="*/ 15857 h 496842"/>
                <a:gd name="connsiteX52" fmla="*/ 2637489 w 3163401"/>
                <a:gd name="connsiteY52" fmla="*/ 42285 h 496842"/>
                <a:gd name="connsiteX53" fmla="*/ 2492136 w 3163401"/>
                <a:gd name="connsiteY53" fmla="*/ 52856 h 496842"/>
                <a:gd name="connsiteX54" fmla="*/ 2275429 w 3163401"/>
                <a:gd name="connsiteY54" fmla="*/ 66070 h 496842"/>
                <a:gd name="connsiteX55" fmla="*/ 1820871 w 3163401"/>
                <a:gd name="connsiteY55" fmla="*/ 87212 h 496842"/>
                <a:gd name="connsiteX56" fmla="*/ 1733660 w 3163401"/>
                <a:gd name="connsiteY56" fmla="*/ 87212 h 496842"/>
                <a:gd name="connsiteX57" fmla="*/ 1511667 w 3163401"/>
                <a:gd name="connsiteY57" fmla="*/ 116282 h 4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63401" h="496842">
                  <a:moveTo>
                    <a:pt x="1511667" y="116282"/>
                  </a:moveTo>
                  <a:lnTo>
                    <a:pt x="1176034" y="155924"/>
                  </a:lnTo>
                  <a:lnTo>
                    <a:pt x="840402" y="198208"/>
                  </a:lnTo>
                  <a:lnTo>
                    <a:pt x="634266" y="224636"/>
                  </a:lnTo>
                  <a:lnTo>
                    <a:pt x="433415" y="253707"/>
                  </a:lnTo>
                  <a:lnTo>
                    <a:pt x="351489" y="258992"/>
                  </a:lnTo>
                  <a:lnTo>
                    <a:pt x="272205" y="256349"/>
                  </a:lnTo>
                  <a:lnTo>
                    <a:pt x="237849" y="251064"/>
                  </a:lnTo>
                  <a:lnTo>
                    <a:pt x="184994" y="240493"/>
                  </a:lnTo>
                  <a:lnTo>
                    <a:pt x="145352" y="227279"/>
                  </a:lnTo>
                  <a:lnTo>
                    <a:pt x="100425" y="206137"/>
                  </a:lnTo>
                  <a:lnTo>
                    <a:pt x="60783" y="187637"/>
                  </a:lnTo>
                  <a:lnTo>
                    <a:pt x="26427" y="174423"/>
                  </a:lnTo>
                  <a:lnTo>
                    <a:pt x="13214" y="174423"/>
                  </a:lnTo>
                  <a:lnTo>
                    <a:pt x="0" y="182352"/>
                  </a:lnTo>
                  <a:lnTo>
                    <a:pt x="0" y="195566"/>
                  </a:lnTo>
                  <a:lnTo>
                    <a:pt x="10571" y="227279"/>
                  </a:lnTo>
                  <a:lnTo>
                    <a:pt x="63426" y="303919"/>
                  </a:lnTo>
                  <a:lnTo>
                    <a:pt x="124210" y="375274"/>
                  </a:lnTo>
                  <a:lnTo>
                    <a:pt x="166494" y="417559"/>
                  </a:lnTo>
                  <a:lnTo>
                    <a:pt x="219350" y="459843"/>
                  </a:lnTo>
                  <a:lnTo>
                    <a:pt x="253706" y="480985"/>
                  </a:lnTo>
                  <a:lnTo>
                    <a:pt x="269563" y="488914"/>
                  </a:lnTo>
                  <a:lnTo>
                    <a:pt x="311847" y="496842"/>
                  </a:lnTo>
                  <a:lnTo>
                    <a:pt x="383202" y="483628"/>
                  </a:lnTo>
                  <a:lnTo>
                    <a:pt x="589338" y="436058"/>
                  </a:lnTo>
                  <a:lnTo>
                    <a:pt x="816617" y="385845"/>
                  </a:lnTo>
                  <a:lnTo>
                    <a:pt x="1072966" y="340918"/>
                  </a:lnTo>
                  <a:lnTo>
                    <a:pt x="1403313" y="293348"/>
                  </a:lnTo>
                  <a:lnTo>
                    <a:pt x="1606807" y="274849"/>
                  </a:lnTo>
                  <a:lnTo>
                    <a:pt x="1979438" y="245778"/>
                  </a:lnTo>
                  <a:lnTo>
                    <a:pt x="2259572" y="243136"/>
                  </a:lnTo>
                  <a:lnTo>
                    <a:pt x="2544992" y="240493"/>
                  </a:lnTo>
                  <a:lnTo>
                    <a:pt x="2753771" y="256349"/>
                  </a:lnTo>
                  <a:lnTo>
                    <a:pt x="2891195" y="264278"/>
                  </a:lnTo>
                  <a:lnTo>
                    <a:pt x="3049762" y="282777"/>
                  </a:lnTo>
                  <a:lnTo>
                    <a:pt x="3078832" y="285420"/>
                  </a:lnTo>
                  <a:lnTo>
                    <a:pt x="3121116" y="272206"/>
                  </a:lnTo>
                  <a:lnTo>
                    <a:pt x="3152830" y="251064"/>
                  </a:lnTo>
                  <a:lnTo>
                    <a:pt x="3160758" y="237850"/>
                  </a:lnTo>
                  <a:lnTo>
                    <a:pt x="3163401" y="227279"/>
                  </a:lnTo>
                  <a:lnTo>
                    <a:pt x="3163401" y="216708"/>
                  </a:lnTo>
                  <a:lnTo>
                    <a:pt x="3155472" y="187637"/>
                  </a:lnTo>
                  <a:lnTo>
                    <a:pt x="3139616" y="163852"/>
                  </a:lnTo>
                  <a:lnTo>
                    <a:pt x="3113188" y="137425"/>
                  </a:lnTo>
                  <a:lnTo>
                    <a:pt x="3078832" y="105711"/>
                  </a:lnTo>
                  <a:lnTo>
                    <a:pt x="3039190" y="79284"/>
                  </a:lnTo>
                  <a:lnTo>
                    <a:pt x="2954622" y="39642"/>
                  </a:lnTo>
                  <a:lnTo>
                    <a:pt x="2914980" y="23785"/>
                  </a:lnTo>
                  <a:lnTo>
                    <a:pt x="2819840" y="0"/>
                  </a:lnTo>
                  <a:lnTo>
                    <a:pt x="2774913" y="0"/>
                  </a:lnTo>
                  <a:lnTo>
                    <a:pt x="2729986" y="15857"/>
                  </a:lnTo>
                  <a:lnTo>
                    <a:pt x="2637489" y="42285"/>
                  </a:lnTo>
                  <a:lnTo>
                    <a:pt x="2492136" y="52856"/>
                  </a:lnTo>
                  <a:lnTo>
                    <a:pt x="2275429" y="66070"/>
                  </a:lnTo>
                  <a:lnTo>
                    <a:pt x="1820871" y="87212"/>
                  </a:lnTo>
                  <a:lnTo>
                    <a:pt x="1733660" y="87212"/>
                  </a:lnTo>
                  <a:lnTo>
                    <a:pt x="1511667" y="116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945974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ぼくの世界、君の世界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盛 秘 密 展 否 亡 宗 系 仁 聖 尺 肺 律 衆 胃 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00609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75BB02BC-F3F3-487E-8E97-FF3D9F41AF0A}"/>
              </a:ext>
            </a:extLst>
          </p:cNvPr>
          <p:cNvSpPr/>
          <p:nvPr/>
        </p:nvSpPr>
        <p:spPr>
          <a:xfrm>
            <a:off x="2744788" y="2000250"/>
            <a:ext cx="2279650" cy="541338"/>
          </a:xfrm>
          <a:custGeom>
            <a:avLst/>
            <a:gdLst>
              <a:gd name="connsiteX0" fmla="*/ 1371600 w 2278857"/>
              <a:gd name="connsiteY0" fmla="*/ 140494 h 540544"/>
              <a:gd name="connsiteX1" fmla="*/ 1219200 w 2278857"/>
              <a:gd name="connsiteY1" fmla="*/ 166688 h 540544"/>
              <a:gd name="connsiteX2" fmla="*/ 1035844 w 2278857"/>
              <a:gd name="connsiteY2" fmla="*/ 197644 h 540544"/>
              <a:gd name="connsiteX3" fmla="*/ 921544 w 2278857"/>
              <a:gd name="connsiteY3" fmla="*/ 216694 h 540544"/>
              <a:gd name="connsiteX4" fmla="*/ 859632 w 2278857"/>
              <a:gd name="connsiteY4" fmla="*/ 226219 h 540544"/>
              <a:gd name="connsiteX5" fmla="*/ 681038 w 2278857"/>
              <a:gd name="connsiteY5" fmla="*/ 261938 h 540544"/>
              <a:gd name="connsiteX6" fmla="*/ 578644 w 2278857"/>
              <a:gd name="connsiteY6" fmla="*/ 295275 h 540544"/>
              <a:gd name="connsiteX7" fmla="*/ 540544 w 2278857"/>
              <a:gd name="connsiteY7" fmla="*/ 304800 h 540544"/>
              <a:gd name="connsiteX8" fmla="*/ 500063 w 2278857"/>
              <a:gd name="connsiteY8" fmla="*/ 314325 h 540544"/>
              <a:gd name="connsiteX9" fmla="*/ 442913 w 2278857"/>
              <a:gd name="connsiteY9" fmla="*/ 323850 h 540544"/>
              <a:gd name="connsiteX10" fmla="*/ 385763 w 2278857"/>
              <a:gd name="connsiteY10" fmla="*/ 328613 h 540544"/>
              <a:gd name="connsiteX11" fmla="*/ 316707 w 2278857"/>
              <a:gd name="connsiteY11" fmla="*/ 333375 h 540544"/>
              <a:gd name="connsiteX12" fmla="*/ 261938 w 2278857"/>
              <a:gd name="connsiteY12" fmla="*/ 335756 h 540544"/>
              <a:gd name="connsiteX13" fmla="*/ 216694 w 2278857"/>
              <a:gd name="connsiteY13" fmla="*/ 323850 h 540544"/>
              <a:gd name="connsiteX14" fmla="*/ 176213 w 2278857"/>
              <a:gd name="connsiteY14" fmla="*/ 309563 h 540544"/>
              <a:gd name="connsiteX15" fmla="*/ 145257 w 2278857"/>
              <a:gd name="connsiteY15" fmla="*/ 295275 h 540544"/>
              <a:gd name="connsiteX16" fmla="*/ 114300 w 2278857"/>
              <a:gd name="connsiteY16" fmla="*/ 278606 h 540544"/>
              <a:gd name="connsiteX17" fmla="*/ 69057 w 2278857"/>
              <a:gd name="connsiteY17" fmla="*/ 252413 h 540544"/>
              <a:gd name="connsiteX18" fmla="*/ 42863 w 2278857"/>
              <a:gd name="connsiteY18" fmla="*/ 240506 h 540544"/>
              <a:gd name="connsiteX19" fmla="*/ 19050 w 2278857"/>
              <a:gd name="connsiteY19" fmla="*/ 233363 h 540544"/>
              <a:gd name="connsiteX20" fmla="*/ 7144 w 2278857"/>
              <a:gd name="connsiteY20" fmla="*/ 233363 h 540544"/>
              <a:gd name="connsiteX21" fmla="*/ 0 w 2278857"/>
              <a:gd name="connsiteY21" fmla="*/ 238125 h 540544"/>
              <a:gd name="connsiteX22" fmla="*/ 0 w 2278857"/>
              <a:gd name="connsiteY22" fmla="*/ 252413 h 540544"/>
              <a:gd name="connsiteX23" fmla="*/ 7144 w 2278857"/>
              <a:gd name="connsiteY23" fmla="*/ 278606 h 540544"/>
              <a:gd name="connsiteX24" fmla="*/ 19050 w 2278857"/>
              <a:gd name="connsiteY24" fmla="*/ 300038 h 540544"/>
              <a:gd name="connsiteX25" fmla="*/ 64294 w 2278857"/>
              <a:gd name="connsiteY25" fmla="*/ 347663 h 540544"/>
              <a:gd name="connsiteX26" fmla="*/ 119063 w 2278857"/>
              <a:gd name="connsiteY26" fmla="*/ 402431 h 540544"/>
              <a:gd name="connsiteX27" fmla="*/ 150019 w 2278857"/>
              <a:gd name="connsiteY27" fmla="*/ 428625 h 540544"/>
              <a:gd name="connsiteX28" fmla="*/ 171450 w 2278857"/>
              <a:gd name="connsiteY28" fmla="*/ 445294 h 540544"/>
              <a:gd name="connsiteX29" fmla="*/ 202407 w 2278857"/>
              <a:gd name="connsiteY29" fmla="*/ 469106 h 540544"/>
              <a:gd name="connsiteX30" fmla="*/ 250032 w 2278857"/>
              <a:gd name="connsiteY30" fmla="*/ 497681 h 540544"/>
              <a:gd name="connsiteX31" fmla="*/ 295275 w 2278857"/>
              <a:gd name="connsiteY31" fmla="*/ 516731 h 540544"/>
              <a:gd name="connsiteX32" fmla="*/ 338138 w 2278857"/>
              <a:gd name="connsiteY32" fmla="*/ 531019 h 540544"/>
              <a:gd name="connsiteX33" fmla="*/ 369094 w 2278857"/>
              <a:gd name="connsiteY33" fmla="*/ 535781 h 540544"/>
              <a:gd name="connsiteX34" fmla="*/ 421482 w 2278857"/>
              <a:gd name="connsiteY34" fmla="*/ 540544 h 540544"/>
              <a:gd name="connsiteX35" fmla="*/ 445294 w 2278857"/>
              <a:gd name="connsiteY35" fmla="*/ 533400 h 540544"/>
              <a:gd name="connsiteX36" fmla="*/ 535782 w 2278857"/>
              <a:gd name="connsiteY36" fmla="*/ 500063 h 540544"/>
              <a:gd name="connsiteX37" fmla="*/ 640557 w 2278857"/>
              <a:gd name="connsiteY37" fmla="*/ 466725 h 540544"/>
              <a:gd name="connsiteX38" fmla="*/ 721519 w 2278857"/>
              <a:gd name="connsiteY38" fmla="*/ 442913 h 540544"/>
              <a:gd name="connsiteX39" fmla="*/ 883444 w 2278857"/>
              <a:gd name="connsiteY39" fmla="*/ 383381 h 540544"/>
              <a:gd name="connsiteX40" fmla="*/ 1112044 w 2278857"/>
              <a:gd name="connsiteY40" fmla="*/ 342900 h 540544"/>
              <a:gd name="connsiteX41" fmla="*/ 1357313 w 2278857"/>
              <a:gd name="connsiteY41" fmla="*/ 297656 h 540544"/>
              <a:gd name="connsiteX42" fmla="*/ 1531144 w 2278857"/>
              <a:gd name="connsiteY42" fmla="*/ 264319 h 540544"/>
              <a:gd name="connsiteX43" fmla="*/ 1707357 w 2278857"/>
              <a:gd name="connsiteY43" fmla="*/ 245269 h 540544"/>
              <a:gd name="connsiteX44" fmla="*/ 1807369 w 2278857"/>
              <a:gd name="connsiteY44" fmla="*/ 245269 h 540544"/>
              <a:gd name="connsiteX45" fmla="*/ 1924050 w 2278857"/>
              <a:gd name="connsiteY45" fmla="*/ 250031 h 540544"/>
              <a:gd name="connsiteX46" fmla="*/ 2012157 w 2278857"/>
              <a:gd name="connsiteY46" fmla="*/ 254794 h 540544"/>
              <a:gd name="connsiteX47" fmla="*/ 2100263 w 2278857"/>
              <a:gd name="connsiteY47" fmla="*/ 261938 h 540544"/>
              <a:gd name="connsiteX48" fmla="*/ 2185988 w 2278857"/>
              <a:gd name="connsiteY48" fmla="*/ 266700 h 540544"/>
              <a:gd name="connsiteX49" fmla="*/ 2219325 w 2278857"/>
              <a:gd name="connsiteY49" fmla="*/ 264319 h 540544"/>
              <a:gd name="connsiteX50" fmla="*/ 2245519 w 2278857"/>
              <a:gd name="connsiteY50" fmla="*/ 257175 h 540544"/>
              <a:gd name="connsiteX51" fmla="*/ 2266950 w 2278857"/>
              <a:gd name="connsiteY51" fmla="*/ 247650 h 540544"/>
              <a:gd name="connsiteX52" fmla="*/ 2271713 w 2278857"/>
              <a:gd name="connsiteY52" fmla="*/ 242888 h 540544"/>
              <a:gd name="connsiteX53" fmla="*/ 2278857 w 2278857"/>
              <a:gd name="connsiteY53" fmla="*/ 228600 h 540544"/>
              <a:gd name="connsiteX54" fmla="*/ 2278857 w 2278857"/>
              <a:gd name="connsiteY54" fmla="*/ 219075 h 540544"/>
              <a:gd name="connsiteX55" fmla="*/ 2276475 w 2278857"/>
              <a:gd name="connsiteY55" fmla="*/ 202406 h 540544"/>
              <a:gd name="connsiteX56" fmla="*/ 2269332 w 2278857"/>
              <a:gd name="connsiteY56" fmla="*/ 180975 h 540544"/>
              <a:gd name="connsiteX57" fmla="*/ 2262188 w 2278857"/>
              <a:gd name="connsiteY57" fmla="*/ 161925 h 540544"/>
              <a:gd name="connsiteX58" fmla="*/ 2252663 w 2278857"/>
              <a:gd name="connsiteY58" fmla="*/ 145256 h 540544"/>
              <a:gd name="connsiteX59" fmla="*/ 2243138 w 2278857"/>
              <a:gd name="connsiteY59" fmla="*/ 133350 h 540544"/>
              <a:gd name="connsiteX60" fmla="*/ 2228850 w 2278857"/>
              <a:gd name="connsiteY60" fmla="*/ 119063 h 540544"/>
              <a:gd name="connsiteX61" fmla="*/ 2214563 w 2278857"/>
              <a:gd name="connsiteY61" fmla="*/ 107156 h 540544"/>
              <a:gd name="connsiteX62" fmla="*/ 2169319 w 2278857"/>
              <a:gd name="connsiteY62" fmla="*/ 76200 h 540544"/>
              <a:gd name="connsiteX63" fmla="*/ 2145507 w 2278857"/>
              <a:gd name="connsiteY63" fmla="*/ 64294 h 540544"/>
              <a:gd name="connsiteX64" fmla="*/ 2093119 w 2278857"/>
              <a:gd name="connsiteY64" fmla="*/ 40481 h 540544"/>
              <a:gd name="connsiteX65" fmla="*/ 2026444 w 2278857"/>
              <a:gd name="connsiteY65" fmla="*/ 19050 h 540544"/>
              <a:gd name="connsiteX66" fmla="*/ 1981200 w 2278857"/>
              <a:gd name="connsiteY66" fmla="*/ 7144 h 540544"/>
              <a:gd name="connsiteX67" fmla="*/ 1957388 w 2278857"/>
              <a:gd name="connsiteY67" fmla="*/ 0 h 540544"/>
              <a:gd name="connsiteX68" fmla="*/ 1938338 w 2278857"/>
              <a:gd name="connsiteY68" fmla="*/ 11906 h 540544"/>
              <a:gd name="connsiteX69" fmla="*/ 1907382 w 2278857"/>
              <a:gd name="connsiteY69" fmla="*/ 33338 h 540544"/>
              <a:gd name="connsiteX70" fmla="*/ 1862138 w 2278857"/>
              <a:gd name="connsiteY70" fmla="*/ 50006 h 540544"/>
              <a:gd name="connsiteX71" fmla="*/ 1778794 w 2278857"/>
              <a:gd name="connsiteY71" fmla="*/ 73819 h 540544"/>
              <a:gd name="connsiteX72" fmla="*/ 1509713 w 2278857"/>
              <a:gd name="connsiteY72" fmla="*/ 116681 h 540544"/>
              <a:gd name="connsiteX73" fmla="*/ 1371600 w 2278857"/>
              <a:gd name="connsiteY73" fmla="*/ 1404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278857" h="540544">
                <a:moveTo>
                  <a:pt x="1371600" y="140494"/>
                </a:moveTo>
                <a:lnTo>
                  <a:pt x="1219200" y="166688"/>
                </a:lnTo>
                <a:lnTo>
                  <a:pt x="1035844" y="197644"/>
                </a:lnTo>
                <a:lnTo>
                  <a:pt x="921544" y="216694"/>
                </a:lnTo>
                <a:lnTo>
                  <a:pt x="859632" y="226219"/>
                </a:lnTo>
                <a:lnTo>
                  <a:pt x="681038" y="261938"/>
                </a:lnTo>
                <a:lnTo>
                  <a:pt x="578644" y="295275"/>
                </a:lnTo>
                <a:lnTo>
                  <a:pt x="540544" y="304800"/>
                </a:lnTo>
                <a:lnTo>
                  <a:pt x="500063" y="314325"/>
                </a:lnTo>
                <a:lnTo>
                  <a:pt x="442913" y="323850"/>
                </a:lnTo>
                <a:lnTo>
                  <a:pt x="385763" y="328613"/>
                </a:lnTo>
                <a:lnTo>
                  <a:pt x="316707" y="333375"/>
                </a:lnTo>
                <a:lnTo>
                  <a:pt x="261938" y="335756"/>
                </a:lnTo>
                <a:lnTo>
                  <a:pt x="216694" y="323850"/>
                </a:lnTo>
                <a:lnTo>
                  <a:pt x="176213" y="309563"/>
                </a:lnTo>
                <a:lnTo>
                  <a:pt x="145257" y="295275"/>
                </a:lnTo>
                <a:lnTo>
                  <a:pt x="114300" y="278606"/>
                </a:lnTo>
                <a:lnTo>
                  <a:pt x="69057" y="252413"/>
                </a:lnTo>
                <a:lnTo>
                  <a:pt x="42863" y="240506"/>
                </a:lnTo>
                <a:lnTo>
                  <a:pt x="19050" y="233363"/>
                </a:lnTo>
                <a:lnTo>
                  <a:pt x="7144" y="233363"/>
                </a:lnTo>
                <a:lnTo>
                  <a:pt x="0" y="238125"/>
                </a:lnTo>
                <a:lnTo>
                  <a:pt x="0" y="252413"/>
                </a:lnTo>
                <a:lnTo>
                  <a:pt x="7144" y="278606"/>
                </a:lnTo>
                <a:lnTo>
                  <a:pt x="19050" y="300038"/>
                </a:lnTo>
                <a:lnTo>
                  <a:pt x="64294" y="347663"/>
                </a:lnTo>
                <a:lnTo>
                  <a:pt x="119063" y="402431"/>
                </a:lnTo>
                <a:lnTo>
                  <a:pt x="150019" y="428625"/>
                </a:lnTo>
                <a:lnTo>
                  <a:pt x="171450" y="445294"/>
                </a:lnTo>
                <a:lnTo>
                  <a:pt x="202407" y="469106"/>
                </a:lnTo>
                <a:lnTo>
                  <a:pt x="250032" y="497681"/>
                </a:lnTo>
                <a:lnTo>
                  <a:pt x="295275" y="516731"/>
                </a:lnTo>
                <a:lnTo>
                  <a:pt x="338138" y="531019"/>
                </a:lnTo>
                <a:lnTo>
                  <a:pt x="369094" y="535781"/>
                </a:lnTo>
                <a:lnTo>
                  <a:pt x="421482" y="540544"/>
                </a:lnTo>
                <a:lnTo>
                  <a:pt x="445294" y="533400"/>
                </a:lnTo>
                <a:lnTo>
                  <a:pt x="535782" y="500063"/>
                </a:lnTo>
                <a:lnTo>
                  <a:pt x="640557" y="466725"/>
                </a:lnTo>
                <a:lnTo>
                  <a:pt x="721519" y="442913"/>
                </a:lnTo>
                <a:lnTo>
                  <a:pt x="883444" y="383381"/>
                </a:lnTo>
                <a:lnTo>
                  <a:pt x="1112044" y="342900"/>
                </a:lnTo>
                <a:lnTo>
                  <a:pt x="1357313" y="297656"/>
                </a:lnTo>
                <a:lnTo>
                  <a:pt x="1531144" y="264319"/>
                </a:lnTo>
                <a:lnTo>
                  <a:pt x="1707357" y="245269"/>
                </a:lnTo>
                <a:lnTo>
                  <a:pt x="1807369" y="245269"/>
                </a:lnTo>
                <a:lnTo>
                  <a:pt x="1924050" y="250031"/>
                </a:lnTo>
                <a:lnTo>
                  <a:pt x="2012157" y="254794"/>
                </a:lnTo>
                <a:lnTo>
                  <a:pt x="2100263" y="261938"/>
                </a:lnTo>
                <a:lnTo>
                  <a:pt x="2185988" y="266700"/>
                </a:lnTo>
                <a:lnTo>
                  <a:pt x="2219325" y="264319"/>
                </a:lnTo>
                <a:lnTo>
                  <a:pt x="2245519" y="257175"/>
                </a:lnTo>
                <a:lnTo>
                  <a:pt x="2266950" y="247650"/>
                </a:lnTo>
                <a:lnTo>
                  <a:pt x="2271713" y="242888"/>
                </a:lnTo>
                <a:lnTo>
                  <a:pt x="2278857" y="228600"/>
                </a:lnTo>
                <a:lnTo>
                  <a:pt x="2278857" y="219075"/>
                </a:lnTo>
                <a:lnTo>
                  <a:pt x="2276475" y="202406"/>
                </a:lnTo>
                <a:lnTo>
                  <a:pt x="2269332" y="180975"/>
                </a:lnTo>
                <a:lnTo>
                  <a:pt x="2262188" y="161925"/>
                </a:lnTo>
                <a:lnTo>
                  <a:pt x="2252663" y="145256"/>
                </a:lnTo>
                <a:lnTo>
                  <a:pt x="2243138" y="133350"/>
                </a:lnTo>
                <a:lnTo>
                  <a:pt x="2228850" y="119063"/>
                </a:lnTo>
                <a:lnTo>
                  <a:pt x="2214563" y="107156"/>
                </a:lnTo>
                <a:lnTo>
                  <a:pt x="2169319" y="76200"/>
                </a:lnTo>
                <a:lnTo>
                  <a:pt x="2145507" y="64294"/>
                </a:lnTo>
                <a:lnTo>
                  <a:pt x="2093119" y="40481"/>
                </a:lnTo>
                <a:lnTo>
                  <a:pt x="2026444" y="19050"/>
                </a:lnTo>
                <a:lnTo>
                  <a:pt x="1981200" y="7144"/>
                </a:lnTo>
                <a:lnTo>
                  <a:pt x="1957388" y="0"/>
                </a:lnTo>
                <a:lnTo>
                  <a:pt x="1938338" y="11906"/>
                </a:lnTo>
                <a:lnTo>
                  <a:pt x="1907382" y="33338"/>
                </a:lnTo>
                <a:lnTo>
                  <a:pt x="1862138" y="50006"/>
                </a:lnTo>
                <a:lnTo>
                  <a:pt x="1778794" y="73819"/>
                </a:lnTo>
                <a:lnTo>
                  <a:pt x="1509713" y="116681"/>
                </a:lnTo>
                <a:lnTo>
                  <a:pt x="1371600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58A4345A-1475-42B1-BB13-85443B8DBBD7}"/>
              </a:ext>
            </a:extLst>
          </p:cNvPr>
          <p:cNvSpPr/>
          <p:nvPr/>
        </p:nvSpPr>
        <p:spPr>
          <a:xfrm>
            <a:off x="3148013" y="1779588"/>
            <a:ext cx="527050" cy="1049337"/>
          </a:xfrm>
          <a:custGeom>
            <a:avLst/>
            <a:gdLst>
              <a:gd name="connsiteX0" fmla="*/ 516731 w 526256"/>
              <a:gd name="connsiteY0" fmla="*/ 726281 h 1050131"/>
              <a:gd name="connsiteX1" fmla="*/ 507206 w 526256"/>
              <a:gd name="connsiteY1" fmla="*/ 640556 h 1050131"/>
              <a:gd name="connsiteX2" fmla="*/ 502443 w 526256"/>
              <a:gd name="connsiteY2" fmla="*/ 583406 h 1050131"/>
              <a:gd name="connsiteX3" fmla="*/ 473868 w 526256"/>
              <a:gd name="connsiteY3" fmla="*/ 404812 h 1050131"/>
              <a:gd name="connsiteX4" fmla="*/ 464343 w 526256"/>
              <a:gd name="connsiteY4" fmla="*/ 326231 h 1050131"/>
              <a:gd name="connsiteX5" fmla="*/ 457200 w 526256"/>
              <a:gd name="connsiteY5" fmla="*/ 230981 h 1050131"/>
              <a:gd name="connsiteX6" fmla="*/ 461962 w 526256"/>
              <a:gd name="connsiteY6" fmla="*/ 214312 h 1050131"/>
              <a:gd name="connsiteX7" fmla="*/ 469106 w 526256"/>
              <a:gd name="connsiteY7" fmla="*/ 197644 h 1050131"/>
              <a:gd name="connsiteX8" fmla="*/ 478631 w 526256"/>
              <a:gd name="connsiteY8" fmla="*/ 176212 h 1050131"/>
              <a:gd name="connsiteX9" fmla="*/ 485775 w 526256"/>
              <a:gd name="connsiteY9" fmla="*/ 157162 h 1050131"/>
              <a:gd name="connsiteX10" fmla="*/ 485775 w 526256"/>
              <a:gd name="connsiteY10" fmla="*/ 135731 h 1050131"/>
              <a:gd name="connsiteX11" fmla="*/ 485775 w 526256"/>
              <a:gd name="connsiteY11" fmla="*/ 119062 h 1050131"/>
              <a:gd name="connsiteX12" fmla="*/ 481012 w 526256"/>
              <a:gd name="connsiteY12" fmla="*/ 109537 h 1050131"/>
              <a:gd name="connsiteX13" fmla="*/ 471487 w 526256"/>
              <a:gd name="connsiteY13" fmla="*/ 92869 h 1050131"/>
              <a:gd name="connsiteX14" fmla="*/ 454818 w 526256"/>
              <a:gd name="connsiteY14" fmla="*/ 76200 h 1050131"/>
              <a:gd name="connsiteX15" fmla="*/ 445293 w 526256"/>
              <a:gd name="connsiteY15" fmla="*/ 71437 h 1050131"/>
              <a:gd name="connsiteX16" fmla="*/ 426243 w 526256"/>
              <a:gd name="connsiteY16" fmla="*/ 61912 h 1050131"/>
              <a:gd name="connsiteX17" fmla="*/ 361950 w 526256"/>
              <a:gd name="connsiteY17" fmla="*/ 47625 h 1050131"/>
              <a:gd name="connsiteX18" fmla="*/ 283368 w 526256"/>
              <a:gd name="connsiteY18" fmla="*/ 28575 h 1050131"/>
              <a:gd name="connsiteX19" fmla="*/ 219075 w 526256"/>
              <a:gd name="connsiteY19" fmla="*/ 14287 h 1050131"/>
              <a:gd name="connsiteX20" fmla="*/ 171450 w 526256"/>
              <a:gd name="connsiteY20" fmla="*/ 7144 h 1050131"/>
              <a:gd name="connsiteX21" fmla="*/ 114300 w 526256"/>
              <a:gd name="connsiteY21" fmla="*/ 0 h 1050131"/>
              <a:gd name="connsiteX22" fmla="*/ 71437 w 526256"/>
              <a:gd name="connsiteY22" fmla="*/ 0 h 1050131"/>
              <a:gd name="connsiteX23" fmla="*/ 42862 w 526256"/>
              <a:gd name="connsiteY23" fmla="*/ 2381 h 1050131"/>
              <a:gd name="connsiteX24" fmla="*/ 9525 w 526256"/>
              <a:gd name="connsiteY24" fmla="*/ 16669 h 1050131"/>
              <a:gd name="connsiteX25" fmla="*/ 0 w 526256"/>
              <a:gd name="connsiteY25" fmla="*/ 26194 h 1050131"/>
              <a:gd name="connsiteX26" fmla="*/ 0 w 526256"/>
              <a:gd name="connsiteY26" fmla="*/ 38100 h 1050131"/>
              <a:gd name="connsiteX27" fmla="*/ 11906 w 526256"/>
              <a:gd name="connsiteY27" fmla="*/ 52387 h 1050131"/>
              <a:gd name="connsiteX28" fmla="*/ 38100 w 526256"/>
              <a:gd name="connsiteY28" fmla="*/ 66675 h 1050131"/>
              <a:gd name="connsiteX29" fmla="*/ 88106 w 526256"/>
              <a:gd name="connsiteY29" fmla="*/ 92869 h 1050131"/>
              <a:gd name="connsiteX30" fmla="*/ 119062 w 526256"/>
              <a:gd name="connsiteY30" fmla="*/ 114300 h 1050131"/>
              <a:gd name="connsiteX31" fmla="*/ 150018 w 526256"/>
              <a:gd name="connsiteY31" fmla="*/ 138112 h 1050131"/>
              <a:gd name="connsiteX32" fmla="*/ 176212 w 526256"/>
              <a:gd name="connsiteY32" fmla="*/ 164306 h 1050131"/>
              <a:gd name="connsiteX33" fmla="*/ 200025 w 526256"/>
              <a:gd name="connsiteY33" fmla="*/ 195262 h 1050131"/>
              <a:gd name="connsiteX34" fmla="*/ 216693 w 526256"/>
              <a:gd name="connsiteY34" fmla="*/ 228600 h 1050131"/>
              <a:gd name="connsiteX35" fmla="*/ 228600 w 526256"/>
              <a:gd name="connsiteY35" fmla="*/ 266700 h 1050131"/>
              <a:gd name="connsiteX36" fmla="*/ 238125 w 526256"/>
              <a:gd name="connsiteY36" fmla="*/ 307181 h 1050131"/>
              <a:gd name="connsiteX37" fmla="*/ 247650 w 526256"/>
              <a:gd name="connsiteY37" fmla="*/ 357187 h 1050131"/>
              <a:gd name="connsiteX38" fmla="*/ 252412 w 526256"/>
              <a:gd name="connsiteY38" fmla="*/ 402431 h 1050131"/>
              <a:gd name="connsiteX39" fmla="*/ 259556 w 526256"/>
              <a:gd name="connsiteY39" fmla="*/ 511969 h 1050131"/>
              <a:gd name="connsiteX40" fmla="*/ 297656 w 526256"/>
              <a:gd name="connsiteY40" fmla="*/ 647700 h 1050131"/>
              <a:gd name="connsiteX41" fmla="*/ 316706 w 526256"/>
              <a:gd name="connsiteY41" fmla="*/ 778669 h 1050131"/>
              <a:gd name="connsiteX42" fmla="*/ 335756 w 526256"/>
              <a:gd name="connsiteY42" fmla="*/ 892969 h 1050131"/>
              <a:gd name="connsiteX43" fmla="*/ 359568 w 526256"/>
              <a:gd name="connsiteY43" fmla="*/ 983456 h 1050131"/>
              <a:gd name="connsiteX44" fmla="*/ 373856 w 526256"/>
              <a:gd name="connsiteY44" fmla="*/ 1012031 h 1050131"/>
              <a:gd name="connsiteX45" fmla="*/ 388143 w 526256"/>
              <a:gd name="connsiteY45" fmla="*/ 1031081 h 1050131"/>
              <a:gd name="connsiteX46" fmla="*/ 407193 w 526256"/>
              <a:gd name="connsiteY46" fmla="*/ 1045369 h 1050131"/>
              <a:gd name="connsiteX47" fmla="*/ 423862 w 526256"/>
              <a:gd name="connsiteY47" fmla="*/ 1050131 h 1050131"/>
              <a:gd name="connsiteX48" fmla="*/ 447675 w 526256"/>
              <a:gd name="connsiteY48" fmla="*/ 1050131 h 1050131"/>
              <a:gd name="connsiteX49" fmla="*/ 481012 w 526256"/>
              <a:gd name="connsiteY49" fmla="*/ 1042987 h 1050131"/>
              <a:gd name="connsiteX50" fmla="*/ 495300 w 526256"/>
              <a:gd name="connsiteY50" fmla="*/ 1033462 h 1050131"/>
              <a:gd name="connsiteX51" fmla="*/ 504825 w 526256"/>
              <a:gd name="connsiteY51" fmla="*/ 1016794 h 1050131"/>
              <a:gd name="connsiteX52" fmla="*/ 511968 w 526256"/>
              <a:gd name="connsiteY52" fmla="*/ 997744 h 1050131"/>
              <a:gd name="connsiteX53" fmla="*/ 523875 w 526256"/>
              <a:gd name="connsiteY53" fmla="*/ 959644 h 1050131"/>
              <a:gd name="connsiteX54" fmla="*/ 526256 w 526256"/>
              <a:gd name="connsiteY54" fmla="*/ 921544 h 1050131"/>
              <a:gd name="connsiteX55" fmla="*/ 526256 w 526256"/>
              <a:gd name="connsiteY55" fmla="*/ 871537 h 1050131"/>
              <a:gd name="connsiteX56" fmla="*/ 516731 w 526256"/>
              <a:gd name="connsiteY56" fmla="*/ 726281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26256" h="1050131">
                <a:moveTo>
                  <a:pt x="516731" y="726281"/>
                </a:moveTo>
                <a:lnTo>
                  <a:pt x="507206" y="640556"/>
                </a:lnTo>
                <a:lnTo>
                  <a:pt x="502443" y="583406"/>
                </a:lnTo>
                <a:lnTo>
                  <a:pt x="473868" y="404812"/>
                </a:lnTo>
                <a:lnTo>
                  <a:pt x="464343" y="326231"/>
                </a:lnTo>
                <a:lnTo>
                  <a:pt x="457200" y="230981"/>
                </a:lnTo>
                <a:lnTo>
                  <a:pt x="461962" y="214312"/>
                </a:lnTo>
                <a:lnTo>
                  <a:pt x="469106" y="197644"/>
                </a:lnTo>
                <a:lnTo>
                  <a:pt x="478631" y="176212"/>
                </a:lnTo>
                <a:lnTo>
                  <a:pt x="485775" y="157162"/>
                </a:lnTo>
                <a:lnTo>
                  <a:pt x="485775" y="135731"/>
                </a:lnTo>
                <a:lnTo>
                  <a:pt x="485775" y="119062"/>
                </a:lnTo>
                <a:lnTo>
                  <a:pt x="481012" y="109537"/>
                </a:lnTo>
                <a:lnTo>
                  <a:pt x="471487" y="92869"/>
                </a:lnTo>
                <a:lnTo>
                  <a:pt x="454818" y="76200"/>
                </a:lnTo>
                <a:lnTo>
                  <a:pt x="445293" y="71437"/>
                </a:lnTo>
                <a:lnTo>
                  <a:pt x="426243" y="61912"/>
                </a:lnTo>
                <a:lnTo>
                  <a:pt x="361950" y="47625"/>
                </a:lnTo>
                <a:lnTo>
                  <a:pt x="283368" y="28575"/>
                </a:lnTo>
                <a:lnTo>
                  <a:pt x="219075" y="14287"/>
                </a:lnTo>
                <a:lnTo>
                  <a:pt x="171450" y="7144"/>
                </a:lnTo>
                <a:lnTo>
                  <a:pt x="114300" y="0"/>
                </a:lnTo>
                <a:lnTo>
                  <a:pt x="71437" y="0"/>
                </a:lnTo>
                <a:lnTo>
                  <a:pt x="42862" y="2381"/>
                </a:lnTo>
                <a:lnTo>
                  <a:pt x="9525" y="16669"/>
                </a:lnTo>
                <a:lnTo>
                  <a:pt x="0" y="26194"/>
                </a:lnTo>
                <a:lnTo>
                  <a:pt x="0" y="38100"/>
                </a:lnTo>
                <a:lnTo>
                  <a:pt x="11906" y="52387"/>
                </a:lnTo>
                <a:lnTo>
                  <a:pt x="38100" y="66675"/>
                </a:lnTo>
                <a:lnTo>
                  <a:pt x="88106" y="92869"/>
                </a:lnTo>
                <a:lnTo>
                  <a:pt x="119062" y="114300"/>
                </a:lnTo>
                <a:lnTo>
                  <a:pt x="150018" y="138112"/>
                </a:lnTo>
                <a:lnTo>
                  <a:pt x="176212" y="164306"/>
                </a:lnTo>
                <a:lnTo>
                  <a:pt x="200025" y="195262"/>
                </a:lnTo>
                <a:lnTo>
                  <a:pt x="216693" y="228600"/>
                </a:lnTo>
                <a:lnTo>
                  <a:pt x="228600" y="266700"/>
                </a:lnTo>
                <a:lnTo>
                  <a:pt x="238125" y="307181"/>
                </a:lnTo>
                <a:lnTo>
                  <a:pt x="247650" y="357187"/>
                </a:lnTo>
                <a:lnTo>
                  <a:pt x="252412" y="402431"/>
                </a:lnTo>
                <a:lnTo>
                  <a:pt x="259556" y="511969"/>
                </a:lnTo>
                <a:lnTo>
                  <a:pt x="297656" y="647700"/>
                </a:lnTo>
                <a:lnTo>
                  <a:pt x="316706" y="778669"/>
                </a:lnTo>
                <a:lnTo>
                  <a:pt x="335756" y="892969"/>
                </a:lnTo>
                <a:lnTo>
                  <a:pt x="359568" y="983456"/>
                </a:lnTo>
                <a:lnTo>
                  <a:pt x="373856" y="1012031"/>
                </a:lnTo>
                <a:lnTo>
                  <a:pt x="388143" y="1031081"/>
                </a:lnTo>
                <a:lnTo>
                  <a:pt x="407193" y="1045369"/>
                </a:lnTo>
                <a:lnTo>
                  <a:pt x="423862" y="1050131"/>
                </a:lnTo>
                <a:lnTo>
                  <a:pt x="447675" y="1050131"/>
                </a:lnTo>
                <a:lnTo>
                  <a:pt x="481012" y="1042987"/>
                </a:lnTo>
                <a:lnTo>
                  <a:pt x="495300" y="1033462"/>
                </a:lnTo>
                <a:lnTo>
                  <a:pt x="504825" y="1016794"/>
                </a:lnTo>
                <a:lnTo>
                  <a:pt x="511968" y="997744"/>
                </a:lnTo>
                <a:lnTo>
                  <a:pt x="523875" y="959644"/>
                </a:lnTo>
                <a:lnTo>
                  <a:pt x="526256" y="921544"/>
                </a:lnTo>
                <a:lnTo>
                  <a:pt x="526256" y="871537"/>
                </a:lnTo>
                <a:cubicBezTo>
                  <a:pt x="525462" y="831850"/>
                  <a:pt x="524669" y="792162"/>
                  <a:pt x="516731" y="7262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F8BE309-BBB8-4DAD-9516-6B0975C59F2D}"/>
              </a:ext>
            </a:extLst>
          </p:cNvPr>
          <p:cNvSpPr/>
          <p:nvPr/>
        </p:nvSpPr>
        <p:spPr>
          <a:xfrm>
            <a:off x="4110038" y="1598613"/>
            <a:ext cx="504825" cy="1139825"/>
          </a:xfrm>
          <a:custGeom>
            <a:avLst/>
            <a:gdLst>
              <a:gd name="connsiteX0" fmla="*/ 107156 w 504825"/>
              <a:gd name="connsiteY0" fmla="*/ 833437 h 1140619"/>
              <a:gd name="connsiteX1" fmla="*/ 130968 w 504825"/>
              <a:gd name="connsiteY1" fmla="*/ 726281 h 1140619"/>
              <a:gd name="connsiteX2" fmla="*/ 142875 w 504825"/>
              <a:gd name="connsiteY2" fmla="*/ 661987 h 1140619"/>
              <a:gd name="connsiteX3" fmla="*/ 176212 w 504825"/>
              <a:gd name="connsiteY3" fmla="*/ 454819 h 1140619"/>
              <a:gd name="connsiteX4" fmla="*/ 180975 w 504825"/>
              <a:gd name="connsiteY4" fmla="*/ 414337 h 1140619"/>
              <a:gd name="connsiteX5" fmla="*/ 183356 w 504825"/>
              <a:gd name="connsiteY5" fmla="*/ 381000 h 1140619"/>
              <a:gd name="connsiteX6" fmla="*/ 185737 w 504825"/>
              <a:gd name="connsiteY6" fmla="*/ 350044 h 1140619"/>
              <a:gd name="connsiteX7" fmla="*/ 188118 w 504825"/>
              <a:gd name="connsiteY7" fmla="*/ 283369 h 1140619"/>
              <a:gd name="connsiteX8" fmla="*/ 188118 w 504825"/>
              <a:gd name="connsiteY8" fmla="*/ 259556 h 1140619"/>
              <a:gd name="connsiteX9" fmla="*/ 185737 w 504825"/>
              <a:gd name="connsiteY9" fmla="*/ 242887 h 1140619"/>
              <a:gd name="connsiteX10" fmla="*/ 180975 w 504825"/>
              <a:gd name="connsiteY10" fmla="*/ 214312 h 1140619"/>
              <a:gd name="connsiteX11" fmla="*/ 176212 w 504825"/>
              <a:gd name="connsiteY11" fmla="*/ 202406 h 1140619"/>
              <a:gd name="connsiteX12" fmla="*/ 171450 w 504825"/>
              <a:gd name="connsiteY12" fmla="*/ 192881 h 1140619"/>
              <a:gd name="connsiteX13" fmla="*/ 164306 w 504825"/>
              <a:gd name="connsiteY13" fmla="*/ 178594 h 1140619"/>
              <a:gd name="connsiteX14" fmla="*/ 157162 w 504825"/>
              <a:gd name="connsiteY14" fmla="*/ 166687 h 1140619"/>
              <a:gd name="connsiteX15" fmla="*/ 142875 w 504825"/>
              <a:gd name="connsiteY15" fmla="*/ 152400 h 1140619"/>
              <a:gd name="connsiteX16" fmla="*/ 121443 w 504825"/>
              <a:gd name="connsiteY16" fmla="*/ 130969 h 1140619"/>
              <a:gd name="connsiteX17" fmla="*/ 92868 w 504825"/>
              <a:gd name="connsiteY17" fmla="*/ 109537 h 1140619"/>
              <a:gd name="connsiteX18" fmla="*/ 61912 w 504825"/>
              <a:gd name="connsiteY18" fmla="*/ 88106 h 1140619"/>
              <a:gd name="connsiteX19" fmla="*/ 21431 w 504825"/>
              <a:gd name="connsiteY19" fmla="*/ 61912 h 1140619"/>
              <a:gd name="connsiteX20" fmla="*/ 7143 w 504825"/>
              <a:gd name="connsiteY20" fmla="*/ 47625 h 1140619"/>
              <a:gd name="connsiteX21" fmla="*/ 0 w 504825"/>
              <a:gd name="connsiteY21" fmla="*/ 35719 h 1140619"/>
              <a:gd name="connsiteX22" fmla="*/ 0 w 504825"/>
              <a:gd name="connsiteY22" fmla="*/ 23812 h 1140619"/>
              <a:gd name="connsiteX23" fmla="*/ 4762 w 504825"/>
              <a:gd name="connsiteY23" fmla="*/ 16669 h 1140619"/>
              <a:gd name="connsiteX24" fmla="*/ 14287 w 504825"/>
              <a:gd name="connsiteY24" fmla="*/ 9525 h 1140619"/>
              <a:gd name="connsiteX25" fmla="*/ 35718 w 504825"/>
              <a:gd name="connsiteY25" fmla="*/ 2381 h 1140619"/>
              <a:gd name="connsiteX26" fmla="*/ 59531 w 504825"/>
              <a:gd name="connsiteY26" fmla="*/ 0 h 1140619"/>
              <a:gd name="connsiteX27" fmla="*/ 133350 w 504825"/>
              <a:gd name="connsiteY27" fmla="*/ 7144 h 1140619"/>
              <a:gd name="connsiteX28" fmla="*/ 202406 w 504825"/>
              <a:gd name="connsiteY28" fmla="*/ 21431 h 1140619"/>
              <a:gd name="connsiteX29" fmla="*/ 259556 w 504825"/>
              <a:gd name="connsiteY29" fmla="*/ 42862 h 1140619"/>
              <a:gd name="connsiteX30" fmla="*/ 309562 w 504825"/>
              <a:gd name="connsiteY30" fmla="*/ 66675 h 1140619"/>
              <a:gd name="connsiteX31" fmla="*/ 352425 w 504825"/>
              <a:gd name="connsiteY31" fmla="*/ 90487 h 1140619"/>
              <a:gd name="connsiteX32" fmla="*/ 388143 w 504825"/>
              <a:gd name="connsiteY32" fmla="*/ 116681 h 1140619"/>
              <a:gd name="connsiteX33" fmla="*/ 438150 w 504825"/>
              <a:gd name="connsiteY33" fmla="*/ 157162 h 1140619"/>
              <a:gd name="connsiteX34" fmla="*/ 483393 w 504825"/>
              <a:gd name="connsiteY34" fmla="*/ 204787 h 1140619"/>
              <a:gd name="connsiteX35" fmla="*/ 495300 w 504825"/>
              <a:gd name="connsiteY35" fmla="*/ 219075 h 1140619"/>
              <a:gd name="connsiteX36" fmla="*/ 500062 w 504825"/>
              <a:gd name="connsiteY36" fmla="*/ 226219 h 1140619"/>
              <a:gd name="connsiteX37" fmla="*/ 502443 w 504825"/>
              <a:gd name="connsiteY37" fmla="*/ 235744 h 1140619"/>
              <a:gd name="connsiteX38" fmla="*/ 504825 w 504825"/>
              <a:gd name="connsiteY38" fmla="*/ 247650 h 1140619"/>
              <a:gd name="connsiteX39" fmla="*/ 500062 w 504825"/>
              <a:gd name="connsiteY39" fmla="*/ 261937 h 1140619"/>
              <a:gd name="connsiteX40" fmla="*/ 488156 w 504825"/>
              <a:gd name="connsiteY40" fmla="*/ 276225 h 1140619"/>
              <a:gd name="connsiteX41" fmla="*/ 473868 w 504825"/>
              <a:gd name="connsiteY41" fmla="*/ 292894 h 1140619"/>
              <a:gd name="connsiteX42" fmla="*/ 459581 w 504825"/>
              <a:gd name="connsiteY42" fmla="*/ 319087 h 1140619"/>
              <a:gd name="connsiteX43" fmla="*/ 447675 w 504825"/>
              <a:gd name="connsiteY43" fmla="*/ 352425 h 1140619"/>
              <a:gd name="connsiteX44" fmla="*/ 440531 w 504825"/>
              <a:gd name="connsiteY44" fmla="*/ 392906 h 1140619"/>
              <a:gd name="connsiteX45" fmla="*/ 438150 w 504825"/>
              <a:gd name="connsiteY45" fmla="*/ 440531 h 1140619"/>
              <a:gd name="connsiteX46" fmla="*/ 435768 w 504825"/>
              <a:gd name="connsiteY46" fmla="*/ 483394 h 1140619"/>
              <a:gd name="connsiteX47" fmla="*/ 326231 w 504825"/>
              <a:gd name="connsiteY47" fmla="*/ 745331 h 1140619"/>
              <a:gd name="connsiteX48" fmla="*/ 226218 w 504825"/>
              <a:gd name="connsiteY48" fmla="*/ 988219 h 1140619"/>
              <a:gd name="connsiteX49" fmla="*/ 183356 w 504825"/>
              <a:gd name="connsiteY49" fmla="*/ 1085850 h 1140619"/>
              <a:gd name="connsiteX50" fmla="*/ 166687 w 504825"/>
              <a:gd name="connsiteY50" fmla="*/ 1109662 h 1140619"/>
              <a:gd name="connsiteX51" fmla="*/ 145256 w 504825"/>
              <a:gd name="connsiteY51" fmla="*/ 1128712 h 1140619"/>
              <a:gd name="connsiteX52" fmla="*/ 130968 w 504825"/>
              <a:gd name="connsiteY52" fmla="*/ 1138237 h 1140619"/>
              <a:gd name="connsiteX53" fmla="*/ 119062 w 504825"/>
              <a:gd name="connsiteY53" fmla="*/ 1140619 h 1140619"/>
              <a:gd name="connsiteX54" fmla="*/ 104775 w 504825"/>
              <a:gd name="connsiteY54" fmla="*/ 1140619 h 1140619"/>
              <a:gd name="connsiteX55" fmla="*/ 78581 w 504825"/>
              <a:gd name="connsiteY55" fmla="*/ 1133475 h 1140619"/>
              <a:gd name="connsiteX56" fmla="*/ 61912 w 504825"/>
              <a:gd name="connsiteY56" fmla="*/ 1119187 h 1140619"/>
              <a:gd name="connsiteX57" fmla="*/ 54768 w 504825"/>
              <a:gd name="connsiteY57" fmla="*/ 1104900 h 1140619"/>
              <a:gd name="connsiteX58" fmla="*/ 50006 w 504825"/>
              <a:gd name="connsiteY58" fmla="*/ 1092994 h 1140619"/>
              <a:gd name="connsiteX59" fmla="*/ 50006 w 504825"/>
              <a:gd name="connsiteY59" fmla="*/ 1071562 h 1140619"/>
              <a:gd name="connsiteX60" fmla="*/ 57150 w 504825"/>
              <a:gd name="connsiteY60" fmla="*/ 1035844 h 1140619"/>
              <a:gd name="connsiteX61" fmla="*/ 107156 w 504825"/>
              <a:gd name="connsiteY61" fmla="*/ 833437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04825" h="1140619">
                <a:moveTo>
                  <a:pt x="107156" y="833437"/>
                </a:moveTo>
                <a:lnTo>
                  <a:pt x="130968" y="726281"/>
                </a:lnTo>
                <a:lnTo>
                  <a:pt x="142875" y="661987"/>
                </a:lnTo>
                <a:lnTo>
                  <a:pt x="176212" y="454819"/>
                </a:lnTo>
                <a:lnTo>
                  <a:pt x="180975" y="414337"/>
                </a:lnTo>
                <a:lnTo>
                  <a:pt x="183356" y="381000"/>
                </a:lnTo>
                <a:lnTo>
                  <a:pt x="185737" y="350044"/>
                </a:lnTo>
                <a:cubicBezTo>
                  <a:pt x="186531" y="327819"/>
                  <a:pt x="187324" y="305594"/>
                  <a:pt x="188118" y="283369"/>
                </a:cubicBezTo>
                <a:lnTo>
                  <a:pt x="188118" y="259556"/>
                </a:lnTo>
                <a:lnTo>
                  <a:pt x="185737" y="242887"/>
                </a:lnTo>
                <a:lnTo>
                  <a:pt x="180975" y="214312"/>
                </a:lnTo>
                <a:lnTo>
                  <a:pt x="176212" y="202406"/>
                </a:lnTo>
                <a:lnTo>
                  <a:pt x="171450" y="192881"/>
                </a:lnTo>
                <a:lnTo>
                  <a:pt x="164306" y="178594"/>
                </a:lnTo>
                <a:lnTo>
                  <a:pt x="157162" y="166687"/>
                </a:lnTo>
                <a:lnTo>
                  <a:pt x="142875" y="152400"/>
                </a:lnTo>
                <a:lnTo>
                  <a:pt x="121443" y="130969"/>
                </a:lnTo>
                <a:lnTo>
                  <a:pt x="92868" y="109537"/>
                </a:lnTo>
                <a:lnTo>
                  <a:pt x="61912" y="88106"/>
                </a:lnTo>
                <a:lnTo>
                  <a:pt x="21431" y="61912"/>
                </a:lnTo>
                <a:lnTo>
                  <a:pt x="7143" y="47625"/>
                </a:lnTo>
                <a:lnTo>
                  <a:pt x="0" y="35719"/>
                </a:lnTo>
                <a:lnTo>
                  <a:pt x="0" y="23812"/>
                </a:lnTo>
                <a:lnTo>
                  <a:pt x="4762" y="16669"/>
                </a:lnTo>
                <a:lnTo>
                  <a:pt x="14287" y="9525"/>
                </a:lnTo>
                <a:lnTo>
                  <a:pt x="35718" y="2381"/>
                </a:lnTo>
                <a:lnTo>
                  <a:pt x="59531" y="0"/>
                </a:lnTo>
                <a:lnTo>
                  <a:pt x="133350" y="7144"/>
                </a:lnTo>
                <a:lnTo>
                  <a:pt x="202406" y="21431"/>
                </a:lnTo>
                <a:lnTo>
                  <a:pt x="259556" y="42862"/>
                </a:lnTo>
                <a:lnTo>
                  <a:pt x="309562" y="66675"/>
                </a:lnTo>
                <a:lnTo>
                  <a:pt x="352425" y="90487"/>
                </a:lnTo>
                <a:lnTo>
                  <a:pt x="388143" y="116681"/>
                </a:lnTo>
                <a:lnTo>
                  <a:pt x="438150" y="157162"/>
                </a:lnTo>
                <a:lnTo>
                  <a:pt x="483393" y="204787"/>
                </a:lnTo>
                <a:lnTo>
                  <a:pt x="495300" y="219075"/>
                </a:lnTo>
                <a:lnTo>
                  <a:pt x="500062" y="226219"/>
                </a:lnTo>
                <a:lnTo>
                  <a:pt x="502443" y="235744"/>
                </a:lnTo>
                <a:lnTo>
                  <a:pt x="504825" y="247650"/>
                </a:lnTo>
                <a:lnTo>
                  <a:pt x="500062" y="261937"/>
                </a:lnTo>
                <a:lnTo>
                  <a:pt x="488156" y="276225"/>
                </a:lnTo>
                <a:lnTo>
                  <a:pt x="473868" y="292894"/>
                </a:lnTo>
                <a:lnTo>
                  <a:pt x="459581" y="319087"/>
                </a:lnTo>
                <a:lnTo>
                  <a:pt x="447675" y="352425"/>
                </a:lnTo>
                <a:lnTo>
                  <a:pt x="440531" y="392906"/>
                </a:lnTo>
                <a:lnTo>
                  <a:pt x="438150" y="440531"/>
                </a:lnTo>
                <a:lnTo>
                  <a:pt x="435768" y="483394"/>
                </a:lnTo>
                <a:lnTo>
                  <a:pt x="326231" y="745331"/>
                </a:lnTo>
                <a:lnTo>
                  <a:pt x="226218" y="988219"/>
                </a:lnTo>
                <a:lnTo>
                  <a:pt x="183356" y="1085850"/>
                </a:lnTo>
                <a:lnTo>
                  <a:pt x="166687" y="1109662"/>
                </a:lnTo>
                <a:lnTo>
                  <a:pt x="145256" y="1128712"/>
                </a:lnTo>
                <a:lnTo>
                  <a:pt x="130968" y="1138237"/>
                </a:lnTo>
                <a:lnTo>
                  <a:pt x="119062" y="1140619"/>
                </a:lnTo>
                <a:lnTo>
                  <a:pt x="104775" y="1140619"/>
                </a:lnTo>
                <a:lnTo>
                  <a:pt x="78581" y="1133475"/>
                </a:lnTo>
                <a:lnTo>
                  <a:pt x="61912" y="1119187"/>
                </a:lnTo>
                <a:lnTo>
                  <a:pt x="54768" y="1104900"/>
                </a:lnTo>
                <a:lnTo>
                  <a:pt x="50006" y="1092994"/>
                </a:lnTo>
                <a:lnTo>
                  <a:pt x="50006" y="1071562"/>
                </a:lnTo>
                <a:lnTo>
                  <a:pt x="57150" y="1035844"/>
                </a:lnTo>
                <a:lnTo>
                  <a:pt x="107156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A3E44C39-CE69-4F06-8A9D-E3DDAEC5F152}"/>
              </a:ext>
            </a:extLst>
          </p:cNvPr>
          <p:cNvSpPr/>
          <p:nvPr/>
        </p:nvSpPr>
        <p:spPr>
          <a:xfrm>
            <a:off x="2903538" y="3001963"/>
            <a:ext cx="501650" cy="930275"/>
          </a:xfrm>
          <a:custGeom>
            <a:avLst/>
            <a:gdLst>
              <a:gd name="connsiteX0" fmla="*/ 383381 w 502444"/>
              <a:gd name="connsiteY0" fmla="*/ 271463 h 928688"/>
              <a:gd name="connsiteX1" fmla="*/ 423862 w 502444"/>
              <a:gd name="connsiteY1" fmla="*/ 476250 h 928688"/>
              <a:gd name="connsiteX2" fmla="*/ 464344 w 502444"/>
              <a:gd name="connsiteY2" fmla="*/ 676275 h 928688"/>
              <a:gd name="connsiteX3" fmla="*/ 502444 w 502444"/>
              <a:gd name="connsiteY3" fmla="*/ 783432 h 928688"/>
              <a:gd name="connsiteX4" fmla="*/ 502444 w 502444"/>
              <a:gd name="connsiteY4" fmla="*/ 819150 h 928688"/>
              <a:gd name="connsiteX5" fmla="*/ 497681 w 502444"/>
              <a:gd name="connsiteY5" fmla="*/ 854869 h 928688"/>
              <a:gd name="connsiteX6" fmla="*/ 490537 w 502444"/>
              <a:gd name="connsiteY6" fmla="*/ 890588 h 928688"/>
              <a:gd name="connsiteX7" fmla="*/ 481012 w 502444"/>
              <a:gd name="connsiteY7" fmla="*/ 909638 h 928688"/>
              <a:gd name="connsiteX8" fmla="*/ 464344 w 502444"/>
              <a:gd name="connsiteY8" fmla="*/ 926307 h 928688"/>
              <a:gd name="connsiteX9" fmla="*/ 447675 w 502444"/>
              <a:gd name="connsiteY9" fmla="*/ 928688 h 928688"/>
              <a:gd name="connsiteX10" fmla="*/ 438150 w 502444"/>
              <a:gd name="connsiteY10" fmla="*/ 928688 h 928688"/>
              <a:gd name="connsiteX11" fmla="*/ 414337 w 502444"/>
              <a:gd name="connsiteY11" fmla="*/ 919163 h 928688"/>
              <a:gd name="connsiteX12" fmla="*/ 400050 w 502444"/>
              <a:gd name="connsiteY12" fmla="*/ 907257 h 928688"/>
              <a:gd name="connsiteX13" fmla="*/ 383381 w 502444"/>
              <a:gd name="connsiteY13" fmla="*/ 890588 h 928688"/>
              <a:gd name="connsiteX14" fmla="*/ 369094 w 502444"/>
              <a:gd name="connsiteY14" fmla="*/ 876300 h 928688"/>
              <a:gd name="connsiteX15" fmla="*/ 352425 w 502444"/>
              <a:gd name="connsiteY15" fmla="*/ 854869 h 928688"/>
              <a:gd name="connsiteX16" fmla="*/ 326231 w 502444"/>
              <a:gd name="connsiteY16" fmla="*/ 816769 h 928688"/>
              <a:gd name="connsiteX17" fmla="*/ 314325 w 502444"/>
              <a:gd name="connsiteY17" fmla="*/ 792957 h 928688"/>
              <a:gd name="connsiteX18" fmla="*/ 297656 w 502444"/>
              <a:gd name="connsiteY18" fmla="*/ 759619 h 928688"/>
              <a:gd name="connsiteX19" fmla="*/ 285750 w 502444"/>
              <a:gd name="connsiteY19" fmla="*/ 726282 h 928688"/>
              <a:gd name="connsiteX20" fmla="*/ 273844 w 502444"/>
              <a:gd name="connsiteY20" fmla="*/ 685800 h 928688"/>
              <a:gd name="connsiteX21" fmla="*/ 264319 w 502444"/>
              <a:gd name="connsiteY21" fmla="*/ 638175 h 928688"/>
              <a:gd name="connsiteX22" fmla="*/ 257175 w 502444"/>
              <a:gd name="connsiteY22" fmla="*/ 588169 h 928688"/>
              <a:gd name="connsiteX23" fmla="*/ 250031 w 502444"/>
              <a:gd name="connsiteY23" fmla="*/ 531019 h 928688"/>
              <a:gd name="connsiteX24" fmla="*/ 238125 w 502444"/>
              <a:gd name="connsiteY24" fmla="*/ 476250 h 928688"/>
              <a:gd name="connsiteX25" fmla="*/ 226219 w 502444"/>
              <a:gd name="connsiteY25" fmla="*/ 423863 h 928688"/>
              <a:gd name="connsiteX26" fmla="*/ 209550 w 502444"/>
              <a:gd name="connsiteY26" fmla="*/ 373857 h 928688"/>
              <a:gd name="connsiteX27" fmla="*/ 197644 w 502444"/>
              <a:gd name="connsiteY27" fmla="*/ 333375 h 928688"/>
              <a:gd name="connsiteX28" fmla="*/ 173831 w 502444"/>
              <a:gd name="connsiteY28" fmla="*/ 278607 h 928688"/>
              <a:gd name="connsiteX29" fmla="*/ 152400 w 502444"/>
              <a:gd name="connsiteY29" fmla="*/ 228600 h 928688"/>
              <a:gd name="connsiteX30" fmla="*/ 123825 w 502444"/>
              <a:gd name="connsiteY30" fmla="*/ 176213 h 928688"/>
              <a:gd name="connsiteX31" fmla="*/ 97631 w 502444"/>
              <a:gd name="connsiteY31" fmla="*/ 142875 h 928688"/>
              <a:gd name="connsiteX32" fmla="*/ 78581 w 502444"/>
              <a:gd name="connsiteY32" fmla="*/ 119063 h 928688"/>
              <a:gd name="connsiteX33" fmla="*/ 57150 w 502444"/>
              <a:gd name="connsiteY33" fmla="*/ 92869 h 928688"/>
              <a:gd name="connsiteX34" fmla="*/ 33337 w 502444"/>
              <a:gd name="connsiteY34" fmla="*/ 69057 h 928688"/>
              <a:gd name="connsiteX35" fmla="*/ 14287 w 502444"/>
              <a:gd name="connsiteY35" fmla="*/ 47625 h 928688"/>
              <a:gd name="connsiteX36" fmla="*/ 4762 w 502444"/>
              <a:gd name="connsiteY36" fmla="*/ 30957 h 928688"/>
              <a:gd name="connsiteX37" fmla="*/ 0 w 502444"/>
              <a:gd name="connsiteY37" fmla="*/ 14288 h 928688"/>
              <a:gd name="connsiteX38" fmla="*/ 7144 w 502444"/>
              <a:gd name="connsiteY38" fmla="*/ 2382 h 928688"/>
              <a:gd name="connsiteX39" fmla="*/ 19050 w 502444"/>
              <a:gd name="connsiteY39" fmla="*/ 0 h 928688"/>
              <a:gd name="connsiteX40" fmla="*/ 61912 w 502444"/>
              <a:gd name="connsiteY40" fmla="*/ 2382 h 928688"/>
              <a:gd name="connsiteX41" fmla="*/ 128587 w 502444"/>
              <a:gd name="connsiteY41" fmla="*/ 4763 h 928688"/>
              <a:gd name="connsiteX42" fmla="*/ 195262 w 502444"/>
              <a:gd name="connsiteY42" fmla="*/ 19050 h 928688"/>
              <a:gd name="connsiteX43" fmla="*/ 273844 w 502444"/>
              <a:gd name="connsiteY43" fmla="*/ 40482 h 928688"/>
              <a:gd name="connsiteX44" fmla="*/ 350044 w 502444"/>
              <a:gd name="connsiteY44" fmla="*/ 69057 h 928688"/>
              <a:gd name="connsiteX45" fmla="*/ 364331 w 502444"/>
              <a:gd name="connsiteY45" fmla="*/ 180975 h 928688"/>
              <a:gd name="connsiteX46" fmla="*/ 383381 w 502444"/>
              <a:gd name="connsiteY46" fmla="*/ 2714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2444" h="928688">
                <a:moveTo>
                  <a:pt x="383381" y="271463"/>
                </a:moveTo>
                <a:lnTo>
                  <a:pt x="423862" y="476250"/>
                </a:lnTo>
                <a:lnTo>
                  <a:pt x="464344" y="676275"/>
                </a:lnTo>
                <a:lnTo>
                  <a:pt x="502444" y="783432"/>
                </a:lnTo>
                <a:lnTo>
                  <a:pt x="502444" y="819150"/>
                </a:lnTo>
                <a:lnTo>
                  <a:pt x="497681" y="854869"/>
                </a:lnTo>
                <a:lnTo>
                  <a:pt x="490537" y="890588"/>
                </a:lnTo>
                <a:lnTo>
                  <a:pt x="481012" y="909638"/>
                </a:lnTo>
                <a:lnTo>
                  <a:pt x="464344" y="926307"/>
                </a:lnTo>
                <a:lnTo>
                  <a:pt x="447675" y="928688"/>
                </a:lnTo>
                <a:lnTo>
                  <a:pt x="438150" y="928688"/>
                </a:lnTo>
                <a:lnTo>
                  <a:pt x="414337" y="919163"/>
                </a:lnTo>
                <a:lnTo>
                  <a:pt x="400050" y="907257"/>
                </a:lnTo>
                <a:lnTo>
                  <a:pt x="383381" y="890588"/>
                </a:lnTo>
                <a:lnTo>
                  <a:pt x="369094" y="876300"/>
                </a:lnTo>
                <a:lnTo>
                  <a:pt x="352425" y="854869"/>
                </a:lnTo>
                <a:lnTo>
                  <a:pt x="326231" y="816769"/>
                </a:lnTo>
                <a:lnTo>
                  <a:pt x="314325" y="792957"/>
                </a:lnTo>
                <a:lnTo>
                  <a:pt x="297656" y="759619"/>
                </a:lnTo>
                <a:lnTo>
                  <a:pt x="285750" y="726282"/>
                </a:lnTo>
                <a:lnTo>
                  <a:pt x="273844" y="685800"/>
                </a:lnTo>
                <a:lnTo>
                  <a:pt x="264319" y="638175"/>
                </a:lnTo>
                <a:lnTo>
                  <a:pt x="257175" y="588169"/>
                </a:lnTo>
                <a:lnTo>
                  <a:pt x="250031" y="531019"/>
                </a:lnTo>
                <a:lnTo>
                  <a:pt x="238125" y="476250"/>
                </a:lnTo>
                <a:lnTo>
                  <a:pt x="226219" y="423863"/>
                </a:lnTo>
                <a:lnTo>
                  <a:pt x="209550" y="373857"/>
                </a:lnTo>
                <a:lnTo>
                  <a:pt x="197644" y="333375"/>
                </a:lnTo>
                <a:lnTo>
                  <a:pt x="173831" y="278607"/>
                </a:lnTo>
                <a:lnTo>
                  <a:pt x="152400" y="228600"/>
                </a:lnTo>
                <a:lnTo>
                  <a:pt x="123825" y="176213"/>
                </a:lnTo>
                <a:lnTo>
                  <a:pt x="97631" y="142875"/>
                </a:lnTo>
                <a:lnTo>
                  <a:pt x="78581" y="119063"/>
                </a:lnTo>
                <a:lnTo>
                  <a:pt x="57150" y="92869"/>
                </a:lnTo>
                <a:lnTo>
                  <a:pt x="33337" y="69057"/>
                </a:lnTo>
                <a:lnTo>
                  <a:pt x="14287" y="47625"/>
                </a:lnTo>
                <a:lnTo>
                  <a:pt x="4762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19050" y="0"/>
                </a:lnTo>
                <a:lnTo>
                  <a:pt x="61912" y="2382"/>
                </a:lnTo>
                <a:lnTo>
                  <a:pt x="128587" y="4763"/>
                </a:lnTo>
                <a:lnTo>
                  <a:pt x="195262" y="19050"/>
                </a:lnTo>
                <a:lnTo>
                  <a:pt x="273844" y="40482"/>
                </a:lnTo>
                <a:lnTo>
                  <a:pt x="350044" y="69057"/>
                </a:lnTo>
                <a:lnTo>
                  <a:pt x="364331" y="180975"/>
                </a:lnTo>
                <a:lnTo>
                  <a:pt x="383381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3C3DF153-EF66-416B-AFB0-48B3ED9FA0B0}"/>
              </a:ext>
            </a:extLst>
          </p:cNvPr>
          <p:cNvSpPr/>
          <p:nvPr/>
        </p:nvSpPr>
        <p:spPr>
          <a:xfrm>
            <a:off x="3195638" y="2849563"/>
            <a:ext cx="1752600" cy="806450"/>
          </a:xfrm>
          <a:custGeom>
            <a:avLst/>
            <a:gdLst>
              <a:gd name="connsiteX0" fmla="*/ 1197768 w 1752600"/>
              <a:gd name="connsiteY0" fmla="*/ 219075 h 804863"/>
              <a:gd name="connsiteX1" fmla="*/ 1078706 w 1752600"/>
              <a:gd name="connsiteY1" fmla="*/ 228600 h 804863"/>
              <a:gd name="connsiteX2" fmla="*/ 992981 w 1752600"/>
              <a:gd name="connsiteY2" fmla="*/ 235744 h 804863"/>
              <a:gd name="connsiteX3" fmla="*/ 895350 w 1752600"/>
              <a:gd name="connsiteY3" fmla="*/ 242888 h 804863"/>
              <a:gd name="connsiteX4" fmla="*/ 626268 w 1752600"/>
              <a:gd name="connsiteY4" fmla="*/ 261938 h 804863"/>
              <a:gd name="connsiteX5" fmla="*/ 454818 w 1752600"/>
              <a:gd name="connsiteY5" fmla="*/ 290513 h 804863"/>
              <a:gd name="connsiteX6" fmla="*/ 264318 w 1752600"/>
              <a:gd name="connsiteY6" fmla="*/ 323850 h 804863"/>
              <a:gd name="connsiteX7" fmla="*/ 23812 w 1752600"/>
              <a:gd name="connsiteY7" fmla="*/ 364332 h 804863"/>
              <a:gd name="connsiteX8" fmla="*/ 0 w 1752600"/>
              <a:gd name="connsiteY8" fmla="*/ 228600 h 804863"/>
              <a:gd name="connsiteX9" fmla="*/ 130968 w 1752600"/>
              <a:gd name="connsiteY9" fmla="*/ 209550 h 804863"/>
              <a:gd name="connsiteX10" fmla="*/ 333375 w 1752600"/>
              <a:gd name="connsiteY10" fmla="*/ 176213 h 804863"/>
              <a:gd name="connsiteX11" fmla="*/ 461962 w 1752600"/>
              <a:gd name="connsiteY11" fmla="*/ 157163 h 804863"/>
              <a:gd name="connsiteX12" fmla="*/ 654843 w 1752600"/>
              <a:gd name="connsiteY12" fmla="*/ 128588 h 804863"/>
              <a:gd name="connsiteX13" fmla="*/ 869156 w 1752600"/>
              <a:gd name="connsiteY13" fmla="*/ 102394 h 804863"/>
              <a:gd name="connsiteX14" fmla="*/ 1090612 w 1752600"/>
              <a:gd name="connsiteY14" fmla="*/ 80963 h 804863"/>
              <a:gd name="connsiteX15" fmla="*/ 1278731 w 1752600"/>
              <a:gd name="connsiteY15" fmla="*/ 66675 h 804863"/>
              <a:gd name="connsiteX16" fmla="*/ 1333500 w 1752600"/>
              <a:gd name="connsiteY16" fmla="*/ 54769 h 804863"/>
              <a:gd name="connsiteX17" fmla="*/ 1447800 w 1752600"/>
              <a:gd name="connsiteY17" fmla="*/ 19050 h 804863"/>
              <a:gd name="connsiteX18" fmla="*/ 1500187 w 1752600"/>
              <a:gd name="connsiteY18" fmla="*/ 0 h 804863"/>
              <a:gd name="connsiteX19" fmla="*/ 1507331 w 1752600"/>
              <a:gd name="connsiteY19" fmla="*/ 0 h 804863"/>
              <a:gd name="connsiteX20" fmla="*/ 1533525 w 1752600"/>
              <a:gd name="connsiteY20" fmla="*/ 9525 h 804863"/>
              <a:gd name="connsiteX21" fmla="*/ 1571625 w 1752600"/>
              <a:gd name="connsiteY21" fmla="*/ 28575 h 804863"/>
              <a:gd name="connsiteX22" fmla="*/ 1628775 w 1752600"/>
              <a:gd name="connsiteY22" fmla="*/ 61913 h 804863"/>
              <a:gd name="connsiteX23" fmla="*/ 1666875 w 1752600"/>
              <a:gd name="connsiteY23" fmla="*/ 90488 h 804863"/>
              <a:gd name="connsiteX24" fmla="*/ 1697831 w 1752600"/>
              <a:gd name="connsiteY24" fmla="*/ 119063 h 804863"/>
              <a:gd name="connsiteX25" fmla="*/ 1728787 w 1752600"/>
              <a:gd name="connsiteY25" fmla="*/ 150019 h 804863"/>
              <a:gd name="connsiteX26" fmla="*/ 1752600 w 1752600"/>
              <a:gd name="connsiteY26" fmla="*/ 178594 h 804863"/>
              <a:gd name="connsiteX27" fmla="*/ 1707356 w 1752600"/>
              <a:gd name="connsiteY27" fmla="*/ 352425 h 804863"/>
              <a:gd name="connsiteX28" fmla="*/ 1683543 w 1752600"/>
              <a:gd name="connsiteY28" fmla="*/ 407194 h 804863"/>
              <a:gd name="connsiteX29" fmla="*/ 1654968 w 1752600"/>
              <a:gd name="connsiteY29" fmla="*/ 473869 h 804863"/>
              <a:gd name="connsiteX30" fmla="*/ 1621631 w 1752600"/>
              <a:gd name="connsiteY30" fmla="*/ 569119 h 804863"/>
              <a:gd name="connsiteX31" fmla="*/ 1607343 w 1752600"/>
              <a:gd name="connsiteY31" fmla="*/ 616744 h 804863"/>
              <a:gd name="connsiteX32" fmla="*/ 1595437 w 1752600"/>
              <a:gd name="connsiteY32" fmla="*/ 661988 h 804863"/>
              <a:gd name="connsiteX33" fmla="*/ 1581150 w 1752600"/>
              <a:gd name="connsiteY33" fmla="*/ 707232 h 804863"/>
              <a:gd name="connsiteX34" fmla="*/ 1559718 w 1752600"/>
              <a:gd name="connsiteY34" fmla="*/ 750094 h 804863"/>
              <a:gd name="connsiteX35" fmla="*/ 1540668 w 1752600"/>
              <a:gd name="connsiteY35" fmla="*/ 771525 h 804863"/>
              <a:gd name="connsiteX36" fmla="*/ 1509712 w 1752600"/>
              <a:gd name="connsiteY36" fmla="*/ 795338 h 804863"/>
              <a:gd name="connsiteX37" fmla="*/ 1483518 w 1752600"/>
              <a:gd name="connsiteY37" fmla="*/ 802482 h 804863"/>
              <a:gd name="connsiteX38" fmla="*/ 1459706 w 1752600"/>
              <a:gd name="connsiteY38" fmla="*/ 804863 h 804863"/>
              <a:gd name="connsiteX39" fmla="*/ 1443037 w 1752600"/>
              <a:gd name="connsiteY39" fmla="*/ 804863 h 804863"/>
              <a:gd name="connsiteX40" fmla="*/ 1416843 w 1752600"/>
              <a:gd name="connsiteY40" fmla="*/ 795338 h 804863"/>
              <a:gd name="connsiteX41" fmla="*/ 1390650 w 1752600"/>
              <a:gd name="connsiteY41" fmla="*/ 776288 h 804863"/>
              <a:gd name="connsiteX42" fmla="*/ 1359693 w 1752600"/>
              <a:gd name="connsiteY42" fmla="*/ 747713 h 804863"/>
              <a:gd name="connsiteX43" fmla="*/ 1388268 w 1752600"/>
              <a:gd name="connsiteY43" fmla="*/ 626269 h 804863"/>
              <a:gd name="connsiteX44" fmla="*/ 1404937 w 1752600"/>
              <a:gd name="connsiteY44" fmla="*/ 514350 h 804863"/>
              <a:gd name="connsiteX45" fmla="*/ 1421606 w 1752600"/>
              <a:gd name="connsiteY45" fmla="*/ 385763 h 804863"/>
              <a:gd name="connsiteX46" fmla="*/ 1438275 w 1752600"/>
              <a:gd name="connsiteY46" fmla="*/ 269082 h 804863"/>
              <a:gd name="connsiteX47" fmla="*/ 1438275 w 1752600"/>
              <a:gd name="connsiteY47" fmla="*/ 252413 h 804863"/>
              <a:gd name="connsiteX48" fmla="*/ 1435893 w 1752600"/>
              <a:gd name="connsiteY48" fmla="*/ 235744 h 804863"/>
              <a:gd name="connsiteX49" fmla="*/ 1428750 w 1752600"/>
              <a:gd name="connsiteY49" fmla="*/ 226219 h 804863"/>
              <a:gd name="connsiteX50" fmla="*/ 1419225 w 1752600"/>
              <a:gd name="connsiteY50" fmla="*/ 216694 h 804863"/>
              <a:gd name="connsiteX51" fmla="*/ 1397793 w 1752600"/>
              <a:gd name="connsiteY51" fmla="*/ 204788 h 804863"/>
              <a:gd name="connsiteX52" fmla="*/ 1362075 w 1752600"/>
              <a:gd name="connsiteY52" fmla="*/ 200025 h 804863"/>
              <a:gd name="connsiteX53" fmla="*/ 1273968 w 1752600"/>
              <a:gd name="connsiteY53" fmla="*/ 211932 h 804863"/>
              <a:gd name="connsiteX54" fmla="*/ 1197768 w 1752600"/>
              <a:gd name="connsiteY54" fmla="*/ 219075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804863">
                <a:moveTo>
                  <a:pt x="1197768" y="219075"/>
                </a:moveTo>
                <a:lnTo>
                  <a:pt x="1078706" y="228600"/>
                </a:lnTo>
                <a:lnTo>
                  <a:pt x="992981" y="235744"/>
                </a:lnTo>
                <a:lnTo>
                  <a:pt x="895350" y="242888"/>
                </a:lnTo>
                <a:lnTo>
                  <a:pt x="626268" y="261938"/>
                </a:lnTo>
                <a:lnTo>
                  <a:pt x="454818" y="290513"/>
                </a:lnTo>
                <a:lnTo>
                  <a:pt x="264318" y="323850"/>
                </a:lnTo>
                <a:lnTo>
                  <a:pt x="23812" y="364332"/>
                </a:lnTo>
                <a:lnTo>
                  <a:pt x="0" y="228600"/>
                </a:lnTo>
                <a:lnTo>
                  <a:pt x="130968" y="209550"/>
                </a:lnTo>
                <a:lnTo>
                  <a:pt x="333375" y="176213"/>
                </a:lnTo>
                <a:lnTo>
                  <a:pt x="461962" y="157163"/>
                </a:lnTo>
                <a:lnTo>
                  <a:pt x="654843" y="128588"/>
                </a:lnTo>
                <a:lnTo>
                  <a:pt x="869156" y="102394"/>
                </a:lnTo>
                <a:lnTo>
                  <a:pt x="1090612" y="80963"/>
                </a:lnTo>
                <a:lnTo>
                  <a:pt x="1278731" y="66675"/>
                </a:lnTo>
                <a:lnTo>
                  <a:pt x="1333500" y="54769"/>
                </a:lnTo>
                <a:lnTo>
                  <a:pt x="1447800" y="19050"/>
                </a:lnTo>
                <a:lnTo>
                  <a:pt x="1500187" y="0"/>
                </a:lnTo>
                <a:lnTo>
                  <a:pt x="1507331" y="0"/>
                </a:lnTo>
                <a:lnTo>
                  <a:pt x="1533525" y="9525"/>
                </a:lnTo>
                <a:lnTo>
                  <a:pt x="1571625" y="28575"/>
                </a:lnTo>
                <a:lnTo>
                  <a:pt x="1628775" y="61913"/>
                </a:lnTo>
                <a:lnTo>
                  <a:pt x="1666875" y="90488"/>
                </a:lnTo>
                <a:lnTo>
                  <a:pt x="1697831" y="119063"/>
                </a:lnTo>
                <a:lnTo>
                  <a:pt x="1728787" y="150019"/>
                </a:lnTo>
                <a:lnTo>
                  <a:pt x="1752600" y="178594"/>
                </a:lnTo>
                <a:lnTo>
                  <a:pt x="1707356" y="352425"/>
                </a:lnTo>
                <a:lnTo>
                  <a:pt x="1683543" y="407194"/>
                </a:lnTo>
                <a:lnTo>
                  <a:pt x="1654968" y="473869"/>
                </a:lnTo>
                <a:lnTo>
                  <a:pt x="1621631" y="569119"/>
                </a:lnTo>
                <a:lnTo>
                  <a:pt x="1607343" y="616744"/>
                </a:lnTo>
                <a:lnTo>
                  <a:pt x="1595437" y="661988"/>
                </a:lnTo>
                <a:lnTo>
                  <a:pt x="1581150" y="707232"/>
                </a:lnTo>
                <a:lnTo>
                  <a:pt x="1559718" y="750094"/>
                </a:lnTo>
                <a:lnTo>
                  <a:pt x="1540668" y="771525"/>
                </a:lnTo>
                <a:lnTo>
                  <a:pt x="1509712" y="795338"/>
                </a:lnTo>
                <a:lnTo>
                  <a:pt x="1483518" y="802482"/>
                </a:lnTo>
                <a:lnTo>
                  <a:pt x="1459706" y="804863"/>
                </a:lnTo>
                <a:lnTo>
                  <a:pt x="1443037" y="804863"/>
                </a:lnTo>
                <a:lnTo>
                  <a:pt x="1416843" y="795338"/>
                </a:lnTo>
                <a:lnTo>
                  <a:pt x="1390650" y="776288"/>
                </a:lnTo>
                <a:lnTo>
                  <a:pt x="1359693" y="747713"/>
                </a:lnTo>
                <a:lnTo>
                  <a:pt x="1388268" y="626269"/>
                </a:lnTo>
                <a:lnTo>
                  <a:pt x="1404937" y="514350"/>
                </a:lnTo>
                <a:lnTo>
                  <a:pt x="1421606" y="385763"/>
                </a:lnTo>
                <a:lnTo>
                  <a:pt x="1438275" y="269082"/>
                </a:lnTo>
                <a:lnTo>
                  <a:pt x="1438275" y="252413"/>
                </a:lnTo>
                <a:lnTo>
                  <a:pt x="1435893" y="235744"/>
                </a:lnTo>
                <a:lnTo>
                  <a:pt x="1428750" y="226219"/>
                </a:lnTo>
                <a:lnTo>
                  <a:pt x="1419225" y="216694"/>
                </a:lnTo>
                <a:lnTo>
                  <a:pt x="1397793" y="204788"/>
                </a:lnTo>
                <a:lnTo>
                  <a:pt x="1362075" y="200025"/>
                </a:lnTo>
                <a:lnTo>
                  <a:pt x="1273968" y="211932"/>
                </a:lnTo>
                <a:lnTo>
                  <a:pt x="11977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9391AD9F-24A8-4803-A965-259FFFCF0F81}"/>
              </a:ext>
            </a:extLst>
          </p:cNvPr>
          <p:cNvSpPr/>
          <p:nvPr/>
        </p:nvSpPr>
        <p:spPr>
          <a:xfrm>
            <a:off x="3313113" y="3452813"/>
            <a:ext cx="1335087" cy="347662"/>
          </a:xfrm>
          <a:custGeom>
            <a:avLst/>
            <a:gdLst>
              <a:gd name="connsiteX0" fmla="*/ 461962 w 1335881"/>
              <a:gd name="connsiteY0" fmla="*/ 104775 h 347662"/>
              <a:gd name="connsiteX1" fmla="*/ 350044 w 1335881"/>
              <a:gd name="connsiteY1" fmla="*/ 130968 h 347662"/>
              <a:gd name="connsiteX2" fmla="*/ 216694 w 1335881"/>
              <a:gd name="connsiteY2" fmla="*/ 161925 h 347662"/>
              <a:gd name="connsiteX3" fmla="*/ 97631 w 1335881"/>
              <a:gd name="connsiteY3" fmla="*/ 188118 h 347662"/>
              <a:gd name="connsiteX4" fmla="*/ 0 w 1335881"/>
              <a:gd name="connsiteY4" fmla="*/ 214312 h 347662"/>
              <a:gd name="connsiteX5" fmla="*/ 45244 w 1335881"/>
              <a:gd name="connsiteY5" fmla="*/ 347662 h 347662"/>
              <a:gd name="connsiteX6" fmla="*/ 200025 w 1335881"/>
              <a:gd name="connsiteY6" fmla="*/ 302418 h 347662"/>
              <a:gd name="connsiteX7" fmla="*/ 321469 w 1335881"/>
              <a:gd name="connsiteY7" fmla="*/ 271462 h 347662"/>
              <a:gd name="connsiteX8" fmla="*/ 440531 w 1335881"/>
              <a:gd name="connsiteY8" fmla="*/ 242887 h 347662"/>
              <a:gd name="connsiteX9" fmla="*/ 561975 w 1335881"/>
              <a:gd name="connsiteY9" fmla="*/ 216693 h 347662"/>
              <a:gd name="connsiteX10" fmla="*/ 800100 w 1335881"/>
              <a:gd name="connsiteY10" fmla="*/ 171450 h 347662"/>
              <a:gd name="connsiteX11" fmla="*/ 909637 w 1335881"/>
              <a:gd name="connsiteY11" fmla="*/ 154781 h 347662"/>
              <a:gd name="connsiteX12" fmla="*/ 1004887 w 1335881"/>
              <a:gd name="connsiteY12" fmla="*/ 142875 h 347662"/>
              <a:gd name="connsiteX13" fmla="*/ 1097756 w 1335881"/>
              <a:gd name="connsiteY13" fmla="*/ 135731 h 347662"/>
              <a:gd name="connsiteX14" fmla="*/ 1171575 w 1335881"/>
              <a:gd name="connsiteY14" fmla="*/ 133350 h 347662"/>
              <a:gd name="connsiteX15" fmla="*/ 1221581 w 1335881"/>
              <a:gd name="connsiteY15" fmla="*/ 133350 h 347662"/>
              <a:gd name="connsiteX16" fmla="*/ 1233487 w 1335881"/>
              <a:gd name="connsiteY16" fmla="*/ 135731 h 347662"/>
              <a:gd name="connsiteX17" fmla="*/ 1250156 w 1335881"/>
              <a:gd name="connsiteY17" fmla="*/ 152400 h 347662"/>
              <a:gd name="connsiteX18" fmla="*/ 1285875 w 1335881"/>
              <a:gd name="connsiteY18" fmla="*/ 180975 h 347662"/>
              <a:gd name="connsiteX19" fmla="*/ 1319212 w 1335881"/>
              <a:gd name="connsiteY19" fmla="*/ 197643 h 347662"/>
              <a:gd name="connsiteX20" fmla="*/ 1335881 w 1335881"/>
              <a:gd name="connsiteY20" fmla="*/ 4762 h 347662"/>
              <a:gd name="connsiteX21" fmla="*/ 1247775 w 1335881"/>
              <a:gd name="connsiteY21" fmla="*/ 0 h 347662"/>
              <a:gd name="connsiteX22" fmla="*/ 1147762 w 1335881"/>
              <a:gd name="connsiteY22" fmla="*/ 2381 h 347662"/>
              <a:gd name="connsiteX23" fmla="*/ 1062037 w 1335881"/>
              <a:gd name="connsiteY23" fmla="*/ 7143 h 347662"/>
              <a:gd name="connsiteX24" fmla="*/ 964406 w 1335881"/>
              <a:gd name="connsiteY24" fmla="*/ 16668 h 347662"/>
              <a:gd name="connsiteX25" fmla="*/ 869156 w 1335881"/>
              <a:gd name="connsiteY25" fmla="*/ 28575 h 347662"/>
              <a:gd name="connsiteX26" fmla="*/ 723900 w 1335881"/>
              <a:gd name="connsiteY26" fmla="*/ 52387 h 347662"/>
              <a:gd name="connsiteX27" fmla="*/ 461962 w 1335881"/>
              <a:gd name="connsiteY27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35881" h="347662">
                <a:moveTo>
                  <a:pt x="461962" y="104775"/>
                </a:moveTo>
                <a:lnTo>
                  <a:pt x="350044" y="130968"/>
                </a:lnTo>
                <a:lnTo>
                  <a:pt x="216694" y="161925"/>
                </a:lnTo>
                <a:lnTo>
                  <a:pt x="97631" y="188118"/>
                </a:lnTo>
                <a:lnTo>
                  <a:pt x="0" y="214312"/>
                </a:lnTo>
                <a:lnTo>
                  <a:pt x="45244" y="347662"/>
                </a:lnTo>
                <a:lnTo>
                  <a:pt x="200025" y="302418"/>
                </a:lnTo>
                <a:lnTo>
                  <a:pt x="321469" y="271462"/>
                </a:lnTo>
                <a:lnTo>
                  <a:pt x="440531" y="242887"/>
                </a:lnTo>
                <a:lnTo>
                  <a:pt x="561975" y="216693"/>
                </a:lnTo>
                <a:lnTo>
                  <a:pt x="800100" y="171450"/>
                </a:lnTo>
                <a:lnTo>
                  <a:pt x="909637" y="154781"/>
                </a:lnTo>
                <a:lnTo>
                  <a:pt x="1004887" y="142875"/>
                </a:lnTo>
                <a:lnTo>
                  <a:pt x="1097756" y="135731"/>
                </a:lnTo>
                <a:lnTo>
                  <a:pt x="1171575" y="133350"/>
                </a:lnTo>
                <a:lnTo>
                  <a:pt x="1221581" y="133350"/>
                </a:lnTo>
                <a:lnTo>
                  <a:pt x="1233487" y="135731"/>
                </a:lnTo>
                <a:lnTo>
                  <a:pt x="1250156" y="152400"/>
                </a:lnTo>
                <a:lnTo>
                  <a:pt x="1285875" y="180975"/>
                </a:lnTo>
                <a:lnTo>
                  <a:pt x="1319212" y="197643"/>
                </a:lnTo>
                <a:lnTo>
                  <a:pt x="1335881" y="4762"/>
                </a:lnTo>
                <a:lnTo>
                  <a:pt x="1247775" y="0"/>
                </a:lnTo>
                <a:lnTo>
                  <a:pt x="1147762" y="2381"/>
                </a:lnTo>
                <a:lnTo>
                  <a:pt x="1062037" y="7143"/>
                </a:lnTo>
                <a:lnTo>
                  <a:pt x="964406" y="16668"/>
                </a:lnTo>
                <a:lnTo>
                  <a:pt x="869156" y="28575"/>
                </a:lnTo>
                <a:lnTo>
                  <a:pt x="723900" y="52387"/>
                </a:lnTo>
                <a:lnTo>
                  <a:pt x="46196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FC4D8063-A7DA-445D-BC8A-608B0C154CB0}"/>
              </a:ext>
            </a:extLst>
          </p:cNvPr>
          <p:cNvSpPr/>
          <p:nvPr/>
        </p:nvSpPr>
        <p:spPr>
          <a:xfrm>
            <a:off x="2982913" y="4010025"/>
            <a:ext cx="1768475" cy="481013"/>
          </a:xfrm>
          <a:custGeom>
            <a:avLst/>
            <a:gdLst>
              <a:gd name="connsiteX0" fmla="*/ 1466850 w 1766888"/>
              <a:gd name="connsiteY0" fmla="*/ 219075 h 481013"/>
              <a:gd name="connsiteX1" fmla="*/ 1359694 w 1766888"/>
              <a:gd name="connsiteY1" fmla="*/ 233363 h 481013"/>
              <a:gd name="connsiteX2" fmla="*/ 1200150 w 1766888"/>
              <a:gd name="connsiteY2" fmla="*/ 259556 h 481013"/>
              <a:gd name="connsiteX3" fmla="*/ 1100138 w 1766888"/>
              <a:gd name="connsiteY3" fmla="*/ 276225 h 481013"/>
              <a:gd name="connsiteX4" fmla="*/ 1031082 w 1766888"/>
              <a:gd name="connsiteY4" fmla="*/ 292894 h 481013"/>
              <a:gd name="connsiteX5" fmla="*/ 838200 w 1766888"/>
              <a:gd name="connsiteY5" fmla="*/ 328613 h 481013"/>
              <a:gd name="connsiteX6" fmla="*/ 678657 w 1766888"/>
              <a:gd name="connsiteY6" fmla="*/ 376238 h 481013"/>
              <a:gd name="connsiteX7" fmla="*/ 490538 w 1766888"/>
              <a:gd name="connsiteY7" fmla="*/ 431006 h 481013"/>
              <a:gd name="connsiteX8" fmla="*/ 392907 w 1766888"/>
              <a:gd name="connsiteY8" fmla="*/ 457200 h 481013"/>
              <a:gd name="connsiteX9" fmla="*/ 361950 w 1766888"/>
              <a:gd name="connsiteY9" fmla="*/ 466725 h 481013"/>
              <a:gd name="connsiteX10" fmla="*/ 326232 w 1766888"/>
              <a:gd name="connsiteY10" fmla="*/ 478631 h 481013"/>
              <a:gd name="connsiteX11" fmla="*/ 307182 w 1766888"/>
              <a:gd name="connsiteY11" fmla="*/ 481013 h 481013"/>
              <a:gd name="connsiteX12" fmla="*/ 288132 w 1766888"/>
              <a:gd name="connsiteY12" fmla="*/ 478631 h 481013"/>
              <a:gd name="connsiteX13" fmla="*/ 266700 w 1766888"/>
              <a:gd name="connsiteY13" fmla="*/ 476250 h 481013"/>
              <a:gd name="connsiteX14" fmla="*/ 247650 w 1766888"/>
              <a:gd name="connsiteY14" fmla="*/ 469106 h 481013"/>
              <a:gd name="connsiteX15" fmla="*/ 216694 w 1766888"/>
              <a:gd name="connsiteY15" fmla="*/ 452438 h 481013"/>
              <a:gd name="connsiteX16" fmla="*/ 173832 w 1766888"/>
              <a:gd name="connsiteY16" fmla="*/ 426244 h 481013"/>
              <a:gd name="connsiteX17" fmla="*/ 140494 w 1766888"/>
              <a:gd name="connsiteY17" fmla="*/ 397669 h 481013"/>
              <a:gd name="connsiteX18" fmla="*/ 107157 w 1766888"/>
              <a:gd name="connsiteY18" fmla="*/ 366713 h 481013"/>
              <a:gd name="connsiteX19" fmla="*/ 71438 w 1766888"/>
              <a:gd name="connsiteY19" fmla="*/ 330994 h 481013"/>
              <a:gd name="connsiteX20" fmla="*/ 28575 w 1766888"/>
              <a:gd name="connsiteY20" fmla="*/ 280988 h 481013"/>
              <a:gd name="connsiteX21" fmla="*/ 11907 w 1766888"/>
              <a:gd name="connsiteY21" fmla="*/ 257175 h 481013"/>
              <a:gd name="connsiteX22" fmla="*/ 2382 w 1766888"/>
              <a:gd name="connsiteY22" fmla="*/ 233363 h 481013"/>
              <a:gd name="connsiteX23" fmla="*/ 0 w 1766888"/>
              <a:gd name="connsiteY23" fmla="*/ 214313 h 481013"/>
              <a:gd name="connsiteX24" fmla="*/ 2382 w 1766888"/>
              <a:gd name="connsiteY24" fmla="*/ 207169 h 481013"/>
              <a:gd name="connsiteX25" fmla="*/ 7144 w 1766888"/>
              <a:gd name="connsiteY25" fmla="*/ 200025 h 481013"/>
              <a:gd name="connsiteX26" fmla="*/ 21432 w 1766888"/>
              <a:gd name="connsiteY26" fmla="*/ 202406 h 481013"/>
              <a:gd name="connsiteX27" fmla="*/ 59532 w 1766888"/>
              <a:gd name="connsiteY27" fmla="*/ 219075 h 481013"/>
              <a:gd name="connsiteX28" fmla="*/ 109538 w 1766888"/>
              <a:gd name="connsiteY28" fmla="*/ 235744 h 481013"/>
              <a:gd name="connsiteX29" fmla="*/ 173832 w 1766888"/>
              <a:gd name="connsiteY29" fmla="*/ 252413 h 481013"/>
              <a:gd name="connsiteX30" fmla="*/ 245269 w 1766888"/>
              <a:gd name="connsiteY30" fmla="*/ 264319 h 481013"/>
              <a:gd name="connsiteX31" fmla="*/ 297657 w 1766888"/>
              <a:gd name="connsiteY31" fmla="*/ 266700 h 481013"/>
              <a:gd name="connsiteX32" fmla="*/ 345282 w 1766888"/>
              <a:gd name="connsiteY32" fmla="*/ 264319 h 481013"/>
              <a:gd name="connsiteX33" fmla="*/ 483394 w 1766888"/>
              <a:gd name="connsiteY33" fmla="*/ 238125 h 481013"/>
              <a:gd name="connsiteX34" fmla="*/ 719138 w 1766888"/>
              <a:gd name="connsiteY34" fmla="*/ 185738 h 481013"/>
              <a:gd name="connsiteX35" fmla="*/ 866775 w 1766888"/>
              <a:gd name="connsiteY35" fmla="*/ 150019 h 481013"/>
              <a:gd name="connsiteX36" fmla="*/ 1062038 w 1766888"/>
              <a:gd name="connsiteY36" fmla="*/ 111919 h 481013"/>
              <a:gd name="connsiteX37" fmla="*/ 1228725 w 1766888"/>
              <a:gd name="connsiteY37" fmla="*/ 80963 h 481013"/>
              <a:gd name="connsiteX38" fmla="*/ 1385888 w 1766888"/>
              <a:gd name="connsiteY38" fmla="*/ 42863 h 481013"/>
              <a:gd name="connsiteX39" fmla="*/ 1478757 w 1766888"/>
              <a:gd name="connsiteY39" fmla="*/ 11906 h 481013"/>
              <a:gd name="connsiteX40" fmla="*/ 1509713 w 1766888"/>
              <a:gd name="connsiteY40" fmla="*/ 0 h 481013"/>
              <a:gd name="connsiteX41" fmla="*/ 1540669 w 1766888"/>
              <a:gd name="connsiteY41" fmla="*/ 0 h 481013"/>
              <a:gd name="connsiteX42" fmla="*/ 1595438 w 1766888"/>
              <a:gd name="connsiteY42" fmla="*/ 9525 h 481013"/>
              <a:gd name="connsiteX43" fmla="*/ 1638300 w 1766888"/>
              <a:gd name="connsiteY43" fmla="*/ 26194 h 481013"/>
              <a:gd name="connsiteX44" fmla="*/ 1681163 w 1766888"/>
              <a:gd name="connsiteY44" fmla="*/ 45244 h 481013"/>
              <a:gd name="connsiteX45" fmla="*/ 1724025 w 1766888"/>
              <a:gd name="connsiteY45" fmla="*/ 69056 h 481013"/>
              <a:gd name="connsiteX46" fmla="*/ 1743075 w 1766888"/>
              <a:gd name="connsiteY46" fmla="*/ 83344 h 481013"/>
              <a:gd name="connsiteX47" fmla="*/ 1759744 w 1766888"/>
              <a:gd name="connsiteY47" fmla="*/ 102394 h 481013"/>
              <a:gd name="connsiteX48" fmla="*/ 1766888 w 1766888"/>
              <a:gd name="connsiteY48" fmla="*/ 111919 h 481013"/>
              <a:gd name="connsiteX49" fmla="*/ 1766888 w 1766888"/>
              <a:gd name="connsiteY49" fmla="*/ 128588 h 481013"/>
              <a:gd name="connsiteX50" fmla="*/ 1759744 w 1766888"/>
              <a:gd name="connsiteY50" fmla="*/ 142875 h 481013"/>
              <a:gd name="connsiteX51" fmla="*/ 1738313 w 1766888"/>
              <a:gd name="connsiteY51" fmla="*/ 159544 h 481013"/>
              <a:gd name="connsiteX52" fmla="*/ 1700213 w 1766888"/>
              <a:gd name="connsiteY52" fmla="*/ 178594 h 481013"/>
              <a:gd name="connsiteX53" fmla="*/ 1640682 w 1766888"/>
              <a:gd name="connsiteY53" fmla="*/ 192881 h 481013"/>
              <a:gd name="connsiteX54" fmla="*/ 1569244 w 1766888"/>
              <a:gd name="connsiteY54" fmla="*/ 204788 h 481013"/>
              <a:gd name="connsiteX55" fmla="*/ 1466850 w 1766888"/>
              <a:gd name="connsiteY55" fmla="*/ 219075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6888" h="481013">
                <a:moveTo>
                  <a:pt x="1466850" y="219075"/>
                </a:moveTo>
                <a:lnTo>
                  <a:pt x="1359694" y="233363"/>
                </a:lnTo>
                <a:lnTo>
                  <a:pt x="1200150" y="259556"/>
                </a:lnTo>
                <a:lnTo>
                  <a:pt x="1100138" y="276225"/>
                </a:lnTo>
                <a:lnTo>
                  <a:pt x="1031082" y="292894"/>
                </a:lnTo>
                <a:lnTo>
                  <a:pt x="838200" y="328613"/>
                </a:lnTo>
                <a:lnTo>
                  <a:pt x="678657" y="376238"/>
                </a:lnTo>
                <a:lnTo>
                  <a:pt x="490538" y="431006"/>
                </a:lnTo>
                <a:lnTo>
                  <a:pt x="392907" y="457200"/>
                </a:lnTo>
                <a:lnTo>
                  <a:pt x="361950" y="466725"/>
                </a:lnTo>
                <a:lnTo>
                  <a:pt x="326232" y="478631"/>
                </a:lnTo>
                <a:lnTo>
                  <a:pt x="307182" y="481013"/>
                </a:lnTo>
                <a:lnTo>
                  <a:pt x="288132" y="478631"/>
                </a:lnTo>
                <a:lnTo>
                  <a:pt x="266700" y="476250"/>
                </a:lnTo>
                <a:lnTo>
                  <a:pt x="247650" y="469106"/>
                </a:lnTo>
                <a:lnTo>
                  <a:pt x="216694" y="452438"/>
                </a:lnTo>
                <a:lnTo>
                  <a:pt x="173832" y="426244"/>
                </a:lnTo>
                <a:lnTo>
                  <a:pt x="140494" y="397669"/>
                </a:lnTo>
                <a:lnTo>
                  <a:pt x="107157" y="366713"/>
                </a:lnTo>
                <a:lnTo>
                  <a:pt x="71438" y="330994"/>
                </a:lnTo>
                <a:lnTo>
                  <a:pt x="28575" y="280988"/>
                </a:lnTo>
                <a:lnTo>
                  <a:pt x="11907" y="257175"/>
                </a:lnTo>
                <a:lnTo>
                  <a:pt x="2382" y="233363"/>
                </a:lnTo>
                <a:lnTo>
                  <a:pt x="0" y="214313"/>
                </a:lnTo>
                <a:lnTo>
                  <a:pt x="2382" y="207169"/>
                </a:lnTo>
                <a:lnTo>
                  <a:pt x="7144" y="200025"/>
                </a:lnTo>
                <a:lnTo>
                  <a:pt x="21432" y="202406"/>
                </a:lnTo>
                <a:lnTo>
                  <a:pt x="59532" y="219075"/>
                </a:lnTo>
                <a:lnTo>
                  <a:pt x="109538" y="235744"/>
                </a:lnTo>
                <a:lnTo>
                  <a:pt x="173832" y="252413"/>
                </a:lnTo>
                <a:lnTo>
                  <a:pt x="245269" y="264319"/>
                </a:lnTo>
                <a:lnTo>
                  <a:pt x="297657" y="266700"/>
                </a:lnTo>
                <a:lnTo>
                  <a:pt x="345282" y="264319"/>
                </a:lnTo>
                <a:lnTo>
                  <a:pt x="483394" y="238125"/>
                </a:lnTo>
                <a:lnTo>
                  <a:pt x="719138" y="185738"/>
                </a:lnTo>
                <a:lnTo>
                  <a:pt x="866775" y="150019"/>
                </a:lnTo>
                <a:lnTo>
                  <a:pt x="1062038" y="111919"/>
                </a:lnTo>
                <a:lnTo>
                  <a:pt x="1228725" y="80963"/>
                </a:lnTo>
                <a:lnTo>
                  <a:pt x="1385888" y="42863"/>
                </a:lnTo>
                <a:lnTo>
                  <a:pt x="1478757" y="11906"/>
                </a:lnTo>
                <a:lnTo>
                  <a:pt x="1509713" y="0"/>
                </a:lnTo>
                <a:lnTo>
                  <a:pt x="1540669" y="0"/>
                </a:lnTo>
                <a:lnTo>
                  <a:pt x="1595438" y="9525"/>
                </a:lnTo>
                <a:lnTo>
                  <a:pt x="1638300" y="26194"/>
                </a:lnTo>
                <a:lnTo>
                  <a:pt x="1681163" y="45244"/>
                </a:lnTo>
                <a:lnTo>
                  <a:pt x="1724025" y="69056"/>
                </a:lnTo>
                <a:lnTo>
                  <a:pt x="1743075" y="83344"/>
                </a:lnTo>
                <a:lnTo>
                  <a:pt x="1759744" y="102394"/>
                </a:lnTo>
                <a:lnTo>
                  <a:pt x="1766888" y="111919"/>
                </a:lnTo>
                <a:lnTo>
                  <a:pt x="1766888" y="128588"/>
                </a:lnTo>
                <a:lnTo>
                  <a:pt x="1759744" y="142875"/>
                </a:lnTo>
                <a:lnTo>
                  <a:pt x="1738313" y="159544"/>
                </a:lnTo>
                <a:lnTo>
                  <a:pt x="1700213" y="178594"/>
                </a:lnTo>
                <a:lnTo>
                  <a:pt x="1640682" y="192881"/>
                </a:lnTo>
                <a:lnTo>
                  <a:pt x="1569244" y="204788"/>
                </a:lnTo>
                <a:lnTo>
                  <a:pt x="146685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6780EFEA-818B-49E2-BD1B-1E9C697FB489}"/>
              </a:ext>
            </a:extLst>
          </p:cNvPr>
          <p:cNvSpPr/>
          <p:nvPr/>
        </p:nvSpPr>
        <p:spPr>
          <a:xfrm>
            <a:off x="2582863" y="4605338"/>
            <a:ext cx="2343150" cy="549275"/>
          </a:xfrm>
          <a:custGeom>
            <a:avLst/>
            <a:gdLst>
              <a:gd name="connsiteX0" fmla="*/ 1071563 w 2343150"/>
              <a:gd name="connsiteY0" fmla="*/ 164306 h 550068"/>
              <a:gd name="connsiteX1" fmla="*/ 747713 w 2343150"/>
              <a:gd name="connsiteY1" fmla="*/ 245268 h 550068"/>
              <a:gd name="connsiteX2" fmla="*/ 504825 w 2343150"/>
              <a:gd name="connsiteY2" fmla="*/ 300037 h 550068"/>
              <a:gd name="connsiteX3" fmla="*/ 395288 w 2343150"/>
              <a:gd name="connsiteY3" fmla="*/ 323850 h 550068"/>
              <a:gd name="connsiteX4" fmla="*/ 311944 w 2343150"/>
              <a:gd name="connsiteY4" fmla="*/ 340518 h 550068"/>
              <a:gd name="connsiteX5" fmla="*/ 285750 w 2343150"/>
              <a:gd name="connsiteY5" fmla="*/ 342900 h 550068"/>
              <a:gd name="connsiteX6" fmla="*/ 221457 w 2343150"/>
              <a:gd name="connsiteY6" fmla="*/ 338137 h 550068"/>
              <a:gd name="connsiteX7" fmla="*/ 157163 w 2343150"/>
              <a:gd name="connsiteY7" fmla="*/ 328612 h 550068"/>
              <a:gd name="connsiteX8" fmla="*/ 78582 w 2343150"/>
              <a:gd name="connsiteY8" fmla="*/ 309562 h 550068"/>
              <a:gd name="connsiteX9" fmla="*/ 35719 w 2343150"/>
              <a:gd name="connsiteY9" fmla="*/ 297656 h 550068"/>
              <a:gd name="connsiteX10" fmla="*/ 14288 w 2343150"/>
              <a:gd name="connsiteY10" fmla="*/ 292893 h 550068"/>
              <a:gd name="connsiteX11" fmla="*/ 2382 w 2343150"/>
              <a:gd name="connsiteY11" fmla="*/ 295275 h 550068"/>
              <a:gd name="connsiteX12" fmla="*/ 0 w 2343150"/>
              <a:gd name="connsiteY12" fmla="*/ 300037 h 550068"/>
              <a:gd name="connsiteX13" fmla="*/ 0 w 2343150"/>
              <a:gd name="connsiteY13" fmla="*/ 307181 h 550068"/>
              <a:gd name="connsiteX14" fmla="*/ 2382 w 2343150"/>
              <a:gd name="connsiteY14" fmla="*/ 316706 h 550068"/>
              <a:gd name="connsiteX15" fmla="*/ 9525 w 2343150"/>
              <a:gd name="connsiteY15" fmla="*/ 330993 h 550068"/>
              <a:gd name="connsiteX16" fmla="*/ 45244 w 2343150"/>
              <a:gd name="connsiteY16" fmla="*/ 369093 h 550068"/>
              <a:gd name="connsiteX17" fmla="*/ 100013 w 2343150"/>
              <a:gd name="connsiteY17" fmla="*/ 414337 h 550068"/>
              <a:gd name="connsiteX18" fmla="*/ 161925 w 2343150"/>
              <a:gd name="connsiteY18" fmla="*/ 464343 h 550068"/>
              <a:gd name="connsiteX19" fmla="*/ 202407 w 2343150"/>
              <a:gd name="connsiteY19" fmla="*/ 490537 h 550068"/>
              <a:gd name="connsiteX20" fmla="*/ 252413 w 2343150"/>
              <a:gd name="connsiteY20" fmla="*/ 519112 h 550068"/>
              <a:gd name="connsiteX21" fmla="*/ 295275 w 2343150"/>
              <a:gd name="connsiteY21" fmla="*/ 538162 h 550068"/>
              <a:gd name="connsiteX22" fmla="*/ 333375 w 2343150"/>
              <a:gd name="connsiteY22" fmla="*/ 547687 h 550068"/>
              <a:gd name="connsiteX23" fmla="*/ 361950 w 2343150"/>
              <a:gd name="connsiteY23" fmla="*/ 550068 h 550068"/>
              <a:gd name="connsiteX24" fmla="*/ 385763 w 2343150"/>
              <a:gd name="connsiteY24" fmla="*/ 545306 h 550068"/>
              <a:gd name="connsiteX25" fmla="*/ 473869 w 2343150"/>
              <a:gd name="connsiteY25" fmla="*/ 519112 h 550068"/>
              <a:gd name="connsiteX26" fmla="*/ 642938 w 2343150"/>
              <a:gd name="connsiteY26" fmla="*/ 466725 h 550068"/>
              <a:gd name="connsiteX27" fmla="*/ 838200 w 2343150"/>
              <a:gd name="connsiteY27" fmla="*/ 414337 h 550068"/>
              <a:gd name="connsiteX28" fmla="*/ 1004888 w 2343150"/>
              <a:gd name="connsiteY28" fmla="*/ 369093 h 550068"/>
              <a:gd name="connsiteX29" fmla="*/ 1131094 w 2343150"/>
              <a:gd name="connsiteY29" fmla="*/ 335756 h 550068"/>
              <a:gd name="connsiteX30" fmla="*/ 1335882 w 2343150"/>
              <a:gd name="connsiteY30" fmla="*/ 297656 h 550068"/>
              <a:gd name="connsiteX31" fmla="*/ 1504950 w 2343150"/>
              <a:gd name="connsiteY31" fmla="*/ 271462 h 550068"/>
              <a:gd name="connsiteX32" fmla="*/ 1697832 w 2343150"/>
              <a:gd name="connsiteY32" fmla="*/ 247650 h 550068"/>
              <a:gd name="connsiteX33" fmla="*/ 1821657 w 2343150"/>
              <a:gd name="connsiteY33" fmla="*/ 233362 h 550068"/>
              <a:gd name="connsiteX34" fmla="*/ 1938338 w 2343150"/>
              <a:gd name="connsiteY34" fmla="*/ 219075 h 550068"/>
              <a:gd name="connsiteX35" fmla="*/ 2078832 w 2343150"/>
              <a:gd name="connsiteY35" fmla="*/ 209550 h 550068"/>
              <a:gd name="connsiteX36" fmla="*/ 2193132 w 2343150"/>
              <a:gd name="connsiteY36" fmla="*/ 207168 h 550068"/>
              <a:gd name="connsiteX37" fmla="*/ 2240757 w 2343150"/>
              <a:gd name="connsiteY37" fmla="*/ 207168 h 550068"/>
              <a:gd name="connsiteX38" fmla="*/ 2276475 w 2343150"/>
              <a:gd name="connsiteY38" fmla="*/ 202406 h 550068"/>
              <a:gd name="connsiteX39" fmla="*/ 2302669 w 2343150"/>
              <a:gd name="connsiteY39" fmla="*/ 195262 h 550068"/>
              <a:gd name="connsiteX40" fmla="*/ 2328863 w 2343150"/>
              <a:gd name="connsiteY40" fmla="*/ 180975 h 550068"/>
              <a:gd name="connsiteX41" fmla="*/ 2338388 w 2343150"/>
              <a:gd name="connsiteY41" fmla="*/ 171450 h 550068"/>
              <a:gd name="connsiteX42" fmla="*/ 2343150 w 2343150"/>
              <a:gd name="connsiteY42" fmla="*/ 159543 h 550068"/>
              <a:gd name="connsiteX43" fmla="*/ 2343150 w 2343150"/>
              <a:gd name="connsiteY43" fmla="*/ 152400 h 550068"/>
              <a:gd name="connsiteX44" fmla="*/ 2340769 w 2343150"/>
              <a:gd name="connsiteY44" fmla="*/ 135731 h 550068"/>
              <a:gd name="connsiteX45" fmla="*/ 2331244 w 2343150"/>
              <a:gd name="connsiteY45" fmla="*/ 114300 h 550068"/>
              <a:gd name="connsiteX46" fmla="*/ 2319338 w 2343150"/>
              <a:gd name="connsiteY46" fmla="*/ 97631 h 550068"/>
              <a:gd name="connsiteX47" fmla="*/ 2300288 w 2343150"/>
              <a:gd name="connsiteY47" fmla="*/ 76200 h 550068"/>
              <a:gd name="connsiteX48" fmla="*/ 2283619 w 2343150"/>
              <a:gd name="connsiteY48" fmla="*/ 59531 h 550068"/>
              <a:gd name="connsiteX49" fmla="*/ 2269332 w 2343150"/>
              <a:gd name="connsiteY49" fmla="*/ 50006 h 550068"/>
              <a:gd name="connsiteX50" fmla="*/ 2221707 w 2343150"/>
              <a:gd name="connsiteY50" fmla="*/ 30956 h 550068"/>
              <a:gd name="connsiteX51" fmla="*/ 2178844 w 2343150"/>
              <a:gd name="connsiteY51" fmla="*/ 16668 h 550068"/>
              <a:gd name="connsiteX52" fmla="*/ 2150269 w 2343150"/>
              <a:gd name="connsiteY52" fmla="*/ 7143 h 550068"/>
              <a:gd name="connsiteX53" fmla="*/ 2105025 w 2343150"/>
              <a:gd name="connsiteY53" fmla="*/ 0 h 550068"/>
              <a:gd name="connsiteX54" fmla="*/ 2059782 w 2343150"/>
              <a:gd name="connsiteY54" fmla="*/ 9525 h 550068"/>
              <a:gd name="connsiteX55" fmla="*/ 1969294 w 2343150"/>
              <a:gd name="connsiteY55" fmla="*/ 23812 h 550068"/>
              <a:gd name="connsiteX56" fmla="*/ 1778794 w 2343150"/>
              <a:gd name="connsiteY56" fmla="*/ 47625 h 550068"/>
              <a:gd name="connsiteX57" fmla="*/ 1581150 w 2343150"/>
              <a:gd name="connsiteY57" fmla="*/ 73818 h 550068"/>
              <a:gd name="connsiteX58" fmla="*/ 1443038 w 2343150"/>
              <a:gd name="connsiteY58" fmla="*/ 90487 h 550068"/>
              <a:gd name="connsiteX59" fmla="*/ 1366838 w 2343150"/>
              <a:gd name="connsiteY59" fmla="*/ 97631 h 550068"/>
              <a:gd name="connsiteX60" fmla="*/ 1071563 w 2343150"/>
              <a:gd name="connsiteY60" fmla="*/ 1643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43150" h="550068">
                <a:moveTo>
                  <a:pt x="1071563" y="164306"/>
                </a:moveTo>
                <a:lnTo>
                  <a:pt x="747713" y="245268"/>
                </a:lnTo>
                <a:lnTo>
                  <a:pt x="504825" y="300037"/>
                </a:lnTo>
                <a:lnTo>
                  <a:pt x="395288" y="323850"/>
                </a:lnTo>
                <a:lnTo>
                  <a:pt x="311944" y="340518"/>
                </a:lnTo>
                <a:lnTo>
                  <a:pt x="285750" y="342900"/>
                </a:lnTo>
                <a:lnTo>
                  <a:pt x="221457" y="338137"/>
                </a:lnTo>
                <a:lnTo>
                  <a:pt x="157163" y="328612"/>
                </a:lnTo>
                <a:lnTo>
                  <a:pt x="78582" y="309562"/>
                </a:lnTo>
                <a:lnTo>
                  <a:pt x="35719" y="297656"/>
                </a:lnTo>
                <a:lnTo>
                  <a:pt x="14288" y="292893"/>
                </a:lnTo>
                <a:lnTo>
                  <a:pt x="2382" y="295275"/>
                </a:lnTo>
                <a:lnTo>
                  <a:pt x="0" y="300037"/>
                </a:lnTo>
                <a:lnTo>
                  <a:pt x="0" y="307181"/>
                </a:lnTo>
                <a:lnTo>
                  <a:pt x="2382" y="316706"/>
                </a:lnTo>
                <a:lnTo>
                  <a:pt x="9525" y="330993"/>
                </a:lnTo>
                <a:lnTo>
                  <a:pt x="45244" y="369093"/>
                </a:lnTo>
                <a:lnTo>
                  <a:pt x="100013" y="414337"/>
                </a:lnTo>
                <a:lnTo>
                  <a:pt x="161925" y="464343"/>
                </a:lnTo>
                <a:lnTo>
                  <a:pt x="202407" y="490537"/>
                </a:lnTo>
                <a:lnTo>
                  <a:pt x="252413" y="519112"/>
                </a:lnTo>
                <a:lnTo>
                  <a:pt x="295275" y="538162"/>
                </a:lnTo>
                <a:lnTo>
                  <a:pt x="333375" y="547687"/>
                </a:lnTo>
                <a:lnTo>
                  <a:pt x="361950" y="550068"/>
                </a:lnTo>
                <a:lnTo>
                  <a:pt x="385763" y="545306"/>
                </a:lnTo>
                <a:lnTo>
                  <a:pt x="473869" y="519112"/>
                </a:lnTo>
                <a:lnTo>
                  <a:pt x="642938" y="466725"/>
                </a:lnTo>
                <a:lnTo>
                  <a:pt x="838200" y="414337"/>
                </a:lnTo>
                <a:lnTo>
                  <a:pt x="1004888" y="369093"/>
                </a:lnTo>
                <a:lnTo>
                  <a:pt x="1131094" y="335756"/>
                </a:lnTo>
                <a:lnTo>
                  <a:pt x="1335882" y="297656"/>
                </a:lnTo>
                <a:lnTo>
                  <a:pt x="1504950" y="271462"/>
                </a:lnTo>
                <a:lnTo>
                  <a:pt x="1697832" y="247650"/>
                </a:lnTo>
                <a:lnTo>
                  <a:pt x="1821657" y="233362"/>
                </a:lnTo>
                <a:lnTo>
                  <a:pt x="1938338" y="219075"/>
                </a:lnTo>
                <a:lnTo>
                  <a:pt x="2078832" y="209550"/>
                </a:lnTo>
                <a:lnTo>
                  <a:pt x="2193132" y="207168"/>
                </a:lnTo>
                <a:lnTo>
                  <a:pt x="2240757" y="207168"/>
                </a:lnTo>
                <a:lnTo>
                  <a:pt x="2276475" y="202406"/>
                </a:lnTo>
                <a:lnTo>
                  <a:pt x="2302669" y="195262"/>
                </a:lnTo>
                <a:lnTo>
                  <a:pt x="2328863" y="180975"/>
                </a:lnTo>
                <a:lnTo>
                  <a:pt x="2338388" y="171450"/>
                </a:lnTo>
                <a:lnTo>
                  <a:pt x="2343150" y="159543"/>
                </a:lnTo>
                <a:lnTo>
                  <a:pt x="2343150" y="152400"/>
                </a:lnTo>
                <a:lnTo>
                  <a:pt x="2340769" y="135731"/>
                </a:lnTo>
                <a:lnTo>
                  <a:pt x="2331244" y="114300"/>
                </a:lnTo>
                <a:lnTo>
                  <a:pt x="2319338" y="97631"/>
                </a:lnTo>
                <a:lnTo>
                  <a:pt x="2300288" y="76200"/>
                </a:lnTo>
                <a:lnTo>
                  <a:pt x="2283619" y="59531"/>
                </a:lnTo>
                <a:lnTo>
                  <a:pt x="2269332" y="50006"/>
                </a:lnTo>
                <a:lnTo>
                  <a:pt x="2221707" y="30956"/>
                </a:lnTo>
                <a:lnTo>
                  <a:pt x="2178844" y="16668"/>
                </a:lnTo>
                <a:lnTo>
                  <a:pt x="2150269" y="7143"/>
                </a:lnTo>
                <a:lnTo>
                  <a:pt x="2105025" y="0"/>
                </a:lnTo>
                <a:lnTo>
                  <a:pt x="2059782" y="9525"/>
                </a:lnTo>
                <a:lnTo>
                  <a:pt x="1969294" y="23812"/>
                </a:lnTo>
                <a:lnTo>
                  <a:pt x="1778794" y="47625"/>
                </a:lnTo>
                <a:lnTo>
                  <a:pt x="1581150" y="73818"/>
                </a:lnTo>
                <a:lnTo>
                  <a:pt x="1443038" y="90487"/>
                </a:lnTo>
                <a:lnTo>
                  <a:pt x="1366838" y="97631"/>
                </a:lnTo>
                <a:lnTo>
                  <a:pt x="1071563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662D6B31-86DD-4FB7-90F0-94B2E3CA5412}"/>
              </a:ext>
            </a:extLst>
          </p:cNvPr>
          <p:cNvSpPr/>
          <p:nvPr/>
        </p:nvSpPr>
        <p:spPr>
          <a:xfrm rot="16200000">
            <a:off x="1971676" y="3902075"/>
            <a:ext cx="3014662" cy="1252537"/>
          </a:xfrm>
          <a:custGeom>
            <a:avLst/>
            <a:gdLst>
              <a:gd name="connsiteX0" fmla="*/ 242123 w 3013657"/>
              <a:gd name="connsiteY0" fmla="*/ 273032 h 1251827"/>
              <a:gd name="connsiteX1" fmla="*/ 206062 w 3013657"/>
              <a:gd name="connsiteY1" fmla="*/ 236972 h 1251827"/>
              <a:gd name="connsiteX2" fmla="*/ 170001 w 3013657"/>
              <a:gd name="connsiteY2" fmla="*/ 195759 h 1251827"/>
              <a:gd name="connsiteX3" fmla="*/ 115910 w 3013657"/>
              <a:gd name="connsiteY3" fmla="*/ 131365 h 1251827"/>
              <a:gd name="connsiteX4" fmla="*/ 87577 w 3013657"/>
              <a:gd name="connsiteY4" fmla="*/ 97880 h 1251827"/>
              <a:gd name="connsiteX5" fmla="*/ 59243 w 3013657"/>
              <a:gd name="connsiteY5" fmla="*/ 61819 h 1251827"/>
              <a:gd name="connsiteX6" fmla="*/ 30910 w 3013657"/>
              <a:gd name="connsiteY6" fmla="*/ 18031 h 1251827"/>
              <a:gd name="connsiteX7" fmla="*/ 18031 w 3013657"/>
              <a:gd name="connsiteY7" fmla="*/ 2576 h 1251827"/>
              <a:gd name="connsiteX8" fmla="*/ 12879 w 3013657"/>
              <a:gd name="connsiteY8" fmla="*/ 0 h 1251827"/>
              <a:gd name="connsiteX9" fmla="*/ 7728 w 3013657"/>
              <a:gd name="connsiteY9" fmla="*/ 0 h 1251827"/>
              <a:gd name="connsiteX10" fmla="*/ 0 w 3013657"/>
              <a:gd name="connsiteY10" fmla="*/ 7728 h 1251827"/>
              <a:gd name="connsiteX11" fmla="*/ 0 w 3013657"/>
              <a:gd name="connsiteY11" fmla="*/ 23182 h 1251827"/>
              <a:gd name="connsiteX12" fmla="*/ 5152 w 3013657"/>
              <a:gd name="connsiteY12" fmla="*/ 72122 h 1251827"/>
              <a:gd name="connsiteX13" fmla="*/ 10303 w 3013657"/>
              <a:gd name="connsiteY13" fmla="*/ 92728 h 1251827"/>
              <a:gd name="connsiteX14" fmla="*/ 18031 w 3013657"/>
              <a:gd name="connsiteY14" fmla="*/ 115910 h 1251827"/>
              <a:gd name="connsiteX15" fmla="*/ 41213 w 3013657"/>
              <a:gd name="connsiteY15" fmla="*/ 159698 h 1251827"/>
              <a:gd name="connsiteX16" fmla="*/ 72122 w 3013657"/>
              <a:gd name="connsiteY16" fmla="*/ 208638 h 1251827"/>
              <a:gd name="connsiteX17" fmla="*/ 95304 w 3013657"/>
              <a:gd name="connsiteY17" fmla="*/ 247275 h 1251827"/>
              <a:gd name="connsiteX18" fmla="*/ 118486 w 3013657"/>
              <a:gd name="connsiteY18" fmla="*/ 283335 h 1251827"/>
              <a:gd name="connsiteX19" fmla="*/ 141668 w 3013657"/>
              <a:gd name="connsiteY19" fmla="*/ 314245 h 1251827"/>
              <a:gd name="connsiteX20" fmla="*/ 167426 w 3013657"/>
              <a:gd name="connsiteY20" fmla="*/ 350306 h 1251827"/>
              <a:gd name="connsiteX21" fmla="*/ 206062 w 3013657"/>
              <a:gd name="connsiteY21" fmla="*/ 399245 h 1251827"/>
              <a:gd name="connsiteX22" fmla="*/ 252426 w 3013657"/>
              <a:gd name="connsiteY22" fmla="*/ 455912 h 1251827"/>
              <a:gd name="connsiteX23" fmla="*/ 288487 w 3013657"/>
              <a:gd name="connsiteY23" fmla="*/ 497125 h 1251827"/>
              <a:gd name="connsiteX24" fmla="*/ 342578 w 3013657"/>
              <a:gd name="connsiteY24" fmla="*/ 553792 h 1251827"/>
              <a:gd name="connsiteX25" fmla="*/ 399245 w 3013657"/>
              <a:gd name="connsiteY25" fmla="*/ 607883 h 1251827"/>
              <a:gd name="connsiteX26" fmla="*/ 445609 w 3013657"/>
              <a:gd name="connsiteY26" fmla="*/ 651671 h 1251827"/>
              <a:gd name="connsiteX27" fmla="*/ 471367 w 3013657"/>
              <a:gd name="connsiteY27" fmla="*/ 674853 h 1251827"/>
              <a:gd name="connsiteX28" fmla="*/ 540913 w 3013657"/>
              <a:gd name="connsiteY28" fmla="*/ 728944 h 1251827"/>
              <a:gd name="connsiteX29" fmla="*/ 595004 w 3013657"/>
              <a:gd name="connsiteY29" fmla="*/ 770157 h 1251827"/>
              <a:gd name="connsiteX30" fmla="*/ 667126 w 3013657"/>
              <a:gd name="connsiteY30" fmla="*/ 819097 h 1251827"/>
              <a:gd name="connsiteX31" fmla="*/ 757278 w 3013657"/>
              <a:gd name="connsiteY31" fmla="*/ 875764 h 1251827"/>
              <a:gd name="connsiteX32" fmla="*/ 821672 w 3013657"/>
              <a:gd name="connsiteY32" fmla="*/ 914400 h 1251827"/>
              <a:gd name="connsiteX33" fmla="*/ 904097 w 3013657"/>
              <a:gd name="connsiteY33" fmla="*/ 955613 h 1251827"/>
              <a:gd name="connsiteX34" fmla="*/ 983946 w 3013657"/>
              <a:gd name="connsiteY34" fmla="*/ 994249 h 1251827"/>
              <a:gd name="connsiteX35" fmla="*/ 1066371 w 3013657"/>
              <a:gd name="connsiteY35" fmla="*/ 1027734 h 1251827"/>
              <a:gd name="connsiteX36" fmla="*/ 1308494 w 3013657"/>
              <a:gd name="connsiteY36" fmla="*/ 1107583 h 1251827"/>
              <a:gd name="connsiteX37" fmla="*/ 1414100 w 3013657"/>
              <a:gd name="connsiteY37" fmla="*/ 1130765 h 1251827"/>
              <a:gd name="connsiteX38" fmla="*/ 1465616 w 3013657"/>
              <a:gd name="connsiteY38" fmla="*/ 1143644 h 1251827"/>
              <a:gd name="connsiteX39" fmla="*/ 1514556 w 3013657"/>
              <a:gd name="connsiteY39" fmla="*/ 1151372 h 1251827"/>
              <a:gd name="connsiteX40" fmla="*/ 1599556 w 3013657"/>
              <a:gd name="connsiteY40" fmla="*/ 1164250 h 1251827"/>
              <a:gd name="connsiteX41" fmla="*/ 1697436 w 3013657"/>
              <a:gd name="connsiteY41" fmla="*/ 1174553 h 1251827"/>
              <a:gd name="connsiteX42" fmla="*/ 1759254 w 3013657"/>
              <a:gd name="connsiteY42" fmla="*/ 1179705 h 1251827"/>
              <a:gd name="connsiteX43" fmla="*/ 1893195 w 3013657"/>
              <a:gd name="connsiteY43" fmla="*/ 1200311 h 1251827"/>
              <a:gd name="connsiteX44" fmla="*/ 2024559 w 3013657"/>
              <a:gd name="connsiteY44" fmla="*/ 1208039 h 1251827"/>
              <a:gd name="connsiteX45" fmla="*/ 2155924 w 3013657"/>
              <a:gd name="connsiteY45" fmla="*/ 1218342 h 1251827"/>
              <a:gd name="connsiteX46" fmla="*/ 2297591 w 3013657"/>
              <a:gd name="connsiteY46" fmla="*/ 1220917 h 1251827"/>
              <a:gd name="connsiteX47" fmla="*/ 2428956 w 3013657"/>
              <a:gd name="connsiteY47" fmla="*/ 1220917 h 1251827"/>
              <a:gd name="connsiteX48" fmla="*/ 2596381 w 3013657"/>
              <a:gd name="connsiteY48" fmla="*/ 1220917 h 1251827"/>
              <a:gd name="connsiteX49" fmla="*/ 2740624 w 3013657"/>
              <a:gd name="connsiteY49" fmla="*/ 1223493 h 1251827"/>
              <a:gd name="connsiteX50" fmla="*/ 2766382 w 3013657"/>
              <a:gd name="connsiteY50" fmla="*/ 1231221 h 1251827"/>
              <a:gd name="connsiteX51" fmla="*/ 2797291 w 3013657"/>
              <a:gd name="connsiteY51" fmla="*/ 1241524 h 1251827"/>
              <a:gd name="connsiteX52" fmla="*/ 2835928 w 3013657"/>
              <a:gd name="connsiteY52" fmla="*/ 1249251 h 1251827"/>
              <a:gd name="connsiteX53" fmla="*/ 2874565 w 3013657"/>
              <a:gd name="connsiteY53" fmla="*/ 1251827 h 1251827"/>
              <a:gd name="connsiteX54" fmla="*/ 2913201 w 3013657"/>
              <a:gd name="connsiteY54" fmla="*/ 1251827 h 1251827"/>
              <a:gd name="connsiteX55" fmla="*/ 3013657 w 3013657"/>
              <a:gd name="connsiteY55" fmla="*/ 1223493 h 1251827"/>
              <a:gd name="connsiteX56" fmla="*/ 2975020 w 3013657"/>
              <a:gd name="connsiteY56" fmla="*/ 924703 h 1251827"/>
              <a:gd name="connsiteX57" fmla="*/ 2902898 w 3013657"/>
              <a:gd name="connsiteY57" fmla="*/ 963340 h 1251827"/>
              <a:gd name="connsiteX58" fmla="*/ 2864262 w 3013657"/>
              <a:gd name="connsiteY58" fmla="*/ 981370 h 1251827"/>
              <a:gd name="connsiteX59" fmla="*/ 2817898 w 3013657"/>
              <a:gd name="connsiteY59" fmla="*/ 999401 h 1251827"/>
              <a:gd name="connsiteX60" fmla="*/ 2774110 w 3013657"/>
              <a:gd name="connsiteY60" fmla="*/ 1007128 h 1251827"/>
              <a:gd name="connsiteX61" fmla="*/ 2735473 w 3013657"/>
              <a:gd name="connsiteY61" fmla="*/ 1009704 h 1251827"/>
              <a:gd name="connsiteX62" fmla="*/ 2668503 w 3013657"/>
              <a:gd name="connsiteY62" fmla="*/ 1014855 h 1251827"/>
              <a:gd name="connsiteX63" fmla="*/ 2616987 w 3013657"/>
              <a:gd name="connsiteY63" fmla="*/ 1012280 h 1251827"/>
              <a:gd name="connsiteX64" fmla="*/ 2531987 w 3013657"/>
              <a:gd name="connsiteY64" fmla="*/ 1004552 h 1251827"/>
              <a:gd name="connsiteX65" fmla="*/ 2467592 w 3013657"/>
              <a:gd name="connsiteY65" fmla="*/ 999401 h 1251827"/>
              <a:gd name="connsiteX66" fmla="*/ 2351682 w 3013657"/>
              <a:gd name="connsiteY66" fmla="*/ 1001977 h 1251827"/>
              <a:gd name="connsiteX67" fmla="*/ 2248651 w 3013657"/>
              <a:gd name="connsiteY67" fmla="*/ 996825 h 1251827"/>
              <a:gd name="connsiteX68" fmla="*/ 2132742 w 3013657"/>
              <a:gd name="connsiteY68" fmla="*/ 994249 h 1251827"/>
              <a:gd name="connsiteX69" fmla="*/ 1973044 w 3013657"/>
              <a:gd name="connsiteY69" fmla="*/ 983946 h 1251827"/>
              <a:gd name="connsiteX70" fmla="*/ 1846831 w 3013657"/>
              <a:gd name="connsiteY70" fmla="*/ 976219 h 1251827"/>
              <a:gd name="connsiteX71" fmla="*/ 1681981 w 3013657"/>
              <a:gd name="connsiteY71" fmla="*/ 955613 h 1251827"/>
              <a:gd name="connsiteX72" fmla="*/ 1607284 w 3013657"/>
              <a:gd name="connsiteY72" fmla="*/ 950461 h 1251827"/>
              <a:gd name="connsiteX73" fmla="*/ 1537738 w 3013657"/>
              <a:gd name="connsiteY73" fmla="*/ 942734 h 1251827"/>
              <a:gd name="connsiteX74" fmla="*/ 1468192 w 3013657"/>
              <a:gd name="connsiteY74" fmla="*/ 929855 h 1251827"/>
              <a:gd name="connsiteX75" fmla="*/ 1383191 w 3013657"/>
              <a:gd name="connsiteY75" fmla="*/ 911824 h 1251827"/>
              <a:gd name="connsiteX76" fmla="*/ 1256978 w 3013657"/>
              <a:gd name="connsiteY76" fmla="*/ 883491 h 1251827"/>
              <a:gd name="connsiteX77" fmla="*/ 1071522 w 3013657"/>
              <a:gd name="connsiteY77" fmla="*/ 837127 h 1251827"/>
              <a:gd name="connsiteX78" fmla="*/ 1007128 w 3013657"/>
              <a:gd name="connsiteY78" fmla="*/ 816521 h 1251827"/>
              <a:gd name="connsiteX79" fmla="*/ 937582 w 3013657"/>
              <a:gd name="connsiteY79" fmla="*/ 790763 h 1251827"/>
              <a:gd name="connsiteX80" fmla="*/ 862885 w 3013657"/>
              <a:gd name="connsiteY80" fmla="*/ 757278 h 1251827"/>
              <a:gd name="connsiteX81" fmla="*/ 788187 w 3013657"/>
              <a:gd name="connsiteY81" fmla="*/ 718641 h 1251827"/>
              <a:gd name="connsiteX82" fmla="*/ 723793 w 3013657"/>
              <a:gd name="connsiteY82" fmla="*/ 680005 h 1251827"/>
              <a:gd name="connsiteX83" fmla="*/ 625913 w 3013657"/>
              <a:gd name="connsiteY83" fmla="*/ 615610 h 1251827"/>
              <a:gd name="connsiteX84" fmla="*/ 574398 w 3013657"/>
              <a:gd name="connsiteY84" fmla="*/ 576974 h 1251827"/>
              <a:gd name="connsiteX85" fmla="*/ 528034 w 3013657"/>
              <a:gd name="connsiteY85" fmla="*/ 543489 h 1251827"/>
              <a:gd name="connsiteX86" fmla="*/ 471367 w 3013657"/>
              <a:gd name="connsiteY86" fmla="*/ 497125 h 1251827"/>
              <a:gd name="connsiteX87" fmla="*/ 427579 w 3013657"/>
              <a:gd name="connsiteY87" fmla="*/ 458488 h 1251827"/>
              <a:gd name="connsiteX88" fmla="*/ 370912 w 3013657"/>
              <a:gd name="connsiteY88" fmla="*/ 406973 h 1251827"/>
              <a:gd name="connsiteX89" fmla="*/ 311669 w 3013657"/>
              <a:gd name="connsiteY89" fmla="*/ 347730 h 1251827"/>
              <a:gd name="connsiteX90" fmla="*/ 242123 w 3013657"/>
              <a:gd name="connsiteY90" fmla="*/ 273032 h 1251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013657" h="1251827">
                <a:moveTo>
                  <a:pt x="242123" y="273032"/>
                </a:moveTo>
                <a:lnTo>
                  <a:pt x="206062" y="236972"/>
                </a:lnTo>
                <a:lnTo>
                  <a:pt x="170001" y="195759"/>
                </a:lnTo>
                <a:lnTo>
                  <a:pt x="115910" y="131365"/>
                </a:lnTo>
                <a:lnTo>
                  <a:pt x="87577" y="97880"/>
                </a:lnTo>
                <a:lnTo>
                  <a:pt x="59243" y="61819"/>
                </a:lnTo>
                <a:lnTo>
                  <a:pt x="30910" y="18031"/>
                </a:lnTo>
                <a:lnTo>
                  <a:pt x="18031" y="2576"/>
                </a:lnTo>
                <a:lnTo>
                  <a:pt x="12879" y="0"/>
                </a:lnTo>
                <a:lnTo>
                  <a:pt x="7728" y="0"/>
                </a:lnTo>
                <a:lnTo>
                  <a:pt x="0" y="7728"/>
                </a:lnTo>
                <a:lnTo>
                  <a:pt x="0" y="23182"/>
                </a:lnTo>
                <a:lnTo>
                  <a:pt x="5152" y="72122"/>
                </a:lnTo>
                <a:lnTo>
                  <a:pt x="10303" y="92728"/>
                </a:lnTo>
                <a:lnTo>
                  <a:pt x="18031" y="115910"/>
                </a:lnTo>
                <a:lnTo>
                  <a:pt x="41213" y="159698"/>
                </a:lnTo>
                <a:lnTo>
                  <a:pt x="72122" y="208638"/>
                </a:lnTo>
                <a:lnTo>
                  <a:pt x="95304" y="247275"/>
                </a:lnTo>
                <a:lnTo>
                  <a:pt x="118486" y="283335"/>
                </a:lnTo>
                <a:lnTo>
                  <a:pt x="141668" y="314245"/>
                </a:lnTo>
                <a:lnTo>
                  <a:pt x="167426" y="350306"/>
                </a:lnTo>
                <a:lnTo>
                  <a:pt x="206062" y="399245"/>
                </a:lnTo>
                <a:lnTo>
                  <a:pt x="252426" y="455912"/>
                </a:lnTo>
                <a:lnTo>
                  <a:pt x="288487" y="497125"/>
                </a:lnTo>
                <a:lnTo>
                  <a:pt x="342578" y="553792"/>
                </a:lnTo>
                <a:lnTo>
                  <a:pt x="399245" y="607883"/>
                </a:lnTo>
                <a:lnTo>
                  <a:pt x="445609" y="651671"/>
                </a:lnTo>
                <a:lnTo>
                  <a:pt x="471367" y="674853"/>
                </a:lnTo>
                <a:lnTo>
                  <a:pt x="540913" y="728944"/>
                </a:lnTo>
                <a:lnTo>
                  <a:pt x="595004" y="770157"/>
                </a:lnTo>
                <a:lnTo>
                  <a:pt x="667126" y="819097"/>
                </a:lnTo>
                <a:lnTo>
                  <a:pt x="757278" y="875764"/>
                </a:lnTo>
                <a:lnTo>
                  <a:pt x="821672" y="914400"/>
                </a:lnTo>
                <a:lnTo>
                  <a:pt x="904097" y="955613"/>
                </a:lnTo>
                <a:lnTo>
                  <a:pt x="983946" y="994249"/>
                </a:lnTo>
                <a:lnTo>
                  <a:pt x="1066371" y="1027734"/>
                </a:lnTo>
                <a:lnTo>
                  <a:pt x="1308494" y="1107583"/>
                </a:lnTo>
                <a:lnTo>
                  <a:pt x="1414100" y="1130765"/>
                </a:lnTo>
                <a:lnTo>
                  <a:pt x="1465616" y="1143644"/>
                </a:lnTo>
                <a:lnTo>
                  <a:pt x="1514556" y="1151372"/>
                </a:lnTo>
                <a:lnTo>
                  <a:pt x="1599556" y="1164250"/>
                </a:lnTo>
                <a:lnTo>
                  <a:pt x="1697436" y="1174553"/>
                </a:lnTo>
                <a:lnTo>
                  <a:pt x="1759254" y="1179705"/>
                </a:lnTo>
                <a:lnTo>
                  <a:pt x="1893195" y="1200311"/>
                </a:lnTo>
                <a:lnTo>
                  <a:pt x="2024559" y="1208039"/>
                </a:lnTo>
                <a:lnTo>
                  <a:pt x="2155924" y="1218342"/>
                </a:lnTo>
                <a:lnTo>
                  <a:pt x="2297591" y="1220917"/>
                </a:lnTo>
                <a:lnTo>
                  <a:pt x="2428956" y="1220917"/>
                </a:lnTo>
                <a:lnTo>
                  <a:pt x="2596381" y="1220917"/>
                </a:lnTo>
                <a:lnTo>
                  <a:pt x="2740624" y="1223493"/>
                </a:lnTo>
                <a:lnTo>
                  <a:pt x="2766382" y="1231221"/>
                </a:lnTo>
                <a:lnTo>
                  <a:pt x="2797291" y="1241524"/>
                </a:lnTo>
                <a:lnTo>
                  <a:pt x="2835928" y="1249251"/>
                </a:lnTo>
                <a:lnTo>
                  <a:pt x="2874565" y="1251827"/>
                </a:lnTo>
                <a:lnTo>
                  <a:pt x="2913201" y="1251827"/>
                </a:lnTo>
                <a:lnTo>
                  <a:pt x="3013657" y="1223493"/>
                </a:lnTo>
                <a:lnTo>
                  <a:pt x="2975020" y="924703"/>
                </a:lnTo>
                <a:lnTo>
                  <a:pt x="2902898" y="963340"/>
                </a:lnTo>
                <a:lnTo>
                  <a:pt x="2864262" y="981370"/>
                </a:lnTo>
                <a:lnTo>
                  <a:pt x="2817898" y="999401"/>
                </a:lnTo>
                <a:lnTo>
                  <a:pt x="2774110" y="1007128"/>
                </a:lnTo>
                <a:lnTo>
                  <a:pt x="2735473" y="1009704"/>
                </a:lnTo>
                <a:lnTo>
                  <a:pt x="2668503" y="1014855"/>
                </a:lnTo>
                <a:lnTo>
                  <a:pt x="2616987" y="1012280"/>
                </a:lnTo>
                <a:lnTo>
                  <a:pt x="2531987" y="1004552"/>
                </a:lnTo>
                <a:lnTo>
                  <a:pt x="2467592" y="999401"/>
                </a:lnTo>
                <a:lnTo>
                  <a:pt x="2351682" y="1001977"/>
                </a:lnTo>
                <a:lnTo>
                  <a:pt x="2248651" y="996825"/>
                </a:lnTo>
                <a:lnTo>
                  <a:pt x="2132742" y="994249"/>
                </a:lnTo>
                <a:lnTo>
                  <a:pt x="1973044" y="983946"/>
                </a:lnTo>
                <a:lnTo>
                  <a:pt x="1846831" y="976219"/>
                </a:lnTo>
                <a:lnTo>
                  <a:pt x="1681981" y="955613"/>
                </a:lnTo>
                <a:lnTo>
                  <a:pt x="1607284" y="950461"/>
                </a:lnTo>
                <a:lnTo>
                  <a:pt x="1537738" y="942734"/>
                </a:lnTo>
                <a:lnTo>
                  <a:pt x="1468192" y="929855"/>
                </a:lnTo>
                <a:lnTo>
                  <a:pt x="1383191" y="911824"/>
                </a:lnTo>
                <a:lnTo>
                  <a:pt x="1256978" y="883491"/>
                </a:lnTo>
                <a:lnTo>
                  <a:pt x="1071522" y="837127"/>
                </a:lnTo>
                <a:lnTo>
                  <a:pt x="1007128" y="816521"/>
                </a:lnTo>
                <a:lnTo>
                  <a:pt x="937582" y="790763"/>
                </a:lnTo>
                <a:lnTo>
                  <a:pt x="862885" y="757278"/>
                </a:lnTo>
                <a:lnTo>
                  <a:pt x="788187" y="718641"/>
                </a:lnTo>
                <a:lnTo>
                  <a:pt x="723793" y="680005"/>
                </a:lnTo>
                <a:lnTo>
                  <a:pt x="625913" y="615610"/>
                </a:lnTo>
                <a:lnTo>
                  <a:pt x="574398" y="576974"/>
                </a:lnTo>
                <a:lnTo>
                  <a:pt x="528034" y="543489"/>
                </a:lnTo>
                <a:lnTo>
                  <a:pt x="471367" y="497125"/>
                </a:lnTo>
                <a:lnTo>
                  <a:pt x="427579" y="458488"/>
                </a:lnTo>
                <a:lnTo>
                  <a:pt x="370912" y="406973"/>
                </a:lnTo>
                <a:lnTo>
                  <a:pt x="311669" y="347730"/>
                </a:lnTo>
                <a:lnTo>
                  <a:pt x="242123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936E047A-33AE-413F-9437-E96C05D652FF}"/>
              </a:ext>
            </a:extLst>
          </p:cNvPr>
          <p:cNvSpPr/>
          <p:nvPr/>
        </p:nvSpPr>
        <p:spPr>
          <a:xfrm>
            <a:off x="3833813" y="4857750"/>
            <a:ext cx="823912" cy="928688"/>
          </a:xfrm>
          <a:custGeom>
            <a:avLst/>
            <a:gdLst>
              <a:gd name="connsiteX0" fmla="*/ 476250 w 823912"/>
              <a:gd name="connsiteY0" fmla="*/ 323850 h 928688"/>
              <a:gd name="connsiteX1" fmla="*/ 421481 w 823912"/>
              <a:gd name="connsiteY1" fmla="*/ 278606 h 928688"/>
              <a:gd name="connsiteX2" fmla="*/ 354806 w 823912"/>
              <a:gd name="connsiteY2" fmla="*/ 230981 h 928688"/>
              <a:gd name="connsiteX3" fmla="*/ 280987 w 823912"/>
              <a:gd name="connsiteY3" fmla="*/ 178594 h 928688"/>
              <a:gd name="connsiteX4" fmla="*/ 209550 w 823912"/>
              <a:gd name="connsiteY4" fmla="*/ 128588 h 928688"/>
              <a:gd name="connsiteX5" fmla="*/ 123825 w 823912"/>
              <a:gd name="connsiteY5" fmla="*/ 66675 h 928688"/>
              <a:gd name="connsiteX6" fmla="*/ 47625 w 823912"/>
              <a:gd name="connsiteY6" fmla="*/ 14288 h 928688"/>
              <a:gd name="connsiteX7" fmla="*/ 28575 w 823912"/>
              <a:gd name="connsiteY7" fmla="*/ 0 h 928688"/>
              <a:gd name="connsiteX8" fmla="*/ 0 w 823912"/>
              <a:gd name="connsiteY8" fmla="*/ 102394 h 928688"/>
              <a:gd name="connsiteX9" fmla="*/ 83343 w 823912"/>
              <a:gd name="connsiteY9" fmla="*/ 169069 h 928688"/>
              <a:gd name="connsiteX10" fmla="*/ 145256 w 823912"/>
              <a:gd name="connsiteY10" fmla="*/ 223838 h 928688"/>
              <a:gd name="connsiteX11" fmla="*/ 209550 w 823912"/>
              <a:gd name="connsiteY11" fmla="*/ 288131 h 928688"/>
              <a:gd name="connsiteX12" fmla="*/ 280987 w 823912"/>
              <a:gd name="connsiteY12" fmla="*/ 366713 h 928688"/>
              <a:gd name="connsiteX13" fmla="*/ 326231 w 823912"/>
              <a:gd name="connsiteY13" fmla="*/ 421481 h 928688"/>
              <a:gd name="connsiteX14" fmla="*/ 361950 w 823912"/>
              <a:gd name="connsiteY14" fmla="*/ 473869 h 928688"/>
              <a:gd name="connsiteX15" fmla="*/ 404812 w 823912"/>
              <a:gd name="connsiteY15" fmla="*/ 538163 h 928688"/>
              <a:gd name="connsiteX16" fmla="*/ 447675 w 823912"/>
              <a:gd name="connsiteY16" fmla="*/ 609600 h 928688"/>
              <a:gd name="connsiteX17" fmla="*/ 502443 w 823912"/>
              <a:gd name="connsiteY17" fmla="*/ 704850 h 928688"/>
              <a:gd name="connsiteX18" fmla="*/ 533400 w 823912"/>
              <a:gd name="connsiteY18" fmla="*/ 752475 h 928688"/>
              <a:gd name="connsiteX19" fmla="*/ 566737 w 823912"/>
              <a:gd name="connsiteY19" fmla="*/ 802481 h 928688"/>
              <a:gd name="connsiteX20" fmla="*/ 611981 w 823912"/>
              <a:gd name="connsiteY20" fmla="*/ 862013 h 928688"/>
              <a:gd name="connsiteX21" fmla="*/ 635793 w 823912"/>
              <a:gd name="connsiteY21" fmla="*/ 888206 h 928688"/>
              <a:gd name="connsiteX22" fmla="*/ 661987 w 823912"/>
              <a:gd name="connsiteY22" fmla="*/ 912019 h 928688"/>
              <a:gd name="connsiteX23" fmla="*/ 692943 w 823912"/>
              <a:gd name="connsiteY23" fmla="*/ 923925 h 928688"/>
              <a:gd name="connsiteX24" fmla="*/ 721518 w 823912"/>
              <a:gd name="connsiteY24" fmla="*/ 928688 h 928688"/>
              <a:gd name="connsiteX25" fmla="*/ 757237 w 823912"/>
              <a:gd name="connsiteY25" fmla="*/ 926306 h 928688"/>
              <a:gd name="connsiteX26" fmla="*/ 778668 w 823912"/>
              <a:gd name="connsiteY26" fmla="*/ 916781 h 928688"/>
              <a:gd name="connsiteX27" fmla="*/ 795337 w 823912"/>
              <a:gd name="connsiteY27" fmla="*/ 904875 h 928688"/>
              <a:gd name="connsiteX28" fmla="*/ 807243 w 823912"/>
              <a:gd name="connsiteY28" fmla="*/ 890588 h 928688"/>
              <a:gd name="connsiteX29" fmla="*/ 816768 w 823912"/>
              <a:gd name="connsiteY29" fmla="*/ 864394 h 928688"/>
              <a:gd name="connsiteX30" fmla="*/ 821531 w 823912"/>
              <a:gd name="connsiteY30" fmla="*/ 838200 h 928688"/>
              <a:gd name="connsiteX31" fmla="*/ 823912 w 823912"/>
              <a:gd name="connsiteY31" fmla="*/ 814388 h 928688"/>
              <a:gd name="connsiteX32" fmla="*/ 823912 w 823912"/>
              <a:gd name="connsiteY32" fmla="*/ 778669 h 928688"/>
              <a:gd name="connsiteX33" fmla="*/ 821531 w 823912"/>
              <a:gd name="connsiteY33" fmla="*/ 733425 h 928688"/>
              <a:gd name="connsiteX34" fmla="*/ 816768 w 823912"/>
              <a:gd name="connsiteY34" fmla="*/ 700088 h 928688"/>
              <a:gd name="connsiteX35" fmla="*/ 804862 w 823912"/>
              <a:gd name="connsiteY35" fmla="*/ 669131 h 928688"/>
              <a:gd name="connsiteX36" fmla="*/ 788193 w 823912"/>
              <a:gd name="connsiteY36" fmla="*/ 631031 h 928688"/>
              <a:gd name="connsiteX37" fmla="*/ 762000 w 823912"/>
              <a:gd name="connsiteY37" fmla="*/ 590550 h 928688"/>
              <a:gd name="connsiteX38" fmla="*/ 733425 w 823912"/>
              <a:gd name="connsiteY38" fmla="*/ 557213 h 928688"/>
              <a:gd name="connsiteX39" fmla="*/ 681037 w 823912"/>
              <a:gd name="connsiteY39" fmla="*/ 502444 h 928688"/>
              <a:gd name="connsiteX40" fmla="*/ 602456 w 823912"/>
              <a:gd name="connsiteY40" fmla="*/ 426244 h 928688"/>
              <a:gd name="connsiteX41" fmla="*/ 476250 w 823912"/>
              <a:gd name="connsiteY41" fmla="*/ 323850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23912" h="928688">
                <a:moveTo>
                  <a:pt x="476250" y="323850"/>
                </a:moveTo>
                <a:lnTo>
                  <a:pt x="421481" y="278606"/>
                </a:lnTo>
                <a:lnTo>
                  <a:pt x="354806" y="230981"/>
                </a:lnTo>
                <a:lnTo>
                  <a:pt x="280987" y="178594"/>
                </a:lnTo>
                <a:lnTo>
                  <a:pt x="209550" y="128588"/>
                </a:lnTo>
                <a:lnTo>
                  <a:pt x="123825" y="66675"/>
                </a:lnTo>
                <a:lnTo>
                  <a:pt x="47625" y="14288"/>
                </a:lnTo>
                <a:lnTo>
                  <a:pt x="28575" y="0"/>
                </a:lnTo>
                <a:lnTo>
                  <a:pt x="0" y="102394"/>
                </a:lnTo>
                <a:lnTo>
                  <a:pt x="83343" y="169069"/>
                </a:lnTo>
                <a:lnTo>
                  <a:pt x="145256" y="223838"/>
                </a:lnTo>
                <a:lnTo>
                  <a:pt x="209550" y="288131"/>
                </a:lnTo>
                <a:lnTo>
                  <a:pt x="280987" y="366713"/>
                </a:lnTo>
                <a:lnTo>
                  <a:pt x="326231" y="421481"/>
                </a:lnTo>
                <a:lnTo>
                  <a:pt x="361950" y="473869"/>
                </a:lnTo>
                <a:lnTo>
                  <a:pt x="404812" y="538163"/>
                </a:lnTo>
                <a:lnTo>
                  <a:pt x="447675" y="609600"/>
                </a:lnTo>
                <a:lnTo>
                  <a:pt x="502443" y="704850"/>
                </a:lnTo>
                <a:lnTo>
                  <a:pt x="533400" y="752475"/>
                </a:lnTo>
                <a:lnTo>
                  <a:pt x="566737" y="802481"/>
                </a:lnTo>
                <a:lnTo>
                  <a:pt x="611981" y="862013"/>
                </a:lnTo>
                <a:lnTo>
                  <a:pt x="635793" y="888206"/>
                </a:lnTo>
                <a:lnTo>
                  <a:pt x="661987" y="912019"/>
                </a:lnTo>
                <a:lnTo>
                  <a:pt x="692943" y="923925"/>
                </a:lnTo>
                <a:lnTo>
                  <a:pt x="721518" y="928688"/>
                </a:lnTo>
                <a:lnTo>
                  <a:pt x="757237" y="926306"/>
                </a:lnTo>
                <a:lnTo>
                  <a:pt x="778668" y="916781"/>
                </a:lnTo>
                <a:lnTo>
                  <a:pt x="795337" y="904875"/>
                </a:lnTo>
                <a:lnTo>
                  <a:pt x="807243" y="890588"/>
                </a:lnTo>
                <a:lnTo>
                  <a:pt x="816768" y="864394"/>
                </a:lnTo>
                <a:lnTo>
                  <a:pt x="821531" y="838200"/>
                </a:lnTo>
                <a:lnTo>
                  <a:pt x="823912" y="814388"/>
                </a:lnTo>
                <a:lnTo>
                  <a:pt x="823912" y="778669"/>
                </a:lnTo>
                <a:lnTo>
                  <a:pt x="821531" y="733425"/>
                </a:lnTo>
                <a:lnTo>
                  <a:pt x="816768" y="700088"/>
                </a:lnTo>
                <a:lnTo>
                  <a:pt x="804862" y="669131"/>
                </a:lnTo>
                <a:lnTo>
                  <a:pt x="788193" y="631031"/>
                </a:lnTo>
                <a:lnTo>
                  <a:pt x="762000" y="590550"/>
                </a:lnTo>
                <a:lnTo>
                  <a:pt x="733425" y="557213"/>
                </a:lnTo>
                <a:lnTo>
                  <a:pt x="681037" y="502444"/>
                </a:lnTo>
                <a:lnTo>
                  <a:pt x="602456" y="426244"/>
                </a:lnTo>
                <a:lnTo>
                  <a:pt x="47625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F7B99DD1-E1A4-4668-BDBE-396DD287A669}"/>
              </a:ext>
            </a:extLst>
          </p:cNvPr>
          <p:cNvSpPr/>
          <p:nvPr/>
        </p:nvSpPr>
        <p:spPr>
          <a:xfrm>
            <a:off x="4852988" y="1789113"/>
            <a:ext cx="1012825" cy="1457325"/>
          </a:xfrm>
          <a:custGeom>
            <a:avLst/>
            <a:gdLst>
              <a:gd name="connsiteX0" fmla="*/ 583406 w 1012031"/>
              <a:gd name="connsiteY0" fmla="*/ 466725 h 1457325"/>
              <a:gd name="connsiteX1" fmla="*/ 519112 w 1012031"/>
              <a:gd name="connsiteY1" fmla="*/ 604837 h 1457325"/>
              <a:gd name="connsiteX2" fmla="*/ 452437 w 1012031"/>
              <a:gd name="connsiteY2" fmla="*/ 723900 h 1457325"/>
              <a:gd name="connsiteX3" fmla="*/ 392906 w 1012031"/>
              <a:gd name="connsiteY3" fmla="*/ 826294 h 1457325"/>
              <a:gd name="connsiteX4" fmla="*/ 323850 w 1012031"/>
              <a:gd name="connsiteY4" fmla="*/ 928687 h 1457325"/>
              <a:gd name="connsiteX5" fmla="*/ 242887 w 1012031"/>
              <a:gd name="connsiteY5" fmla="*/ 1045369 h 1457325"/>
              <a:gd name="connsiteX6" fmla="*/ 154781 w 1012031"/>
              <a:gd name="connsiteY6" fmla="*/ 1159669 h 1457325"/>
              <a:gd name="connsiteX7" fmla="*/ 88106 w 1012031"/>
              <a:gd name="connsiteY7" fmla="*/ 1243012 h 1457325"/>
              <a:gd name="connsiteX8" fmla="*/ 2381 w 1012031"/>
              <a:gd name="connsiteY8" fmla="*/ 1343025 h 1457325"/>
              <a:gd name="connsiteX9" fmla="*/ 0 w 1012031"/>
              <a:gd name="connsiteY9" fmla="*/ 1457325 h 1457325"/>
              <a:gd name="connsiteX10" fmla="*/ 78581 w 1012031"/>
              <a:gd name="connsiteY10" fmla="*/ 1388269 h 1457325"/>
              <a:gd name="connsiteX11" fmla="*/ 171450 w 1012031"/>
              <a:gd name="connsiteY11" fmla="*/ 1304925 h 1457325"/>
              <a:gd name="connsiteX12" fmla="*/ 259556 w 1012031"/>
              <a:gd name="connsiteY12" fmla="*/ 1223962 h 1457325"/>
              <a:gd name="connsiteX13" fmla="*/ 323850 w 1012031"/>
              <a:gd name="connsiteY13" fmla="*/ 1166812 h 1457325"/>
              <a:gd name="connsiteX14" fmla="*/ 421481 w 1012031"/>
              <a:gd name="connsiteY14" fmla="*/ 1071562 h 1457325"/>
              <a:gd name="connsiteX15" fmla="*/ 497681 w 1012031"/>
              <a:gd name="connsiteY15" fmla="*/ 962025 h 1457325"/>
              <a:gd name="connsiteX16" fmla="*/ 585787 w 1012031"/>
              <a:gd name="connsiteY16" fmla="*/ 840581 h 1457325"/>
              <a:gd name="connsiteX17" fmla="*/ 635793 w 1012031"/>
              <a:gd name="connsiteY17" fmla="*/ 773906 h 1457325"/>
              <a:gd name="connsiteX18" fmla="*/ 688181 w 1012031"/>
              <a:gd name="connsiteY18" fmla="*/ 697706 h 1457325"/>
              <a:gd name="connsiteX19" fmla="*/ 745331 w 1012031"/>
              <a:gd name="connsiteY19" fmla="*/ 614362 h 1457325"/>
              <a:gd name="connsiteX20" fmla="*/ 807243 w 1012031"/>
              <a:gd name="connsiteY20" fmla="*/ 526256 h 1457325"/>
              <a:gd name="connsiteX21" fmla="*/ 823912 w 1012031"/>
              <a:gd name="connsiteY21" fmla="*/ 492919 h 1457325"/>
              <a:gd name="connsiteX22" fmla="*/ 842962 w 1012031"/>
              <a:gd name="connsiteY22" fmla="*/ 464344 h 1457325"/>
              <a:gd name="connsiteX23" fmla="*/ 876300 w 1012031"/>
              <a:gd name="connsiteY23" fmla="*/ 426244 h 1457325"/>
              <a:gd name="connsiteX24" fmla="*/ 902493 w 1012031"/>
              <a:gd name="connsiteY24" fmla="*/ 402431 h 1457325"/>
              <a:gd name="connsiteX25" fmla="*/ 921543 w 1012031"/>
              <a:gd name="connsiteY25" fmla="*/ 390525 h 1457325"/>
              <a:gd name="connsiteX26" fmla="*/ 935831 w 1012031"/>
              <a:gd name="connsiteY26" fmla="*/ 385762 h 1457325"/>
              <a:gd name="connsiteX27" fmla="*/ 964406 w 1012031"/>
              <a:gd name="connsiteY27" fmla="*/ 376237 h 1457325"/>
              <a:gd name="connsiteX28" fmla="*/ 988218 w 1012031"/>
              <a:gd name="connsiteY28" fmla="*/ 364331 h 1457325"/>
              <a:gd name="connsiteX29" fmla="*/ 997743 w 1012031"/>
              <a:gd name="connsiteY29" fmla="*/ 354806 h 1457325"/>
              <a:gd name="connsiteX30" fmla="*/ 1007268 w 1012031"/>
              <a:gd name="connsiteY30" fmla="*/ 340519 h 1457325"/>
              <a:gd name="connsiteX31" fmla="*/ 1012031 w 1012031"/>
              <a:gd name="connsiteY31" fmla="*/ 326231 h 1457325"/>
              <a:gd name="connsiteX32" fmla="*/ 1012031 w 1012031"/>
              <a:gd name="connsiteY32" fmla="*/ 311944 h 1457325"/>
              <a:gd name="connsiteX33" fmla="*/ 1004887 w 1012031"/>
              <a:gd name="connsiteY33" fmla="*/ 290512 h 1457325"/>
              <a:gd name="connsiteX34" fmla="*/ 997743 w 1012031"/>
              <a:gd name="connsiteY34" fmla="*/ 271462 h 1457325"/>
              <a:gd name="connsiteX35" fmla="*/ 985837 w 1012031"/>
              <a:gd name="connsiteY35" fmla="*/ 252412 h 1457325"/>
              <a:gd name="connsiteX36" fmla="*/ 954881 w 1012031"/>
              <a:gd name="connsiteY36" fmla="*/ 216694 h 1457325"/>
              <a:gd name="connsiteX37" fmla="*/ 902493 w 1012031"/>
              <a:gd name="connsiteY37" fmla="*/ 166687 h 1457325"/>
              <a:gd name="connsiteX38" fmla="*/ 852487 w 1012031"/>
              <a:gd name="connsiteY38" fmla="*/ 123825 h 1457325"/>
              <a:gd name="connsiteX39" fmla="*/ 819150 w 1012031"/>
              <a:gd name="connsiteY39" fmla="*/ 97631 h 1457325"/>
              <a:gd name="connsiteX40" fmla="*/ 778668 w 1012031"/>
              <a:gd name="connsiteY40" fmla="*/ 71437 h 1457325"/>
              <a:gd name="connsiteX41" fmla="*/ 742950 w 1012031"/>
              <a:gd name="connsiteY41" fmla="*/ 50006 h 1457325"/>
              <a:gd name="connsiteX42" fmla="*/ 704850 w 1012031"/>
              <a:gd name="connsiteY42" fmla="*/ 35719 h 1457325"/>
              <a:gd name="connsiteX43" fmla="*/ 657225 w 1012031"/>
              <a:gd name="connsiteY43" fmla="*/ 14287 h 1457325"/>
              <a:gd name="connsiteX44" fmla="*/ 614362 w 1012031"/>
              <a:gd name="connsiteY44" fmla="*/ 2381 h 1457325"/>
              <a:gd name="connsiteX45" fmla="*/ 597693 w 1012031"/>
              <a:gd name="connsiteY45" fmla="*/ 0 h 1457325"/>
              <a:gd name="connsiteX46" fmla="*/ 583406 w 1012031"/>
              <a:gd name="connsiteY46" fmla="*/ 7144 h 1457325"/>
              <a:gd name="connsiteX47" fmla="*/ 581025 w 1012031"/>
              <a:gd name="connsiteY47" fmla="*/ 19050 h 1457325"/>
              <a:gd name="connsiteX48" fmla="*/ 578643 w 1012031"/>
              <a:gd name="connsiteY48" fmla="*/ 35719 h 1457325"/>
              <a:gd name="connsiteX49" fmla="*/ 590550 w 1012031"/>
              <a:gd name="connsiteY49" fmla="*/ 71437 h 1457325"/>
              <a:gd name="connsiteX50" fmla="*/ 611981 w 1012031"/>
              <a:gd name="connsiteY50" fmla="*/ 104775 h 1457325"/>
              <a:gd name="connsiteX51" fmla="*/ 635793 w 1012031"/>
              <a:gd name="connsiteY51" fmla="*/ 135731 h 1457325"/>
              <a:gd name="connsiteX52" fmla="*/ 652462 w 1012031"/>
              <a:gd name="connsiteY52" fmla="*/ 164306 h 1457325"/>
              <a:gd name="connsiteX53" fmla="*/ 659606 w 1012031"/>
              <a:gd name="connsiteY53" fmla="*/ 185737 h 1457325"/>
              <a:gd name="connsiteX54" fmla="*/ 664368 w 1012031"/>
              <a:gd name="connsiteY54" fmla="*/ 211931 h 1457325"/>
              <a:gd name="connsiteX55" fmla="*/ 666750 w 1012031"/>
              <a:gd name="connsiteY55" fmla="*/ 240506 h 1457325"/>
              <a:gd name="connsiteX56" fmla="*/ 659606 w 1012031"/>
              <a:gd name="connsiteY56" fmla="*/ 280987 h 1457325"/>
              <a:gd name="connsiteX57" fmla="*/ 638175 w 1012031"/>
              <a:gd name="connsiteY57" fmla="*/ 340519 h 1457325"/>
              <a:gd name="connsiteX58" fmla="*/ 583406 w 1012031"/>
              <a:gd name="connsiteY58" fmla="*/ 46672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2031" h="1457325">
                <a:moveTo>
                  <a:pt x="583406" y="466725"/>
                </a:moveTo>
                <a:lnTo>
                  <a:pt x="519112" y="604837"/>
                </a:lnTo>
                <a:lnTo>
                  <a:pt x="452437" y="723900"/>
                </a:lnTo>
                <a:lnTo>
                  <a:pt x="392906" y="826294"/>
                </a:lnTo>
                <a:lnTo>
                  <a:pt x="323850" y="928687"/>
                </a:lnTo>
                <a:lnTo>
                  <a:pt x="242887" y="1045369"/>
                </a:lnTo>
                <a:lnTo>
                  <a:pt x="154781" y="1159669"/>
                </a:lnTo>
                <a:lnTo>
                  <a:pt x="88106" y="1243012"/>
                </a:lnTo>
                <a:lnTo>
                  <a:pt x="2381" y="1343025"/>
                </a:lnTo>
                <a:cubicBezTo>
                  <a:pt x="1587" y="1381125"/>
                  <a:pt x="794" y="1419225"/>
                  <a:pt x="0" y="1457325"/>
                </a:cubicBezTo>
                <a:lnTo>
                  <a:pt x="78581" y="1388269"/>
                </a:lnTo>
                <a:lnTo>
                  <a:pt x="171450" y="1304925"/>
                </a:lnTo>
                <a:lnTo>
                  <a:pt x="259556" y="1223962"/>
                </a:lnTo>
                <a:lnTo>
                  <a:pt x="323850" y="1166812"/>
                </a:lnTo>
                <a:lnTo>
                  <a:pt x="421481" y="1071562"/>
                </a:lnTo>
                <a:lnTo>
                  <a:pt x="497681" y="962025"/>
                </a:lnTo>
                <a:lnTo>
                  <a:pt x="585787" y="840581"/>
                </a:lnTo>
                <a:lnTo>
                  <a:pt x="635793" y="773906"/>
                </a:lnTo>
                <a:lnTo>
                  <a:pt x="688181" y="697706"/>
                </a:lnTo>
                <a:lnTo>
                  <a:pt x="745331" y="614362"/>
                </a:lnTo>
                <a:lnTo>
                  <a:pt x="807243" y="526256"/>
                </a:lnTo>
                <a:lnTo>
                  <a:pt x="823912" y="492919"/>
                </a:lnTo>
                <a:lnTo>
                  <a:pt x="842962" y="464344"/>
                </a:lnTo>
                <a:lnTo>
                  <a:pt x="876300" y="426244"/>
                </a:lnTo>
                <a:lnTo>
                  <a:pt x="902493" y="402431"/>
                </a:lnTo>
                <a:lnTo>
                  <a:pt x="921543" y="390525"/>
                </a:lnTo>
                <a:lnTo>
                  <a:pt x="935831" y="385762"/>
                </a:lnTo>
                <a:lnTo>
                  <a:pt x="964406" y="376237"/>
                </a:lnTo>
                <a:lnTo>
                  <a:pt x="988218" y="364331"/>
                </a:lnTo>
                <a:lnTo>
                  <a:pt x="997743" y="354806"/>
                </a:lnTo>
                <a:lnTo>
                  <a:pt x="1007268" y="340519"/>
                </a:lnTo>
                <a:lnTo>
                  <a:pt x="1012031" y="326231"/>
                </a:lnTo>
                <a:lnTo>
                  <a:pt x="1012031" y="311944"/>
                </a:lnTo>
                <a:lnTo>
                  <a:pt x="1004887" y="290512"/>
                </a:lnTo>
                <a:lnTo>
                  <a:pt x="997743" y="271462"/>
                </a:lnTo>
                <a:lnTo>
                  <a:pt x="985837" y="252412"/>
                </a:lnTo>
                <a:lnTo>
                  <a:pt x="954881" y="216694"/>
                </a:lnTo>
                <a:lnTo>
                  <a:pt x="902493" y="166687"/>
                </a:lnTo>
                <a:lnTo>
                  <a:pt x="852487" y="123825"/>
                </a:lnTo>
                <a:lnTo>
                  <a:pt x="819150" y="97631"/>
                </a:lnTo>
                <a:lnTo>
                  <a:pt x="778668" y="71437"/>
                </a:lnTo>
                <a:lnTo>
                  <a:pt x="742950" y="50006"/>
                </a:lnTo>
                <a:lnTo>
                  <a:pt x="704850" y="35719"/>
                </a:lnTo>
                <a:lnTo>
                  <a:pt x="657225" y="14287"/>
                </a:lnTo>
                <a:lnTo>
                  <a:pt x="614362" y="2381"/>
                </a:lnTo>
                <a:lnTo>
                  <a:pt x="597693" y="0"/>
                </a:lnTo>
                <a:lnTo>
                  <a:pt x="583406" y="7144"/>
                </a:lnTo>
                <a:lnTo>
                  <a:pt x="581025" y="19050"/>
                </a:lnTo>
                <a:lnTo>
                  <a:pt x="578643" y="35719"/>
                </a:lnTo>
                <a:lnTo>
                  <a:pt x="590550" y="71437"/>
                </a:lnTo>
                <a:lnTo>
                  <a:pt x="611981" y="104775"/>
                </a:lnTo>
                <a:lnTo>
                  <a:pt x="635793" y="135731"/>
                </a:lnTo>
                <a:lnTo>
                  <a:pt x="652462" y="164306"/>
                </a:lnTo>
                <a:lnTo>
                  <a:pt x="659606" y="185737"/>
                </a:lnTo>
                <a:lnTo>
                  <a:pt x="664368" y="211931"/>
                </a:lnTo>
                <a:lnTo>
                  <a:pt x="666750" y="240506"/>
                </a:lnTo>
                <a:lnTo>
                  <a:pt x="659606" y="280987"/>
                </a:lnTo>
                <a:lnTo>
                  <a:pt x="638175" y="340519"/>
                </a:lnTo>
                <a:lnTo>
                  <a:pt x="5834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DEB2F449-326D-4602-8B43-40C51FDEF8E8}"/>
              </a:ext>
            </a:extLst>
          </p:cNvPr>
          <p:cNvSpPr/>
          <p:nvPr/>
        </p:nvSpPr>
        <p:spPr>
          <a:xfrm rot="16200000">
            <a:off x="3725863" y="4178300"/>
            <a:ext cx="3135312" cy="382588"/>
          </a:xfrm>
          <a:custGeom>
            <a:avLst/>
            <a:gdLst>
              <a:gd name="connsiteX0" fmla="*/ 1738648 w 3134717"/>
              <a:gd name="connsiteY0" fmla="*/ 157122 h 383790"/>
              <a:gd name="connsiteX1" fmla="*/ 1877739 w 3134717"/>
              <a:gd name="connsiteY1" fmla="*/ 167425 h 383790"/>
              <a:gd name="connsiteX2" fmla="*/ 2063195 w 3134717"/>
              <a:gd name="connsiteY2" fmla="*/ 175152 h 383790"/>
              <a:gd name="connsiteX3" fmla="*/ 2261530 w 3134717"/>
              <a:gd name="connsiteY3" fmla="*/ 180304 h 383790"/>
              <a:gd name="connsiteX4" fmla="*/ 2426379 w 3134717"/>
              <a:gd name="connsiteY4" fmla="*/ 177728 h 383790"/>
              <a:gd name="connsiteX5" fmla="*/ 2565471 w 3134717"/>
              <a:gd name="connsiteY5" fmla="*/ 172576 h 383790"/>
              <a:gd name="connsiteX6" fmla="*/ 2658199 w 3134717"/>
              <a:gd name="connsiteY6" fmla="*/ 167425 h 383790"/>
              <a:gd name="connsiteX7" fmla="*/ 2730321 w 3134717"/>
              <a:gd name="connsiteY7" fmla="*/ 159698 h 383790"/>
              <a:gd name="connsiteX8" fmla="*/ 2799867 w 3134717"/>
              <a:gd name="connsiteY8" fmla="*/ 149394 h 383790"/>
              <a:gd name="connsiteX9" fmla="*/ 2846231 w 3134717"/>
              <a:gd name="connsiteY9" fmla="*/ 139091 h 383790"/>
              <a:gd name="connsiteX10" fmla="*/ 2905473 w 3134717"/>
              <a:gd name="connsiteY10" fmla="*/ 121061 h 383790"/>
              <a:gd name="connsiteX11" fmla="*/ 2931231 w 3134717"/>
              <a:gd name="connsiteY11" fmla="*/ 108182 h 383790"/>
              <a:gd name="connsiteX12" fmla="*/ 2959565 w 3134717"/>
              <a:gd name="connsiteY12" fmla="*/ 87576 h 383790"/>
              <a:gd name="connsiteX13" fmla="*/ 3018808 w 3134717"/>
              <a:gd name="connsiteY13" fmla="*/ 20606 h 383790"/>
              <a:gd name="connsiteX14" fmla="*/ 3134717 w 3134717"/>
              <a:gd name="connsiteY14" fmla="*/ 110758 h 383790"/>
              <a:gd name="connsiteX15" fmla="*/ 3070323 w 3134717"/>
              <a:gd name="connsiteY15" fmla="*/ 195758 h 383790"/>
              <a:gd name="connsiteX16" fmla="*/ 3008504 w 3134717"/>
              <a:gd name="connsiteY16" fmla="*/ 265304 h 383790"/>
              <a:gd name="connsiteX17" fmla="*/ 2946686 w 3134717"/>
              <a:gd name="connsiteY17" fmla="*/ 340002 h 383790"/>
              <a:gd name="connsiteX18" fmla="*/ 2926080 w 3134717"/>
              <a:gd name="connsiteY18" fmla="*/ 360608 h 383790"/>
              <a:gd name="connsiteX19" fmla="*/ 2820473 w 3134717"/>
              <a:gd name="connsiteY19" fmla="*/ 383790 h 383790"/>
              <a:gd name="connsiteX20" fmla="*/ 2681381 w 3134717"/>
              <a:gd name="connsiteY20" fmla="*/ 376063 h 383790"/>
              <a:gd name="connsiteX21" fmla="*/ 2501077 w 3134717"/>
              <a:gd name="connsiteY21" fmla="*/ 368335 h 383790"/>
              <a:gd name="connsiteX22" fmla="*/ 2320773 w 3134717"/>
              <a:gd name="connsiteY22" fmla="*/ 363184 h 383790"/>
              <a:gd name="connsiteX23" fmla="*/ 2191984 w 3134717"/>
              <a:gd name="connsiteY23" fmla="*/ 355456 h 383790"/>
              <a:gd name="connsiteX24" fmla="*/ 2083801 w 3134717"/>
              <a:gd name="connsiteY24" fmla="*/ 358032 h 383790"/>
              <a:gd name="connsiteX25" fmla="*/ 1942134 w 3134717"/>
              <a:gd name="connsiteY25" fmla="*/ 355456 h 383790"/>
              <a:gd name="connsiteX26" fmla="*/ 1728344 w 3134717"/>
              <a:gd name="connsiteY26" fmla="*/ 347729 h 383790"/>
              <a:gd name="connsiteX27" fmla="*/ 1548040 w 3134717"/>
              <a:gd name="connsiteY27" fmla="*/ 340002 h 383790"/>
              <a:gd name="connsiteX28" fmla="*/ 1326524 w 3134717"/>
              <a:gd name="connsiteY28" fmla="*/ 332274 h 383790"/>
              <a:gd name="connsiteX29" fmla="*/ 1236371 w 3134717"/>
              <a:gd name="connsiteY29" fmla="*/ 316820 h 383790"/>
              <a:gd name="connsiteX30" fmla="*/ 1099855 w 3134717"/>
              <a:gd name="connsiteY30" fmla="*/ 306517 h 383790"/>
              <a:gd name="connsiteX31" fmla="*/ 888642 w 3134717"/>
              <a:gd name="connsiteY31" fmla="*/ 291062 h 383790"/>
              <a:gd name="connsiteX32" fmla="*/ 677428 w 3134717"/>
              <a:gd name="connsiteY32" fmla="*/ 270456 h 383790"/>
              <a:gd name="connsiteX33" fmla="*/ 507427 w 3134717"/>
              <a:gd name="connsiteY33" fmla="*/ 252425 h 383790"/>
              <a:gd name="connsiteX34" fmla="*/ 425002 w 3134717"/>
              <a:gd name="connsiteY34" fmla="*/ 242122 h 383790"/>
              <a:gd name="connsiteX35" fmla="*/ 293638 w 3134717"/>
              <a:gd name="connsiteY35" fmla="*/ 242122 h 383790"/>
              <a:gd name="connsiteX36" fmla="*/ 236971 w 3134717"/>
              <a:gd name="connsiteY36" fmla="*/ 244698 h 383790"/>
              <a:gd name="connsiteX37" fmla="*/ 180304 w 3134717"/>
              <a:gd name="connsiteY37" fmla="*/ 239547 h 383790"/>
              <a:gd name="connsiteX38" fmla="*/ 126213 w 3134717"/>
              <a:gd name="connsiteY38" fmla="*/ 224092 h 383790"/>
              <a:gd name="connsiteX39" fmla="*/ 69546 w 3134717"/>
              <a:gd name="connsiteY39" fmla="*/ 200910 h 383790"/>
              <a:gd name="connsiteX40" fmla="*/ 25757 w 3134717"/>
              <a:gd name="connsiteY40" fmla="*/ 180304 h 383790"/>
              <a:gd name="connsiteX41" fmla="*/ 7727 w 3134717"/>
              <a:gd name="connsiteY41" fmla="*/ 164849 h 383790"/>
              <a:gd name="connsiteX42" fmla="*/ 0 w 3134717"/>
              <a:gd name="connsiteY42" fmla="*/ 149394 h 383790"/>
              <a:gd name="connsiteX43" fmla="*/ 0 w 3134717"/>
              <a:gd name="connsiteY43" fmla="*/ 141667 h 383790"/>
              <a:gd name="connsiteX44" fmla="*/ 7727 w 3134717"/>
              <a:gd name="connsiteY44" fmla="*/ 123637 h 383790"/>
              <a:gd name="connsiteX45" fmla="*/ 23182 w 3134717"/>
              <a:gd name="connsiteY45" fmla="*/ 108182 h 383790"/>
              <a:gd name="connsiteX46" fmla="*/ 46364 w 3134717"/>
              <a:gd name="connsiteY46" fmla="*/ 95303 h 383790"/>
              <a:gd name="connsiteX47" fmla="*/ 87576 w 3134717"/>
              <a:gd name="connsiteY47" fmla="*/ 74697 h 383790"/>
              <a:gd name="connsiteX48" fmla="*/ 154546 w 3134717"/>
              <a:gd name="connsiteY48" fmla="*/ 48939 h 383790"/>
              <a:gd name="connsiteX49" fmla="*/ 236971 w 3134717"/>
              <a:gd name="connsiteY49" fmla="*/ 25757 h 383790"/>
              <a:gd name="connsiteX50" fmla="*/ 311668 w 3134717"/>
              <a:gd name="connsiteY50" fmla="*/ 10303 h 383790"/>
              <a:gd name="connsiteX51" fmla="*/ 386366 w 3134717"/>
              <a:gd name="connsiteY51" fmla="*/ 2575 h 383790"/>
              <a:gd name="connsiteX52" fmla="*/ 448184 w 3134717"/>
              <a:gd name="connsiteY52" fmla="*/ 0 h 383790"/>
              <a:gd name="connsiteX53" fmla="*/ 502276 w 3134717"/>
              <a:gd name="connsiteY53" fmla="*/ 12878 h 383790"/>
              <a:gd name="connsiteX54" fmla="*/ 605307 w 3134717"/>
              <a:gd name="connsiteY54" fmla="*/ 38636 h 383790"/>
              <a:gd name="connsiteX55" fmla="*/ 708338 w 3134717"/>
              <a:gd name="connsiteY55" fmla="*/ 61818 h 383790"/>
              <a:gd name="connsiteX56" fmla="*/ 803641 w 3134717"/>
              <a:gd name="connsiteY56" fmla="*/ 74697 h 383790"/>
              <a:gd name="connsiteX57" fmla="*/ 950460 w 3134717"/>
              <a:gd name="connsiteY57" fmla="*/ 92727 h 383790"/>
              <a:gd name="connsiteX58" fmla="*/ 1231220 w 3134717"/>
              <a:gd name="connsiteY58" fmla="*/ 118485 h 383790"/>
              <a:gd name="connsiteX59" fmla="*/ 1439858 w 3134717"/>
              <a:gd name="connsiteY59" fmla="*/ 136516 h 383790"/>
              <a:gd name="connsiteX60" fmla="*/ 1738648 w 3134717"/>
              <a:gd name="connsiteY60" fmla="*/ 157122 h 38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34717" h="383790">
                <a:moveTo>
                  <a:pt x="1738648" y="157122"/>
                </a:moveTo>
                <a:lnTo>
                  <a:pt x="1877739" y="167425"/>
                </a:lnTo>
                <a:lnTo>
                  <a:pt x="2063195" y="175152"/>
                </a:lnTo>
                <a:lnTo>
                  <a:pt x="2261530" y="180304"/>
                </a:lnTo>
                <a:lnTo>
                  <a:pt x="2426379" y="177728"/>
                </a:lnTo>
                <a:lnTo>
                  <a:pt x="2565471" y="172576"/>
                </a:lnTo>
                <a:lnTo>
                  <a:pt x="2658199" y="167425"/>
                </a:lnTo>
                <a:lnTo>
                  <a:pt x="2730321" y="159698"/>
                </a:lnTo>
                <a:lnTo>
                  <a:pt x="2799867" y="149394"/>
                </a:lnTo>
                <a:lnTo>
                  <a:pt x="2846231" y="139091"/>
                </a:lnTo>
                <a:lnTo>
                  <a:pt x="2905473" y="121061"/>
                </a:lnTo>
                <a:lnTo>
                  <a:pt x="2931231" y="108182"/>
                </a:lnTo>
                <a:lnTo>
                  <a:pt x="2959565" y="87576"/>
                </a:lnTo>
                <a:lnTo>
                  <a:pt x="3018808" y="20606"/>
                </a:lnTo>
                <a:lnTo>
                  <a:pt x="3134717" y="110758"/>
                </a:lnTo>
                <a:lnTo>
                  <a:pt x="3070323" y="195758"/>
                </a:lnTo>
                <a:lnTo>
                  <a:pt x="3008504" y="265304"/>
                </a:lnTo>
                <a:lnTo>
                  <a:pt x="2946686" y="340002"/>
                </a:lnTo>
                <a:lnTo>
                  <a:pt x="2926080" y="360608"/>
                </a:lnTo>
                <a:lnTo>
                  <a:pt x="2820473" y="383790"/>
                </a:lnTo>
                <a:lnTo>
                  <a:pt x="2681381" y="376063"/>
                </a:lnTo>
                <a:lnTo>
                  <a:pt x="2501077" y="368335"/>
                </a:lnTo>
                <a:lnTo>
                  <a:pt x="2320773" y="363184"/>
                </a:lnTo>
                <a:lnTo>
                  <a:pt x="2191984" y="355456"/>
                </a:lnTo>
                <a:lnTo>
                  <a:pt x="2083801" y="358032"/>
                </a:lnTo>
                <a:lnTo>
                  <a:pt x="1942134" y="355456"/>
                </a:lnTo>
                <a:lnTo>
                  <a:pt x="1728344" y="347729"/>
                </a:lnTo>
                <a:lnTo>
                  <a:pt x="1548040" y="340002"/>
                </a:lnTo>
                <a:lnTo>
                  <a:pt x="1326524" y="332274"/>
                </a:lnTo>
                <a:lnTo>
                  <a:pt x="1236371" y="316820"/>
                </a:lnTo>
                <a:lnTo>
                  <a:pt x="1099855" y="306517"/>
                </a:lnTo>
                <a:lnTo>
                  <a:pt x="888642" y="291062"/>
                </a:lnTo>
                <a:lnTo>
                  <a:pt x="677428" y="270456"/>
                </a:lnTo>
                <a:lnTo>
                  <a:pt x="507427" y="252425"/>
                </a:lnTo>
                <a:lnTo>
                  <a:pt x="425002" y="242122"/>
                </a:lnTo>
                <a:lnTo>
                  <a:pt x="293638" y="242122"/>
                </a:lnTo>
                <a:lnTo>
                  <a:pt x="236971" y="244698"/>
                </a:lnTo>
                <a:lnTo>
                  <a:pt x="180304" y="239547"/>
                </a:lnTo>
                <a:lnTo>
                  <a:pt x="126213" y="224092"/>
                </a:lnTo>
                <a:lnTo>
                  <a:pt x="69546" y="200910"/>
                </a:lnTo>
                <a:lnTo>
                  <a:pt x="25757" y="180304"/>
                </a:lnTo>
                <a:lnTo>
                  <a:pt x="7727" y="164849"/>
                </a:lnTo>
                <a:lnTo>
                  <a:pt x="0" y="149394"/>
                </a:lnTo>
                <a:lnTo>
                  <a:pt x="0" y="141667"/>
                </a:lnTo>
                <a:lnTo>
                  <a:pt x="7727" y="123637"/>
                </a:lnTo>
                <a:lnTo>
                  <a:pt x="23182" y="108182"/>
                </a:lnTo>
                <a:lnTo>
                  <a:pt x="46364" y="95303"/>
                </a:lnTo>
                <a:lnTo>
                  <a:pt x="87576" y="74697"/>
                </a:lnTo>
                <a:lnTo>
                  <a:pt x="154546" y="48939"/>
                </a:lnTo>
                <a:lnTo>
                  <a:pt x="236971" y="25757"/>
                </a:lnTo>
                <a:lnTo>
                  <a:pt x="311668" y="10303"/>
                </a:lnTo>
                <a:lnTo>
                  <a:pt x="386366" y="2575"/>
                </a:lnTo>
                <a:lnTo>
                  <a:pt x="448184" y="0"/>
                </a:lnTo>
                <a:lnTo>
                  <a:pt x="502276" y="12878"/>
                </a:lnTo>
                <a:lnTo>
                  <a:pt x="605307" y="38636"/>
                </a:lnTo>
                <a:lnTo>
                  <a:pt x="708338" y="61818"/>
                </a:lnTo>
                <a:lnTo>
                  <a:pt x="803641" y="74697"/>
                </a:lnTo>
                <a:lnTo>
                  <a:pt x="950460" y="92727"/>
                </a:lnTo>
                <a:lnTo>
                  <a:pt x="1231220" y="118485"/>
                </a:lnTo>
                <a:lnTo>
                  <a:pt x="1439858" y="136516"/>
                </a:lnTo>
                <a:lnTo>
                  <a:pt x="1738648" y="1571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586C6DF1-C168-4ABE-94D1-B3CF9DB3B677}"/>
              </a:ext>
            </a:extLst>
          </p:cNvPr>
          <p:cNvSpPr/>
          <p:nvPr/>
        </p:nvSpPr>
        <p:spPr>
          <a:xfrm>
            <a:off x="5953125" y="1951038"/>
            <a:ext cx="752475" cy="1079500"/>
          </a:xfrm>
          <a:custGeom>
            <a:avLst/>
            <a:gdLst>
              <a:gd name="connsiteX0" fmla="*/ 285750 w 752475"/>
              <a:gd name="connsiteY0" fmla="*/ 531019 h 1081087"/>
              <a:gd name="connsiteX1" fmla="*/ 321469 w 752475"/>
              <a:gd name="connsiteY1" fmla="*/ 450056 h 1081087"/>
              <a:gd name="connsiteX2" fmla="*/ 347663 w 752475"/>
              <a:gd name="connsiteY2" fmla="*/ 383381 h 1081087"/>
              <a:gd name="connsiteX3" fmla="*/ 366713 w 752475"/>
              <a:gd name="connsiteY3" fmla="*/ 328612 h 1081087"/>
              <a:gd name="connsiteX4" fmla="*/ 376238 w 752475"/>
              <a:gd name="connsiteY4" fmla="*/ 302419 h 1081087"/>
              <a:gd name="connsiteX5" fmla="*/ 378619 w 752475"/>
              <a:gd name="connsiteY5" fmla="*/ 288131 h 1081087"/>
              <a:gd name="connsiteX6" fmla="*/ 381000 w 752475"/>
              <a:gd name="connsiteY6" fmla="*/ 261937 h 1081087"/>
              <a:gd name="connsiteX7" fmla="*/ 381000 w 752475"/>
              <a:gd name="connsiteY7" fmla="*/ 233362 h 1081087"/>
              <a:gd name="connsiteX8" fmla="*/ 376238 w 752475"/>
              <a:gd name="connsiteY8" fmla="*/ 207169 h 1081087"/>
              <a:gd name="connsiteX9" fmla="*/ 371475 w 752475"/>
              <a:gd name="connsiteY9" fmla="*/ 183356 h 1081087"/>
              <a:gd name="connsiteX10" fmla="*/ 357188 w 752475"/>
              <a:gd name="connsiteY10" fmla="*/ 152400 h 1081087"/>
              <a:gd name="connsiteX11" fmla="*/ 340519 w 752475"/>
              <a:gd name="connsiteY11" fmla="*/ 126206 h 1081087"/>
              <a:gd name="connsiteX12" fmla="*/ 328613 w 752475"/>
              <a:gd name="connsiteY12" fmla="*/ 109537 h 1081087"/>
              <a:gd name="connsiteX13" fmla="*/ 311944 w 752475"/>
              <a:gd name="connsiteY13" fmla="*/ 92869 h 1081087"/>
              <a:gd name="connsiteX14" fmla="*/ 285750 w 752475"/>
              <a:gd name="connsiteY14" fmla="*/ 69056 h 1081087"/>
              <a:gd name="connsiteX15" fmla="*/ 264319 w 752475"/>
              <a:gd name="connsiteY15" fmla="*/ 47625 h 1081087"/>
              <a:gd name="connsiteX16" fmla="*/ 252413 w 752475"/>
              <a:gd name="connsiteY16" fmla="*/ 28575 h 1081087"/>
              <a:gd name="connsiteX17" fmla="*/ 247650 w 752475"/>
              <a:gd name="connsiteY17" fmla="*/ 16669 h 1081087"/>
              <a:gd name="connsiteX18" fmla="*/ 250031 w 752475"/>
              <a:gd name="connsiteY18" fmla="*/ 7144 h 1081087"/>
              <a:gd name="connsiteX19" fmla="*/ 264319 w 752475"/>
              <a:gd name="connsiteY19" fmla="*/ 0 h 1081087"/>
              <a:gd name="connsiteX20" fmla="*/ 307181 w 752475"/>
              <a:gd name="connsiteY20" fmla="*/ 4762 h 1081087"/>
              <a:gd name="connsiteX21" fmla="*/ 407194 w 752475"/>
              <a:gd name="connsiteY21" fmla="*/ 30956 h 1081087"/>
              <a:gd name="connsiteX22" fmla="*/ 483394 w 752475"/>
              <a:gd name="connsiteY22" fmla="*/ 57150 h 1081087"/>
              <a:gd name="connsiteX23" fmla="*/ 557213 w 752475"/>
              <a:gd name="connsiteY23" fmla="*/ 88106 h 1081087"/>
              <a:gd name="connsiteX24" fmla="*/ 609600 w 752475"/>
              <a:gd name="connsiteY24" fmla="*/ 119062 h 1081087"/>
              <a:gd name="connsiteX25" fmla="*/ 647700 w 752475"/>
              <a:gd name="connsiteY25" fmla="*/ 145256 h 1081087"/>
              <a:gd name="connsiteX26" fmla="*/ 681038 w 752475"/>
              <a:gd name="connsiteY26" fmla="*/ 171450 h 1081087"/>
              <a:gd name="connsiteX27" fmla="*/ 719138 w 752475"/>
              <a:gd name="connsiteY27" fmla="*/ 207169 h 1081087"/>
              <a:gd name="connsiteX28" fmla="*/ 740569 w 752475"/>
              <a:gd name="connsiteY28" fmla="*/ 235744 h 1081087"/>
              <a:gd name="connsiteX29" fmla="*/ 752475 w 752475"/>
              <a:gd name="connsiteY29" fmla="*/ 259556 h 1081087"/>
              <a:gd name="connsiteX30" fmla="*/ 752475 w 752475"/>
              <a:gd name="connsiteY30" fmla="*/ 280987 h 1081087"/>
              <a:gd name="connsiteX31" fmla="*/ 750094 w 752475"/>
              <a:gd name="connsiteY31" fmla="*/ 297656 h 1081087"/>
              <a:gd name="connsiteX32" fmla="*/ 738188 w 752475"/>
              <a:gd name="connsiteY32" fmla="*/ 316706 h 1081087"/>
              <a:gd name="connsiteX33" fmla="*/ 719138 w 752475"/>
              <a:gd name="connsiteY33" fmla="*/ 326231 h 1081087"/>
              <a:gd name="connsiteX34" fmla="*/ 681038 w 752475"/>
              <a:gd name="connsiteY34" fmla="*/ 342900 h 1081087"/>
              <a:gd name="connsiteX35" fmla="*/ 633413 w 752475"/>
              <a:gd name="connsiteY35" fmla="*/ 364331 h 1081087"/>
              <a:gd name="connsiteX36" fmla="*/ 592931 w 752475"/>
              <a:gd name="connsiteY36" fmla="*/ 390525 h 1081087"/>
              <a:gd name="connsiteX37" fmla="*/ 569119 w 752475"/>
              <a:gd name="connsiteY37" fmla="*/ 416719 h 1081087"/>
              <a:gd name="connsiteX38" fmla="*/ 523875 w 752475"/>
              <a:gd name="connsiteY38" fmla="*/ 490537 h 1081087"/>
              <a:gd name="connsiteX39" fmla="*/ 452438 w 752475"/>
              <a:gd name="connsiteY39" fmla="*/ 592931 h 1081087"/>
              <a:gd name="connsiteX40" fmla="*/ 321469 w 752475"/>
              <a:gd name="connsiteY40" fmla="*/ 773906 h 1081087"/>
              <a:gd name="connsiteX41" fmla="*/ 250031 w 752475"/>
              <a:gd name="connsiteY41" fmla="*/ 871537 h 1081087"/>
              <a:gd name="connsiteX42" fmla="*/ 97631 w 752475"/>
              <a:gd name="connsiteY42" fmla="*/ 1069181 h 1081087"/>
              <a:gd name="connsiteX43" fmla="*/ 0 w 752475"/>
              <a:gd name="connsiteY43" fmla="*/ 1081087 h 1081087"/>
              <a:gd name="connsiteX44" fmla="*/ 42863 w 752475"/>
              <a:gd name="connsiteY44" fmla="*/ 988219 h 1081087"/>
              <a:gd name="connsiteX45" fmla="*/ 100013 w 752475"/>
              <a:gd name="connsiteY45" fmla="*/ 890587 h 1081087"/>
              <a:gd name="connsiteX46" fmla="*/ 159544 w 752475"/>
              <a:gd name="connsiteY46" fmla="*/ 785812 h 1081087"/>
              <a:gd name="connsiteX47" fmla="*/ 221456 w 752475"/>
              <a:gd name="connsiteY47" fmla="*/ 671512 h 1081087"/>
              <a:gd name="connsiteX48" fmla="*/ 285750 w 752475"/>
              <a:gd name="connsiteY48" fmla="*/ 53101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52475" h="1081087">
                <a:moveTo>
                  <a:pt x="285750" y="531019"/>
                </a:moveTo>
                <a:lnTo>
                  <a:pt x="321469" y="450056"/>
                </a:lnTo>
                <a:lnTo>
                  <a:pt x="347663" y="383381"/>
                </a:lnTo>
                <a:lnTo>
                  <a:pt x="366713" y="328612"/>
                </a:lnTo>
                <a:lnTo>
                  <a:pt x="376238" y="302419"/>
                </a:lnTo>
                <a:lnTo>
                  <a:pt x="378619" y="288131"/>
                </a:lnTo>
                <a:lnTo>
                  <a:pt x="381000" y="261937"/>
                </a:lnTo>
                <a:lnTo>
                  <a:pt x="381000" y="233362"/>
                </a:lnTo>
                <a:lnTo>
                  <a:pt x="376238" y="207169"/>
                </a:lnTo>
                <a:lnTo>
                  <a:pt x="371475" y="183356"/>
                </a:lnTo>
                <a:lnTo>
                  <a:pt x="357188" y="152400"/>
                </a:lnTo>
                <a:lnTo>
                  <a:pt x="340519" y="126206"/>
                </a:lnTo>
                <a:lnTo>
                  <a:pt x="328613" y="109537"/>
                </a:lnTo>
                <a:lnTo>
                  <a:pt x="311944" y="92869"/>
                </a:lnTo>
                <a:lnTo>
                  <a:pt x="285750" y="69056"/>
                </a:lnTo>
                <a:lnTo>
                  <a:pt x="264319" y="47625"/>
                </a:lnTo>
                <a:lnTo>
                  <a:pt x="252413" y="28575"/>
                </a:lnTo>
                <a:lnTo>
                  <a:pt x="247650" y="16669"/>
                </a:lnTo>
                <a:lnTo>
                  <a:pt x="250031" y="7144"/>
                </a:lnTo>
                <a:lnTo>
                  <a:pt x="264319" y="0"/>
                </a:lnTo>
                <a:lnTo>
                  <a:pt x="307181" y="4762"/>
                </a:lnTo>
                <a:lnTo>
                  <a:pt x="407194" y="30956"/>
                </a:lnTo>
                <a:lnTo>
                  <a:pt x="483394" y="57150"/>
                </a:lnTo>
                <a:lnTo>
                  <a:pt x="557213" y="88106"/>
                </a:lnTo>
                <a:lnTo>
                  <a:pt x="609600" y="119062"/>
                </a:lnTo>
                <a:lnTo>
                  <a:pt x="647700" y="145256"/>
                </a:lnTo>
                <a:lnTo>
                  <a:pt x="681038" y="171450"/>
                </a:lnTo>
                <a:lnTo>
                  <a:pt x="719138" y="207169"/>
                </a:lnTo>
                <a:lnTo>
                  <a:pt x="740569" y="235744"/>
                </a:lnTo>
                <a:lnTo>
                  <a:pt x="752475" y="259556"/>
                </a:lnTo>
                <a:lnTo>
                  <a:pt x="752475" y="280987"/>
                </a:lnTo>
                <a:lnTo>
                  <a:pt x="750094" y="297656"/>
                </a:lnTo>
                <a:lnTo>
                  <a:pt x="738188" y="316706"/>
                </a:lnTo>
                <a:lnTo>
                  <a:pt x="719138" y="326231"/>
                </a:lnTo>
                <a:lnTo>
                  <a:pt x="681038" y="342900"/>
                </a:lnTo>
                <a:lnTo>
                  <a:pt x="633413" y="364331"/>
                </a:lnTo>
                <a:lnTo>
                  <a:pt x="592931" y="390525"/>
                </a:lnTo>
                <a:lnTo>
                  <a:pt x="569119" y="416719"/>
                </a:lnTo>
                <a:lnTo>
                  <a:pt x="523875" y="490537"/>
                </a:lnTo>
                <a:lnTo>
                  <a:pt x="452438" y="592931"/>
                </a:lnTo>
                <a:lnTo>
                  <a:pt x="321469" y="773906"/>
                </a:lnTo>
                <a:lnTo>
                  <a:pt x="250031" y="871537"/>
                </a:lnTo>
                <a:lnTo>
                  <a:pt x="97631" y="1069181"/>
                </a:lnTo>
                <a:lnTo>
                  <a:pt x="0" y="1081087"/>
                </a:lnTo>
                <a:lnTo>
                  <a:pt x="42863" y="988219"/>
                </a:lnTo>
                <a:lnTo>
                  <a:pt x="100013" y="890587"/>
                </a:lnTo>
                <a:lnTo>
                  <a:pt x="159544" y="785812"/>
                </a:lnTo>
                <a:lnTo>
                  <a:pt x="221456" y="671512"/>
                </a:lnTo>
                <a:lnTo>
                  <a:pt x="28575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B14A648-B119-4990-B903-7A49EFBCDD3B}"/>
              </a:ext>
            </a:extLst>
          </p:cNvPr>
          <p:cNvSpPr/>
          <p:nvPr/>
        </p:nvSpPr>
        <p:spPr>
          <a:xfrm>
            <a:off x="5405438" y="2776538"/>
            <a:ext cx="1651000" cy="371475"/>
          </a:xfrm>
          <a:custGeom>
            <a:avLst/>
            <a:gdLst>
              <a:gd name="connsiteX0" fmla="*/ 1407318 w 1650206"/>
              <a:gd name="connsiteY0" fmla="*/ 214312 h 371475"/>
              <a:gd name="connsiteX1" fmla="*/ 1262062 w 1650206"/>
              <a:gd name="connsiteY1" fmla="*/ 238125 h 371475"/>
              <a:gd name="connsiteX2" fmla="*/ 1147762 w 1650206"/>
              <a:gd name="connsiteY2" fmla="*/ 257175 h 371475"/>
              <a:gd name="connsiteX3" fmla="*/ 1021556 w 1650206"/>
              <a:gd name="connsiteY3" fmla="*/ 278606 h 371475"/>
              <a:gd name="connsiteX4" fmla="*/ 878681 w 1650206"/>
              <a:gd name="connsiteY4" fmla="*/ 307181 h 371475"/>
              <a:gd name="connsiteX5" fmla="*/ 781050 w 1650206"/>
              <a:gd name="connsiteY5" fmla="*/ 323850 h 371475"/>
              <a:gd name="connsiteX6" fmla="*/ 600075 w 1650206"/>
              <a:gd name="connsiteY6" fmla="*/ 338137 h 371475"/>
              <a:gd name="connsiteX7" fmla="*/ 533400 w 1650206"/>
              <a:gd name="connsiteY7" fmla="*/ 350043 h 371475"/>
              <a:gd name="connsiteX8" fmla="*/ 469106 w 1650206"/>
              <a:gd name="connsiteY8" fmla="*/ 359568 h 371475"/>
              <a:gd name="connsiteX9" fmla="*/ 411956 w 1650206"/>
              <a:gd name="connsiteY9" fmla="*/ 364331 h 371475"/>
              <a:gd name="connsiteX10" fmla="*/ 347662 w 1650206"/>
              <a:gd name="connsiteY10" fmla="*/ 369093 h 371475"/>
              <a:gd name="connsiteX11" fmla="*/ 302418 w 1650206"/>
              <a:gd name="connsiteY11" fmla="*/ 371475 h 371475"/>
              <a:gd name="connsiteX12" fmla="*/ 223837 w 1650206"/>
              <a:gd name="connsiteY12" fmla="*/ 369093 h 371475"/>
              <a:gd name="connsiteX13" fmla="*/ 147637 w 1650206"/>
              <a:gd name="connsiteY13" fmla="*/ 366712 h 371475"/>
              <a:gd name="connsiteX14" fmla="*/ 9525 w 1650206"/>
              <a:gd name="connsiteY14" fmla="*/ 357187 h 371475"/>
              <a:gd name="connsiteX15" fmla="*/ 0 w 1650206"/>
              <a:gd name="connsiteY15" fmla="*/ 230981 h 371475"/>
              <a:gd name="connsiteX16" fmla="*/ 169068 w 1650206"/>
              <a:gd name="connsiteY16" fmla="*/ 216693 h 371475"/>
              <a:gd name="connsiteX17" fmla="*/ 330993 w 1650206"/>
              <a:gd name="connsiteY17" fmla="*/ 200025 h 371475"/>
              <a:gd name="connsiteX18" fmla="*/ 519112 w 1650206"/>
              <a:gd name="connsiteY18" fmla="*/ 173831 h 371475"/>
              <a:gd name="connsiteX19" fmla="*/ 611981 w 1650206"/>
              <a:gd name="connsiteY19" fmla="*/ 159543 h 371475"/>
              <a:gd name="connsiteX20" fmla="*/ 690562 w 1650206"/>
              <a:gd name="connsiteY20" fmla="*/ 138112 h 371475"/>
              <a:gd name="connsiteX21" fmla="*/ 821531 w 1650206"/>
              <a:gd name="connsiteY21" fmla="*/ 126206 h 371475"/>
              <a:gd name="connsiteX22" fmla="*/ 938212 w 1650206"/>
              <a:gd name="connsiteY22" fmla="*/ 109537 h 371475"/>
              <a:gd name="connsiteX23" fmla="*/ 1050131 w 1650206"/>
              <a:gd name="connsiteY23" fmla="*/ 88106 h 371475"/>
              <a:gd name="connsiteX24" fmla="*/ 1133475 w 1650206"/>
              <a:gd name="connsiteY24" fmla="*/ 64293 h 371475"/>
              <a:gd name="connsiteX25" fmla="*/ 1185862 w 1650206"/>
              <a:gd name="connsiteY25" fmla="*/ 45243 h 371475"/>
              <a:gd name="connsiteX26" fmla="*/ 1238250 w 1650206"/>
              <a:gd name="connsiteY26" fmla="*/ 19050 h 371475"/>
              <a:gd name="connsiteX27" fmla="*/ 1252537 w 1650206"/>
              <a:gd name="connsiteY27" fmla="*/ 7143 h 371475"/>
              <a:gd name="connsiteX28" fmla="*/ 1269206 w 1650206"/>
              <a:gd name="connsiteY28" fmla="*/ 2381 h 371475"/>
              <a:gd name="connsiteX29" fmla="*/ 1326356 w 1650206"/>
              <a:gd name="connsiteY29" fmla="*/ 0 h 371475"/>
              <a:gd name="connsiteX30" fmla="*/ 1369218 w 1650206"/>
              <a:gd name="connsiteY30" fmla="*/ 2381 h 371475"/>
              <a:gd name="connsiteX31" fmla="*/ 1440656 w 1650206"/>
              <a:gd name="connsiteY31" fmla="*/ 16668 h 371475"/>
              <a:gd name="connsiteX32" fmla="*/ 1516856 w 1650206"/>
              <a:gd name="connsiteY32" fmla="*/ 45243 h 371475"/>
              <a:gd name="connsiteX33" fmla="*/ 1569243 w 1650206"/>
              <a:gd name="connsiteY33" fmla="*/ 66675 h 371475"/>
              <a:gd name="connsiteX34" fmla="*/ 1607343 w 1650206"/>
              <a:gd name="connsiteY34" fmla="*/ 85725 h 371475"/>
              <a:gd name="connsiteX35" fmla="*/ 1631156 w 1650206"/>
              <a:gd name="connsiteY35" fmla="*/ 102393 h 371475"/>
              <a:gd name="connsiteX36" fmla="*/ 1640681 w 1650206"/>
              <a:gd name="connsiteY36" fmla="*/ 111918 h 371475"/>
              <a:gd name="connsiteX37" fmla="*/ 1647825 w 1650206"/>
              <a:gd name="connsiteY37" fmla="*/ 123825 h 371475"/>
              <a:gd name="connsiteX38" fmla="*/ 1650206 w 1650206"/>
              <a:gd name="connsiteY38" fmla="*/ 133350 h 371475"/>
              <a:gd name="connsiteX39" fmla="*/ 1643062 w 1650206"/>
              <a:gd name="connsiteY39" fmla="*/ 147637 h 371475"/>
              <a:gd name="connsiteX40" fmla="*/ 1621631 w 1650206"/>
              <a:gd name="connsiteY40" fmla="*/ 166687 h 371475"/>
              <a:gd name="connsiteX41" fmla="*/ 1593056 w 1650206"/>
              <a:gd name="connsiteY41" fmla="*/ 180975 h 371475"/>
              <a:gd name="connsiteX42" fmla="*/ 1533525 w 1650206"/>
              <a:gd name="connsiteY42" fmla="*/ 195262 h 371475"/>
              <a:gd name="connsiteX43" fmla="*/ 1407318 w 1650206"/>
              <a:gd name="connsiteY43" fmla="*/ 21431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50206" h="371475">
                <a:moveTo>
                  <a:pt x="1407318" y="214312"/>
                </a:moveTo>
                <a:lnTo>
                  <a:pt x="1262062" y="238125"/>
                </a:lnTo>
                <a:lnTo>
                  <a:pt x="1147762" y="257175"/>
                </a:lnTo>
                <a:lnTo>
                  <a:pt x="1021556" y="278606"/>
                </a:lnTo>
                <a:lnTo>
                  <a:pt x="878681" y="307181"/>
                </a:lnTo>
                <a:lnTo>
                  <a:pt x="781050" y="323850"/>
                </a:lnTo>
                <a:lnTo>
                  <a:pt x="600075" y="338137"/>
                </a:lnTo>
                <a:lnTo>
                  <a:pt x="533400" y="350043"/>
                </a:lnTo>
                <a:lnTo>
                  <a:pt x="469106" y="359568"/>
                </a:lnTo>
                <a:lnTo>
                  <a:pt x="411956" y="364331"/>
                </a:lnTo>
                <a:lnTo>
                  <a:pt x="347662" y="369093"/>
                </a:lnTo>
                <a:lnTo>
                  <a:pt x="302418" y="371475"/>
                </a:lnTo>
                <a:lnTo>
                  <a:pt x="223837" y="369093"/>
                </a:lnTo>
                <a:lnTo>
                  <a:pt x="147637" y="366712"/>
                </a:lnTo>
                <a:lnTo>
                  <a:pt x="9525" y="357187"/>
                </a:lnTo>
                <a:lnTo>
                  <a:pt x="0" y="230981"/>
                </a:lnTo>
                <a:lnTo>
                  <a:pt x="169068" y="216693"/>
                </a:lnTo>
                <a:lnTo>
                  <a:pt x="330993" y="200025"/>
                </a:lnTo>
                <a:lnTo>
                  <a:pt x="519112" y="173831"/>
                </a:lnTo>
                <a:lnTo>
                  <a:pt x="611981" y="159543"/>
                </a:lnTo>
                <a:lnTo>
                  <a:pt x="690562" y="138112"/>
                </a:lnTo>
                <a:lnTo>
                  <a:pt x="821531" y="126206"/>
                </a:lnTo>
                <a:lnTo>
                  <a:pt x="938212" y="109537"/>
                </a:lnTo>
                <a:lnTo>
                  <a:pt x="1050131" y="88106"/>
                </a:lnTo>
                <a:lnTo>
                  <a:pt x="1133475" y="64293"/>
                </a:lnTo>
                <a:lnTo>
                  <a:pt x="1185862" y="45243"/>
                </a:lnTo>
                <a:lnTo>
                  <a:pt x="1238250" y="19050"/>
                </a:lnTo>
                <a:lnTo>
                  <a:pt x="1252537" y="7143"/>
                </a:lnTo>
                <a:lnTo>
                  <a:pt x="1269206" y="2381"/>
                </a:lnTo>
                <a:lnTo>
                  <a:pt x="1326356" y="0"/>
                </a:lnTo>
                <a:lnTo>
                  <a:pt x="1369218" y="2381"/>
                </a:lnTo>
                <a:lnTo>
                  <a:pt x="1440656" y="16668"/>
                </a:lnTo>
                <a:lnTo>
                  <a:pt x="1516856" y="45243"/>
                </a:lnTo>
                <a:lnTo>
                  <a:pt x="1569243" y="66675"/>
                </a:lnTo>
                <a:lnTo>
                  <a:pt x="1607343" y="85725"/>
                </a:lnTo>
                <a:lnTo>
                  <a:pt x="1631156" y="102393"/>
                </a:lnTo>
                <a:lnTo>
                  <a:pt x="1640681" y="111918"/>
                </a:lnTo>
                <a:lnTo>
                  <a:pt x="1647825" y="123825"/>
                </a:lnTo>
                <a:lnTo>
                  <a:pt x="1650206" y="133350"/>
                </a:lnTo>
                <a:lnTo>
                  <a:pt x="1643062" y="147637"/>
                </a:lnTo>
                <a:lnTo>
                  <a:pt x="1621631" y="166687"/>
                </a:lnTo>
                <a:lnTo>
                  <a:pt x="1593056" y="180975"/>
                </a:lnTo>
                <a:lnTo>
                  <a:pt x="1533525" y="195262"/>
                </a:lnTo>
                <a:lnTo>
                  <a:pt x="1407318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B32EDE87-5404-4F86-838D-38F27FAF9E99}"/>
              </a:ext>
            </a:extLst>
          </p:cNvPr>
          <p:cNvSpPr/>
          <p:nvPr/>
        </p:nvSpPr>
        <p:spPr>
          <a:xfrm rot="16200000">
            <a:off x="4924425" y="4079875"/>
            <a:ext cx="2490788" cy="446088"/>
          </a:xfrm>
          <a:custGeom>
            <a:avLst/>
            <a:gdLst>
              <a:gd name="connsiteX0" fmla="*/ 711994 w 2490788"/>
              <a:gd name="connsiteY0" fmla="*/ 111918 h 445293"/>
              <a:gd name="connsiteX1" fmla="*/ 519113 w 2490788"/>
              <a:gd name="connsiteY1" fmla="*/ 104775 h 445293"/>
              <a:gd name="connsiteX2" fmla="*/ 309563 w 2490788"/>
              <a:gd name="connsiteY2" fmla="*/ 100012 h 445293"/>
              <a:gd name="connsiteX3" fmla="*/ 178594 w 2490788"/>
              <a:gd name="connsiteY3" fmla="*/ 97631 h 445293"/>
              <a:gd name="connsiteX4" fmla="*/ 0 w 2490788"/>
              <a:gd name="connsiteY4" fmla="*/ 90487 h 445293"/>
              <a:gd name="connsiteX5" fmla="*/ 21431 w 2490788"/>
              <a:gd name="connsiteY5" fmla="*/ 319087 h 445293"/>
              <a:gd name="connsiteX6" fmla="*/ 202406 w 2490788"/>
              <a:gd name="connsiteY6" fmla="*/ 316706 h 445293"/>
              <a:gd name="connsiteX7" fmla="*/ 397669 w 2490788"/>
              <a:gd name="connsiteY7" fmla="*/ 316706 h 445293"/>
              <a:gd name="connsiteX8" fmla="*/ 614363 w 2490788"/>
              <a:gd name="connsiteY8" fmla="*/ 316706 h 445293"/>
              <a:gd name="connsiteX9" fmla="*/ 807244 w 2490788"/>
              <a:gd name="connsiteY9" fmla="*/ 314325 h 445293"/>
              <a:gd name="connsiteX10" fmla="*/ 1033463 w 2490788"/>
              <a:gd name="connsiteY10" fmla="*/ 316706 h 445293"/>
              <a:gd name="connsiteX11" fmla="*/ 1190625 w 2490788"/>
              <a:gd name="connsiteY11" fmla="*/ 321468 h 445293"/>
              <a:gd name="connsiteX12" fmla="*/ 1388269 w 2490788"/>
              <a:gd name="connsiteY12" fmla="*/ 328612 h 445293"/>
              <a:gd name="connsiteX13" fmla="*/ 1543050 w 2490788"/>
              <a:gd name="connsiteY13" fmla="*/ 335756 h 445293"/>
              <a:gd name="connsiteX14" fmla="*/ 1669256 w 2490788"/>
              <a:gd name="connsiteY14" fmla="*/ 338137 h 445293"/>
              <a:gd name="connsiteX15" fmla="*/ 1828800 w 2490788"/>
              <a:gd name="connsiteY15" fmla="*/ 359568 h 445293"/>
              <a:gd name="connsiteX16" fmla="*/ 1916906 w 2490788"/>
              <a:gd name="connsiteY16" fmla="*/ 361950 h 445293"/>
              <a:gd name="connsiteX17" fmla="*/ 2019300 w 2490788"/>
              <a:gd name="connsiteY17" fmla="*/ 364331 h 445293"/>
              <a:gd name="connsiteX18" fmla="*/ 2100263 w 2490788"/>
              <a:gd name="connsiteY18" fmla="*/ 371475 h 445293"/>
              <a:gd name="connsiteX19" fmla="*/ 2157413 w 2490788"/>
              <a:gd name="connsiteY19" fmla="*/ 381000 h 445293"/>
              <a:gd name="connsiteX20" fmla="*/ 2171700 w 2490788"/>
              <a:gd name="connsiteY20" fmla="*/ 388143 h 445293"/>
              <a:gd name="connsiteX21" fmla="*/ 2202656 w 2490788"/>
              <a:gd name="connsiteY21" fmla="*/ 409575 h 445293"/>
              <a:gd name="connsiteX22" fmla="*/ 2235994 w 2490788"/>
              <a:gd name="connsiteY22" fmla="*/ 426243 h 445293"/>
              <a:gd name="connsiteX23" fmla="*/ 2259806 w 2490788"/>
              <a:gd name="connsiteY23" fmla="*/ 438150 h 445293"/>
              <a:gd name="connsiteX24" fmla="*/ 2290763 w 2490788"/>
              <a:gd name="connsiteY24" fmla="*/ 445293 h 445293"/>
              <a:gd name="connsiteX25" fmla="*/ 2314575 w 2490788"/>
              <a:gd name="connsiteY25" fmla="*/ 445293 h 445293"/>
              <a:gd name="connsiteX26" fmla="*/ 2328863 w 2490788"/>
              <a:gd name="connsiteY26" fmla="*/ 442912 h 445293"/>
              <a:gd name="connsiteX27" fmla="*/ 2340769 w 2490788"/>
              <a:gd name="connsiteY27" fmla="*/ 435768 h 445293"/>
              <a:gd name="connsiteX28" fmla="*/ 2350294 w 2490788"/>
              <a:gd name="connsiteY28" fmla="*/ 423862 h 445293"/>
              <a:gd name="connsiteX29" fmla="*/ 2362200 w 2490788"/>
              <a:gd name="connsiteY29" fmla="*/ 409575 h 445293"/>
              <a:gd name="connsiteX30" fmla="*/ 2393156 w 2490788"/>
              <a:gd name="connsiteY30" fmla="*/ 376237 h 445293"/>
              <a:gd name="connsiteX31" fmla="*/ 2409825 w 2490788"/>
              <a:gd name="connsiteY31" fmla="*/ 352425 h 445293"/>
              <a:gd name="connsiteX32" fmla="*/ 2436019 w 2490788"/>
              <a:gd name="connsiteY32" fmla="*/ 311943 h 445293"/>
              <a:gd name="connsiteX33" fmla="*/ 2450306 w 2490788"/>
              <a:gd name="connsiteY33" fmla="*/ 280987 h 445293"/>
              <a:gd name="connsiteX34" fmla="*/ 2459831 w 2490788"/>
              <a:gd name="connsiteY34" fmla="*/ 250031 h 445293"/>
              <a:gd name="connsiteX35" fmla="*/ 2490788 w 2490788"/>
              <a:gd name="connsiteY35" fmla="*/ 159543 h 445293"/>
              <a:gd name="connsiteX36" fmla="*/ 2476500 w 2490788"/>
              <a:gd name="connsiteY36" fmla="*/ 0 h 445293"/>
              <a:gd name="connsiteX37" fmla="*/ 2419350 w 2490788"/>
              <a:gd name="connsiteY37" fmla="*/ 59531 h 445293"/>
              <a:gd name="connsiteX38" fmla="*/ 2386013 w 2490788"/>
              <a:gd name="connsiteY38" fmla="*/ 90487 h 445293"/>
              <a:gd name="connsiteX39" fmla="*/ 2352675 w 2490788"/>
              <a:gd name="connsiteY39" fmla="*/ 109537 h 445293"/>
              <a:gd name="connsiteX40" fmla="*/ 2307431 w 2490788"/>
              <a:gd name="connsiteY40" fmla="*/ 128587 h 445293"/>
              <a:gd name="connsiteX41" fmla="*/ 2281238 w 2490788"/>
              <a:gd name="connsiteY41" fmla="*/ 135731 h 445293"/>
              <a:gd name="connsiteX42" fmla="*/ 2221706 w 2490788"/>
              <a:gd name="connsiteY42" fmla="*/ 140493 h 445293"/>
              <a:gd name="connsiteX43" fmla="*/ 2124075 w 2490788"/>
              <a:gd name="connsiteY43" fmla="*/ 147637 h 445293"/>
              <a:gd name="connsiteX44" fmla="*/ 2043113 w 2490788"/>
              <a:gd name="connsiteY44" fmla="*/ 150018 h 445293"/>
              <a:gd name="connsiteX45" fmla="*/ 1957388 w 2490788"/>
              <a:gd name="connsiteY45" fmla="*/ 147637 h 445293"/>
              <a:gd name="connsiteX46" fmla="*/ 1847850 w 2490788"/>
              <a:gd name="connsiteY46" fmla="*/ 138112 h 445293"/>
              <a:gd name="connsiteX47" fmla="*/ 1804988 w 2490788"/>
              <a:gd name="connsiteY47" fmla="*/ 133350 h 445293"/>
              <a:gd name="connsiteX48" fmla="*/ 1657350 w 2490788"/>
              <a:gd name="connsiteY48" fmla="*/ 114300 h 445293"/>
              <a:gd name="connsiteX49" fmla="*/ 1509713 w 2490788"/>
              <a:gd name="connsiteY49" fmla="*/ 116681 h 445293"/>
              <a:gd name="connsiteX50" fmla="*/ 1295400 w 2490788"/>
              <a:gd name="connsiteY50" fmla="*/ 116681 h 445293"/>
              <a:gd name="connsiteX51" fmla="*/ 1135856 w 2490788"/>
              <a:gd name="connsiteY51" fmla="*/ 114300 h 445293"/>
              <a:gd name="connsiteX52" fmla="*/ 976313 w 2490788"/>
              <a:gd name="connsiteY52" fmla="*/ 114300 h 445293"/>
              <a:gd name="connsiteX53" fmla="*/ 711994 w 2490788"/>
              <a:gd name="connsiteY53" fmla="*/ 1119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90788" h="445293">
                <a:moveTo>
                  <a:pt x="711994" y="111918"/>
                </a:moveTo>
                <a:lnTo>
                  <a:pt x="519113" y="104775"/>
                </a:lnTo>
                <a:lnTo>
                  <a:pt x="309563" y="100012"/>
                </a:lnTo>
                <a:lnTo>
                  <a:pt x="178594" y="97631"/>
                </a:lnTo>
                <a:lnTo>
                  <a:pt x="0" y="90487"/>
                </a:lnTo>
                <a:lnTo>
                  <a:pt x="21431" y="319087"/>
                </a:lnTo>
                <a:lnTo>
                  <a:pt x="202406" y="316706"/>
                </a:lnTo>
                <a:lnTo>
                  <a:pt x="397669" y="316706"/>
                </a:lnTo>
                <a:lnTo>
                  <a:pt x="614363" y="316706"/>
                </a:lnTo>
                <a:lnTo>
                  <a:pt x="807244" y="314325"/>
                </a:lnTo>
                <a:lnTo>
                  <a:pt x="1033463" y="316706"/>
                </a:lnTo>
                <a:lnTo>
                  <a:pt x="1190625" y="321468"/>
                </a:lnTo>
                <a:lnTo>
                  <a:pt x="1388269" y="328612"/>
                </a:lnTo>
                <a:lnTo>
                  <a:pt x="1543050" y="335756"/>
                </a:lnTo>
                <a:lnTo>
                  <a:pt x="1669256" y="338137"/>
                </a:lnTo>
                <a:lnTo>
                  <a:pt x="1828800" y="359568"/>
                </a:lnTo>
                <a:lnTo>
                  <a:pt x="1916906" y="361950"/>
                </a:lnTo>
                <a:lnTo>
                  <a:pt x="2019300" y="364331"/>
                </a:lnTo>
                <a:lnTo>
                  <a:pt x="2100263" y="371475"/>
                </a:lnTo>
                <a:lnTo>
                  <a:pt x="2157413" y="381000"/>
                </a:lnTo>
                <a:lnTo>
                  <a:pt x="2171700" y="388143"/>
                </a:lnTo>
                <a:lnTo>
                  <a:pt x="2202656" y="409575"/>
                </a:lnTo>
                <a:lnTo>
                  <a:pt x="2235994" y="426243"/>
                </a:lnTo>
                <a:lnTo>
                  <a:pt x="2259806" y="438150"/>
                </a:lnTo>
                <a:lnTo>
                  <a:pt x="2290763" y="445293"/>
                </a:lnTo>
                <a:lnTo>
                  <a:pt x="2314575" y="445293"/>
                </a:lnTo>
                <a:lnTo>
                  <a:pt x="2328863" y="442912"/>
                </a:lnTo>
                <a:lnTo>
                  <a:pt x="2340769" y="435768"/>
                </a:lnTo>
                <a:lnTo>
                  <a:pt x="2350294" y="423862"/>
                </a:lnTo>
                <a:lnTo>
                  <a:pt x="2362200" y="409575"/>
                </a:lnTo>
                <a:lnTo>
                  <a:pt x="2393156" y="376237"/>
                </a:lnTo>
                <a:lnTo>
                  <a:pt x="2409825" y="352425"/>
                </a:lnTo>
                <a:lnTo>
                  <a:pt x="2436019" y="311943"/>
                </a:lnTo>
                <a:lnTo>
                  <a:pt x="2450306" y="280987"/>
                </a:lnTo>
                <a:lnTo>
                  <a:pt x="2459831" y="250031"/>
                </a:lnTo>
                <a:lnTo>
                  <a:pt x="2490788" y="159543"/>
                </a:lnTo>
                <a:lnTo>
                  <a:pt x="2476500" y="0"/>
                </a:lnTo>
                <a:lnTo>
                  <a:pt x="2419350" y="59531"/>
                </a:lnTo>
                <a:lnTo>
                  <a:pt x="2386013" y="90487"/>
                </a:lnTo>
                <a:lnTo>
                  <a:pt x="2352675" y="109537"/>
                </a:lnTo>
                <a:lnTo>
                  <a:pt x="2307431" y="128587"/>
                </a:lnTo>
                <a:lnTo>
                  <a:pt x="2281238" y="135731"/>
                </a:lnTo>
                <a:lnTo>
                  <a:pt x="2221706" y="140493"/>
                </a:lnTo>
                <a:lnTo>
                  <a:pt x="2124075" y="147637"/>
                </a:lnTo>
                <a:lnTo>
                  <a:pt x="2043113" y="150018"/>
                </a:lnTo>
                <a:lnTo>
                  <a:pt x="1957388" y="147637"/>
                </a:lnTo>
                <a:lnTo>
                  <a:pt x="1847850" y="138112"/>
                </a:lnTo>
                <a:lnTo>
                  <a:pt x="1804988" y="133350"/>
                </a:lnTo>
                <a:lnTo>
                  <a:pt x="1657350" y="114300"/>
                </a:lnTo>
                <a:lnTo>
                  <a:pt x="1509713" y="116681"/>
                </a:lnTo>
                <a:lnTo>
                  <a:pt x="1295400" y="116681"/>
                </a:lnTo>
                <a:lnTo>
                  <a:pt x="1135856" y="114300"/>
                </a:lnTo>
                <a:lnTo>
                  <a:pt x="976313" y="114300"/>
                </a:lnTo>
                <a:lnTo>
                  <a:pt x="711994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CDE8DDC5-FB50-4A33-9BC8-6E46041F37BB}"/>
              </a:ext>
            </a:extLst>
          </p:cNvPr>
          <p:cNvSpPr/>
          <p:nvPr/>
        </p:nvSpPr>
        <p:spPr>
          <a:xfrm>
            <a:off x="5408613" y="3609975"/>
            <a:ext cx="1535112" cy="315913"/>
          </a:xfrm>
          <a:custGeom>
            <a:avLst/>
            <a:gdLst>
              <a:gd name="connsiteX0" fmla="*/ 1283494 w 1535906"/>
              <a:gd name="connsiteY0" fmla="*/ 235744 h 316706"/>
              <a:gd name="connsiteX1" fmla="*/ 1204912 w 1535906"/>
              <a:gd name="connsiteY1" fmla="*/ 250031 h 316706"/>
              <a:gd name="connsiteX2" fmla="*/ 1121569 w 1535906"/>
              <a:gd name="connsiteY2" fmla="*/ 264319 h 316706"/>
              <a:gd name="connsiteX3" fmla="*/ 1033462 w 1535906"/>
              <a:gd name="connsiteY3" fmla="*/ 273844 h 316706"/>
              <a:gd name="connsiteX4" fmla="*/ 950119 w 1535906"/>
              <a:gd name="connsiteY4" fmla="*/ 283369 h 316706"/>
              <a:gd name="connsiteX5" fmla="*/ 864394 w 1535906"/>
              <a:gd name="connsiteY5" fmla="*/ 292894 h 316706"/>
              <a:gd name="connsiteX6" fmla="*/ 661987 w 1535906"/>
              <a:gd name="connsiteY6" fmla="*/ 309563 h 316706"/>
              <a:gd name="connsiteX7" fmla="*/ 578644 w 1535906"/>
              <a:gd name="connsiteY7" fmla="*/ 314325 h 316706"/>
              <a:gd name="connsiteX8" fmla="*/ 485775 w 1535906"/>
              <a:gd name="connsiteY8" fmla="*/ 316706 h 316706"/>
              <a:gd name="connsiteX9" fmla="*/ 421481 w 1535906"/>
              <a:gd name="connsiteY9" fmla="*/ 316706 h 316706"/>
              <a:gd name="connsiteX10" fmla="*/ 357187 w 1535906"/>
              <a:gd name="connsiteY10" fmla="*/ 314325 h 316706"/>
              <a:gd name="connsiteX11" fmla="*/ 297656 w 1535906"/>
              <a:gd name="connsiteY11" fmla="*/ 311944 h 316706"/>
              <a:gd name="connsiteX12" fmla="*/ 242887 w 1535906"/>
              <a:gd name="connsiteY12" fmla="*/ 307181 h 316706"/>
              <a:gd name="connsiteX13" fmla="*/ 176212 w 1535906"/>
              <a:gd name="connsiteY13" fmla="*/ 297656 h 316706"/>
              <a:gd name="connsiteX14" fmla="*/ 123825 w 1535906"/>
              <a:gd name="connsiteY14" fmla="*/ 285750 h 316706"/>
              <a:gd name="connsiteX15" fmla="*/ 64294 w 1535906"/>
              <a:gd name="connsiteY15" fmla="*/ 269081 h 316706"/>
              <a:gd name="connsiteX16" fmla="*/ 0 w 1535906"/>
              <a:gd name="connsiteY16" fmla="*/ 247650 h 316706"/>
              <a:gd name="connsiteX17" fmla="*/ 4762 w 1535906"/>
              <a:gd name="connsiteY17" fmla="*/ 102394 h 316706"/>
              <a:gd name="connsiteX18" fmla="*/ 107156 w 1535906"/>
              <a:gd name="connsiteY18" fmla="*/ 116681 h 316706"/>
              <a:gd name="connsiteX19" fmla="*/ 190500 w 1535906"/>
              <a:gd name="connsiteY19" fmla="*/ 123825 h 316706"/>
              <a:gd name="connsiteX20" fmla="*/ 290512 w 1535906"/>
              <a:gd name="connsiteY20" fmla="*/ 128588 h 316706"/>
              <a:gd name="connsiteX21" fmla="*/ 376237 w 1535906"/>
              <a:gd name="connsiteY21" fmla="*/ 130969 h 316706"/>
              <a:gd name="connsiteX22" fmla="*/ 471487 w 1535906"/>
              <a:gd name="connsiteY22" fmla="*/ 130969 h 316706"/>
              <a:gd name="connsiteX23" fmla="*/ 581025 w 1535906"/>
              <a:gd name="connsiteY23" fmla="*/ 121444 h 316706"/>
              <a:gd name="connsiteX24" fmla="*/ 692944 w 1535906"/>
              <a:gd name="connsiteY24" fmla="*/ 104775 h 316706"/>
              <a:gd name="connsiteX25" fmla="*/ 890587 w 1535906"/>
              <a:gd name="connsiteY25" fmla="*/ 85725 h 316706"/>
              <a:gd name="connsiteX26" fmla="*/ 973931 w 1535906"/>
              <a:gd name="connsiteY26" fmla="*/ 83344 h 316706"/>
              <a:gd name="connsiteX27" fmla="*/ 1026319 w 1535906"/>
              <a:gd name="connsiteY27" fmla="*/ 78581 h 316706"/>
              <a:gd name="connsiteX28" fmla="*/ 1083469 w 1535906"/>
              <a:gd name="connsiteY28" fmla="*/ 66675 h 316706"/>
              <a:gd name="connsiteX29" fmla="*/ 1145381 w 1535906"/>
              <a:gd name="connsiteY29" fmla="*/ 47625 h 316706"/>
              <a:gd name="connsiteX30" fmla="*/ 1207294 w 1535906"/>
              <a:gd name="connsiteY30" fmla="*/ 21431 h 316706"/>
              <a:gd name="connsiteX31" fmla="*/ 1252537 w 1535906"/>
              <a:gd name="connsiteY31" fmla="*/ 0 h 316706"/>
              <a:gd name="connsiteX32" fmla="*/ 1273969 w 1535906"/>
              <a:gd name="connsiteY32" fmla="*/ 2381 h 316706"/>
              <a:gd name="connsiteX33" fmla="*/ 1340644 w 1535906"/>
              <a:gd name="connsiteY33" fmla="*/ 19050 h 316706"/>
              <a:gd name="connsiteX34" fmla="*/ 1416844 w 1535906"/>
              <a:gd name="connsiteY34" fmla="*/ 45244 h 316706"/>
              <a:gd name="connsiteX35" fmla="*/ 1469231 w 1535906"/>
              <a:gd name="connsiteY35" fmla="*/ 69056 h 316706"/>
              <a:gd name="connsiteX36" fmla="*/ 1504950 w 1535906"/>
              <a:gd name="connsiteY36" fmla="*/ 88106 h 316706"/>
              <a:gd name="connsiteX37" fmla="*/ 1519237 w 1535906"/>
              <a:gd name="connsiteY37" fmla="*/ 97631 h 316706"/>
              <a:gd name="connsiteX38" fmla="*/ 1535906 w 1535906"/>
              <a:gd name="connsiteY38" fmla="*/ 121444 h 316706"/>
              <a:gd name="connsiteX39" fmla="*/ 1533525 w 1535906"/>
              <a:gd name="connsiteY39" fmla="*/ 138113 h 316706"/>
              <a:gd name="connsiteX40" fmla="*/ 1526381 w 1535906"/>
              <a:gd name="connsiteY40" fmla="*/ 154781 h 316706"/>
              <a:gd name="connsiteX41" fmla="*/ 1507331 w 1535906"/>
              <a:gd name="connsiteY41" fmla="*/ 169069 h 316706"/>
              <a:gd name="connsiteX42" fmla="*/ 1471612 w 1535906"/>
              <a:gd name="connsiteY42" fmla="*/ 188119 h 316706"/>
              <a:gd name="connsiteX43" fmla="*/ 1412081 w 1535906"/>
              <a:gd name="connsiteY43" fmla="*/ 204788 h 316706"/>
              <a:gd name="connsiteX44" fmla="*/ 1283494 w 1535906"/>
              <a:gd name="connsiteY44" fmla="*/ 235744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35906" h="316706">
                <a:moveTo>
                  <a:pt x="1283494" y="235744"/>
                </a:moveTo>
                <a:lnTo>
                  <a:pt x="1204912" y="250031"/>
                </a:lnTo>
                <a:lnTo>
                  <a:pt x="1121569" y="264319"/>
                </a:lnTo>
                <a:lnTo>
                  <a:pt x="1033462" y="273844"/>
                </a:lnTo>
                <a:lnTo>
                  <a:pt x="950119" y="283369"/>
                </a:lnTo>
                <a:lnTo>
                  <a:pt x="864394" y="292894"/>
                </a:lnTo>
                <a:lnTo>
                  <a:pt x="661987" y="309563"/>
                </a:lnTo>
                <a:lnTo>
                  <a:pt x="578644" y="314325"/>
                </a:lnTo>
                <a:lnTo>
                  <a:pt x="485775" y="316706"/>
                </a:lnTo>
                <a:lnTo>
                  <a:pt x="421481" y="316706"/>
                </a:lnTo>
                <a:lnTo>
                  <a:pt x="357187" y="314325"/>
                </a:lnTo>
                <a:lnTo>
                  <a:pt x="297656" y="311944"/>
                </a:lnTo>
                <a:lnTo>
                  <a:pt x="242887" y="307181"/>
                </a:lnTo>
                <a:lnTo>
                  <a:pt x="176212" y="297656"/>
                </a:lnTo>
                <a:lnTo>
                  <a:pt x="123825" y="285750"/>
                </a:lnTo>
                <a:lnTo>
                  <a:pt x="64294" y="269081"/>
                </a:lnTo>
                <a:lnTo>
                  <a:pt x="0" y="247650"/>
                </a:lnTo>
                <a:lnTo>
                  <a:pt x="4762" y="102394"/>
                </a:lnTo>
                <a:lnTo>
                  <a:pt x="107156" y="116681"/>
                </a:lnTo>
                <a:lnTo>
                  <a:pt x="190500" y="123825"/>
                </a:lnTo>
                <a:lnTo>
                  <a:pt x="290512" y="128588"/>
                </a:lnTo>
                <a:lnTo>
                  <a:pt x="376237" y="130969"/>
                </a:lnTo>
                <a:lnTo>
                  <a:pt x="471487" y="130969"/>
                </a:lnTo>
                <a:lnTo>
                  <a:pt x="581025" y="121444"/>
                </a:lnTo>
                <a:lnTo>
                  <a:pt x="692944" y="104775"/>
                </a:lnTo>
                <a:lnTo>
                  <a:pt x="890587" y="85725"/>
                </a:lnTo>
                <a:lnTo>
                  <a:pt x="973931" y="83344"/>
                </a:lnTo>
                <a:lnTo>
                  <a:pt x="1026319" y="78581"/>
                </a:lnTo>
                <a:lnTo>
                  <a:pt x="1083469" y="66675"/>
                </a:lnTo>
                <a:lnTo>
                  <a:pt x="1145381" y="47625"/>
                </a:lnTo>
                <a:lnTo>
                  <a:pt x="1207294" y="21431"/>
                </a:lnTo>
                <a:lnTo>
                  <a:pt x="1252537" y="0"/>
                </a:lnTo>
                <a:lnTo>
                  <a:pt x="1273969" y="2381"/>
                </a:lnTo>
                <a:lnTo>
                  <a:pt x="1340644" y="19050"/>
                </a:lnTo>
                <a:lnTo>
                  <a:pt x="1416844" y="45244"/>
                </a:lnTo>
                <a:lnTo>
                  <a:pt x="1469231" y="69056"/>
                </a:lnTo>
                <a:lnTo>
                  <a:pt x="1504950" y="88106"/>
                </a:lnTo>
                <a:lnTo>
                  <a:pt x="1519237" y="97631"/>
                </a:lnTo>
                <a:lnTo>
                  <a:pt x="1535906" y="121444"/>
                </a:lnTo>
                <a:lnTo>
                  <a:pt x="1533525" y="138113"/>
                </a:lnTo>
                <a:lnTo>
                  <a:pt x="1526381" y="154781"/>
                </a:lnTo>
                <a:lnTo>
                  <a:pt x="1507331" y="169069"/>
                </a:lnTo>
                <a:lnTo>
                  <a:pt x="1471612" y="188119"/>
                </a:lnTo>
                <a:lnTo>
                  <a:pt x="1412081" y="204788"/>
                </a:lnTo>
                <a:lnTo>
                  <a:pt x="128349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917B41B1-D1B7-4CE7-B654-30996CBD3EA2}"/>
              </a:ext>
            </a:extLst>
          </p:cNvPr>
          <p:cNvSpPr/>
          <p:nvPr/>
        </p:nvSpPr>
        <p:spPr>
          <a:xfrm>
            <a:off x="5351463" y="4437063"/>
            <a:ext cx="1530350" cy="323850"/>
          </a:xfrm>
          <a:custGeom>
            <a:avLst/>
            <a:gdLst>
              <a:gd name="connsiteX0" fmla="*/ 1335881 w 1531144"/>
              <a:gd name="connsiteY0" fmla="*/ 197644 h 323850"/>
              <a:gd name="connsiteX1" fmla="*/ 1159669 w 1531144"/>
              <a:gd name="connsiteY1" fmla="*/ 223837 h 323850"/>
              <a:gd name="connsiteX2" fmla="*/ 1009650 w 1531144"/>
              <a:gd name="connsiteY2" fmla="*/ 250031 h 323850"/>
              <a:gd name="connsiteX3" fmla="*/ 876300 w 1531144"/>
              <a:gd name="connsiteY3" fmla="*/ 273844 h 323850"/>
              <a:gd name="connsiteX4" fmla="*/ 714375 w 1531144"/>
              <a:gd name="connsiteY4" fmla="*/ 290512 h 323850"/>
              <a:gd name="connsiteX5" fmla="*/ 642937 w 1531144"/>
              <a:gd name="connsiteY5" fmla="*/ 302419 h 323850"/>
              <a:gd name="connsiteX6" fmla="*/ 600075 w 1531144"/>
              <a:gd name="connsiteY6" fmla="*/ 309562 h 323850"/>
              <a:gd name="connsiteX7" fmla="*/ 550069 w 1531144"/>
              <a:gd name="connsiteY7" fmla="*/ 316706 h 323850"/>
              <a:gd name="connsiteX8" fmla="*/ 504825 w 1531144"/>
              <a:gd name="connsiteY8" fmla="*/ 319087 h 323850"/>
              <a:gd name="connsiteX9" fmla="*/ 440531 w 1531144"/>
              <a:gd name="connsiteY9" fmla="*/ 323850 h 323850"/>
              <a:gd name="connsiteX10" fmla="*/ 385762 w 1531144"/>
              <a:gd name="connsiteY10" fmla="*/ 321469 h 323850"/>
              <a:gd name="connsiteX11" fmla="*/ 314325 w 1531144"/>
              <a:gd name="connsiteY11" fmla="*/ 319087 h 323850"/>
              <a:gd name="connsiteX12" fmla="*/ 238125 w 1531144"/>
              <a:gd name="connsiteY12" fmla="*/ 311944 h 323850"/>
              <a:gd name="connsiteX13" fmla="*/ 145256 w 1531144"/>
              <a:gd name="connsiteY13" fmla="*/ 300037 h 323850"/>
              <a:gd name="connsiteX14" fmla="*/ 0 w 1531144"/>
              <a:gd name="connsiteY14" fmla="*/ 278606 h 323850"/>
              <a:gd name="connsiteX15" fmla="*/ 23812 w 1531144"/>
              <a:gd name="connsiteY15" fmla="*/ 147637 h 323850"/>
              <a:gd name="connsiteX16" fmla="*/ 130969 w 1531144"/>
              <a:gd name="connsiteY16" fmla="*/ 157162 h 323850"/>
              <a:gd name="connsiteX17" fmla="*/ 230981 w 1531144"/>
              <a:gd name="connsiteY17" fmla="*/ 157162 h 323850"/>
              <a:gd name="connsiteX18" fmla="*/ 347662 w 1531144"/>
              <a:gd name="connsiteY18" fmla="*/ 150019 h 323850"/>
              <a:gd name="connsiteX19" fmla="*/ 538162 w 1531144"/>
              <a:gd name="connsiteY19" fmla="*/ 130969 h 323850"/>
              <a:gd name="connsiteX20" fmla="*/ 735806 w 1531144"/>
              <a:gd name="connsiteY20" fmla="*/ 107156 h 323850"/>
              <a:gd name="connsiteX21" fmla="*/ 897731 w 1531144"/>
              <a:gd name="connsiteY21" fmla="*/ 92869 h 323850"/>
              <a:gd name="connsiteX22" fmla="*/ 1104900 w 1531144"/>
              <a:gd name="connsiteY22" fmla="*/ 54769 h 323850"/>
              <a:gd name="connsiteX23" fmla="*/ 1243012 w 1531144"/>
              <a:gd name="connsiteY23" fmla="*/ 23812 h 323850"/>
              <a:gd name="connsiteX24" fmla="*/ 1333500 w 1531144"/>
              <a:gd name="connsiteY24" fmla="*/ 0 h 323850"/>
              <a:gd name="connsiteX25" fmla="*/ 1340644 w 1531144"/>
              <a:gd name="connsiteY25" fmla="*/ 0 h 323850"/>
              <a:gd name="connsiteX26" fmla="*/ 1369219 w 1531144"/>
              <a:gd name="connsiteY26" fmla="*/ 4762 h 323850"/>
              <a:gd name="connsiteX27" fmla="*/ 1414462 w 1531144"/>
              <a:gd name="connsiteY27" fmla="*/ 21431 h 323850"/>
              <a:gd name="connsiteX28" fmla="*/ 1457325 w 1531144"/>
              <a:gd name="connsiteY28" fmla="*/ 42862 h 323850"/>
              <a:gd name="connsiteX29" fmla="*/ 1483519 w 1531144"/>
              <a:gd name="connsiteY29" fmla="*/ 59531 h 323850"/>
              <a:gd name="connsiteX30" fmla="*/ 1507331 w 1531144"/>
              <a:gd name="connsiteY30" fmla="*/ 76200 h 323850"/>
              <a:gd name="connsiteX31" fmla="*/ 1521619 w 1531144"/>
              <a:gd name="connsiteY31" fmla="*/ 90487 h 323850"/>
              <a:gd name="connsiteX32" fmla="*/ 1531144 w 1531144"/>
              <a:gd name="connsiteY32" fmla="*/ 104775 h 323850"/>
              <a:gd name="connsiteX33" fmla="*/ 1531144 w 1531144"/>
              <a:gd name="connsiteY33" fmla="*/ 116681 h 323850"/>
              <a:gd name="connsiteX34" fmla="*/ 1528762 w 1531144"/>
              <a:gd name="connsiteY34" fmla="*/ 135731 h 323850"/>
              <a:gd name="connsiteX35" fmla="*/ 1519237 w 1531144"/>
              <a:gd name="connsiteY35" fmla="*/ 152400 h 323850"/>
              <a:gd name="connsiteX36" fmla="*/ 1497806 w 1531144"/>
              <a:gd name="connsiteY36" fmla="*/ 169069 h 323850"/>
              <a:gd name="connsiteX37" fmla="*/ 1462087 w 1531144"/>
              <a:gd name="connsiteY37" fmla="*/ 178594 h 323850"/>
              <a:gd name="connsiteX38" fmla="*/ 1335881 w 1531144"/>
              <a:gd name="connsiteY38" fmla="*/ 1976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31144" h="323850">
                <a:moveTo>
                  <a:pt x="1335881" y="197644"/>
                </a:moveTo>
                <a:lnTo>
                  <a:pt x="1159669" y="223837"/>
                </a:lnTo>
                <a:lnTo>
                  <a:pt x="1009650" y="250031"/>
                </a:lnTo>
                <a:lnTo>
                  <a:pt x="876300" y="273844"/>
                </a:lnTo>
                <a:lnTo>
                  <a:pt x="714375" y="290512"/>
                </a:lnTo>
                <a:lnTo>
                  <a:pt x="642937" y="302419"/>
                </a:lnTo>
                <a:lnTo>
                  <a:pt x="600075" y="309562"/>
                </a:lnTo>
                <a:lnTo>
                  <a:pt x="550069" y="316706"/>
                </a:lnTo>
                <a:lnTo>
                  <a:pt x="504825" y="319087"/>
                </a:lnTo>
                <a:lnTo>
                  <a:pt x="440531" y="323850"/>
                </a:lnTo>
                <a:lnTo>
                  <a:pt x="385762" y="321469"/>
                </a:lnTo>
                <a:lnTo>
                  <a:pt x="314325" y="319087"/>
                </a:lnTo>
                <a:lnTo>
                  <a:pt x="238125" y="311944"/>
                </a:lnTo>
                <a:lnTo>
                  <a:pt x="145256" y="300037"/>
                </a:lnTo>
                <a:lnTo>
                  <a:pt x="0" y="278606"/>
                </a:lnTo>
                <a:lnTo>
                  <a:pt x="23812" y="147637"/>
                </a:lnTo>
                <a:lnTo>
                  <a:pt x="130969" y="157162"/>
                </a:lnTo>
                <a:lnTo>
                  <a:pt x="230981" y="157162"/>
                </a:lnTo>
                <a:lnTo>
                  <a:pt x="347662" y="150019"/>
                </a:lnTo>
                <a:lnTo>
                  <a:pt x="538162" y="130969"/>
                </a:lnTo>
                <a:lnTo>
                  <a:pt x="735806" y="107156"/>
                </a:lnTo>
                <a:lnTo>
                  <a:pt x="897731" y="92869"/>
                </a:lnTo>
                <a:lnTo>
                  <a:pt x="1104900" y="54769"/>
                </a:lnTo>
                <a:lnTo>
                  <a:pt x="1243012" y="23812"/>
                </a:lnTo>
                <a:lnTo>
                  <a:pt x="1333500" y="0"/>
                </a:lnTo>
                <a:lnTo>
                  <a:pt x="1340644" y="0"/>
                </a:lnTo>
                <a:lnTo>
                  <a:pt x="1369219" y="4762"/>
                </a:lnTo>
                <a:lnTo>
                  <a:pt x="1414462" y="21431"/>
                </a:lnTo>
                <a:lnTo>
                  <a:pt x="1457325" y="42862"/>
                </a:lnTo>
                <a:lnTo>
                  <a:pt x="1483519" y="59531"/>
                </a:lnTo>
                <a:lnTo>
                  <a:pt x="1507331" y="76200"/>
                </a:lnTo>
                <a:lnTo>
                  <a:pt x="1521619" y="90487"/>
                </a:lnTo>
                <a:lnTo>
                  <a:pt x="1531144" y="104775"/>
                </a:lnTo>
                <a:lnTo>
                  <a:pt x="1531144" y="116681"/>
                </a:lnTo>
                <a:lnTo>
                  <a:pt x="1528762" y="135731"/>
                </a:lnTo>
                <a:lnTo>
                  <a:pt x="1519237" y="152400"/>
                </a:lnTo>
                <a:lnTo>
                  <a:pt x="1497806" y="169069"/>
                </a:lnTo>
                <a:lnTo>
                  <a:pt x="1462087" y="178594"/>
                </a:lnTo>
                <a:lnTo>
                  <a:pt x="1335881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72E60F1B-7B12-40A4-9648-791007899330}"/>
              </a:ext>
            </a:extLst>
          </p:cNvPr>
          <p:cNvSpPr/>
          <p:nvPr/>
        </p:nvSpPr>
        <p:spPr>
          <a:xfrm>
            <a:off x="5276850" y="5364163"/>
            <a:ext cx="1865313" cy="341312"/>
          </a:xfrm>
          <a:custGeom>
            <a:avLst/>
            <a:gdLst>
              <a:gd name="connsiteX0" fmla="*/ 904875 w 1864519"/>
              <a:gd name="connsiteY0" fmla="*/ 254794 h 340519"/>
              <a:gd name="connsiteX1" fmla="*/ 802481 w 1864519"/>
              <a:gd name="connsiteY1" fmla="*/ 264319 h 340519"/>
              <a:gd name="connsiteX2" fmla="*/ 695325 w 1864519"/>
              <a:gd name="connsiteY2" fmla="*/ 276225 h 340519"/>
              <a:gd name="connsiteX3" fmla="*/ 607219 w 1864519"/>
              <a:gd name="connsiteY3" fmla="*/ 290513 h 340519"/>
              <a:gd name="connsiteX4" fmla="*/ 497681 w 1864519"/>
              <a:gd name="connsiteY4" fmla="*/ 307182 h 340519"/>
              <a:gd name="connsiteX5" fmla="*/ 407194 w 1864519"/>
              <a:gd name="connsiteY5" fmla="*/ 321469 h 340519"/>
              <a:gd name="connsiteX6" fmla="*/ 319088 w 1864519"/>
              <a:gd name="connsiteY6" fmla="*/ 338138 h 340519"/>
              <a:gd name="connsiteX7" fmla="*/ 300038 w 1864519"/>
              <a:gd name="connsiteY7" fmla="*/ 340519 h 340519"/>
              <a:gd name="connsiteX8" fmla="*/ 250031 w 1864519"/>
              <a:gd name="connsiteY8" fmla="*/ 338138 h 340519"/>
              <a:gd name="connsiteX9" fmla="*/ 202406 w 1864519"/>
              <a:gd name="connsiteY9" fmla="*/ 333375 h 340519"/>
              <a:gd name="connsiteX10" fmla="*/ 154781 w 1864519"/>
              <a:gd name="connsiteY10" fmla="*/ 323850 h 340519"/>
              <a:gd name="connsiteX11" fmla="*/ 100013 w 1864519"/>
              <a:gd name="connsiteY11" fmla="*/ 309563 h 340519"/>
              <a:gd name="connsiteX12" fmla="*/ 0 w 1864519"/>
              <a:gd name="connsiteY12" fmla="*/ 285750 h 340519"/>
              <a:gd name="connsiteX13" fmla="*/ 9525 w 1864519"/>
              <a:gd name="connsiteY13" fmla="*/ 102394 h 340519"/>
              <a:gd name="connsiteX14" fmla="*/ 111919 w 1864519"/>
              <a:gd name="connsiteY14" fmla="*/ 128588 h 340519"/>
              <a:gd name="connsiteX15" fmla="*/ 178594 w 1864519"/>
              <a:gd name="connsiteY15" fmla="*/ 135732 h 340519"/>
              <a:gd name="connsiteX16" fmla="*/ 266700 w 1864519"/>
              <a:gd name="connsiteY16" fmla="*/ 135732 h 340519"/>
              <a:gd name="connsiteX17" fmla="*/ 388144 w 1864519"/>
              <a:gd name="connsiteY17" fmla="*/ 130969 h 340519"/>
              <a:gd name="connsiteX18" fmla="*/ 561975 w 1864519"/>
              <a:gd name="connsiteY18" fmla="*/ 116682 h 340519"/>
              <a:gd name="connsiteX19" fmla="*/ 781050 w 1864519"/>
              <a:gd name="connsiteY19" fmla="*/ 92869 h 340519"/>
              <a:gd name="connsiteX20" fmla="*/ 978694 w 1864519"/>
              <a:gd name="connsiteY20" fmla="*/ 73819 h 340519"/>
              <a:gd name="connsiteX21" fmla="*/ 1131094 w 1864519"/>
              <a:gd name="connsiteY21" fmla="*/ 64294 h 340519"/>
              <a:gd name="connsiteX22" fmla="*/ 1273969 w 1864519"/>
              <a:gd name="connsiteY22" fmla="*/ 50007 h 340519"/>
              <a:gd name="connsiteX23" fmla="*/ 1385888 w 1864519"/>
              <a:gd name="connsiteY23" fmla="*/ 35719 h 340519"/>
              <a:gd name="connsiteX24" fmla="*/ 1502569 w 1864519"/>
              <a:gd name="connsiteY24" fmla="*/ 11907 h 340519"/>
              <a:gd name="connsiteX25" fmla="*/ 1528763 w 1864519"/>
              <a:gd name="connsiteY25" fmla="*/ 4763 h 340519"/>
              <a:gd name="connsiteX26" fmla="*/ 1562100 w 1864519"/>
              <a:gd name="connsiteY26" fmla="*/ 0 h 340519"/>
              <a:gd name="connsiteX27" fmla="*/ 1612106 w 1864519"/>
              <a:gd name="connsiteY27" fmla="*/ 9525 h 340519"/>
              <a:gd name="connsiteX28" fmla="*/ 1671638 w 1864519"/>
              <a:gd name="connsiteY28" fmla="*/ 28575 h 340519"/>
              <a:gd name="connsiteX29" fmla="*/ 1733550 w 1864519"/>
              <a:gd name="connsiteY29" fmla="*/ 54769 h 340519"/>
              <a:gd name="connsiteX30" fmla="*/ 1795463 w 1864519"/>
              <a:gd name="connsiteY30" fmla="*/ 83344 h 340519"/>
              <a:gd name="connsiteX31" fmla="*/ 1812131 w 1864519"/>
              <a:gd name="connsiteY31" fmla="*/ 92869 h 340519"/>
              <a:gd name="connsiteX32" fmla="*/ 1826419 w 1864519"/>
              <a:gd name="connsiteY32" fmla="*/ 107157 h 340519"/>
              <a:gd name="connsiteX33" fmla="*/ 1845469 w 1864519"/>
              <a:gd name="connsiteY33" fmla="*/ 130969 h 340519"/>
              <a:gd name="connsiteX34" fmla="*/ 1857375 w 1864519"/>
              <a:gd name="connsiteY34" fmla="*/ 147638 h 340519"/>
              <a:gd name="connsiteX35" fmla="*/ 1864519 w 1864519"/>
              <a:gd name="connsiteY35" fmla="*/ 169069 h 340519"/>
              <a:gd name="connsiteX36" fmla="*/ 1864519 w 1864519"/>
              <a:gd name="connsiteY36" fmla="*/ 180975 h 340519"/>
              <a:gd name="connsiteX37" fmla="*/ 1857375 w 1864519"/>
              <a:gd name="connsiteY37" fmla="*/ 200025 h 340519"/>
              <a:gd name="connsiteX38" fmla="*/ 1843088 w 1864519"/>
              <a:gd name="connsiteY38" fmla="*/ 211932 h 340519"/>
              <a:gd name="connsiteX39" fmla="*/ 1824038 w 1864519"/>
              <a:gd name="connsiteY39" fmla="*/ 221457 h 340519"/>
              <a:gd name="connsiteX40" fmla="*/ 1785938 w 1864519"/>
              <a:gd name="connsiteY40" fmla="*/ 228600 h 340519"/>
              <a:gd name="connsiteX41" fmla="*/ 1721644 w 1864519"/>
              <a:gd name="connsiteY41" fmla="*/ 228600 h 340519"/>
              <a:gd name="connsiteX42" fmla="*/ 1593056 w 1864519"/>
              <a:gd name="connsiteY42" fmla="*/ 226219 h 340519"/>
              <a:gd name="connsiteX43" fmla="*/ 1462088 w 1864519"/>
              <a:gd name="connsiteY43" fmla="*/ 228600 h 340519"/>
              <a:gd name="connsiteX44" fmla="*/ 1295400 w 1864519"/>
              <a:gd name="connsiteY44" fmla="*/ 230982 h 340519"/>
              <a:gd name="connsiteX45" fmla="*/ 1119188 w 1864519"/>
              <a:gd name="connsiteY45" fmla="*/ 238125 h 340519"/>
              <a:gd name="connsiteX46" fmla="*/ 904875 w 1864519"/>
              <a:gd name="connsiteY46" fmla="*/ 2547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64519" h="340519">
                <a:moveTo>
                  <a:pt x="904875" y="254794"/>
                </a:moveTo>
                <a:lnTo>
                  <a:pt x="802481" y="264319"/>
                </a:lnTo>
                <a:lnTo>
                  <a:pt x="695325" y="276225"/>
                </a:lnTo>
                <a:lnTo>
                  <a:pt x="607219" y="290513"/>
                </a:lnTo>
                <a:lnTo>
                  <a:pt x="497681" y="307182"/>
                </a:lnTo>
                <a:lnTo>
                  <a:pt x="407194" y="321469"/>
                </a:lnTo>
                <a:lnTo>
                  <a:pt x="319088" y="338138"/>
                </a:lnTo>
                <a:lnTo>
                  <a:pt x="300038" y="340519"/>
                </a:lnTo>
                <a:lnTo>
                  <a:pt x="250031" y="338138"/>
                </a:lnTo>
                <a:lnTo>
                  <a:pt x="202406" y="333375"/>
                </a:lnTo>
                <a:lnTo>
                  <a:pt x="154781" y="323850"/>
                </a:lnTo>
                <a:lnTo>
                  <a:pt x="100013" y="309563"/>
                </a:lnTo>
                <a:lnTo>
                  <a:pt x="0" y="285750"/>
                </a:lnTo>
                <a:lnTo>
                  <a:pt x="9525" y="102394"/>
                </a:lnTo>
                <a:lnTo>
                  <a:pt x="111919" y="128588"/>
                </a:lnTo>
                <a:lnTo>
                  <a:pt x="178594" y="135732"/>
                </a:lnTo>
                <a:lnTo>
                  <a:pt x="266700" y="135732"/>
                </a:lnTo>
                <a:lnTo>
                  <a:pt x="388144" y="130969"/>
                </a:lnTo>
                <a:lnTo>
                  <a:pt x="561975" y="116682"/>
                </a:lnTo>
                <a:lnTo>
                  <a:pt x="781050" y="92869"/>
                </a:lnTo>
                <a:lnTo>
                  <a:pt x="978694" y="73819"/>
                </a:lnTo>
                <a:lnTo>
                  <a:pt x="1131094" y="64294"/>
                </a:lnTo>
                <a:lnTo>
                  <a:pt x="1273969" y="50007"/>
                </a:lnTo>
                <a:lnTo>
                  <a:pt x="1385888" y="35719"/>
                </a:lnTo>
                <a:lnTo>
                  <a:pt x="1502569" y="11907"/>
                </a:lnTo>
                <a:lnTo>
                  <a:pt x="1528763" y="4763"/>
                </a:lnTo>
                <a:lnTo>
                  <a:pt x="1562100" y="0"/>
                </a:lnTo>
                <a:lnTo>
                  <a:pt x="1612106" y="9525"/>
                </a:lnTo>
                <a:lnTo>
                  <a:pt x="1671638" y="28575"/>
                </a:lnTo>
                <a:lnTo>
                  <a:pt x="1733550" y="54769"/>
                </a:lnTo>
                <a:lnTo>
                  <a:pt x="1795463" y="83344"/>
                </a:lnTo>
                <a:lnTo>
                  <a:pt x="1812131" y="92869"/>
                </a:lnTo>
                <a:lnTo>
                  <a:pt x="1826419" y="107157"/>
                </a:lnTo>
                <a:lnTo>
                  <a:pt x="1845469" y="130969"/>
                </a:lnTo>
                <a:lnTo>
                  <a:pt x="1857375" y="147638"/>
                </a:lnTo>
                <a:lnTo>
                  <a:pt x="1864519" y="169069"/>
                </a:lnTo>
                <a:lnTo>
                  <a:pt x="1864519" y="180975"/>
                </a:lnTo>
                <a:lnTo>
                  <a:pt x="1857375" y="200025"/>
                </a:lnTo>
                <a:lnTo>
                  <a:pt x="1843088" y="211932"/>
                </a:lnTo>
                <a:lnTo>
                  <a:pt x="1824038" y="221457"/>
                </a:lnTo>
                <a:lnTo>
                  <a:pt x="1785938" y="228600"/>
                </a:lnTo>
                <a:lnTo>
                  <a:pt x="1721644" y="228600"/>
                </a:lnTo>
                <a:lnTo>
                  <a:pt x="1593056" y="226219"/>
                </a:lnTo>
                <a:lnTo>
                  <a:pt x="1462088" y="228600"/>
                </a:lnTo>
                <a:lnTo>
                  <a:pt x="1295400" y="230982"/>
                </a:lnTo>
                <a:lnTo>
                  <a:pt x="1119188" y="238125"/>
                </a:lnTo>
                <a:lnTo>
                  <a:pt x="904875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1997A3F-A60E-4364-8069-731D3FB13814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616075"/>
            <a:ext cx="4559300" cy="4437063"/>
            <a:chOff x="2735263" y="1751013"/>
            <a:chExt cx="4559300" cy="4437062"/>
          </a:xfrm>
        </p:grpSpPr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7BF33D13-2434-4AF0-A681-1C11F9F57BFF}"/>
                </a:ext>
              </a:extLst>
            </p:cNvPr>
            <p:cNvSpPr/>
            <p:nvPr/>
          </p:nvSpPr>
          <p:spPr>
            <a:xfrm>
              <a:off x="2897188" y="2152651"/>
              <a:ext cx="2279650" cy="541337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F8C5255F-F99E-48C5-9BB2-2D8841DCCE14}"/>
                </a:ext>
              </a:extLst>
            </p:cNvPr>
            <p:cNvSpPr/>
            <p:nvPr/>
          </p:nvSpPr>
          <p:spPr>
            <a:xfrm>
              <a:off x="3300413" y="1931988"/>
              <a:ext cx="527050" cy="1049338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0">
              <a:extLst>
                <a:ext uri="{FF2B5EF4-FFF2-40B4-BE49-F238E27FC236}">
                  <a16:creationId xmlns:a16="http://schemas.microsoft.com/office/drawing/2014/main" id="{44AFAACA-E16F-4CF1-B139-9F7BB628637C}"/>
                </a:ext>
              </a:extLst>
            </p:cNvPr>
            <p:cNvSpPr/>
            <p:nvPr/>
          </p:nvSpPr>
          <p:spPr>
            <a:xfrm>
              <a:off x="4262438" y="17510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77DD1F81-1317-4869-9B9A-BCF2A6B56E87}"/>
                </a:ext>
              </a:extLst>
            </p:cNvPr>
            <p:cNvSpPr/>
            <p:nvPr/>
          </p:nvSpPr>
          <p:spPr>
            <a:xfrm>
              <a:off x="3055938" y="31543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B542046A-4B47-4940-8E3A-729AD1081D7B}"/>
                </a:ext>
              </a:extLst>
            </p:cNvPr>
            <p:cNvSpPr/>
            <p:nvPr/>
          </p:nvSpPr>
          <p:spPr>
            <a:xfrm>
              <a:off x="3348038" y="30019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4415843B-DC84-4537-A923-BFC94C5AC204}"/>
                </a:ext>
              </a:extLst>
            </p:cNvPr>
            <p:cNvSpPr/>
            <p:nvPr/>
          </p:nvSpPr>
          <p:spPr>
            <a:xfrm>
              <a:off x="3465513" y="3605213"/>
              <a:ext cx="1335087" cy="347663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5">
              <a:extLst>
                <a:ext uri="{FF2B5EF4-FFF2-40B4-BE49-F238E27FC236}">
                  <a16:creationId xmlns:a16="http://schemas.microsoft.com/office/drawing/2014/main" id="{F93F7939-90FC-4B7C-AEE5-AAD8882C9511}"/>
                </a:ext>
              </a:extLst>
            </p:cNvPr>
            <p:cNvSpPr/>
            <p:nvPr/>
          </p:nvSpPr>
          <p:spPr>
            <a:xfrm>
              <a:off x="3135313" y="4162425"/>
              <a:ext cx="1768475" cy="481012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6">
              <a:extLst>
                <a:ext uri="{FF2B5EF4-FFF2-40B4-BE49-F238E27FC236}">
                  <a16:creationId xmlns:a16="http://schemas.microsoft.com/office/drawing/2014/main" id="{F76317DE-ACCC-4404-AB43-60B646A5D1EA}"/>
                </a:ext>
              </a:extLst>
            </p:cNvPr>
            <p:cNvSpPr/>
            <p:nvPr/>
          </p:nvSpPr>
          <p:spPr>
            <a:xfrm>
              <a:off x="2735263" y="4757737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6BF4BC92-1A40-4CEF-B039-7A1BFEC2C288}"/>
                </a:ext>
              </a:extLst>
            </p:cNvPr>
            <p:cNvSpPr/>
            <p:nvPr/>
          </p:nvSpPr>
          <p:spPr>
            <a:xfrm rot="16200000">
              <a:off x="2124075" y="40544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21875815-D3FB-444A-BEBC-925E6B58DBDE}"/>
                </a:ext>
              </a:extLst>
            </p:cNvPr>
            <p:cNvSpPr/>
            <p:nvPr/>
          </p:nvSpPr>
          <p:spPr>
            <a:xfrm>
              <a:off x="3986213" y="5010150"/>
              <a:ext cx="823912" cy="928687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8">
              <a:extLst>
                <a:ext uri="{FF2B5EF4-FFF2-40B4-BE49-F238E27FC236}">
                  <a16:creationId xmlns:a16="http://schemas.microsoft.com/office/drawing/2014/main" id="{6D2DA054-02E0-41FB-AFE5-90C2E5B85922}"/>
                </a:ext>
              </a:extLst>
            </p:cNvPr>
            <p:cNvSpPr/>
            <p:nvPr/>
          </p:nvSpPr>
          <p:spPr>
            <a:xfrm>
              <a:off x="5005388" y="19415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6">
              <a:extLst>
                <a:ext uri="{FF2B5EF4-FFF2-40B4-BE49-F238E27FC236}">
                  <a16:creationId xmlns:a16="http://schemas.microsoft.com/office/drawing/2014/main" id="{5991A4A8-235D-4641-9AF9-F3DBC4930BEC}"/>
                </a:ext>
              </a:extLst>
            </p:cNvPr>
            <p:cNvSpPr/>
            <p:nvPr/>
          </p:nvSpPr>
          <p:spPr>
            <a:xfrm rot="16200000">
              <a:off x="3878262" y="43307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9">
              <a:extLst>
                <a:ext uri="{FF2B5EF4-FFF2-40B4-BE49-F238E27FC236}">
                  <a16:creationId xmlns:a16="http://schemas.microsoft.com/office/drawing/2014/main" id="{E0BFDE3D-DE95-43C8-A053-09E2E5EC389A}"/>
                </a:ext>
              </a:extLst>
            </p:cNvPr>
            <p:cNvSpPr/>
            <p:nvPr/>
          </p:nvSpPr>
          <p:spPr>
            <a:xfrm>
              <a:off x="6105525" y="21034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0">
              <a:extLst>
                <a:ext uri="{FF2B5EF4-FFF2-40B4-BE49-F238E27FC236}">
                  <a16:creationId xmlns:a16="http://schemas.microsoft.com/office/drawing/2014/main" id="{808FD30F-4370-4491-A20E-A4499427FB19}"/>
                </a:ext>
              </a:extLst>
            </p:cNvPr>
            <p:cNvSpPr/>
            <p:nvPr/>
          </p:nvSpPr>
          <p:spPr>
            <a:xfrm>
              <a:off x="5557838" y="29289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7">
              <a:extLst>
                <a:ext uri="{FF2B5EF4-FFF2-40B4-BE49-F238E27FC236}">
                  <a16:creationId xmlns:a16="http://schemas.microsoft.com/office/drawing/2014/main" id="{B1B7ADF4-60A3-43C7-8077-6E6B11BF763A}"/>
                </a:ext>
              </a:extLst>
            </p:cNvPr>
            <p:cNvSpPr/>
            <p:nvPr/>
          </p:nvSpPr>
          <p:spPr>
            <a:xfrm rot="16200000">
              <a:off x="5076825" y="4232275"/>
              <a:ext cx="2490786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1">
              <a:extLst>
                <a:ext uri="{FF2B5EF4-FFF2-40B4-BE49-F238E27FC236}">
                  <a16:creationId xmlns:a16="http://schemas.microsoft.com/office/drawing/2014/main" id="{235FFE23-E3BF-4302-9F7F-8C4A08C5A952}"/>
                </a:ext>
              </a:extLst>
            </p:cNvPr>
            <p:cNvSpPr/>
            <p:nvPr/>
          </p:nvSpPr>
          <p:spPr>
            <a:xfrm>
              <a:off x="5561013" y="3762376"/>
              <a:ext cx="1535112" cy="315912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2">
              <a:extLst>
                <a:ext uri="{FF2B5EF4-FFF2-40B4-BE49-F238E27FC236}">
                  <a16:creationId xmlns:a16="http://schemas.microsoft.com/office/drawing/2014/main" id="{D52B0938-A051-4A6E-8CE6-4A72E0FA9DFD}"/>
                </a:ext>
              </a:extLst>
            </p:cNvPr>
            <p:cNvSpPr/>
            <p:nvPr/>
          </p:nvSpPr>
          <p:spPr>
            <a:xfrm>
              <a:off x="5503863" y="4589462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C91CAE98-5C50-48B9-862C-DFFFC6307328}"/>
                </a:ext>
              </a:extLst>
            </p:cNvPr>
            <p:cNvSpPr/>
            <p:nvPr/>
          </p:nvSpPr>
          <p:spPr>
            <a:xfrm>
              <a:off x="5429250" y="5516562"/>
              <a:ext cx="1865313" cy="341313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B7F346C2-DC13-4688-AD68-FDDBA7309D03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40" name="フリーフォーム 129">
              <a:extLst>
                <a:ext uri="{FF2B5EF4-FFF2-40B4-BE49-F238E27FC236}">
                  <a16:creationId xmlns:a16="http://schemas.microsoft.com/office/drawing/2014/main" id="{DF7F94F2-C955-4EFC-8D45-7CCE815FD979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1">
              <a:extLst>
                <a:ext uri="{FF2B5EF4-FFF2-40B4-BE49-F238E27FC236}">
                  <a16:creationId xmlns:a16="http://schemas.microsoft.com/office/drawing/2014/main" id="{2BE6E5A5-0B2E-494F-BE9C-071E58D05111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CE53FD9C-F5F4-4232-AB90-60F02F6236CA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2">
              <a:extLst>
                <a:ext uri="{FF2B5EF4-FFF2-40B4-BE49-F238E27FC236}">
                  <a16:creationId xmlns:a16="http://schemas.microsoft.com/office/drawing/2014/main" id="{6698EC88-E2AF-4DED-912D-A7E279014104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3">
              <a:extLst>
                <a:ext uri="{FF2B5EF4-FFF2-40B4-BE49-F238E27FC236}">
                  <a16:creationId xmlns:a16="http://schemas.microsoft.com/office/drawing/2014/main" id="{A0764A9A-A917-4E65-9EBB-22FA730CE5FB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4">
              <a:extLst>
                <a:ext uri="{FF2B5EF4-FFF2-40B4-BE49-F238E27FC236}">
                  <a16:creationId xmlns:a16="http://schemas.microsoft.com/office/drawing/2014/main" id="{0F1E64EB-D2CE-47EC-9F38-75E688A59BED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5">
              <a:extLst>
                <a:ext uri="{FF2B5EF4-FFF2-40B4-BE49-F238E27FC236}">
                  <a16:creationId xmlns:a16="http://schemas.microsoft.com/office/drawing/2014/main" id="{1A4286EE-15A8-4673-B829-16785A84EB89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6">
              <a:extLst>
                <a:ext uri="{FF2B5EF4-FFF2-40B4-BE49-F238E27FC236}">
                  <a16:creationId xmlns:a16="http://schemas.microsoft.com/office/drawing/2014/main" id="{4945CBB7-CC7A-4133-85D0-D673C78D9A0E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A9223859-D8E7-4A8A-8918-6701CC67CA8F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7">
              <a:extLst>
                <a:ext uri="{FF2B5EF4-FFF2-40B4-BE49-F238E27FC236}">
                  <a16:creationId xmlns:a16="http://schemas.microsoft.com/office/drawing/2014/main" id="{5112A52C-EECA-4B3D-A43B-1A4A18930C84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8">
              <a:extLst>
                <a:ext uri="{FF2B5EF4-FFF2-40B4-BE49-F238E27FC236}">
                  <a16:creationId xmlns:a16="http://schemas.microsoft.com/office/drawing/2014/main" id="{4E700BEA-6614-4626-BC10-BD83AF65A201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6">
              <a:extLst>
                <a:ext uri="{FF2B5EF4-FFF2-40B4-BE49-F238E27FC236}">
                  <a16:creationId xmlns:a16="http://schemas.microsoft.com/office/drawing/2014/main" id="{C9E12950-5FF0-4685-8DAF-A201025CAAF4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9">
              <a:extLst>
                <a:ext uri="{FF2B5EF4-FFF2-40B4-BE49-F238E27FC236}">
                  <a16:creationId xmlns:a16="http://schemas.microsoft.com/office/drawing/2014/main" id="{7F2DDAC1-A627-410A-AEEE-5F2B31BA43C5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0">
              <a:extLst>
                <a:ext uri="{FF2B5EF4-FFF2-40B4-BE49-F238E27FC236}">
                  <a16:creationId xmlns:a16="http://schemas.microsoft.com/office/drawing/2014/main" id="{00E314B9-FE09-41B8-91CF-4D92F052101C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7">
              <a:extLst>
                <a:ext uri="{FF2B5EF4-FFF2-40B4-BE49-F238E27FC236}">
                  <a16:creationId xmlns:a16="http://schemas.microsoft.com/office/drawing/2014/main" id="{9A739E61-25A8-4B68-981A-DC3C551E11F8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1">
              <a:extLst>
                <a:ext uri="{FF2B5EF4-FFF2-40B4-BE49-F238E27FC236}">
                  <a16:creationId xmlns:a16="http://schemas.microsoft.com/office/drawing/2014/main" id="{F31CA181-E757-430C-A18B-1DD7927DE88D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2">
              <a:extLst>
                <a:ext uri="{FF2B5EF4-FFF2-40B4-BE49-F238E27FC236}">
                  <a16:creationId xmlns:a16="http://schemas.microsoft.com/office/drawing/2014/main" id="{6B42D64E-9650-4F64-8007-2CE7A4B84F57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3">
              <a:extLst>
                <a:ext uri="{FF2B5EF4-FFF2-40B4-BE49-F238E27FC236}">
                  <a16:creationId xmlns:a16="http://schemas.microsoft.com/office/drawing/2014/main" id="{BFC376E8-72AD-4B49-882F-6A0BDACBE705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13726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5B92B29-2F28-4DBB-A221-E8D76C749488}"/>
              </a:ext>
            </a:extLst>
          </p:cNvPr>
          <p:cNvSpPr/>
          <p:nvPr/>
        </p:nvSpPr>
        <p:spPr>
          <a:xfrm>
            <a:off x="2701925" y="2246313"/>
            <a:ext cx="815975" cy="2338387"/>
          </a:xfrm>
          <a:custGeom>
            <a:avLst/>
            <a:gdLst>
              <a:gd name="connsiteX0" fmla="*/ 813131 w 816109"/>
              <a:gd name="connsiteY0" fmla="*/ 452732 h 2338124"/>
              <a:gd name="connsiteX1" fmla="*/ 816109 w 816109"/>
              <a:gd name="connsiteY1" fmla="*/ 357420 h 2338124"/>
              <a:gd name="connsiteX2" fmla="*/ 816109 w 816109"/>
              <a:gd name="connsiteY2" fmla="*/ 268065 h 2338124"/>
              <a:gd name="connsiteX3" fmla="*/ 768453 w 816109"/>
              <a:gd name="connsiteY3" fmla="*/ 110205 h 2338124"/>
              <a:gd name="connsiteX4" fmla="*/ 693991 w 816109"/>
              <a:gd name="connsiteY4" fmla="*/ 92334 h 2338124"/>
              <a:gd name="connsiteX5" fmla="*/ 631442 w 816109"/>
              <a:gd name="connsiteY5" fmla="*/ 74463 h 2338124"/>
              <a:gd name="connsiteX6" fmla="*/ 583786 w 816109"/>
              <a:gd name="connsiteY6" fmla="*/ 59570 h 2338124"/>
              <a:gd name="connsiteX7" fmla="*/ 512302 w 816109"/>
              <a:gd name="connsiteY7" fmla="*/ 32764 h 2338124"/>
              <a:gd name="connsiteX8" fmla="*/ 467625 w 816109"/>
              <a:gd name="connsiteY8" fmla="*/ 14893 h 2338124"/>
              <a:gd name="connsiteX9" fmla="*/ 434861 w 816109"/>
              <a:gd name="connsiteY9" fmla="*/ 0 h 2338124"/>
              <a:gd name="connsiteX10" fmla="*/ 416990 w 816109"/>
              <a:gd name="connsiteY10" fmla="*/ 2979 h 2338124"/>
              <a:gd name="connsiteX11" fmla="*/ 399119 w 816109"/>
              <a:gd name="connsiteY11" fmla="*/ 11914 h 2338124"/>
              <a:gd name="connsiteX12" fmla="*/ 390184 w 816109"/>
              <a:gd name="connsiteY12" fmla="*/ 23828 h 2338124"/>
              <a:gd name="connsiteX13" fmla="*/ 390184 w 816109"/>
              <a:gd name="connsiteY13" fmla="*/ 50635 h 2338124"/>
              <a:gd name="connsiteX14" fmla="*/ 393162 w 816109"/>
              <a:gd name="connsiteY14" fmla="*/ 62549 h 2338124"/>
              <a:gd name="connsiteX15" fmla="*/ 402098 w 816109"/>
              <a:gd name="connsiteY15" fmla="*/ 71484 h 2338124"/>
              <a:gd name="connsiteX16" fmla="*/ 443797 w 816109"/>
              <a:gd name="connsiteY16" fmla="*/ 95312 h 2338124"/>
              <a:gd name="connsiteX17" fmla="*/ 476560 w 816109"/>
              <a:gd name="connsiteY17" fmla="*/ 119140 h 2338124"/>
              <a:gd name="connsiteX18" fmla="*/ 503367 w 816109"/>
              <a:gd name="connsiteY18" fmla="*/ 148925 h 2338124"/>
              <a:gd name="connsiteX19" fmla="*/ 530173 w 816109"/>
              <a:gd name="connsiteY19" fmla="*/ 187646 h 2338124"/>
              <a:gd name="connsiteX20" fmla="*/ 545066 w 816109"/>
              <a:gd name="connsiteY20" fmla="*/ 217431 h 2338124"/>
              <a:gd name="connsiteX21" fmla="*/ 562937 w 816109"/>
              <a:gd name="connsiteY21" fmla="*/ 274022 h 2338124"/>
              <a:gd name="connsiteX22" fmla="*/ 568894 w 816109"/>
              <a:gd name="connsiteY22" fmla="*/ 312743 h 2338124"/>
              <a:gd name="connsiteX23" fmla="*/ 571872 w 816109"/>
              <a:gd name="connsiteY23" fmla="*/ 390184 h 2338124"/>
              <a:gd name="connsiteX24" fmla="*/ 568894 w 816109"/>
              <a:gd name="connsiteY24" fmla="*/ 568894 h 2338124"/>
              <a:gd name="connsiteX25" fmla="*/ 562937 w 816109"/>
              <a:gd name="connsiteY25" fmla="*/ 732712 h 2338124"/>
              <a:gd name="connsiteX26" fmla="*/ 556980 w 816109"/>
              <a:gd name="connsiteY26" fmla="*/ 839938 h 2338124"/>
              <a:gd name="connsiteX27" fmla="*/ 548044 w 816109"/>
              <a:gd name="connsiteY27" fmla="*/ 947164 h 2338124"/>
              <a:gd name="connsiteX28" fmla="*/ 533152 w 816109"/>
              <a:gd name="connsiteY28" fmla="*/ 1084175 h 2338124"/>
              <a:gd name="connsiteX29" fmla="*/ 512302 w 816109"/>
              <a:gd name="connsiteY29" fmla="*/ 1212250 h 2338124"/>
              <a:gd name="connsiteX30" fmla="*/ 482517 w 816109"/>
              <a:gd name="connsiteY30" fmla="*/ 1361175 h 2338124"/>
              <a:gd name="connsiteX31" fmla="*/ 443797 w 816109"/>
              <a:gd name="connsiteY31" fmla="*/ 1504144 h 2338124"/>
              <a:gd name="connsiteX32" fmla="*/ 405076 w 816109"/>
              <a:gd name="connsiteY32" fmla="*/ 1605413 h 2338124"/>
              <a:gd name="connsiteX33" fmla="*/ 354442 w 816109"/>
              <a:gd name="connsiteY33" fmla="*/ 1724553 h 2338124"/>
              <a:gd name="connsiteX34" fmla="*/ 282958 w 816109"/>
              <a:gd name="connsiteY34" fmla="*/ 1858585 h 2338124"/>
              <a:gd name="connsiteX35" fmla="*/ 184667 w 816109"/>
              <a:gd name="connsiteY35" fmla="*/ 2031338 h 2338124"/>
              <a:gd name="connsiteX36" fmla="*/ 71484 w 816109"/>
              <a:gd name="connsiteY36" fmla="*/ 2195156 h 2338124"/>
              <a:gd name="connsiteX37" fmla="*/ 14892 w 816109"/>
              <a:gd name="connsiteY37" fmla="*/ 2272597 h 2338124"/>
              <a:gd name="connsiteX38" fmla="*/ 5957 w 816109"/>
              <a:gd name="connsiteY38" fmla="*/ 2290468 h 2338124"/>
              <a:gd name="connsiteX39" fmla="*/ 0 w 816109"/>
              <a:gd name="connsiteY39" fmla="*/ 2317274 h 2338124"/>
              <a:gd name="connsiteX40" fmla="*/ 5957 w 816109"/>
              <a:gd name="connsiteY40" fmla="*/ 2335146 h 2338124"/>
              <a:gd name="connsiteX41" fmla="*/ 8935 w 816109"/>
              <a:gd name="connsiteY41" fmla="*/ 2338124 h 2338124"/>
              <a:gd name="connsiteX42" fmla="*/ 32763 w 816109"/>
              <a:gd name="connsiteY42" fmla="*/ 2338124 h 2338124"/>
              <a:gd name="connsiteX43" fmla="*/ 59570 w 816109"/>
              <a:gd name="connsiteY43" fmla="*/ 2329189 h 2338124"/>
              <a:gd name="connsiteX44" fmla="*/ 77441 w 816109"/>
              <a:gd name="connsiteY44" fmla="*/ 2317274 h 2338124"/>
              <a:gd name="connsiteX45" fmla="*/ 92334 w 816109"/>
              <a:gd name="connsiteY45" fmla="*/ 2305360 h 2338124"/>
              <a:gd name="connsiteX46" fmla="*/ 151904 w 816109"/>
              <a:gd name="connsiteY46" fmla="*/ 2248769 h 2338124"/>
              <a:gd name="connsiteX47" fmla="*/ 241259 w 816109"/>
              <a:gd name="connsiteY47" fmla="*/ 2147500 h 2338124"/>
              <a:gd name="connsiteX48" fmla="*/ 315721 w 816109"/>
              <a:gd name="connsiteY48" fmla="*/ 2055166 h 2338124"/>
              <a:gd name="connsiteX49" fmla="*/ 372313 w 816109"/>
              <a:gd name="connsiteY49" fmla="*/ 1974747 h 2338124"/>
              <a:gd name="connsiteX50" fmla="*/ 440818 w 816109"/>
              <a:gd name="connsiteY50" fmla="*/ 1873478 h 2338124"/>
              <a:gd name="connsiteX51" fmla="*/ 494431 w 816109"/>
              <a:gd name="connsiteY51" fmla="*/ 1784123 h 2338124"/>
              <a:gd name="connsiteX52" fmla="*/ 542087 w 816109"/>
              <a:gd name="connsiteY52" fmla="*/ 1694768 h 2338124"/>
              <a:gd name="connsiteX53" fmla="*/ 595700 w 816109"/>
              <a:gd name="connsiteY53" fmla="*/ 1584563 h 2338124"/>
              <a:gd name="connsiteX54" fmla="*/ 637399 w 816109"/>
              <a:gd name="connsiteY54" fmla="*/ 1486273 h 2338124"/>
              <a:gd name="connsiteX55" fmla="*/ 667184 w 816109"/>
              <a:gd name="connsiteY55" fmla="*/ 1402874 h 2338124"/>
              <a:gd name="connsiteX56" fmla="*/ 696969 w 816109"/>
              <a:gd name="connsiteY56" fmla="*/ 1316498 h 2338124"/>
              <a:gd name="connsiteX57" fmla="*/ 726754 w 816109"/>
              <a:gd name="connsiteY57" fmla="*/ 1218207 h 2338124"/>
              <a:gd name="connsiteX58" fmla="*/ 753561 w 816109"/>
              <a:gd name="connsiteY58" fmla="*/ 1093110 h 2338124"/>
              <a:gd name="connsiteX59" fmla="*/ 768453 w 816109"/>
              <a:gd name="connsiteY59" fmla="*/ 982906 h 2338124"/>
              <a:gd name="connsiteX60" fmla="*/ 783346 w 816109"/>
              <a:gd name="connsiteY60" fmla="*/ 863766 h 2338124"/>
              <a:gd name="connsiteX61" fmla="*/ 801217 w 816109"/>
              <a:gd name="connsiteY61" fmla="*/ 708884 h 2338124"/>
              <a:gd name="connsiteX62" fmla="*/ 813131 w 816109"/>
              <a:gd name="connsiteY62" fmla="*/ 452732 h 233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816109" h="2338124">
                <a:moveTo>
                  <a:pt x="813131" y="452732"/>
                </a:moveTo>
                <a:cubicBezTo>
                  <a:pt x="814124" y="420961"/>
                  <a:pt x="815116" y="389191"/>
                  <a:pt x="816109" y="357420"/>
                </a:cubicBezTo>
                <a:lnTo>
                  <a:pt x="816109" y="268065"/>
                </a:lnTo>
                <a:lnTo>
                  <a:pt x="768453" y="110205"/>
                </a:lnTo>
                <a:lnTo>
                  <a:pt x="693991" y="92334"/>
                </a:lnTo>
                <a:lnTo>
                  <a:pt x="631442" y="74463"/>
                </a:lnTo>
                <a:lnTo>
                  <a:pt x="583786" y="59570"/>
                </a:lnTo>
                <a:lnTo>
                  <a:pt x="512302" y="32764"/>
                </a:lnTo>
                <a:lnTo>
                  <a:pt x="467625" y="14893"/>
                </a:lnTo>
                <a:lnTo>
                  <a:pt x="434861" y="0"/>
                </a:lnTo>
                <a:lnTo>
                  <a:pt x="416990" y="2979"/>
                </a:lnTo>
                <a:lnTo>
                  <a:pt x="399119" y="11914"/>
                </a:lnTo>
                <a:lnTo>
                  <a:pt x="390184" y="23828"/>
                </a:lnTo>
                <a:lnTo>
                  <a:pt x="390184" y="50635"/>
                </a:lnTo>
                <a:lnTo>
                  <a:pt x="393162" y="62549"/>
                </a:lnTo>
                <a:lnTo>
                  <a:pt x="402098" y="71484"/>
                </a:lnTo>
                <a:lnTo>
                  <a:pt x="443797" y="95312"/>
                </a:lnTo>
                <a:lnTo>
                  <a:pt x="476560" y="119140"/>
                </a:lnTo>
                <a:lnTo>
                  <a:pt x="503367" y="148925"/>
                </a:lnTo>
                <a:lnTo>
                  <a:pt x="530173" y="187646"/>
                </a:lnTo>
                <a:lnTo>
                  <a:pt x="545066" y="217431"/>
                </a:lnTo>
                <a:lnTo>
                  <a:pt x="562937" y="274022"/>
                </a:lnTo>
                <a:lnTo>
                  <a:pt x="568894" y="312743"/>
                </a:lnTo>
                <a:lnTo>
                  <a:pt x="571872" y="390184"/>
                </a:lnTo>
                <a:cubicBezTo>
                  <a:pt x="570879" y="449754"/>
                  <a:pt x="569887" y="509324"/>
                  <a:pt x="568894" y="568894"/>
                </a:cubicBezTo>
                <a:lnTo>
                  <a:pt x="562937" y="732712"/>
                </a:lnTo>
                <a:lnTo>
                  <a:pt x="556980" y="839938"/>
                </a:lnTo>
                <a:lnTo>
                  <a:pt x="548044" y="947164"/>
                </a:lnTo>
                <a:lnTo>
                  <a:pt x="533152" y="1084175"/>
                </a:lnTo>
                <a:lnTo>
                  <a:pt x="512302" y="1212250"/>
                </a:lnTo>
                <a:lnTo>
                  <a:pt x="482517" y="1361175"/>
                </a:lnTo>
                <a:lnTo>
                  <a:pt x="443797" y="1504144"/>
                </a:lnTo>
                <a:lnTo>
                  <a:pt x="405076" y="1605413"/>
                </a:lnTo>
                <a:lnTo>
                  <a:pt x="354442" y="1724553"/>
                </a:lnTo>
                <a:lnTo>
                  <a:pt x="282958" y="1858585"/>
                </a:lnTo>
                <a:lnTo>
                  <a:pt x="184667" y="2031338"/>
                </a:lnTo>
                <a:lnTo>
                  <a:pt x="71484" y="2195156"/>
                </a:lnTo>
                <a:lnTo>
                  <a:pt x="14892" y="2272597"/>
                </a:lnTo>
                <a:lnTo>
                  <a:pt x="5957" y="2290468"/>
                </a:lnTo>
                <a:lnTo>
                  <a:pt x="0" y="2317274"/>
                </a:lnTo>
                <a:lnTo>
                  <a:pt x="5957" y="2335146"/>
                </a:lnTo>
                <a:lnTo>
                  <a:pt x="8935" y="2338124"/>
                </a:lnTo>
                <a:lnTo>
                  <a:pt x="32763" y="2338124"/>
                </a:lnTo>
                <a:lnTo>
                  <a:pt x="59570" y="2329189"/>
                </a:lnTo>
                <a:lnTo>
                  <a:pt x="77441" y="2317274"/>
                </a:lnTo>
                <a:lnTo>
                  <a:pt x="92334" y="2305360"/>
                </a:lnTo>
                <a:lnTo>
                  <a:pt x="151904" y="2248769"/>
                </a:lnTo>
                <a:lnTo>
                  <a:pt x="241259" y="2147500"/>
                </a:lnTo>
                <a:lnTo>
                  <a:pt x="315721" y="2055166"/>
                </a:lnTo>
                <a:lnTo>
                  <a:pt x="372313" y="1974747"/>
                </a:lnTo>
                <a:lnTo>
                  <a:pt x="440818" y="1873478"/>
                </a:lnTo>
                <a:lnTo>
                  <a:pt x="494431" y="1784123"/>
                </a:lnTo>
                <a:lnTo>
                  <a:pt x="542087" y="1694768"/>
                </a:lnTo>
                <a:lnTo>
                  <a:pt x="595700" y="1584563"/>
                </a:lnTo>
                <a:lnTo>
                  <a:pt x="637399" y="1486273"/>
                </a:lnTo>
                <a:lnTo>
                  <a:pt x="667184" y="1402874"/>
                </a:lnTo>
                <a:lnTo>
                  <a:pt x="696969" y="1316498"/>
                </a:lnTo>
                <a:lnTo>
                  <a:pt x="726754" y="1218207"/>
                </a:lnTo>
                <a:lnTo>
                  <a:pt x="753561" y="1093110"/>
                </a:lnTo>
                <a:lnTo>
                  <a:pt x="768453" y="982906"/>
                </a:lnTo>
                <a:lnTo>
                  <a:pt x="783346" y="863766"/>
                </a:lnTo>
                <a:lnTo>
                  <a:pt x="801217" y="708884"/>
                </a:lnTo>
                <a:lnTo>
                  <a:pt x="813131" y="452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20C5C6ED-E042-461A-B94D-F464FF65416F}"/>
              </a:ext>
            </a:extLst>
          </p:cNvPr>
          <p:cNvSpPr/>
          <p:nvPr/>
        </p:nvSpPr>
        <p:spPr>
          <a:xfrm>
            <a:off x="3368675" y="1916113"/>
            <a:ext cx="3211513" cy="609600"/>
          </a:xfrm>
          <a:custGeom>
            <a:avLst/>
            <a:gdLst>
              <a:gd name="connsiteX0" fmla="*/ 1305530 w 3210971"/>
              <a:gd name="connsiteY0" fmla="*/ 293348 h 610481"/>
              <a:gd name="connsiteX1" fmla="*/ 998968 w 3210971"/>
              <a:gd name="connsiteY1" fmla="*/ 330347 h 610481"/>
              <a:gd name="connsiteX2" fmla="*/ 700335 w 3210971"/>
              <a:gd name="connsiteY2" fmla="*/ 367346 h 610481"/>
              <a:gd name="connsiteX3" fmla="*/ 486270 w 3210971"/>
              <a:gd name="connsiteY3" fmla="*/ 396416 h 610481"/>
              <a:gd name="connsiteX4" fmla="*/ 422844 w 3210971"/>
              <a:gd name="connsiteY4" fmla="*/ 401702 h 610481"/>
              <a:gd name="connsiteX5" fmla="*/ 298633 w 3210971"/>
              <a:gd name="connsiteY5" fmla="*/ 412273 h 610481"/>
              <a:gd name="connsiteX6" fmla="*/ 134781 w 3210971"/>
              <a:gd name="connsiteY6" fmla="*/ 422844 h 610481"/>
              <a:gd name="connsiteX7" fmla="*/ 0 w 3210971"/>
              <a:gd name="connsiteY7" fmla="*/ 428130 h 610481"/>
              <a:gd name="connsiteX8" fmla="*/ 47570 w 3210971"/>
              <a:gd name="connsiteY8" fmla="*/ 610481 h 610481"/>
              <a:gd name="connsiteX9" fmla="*/ 298633 w 3210971"/>
              <a:gd name="connsiteY9" fmla="*/ 584053 h 610481"/>
              <a:gd name="connsiteX10" fmla="*/ 607838 w 3210971"/>
              <a:gd name="connsiteY10" fmla="*/ 544412 h 610481"/>
              <a:gd name="connsiteX11" fmla="*/ 991040 w 3210971"/>
              <a:gd name="connsiteY11" fmla="*/ 496842 h 610481"/>
              <a:gd name="connsiteX12" fmla="*/ 1342529 w 3210971"/>
              <a:gd name="connsiteY12" fmla="*/ 451915 h 610481"/>
              <a:gd name="connsiteX13" fmla="*/ 1583022 w 3210971"/>
              <a:gd name="connsiteY13" fmla="*/ 422844 h 610481"/>
              <a:gd name="connsiteX14" fmla="*/ 1923940 w 3210971"/>
              <a:gd name="connsiteY14" fmla="*/ 388488 h 610481"/>
              <a:gd name="connsiteX15" fmla="*/ 2293928 w 3210971"/>
              <a:gd name="connsiteY15" fmla="*/ 348846 h 610481"/>
              <a:gd name="connsiteX16" fmla="*/ 2597847 w 3210971"/>
              <a:gd name="connsiteY16" fmla="*/ 314490 h 610481"/>
              <a:gd name="connsiteX17" fmla="*/ 2743200 w 3210971"/>
              <a:gd name="connsiteY17" fmla="*/ 306562 h 610481"/>
              <a:gd name="connsiteX18" fmla="*/ 2920266 w 3210971"/>
              <a:gd name="connsiteY18" fmla="*/ 293348 h 610481"/>
              <a:gd name="connsiteX19" fmla="*/ 3057690 w 3210971"/>
              <a:gd name="connsiteY19" fmla="*/ 280134 h 610481"/>
              <a:gd name="connsiteX20" fmla="*/ 3134330 w 3210971"/>
              <a:gd name="connsiteY20" fmla="*/ 266920 h 610481"/>
              <a:gd name="connsiteX21" fmla="*/ 3166044 w 3210971"/>
              <a:gd name="connsiteY21" fmla="*/ 253707 h 610481"/>
              <a:gd name="connsiteX22" fmla="*/ 3189829 w 3210971"/>
              <a:gd name="connsiteY22" fmla="*/ 240493 h 610481"/>
              <a:gd name="connsiteX23" fmla="*/ 3208328 w 3210971"/>
              <a:gd name="connsiteY23" fmla="*/ 221993 h 610481"/>
              <a:gd name="connsiteX24" fmla="*/ 3210971 w 3210971"/>
              <a:gd name="connsiteY24" fmla="*/ 203494 h 610481"/>
              <a:gd name="connsiteX25" fmla="*/ 3210971 w 3210971"/>
              <a:gd name="connsiteY25" fmla="*/ 190280 h 610481"/>
              <a:gd name="connsiteX26" fmla="*/ 3208328 w 3210971"/>
              <a:gd name="connsiteY26" fmla="*/ 174423 h 610481"/>
              <a:gd name="connsiteX27" fmla="*/ 3192471 w 3210971"/>
              <a:gd name="connsiteY27" fmla="*/ 150638 h 610481"/>
              <a:gd name="connsiteX28" fmla="*/ 3176615 w 3210971"/>
              <a:gd name="connsiteY28" fmla="*/ 134782 h 610481"/>
              <a:gd name="connsiteX29" fmla="*/ 3102617 w 3210971"/>
              <a:gd name="connsiteY29" fmla="*/ 95140 h 610481"/>
              <a:gd name="connsiteX30" fmla="*/ 2991620 w 3210971"/>
              <a:gd name="connsiteY30" fmla="*/ 44927 h 610481"/>
              <a:gd name="connsiteX31" fmla="*/ 2896481 w 3210971"/>
              <a:gd name="connsiteY31" fmla="*/ 13214 h 610481"/>
              <a:gd name="connsiteX32" fmla="*/ 2833054 w 3210971"/>
              <a:gd name="connsiteY32" fmla="*/ 0 h 610481"/>
              <a:gd name="connsiteX33" fmla="*/ 2814555 w 3210971"/>
              <a:gd name="connsiteY33" fmla="*/ 0 h 610481"/>
              <a:gd name="connsiteX34" fmla="*/ 2777556 w 3210971"/>
              <a:gd name="connsiteY34" fmla="*/ 13214 h 610481"/>
              <a:gd name="connsiteX35" fmla="*/ 2671845 w 3210971"/>
              <a:gd name="connsiteY35" fmla="*/ 63427 h 610481"/>
              <a:gd name="connsiteX36" fmla="*/ 2547634 w 3210971"/>
              <a:gd name="connsiteY36" fmla="*/ 132139 h 610481"/>
              <a:gd name="connsiteX37" fmla="*/ 2468351 w 3210971"/>
              <a:gd name="connsiteY37" fmla="*/ 145353 h 610481"/>
              <a:gd name="connsiteX38" fmla="*/ 2177646 w 3210971"/>
              <a:gd name="connsiteY38" fmla="*/ 177066 h 610481"/>
              <a:gd name="connsiteX39" fmla="*/ 1847299 w 3210971"/>
              <a:gd name="connsiteY39" fmla="*/ 211422 h 610481"/>
              <a:gd name="connsiteX40" fmla="*/ 1715160 w 3210971"/>
              <a:gd name="connsiteY40" fmla="*/ 227279 h 610481"/>
              <a:gd name="connsiteX41" fmla="*/ 1509024 w 3210971"/>
              <a:gd name="connsiteY41" fmla="*/ 266920 h 610481"/>
              <a:gd name="connsiteX42" fmla="*/ 1305530 w 3210971"/>
              <a:gd name="connsiteY42" fmla="*/ 293348 h 610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3210971" h="610481">
                <a:moveTo>
                  <a:pt x="1305530" y="293348"/>
                </a:moveTo>
                <a:lnTo>
                  <a:pt x="998968" y="330347"/>
                </a:lnTo>
                <a:lnTo>
                  <a:pt x="700335" y="367346"/>
                </a:lnTo>
                <a:lnTo>
                  <a:pt x="486270" y="396416"/>
                </a:lnTo>
                <a:lnTo>
                  <a:pt x="422844" y="401702"/>
                </a:lnTo>
                <a:lnTo>
                  <a:pt x="298633" y="412273"/>
                </a:lnTo>
                <a:lnTo>
                  <a:pt x="134781" y="422844"/>
                </a:lnTo>
                <a:lnTo>
                  <a:pt x="0" y="428130"/>
                </a:lnTo>
                <a:lnTo>
                  <a:pt x="47570" y="610481"/>
                </a:lnTo>
                <a:lnTo>
                  <a:pt x="298633" y="584053"/>
                </a:lnTo>
                <a:lnTo>
                  <a:pt x="607838" y="544412"/>
                </a:lnTo>
                <a:lnTo>
                  <a:pt x="991040" y="496842"/>
                </a:lnTo>
                <a:lnTo>
                  <a:pt x="1342529" y="451915"/>
                </a:lnTo>
                <a:lnTo>
                  <a:pt x="1583022" y="422844"/>
                </a:lnTo>
                <a:lnTo>
                  <a:pt x="1923940" y="388488"/>
                </a:lnTo>
                <a:lnTo>
                  <a:pt x="2293928" y="348846"/>
                </a:lnTo>
                <a:lnTo>
                  <a:pt x="2597847" y="314490"/>
                </a:lnTo>
                <a:lnTo>
                  <a:pt x="2743200" y="306562"/>
                </a:lnTo>
                <a:lnTo>
                  <a:pt x="2920266" y="293348"/>
                </a:lnTo>
                <a:lnTo>
                  <a:pt x="3057690" y="280134"/>
                </a:lnTo>
                <a:lnTo>
                  <a:pt x="3134330" y="266920"/>
                </a:lnTo>
                <a:lnTo>
                  <a:pt x="3166044" y="253707"/>
                </a:lnTo>
                <a:lnTo>
                  <a:pt x="3189829" y="240493"/>
                </a:lnTo>
                <a:lnTo>
                  <a:pt x="3208328" y="221993"/>
                </a:lnTo>
                <a:lnTo>
                  <a:pt x="3210971" y="203494"/>
                </a:lnTo>
                <a:lnTo>
                  <a:pt x="3210971" y="190280"/>
                </a:lnTo>
                <a:lnTo>
                  <a:pt x="3208328" y="174423"/>
                </a:lnTo>
                <a:lnTo>
                  <a:pt x="3192471" y="150638"/>
                </a:lnTo>
                <a:lnTo>
                  <a:pt x="3176615" y="134782"/>
                </a:lnTo>
                <a:lnTo>
                  <a:pt x="3102617" y="95140"/>
                </a:lnTo>
                <a:lnTo>
                  <a:pt x="2991620" y="44927"/>
                </a:lnTo>
                <a:lnTo>
                  <a:pt x="2896481" y="13214"/>
                </a:lnTo>
                <a:lnTo>
                  <a:pt x="2833054" y="0"/>
                </a:lnTo>
                <a:lnTo>
                  <a:pt x="2814555" y="0"/>
                </a:lnTo>
                <a:lnTo>
                  <a:pt x="2777556" y="13214"/>
                </a:lnTo>
                <a:lnTo>
                  <a:pt x="2671845" y="63427"/>
                </a:lnTo>
                <a:lnTo>
                  <a:pt x="2547634" y="132139"/>
                </a:lnTo>
                <a:lnTo>
                  <a:pt x="2468351" y="145353"/>
                </a:lnTo>
                <a:lnTo>
                  <a:pt x="2177646" y="177066"/>
                </a:lnTo>
                <a:lnTo>
                  <a:pt x="1847299" y="211422"/>
                </a:lnTo>
                <a:lnTo>
                  <a:pt x="1715160" y="227279"/>
                </a:lnTo>
                <a:lnTo>
                  <a:pt x="1509024" y="266920"/>
                </a:lnTo>
                <a:lnTo>
                  <a:pt x="1305530" y="2933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C99886A-B5B3-466D-A17E-A2E659CDE167}"/>
              </a:ext>
            </a:extLst>
          </p:cNvPr>
          <p:cNvSpPr/>
          <p:nvPr/>
        </p:nvSpPr>
        <p:spPr>
          <a:xfrm>
            <a:off x="3368675" y="2924175"/>
            <a:ext cx="1435100" cy="447675"/>
          </a:xfrm>
          <a:custGeom>
            <a:avLst/>
            <a:gdLst>
              <a:gd name="connsiteX0" fmla="*/ 726763 w 1435026"/>
              <a:gd name="connsiteY0" fmla="*/ 348847 h 446629"/>
              <a:gd name="connsiteX1" fmla="*/ 549697 w 1435026"/>
              <a:gd name="connsiteY1" fmla="*/ 396417 h 446629"/>
              <a:gd name="connsiteX2" fmla="*/ 467771 w 1435026"/>
              <a:gd name="connsiteY2" fmla="*/ 414916 h 446629"/>
              <a:gd name="connsiteX3" fmla="*/ 375274 w 1435026"/>
              <a:gd name="connsiteY3" fmla="*/ 430773 h 446629"/>
              <a:gd name="connsiteX4" fmla="*/ 303919 w 1435026"/>
              <a:gd name="connsiteY4" fmla="*/ 441344 h 446629"/>
              <a:gd name="connsiteX5" fmla="*/ 256349 w 1435026"/>
              <a:gd name="connsiteY5" fmla="*/ 446629 h 446629"/>
              <a:gd name="connsiteX6" fmla="*/ 214065 w 1435026"/>
              <a:gd name="connsiteY6" fmla="*/ 441344 h 446629"/>
              <a:gd name="connsiteX7" fmla="*/ 103068 w 1435026"/>
              <a:gd name="connsiteY7" fmla="*/ 428130 h 446629"/>
              <a:gd name="connsiteX8" fmla="*/ 0 w 1435026"/>
              <a:gd name="connsiteY8" fmla="*/ 417559 h 446629"/>
              <a:gd name="connsiteX9" fmla="*/ 15856 w 1435026"/>
              <a:gd name="connsiteY9" fmla="*/ 264278 h 446629"/>
              <a:gd name="connsiteX10" fmla="*/ 177066 w 1435026"/>
              <a:gd name="connsiteY10" fmla="*/ 266921 h 446629"/>
              <a:gd name="connsiteX11" fmla="*/ 354132 w 1435026"/>
              <a:gd name="connsiteY11" fmla="*/ 266921 h 446629"/>
              <a:gd name="connsiteX12" fmla="*/ 367345 w 1435026"/>
              <a:gd name="connsiteY12" fmla="*/ 266921 h 446629"/>
              <a:gd name="connsiteX13" fmla="*/ 417558 w 1435026"/>
              <a:gd name="connsiteY13" fmla="*/ 256349 h 446629"/>
              <a:gd name="connsiteX14" fmla="*/ 597267 w 1435026"/>
              <a:gd name="connsiteY14" fmla="*/ 214065 h 446629"/>
              <a:gd name="connsiteX15" fmla="*/ 850973 w 1435026"/>
              <a:gd name="connsiteY15" fmla="*/ 137425 h 446629"/>
              <a:gd name="connsiteX16" fmla="*/ 932899 w 1435026"/>
              <a:gd name="connsiteY16" fmla="*/ 108354 h 446629"/>
              <a:gd name="connsiteX17" fmla="*/ 948756 w 1435026"/>
              <a:gd name="connsiteY17" fmla="*/ 92497 h 446629"/>
              <a:gd name="connsiteX18" fmla="*/ 972541 w 1435026"/>
              <a:gd name="connsiteY18" fmla="*/ 68712 h 446629"/>
              <a:gd name="connsiteX19" fmla="*/ 1006897 w 1435026"/>
              <a:gd name="connsiteY19" fmla="*/ 42285 h 446629"/>
              <a:gd name="connsiteX20" fmla="*/ 1043896 w 1435026"/>
              <a:gd name="connsiteY20" fmla="*/ 18500 h 446629"/>
              <a:gd name="connsiteX21" fmla="*/ 1078252 w 1435026"/>
              <a:gd name="connsiteY21" fmla="*/ 0 h 446629"/>
              <a:gd name="connsiteX22" fmla="*/ 1088823 w 1435026"/>
              <a:gd name="connsiteY22" fmla="*/ 0 h 446629"/>
              <a:gd name="connsiteX23" fmla="*/ 1107322 w 1435026"/>
              <a:gd name="connsiteY23" fmla="*/ 0 h 446629"/>
              <a:gd name="connsiteX24" fmla="*/ 1152249 w 1435026"/>
              <a:gd name="connsiteY24" fmla="*/ 18500 h 446629"/>
              <a:gd name="connsiteX25" fmla="*/ 1199819 w 1435026"/>
              <a:gd name="connsiteY25" fmla="*/ 42285 h 446629"/>
              <a:gd name="connsiteX26" fmla="*/ 1252675 w 1435026"/>
              <a:gd name="connsiteY26" fmla="*/ 79284 h 446629"/>
              <a:gd name="connsiteX27" fmla="*/ 1289674 w 1435026"/>
              <a:gd name="connsiteY27" fmla="*/ 108354 h 446629"/>
              <a:gd name="connsiteX28" fmla="*/ 1361029 w 1435026"/>
              <a:gd name="connsiteY28" fmla="*/ 174423 h 446629"/>
              <a:gd name="connsiteX29" fmla="*/ 1413884 w 1435026"/>
              <a:gd name="connsiteY29" fmla="*/ 229922 h 446629"/>
              <a:gd name="connsiteX30" fmla="*/ 1432384 w 1435026"/>
              <a:gd name="connsiteY30" fmla="*/ 253707 h 446629"/>
              <a:gd name="connsiteX31" fmla="*/ 1435026 w 1435026"/>
              <a:gd name="connsiteY31" fmla="*/ 266921 h 446629"/>
              <a:gd name="connsiteX32" fmla="*/ 1435026 w 1435026"/>
              <a:gd name="connsiteY32" fmla="*/ 282777 h 446629"/>
              <a:gd name="connsiteX33" fmla="*/ 1429741 w 1435026"/>
              <a:gd name="connsiteY33" fmla="*/ 303919 h 446629"/>
              <a:gd name="connsiteX34" fmla="*/ 1416527 w 1435026"/>
              <a:gd name="connsiteY34" fmla="*/ 325062 h 446629"/>
              <a:gd name="connsiteX35" fmla="*/ 1374243 w 1435026"/>
              <a:gd name="connsiteY35" fmla="*/ 364703 h 446629"/>
              <a:gd name="connsiteX36" fmla="*/ 1355743 w 1435026"/>
              <a:gd name="connsiteY36" fmla="*/ 375274 h 446629"/>
              <a:gd name="connsiteX37" fmla="*/ 1057110 w 1435026"/>
              <a:gd name="connsiteY37" fmla="*/ 277492 h 446629"/>
              <a:gd name="connsiteX38" fmla="*/ 1014825 w 1435026"/>
              <a:gd name="connsiteY38" fmla="*/ 266921 h 446629"/>
              <a:gd name="connsiteX39" fmla="*/ 998969 w 1435026"/>
              <a:gd name="connsiteY39" fmla="*/ 269563 h 446629"/>
              <a:gd name="connsiteX40" fmla="*/ 922328 w 1435026"/>
              <a:gd name="connsiteY40" fmla="*/ 290706 h 446629"/>
              <a:gd name="connsiteX41" fmla="*/ 726763 w 1435026"/>
              <a:gd name="connsiteY41" fmla="*/ 348847 h 446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435026" h="446629">
                <a:moveTo>
                  <a:pt x="726763" y="348847"/>
                </a:moveTo>
                <a:lnTo>
                  <a:pt x="549697" y="396417"/>
                </a:lnTo>
                <a:lnTo>
                  <a:pt x="467771" y="414916"/>
                </a:lnTo>
                <a:lnTo>
                  <a:pt x="375274" y="430773"/>
                </a:lnTo>
                <a:lnTo>
                  <a:pt x="303919" y="441344"/>
                </a:lnTo>
                <a:lnTo>
                  <a:pt x="256349" y="446629"/>
                </a:lnTo>
                <a:lnTo>
                  <a:pt x="214065" y="441344"/>
                </a:lnTo>
                <a:lnTo>
                  <a:pt x="103068" y="428130"/>
                </a:lnTo>
                <a:lnTo>
                  <a:pt x="0" y="417559"/>
                </a:lnTo>
                <a:lnTo>
                  <a:pt x="15856" y="264278"/>
                </a:lnTo>
                <a:lnTo>
                  <a:pt x="177066" y="266921"/>
                </a:lnTo>
                <a:lnTo>
                  <a:pt x="354132" y="266921"/>
                </a:lnTo>
                <a:lnTo>
                  <a:pt x="367345" y="266921"/>
                </a:lnTo>
                <a:lnTo>
                  <a:pt x="417558" y="256349"/>
                </a:lnTo>
                <a:lnTo>
                  <a:pt x="597267" y="214065"/>
                </a:lnTo>
                <a:lnTo>
                  <a:pt x="850973" y="137425"/>
                </a:lnTo>
                <a:lnTo>
                  <a:pt x="932899" y="108354"/>
                </a:lnTo>
                <a:lnTo>
                  <a:pt x="948756" y="92497"/>
                </a:lnTo>
                <a:lnTo>
                  <a:pt x="972541" y="68712"/>
                </a:lnTo>
                <a:lnTo>
                  <a:pt x="1006897" y="42285"/>
                </a:lnTo>
                <a:lnTo>
                  <a:pt x="1043896" y="18500"/>
                </a:lnTo>
                <a:lnTo>
                  <a:pt x="1078252" y="0"/>
                </a:lnTo>
                <a:lnTo>
                  <a:pt x="1088823" y="0"/>
                </a:lnTo>
                <a:lnTo>
                  <a:pt x="1107322" y="0"/>
                </a:lnTo>
                <a:lnTo>
                  <a:pt x="1152249" y="18500"/>
                </a:lnTo>
                <a:lnTo>
                  <a:pt x="1199819" y="42285"/>
                </a:lnTo>
                <a:lnTo>
                  <a:pt x="1252675" y="79284"/>
                </a:lnTo>
                <a:lnTo>
                  <a:pt x="1289674" y="108354"/>
                </a:lnTo>
                <a:lnTo>
                  <a:pt x="1361029" y="174423"/>
                </a:lnTo>
                <a:lnTo>
                  <a:pt x="1413884" y="229922"/>
                </a:lnTo>
                <a:lnTo>
                  <a:pt x="1432384" y="253707"/>
                </a:lnTo>
                <a:lnTo>
                  <a:pt x="1435026" y="266921"/>
                </a:lnTo>
                <a:lnTo>
                  <a:pt x="1435026" y="282777"/>
                </a:lnTo>
                <a:lnTo>
                  <a:pt x="1429741" y="303919"/>
                </a:lnTo>
                <a:lnTo>
                  <a:pt x="1416527" y="325062"/>
                </a:lnTo>
                <a:lnTo>
                  <a:pt x="1374243" y="364703"/>
                </a:lnTo>
                <a:lnTo>
                  <a:pt x="1355743" y="375274"/>
                </a:lnTo>
                <a:lnTo>
                  <a:pt x="1057110" y="277492"/>
                </a:lnTo>
                <a:lnTo>
                  <a:pt x="1014825" y="266921"/>
                </a:lnTo>
                <a:lnTo>
                  <a:pt x="998969" y="269563"/>
                </a:lnTo>
                <a:lnTo>
                  <a:pt x="922328" y="290706"/>
                </a:lnTo>
                <a:lnTo>
                  <a:pt x="726763" y="3488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670E476D-10AB-4BD8-A64D-43F935060B1A}"/>
              </a:ext>
            </a:extLst>
          </p:cNvPr>
          <p:cNvSpPr/>
          <p:nvPr/>
        </p:nvSpPr>
        <p:spPr>
          <a:xfrm>
            <a:off x="3984625" y="3149600"/>
            <a:ext cx="825500" cy="1482725"/>
          </a:xfrm>
          <a:custGeom>
            <a:avLst/>
            <a:gdLst>
              <a:gd name="connsiteX0" fmla="*/ 380560 w 824546"/>
              <a:gd name="connsiteY0" fmla="*/ 539126 h 1482597"/>
              <a:gd name="connsiteX1" fmla="*/ 422844 w 824546"/>
              <a:gd name="connsiteY1" fmla="*/ 409630 h 1482597"/>
              <a:gd name="connsiteX2" fmla="*/ 459843 w 824546"/>
              <a:gd name="connsiteY2" fmla="*/ 285420 h 1482597"/>
              <a:gd name="connsiteX3" fmla="*/ 486271 w 824546"/>
              <a:gd name="connsiteY3" fmla="*/ 184995 h 1482597"/>
              <a:gd name="connsiteX4" fmla="*/ 494199 w 824546"/>
              <a:gd name="connsiteY4" fmla="*/ 150638 h 1482597"/>
              <a:gd name="connsiteX5" fmla="*/ 494199 w 824546"/>
              <a:gd name="connsiteY5" fmla="*/ 132139 h 1482597"/>
              <a:gd name="connsiteX6" fmla="*/ 494199 w 824546"/>
              <a:gd name="connsiteY6" fmla="*/ 110997 h 1482597"/>
              <a:gd name="connsiteX7" fmla="*/ 483628 w 824546"/>
              <a:gd name="connsiteY7" fmla="*/ 79284 h 1482597"/>
              <a:gd name="connsiteX8" fmla="*/ 475699 w 824546"/>
              <a:gd name="connsiteY8" fmla="*/ 68712 h 1482597"/>
              <a:gd name="connsiteX9" fmla="*/ 417558 w 824546"/>
              <a:gd name="connsiteY9" fmla="*/ 0 h 1482597"/>
              <a:gd name="connsiteX10" fmla="*/ 824546 w 824546"/>
              <a:gd name="connsiteY10" fmla="*/ 100426 h 1482597"/>
              <a:gd name="connsiteX11" fmla="*/ 798118 w 824546"/>
              <a:gd name="connsiteY11" fmla="*/ 132139 h 1482597"/>
              <a:gd name="connsiteX12" fmla="*/ 766405 w 824546"/>
              <a:gd name="connsiteY12" fmla="*/ 161210 h 1482597"/>
              <a:gd name="connsiteX13" fmla="*/ 758476 w 824546"/>
              <a:gd name="connsiteY13" fmla="*/ 171781 h 1482597"/>
              <a:gd name="connsiteX14" fmla="*/ 718835 w 824546"/>
              <a:gd name="connsiteY14" fmla="*/ 274849 h 1482597"/>
              <a:gd name="connsiteX15" fmla="*/ 650123 w 824546"/>
              <a:gd name="connsiteY15" fmla="*/ 454558 h 1482597"/>
              <a:gd name="connsiteX16" fmla="*/ 584053 w 824546"/>
              <a:gd name="connsiteY16" fmla="*/ 623695 h 1482597"/>
              <a:gd name="connsiteX17" fmla="*/ 510056 w 824546"/>
              <a:gd name="connsiteY17" fmla="*/ 808689 h 1482597"/>
              <a:gd name="connsiteX18" fmla="*/ 473057 w 824546"/>
              <a:gd name="connsiteY18" fmla="*/ 895901 h 1482597"/>
              <a:gd name="connsiteX19" fmla="*/ 396416 w 824546"/>
              <a:gd name="connsiteY19" fmla="*/ 1070324 h 1482597"/>
              <a:gd name="connsiteX20" fmla="*/ 372631 w 824546"/>
              <a:gd name="connsiteY20" fmla="*/ 1117894 h 1482597"/>
              <a:gd name="connsiteX21" fmla="*/ 338275 w 824546"/>
              <a:gd name="connsiteY21" fmla="*/ 1189249 h 1482597"/>
              <a:gd name="connsiteX22" fmla="*/ 295991 w 824546"/>
              <a:gd name="connsiteY22" fmla="*/ 1263247 h 1482597"/>
              <a:gd name="connsiteX23" fmla="*/ 258992 w 824546"/>
              <a:gd name="connsiteY23" fmla="*/ 1324030 h 1482597"/>
              <a:gd name="connsiteX24" fmla="*/ 211422 w 824546"/>
              <a:gd name="connsiteY24" fmla="*/ 1384814 h 1482597"/>
              <a:gd name="connsiteX25" fmla="*/ 153281 w 824546"/>
              <a:gd name="connsiteY25" fmla="*/ 1442955 h 1482597"/>
              <a:gd name="connsiteX26" fmla="*/ 95140 w 824546"/>
              <a:gd name="connsiteY26" fmla="*/ 1482597 h 1482597"/>
              <a:gd name="connsiteX27" fmla="*/ 68712 w 824546"/>
              <a:gd name="connsiteY27" fmla="*/ 1482597 h 1482597"/>
              <a:gd name="connsiteX28" fmla="*/ 39642 w 824546"/>
              <a:gd name="connsiteY28" fmla="*/ 1469383 h 1482597"/>
              <a:gd name="connsiteX29" fmla="*/ 21142 w 824546"/>
              <a:gd name="connsiteY29" fmla="*/ 1445598 h 1482597"/>
              <a:gd name="connsiteX30" fmla="*/ 7928 w 824546"/>
              <a:gd name="connsiteY30" fmla="*/ 1403314 h 1482597"/>
              <a:gd name="connsiteX31" fmla="*/ 0 w 824546"/>
              <a:gd name="connsiteY31" fmla="*/ 1337244 h 1482597"/>
              <a:gd name="connsiteX32" fmla="*/ 184994 w 824546"/>
              <a:gd name="connsiteY32" fmla="*/ 985755 h 1482597"/>
              <a:gd name="connsiteX33" fmla="*/ 229921 w 824546"/>
              <a:gd name="connsiteY33" fmla="*/ 906472 h 1482597"/>
              <a:gd name="connsiteX34" fmla="*/ 274849 w 824546"/>
              <a:gd name="connsiteY34" fmla="*/ 813975 h 1482597"/>
              <a:gd name="connsiteX35" fmla="*/ 314490 w 824546"/>
              <a:gd name="connsiteY35" fmla="*/ 726763 h 1482597"/>
              <a:gd name="connsiteX36" fmla="*/ 380560 w 824546"/>
              <a:gd name="connsiteY36" fmla="*/ 539126 h 148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4546" h="1482597">
                <a:moveTo>
                  <a:pt x="380560" y="539126"/>
                </a:moveTo>
                <a:lnTo>
                  <a:pt x="422844" y="409630"/>
                </a:lnTo>
                <a:lnTo>
                  <a:pt x="459843" y="285420"/>
                </a:lnTo>
                <a:lnTo>
                  <a:pt x="486271" y="184995"/>
                </a:lnTo>
                <a:lnTo>
                  <a:pt x="494199" y="150638"/>
                </a:lnTo>
                <a:lnTo>
                  <a:pt x="494199" y="132139"/>
                </a:lnTo>
                <a:lnTo>
                  <a:pt x="494199" y="110997"/>
                </a:lnTo>
                <a:lnTo>
                  <a:pt x="483628" y="79284"/>
                </a:lnTo>
                <a:lnTo>
                  <a:pt x="475699" y="68712"/>
                </a:lnTo>
                <a:lnTo>
                  <a:pt x="417558" y="0"/>
                </a:lnTo>
                <a:lnTo>
                  <a:pt x="824546" y="100426"/>
                </a:lnTo>
                <a:lnTo>
                  <a:pt x="798118" y="132139"/>
                </a:lnTo>
                <a:lnTo>
                  <a:pt x="766405" y="161210"/>
                </a:lnTo>
                <a:lnTo>
                  <a:pt x="758476" y="171781"/>
                </a:lnTo>
                <a:lnTo>
                  <a:pt x="718835" y="274849"/>
                </a:lnTo>
                <a:lnTo>
                  <a:pt x="650123" y="454558"/>
                </a:lnTo>
                <a:lnTo>
                  <a:pt x="584053" y="623695"/>
                </a:lnTo>
                <a:lnTo>
                  <a:pt x="510056" y="808689"/>
                </a:lnTo>
                <a:lnTo>
                  <a:pt x="473057" y="895901"/>
                </a:lnTo>
                <a:lnTo>
                  <a:pt x="396416" y="1070324"/>
                </a:lnTo>
                <a:lnTo>
                  <a:pt x="372631" y="1117894"/>
                </a:lnTo>
                <a:lnTo>
                  <a:pt x="338275" y="1189249"/>
                </a:lnTo>
                <a:lnTo>
                  <a:pt x="295991" y="1263247"/>
                </a:lnTo>
                <a:lnTo>
                  <a:pt x="258992" y="1324030"/>
                </a:lnTo>
                <a:lnTo>
                  <a:pt x="211422" y="1384814"/>
                </a:lnTo>
                <a:lnTo>
                  <a:pt x="153281" y="1442955"/>
                </a:lnTo>
                <a:lnTo>
                  <a:pt x="95140" y="1482597"/>
                </a:lnTo>
                <a:lnTo>
                  <a:pt x="68712" y="1482597"/>
                </a:lnTo>
                <a:lnTo>
                  <a:pt x="39642" y="1469383"/>
                </a:lnTo>
                <a:lnTo>
                  <a:pt x="21142" y="1445598"/>
                </a:lnTo>
                <a:lnTo>
                  <a:pt x="7928" y="1403314"/>
                </a:lnTo>
                <a:lnTo>
                  <a:pt x="0" y="1337244"/>
                </a:lnTo>
                <a:lnTo>
                  <a:pt x="184994" y="985755"/>
                </a:lnTo>
                <a:lnTo>
                  <a:pt x="229921" y="906472"/>
                </a:lnTo>
                <a:lnTo>
                  <a:pt x="274849" y="813975"/>
                </a:lnTo>
                <a:lnTo>
                  <a:pt x="314490" y="726763"/>
                </a:lnTo>
                <a:lnTo>
                  <a:pt x="380560" y="53912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E14C5D7C-D6B7-4312-90D2-F918F018CE9D}"/>
              </a:ext>
            </a:extLst>
          </p:cNvPr>
          <p:cNvSpPr/>
          <p:nvPr/>
        </p:nvSpPr>
        <p:spPr>
          <a:xfrm>
            <a:off x="3573463" y="4019550"/>
            <a:ext cx="636587" cy="587375"/>
          </a:xfrm>
          <a:custGeom>
            <a:avLst/>
            <a:gdLst>
              <a:gd name="connsiteX0" fmla="*/ 198208 w 636909"/>
              <a:gd name="connsiteY0" fmla="*/ 216708 h 586696"/>
              <a:gd name="connsiteX1" fmla="*/ 290705 w 636909"/>
              <a:gd name="connsiteY1" fmla="*/ 301276 h 586696"/>
              <a:gd name="connsiteX2" fmla="*/ 325061 w 636909"/>
              <a:gd name="connsiteY2" fmla="*/ 332990 h 586696"/>
              <a:gd name="connsiteX3" fmla="*/ 348846 w 636909"/>
              <a:gd name="connsiteY3" fmla="*/ 359417 h 586696"/>
              <a:gd name="connsiteX4" fmla="*/ 372631 w 636909"/>
              <a:gd name="connsiteY4" fmla="*/ 385845 h 586696"/>
              <a:gd name="connsiteX5" fmla="*/ 399059 w 636909"/>
              <a:gd name="connsiteY5" fmla="*/ 420201 h 586696"/>
              <a:gd name="connsiteX6" fmla="*/ 406987 w 636909"/>
              <a:gd name="connsiteY6" fmla="*/ 441343 h 586696"/>
              <a:gd name="connsiteX7" fmla="*/ 412273 w 636909"/>
              <a:gd name="connsiteY7" fmla="*/ 465128 h 586696"/>
              <a:gd name="connsiteX8" fmla="*/ 422844 w 636909"/>
              <a:gd name="connsiteY8" fmla="*/ 531198 h 586696"/>
              <a:gd name="connsiteX9" fmla="*/ 449272 w 636909"/>
              <a:gd name="connsiteY9" fmla="*/ 586696 h 586696"/>
              <a:gd name="connsiteX10" fmla="*/ 636909 w 636909"/>
              <a:gd name="connsiteY10" fmla="*/ 55498 h 586696"/>
              <a:gd name="connsiteX11" fmla="*/ 602553 w 636909"/>
              <a:gd name="connsiteY11" fmla="*/ 108354 h 586696"/>
              <a:gd name="connsiteX12" fmla="*/ 576125 w 636909"/>
              <a:gd name="connsiteY12" fmla="*/ 140067 h 586696"/>
              <a:gd name="connsiteX13" fmla="*/ 554983 w 636909"/>
              <a:gd name="connsiteY13" fmla="*/ 155924 h 586696"/>
              <a:gd name="connsiteX14" fmla="*/ 539126 w 636909"/>
              <a:gd name="connsiteY14" fmla="*/ 163852 h 586696"/>
              <a:gd name="connsiteX15" fmla="*/ 510056 w 636909"/>
              <a:gd name="connsiteY15" fmla="*/ 171780 h 586696"/>
              <a:gd name="connsiteX16" fmla="*/ 473057 w 636909"/>
              <a:gd name="connsiteY16" fmla="*/ 174423 h 586696"/>
              <a:gd name="connsiteX17" fmla="*/ 430772 w 636909"/>
              <a:gd name="connsiteY17" fmla="*/ 169138 h 586696"/>
              <a:gd name="connsiteX18" fmla="*/ 338275 w 636909"/>
              <a:gd name="connsiteY18" fmla="*/ 137424 h 586696"/>
              <a:gd name="connsiteX19" fmla="*/ 184994 w 636909"/>
              <a:gd name="connsiteY19" fmla="*/ 73998 h 586696"/>
              <a:gd name="connsiteX20" fmla="*/ 58141 w 636909"/>
              <a:gd name="connsiteY20" fmla="*/ 13214 h 586696"/>
              <a:gd name="connsiteX21" fmla="*/ 23785 w 636909"/>
              <a:gd name="connsiteY21" fmla="*/ 0 h 586696"/>
              <a:gd name="connsiteX22" fmla="*/ 10571 w 636909"/>
              <a:gd name="connsiteY22" fmla="*/ 0 h 586696"/>
              <a:gd name="connsiteX23" fmla="*/ 0 w 636909"/>
              <a:gd name="connsiteY23" fmla="*/ 5286 h 586696"/>
              <a:gd name="connsiteX24" fmla="*/ 0 w 636909"/>
              <a:gd name="connsiteY24" fmla="*/ 18500 h 586696"/>
              <a:gd name="connsiteX25" fmla="*/ 7929 w 636909"/>
              <a:gd name="connsiteY25" fmla="*/ 47570 h 586696"/>
              <a:gd name="connsiteX26" fmla="*/ 26428 w 636909"/>
              <a:gd name="connsiteY26" fmla="*/ 66069 h 586696"/>
              <a:gd name="connsiteX27" fmla="*/ 118925 w 636909"/>
              <a:gd name="connsiteY27" fmla="*/ 147995 h 586696"/>
              <a:gd name="connsiteX28" fmla="*/ 198208 w 636909"/>
              <a:gd name="connsiteY28" fmla="*/ 216708 h 586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36909" h="586696">
                <a:moveTo>
                  <a:pt x="198208" y="216708"/>
                </a:moveTo>
                <a:lnTo>
                  <a:pt x="290705" y="301276"/>
                </a:lnTo>
                <a:lnTo>
                  <a:pt x="325061" y="332990"/>
                </a:lnTo>
                <a:lnTo>
                  <a:pt x="348846" y="359417"/>
                </a:lnTo>
                <a:lnTo>
                  <a:pt x="372631" y="385845"/>
                </a:lnTo>
                <a:lnTo>
                  <a:pt x="399059" y="420201"/>
                </a:lnTo>
                <a:lnTo>
                  <a:pt x="406987" y="441343"/>
                </a:lnTo>
                <a:lnTo>
                  <a:pt x="412273" y="465128"/>
                </a:lnTo>
                <a:lnTo>
                  <a:pt x="422844" y="531198"/>
                </a:lnTo>
                <a:lnTo>
                  <a:pt x="449272" y="586696"/>
                </a:lnTo>
                <a:lnTo>
                  <a:pt x="636909" y="55498"/>
                </a:lnTo>
                <a:lnTo>
                  <a:pt x="602553" y="108354"/>
                </a:lnTo>
                <a:lnTo>
                  <a:pt x="576125" y="140067"/>
                </a:lnTo>
                <a:lnTo>
                  <a:pt x="554983" y="155924"/>
                </a:lnTo>
                <a:lnTo>
                  <a:pt x="539126" y="163852"/>
                </a:lnTo>
                <a:lnTo>
                  <a:pt x="510056" y="171780"/>
                </a:lnTo>
                <a:lnTo>
                  <a:pt x="473057" y="174423"/>
                </a:lnTo>
                <a:lnTo>
                  <a:pt x="430772" y="169138"/>
                </a:lnTo>
                <a:lnTo>
                  <a:pt x="338275" y="137424"/>
                </a:lnTo>
                <a:lnTo>
                  <a:pt x="184994" y="73998"/>
                </a:lnTo>
                <a:lnTo>
                  <a:pt x="58141" y="13214"/>
                </a:lnTo>
                <a:lnTo>
                  <a:pt x="23785" y="0"/>
                </a:lnTo>
                <a:lnTo>
                  <a:pt x="10571" y="0"/>
                </a:lnTo>
                <a:lnTo>
                  <a:pt x="0" y="5286"/>
                </a:lnTo>
                <a:lnTo>
                  <a:pt x="0" y="18500"/>
                </a:lnTo>
                <a:lnTo>
                  <a:pt x="7929" y="47570"/>
                </a:lnTo>
                <a:lnTo>
                  <a:pt x="26428" y="66069"/>
                </a:lnTo>
                <a:lnTo>
                  <a:pt x="118925" y="147995"/>
                </a:lnTo>
                <a:lnTo>
                  <a:pt x="198208" y="2167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7079431-11FD-417C-B9B5-E79932BF676B}"/>
              </a:ext>
            </a:extLst>
          </p:cNvPr>
          <p:cNvSpPr/>
          <p:nvPr/>
        </p:nvSpPr>
        <p:spPr>
          <a:xfrm>
            <a:off x="4373563" y="1281113"/>
            <a:ext cx="2873375" cy="3535362"/>
          </a:xfrm>
          <a:custGeom>
            <a:avLst/>
            <a:gdLst>
              <a:gd name="connsiteX0" fmla="*/ 674483 w 2874475"/>
              <a:gd name="connsiteY0" fmla="*/ 593002 h 3535379"/>
              <a:gd name="connsiteX1" fmla="*/ 642796 w 2874475"/>
              <a:gd name="connsiteY1" fmla="*/ 457200 h 3535379"/>
              <a:gd name="connsiteX2" fmla="*/ 620162 w 2874475"/>
              <a:gd name="connsiteY2" fmla="*/ 339505 h 3535379"/>
              <a:gd name="connsiteX3" fmla="*/ 606582 w 2874475"/>
              <a:gd name="connsiteY3" fmla="*/ 258024 h 3535379"/>
              <a:gd name="connsiteX4" fmla="*/ 597528 w 2874475"/>
              <a:gd name="connsiteY4" fmla="*/ 185596 h 3535379"/>
              <a:gd name="connsiteX5" fmla="*/ 597528 w 2874475"/>
              <a:gd name="connsiteY5" fmla="*/ 153909 h 3535379"/>
              <a:gd name="connsiteX6" fmla="*/ 583948 w 2874475"/>
              <a:gd name="connsiteY6" fmla="*/ 117695 h 3535379"/>
              <a:gd name="connsiteX7" fmla="*/ 565841 w 2874475"/>
              <a:gd name="connsiteY7" fmla="*/ 90535 h 3535379"/>
              <a:gd name="connsiteX8" fmla="*/ 534154 w 2874475"/>
              <a:gd name="connsiteY8" fmla="*/ 63375 h 3535379"/>
              <a:gd name="connsiteX9" fmla="*/ 506994 w 2874475"/>
              <a:gd name="connsiteY9" fmla="*/ 49794 h 3535379"/>
              <a:gd name="connsiteX10" fmla="*/ 443620 w 2874475"/>
              <a:gd name="connsiteY10" fmla="*/ 27161 h 3535379"/>
              <a:gd name="connsiteX11" fmla="*/ 344031 w 2874475"/>
              <a:gd name="connsiteY11" fmla="*/ 9054 h 3535379"/>
              <a:gd name="connsiteX12" fmla="*/ 208229 w 2874475"/>
              <a:gd name="connsiteY12" fmla="*/ 0 h 3535379"/>
              <a:gd name="connsiteX13" fmla="*/ 99588 w 2874475"/>
              <a:gd name="connsiteY13" fmla="*/ 0 h 3535379"/>
              <a:gd name="connsiteX14" fmla="*/ 63374 w 2874475"/>
              <a:gd name="connsiteY14" fmla="*/ 4527 h 3535379"/>
              <a:gd name="connsiteX15" fmla="*/ 31687 w 2874475"/>
              <a:gd name="connsiteY15" fmla="*/ 13581 h 3535379"/>
              <a:gd name="connsiteX16" fmla="*/ 9053 w 2874475"/>
              <a:gd name="connsiteY16" fmla="*/ 22634 h 3535379"/>
              <a:gd name="connsiteX17" fmla="*/ 0 w 2874475"/>
              <a:gd name="connsiteY17" fmla="*/ 40741 h 3535379"/>
              <a:gd name="connsiteX18" fmla="*/ 0 w 2874475"/>
              <a:gd name="connsiteY18" fmla="*/ 58848 h 3535379"/>
              <a:gd name="connsiteX19" fmla="*/ 18107 w 2874475"/>
              <a:gd name="connsiteY19" fmla="*/ 76955 h 3535379"/>
              <a:gd name="connsiteX20" fmla="*/ 76954 w 2874475"/>
              <a:gd name="connsiteY20" fmla="*/ 99588 h 3535379"/>
              <a:gd name="connsiteX21" fmla="*/ 140328 w 2874475"/>
              <a:gd name="connsiteY21" fmla="*/ 117695 h 3535379"/>
              <a:gd name="connsiteX22" fmla="*/ 208229 w 2874475"/>
              <a:gd name="connsiteY22" fmla="*/ 149383 h 3535379"/>
              <a:gd name="connsiteX23" fmla="*/ 258024 w 2874475"/>
              <a:gd name="connsiteY23" fmla="*/ 181070 h 3535379"/>
              <a:gd name="connsiteX24" fmla="*/ 289711 w 2874475"/>
              <a:gd name="connsiteY24" fmla="*/ 208230 h 3535379"/>
              <a:gd name="connsiteX25" fmla="*/ 303291 w 2874475"/>
              <a:gd name="connsiteY25" fmla="*/ 239917 h 3535379"/>
              <a:gd name="connsiteX26" fmla="*/ 330451 w 2874475"/>
              <a:gd name="connsiteY26" fmla="*/ 362139 h 3535379"/>
              <a:gd name="connsiteX27" fmla="*/ 348558 w 2874475"/>
              <a:gd name="connsiteY27" fmla="*/ 439093 h 3535379"/>
              <a:gd name="connsiteX28" fmla="*/ 380245 w 2874475"/>
              <a:gd name="connsiteY28" fmla="*/ 552262 h 3535379"/>
              <a:gd name="connsiteX29" fmla="*/ 411932 w 2874475"/>
              <a:gd name="connsiteY29" fmla="*/ 651850 h 3535379"/>
              <a:gd name="connsiteX30" fmla="*/ 434566 w 2874475"/>
              <a:gd name="connsiteY30" fmla="*/ 724278 h 3535379"/>
              <a:gd name="connsiteX31" fmla="*/ 475307 w 2874475"/>
              <a:gd name="connsiteY31" fmla="*/ 837446 h 3535379"/>
              <a:gd name="connsiteX32" fmla="*/ 516047 w 2874475"/>
              <a:gd name="connsiteY32" fmla="*/ 946087 h 3535379"/>
              <a:gd name="connsiteX33" fmla="*/ 588475 w 2874475"/>
              <a:gd name="connsiteY33" fmla="*/ 1109050 h 3535379"/>
              <a:gd name="connsiteX34" fmla="*/ 669956 w 2874475"/>
              <a:gd name="connsiteY34" fmla="*/ 1303699 h 3535379"/>
              <a:gd name="connsiteX35" fmla="*/ 710697 w 2874475"/>
              <a:gd name="connsiteY35" fmla="*/ 1394234 h 3535379"/>
              <a:gd name="connsiteX36" fmla="*/ 774071 w 2874475"/>
              <a:gd name="connsiteY36" fmla="*/ 1516456 h 3535379"/>
              <a:gd name="connsiteX37" fmla="*/ 841972 w 2874475"/>
              <a:gd name="connsiteY37" fmla="*/ 1647731 h 3535379"/>
              <a:gd name="connsiteX38" fmla="*/ 918926 w 2874475"/>
              <a:gd name="connsiteY38" fmla="*/ 1783533 h 3535379"/>
              <a:gd name="connsiteX39" fmla="*/ 995881 w 2874475"/>
              <a:gd name="connsiteY39" fmla="*/ 1905755 h 3535379"/>
              <a:gd name="connsiteX40" fmla="*/ 1086416 w 2874475"/>
              <a:gd name="connsiteY40" fmla="*/ 2041557 h 3535379"/>
              <a:gd name="connsiteX41" fmla="*/ 1172424 w 2874475"/>
              <a:gd name="connsiteY41" fmla="*/ 2168305 h 3535379"/>
              <a:gd name="connsiteX42" fmla="*/ 1244851 w 2874475"/>
              <a:gd name="connsiteY42" fmla="*/ 2258840 h 3535379"/>
              <a:gd name="connsiteX43" fmla="*/ 1353493 w 2874475"/>
              <a:gd name="connsiteY43" fmla="*/ 2412749 h 3535379"/>
              <a:gd name="connsiteX44" fmla="*/ 1466661 w 2874475"/>
              <a:gd name="connsiteY44" fmla="*/ 2530444 h 3535379"/>
              <a:gd name="connsiteX45" fmla="*/ 1606990 w 2874475"/>
              <a:gd name="connsiteY45" fmla="*/ 2670773 h 3535379"/>
              <a:gd name="connsiteX46" fmla="*/ 1729212 w 2874475"/>
              <a:gd name="connsiteY46" fmla="*/ 2788468 h 3535379"/>
              <a:gd name="connsiteX47" fmla="*/ 1865014 w 2874475"/>
              <a:gd name="connsiteY47" fmla="*/ 2915216 h 3535379"/>
              <a:gd name="connsiteX48" fmla="*/ 1978182 w 2874475"/>
              <a:gd name="connsiteY48" fmla="*/ 3014804 h 3535379"/>
              <a:gd name="connsiteX49" fmla="*/ 2113984 w 2874475"/>
              <a:gd name="connsiteY49" fmla="*/ 3132499 h 3535379"/>
              <a:gd name="connsiteX50" fmla="*/ 2222626 w 2874475"/>
              <a:gd name="connsiteY50" fmla="*/ 3223034 h 3535379"/>
              <a:gd name="connsiteX51" fmla="*/ 2326740 w 2874475"/>
              <a:gd name="connsiteY51" fmla="*/ 3304515 h 3535379"/>
              <a:gd name="connsiteX52" fmla="*/ 2444435 w 2874475"/>
              <a:gd name="connsiteY52" fmla="*/ 3385996 h 3535379"/>
              <a:gd name="connsiteX53" fmla="*/ 2557604 w 2874475"/>
              <a:gd name="connsiteY53" fmla="*/ 3453897 h 3535379"/>
              <a:gd name="connsiteX54" fmla="*/ 2616451 w 2874475"/>
              <a:gd name="connsiteY54" fmla="*/ 3485585 h 3535379"/>
              <a:gd name="connsiteX55" fmla="*/ 2670772 w 2874475"/>
              <a:gd name="connsiteY55" fmla="*/ 3508218 h 3535379"/>
              <a:gd name="connsiteX56" fmla="*/ 2734146 w 2874475"/>
              <a:gd name="connsiteY56" fmla="*/ 3526325 h 3535379"/>
              <a:gd name="connsiteX57" fmla="*/ 2815627 w 2874475"/>
              <a:gd name="connsiteY57" fmla="*/ 3535379 h 3535379"/>
              <a:gd name="connsiteX58" fmla="*/ 2838261 w 2874475"/>
              <a:gd name="connsiteY58" fmla="*/ 3530852 h 3535379"/>
              <a:gd name="connsiteX59" fmla="*/ 2847315 w 2874475"/>
              <a:gd name="connsiteY59" fmla="*/ 3521798 h 3535379"/>
              <a:gd name="connsiteX60" fmla="*/ 2860895 w 2874475"/>
              <a:gd name="connsiteY60" fmla="*/ 3499165 h 3535379"/>
              <a:gd name="connsiteX61" fmla="*/ 2869948 w 2874475"/>
              <a:gd name="connsiteY61" fmla="*/ 3467478 h 3535379"/>
              <a:gd name="connsiteX62" fmla="*/ 2874475 w 2874475"/>
              <a:gd name="connsiteY62" fmla="*/ 3431264 h 3535379"/>
              <a:gd name="connsiteX63" fmla="*/ 2869948 w 2874475"/>
              <a:gd name="connsiteY63" fmla="*/ 3404103 h 3535379"/>
              <a:gd name="connsiteX64" fmla="*/ 2860895 w 2874475"/>
              <a:gd name="connsiteY64" fmla="*/ 3349783 h 3535379"/>
              <a:gd name="connsiteX65" fmla="*/ 2458016 w 2874475"/>
              <a:gd name="connsiteY65" fmla="*/ 3046491 h 3535379"/>
              <a:gd name="connsiteX66" fmla="*/ 2335794 w 2874475"/>
              <a:gd name="connsiteY66" fmla="*/ 2974064 h 3535379"/>
              <a:gd name="connsiteX67" fmla="*/ 2190938 w 2874475"/>
              <a:gd name="connsiteY67" fmla="*/ 2874476 h 3535379"/>
              <a:gd name="connsiteX68" fmla="*/ 2041556 w 2874475"/>
              <a:gd name="connsiteY68" fmla="*/ 2765834 h 3535379"/>
              <a:gd name="connsiteX69" fmla="*/ 1932915 w 2874475"/>
              <a:gd name="connsiteY69" fmla="*/ 2679826 h 3535379"/>
              <a:gd name="connsiteX70" fmla="*/ 1828800 w 2874475"/>
              <a:gd name="connsiteY70" fmla="*/ 2589291 h 3535379"/>
              <a:gd name="connsiteX71" fmla="*/ 1720158 w 2874475"/>
              <a:gd name="connsiteY71" fmla="*/ 2489703 h 3535379"/>
              <a:gd name="connsiteX72" fmla="*/ 1629624 w 2874475"/>
              <a:gd name="connsiteY72" fmla="*/ 2408222 h 3535379"/>
              <a:gd name="connsiteX73" fmla="*/ 1534562 w 2874475"/>
              <a:gd name="connsiteY73" fmla="*/ 2304107 h 3535379"/>
              <a:gd name="connsiteX74" fmla="*/ 1484768 w 2874475"/>
              <a:gd name="connsiteY74" fmla="*/ 2249786 h 3535379"/>
              <a:gd name="connsiteX75" fmla="*/ 1376126 w 2874475"/>
              <a:gd name="connsiteY75" fmla="*/ 2123038 h 3535379"/>
              <a:gd name="connsiteX76" fmla="*/ 1312752 w 2874475"/>
              <a:gd name="connsiteY76" fmla="*/ 2037030 h 3535379"/>
              <a:gd name="connsiteX77" fmla="*/ 1217691 w 2874475"/>
              <a:gd name="connsiteY77" fmla="*/ 1892175 h 3535379"/>
              <a:gd name="connsiteX78" fmla="*/ 1113576 w 2874475"/>
              <a:gd name="connsiteY78" fmla="*/ 1711105 h 3535379"/>
              <a:gd name="connsiteX79" fmla="*/ 1041148 w 2874475"/>
              <a:gd name="connsiteY79" fmla="*/ 1575303 h 3535379"/>
              <a:gd name="connsiteX80" fmla="*/ 955140 w 2874475"/>
              <a:gd name="connsiteY80" fmla="*/ 1403287 h 3535379"/>
              <a:gd name="connsiteX81" fmla="*/ 887239 w 2874475"/>
              <a:gd name="connsiteY81" fmla="*/ 1235798 h 3535379"/>
              <a:gd name="connsiteX82" fmla="*/ 846499 w 2874475"/>
              <a:gd name="connsiteY82" fmla="*/ 1127157 h 3535379"/>
              <a:gd name="connsiteX83" fmla="*/ 814812 w 2874475"/>
              <a:gd name="connsiteY83" fmla="*/ 1041149 h 3535379"/>
              <a:gd name="connsiteX84" fmla="*/ 755964 w 2874475"/>
              <a:gd name="connsiteY84" fmla="*/ 878186 h 3535379"/>
              <a:gd name="connsiteX85" fmla="*/ 715224 w 2874475"/>
              <a:gd name="connsiteY85" fmla="*/ 746911 h 3535379"/>
              <a:gd name="connsiteX86" fmla="*/ 674483 w 2874475"/>
              <a:gd name="connsiteY86" fmla="*/ 593002 h 3535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874475" h="3535379">
                <a:moveTo>
                  <a:pt x="674483" y="593002"/>
                </a:moveTo>
                <a:lnTo>
                  <a:pt x="642796" y="457200"/>
                </a:lnTo>
                <a:lnTo>
                  <a:pt x="620162" y="339505"/>
                </a:lnTo>
                <a:lnTo>
                  <a:pt x="606582" y="258024"/>
                </a:lnTo>
                <a:lnTo>
                  <a:pt x="597528" y="185596"/>
                </a:lnTo>
                <a:lnTo>
                  <a:pt x="597528" y="153909"/>
                </a:lnTo>
                <a:lnTo>
                  <a:pt x="583948" y="117695"/>
                </a:lnTo>
                <a:lnTo>
                  <a:pt x="565841" y="90535"/>
                </a:lnTo>
                <a:lnTo>
                  <a:pt x="534154" y="63375"/>
                </a:lnTo>
                <a:lnTo>
                  <a:pt x="506994" y="49794"/>
                </a:lnTo>
                <a:lnTo>
                  <a:pt x="443620" y="27161"/>
                </a:lnTo>
                <a:lnTo>
                  <a:pt x="344031" y="9054"/>
                </a:lnTo>
                <a:lnTo>
                  <a:pt x="208229" y="0"/>
                </a:lnTo>
                <a:lnTo>
                  <a:pt x="99588" y="0"/>
                </a:lnTo>
                <a:lnTo>
                  <a:pt x="63374" y="4527"/>
                </a:lnTo>
                <a:lnTo>
                  <a:pt x="31687" y="13581"/>
                </a:lnTo>
                <a:lnTo>
                  <a:pt x="9053" y="22634"/>
                </a:lnTo>
                <a:lnTo>
                  <a:pt x="0" y="40741"/>
                </a:lnTo>
                <a:lnTo>
                  <a:pt x="0" y="58848"/>
                </a:lnTo>
                <a:lnTo>
                  <a:pt x="18107" y="76955"/>
                </a:lnTo>
                <a:lnTo>
                  <a:pt x="76954" y="99588"/>
                </a:lnTo>
                <a:lnTo>
                  <a:pt x="140328" y="117695"/>
                </a:lnTo>
                <a:lnTo>
                  <a:pt x="208229" y="149383"/>
                </a:lnTo>
                <a:lnTo>
                  <a:pt x="258024" y="181070"/>
                </a:lnTo>
                <a:lnTo>
                  <a:pt x="289711" y="208230"/>
                </a:lnTo>
                <a:lnTo>
                  <a:pt x="303291" y="239917"/>
                </a:lnTo>
                <a:lnTo>
                  <a:pt x="330451" y="362139"/>
                </a:lnTo>
                <a:lnTo>
                  <a:pt x="348558" y="439093"/>
                </a:lnTo>
                <a:lnTo>
                  <a:pt x="380245" y="552262"/>
                </a:lnTo>
                <a:lnTo>
                  <a:pt x="411932" y="651850"/>
                </a:lnTo>
                <a:lnTo>
                  <a:pt x="434566" y="724278"/>
                </a:lnTo>
                <a:lnTo>
                  <a:pt x="475307" y="837446"/>
                </a:lnTo>
                <a:lnTo>
                  <a:pt x="516047" y="946087"/>
                </a:lnTo>
                <a:lnTo>
                  <a:pt x="588475" y="1109050"/>
                </a:lnTo>
                <a:lnTo>
                  <a:pt x="669956" y="1303699"/>
                </a:lnTo>
                <a:lnTo>
                  <a:pt x="710697" y="1394234"/>
                </a:lnTo>
                <a:lnTo>
                  <a:pt x="774071" y="1516456"/>
                </a:lnTo>
                <a:lnTo>
                  <a:pt x="841972" y="1647731"/>
                </a:lnTo>
                <a:lnTo>
                  <a:pt x="918926" y="1783533"/>
                </a:lnTo>
                <a:lnTo>
                  <a:pt x="995881" y="1905755"/>
                </a:lnTo>
                <a:lnTo>
                  <a:pt x="1086416" y="2041557"/>
                </a:lnTo>
                <a:lnTo>
                  <a:pt x="1172424" y="2168305"/>
                </a:lnTo>
                <a:lnTo>
                  <a:pt x="1244851" y="2258840"/>
                </a:lnTo>
                <a:lnTo>
                  <a:pt x="1353493" y="2412749"/>
                </a:lnTo>
                <a:lnTo>
                  <a:pt x="1466661" y="2530444"/>
                </a:lnTo>
                <a:lnTo>
                  <a:pt x="1606990" y="2670773"/>
                </a:lnTo>
                <a:lnTo>
                  <a:pt x="1729212" y="2788468"/>
                </a:lnTo>
                <a:lnTo>
                  <a:pt x="1865014" y="2915216"/>
                </a:lnTo>
                <a:lnTo>
                  <a:pt x="1978182" y="3014804"/>
                </a:lnTo>
                <a:lnTo>
                  <a:pt x="2113984" y="3132499"/>
                </a:lnTo>
                <a:lnTo>
                  <a:pt x="2222626" y="3223034"/>
                </a:lnTo>
                <a:lnTo>
                  <a:pt x="2326740" y="3304515"/>
                </a:lnTo>
                <a:lnTo>
                  <a:pt x="2444435" y="3385996"/>
                </a:lnTo>
                <a:lnTo>
                  <a:pt x="2557604" y="3453897"/>
                </a:lnTo>
                <a:lnTo>
                  <a:pt x="2616451" y="3485585"/>
                </a:lnTo>
                <a:lnTo>
                  <a:pt x="2670772" y="3508218"/>
                </a:lnTo>
                <a:lnTo>
                  <a:pt x="2734146" y="3526325"/>
                </a:lnTo>
                <a:lnTo>
                  <a:pt x="2815627" y="3535379"/>
                </a:lnTo>
                <a:lnTo>
                  <a:pt x="2838261" y="3530852"/>
                </a:lnTo>
                <a:lnTo>
                  <a:pt x="2847315" y="3521798"/>
                </a:lnTo>
                <a:lnTo>
                  <a:pt x="2860895" y="3499165"/>
                </a:lnTo>
                <a:lnTo>
                  <a:pt x="2869948" y="3467478"/>
                </a:lnTo>
                <a:lnTo>
                  <a:pt x="2874475" y="3431264"/>
                </a:lnTo>
                <a:lnTo>
                  <a:pt x="2869948" y="3404103"/>
                </a:lnTo>
                <a:lnTo>
                  <a:pt x="2860895" y="3349783"/>
                </a:lnTo>
                <a:lnTo>
                  <a:pt x="2458016" y="3046491"/>
                </a:lnTo>
                <a:lnTo>
                  <a:pt x="2335794" y="2974064"/>
                </a:lnTo>
                <a:lnTo>
                  <a:pt x="2190938" y="2874476"/>
                </a:lnTo>
                <a:lnTo>
                  <a:pt x="2041556" y="2765834"/>
                </a:lnTo>
                <a:lnTo>
                  <a:pt x="1932915" y="2679826"/>
                </a:lnTo>
                <a:lnTo>
                  <a:pt x="1828800" y="2589291"/>
                </a:lnTo>
                <a:lnTo>
                  <a:pt x="1720158" y="2489703"/>
                </a:lnTo>
                <a:lnTo>
                  <a:pt x="1629624" y="2408222"/>
                </a:lnTo>
                <a:lnTo>
                  <a:pt x="1534562" y="2304107"/>
                </a:lnTo>
                <a:lnTo>
                  <a:pt x="1484768" y="2249786"/>
                </a:lnTo>
                <a:lnTo>
                  <a:pt x="1376126" y="2123038"/>
                </a:lnTo>
                <a:lnTo>
                  <a:pt x="1312752" y="2037030"/>
                </a:lnTo>
                <a:lnTo>
                  <a:pt x="1217691" y="1892175"/>
                </a:lnTo>
                <a:lnTo>
                  <a:pt x="1113576" y="1711105"/>
                </a:lnTo>
                <a:lnTo>
                  <a:pt x="1041148" y="1575303"/>
                </a:lnTo>
                <a:lnTo>
                  <a:pt x="955140" y="1403287"/>
                </a:lnTo>
                <a:lnTo>
                  <a:pt x="887239" y="1235798"/>
                </a:lnTo>
                <a:lnTo>
                  <a:pt x="846499" y="1127157"/>
                </a:lnTo>
                <a:lnTo>
                  <a:pt x="814812" y="1041149"/>
                </a:lnTo>
                <a:lnTo>
                  <a:pt x="755964" y="878186"/>
                </a:lnTo>
                <a:lnTo>
                  <a:pt x="715224" y="746911"/>
                </a:lnTo>
                <a:lnTo>
                  <a:pt x="674483" y="5930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B837DFF-B4D4-4C92-BD73-E1E1290D427C}"/>
              </a:ext>
            </a:extLst>
          </p:cNvPr>
          <p:cNvSpPr/>
          <p:nvPr/>
        </p:nvSpPr>
        <p:spPr>
          <a:xfrm>
            <a:off x="6757988" y="3668713"/>
            <a:ext cx="485775" cy="1112837"/>
          </a:xfrm>
          <a:custGeom>
            <a:avLst/>
            <a:gdLst>
              <a:gd name="connsiteX0" fmla="*/ 411956 w 485775"/>
              <a:gd name="connsiteY0" fmla="*/ 214313 h 1112044"/>
              <a:gd name="connsiteX1" fmla="*/ 404812 w 485775"/>
              <a:gd name="connsiteY1" fmla="*/ 404813 h 1112044"/>
              <a:gd name="connsiteX2" fmla="*/ 400050 w 485775"/>
              <a:gd name="connsiteY2" fmla="*/ 500063 h 1112044"/>
              <a:gd name="connsiteX3" fmla="*/ 400050 w 485775"/>
              <a:gd name="connsiteY3" fmla="*/ 557213 h 1112044"/>
              <a:gd name="connsiteX4" fmla="*/ 404812 w 485775"/>
              <a:gd name="connsiteY4" fmla="*/ 631032 h 1112044"/>
              <a:gd name="connsiteX5" fmla="*/ 411956 w 485775"/>
              <a:gd name="connsiteY5" fmla="*/ 700088 h 1112044"/>
              <a:gd name="connsiteX6" fmla="*/ 423862 w 485775"/>
              <a:gd name="connsiteY6" fmla="*/ 771525 h 1112044"/>
              <a:gd name="connsiteX7" fmla="*/ 442912 w 485775"/>
              <a:gd name="connsiteY7" fmla="*/ 854869 h 1112044"/>
              <a:gd name="connsiteX8" fmla="*/ 466725 w 485775"/>
              <a:gd name="connsiteY8" fmla="*/ 931069 h 1112044"/>
              <a:gd name="connsiteX9" fmla="*/ 476250 w 485775"/>
              <a:gd name="connsiteY9" fmla="*/ 962025 h 1112044"/>
              <a:gd name="connsiteX10" fmla="*/ 485775 w 485775"/>
              <a:gd name="connsiteY10" fmla="*/ 1023938 h 1112044"/>
              <a:gd name="connsiteX11" fmla="*/ 478631 w 485775"/>
              <a:gd name="connsiteY11" fmla="*/ 1090613 h 1112044"/>
              <a:gd name="connsiteX12" fmla="*/ 466725 w 485775"/>
              <a:gd name="connsiteY12" fmla="*/ 1112044 h 1112044"/>
              <a:gd name="connsiteX13" fmla="*/ 0 w 485775"/>
              <a:gd name="connsiteY13" fmla="*/ 619125 h 1112044"/>
              <a:gd name="connsiteX14" fmla="*/ 78581 w 485775"/>
              <a:gd name="connsiteY14" fmla="*/ 659607 h 1112044"/>
              <a:gd name="connsiteX15" fmla="*/ 104775 w 485775"/>
              <a:gd name="connsiteY15" fmla="*/ 661988 h 1112044"/>
              <a:gd name="connsiteX16" fmla="*/ 130968 w 485775"/>
              <a:gd name="connsiteY16" fmla="*/ 661988 h 1112044"/>
              <a:gd name="connsiteX17" fmla="*/ 154781 w 485775"/>
              <a:gd name="connsiteY17" fmla="*/ 654844 h 1112044"/>
              <a:gd name="connsiteX18" fmla="*/ 169068 w 485775"/>
              <a:gd name="connsiteY18" fmla="*/ 645319 h 1112044"/>
              <a:gd name="connsiteX19" fmla="*/ 180975 w 485775"/>
              <a:gd name="connsiteY19" fmla="*/ 631032 h 1112044"/>
              <a:gd name="connsiteX20" fmla="*/ 195262 w 485775"/>
              <a:gd name="connsiteY20" fmla="*/ 592932 h 1112044"/>
              <a:gd name="connsiteX21" fmla="*/ 233362 w 485775"/>
              <a:gd name="connsiteY21" fmla="*/ 457200 h 1112044"/>
              <a:gd name="connsiteX22" fmla="*/ 280987 w 485775"/>
              <a:gd name="connsiteY22" fmla="*/ 285750 h 1112044"/>
              <a:gd name="connsiteX23" fmla="*/ 342900 w 485775"/>
              <a:gd name="connsiteY23" fmla="*/ 59532 h 1112044"/>
              <a:gd name="connsiteX24" fmla="*/ 354806 w 485775"/>
              <a:gd name="connsiteY24" fmla="*/ 28575 h 1112044"/>
              <a:gd name="connsiteX25" fmla="*/ 366712 w 485775"/>
              <a:gd name="connsiteY25" fmla="*/ 11907 h 1112044"/>
              <a:gd name="connsiteX26" fmla="*/ 383381 w 485775"/>
              <a:gd name="connsiteY26" fmla="*/ 2382 h 1112044"/>
              <a:gd name="connsiteX27" fmla="*/ 395287 w 485775"/>
              <a:gd name="connsiteY27" fmla="*/ 0 h 1112044"/>
              <a:gd name="connsiteX28" fmla="*/ 407193 w 485775"/>
              <a:gd name="connsiteY28" fmla="*/ 0 h 1112044"/>
              <a:gd name="connsiteX29" fmla="*/ 414337 w 485775"/>
              <a:gd name="connsiteY29" fmla="*/ 7144 h 1112044"/>
              <a:gd name="connsiteX30" fmla="*/ 419100 w 485775"/>
              <a:gd name="connsiteY30" fmla="*/ 19050 h 1112044"/>
              <a:gd name="connsiteX31" fmla="*/ 419100 w 485775"/>
              <a:gd name="connsiteY31" fmla="*/ 95250 h 1112044"/>
              <a:gd name="connsiteX32" fmla="*/ 411956 w 485775"/>
              <a:gd name="connsiteY32" fmla="*/ 214313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85775" h="1112044">
                <a:moveTo>
                  <a:pt x="411956" y="214313"/>
                </a:moveTo>
                <a:lnTo>
                  <a:pt x="404812" y="404813"/>
                </a:lnTo>
                <a:lnTo>
                  <a:pt x="400050" y="500063"/>
                </a:lnTo>
                <a:lnTo>
                  <a:pt x="400050" y="557213"/>
                </a:lnTo>
                <a:lnTo>
                  <a:pt x="404812" y="631032"/>
                </a:lnTo>
                <a:lnTo>
                  <a:pt x="411956" y="700088"/>
                </a:lnTo>
                <a:lnTo>
                  <a:pt x="423862" y="771525"/>
                </a:lnTo>
                <a:lnTo>
                  <a:pt x="442912" y="854869"/>
                </a:lnTo>
                <a:lnTo>
                  <a:pt x="466725" y="931069"/>
                </a:lnTo>
                <a:lnTo>
                  <a:pt x="476250" y="962025"/>
                </a:lnTo>
                <a:lnTo>
                  <a:pt x="485775" y="1023938"/>
                </a:lnTo>
                <a:lnTo>
                  <a:pt x="478631" y="1090613"/>
                </a:lnTo>
                <a:lnTo>
                  <a:pt x="466725" y="1112044"/>
                </a:lnTo>
                <a:lnTo>
                  <a:pt x="0" y="619125"/>
                </a:lnTo>
                <a:lnTo>
                  <a:pt x="78581" y="659607"/>
                </a:lnTo>
                <a:lnTo>
                  <a:pt x="104775" y="661988"/>
                </a:lnTo>
                <a:lnTo>
                  <a:pt x="130968" y="661988"/>
                </a:lnTo>
                <a:lnTo>
                  <a:pt x="154781" y="654844"/>
                </a:lnTo>
                <a:lnTo>
                  <a:pt x="169068" y="645319"/>
                </a:lnTo>
                <a:lnTo>
                  <a:pt x="180975" y="631032"/>
                </a:lnTo>
                <a:lnTo>
                  <a:pt x="195262" y="592932"/>
                </a:lnTo>
                <a:lnTo>
                  <a:pt x="233362" y="457200"/>
                </a:lnTo>
                <a:lnTo>
                  <a:pt x="280987" y="285750"/>
                </a:lnTo>
                <a:lnTo>
                  <a:pt x="342900" y="59532"/>
                </a:lnTo>
                <a:lnTo>
                  <a:pt x="354806" y="28575"/>
                </a:lnTo>
                <a:lnTo>
                  <a:pt x="366712" y="11907"/>
                </a:lnTo>
                <a:lnTo>
                  <a:pt x="383381" y="2382"/>
                </a:lnTo>
                <a:lnTo>
                  <a:pt x="395287" y="0"/>
                </a:lnTo>
                <a:lnTo>
                  <a:pt x="407193" y="0"/>
                </a:lnTo>
                <a:lnTo>
                  <a:pt x="414337" y="7144"/>
                </a:lnTo>
                <a:lnTo>
                  <a:pt x="419100" y="19050"/>
                </a:lnTo>
                <a:lnTo>
                  <a:pt x="419100" y="95250"/>
                </a:lnTo>
                <a:lnTo>
                  <a:pt x="411956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E501274A-19B2-4CBE-AE3B-52B1E64D363F}"/>
              </a:ext>
            </a:extLst>
          </p:cNvPr>
          <p:cNvSpPr/>
          <p:nvPr/>
        </p:nvSpPr>
        <p:spPr>
          <a:xfrm>
            <a:off x="4906963" y="2522538"/>
            <a:ext cx="1590675" cy="1677987"/>
          </a:xfrm>
          <a:custGeom>
            <a:avLst/>
            <a:gdLst>
              <a:gd name="connsiteX0" fmla="*/ 1385888 w 1590675"/>
              <a:gd name="connsiteY0" fmla="*/ 583406 h 1678781"/>
              <a:gd name="connsiteX1" fmla="*/ 1269207 w 1590675"/>
              <a:gd name="connsiteY1" fmla="*/ 721519 h 1678781"/>
              <a:gd name="connsiteX2" fmla="*/ 1133475 w 1590675"/>
              <a:gd name="connsiteY2" fmla="*/ 876300 h 1678781"/>
              <a:gd name="connsiteX3" fmla="*/ 1050132 w 1590675"/>
              <a:gd name="connsiteY3" fmla="*/ 966787 h 1678781"/>
              <a:gd name="connsiteX4" fmla="*/ 964407 w 1590675"/>
              <a:gd name="connsiteY4" fmla="*/ 1054894 h 1678781"/>
              <a:gd name="connsiteX5" fmla="*/ 783432 w 1590675"/>
              <a:gd name="connsiteY5" fmla="*/ 1204912 h 1678781"/>
              <a:gd name="connsiteX6" fmla="*/ 633413 w 1590675"/>
              <a:gd name="connsiteY6" fmla="*/ 1319212 h 1678781"/>
              <a:gd name="connsiteX7" fmla="*/ 457200 w 1590675"/>
              <a:gd name="connsiteY7" fmla="*/ 1440656 h 1678781"/>
              <a:gd name="connsiteX8" fmla="*/ 276225 w 1590675"/>
              <a:gd name="connsiteY8" fmla="*/ 1554956 h 1678781"/>
              <a:gd name="connsiteX9" fmla="*/ 195263 w 1590675"/>
              <a:gd name="connsiteY9" fmla="*/ 1602581 h 1678781"/>
              <a:gd name="connsiteX10" fmla="*/ 130969 w 1590675"/>
              <a:gd name="connsiteY10" fmla="*/ 1638300 h 1678781"/>
              <a:gd name="connsiteX11" fmla="*/ 83344 w 1590675"/>
              <a:gd name="connsiteY11" fmla="*/ 1664494 h 1678781"/>
              <a:gd name="connsiteX12" fmla="*/ 50007 w 1590675"/>
              <a:gd name="connsiteY12" fmla="*/ 1676400 h 1678781"/>
              <a:gd name="connsiteX13" fmla="*/ 26194 w 1590675"/>
              <a:gd name="connsiteY13" fmla="*/ 1678781 h 1678781"/>
              <a:gd name="connsiteX14" fmla="*/ 14288 w 1590675"/>
              <a:gd name="connsiteY14" fmla="*/ 1678781 h 1678781"/>
              <a:gd name="connsiteX15" fmla="*/ 4763 w 1590675"/>
              <a:gd name="connsiteY15" fmla="*/ 1676400 h 1678781"/>
              <a:gd name="connsiteX16" fmla="*/ 0 w 1590675"/>
              <a:gd name="connsiteY16" fmla="*/ 1664494 h 1678781"/>
              <a:gd name="connsiteX17" fmla="*/ 7144 w 1590675"/>
              <a:gd name="connsiteY17" fmla="*/ 1635919 h 1678781"/>
              <a:gd name="connsiteX18" fmla="*/ 21432 w 1590675"/>
              <a:gd name="connsiteY18" fmla="*/ 1614487 h 1678781"/>
              <a:gd name="connsiteX19" fmla="*/ 116682 w 1590675"/>
              <a:gd name="connsiteY19" fmla="*/ 1533525 h 1678781"/>
              <a:gd name="connsiteX20" fmla="*/ 245269 w 1590675"/>
              <a:gd name="connsiteY20" fmla="*/ 1419225 h 1678781"/>
              <a:gd name="connsiteX21" fmla="*/ 407194 w 1590675"/>
              <a:gd name="connsiteY21" fmla="*/ 1266825 h 1678781"/>
              <a:gd name="connsiteX22" fmla="*/ 504825 w 1590675"/>
              <a:gd name="connsiteY22" fmla="*/ 1173956 h 1678781"/>
              <a:gd name="connsiteX23" fmla="*/ 597694 w 1590675"/>
              <a:gd name="connsiteY23" fmla="*/ 1083469 h 1678781"/>
              <a:gd name="connsiteX24" fmla="*/ 709613 w 1590675"/>
              <a:gd name="connsiteY24" fmla="*/ 973931 h 1678781"/>
              <a:gd name="connsiteX25" fmla="*/ 942975 w 1590675"/>
              <a:gd name="connsiteY25" fmla="*/ 735806 h 1678781"/>
              <a:gd name="connsiteX26" fmla="*/ 1019175 w 1590675"/>
              <a:gd name="connsiteY26" fmla="*/ 652462 h 1678781"/>
              <a:gd name="connsiteX27" fmla="*/ 1092994 w 1590675"/>
              <a:gd name="connsiteY27" fmla="*/ 569119 h 1678781"/>
              <a:gd name="connsiteX28" fmla="*/ 1154907 w 1590675"/>
              <a:gd name="connsiteY28" fmla="*/ 490537 h 1678781"/>
              <a:gd name="connsiteX29" fmla="*/ 1183482 w 1590675"/>
              <a:gd name="connsiteY29" fmla="*/ 452437 h 1678781"/>
              <a:gd name="connsiteX30" fmla="*/ 1202532 w 1590675"/>
              <a:gd name="connsiteY30" fmla="*/ 419100 h 1678781"/>
              <a:gd name="connsiteX31" fmla="*/ 1212057 w 1590675"/>
              <a:gd name="connsiteY31" fmla="*/ 395287 h 1678781"/>
              <a:gd name="connsiteX32" fmla="*/ 1228725 w 1590675"/>
              <a:gd name="connsiteY32" fmla="*/ 340519 h 1678781"/>
              <a:gd name="connsiteX33" fmla="*/ 1235869 w 1590675"/>
              <a:gd name="connsiteY33" fmla="*/ 309562 h 1678781"/>
              <a:gd name="connsiteX34" fmla="*/ 1243013 w 1590675"/>
              <a:gd name="connsiteY34" fmla="*/ 269081 h 1678781"/>
              <a:gd name="connsiteX35" fmla="*/ 1243013 w 1590675"/>
              <a:gd name="connsiteY35" fmla="*/ 245269 h 1678781"/>
              <a:gd name="connsiteX36" fmla="*/ 1243013 w 1590675"/>
              <a:gd name="connsiteY36" fmla="*/ 223837 h 1678781"/>
              <a:gd name="connsiteX37" fmla="*/ 1240632 w 1590675"/>
              <a:gd name="connsiteY37" fmla="*/ 195262 h 1678781"/>
              <a:gd name="connsiteX38" fmla="*/ 1231107 w 1590675"/>
              <a:gd name="connsiteY38" fmla="*/ 157162 h 1678781"/>
              <a:gd name="connsiteX39" fmla="*/ 1212057 w 1590675"/>
              <a:gd name="connsiteY39" fmla="*/ 114300 h 1678781"/>
              <a:gd name="connsiteX40" fmla="*/ 1188244 w 1590675"/>
              <a:gd name="connsiteY40" fmla="*/ 76200 h 1678781"/>
              <a:gd name="connsiteX41" fmla="*/ 1166813 w 1590675"/>
              <a:gd name="connsiteY41" fmla="*/ 42862 h 1678781"/>
              <a:gd name="connsiteX42" fmla="*/ 1162050 w 1590675"/>
              <a:gd name="connsiteY42" fmla="*/ 23812 h 1678781"/>
              <a:gd name="connsiteX43" fmla="*/ 1162050 w 1590675"/>
              <a:gd name="connsiteY43" fmla="*/ 9525 h 1678781"/>
              <a:gd name="connsiteX44" fmla="*/ 1164432 w 1590675"/>
              <a:gd name="connsiteY44" fmla="*/ 4762 h 1678781"/>
              <a:gd name="connsiteX45" fmla="*/ 1173957 w 1590675"/>
              <a:gd name="connsiteY45" fmla="*/ 0 h 1678781"/>
              <a:gd name="connsiteX46" fmla="*/ 1190625 w 1590675"/>
              <a:gd name="connsiteY46" fmla="*/ 0 h 1678781"/>
              <a:gd name="connsiteX47" fmla="*/ 1226344 w 1590675"/>
              <a:gd name="connsiteY47" fmla="*/ 14287 h 1678781"/>
              <a:gd name="connsiteX48" fmla="*/ 1264444 w 1590675"/>
              <a:gd name="connsiteY48" fmla="*/ 23812 h 1678781"/>
              <a:gd name="connsiteX49" fmla="*/ 1335882 w 1590675"/>
              <a:gd name="connsiteY49" fmla="*/ 50006 h 1678781"/>
              <a:gd name="connsiteX50" fmla="*/ 1397794 w 1590675"/>
              <a:gd name="connsiteY50" fmla="*/ 85725 h 1678781"/>
              <a:gd name="connsiteX51" fmla="*/ 1447800 w 1590675"/>
              <a:gd name="connsiteY51" fmla="*/ 121444 h 1678781"/>
              <a:gd name="connsiteX52" fmla="*/ 1509713 w 1590675"/>
              <a:gd name="connsiteY52" fmla="*/ 185737 h 1678781"/>
              <a:gd name="connsiteX53" fmla="*/ 1554957 w 1590675"/>
              <a:gd name="connsiteY53" fmla="*/ 242887 h 1678781"/>
              <a:gd name="connsiteX54" fmla="*/ 1578769 w 1590675"/>
              <a:gd name="connsiteY54" fmla="*/ 278606 h 1678781"/>
              <a:gd name="connsiteX55" fmla="*/ 1585913 w 1590675"/>
              <a:gd name="connsiteY55" fmla="*/ 297656 h 1678781"/>
              <a:gd name="connsiteX56" fmla="*/ 1590675 w 1590675"/>
              <a:gd name="connsiteY56" fmla="*/ 323850 h 1678781"/>
              <a:gd name="connsiteX57" fmla="*/ 1590675 w 1590675"/>
              <a:gd name="connsiteY57" fmla="*/ 342900 h 1678781"/>
              <a:gd name="connsiteX58" fmla="*/ 1581150 w 1590675"/>
              <a:gd name="connsiteY58" fmla="*/ 371475 h 1678781"/>
              <a:gd name="connsiteX59" fmla="*/ 1562100 w 1590675"/>
              <a:gd name="connsiteY59" fmla="*/ 400050 h 1678781"/>
              <a:gd name="connsiteX60" fmla="*/ 1526382 w 1590675"/>
              <a:gd name="connsiteY60" fmla="*/ 433387 h 1678781"/>
              <a:gd name="connsiteX61" fmla="*/ 1493044 w 1590675"/>
              <a:gd name="connsiteY61" fmla="*/ 459581 h 1678781"/>
              <a:gd name="connsiteX62" fmla="*/ 1471613 w 1590675"/>
              <a:gd name="connsiteY62" fmla="*/ 483394 h 1678781"/>
              <a:gd name="connsiteX63" fmla="*/ 1385888 w 1590675"/>
              <a:gd name="connsiteY63" fmla="*/ 583406 h 167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590675" h="1678781">
                <a:moveTo>
                  <a:pt x="1385888" y="583406"/>
                </a:moveTo>
                <a:lnTo>
                  <a:pt x="1269207" y="721519"/>
                </a:lnTo>
                <a:lnTo>
                  <a:pt x="1133475" y="876300"/>
                </a:lnTo>
                <a:lnTo>
                  <a:pt x="1050132" y="966787"/>
                </a:lnTo>
                <a:lnTo>
                  <a:pt x="964407" y="1054894"/>
                </a:lnTo>
                <a:lnTo>
                  <a:pt x="783432" y="1204912"/>
                </a:lnTo>
                <a:lnTo>
                  <a:pt x="633413" y="1319212"/>
                </a:lnTo>
                <a:lnTo>
                  <a:pt x="457200" y="1440656"/>
                </a:lnTo>
                <a:lnTo>
                  <a:pt x="276225" y="1554956"/>
                </a:lnTo>
                <a:lnTo>
                  <a:pt x="195263" y="1602581"/>
                </a:lnTo>
                <a:lnTo>
                  <a:pt x="130969" y="1638300"/>
                </a:lnTo>
                <a:lnTo>
                  <a:pt x="83344" y="1664494"/>
                </a:lnTo>
                <a:lnTo>
                  <a:pt x="50007" y="1676400"/>
                </a:lnTo>
                <a:lnTo>
                  <a:pt x="26194" y="1678781"/>
                </a:lnTo>
                <a:lnTo>
                  <a:pt x="14288" y="1678781"/>
                </a:lnTo>
                <a:lnTo>
                  <a:pt x="4763" y="1676400"/>
                </a:lnTo>
                <a:lnTo>
                  <a:pt x="0" y="1664494"/>
                </a:lnTo>
                <a:lnTo>
                  <a:pt x="7144" y="1635919"/>
                </a:lnTo>
                <a:lnTo>
                  <a:pt x="21432" y="1614487"/>
                </a:lnTo>
                <a:lnTo>
                  <a:pt x="116682" y="1533525"/>
                </a:lnTo>
                <a:lnTo>
                  <a:pt x="245269" y="1419225"/>
                </a:lnTo>
                <a:lnTo>
                  <a:pt x="407194" y="1266825"/>
                </a:lnTo>
                <a:lnTo>
                  <a:pt x="504825" y="1173956"/>
                </a:lnTo>
                <a:lnTo>
                  <a:pt x="597694" y="1083469"/>
                </a:lnTo>
                <a:lnTo>
                  <a:pt x="709613" y="973931"/>
                </a:lnTo>
                <a:lnTo>
                  <a:pt x="942975" y="735806"/>
                </a:lnTo>
                <a:lnTo>
                  <a:pt x="1019175" y="652462"/>
                </a:lnTo>
                <a:lnTo>
                  <a:pt x="1092994" y="569119"/>
                </a:lnTo>
                <a:lnTo>
                  <a:pt x="1154907" y="490537"/>
                </a:lnTo>
                <a:lnTo>
                  <a:pt x="1183482" y="452437"/>
                </a:lnTo>
                <a:lnTo>
                  <a:pt x="1202532" y="419100"/>
                </a:lnTo>
                <a:lnTo>
                  <a:pt x="1212057" y="395287"/>
                </a:lnTo>
                <a:lnTo>
                  <a:pt x="1228725" y="340519"/>
                </a:lnTo>
                <a:lnTo>
                  <a:pt x="1235869" y="309562"/>
                </a:lnTo>
                <a:lnTo>
                  <a:pt x="1243013" y="269081"/>
                </a:lnTo>
                <a:lnTo>
                  <a:pt x="1243013" y="245269"/>
                </a:lnTo>
                <a:lnTo>
                  <a:pt x="1243013" y="223837"/>
                </a:lnTo>
                <a:lnTo>
                  <a:pt x="1240632" y="195262"/>
                </a:lnTo>
                <a:lnTo>
                  <a:pt x="1231107" y="157162"/>
                </a:lnTo>
                <a:lnTo>
                  <a:pt x="1212057" y="114300"/>
                </a:lnTo>
                <a:lnTo>
                  <a:pt x="1188244" y="76200"/>
                </a:lnTo>
                <a:lnTo>
                  <a:pt x="1166813" y="42862"/>
                </a:lnTo>
                <a:lnTo>
                  <a:pt x="1162050" y="23812"/>
                </a:lnTo>
                <a:lnTo>
                  <a:pt x="1162050" y="9525"/>
                </a:lnTo>
                <a:lnTo>
                  <a:pt x="1164432" y="4762"/>
                </a:lnTo>
                <a:lnTo>
                  <a:pt x="1173957" y="0"/>
                </a:lnTo>
                <a:lnTo>
                  <a:pt x="1190625" y="0"/>
                </a:lnTo>
                <a:lnTo>
                  <a:pt x="1226344" y="14287"/>
                </a:lnTo>
                <a:lnTo>
                  <a:pt x="1264444" y="23812"/>
                </a:lnTo>
                <a:lnTo>
                  <a:pt x="1335882" y="50006"/>
                </a:lnTo>
                <a:lnTo>
                  <a:pt x="1397794" y="85725"/>
                </a:lnTo>
                <a:lnTo>
                  <a:pt x="1447800" y="121444"/>
                </a:lnTo>
                <a:lnTo>
                  <a:pt x="1509713" y="185737"/>
                </a:lnTo>
                <a:lnTo>
                  <a:pt x="1554957" y="242887"/>
                </a:lnTo>
                <a:lnTo>
                  <a:pt x="1578769" y="278606"/>
                </a:lnTo>
                <a:lnTo>
                  <a:pt x="1585913" y="297656"/>
                </a:lnTo>
                <a:lnTo>
                  <a:pt x="1590675" y="323850"/>
                </a:lnTo>
                <a:lnTo>
                  <a:pt x="1590675" y="342900"/>
                </a:lnTo>
                <a:lnTo>
                  <a:pt x="1581150" y="371475"/>
                </a:lnTo>
                <a:lnTo>
                  <a:pt x="1562100" y="400050"/>
                </a:lnTo>
                <a:lnTo>
                  <a:pt x="1526382" y="433387"/>
                </a:lnTo>
                <a:lnTo>
                  <a:pt x="1493044" y="459581"/>
                </a:lnTo>
                <a:lnTo>
                  <a:pt x="1471613" y="483394"/>
                </a:lnTo>
                <a:lnTo>
                  <a:pt x="1385888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6D43AF4-4B9D-4271-ADAD-DF87EFE1016B}"/>
              </a:ext>
            </a:extLst>
          </p:cNvPr>
          <p:cNvSpPr/>
          <p:nvPr/>
        </p:nvSpPr>
        <p:spPr>
          <a:xfrm>
            <a:off x="5389563" y="1266825"/>
            <a:ext cx="742950" cy="554038"/>
          </a:xfrm>
          <a:custGeom>
            <a:avLst/>
            <a:gdLst>
              <a:gd name="connsiteX0" fmla="*/ 321469 w 742950"/>
              <a:gd name="connsiteY0" fmla="*/ 319088 h 554831"/>
              <a:gd name="connsiteX1" fmla="*/ 252412 w 742950"/>
              <a:gd name="connsiteY1" fmla="*/ 259556 h 554831"/>
              <a:gd name="connsiteX2" fmla="*/ 154781 w 742950"/>
              <a:gd name="connsiteY2" fmla="*/ 176213 h 554831"/>
              <a:gd name="connsiteX3" fmla="*/ 107156 w 742950"/>
              <a:gd name="connsiteY3" fmla="*/ 140494 h 554831"/>
              <a:gd name="connsiteX4" fmla="*/ 64294 w 742950"/>
              <a:gd name="connsiteY4" fmla="*/ 107156 h 554831"/>
              <a:gd name="connsiteX5" fmla="*/ 19050 w 742950"/>
              <a:gd name="connsiteY5" fmla="*/ 76200 h 554831"/>
              <a:gd name="connsiteX6" fmla="*/ 2381 w 742950"/>
              <a:gd name="connsiteY6" fmla="*/ 59531 h 554831"/>
              <a:gd name="connsiteX7" fmla="*/ 0 w 742950"/>
              <a:gd name="connsiteY7" fmla="*/ 47625 h 554831"/>
              <a:gd name="connsiteX8" fmla="*/ 0 w 742950"/>
              <a:gd name="connsiteY8" fmla="*/ 33338 h 554831"/>
              <a:gd name="connsiteX9" fmla="*/ 2381 w 742950"/>
              <a:gd name="connsiteY9" fmla="*/ 16669 h 554831"/>
              <a:gd name="connsiteX10" fmla="*/ 11906 w 742950"/>
              <a:gd name="connsiteY10" fmla="*/ 7144 h 554831"/>
              <a:gd name="connsiteX11" fmla="*/ 30956 w 742950"/>
              <a:gd name="connsiteY11" fmla="*/ 0 h 554831"/>
              <a:gd name="connsiteX12" fmla="*/ 57150 w 742950"/>
              <a:gd name="connsiteY12" fmla="*/ 2381 h 554831"/>
              <a:gd name="connsiteX13" fmla="*/ 173831 w 742950"/>
              <a:gd name="connsiteY13" fmla="*/ 35719 h 554831"/>
              <a:gd name="connsiteX14" fmla="*/ 383381 w 742950"/>
              <a:gd name="connsiteY14" fmla="*/ 100013 h 554831"/>
              <a:gd name="connsiteX15" fmla="*/ 557212 w 742950"/>
              <a:gd name="connsiteY15" fmla="*/ 152400 h 554831"/>
              <a:gd name="connsiteX16" fmla="*/ 583406 w 742950"/>
              <a:gd name="connsiteY16" fmla="*/ 166688 h 554831"/>
              <a:gd name="connsiteX17" fmla="*/ 623887 w 742950"/>
              <a:gd name="connsiteY17" fmla="*/ 202406 h 554831"/>
              <a:gd name="connsiteX18" fmla="*/ 661987 w 742950"/>
              <a:gd name="connsiteY18" fmla="*/ 247650 h 554831"/>
              <a:gd name="connsiteX19" fmla="*/ 692944 w 742950"/>
              <a:gd name="connsiteY19" fmla="*/ 300038 h 554831"/>
              <a:gd name="connsiteX20" fmla="*/ 714375 w 742950"/>
              <a:gd name="connsiteY20" fmla="*/ 350044 h 554831"/>
              <a:gd name="connsiteX21" fmla="*/ 731044 w 742950"/>
              <a:gd name="connsiteY21" fmla="*/ 400050 h 554831"/>
              <a:gd name="connsiteX22" fmla="*/ 740569 w 742950"/>
              <a:gd name="connsiteY22" fmla="*/ 471488 h 554831"/>
              <a:gd name="connsiteX23" fmla="*/ 742950 w 742950"/>
              <a:gd name="connsiteY23" fmla="*/ 507206 h 554831"/>
              <a:gd name="connsiteX24" fmla="*/ 735806 w 742950"/>
              <a:gd name="connsiteY24" fmla="*/ 523875 h 554831"/>
              <a:gd name="connsiteX25" fmla="*/ 714375 w 742950"/>
              <a:gd name="connsiteY25" fmla="*/ 542925 h 554831"/>
              <a:gd name="connsiteX26" fmla="*/ 688181 w 742950"/>
              <a:gd name="connsiteY26" fmla="*/ 552450 h 554831"/>
              <a:gd name="connsiteX27" fmla="*/ 654844 w 742950"/>
              <a:gd name="connsiteY27" fmla="*/ 554831 h 554831"/>
              <a:gd name="connsiteX28" fmla="*/ 623887 w 742950"/>
              <a:gd name="connsiteY28" fmla="*/ 554831 h 554831"/>
              <a:gd name="connsiteX29" fmla="*/ 592931 w 742950"/>
              <a:gd name="connsiteY29" fmla="*/ 547688 h 554831"/>
              <a:gd name="connsiteX30" fmla="*/ 542925 w 742950"/>
              <a:gd name="connsiteY30" fmla="*/ 521494 h 554831"/>
              <a:gd name="connsiteX31" fmla="*/ 497681 w 742950"/>
              <a:gd name="connsiteY31" fmla="*/ 488156 h 554831"/>
              <a:gd name="connsiteX32" fmla="*/ 447675 w 742950"/>
              <a:gd name="connsiteY32" fmla="*/ 440531 h 554831"/>
              <a:gd name="connsiteX33" fmla="*/ 376237 w 742950"/>
              <a:gd name="connsiteY33" fmla="*/ 371475 h 554831"/>
              <a:gd name="connsiteX34" fmla="*/ 321469 w 742950"/>
              <a:gd name="connsiteY34" fmla="*/ 3190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42950" h="554831">
                <a:moveTo>
                  <a:pt x="321469" y="319088"/>
                </a:moveTo>
                <a:lnTo>
                  <a:pt x="252412" y="259556"/>
                </a:lnTo>
                <a:lnTo>
                  <a:pt x="154781" y="176213"/>
                </a:lnTo>
                <a:lnTo>
                  <a:pt x="107156" y="140494"/>
                </a:lnTo>
                <a:lnTo>
                  <a:pt x="64294" y="107156"/>
                </a:lnTo>
                <a:lnTo>
                  <a:pt x="19050" y="76200"/>
                </a:lnTo>
                <a:lnTo>
                  <a:pt x="2381" y="59531"/>
                </a:lnTo>
                <a:lnTo>
                  <a:pt x="0" y="47625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7144"/>
                </a:lnTo>
                <a:lnTo>
                  <a:pt x="30956" y="0"/>
                </a:lnTo>
                <a:lnTo>
                  <a:pt x="57150" y="2381"/>
                </a:lnTo>
                <a:lnTo>
                  <a:pt x="173831" y="35719"/>
                </a:lnTo>
                <a:lnTo>
                  <a:pt x="383381" y="100013"/>
                </a:lnTo>
                <a:lnTo>
                  <a:pt x="557212" y="152400"/>
                </a:lnTo>
                <a:lnTo>
                  <a:pt x="583406" y="166688"/>
                </a:lnTo>
                <a:lnTo>
                  <a:pt x="623887" y="202406"/>
                </a:lnTo>
                <a:lnTo>
                  <a:pt x="661987" y="247650"/>
                </a:lnTo>
                <a:lnTo>
                  <a:pt x="692944" y="300038"/>
                </a:lnTo>
                <a:lnTo>
                  <a:pt x="714375" y="350044"/>
                </a:lnTo>
                <a:lnTo>
                  <a:pt x="731044" y="400050"/>
                </a:lnTo>
                <a:lnTo>
                  <a:pt x="740569" y="471488"/>
                </a:lnTo>
                <a:lnTo>
                  <a:pt x="742950" y="507206"/>
                </a:lnTo>
                <a:lnTo>
                  <a:pt x="735806" y="523875"/>
                </a:lnTo>
                <a:lnTo>
                  <a:pt x="714375" y="542925"/>
                </a:lnTo>
                <a:lnTo>
                  <a:pt x="688181" y="552450"/>
                </a:lnTo>
                <a:lnTo>
                  <a:pt x="654844" y="554831"/>
                </a:lnTo>
                <a:lnTo>
                  <a:pt x="623887" y="554831"/>
                </a:lnTo>
                <a:lnTo>
                  <a:pt x="592931" y="547688"/>
                </a:lnTo>
                <a:lnTo>
                  <a:pt x="542925" y="521494"/>
                </a:lnTo>
                <a:lnTo>
                  <a:pt x="497681" y="488156"/>
                </a:lnTo>
                <a:lnTo>
                  <a:pt x="447675" y="440531"/>
                </a:lnTo>
                <a:lnTo>
                  <a:pt x="376237" y="371475"/>
                </a:lnTo>
                <a:lnTo>
                  <a:pt x="321469" y="3190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61683F5-1835-4324-905C-BE4BBA17E038}"/>
              </a:ext>
            </a:extLst>
          </p:cNvPr>
          <p:cNvSpPr/>
          <p:nvPr/>
        </p:nvSpPr>
        <p:spPr>
          <a:xfrm>
            <a:off x="3379788" y="4748213"/>
            <a:ext cx="434975" cy="1092200"/>
          </a:xfrm>
          <a:custGeom>
            <a:avLst/>
            <a:gdLst>
              <a:gd name="connsiteX0" fmla="*/ 400050 w 435769"/>
              <a:gd name="connsiteY0" fmla="*/ 538162 h 1092993"/>
              <a:gd name="connsiteX1" fmla="*/ 419100 w 435769"/>
              <a:gd name="connsiteY1" fmla="*/ 812006 h 1092993"/>
              <a:gd name="connsiteX2" fmla="*/ 435769 w 435769"/>
              <a:gd name="connsiteY2" fmla="*/ 1057275 h 1092993"/>
              <a:gd name="connsiteX3" fmla="*/ 216694 w 435769"/>
              <a:gd name="connsiteY3" fmla="*/ 1092993 h 1092993"/>
              <a:gd name="connsiteX4" fmla="*/ 195262 w 435769"/>
              <a:gd name="connsiteY4" fmla="*/ 871537 h 1092993"/>
              <a:gd name="connsiteX5" fmla="*/ 176212 w 435769"/>
              <a:gd name="connsiteY5" fmla="*/ 678656 h 1092993"/>
              <a:gd name="connsiteX6" fmla="*/ 154781 w 435769"/>
              <a:gd name="connsiteY6" fmla="*/ 445293 h 1092993"/>
              <a:gd name="connsiteX7" fmla="*/ 140494 w 435769"/>
              <a:gd name="connsiteY7" fmla="*/ 285750 h 1092993"/>
              <a:gd name="connsiteX8" fmla="*/ 138112 w 435769"/>
              <a:gd name="connsiteY8" fmla="*/ 269081 h 1092993"/>
              <a:gd name="connsiteX9" fmla="*/ 119062 w 435769"/>
              <a:gd name="connsiteY9" fmla="*/ 238125 h 1092993"/>
              <a:gd name="connsiteX10" fmla="*/ 90487 w 435769"/>
              <a:gd name="connsiteY10" fmla="*/ 197643 h 1092993"/>
              <a:gd name="connsiteX11" fmla="*/ 52387 w 435769"/>
              <a:gd name="connsiteY11" fmla="*/ 140493 h 1092993"/>
              <a:gd name="connsiteX12" fmla="*/ 21431 w 435769"/>
              <a:gd name="connsiteY12" fmla="*/ 92868 h 1092993"/>
              <a:gd name="connsiteX13" fmla="*/ 4762 w 435769"/>
              <a:gd name="connsiteY13" fmla="*/ 59531 h 1092993"/>
              <a:gd name="connsiteX14" fmla="*/ 0 w 435769"/>
              <a:gd name="connsiteY14" fmla="*/ 40481 h 1092993"/>
              <a:gd name="connsiteX15" fmla="*/ 2381 w 435769"/>
              <a:gd name="connsiteY15" fmla="*/ 19050 h 1092993"/>
              <a:gd name="connsiteX16" fmla="*/ 9525 w 435769"/>
              <a:gd name="connsiteY16" fmla="*/ 7143 h 1092993"/>
              <a:gd name="connsiteX17" fmla="*/ 23812 w 435769"/>
              <a:gd name="connsiteY17" fmla="*/ 0 h 1092993"/>
              <a:gd name="connsiteX18" fmla="*/ 42862 w 435769"/>
              <a:gd name="connsiteY18" fmla="*/ 0 h 1092993"/>
              <a:gd name="connsiteX19" fmla="*/ 100012 w 435769"/>
              <a:gd name="connsiteY19" fmla="*/ 7143 h 1092993"/>
              <a:gd name="connsiteX20" fmla="*/ 188119 w 435769"/>
              <a:gd name="connsiteY20" fmla="*/ 26193 h 1092993"/>
              <a:gd name="connsiteX21" fmla="*/ 269081 w 435769"/>
              <a:gd name="connsiteY21" fmla="*/ 52387 h 1092993"/>
              <a:gd name="connsiteX22" fmla="*/ 342900 w 435769"/>
              <a:gd name="connsiteY22" fmla="*/ 88106 h 1092993"/>
              <a:gd name="connsiteX23" fmla="*/ 381000 w 435769"/>
              <a:gd name="connsiteY23" fmla="*/ 240506 h 1092993"/>
              <a:gd name="connsiteX24" fmla="*/ 400050 w 435769"/>
              <a:gd name="connsiteY24" fmla="*/ 5381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5769" h="1092993">
                <a:moveTo>
                  <a:pt x="400050" y="538162"/>
                </a:moveTo>
                <a:lnTo>
                  <a:pt x="419100" y="812006"/>
                </a:lnTo>
                <a:lnTo>
                  <a:pt x="435769" y="1057275"/>
                </a:lnTo>
                <a:lnTo>
                  <a:pt x="216694" y="1092993"/>
                </a:lnTo>
                <a:lnTo>
                  <a:pt x="195262" y="871537"/>
                </a:lnTo>
                <a:lnTo>
                  <a:pt x="176212" y="678656"/>
                </a:lnTo>
                <a:lnTo>
                  <a:pt x="154781" y="445293"/>
                </a:lnTo>
                <a:lnTo>
                  <a:pt x="140494" y="285750"/>
                </a:lnTo>
                <a:lnTo>
                  <a:pt x="138112" y="269081"/>
                </a:lnTo>
                <a:lnTo>
                  <a:pt x="119062" y="238125"/>
                </a:lnTo>
                <a:lnTo>
                  <a:pt x="90487" y="197643"/>
                </a:lnTo>
                <a:lnTo>
                  <a:pt x="52387" y="140493"/>
                </a:lnTo>
                <a:lnTo>
                  <a:pt x="21431" y="92868"/>
                </a:lnTo>
                <a:lnTo>
                  <a:pt x="4762" y="59531"/>
                </a:lnTo>
                <a:lnTo>
                  <a:pt x="0" y="40481"/>
                </a:lnTo>
                <a:lnTo>
                  <a:pt x="2381" y="19050"/>
                </a:lnTo>
                <a:lnTo>
                  <a:pt x="9525" y="7143"/>
                </a:lnTo>
                <a:lnTo>
                  <a:pt x="23812" y="0"/>
                </a:lnTo>
                <a:lnTo>
                  <a:pt x="42862" y="0"/>
                </a:lnTo>
                <a:lnTo>
                  <a:pt x="100012" y="7143"/>
                </a:lnTo>
                <a:lnTo>
                  <a:pt x="188119" y="26193"/>
                </a:lnTo>
                <a:lnTo>
                  <a:pt x="269081" y="52387"/>
                </a:lnTo>
                <a:lnTo>
                  <a:pt x="342900" y="88106"/>
                </a:lnTo>
                <a:lnTo>
                  <a:pt x="381000" y="240506"/>
                </a:lnTo>
                <a:lnTo>
                  <a:pt x="400050" y="5381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F0BF15BF-D025-4B89-B38B-8F6D08D02535}"/>
              </a:ext>
            </a:extLst>
          </p:cNvPr>
          <p:cNvSpPr/>
          <p:nvPr/>
        </p:nvSpPr>
        <p:spPr>
          <a:xfrm>
            <a:off x="3643313" y="4614863"/>
            <a:ext cx="2835275" cy="1085850"/>
          </a:xfrm>
          <a:custGeom>
            <a:avLst/>
            <a:gdLst>
              <a:gd name="connsiteX0" fmla="*/ 1364456 w 2836068"/>
              <a:gd name="connsiteY0" fmla="*/ 71437 h 1085850"/>
              <a:gd name="connsiteX1" fmla="*/ 1152525 w 2836068"/>
              <a:gd name="connsiteY1" fmla="*/ 85725 h 1085850"/>
              <a:gd name="connsiteX2" fmla="*/ 978693 w 2836068"/>
              <a:gd name="connsiteY2" fmla="*/ 100012 h 1085850"/>
              <a:gd name="connsiteX3" fmla="*/ 804862 w 2836068"/>
              <a:gd name="connsiteY3" fmla="*/ 116681 h 1085850"/>
              <a:gd name="connsiteX4" fmla="*/ 657225 w 2836068"/>
              <a:gd name="connsiteY4" fmla="*/ 133350 h 1085850"/>
              <a:gd name="connsiteX5" fmla="*/ 495300 w 2836068"/>
              <a:gd name="connsiteY5" fmla="*/ 154781 h 1085850"/>
              <a:gd name="connsiteX6" fmla="*/ 323850 w 2836068"/>
              <a:gd name="connsiteY6" fmla="*/ 178593 h 1085850"/>
              <a:gd name="connsiteX7" fmla="*/ 192881 w 2836068"/>
              <a:gd name="connsiteY7" fmla="*/ 200025 h 1085850"/>
              <a:gd name="connsiteX8" fmla="*/ 0 w 2836068"/>
              <a:gd name="connsiteY8" fmla="*/ 235743 h 1085850"/>
              <a:gd name="connsiteX9" fmla="*/ 40481 w 2836068"/>
              <a:gd name="connsiteY9" fmla="*/ 411956 h 1085850"/>
              <a:gd name="connsiteX10" fmla="*/ 190500 w 2836068"/>
              <a:gd name="connsiteY10" fmla="*/ 381000 h 1085850"/>
              <a:gd name="connsiteX11" fmla="*/ 316706 w 2836068"/>
              <a:gd name="connsiteY11" fmla="*/ 357187 h 1085850"/>
              <a:gd name="connsiteX12" fmla="*/ 400050 w 2836068"/>
              <a:gd name="connsiteY12" fmla="*/ 342900 h 1085850"/>
              <a:gd name="connsiteX13" fmla="*/ 495300 w 2836068"/>
              <a:gd name="connsiteY13" fmla="*/ 328612 h 1085850"/>
              <a:gd name="connsiteX14" fmla="*/ 597693 w 2836068"/>
              <a:gd name="connsiteY14" fmla="*/ 316706 h 1085850"/>
              <a:gd name="connsiteX15" fmla="*/ 716756 w 2836068"/>
              <a:gd name="connsiteY15" fmla="*/ 307181 h 1085850"/>
              <a:gd name="connsiteX16" fmla="*/ 959643 w 2836068"/>
              <a:gd name="connsiteY16" fmla="*/ 280987 h 1085850"/>
              <a:gd name="connsiteX17" fmla="*/ 1064418 w 2836068"/>
              <a:gd name="connsiteY17" fmla="*/ 269081 h 1085850"/>
              <a:gd name="connsiteX18" fmla="*/ 1150143 w 2836068"/>
              <a:gd name="connsiteY18" fmla="*/ 259556 h 1085850"/>
              <a:gd name="connsiteX19" fmla="*/ 1273968 w 2836068"/>
              <a:gd name="connsiteY19" fmla="*/ 250031 h 1085850"/>
              <a:gd name="connsiteX20" fmla="*/ 1385887 w 2836068"/>
              <a:gd name="connsiteY20" fmla="*/ 245268 h 1085850"/>
              <a:gd name="connsiteX21" fmla="*/ 1554956 w 2836068"/>
              <a:gd name="connsiteY21" fmla="*/ 245268 h 1085850"/>
              <a:gd name="connsiteX22" fmla="*/ 1885950 w 2836068"/>
              <a:gd name="connsiteY22" fmla="*/ 238125 h 1085850"/>
              <a:gd name="connsiteX23" fmla="*/ 2095500 w 2836068"/>
              <a:gd name="connsiteY23" fmla="*/ 233362 h 1085850"/>
              <a:gd name="connsiteX24" fmla="*/ 2257425 w 2836068"/>
              <a:gd name="connsiteY24" fmla="*/ 233362 h 1085850"/>
              <a:gd name="connsiteX25" fmla="*/ 2455068 w 2836068"/>
              <a:gd name="connsiteY25" fmla="*/ 240506 h 1085850"/>
              <a:gd name="connsiteX26" fmla="*/ 2497931 w 2836068"/>
              <a:gd name="connsiteY26" fmla="*/ 242887 h 1085850"/>
              <a:gd name="connsiteX27" fmla="*/ 2505075 w 2836068"/>
              <a:gd name="connsiteY27" fmla="*/ 247650 h 1085850"/>
              <a:gd name="connsiteX28" fmla="*/ 2505075 w 2836068"/>
              <a:gd name="connsiteY28" fmla="*/ 254793 h 1085850"/>
              <a:gd name="connsiteX29" fmla="*/ 2490787 w 2836068"/>
              <a:gd name="connsiteY29" fmla="*/ 319087 h 1085850"/>
              <a:gd name="connsiteX30" fmla="*/ 2424112 w 2836068"/>
              <a:gd name="connsiteY30" fmla="*/ 592931 h 1085850"/>
              <a:gd name="connsiteX31" fmla="*/ 2336006 w 2836068"/>
              <a:gd name="connsiteY31" fmla="*/ 957262 h 1085850"/>
              <a:gd name="connsiteX32" fmla="*/ 2302668 w 2836068"/>
              <a:gd name="connsiteY32" fmla="*/ 1085850 h 1085850"/>
              <a:gd name="connsiteX33" fmla="*/ 2452687 w 2836068"/>
              <a:gd name="connsiteY33" fmla="*/ 1085850 h 1085850"/>
              <a:gd name="connsiteX34" fmla="*/ 2562225 w 2836068"/>
              <a:gd name="connsiteY34" fmla="*/ 859631 h 1085850"/>
              <a:gd name="connsiteX35" fmla="*/ 2638425 w 2836068"/>
              <a:gd name="connsiteY35" fmla="*/ 685800 h 1085850"/>
              <a:gd name="connsiteX36" fmla="*/ 2714625 w 2836068"/>
              <a:gd name="connsiteY36" fmla="*/ 514350 h 1085850"/>
              <a:gd name="connsiteX37" fmla="*/ 2776537 w 2836068"/>
              <a:gd name="connsiteY37" fmla="*/ 376237 h 1085850"/>
              <a:gd name="connsiteX38" fmla="*/ 2788443 w 2836068"/>
              <a:gd name="connsiteY38" fmla="*/ 364331 h 1085850"/>
              <a:gd name="connsiteX39" fmla="*/ 2809875 w 2836068"/>
              <a:gd name="connsiteY39" fmla="*/ 340518 h 1085850"/>
              <a:gd name="connsiteX40" fmla="*/ 2828925 w 2836068"/>
              <a:gd name="connsiteY40" fmla="*/ 309562 h 1085850"/>
              <a:gd name="connsiteX41" fmla="*/ 2836068 w 2836068"/>
              <a:gd name="connsiteY41" fmla="*/ 278606 h 1085850"/>
              <a:gd name="connsiteX42" fmla="*/ 2836068 w 2836068"/>
              <a:gd name="connsiteY42" fmla="*/ 259556 h 1085850"/>
              <a:gd name="connsiteX43" fmla="*/ 2828925 w 2836068"/>
              <a:gd name="connsiteY43" fmla="*/ 230981 h 1085850"/>
              <a:gd name="connsiteX44" fmla="*/ 2797968 w 2836068"/>
              <a:gd name="connsiteY44" fmla="*/ 192881 h 1085850"/>
              <a:gd name="connsiteX45" fmla="*/ 2726531 w 2836068"/>
              <a:gd name="connsiteY45" fmla="*/ 123825 h 1085850"/>
              <a:gd name="connsiteX46" fmla="*/ 2662237 w 2836068"/>
              <a:gd name="connsiteY46" fmla="*/ 69056 h 1085850"/>
              <a:gd name="connsiteX47" fmla="*/ 2602706 w 2836068"/>
              <a:gd name="connsiteY47" fmla="*/ 23812 h 1085850"/>
              <a:gd name="connsiteX48" fmla="*/ 2578893 w 2836068"/>
              <a:gd name="connsiteY48" fmla="*/ 7143 h 1085850"/>
              <a:gd name="connsiteX49" fmla="*/ 2555081 w 2836068"/>
              <a:gd name="connsiteY49" fmla="*/ 0 h 1085850"/>
              <a:gd name="connsiteX50" fmla="*/ 2509837 w 2836068"/>
              <a:gd name="connsiteY50" fmla="*/ 2381 h 1085850"/>
              <a:gd name="connsiteX51" fmla="*/ 2457450 w 2836068"/>
              <a:gd name="connsiteY51" fmla="*/ 16668 h 1085850"/>
              <a:gd name="connsiteX52" fmla="*/ 2397918 w 2836068"/>
              <a:gd name="connsiteY52" fmla="*/ 40481 h 1085850"/>
              <a:gd name="connsiteX53" fmla="*/ 2328862 w 2836068"/>
              <a:gd name="connsiteY53" fmla="*/ 42862 h 1085850"/>
              <a:gd name="connsiteX54" fmla="*/ 2126456 w 2836068"/>
              <a:gd name="connsiteY54" fmla="*/ 45243 h 1085850"/>
              <a:gd name="connsiteX55" fmla="*/ 1940718 w 2836068"/>
              <a:gd name="connsiteY55" fmla="*/ 50006 h 1085850"/>
              <a:gd name="connsiteX56" fmla="*/ 1712118 w 2836068"/>
              <a:gd name="connsiteY56" fmla="*/ 54768 h 1085850"/>
              <a:gd name="connsiteX57" fmla="*/ 1364456 w 2836068"/>
              <a:gd name="connsiteY57" fmla="*/ 714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36068" h="1085850">
                <a:moveTo>
                  <a:pt x="1364456" y="71437"/>
                </a:moveTo>
                <a:lnTo>
                  <a:pt x="1152525" y="85725"/>
                </a:lnTo>
                <a:lnTo>
                  <a:pt x="978693" y="100012"/>
                </a:lnTo>
                <a:lnTo>
                  <a:pt x="804862" y="116681"/>
                </a:lnTo>
                <a:lnTo>
                  <a:pt x="657225" y="133350"/>
                </a:lnTo>
                <a:lnTo>
                  <a:pt x="495300" y="154781"/>
                </a:lnTo>
                <a:lnTo>
                  <a:pt x="323850" y="178593"/>
                </a:lnTo>
                <a:lnTo>
                  <a:pt x="192881" y="200025"/>
                </a:lnTo>
                <a:lnTo>
                  <a:pt x="0" y="235743"/>
                </a:lnTo>
                <a:lnTo>
                  <a:pt x="40481" y="411956"/>
                </a:lnTo>
                <a:lnTo>
                  <a:pt x="190500" y="381000"/>
                </a:lnTo>
                <a:lnTo>
                  <a:pt x="316706" y="357187"/>
                </a:lnTo>
                <a:lnTo>
                  <a:pt x="400050" y="342900"/>
                </a:lnTo>
                <a:lnTo>
                  <a:pt x="495300" y="328612"/>
                </a:lnTo>
                <a:lnTo>
                  <a:pt x="597693" y="316706"/>
                </a:lnTo>
                <a:lnTo>
                  <a:pt x="716756" y="307181"/>
                </a:lnTo>
                <a:lnTo>
                  <a:pt x="959643" y="280987"/>
                </a:lnTo>
                <a:lnTo>
                  <a:pt x="1064418" y="269081"/>
                </a:lnTo>
                <a:lnTo>
                  <a:pt x="1150143" y="259556"/>
                </a:lnTo>
                <a:lnTo>
                  <a:pt x="1273968" y="250031"/>
                </a:lnTo>
                <a:lnTo>
                  <a:pt x="1385887" y="245268"/>
                </a:lnTo>
                <a:lnTo>
                  <a:pt x="1554956" y="245268"/>
                </a:lnTo>
                <a:lnTo>
                  <a:pt x="1885950" y="238125"/>
                </a:lnTo>
                <a:lnTo>
                  <a:pt x="2095500" y="233362"/>
                </a:lnTo>
                <a:lnTo>
                  <a:pt x="2257425" y="233362"/>
                </a:lnTo>
                <a:lnTo>
                  <a:pt x="2455068" y="240506"/>
                </a:lnTo>
                <a:lnTo>
                  <a:pt x="2497931" y="242887"/>
                </a:lnTo>
                <a:lnTo>
                  <a:pt x="2505075" y="247650"/>
                </a:lnTo>
                <a:lnTo>
                  <a:pt x="2505075" y="254793"/>
                </a:lnTo>
                <a:lnTo>
                  <a:pt x="2490787" y="319087"/>
                </a:lnTo>
                <a:lnTo>
                  <a:pt x="2424112" y="592931"/>
                </a:lnTo>
                <a:lnTo>
                  <a:pt x="2336006" y="957262"/>
                </a:lnTo>
                <a:lnTo>
                  <a:pt x="2302668" y="1085850"/>
                </a:lnTo>
                <a:lnTo>
                  <a:pt x="2452687" y="1085850"/>
                </a:lnTo>
                <a:lnTo>
                  <a:pt x="2562225" y="859631"/>
                </a:lnTo>
                <a:lnTo>
                  <a:pt x="2638425" y="685800"/>
                </a:lnTo>
                <a:lnTo>
                  <a:pt x="2714625" y="514350"/>
                </a:lnTo>
                <a:lnTo>
                  <a:pt x="2776537" y="376237"/>
                </a:lnTo>
                <a:lnTo>
                  <a:pt x="2788443" y="364331"/>
                </a:lnTo>
                <a:lnTo>
                  <a:pt x="2809875" y="340518"/>
                </a:lnTo>
                <a:lnTo>
                  <a:pt x="2828925" y="309562"/>
                </a:lnTo>
                <a:lnTo>
                  <a:pt x="2836068" y="278606"/>
                </a:lnTo>
                <a:lnTo>
                  <a:pt x="2836068" y="259556"/>
                </a:lnTo>
                <a:lnTo>
                  <a:pt x="2828925" y="230981"/>
                </a:lnTo>
                <a:lnTo>
                  <a:pt x="2797968" y="192881"/>
                </a:lnTo>
                <a:lnTo>
                  <a:pt x="2726531" y="123825"/>
                </a:lnTo>
                <a:lnTo>
                  <a:pt x="2662237" y="69056"/>
                </a:lnTo>
                <a:lnTo>
                  <a:pt x="2602706" y="23812"/>
                </a:lnTo>
                <a:lnTo>
                  <a:pt x="2578893" y="7143"/>
                </a:lnTo>
                <a:lnTo>
                  <a:pt x="2555081" y="0"/>
                </a:lnTo>
                <a:lnTo>
                  <a:pt x="2509837" y="2381"/>
                </a:lnTo>
                <a:lnTo>
                  <a:pt x="2457450" y="16668"/>
                </a:lnTo>
                <a:lnTo>
                  <a:pt x="2397918" y="40481"/>
                </a:lnTo>
                <a:lnTo>
                  <a:pt x="2328862" y="42862"/>
                </a:lnTo>
                <a:lnTo>
                  <a:pt x="2126456" y="45243"/>
                </a:lnTo>
                <a:lnTo>
                  <a:pt x="1940718" y="50006"/>
                </a:lnTo>
                <a:lnTo>
                  <a:pt x="1712118" y="54768"/>
                </a:lnTo>
                <a:lnTo>
                  <a:pt x="1364456" y="71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85F3F8D7-AA12-49E1-A7FE-12B9AF5A3921}"/>
              </a:ext>
            </a:extLst>
          </p:cNvPr>
          <p:cNvSpPr/>
          <p:nvPr/>
        </p:nvSpPr>
        <p:spPr>
          <a:xfrm>
            <a:off x="4314825" y="4837113"/>
            <a:ext cx="228600" cy="896937"/>
          </a:xfrm>
          <a:custGeom>
            <a:avLst/>
            <a:gdLst>
              <a:gd name="connsiteX0" fmla="*/ 228600 w 228600"/>
              <a:gd name="connsiteY0" fmla="*/ 345281 h 897731"/>
              <a:gd name="connsiteX1" fmla="*/ 228600 w 228600"/>
              <a:gd name="connsiteY1" fmla="*/ 197644 h 897731"/>
              <a:gd name="connsiteX2" fmla="*/ 228600 w 228600"/>
              <a:gd name="connsiteY2" fmla="*/ 0 h 897731"/>
              <a:gd name="connsiteX3" fmla="*/ 0 w 228600"/>
              <a:gd name="connsiteY3" fmla="*/ 33337 h 897731"/>
              <a:gd name="connsiteX4" fmla="*/ 14288 w 228600"/>
              <a:gd name="connsiteY4" fmla="*/ 214312 h 897731"/>
              <a:gd name="connsiteX5" fmla="*/ 28575 w 228600"/>
              <a:gd name="connsiteY5" fmla="*/ 471487 h 897731"/>
              <a:gd name="connsiteX6" fmla="*/ 57150 w 228600"/>
              <a:gd name="connsiteY6" fmla="*/ 897731 h 897731"/>
              <a:gd name="connsiteX7" fmla="*/ 223838 w 228600"/>
              <a:gd name="connsiteY7" fmla="*/ 883444 h 897731"/>
              <a:gd name="connsiteX8" fmla="*/ 228600 w 228600"/>
              <a:gd name="connsiteY8" fmla="*/ 721519 h 897731"/>
              <a:gd name="connsiteX9" fmla="*/ 228600 w 228600"/>
              <a:gd name="connsiteY9" fmla="*/ 345281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600" h="897731">
                <a:moveTo>
                  <a:pt x="228600" y="345281"/>
                </a:moveTo>
                <a:lnTo>
                  <a:pt x="228600" y="197644"/>
                </a:lnTo>
                <a:lnTo>
                  <a:pt x="228600" y="0"/>
                </a:lnTo>
                <a:lnTo>
                  <a:pt x="0" y="33337"/>
                </a:lnTo>
                <a:lnTo>
                  <a:pt x="14288" y="214312"/>
                </a:lnTo>
                <a:lnTo>
                  <a:pt x="28575" y="471487"/>
                </a:lnTo>
                <a:lnTo>
                  <a:pt x="57150" y="897731"/>
                </a:lnTo>
                <a:lnTo>
                  <a:pt x="223838" y="883444"/>
                </a:lnTo>
                <a:lnTo>
                  <a:pt x="228600" y="721519"/>
                </a:lnTo>
                <a:lnTo>
                  <a:pt x="228600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9A1BF1B-7CAC-4652-B6BD-40A7B9FB0997}"/>
              </a:ext>
            </a:extLst>
          </p:cNvPr>
          <p:cNvSpPr/>
          <p:nvPr/>
        </p:nvSpPr>
        <p:spPr>
          <a:xfrm>
            <a:off x="5167313" y="4791075"/>
            <a:ext cx="273050" cy="903288"/>
          </a:xfrm>
          <a:custGeom>
            <a:avLst/>
            <a:gdLst>
              <a:gd name="connsiteX0" fmla="*/ 2381 w 273843"/>
              <a:gd name="connsiteY0" fmla="*/ 540544 h 902494"/>
              <a:gd name="connsiteX1" fmla="*/ 2381 w 273843"/>
              <a:gd name="connsiteY1" fmla="*/ 409575 h 902494"/>
              <a:gd name="connsiteX2" fmla="*/ 2381 w 273843"/>
              <a:gd name="connsiteY2" fmla="*/ 226219 h 902494"/>
              <a:gd name="connsiteX3" fmla="*/ 0 w 273843"/>
              <a:gd name="connsiteY3" fmla="*/ 4763 h 902494"/>
              <a:gd name="connsiteX4" fmla="*/ 273843 w 273843"/>
              <a:gd name="connsiteY4" fmla="*/ 0 h 902494"/>
              <a:gd name="connsiteX5" fmla="*/ 254793 w 273843"/>
              <a:gd name="connsiteY5" fmla="*/ 173831 h 902494"/>
              <a:gd name="connsiteX6" fmla="*/ 226218 w 273843"/>
              <a:gd name="connsiteY6" fmla="*/ 414338 h 902494"/>
              <a:gd name="connsiteX7" fmla="*/ 190500 w 273843"/>
              <a:gd name="connsiteY7" fmla="*/ 731044 h 902494"/>
              <a:gd name="connsiteX8" fmla="*/ 169068 w 273843"/>
              <a:gd name="connsiteY8" fmla="*/ 902494 h 902494"/>
              <a:gd name="connsiteX9" fmla="*/ 7143 w 273843"/>
              <a:gd name="connsiteY9" fmla="*/ 902494 h 902494"/>
              <a:gd name="connsiteX10" fmla="*/ 2381 w 273843"/>
              <a:gd name="connsiteY10" fmla="*/ 764381 h 902494"/>
              <a:gd name="connsiteX11" fmla="*/ 2381 w 273843"/>
              <a:gd name="connsiteY11" fmla="*/ 540544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3843" h="902494">
                <a:moveTo>
                  <a:pt x="2381" y="540544"/>
                </a:moveTo>
                <a:lnTo>
                  <a:pt x="2381" y="409575"/>
                </a:lnTo>
                <a:lnTo>
                  <a:pt x="2381" y="226219"/>
                </a:lnTo>
                <a:cubicBezTo>
                  <a:pt x="1587" y="152400"/>
                  <a:pt x="794" y="78582"/>
                  <a:pt x="0" y="4763"/>
                </a:cubicBezTo>
                <a:lnTo>
                  <a:pt x="273843" y="0"/>
                </a:lnTo>
                <a:lnTo>
                  <a:pt x="254793" y="173831"/>
                </a:lnTo>
                <a:lnTo>
                  <a:pt x="226218" y="414338"/>
                </a:lnTo>
                <a:lnTo>
                  <a:pt x="190500" y="731044"/>
                </a:lnTo>
                <a:lnTo>
                  <a:pt x="169068" y="902494"/>
                </a:lnTo>
                <a:lnTo>
                  <a:pt x="7143" y="902494"/>
                </a:lnTo>
                <a:cubicBezTo>
                  <a:pt x="5528" y="856457"/>
                  <a:pt x="2381" y="810446"/>
                  <a:pt x="2381" y="764381"/>
                </a:cubicBezTo>
                <a:lnTo>
                  <a:pt x="2381" y="5405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41B424FA-FFB9-4219-A37D-A907B9DF717F}"/>
              </a:ext>
            </a:extLst>
          </p:cNvPr>
          <p:cNvSpPr/>
          <p:nvPr/>
        </p:nvSpPr>
        <p:spPr>
          <a:xfrm>
            <a:off x="2743200" y="5551488"/>
            <a:ext cx="4292600" cy="511175"/>
          </a:xfrm>
          <a:custGeom>
            <a:avLst/>
            <a:gdLst>
              <a:gd name="connsiteX0" fmla="*/ 2567221 w 4292504"/>
              <a:gd name="connsiteY0" fmla="*/ 224287 h 510684"/>
              <a:gd name="connsiteX1" fmla="*/ 2367088 w 4292504"/>
              <a:gd name="connsiteY1" fmla="*/ 227737 h 510684"/>
              <a:gd name="connsiteX2" fmla="*/ 2208362 w 4292504"/>
              <a:gd name="connsiteY2" fmla="*/ 231188 h 510684"/>
              <a:gd name="connsiteX3" fmla="*/ 1984075 w 4292504"/>
              <a:gd name="connsiteY3" fmla="*/ 241539 h 510684"/>
              <a:gd name="connsiteX4" fmla="*/ 1856405 w 4292504"/>
              <a:gd name="connsiteY4" fmla="*/ 248441 h 510684"/>
              <a:gd name="connsiteX5" fmla="*/ 1642469 w 4292504"/>
              <a:gd name="connsiteY5" fmla="*/ 265693 h 510684"/>
              <a:gd name="connsiteX6" fmla="*/ 1418183 w 4292504"/>
              <a:gd name="connsiteY6" fmla="*/ 289847 h 510684"/>
              <a:gd name="connsiteX7" fmla="*/ 1197346 w 4292504"/>
              <a:gd name="connsiteY7" fmla="*/ 320902 h 510684"/>
              <a:gd name="connsiteX8" fmla="*/ 1004115 w 4292504"/>
              <a:gd name="connsiteY8" fmla="*/ 351957 h 510684"/>
              <a:gd name="connsiteX9" fmla="*/ 807432 w 4292504"/>
              <a:gd name="connsiteY9" fmla="*/ 389914 h 510684"/>
              <a:gd name="connsiteX10" fmla="*/ 659058 w 4292504"/>
              <a:gd name="connsiteY10" fmla="*/ 427870 h 510684"/>
              <a:gd name="connsiteX11" fmla="*/ 514134 w 4292504"/>
              <a:gd name="connsiteY11" fmla="*/ 469277 h 510684"/>
              <a:gd name="connsiteX12" fmla="*/ 400266 w 4292504"/>
              <a:gd name="connsiteY12" fmla="*/ 507233 h 510684"/>
              <a:gd name="connsiteX13" fmla="*/ 376112 w 4292504"/>
              <a:gd name="connsiteY13" fmla="*/ 510684 h 510684"/>
              <a:gd name="connsiteX14" fmla="*/ 314002 w 4292504"/>
              <a:gd name="connsiteY14" fmla="*/ 493431 h 510684"/>
              <a:gd name="connsiteX15" fmla="*/ 231188 w 4292504"/>
              <a:gd name="connsiteY15" fmla="*/ 452024 h 510684"/>
              <a:gd name="connsiteX16" fmla="*/ 186331 w 4292504"/>
              <a:gd name="connsiteY16" fmla="*/ 420969 h 510684"/>
              <a:gd name="connsiteX17" fmla="*/ 138023 w 4292504"/>
              <a:gd name="connsiteY17" fmla="*/ 376111 h 510684"/>
              <a:gd name="connsiteX18" fmla="*/ 100066 w 4292504"/>
              <a:gd name="connsiteY18" fmla="*/ 334705 h 510684"/>
              <a:gd name="connsiteX19" fmla="*/ 58660 w 4292504"/>
              <a:gd name="connsiteY19" fmla="*/ 282946 h 510684"/>
              <a:gd name="connsiteX20" fmla="*/ 20703 w 4292504"/>
              <a:gd name="connsiteY20" fmla="*/ 234638 h 510684"/>
              <a:gd name="connsiteX21" fmla="*/ 3451 w 4292504"/>
              <a:gd name="connsiteY21" fmla="*/ 193231 h 510684"/>
              <a:gd name="connsiteX22" fmla="*/ 0 w 4292504"/>
              <a:gd name="connsiteY22" fmla="*/ 175979 h 510684"/>
              <a:gd name="connsiteX23" fmla="*/ 6901 w 4292504"/>
              <a:gd name="connsiteY23" fmla="*/ 162176 h 510684"/>
              <a:gd name="connsiteX24" fmla="*/ 17253 w 4292504"/>
              <a:gd name="connsiteY24" fmla="*/ 155275 h 510684"/>
              <a:gd name="connsiteX25" fmla="*/ 37956 w 4292504"/>
              <a:gd name="connsiteY25" fmla="*/ 155275 h 510684"/>
              <a:gd name="connsiteX26" fmla="*/ 72462 w 4292504"/>
              <a:gd name="connsiteY26" fmla="*/ 169077 h 510684"/>
              <a:gd name="connsiteX27" fmla="*/ 103517 w 4292504"/>
              <a:gd name="connsiteY27" fmla="*/ 182880 h 510684"/>
              <a:gd name="connsiteX28" fmla="*/ 175979 w 4292504"/>
              <a:gd name="connsiteY28" fmla="*/ 200133 h 510684"/>
              <a:gd name="connsiteX29" fmla="*/ 282946 w 4292504"/>
              <a:gd name="connsiteY29" fmla="*/ 217385 h 510684"/>
              <a:gd name="connsiteX30" fmla="*/ 424420 w 4292504"/>
              <a:gd name="connsiteY30" fmla="*/ 224287 h 510684"/>
              <a:gd name="connsiteX31" fmla="*/ 586596 w 4292504"/>
              <a:gd name="connsiteY31" fmla="*/ 217385 h 510684"/>
              <a:gd name="connsiteX32" fmla="*/ 755674 w 4292504"/>
              <a:gd name="connsiteY32" fmla="*/ 193231 h 510684"/>
              <a:gd name="connsiteX33" fmla="*/ 855740 w 4292504"/>
              <a:gd name="connsiteY33" fmla="*/ 175979 h 510684"/>
              <a:gd name="connsiteX34" fmla="*/ 1207698 w 4292504"/>
              <a:gd name="connsiteY34" fmla="*/ 138022 h 510684"/>
              <a:gd name="connsiteX35" fmla="*/ 1445787 w 4292504"/>
              <a:gd name="connsiteY35" fmla="*/ 106967 h 510684"/>
              <a:gd name="connsiteX36" fmla="*/ 1632118 w 4292504"/>
              <a:gd name="connsiteY36" fmla="*/ 86264 h 510684"/>
              <a:gd name="connsiteX37" fmla="*/ 1783943 w 4292504"/>
              <a:gd name="connsiteY37" fmla="*/ 65561 h 510684"/>
              <a:gd name="connsiteX38" fmla="*/ 1963372 w 4292504"/>
              <a:gd name="connsiteY38" fmla="*/ 58659 h 510684"/>
              <a:gd name="connsiteX39" fmla="*/ 2211813 w 4292504"/>
              <a:gd name="connsiteY39" fmla="*/ 48308 h 510684"/>
              <a:gd name="connsiteX40" fmla="*/ 2443001 w 4292504"/>
              <a:gd name="connsiteY40" fmla="*/ 44857 h 510684"/>
              <a:gd name="connsiteX41" fmla="*/ 2767354 w 4292504"/>
              <a:gd name="connsiteY41" fmla="*/ 44857 h 510684"/>
              <a:gd name="connsiteX42" fmla="*/ 3060652 w 4292504"/>
              <a:gd name="connsiteY42" fmla="*/ 41407 h 510684"/>
              <a:gd name="connsiteX43" fmla="*/ 3253884 w 4292504"/>
              <a:gd name="connsiteY43" fmla="*/ 44857 h 510684"/>
              <a:gd name="connsiteX44" fmla="*/ 3388456 w 4292504"/>
              <a:gd name="connsiteY44" fmla="*/ 41407 h 510684"/>
              <a:gd name="connsiteX45" fmla="*/ 3554083 w 4292504"/>
              <a:gd name="connsiteY45" fmla="*/ 37956 h 510684"/>
              <a:gd name="connsiteX46" fmla="*/ 3678303 w 4292504"/>
              <a:gd name="connsiteY46" fmla="*/ 31055 h 510684"/>
              <a:gd name="connsiteX47" fmla="*/ 3778370 w 4292504"/>
              <a:gd name="connsiteY47" fmla="*/ 17253 h 510684"/>
              <a:gd name="connsiteX48" fmla="*/ 3840480 w 4292504"/>
              <a:gd name="connsiteY48" fmla="*/ 0 h 510684"/>
              <a:gd name="connsiteX49" fmla="*/ 3854282 w 4292504"/>
              <a:gd name="connsiteY49" fmla="*/ 0 h 510684"/>
              <a:gd name="connsiteX50" fmla="*/ 3940546 w 4292504"/>
              <a:gd name="connsiteY50" fmla="*/ 27604 h 510684"/>
              <a:gd name="connsiteX51" fmla="*/ 4071668 w 4292504"/>
              <a:gd name="connsiteY51" fmla="*/ 82813 h 510684"/>
              <a:gd name="connsiteX52" fmla="*/ 4182086 w 4292504"/>
              <a:gd name="connsiteY52" fmla="*/ 148374 h 510684"/>
              <a:gd name="connsiteX53" fmla="*/ 4251097 w 4292504"/>
              <a:gd name="connsiteY53" fmla="*/ 193231 h 510684"/>
              <a:gd name="connsiteX54" fmla="*/ 4261449 w 4292504"/>
              <a:gd name="connsiteY54" fmla="*/ 203583 h 510684"/>
              <a:gd name="connsiteX55" fmla="*/ 4278702 w 4292504"/>
              <a:gd name="connsiteY55" fmla="*/ 238089 h 510684"/>
              <a:gd name="connsiteX56" fmla="*/ 4289054 w 4292504"/>
              <a:gd name="connsiteY56" fmla="*/ 272594 h 510684"/>
              <a:gd name="connsiteX57" fmla="*/ 4292504 w 4292504"/>
              <a:gd name="connsiteY57" fmla="*/ 314001 h 510684"/>
              <a:gd name="connsiteX58" fmla="*/ 4289054 w 4292504"/>
              <a:gd name="connsiteY58" fmla="*/ 327804 h 510684"/>
              <a:gd name="connsiteX59" fmla="*/ 4275251 w 4292504"/>
              <a:gd name="connsiteY59" fmla="*/ 338155 h 510684"/>
              <a:gd name="connsiteX60" fmla="*/ 4251097 w 4292504"/>
              <a:gd name="connsiteY60" fmla="*/ 351957 h 510684"/>
              <a:gd name="connsiteX61" fmla="*/ 4226943 w 4292504"/>
              <a:gd name="connsiteY61" fmla="*/ 355408 h 510684"/>
              <a:gd name="connsiteX62" fmla="*/ 4168284 w 4292504"/>
              <a:gd name="connsiteY62" fmla="*/ 348507 h 510684"/>
              <a:gd name="connsiteX63" fmla="*/ 3995755 w 4292504"/>
              <a:gd name="connsiteY63" fmla="*/ 314001 h 510684"/>
              <a:gd name="connsiteX64" fmla="*/ 3819777 w 4292504"/>
              <a:gd name="connsiteY64" fmla="*/ 286397 h 510684"/>
              <a:gd name="connsiteX65" fmla="*/ 3633446 w 4292504"/>
              <a:gd name="connsiteY65" fmla="*/ 258792 h 510684"/>
              <a:gd name="connsiteX66" fmla="*/ 3419511 w 4292504"/>
              <a:gd name="connsiteY66" fmla="*/ 241539 h 510684"/>
              <a:gd name="connsiteX67" fmla="*/ 3298741 w 4292504"/>
              <a:gd name="connsiteY67" fmla="*/ 234638 h 510684"/>
              <a:gd name="connsiteX68" fmla="*/ 3095158 w 4292504"/>
              <a:gd name="connsiteY68" fmla="*/ 224287 h 510684"/>
              <a:gd name="connsiteX69" fmla="*/ 2684540 w 4292504"/>
              <a:gd name="connsiteY69" fmla="*/ 220836 h 510684"/>
              <a:gd name="connsiteX70" fmla="*/ 2567221 w 4292504"/>
              <a:gd name="connsiteY70" fmla="*/ 224287 h 51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92504" h="510684">
                <a:moveTo>
                  <a:pt x="2567221" y="224287"/>
                </a:moveTo>
                <a:lnTo>
                  <a:pt x="2367088" y="227737"/>
                </a:lnTo>
                <a:lnTo>
                  <a:pt x="2208362" y="231188"/>
                </a:lnTo>
                <a:lnTo>
                  <a:pt x="1984075" y="241539"/>
                </a:lnTo>
                <a:lnTo>
                  <a:pt x="1856405" y="248441"/>
                </a:lnTo>
                <a:lnTo>
                  <a:pt x="1642469" y="265693"/>
                </a:lnTo>
                <a:lnTo>
                  <a:pt x="1418183" y="289847"/>
                </a:lnTo>
                <a:lnTo>
                  <a:pt x="1197346" y="320902"/>
                </a:lnTo>
                <a:lnTo>
                  <a:pt x="1004115" y="351957"/>
                </a:lnTo>
                <a:lnTo>
                  <a:pt x="807432" y="389914"/>
                </a:lnTo>
                <a:lnTo>
                  <a:pt x="659058" y="427870"/>
                </a:lnTo>
                <a:lnTo>
                  <a:pt x="514134" y="469277"/>
                </a:lnTo>
                <a:lnTo>
                  <a:pt x="400266" y="507233"/>
                </a:lnTo>
                <a:lnTo>
                  <a:pt x="376112" y="510684"/>
                </a:lnTo>
                <a:lnTo>
                  <a:pt x="314002" y="493431"/>
                </a:lnTo>
                <a:lnTo>
                  <a:pt x="231188" y="452024"/>
                </a:lnTo>
                <a:lnTo>
                  <a:pt x="186331" y="420969"/>
                </a:lnTo>
                <a:lnTo>
                  <a:pt x="138023" y="376111"/>
                </a:lnTo>
                <a:lnTo>
                  <a:pt x="100066" y="334705"/>
                </a:lnTo>
                <a:lnTo>
                  <a:pt x="58660" y="282946"/>
                </a:lnTo>
                <a:lnTo>
                  <a:pt x="20703" y="234638"/>
                </a:lnTo>
                <a:lnTo>
                  <a:pt x="3451" y="193231"/>
                </a:lnTo>
                <a:lnTo>
                  <a:pt x="0" y="175979"/>
                </a:lnTo>
                <a:lnTo>
                  <a:pt x="6901" y="162176"/>
                </a:lnTo>
                <a:lnTo>
                  <a:pt x="17253" y="155275"/>
                </a:lnTo>
                <a:lnTo>
                  <a:pt x="37956" y="155275"/>
                </a:lnTo>
                <a:lnTo>
                  <a:pt x="72462" y="169077"/>
                </a:lnTo>
                <a:lnTo>
                  <a:pt x="103517" y="182880"/>
                </a:lnTo>
                <a:lnTo>
                  <a:pt x="175979" y="200133"/>
                </a:lnTo>
                <a:lnTo>
                  <a:pt x="282946" y="217385"/>
                </a:lnTo>
                <a:lnTo>
                  <a:pt x="424420" y="224287"/>
                </a:lnTo>
                <a:lnTo>
                  <a:pt x="586596" y="217385"/>
                </a:lnTo>
                <a:lnTo>
                  <a:pt x="755674" y="193231"/>
                </a:lnTo>
                <a:lnTo>
                  <a:pt x="855740" y="175979"/>
                </a:lnTo>
                <a:lnTo>
                  <a:pt x="1207698" y="138022"/>
                </a:lnTo>
                <a:lnTo>
                  <a:pt x="1445787" y="106967"/>
                </a:lnTo>
                <a:lnTo>
                  <a:pt x="1632118" y="86264"/>
                </a:lnTo>
                <a:lnTo>
                  <a:pt x="1783943" y="65561"/>
                </a:lnTo>
                <a:lnTo>
                  <a:pt x="1963372" y="58659"/>
                </a:lnTo>
                <a:lnTo>
                  <a:pt x="2211813" y="48308"/>
                </a:lnTo>
                <a:lnTo>
                  <a:pt x="2443001" y="44857"/>
                </a:lnTo>
                <a:lnTo>
                  <a:pt x="2767354" y="44857"/>
                </a:lnTo>
                <a:lnTo>
                  <a:pt x="3060652" y="41407"/>
                </a:lnTo>
                <a:lnTo>
                  <a:pt x="3253884" y="44857"/>
                </a:lnTo>
                <a:lnTo>
                  <a:pt x="3388456" y="41407"/>
                </a:lnTo>
                <a:lnTo>
                  <a:pt x="3554083" y="37956"/>
                </a:lnTo>
                <a:lnTo>
                  <a:pt x="3678303" y="31055"/>
                </a:lnTo>
                <a:lnTo>
                  <a:pt x="3778370" y="17253"/>
                </a:lnTo>
                <a:lnTo>
                  <a:pt x="3840480" y="0"/>
                </a:lnTo>
                <a:lnTo>
                  <a:pt x="3854282" y="0"/>
                </a:lnTo>
                <a:lnTo>
                  <a:pt x="3940546" y="27604"/>
                </a:lnTo>
                <a:lnTo>
                  <a:pt x="4071668" y="82813"/>
                </a:lnTo>
                <a:lnTo>
                  <a:pt x="4182086" y="148374"/>
                </a:lnTo>
                <a:lnTo>
                  <a:pt x="4251097" y="193231"/>
                </a:lnTo>
                <a:lnTo>
                  <a:pt x="4261449" y="203583"/>
                </a:lnTo>
                <a:lnTo>
                  <a:pt x="4278702" y="238089"/>
                </a:lnTo>
                <a:lnTo>
                  <a:pt x="4289054" y="272594"/>
                </a:lnTo>
                <a:lnTo>
                  <a:pt x="4292504" y="314001"/>
                </a:lnTo>
                <a:lnTo>
                  <a:pt x="4289054" y="327804"/>
                </a:lnTo>
                <a:lnTo>
                  <a:pt x="4275251" y="338155"/>
                </a:lnTo>
                <a:lnTo>
                  <a:pt x="4251097" y="351957"/>
                </a:lnTo>
                <a:lnTo>
                  <a:pt x="4226943" y="355408"/>
                </a:lnTo>
                <a:lnTo>
                  <a:pt x="4168284" y="348507"/>
                </a:lnTo>
                <a:lnTo>
                  <a:pt x="3995755" y="314001"/>
                </a:lnTo>
                <a:lnTo>
                  <a:pt x="3819777" y="286397"/>
                </a:lnTo>
                <a:lnTo>
                  <a:pt x="3633446" y="258792"/>
                </a:lnTo>
                <a:lnTo>
                  <a:pt x="3419511" y="241539"/>
                </a:lnTo>
                <a:lnTo>
                  <a:pt x="3298741" y="234638"/>
                </a:lnTo>
                <a:lnTo>
                  <a:pt x="3095158" y="224287"/>
                </a:lnTo>
                <a:lnTo>
                  <a:pt x="2684540" y="220836"/>
                </a:lnTo>
                <a:lnTo>
                  <a:pt x="2567221" y="2242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1095E8A-F171-4156-A34B-77B957B48859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71588"/>
            <a:ext cx="4545013" cy="4795837"/>
            <a:chOff x="2854325" y="1419225"/>
            <a:chExt cx="4545013" cy="4795838"/>
          </a:xfrm>
        </p:grpSpPr>
        <p:sp>
          <p:nvSpPr>
            <p:cNvPr id="132" name="フリーフォーム 63">
              <a:extLst>
                <a:ext uri="{FF2B5EF4-FFF2-40B4-BE49-F238E27FC236}">
                  <a16:creationId xmlns:a16="http://schemas.microsoft.com/office/drawing/2014/main" id="{DFA474C1-A5E0-4C25-AFA3-0BDE54BEDA08}"/>
                </a:ext>
              </a:extLst>
            </p:cNvPr>
            <p:cNvSpPr/>
            <p:nvPr/>
          </p:nvSpPr>
          <p:spPr>
            <a:xfrm>
              <a:off x="2854325" y="2398712"/>
              <a:ext cx="815975" cy="2338388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64">
              <a:extLst>
                <a:ext uri="{FF2B5EF4-FFF2-40B4-BE49-F238E27FC236}">
                  <a16:creationId xmlns:a16="http://schemas.microsoft.com/office/drawing/2014/main" id="{116BC5B3-B821-4B50-848D-7AAD2695668D}"/>
                </a:ext>
              </a:extLst>
            </p:cNvPr>
            <p:cNvSpPr/>
            <p:nvPr/>
          </p:nvSpPr>
          <p:spPr>
            <a:xfrm>
              <a:off x="3521075" y="2068512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5">
              <a:extLst>
                <a:ext uri="{FF2B5EF4-FFF2-40B4-BE49-F238E27FC236}">
                  <a16:creationId xmlns:a16="http://schemas.microsoft.com/office/drawing/2014/main" id="{929EB81D-AE3B-46BD-A43D-990F77B8DF3C}"/>
                </a:ext>
              </a:extLst>
            </p:cNvPr>
            <p:cNvSpPr/>
            <p:nvPr/>
          </p:nvSpPr>
          <p:spPr>
            <a:xfrm>
              <a:off x="3521075" y="30765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6">
              <a:extLst>
                <a:ext uri="{FF2B5EF4-FFF2-40B4-BE49-F238E27FC236}">
                  <a16:creationId xmlns:a16="http://schemas.microsoft.com/office/drawing/2014/main" id="{709E0DAF-AB79-4A83-A94B-913C0E0554C8}"/>
                </a:ext>
              </a:extLst>
            </p:cNvPr>
            <p:cNvSpPr/>
            <p:nvPr/>
          </p:nvSpPr>
          <p:spPr>
            <a:xfrm>
              <a:off x="4137025" y="33020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67">
              <a:extLst>
                <a:ext uri="{FF2B5EF4-FFF2-40B4-BE49-F238E27FC236}">
                  <a16:creationId xmlns:a16="http://schemas.microsoft.com/office/drawing/2014/main" id="{8BCEDE63-F35C-4795-84B5-01E18DF75149}"/>
                </a:ext>
              </a:extLst>
            </p:cNvPr>
            <p:cNvSpPr/>
            <p:nvPr/>
          </p:nvSpPr>
          <p:spPr>
            <a:xfrm>
              <a:off x="3725863" y="4171951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8">
              <a:extLst>
                <a:ext uri="{FF2B5EF4-FFF2-40B4-BE49-F238E27FC236}">
                  <a16:creationId xmlns:a16="http://schemas.microsoft.com/office/drawing/2014/main" id="{78DE418C-867C-4D8F-B463-20A89A6277E0}"/>
                </a:ext>
              </a:extLst>
            </p:cNvPr>
            <p:cNvSpPr/>
            <p:nvPr/>
          </p:nvSpPr>
          <p:spPr>
            <a:xfrm>
              <a:off x="4525963" y="1433512"/>
              <a:ext cx="2873375" cy="3535364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69">
              <a:extLst>
                <a:ext uri="{FF2B5EF4-FFF2-40B4-BE49-F238E27FC236}">
                  <a16:creationId xmlns:a16="http://schemas.microsoft.com/office/drawing/2014/main" id="{6874E79A-4F21-49BD-984F-2BC40816A715}"/>
                </a:ext>
              </a:extLst>
            </p:cNvPr>
            <p:cNvSpPr/>
            <p:nvPr/>
          </p:nvSpPr>
          <p:spPr>
            <a:xfrm>
              <a:off x="6910388" y="3821113"/>
              <a:ext cx="485775" cy="1112838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71">
              <a:extLst>
                <a:ext uri="{FF2B5EF4-FFF2-40B4-BE49-F238E27FC236}">
                  <a16:creationId xmlns:a16="http://schemas.microsoft.com/office/drawing/2014/main" id="{C09A8AC9-8AC4-46D6-9412-E262AEEAE744}"/>
                </a:ext>
              </a:extLst>
            </p:cNvPr>
            <p:cNvSpPr/>
            <p:nvPr/>
          </p:nvSpPr>
          <p:spPr>
            <a:xfrm>
              <a:off x="5059363" y="2674937"/>
              <a:ext cx="1590675" cy="1677988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70">
              <a:extLst>
                <a:ext uri="{FF2B5EF4-FFF2-40B4-BE49-F238E27FC236}">
                  <a16:creationId xmlns:a16="http://schemas.microsoft.com/office/drawing/2014/main" id="{0BC62E97-9AD7-488A-AA28-E8FB5EC180CD}"/>
                </a:ext>
              </a:extLst>
            </p:cNvPr>
            <p:cNvSpPr/>
            <p:nvPr/>
          </p:nvSpPr>
          <p:spPr>
            <a:xfrm>
              <a:off x="5541963" y="1419225"/>
              <a:ext cx="742950" cy="554037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72">
              <a:extLst>
                <a:ext uri="{FF2B5EF4-FFF2-40B4-BE49-F238E27FC236}">
                  <a16:creationId xmlns:a16="http://schemas.microsoft.com/office/drawing/2014/main" id="{3D89DAEE-F735-464C-8506-480840595404}"/>
                </a:ext>
              </a:extLst>
            </p:cNvPr>
            <p:cNvSpPr/>
            <p:nvPr/>
          </p:nvSpPr>
          <p:spPr>
            <a:xfrm>
              <a:off x="3532188" y="49006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73">
              <a:extLst>
                <a:ext uri="{FF2B5EF4-FFF2-40B4-BE49-F238E27FC236}">
                  <a16:creationId xmlns:a16="http://schemas.microsoft.com/office/drawing/2014/main" id="{CD012B8F-CA9B-49D8-810E-C6CA979487F5}"/>
                </a:ext>
              </a:extLst>
            </p:cNvPr>
            <p:cNvSpPr/>
            <p:nvPr/>
          </p:nvSpPr>
          <p:spPr>
            <a:xfrm>
              <a:off x="3795713" y="47672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74">
              <a:extLst>
                <a:ext uri="{FF2B5EF4-FFF2-40B4-BE49-F238E27FC236}">
                  <a16:creationId xmlns:a16="http://schemas.microsoft.com/office/drawing/2014/main" id="{B30BD62F-0C69-440E-82A1-7850DF469F1D}"/>
                </a:ext>
              </a:extLst>
            </p:cNvPr>
            <p:cNvSpPr/>
            <p:nvPr/>
          </p:nvSpPr>
          <p:spPr>
            <a:xfrm>
              <a:off x="4467225" y="4989513"/>
              <a:ext cx="228600" cy="896938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75">
              <a:extLst>
                <a:ext uri="{FF2B5EF4-FFF2-40B4-BE49-F238E27FC236}">
                  <a16:creationId xmlns:a16="http://schemas.microsoft.com/office/drawing/2014/main" id="{38B133E0-5FBF-43D8-BEC8-E7385A8429DC}"/>
                </a:ext>
              </a:extLst>
            </p:cNvPr>
            <p:cNvSpPr/>
            <p:nvPr/>
          </p:nvSpPr>
          <p:spPr>
            <a:xfrm>
              <a:off x="5319713" y="4943476"/>
              <a:ext cx="273050" cy="903287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76">
              <a:extLst>
                <a:ext uri="{FF2B5EF4-FFF2-40B4-BE49-F238E27FC236}">
                  <a16:creationId xmlns:a16="http://schemas.microsoft.com/office/drawing/2014/main" id="{B693965F-D5FF-4FC7-B0C4-E36FF5F9880D}"/>
                </a:ext>
              </a:extLst>
            </p:cNvPr>
            <p:cNvSpPr/>
            <p:nvPr/>
          </p:nvSpPr>
          <p:spPr>
            <a:xfrm>
              <a:off x="2895600" y="57038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6" name="グループ化 145">
            <a:extLst>
              <a:ext uri="{FF2B5EF4-FFF2-40B4-BE49-F238E27FC236}">
                <a16:creationId xmlns:a16="http://schemas.microsoft.com/office/drawing/2014/main" id="{B3FAE741-CAD4-47A3-A1BF-F286340C11ED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147" name="フリーフォーム 63">
              <a:extLst>
                <a:ext uri="{FF2B5EF4-FFF2-40B4-BE49-F238E27FC236}">
                  <a16:creationId xmlns:a16="http://schemas.microsoft.com/office/drawing/2014/main" id="{026BB373-4EE4-4640-9F24-931DE5D25183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64">
              <a:extLst>
                <a:ext uri="{FF2B5EF4-FFF2-40B4-BE49-F238E27FC236}">
                  <a16:creationId xmlns:a16="http://schemas.microsoft.com/office/drawing/2014/main" id="{11709ED9-69D2-4878-B87C-EBB6BEF90BE8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65">
              <a:extLst>
                <a:ext uri="{FF2B5EF4-FFF2-40B4-BE49-F238E27FC236}">
                  <a16:creationId xmlns:a16="http://schemas.microsoft.com/office/drawing/2014/main" id="{F601EAB7-C6D8-4474-85CB-24511D02A05C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66">
              <a:extLst>
                <a:ext uri="{FF2B5EF4-FFF2-40B4-BE49-F238E27FC236}">
                  <a16:creationId xmlns:a16="http://schemas.microsoft.com/office/drawing/2014/main" id="{7911A569-2F7C-40D6-BFCF-404D5AC57FDF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67">
              <a:extLst>
                <a:ext uri="{FF2B5EF4-FFF2-40B4-BE49-F238E27FC236}">
                  <a16:creationId xmlns:a16="http://schemas.microsoft.com/office/drawing/2014/main" id="{F00EBA90-B5C3-4577-96BA-325FE0D19FE7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8">
              <a:extLst>
                <a:ext uri="{FF2B5EF4-FFF2-40B4-BE49-F238E27FC236}">
                  <a16:creationId xmlns:a16="http://schemas.microsoft.com/office/drawing/2014/main" id="{104967B2-2726-427D-8B86-703474C3448F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69">
              <a:extLst>
                <a:ext uri="{FF2B5EF4-FFF2-40B4-BE49-F238E27FC236}">
                  <a16:creationId xmlns:a16="http://schemas.microsoft.com/office/drawing/2014/main" id="{B31199B7-C084-4620-AE56-DDDBDB490DAA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71">
              <a:extLst>
                <a:ext uri="{FF2B5EF4-FFF2-40B4-BE49-F238E27FC236}">
                  <a16:creationId xmlns:a16="http://schemas.microsoft.com/office/drawing/2014/main" id="{F968C3BE-97F7-4A3E-BC80-31C86A88A00D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70">
              <a:extLst>
                <a:ext uri="{FF2B5EF4-FFF2-40B4-BE49-F238E27FC236}">
                  <a16:creationId xmlns:a16="http://schemas.microsoft.com/office/drawing/2014/main" id="{8CF1B6EF-4DC1-4477-9DC2-09F0C16D1E9E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72">
              <a:extLst>
                <a:ext uri="{FF2B5EF4-FFF2-40B4-BE49-F238E27FC236}">
                  <a16:creationId xmlns:a16="http://schemas.microsoft.com/office/drawing/2014/main" id="{A74DCCC0-AB0A-4577-BEEA-B4452E6EEFC9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73">
              <a:extLst>
                <a:ext uri="{FF2B5EF4-FFF2-40B4-BE49-F238E27FC236}">
                  <a16:creationId xmlns:a16="http://schemas.microsoft.com/office/drawing/2014/main" id="{1432B130-76F5-4EFE-8F1F-B50ACDBD0375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74">
              <a:extLst>
                <a:ext uri="{FF2B5EF4-FFF2-40B4-BE49-F238E27FC236}">
                  <a16:creationId xmlns:a16="http://schemas.microsoft.com/office/drawing/2014/main" id="{96929793-74BD-4150-A0A0-9A57AFBC3DC1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75">
              <a:extLst>
                <a:ext uri="{FF2B5EF4-FFF2-40B4-BE49-F238E27FC236}">
                  <a16:creationId xmlns:a16="http://schemas.microsoft.com/office/drawing/2014/main" id="{C3B209FB-BD09-4299-9A01-735FA9C0196E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76">
              <a:extLst>
                <a:ext uri="{FF2B5EF4-FFF2-40B4-BE49-F238E27FC236}">
                  <a16:creationId xmlns:a16="http://schemas.microsoft.com/office/drawing/2014/main" id="{E1233BD2-93DB-4BDD-B4E9-C5EFA2036112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グループ化 2">
            <a:extLst>
              <a:ext uri="{FF2B5EF4-FFF2-40B4-BE49-F238E27FC236}">
                <a16:creationId xmlns:a16="http://schemas.microsoft.com/office/drawing/2014/main" id="{4650606B-16A7-4D34-952F-0139B762F0FD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266825"/>
            <a:ext cx="4545013" cy="4795838"/>
            <a:chOff x="2701925" y="1266825"/>
            <a:chExt cx="4545013" cy="4795838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39CD51FE-3FD8-417C-9D0B-11790B891888}"/>
                </a:ext>
              </a:extLst>
            </p:cNvPr>
            <p:cNvSpPr/>
            <p:nvPr/>
          </p:nvSpPr>
          <p:spPr>
            <a:xfrm>
              <a:off x="2701925" y="2246313"/>
              <a:ext cx="815975" cy="2338387"/>
            </a:xfrm>
            <a:custGeom>
              <a:avLst/>
              <a:gdLst>
                <a:gd name="connsiteX0" fmla="*/ 813131 w 816109"/>
                <a:gd name="connsiteY0" fmla="*/ 452732 h 2338124"/>
                <a:gd name="connsiteX1" fmla="*/ 816109 w 816109"/>
                <a:gd name="connsiteY1" fmla="*/ 357420 h 2338124"/>
                <a:gd name="connsiteX2" fmla="*/ 816109 w 816109"/>
                <a:gd name="connsiteY2" fmla="*/ 268065 h 2338124"/>
                <a:gd name="connsiteX3" fmla="*/ 768453 w 816109"/>
                <a:gd name="connsiteY3" fmla="*/ 110205 h 2338124"/>
                <a:gd name="connsiteX4" fmla="*/ 693991 w 816109"/>
                <a:gd name="connsiteY4" fmla="*/ 92334 h 2338124"/>
                <a:gd name="connsiteX5" fmla="*/ 631442 w 816109"/>
                <a:gd name="connsiteY5" fmla="*/ 74463 h 2338124"/>
                <a:gd name="connsiteX6" fmla="*/ 583786 w 816109"/>
                <a:gd name="connsiteY6" fmla="*/ 59570 h 2338124"/>
                <a:gd name="connsiteX7" fmla="*/ 512302 w 816109"/>
                <a:gd name="connsiteY7" fmla="*/ 32764 h 2338124"/>
                <a:gd name="connsiteX8" fmla="*/ 467625 w 816109"/>
                <a:gd name="connsiteY8" fmla="*/ 14893 h 2338124"/>
                <a:gd name="connsiteX9" fmla="*/ 434861 w 816109"/>
                <a:gd name="connsiteY9" fmla="*/ 0 h 2338124"/>
                <a:gd name="connsiteX10" fmla="*/ 416990 w 816109"/>
                <a:gd name="connsiteY10" fmla="*/ 2979 h 2338124"/>
                <a:gd name="connsiteX11" fmla="*/ 399119 w 816109"/>
                <a:gd name="connsiteY11" fmla="*/ 11914 h 2338124"/>
                <a:gd name="connsiteX12" fmla="*/ 390184 w 816109"/>
                <a:gd name="connsiteY12" fmla="*/ 23828 h 2338124"/>
                <a:gd name="connsiteX13" fmla="*/ 390184 w 816109"/>
                <a:gd name="connsiteY13" fmla="*/ 50635 h 2338124"/>
                <a:gd name="connsiteX14" fmla="*/ 393162 w 816109"/>
                <a:gd name="connsiteY14" fmla="*/ 62549 h 2338124"/>
                <a:gd name="connsiteX15" fmla="*/ 402098 w 816109"/>
                <a:gd name="connsiteY15" fmla="*/ 71484 h 2338124"/>
                <a:gd name="connsiteX16" fmla="*/ 443797 w 816109"/>
                <a:gd name="connsiteY16" fmla="*/ 95312 h 2338124"/>
                <a:gd name="connsiteX17" fmla="*/ 476560 w 816109"/>
                <a:gd name="connsiteY17" fmla="*/ 119140 h 2338124"/>
                <a:gd name="connsiteX18" fmla="*/ 503367 w 816109"/>
                <a:gd name="connsiteY18" fmla="*/ 148925 h 2338124"/>
                <a:gd name="connsiteX19" fmla="*/ 530173 w 816109"/>
                <a:gd name="connsiteY19" fmla="*/ 187646 h 2338124"/>
                <a:gd name="connsiteX20" fmla="*/ 545066 w 816109"/>
                <a:gd name="connsiteY20" fmla="*/ 217431 h 2338124"/>
                <a:gd name="connsiteX21" fmla="*/ 562937 w 816109"/>
                <a:gd name="connsiteY21" fmla="*/ 274022 h 2338124"/>
                <a:gd name="connsiteX22" fmla="*/ 568894 w 816109"/>
                <a:gd name="connsiteY22" fmla="*/ 312743 h 2338124"/>
                <a:gd name="connsiteX23" fmla="*/ 571872 w 816109"/>
                <a:gd name="connsiteY23" fmla="*/ 390184 h 2338124"/>
                <a:gd name="connsiteX24" fmla="*/ 568894 w 816109"/>
                <a:gd name="connsiteY24" fmla="*/ 568894 h 2338124"/>
                <a:gd name="connsiteX25" fmla="*/ 562937 w 816109"/>
                <a:gd name="connsiteY25" fmla="*/ 732712 h 2338124"/>
                <a:gd name="connsiteX26" fmla="*/ 556980 w 816109"/>
                <a:gd name="connsiteY26" fmla="*/ 839938 h 2338124"/>
                <a:gd name="connsiteX27" fmla="*/ 548044 w 816109"/>
                <a:gd name="connsiteY27" fmla="*/ 947164 h 2338124"/>
                <a:gd name="connsiteX28" fmla="*/ 533152 w 816109"/>
                <a:gd name="connsiteY28" fmla="*/ 1084175 h 2338124"/>
                <a:gd name="connsiteX29" fmla="*/ 512302 w 816109"/>
                <a:gd name="connsiteY29" fmla="*/ 1212250 h 2338124"/>
                <a:gd name="connsiteX30" fmla="*/ 482517 w 816109"/>
                <a:gd name="connsiteY30" fmla="*/ 1361175 h 2338124"/>
                <a:gd name="connsiteX31" fmla="*/ 443797 w 816109"/>
                <a:gd name="connsiteY31" fmla="*/ 1504144 h 2338124"/>
                <a:gd name="connsiteX32" fmla="*/ 405076 w 816109"/>
                <a:gd name="connsiteY32" fmla="*/ 1605413 h 2338124"/>
                <a:gd name="connsiteX33" fmla="*/ 354442 w 816109"/>
                <a:gd name="connsiteY33" fmla="*/ 1724553 h 2338124"/>
                <a:gd name="connsiteX34" fmla="*/ 282958 w 816109"/>
                <a:gd name="connsiteY34" fmla="*/ 1858585 h 2338124"/>
                <a:gd name="connsiteX35" fmla="*/ 184667 w 816109"/>
                <a:gd name="connsiteY35" fmla="*/ 2031338 h 2338124"/>
                <a:gd name="connsiteX36" fmla="*/ 71484 w 816109"/>
                <a:gd name="connsiteY36" fmla="*/ 2195156 h 2338124"/>
                <a:gd name="connsiteX37" fmla="*/ 14892 w 816109"/>
                <a:gd name="connsiteY37" fmla="*/ 2272597 h 2338124"/>
                <a:gd name="connsiteX38" fmla="*/ 5957 w 816109"/>
                <a:gd name="connsiteY38" fmla="*/ 2290468 h 2338124"/>
                <a:gd name="connsiteX39" fmla="*/ 0 w 816109"/>
                <a:gd name="connsiteY39" fmla="*/ 2317274 h 2338124"/>
                <a:gd name="connsiteX40" fmla="*/ 5957 w 816109"/>
                <a:gd name="connsiteY40" fmla="*/ 2335146 h 2338124"/>
                <a:gd name="connsiteX41" fmla="*/ 8935 w 816109"/>
                <a:gd name="connsiteY41" fmla="*/ 2338124 h 2338124"/>
                <a:gd name="connsiteX42" fmla="*/ 32763 w 816109"/>
                <a:gd name="connsiteY42" fmla="*/ 2338124 h 2338124"/>
                <a:gd name="connsiteX43" fmla="*/ 59570 w 816109"/>
                <a:gd name="connsiteY43" fmla="*/ 2329189 h 2338124"/>
                <a:gd name="connsiteX44" fmla="*/ 77441 w 816109"/>
                <a:gd name="connsiteY44" fmla="*/ 2317274 h 2338124"/>
                <a:gd name="connsiteX45" fmla="*/ 92334 w 816109"/>
                <a:gd name="connsiteY45" fmla="*/ 2305360 h 2338124"/>
                <a:gd name="connsiteX46" fmla="*/ 151904 w 816109"/>
                <a:gd name="connsiteY46" fmla="*/ 2248769 h 2338124"/>
                <a:gd name="connsiteX47" fmla="*/ 241259 w 816109"/>
                <a:gd name="connsiteY47" fmla="*/ 2147500 h 2338124"/>
                <a:gd name="connsiteX48" fmla="*/ 315721 w 816109"/>
                <a:gd name="connsiteY48" fmla="*/ 2055166 h 2338124"/>
                <a:gd name="connsiteX49" fmla="*/ 372313 w 816109"/>
                <a:gd name="connsiteY49" fmla="*/ 1974747 h 2338124"/>
                <a:gd name="connsiteX50" fmla="*/ 440818 w 816109"/>
                <a:gd name="connsiteY50" fmla="*/ 1873478 h 2338124"/>
                <a:gd name="connsiteX51" fmla="*/ 494431 w 816109"/>
                <a:gd name="connsiteY51" fmla="*/ 1784123 h 2338124"/>
                <a:gd name="connsiteX52" fmla="*/ 542087 w 816109"/>
                <a:gd name="connsiteY52" fmla="*/ 1694768 h 2338124"/>
                <a:gd name="connsiteX53" fmla="*/ 595700 w 816109"/>
                <a:gd name="connsiteY53" fmla="*/ 1584563 h 2338124"/>
                <a:gd name="connsiteX54" fmla="*/ 637399 w 816109"/>
                <a:gd name="connsiteY54" fmla="*/ 1486273 h 2338124"/>
                <a:gd name="connsiteX55" fmla="*/ 667184 w 816109"/>
                <a:gd name="connsiteY55" fmla="*/ 1402874 h 2338124"/>
                <a:gd name="connsiteX56" fmla="*/ 696969 w 816109"/>
                <a:gd name="connsiteY56" fmla="*/ 1316498 h 2338124"/>
                <a:gd name="connsiteX57" fmla="*/ 726754 w 816109"/>
                <a:gd name="connsiteY57" fmla="*/ 1218207 h 2338124"/>
                <a:gd name="connsiteX58" fmla="*/ 753561 w 816109"/>
                <a:gd name="connsiteY58" fmla="*/ 1093110 h 2338124"/>
                <a:gd name="connsiteX59" fmla="*/ 768453 w 816109"/>
                <a:gd name="connsiteY59" fmla="*/ 982906 h 2338124"/>
                <a:gd name="connsiteX60" fmla="*/ 783346 w 816109"/>
                <a:gd name="connsiteY60" fmla="*/ 863766 h 2338124"/>
                <a:gd name="connsiteX61" fmla="*/ 801217 w 816109"/>
                <a:gd name="connsiteY61" fmla="*/ 708884 h 2338124"/>
                <a:gd name="connsiteX62" fmla="*/ 813131 w 816109"/>
                <a:gd name="connsiteY62" fmla="*/ 452732 h 233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816109" h="2338124">
                  <a:moveTo>
                    <a:pt x="813131" y="452732"/>
                  </a:moveTo>
                  <a:cubicBezTo>
                    <a:pt x="814124" y="420961"/>
                    <a:pt x="815116" y="389191"/>
                    <a:pt x="816109" y="357420"/>
                  </a:cubicBezTo>
                  <a:lnTo>
                    <a:pt x="816109" y="268065"/>
                  </a:lnTo>
                  <a:lnTo>
                    <a:pt x="768453" y="110205"/>
                  </a:lnTo>
                  <a:lnTo>
                    <a:pt x="693991" y="92334"/>
                  </a:lnTo>
                  <a:lnTo>
                    <a:pt x="631442" y="74463"/>
                  </a:lnTo>
                  <a:lnTo>
                    <a:pt x="583786" y="59570"/>
                  </a:lnTo>
                  <a:lnTo>
                    <a:pt x="512302" y="32764"/>
                  </a:lnTo>
                  <a:lnTo>
                    <a:pt x="467625" y="14893"/>
                  </a:lnTo>
                  <a:lnTo>
                    <a:pt x="434861" y="0"/>
                  </a:lnTo>
                  <a:lnTo>
                    <a:pt x="416990" y="2979"/>
                  </a:lnTo>
                  <a:lnTo>
                    <a:pt x="399119" y="11914"/>
                  </a:lnTo>
                  <a:lnTo>
                    <a:pt x="390184" y="23828"/>
                  </a:lnTo>
                  <a:lnTo>
                    <a:pt x="390184" y="50635"/>
                  </a:lnTo>
                  <a:lnTo>
                    <a:pt x="393162" y="62549"/>
                  </a:lnTo>
                  <a:lnTo>
                    <a:pt x="402098" y="71484"/>
                  </a:lnTo>
                  <a:lnTo>
                    <a:pt x="443797" y="95312"/>
                  </a:lnTo>
                  <a:lnTo>
                    <a:pt x="476560" y="119140"/>
                  </a:lnTo>
                  <a:lnTo>
                    <a:pt x="503367" y="148925"/>
                  </a:lnTo>
                  <a:lnTo>
                    <a:pt x="530173" y="187646"/>
                  </a:lnTo>
                  <a:lnTo>
                    <a:pt x="545066" y="217431"/>
                  </a:lnTo>
                  <a:lnTo>
                    <a:pt x="562937" y="274022"/>
                  </a:lnTo>
                  <a:lnTo>
                    <a:pt x="568894" y="312743"/>
                  </a:lnTo>
                  <a:lnTo>
                    <a:pt x="571872" y="390184"/>
                  </a:lnTo>
                  <a:cubicBezTo>
                    <a:pt x="570879" y="449754"/>
                    <a:pt x="569887" y="509324"/>
                    <a:pt x="568894" y="568894"/>
                  </a:cubicBezTo>
                  <a:lnTo>
                    <a:pt x="562937" y="732712"/>
                  </a:lnTo>
                  <a:lnTo>
                    <a:pt x="556980" y="839938"/>
                  </a:lnTo>
                  <a:lnTo>
                    <a:pt x="548044" y="947164"/>
                  </a:lnTo>
                  <a:lnTo>
                    <a:pt x="533152" y="1084175"/>
                  </a:lnTo>
                  <a:lnTo>
                    <a:pt x="512302" y="1212250"/>
                  </a:lnTo>
                  <a:lnTo>
                    <a:pt x="482517" y="1361175"/>
                  </a:lnTo>
                  <a:lnTo>
                    <a:pt x="443797" y="1504144"/>
                  </a:lnTo>
                  <a:lnTo>
                    <a:pt x="405076" y="1605413"/>
                  </a:lnTo>
                  <a:lnTo>
                    <a:pt x="354442" y="1724553"/>
                  </a:lnTo>
                  <a:lnTo>
                    <a:pt x="282958" y="1858585"/>
                  </a:lnTo>
                  <a:lnTo>
                    <a:pt x="184667" y="2031338"/>
                  </a:lnTo>
                  <a:lnTo>
                    <a:pt x="71484" y="2195156"/>
                  </a:lnTo>
                  <a:lnTo>
                    <a:pt x="14892" y="2272597"/>
                  </a:lnTo>
                  <a:lnTo>
                    <a:pt x="5957" y="2290468"/>
                  </a:lnTo>
                  <a:lnTo>
                    <a:pt x="0" y="2317274"/>
                  </a:lnTo>
                  <a:lnTo>
                    <a:pt x="5957" y="2335146"/>
                  </a:lnTo>
                  <a:lnTo>
                    <a:pt x="8935" y="2338124"/>
                  </a:lnTo>
                  <a:lnTo>
                    <a:pt x="32763" y="2338124"/>
                  </a:lnTo>
                  <a:lnTo>
                    <a:pt x="59570" y="2329189"/>
                  </a:lnTo>
                  <a:lnTo>
                    <a:pt x="77441" y="2317274"/>
                  </a:lnTo>
                  <a:lnTo>
                    <a:pt x="92334" y="2305360"/>
                  </a:lnTo>
                  <a:lnTo>
                    <a:pt x="151904" y="2248769"/>
                  </a:lnTo>
                  <a:lnTo>
                    <a:pt x="241259" y="2147500"/>
                  </a:lnTo>
                  <a:lnTo>
                    <a:pt x="315721" y="2055166"/>
                  </a:lnTo>
                  <a:lnTo>
                    <a:pt x="372313" y="1974747"/>
                  </a:lnTo>
                  <a:lnTo>
                    <a:pt x="440818" y="1873478"/>
                  </a:lnTo>
                  <a:lnTo>
                    <a:pt x="494431" y="1784123"/>
                  </a:lnTo>
                  <a:lnTo>
                    <a:pt x="542087" y="1694768"/>
                  </a:lnTo>
                  <a:lnTo>
                    <a:pt x="595700" y="1584563"/>
                  </a:lnTo>
                  <a:lnTo>
                    <a:pt x="637399" y="1486273"/>
                  </a:lnTo>
                  <a:lnTo>
                    <a:pt x="667184" y="1402874"/>
                  </a:lnTo>
                  <a:lnTo>
                    <a:pt x="696969" y="1316498"/>
                  </a:lnTo>
                  <a:lnTo>
                    <a:pt x="726754" y="1218207"/>
                  </a:lnTo>
                  <a:lnTo>
                    <a:pt x="753561" y="1093110"/>
                  </a:lnTo>
                  <a:lnTo>
                    <a:pt x="768453" y="982906"/>
                  </a:lnTo>
                  <a:lnTo>
                    <a:pt x="783346" y="863766"/>
                  </a:lnTo>
                  <a:lnTo>
                    <a:pt x="801217" y="708884"/>
                  </a:lnTo>
                  <a:lnTo>
                    <a:pt x="813131" y="452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545CE64A-BF09-4E1E-AFE9-D83D1CF067C6}"/>
                </a:ext>
              </a:extLst>
            </p:cNvPr>
            <p:cNvSpPr/>
            <p:nvPr/>
          </p:nvSpPr>
          <p:spPr>
            <a:xfrm>
              <a:off x="3368675" y="1916113"/>
              <a:ext cx="3211513" cy="609600"/>
            </a:xfrm>
            <a:custGeom>
              <a:avLst/>
              <a:gdLst>
                <a:gd name="connsiteX0" fmla="*/ 1305530 w 3210971"/>
                <a:gd name="connsiteY0" fmla="*/ 293348 h 610481"/>
                <a:gd name="connsiteX1" fmla="*/ 998968 w 3210971"/>
                <a:gd name="connsiteY1" fmla="*/ 330347 h 610481"/>
                <a:gd name="connsiteX2" fmla="*/ 700335 w 3210971"/>
                <a:gd name="connsiteY2" fmla="*/ 367346 h 610481"/>
                <a:gd name="connsiteX3" fmla="*/ 486270 w 3210971"/>
                <a:gd name="connsiteY3" fmla="*/ 396416 h 610481"/>
                <a:gd name="connsiteX4" fmla="*/ 422844 w 3210971"/>
                <a:gd name="connsiteY4" fmla="*/ 401702 h 610481"/>
                <a:gd name="connsiteX5" fmla="*/ 298633 w 3210971"/>
                <a:gd name="connsiteY5" fmla="*/ 412273 h 610481"/>
                <a:gd name="connsiteX6" fmla="*/ 134781 w 3210971"/>
                <a:gd name="connsiteY6" fmla="*/ 422844 h 610481"/>
                <a:gd name="connsiteX7" fmla="*/ 0 w 3210971"/>
                <a:gd name="connsiteY7" fmla="*/ 428130 h 610481"/>
                <a:gd name="connsiteX8" fmla="*/ 47570 w 3210971"/>
                <a:gd name="connsiteY8" fmla="*/ 610481 h 610481"/>
                <a:gd name="connsiteX9" fmla="*/ 298633 w 3210971"/>
                <a:gd name="connsiteY9" fmla="*/ 584053 h 610481"/>
                <a:gd name="connsiteX10" fmla="*/ 607838 w 3210971"/>
                <a:gd name="connsiteY10" fmla="*/ 544412 h 610481"/>
                <a:gd name="connsiteX11" fmla="*/ 991040 w 3210971"/>
                <a:gd name="connsiteY11" fmla="*/ 496842 h 610481"/>
                <a:gd name="connsiteX12" fmla="*/ 1342529 w 3210971"/>
                <a:gd name="connsiteY12" fmla="*/ 451915 h 610481"/>
                <a:gd name="connsiteX13" fmla="*/ 1583022 w 3210971"/>
                <a:gd name="connsiteY13" fmla="*/ 422844 h 610481"/>
                <a:gd name="connsiteX14" fmla="*/ 1923940 w 3210971"/>
                <a:gd name="connsiteY14" fmla="*/ 388488 h 610481"/>
                <a:gd name="connsiteX15" fmla="*/ 2293928 w 3210971"/>
                <a:gd name="connsiteY15" fmla="*/ 348846 h 610481"/>
                <a:gd name="connsiteX16" fmla="*/ 2597847 w 3210971"/>
                <a:gd name="connsiteY16" fmla="*/ 314490 h 610481"/>
                <a:gd name="connsiteX17" fmla="*/ 2743200 w 3210971"/>
                <a:gd name="connsiteY17" fmla="*/ 306562 h 610481"/>
                <a:gd name="connsiteX18" fmla="*/ 2920266 w 3210971"/>
                <a:gd name="connsiteY18" fmla="*/ 293348 h 610481"/>
                <a:gd name="connsiteX19" fmla="*/ 3057690 w 3210971"/>
                <a:gd name="connsiteY19" fmla="*/ 280134 h 610481"/>
                <a:gd name="connsiteX20" fmla="*/ 3134330 w 3210971"/>
                <a:gd name="connsiteY20" fmla="*/ 266920 h 610481"/>
                <a:gd name="connsiteX21" fmla="*/ 3166044 w 3210971"/>
                <a:gd name="connsiteY21" fmla="*/ 253707 h 610481"/>
                <a:gd name="connsiteX22" fmla="*/ 3189829 w 3210971"/>
                <a:gd name="connsiteY22" fmla="*/ 240493 h 610481"/>
                <a:gd name="connsiteX23" fmla="*/ 3208328 w 3210971"/>
                <a:gd name="connsiteY23" fmla="*/ 221993 h 610481"/>
                <a:gd name="connsiteX24" fmla="*/ 3210971 w 3210971"/>
                <a:gd name="connsiteY24" fmla="*/ 203494 h 610481"/>
                <a:gd name="connsiteX25" fmla="*/ 3210971 w 3210971"/>
                <a:gd name="connsiteY25" fmla="*/ 190280 h 610481"/>
                <a:gd name="connsiteX26" fmla="*/ 3208328 w 3210971"/>
                <a:gd name="connsiteY26" fmla="*/ 174423 h 610481"/>
                <a:gd name="connsiteX27" fmla="*/ 3192471 w 3210971"/>
                <a:gd name="connsiteY27" fmla="*/ 150638 h 610481"/>
                <a:gd name="connsiteX28" fmla="*/ 3176615 w 3210971"/>
                <a:gd name="connsiteY28" fmla="*/ 134782 h 610481"/>
                <a:gd name="connsiteX29" fmla="*/ 3102617 w 3210971"/>
                <a:gd name="connsiteY29" fmla="*/ 95140 h 610481"/>
                <a:gd name="connsiteX30" fmla="*/ 2991620 w 3210971"/>
                <a:gd name="connsiteY30" fmla="*/ 44927 h 610481"/>
                <a:gd name="connsiteX31" fmla="*/ 2896481 w 3210971"/>
                <a:gd name="connsiteY31" fmla="*/ 13214 h 610481"/>
                <a:gd name="connsiteX32" fmla="*/ 2833054 w 3210971"/>
                <a:gd name="connsiteY32" fmla="*/ 0 h 610481"/>
                <a:gd name="connsiteX33" fmla="*/ 2814555 w 3210971"/>
                <a:gd name="connsiteY33" fmla="*/ 0 h 610481"/>
                <a:gd name="connsiteX34" fmla="*/ 2777556 w 3210971"/>
                <a:gd name="connsiteY34" fmla="*/ 13214 h 610481"/>
                <a:gd name="connsiteX35" fmla="*/ 2671845 w 3210971"/>
                <a:gd name="connsiteY35" fmla="*/ 63427 h 610481"/>
                <a:gd name="connsiteX36" fmla="*/ 2547634 w 3210971"/>
                <a:gd name="connsiteY36" fmla="*/ 132139 h 610481"/>
                <a:gd name="connsiteX37" fmla="*/ 2468351 w 3210971"/>
                <a:gd name="connsiteY37" fmla="*/ 145353 h 610481"/>
                <a:gd name="connsiteX38" fmla="*/ 2177646 w 3210971"/>
                <a:gd name="connsiteY38" fmla="*/ 177066 h 610481"/>
                <a:gd name="connsiteX39" fmla="*/ 1847299 w 3210971"/>
                <a:gd name="connsiteY39" fmla="*/ 211422 h 610481"/>
                <a:gd name="connsiteX40" fmla="*/ 1715160 w 3210971"/>
                <a:gd name="connsiteY40" fmla="*/ 227279 h 610481"/>
                <a:gd name="connsiteX41" fmla="*/ 1509024 w 3210971"/>
                <a:gd name="connsiteY41" fmla="*/ 266920 h 610481"/>
                <a:gd name="connsiteX42" fmla="*/ 1305530 w 3210971"/>
                <a:gd name="connsiteY42" fmla="*/ 293348 h 610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210971" h="610481">
                  <a:moveTo>
                    <a:pt x="1305530" y="293348"/>
                  </a:moveTo>
                  <a:lnTo>
                    <a:pt x="998968" y="330347"/>
                  </a:lnTo>
                  <a:lnTo>
                    <a:pt x="700335" y="367346"/>
                  </a:lnTo>
                  <a:lnTo>
                    <a:pt x="486270" y="396416"/>
                  </a:lnTo>
                  <a:lnTo>
                    <a:pt x="422844" y="401702"/>
                  </a:lnTo>
                  <a:lnTo>
                    <a:pt x="298633" y="412273"/>
                  </a:lnTo>
                  <a:lnTo>
                    <a:pt x="134781" y="422844"/>
                  </a:lnTo>
                  <a:lnTo>
                    <a:pt x="0" y="428130"/>
                  </a:lnTo>
                  <a:lnTo>
                    <a:pt x="47570" y="610481"/>
                  </a:lnTo>
                  <a:lnTo>
                    <a:pt x="298633" y="584053"/>
                  </a:lnTo>
                  <a:lnTo>
                    <a:pt x="607838" y="544412"/>
                  </a:lnTo>
                  <a:lnTo>
                    <a:pt x="991040" y="496842"/>
                  </a:lnTo>
                  <a:lnTo>
                    <a:pt x="1342529" y="451915"/>
                  </a:lnTo>
                  <a:lnTo>
                    <a:pt x="1583022" y="422844"/>
                  </a:lnTo>
                  <a:lnTo>
                    <a:pt x="1923940" y="388488"/>
                  </a:lnTo>
                  <a:lnTo>
                    <a:pt x="2293928" y="348846"/>
                  </a:lnTo>
                  <a:lnTo>
                    <a:pt x="2597847" y="314490"/>
                  </a:lnTo>
                  <a:lnTo>
                    <a:pt x="2743200" y="306562"/>
                  </a:lnTo>
                  <a:lnTo>
                    <a:pt x="2920266" y="293348"/>
                  </a:lnTo>
                  <a:lnTo>
                    <a:pt x="3057690" y="280134"/>
                  </a:lnTo>
                  <a:lnTo>
                    <a:pt x="3134330" y="266920"/>
                  </a:lnTo>
                  <a:lnTo>
                    <a:pt x="3166044" y="253707"/>
                  </a:lnTo>
                  <a:lnTo>
                    <a:pt x="3189829" y="240493"/>
                  </a:lnTo>
                  <a:lnTo>
                    <a:pt x="3208328" y="221993"/>
                  </a:lnTo>
                  <a:lnTo>
                    <a:pt x="3210971" y="203494"/>
                  </a:lnTo>
                  <a:lnTo>
                    <a:pt x="3210971" y="190280"/>
                  </a:lnTo>
                  <a:lnTo>
                    <a:pt x="3208328" y="174423"/>
                  </a:lnTo>
                  <a:lnTo>
                    <a:pt x="3192471" y="150638"/>
                  </a:lnTo>
                  <a:lnTo>
                    <a:pt x="3176615" y="134782"/>
                  </a:lnTo>
                  <a:lnTo>
                    <a:pt x="3102617" y="95140"/>
                  </a:lnTo>
                  <a:lnTo>
                    <a:pt x="2991620" y="44927"/>
                  </a:lnTo>
                  <a:lnTo>
                    <a:pt x="2896481" y="13214"/>
                  </a:lnTo>
                  <a:lnTo>
                    <a:pt x="2833054" y="0"/>
                  </a:lnTo>
                  <a:lnTo>
                    <a:pt x="2814555" y="0"/>
                  </a:lnTo>
                  <a:lnTo>
                    <a:pt x="2777556" y="13214"/>
                  </a:lnTo>
                  <a:lnTo>
                    <a:pt x="2671845" y="63427"/>
                  </a:lnTo>
                  <a:lnTo>
                    <a:pt x="2547634" y="132139"/>
                  </a:lnTo>
                  <a:lnTo>
                    <a:pt x="2468351" y="145353"/>
                  </a:lnTo>
                  <a:lnTo>
                    <a:pt x="2177646" y="177066"/>
                  </a:lnTo>
                  <a:lnTo>
                    <a:pt x="1847299" y="211422"/>
                  </a:lnTo>
                  <a:lnTo>
                    <a:pt x="1715160" y="227279"/>
                  </a:lnTo>
                  <a:lnTo>
                    <a:pt x="1509024" y="266920"/>
                  </a:lnTo>
                  <a:lnTo>
                    <a:pt x="1305530" y="2933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04DFED3C-C0DD-4B7D-9A8E-D545DD4A45F8}"/>
                </a:ext>
              </a:extLst>
            </p:cNvPr>
            <p:cNvSpPr/>
            <p:nvPr/>
          </p:nvSpPr>
          <p:spPr>
            <a:xfrm>
              <a:off x="3368675" y="2924175"/>
              <a:ext cx="1435100" cy="447675"/>
            </a:xfrm>
            <a:custGeom>
              <a:avLst/>
              <a:gdLst>
                <a:gd name="connsiteX0" fmla="*/ 726763 w 1435026"/>
                <a:gd name="connsiteY0" fmla="*/ 348847 h 446629"/>
                <a:gd name="connsiteX1" fmla="*/ 549697 w 1435026"/>
                <a:gd name="connsiteY1" fmla="*/ 396417 h 446629"/>
                <a:gd name="connsiteX2" fmla="*/ 467771 w 1435026"/>
                <a:gd name="connsiteY2" fmla="*/ 414916 h 446629"/>
                <a:gd name="connsiteX3" fmla="*/ 375274 w 1435026"/>
                <a:gd name="connsiteY3" fmla="*/ 430773 h 446629"/>
                <a:gd name="connsiteX4" fmla="*/ 303919 w 1435026"/>
                <a:gd name="connsiteY4" fmla="*/ 441344 h 446629"/>
                <a:gd name="connsiteX5" fmla="*/ 256349 w 1435026"/>
                <a:gd name="connsiteY5" fmla="*/ 446629 h 446629"/>
                <a:gd name="connsiteX6" fmla="*/ 214065 w 1435026"/>
                <a:gd name="connsiteY6" fmla="*/ 441344 h 446629"/>
                <a:gd name="connsiteX7" fmla="*/ 103068 w 1435026"/>
                <a:gd name="connsiteY7" fmla="*/ 428130 h 446629"/>
                <a:gd name="connsiteX8" fmla="*/ 0 w 1435026"/>
                <a:gd name="connsiteY8" fmla="*/ 417559 h 446629"/>
                <a:gd name="connsiteX9" fmla="*/ 15856 w 1435026"/>
                <a:gd name="connsiteY9" fmla="*/ 264278 h 446629"/>
                <a:gd name="connsiteX10" fmla="*/ 177066 w 1435026"/>
                <a:gd name="connsiteY10" fmla="*/ 266921 h 446629"/>
                <a:gd name="connsiteX11" fmla="*/ 354132 w 1435026"/>
                <a:gd name="connsiteY11" fmla="*/ 266921 h 446629"/>
                <a:gd name="connsiteX12" fmla="*/ 367345 w 1435026"/>
                <a:gd name="connsiteY12" fmla="*/ 266921 h 446629"/>
                <a:gd name="connsiteX13" fmla="*/ 417558 w 1435026"/>
                <a:gd name="connsiteY13" fmla="*/ 256349 h 446629"/>
                <a:gd name="connsiteX14" fmla="*/ 597267 w 1435026"/>
                <a:gd name="connsiteY14" fmla="*/ 214065 h 446629"/>
                <a:gd name="connsiteX15" fmla="*/ 850973 w 1435026"/>
                <a:gd name="connsiteY15" fmla="*/ 137425 h 446629"/>
                <a:gd name="connsiteX16" fmla="*/ 932899 w 1435026"/>
                <a:gd name="connsiteY16" fmla="*/ 108354 h 446629"/>
                <a:gd name="connsiteX17" fmla="*/ 948756 w 1435026"/>
                <a:gd name="connsiteY17" fmla="*/ 92497 h 446629"/>
                <a:gd name="connsiteX18" fmla="*/ 972541 w 1435026"/>
                <a:gd name="connsiteY18" fmla="*/ 68712 h 446629"/>
                <a:gd name="connsiteX19" fmla="*/ 1006897 w 1435026"/>
                <a:gd name="connsiteY19" fmla="*/ 42285 h 446629"/>
                <a:gd name="connsiteX20" fmla="*/ 1043896 w 1435026"/>
                <a:gd name="connsiteY20" fmla="*/ 18500 h 446629"/>
                <a:gd name="connsiteX21" fmla="*/ 1078252 w 1435026"/>
                <a:gd name="connsiteY21" fmla="*/ 0 h 446629"/>
                <a:gd name="connsiteX22" fmla="*/ 1088823 w 1435026"/>
                <a:gd name="connsiteY22" fmla="*/ 0 h 446629"/>
                <a:gd name="connsiteX23" fmla="*/ 1107322 w 1435026"/>
                <a:gd name="connsiteY23" fmla="*/ 0 h 446629"/>
                <a:gd name="connsiteX24" fmla="*/ 1152249 w 1435026"/>
                <a:gd name="connsiteY24" fmla="*/ 18500 h 446629"/>
                <a:gd name="connsiteX25" fmla="*/ 1199819 w 1435026"/>
                <a:gd name="connsiteY25" fmla="*/ 42285 h 446629"/>
                <a:gd name="connsiteX26" fmla="*/ 1252675 w 1435026"/>
                <a:gd name="connsiteY26" fmla="*/ 79284 h 446629"/>
                <a:gd name="connsiteX27" fmla="*/ 1289674 w 1435026"/>
                <a:gd name="connsiteY27" fmla="*/ 108354 h 446629"/>
                <a:gd name="connsiteX28" fmla="*/ 1361029 w 1435026"/>
                <a:gd name="connsiteY28" fmla="*/ 174423 h 446629"/>
                <a:gd name="connsiteX29" fmla="*/ 1413884 w 1435026"/>
                <a:gd name="connsiteY29" fmla="*/ 229922 h 446629"/>
                <a:gd name="connsiteX30" fmla="*/ 1432384 w 1435026"/>
                <a:gd name="connsiteY30" fmla="*/ 253707 h 446629"/>
                <a:gd name="connsiteX31" fmla="*/ 1435026 w 1435026"/>
                <a:gd name="connsiteY31" fmla="*/ 266921 h 446629"/>
                <a:gd name="connsiteX32" fmla="*/ 1435026 w 1435026"/>
                <a:gd name="connsiteY32" fmla="*/ 282777 h 446629"/>
                <a:gd name="connsiteX33" fmla="*/ 1429741 w 1435026"/>
                <a:gd name="connsiteY33" fmla="*/ 303919 h 446629"/>
                <a:gd name="connsiteX34" fmla="*/ 1416527 w 1435026"/>
                <a:gd name="connsiteY34" fmla="*/ 325062 h 446629"/>
                <a:gd name="connsiteX35" fmla="*/ 1374243 w 1435026"/>
                <a:gd name="connsiteY35" fmla="*/ 364703 h 446629"/>
                <a:gd name="connsiteX36" fmla="*/ 1355743 w 1435026"/>
                <a:gd name="connsiteY36" fmla="*/ 375274 h 446629"/>
                <a:gd name="connsiteX37" fmla="*/ 1057110 w 1435026"/>
                <a:gd name="connsiteY37" fmla="*/ 277492 h 446629"/>
                <a:gd name="connsiteX38" fmla="*/ 1014825 w 1435026"/>
                <a:gd name="connsiteY38" fmla="*/ 266921 h 446629"/>
                <a:gd name="connsiteX39" fmla="*/ 998969 w 1435026"/>
                <a:gd name="connsiteY39" fmla="*/ 269563 h 446629"/>
                <a:gd name="connsiteX40" fmla="*/ 922328 w 1435026"/>
                <a:gd name="connsiteY40" fmla="*/ 290706 h 446629"/>
                <a:gd name="connsiteX41" fmla="*/ 726763 w 1435026"/>
                <a:gd name="connsiteY41" fmla="*/ 348847 h 4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435026" h="446629">
                  <a:moveTo>
                    <a:pt x="726763" y="348847"/>
                  </a:moveTo>
                  <a:lnTo>
                    <a:pt x="549697" y="396417"/>
                  </a:lnTo>
                  <a:lnTo>
                    <a:pt x="467771" y="414916"/>
                  </a:lnTo>
                  <a:lnTo>
                    <a:pt x="375274" y="430773"/>
                  </a:lnTo>
                  <a:lnTo>
                    <a:pt x="303919" y="441344"/>
                  </a:lnTo>
                  <a:lnTo>
                    <a:pt x="256349" y="446629"/>
                  </a:lnTo>
                  <a:lnTo>
                    <a:pt x="214065" y="441344"/>
                  </a:lnTo>
                  <a:lnTo>
                    <a:pt x="103068" y="428130"/>
                  </a:lnTo>
                  <a:lnTo>
                    <a:pt x="0" y="417559"/>
                  </a:lnTo>
                  <a:lnTo>
                    <a:pt x="15856" y="264278"/>
                  </a:lnTo>
                  <a:lnTo>
                    <a:pt x="177066" y="266921"/>
                  </a:lnTo>
                  <a:lnTo>
                    <a:pt x="354132" y="266921"/>
                  </a:lnTo>
                  <a:lnTo>
                    <a:pt x="367345" y="266921"/>
                  </a:lnTo>
                  <a:lnTo>
                    <a:pt x="417558" y="256349"/>
                  </a:lnTo>
                  <a:lnTo>
                    <a:pt x="597267" y="214065"/>
                  </a:lnTo>
                  <a:lnTo>
                    <a:pt x="850973" y="137425"/>
                  </a:lnTo>
                  <a:lnTo>
                    <a:pt x="932899" y="108354"/>
                  </a:lnTo>
                  <a:lnTo>
                    <a:pt x="948756" y="92497"/>
                  </a:lnTo>
                  <a:lnTo>
                    <a:pt x="972541" y="68712"/>
                  </a:lnTo>
                  <a:lnTo>
                    <a:pt x="1006897" y="42285"/>
                  </a:lnTo>
                  <a:lnTo>
                    <a:pt x="1043896" y="18500"/>
                  </a:lnTo>
                  <a:lnTo>
                    <a:pt x="1078252" y="0"/>
                  </a:lnTo>
                  <a:lnTo>
                    <a:pt x="1088823" y="0"/>
                  </a:lnTo>
                  <a:lnTo>
                    <a:pt x="1107322" y="0"/>
                  </a:lnTo>
                  <a:lnTo>
                    <a:pt x="1152249" y="18500"/>
                  </a:lnTo>
                  <a:lnTo>
                    <a:pt x="1199819" y="42285"/>
                  </a:lnTo>
                  <a:lnTo>
                    <a:pt x="1252675" y="79284"/>
                  </a:lnTo>
                  <a:lnTo>
                    <a:pt x="1289674" y="108354"/>
                  </a:lnTo>
                  <a:lnTo>
                    <a:pt x="1361029" y="174423"/>
                  </a:lnTo>
                  <a:lnTo>
                    <a:pt x="1413884" y="229922"/>
                  </a:lnTo>
                  <a:lnTo>
                    <a:pt x="1432384" y="253707"/>
                  </a:lnTo>
                  <a:lnTo>
                    <a:pt x="1435026" y="266921"/>
                  </a:lnTo>
                  <a:lnTo>
                    <a:pt x="1435026" y="282777"/>
                  </a:lnTo>
                  <a:lnTo>
                    <a:pt x="1429741" y="303919"/>
                  </a:lnTo>
                  <a:lnTo>
                    <a:pt x="1416527" y="325062"/>
                  </a:lnTo>
                  <a:lnTo>
                    <a:pt x="1374243" y="364703"/>
                  </a:lnTo>
                  <a:lnTo>
                    <a:pt x="1355743" y="375274"/>
                  </a:lnTo>
                  <a:lnTo>
                    <a:pt x="1057110" y="277492"/>
                  </a:lnTo>
                  <a:lnTo>
                    <a:pt x="1014825" y="266921"/>
                  </a:lnTo>
                  <a:lnTo>
                    <a:pt x="998969" y="269563"/>
                  </a:lnTo>
                  <a:lnTo>
                    <a:pt x="922328" y="290706"/>
                  </a:lnTo>
                  <a:lnTo>
                    <a:pt x="726763" y="3488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41ADB30B-624A-4F99-BF66-C36F7896C697}"/>
                </a:ext>
              </a:extLst>
            </p:cNvPr>
            <p:cNvSpPr/>
            <p:nvPr/>
          </p:nvSpPr>
          <p:spPr>
            <a:xfrm>
              <a:off x="3984625" y="3149600"/>
              <a:ext cx="825500" cy="1482725"/>
            </a:xfrm>
            <a:custGeom>
              <a:avLst/>
              <a:gdLst>
                <a:gd name="connsiteX0" fmla="*/ 380560 w 824546"/>
                <a:gd name="connsiteY0" fmla="*/ 539126 h 1482597"/>
                <a:gd name="connsiteX1" fmla="*/ 422844 w 824546"/>
                <a:gd name="connsiteY1" fmla="*/ 409630 h 1482597"/>
                <a:gd name="connsiteX2" fmla="*/ 459843 w 824546"/>
                <a:gd name="connsiteY2" fmla="*/ 285420 h 1482597"/>
                <a:gd name="connsiteX3" fmla="*/ 486271 w 824546"/>
                <a:gd name="connsiteY3" fmla="*/ 184995 h 1482597"/>
                <a:gd name="connsiteX4" fmla="*/ 494199 w 824546"/>
                <a:gd name="connsiteY4" fmla="*/ 150638 h 1482597"/>
                <a:gd name="connsiteX5" fmla="*/ 494199 w 824546"/>
                <a:gd name="connsiteY5" fmla="*/ 132139 h 1482597"/>
                <a:gd name="connsiteX6" fmla="*/ 494199 w 824546"/>
                <a:gd name="connsiteY6" fmla="*/ 110997 h 1482597"/>
                <a:gd name="connsiteX7" fmla="*/ 483628 w 824546"/>
                <a:gd name="connsiteY7" fmla="*/ 79284 h 1482597"/>
                <a:gd name="connsiteX8" fmla="*/ 475699 w 824546"/>
                <a:gd name="connsiteY8" fmla="*/ 68712 h 1482597"/>
                <a:gd name="connsiteX9" fmla="*/ 417558 w 824546"/>
                <a:gd name="connsiteY9" fmla="*/ 0 h 1482597"/>
                <a:gd name="connsiteX10" fmla="*/ 824546 w 824546"/>
                <a:gd name="connsiteY10" fmla="*/ 100426 h 1482597"/>
                <a:gd name="connsiteX11" fmla="*/ 798118 w 824546"/>
                <a:gd name="connsiteY11" fmla="*/ 132139 h 1482597"/>
                <a:gd name="connsiteX12" fmla="*/ 766405 w 824546"/>
                <a:gd name="connsiteY12" fmla="*/ 161210 h 1482597"/>
                <a:gd name="connsiteX13" fmla="*/ 758476 w 824546"/>
                <a:gd name="connsiteY13" fmla="*/ 171781 h 1482597"/>
                <a:gd name="connsiteX14" fmla="*/ 718835 w 824546"/>
                <a:gd name="connsiteY14" fmla="*/ 274849 h 1482597"/>
                <a:gd name="connsiteX15" fmla="*/ 650123 w 824546"/>
                <a:gd name="connsiteY15" fmla="*/ 454558 h 1482597"/>
                <a:gd name="connsiteX16" fmla="*/ 584053 w 824546"/>
                <a:gd name="connsiteY16" fmla="*/ 623695 h 1482597"/>
                <a:gd name="connsiteX17" fmla="*/ 510056 w 824546"/>
                <a:gd name="connsiteY17" fmla="*/ 808689 h 1482597"/>
                <a:gd name="connsiteX18" fmla="*/ 473057 w 824546"/>
                <a:gd name="connsiteY18" fmla="*/ 895901 h 1482597"/>
                <a:gd name="connsiteX19" fmla="*/ 396416 w 824546"/>
                <a:gd name="connsiteY19" fmla="*/ 1070324 h 1482597"/>
                <a:gd name="connsiteX20" fmla="*/ 372631 w 824546"/>
                <a:gd name="connsiteY20" fmla="*/ 1117894 h 1482597"/>
                <a:gd name="connsiteX21" fmla="*/ 338275 w 824546"/>
                <a:gd name="connsiteY21" fmla="*/ 1189249 h 1482597"/>
                <a:gd name="connsiteX22" fmla="*/ 295991 w 824546"/>
                <a:gd name="connsiteY22" fmla="*/ 1263247 h 1482597"/>
                <a:gd name="connsiteX23" fmla="*/ 258992 w 824546"/>
                <a:gd name="connsiteY23" fmla="*/ 1324030 h 1482597"/>
                <a:gd name="connsiteX24" fmla="*/ 211422 w 824546"/>
                <a:gd name="connsiteY24" fmla="*/ 1384814 h 1482597"/>
                <a:gd name="connsiteX25" fmla="*/ 153281 w 824546"/>
                <a:gd name="connsiteY25" fmla="*/ 1442955 h 1482597"/>
                <a:gd name="connsiteX26" fmla="*/ 95140 w 824546"/>
                <a:gd name="connsiteY26" fmla="*/ 1482597 h 1482597"/>
                <a:gd name="connsiteX27" fmla="*/ 68712 w 824546"/>
                <a:gd name="connsiteY27" fmla="*/ 1482597 h 1482597"/>
                <a:gd name="connsiteX28" fmla="*/ 39642 w 824546"/>
                <a:gd name="connsiteY28" fmla="*/ 1469383 h 1482597"/>
                <a:gd name="connsiteX29" fmla="*/ 21142 w 824546"/>
                <a:gd name="connsiteY29" fmla="*/ 1445598 h 1482597"/>
                <a:gd name="connsiteX30" fmla="*/ 7928 w 824546"/>
                <a:gd name="connsiteY30" fmla="*/ 1403314 h 1482597"/>
                <a:gd name="connsiteX31" fmla="*/ 0 w 824546"/>
                <a:gd name="connsiteY31" fmla="*/ 1337244 h 1482597"/>
                <a:gd name="connsiteX32" fmla="*/ 184994 w 824546"/>
                <a:gd name="connsiteY32" fmla="*/ 985755 h 1482597"/>
                <a:gd name="connsiteX33" fmla="*/ 229921 w 824546"/>
                <a:gd name="connsiteY33" fmla="*/ 906472 h 1482597"/>
                <a:gd name="connsiteX34" fmla="*/ 274849 w 824546"/>
                <a:gd name="connsiteY34" fmla="*/ 813975 h 1482597"/>
                <a:gd name="connsiteX35" fmla="*/ 314490 w 824546"/>
                <a:gd name="connsiteY35" fmla="*/ 726763 h 1482597"/>
                <a:gd name="connsiteX36" fmla="*/ 380560 w 824546"/>
                <a:gd name="connsiteY36" fmla="*/ 539126 h 148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4546" h="1482597">
                  <a:moveTo>
                    <a:pt x="380560" y="539126"/>
                  </a:moveTo>
                  <a:lnTo>
                    <a:pt x="422844" y="409630"/>
                  </a:lnTo>
                  <a:lnTo>
                    <a:pt x="459843" y="285420"/>
                  </a:lnTo>
                  <a:lnTo>
                    <a:pt x="486271" y="184995"/>
                  </a:lnTo>
                  <a:lnTo>
                    <a:pt x="494199" y="150638"/>
                  </a:lnTo>
                  <a:lnTo>
                    <a:pt x="494199" y="132139"/>
                  </a:lnTo>
                  <a:lnTo>
                    <a:pt x="494199" y="110997"/>
                  </a:lnTo>
                  <a:lnTo>
                    <a:pt x="483628" y="79284"/>
                  </a:lnTo>
                  <a:lnTo>
                    <a:pt x="475699" y="68712"/>
                  </a:lnTo>
                  <a:lnTo>
                    <a:pt x="417558" y="0"/>
                  </a:lnTo>
                  <a:lnTo>
                    <a:pt x="824546" y="100426"/>
                  </a:lnTo>
                  <a:lnTo>
                    <a:pt x="798118" y="132139"/>
                  </a:lnTo>
                  <a:lnTo>
                    <a:pt x="766405" y="161210"/>
                  </a:lnTo>
                  <a:lnTo>
                    <a:pt x="758476" y="171781"/>
                  </a:lnTo>
                  <a:lnTo>
                    <a:pt x="718835" y="274849"/>
                  </a:lnTo>
                  <a:lnTo>
                    <a:pt x="650123" y="454558"/>
                  </a:lnTo>
                  <a:lnTo>
                    <a:pt x="584053" y="623695"/>
                  </a:lnTo>
                  <a:lnTo>
                    <a:pt x="510056" y="808689"/>
                  </a:lnTo>
                  <a:lnTo>
                    <a:pt x="473057" y="895901"/>
                  </a:lnTo>
                  <a:lnTo>
                    <a:pt x="396416" y="1070324"/>
                  </a:lnTo>
                  <a:lnTo>
                    <a:pt x="372631" y="1117894"/>
                  </a:lnTo>
                  <a:lnTo>
                    <a:pt x="338275" y="1189249"/>
                  </a:lnTo>
                  <a:lnTo>
                    <a:pt x="295991" y="1263247"/>
                  </a:lnTo>
                  <a:lnTo>
                    <a:pt x="258992" y="1324030"/>
                  </a:lnTo>
                  <a:lnTo>
                    <a:pt x="211422" y="1384814"/>
                  </a:lnTo>
                  <a:lnTo>
                    <a:pt x="153281" y="1442955"/>
                  </a:lnTo>
                  <a:lnTo>
                    <a:pt x="95140" y="1482597"/>
                  </a:lnTo>
                  <a:lnTo>
                    <a:pt x="68712" y="1482597"/>
                  </a:lnTo>
                  <a:lnTo>
                    <a:pt x="39642" y="1469383"/>
                  </a:lnTo>
                  <a:lnTo>
                    <a:pt x="21142" y="1445598"/>
                  </a:lnTo>
                  <a:lnTo>
                    <a:pt x="7928" y="1403314"/>
                  </a:lnTo>
                  <a:lnTo>
                    <a:pt x="0" y="1337244"/>
                  </a:lnTo>
                  <a:lnTo>
                    <a:pt x="184994" y="985755"/>
                  </a:lnTo>
                  <a:lnTo>
                    <a:pt x="229921" y="906472"/>
                  </a:lnTo>
                  <a:lnTo>
                    <a:pt x="274849" y="813975"/>
                  </a:lnTo>
                  <a:lnTo>
                    <a:pt x="314490" y="726763"/>
                  </a:lnTo>
                  <a:lnTo>
                    <a:pt x="380560" y="5391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F43E7298-A786-495A-B1BA-FF72C901A69A}"/>
                </a:ext>
              </a:extLst>
            </p:cNvPr>
            <p:cNvSpPr/>
            <p:nvPr/>
          </p:nvSpPr>
          <p:spPr>
            <a:xfrm>
              <a:off x="3573463" y="4019550"/>
              <a:ext cx="636587" cy="587375"/>
            </a:xfrm>
            <a:custGeom>
              <a:avLst/>
              <a:gdLst>
                <a:gd name="connsiteX0" fmla="*/ 198208 w 636909"/>
                <a:gd name="connsiteY0" fmla="*/ 216708 h 586696"/>
                <a:gd name="connsiteX1" fmla="*/ 290705 w 636909"/>
                <a:gd name="connsiteY1" fmla="*/ 301276 h 586696"/>
                <a:gd name="connsiteX2" fmla="*/ 325061 w 636909"/>
                <a:gd name="connsiteY2" fmla="*/ 332990 h 586696"/>
                <a:gd name="connsiteX3" fmla="*/ 348846 w 636909"/>
                <a:gd name="connsiteY3" fmla="*/ 359417 h 586696"/>
                <a:gd name="connsiteX4" fmla="*/ 372631 w 636909"/>
                <a:gd name="connsiteY4" fmla="*/ 385845 h 586696"/>
                <a:gd name="connsiteX5" fmla="*/ 399059 w 636909"/>
                <a:gd name="connsiteY5" fmla="*/ 420201 h 586696"/>
                <a:gd name="connsiteX6" fmla="*/ 406987 w 636909"/>
                <a:gd name="connsiteY6" fmla="*/ 441343 h 586696"/>
                <a:gd name="connsiteX7" fmla="*/ 412273 w 636909"/>
                <a:gd name="connsiteY7" fmla="*/ 465128 h 586696"/>
                <a:gd name="connsiteX8" fmla="*/ 422844 w 636909"/>
                <a:gd name="connsiteY8" fmla="*/ 531198 h 586696"/>
                <a:gd name="connsiteX9" fmla="*/ 449272 w 636909"/>
                <a:gd name="connsiteY9" fmla="*/ 586696 h 586696"/>
                <a:gd name="connsiteX10" fmla="*/ 636909 w 636909"/>
                <a:gd name="connsiteY10" fmla="*/ 55498 h 586696"/>
                <a:gd name="connsiteX11" fmla="*/ 602553 w 636909"/>
                <a:gd name="connsiteY11" fmla="*/ 108354 h 586696"/>
                <a:gd name="connsiteX12" fmla="*/ 576125 w 636909"/>
                <a:gd name="connsiteY12" fmla="*/ 140067 h 586696"/>
                <a:gd name="connsiteX13" fmla="*/ 554983 w 636909"/>
                <a:gd name="connsiteY13" fmla="*/ 155924 h 586696"/>
                <a:gd name="connsiteX14" fmla="*/ 539126 w 636909"/>
                <a:gd name="connsiteY14" fmla="*/ 163852 h 586696"/>
                <a:gd name="connsiteX15" fmla="*/ 510056 w 636909"/>
                <a:gd name="connsiteY15" fmla="*/ 171780 h 586696"/>
                <a:gd name="connsiteX16" fmla="*/ 473057 w 636909"/>
                <a:gd name="connsiteY16" fmla="*/ 174423 h 586696"/>
                <a:gd name="connsiteX17" fmla="*/ 430772 w 636909"/>
                <a:gd name="connsiteY17" fmla="*/ 169138 h 586696"/>
                <a:gd name="connsiteX18" fmla="*/ 338275 w 636909"/>
                <a:gd name="connsiteY18" fmla="*/ 137424 h 586696"/>
                <a:gd name="connsiteX19" fmla="*/ 184994 w 636909"/>
                <a:gd name="connsiteY19" fmla="*/ 73998 h 586696"/>
                <a:gd name="connsiteX20" fmla="*/ 58141 w 636909"/>
                <a:gd name="connsiteY20" fmla="*/ 13214 h 586696"/>
                <a:gd name="connsiteX21" fmla="*/ 23785 w 636909"/>
                <a:gd name="connsiteY21" fmla="*/ 0 h 586696"/>
                <a:gd name="connsiteX22" fmla="*/ 10571 w 636909"/>
                <a:gd name="connsiteY22" fmla="*/ 0 h 586696"/>
                <a:gd name="connsiteX23" fmla="*/ 0 w 636909"/>
                <a:gd name="connsiteY23" fmla="*/ 5286 h 586696"/>
                <a:gd name="connsiteX24" fmla="*/ 0 w 636909"/>
                <a:gd name="connsiteY24" fmla="*/ 18500 h 586696"/>
                <a:gd name="connsiteX25" fmla="*/ 7929 w 636909"/>
                <a:gd name="connsiteY25" fmla="*/ 47570 h 586696"/>
                <a:gd name="connsiteX26" fmla="*/ 26428 w 636909"/>
                <a:gd name="connsiteY26" fmla="*/ 66069 h 586696"/>
                <a:gd name="connsiteX27" fmla="*/ 118925 w 636909"/>
                <a:gd name="connsiteY27" fmla="*/ 147995 h 586696"/>
                <a:gd name="connsiteX28" fmla="*/ 198208 w 636909"/>
                <a:gd name="connsiteY28" fmla="*/ 216708 h 58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36909" h="586696">
                  <a:moveTo>
                    <a:pt x="198208" y="216708"/>
                  </a:moveTo>
                  <a:lnTo>
                    <a:pt x="290705" y="301276"/>
                  </a:lnTo>
                  <a:lnTo>
                    <a:pt x="325061" y="332990"/>
                  </a:lnTo>
                  <a:lnTo>
                    <a:pt x="348846" y="359417"/>
                  </a:lnTo>
                  <a:lnTo>
                    <a:pt x="372631" y="385845"/>
                  </a:lnTo>
                  <a:lnTo>
                    <a:pt x="399059" y="420201"/>
                  </a:lnTo>
                  <a:lnTo>
                    <a:pt x="406987" y="441343"/>
                  </a:lnTo>
                  <a:lnTo>
                    <a:pt x="412273" y="465128"/>
                  </a:lnTo>
                  <a:lnTo>
                    <a:pt x="422844" y="531198"/>
                  </a:lnTo>
                  <a:lnTo>
                    <a:pt x="449272" y="586696"/>
                  </a:lnTo>
                  <a:lnTo>
                    <a:pt x="636909" y="55498"/>
                  </a:lnTo>
                  <a:lnTo>
                    <a:pt x="602553" y="108354"/>
                  </a:lnTo>
                  <a:lnTo>
                    <a:pt x="576125" y="140067"/>
                  </a:lnTo>
                  <a:lnTo>
                    <a:pt x="554983" y="155924"/>
                  </a:lnTo>
                  <a:lnTo>
                    <a:pt x="539126" y="163852"/>
                  </a:lnTo>
                  <a:lnTo>
                    <a:pt x="510056" y="171780"/>
                  </a:lnTo>
                  <a:lnTo>
                    <a:pt x="473057" y="174423"/>
                  </a:lnTo>
                  <a:lnTo>
                    <a:pt x="430772" y="169138"/>
                  </a:lnTo>
                  <a:lnTo>
                    <a:pt x="338275" y="137424"/>
                  </a:lnTo>
                  <a:lnTo>
                    <a:pt x="184994" y="73998"/>
                  </a:lnTo>
                  <a:lnTo>
                    <a:pt x="58141" y="13214"/>
                  </a:lnTo>
                  <a:lnTo>
                    <a:pt x="23785" y="0"/>
                  </a:lnTo>
                  <a:lnTo>
                    <a:pt x="10571" y="0"/>
                  </a:lnTo>
                  <a:lnTo>
                    <a:pt x="0" y="5286"/>
                  </a:lnTo>
                  <a:lnTo>
                    <a:pt x="0" y="18500"/>
                  </a:lnTo>
                  <a:lnTo>
                    <a:pt x="7929" y="47570"/>
                  </a:lnTo>
                  <a:lnTo>
                    <a:pt x="26428" y="66069"/>
                  </a:lnTo>
                  <a:lnTo>
                    <a:pt x="118925" y="147995"/>
                  </a:lnTo>
                  <a:lnTo>
                    <a:pt x="198208" y="21670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0ECF9162-BF2C-44AF-9B61-163D979E368F}"/>
                </a:ext>
              </a:extLst>
            </p:cNvPr>
            <p:cNvSpPr/>
            <p:nvPr/>
          </p:nvSpPr>
          <p:spPr>
            <a:xfrm>
              <a:off x="4373563" y="1281113"/>
              <a:ext cx="2873375" cy="3535362"/>
            </a:xfrm>
            <a:custGeom>
              <a:avLst/>
              <a:gdLst>
                <a:gd name="connsiteX0" fmla="*/ 674483 w 2874475"/>
                <a:gd name="connsiteY0" fmla="*/ 593002 h 3535379"/>
                <a:gd name="connsiteX1" fmla="*/ 642796 w 2874475"/>
                <a:gd name="connsiteY1" fmla="*/ 457200 h 3535379"/>
                <a:gd name="connsiteX2" fmla="*/ 620162 w 2874475"/>
                <a:gd name="connsiteY2" fmla="*/ 339505 h 3535379"/>
                <a:gd name="connsiteX3" fmla="*/ 606582 w 2874475"/>
                <a:gd name="connsiteY3" fmla="*/ 258024 h 3535379"/>
                <a:gd name="connsiteX4" fmla="*/ 597528 w 2874475"/>
                <a:gd name="connsiteY4" fmla="*/ 185596 h 3535379"/>
                <a:gd name="connsiteX5" fmla="*/ 597528 w 2874475"/>
                <a:gd name="connsiteY5" fmla="*/ 153909 h 3535379"/>
                <a:gd name="connsiteX6" fmla="*/ 583948 w 2874475"/>
                <a:gd name="connsiteY6" fmla="*/ 117695 h 3535379"/>
                <a:gd name="connsiteX7" fmla="*/ 565841 w 2874475"/>
                <a:gd name="connsiteY7" fmla="*/ 90535 h 3535379"/>
                <a:gd name="connsiteX8" fmla="*/ 534154 w 2874475"/>
                <a:gd name="connsiteY8" fmla="*/ 63375 h 3535379"/>
                <a:gd name="connsiteX9" fmla="*/ 506994 w 2874475"/>
                <a:gd name="connsiteY9" fmla="*/ 49794 h 3535379"/>
                <a:gd name="connsiteX10" fmla="*/ 443620 w 2874475"/>
                <a:gd name="connsiteY10" fmla="*/ 27161 h 3535379"/>
                <a:gd name="connsiteX11" fmla="*/ 344031 w 2874475"/>
                <a:gd name="connsiteY11" fmla="*/ 9054 h 3535379"/>
                <a:gd name="connsiteX12" fmla="*/ 208229 w 2874475"/>
                <a:gd name="connsiteY12" fmla="*/ 0 h 3535379"/>
                <a:gd name="connsiteX13" fmla="*/ 99588 w 2874475"/>
                <a:gd name="connsiteY13" fmla="*/ 0 h 3535379"/>
                <a:gd name="connsiteX14" fmla="*/ 63374 w 2874475"/>
                <a:gd name="connsiteY14" fmla="*/ 4527 h 3535379"/>
                <a:gd name="connsiteX15" fmla="*/ 31687 w 2874475"/>
                <a:gd name="connsiteY15" fmla="*/ 13581 h 3535379"/>
                <a:gd name="connsiteX16" fmla="*/ 9053 w 2874475"/>
                <a:gd name="connsiteY16" fmla="*/ 22634 h 3535379"/>
                <a:gd name="connsiteX17" fmla="*/ 0 w 2874475"/>
                <a:gd name="connsiteY17" fmla="*/ 40741 h 3535379"/>
                <a:gd name="connsiteX18" fmla="*/ 0 w 2874475"/>
                <a:gd name="connsiteY18" fmla="*/ 58848 h 3535379"/>
                <a:gd name="connsiteX19" fmla="*/ 18107 w 2874475"/>
                <a:gd name="connsiteY19" fmla="*/ 76955 h 3535379"/>
                <a:gd name="connsiteX20" fmla="*/ 76954 w 2874475"/>
                <a:gd name="connsiteY20" fmla="*/ 99588 h 3535379"/>
                <a:gd name="connsiteX21" fmla="*/ 140328 w 2874475"/>
                <a:gd name="connsiteY21" fmla="*/ 117695 h 3535379"/>
                <a:gd name="connsiteX22" fmla="*/ 208229 w 2874475"/>
                <a:gd name="connsiteY22" fmla="*/ 149383 h 3535379"/>
                <a:gd name="connsiteX23" fmla="*/ 258024 w 2874475"/>
                <a:gd name="connsiteY23" fmla="*/ 181070 h 3535379"/>
                <a:gd name="connsiteX24" fmla="*/ 289711 w 2874475"/>
                <a:gd name="connsiteY24" fmla="*/ 208230 h 3535379"/>
                <a:gd name="connsiteX25" fmla="*/ 303291 w 2874475"/>
                <a:gd name="connsiteY25" fmla="*/ 239917 h 3535379"/>
                <a:gd name="connsiteX26" fmla="*/ 330451 w 2874475"/>
                <a:gd name="connsiteY26" fmla="*/ 362139 h 3535379"/>
                <a:gd name="connsiteX27" fmla="*/ 348558 w 2874475"/>
                <a:gd name="connsiteY27" fmla="*/ 439093 h 3535379"/>
                <a:gd name="connsiteX28" fmla="*/ 380245 w 2874475"/>
                <a:gd name="connsiteY28" fmla="*/ 552262 h 3535379"/>
                <a:gd name="connsiteX29" fmla="*/ 411932 w 2874475"/>
                <a:gd name="connsiteY29" fmla="*/ 651850 h 3535379"/>
                <a:gd name="connsiteX30" fmla="*/ 434566 w 2874475"/>
                <a:gd name="connsiteY30" fmla="*/ 724278 h 3535379"/>
                <a:gd name="connsiteX31" fmla="*/ 475307 w 2874475"/>
                <a:gd name="connsiteY31" fmla="*/ 837446 h 3535379"/>
                <a:gd name="connsiteX32" fmla="*/ 516047 w 2874475"/>
                <a:gd name="connsiteY32" fmla="*/ 946087 h 3535379"/>
                <a:gd name="connsiteX33" fmla="*/ 588475 w 2874475"/>
                <a:gd name="connsiteY33" fmla="*/ 1109050 h 3535379"/>
                <a:gd name="connsiteX34" fmla="*/ 669956 w 2874475"/>
                <a:gd name="connsiteY34" fmla="*/ 1303699 h 3535379"/>
                <a:gd name="connsiteX35" fmla="*/ 710697 w 2874475"/>
                <a:gd name="connsiteY35" fmla="*/ 1394234 h 3535379"/>
                <a:gd name="connsiteX36" fmla="*/ 774071 w 2874475"/>
                <a:gd name="connsiteY36" fmla="*/ 1516456 h 3535379"/>
                <a:gd name="connsiteX37" fmla="*/ 841972 w 2874475"/>
                <a:gd name="connsiteY37" fmla="*/ 1647731 h 3535379"/>
                <a:gd name="connsiteX38" fmla="*/ 918926 w 2874475"/>
                <a:gd name="connsiteY38" fmla="*/ 1783533 h 3535379"/>
                <a:gd name="connsiteX39" fmla="*/ 995881 w 2874475"/>
                <a:gd name="connsiteY39" fmla="*/ 1905755 h 3535379"/>
                <a:gd name="connsiteX40" fmla="*/ 1086416 w 2874475"/>
                <a:gd name="connsiteY40" fmla="*/ 2041557 h 3535379"/>
                <a:gd name="connsiteX41" fmla="*/ 1172424 w 2874475"/>
                <a:gd name="connsiteY41" fmla="*/ 2168305 h 3535379"/>
                <a:gd name="connsiteX42" fmla="*/ 1244851 w 2874475"/>
                <a:gd name="connsiteY42" fmla="*/ 2258840 h 3535379"/>
                <a:gd name="connsiteX43" fmla="*/ 1353493 w 2874475"/>
                <a:gd name="connsiteY43" fmla="*/ 2412749 h 3535379"/>
                <a:gd name="connsiteX44" fmla="*/ 1466661 w 2874475"/>
                <a:gd name="connsiteY44" fmla="*/ 2530444 h 3535379"/>
                <a:gd name="connsiteX45" fmla="*/ 1606990 w 2874475"/>
                <a:gd name="connsiteY45" fmla="*/ 2670773 h 3535379"/>
                <a:gd name="connsiteX46" fmla="*/ 1729212 w 2874475"/>
                <a:gd name="connsiteY46" fmla="*/ 2788468 h 3535379"/>
                <a:gd name="connsiteX47" fmla="*/ 1865014 w 2874475"/>
                <a:gd name="connsiteY47" fmla="*/ 2915216 h 3535379"/>
                <a:gd name="connsiteX48" fmla="*/ 1978182 w 2874475"/>
                <a:gd name="connsiteY48" fmla="*/ 3014804 h 3535379"/>
                <a:gd name="connsiteX49" fmla="*/ 2113984 w 2874475"/>
                <a:gd name="connsiteY49" fmla="*/ 3132499 h 3535379"/>
                <a:gd name="connsiteX50" fmla="*/ 2222626 w 2874475"/>
                <a:gd name="connsiteY50" fmla="*/ 3223034 h 3535379"/>
                <a:gd name="connsiteX51" fmla="*/ 2326740 w 2874475"/>
                <a:gd name="connsiteY51" fmla="*/ 3304515 h 3535379"/>
                <a:gd name="connsiteX52" fmla="*/ 2444435 w 2874475"/>
                <a:gd name="connsiteY52" fmla="*/ 3385996 h 3535379"/>
                <a:gd name="connsiteX53" fmla="*/ 2557604 w 2874475"/>
                <a:gd name="connsiteY53" fmla="*/ 3453897 h 3535379"/>
                <a:gd name="connsiteX54" fmla="*/ 2616451 w 2874475"/>
                <a:gd name="connsiteY54" fmla="*/ 3485585 h 3535379"/>
                <a:gd name="connsiteX55" fmla="*/ 2670772 w 2874475"/>
                <a:gd name="connsiteY55" fmla="*/ 3508218 h 3535379"/>
                <a:gd name="connsiteX56" fmla="*/ 2734146 w 2874475"/>
                <a:gd name="connsiteY56" fmla="*/ 3526325 h 3535379"/>
                <a:gd name="connsiteX57" fmla="*/ 2815627 w 2874475"/>
                <a:gd name="connsiteY57" fmla="*/ 3535379 h 3535379"/>
                <a:gd name="connsiteX58" fmla="*/ 2838261 w 2874475"/>
                <a:gd name="connsiteY58" fmla="*/ 3530852 h 3535379"/>
                <a:gd name="connsiteX59" fmla="*/ 2847315 w 2874475"/>
                <a:gd name="connsiteY59" fmla="*/ 3521798 h 3535379"/>
                <a:gd name="connsiteX60" fmla="*/ 2860895 w 2874475"/>
                <a:gd name="connsiteY60" fmla="*/ 3499165 h 3535379"/>
                <a:gd name="connsiteX61" fmla="*/ 2869948 w 2874475"/>
                <a:gd name="connsiteY61" fmla="*/ 3467478 h 3535379"/>
                <a:gd name="connsiteX62" fmla="*/ 2874475 w 2874475"/>
                <a:gd name="connsiteY62" fmla="*/ 3431264 h 3535379"/>
                <a:gd name="connsiteX63" fmla="*/ 2869948 w 2874475"/>
                <a:gd name="connsiteY63" fmla="*/ 3404103 h 3535379"/>
                <a:gd name="connsiteX64" fmla="*/ 2860895 w 2874475"/>
                <a:gd name="connsiteY64" fmla="*/ 3349783 h 3535379"/>
                <a:gd name="connsiteX65" fmla="*/ 2458016 w 2874475"/>
                <a:gd name="connsiteY65" fmla="*/ 3046491 h 3535379"/>
                <a:gd name="connsiteX66" fmla="*/ 2335794 w 2874475"/>
                <a:gd name="connsiteY66" fmla="*/ 2974064 h 3535379"/>
                <a:gd name="connsiteX67" fmla="*/ 2190938 w 2874475"/>
                <a:gd name="connsiteY67" fmla="*/ 2874476 h 3535379"/>
                <a:gd name="connsiteX68" fmla="*/ 2041556 w 2874475"/>
                <a:gd name="connsiteY68" fmla="*/ 2765834 h 3535379"/>
                <a:gd name="connsiteX69" fmla="*/ 1932915 w 2874475"/>
                <a:gd name="connsiteY69" fmla="*/ 2679826 h 3535379"/>
                <a:gd name="connsiteX70" fmla="*/ 1828800 w 2874475"/>
                <a:gd name="connsiteY70" fmla="*/ 2589291 h 3535379"/>
                <a:gd name="connsiteX71" fmla="*/ 1720158 w 2874475"/>
                <a:gd name="connsiteY71" fmla="*/ 2489703 h 3535379"/>
                <a:gd name="connsiteX72" fmla="*/ 1629624 w 2874475"/>
                <a:gd name="connsiteY72" fmla="*/ 2408222 h 3535379"/>
                <a:gd name="connsiteX73" fmla="*/ 1534562 w 2874475"/>
                <a:gd name="connsiteY73" fmla="*/ 2304107 h 3535379"/>
                <a:gd name="connsiteX74" fmla="*/ 1484768 w 2874475"/>
                <a:gd name="connsiteY74" fmla="*/ 2249786 h 3535379"/>
                <a:gd name="connsiteX75" fmla="*/ 1376126 w 2874475"/>
                <a:gd name="connsiteY75" fmla="*/ 2123038 h 3535379"/>
                <a:gd name="connsiteX76" fmla="*/ 1312752 w 2874475"/>
                <a:gd name="connsiteY76" fmla="*/ 2037030 h 3535379"/>
                <a:gd name="connsiteX77" fmla="*/ 1217691 w 2874475"/>
                <a:gd name="connsiteY77" fmla="*/ 1892175 h 3535379"/>
                <a:gd name="connsiteX78" fmla="*/ 1113576 w 2874475"/>
                <a:gd name="connsiteY78" fmla="*/ 1711105 h 3535379"/>
                <a:gd name="connsiteX79" fmla="*/ 1041148 w 2874475"/>
                <a:gd name="connsiteY79" fmla="*/ 1575303 h 3535379"/>
                <a:gd name="connsiteX80" fmla="*/ 955140 w 2874475"/>
                <a:gd name="connsiteY80" fmla="*/ 1403287 h 3535379"/>
                <a:gd name="connsiteX81" fmla="*/ 887239 w 2874475"/>
                <a:gd name="connsiteY81" fmla="*/ 1235798 h 3535379"/>
                <a:gd name="connsiteX82" fmla="*/ 846499 w 2874475"/>
                <a:gd name="connsiteY82" fmla="*/ 1127157 h 3535379"/>
                <a:gd name="connsiteX83" fmla="*/ 814812 w 2874475"/>
                <a:gd name="connsiteY83" fmla="*/ 1041149 h 3535379"/>
                <a:gd name="connsiteX84" fmla="*/ 755964 w 2874475"/>
                <a:gd name="connsiteY84" fmla="*/ 878186 h 3535379"/>
                <a:gd name="connsiteX85" fmla="*/ 715224 w 2874475"/>
                <a:gd name="connsiteY85" fmla="*/ 746911 h 3535379"/>
                <a:gd name="connsiteX86" fmla="*/ 674483 w 2874475"/>
                <a:gd name="connsiteY86" fmla="*/ 593002 h 353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874475" h="3535379">
                  <a:moveTo>
                    <a:pt x="674483" y="593002"/>
                  </a:moveTo>
                  <a:lnTo>
                    <a:pt x="642796" y="457200"/>
                  </a:lnTo>
                  <a:lnTo>
                    <a:pt x="620162" y="339505"/>
                  </a:lnTo>
                  <a:lnTo>
                    <a:pt x="606582" y="258024"/>
                  </a:lnTo>
                  <a:lnTo>
                    <a:pt x="597528" y="185596"/>
                  </a:lnTo>
                  <a:lnTo>
                    <a:pt x="597528" y="153909"/>
                  </a:lnTo>
                  <a:lnTo>
                    <a:pt x="583948" y="117695"/>
                  </a:lnTo>
                  <a:lnTo>
                    <a:pt x="565841" y="90535"/>
                  </a:lnTo>
                  <a:lnTo>
                    <a:pt x="534154" y="63375"/>
                  </a:lnTo>
                  <a:lnTo>
                    <a:pt x="506994" y="49794"/>
                  </a:lnTo>
                  <a:lnTo>
                    <a:pt x="443620" y="27161"/>
                  </a:lnTo>
                  <a:lnTo>
                    <a:pt x="344031" y="9054"/>
                  </a:lnTo>
                  <a:lnTo>
                    <a:pt x="208229" y="0"/>
                  </a:lnTo>
                  <a:lnTo>
                    <a:pt x="99588" y="0"/>
                  </a:lnTo>
                  <a:lnTo>
                    <a:pt x="63374" y="4527"/>
                  </a:lnTo>
                  <a:lnTo>
                    <a:pt x="31687" y="13581"/>
                  </a:lnTo>
                  <a:lnTo>
                    <a:pt x="9053" y="22634"/>
                  </a:lnTo>
                  <a:lnTo>
                    <a:pt x="0" y="40741"/>
                  </a:lnTo>
                  <a:lnTo>
                    <a:pt x="0" y="58848"/>
                  </a:lnTo>
                  <a:lnTo>
                    <a:pt x="18107" y="76955"/>
                  </a:lnTo>
                  <a:lnTo>
                    <a:pt x="76954" y="99588"/>
                  </a:lnTo>
                  <a:lnTo>
                    <a:pt x="140328" y="117695"/>
                  </a:lnTo>
                  <a:lnTo>
                    <a:pt x="208229" y="149383"/>
                  </a:lnTo>
                  <a:lnTo>
                    <a:pt x="258024" y="181070"/>
                  </a:lnTo>
                  <a:lnTo>
                    <a:pt x="289711" y="208230"/>
                  </a:lnTo>
                  <a:lnTo>
                    <a:pt x="303291" y="239917"/>
                  </a:lnTo>
                  <a:lnTo>
                    <a:pt x="330451" y="362139"/>
                  </a:lnTo>
                  <a:lnTo>
                    <a:pt x="348558" y="439093"/>
                  </a:lnTo>
                  <a:lnTo>
                    <a:pt x="380245" y="552262"/>
                  </a:lnTo>
                  <a:lnTo>
                    <a:pt x="411932" y="651850"/>
                  </a:lnTo>
                  <a:lnTo>
                    <a:pt x="434566" y="724278"/>
                  </a:lnTo>
                  <a:lnTo>
                    <a:pt x="475307" y="837446"/>
                  </a:lnTo>
                  <a:lnTo>
                    <a:pt x="516047" y="946087"/>
                  </a:lnTo>
                  <a:lnTo>
                    <a:pt x="588475" y="1109050"/>
                  </a:lnTo>
                  <a:lnTo>
                    <a:pt x="669956" y="1303699"/>
                  </a:lnTo>
                  <a:lnTo>
                    <a:pt x="710697" y="1394234"/>
                  </a:lnTo>
                  <a:lnTo>
                    <a:pt x="774071" y="1516456"/>
                  </a:lnTo>
                  <a:lnTo>
                    <a:pt x="841972" y="1647731"/>
                  </a:lnTo>
                  <a:lnTo>
                    <a:pt x="918926" y="1783533"/>
                  </a:lnTo>
                  <a:lnTo>
                    <a:pt x="995881" y="1905755"/>
                  </a:lnTo>
                  <a:lnTo>
                    <a:pt x="1086416" y="2041557"/>
                  </a:lnTo>
                  <a:lnTo>
                    <a:pt x="1172424" y="2168305"/>
                  </a:lnTo>
                  <a:lnTo>
                    <a:pt x="1244851" y="2258840"/>
                  </a:lnTo>
                  <a:lnTo>
                    <a:pt x="1353493" y="2412749"/>
                  </a:lnTo>
                  <a:lnTo>
                    <a:pt x="1466661" y="2530444"/>
                  </a:lnTo>
                  <a:lnTo>
                    <a:pt x="1606990" y="2670773"/>
                  </a:lnTo>
                  <a:lnTo>
                    <a:pt x="1729212" y="2788468"/>
                  </a:lnTo>
                  <a:lnTo>
                    <a:pt x="1865014" y="2915216"/>
                  </a:lnTo>
                  <a:lnTo>
                    <a:pt x="1978182" y="3014804"/>
                  </a:lnTo>
                  <a:lnTo>
                    <a:pt x="2113984" y="3132499"/>
                  </a:lnTo>
                  <a:lnTo>
                    <a:pt x="2222626" y="3223034"/>
                  </a:lnTo>
                  <a:lnTo>
                    <a:pt x="2326740" y="3304515"/>
                  </a:lnTo>
                  <a:lnTo>
                    <a:pt x="2444435" y="3385996"/>
                  </a:lnTo>
                  <a:lnTo>
                    <a:pt x="2557604" y="3453897"/>
                  </a:lnTo>
                  <a:lnTo>
                    <a:pt x="2616451" y="3485585"/>
                  </a:lnTo>
                  <a:lnTo>
                    <a:pt x="2670772" y="3508218"/>
                  </a:lnTo>
                  <a:lnTo>
                    <a:pt x="2734146" y="3526325"/>
                  </a:lnTo>
                  <a:lnTo>
                    <a:pt x="2815627" y="3535379"/>
                  </a:lnTo>
                  <a:lnTo>
                    <a:pt x="2838261" y="3530852"/>
                  </a:lnTo>
                  <a:lnTo>
                    <a:pt x="2847315" y="3521798"/>
                  </a:lnTo>
                  <a:lnTo>
                    <a:pt x="2860895" y="3499165"/>
                  </a:lnTo>
                  <a:lnTo>
                    <a:pt x="2869948" y="3467478"/>
                  </a:lnTo>
                  <a:lnTo>
                    <a:pt x="2874475" y="3431264"/>
                  </a:lnTo>
                  <a:lnTo>
                    <a:pt x="2869948" y="3404103"/>
                  </a:lnTo>
                  <a:lnTo>
                    <a:pt x="2860895" y="3349783"/>
                  </a:lnTo>
                  <a:lnTo>
                    <a:pt x="2458016" y="3046491"/>
                  </a:lnTo>
                  <a:lnTo>
                    <a:pt x="2335794" y="2974064"/>
                  </a:lnTo>
                  <a:lnTo>
                    <a:pt x="2190938" y="2874476"/>
                  </a:lnTo>
                  <a:lnTo>
                    <a:pt x="2041556" y="2765834"/>
                  </a:lnTo>
                  <a:lnTo>
                    <a:pt x="1932915" y="2679826"/>
                  </a:lnTo>
                  <a:lnTo>
                    <a:pt x="1828800" y="2589291"/>
                  </a:lnTo>
                  <a:lnTo>
                    <a:pt x="1720158" y="2489703"/>
                  </a:lnTo>
                  <a:lnTo>
                    <a:pt x="1629624" y="2408222"/>
                  </a:lnTo>
                  <a:lnTo>
                    <a:pt x="1534562" y="2304107"/>
                  </a:lnTo>
                  <a:lnTo>
                    <a:pt x="1484768" y="2249786"/>
                  </a:lnTo>
                  <a:lnTo>
                    <a:pt x="1376126" y="2123038"/>
                  </a:lnTo>
                  <a:lnTo>
                    <a:pt x="1312752" y="2037030"/>
                  </a:lnTo>
                  <a:lnTo>
                    <a:pt x="1217691" y="1892175"/>
                  </a:lnTo>
                  <a:lnTo>
                    <a:pt x="1113576" y="1711105"/>
                  </a:lnTo>
                  <a:lnTo>
                    <a:pt x="1041148" y="1575303"/>
                  </a:lnTo>
                  <a:lnTo>
                    <a:pt x="955140" y="1403287"/>
                  </a:lnTo>
                  <a:lnTo>
                    <a:pt x="887239" y="1235798"/>
                  </a:lnTo>
                  <a:lnTo>
                    <a:pt x="846499" y="1127157"/>
                  </a:lnTo>
                  <a:lnTo>
                    <a:pt x="814812" y="1041149"/>
                  </a:lnTo>
                  <a:lnTo>
                    <a:pt x="755964" y="878186"/>
                  </a:lnTo>
                  <a:lnTo>
                    <a:pt x="715224" y="746911"/>
                  </a:lnTo>
                  <a:lnTo>
                    <a:pt x="674483" y="5930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D460A811-FE4E-48CB-BB2F-A52EC6793784}"/>
                </a:ext>
              </a:extLst>
            </p:cNvPr>
            <p:cNvSpPr/>
            <p:nvPr/>
          </p:nvSpPr>
          <p:spPr>
            <a:xfrm>
              <a:off x="6757988" y="3668713"/>
              <a:ext cx="485775" cy="1112837"/>
            </a:xfrm>
            <a:custGeom>
              <a:avLst/>
              <a:gdLst>
                <a:gd name="connsiteX0" fmla="*/ 411956 w 485775"/>
                <a:gd name="connsiteY0" fmla="*/ 214313 h 1112044"/>
                <a:gd name="connsiteX1" fmla="*/ 404812 w 485775"/>
                <a:gd name="connsiteY1" fmla="*/ 404813 h 1112044"/>
                <a:gd name="connsiteX2" fmla="*/ 400050 w 485775"/>
                <a:gd name="connsiteY2" fmla="*/ 500063 h 1112044"/>
                <a:gd name="connsiteX3" fmla="*/ 400050 w 485775"/>
                <a:gd name="connsiteY3" fmla="*/ 557213 h 1112044"/>
                <a:gd name="connsiteX4" fmla="*/ 404812 w 485775"/>
                <a:gd name="connsiteY4" fmla="*/ 631032 h 1112044"/>
                <a:gd name="connsiteX5" fmla="*/ 411956 w 485775"/>
                <a:gd name="connsiteY5" fmla="*/ 700088 h 1112044"/>
                <a:gd name="connsiteX6" fmla="*/ 423862 w 485775"/>
                <a:gd name="connsiteY6" fmla="*/ 771525 h 1112044"/>
                <a:gd name="connsiteX7" fmla="*/ 442912 w 485775"/>
                <a:gd name="connsiteY7" fmla="*/ 854869 h 1112044"/>
                <a:gd name="connsiteX8" fmla="*/ 466725 w 485775"/>
                <a:gd name="connsiteY8" fmla="*/ 931069 h 1112044"/>
                <a:gd name="connsiteX9" fmla="*/ 476250 w 485775"/>
                <a:gd name="connsiteY9" fmla="*/ 962025 h 1112044"/>
                <a:gd name="connsiteX10" fmla="*/ 485775 w 485775"/>
                <a:gd name="connsiteY10" fmla="*/ 1023938 h 1112044"/>
                <a:gd name="connsiteX11" fmla="*/ 478631 w 485775"/>
                <a:gd name="connsiteY11" fmla="*/ 1090613 h 1112044"/>
                <a:gd name="connsiteX12" fmla="*/ 466725 w 485775"/>
                <a:gd name="connsiteY12" fmla="*/ 1112044 h 1112044"/>
                <a:gd name="connsiteX13" fmla="*/ 0 w 485775"/>
                <a:gd name="connsiteY13" fmla="*/ 619125 h 1112044"/>
                <a:gd name="connsiteX14" fmla="*/ 78581 w 485775"/>
                <a:gd name="connsiteY14" fmla="*/ 659607 h 1112044"/>
                <a:gd name="connsiteX15" fmla="*/ 104775 w 485775"/>
                <a:gd name="connsiteY15" fmla="*/ 661988 h 1112044"/>
                <a:gd name="connsiteX16" fmla="*/ 130968 w 485775"/>
                <a:gd name="connsiteY16" fmla="*/ 661988 h 1112044"/>
                <a:gd name="connsiteX17" fmla="*/ 154781 w 485775"/>
                <a:gd name="connsiteY17" fmla="*/ 654844 h 1112044"/>
                <a:gd name="connsiteX18" fmla="*/ 169068 w 485775"/>
                <a:gd name="connsiteY18" fmla="*/ 645319 h 1112044"/>
                <a:gd name="connsiteX19" fmla="*/ 180975 w 485775"/>
                <a:gd name="connsiteY19" fmla="*/ 631032 h 1112044"/>
                <a:gd name="connsiteX20" fmla="*/ 195262 w 485775"/>
                <a:gd name="connsiteY20" fmla="*/ 592932 h 1112044"/>
                <a:gd name="connsiteX21" fmla="*/ 233362 w 485775"/>
                <a:gd name="connsiteY21" fmla="*/ 457200 h 1112044"/>
                <a:gd name="connsiteX22" fmla="*/ 280987 w 485775"/>
                <a:gd name="connsiteY22" fmla="*/ 285750 h 1112044"/>
                <a:gd name="connsiteX23" fmla="*/ 342900 w 485775"/>
                <a:gd name="connsiteY23" fmla="*/ 59532 h 1112044"/>
                <a:gd name="connsiteX24" fmla="*/ 354806 w 485775"/>
                <a:gd name="connsiteY24" fmla="*/ 28575 h 1112044"/>
                <a:gd name="connsiteX25" fmla="*/ 366712 w 485775"/>
                <a:gd name="connsiteY25" fmla="*/ 11907 h 1112044"/>
                <a:gd name="connsiteX26" fmla="*/ 383381 w 485775"/>
                <a:gd name="connsiteY26" fmla="*/ 2382 h 1112044"/>
                <a:gd name="connsiteX27" fmla="*/ 395287 w 485775"/>
                <a:gd name="connsiteY27" fmla="*/ 0 h 1112044"/>
                <a:gd name="connsiteX28" fmla="*/ 407193 w 485775"/>
                <a:gd name="connsiteY28" fmla="*/ 0 h 1112044"/>
                <a:gd name="connsiteX29" fmla="*/ 414337 w 485775"/>
                <a:gd name="connsiteY29" fmla="*/ 7144 h 1112044"/>
                <a:gd name="connsiteX30" fmla="*/ 419100 w 485775"/>
                <a:gd name="connsiteY30" fmla="*/ 19050 h 1112044"/>
                <a:gd name="connsiteX31" fmla="*/ 419100 w 485775"/>
                <a:gd name="connsiteY31" fmla="*/ 95250 h 1112044"/>
                <a:gd name="connsiteX32" fmla="*/ 411956 w 485775"/>
                <a:gd name="connsiteY32" fmla="*/ 214313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85775" h="1112044">
                  <a:moveTo>
                    <a:pt x="411956" y="214313"/>
                  </a:moveTo>
                  <a:lnTo>
                    <a:pt x="404812" y="404813"/>
                  </a:lnTo>
                  <a:lnTo>
                    <a:pt x="400050" y="500063"/>
                  </a:lnTo>
                  <a:lnTo>
                    <a:pt x="400050" y="557213"/>
                  </a:lnTo>
                  <a:lnTo>
                    <a:pt x="404812" y="631032"/>
                  </a:lnTo>
                  <a:lnTo>
                    <a:pt x="411956" y="700088"/>
                  </a:lnTo>
                  <a:lnTo>
                    <a:pt x="423862" y="771525"/>
                  </a:lnTo>
                  <a:lnTo>
                    <a:pt x="442912" y="854869"/>
                  </a:lnTo>
                  <a:lnTo>
                    <a:pt x="466725" y="931069"/>
                  </a:lnTo>
                  <a:lnTo>
                    <a:pt x="476250" y="962025"/>
                  </a:lnTo>
                  <a:lnTo>
                    <a:pt x="485775" y="1023938"/>
                  </a:lnTo>
                  <a:lnTo>
                    <a:pt x="478631" y="1090613"/>
                  </a:lnTo>
                  <a:lnTo>
                    <a:pt x="466725" y="1112044"/>
                  </a:lnTo>
                  <a:lnTo>
                    <a:pt x="0" y="619125"/>
                  </a:lnTo>
                  <a:lnTo>
                    <a:pt x="78581" y="659607"/>
                  </a:lnTo>
                  <a:lnTo>
                    <a:pt x="104775" y="661988"/>
                  </a:lnTo>
                  <a:lnTo>
                    <a:pt x="130968" y="661988"/>
                  </a:lnTo>
                  <a:lnTo>
                    <a:pt x="154781" y="654844"/>
                  </a:lnTo>
                  <a:lnTo>
                    <a:pt x="169068" y="645319"/>
                  </a:lnTo>
                  <a:lnTo>
                    <a:pt x="180975" y="631032"/>
                  </a:lnTo>
                  <a:lnTo>
                    <a:pt x="195262" y="592932"/>
                  </a:lnTo>
                  <a:lnTo>
                    <a:pt x="233362" y="457200"/>
                  </a:lnTo>
                  <a:lnTo>
                    <a:pt x="280987" y="285750"/>
                  </a:lnTo>
                  <a:lnTo>
                    <a:pt x="342900" y="59532"/>
                  </a:lnTo>
                  <a:lnTo>
                    <a:pt x="354806" y="28575"/>
                  </a:lnTo>
                  <a:lnTo>
                    <a:pt x="366712" y="11907"/>
                  </a:lnTo>
                  <a:lnTo>
                    <a:pt x="383381" y="2382"/>
                  </a:lnTo>
                  <a:lnTo>
                    <a:pt x="395287" y="0"/>
                  </a:lnTo>
                  <a:lnTo>
                    <a:pt x="407193" y="0"/>
                  </a:lnTo>
                  <a:lnTo>
                    <a:pt x="414337" y="7144"/>
                  </a:lnTo>
                  <a:lnTo>
                    <a:pt x="419100" y="19050"/>
                  </a:lnTo>
                  <a:lnTo>
                    <a:pt x="419100" y="95250"/>
                  </a:lnTo>
                  <a:lnTo>
                    <a:pt x="411956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A2B2EA0-DC61-4813-B194-C10131627298}"/>
                </a:ext>
              </a:extLst>
            </p:cNvPr>
            <p:cNvSpPr/>
            <p:nvPr/>
          </p:nvSpPr>
          <p:spPr>
            <a:xfrm>
              <a:off x="4906963" y="2522538"/>
              <a:ext cx="1590675" cy="1677987"/>
            </a:xfrm>
            <a:custGeom>
              <a:avLst/>
              <a:gdLst>
                <a:gd name="connsiteX0" fmla="*/ 1385888 w 1590675"/>
                <a:gd name="connsiteY0" fmla="*/ 583406 h 1678781"/>
                <a:gd name="connsiteX1" fmla="*/ 1269207 w 1590675"/>
                <a:gd name="connsiteY1" fmla="*/ 721519 h 1678781"/>
                <a:gd name="connsiteX2" fmla="*/ 1133475 w 1590675"/>
                <a:gd name="connsiteY2" fmla="*/ 876300 h 1678781"/>
                <a:gd name="connsiteX3" fmla="*/ 1050132 w 1590675"/>
                <a:gd name="connsiteY3" fmla="*/ 966787 h 1678781"/>
                <a:gd name="connsiteX4" fmla="*/ 964407 w 1590675"/>
                <a:gd name="connsiteY4" fmla="*/ 1054894 h 1678781"/>
                <a:gd name="connsiteX5" fmla="*/ 783432 w 1590675"/>
                <a:gd name="connsiteY5" fmla="*/ 1204912 h 1678781"/>
                <a:gd name="connsiteX6" fmla="*/ 633413 w 1590675"/>
                <a:gd name="connsiteY6" fmla="*/ 1319212 h 1678781"/>
                <a:gd name="connsiteX7" fmla="*/ 457200 w 1590675"/>
                <a:gd name="connsiteY7" fmla="*/ 1440656 h 1678781"/>
                <a:gd name="connsiteX8" fmla="*/ 276225 w 1590675"/>
                <a:gd name="connsiteY8" fmla="*/ 1554956 h 1678781"/>
                <a:gd name="connsiteX9" fmla="*/ 195263 w 1590675"/>
                <a:gd name="connsiteY9" fmla="*/ 1602581 h 1678781"/>
                <a:gd name="connsiteX10" fmla="*/ 130969 w 1590675"/>
                <a:gd name="connsiteY10" fmla="*/ 1638300 h 1678781"/>
                <a:gd name="connsiteX11" fmla="*/ 83344 w 1590675"/>
                <a:gd name="connsiteY11" fmla="*/ 1664494 h 1678781"/>
                <a:gd name="connsiteX12" fmla="*/ 50007 w 1590675"/>
                <a:gd name="connsiteY12" fmla="*/ 1676400 h 1678781"/>
                <a:gd name="connsiteX13" fmla="*/ 26194 w 1590675"/>
                <a:gd name="connsiteY13" fmla="*/ 1678781 h 1678781"/>
                <a:gd name="connsiteX14" fmla="*/ 14288 w 1590675"/>
                <a:gd name="connsiteY14" fmla="*/ 1678781 h 1678781"/>
                <a:gd name="connsiteX15" fmla="*/ 4763 w 1590675"/>
                <a:gd name="connsiteY15" fmla="*/ 1676400 h 1678781"/>
                <a:gd name="connsiteX16" fmla="*/ 0 w 1590675"/>
                <a:gd name="connsiteY16" fmla="*/ 1664494 h 1678781"/>
                <a:gd name="connsiteX17" fmla="*/ 7144 w 1590675"/>
                <a:gd name="connsiteY17" fmla="*/ 1635919 h 1678781"/>
                <a:gd name="connsiteX18" fmla="*/ 21432 w 1590675"/>
                <a:gd name="connsiteY18" fmla="*/ 1614487 h 1678781"/>
                <a:gd name="connsiteX19" fmla="*/ 116682 w 1590675"/>
                <a:gd name="connsiteY19" fmla="*/ 1533525 h 1678781"/>
                <a:gd name="connsiteX20" fmla="*/ 245269 w 1590675"/>
                <a:gd name="connsiteY20" fmla="*/ 1419225 h 1678781"/>
                <a:gd name="connsiteX21" fmla="*/ 407194 w 1590675"/>
                <a:gd name="connsiteY21" fmla="*/ 1266825 h 1678781"/>
                <a:gd name="connsiteX22" fmla="*/ 504825 w 1590675"/>
                <a:gd name="connsiteY22" fmla="*/ 1173956 h 1678781"/>
                <a:gd name="connsiteX23" fmla="*/ 597694 w 1590675"/>
                <a:gd name="connsiteY23" fmla="*/ 1083469 h 1678781"/>
                <a:gd name="connsiteX24" fmla="*/ 709613 w 1590675"/>
                <a:gd name="connsiteY24" fmla="*/ 973931 h 1678781"/>
                <a:gd name="connsiteX25" fmla="*/ 942975 w 1590675"/>
                <a:gd name="connsiteY25" fmla="*/ 735806 h 1678781"/>
                <a:gd name="connsiteX26" fmla="*/ 1019175 w 1590675"/>
                <a:gd name="connsiteY26" fmla="*/ 652462 h 1678781"/>
                <a:gd name="connsiteX27" fmla="*/ 1092994 w 1590675"/>
                <a:gd name="connsiteY27" fmla="*/ 569119 h 1678781"/>
                <a:gd name="connsiteX28" fmla="*/ 1154907 w 1590675"/>
                <a:gd name="connsiteY28" fmla="*/ 490537 h 1678781"/>
                <a:gd name="connsiteX29" fmla="*/ 1183482 w 1590675"/>
                <a:gd name="connsiteY29" fmla="*/ 452437 h 1678781"/>
                <a:gd name="connsiteX30" fmla="*/ 1202532 w 1590675"/>
                <a:gd name="connsiteY30" fmla="*/ 419100 h 1678781"/>
                <a:gd name="connsiteX31" fmla="*/ 1212057 w 1590675"/>
                <a:gd name="connsiteY31" fmla="*/ 395287 h 1678781"/>
                <a:gd name="connsiteX32" fmla="*/ 1228725 w 1590675"/>
                <a:gd name="connsiteY32" fmla="*/ 340519 h 1678781"/>
                <a:gd name="connsiteX33" fmla="*/ 1235869 w 1590675"/>
                <a:gd name="connsiteY33" fmla="*/ 309562 h 1678781"/>
                <a:gd name="connsiteX34" fmla="*/ 1243013 w 1590675"/>
                <a:gd name="connsiteY34" fmla="*/ 269081 h 1678781"/>
                <a:gd name="connsiteX35" fmla="*/ 1243013 w 1590675"/>
                <a:gd name="connsiteY35" fmla="*/ 245269 h 1678781"/>
                <a:gd name="connsiteX36" fmla="*/ 1243013 w 1590675"/>
                <a:gd name="connsiteY36" fmla="*/ 223837 h 1678781"/>
                <a:gd name="connsiteX37" fmla="*/ 1240632 w 1590675"/>
                <a:gd name="connsiteY37" fmla="*/ 195262 h 1678781"/>
                <a:gd name="connsiteX38" fmla="*/ 1231107 w 1590675"/>
                <a:gd name="connsiteY38" fmla="*/ 157162 h 1678781"/>
                <a:gd name="connsiteX39" fmla="*/ 1212057 w 1590675"/>
                <a:gd name="connsiteY39" fmla="*/ 114300 h 1678781"/>
                <a:gd name="connsiteX40" fmla="*/ 1188244 w 1590675"/>
                <a:gd name="connsiteY40" fmla="*/ 76200 h 1678781"/>
                <a:gd name="connsiteX41" fmla="*/ 1166813 w 1590675"/>
                <a:gd name="connsiteY41" fmla="*/ 42862 h 1678781"/>
                <a:gd name="connsiteX42" fmla="*/ 1162050 w 1590675"/>
                <a:gd name="connsiteY42" fmla="*/ 23812 h 1678781"/>
                <a:gd name="connsiteX43" fmla="*/ 1162050 w 1590675"/>
                <a:gd name="connsiteY43" fmla="*/ 9525 h 1678781"/>
                <a:gd name="connsiteX44" fmla="*/ 1164432 w 1590675"/>
                <a:gd name="connsiteY44" fmla="*/ 4762 h 1678781"/>
                <a:gd name="connsiteX45" fmla="*/ 1173957 w 1590675"/>
                <a:gd name="connsiteY45" fmla="*/ 0 h 1678781"/>
                <a:gd name="connsiteX46" fmla="*/ 1190625 w 1590675"/>
                <a:gd name="connsiteY46" fmla="*/ 0 h 1678781"/>
                <a:gd name="connsiteX47" fmla="*/ 1226344 w 1590675"/>
                <a:gd name="connsiteY47" fmla="*/ 14287 h 1678781"/>
                <a:gd name="connsiteX48" fmla="*/ 1264444 w 1590675"/>
                <a:gd name="connsiteY48" fmla="*/ 23812 h 1678781"/>
                <a:gd name="connsiteX49" fmla="*/ 1335882 w 1590675"/>
                <a:gd name="connsiteY49" fmla="*/ 50006 h 1678781"/>
                <a:gd name="connsiteX50" fmla="*/ 1397794 w 1590675"/>
                <a:gd name="connsiteY50" fmla="*/ 85725 h 1678781"/>
                <a:gd name="connsiteX51" fmla="*/ 1447800 w 1590675"/>
                <a:gd name="connsiteY51" fmla="*/ 121444 h 1678781"/>
                <a:gd name="connsiteX52" fmla="*/ 1509713 w 1590675"/>
                <a:gd name="connsiteY52" fmla="*/ 185737 h 1678781"/>
                <a:gd name="connsiteX53" fmla="*/ 1554957 w 1590675"/>
                <a:gd name="connsiteY53" fmla="*/ 242887 h 1678781"/>
                <a:gd name="connsiteX54" fmla="*/ 1578769 w 1590675"/>
                <a:gd name="connsiteY54" fmla="*/ 278606 h 1678781"/>
                <a:gd name="connsiteX55" fmla="*/ 1585913 w 1590675"/>
                <a:gd name="connsiteY55" fmla="*/ 297656 h 1678781"/>
                <a:gd name="connsiteX56" fmla="*/ 1590675 w 1590675"/>
                <a:gd name="connsiteY56" fmla="*/ 323850 h 1678781"/>
                <a:gd name="connsiteX57" fmla="*/ 1590675 w 1590675"/>
                <a:gd name="connsiteY57" fmla="*/ 342900 h 1678781"/>
                <a:gd name="connsiteX58" fmla="*/ 1581150 w 1590675"/>
                <a:gd name="connsiteY58" fmla="*/ 371475 h 1678781"/>
                <a:gd name="connsiteX59" fmla="*/ 1562100 w 1590675"/>
                <a:gd name="connsiteY59" fmla="*/ 400050 h 1678781"/>
                <a:gd name="connsiteX60" fmla="*/ 1526382 w 1590675"/>
                <a:gd name="connsiteY60" fmla="*/ 433387 h 1678781"/>
                <a:gd name="connsiteX61" fmla="*/ 1493044 w 1590675"/>
                <a:gd name="connsiteY61" fmla="*/ 459581 h 1678781"/>
                <a:gd name="connsiteX62" fmla="*/ 1471613 w 1590675"/>
                <a:gd name="connsiteY62" fmla="*/ 483394 h 1678781"/>
                <a:gd name="connsiteX63" fmla="*/ 1385888 w 1590675"/>
                <a:gd name="connsiteY63" fmla="*/ 583406 h 167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590675" h="1678781">
                  <a:moveTo>
                    <a:pt x="1385888" y="583406"/>
                  </a:moveTo>
                  <a:lnTo>
                    <a:pt x="1269207" y="721519"/>
                  </a:lnTo>
                  <a:lnTo>
                    <a:pt x="1133475" y="876300"/>
                  </a:lnTo>
                  <a:lnTo>
                    <a:pt x="1050132" y="966787"/>
                  </a:lnTo>
                  <a:lnTo>
                    <a:pt x="964407" y="1054894"/>
                  </a:lnTo>
                  <a:lnTo>
                    <a:pt x="783432" y="1204912"/>
                  </a:lnTo>
                  <a:lnTo>
                    <a:pt x="633413" y="1319212"/>
                  </a:lnTo>
                  <a:lnTo>
                    <a:pt x="457200" y="1440656"/>
                  </a:lnTo>
                  <a:lnTo>
                    <a:pt x="276225" y="1554956"/>
                  </a:lnTo>
                  <a:lnTo>
                    <a:pt x="195263" y="1602581"/>
                  </a:lnTo>
                  <a:lnTo>
                    <a:pt x="130969" y="1638300"/>
                  </a:lnTo>
                  <a:lnTo>
                    <a:pt x="83344" y="1664494"/>
                  </a:lnTo>
                  <a:lnTo>
                    <a:pt x="50007" y="1676400"/>
                  </a:lnTo>
                  <a:lnTo>
                    <a:pt x="26194" y="1678781"/>
                  </a:lnTo>
                  <a:lnTo>
                    <a:pt x="14288" y="1678781"/>
                  </a:lnTo>
                  <a:lnTo>
                    <a:pt x="4763" y="1676400"/>
                  </a:lnTo>
                  <a:lnTo>
                    <a:pt x="0" y="1664494"/>
                  </a:lnTo>
                  <a:lnTo>
                    <a:pt x="7144" y="1635919"/>
                  </a:lnTo>
                  <a:lnTo>
                    <a:pt x="21432" y="1614487"/>
                  </a:lnTo>
                  <a:lnTo>
                    <a:pt x="116682" y="1533525"/>
                  </a:lnTo>
                  <a:lnTo>
                    <a:pt x="245269" y="1419225"/>
                  </a:lnTo>
                  <a:lnTo>
                    <a:pt x="407194" y="1266825"/>
                  </a:lnTo>
                  <a:lnTo>
                    <a:pt x="504825" y="1173956"/>
                  </a:lnTo>
                  <a:lnTo>
                    <a:pt x="597694" y="1083469"/>
                  </a:lnTo>
                  <a:lnTo>
                    <a:pt x="709613" y="973931"/>
                  </a:lnTo>
                  <a:lnTo>
                    <a:pt x="942975" y="735806"/>
                  </a:lnTo>
                  <a:lnTo>
                    <a:pt x="1019175" y="652462"/>
                  </a:lnTo>
                  <a:lnTo>
                    <a:pt x="1092994" y="569119"/>
                  </a:lnTo>
                  <a:lnTo>
                    <a:pt x="1154907" y="490537"/>
                  </a:lnTo>
                  <a:lnTo>
                    <a:pt x="1183482" y="452437"/>
                  </a:lnTo>
                  <a:lnTo>
                    <a:pt x="1202532" y="419100"/>
                  </a:lnTo>
                  <a:lnTo>
                    <a:pt x="1212057" y="395287"/>
                  </a:lnTo>
                  <a:lnTo>
                    <a:pt x="1228725" y="340519"/>
                  </a:lnTo>
                  <a:lnTo>
                    <a:pt x="1235869" y="309562"/>
                  </a:lnTo>
                  <a:lnTo>
                    <a:pt x="1243013" y="269081"/>
                  </a:lnTo>
                  <a:lnTo>
                    <a:pt x="1243013" y="245269"/>
                  </a:lnTo>
                  <a:lnTo>
                    <a:pt x="1243013" y="223837"/>
                  </a:lnTo>
                  <a:lnTo>
                    <a:pt x="1240632" y="195262"/>
                  </a:lnTo>
                  <a:lnTo>
                    <a:pt x="1231107" y="157162"/>
                  </a:lnTo>
                  <a:lnTo>
                    <a:pt x="1212057" y="114300"/>
                  </a:lnTo>
                  <a:lnTo>
                    <a:pt x="1188244" y="76200"/>
                  </a:lnTo>
                  <a:lnTo>
                    <a:pt x="1166813" y="42862"/>
                  </a:lnTo>
                  <a:lnTo>
                    <a:pt x="1162050" y="23812"/>
                  </a:lnTo>
                  <a:lnTo>
                    <a:pt x="1162050" y="9525"/>
                  </a:lnTo>
                  <a:lnTo>
                    <a:pt x="1164432" y="4762"/>
                  </a:lnTo>
                  <a:lnTo>
                    <a:pt x="1173957" y="0"/>
                  </a:lnTo>
                  <a:lnTo>
                    <a:pt x="1190625" y="0"/>
                  </a:lnTo>
                  <a:lnTo>
                    <a:pt x="1226344" y="14287"/>
                  </a:lnTo>
                  <a:lnTo>
                    <a:pt x="1264444" y="23812"/>
                  </a:lnTo>
                  <a:lnTo>
                    <a:pt x="1335882" y="50006"/>
                  </a:lnTo>
                  <a:lnTo>
                    <a:pt x="1397794" y="85725"/>
                  </a:lnTo>
                  <a:lnTo>
                    <a:pt x="1447800" y="121444"/>
                  </a:lnTo>
                  <a:lnTo>
                    <a:pt x="1509713" y="185737"/>
                  </a:lnTo>
                  <a:lnTo>
                    <a:pt x="1554957" y="242887"/>
                  </a:lnTo>
                  <a:lnTo>
                    <a:pt x="1578769" y="278606"/>
                  </a:lnTo>
                  <a:lnTo>
                    <a:pt x="1585913" y="297656"/>
                  </a:lnTo>
                  <a:lnTo>
                    <a:pt x="1590675" y="323850"/>
                  </a:lnTo>
                  <a:lnTo>
                    <a:pt x="1590675" y="342900"/>
                  </a:lnTo>
                  <a:lnTo>
                    <a:pt x="1581150" y="371475"/>
                  </a:lnTo>
                  <a:lnTo>
                    <a:pt x="1562100" y="400050"/>
                  </a:lnTo>
                  <a:lnTo>
                    <a:pt x="1526382" y="433387"/>
                  </a:lnTo>
                  <a:lnTo>
                    <a:pt x="1493044" y="459581"/>
                  </a:lnTo>
                  <a:lnTo>
                    <a:pt x="1471613" y="483394"/>
                  </a:lnTo>
                  <a:lnTo>
                    <a:pt x="1385888" y="5834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A55F93FD-69E8-4B6B-A2CD-26796287FFCC}"/>
                </a:ext>
              </a:extLst>
            </p:cNvPr>
            <p:cNvSpPr/>
            <p:nvPr/>
          </p:nvSpPr>
          <p:spPr>
            <a:xfrm>
              <a:off x="5389563" y="1266825"/>
              <a:ext cx="742950" cy="554038"/>
            </a:xfrm>
            <a:custGeom>
              <a:avLst/>
              <a:gdLst>
                <a:gd name="connsiteX0" fmla="*/ 321469 w 742950"/>
                <a:gd name="connsiteY0" fmla="*/ 319088 h 554831"/>
                <a:gd name="connsiteX1" fmla="*/ 252412 w 742950"/>
                <a:gd name="connsiteY1" fmla="*/ 259556 h 554831"/>
                <a:gd name="connsiteX2" fmla="*/ 154781 w 742950"/>
                <a:gd name="connsiteY2" fmla="*/ 176213 h 554831"/>
                <a:gd name="connsiteX3" fmla="*/ 107156 w 742950"/>
                <a:gd name="connsiteY3" fmla="*/ 140494 h 554831"/>
                <a:gd name="connsiteX4" fmla="*/ 64294 w 742950"/>
                <a:gd name="connsiteY4" fmla="*/ 107156 h 554831"/>
                <a:gd name="connsiteX5" fmla="*/ 19050 w 742950"/>
                <a:gd name="connsiteY5" fmla="*/ 76200 h 554831"/>
                <a:gd name="connsiteX6" fmla="*/ 2381 w 742950"/>
                <a:gd name="connsiteY6" fmla="*/ 59531 h 554831"/>
                <a:gd name="connsiteX7" fmla="*/ 0 w 742950"/>
                <a:gd name="connsiteY7" fmla="*/ 47625 h 554831"/>
                <a:gd name="connsiteX8" fmla="*/ 0 w 742950"/>
                <a:gd name="connsiteY8" fmla="*/ 33338 h 554831"/>
                <a:gd name="connsiteX9" fmla="*/ 2381 w 742950"/>
                <a:gd name="connsiteY9" fmla="*/ 16669 h 554831"/>
                <a:gd name="connsiteX10" fmla="*/ 11906 w 742950"/>
                <a:gd name="connsiteY10" fmla="*/ 7144 h 554831"/>
                <a:gd name="connsiteX11" fmla="*/ 30956 w 742950"/>
                <a:gd name="connsiteY11" fmla="*/ 0 h 554831"/>
                <a:gd name="connsiteX12" fmla="*/ 57150 w 742950"/>
                <a:gd name="connsiteY12" fmla="*/ 2381 h 554831"/>
                <a:gd name="connsiteX13" fmla="*/ 173831 w 742950"/>
                <a:gd name="connsiteY13" fmla="*/ 35719 h 554831"/>
                <a:gd name="connsiteX14" fmla="*/ 383381 w 742950"/>
                <a:gd name="connsiteY14" fmla="*/ 100013 h 554831"/>
                <a:gd name="connsiteX15" fmla="*/ 557212 w 742950"/>
                <a:gd name="connsiteY15" fmla="*/ 152400 h 554831"/>
                <a:gd name="connsiteX16" fmla="*/ 583406 w 742950"/>
                <a:gd name="connsiteY16" fmla="*/ 166688 h 554831"/>
                <a:gd name="connsiteX17" fmla="*/ 623887 w 742950"/>
                <a:gd name="connsiteY17" fmla="*/ 202406 h 554831"/>
                <a:gd name="connsiteX18" fmla="*/ 661987 w 742950"/>
                <a:gd name="connsiteY18" fmla="*/ 247650 h 554831"/>
                <a:gd name="connsiteX19" fmla="*/ 692944 w 742950"/>
                <a:gd name="connsiteY19" fmla="*/ 300038 h 554831"/>
                <a:gd name="connsiteX20" fmla="*/ 714375 w 742950"/>
                <a:gd name="connsiteY20" fmla="*/ 350044 h 554831"/>
                <a:gd name="connsiteX21" fmla="*/ 731044 w 742950"/>
                <a:gd name="connsiteY21" fmla="*/ 400050 h 554831"/>
                <a:gd name="connsiteX22" fmla="*/ 740569 w 742950"/>
                <a:gd name="connsiteY22" fmla="*/ 471488 h 554831"/>
                <a:gd name="connsiteX23" fmla="*/ 742950 w 742950"/>
                <a:gd name="connsiteY23" fmla="*/ 507206 h 554831"/>
                <a:gd name="connsiteX24" fmla="*/ 735806 w 742950"/>
                <a:gd name="connsiteY24" fmla="*/ 523875 h 554831"/>
                <a:gd name="connsiteX25" fmla="*/ 714375 w 742950"/>
                <a:gd name="connsiteY25" fmla="*/ 542925 h 554831"/>
                <a:gd name="connsiteX26" fmla="*/ 688181 w 742950"/>
                <a:gd name="connsiteY26" fmla="*/ 552450 h 554831"/>
                <a:gd name="connsiteX27" fmla="*/ 654844 w 742950"/>
                <a:gd name="connsiteY27" fmla="*/ 554831 h 554831"/>
                <a:gd name="connsiteX28" fmla="*/ 623887 w 742950"/>
                <a:gd name="connsiteY28" fmla="*/ 554831 h 554831"/>
                <a:gd name="connsiteX29" fmla="*/ 592931 w 742950"/>
                <a:gd name="connsiteY29" fmla="*/ 547688 h 554831"/>
                <a:gd name="connsiteX30" fmla="*/ 542925 w 742950"/>
                <a:gd name="connsiteY30" fmla="*/ 521494 h 554831"/>
                <a:gd name="connsiteX31" fmla="*/ 497681 w 742950"/>
                <a:gd name="connsiteY31" fmla="*/ 488156 h 554831"/>
                <a:gd name="connsiteX32" fmla="*/ 447675 w 742950"/>
                <a:gd name="connsiteY32" fmla="*/ 440531 h 554831"/>
                <a:gd name="connsiteX33" fmla="*/ 376237 w 742950"/>
                <a:gd name="connsiteY33" fmla="*/ 371475 h 554831"/>
                <a:gd name="connsiteX34" fmla="*/ 321469 w 742950"/>
                <a:gd name="connsiteY34" fmla="*/ 3190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42950" h="554831">
                  <a:moveTo>
                    <a:pt x="321469" y="319088"/>
                  </a:moveTo>
                  <a:lnTo>
                    <a:pt x="252412" y="259556"/>
                  </a:lnTo>
                  <a:lnTo>
                    <a:pt x="154781" y="176213"/>
                  </a:lnTo>
                  <a:lnTo>
                    <a:pt x="107156" y="140494"/>
                  </a:lnTo>
                  <a:lnTo>
                    <a:pt x="64294" y="107156"/>
                  </a:lnTo>
                  <a:lnTo>
                    <a:pt x="19050" y="76200"/>
                  </a:lnTo>
                  <a:lnTo>
                    <a:pt x="2381" y="59531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0956" y="0"/>
                  </a:lnTo>
                  <a:lnTo>
                    <a:pt x="57150" y="2381"/>
                  </a:lnTo>
                  <a:lnTo>
                    <a:pt x="173831" y="35719"/>
                  </a:lnTo>
                  <a:lnTo>
                    <a:pt x="383381" y="100013"/>
                  </a:lnTo>
                  <a:lnTo>
                    <a:pt x="557212" y="152400"/>
                  </a:lnTo>
                  <a:lnTo>
                    <a:pt x="583406" y="166688"/>
                  </a:lnTo>
                  <a:lnTo>
                    <a:pt x="623887" y="202406"/>
                  </a:lnTo>
                  <a:lnTo>
                    <a:pt x="661987" y="247650"/>
                  </a:lnTo>
                  <a:lnTo>
                    <a:pt x="692944" y="300038"/>
                  </a:lnTo>
                  <a:lnTo>
                    <a:pt x="714375" y="350044"/>
                  </a:lnTo>
                  <a:lnTo>
                    <a:pt x="731044" y="400050"/>
                  </a:lnTo>
                  <a:lnTo>
                    <a:pt x="740569" y="471488"/>
                  </a:lnTo>
                  <a:lnTo>
                    <a:pt x="742950" y="507206"/>
                  </a:lnTo>
                  <a:lnTo>
                    <a:pt x="735806" y="523875"/>
                  </a:lnTo>
                  <a:lnTo>
                    <a:pt x="714375" y="542925"/>
                  </a:lnTo>
                  <a:lnTo>
                    <a:pt x="688181" y="552450"/>
                  </a:lnTo>
                  <a:lnTo>
                    <a:pt x="654844" y="554831"/>
                  </a:lnTo>
                  <a:lnTo>
                    <a:pt x="623887" y="554831"/>
                  </a:lnTo>
                  <a:lnTo>
                    <a:pt x="592931" y="547688"/>
                  </a:lnTo>
                  <a:lnTo>
                    <a:pt x="542925" y="521494"/>
                  </a:lnTo>
                  <a:lnTo>
                    <a:pt x="497681" y="488156"/>
                  </a:lnTo>
                  <a:lnTo>
                    <a:pt x="447675" y="440531"/>
                  </a:lnTo>
                  <a:lnTo>
                    <a:pt x="376237" y="371475"/>
                  </a:lnTo>
                  <a:lnTo>
                    <a:pt x="321469" y="3190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FCC3296-73D4-4BAE-8F93-36A2AA41F3CD}"/>
                </a:ext>
              </a:extLst>
            </p:cNvPr>
            <p:cNvSpPr/>
            <p:nvPr/>
          </p:nvSpPr>
          <p:spPr>
            <a:xfrm>
              <a:off x="3379788" y="4748213"/>
              <a:ext cx="434975" cy="1092200"/>
            </a:xfrm>
            <a:custGeom>
              <a:avLst/>
              <a:gdLst>
                <a:gd name="connsiteX0" fmla="*/ 400050 w 435769"/>
                <a:gd name="connsiteY0" fmla="*/ 538162 h 1092993"/>
                <a:gd name="connsiteX1" fmla="*/ 419100 w 435769"/>
                <a:gd name="connsiteY1" fmla="*/ 812006 h 1092993"/>
                <a:gd name="connsiteX2" fmla="*/ 435769 w 435769"/>
                <a:gd name="connsiteY2" fmla="*/ 1057275 h 1092993"/>
                <a:gd name="connsiteX3" fmla="*/ 216694 w 435769"/>
                <a:gd name="connsiteY3" fmla="*/ 1092993 h 1092993"/>
                <a:gd name="connsiteX4" fmla="*/ 195262 w 435769"/>
                <a:gd name="connsiteY4" fmla="*/ 871537 h 1092993"/>
                <a:gd name="connsiteX5" fmla="*/ 176212 w 435769"/>
                <a:gd name="connsiteY5" fmla="*/ 678656 h 1092993"/>
                <a:gd name="connsiteX6" fmla="*/ 154781 w 435769"/>
                <a:gd name="connsiteY6" fmla="*/ 445293 h 1092993"/>
                <a:gd name="connsiteX7" fmla="*/ 140494 w 435769"/>
                <a:gd name="connsiteY7" fmla="*/ 285750 h 1092993"/>
                <a:gd name="connsiteX8" fmla="*/ 138112 w 435769"/>
                <a:gd name="connsiteY8" fmla="*/ 269081 h 1092993"/>
                <a:gd name="connsiteX9" fmla="*/ 119062 w 435769"/>
                <a:gd name="connsiteY9" fmla="*/ 238125 h 1092993"/>
                <a:gd name="connsiteX10" fmla="*/ 90487 w 435769"/>
                <a:gd name="connsiteY10" fmla="*/ 197643 h 1092993"/>
                <a:gd name="connsiteX11" fmla="*/ 52387 w 435769"/>
                <a:gd name="connsiteY11" fmla="*/ 140493 h 1092993"/>
                <a:gd name="connsiteX12" fmla="*/ 21431 w 435769"/>
                <a:gd name="connsiteY12" fmla="*/ 92868 h 1092993"/>
                <a:gd name="connsiteX13" fmla="*/ 4762 w 435769"/>
                <a:gd name="connsiteY13" fmla="*/ 59531 h 1092993"/>
                <a:gd name="connsiteX14" fmla="*/ 0 w 435769"/>
                <a:gd name="connsiteY14" fmla="*/ 40481 h 1092993"/>
                <a:gd name="connsiteX15" fmla="*/ 2381 w 435769"/>
                <a:gd name="connsiteY15" fmla="*/ 19050 h 1092993"/>
                <a:gd name="connsiteX16" fmla="*/ 9525 w 435769"/>
                <a:gd name="connsiteY16" fmla="*/ 7143 h 1092993"/>
                <a:gd name="connsiteX17" fmla="*/ 23812 w 435769"/>
                <a:gd name="connsiteY17" fmla="*/ 0 h 1092993"/>
                <a:gd name="connsiteX18" fmla="*/ 42862 w 435769"/>
                <a:gd name="connsiteY18" fmla="*/ 0 h 1092993"/>
                <a:gd name="connsiteX19" fmla="*/ 100012 w 435769"/>
                <a:gd name="connsiteY19" fmla="*/ 7143 h 1092993"/>
                <a:gd name="connsiteX20" fmla="*/ 188119 w 435769"/>
                <a:gd name="connsiteY20" fmla="*/ 26193 h 1092993"/>
                <a:gd name="connsiteX21" fmla="*/ 269081 w 435769"/>
                <a:gd name="connsiteY21" fmla="*/ 52387 h 1092993"/>
                <a:gd name="connsiteX22" fmla="*/ 342900 w 435769"/>
                <a:gd name="connsiteY22" fmla="*/ 88106 h 1092993"/>
                <a:gd name="connsiteX23" fmla="*/ 381000 w 435769"/>
                <a:gd name="connsiteY23" fmla="*/ 240506 h 1092993"/>
                <a:gd name="connsiteX24" fmla="*/ 400050 w 435769"/>
                <a:gd name="connsiteY24" fmla="*/ 5381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5769" h="1092993">
                  <a:moveTo>
                    <a:pt x="400050" y="538162"/>
                  </a:moveTo>
                  <a:lnTo>
                    <a:pt x="419100" y="812006"/>
                  </a:lnTo>
                  <a:lnTo>
                    <a:pt x="435769" y="1057275"/>
                  </a:lnTo>
                  <a:lnTo>
                    <a:pt x="216694" y="1092993"/>
                  </a:lnTo>
                  <a:lnTo>
                    <a:pt x="195262" y="871537"/>
                  </a:lnTo>
                  <a:lnTo>
                    <a:pt x="176212" y="678656"/>
                  </a:lnTo>
                  <a:lnTo>
                    <a:pt x="154781" y="445293"/>
                  </a:lnTo>
                  <a:lnTo>
                    <a:pt x="140494" y="285750"/>
                  </a:lnTo>
                  <a:lnTo>
                    <a:pt x="138112" y="269081"/>
                  </a:lnTo>
                  <a:lnTo>
                    <a:pt x="119062" y="238125"/>
                  </a:lnTo>
                  <a:lnTo>
                    <a:pt x="90487" y="197643"/>
                  </a:lnTo>
                  <a:lnTo>
                    <a:pt x="52387" y="140493"/>
                  </a:lnTo>
                  <a:lnTo>
                    <a:pt x="21431" y="92868"/>
                  </a:lnTo>
                  <a:lnTo>
                    <a:pt x="4762" y="59531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9525" y="7143"/>
                  </a:lnTo>
                  <a:lnTo>
                    <a:pt x="23812" y="0"/>
                  </a:lnTo>
                  <a:lnTo>
                    <a:pt x="42862" y="0"/>
                  </a:lnTo>
                  <a:lnTo>
                    <a:pt x="100012" y="7143"/>
                  </a:lnTo>
                  <a:lnTo>
                    <a:pt x="188119" y="26193"/>
                  </a:lnTo>
                  <a:lnTo>
                    <a:pt x="269081" y="52387"/>
                  </a:lnTo>
                  <a:lnTo>
                    <a:pt x="342900" y="88106"/>
                  </a:lnTo>
                  <a:lnTo>
                    <a:pt x="381000" y="240506"/>
                  </a:lnTo>
                  <a:lnTo>
                    <a:pt x="400050" y="538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0DFD4876-E320-48FB-8D62-7C19720230B2}"/>
                </a:ext>
              </a:extLst>
            </p:cNvPr>
            <p:cNvSpPr/>
            <p:nvPr/>
          </p:nvSpPr>
          <p:spPr>
            <a:xfrm>
              <a:off x="3643313" y="4614863"/>
              <a:ext cx="2835275" cy="1085850"/>
            </a:xfrm>
            <a:custGeom>
              <a:avLst/>
              <a:gdLst>
                <a:gd name="connsiteX0" fmla="*/ 1364456 w 2836068"/>
                <a:gd name="connsiteY0" fmla="*/ 71437 h 1085850"/>
                <a:gd name="connsiteX1" fmla="*/ 1152525 w 2836068"/>
                <a:gd name="connsiteY1" fmla="*/ 85725 h 1085850"/>
                <a:gd name="connsiteX2" fmla="*/ 978693 w 2836068"/>
                <a:gd name="connsiteY2" fmla="*/ 100012 h 1085850"/>
                <a:gd name="connsiteX3" fmla="*/ 804862 w 2836068"/>
                <a:gd name="connsiteY3" fmla="*/ 116681 h 1085850"/>
                <a:gd name="connsiteX4" fmla="*/ 657225 w 2836068"/>
                <a:gd name="connsiteY4" fmla="*/ 133350 h 1085850"/>
                <a:gd name="connsiteX5" fmla="*/ 495300 w 2836068"/>
                <a:gd name="connsiteY5" fmla="*/ 154781 h 1085850"/>
                <a:gd name="connsiteX6" fmla="*/ 323850 w 2836068"/>
                <a:gd name="connsiteY6" fmla="*/ 178593 h 1085850"/>
                <a:gd name="connsiteX7" fmla="*/ 192881 w 2836068"/>
                <a:gd name="connsiteY7" fmla="*/ 200025 h 1085850"/>
                <a:gd name="connsiteX8" fmla="*/ 0 w 2836068"/>
                <a:gd name="connsiteY8" fmla="*/ 235743 h 1085850"/>
                <a:gd name="connsiteX9" fmla="*/ 40481 w 2836068"/>
                <a:gd name="connsiteY9" fmla="*/ 411956 h 1085850"/>
                <a:gd name="connsiteX10" fmla="*/ 190500 w 2836068"/>
                <a:gd name="connsiteY10" fmla="*/ 381000 h 1085850"/>
                <a:gd name="connsiteX11" fmla="*/ 316706 w 2836068"/>
                <a:gd name="connsiteY11" fmla="*/ 357187 h 1085850"/>
                <a:gd name="connsiteX12" fmla="*/ 400050 w 2836068"/>
                <a:gd name="connsiteY12" fmla="*/ 342900 h 1085850"/>
                <a:gd name="connsiteX13" fmla="*/ 495300 w 2836068"/>
                <a:gd name="connsiteY13" fmla="*/ 328612 h 1085850"/>
                <a:gd name="connsiteX14" fmla="*/ 597693 w 2836068"/>
                <a:gd name="connsiteY14" fmla="*/ 316706 h 1085850"/>
                <a:gd name="connsiteX15" fmla="*/ 716756 w 2836068"/>
                <a:gd name="connsiteY15" fmla="*/ 307181 h 1085850"/>
                <a:gd name="connsiteX16" fmla="*/ 959643 w 2836068"/>
                <a:gd name="connsiteY16" fmla="*/ 280987 h 1085850"/>
                <a:gd name="connsiteX17" fmla="*/ 1064418 w 2836068"/>
                <a:gd name="connsiteY17" fmla="*/ 269081 h 1085850"/>
                <a:gd name="connsiteX18" fmla="*/ 1150143 w 2836068"/>
                <a:gd name="connsiteY18" fmla="*/ 259556 h 1085850"/>
                <a:gd name="connsiteX19" fmla="*/ 1273968 w 2836068"/>
                <a:gd name="connsiteY19" fmla="*/ 250031 h 1085850"/>
                <a:gd name="connsiteX20" fmla="*/ 1385887 w 2836068"/>
                <a:gd name="connsiteY20" fmla="*/ 245268 h 1085850"/>
                <a:gd name="connsiteX21" fmla="*/ 1554956 w 2836068"/>
                <a:gd name="connsiteY21" fmla="*/ 245268 h 1085850"/>
                <a:gd name="connsiteX22" fmla="*/ 1885950 w 2836068"/>
                <a:gd name="connsiteY22" fmla="*/ 238125 h 1085850"/>
                <a:gd name="connsiteX23" fmla="*/ 2095500 w 2836068"/>
                <a:gd name="connsiteY23" fmla="*/ 233362 h 1085850"/>
                <a:gd name="connsiteX24" fmla="*/ 2257425 w 2836068"/>
                <a:gd name="connsiteY24" fmla="*/ 233362 h 1085850"/>
                <a:gd name="connsiteX25" fmla="*/ 2455068 w 2836068"/>
                <a:gd name="connsiteY25" fmla="*/ 240506 h 1085850"/>
                <a:gd name="connsiteX26" fmla="*/ 2497931 w 2836068"/>
                <a:gd name="connsiteY26" fmla="*/ 242887 h 1085850"/>
                <a:gd name="connsiteX27" fmla="*/ 2505075 w 2836068"/>
                <a:gd name="connsiteY27" fmla="*/ 247650 h 1085850"/>
                <a:gd name="connsiteX28" fmla="*/ 2505075 w 2836068"/>
                <a:gd name="connsiteY28" fmla="*/ 254793 h 1085850"/>
                <a:gd name="connsiteX29" fmla="*/ 2490787 w 2836068"/>
                <a:gd name="connsiteY29" fmla="*/ 319087 h 1085850"/>
                <a:gd name="connsiteX30" fmla="*/ 2424112 w 2836068"/>
                <a:gd name="connsiteY30" fmla="*/ 592931 h 1085850"/>
                <a:gd name="connsiteX31" fmla="*/ 2336006 w 2836068"/>
                <a:gd name="connsiteY31" fmla="*/ 957262 h 1085850"/>
                <a:gd name="connsiteX32" fmla="*/ 2302668 w 2836068"/>
                <a:gd name="connsiteY32" fmla="*/ 1085850 h 1085850"/>
                <a:gd name="connsiteX33" fmla="*/ 2452687 w 2836068"/>
                <a:gd name="connsiteY33" fmla="*/ 1085850 h 1085850"/>
                <a:gd name="connsiteX34" fmla="*/ 2562225 w 2836068"/>
                <a:gd name="connsiteY34" fmla="*/ 859631 h 1085850"/>
                <a:gd name="connsiteX35" fmla="*/ 2638425 w 2836068"/>
                <a:gd name="connsiteY35" fmla="*/ 685800 h 1085850"/>
                <a:gd name="connsiteX36" fmla="*/ 2714625 w 2836068"/>
                <a:gd name="connsiteY36" fmla="*/ 514350 h 1085850"/>
                <a:gd name="connsiteX37" fmla="*/ 2776537 w 2836068"/>
                <a:gd name="connsiteY37" fmla="*/ 376237 h 1085850"/>
                <a:gd name="connsiteX38" fmla="*/ 2788443 w 2836068"/>
                <a:gd name="connsiteY38" fmla="*/ 364331 h 1085850"/>
                <a:gd name="connsiteX39" fmla="*/ 2809875 w 2836068"/>
                <a:gd name="connsiteY39" fmla="*/ 340518 h 1085850"/>
                <a:gd name="connsiteX40" fmla="*/ 2828925 w 2836068"/>
                <a:gd name="connsiteY40" fmla="*/ 309562 h 1085850"/>
                <a:gd name="connsiteX41" fmla="*/ 2836068 w 2836068"/>
                <a:gd name="connsiteY41" fmla="*/ 278606 h 1085850"/>
                <a:gd name="connsiteX42" fmla="*/ 2836068 w 2836068"/>
                <a:gd name="connsiteY42" fmla="*/ 259556 h 1085850"/>
                <a:gd name="connsiteX43" fmla="*/ 2828925 w 2836068"/>
                <a:gd name="connsiteY43" fmla="*/ 230981 h 1085850"/>
                <a:gd name="connsiteX44" fmla="*/ 2797968 w 2836068"/>
                <a:gd name="connsiteY44" fmla="*/ 192881 h 1085850"/>
                <a:gd name="connsiteX45" fmla="*/ 2726531 w 2836068"/>
                <a:gd name="connsiteY45" fmla="*/ 123825 h 1085850"/>
                <a:gd name="connsiteX46" fmla="*/ 2662237 w 2836068"/>
                <a:gd name="connsiteY46" fmla="*/ 69056 h 1085850"/>
                <a:gd name="connsiteX47" fmla="*/ 2602706 w 2836068"/>
                <a:gd name="connsiteY47" fmla="*/ 23812 h 1085850"/>
                <a:gd name="connsiteX48" fmla="*/ 2578893 w 2836068"/>
                <a:gd name="connsiteY48" fmla="*/ 7143 h 1085850"/>
                <a:gd name="connsiteX49" fmla="*/ 2555081 w 2836068"/>
                <a:gd name="connsiteY49" fmla="*/ 0 h 1085850"/>
                <a:gd name="connsiteX50" fmla="*/ 2509837 w 2836068"/>
                <a:gd name="connsiteY50" fmla="*/ 2381 h 1085850"/>
                <a:gd name="connsiteX51" fmla="*/ 2457450 w 2836068"/>
                <a:gd name="connsiteY51" fmla="*/ 16668 h 1085850"/>
                <a:gd name="connsiteX52" fmla="*/ 2397918 w 2836068"/>
                <a:gd name="connsiteY52" fmla="*/ 40481 h 1085850"/>
                <a:gd name="connsiteX53" fmla="*/ 2328862 w 2836068"/>
                <a:gd name="connsiteY53" fmla="*/ 42862 h 1085850"/>
                <a:gd name="connsiteX54" fmla="*/ 2126456 w 2836068"/>
                <a:gd name="connsiteY54" fmla="*/ 45243 h 1085850"/>
                <a:gd name="connsiteX55" fmla="*/ 1940718 w 2836068"/>
                <a:gd name="connsiteY55" fmla="*/ 50006 h 1085850"/>
                <a:gd name="connsiteX56" fmla="*/ 1712118 w 2836068"/>
                <a:gd name="connsiteY56" fmla="*/ 54768 h 1085850"/>
                <a:gd name="connsiteX57" fmla="*/ 1364456 w 2836068"/>
                <a:gd name="connsiteY57" fmla="*/ 714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36068" h="1085850">
                  <a:moveTo>
                    <a:pt x="1364456" y="71437"/>
                  </a:moveTo>
                  <a:lnTo>
                    <a:pt x="1152525" y="85725"/>
                  </a:lnTo>
                  <a:lnTo>
                    <a:pt x="978693" y="100012"/>
                  </a:lnTo>
                  <a:lnTo>
                    <a:pt x="804862" y="116681"/>
                  </a:lnTo>
                  <a:lnTo>
                    <a:pt x="657225" y="133350"/>
                  </a:lnTo>
                  <a:lnTo>
                    <a:pt x="495300" y="154781"/>
                  </a:lnTo>
                  <a:lnTo>
                    <a:pt x="323850" y="178593"/>
                  </a:lnTo>
                  <a:lnTo>
                    <a:pt x="192881" y="200025"/>
                  </a:lnTo>
                  <a:lnTo>
                    <a:pt x="0" y="235743"/>
                  </a:lnTo>
                  <a:lnTo>
                    <a:pt x="40481" y="411956"/>
                  </a:lnTo>
                  <a:lnTo>
                    <a:pt x="190500" y="381000"/>
                  </a:lnTo>
                  <a:lnTo>
                    <a:pt x="316706" y="357187"/>
                  </a:lnTo>
                  <a:lnTo>
                    <a:pt x="400050" y="342900"/>
                  </a:lnTo>
                  <a:lnTo>
                    <a:pt x="495300" y="328612"/>
                  </a:lnTo>
                  <a:lnTo>
                    <a:pt x="597693" y="316706"/>
                  </a:lnTo>
                  <a:lnTo>
                    <a:pt x="716756" y="307181"/>
                  </a:lnTo>
                  <a:lnTo>
                    <a:pt x="959643" y="280987"/>
                  </a:lnTo>
                  <a:lnTo>
                    <a:pt x="1064418" y="269081"/>
                  </a:lnTo>
                  <a:lnTo>
                    <a:pt x="1150143" y="259556"/>
                  </a:lnTo>
                  <a:lnTo>
                    <a:pt x="1273968" y="250031"/>
                  </a:lnTo>
                  <a:lnTo>
                    <a:pt x="1385887" y="245268"/>
                  </a:lnTo>
                  <a:lnTo>
                    <a:pt x="1554956" y="245268"/>
                  </a:lnTo>
                  <a:lnTo>
                    <a:pt x="1885950" y="238125"/>
                  </a:lnTo>
                  <a:lnTo>
                    <a:pt x="2095500" y="233362"/>
                  </a:lnTo>
                  <a:lnTo>
                    <a:pt x="2257425" y="233362"/>
                  </a:lnTo>
                  <a:lnTo>
                    <a:pt x="2455068" y="240506"/>
                  </a:lnTo>
                  <a:lnTo>
                    <a:pt x="2497931" y="242887"/>
                  </a:lnTo>
                  <a:lnTo>
                    <a:pt x="2505075" y="247650"/>
                  </a:lnTo>
                  <a:lnTo>
                    <a:pt x="2505075" y="254793"/>
                  </a:lnTo>
                  <a:lnTo>
                    <a:pt x="2490787" y="319087"/>
                  </a:lnTo>
                  <a:lnTo>
                    <a:pt x="2424112" y="592931"/>
                  </a:lnTo>
                  <a:lnTo>
                    <a:pt x="2336006" y="957262"/>
                  </a:lnTo>
                  <a:lnTo>
                    <a:pt x="2302668" y="1085850"/>
                  </a:lnTo>
                  <a:lnTo>
                    <a:pt x="2452687" y="1085850"/>
                  </a:lnTo>
                  <a:lnTo>
                    <a:pt x="2562225" y="859631"/>
                  </a:lnTo>
                  <a:lnTo>
                    <a:pt x="2638425" y="685800"/>
                  </a:lnTo>
                  <a:lnTo>
                    <a:pt x="2714625" y="514350"/>
                  </a:lnTo>
                  <a:lnTo>
                    <a:pt x="2776537" y="376237"/>
                  </a:lnTo>
                  <a:lnTo>
                    <a:pt x="2788443" y="364331"/>
                  </a:lnTo>
                  <a:lnTo>
                    <a:pt x="2809875" y="340518"/>
                  </a:lnTo>
                  <a:lnTo>
                    <a:pt x="2828925" y="309562"/>
                  </a:lnTo>
                  <a:lnTo>
                    <a:pt x="2836068" y="278606"/>
                  </a:lnTo>
                  <a:lnTo>
                    <a:pt x="2836068" y="259556"/>
                  </a:lnTo>
                  <a:lnTo>
                    <a:pt x="2828925" y="230981"/>
                  </a:lnTo>
                  <a:lnTo>
                    <a:pt x="2797968" y="192881"/>
                  </a:lnTo>
                  <a:lnTo>
                    <a:pt x="2726531" y="123825"/>
                  </a:lnTo>
                  <a:lnTo>
                    <a:pt x="2662237" y="69056"/>
                  </a:lnTo>
                  <a:lnTo>
                    <a:pt x="2602706" y="23812"/>
                  </a:lnTo>
                  <a:lnTo>
                    <a:pt x="2578893" y="7143"/>
                  </a:lnTo>
                  <a:lnTo>
                    <a:pt x="2555081" y="0"/>
                  </a:lnTo>
                  <a:lnTo>
                    <a:pt x="2509837" y="2381"/>
                  </a:lnTo>
                  <a:lnTo>
                    <a:pt x="2457450" y="16668"/>
                  </a:lnTo>
                  <a:lnTo>
                    <a:pt x="2397918" y="40481"/>
                  </a:lnTo>
                  <a:lnTo>
                    <a:pt x="2328862" y="42862"/>
                  </a:lnTo>
                  <a:lnTo>
                    <a:pt x="2126456" y="45243"/>
                  </a:lnTo>
                  <a:lnTo>
                    <a:pt x="1940718" y="50006"/>
                  </a:lnTo>
                  <a:lnTo>
                    <a:pt x="1712118" y="54768"/>
                  </a:lnTo>
                  <a:lnTo>
                    <a:pt x="1364456" y="71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5B3DBCD4-8D1C-46ED-AB7E-49A4F5A1E176}"/>
                </a:ext>
              </a:extLst>
            </p:cNvPr>
            <p:cNvSpPr/>
            <p:nvPr/>
          </p:nvSpPr>
          <p:spPr>
            <a:xfrm>
              <a:off x="4314825" y="4837113"/>
              <a:ext cx="228600" cy="896937"/>
            </a:xfrm>
            <a:custGeom>
              <a:avLst/>
              <a:gdLst>
                <a:gd name="connsiteX0" fmla="*/ 228600 w 228600"/>
                <a:gd name="connsiteY0" fmla="*/ 345281 h 897731"/>
                <a:gd name="connsiteX1" fmla="*/ 228600 w 228600"/>
                <a:gd name="connsiteY1" fmla="*/ 197644 h 897731"/>
                <a:gd name="connsiteX2" fmla="*/ 228600 w 228600"/>
                <a:gd name="connsiteY2" fmla="*/ 0 h 897731"/>
                <a:gd name="connsiteX3" fmla="*/ 0 w 228600"/>
                <a:gd name="connsiteY3" fmla="*/ 33337 h 897731"/>
                <a:gd name="connsiteX4" fmla="*/ 14288 w 228600"/>
                <a:gd name="connsiteY4" fmla="*/ 214312 h 897731"/>
                <a:gd name="connsiteX5" fmla="*/ 28575 w 228600"/>
                <a:gd name="connsiteY5" fmla="*/ 471487 h 897731"/>
                <a:gd name="connsiteX6" fmla="*/ 57150 w 228600"/>
                <a:gd name="connsiteY6" fmla="*/ 897731 h 897731"/>
                <a:gd name="connsiteX7" fmla="*/ 223838 w 228600"/>
                <a:gd name="connsiteY7" fmla="*/ 883444 h 897731"/>
                <a:gd name="connsiteX8" fmla="*/ 228600 w 228600"/>
                <a:gd name="connsiteY8" fmla="*/ 721519 h 897731"/>
                <a:gd name="connsiteX9" fmla="*/ 228600 w 228600"/>
                <a:gd name="connsiteY9" fmla="*/ 345281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897731">
                  <a:moveTo>
                    <a:pt x="228600" y="345281"/>
                  </a:moveTo>
                  <a:lnTo>
                    <a:pt x="228600" y="197644"/>
                  </a:lnTo>
                  <a:lnTo>
                    <a:pt x="228600" y="0"/>
                  </a:lnTo>
                  <a:lnTo>
                    <a:pt x="0" y="33337"/>
                  </a:lnTo>
                  <a:lnTo>
                    <a:pt x="14288" y="214312"/>
                  </a:lnTo>
                  <a:lnTo>
                    <a:pt x="28575" y="471487"/>
                  </a:lnTo>
                  <a:lnTo>
                    <a:pt x="57150" y="897731"/>
                  </a:lnTo>
                  <a:lnTo>
                    <a:pt x="223838" y="883444"/>
                  </a:lnTo>
                  <a:lnTo>
                    <a:pt x="228600" y="721519"/>
                  </a:lnTo>
                  <a:lnTo>
                    <a:pt x="228600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3410C6C7-2719-437C-BC08-95866F485612}"/>
                </a:ext>
              </a:extLst>
            </p:cNvPr>
            <p:cNvSpPr/>
            <p:nvPr/>
          </p:nvSpPr>
          <p:spPr>
            <a:xfrm>
              <a:off x="5167313" y="4791075"/>
              <a:ext cx="273050" cy="903288"/>
            </a:xfrm>
            <a:custGeom>
              <a:avLst/>
              <a:gdLst>
                <a:gd name="connsiteX0" fmla="*/ 2381 w 273843"/>
                <a:gd name="connsiteY0" fmla="*/ 540544 h 902494"/>
                <a:gd name="connsiteX1" fmla="*/ 2381 w 273843"/>
                <a:gd name="connsiteY1" fmla="*/ 409575 h 902494"/>
                <a:gd name="connsiteX2" fmla="*/ 2381 w 273843"/>
                <a:gd name="connsiteY2" fmla="*/ 226219 h 902494"/>
                <a:gd name="connsiteX3" fmla="*/ 0 w 273843"/>
                <a:gd name="connsiteY3" fmla="*/ 4763 h 902494"/>
                <a:gd name="connsiteX4" fmla="*/ 273843 w 273843"/>
                <a:gd name="connsiteY4" fmla="*/ 0 h 902494"/>
                <a:gd name="connsiteX5" fmla="*/ 254793 w 273843"/>
                <a:gd name="connsiteY5" fmla="*/ 173831 h 902494"/>
                <a:gd name="connsiteX6" fmla="*/ 226218 w 273843"/>
                <a:gd name="connsiteY6" fmla="*/ 414338 h 902494"/>
                <a:gd name="connsiteX7" fmla="*/ 190500 w 273843"/>
                <a:gd name="connsiteY7" fmla="*/ 731044 h 902494"/>
                <a:gd name="connsiteX8" fmla="*/ 169068 w 273843"/>
                <a:gd name="connsiteY8" fmla="*/ 902494 h 902494"/>
                <a:gd name="connsiteX9" fmla="*/ 7143 w 273843"/>
                <a:gd name="connsiteY9" fmla="*/ 902494 h 902494"/>
                <a:gd name="connsiteX10" fmla="*/ 2381 w 273843"/>
                <a:gd name="connsiteY10" fmla="*/ 764381 h 902494"/>
                <a:gd name="connsiteX11" fmla="*/ 2381 w 273843"/>
                <a:gd name="connsiteY11" fmla="*/ 540544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3843" h="902494">
                  <a:moveTo>
                    <a:pt x="2381" y="540544"/>
                  </a:moveTo>
                  <a:lnTo>
                    <a:pt x="2381" y="409575"/>
                  </a:lnTo>
                  <a:lnTo>
                    <a:pt x="2381" y="226219"/>
                  </a:lnTo>
                  <a:cubicBezTo>
                    <a:pt x="1587" y="152400"/>
                    <a:pt x="794" y="78582"/>
                    <a:pt x="0" y="4763"/>
                  </a:cubicBezTo>
                  <a:lnTo>
                    <a:pt x="273843" y="0"/>
                  </a:lnTo>
                  <a:lnTo>
                    <a:pt x="254793" y="173831"/>
                  </a:lnTo>
                  <a:lnTo>
                    <a:pt x="226218" y="414338"/>
                  </a:lnTo>
                  <a:lnTo>
                    <a:pt x="190500" y="731044"/>
                  </a:lnTo>
                  <a:lnTo>
                    <a:pt x="169068" y="902494"/>
                  </a:lnTo>
                  <a:lnTo>
                    <a:pt x="7143" y="902494"/>
                  </a:lnTo>
                  <a:cubicBezTo>
                    <a:pt x="5528" y="856457"/>
                    <a:pt x="2381" y="810446"/>
                    <a:pt x="2381" y="764381"/>
                  </a:cubicBezTo>
                  <a:lnTo>
                    <a:pt x="2381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B6FB2D31-0C86-43B1-A103-42C974A2F075}"/>
                </a:ext>
              </a:extLst>
            </p:cNvPr>
            <p:cNvSpPr/>
            <p:nvPr/>
          </p:nvSpPr>
          <p:spPr>
            <a:xfrm>
              <a:off x="2743200" y="5551488"/>
              <a:ext cx="4292600" cy="511175"/>
            </a:xfrm>
            <a:custGeom>
              <a:avLst/>
              <a:gdLst>
                <a:gd name="connsiteX0" fmla="*/ 2567221 w 4292504"/>
                <a:gd name="connsiteY0" fmla="*/ 224287 h 510684"/>
                <a:gd name="connsiteX1" fmla="*/ 2367088 w 4292504"/>
                <a:gd name="connsiteY1" fmla="*/ 227737 h 510684"/>
                <a:gd name="connsiteX2" fmla="*/ 2208362 w 4292504"/>
                <a:gd name="connsiteY2" fmla="*/ 231188 h 510684"/>
                <a:gd name="connsiteX3" fmla="*/ 1984075 w 4292504"/>
                <a:gd name="connsiteY3" fmla="*/ 241539 h 510684"/>
                <a:gd name="connsiteX4" fmla="*/ 1856405 w 4292504"/>
                <a:gd name="connsiteY4" fmla="*/ 248441 h 510684"/>
                <a:gd name="connsiteX5" fmla="*/ 1642469 w 4292504"/>
                <a:gd name="connsiteY5" fmla="*/ 265693 h 510684"/>
                <a:gd name="connsiteX6" fmla="*/ 1418183 w 4292504"/>
                <a:gd name="connsiteY6" fmla="*/ 289847 h 510684"/>
                <a:gd name="connsiteX7" fmla="*/ 1197346 w 4292504"/>
                <a:gd name="connsiteY7" fmla="*/ 320902 h 510684"/>
                <a:gd name="connsiteX8" fmla="*/ 1004115 w 4292504"/>
                <a:gd name="connsiteY8" fmla="*/ 351957 h 510684"/>
                <a:gd name="connsiteX9" fmla="*/ 807432 w 4292504"/>
                <a:gd name="connsiteY9" fmla="*/ 389914 h 510684"/>
                <a:gd name="connsiteX10" fmla="*/ 659058 w 4292504"/>
                <a:gd name="connsiteY10" fmla="*/ 427870 h 510684"/>
                <a:gd name="connsiteX11" fmla="*/ 514134 w 4292504"/>
                <a:gd name="connsiteY11" fmla="*/ 469277 h 510684"/>
                <a:gd name="connsiteX12" fmla="*/ 400266 w 4292504"/>
                <a:gd name="connsiteY12" fmla="*/ 507233 h 510684"/>
                <a:gd name="connsiteX13" fmla="*/ 376112 w 4292504"/>
                <a:gd name="connsiteY13" fmla="*/ 510684 h 510684"/>
                <a:gd name="connsiteX14" fmla="*/ 314002 w 4292504"/>
                <a:gd name="connsiteY14" fmla="*/ 493431 h 510684"/>
                <a:gd name="connsiteX15" fmla="*/ 231188 w 4292504"/>
                <a:gd name="connsiteY15" fmla="*/ 452024 h 510684"/>
                <a:gd name="connsiteX16" fmla="*/ 186331 w 4292504"/>
                <a:gd name="connsiteY16" fmla="*/ 420969 h 510684"/>
                <a:gd name="connsiteX17" fmla="*/ 138023 w 4292504"/>
                <a:gd name="connsiteY17" fmla="*/ 376111 h 510684"/>
                <a:gd name="connsiteX18" fmla="*/ 100066 w 4292504"/>
                <a:gd name="connsiteY18" fmla="*/ 334705 h 510684"/>
                <a:gd name="connsiteX19" fmla="*/ 58660 w 4292504"/>
                <a:gd name="connsiteY19" fmla="*/ 282946 h 510684"/>
                <a:gd name="connsiteX20" fmla="*/ 20703 w 4292504"/>
                <a:gd name="connsiteY20" fmla="*/ 234638 h 510684"/>
                <a:gd name="connsiteX21" fmla="*/ 3451 w 4292504"/>
                <a:gd name="connsiteY21" fmla="*/ 193231 h 510684"/>
                <a:gd name="connsiteX22" fmla="*/ 0 w 4292504"/>
                <a:gd name="connsiteY22" fmla="*/ 175979 h 510684"/>
                <a:gd name="connsiteX23" fmla="*/ 6901 w 4292504"/>
                <a:gd name="connsiteY23" fmla="*/ 162176 h 510684"/>
                <a:gd name="connsiteX24" fmla="*/ 17253 w 4292504"/>
                <a:gd name="connsiteY24" fmla="*/ 155275 h 510684"/>
                <a:gd name="connsiteX25" fmla="*/ 37956 w 4292504"/>
                <a:gd name="connsiteY25" fmla="*/ 155275 h 510684"/>
                <a:gd name="connsiteX26" fmla="*/ 72462 w 4292504"/>
                <a:gd name="connsiteY26" fmla="*/ 169077 h 510684"/>
                <a:gd name="connsiteX27" fmla="*/ 103517 w 4292504"/>
                <a:gd name="connsiteY27" fmla="*/ 182880 h 510684"/>
                <a:gd name="connsiteX28" fmla="*/ 175979 w 4292504"/>
                <a:gd name="connsiteY28" fmla="*/ 200133 h 510684"/>
                <a:gd name="connsiteX29" fmla="*/ 282946 w 4292504"/>
                <a:gd name="connsiteY29" fmla="*/ 217385 h 510684"/>
                <a:gd name="connsiteX30" fmla="*/ 424420 w 4292504"/>
                <a:gd name="connsiteY30" fmla="*/ 224287 h 510684"/>
                <a:gd name="connsiteX31" fmla="*/ 586596 w 4292504"/>
                <a:gd name="connsiteY31" fmla="*/ 217385 h 510684"/>
                <a:gd name="connsiteX32" fmla="*/ 755674 w 4292504"/>
                <a:gd name="connsiteY32" fmla="*/ 193231 h 510684"/>
                <a:gd name="connsiteX33" fmla="*/ 855740 w 4292504"/>
                <a:gd name="connsiteY33" fmla="*/ 175979 h 510684"/>
                <a:gd name="connsiteX34" fmla="*/ 1207698 w 4292504"/>
                <a:gd name="connsiteY34" fmla="*/ 138022 h 510684"/>
                <a:gd name="connsiteX35" fmla="*/ 1445787 w 4292504"/>
                <a:gd name="connsiteY35" fmla="*/ 106967 h 510684"/>
                <a:gd name="connsiteX36" fmla="*/ 1632118 w 4292504"/>
                <a:gd name="connsiteY36" fmla="*/ 86264 h 510684"/>
                <a:gd name="connsiteX37" fmla="*/ 1783943 w 4292504"/>
                <a:gd name="connsiteY37" fmla="*/ 65561 h 510684"/>
                <a:gd name="connsiteX38" fmla="*/ 1963372 w 4292504"/>
                <a:gd name="connsiteY38" fmla="*/ 58659 h 510684"/>
                <a:gd name="connsiteX39" fmla="*/ 2211813 w 4292504"/>
                <a:gd name="connsiteY39" fmla="*/ 48308 h 510684"/>
                <a:gd name="connsiteX40" fmla="*/ 2443001 w 4292504"/>
                <a:gd name="connsiteY40" fmla="*/ 44857 h 510684"/>
                <a:gd name="connsiteX41" fmla="*/ 2767354 w 4292504"/>
                <a:gd name="connsiteY41" fmla="*/ 44857 h 510684"/>
                <a:gd name="connsiteX42" fmla="*/ 3060652 w 4292504"/>
                <a:gd name="connsiteY42" fmla="*/ 41407 h 510684"/>
                <a:gd name="connsiteX43" fmla="*/ 3253884 w 4292504"/>
                <a:gd name="connsiteY43" fmla="*/ 44857 h 510684"/>
                <a:gd name="connsiteX44" fmla="*/ 3388456 w 4292504"/>
                <a:gd name="connsiteY44" fmla="*/ 41407 h 510684"/>
                <a:gd name="connsiteX45" fmla="*/ 3554083 w 4292504"/>
                <a:gd name="connsiteY45" fmla="*/ 37956 h 510684"/>
                <a:gd name="connsiteX46" fmla="*/ 3678303 w 4292504"/>
                <a:gd name="connsiteY46" fmla="*/ 31055 h 510684"/>
                <a:gd name="connsiteX47" fmla="*/ 3778370 w 4292504"/>
                <a:gd name="connsiteY47" fmla="*/ 17253 h 510684"/>
                <a:gd name="connsiteX48" fmla="*/ 3840480 w 4292504"/>
                <a:gd name="connsiteY48" fmla="*/ 0 h 510684"/>
                <a:gd name="connsiteX49" fmla="*/ 3854282 w 4292504"/>
                <a:gd name="connsiteY49" fmla="*/ 0 h 510684"/>
                <a:gd name="connsiteX50" fmla="*/ 3940546 w 4292504"/>
                <a:gd name="connsiteY50" fmla="*/ 27604 h 510684"/>
                <a:gd name="connsiteX51" fmla="*/ 4071668 w 4292504"/>
                <a:gd name="connsiteY51" fmla="*/ 82813 h 510684"/>
                <a:gd name="connsiteX52" fmla="*/ 4182086 w 4292504"/>
                <a:gd name="connsiteY52" fmla="*/ 148374 h 510684"/>
                <a:gd name="connsiteX53" fmla="*/ 4251097 w 4292504"/>
                <a:gd name="connsiteY53" fmla="*/ 193231 h 510684"/>
                <a:gd name="connsiteX54" fmla="*/ 4261449 w 4292504"/>
                <a:gd name="connsiteY54" fmla="*/ 203583 h 510684"/>
                <a:gd name="connsiteX55" fmla="*/ 4278702 w 4292504"/>
                <a:gd name="connsiteY55" fmla="*/ 238089 h 510684"/>
                <a:gd name="connsiteX56" fmla="*/ 4289054 w 4292504"/>
                <a:gd name="connsiteY56" fmla="*/ 272594 h 510684"/>
                <a:gd name="connsiteX57" fmla="*/ 4292504 w 4292504"/>
                <a:gd name="connsiteY57" fmla="*/ 314001 h 510684"/>
                <a:gd name="connsiteX58" fmla="*/ 4289054 w 4292504"/>
                <a:gd name="connsiteY58" fmla="*/ 327804 h 510684"/>
                <a:gd name="connsiteX59" fmla="*/ 4275251 w 4292504"/>
                <a:gd name="connsiteY59" fmla="*/ 338155 h 510684"/>
                <a:gd name="connsiteX60" fmla="*/ 4251097 w 4292504"/>
                <a:gd name="connsiteY60" fmla="*/ 351957 h 510684"/>
                <a:gd name="connsiteX61" fmla="*/ 4226943 w 4292504"/>
                <a:gd name="connsiteY61" fmla="*/ 355408 h 510684"/>
                <a:gd name="connsiteX62" fmla="*/ 4168284 w 4292504"/>
                <a:gd name="connsiteY62" fmla="*/ 348507 h 510684"/>
                <a:gd name="connsiteX63" fmla="*/ 3995755 w 4292504"/>
                <a:gd name="connsiteY63" fmla="*/ 314001 h 510684"/>
                <a:gd name="connsiteX64" fmla="*/ 3819777 w 4292504"/>
                <a:gd name="connsiteY64" fmla="*/ 286397 h 510684"/>
                <a:gd name="connsiteX65" fmla="*/ 3633446 w 4292504"/>
                <a:gd name="connsiteY65" fmla="*/ 258792 h 510684"/>
                <a:gd name="connsiteX66" fmla="*/ 3419511 w 4292504"/>
                <a:gd name="connsiteY66" fmla="*/ 241539 h 510684"/>
                <a:gd name="connsiteX67" fmla="*/ 3298741 w 4292504"/>
                <a:gd name="connsiteY67" fmla="*/ 234638 h 510684"/>
                <a:gd name="connsiteX68" fmla="*/ 3095158 w 4292504"/>
                <a:gd name="connsiteY68" fmla="*/ 224287 h 510684"/>
                <a:gd name="connsiteX69" fmla="*/ 2684540 w 4292504"/>
                <a:gd name="connsiteY69" fmla="*/ 220836 h 510684"/>
                <a:gd name="connsiteX70" fmla="*/ 2567221 w 4292504"/>
                <a:gd name="connsiteY70" fmla="*/ 224287 h 510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92504" h="510684">
                  <a:moveTo>
                    <a:pt x="2567221" y="224287"/>
                  </a:moveTo>
                  <a:lnTo>
                    <a:pt x="2367088" y="227737"/>
                  </a:lnTo>
                  <a:lnTo>
                    <a:pt x="2208362" y="231188"/>
                  </a:lnTo>
                  <a:lnTo>
                    <a:pt x="1984075" y="241539"/>
                  </a:lnTo>
                  <a:lnTo>
                    <a:pt x="1856405" y="248441"/>
                  </a:lnTo>
                  <a:lnTo>
                    <a:pt x="1642469" y="265693"/>
                  </a:lnTo>
                  <a:lnTo>
                    <a:pt x="1418183" y="289847"/>
                  </a:lnTo>
                  <a:lnTo>
                    <a:pt x="1197346" y="320902"/>
                  </a:lnTo>
                  <a:lnTo>
                    <a:pt x="1004115" y="351957"/>
                  </a:lnTo>
                  <a:lnTo>
                    <a:pt x="807432" y="389914"/>
                  </a:lnTo>
                  <a:lnTo>
                    <a:pt x="659058" y="427870"/>
                  </a:lnTo>
                  <a:lnTo>
                    <a:pt x="514134" y="469277"/>
                  </a:lnTo>
                  <a:lnTo>
                    <a:pt x="400266" y="507233"/>
                  </a:lnTo>
                  <a:lnTo>
                    <a:pt x="376112" y="510684"/>
                  </a:lnTo>
                  <a:lnTo>
                    <a:pt x="314002" y="493431"/>
                  </a:lnTo>
                  <a:lnTo>
                    <a:pt x="231188" y="452024"/>
                  </a:lnTo>
                  <a:lnTo>
                    <a:pt x="186331" y="420969"/>
                  </a:lnTo>
                  <a:lnTo>
                    <a:pt x="138023" y="376111"/>
                  </a:lnTo>
                  <a:lnTo>
                    <a:pt x="100066" y="334705"/>
                  </a:lnTo>
                  <a:lnTo>
                    <a:pt x="58660" y="282946"/>
                  </a:lnTo>
                  <a:lnTo>
                    <a:pt x="20703" y="234638"/>
                  </a:lnTo>
                  <a:lnTo>
                    <a:pt x="3451" y="193231"/>
                  </a:lnTo>
                  <a:lnTo>
                    <a:pt x="0" y="175979"/>
                  </a:lnTo>
                  <a:lnTo>
                    <a:pt x="6901" y="162176"/>
                  </a:lnTo>
                  <a:lnTo>
                    <a:pt x="17253" y="155275"/>
                  </a:lnTo>
                  <a:lnTo>
                    <a:pt x="37956" y="155275"/>
                  </a:lnTo>
                  <a:lnTo>
                    <a:pt x="72462" y="169077"/>
                  </a:lnTo>
                  <a:lnTo>
                    <a:pt x="103517" y="182880"/>
                  </a:lnTo>
                  <a:lnTo>
                    <a:pt x="175979" y="200133"/>
                  </a:lnTo>
                  <a:lnTo>
                    <a:pt x="282946" y="217385"/>
                  </a:lnTo>
                  <a:lnTo>
                    <a:pt x="424420" y="224287"/>
                  </a:lnTo>
                  <a:lnTo>
                    <a:pt x="586596" y="217385"/>
                  </a:lnTo>
                  <a:lnTo>
                    <a:pt x="755674" y="193231"/>
                  </a:lnTo>
                  <a:lnTo>
                    <a:pt x="855740" y="175979"/>
                  </a:lnTo>
                  <a:lnTo>
                    <a:pt x="1207698" y="138022"/>
                  </a:lnTo>
                  <a:lnTo>
                    <a:pt x="1445787" y="106967"/>
                  </a:lnTo>
                  <a:lnTo>
                    <a:pt x="1632118" y="86264"/>
                  </a:lnTo>
                  <a:lnTo>
                    <a:pt x="1783943" y="65561"/>
                  </a:lnTo>
                  <a:lnTo>
                    <a:pt x="1963372" y="58659"/>
                  </a:lnTo>
                  <a:lnTo>
                    <a:pt x="2211813" y="48308"/>
                  </a:lnTo>
                  <a:lnTo>
                    <a:pt x="2443001" y="44857"/>
                  </a:lnTo>
                  <a:lnTo>
                    <a:pt x="2767354" y="44857"/>
                  </a:lnTo>
                  <a:lnTo>
                    <a:pt x="3060652" y="41407"/>
                  </a:lnTo>
                  <a:lnTo>
                    <a:pt x="3253884" y="44857"/>
                  </a:lnTo>
                  <a:lnTo>
                    <a:pt x="3388456" y="41407"/>
                  </a:lnTo>
                  <a:lnTo>
                    <a:pt x="3554083" y="37956"/>
                  </a:lnTo>
                  <a:lnTo>
                    <a:pt x="3678303" y="31055"/>
                  </a:lnTo>
                  <a:lnTo>
                    <a:pt x="3778370" y="17253"/>
                  </a:lnTo>
                  <a:lnTo>
                    <a:pt x="3840480" y="0"/>
                  </a:lnTo>
                  <a:lnTo>
                    <a:pt x="3854282" y="0"/>
                  </a:lnTo>
                  <a:lnTo>
                    <a:pt x="3940546" y="27604"/>
                  </a:lnTo>
                  <a:lnTo>
                    <a:pt x="4071668" y="82813"/>
                  </a:lnTo>
                  <a:lnTo>
                    <a:pt x="4182086" y="148374"/>
                  </a:lnTo>
                  <a:lnTo>
                    <a:pt x="4251097" y="193231"/>
                  </a:lnTo>
                  <a:lnTo>
                    <a:pt x="4261449" y="203583"/>
                  </a:lnTo>
                  <a:lnTo>
                    <a:pt x="4278702" y="238089"/>
                  </a:lnTo>
                  <a:lnTo>
                    <a:pt x="4289054" y="272594"/>
                  </a:lnTo>
                  <a:lnTo>
                    <a:pt x="4292504" y="314001"/>
                  </a:lnTo>
                  <a:lnTo>
                    <a:pt x="4289054" y="327804"/>
                  </a:lnTo>
                  <a:lnTo>
                    <a:pt x="4275251" y="338155"/>
                  </a:lnTo>
                  <a:lnTo>
                    <a:pt x="4251097" y="351957"/>
                  </a:lnTo>
                  <a:lnTo>
                    <a:pt x="4226943" y="355408"/>
                  </a:lnTo>
                  <a:lnTo>
                    <a:pt x="4168284" y="348507"/>
                  </a:lnTo>
                  <a:lnTo>
                    <a:pt x="3995755" y="314001"/>
                  </a:lnTo>
                  <a:lnTo>
                    <a:pt x="3819777" y="286397"/>
                  </a:lnTo>
                  <a:lnTo>
                    <a:pt x="3633446" y="258792"/>
                  </a:lnTo>
                  <a:lnTo>
                    <a:pt x="3419511" y="241539"/>
                  </a:lnTo>
                  <a:lnTo>
                    <a:pt x="3298741" y="234638"/>
                  </a:lnTo>
                  <a:lnTo>
                    <a:pt x="3095158" y="224287"/>
                  </a:lnTo>
                  <a:lnTo>
                    <a:pt x="2684540" y="220836"/>
                  </a:lnTo>
                  <a:lnTo>
                    <a:pt x="2567221" y="224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1F01834E-6A84-41BC-8717-A7E2070CAED4}"/>
              </a:ext>
            </a:extLst>
          </p:cNvPr>
          <p:cNvSpPr/>
          <p:nvPr/>
        </p:nvSpPr>
        <p:spPr>
          <a:xfrm>
            <a:off x="2767013" y="1430338"/>
            <a:ext cx="1712912" cy="1003300"/>
          </a:xfrm>
          <a:custGeom>
            <a:avLst/>
            <a:gdLst>
              <a:gd name="connsiteX0" fmla="*/ 988218 w 1712118"/>
              <a:gd name="connsiteY0" fmla="*/ 421482 h 1002507"/>
              <a:gd name="connsiteX1" fmla="*/ 892968 w 1712118"/>
              <a:gd name="connsiteY1" fmla="*/ 497682 h 1002507"/>
              <a:gd name="connsiteX2" fmla="*/ 807243 w 1712118"/>
              <a:gd name="connsiteY2" fmla="*/ 557213 h 1002507"/>
              <a:gd name="connsiteX3" fmla="*/ 652462 w 1712118"/>
              <a:gd name="connsiteY3" fmla="*/ 645319 h 1002507"/>
              <a:gd name="connsiteX4" fmla="*/ 431006 w 1712118"/>
              <a:gd name="connsiteY4" fmla="*/ 759619 h 1002507"/>
              <a:gd name="connsiteX5" fmla="*/ 214312 w 1712118"/>
              <a:gd name="connsiteY5" fmla="*/ 859632 h 1002507"/>
              <a:gd name="connsiteX6" fmla="*/ 23812 w 1712118"/>
              <a:gd name="connsiteY6" fmla="*/ 942975 h 1002507"/>
              <a:gd name="connsiteX7" fmla="*/ 9525 w 1712118"/>
              <a:gd name="connsiteY7" fmla="*/ 952500 h 1002507"/>
              <a:gd name="connsiteX8" fmla="*/ 2381 w 1712118"/>
              <a:gd name="connsiteY8" fmla="*/ 969169 h 1002507"/>
              <a:gd name="connsiteX9" fmla="*/ 0 w 1712118"/>
              <a:gd name="connsiteY9" fmla="*/ 983457 h 1002507"/>
              <a:gd name="connsiteX10" fmla="*/ 4762 w 1712118"/>
              <a:gd name="connsiteY10" fmla="*/ 997744 h 1002507"/>
              <a:gd name="connsiteX11" fmla="*/ 19050 w 1712118"/>
              <a:gd name="connsiteY11" fmla="*/ 1002507 h 1002507"/>
              <a:gd name="connsiteX12" fmla="*/ 54768 w 1712118"/>
              <a:gd name="connsiteY12" fmla="*/ 995363 h 1002507"/>
              <a:gd name="connsiteX13" fmla="*/ 126206 w 1712118"/>
              <a:gd name="connsiteY13" fmla="*/ 976313 h 1002507"/>
              <a:gd name="connsiteX14" fmla="*/ 290512 w 1712118"/>
              <a:gd name="connsiteY14" fmla="*/ 931069 h 1002507"/>
              <a:gd name="connsiteX15" fmla="*/ 516731 w 1712118"/>
              <a:gd name="connsiteY15" fmla="*/ 862013 h 1002507"/>
              <a:gd name="connsiteX16" fmla="*/ 723900 w 1712118"/>
              <a:gd name="connsiteY16" fmla="*/ 795338 h 1002507"/>
              <a:gd name="connsiteX17" fmla="*/ 892968 w 1712118"/>
              <a:gd name="connsiteY17" fmla="*/ 735807 h 1002507"/>
              <a:gd name="connsiteX18" fmla="*/ 1069181 w 1712118"/>
              <a:gd name="connsiteY18" fmla="*/ 652463 h 1002507"/>
              <a:gd name="connsiteX19" fmla="*/ 1240631 w 1712118"/>
              <a:gd name="connsiteY19" fmla="*/ 559594 h 1002507"/>
              <a:gd name="connsiteX20" fmla="*/ 1376362 w 1712118"/>
              <a:gd name="connsiteY20" fmla="*/ 490538 h 1002507"/>
              <a:gd name="connsiteX21" fmla="*/ 1473993 w 1712118"/>
              <a:gd name="connsiteY21" fmla="*/ 440532 h 1002507"/>
              <a:gd name="connsiteX22" fmla="*/ 1526381 w 1712118"/>
              <a:gd name="connsiteY22" fmla="*/ 431007 h 1002507"/>
              <a:gd name="connsiteX23" fmla="*/ 1583531 w 1712118"/>
              <a:gd name="connsiteY23" fmla="*/ 421482 h 1002507"/>
              <a:gd name="connsiteX24" fmla="*/ 1621631 w 1712118"/>
              <a:gd name="connsiteY24" fmla="*/ 411957 h 1002507"/>
              <a:gd name="connsiteX25" fmla="*/ 1666875 w 1712118"/>
              <a:gd name="connsiteY25" fmla="*/ 395288 h 1002507"/>
              <a:gd name="connsiteX26" fmla="*/ 1693068 w 1712118"/>
              <a:gd name="connsiteY26" fmla="*/ 381000 h 1002507"/>
              <a:gd name="connsiteX27" fmla="*/ 1704975 w 1712118"/>
              <a:gd name="connsiteY27" fmla="*/ 369094 h 1002507"/>
              <a:gd name="connsiteX28" fmla="*/ 1712118 w 1712118"/>
              <a:gd name="connsiteY28" fmla="*/ 352425 h 1002507"/>
              <a:gd name="connsiteX29" fmla="*/ 1712118 w 1712118"/>
              <a:gd name="connsiteY29" fmla="*/ 335757 h 1002507"/>
              <a:gd name="connsiteX30" fmla="*/ 1702593 w 1712118"/>
              <a:gd name="connsiteY30" fmla="*/ 314325 h 1002507"/>
              <a:gd name="connsiteX31" fmla="*/ 1688306 w 1712118"/>
              <a:gd name="connsiteY31" fmla="*/ 288132 h 1002507"/>
              <a:gd name="connsiteX32" fmla="*/ 1657350 w 1712118"/>
              <a:gd name="connsiteY32" fmla="*/ 252413 h 1002507"/>
              <a:gd name="connsiteX33" fmla="*/ 1619250 w 1712118"/>
              <a:gd name="connsiteY33" fmla="*/ 216694 h 1002507"/>
              <a:gd name="connsiteX34" fmla="*/ 1569243 w 1712118"/>
              <a:gd name="connsiteY34" fmla="*/ 176213 h 1002507"/>
              <a:gd name="connsiteX35" fmla="*/ 1531143 w 1712118"/>
              <a:gd name="connsiteY35" fmla="*/ 147638 h 1002507"/>
              <a:gd name="connsiteX36" fmla="*/ 1488281 w 1712118"/>
              <a:gd name="connsiteY36" fmla="*/ 119063 h 1002507"/>
              <a:gd name="connsiteX37" fmla="*/ 1440656 w 1712118"/>
              <a:gd name="connsiteY37" fmla="*/ 95250 h 1002507"/>
              <a:gd name="connsiteX38" fmla="*/ 1390650 w 1712118"/>
              <a:gd name="connsiteY38" fmla="*/ 71438 h 1002507"/>
              <a:gd name="connsiteX39" fmla="*/ 1333500 w 1712118"/>
              <a:gd name="connsiteY39" fmla="*/ 50007 h 1002507"/>
              <a:gd name="connsiteX40" fmla="*/ 1271587 w 1712118"/>
              <a:gd name="connsiteY40" fmla="*/ 30957 h 1002507"/>
              <a:gd name="connsiteX41" fmla="*/ 1207293 w 1712118"/>
              <a:gd name="connsiteY41" fmla="*/ 14288 h 1002507"/>
              <a:gd name="connsiteX42" fmla="*/ 1173956 w 1712118"/>
              <a:gd name="connsiteY42" fmla="*/ 2382 h 1002507"/>
              <a:gd name="connsiteX43" fmla="*/ 1164431 w 1712118"/>
              <a:gd name="connsiteY43" fmla="*/ 0 h 1002507"/>
              <a:gd name="connsiteX44" fmla="*/ 1154906 w 1712118"/>
              <a:gd name="connsiteY44" fmla="*/ 0 h 1002507"/>
              <a:gd name="connsiteX45" fmla="*/ 1145381 w 1712118"/>
              <a:gd name="connsiteY45" fmla="*/ 0 h 1002507"/>
              <a:gd name="connsiteX46" fmla="*/ 1138237 w 1712118"/>
              <a:gd name="connsiteY46" fmla="*/ 4763 h 1002507"/>
              <a:gd name="connsiteX47" fmla="*/ 1143000 w 1712118"/>
              <a:gd name="connsiteY47" fmla="*/ 30957 h 1002507"/>
              <a:gd name="connsiteX48" fmla="*/ 1150143 w 1712118"/>
              <a:gd name="connsiteY48" fmla="*/ 50007 h 1002507"/>
              <a:gd name="connsiteX49" fmla="*/ 1164431 w 1712118"/>
              <a:gd name="connsiteY49" fmla="*/ 64294 h 1002507"/>
              <a:gd name="connsiteX50" fmla="*/ 1188243 w 1712118"/>
              <a:gd name="connsiteY50" fmla="*/ 80963 h 1002507"/>
              <a:gd name="connsiteX51" fmla="*/ 1216818 w 1712118"/>
              <a:gd name="connsiteY51" fmla="*/ 107157 h 1002507"/>
              <a:gd name="connsiteX52" fmla="*/ 1245393 w 1712118"/>
              <a:gd name="connsiteY52" fmla="*/ 142875 h 1002507"/>
              <a:gd name="connsiteX53" fmla="*/ 1254918 w 1712118"/>
              <a:gd name="connsiteY53" fmla="*/ 159544 h 1002507"/>
              <a:gd name="connsiteX54" fmla="*/ 1254918 w 1712118"/>
              <a:gd name="connsiteY54" fmla="*/ 166688 h 1002507"/>
              <a:gd name="connsiteX55" fmla="*/ 1247775 w 1712118"/>
              <a:gd name="connsiteY55" fmla="*/ 185738 h 1002507"/>
              <a:gd name="connsiteX56" fmla="*/ 1188243 w 1712118"/>
              <a:gd name="connsiteY56" fmla="*/ 250032 h 1002507"/>
              <a:gd name="connsiteX57" fmla="*/ 1126331 w 1712118"/>
              <a:gd name="connsiteY57" fmla="*/ 304800 h 1002507"/>
              <a:gd name="connsiteX58" fmla="*/ 1042987 w 1712118"/>
              <a:gd name="connsiteY58" fmla="*/ 378619 h 1002507"/>
              <a:gd name="connsiteX59" fmla="*/ 988218 w 1712118"/>
              <a:gd name="connsiteY59" fmla="*/ 421482 h 1002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2118" h="1002507">
                <a:moveTo>
                  <a:pt x="988218" y="421482"/>
                </a:moveTo>
                <a:lnTo>
                  <a:pt x="892968" y="497682"/>
                </a:lnTo>
                <a:lnTo>
                  <a:pt x="807243" y="557213"/>
                </a:lnTo>
                <a:lnTo>
                  <a:pt x="652462" y="645319"/>
                </a:lnTo>
                <a:lnTo>
                  <a:pt x="431006" y="759619"/>
                </a:lnTo>
                <a:lnTo>
                  <a:pt x="214312" y="859632"/>
                </a:lnTo>
                <a:lnTo>
                  <a:pt x="23812" y="942975"/>
                </a:lnTo>
                <a:lnTo>
                  <a:pt x="9525" y="952500"/>
                </a:lnTo>
                <a:lnTo>
                  <a:pt x="2381" y="969169"/>
                </a:lnTo>
                <a:lnTo>
                  <a:pt x="0" y="983457"/>
                </a:lnTo>
                <a:lnTo>
                  <a:pt x="4762" y="997744"/>
                </a:lnTo>
                <a:lnTo>
                  <a:pt x="19050" y="1002507"/>
                </a:lnTo>
                <a:lnTo>
                  <a:pt x="54768" y="995363"/>
                </a:lnTo>
                <a:lnTo>
                  <a:pt x="126206" y="976313"/>
                </a:lnTo>
                <a:lnTo>
                  <a:pt x="290512" y="931069"/>
                </a:lnTo>
                <a:lnTo>
                  <a:pt x="516731" y="862013"/>
                </a:lnTo>
                <a:lnTo>
                  <a:pt x="723900" y="795338"/>
                </a:lnTo>
                <a:lnTo>
                  <a:pt x="892968" y="735807"/>
                </a:lnTo>
                <a:lnTo>
                  <a:pt x="1069181" y="652463"/>
                </a:lnTo>
                <a:lnTo>
                  <a:pt x="1240631" y="559594"/>
                </a:lnTo>
                <a:lnTo>
                  <a:pt x="1376362" y="490538"/>
                </a:lnTo>
                <a:lnTo>
                  <a:pt x="1473993" y="440532"/>
                </a:lnTo>
                <a:lnTo>
                  <a:pt x="1526381" y="431007"/>
                </a:lnTo>
                <a:lnTo>
                  <a:pt x="1583531" y="421482"/>
                </a:lnTo>
                <a:lnTo>
                  <a:pt x="1621631" y="411957"/>
                </a:lnTo>
                <a:lnTo>
                  <a:pt x="1666875" y="395288"/>
                </a:lnTo>
                <a:lnTo>
                  <a:pt x="1693068" y="381000"/>
                </a:lnTo>
                <a:lnTo>
                  <a:pt x="1704975" y="369094"/>
                </a:lnTo>
                <a:lnTo>
                  <a:pt x="1712118" y="352425"/>
                </a:lnTo>
                <a:lnTo>
                  <a:pt x="1712118" y="335757"/>
                </a:lnTo>
                <a:lnTo>
                  <a:pt x="1702593" y="314325"/>
                </a:lnTo>
                <a:lnTo>
                  <a:pt x="1688306" y="288132"/>
                </a:lnTo>
                <a:lnTo>
                  <a:pt x="1657350" y="252413"/>
                </a:lnTo>
                <a:lnTo>
                  <a:pt x="1619250" y="216694"/>
                </a:lnTo>
                <a:lnTo>
                  <a:pt x="1569243" y="176213"/>
                </a:lnTo>
                <a:lnTo>
                  <a:pt x="1531143" y="147638"/>
                </a:lnTo>
                <a:lnTo>
                  <a:pt x="1488281" y="119063"/>
                </a:lnTo>
                <a:lnTo>
                  <a:pt x="1440656" y="95250"/>
                </a:lnTo>
                <a:lnTo>
                  <a:pt x="1390650" y="71438"/>
                </a:lnTo>
                <a:lnTo>
                  <a:pt x="1333500" y="50007"/>
                </a:lnTo>
                <a:lnTo>
                  <a:pt x="1271587" y="30957"/>
                </a:lnTo>
                <a:lnTo>
                  <a:pt x="1207293" y="14288"/>
                </a:lnTo>
                <a:lnTo>
                  <a:pt x="1173956" y="2382"/>
                </a:lnTo>
                <a:lnTo>
                  <a:pt x="1164431" y="0"/>
                </a:lnTo>
                <a:lnTo>
                  <a:pt x="1154906" y="0"/>
                </a:lnTo>
                <a:lnTo>
                  <a:pt x="1145381" y="0"/>
                </a:lnTo>
                <a:lnTo>
                  <a:pt x="1138237" y="4763"/>
                </a:lnTo>
                <a:lnTo>
                  <a:pt x="1143000" y="30957"/>
                </a:lnTo>
                <a:lnTo>
                  <a:pt x="1150143" y="50007"/>
                </a:lnTo>
                <a:lnTo>
                  <a:pt x="1164431" y="64294"/>
                </a:lnTo>
                <a:lnTo>
                  <a:pt x="1188243" y="80963"/>
                </a:lnTo>
                <a:lnTo>
                  <a:pt x="1216818" y="107157"/>
                </a:lnTo>
                <a:lnTo>
                  <a:pt x="1245393" y="142875"/>
                </a:lnTo>
                <a:lnTo>
                  <a:pt x="1254918" y="159544"/>
                </a:lnTo>
                <a:lnTo>
                  <a:pt x="1254918" y="166688"/>
                </a:lnTo>
                <a:lnTo>
                  <a:pt x="1247775" y="185738"/>
                </a:lnTo>
                <a:lnTo>
                  <a:pt x="1188243" y="250032"/>
                </a:lnTo>
                <a:lnTo>
                  <a:pt x="1126331" y="304800"/>
                </a:lnTo>
                <a:lnTo>
                  <a:pt x="1042987" y="378619"/>
                </a:lnTo>
                <a:lnTo>
                  <a:pt x="988218" y="4214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36B42803-48B0-42F4-AFFD-7E835F254580}"/>
              </a:ext>
            </a:extLst>
          </p:cNvPr>
          <p:cNvSpPr/>
          <p:nvPr/>
        </p:nvSpPr>
        <p:spPr>
          <a:xfrm>
            <a:off x="2519363" y="2665413"/>
            <a:ext cx="2133600" cy="649287"/>
          </a:xfrm>
          <a:custGeom>
            <a:avLst/>
            <a:gdLst>
              <a:gd name="connsiteX0" fmla="*/ 1021556 w 2133600"/>
              <a:gd name="connsiteY0" fmla="*/ 240506 h 650081"/>
              <a:gd name="connsiteX1" fmla="*/ 723900 w 2133600"/>
              <a:gd name="connsiteY1" fmla="*/ 314325 h 650081"/>
              <a:gd name="connsiteX2" fmla="*/ 469106 w 2133600"/>
              <a:gd name="connsiteY2" fmla="*/ 378619 h 650081"/>
              <a:gd name="connsiteX3" fmla="*/ 421481 w 2133600"/>
              <a:gd name="connsiteY3" fmla="*/ 388144 h 650081"/>
              <a:gd name="connsiteX4" fmla="*/ 323850 w 2133600"/>
              <a:gd name="connsiteY4" fmla="*/ 400050 h 650081"/>
              <a:gd name="connsiteX5" fmla="*/ 245268 w 2133600"/>
              <a:gd name="connsiteY5" fmla="*/ 407194 h 650081"/>
              <a:gd name="connsiteX6" fmla="*/ 180975 w 2133600"/>
              <a:gd name="connsiteY6" fmla="*/ 409575 h 650081"/>
              <a:gd name="connsiteX7" fmla="*/ 123825 w 2133600"/>
              <a:gd name="connsiteY7" fmla="*/ 404812 h 650081"/>
              <a:gd name="connsiteX8" fmla="*/ 85725 w 2133600"/>
              <a:gd name="connsiteY8" fmla="*/ 395287 h 650081"/>
              <a:gd name="connsiteX9" fmla="*/ 52387 w 2133600"/>
              <a:gd name="connsiteY9" fmla="*/ 381000 h 650081"/>
              <a:gd name="connsiteX10" fmla="*/ 21431 w 2133600"/>
              <a:gd name="connsiteY10" fmla="*/ 371475 h 650081"/>
              <a:gd name="connsiteX11" fmla="*/ 11906 w 2133600"/>
              <a:gd name="connsiteY11" fmla="*/ 371475 h 650081"/>
              <a:gd name="connsiteX12" fmla="*/ 2381 w 2133600"/>
              <a:gd name="connsiteY12" fmla="*/ 378619 h 650081"/>
              <a:gd name="connsiteX13" fmla="*/ 0 w 2133600"/>
              <a:gd name="connsiteY13" fmla="*/ 392906 h 650081"/>
              <a:gd name="connsiteX14" fmla="*/ 11906 w 2133600"/>
              <a:gd name="connsiteY14" fmla="*/ 426244 h 650081"/>
              <a:gd name="connsiteX15" fmla="*/ 30956 w 2133600"/>
              <a:gd name="connsiteY15" fmla="*/ 457200 h 650081"/>
              <a:gd name="connsiteX16" fmla="*/ 76200 w 2133600"/>
              <a:gd name="connsiteY16" fmla="*/ 497681 h 650081"/>
              <a:gd name="connsiteX17" fmla="*/ 180975 w 2133600"/>
              <a:gd name="connsiteY17" fmla="*/ 569119 h 650081"/>
              <a:gd name="connsiteX18" fmla="*/ 273843 w 2133600"/>
              <a:gd name="connsiteY18" fmla="*/ 631031 h 650081"/>
              <a:gd name="connsiteX19" fmla="*/ 302418 w 2133600"/>
              <a:gd name="connsiteY19" fmla="*/ 650081 h 650081"/>
              <a:gd name="connsiteX20" fmla="*/ 328612 w 2133600"/>
              <a:gd name="connsiteY20" fmla="*/ 650081 h 650081"/>
              <a:gd name="connsiteX21" fmla="*/ 435768 w 2133600"/>
              <a:gd name="connsiteY21" fmla="*/ 616744 h 650081"/>
              <a:gd name="connsiteX22" fmla="*/ 554831 w 2133600"/>
              <a:gd name="connsiteY22" fmla="*/ 569119 h 650081"/>
              <a:gd name="connsiteX23" fmla="*/ 797718 w 2133600"/>
              <a:gd name="connsiteY23" fmla="*/ 485775 h 650081"/>
              <a:gd name="connsiteX24" fmla="*/ 1138237 w 2133600"/>
              <a:gd name="connsiteY24" fmla="*/ 376237 h 650081"/>
              <a:gd name="connsiteX25" fmla="*/ 1495425 w 2133600"/>
              <a:gd name="connsiteY25" fmla="*/ 290512 h 650081"/>
              <a:gd name="connsiteX26" fmla="*/ 1616868 w 2133600"/>
              <a:gd name="connsiteY26" fmla="*/ 266700 h 650081"/>
              <a:gd name="connsiteX27" fmla="*/ 1702593 w 2133600"/>
              <a:gd name="connsiteY27" fmla="*/ 252412 h 650081"/>
              <a:gd name="connsiteX28" fmla="*/ 1790700 w 2133600"/>
              <a:gd name="connsiteY28" fmla="*/ 240506 h 650081"/>
              <a:gd name="connsiteX29" fmla="*/ 1869281 w 2133600"/>
              <a:gd name="connsiteY29" fmla="*/ 233362 h 650081"/>
              <a:gd name="connsiteX30" fmla="*/ 1969293 w 2133600"/>
              <a:gd name="connsiteY30" fmla="*/ 228600 h 650081"/>
              <a:gd name="connsiteX31" fmla="*/ 2026443 w 2133600"/>
              <a:gd name="connsiteY31" fmla="*/ 226219 h 650081"/>
              <a:gd name="connsiteX32" fmla="*/ 2062162 w 2133600"/>
              <a:gd name="connsiteY32" fmla="*/ 223837 h 650081"/>
              <a:gd name="connsiteX33" fmla="*/ 2095500 w 2133600"/>
              <a:gd name="connsiteY33" fmla="*/ 219075 h 650081"/>
              <a:gd name="connsiteX34" fmla="*/ 2121693 w 2133600"/>
              <a:gd name="connsiteY34" fmla="*/ 207169 h 650081"/>
              <a:gd name="connsiteX35" fmla="*/ 2133600 w 2133600"/>
              <a:gd name="connsiteY35" fmla="*/ 188119 h 650081"/>
              <a:gd name="connsiteX36" fmla="*/ 2133600 w 2133600"/>
              <a:gd name="connsiteY36" fmla="*/ 164306 h 650081"/>
              <a:gd name="connsiteX37" fmla="*/ 2121693 w 2133600"/>
              <a:gd name="connsiteY37" fmla="*/ 138112 h 650081"/>
              <a:gd name="connsiteX38" fmla="*/ 2100262 w 2133600"/>
              <a:gd name="connsiteY38" fmla="*/ 107156 h 650081"/>
              <a:gd name="connsiteX39" fmla="*/ 2081212 w 2133600"/>
              <a:gd name="connsiteY39" fmla="*/ 80962 h 650081"/>
              <a:gd name="connsiteX40" fmla="*/ 2059781 w 2133600"/>
              <a:gd name="connsiteY40" fmla="*/ 64294 h 650081"/>
              <a:gd name="connsiteX41" fmla="*/ 2000250 w 2133600"/>
              <a:gd name="connsiteY41" fmla="*/ 33337 h 650081"/>
              <a:gd name="connsiteX42" fmla="*/ 1959768 w 2133600"/>
              <a:gd name="connsiteY42" fmla="*/ 16669 h 650081"/>
              <a:gd name="connsiteX43" fmla="*/ 1909762 w 2133600"/>
              <a:gd name="connsiteY43" fmla="*/ 2381 h 650081"/>
              <a:gd name="connsiteX44" fmla="*/ 1864518 w 2133600"/>
              <a:gd name="connsiteY44" fmla="*/ 0 h 650081"/>
              <a:gd name="connsiteX45" fmla="*/ 1821656 w 2133600"/>
              <a:gd name="connsiteY45" fmla="*/ 7144 h 650081"/>
              <a:gd name="connsiteX46" fmla="*/ 1776412 w 2133600"/>
              <a:gd name="connsiteY46" fmla="*/ 30956 h 650081"/>
              <a:gd name="connsiteX47" fmla="*/ 1669256 w 2133600"/>
              <a:gd name="connsiteY47" fmla="*/ 73819 h 650081"/>
              <a:gd name="connsiteX48" fmla="*/ 1490662 w 2133600"/>
              <a:gd name="connsiteY48" fmla="*/ 133350 h 650081"/>
              <a:gd name="connsiteX49" fmla="*/ 1233487 w 2133600"/>
              <a:gd name="connsiteY49" fmla="*/ 190500 h 650081"/>
              <a:gd name="connsiteX50" fmla="*/ 1021556 w 2133600"/>
              <a:gd name="connsiteY50" fmla="*/ 240506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33600" h="650081">
                <a:moveTo>
                  <a:pt x="1021556" y="240506"/>
                </a:moveTo>
                <a:lnTo>
                  <a:pt x="723900" y="314325"/>
                </a:lnTo>
                <a:lnTo>
                  <a:pt x="469106" y="378619"/>
                </a:lnTo>
                <a:lnTo>
                  <a:pt x="421481" y="388144"/>
                </a:lnTo>
                <a:lnTo>
                  <a:pt x="323850" y="400050"/>
                </a:lnTo>
                <a:lnTo>
                  <a:pt x="245268" y="407194"/>
                </a:lnTo>
                <a:lnTo>
                  <a:pt x="180975" y="409575"/>
                </a:lnTo>
                <a:lnTo>
                  <a:pt x="123825" y="404812"/>
                </a:lnTo>
                <a:lnTo>
                  <a:pt x="85725" y="395287"/>
                </a:lnTo>
                <a:lnTo>
                  <a:pt x="52387" y="381000"/>
                </a:lnTo>
                <a:lnTo>
                  <a:pt x="21431" y="371475"/>
                </a:lnTo>
                <a:lnTo>
                  <a:pt x="11906" y="371475"/>
                </a:lnTo>
                <a:lnTo>
                  <a:pt x="2381" y="378619"/>
                </a:lnTo>
                <a:lnTo>
                  <a:pt x="0" y="392906"/>
                </a:lnTo>
                <a:lnTo>
                  <a:pt x="11906" y="426244"/>
                </a:lnTo>
                <a:lnTo>
                  <a:pt x="30956" y="457200"/>
                </a:lnTo>
                <a:lnTo>
                  <a:pt x="76200" y="497681"/>
                </a:lnTo>
                <a:lnTo>
                  <a:pt x="180975" y="569119"/>
                </a:lnTo>
                <a:lnTo>
                  <a:pt x="273843" y="631031"/>
                </a:lnTo>
                <a:lnTo>
                  <a:pt x="302418" y="650081"/>
                </a:lnTo>
                <a:lnTo>
                  <a:pt x="328612" y="650081"/>
                </a:lnTo>
                <a:lnTo>
                  <a:pt x="435768" y="616744"/>
                </a:lnTo>
                <a:lnTo>
                  <a:pt x="554831" y="569119"/>
                </a:lnTo>
                <a:lnTo>
                  <a:pt x="797718" y="485775"/>
                </a:lnTo>
                <a:lnTo>
                  <a:pt x="1138237" y="376237"/>
                </a:lnTo>
                <a:lnTo>
                  <a:pt x="1495425" y="290512"/>
                </a:lnTo>
                <a:lnTo>
                  <a:pt x="1616868" y="266700"/>
                </a:lnTo>
                <a:lnTo>
                  <a:pt x="1702593" y="252412"/>
                </a:lnTo>
                <a:lnTo>
                  <a:pt x="1790700" y="240506"/>
                </a:lnTo>
                <a:lnTo>
                  <a:pt x="1869281" y="233362"/>
                </a:lnTo>
                <a:lnTo>
                  <a:pt x="1969293" y="228600"/>
                </a:lnTo>
                <a:lnTo>
                  <a:pt x="2026443" y="226219"/>
                </a:lnTo>
                <a:lnTo>
                  <a:pt x="2062162" y="223837"/>
                </a:lnTo>
                <a:lnTo>
                  <a:pt x="2095500" y="219075"/>
                </a:lnTo>
                <a:lnTo>
                  <a:pt x="2121693" y="207169"/>
                </a:lnTo>
                <a:lnTo>
                  <a:pt x="2133600" y="188119"/>
                </a:lnTo>
                <a:lnTo>
                  <a:pt x="2133600" y="164306"/>
                </a:lnTo>
                <a:lnTo>
                  <a:pt x="2121693" y="138112"/>
                </a:lnTo>
                <a:lnTo>
                  <a:pt x="2100262" y="107156"/>
                </a:lnTo>
                <a:lnTo>
                  <a:pt x="2081212" y="80962"/>
                </a:lnTo>
                <a:lnTo>
                  <a:pt x="2059781" y="64294"/>
                </a:lnTo>
                <a:lnTo>
                  <a:pt x="2000250" y="33337"/>
                </a:lnTo>
                <a:lnTo>
                  <a:pt x="1959768" y="16669"/>
                </a:lnTo>
                <a:lnTo>
                  <a:pt x="1909762" y="2381"/>
                </a:lnTo>
                <a:lnTo>
                  <a:pt x="1864518" y="0"/>
                </a:lnTo>
                <a:lnTo>
                  <a:pt x="1821656" y="7144"/>
                </a:lnTo>
                <a:lnTo>
                  <a:pt x="1776412" y="30956"/>
                </a:lnTo>
                <a:lnTo>
                  <a:pt x="1669256" y="73819"/>
                </a:lnTo>
                <a:lnTo>
                  <a:pt x="1490662" y="133350"/>
                </a:lnTo>
                <a:lnTo>
                  <a:pt x="1233487" y="190500"/>
                </a:lnTo>
                <a:lnTo>
                  <a:pt x="1021556" y="2405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F7DE249-2D75-4C3A-8F0B-58C593EF37C8}"/>
              </a:ext>
            </a:extLst>
          </p:cNvPr>
          <p:cNvSpPr/>
          <p:nvPr/>
        </p:nvSpPr>
        <p:spPr>
          <a:xfrm>
            <a:off x="5133975" y="1809750"/>
            <a:ext cx="525463" cy="931863"/>
          </a:xfrm>
          <a:custGeom>
            <a:avLst/>
            <a:gdLst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45281 h 931069"/>
              <a:gd name="connsiteX27" fmla="*/ 652463 w 652463"/>
              <a:gd name="connsiteY27" fmla="*/ 359569 h 931069"/>
              <a:gd name="connsiteX28" fmla="*/ 642938 w 652463"/>
              <a:gd name="connsiteY28" fmla="*/ 385763 h 931069"/>
              <a:gd name="connsiteX29" fmla="*/ 616744 w 652463"/>
              <a:gd name="connsiteY29" fmla="*/ 414338 h 931069"/>
              <a:gd name="connsiteX30" fmla="*/ 583406 w 652463"/>
              <a:gd name="connsiteY30" fmla="*/ 452438 h 931069"/>
              <a:gd name="connsiteX31" fmla="*/ 559594 w 652463"/>
              <a:gd name="connsiteY31" fmla="*/ 485775 h 931069"/>
              <a:gd name="connsiteX32" fmla="*/ 535781 w 652463"/>
              <a:gd name="connsiteY32" fmla="*/ 526256 h 931069"/>
              <a:gd name="connsiteX33" fmla="*/ 519113 w 652463"/>
              <a:gd name="connsiteY33" fmla="*/ 564356 h 931069"/>
              <a:gd name="connsiteX34" fmla="*/ 509588 w 652463"/>
              <a:gd name="connsiteY34" fmla="*/ 600075 h 931069"/>
              <a:gd name="connsiteX35" fmla="*/ 504825 w 652463"/>
              <a:gd name="connsiteY35" fmla="*/ 635794 h 931069"/>
              <a:gd name="connsiteX36" fmla="*/ 509588 w 652463"/>
              <a:gd name="connsiteY36" fmla="*/ 676275 h 931069"/>
              <a:gd name="connsiteX37" fmla="*/ 516731 w 652463"/>
              <a:gd name="connsiteY37" fmla="*/ 719138 h 931069"/>
              <a:gd name="connsiteX38" fmla="*/ 523875 w 652463"/>
              <a:gd name="connsiteY38" fmla="*/ 776288 h 931069"/>
              <a:gd name="connsiteX39" fmla="*/ 526256 w 652463"/>
              <a:gd name="connsiteY39" fmla="*/ 831056 h 931069"/>
              <a:gd name="connsiteX40" fmla="*/ 521494 w 652463"/>
              <a:gd name="connsiteY40" fmla="*/ 862013 h 931069"/>
              <a:gd name="connsiteX41" fmla="*/ 507206 w 652463"/>
              <a:gd name="connsiteY41" fmla="*/ 902494 h 931069"/>
              <a:gd name="connsiteX42" fmla="*/ 492919 w 652463"/>
              <a:gd name="connsiteY42" fmla="*/ 926306 h 931069"/>
              <a:gd name="connsiteX43" fmla="*/ 483394 w 652463"/>
              <a:gd name="connsiteY43" fmla="*/ 931069 h 931069"/>
              <a:gd name="connsiteX44" fmla="*/ 471488 w 652463"/>
              <a:gd name="connsiteY44" fmla="*/ 931069 h 931069"/>
              <a:gd name="connsiteX45" fmla="*/ 457200 w 652463"/>
              <a:gd name="connsiteY45" fmla="*/ 926306 h 931069"/>
              <a:gd name="connsiteX46" fmla="*/ 426244 w 652463"/>
              <a:gd name="connsiteY46" fmla="*/ 907256 h 931069"/>
              <a:gd name="connsiteX47" fmla="*/ 359569 w 652463"/>
              <a:gd name="connsiteY47" fmla="*/ 859631 h 931069"/>
              <a:gd name="connsiteX48" fmla="*/ 311944 w 652463"/>
              <a:gd name="connsiteY48" fmla="*/ 814388 h 931069"/>
              <a:gd name="connsiteX49" fmla="*/ 269081 w 652463"/>
              <a:gd name="connsiteY49" fmla="*/ 764381 h 931069"/>
              <a:gd name="connsiteX50" fmla="*/ 228600 w 652463"/>
              <a:gd name="connsiteY50" fmla="*/ 707231 h 931069"/>
              <a:gd name="connsiteX51" fmla="*/ 211931 w 652463"/>
              <a:gd name="connsiteY51" fmla="*/ 678656 h 931069"/>
              <a:gd name="connsiteX52" fmla="*/ 176213 w 652463"/>
              <a:gd name="connsiteY52" fmla="*/ 573881 h 931069"/>
              <a:gd name="connsiteX53" fmla="*/ 100013 w 652463"/>
              <a:gd name="connsiteY53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40556 w 652463"/>
              <a:gd name="connsiteY24" fmla="*/ 338138 h 931069"/>
              <a:gd name="connsiteX25" fmla="*/ 652463 w 652463"/>
              <a:gd name="connsiteY25" fmla="*/ 340519 h 931069"/>
              <a:gd name="connsiteX26" fmla="*/ 652463 w 652463"/>
              <a:gd name="connsiteY26" fmla="*/ 359569 h 931069"/>
              <a:gd name="connsiteX27" fmla="*/ 642938 w 652463"/>
              <a:gd name="connsiteY27" fmla="*/ 385763 h 931069"/>
              <a:gd name="connsiteX28" fmla="*/ 616744 w 652463"/>
              <a:gd name="connsiteY28" fmla="*/ 414338 h 931069"/>
              <a:gd name="connsiteX29" fmla="*/ 583406 w 652463"/>
              <a:gd name="connsiteY29" fmla="*/ 452438 h 931069"/>
              <a:gd name="connsiteX30" fmla="*/ 559594 w 652463"/>
              <a:gd name="connsiteY30" fmla="*/ 485775 h 931069"/>
              <a:gd name="connsiteX31" fmla="*/ 535781 w 652463"/>
              <a:gd name="connsiteY31" fmla="*/ 526256 h 931069"/>
              <a:gd name="connsiteX32" fmla="*/ 519113 w 652463"/>
              <a:gd name="connsiteY32" fmla="*/ 564356 h 931069"/>
              <a:gd name="connsiteX33" fmla="*/ 509588 w 652463"/>
              <a:gd name="connsiteY33" fmla="*/ 600075 h 931069"/>
              <a:gd name="connsiteX34" fmla="*/ 504825 w 652463"/>
              <a:gd name="connsiteY34" fmla="*/ 635794 h 931069"/>
              <a:gd name="connsiteX35" fmla="*/ 509588 w 652463"/>
              <a:gd name="connsiteY35" fmla="*/ 676275 h 931069"/>
              <a:gd name="connsiteX36" fmla="*/ 516731 w 652463"/>
              <a:gd name="connsiteY36" fmla="*/ 719138 h 931069"/>
              <a:gd name="connsiteX37" fmla="*/ 523875 w 652463"/>
              <a:gd name="connsiteY37" fmla="*/ 776288 h 931069"/>
              <a:gd name="connsiteX38" fmla="*/ 526256 w 652463"/>
              <a:gd name="connsiteY38" fmla="*/ 831056 h 931069"/>
              <a:gd name="connsiteX39" fmla="*/ 521494 w 652463"/>
              <a:gd name="connsiteY39" fmla="*/ 862013 h 931069"/>
              <a:gd name="connsiteX40" fmla="*/ 507206 w 652463"/>
              <a:gd name="connsiteY40" fmla="*/ 902494 h 931069"/>
              <a:gd name="connsiteX41" fmla="*/ 492919 w 652463"/>
              <a:gd name="connsiteY41" fmla="*/ 926306 h 931069"/>
              <a:gd name="connsiteX42" fmla="*/ 483394 w 652463"/>
              <a:gd name="connsiteY42" fmla="*/ 931069 h 931069"/>
              <a:gd name="connsiteX43" fmla="*/ 471488 w 652463"/>
              <a:gd name="connsiteY43" fmla="*/ 931069 h 931069"/>
              <a:gd name="connsiteX44" fmla="*/ 457200 w 652463"/>
              <a:gd name="connsiteY44" fmla="*/ 926306 h 931069"/>
              <a:gd name="connsiteX45" fmla="*/ 426244 w 652463"/>
              <a:gd name="connsiteY45" fmla="*/ 907256 h 931069"/>
              <a:gd name="connsiteX46" fmla="*/ 359569 w 652463"/>
              <a:gd name="connsiteY46" fmla="*/ 859631 h 931069"/>
              <a:gd name="connsiteX47" fmla="*/ 311944 w 652463"/>
              <a:gd name="connsiteY47" fmla="*/ 814388 h 931069"/>
              <a:gd name="connsiteX48" fmla="*/ 269081 w 652463"/>
              <a:gd name="connsiteY48" fmla="*/ 764381 h 931069"/>
              <a:gd name="connsiteX49" fmla="*/ 228600 w 652463"/>
              <a:gd name="connsiteY49" fmla="*/ 707231 h 931069"/>
              <a:gd name="connsiteX50" fmla="*/ 211931 w 652463"/>
              <a:gd name="connsiteY50" fmla="*/ 678656 h 931069"/>
              <a:gd name="connsiteX51" fmla="*/ 176213 w 652463"/>
              <a:gd name="connsiteY51" fmla="*/ 573881 h 931069"/>
              <a:gd name="connsiteX52" fmla="*/ 100013 w 652463"/>
              <a:gd name="connsiteY52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40519 h 931069"/>
              <a:gd name="connsiteX25" fmla="*/ 652463 w 652463"/>
              <a:gd name="connsiteY25" fmla="*/ 359569 h 931069"/>
              <a:gd name="connsiteX26" fmla="*/ 642938 w 652463"/>
              <a:gd name="connsiteY26" fmla="*/ 385763 h 931069"/>
              <a:gd name="connsiteX27" fmla="*/ 616744 w 652463"/>
              <a:gd name="connsiteY27" fmla="*/ 414338 h 931069"/>
              <a:gd name="connsiteX28" fmla="*/ 583406 w 652463"/>
              <a:gd name="connsiteY28" fmla="*/ 452438 h 931069"/>
              <a:gd name="connsiteX29" fmla="*/ 559594 w 652463"/>
              <a:gd name="connsiteY29" fmla="*/ 485775 h 931069"/>
              <a:gd name="connsiteX30" fmla="*/ 535781 w 652463"/>
              <a:gd name="connsiteY30" fmla="*/ 526256 h 931069"/>
              <a:gd name="connsiteX31" fmla="*/ 519113 w 652463"/>
              <a:gd name="connsiteY31" fmla="*/ 564356 h 931069"/>
              <a:gd name="connsiteX32" fmla="*/ 509588 w 652463"/>
              <a:gd name="connsiteY32" fmla="*/ 600075 h 931069"/>
              <a:gd name="connsiteX33" fmla="*/ 504825 w 652463"/>
              <a:gd name="connsiteY33" fmla="*/ 635794 h 931069"/>
              <a:gd name="connsiteX34" fmla="*/ 509588 w 652463"/>
              <a:gd name="connsiteY34" fmla="*/ 676275 h 931069"/>
              <a:gd name="connsiteX35" fmla="*/ 516731 w 652463"/>
              <a:gd name="connsiteY35" fmla="*/ 719138 h 931069"/>
              <a:gd name="connsiteX36" fmla="*/ 523875 w 652463"/>
              <a:gd name="connsiteY36" fmla="*/ 776288 h 931069"/>
              <a:gd name="connsiteX37" fmla="*/ 526256 w 652463"/>
              <a:gd name="connsiteY37" fmla="*/ 831056 h 931069"/>
              <a:gd name="connsiteX38" fmla="*/ 521494 w 652463"/>
              <a:gd name="connsiteY38" fmla="*/ 862013 h 931069"/>
              <a:gd name="connsiteX39" fmla="*/ 507206 w 652463"/>
              <a:gd name="connsiteY39" fmla="*/ 902494 h 931069"/>
              <a:gd name="connsiteX40" fmla="*/ 492919 w 652463"/>
              <a:gd name="connsiteY40" fmla="*/ 926306 h 931069"/>
              <a:gd name="connsiteX41" fmla="*/ 483394 w 652463"/>
              <a:gd name="connsiteY41" fmla="*/ 931069 h 931069"/>
              <a:gd name="connsiteX42" fmla="*/ 471488 w 652463"/>
              <a:gd name="connsiteY42" fmla="*/ 931069 h 931069"/>
              <a:gd name="connsiteX43" fmla="*/ 457200 w 652463"/>
              <a:gd name="connsiteY43" fmla="*/ 926306 h 931069"/>
              <a:gd name="connsiteX44" fmla="*/ 426244 w 652463"/>
              <a:gd name="connsiteY44" fmla="*/ 907256 h 931069"/>
              <a:gd name="connsiteX45" fmla="*/ 359569 w 652463"/>
              <a:gd name="connsiteY45" fmla="*/ 859631 h 931069"/>
              <a:gd name="connsiteX46" fmla="*/ 311944 w 652463"/>
              <a:gd name="connsiteY46" fmla="*/ 814388 h 931069"/>
              <a:gd name="connsiteX47" fmla="*/ 269081 w 652463"/>
              <a:gd name="connsiteY47" fmla="*/ 764381 h 931069"/>
              <a:gd name="connsiteX48" fmla="*/ 228600 w 652463"/>
              <a:gd name="connsiteY48" fmla="*/ 707231 h 931069"/>
              <a:gd name="connsiteX49" fmla="*/ 211931 w 652463"/>
              <a:gd name="connsiteY49" fmla="*/ 678656 h 931069"/>
              <a:gd name="connsiteX50" fmla="*/ 176213 w 652463"/>
              <a:gd name="connsiteY50" fmla="*/ 573881 h 931069"/>
              <a:gd name="connsiteX51" fmla="*/ 100013 w 652463"/>
              <a:gd name="connsiteY51" fmla="*/ 342900 h 931069"/>
              <a:gd name="connsiteX0" fmla="*/ 100013 w 652463"/>
              <a:gd name="connsiteY0" fmla="*/ 342900 h 931069"/>
              <a:gd name="connsiteX1" fmla="*/ 50006 w 652463"/>
              <a:gd name="connsiteY1" fmla="*/ 192881 h 931069"/>
              <a:gd name="connsiteX2" fmla="*/ 16669 w 652463"/>
              <a:gd name="connsiteY2" fmla="*/ 92869 h 931069"/>
              <a:gd name="connsiteX3" fmla="*/ 0 w 652463"/>
              <a:gd name="connsiteY3" fmla="*/ 28575 h 931069"/>
              <a:gd name="connsiteX4" fmla="*/ 0 w 652463"/>
              <a:gd name="connsiteY4" fmla="*/ 14288 h 931069"/>
              <a:gd name="connsiteX5" fmla="*/ 4763 w 652463"/>
              <a:gd name="connsiteY5" fmla="*/ 2381 h 931069"/>
              <a:gd name="connsiteX6" fmla="*/ 9525 w 652463"/>
              <a:gd name="connsiteY6" fmla="*/ 0 h 931069"/>
              <a:gd name="connsiteX7" fmla="*/ 23813 w 652463"/>
              <a:gd name="connsiteY7" fmla="*/ 0 h 931069"/>
              <a:gd name="connsiteX8" fmla="*/ 40481 w 652463"/>
              <a:gd name="connsiteY8" fmla="*/ 4763 h 931069"/>
              <a:gd name="connsiteX9" fmla="*/ 69056 w 652463"/>
              <a:gd name="connsiteY9" fmla="*/ 23813 h 931069"/>
              <a:gd name="connsiteX10" fmla="*/ 78581 w 652463"/>
              <a:gd name="connsiteY10" fmla="*/ 33338 h 931069"/>
              <a:gd name="connsiteX11" fmla="*/ 114300 w 652463"/>
              <a:gd name="connsiteY11" fmla="*/ 80963 h 931069"/>
              <a:gd name="connsiteX12" fmla="*/ 202406 w 652463"/>
              <a:gd name="connsiteY12" fmla="*/ 190500 h 931069"/>
              <a:gd name="connsiteX13" fmla="*/ 278606 w 652463"/>
              <a:gd name="connsiteY13" fmla="*/ 285750 h 931069"/>
              <a:gd name="connsiteX14" fmla="*/ 347663 w 652463"/>
              <a:gd name="connsiteY14" fmla="*/ 369094 h 931069"/>
              <a:gd name="connsiteX15" fmla="*/ 390525 w 652463"/>
              <a:gd name="connsiteY15" fmla="*/ 411956 h 931069"/>
              <a:gd name="connsiteX16" fmla="*/ 407194 w 652463"/>
              <a:gd name="connsiteY16" fmla="*/ 426244 h 931069"/>
              <a:gd name="connsiteX17" fmla="*/ 423863 w 652463"/>
              <a:gd name="connsiteY17" fmla="*/ 433388 h 931069"/>
              <a:gd name="connsiteX18" fmla="*/ 433388 w 652463"/>
              <a:gd name="connsiteY18" fmla="*/ 435769 h 931069"/>
              <a:gd name="connsiteX19" fmla="*/ 452438 w 652463"/>
              <a:gd name="connsiteY19" fmla="*/ 426244 h 931069"/>
              <a:gd name="connsiteX20" fmla="*/ 519113 w 652463"/>
              <a:gd name="connsiteY20" fmla="*/ 390525 h 931069"/>
              <a:gd name="connsiteX21" fmla="*/ 573881 w 652463"/>
              <a:gd name="connsiteY21" fmla="*/ 359569 h 931069"/>
              <a:gd name="connsiteX22" fmla="*/ 611981 w 652463"/>
              <a:gd name="connsiteY22" fmla="*/ 340519 h 931069"/>
              <a:gd name="connsiteX23" fmla="*/ 626269 w 652463"/>
              <a:gd name="connsiteY23" fmla="*/ 338138 h 931069"/>
              <a:gd name="connsiteX24" fmla="*/ 652463 w 652463"/>
              <a:gd name="connsiteY24" fmla="*/ 359569 h 931069"/>
              <a:gd name="connsiteX25" fmla="*/ 642938 w 652463"/>
              <a:gd name="connsiteY25" fmla="*/ 385763 h 931069"/>
              <a:gd name="connsiteX26" fmla="*/ 616744 w 652463"/>
              <a:gd name="connsiteY26" fmla="*/ 414338 h 931069"/>
              <a:gd name="connsiteX27" fmla="*/ 583406 w 652463"/>
              <a:gd name="connsiteY27" fmla="*/ 452438 h 931069"/>
              <a:gd name="connsiteX28" fmla="*/ 559594 w 652463"/>
              <a:gd name="connsiteY28" fmla="*/ 485775 h 931069"/>
              <a:gd name="connsiteX29" fmla="*/ 535781 w 652463"/>
              <a:gd name="connsiteY29" fmla="*/ 526256 h 931069"/>
              <a:gd name="connsiteX30" fmla="*/ 519113 w 652463"/>
              <a:gd name="connsiteY30" fmla="*/ 564356 h 931069"/>
              <a:gd name="connsiteX31" fmla="*/ 509588 w 652463"/>
              <a:gd name="connsiteY31" fmla="*/ 600075 h 931069"/>
              <a:gd name="connsiteX32" fmla="*/ 504825 w 652463"/>
              <a:gd name="connsiteY32" fmla="*/ 635794 h 931069"/>
              <a:gd name="connsiteX33" fmla="*/ 509588 w 652463"/>
              <a:gd name="connsiteY33" fmla="*/ 676275 h 931069"/>
              <a:gd name="connsiteX34" fmla="*/ 516731 w 652463"/>
              <a:gd name="connsiteY34" fmla="*/ 719138 h 931069"/>
              <a:gd name="connsiteX35" fmla="*/ 523875 w 652463"/>
              <a:gd name="connsiteY35" fmla="*/ 776288 h 931069"/>
              <a:gd name="connsiteX36" fmla="*/ 526256 w 652463"/>
              <a:gd name="connsiteY36" fmla="*/ 831056 h 931069"/>
              <a:gd name="connsiteX37" fmla="*/ 521494 w 652463"/>
              <a:gd name="connsiteY37" fmla="*/ 862013 h 931069"/>
              <a:gd name="connsiteX38" fmla="*/ 507206 w 652463"/>
              <a:gd name="connsiteY38" fmla="*/ 902494 h 931069"/>
              <a:gd name="connsiteX39" fmla="*/ 492919 w 652463"/>
              <a:gd name="connsiteY39" fmla="*/ 926306 h 931069"/>
              <a:gd name="connsiteX40" fmla="*/ 483394 w 652463"/>
              <a:gd name="connsiteY40" fmla="*/ 931069 h 931069"/>
              <a:gd name="connsiteX41" fmla="*/ 471488 w 652463"/>
              <a:gd name="connsiteY41" fmla="*/ 931069 h 931069"/>
              <a:gd name="connsiteX42" fmla="*/ 457200 w 652463"/>
              <a:gd name="connsiteY42" fmla="*/ 926306 h 931069"/>
              <a:gd name="connsiteX43" fmla="*/ 426244 w 652463"/>
              <a:gd name="connsiteY43" fmla="*/ 907256 h 931069"/>
              <a:gd name="connsiteX44" fmla="*/ 359569 w 652463"/>
              <a:gd name="connsiteY44" fmla="*/ 859631 h 931069"/>
              <a:gd name="connsiteX45" fmla="*/ 311944 w 652463"/>
              <a:gd name="connsiteY45" fmla="*/ 814388 h 931069"/>
              <a:gd name="connsiteX46" fmla="*/ 269081 w 652463"/>
              <a:gd name="connsiteY46" fmla="*/ 764381 h 931069"/>
              <a:gd name="connsiteX47" fmla="*/ 228600 w 652463"/>
              <a:gd name="connsiteY47" fmla="*/ 707231 h 931069"/>
              <a:gd name="connsiteX48" fmla="*/ 211931 w 652463"/>
              <a:gd name="connsiteY48" fmla="*/ 678656 h 931069"/>
              <a:gd name="connsiteX49" fmla="*/ 176213 w 652463"/>
              <a:gd name="connsiteY49" fmla="*/ 573881 h 931069"/>
              <a:gd name="connsiteX50" fmla="*/ 100013 w 652463"/>
              <a:gd name="connsiteY50" fmla="*/ 342900 h 931069"/>
              <a:gd name="connsiteX0" fmla="*/ 100013 w 642938"/>
              <a:gd name="connsiteY0" fmla="*/ 342900 h 931069"/>
              <a:gd name="connsiteX1" fmla="*/ 50006 w 642938"/>
              <a:gd name="connsiteY1" fmla="*/ 192881 h 931069"/>
              <a:gd name="connsiteX2" fmla="*/ 16669 w 642938"/>
              <a:gd name="connsiteY2" fmla="*/ 92869 h 931069"/>
              <a:gd name="connsiteX3" fmla="*/ 0 w 642938"/>
              <a:gd name="connsiteY3" fmla="*/ 28575 h 931069"/>
              <a:gd name="connsiteX4" fmla="*/ 0 w 642938"/>
              <a:gd name="connsiteY4" fmla="*/ 14288 h 931069"/>
              <a:gd name="connsiteX5" fmla="*/ 4763 w 642938"/>
              <a:gd name="connsiteY5" fmla="*/ 2381 h 931069"/>
              <a:gd name="connsiteX6" fmla="*/ 9525 w 642938"/>
              <a:gd name="connsiteY6" fmla="*/ 0 h 931069"/>
              <a:gd name="connsiteX7" fmla="*/ 23813 w 642938"/>
              <a:gd name="connsiteY7" fmla="*/ 0 h 931069"/>
              <a:gd name="connsiteX8" fmla="*/ 40481 w 642938"/>
              <a:gd name="connsiteY8" fmla="*/ 4763 h 931069"/>
              <a:gd name="connsiteX9" fmla="*/ 69056 w 642938"/>
              <a:gd name="connsiteY9" fmla="*/ 23813 h 931069"/>
              <a:gd name="connsiteX10" fmla="*/ 78581 w 642938"/>
              <a:gd name="connsiteY10" fmla="*/ 33338 h 931069"/>
              <a:gd name="connsiteX11" fmla="*/ 114300 w 642938"/>
              <a:gd name="connsiteY11" fmla="*/ 80963 h 931069"/>
              <a:gd name="connsiteX12" fmla="*/ 202406 w 642938"/>
              <a:gd name="connsiteY12" fmla="*/ 190500 h 931069"/>
              <a:gd name="connsiteX13" fmla="*/ 278606 w 642938"/>
              <a:gd name="connsiteY13" fmla="*/ 285750 h 931069"/>
              <a:gd name="connsiteX14" fmla="*/ 347663 w 642938"/>
              <a:gd name="connsiteY14" fmla="*/ 369094 h 931069"/>
              <a:gd name="connsiteX15" fmla="*/ 390525 w 642938"/>
              <a:gd name="connsiteY15" fmla="*/ 411956 h 931069"/>
              <a:gd name="connsiteX16" fmla="*/ 407194 w 642938"/>
              <a:gd name="connsiteY16" fmla="*/ 426244 h 931069"/>
              <a:gd name="connsiteX17" fmla="*/ 423863 w 642938"/>
              <a:gd name="connsiteY17" fmla="*/ 433388 h 931069"/>
              <a:gd name="connsiteX18" fmla="*/ 433388 w 642938"/>
              <a:gd name="connsiteY18" fmla="*/ 435769 h 931069"/>
              <a:gd name="connsiteX19" fmla="*/ 452438 w 642938"/>
              <a:gd name="connsiteY19" fmla="*/ 426244 h 931069"/>
              <a:gd name="connsiteX20" fmla="*/ 519113 w 642938"/>
              <a:gd name="connsiteY20" fmla="*/ 390525 h 931069"/>
              <a:gd name="connsiteX21" fmla="*/ 573881 w 642938"/>
              <a:gd name="connsiteY21" fmla="*/ 359569 h 931069"/>
              <a:gd name="connsiteX22" fmla="*/ 611981 w 642938"/>
              <a:gd name="connsiteY22" fmla="*/ 340519 h 931069"/>
              <a:gd name="connsiteX23" fmla="*/ 626269 w 642938"/>
              <a:gd name="connsiteY23" fmla="*/ 338138 h 931069"/>
              <a:gd name="connsiteX24" fmla="*/ 642938 w 642938"/>
              <a:gd name="connsiteY24" fmla="*/ 385763 h 931069"/>
              <a:gd name="connsiteX25" fmla="*/ 616744 w 642938"/>
              <a:gd name="connsiteY25" fmla="*/ 414338 h 931069"/>
              <a:gd name="connsiteX26" fmla="*/ 583406 w 642938"/>
              <a:gd name="connsiteY26" fmla="*/ 452438 h 931069"/>
              <a:gd name="connsiteX27" fmla="*/ 559594 w 642938"/>
              <a:gd name="connsiteY27" fmla="*/ 485775 h 931069"/>
              <a:gd name="connsiteX28" fmla="*/ 535781 w 642938"/>
              <a:gd name="connsiteY28" fmla="*/ 526256 h 931069"/>
              <a:gd name="connsiteX29" fmla="*/ 519113 w 642938"/>
              <a:gd name="connsiteY29" fmla="*/ 564356 h 931069"/>
              <a:gd name="connsiteX30" fmla="*/ 509588 w 642938"/>
              <a:gd name="connsiteY30" fmla="*/ 600075 h 931069"/>
              <a:gd name="connsiteX31" fmla="*/ 504825 w 642938"/>
              <a:gd name="connsiteY31" fmla="*/ 635794 h 931069"/>
              <a:gd name="connsiteX32" fmla="*/ 509588 w 642938"/>
              <a:gd name="connsiteY32" fmla="*/ 676275 h 931069"/>
              <a:gd name="connsiteX33" fmla="*/ 516731 w 642938"/>
              <a:gd name="connsiteY33" fmla="*/ 719138 h 931069"/>
              <a:gd name="connsiteX34" fmla="*/ 523875 w 642938"/>
              <a:gd name="connsiteY34" fmla="*/ 776288 h 931069"/>
              <a:gd name="connsiteX35" fmla="*/ 526256 w 642938"/>
              <a:gd name="connsiteY35" fmla="*/ 831056 h 931069"/>
              <a:gd name="connsiteX36" fmla="*/ 521494 w 642938"/>
              <a:gd name="connsiteY36" fmla="*/ 862013 h 931069"/>
              <a:gd name="connsiteX37" fmla="*/ 507206 w 642938"/>
              <a:gd name="connsiteY37" fmla="*/ 902494 h 931069"/>
              <a:gd name="connsiteX38" fmla="*/ 492919 w 642938"/>
              <a:gd name="connsiteY38" fmla="*/ 926306 h 931069"/>
              <a:gd name="connsiteX39" fmla="*/ 483394 w 642938"/>
              <a:gd name="connsiteY39" fmla="*/ 931069 h 931069"/>
              <a:gd name="connsiteX40" fmla="*/ 471488 w 642938"/>
              <a:gd name="connsiteY40" fmla="*/ 931069 h 931069"/>
              <a:gd name="connsiteX41" fmla="*/ 457200 w 642938"/>
              <a:gd name="connsiteY41" fmla="*/ 926306 h 931069"/>
              <a:gd name="connsiteX42" fmla="*/ 426244 w 642938"/>
              <a:gd name="connsiteY42" fmla="*/ 907256 h 931069"/>
              <a:gd name="connsiteX43" fmla="*/ 359569 w 642938"/>
              <a:gd name="connsiteY43" fmla="*/ 859631 h 931069"/>
              <a:gd name="connsiteX44" fmla="*/ 311944 w 642938"/>
              <a:gd name="connsiteY44" fmla="*/ 814388 h 931069"/>
              <a:gd name="connsiteX45" fmla="*/ 269081 w 642938"/>
              <a:gd name="connsiteY45" fmla="*/ 764381 h 931069"/>
              <a:gd name="connsiteX46" fmla="*/ 228600 w 642938"/>
              <a:gd name="connsiteY46" fmla="*/ 707231 h 931069"/>
              <a:gd name="connsiteX47" fmla="*/ 211931 w 642938"/>
              <a:gd name="connsiteY47" fmla="*/ 678656 h 931069"/>
              <a:gd name="connsiteX48" fmla="*/ 176213 w 642938"/>
              <a:gd name="connsiteY48" fmla="*/ 573881 h 931069"/>
              <a:gd name="connsiteX49" fmla="*/ 100013 w 642938"/>
              <a:gd name="connsiteY49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616744 w 626269"/>
              <a:gd name="connsiteY24" fmla="*/ 414338 h 931069"/>
              <a:gd name="connsiteX25" fmla="*/ 583406 w 626269"/>
              <a:gd name="connsiteY25" fmla="*/ 452438 h 931069"/>
              <a:gd name="connsiteX26" fmla="*/ 559594 w 626269"/>
              <a:gd name="connsiteY26" fmla="*/ 485775 h 931069"/>
              <a:gd name="connsiteX27" fmla="*/ 535781 w 626269"/>
              <a:gd name="connsiteY27" fmla="*/ 526256 h 931069"/>
              <a:gd name="connsiteX28" fmla="*/ 519113 w 626269"/>
              <a:gd name="connsiteY28" fmla="*/ 564356 h 931069"/>
              <a:gd name="connsiteX29" fmla="*/ 509588 w 626269"/>
              <a:gd name="connsiteY29" fmla="*/ 600075 h 931069"/>
              <a:gd name="connsiteX30" fmla="*/ 504825 w 626269"/>
              <a:gd name="connsiteY30" fmla="*/ 635794 h 931069"/>
              <a:gd name="connsiteX31" fmla="*/ 509588 w 626269"/>
              <a:gd name="connsiteY31" fmla="*/ 676275 h 931069"/>
              <a:gd name="connsiteX32" fmla="*/ 516731 w 626269"/>
              <a:gd name="connsiteY32" fmla="*/ 719138 h 931069"/>
              <a:gd name="connsiteX33" fmla="*/ 523875 w 626269"/>
              <a:gd name="connsiteY33" fmla="*/ 776288 h 931069"/>
              <a:gd name="connsiteX34" fmla="*/ 526256 w 626269"/>
              <a:gd name="connsiteY34" fmla="*/ 831056 h 931069"/>
              <a:gd name="connsiteX35" fmla="*/ 521494 w 626269"/>
              <a:gd name="connsiteY35" fmla="*/ 862013 h 931069"/>
              <a:gd name="connsiteX36" fmla="*/ 507206 w 626269"/>
              <a:gd name="connsiteY36" fmla="*/ 902494 h 931069"/>
              <a:gd name="connsiteX37" fmla="*/ 492919 w 626269"/>
              <a:gd name="connsiteY37" fmla="*/ 926306 h 931069"/>
              <a:gd name="connsiteX38" fmla="*/ 483394 w 626269"/>
              <a:gd name="connsiteY38" fmla="*/ 931069 h 931069"/>
              <a:gd name="connsiteX39" fmla="*/ 471488 w 626269"/>
              <a:gd name="connsiteY39" fmla="*/ 931069 h 931069"/>
              <a:gd name="connsiteX40" fmla="*/ 457200 w 626269"/>
              <a:gd name="connsiteY40" fmla="*/ 926306 h 931069"/>
              <a:gd name="connsiteX41" fmla="*/ 426244 w 626269"/>
              <a:gd name="connsiteY41" fmla="*/ 907256 h 931069"/>
              <a:gd name="connsiteX42" fmla="*/ 359569 w 626269"/>
              <a:gd name="connsiteY42" fmla="*/ 859631 h 931069"/>
              <a:gd name="connsiteX43" fmla="*/ 311944 w 626269"/>
              <a:gd name="connsiteY43" fmla="*/ 814388 h 931069"/>
              <a:gd name="connsiteX44" fmla="*/ 269081 w 626269"/>
              <a:gd name="connsiteY44" fmla="*/ 764381 h 931069"/>
              <a:gd name="connsiteX45" fmla="*/ 228600 w 626269"/>
              <a:gd name="connsiteY45" fmla="*/ 707231 h 931069"/>
              <a:gd name="connsiteX46" fmla="*/ 211931 w 626269"/>
              <a:gd name="connsiteY46" fmla="*/ 678656 h 931069"/>
              <a:gd name="connsiteX47" fmla="*/ 176213 w 626269"/>
              <a:gd name="connsiteY47" fmla="*/ 573881 h 931069"/>
              <a:gd name="connsiteX48" fmla="*/ 100013 w 626269"/>
              <a:gd name="connsiteY48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83406 w 626269"/>
              <a:gd name="connsiteY24" fmla="*/ 452438 h 931069"/>
              <a:gd name="connsiteX25" fmla="*/ 559594 w 626269"/>
              <a:gd name="connsiteY25" fmla="*/ 485775 h 931069"/>
              <a:gd name="connsiteX26" fmla="*/ 535781 w 626269"/>
              <a:gd name="connsiteY26" fmla="*/ 526256 h 931069"/>
              <a:gd name="connsiteX27" fmla="*/ 519113 w 626269"/>
              <a:gd name="connsiteY27" fmla="*/ 564356 h 931069"/>
              <a:gd name="connsiteX28" fmla="*/ 509588 w 626269"/>
              <a:gd name="connsiteY28" fmla="*/ 600075 h 931069"/>
              <a:gd name="connsiteX29" fmla="*/ 504825 w 626269"/>
              <a:gd name="connsiteY29" fmla="*/ 635794 h 931069"/>
              <a:gd name="connsiteX30" fmla="*/ 509588 w 626269"/>
              <a:gd name="connsiteY30" fmla="*/ 676275 h 931069"/>
              <a:gd name="connsiteX31" fmla="*/ 516731 w 626269"/>
              <a:gd name="connsiteY31" fmla="*/ 719138 h 931069"/>
              <a:gd name="connsiteX32" fmla="*/ 523875 w 626269"/>
              <a:gd name="connsiteY32" fmla="*/ 776288 h 931069"/>
              <a:gd name="connsiteX33" fmla="*/ 526256 w 626269"/>
              <a:gd name="connsiteY33" fmla="*/ 831056 h 931069"/>
              <a:gd name="connsiteX34" fmla="*/ 521494 w 626269"/>
              <a:gd name="connsiteY34" fmla="*/ 862013 h 931069"/>
              <a:gd name="connsiteX35" fmla="*/ 507206 w 626269"/>
              <a:gd name="connsiteY35" fmla="*/ 902494 h 931069"/>
              <a:gd name="connsiteX36" fmla="*/ 492919 w 626269"/>
              <a:gd name="connsiteY36" fmla="*/ 926306 h 931069"/>
              <a:gd name="connsiteX37" fmla="*/ 483394 w 626269"/>
              <a:gd name="connsiteY37" fmla="*/ 931069 h 931069"/>
              <a:gd name="connsiteX38" fmla="*/ 471488 w 626269"/>
              <a:gd name="connsiteY38" fmla="*/ 931069 h 931069"/>
              <a:gd name="connsiteX39" fmla="*/ 457200 w 626269"/>
              <a:gd name="connsiteY39" fmla="*/ 926306 h 931069"/>
              <a:gd name="connsiteX40" fmla="*/ 426244 w 626269"/>
              <a:gd name="connsiteY40" fmla="*/ 907256 h 931069"/>
              <a:gd name="connsiteX41" fmla="*/ 359569 w 626269"/>
              <a:gd name="connsiteY41" fmla="*/ 859631 h 931069"/>
              <a:gd name="connsiteX42" fmla="*/ 311944 w 626269"/>
              <a:gd name="connsiteY42" fmla="*/ 814388 h 931069"/>
              <a:gd name="connsiteX43" fmla="*/ 269081 w 626269"/>
              <a:gd name="connsiteY43" fmla="*/ 764381 h 931069"/>
              <a:gd name="connsiteX44" fmla="*/ 228600 w 626269"/>
              <a:gd name="connsiteY44" fmla="*/ 707231 h 931069"/>
              <a:gd name="connsiteX45" fmla="*/ 211931 w 626269"/>
              <a:gd name="connsiteY45" fmla="*/ 678656 h 931069"/>
              <a:gd name="connsiteX46" fmla="*/ 176213 w 626269"/>
              <a:gd name="connsiteY46" fmla="*/ 573881 h 931069"/>
              <a:gd name="connsiteX47" fmla="*/ 100013 w 626269"/>
              <a:gd name="connsiteY47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59594 w 626269"/>
              <a:gd name="connsiteY24" fmla="*/ 485775 h 931069"/>
              <a:gd name="connsiteX25" fmla="*/ 535781 w 626269"/>
              <a:gd name="connsiteY25" fmla="*/ 526256 h 931069"/>
              <a:gd name="connsiteX26" fmla="*/ 519113 w 626269"/>
              <a:gd name="connsiteY26" fmla="*/ 564356 h 931069"/>
              <a:gd name="connsiteX27" fmla="*/ 509588 w 626269"/>
              <a:gd name="connsiteY27" fmla="*/ 600075 h 931069"/>
              <a:gd name="connsiteX28" fmla="*/ 504825 w 626269"/>
              <a:gd name="connsiteY28" fmla="*/ 635794 h 931069"/>
              <a:gd name="connsiteX29" fmla="*/ 509588 w 626269"/>
              <a:gd name="connsiteY29" fmla="*/ 676275 h 931069"/>
              <a:gd name="connsiteX30" fmla="*/ 516731 w 626269"/>
              <a:gd name="connsiteY30" fmla="*/ 719138 h 931069"/>
              <a:gd name="connsiteX31" fmla="*/ 523875 w 626269"/>
              <a:gd name="connsiteY31" fmla="*/ 776288 h 931069"/>
              <a:gd name="connsiteX32" fmla="*/ 526256 w 626269"/>
              <a:gd name="connsiteY32" fmla="*/ 831056 h 931069"/>
              <a:gd name="connsiteX33" fmla="*/ 521494 w 626269"/>
              <a:gd name="connsiteY33" fmla="*/ 862013 h 931069"/>
              <a:gd name="connsiteX34" fmla="*/ 507206 w 626269"/>
              <a:gd name="connsiteY34" fmla="*/ 902494 h 931069"/>
              <a:gd name="connsiteX35" fmla="*/ 492919 w 626269"/>
              <a:gd name="connsiteY35" fmla="*/ 926306 h 931069"/>
              <a:gd name="connsiteX36" fmla="*/ 483394 w 626269"/>
              <a:gd name="connsiteY36" fmla="*/ 931069 h 931069"/>
              <a:gd name="connsiteX37" fmla="*/ 471488 w 626269"/>
              <a:gd name="connsiteY37" fmla="*/ 931069 h 931069"/>
              <a:gd name="connsiteX38" fmla="*/ 457200 w 626269"/>
              <a:gd name="connsiteY38" fmla="*/ 926306 h 931069"/>
              <a:gd name="connsiteX39" fmla="*/ 426244 w 626269"/>
              <a:gd name="connsiteY39" fmla="*/ 907256 h 931069"/>
              <a:gd name="connsiteX40" fmla="*/ 359569 w 626269"/>
              <a:gd name="connsiteY40" fmla="*/ 859631 h 931069"/>
              <a:gd name="connsiteX41" fmla="*/ 311944 w 626269"/>
              <a:gd name="connsiteY41" fmla="*/ 814388 h 931069"/>
              <a:gd name="connsiteX42" fmla="*/ 269081 w 626269"/>
              <a:gd name="connsiteY42" fmla="*/ 764381 h 931069"/>
              <a:gd name="connsiteX43" fmla="*/ 228600 w 626269"/>
              <a:gd name="connsiteY43" fmla="*/ 707231 h 931069"/>
              <a:gd name="connsiteX44" fmla="*/ 211931 w 626269"/>
              <a:gd name="connsiteY44" fmla="*/ 678656 h 931069"/>
              <a:gd name="connsiteX45" fmla="*/ 176213 w 626269"/>
              <a:gd name="connsiteY45" fmla="*/ 573881 h 931069"/>
              <a:gd name="connsiteX46" fmla="*/ 100013 w 626269"/>
              <a:gd name="connsiteY46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35781 w 626269"/>
              <a:gd name="connsiteY24" fmla="*/ 526256 h 931069"/>
              <a:gd name="connsiteX25" fmla="*/ 519113 w 626269"/>
              <a:gd name="connsiteY25" fmla="*/ 564356 h 931069"/>
              <a:gd name="connsiteX26" fmla="*/ 509588 w 626269"/>
              <a:gd name="connsiteY26" fmla="*/ 600075 h 931069"/>
              <a:gd name="connsiteX27" fmla="*/ 504825 w 626269"/>
              <a:gd name="connsiteY27" fmla="*/ 635794 h 931069"/>
              <a:gd name="connsiteX28" fmla="*/ 509588 w 626269"/>
              <a:gd name="connsiteY28" fmla="*/ 676275 h 931069"/>
              <a:gd name="connsiteX29" fmla="*/ 516731 w 626269"/>
              <a:gd name="connsiteY29" fmla="*/ 719138 h 931069"/>
              <a:gd name="connsiteX30" fmla="*/ 523875 w 626269"/>
              <a:gd name="connsiteY30" fmla="*/ 776288 h 931069"/>
              <a:gd name="connsiteX31" fmla="*/ 526256 w 626269"/>
              <a:gd name="connsiteY31" fmla="*/ 831056 h 931069"/>
              <a:gd name="connsiteX32" fmla="*/ 521494 w 626269"/>
              <a:gd name="connsiteY32" fmla="*/ 862013 h 931069"/>
              <a:gd name="connsiteX33" fmla="*/ 507206 w 626269"/>
              <a:gd name="connsiteY33" fmla="*/ 902494 h 931069"/>
              <a:gd name="connsiteX34" fmla="*/ 492919 w 626269"/>
              <a:gd name="connsiteY34" fmla="*/ 926306 h 931069"/>
              <a:gd name="connsiteX35" fmla="*/ 483394 w 626269"/>
              <a:gd name="connsiteY35" fmla="*/ 931069 h 931069"/>
              <a:gd name="connsiteX36" fmla="*/ 471488 w 626269"/>
              <a:gd name="connsiteY36" fmla="*/ 931069 h 931069"/>
              <a:gd name="connsiteX37" fmla="*/ 457200 w 626269"/>
              <a:gd name="connsiteY37" fmla="*/ 926306 h 931069"/>
              <a:gd name="connsiteX38" fmla="*/ 426244 w 626269"/>
              <a:gd name="connsiteY38" fmla="*/ 907256 h 931069"/>
              <a:gd name="connsiteX39" fmla="*/ 359569 w 626269"/>
              <a:gd name="connsiteY39" fmla="*/ 859631 h 931069"/>
              <a:gd name="connsiteX40" fmla="*/ 311944 w 626269"/>
              <a:gd name="connsiteY40" fmla="*/ 814388 h 931069"/>
              <a:gd name="connsiteX41" fmla="*/ 269081 w 626269"/>
              <a:gd name="connsiteY41" fmla="*/ 764381 h 931069"/>
              <a:gd name="connsiteX42" fmla="*/ 228600 w 626269"/>
              <a:gd name="connsiteY42" fmla="*/ 707231 h 931069"/>
              <a:gd name="connsiteX43" fmla="*/ 211931 w 626269"/>
              <a:gd name="connsiteY43" fmla="*/ 678656 h 931069"/>
              <a:gd name="connsiteX44" fmla="*/ 176213 w 626269"/>
              <a:gd name="connsiteY44" fmla="*/ 573881 h 931069"/>
              <a:gd name="connsiteX45" fmla="*/ 100013 w 626269"/>
              <a:gd name="connsiteY45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19113 w 626269"/>
              <a:gd name="connsiteY24" fmla="*/ 564356 h 931069"/>
              <a:gd name="connsiteX25" fmla="*/ 509588 w 626269"/>
              <a:gd name="connsiteY25" fmla="*/ 600075 h 931069"/>
              <a:gd name="connsiteX26" fmla="*/ 504825 w 626269"/>
              <a:gd name="connsiteY26" fmla="*/ 635794 h 931069"/>
              <a:gd name="connsiteX27" fmla="*/ 509588 w 626269"/>
              <a:gd name="connsiteY27" fmla="*/ 676275 h 931069"/>
              <a:gd name="connsiteX28" fmla="*/ 516731 w 626269"/>
              <a:gd name="connsiteY28" fmla="*/ 719138 h 931069"/>
              <a:gd name="connsiteX29" fmla="*/ 523875 w 626269"/>
              <a:gd name="connsiteY29" fmla="*/ 776288 h 931069"/>
              <a:gd name="connsiteX30" fmla="*/ 526256 w 626269"/>
              <a:gd name="connsiteY30" fmla="*/ 831056 h 931069"/>
              <a:gd name="connsiteX31" fmla="*/ 521494 w 626269"/>
              <a:gd name="connsiteY31" fmla="*/ 862013 h 931069"/>
              <a:gd name="connsiteX32" fmla="*/ 507206 w 626269"/>
              <a:gd name="connsiteY32" fmla="*/ 902494 h 931069"/>
              <a:gd name="connsiteX33" fmla="*/ 492919 w 626269"/>
              <a:gd name="connsiteY33" fmla="*/ 926306 h 931069"/>
              <a:gd name="connsiteX34" fmla="*/ 483394 w 626269"/>
              <a:gd name="connsiteY34" fmla="*/ 931069 h 931069"/>
              <a:gd name="connsiteX35" fmla="*/ 471488 w 626269"/>
              <a:gd name="connsiteY35" fmla="*/ 931069 h 931069"/>
              <a:gd name="connsiteX36" fmla="*/ 457200 w 626269"/>
              <a:gd name="connsiteY36" fmla="*/ 926306 h 931069"/>
              <a:gd name="connsiteX37" fmla="*/ 426244 w 626269"/>
              <a:gd name="connsiteY37" fmla="*/ 907256 h 931069"/>
              <a:gd name="connsiteX38" fmla="*/ 359569 w 626269"/>
              <a:gd name="connsiteY38" fmla="*/ 859631 h 931069"/>
              <a:gd name="connsiteX39" fmla="*/ 311944 w 626269"/>
              <a:gd name="connsiteY39" fmla="*/ 814388 h 931069"/>
              <a:gd name="connsiteX40" fmla="*/ 269081 w 626269"/>
              <a:gd name="connsiteY40" fmla="*/ 764381 h 931069"/>
              <a:gd name="connsiteX41" fmla="*/ 228600 w 626269"/>
              <a:gd name="connsiteY41" fmla="*/ 707231 h 931069"/>
              <a:gd name="connsiteX42" fmla="*/ 211931 w 626269"/>
              <a:gd name="connsiteY42" fmla="*/ 678656 h 931069"/>
              <a:gd name="connsiteX43" fmla="*/ 176213 w 626269"/>
              <a:gd name="connsiteY43" fmla="*/ 573881 h 931069"/>
              <a:gd name="connsiteX44" fmla="*/ 100013 w 626269"/>
              <a:gd name="connsiteY44" fmla="*/ 342900 h 931069"/>
              <a:gd name="connsiteX0" fmla="*/ 100013 w 626269"/>
              <a:gd name="connsiteY0" fmla="*/ 342900 h 931069"/>
              <a:gd name="connsiteX1" fmla="*/ 50006 w 626269"/>
              <a:gd name="connsiteY1" fmla="*/ 192881 h 931069"/>
              <a:gd name="connsiteX2" fmla="*/ 16669 w 626269"/>
              <a:gd name="connsiteY2" fmla="*/ 92869 h 931069"/>
              <a:gd name="connsiteX3" fmla="*/ 0 w 626269"/>
              <a:gd name="connsiteY3" fmla="*/ 28575 h 931069"/>
              <a:gd name="connsiteX4" fmla="*/ 0 w 626269"/>
              <a:gd name="connsiteY4" fmla="*/ 14288 h 931069"/>
              <a:gd name="connsiteX5" fmla="*/ 4763 w 626269"/>
              <a:gd name="connsiteY5" fmla="*/ 2381 h 931069"/>
              <a:gd name="connsiteX6" fmla="*/ 9525 w 626269"/>
              <a:gd name="connsiteY6" fmla="*/ 0 h 931069"/>
              <a:gd name="connsiteX7" fmla="*/ 23813 w 626269"/>
              <a:gd name="connsiteY7" fmla="*/ 0 h 931069"/>
              <a:gd name="connsiteX8" fmla="*/ 40481 w 626269"/>
              <a:gd name="connsiteY8" fmla="*/ 4763 h 931069"/>
              <a:gd name="connsiteX9" fmla="*/ 69056 w 626269"/>
              <a:gd name="connsiteY9" fmla="*/ 23813 h 931069"/>
              <a:gd name="connsiteX10" fmla="*/ 78581 w 626269"/>
              <a:gd name="connsiteY10" fmla="*/ 33338 h 931069"/>
              <a:gd name="connsiteX11" fmla="*/ 114300 w 626269"/>
              <a:gd name="connsiteY11" fmla="*/ 80963 h 931069"/>
              <a:gd name="connsiteX12" fmla="*/ 202406 w 626269"/>
              <a:gd name="connsiteY12" fmla="*/ 190500 h 931069"/>
              <a:gd name="connsiteX13" fmla="*/ 278606 w 626269"/>
              <a:gd name="connsiteY13" fmla="*/ 285750 h 931069"/>
              <a:gd name="connsiteX14" fmla="*/ 347663 w 626269"/>
              <a:gd name="connsiteY14" fmla="*/ 369094 h 931069"/>
              <a:gd name="connsiteX15" fmla="*/ 390525 w 626269"/>
              <a:gd name="connsiteY15" fmla="*/ 411956 h 931069"/>
              <a:gd name="connsiteX16" fmla="*/ 407194 w 626269"/>
              <a:gd name="connsiteY16" fmla="*/ 426244 h 931069"/>
              <a:gd name="connsiteX17" fmla="*/ 423863 w 626269"/>
              <a:gd name="connsiteY17" fmla="*/ 433388 h 931069"/>
              <a:gd name="connsiteX18" fmla="*/ 433388 w 626269"/>
              <a:gd name="connsiteY18" fmla="*/ 435769 h 931069"/>
              <a:gd name="connsiteX19" fmla="*/ 452438 w 626269"/>
              <a:gd name="connsiteY19" fmla="*/ 426244 h 931069"/>
              <a:gd name="connsiteX20" fmla="*/ 519113 w 626269"/>
              <a:gd name="connsiteY20" fmla="*/ 390525 h 931069"/>
              <a:gd name="connsiteX21" fmla="*/ 573881 w 626269"/>
              <a:gd name="connsiteY21" fmla="*/ 359569 h 931069"/>
              <a:gd name="connsiteX22" fmla="*/ 611981 w 626269"/>
              <a:gd name="connsiteY22" fmla="*/ 340519 h 931069"/>
              <a:gd name="connsiteX23" fmla="*/ 626269 w 626269"/>
              <a:gd name="connsiteY23" fmla="*/ 338138 h 931069"/>
              <a:gd name="connsiteX24" fmla="*/ 509588 w 626269"/>
              <a:gd name="connsiteY24" fmla="*/ 600075 h 931069"/>
              <a:gd name="connsiteX25" fmla="*/ 504825 w 626269"/>
              <a:gd name="connsiteY25" fmla="*/ 635794 h 931069"/>
              <a:gd name="connsiteX26" fmla="*/ 509588 w 626269"/>
              <a:gd name="connsiteY26" fmla="*/ 676275 h 931069"/>
              <a:gd name="connsiteX27" fmla="*/ 516731 w 626269"/>
              <a:gd name="connsiteY27" fmla="*/ 719138 h 931069"/>
              <a:gd name="connsiteX28" fmla="*/ 523875 w 626269"/>
              <a:gd name="connsiteY28" fmla="*/ 776288 h 931069"/>
              <a:gd name="connsiteX29" fmla="*/ 526256 w 626269"/>
              <a:gd name="connsiteY29" fmla="*/ 831056 h 931069"/>
              <a:gd name="connsiteX30" fmla="*/ 521494 w 626269"/>
              <a:gd name="connsiteY30" fmla="*/ 862013 h 931069"/>
              <a:gd name="connsiteX31" fmla="*/ 507206 w 626269"/>
              <a:gd name="connsiteY31" fmla="*/ 902494 h 931069"/>
              <a:gd name="connsiteX32" fmla="*/ 492919 w 626269"/>
              <a:gd name="connsiteY32" fmla="*/ 926306 h 931069"/>
              <a:gd name="connsiteX33" fmla="*/ 483394 w 626269"/>
              <a:gd name="connsiteY33" fmla="*/ 931069 h 931069"/>
              <a:gd name="connsiteX34" fmla="*/ 471488 w 626269"/>
              <a:gd name="connsiteY34" fmla="*/ 931069 h 931069"/>
              <a:gd name="connsiteX35" fmla="*/ 457200 w 626269"/>
              <a:gd name="connsiteY35" fmla="*/ 926306 h 931069"/>
              <a:gd name="connsiteX36" fmla="*/ 426244 w 626269"/>
              <a:gd name="connsiteY36" fmla="*/ 907256 h 931069"/>
              <a:gd name="connsiteX37" fmla="*/ 359569 w 626269"/>
              <a:gd name="connsiteY37" fmla="*/ 859631 h 931069"/>
              <a:gd name="connsiteX38" fmla="*/ 311944 w 626269"/>
              <a:gd name="connsiteY38" fmla="*/ 814388 h 931069"/>
              <a:gd name="connsiteX39" fmla="*/ 269081 w 626269"/>
              <a:gd name="connsiteY39" fmla="*/ 764381 h 931069"/>
              <a:gd name="connsiteX40" fmla="*/ 228600 w 626269"/>
              <a:gd name="connsiteY40" fmla="*/ 707231 h 931069"/>
              <a:gd name="connsiteX41" fmla="*/ 211931 w 626269"/>
              <a:gd name="connsiteY41" fmla="*/ 678656 h 931069"/>
              <a:gd name="connsiteX42" fmla="*/ 176213 w 626269"/>
              <a:gd name="connsiteY42" fmla="*/ 573881 h 931069"/>
              <a:gd name="connsiteX43" fmla="*/ 100013 w 626269"/>
              <a:gd name="connsiteY43" fmla="*/ 342900 h 931069"/>
              <a:gd name="connsiteX0" fmla="*/ 100013 w 611981"/>
              <a:gd name="connsiteY0" fmla="*/ 342900 h 931069"/>
              <a:gd name="connsiteX1" fmla="*/ 50006 w 611981"/>
              <a:gd name="connsiteY1" fmla="*/ 192881 h 931069"/>
              <a:gd name="connsiteX2" fmla="*/ 16669 w 611981"/>
              <a:gd name="connsiteY2" fmla="*/ 92869 h 931069"/>
              <a:gd name="connsiteX3" fmla="*/ 0 w 611981"/>
              <a:gd name="connsiteY3" fmla="*/ 28575 h 931069"/>
              <a:gd name="connsiteX4" fmla="*/ 0 w 611981"/>
              <a:gd name="connsiteY4" fmla="*/ 14288 h 931069"/>
              <a:gd name="connsiteX5" fmla="*/ 4763 w 611981"/>
              <a:gd name="connsiteY5" fmla="*/ 2381 h 931069"/>
              <a:gd name="connsiteX6" fmla="*/ 9525 w 611981"/>
              <a:gd name="connsiteY6" fmla="*/ 0 h 931069"/>
              <a:gd name="connsiteX7" fmla="*/ 23813 w 611981"/>
              <a:gd name="connsiteY7" fmla="*/ 0 h 931069"/>
              <a:gd name="connsiteX8" fmla="*/ 40481 w 611981"/>
              <a:gd name="connsiteY8" fmla="*/ 4763 h 931069"/>
              <a:gd name="connsiteX9" fmla="*/ 69056 w 611981"/>
              <a:gd name="connsiteY9" fmla="*/ 23813 h 931069"/>
              <a:gd name="connsiteX10" fmla="*/ 78581 w 611981"/>
              <a:gd name="connsiteY10" fmla="*/ 33338 h 931069"/>
              <a:gd name="connsiteX11" fmla="*/ 114300 w 611981"/>
              <a:gd name="connsiteY11" fmla="*/ 80963 h 931069"/>
              <a:gd name="connsiteX12" fmla="*/ 202406 w 611981"/>
              <a:gd name="connsiteY12" fmla="*/ 190500 h 931069"/>
              <a:gd name="connsiteX13" fmla="*/ 278606 w 611981"/>
              <a:gd name="connsiteY13" fmla="*/ 285750 h 931069"/>
              <a:gd name="connsiteX14" fmla="*/ 347663 w 611981"/>
              <a:gd name="connsiteY14" fmla="*/ 369094 h 931069"/>
              <a:gd name="connsiteX15" fmla="*/ 390525 w 611981"/>
              <a:gd name="connsiteY15" fmla="*/ 411956 h 931069"/>
              <a:gd name="connsiteX16" fmla="*/ 407194 w 611981"/>
              <a:gd name="connsiteY16" fmla="*/ 426244 h 931069"/>
              <a:gd name="connsiteX17" fmla="*/ 423863 w 611981"/>
              <a:gd name="connsiteY17" fmla="*/ 433388 h 931069"/>
              <a:gd name="connsiteX18" fmla="*/ 433388 w 611981"/>
              <a:gd name="connsiteY18" fmla="*/ 435769 h 931069"/>
              <a:gd name="connsiteX19" fmla="*/ 452438 w 611981"/>
              <a:gd name="connsiteY19" fmla="*/ 426244 h 931069"/>
              <a:gd name="connsiteX20" fmla="*/ 519113 w 611981"/>
              <a:gd name="connsiteY20" fmla="*/ 390525 h 931069"/>
              <a:gd name="connsiteX21" fmla="*/ 573881 w 611981"/>
              <a:gd name="connsiteY21" fmla="*/ 359569 h 931069"/>
              <a:gd name="connsiteX22" fmla="*/ 611981 w 611981"/>
              <a:gd name="connsiteY22" fmla="*/ 340519 h 931069"/>
              <a:gd name="connsiteX23" fmla="*/ 509588 w 611981"/>
              <a:gd name="connsiteY23" fmla="*/ 600075 h 931069"/>
              <a:gd name="connsiteX24" fmla="*/ 504825 w 611981"/>
              <a:gd name="connsiteY24" fmla="*/ 635794 h 931069"/>
              <a:gd name="connsiteX25" fmla="*/ 509588 w 611981"/>
              <a:gd name="connsiteY25" fmla="*/ 676275 h 931069"/>
              <a:gd name="connsiteX26" fmla="*/ 516731 w 611981"/>
              <a:gd name="connsiteY26" fmla="*/ 719138 h 931069"/>
              <a:gd name="connsiteX27" fmla="*/ 523875 w 611981"/>
              <a:gd name="connsiteY27" fmla="*/ 776288 h 931069"/>
              <a:gd name="connsiteX28" fmla="*/ 526256 w 611981"/>
              <a:gd name="connsiteY28" fmla="*/ 831056 h 931069"/>
              <a:gd name="connsiteX29" fmla="*/ 521494 w 611981"/>
              <a:gd name="connsiteY29" fmla="*/ 862013 h 931069"/>
              <a:gd name="connsiteX30" fmla="*/ 507206 w 611981"/>
              <a:gd name="connsiteY30" fmla="*/ 902494 h 931069"/>
              <a:gd name="connsiteX31" fmla="*/ 492919 w 611981"/>
              <a:gd name="connsiteY31" fmla="*/ 926306 h 931069"/>
              <a:gd name="connsiteX32" fmla="*/ 483394 w 611981"/>
              <a:gd name="connsiteY32" fmla="*/ 931069 h 931069"/>
              <a:gd name="connsiteX33" fmla="*/ 471488 w 611981"/>
              <a:gd name="connsiteY33" fmla="*/ 931069 h 931069"/>
              <a:gd name="connsiteX34" fmla="*/ 457200 w 611981"/>
              <a:gd name="connsiteY34" fmla="*/ 926306 h 931069"/>
              <a:gd name="connsiteX35" fmla="*/ 426244 w 611981"/>
              <a:gd name="connsiteY35" fmla="*/ 907256 h 931069"/>
              <a:gd name="connsiteX36" fmla="*/ 359569 w 611981"/>
              <a:gd name="connsiteY36" fmla="*/ 859631 h 931069"/>
              <a:gd name="connsiteX37" fmla="*/ 311944 w 611981"/>
              <a:gd name="connsiteY37" fmla="*/ 814388 h 931069"/>
              <a:gd name="connsiteX38" fmla="*/ 269081 w 611981"/>
              <a:gd name="connsiteY38" fmla="*/ 764381 h 931069"/>
              <a:gd name="connsiteX39" fmla="*/ 228600 w 611981"/>
              <a:gd name="connsiteY39" fmla="*/ 707231 h 931069"/>
              <a:gd name="connsiteX40" fmla="*/ 211931 w 611981"/>
              <a:gd name="connsiteY40" fmla="*/ 678656 h 931069"/>
              <a:gd name="connsiteX41" fmla="*/ 176213 w 611981"/>
              <a:gd name="connsiteY41" fmla="*/ 573881 h 931069"/>
              <a:gd name="connsiteX42" fmla="*/ 100013 w 611981"/>
              <a:gd name="connsiteY42" fmla="*/ 342900 h 931069"/>
              <a:gd name="connsiteX0" fmla="*/ 100013 w 573881"/>
              <a:gd name="connsiteY0" fmla="*/ 342900 h 931069"/>
              <a:gd name="connsiteX1" fmla="*/ 50006 w 573881"/>
              <a:gd name="connsiteY1" fmla="*/ 192881 h 931069"/>
              <a:gd name="connsiteX2" fmla="*/ 16669 w 573881"/>
              <a:gd name="connsiteY2" fmla="*/ 92869 h 931069"/>
              <a:gd name="connsiteX3" fmla="*/ 0 w 573881"/>
              <a:gd name="connsiteY3" fmla="*/ 28575 h 931069"/>
              <a:gd name="connsiteX4" fmla="*/ 0 w 573881"/>
              <a:gd name="connsiteY4" fmla="*/ 14288 h 931069"/>
              <a:gd name="connsiteX5" fmla="*/ 4763 w 573881"/>
              <a:gd name="connsiteY5" fmla="*/ 2381 h 931069"/>
              <a:gd name="connsiteX6" fmla="*/ 9525 w 573881"/>
              <a:gd name="connsiteY6" fmla="*/ 0 h 931069"/>
              <a:gd name="connsiteX7" fmla="*/ 23813 w 573881"/>
              <a:gd name="connsiteY7" fmla="*/ 0 h 931069"/>
              <a:gd name="connsiteX8" fmla="*/ 40481 w 573881"/>
              <a:gd name="connsiteY8" fmla="*/ 4763 h 931069"/>
              <a:gd name="connsiteX9" fmla="*/ 69056 w 573881"/>
              <a:gd name="connsiteY9" fmla="*/ 23813 h 931069"/>
              <a:gd name="connsiteX10" fmla="*/ 78581 w 573881"/>
              <a:gd name="connsiteY10" fmla="*/ 33338 h 931069"/>
              <a:gd name="connsiteX11" fmla="*/ 114300 w 573881"/>
              <a:gd name="connsiteY11" fmla="*/ 80963 h 931069"/>
              <a:gd name="connsiteX12" fmla="*/ 202406 w 573881"/>
              <a:gd name="connsiteY12" fmla="*/ 190500 h 931069"/>
              <a:gd name="connsiteX13" fmla="*/ 278606 w 573881"/>
              <a:gd name="connsiteY13" fmla="*/ 285750 h 931069"/>
              <a:gd name="connsiteX14" fmla="*/ 347663 w 573881"/>
              <a:gd name="connsiteY14" fmla="*/ 369094 h 931069"/>
              <a:gd name="connsiteX15" fmla="*/ 390525 w 573881"/>
              <a:gd name="connsiteY15" fmla="*/ 411956 h 931069"/>
              <a:gd name="connsiteX16" fmla="*/ 407194 w 573881"/>
              <a:gd name="connsiteY16" fmla="*/ 426244 h 931069"/>
              <a:gd name="connsiteX17" fmla="*/ 423863 w 573881"/>
              <a:gd name="connsiteY17" fmla="*/ 433388 h 931069"/>
              <a:gd name="connsiteX18" fmla="*/ 433388 w 573881"/>
              <a:gd name="connsiteY18" fmla="*/ 435769 h 931069"/>
              <a:gd name="connsiteX19" fmla="*/ 452438 w 573881"/>
              <a:gd name="connsiteY19" fmla="*/ 426244 h 931069"/>
              <a:gd name="connsiteX20" fmla="*/ 519113 w 573881"/>
              <a:gd name="connsiteY20" fmla="*/ 390525 h 931069"/>
              <a:gd name="connsiteX21" fmla="*/ 573881 w 573881"/>
              <a:gd name="connsiteY21" fmla="*/ 359569 h 931069"/>
              <a:gd name="connsiteX22" fmla="*/ 509588 w 573881"/>
              <a:gd name="connsiteY22" fmla="*/ 600075 h 931069"/>
              <a:gd name="connsiteX23" fmla="*/ 504825 w 573881"/>
              <a:gd name="connsiteY23" fmla="*/ 635794 h 931069"/>
              <a:gd name="connsiteX24" fmla="*/ 509588 w 573881"/>
              <a:gd name="connsiteY24" fmla="*/ 676275 h 931069"/>
              <a:gd name="connsiteX25" fmla="*/ 516731 w 573881"/>
              <a:gd name="connsiteY25" fmla="*/ 719138 h 931069"/>
              <a:gd name="connsiteX26" fmla="*/ 523875 w 573881"/>
              <a:gd name="connsiteY26" fmla="*/ 776288 h 931069"/>
              <a:gd name="connsiteX27" fmla="*/ 526256 w 573881"/>
              <a:gd name="connsiteY27" fmla="*/ 831056 h 931069"/>
              <a:gd name="connsiteX28" fmla="*/ 521494 w 573881"/>
              <a:gd name="connsiteY28" fmla="*/ 862013 h 931069"/>
              <a:gd name="connsiteX29" fmla="*/ 507206 w 573881"/>
              <a:gd name="connsiteY29" fmla="*/ 902494 h 931069"/>
              <a:gd name="connsiteX30" fmla="*/ 492919 w 573881"/>
              <a:gd name="connsiteY30" fmla="*/ 926306 h 931069"/>
              <a:gd name="connsiteX31" fmla="*/ 483394 w 573881"/>
              <a:gd name="connsiteY31" fmla="*/ 931069 h 931069"/>
              <a:gd name="connsiteX32" fmla="*/ 471488 w 573881"/>
              <a:gd name="connsiteY32" fmla="*/ 931069 h 931069"/>
              <a:gd name="connsiteX33" fmla="*/ 457200 w 573881"/>
              <a:gd name="connsiteY33" fmla="*/ 926306 h 931069"/>
              <a:gd name="connsiteX34" fmla="*/ 426244 w 573881"/>
              <a:gd name="connsiteY34" fmla="*/ 907256 h 931069"/>
              <a:gd name="connsiteX35" fmla="*/ 359569 w 573881"/>
              <a:gd name="connsiteY35" fmla="*/ 859631 h 931069"/>
              <a:gd name="connsiteX36" fmla="*/ 311944 w 573881"/>
              <a:gd name="connsiteY36" fmla="*/ 814388 h 931069"/>
              <a:gd name="connsiteX37" fmla="*/ 269081 w 573881"/>
              <a:gd name="connsiteY37" fmla="*/ 764381 h 931069"/>
              <a:gd name="connsiteX38" fmla="*/ 228600 w 573881"/>
              <a:gd name="connsiteY38" fmla="*/ 707231 h 931069"/>
              <a:gd name="connsiteX39" fmla="*/ 211931 w 573881"/>
              <a:gd name="connsiteY39" fmla="*/ 678656 h 931069"/>
              <a:gd name="connsiteX40" fmla="*/ 176213 w 573881"/>
              <a:gd name="connsiteY40" fmla="*/ 573881 h 931069"/>
              <a:gd name="connsiteX41" fmla="*/ 100013 w 573881"/>
              <a:gd name="connsiteY41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19113 w 526256"/>
              <a:gd name="connsiteY20" fmla="*/ 390525 h 931069"/>
              <a:gd name="connsiteX21" fmla="*/ 509588 w 526256"/>
              <a:gd name="connsiteY21" fmla="*/ 600075 h 931069"/>
              <a:gd name="connsiteX22" fmla="*/ 504825 w 526256"/>
              <a:gd name="connsiteY22" fmla="*/ 635794 h 931069"/>
              <a:gd name="connsiteX23" fmla="*/ 509588 w 526256"/>
              <a:gd name="connsiteY23" fmla="*/ 676275 h 931069"/>
              <a:gd name="connsiteX24" fmla="*/ 516731 w 526256"/>
              <a:gd name="connsiteY24" fmla="*/ 719138 h 931069"/>
              <a:gd name="connsiteX25" fmla="*/ 523875 w 526256"/>
              <a:gd name="connsiteY25" fmla="*/ 776288 h 931069"/>
              <a:gd name="connsiteX26" fmla="*/ 526256 w 526256"/>
              <a:gd name="connsiteY26" fmla="*/ 831056 h 931069"/>
              <a:gd name="connsiteX27" fmla="*/ 521494 w 526256"/>
              <a:gd name="connsiteY27" fmla="*/ 862013 h 931069"/>
              <a:gd name="connsiteX28" fmla="*/ 507206 w 526256"/>
              <a:gd name="connsiteY28" fmla="*/ 902494 h 931069"/>
              <a:gd name="connsiteX29" fmla="*/ 492919 w 526256"/>
              <a:gd name="connsiteY29" fmla="*/ 926306 h 931069"/>
              <a:gd name="connsiteX30" fmla="*/ 483394 w 526256"/>
              <a:gd name="connsiteY30" fmla="*/ 931069 h 931069"/>
              <a:gd name="connsiteX31" fmla="*/ 471488 w 526256"/>
              <a:gd name="connsiteY31" fmla="*/ 931069 h 931069"/>
              <a:gd name="connsiteX32" fmla="*/ 457200 w 526256"/>
              <a:gd name="connsiteY32" fmla="*/ 926306 h 931069"/>
              <a:gd name="connsiteX33" fmla="*/ 426244 w 526256"/>
              <a:gd name="connsiteY33" fmla="*/ 907256 h 931069"/>
              <a:gd name="connsiteX34" fmla="*/ 359569 w 526256"/>
              <a:gd name="connsiteY34" fmla="*/ 859631 h 931069"/>
              <a:gd name="connsiteX35" fmla="*/ 311944 w 526256"/>
              <a:gd name="connsiteY35" fmla="*/ 814388 h 931069"/>
              <a:gd name="connsiteX36" fmla="*/ 269081 w 526256"/>
              <a:gd name="connsiteY36" fmla="*/ 764381 h 931069"/>
              <a:gd name="connsiteX37" fmla="*/ 228600 w 526256"/>
              <a:gd name="connsiteY37" fmla="*/ 707231 h 931069"/>
              <a:gd name="connsiteX38" fmla="*/ 211931 w 526256"/>
              <a:gd name="connsiteY38" fmla="*/ 678656 h 931069"/>
              <a:gd name="connsiteX39" fmla="*/ 176213 w 526256"/>
              <a:gd name="connsiteY39" fmla="*/ 573881 h 931069"/>
              <a:gd name="connsiteX40" fmla="*/ 100013 w 526256"/>
              <a:gd name="connsiteY40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452438 w 526256"/>
              <a:gd name="connsiteY19" fmla="*/ 426244 h 931069"/>
              <a:gd name="connsiteX20" fmla="*/ 509588 w 526256"/>
              <a:gd name="connsiteY20" fmla="*/ 600075 h 931069"/>
              <a:gd name="connsiteX21" fmla="*/ 504825 w 526256"/>
              <a:gd name="connsiteY21" fmla="*/ 635794 h 931069"/>
              <a:gd name="connsiteX22" fmla="*/ 509588 w 526256"/>
              <a:gd name="connsiteY22" fmla="*/ 676275 h 931069"/>
              <a:gd name="connsiteX23" fmla="*/ 516731 w 526256"/>
              <a:gd name="connsiteY23" fmla="*/ 719138 h 931069"/>
              <a:gd name="connsiteX24" fmla="*/ 523875 w 526256"/>
              <a:gd name="connsiteY24" fmla="*/ 776288 h 931069"/>
              <a:gd name="connsiteX25" fmla="*/ 526256 w 526256"/>
              <a:gd name="connsiteY25" fmla="*/ 831056 h 931069"/>
              <a:gd name="connsiteX26" fmla="*/ 521494 w 526256"/>
              <a:gd name="connsiteY26" fmla="*/ 862013 h 931069"/>
              <a:gd name="connsiteX27" fmla="*/ 507206 w 526256"/>
              <a:gd name="connsiteY27" fmla="*/ 902494 h 931069"/>
              <a:gd name="connsiteX28" fmla="*/ 492919 w 526256"/>
              <a:gd name="connsiteY28" fmla="*/ 926306 h 931069"/>
              <a:gd name="connsiteX29" fmla="*/ 483394 w 526256"/>
              <a:gd name="connsiteY29" fmla="*/ 931069 h 931069"/>
              <a:gd name="connsiteX30" fmla="*/ 471488 w 526256"/>
              <a:gd name="connsiteY30" fmla="*/ 931069 h 931069"/>
              <a:gd name="connsiteX31" fmla="*/ 457200 w 526256"/>
              <a:gd name="connsiteY31" fmla="*/ 926306 h 931069"/>
              <a:gd name="connsiteX32" fmla="*/ 426244 w 526256"/>
              <a:gd name="connsiteY32" fmla="*/ 907256 h 931069"/>
              <a:gd name="connsiteX33" fmla="*/ 359569 w 526256"/>
              <a:gd name="connsiteY33" fmla="*/ 859631 h 931069"/>
              <a:gd name="connsiteX34" fmla="*/ 311944 w 526256"/>
              <a:gd name="connsiteY34" fmla="*/ 814388 h 931069"/>
              <a:gd name="connsiteX35" fmla="*/ 269081 w 526256"/>
              <a:gd name="connsiteY35" fmla="*/ 764381 h 931069"/>
              <a:gd name="connsiteX36" fmla="*/ 228600 w 526256"/>
              <a:gd name="connsiteY36" fmla="*/ 707231 h 931069"/>
              <a:gd name="connsiteX37" fmla="*/ 211931 w 526256"/>
              <a:gd name="connsiteY37" fmla="*/ 678656 h 931069"/>
              <a:gd name="connsiteX38" fmla="*/ 176213 w 526256"/>
              <a:gd name="connsiteY38" fmla="*/ 573881 h 931069"/>
              <a:gd name="connsiteX39" fmla="*/ 100013 w 526256"/>
              <a:gd name="connsiteY39" fmla="*/ 342900 h 931069"/>
              <a:gd name="connsiteX0" fmla="*/ 100013 w 526256"/>
              <a:gd name="connsiteY0" fmla="*/ 342900 h 931069"/>
              <a:gd name="connsiteX1" fmla="*/ 50006 w 526256"/>
              <a:gd name="connsiteY1" fmla="*/ 192881 h 931069"/>
              <a:gd name="connsiteX2" fmla="*/ 16669 w 526256"/>
              <a:gd name="connsiteY2" fmla="*/ 92869 h 931069"/>
              <a:gd name="connsiteX3" fmla="*/ 0 w 526256"/>
              <a:gd name="connsiteY3" fmla="*/ 28575 h 931069"/>
              <a:gd name="connsiteX4" fmla="*/ 0 w 526256"/>
              <a:gd name="connsiteY4" fmla="*/ 14288 h 931069"/>
              <a:gd name="connsiteX5" fmla="*/ 4763 w 526256"/>
              <a:gd name="connsiteY5" fmla="*/ 2381 h 931069"/>
              <a:gd name="connsiteX6" fmla="*/ 9525 w 526256"/>
              <a:gd name="connsiteY6" fmla="*/ 0 h 931069"/>
              <a:gd name="connsiteX7" fmla="*/ 23813 w 526256"/>
              <a:gd name="connsiteY7" fmla="*/ 0 h 931069"/>
              <a:gd name="connsiteX8" fmla="*/ 40481 w 526256"/>
              <a:gd name="connsiteY8" fmla="*/ 4763 h 931069"/>
              <a:gd name="connsiteX9" fmla="*/ 69056 w 526256"/>
              <a:gd name="connsiteY9" fmla="*/ 23813 h 931069"/>
              <a:gd name="connsiteX10" fmla="*/ 78581 w 526256"/>
              <a:gd name="connsiteY10" fmla="*/ 33338 h 931069"/>
              <a:gd name="connsiteX11" fmla="*/ 114300 w 526256"/>
              <a:gd name="connsiteY11" fmla="*/ 80963 h 931069"/>
              <a:gd name="connsiteX12" fmla="*/ 202406 w 526256"/>
              <a:gd name="connsiteY12" fmla="*/ 190500 h 931069"/>
              <a:gd name="connsiteX13" fmla="*/ 278606 w 526256"/>
              <a:gd name="connsiteY13" fmla="*/ 285750 h 931069"/>
              <a:gd name="connsiteX14" fmla="*/ 347663 w 526256"/>
              <a:gd name="connsiteY14" fmla="*/ 369094 h 931069"/>
              <a:gd name="connsiteX15" fmla="*/ 390525 w 526256"/>
              <a:gd name="connsiteY15" fmla="*/ 411956 h 931069"/>
              <a:gd name="connsiteX16" fmla="*/ 407194 w 526256"/>
              <a:gd name="connsiteY16" fmla="*/ 426244 h 931069"/>
              <a:gd name="connsiteX17" fmla="*/ 423863 w 526256"/>
              <a:gd name="connsiteY17" fmla="*/ 433388 h 931069"/>
              <a:gd name="connsiteX18" fmla="*/ 433388 w 526256"/>
              <a:gd name="connsiteY18" fmla="*/ 435769 h 931069"/>
              <a:gd name="connsiteX19" fmla="*/ 509588 w 526256"/>
              <a:gd name="connsiteY19" fmla="*/ 600075 h 931069"/>
              <a:gd name="connsiteX20" fmla="*/ 504825 w 526256"/>
              <a:gd name="connsiteY20" fmla="*/ 635794 h 931069"/>
              <a:gd name="connsiteX21" fmla="*/ 509588 w 526256"/>
              <a:gd name="connsiteY21" fmla="*/ 676275 h 931069"/>
              <a:gd name="connsiteX22" fmla="*/ 516731 w 526256"/>
              <a:gd name="connsiteY22" fmla="*/ 719138 h 931069"/>
              <a:gd name="connsiteX23" fmla="*/ 523875 w 526256"/>
              <a:gd name="connsiteY23" fmla="*/ 776288 h 931069"/>
              <a:gd name="connsiteX24" fmla="*/ 526256 w 526256"/>
              <a:gd name="connsiteY24" fmla="*/ 831056 h 931069"/>
              <a:gd name="connsiteX25" fmla="*/ 521494 w 526256"/>
              <a:gd name="connsiteY25" fmla="*/ 862013 h 931069"/>
              <a:gd name="connsiteX26" fmla="*/ 507206 w 526256"/>
              <a:gd name="connsiteY26" fmla="*/ 902494 h 931069"/>
              <a:gd name="connsiteX27" fmla="*/ 492919 w 526256"/>
              <a:gd name="connsiteY27" fmla="*/ 926306 h 931069"/>
              <a:gd name="connsiteX28" fmla="*/ 483394 w 526256"/>
              <a:gd name="connsiteY28" fmla="*/ 931069 h 931069"/>
              <a:gd name="connsiteX29" fmla="*/ 471488 w 526256"/>
              <a:gd name="connsiteY29" fmla="*/ 931069 h 931069"/>
              <a:gd name="connsiteX30" fmla="*/ 457200 w 526256"/>
              <a:gd name="connsiteY30" fmla="*/ 926306 h 931069"/>
              <a:gd name="connsiteX31" fmla="*/ 426244 w 526256"/>
              <a:gd name="connsiteY31" fmla="*/ 907256 h 931069"/>
              <a:gd name="connsiteX32" fmla="*/ 359569 w 526256"/>
              <a:gd name="connsiteY32" fmla="*/ 859631 h 931069"/>
              <a:gd name="connsiteX33" fmla="*/ 311944 w 526256"/>
              <a:gd name="connsiteY33" fmla="*/ 814388 h 931069"/>
              <a:gd name="connsiteX34" fmla="*/ 269081 w 526256"/>
              <a:gd name="connsiteY34" fmla="*/ 764381 h 931069"/>
              <a:gd name="connsiteX35" fmla="*/ 228600 w 526256"/>
              <a:gd name="connsiteY35" fmla="*/ 707231 h 931069"/>
              <a:gd name="connsiteX36" fmla="*/ 211931 w 526256"/>
              <a:gd name="connsiteY36" fmla="*/ 678656 h 931069"/>
              <a:gd name="connsiteX37" fmla="*/ 176213 w 526256"/>
              <a:gd name="connsiteY37" fmla="*/ 573881 h 931069"/>
              <a:gd name="connsiteX38" fmla="*/ 100013 w 526256"/>
              <a:gd name="connsiteY38" fmla="*/ 342900 h 93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26256" h="931069">
                <a:moveTo>
                  <a:pt x="100013" y="342900"/>
                </a:moveTo>
                <a:lnTo>
                  <a:pt x="50006" y="192881"/>
                </a:lnTo>
                <a:lnTo>
                  <a:pt x="16669" y="92869"/>
                </a:lnTo>
                <a:lnTo>
                  <a:pt x="0" y="28575"/>
                </a:lnTo>
                <a:lnTo>
                  <a:pt x="0" y="14288"/>
                </a:lnTo>
                <a:lnTo>
                  <a:pt x="4763" y="2381"/>
                </a:lnTo>
                <a:lnTo>
                  <a:pt x="9525" y="0"/>
                </a:lnTo>
                <a:lnTo>
                  <a:pt x="23813" y="0"/>
                </a:lnTo>
                <a:lnTo>
                  <a:pt x="40481" y="4763"/>
                </a:lnTo>
                <a:lnTo>
                  <a:pt x="69056" y="23813"/>
                </a:lnTo>
                <a:lnTo>
                  <a:pt x="78581" y="33338"/>
                </a:lnTo>
                <a:lnTo>
                  <a:pt x="114300" y="80963"/>
                </a:lnTo>
                <a:lnTo>
                  <a:pt x="202406" y="190500"/>
                </a:lnTo>
                <a:lnTo>
                  <a:pt x="278606" y="285750"/>
                </a:lnTo>
                <a:lnTo>
                  <a:pt x="347663" y="369094"/>
                </a:lnTo>
                <a:lnTo>
                  <a:pt x="390525" y="411956"/>
                </a:lnTo>
                <a:lnTo>
                  <a:pt x="407194" y="426244"/>
                </a:lnTo>
                <a:lnTo>
                  <a:pt x="423863" y="433388"/>
                </a:lnTo>
                <a:lnTo>
                  <a:pt x="433388" y="435769"/>
                </a:lnTo>
                <a:lnTo>
                  <a:pt x="509588" y="600075"/>
                </a:lnTo>
                <a:lnTo>
                  <a:pt x="504825" y="635794"/>
                </a:lnTo>
                <a:lnTo>
                  <a:pt x="509588" y="676275"/>
                </a:lnTo>
                <a:lnTo>
                  <a:pt x="516731" y="719138"/>
                </a:lnTo>
                <a:lnTo>
                  <a:pt x="523875" y="776288"/>
                </a:lnTo>
                <a:lnTo>
                  <a:pt x="526256" y="831056"/>
                </a:lnTo>
                <a:lnTo>
                  <a:pt x="521494" y="862013"/>
                </a:lnTo>
                <a:lnTo>
                  <a:pt x="507206" y="902494"/>
                </a:lnTo>
                <a:lnTo>
                  <a:pt x="492919" y="926306"/>
                </a:lnTo>
                <a:lnTo>
                  <a:pt x="483394" y="931069"/>
                </a:lnTo>
                <a:lnTo>
                  <a:pt x="471488" y="931069"/>
                </a:lnTo>
                <a:lnTo>
                  <a:pt x="457200" y="926306"/>
                </a:lnTo>
                <a:lnTo>
                  <a:pt x="426244" y="907256"/>
                </a:lnTo>
                <a:lnTo>
                  <a:pt x="359569" y="859631"/>
                </a:lnTo>
                <a:lnTo>
                  <a:pt x="311944" y="814388"/>
                </a:lnTo>
                <a:lnTo>
                  <a:pt x="269081" y="764381"/>
                </a:lnTo>
                <a:lnTo>
                  <a:pt x="228600" y="707231"/>
                </a:lnTo>
                <a:lnTo>
                  <a:pt x="211931" y="678656"/>
                </a:lnTo>
                <a:lnTo>
                  <a:pt x="176213" y="573881"/>
                </a:lnTo>
                <a:lnTo>
                  <a:pt x="100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ED1D2A13-66F2-4224-AFC4-4347B39F92A9}"/>
              </a:ext>
            </a:extLst>
          </p:cNvPr>
          <p:cNvSpPr/>
          <p:nvPr/>
        </p:nvSpPr>
        <p:spPr>
          <a:xfrm>
            <a:off x="4408488" y="3656013"/>
            <a:ext cx="447675" cy="1263650"/>
          </a:xfrm>
          <a:custGeom>
            <a:avLst/>
            <a:gdLst>
              <a:gd name="connsiteX0" fmla="*/ 326231 w 447675"/>
              <a:gd name="connsiteY0" fmla="*/ 321469 h 1264444"/>
              <a:gd name="connsiteX1" fmla="*/ 319087 w 447675"/>
              <a:gd name="connsiteY1" fmla="*/ 381000 h 1264444"/>
              <a:gd name="connsiteX2" fmla="*/ 307181 w 447675"/>
              <a:gd name="connsiteY2" fmla="*/ 447675 h 1264444"/>
              <a:gd name="connsiteX3" fmla="*/ 290512 w 447675"/>
              <a:gd name="connsiteY3" fmla="*/ 514350 h 1264444"/>
              <a:gd name="connsiteX4" fmla="*/ 250031 w 447675"/>
              <a:gd name="connsiteY4" fmla="*/ 626269 h 1264444"/>
              <a:gd name="connsiteX5" fmla="*/ 171450 w 447675"/>
              <a:gd name="connsiteY5" fmla="*/ 788194 h 1264444"/>
              <a:gd name="connsiteX6" fmla="*/ 47625 w 447675"/>
              <a:gd name="connsiteY6" fmla="*/ 985837 h 1264444"/>
              <a:gd name="connsiteX7" fmla="*/ 4762 w 447675"/>
              <a:gd name="connsiteY7" fmla="*/ 1042987 h 1264444"/>
              <a:gd name="connsiteX8" fmla="*/ 0 w 447675"/>
              <a:gd name="connsiteY8" fmla="*/ 1071562 h 1264444"/>
              <a:gd name="connsiteX9" fmla="*/ 4762 w 447675"/>
              <a:gd name="connsiteY9" fmla="*/ 1140619 h 1264444"/>
              <a:gd name="connsiteX10" fmla="*/ 19050 w 447675"/>
              <a:gd name="connsiteY10" fmla="*/ 1195387 h 1264444"/>
              <a:gd name="connsiteX11" fmla="*/ 30956 w 447675"/>
              <a:gd name="connsiteY11" fmla="*/ 1223962 h 1264444"/>
              <a:gd name="connsiteX12" fmla="*/ 45244 w 447675"/>
              <a:gd name="connsiteY12" fmla="*/ 1245394 h 1264444"/>
              <a:gd name="connsiteX13" fmla="*/ 57150 w 447675"/>
              <a:gd name="connsiteY13" fmla="*/ 1254919 h 1264444"/>
              <a:gd name="connsiteX14" fmla="*/ 85725 w 447675"/>
              <a:gd name="connsiteY14" fmla="*/ 1264444 h 1264444"/>
              <a:gd name="connsiteX15" fmla="*/ 119062 w 447675"/>
              <a:gd name="connsiteY15" fmla="*/ 1264444 h 1264444"/>
              <a:gd name="connsiteX16" fmla="*/ 169069 w 447675"/>
              <a:gd name="connsiteY16" fmla="*/ 1252537 h 1264444"/>
              <a:gd name="connsiteX17" fmla="*/ 211931 w 447675"/>
              <a:gd name="connsiteY17" fmla="*/ 1231106 h 1264444"/>
              <a:gd name="connsiteX18" fmla="*/ 230981 w 447675"/>
              <a:gd name="connsiteY18" fmla="*/ 1214437 h 1264444"/>
              <a:gd name="connsiteX19" fmla="*/ 269081 w 447675"/>
              <a:gd name="connsiteY19" fmla="*/ 1162050 h 1264444"/>
              <a:gd name="connsiteX20" fmla="*/ 323850 w 447675"/>
              <a:gd name="connsiteY20" fmla="*/ 1059656 h 1264444"/>
              <a:gd name="connsiteX21" fmla="*/ 359569 w 447675"/>
              <a:gd name="connsiteY21" fmla="*/ 978694 h 1264444"/>
              <a:gd name="connsiteX22" fmla="*/ 383381 w 447675"/>
              <a:gd name="connsiteY22" fmla="*/ 912019 h 1264444"/>
              <a:gd name="connsiteX23" fmla="*/ 407194 w 447675"/>
              <a:gd name="connsiteY23" fmla="*/ 823912 h 1264444"/>
              <a:gd name="connsiteX24" fmla="*/ 431006 w 447675"/>
              <a:gd name="connsiteY24" fmla="*/ 719137 h 1264444"/>
              <a:gd name="connsiteX25" fmla="*/ 440531 w 447675"/>
              <a:gd name="connsiteY25" fmla="*/ 645319 h 1264444"/>
              <a:gd name="connsiteX26" fmla="*/ 445294 w 447675"/>
              <a:gd name="connsiteY26" fmla="*/ 581025 h 1264444"/>
              <a:gd name="connsiteX27" fmla="*/ 447675 w 447675"/>
              <a:gd name="connsiteY27" fmla="*/ 488156 h 1264444"/>
              <a:gd name="connsiteX28" fmla="*/ 442912 w 447675"/>
              <a:gd name="connsiteY28" fmla="*/ 359569 h 1264444"/>
              <a:gd name="connsiteX29" fmla="*/ 431006 w 447675"/>
              <a:gd name="connsiteY29" fmla="*/ 240506 h 1264444"/>
              <a:gd name="connsiteX30" fmla="*/ 409575 w 447675"/>
              <a:gd name="connsiteY30" fmla="*/ 69056 h 1264444"/>
              <a:gd name="connsiteX31" fmla="*/ 400050 w 447675"/>
              <a:gd name="connsiteY31" fmla="*/ 40481 h 1264444"/>
              <a:gd name="connsiteX32" fmla="*/ 390525 w 447675"/>
              <a:gd name="connsiteY32" fmla="*/ 21431 h 1264444"/>
              <a:gd name="connsiteX33" fmla="*/ 373856 w 447675"/>
              <a:gd name="connsiteY33" fmla="*/ 7144 h 1264444"/>
              <a:gd name="connsiteX34" fmla="*/ 357187 w 447675"/>
              <a:gd name="connsiteY34" fmla="*/ 0 h 1264444"/>
              <a:gd name="connsiteX35" fmla="*/ 352425 w 447675"/>
              <a:gd name="connsiteY35" fmla="*/ 0 h 1264444"/>
              <a:gd name="connsiteX36" fmla="*/ 342900 w 447675"/>
              <a:gd name="connsiteY36" fmla="*/ 4762 h 1264444"/>
              <a:gd name="connsiteX37" fmla="*/ 338137 w 447675"/>
              <a:gd name="connsiteY37" fmla="*/ 21431 h 1264444"/>
              <a:gd name="connsiteX38" fmla="*/ 335756 w 447675"/>
              <a:gd name="connsiteY38" fmla="*/ 97631 h 1264444"/>
              <a:gd name="connsiteX39" fmla="*/ 330994 w 447675"/>
              <a:gd name="connsiteY39" fmla="*/ 271462 h 1264444"/>
              <a:gd name="connsiteX40" fmla="*/ 326231 w 447675"/>
              <a:gd name="connsiteY40" fmla="*/ 321469 h 126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47675" h="1264444">
                <a:moveTo>
                  <a:pt x="326231" y="321469"/>
                </a:moveTo>
                <a:lnTo>
                  <a:pt x="319087" y="381000"/>
                </a:lnTo>
                <a:lnTo>
                  <a:pt x="307181" y="447675"/>
                </a:lnTo>
                <a:lnTo>
                  <a:pt x="290512" y="514350"/>
                </a:lnTo>
                <a:lnTo>
                  <a:pt x="250031" y="626269"/>
                </a:lnTo>
                <a:lnTo>
                  <a:pt x="171450" y="788194"/>
                </a:lnTo>
                <a:lnTo>
                  <a:pt x="47625" y="985837"/>
                </a:lnTo>
                <a:lnTo>
                  <a:pt x="4762" y="1042987"/>
                </a:lnTo>
                <a:lnTo>
                  <a:pt x="0" y="1071562"/>
                </a:lnTo>
                <a:lnTo>
                  <a:pt x="4762" y="1140619"/>
                </a:lnTo>
                <a:lnTo>
                  <a:pt x="19050" y="1195387"/>
                </a:lnTo>
                <a:lnTo>
                  <a:pt x="30956" y="1223962"/>
                </a:lnTo>
                <a:lnTo>
                  <a:pt x="45244" y="1245394"/>
                </a:lnTo>
                <a:lnTo>
                  <a:pt x="57150" y="1254919"/>
                </a:lnTo>
                <a:lnTo>
                  <a:pt x="85725" y="1264444"/>
                </a:lnTo>
                <a:lnTo>
                  <a:pt x="119062" y="1264444"/>
                </a:lnTo>
                <a:lnTo>
                  <a:pt x="169069" y="1252537"/>
                </a:lnTo>
                <a:lnTo>
                  <a:pt x="211931" y="1231106"/>
                </a:lnTo>
                <a:lnTo>
                  <a:pt x="230981" y="1214437"/>
                </a:lnTo>
                <a:lnTo>
                  <a:pt x="269081" y="1162050"/>
                </a:lnTo>
                <a:lnTo>
                  <a:pt x="323850" y="1059656"/>
                </a:lnTo>
                <a:lnTo>
                  <a:pt x="359569" y="978694"/>
                </a:lnTo>
                <a:lnTo>
                  <a:pt x="383381" y="912019"/>
                </a:lnTo>
                <a:lnTo>
                  <a:pt x="407194" y="823912"/>
                </a:lnTo>
                <a:lnTo>
                  <a:pt x="431006" y="719137"/>
                </a:lnTo>
                <a:lnTo>
                  <a:pt x="440531" y="645319"/>
                </a:lnTo>
                <a:lnTo>
                  <a:pt x="445294" y="581025"/>
                </a:lnTo>
                <a:cubicBezTo>
                  <a:pt x="446088" y="550069"/>
                  <a:pt x="446881" y="519112"/>
                  <a:pt x="447675" y="488156"/>
                </a:cubicBezTo>
                <a:lnTo>
                  <a:pt x="442912" y="359569"/>
                </a:lnTo>
                <a:lnTo>
                  <a:pt x="431006" y="240506"/>
                </a:lnTo>
                <a:lnTo>
                  <a:pt x="409575" y="69056"/>
                </a:lnTo>
                <a:lnTo>
                  <a:pt x="400050" y="40481"/>
                </a:lnTo>
                <a:lnTo>
                  <a:pt x="390525" y="21431"/>
                </a:lnTo>
                <a:lnTo>
                  <a:pt x="373856" y="7144"/>
                </a:lnTo>
                <a:lnTo>
                  <a:pt x="357187" y="0"/>
                </a:lnTo>
                <a:lnTo>
                  <a:pt x="352425" y="0"/>
                </a:lnTo>
                <a:lnTo>
                  <a:pt x="342900" y="4762"/>
                </a:lnTo>
                <a:lnTo>
                  <a:pt x="338137" y="21431"/>
                </a:lnTo>
                <a:cubicBezTo>
                  <a:pt x="337343" y="46831"/>
                  <a:pt x="336550" y="72231"/>
                  <a:pt x="335756" y="97631"/>
                </a:cubicBezTo>
                <a:lnTo>
                  <a:pt x="330994" y="271462"/>
                </a:lnTo>
                <a:lnTo>
                  <a:pt x="326231" y="3214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AE17C3E9-26C8-4E89-9A96-2A9F2970EAED}"/>
              </a:ext>
            </a:extLst>
          </p:cNvPr>
          <p:cNvSpPr/>
          <p:nvPr/>
        </p:nvSpPr>
        <p:spPr>
          <a:xfrm>
            <a:off x="6810375" y="3192463"/>
            <a:ext cx="657225" cy="1179512"/>
          </a:xfrm>
          <a:custGeom>
            <a:avLst/>
            <a:gdLst>
              <a:gd name="connsiteX0" fmla="*/ 257175 w 657225"/>
              <a:gd name="connsiteY0" fmla="*/ 557213 h 1178719"/>
              <a:gd name="connsiteX1" fmla="*/ 223838 w 657225"/>
              <a:gd name="connsiteY1" fmla="*/ 464344 h 1178719"/>
              <a:gd name="connsiteX2" fmla="*/ 192881 w 657225"/>
              <a:gd name="connsiteY2" fmla="*/ 383382 h 1178719"/>
              <a:gd name="connsiteX3" fmla="*/ 150019 w 657225"/>
              <a:gd name="connsiteY3" fmla="*/ 292894 h 1178719"/>
              <a:gd name="connsiteX4" fmla="*/ 95250 w 657225"/>
              <a:gd name="connsiteY4" fmla="*/ 190500 h 1178719"/>
              <a:gd name="connsiteX5" fmla="*/ 45244 w 657225"/>
              <a:gd name="connsiteY5" fmla="*/ 107157 h 1178719"/>
              <a:gd name="connsiteX6" fmla="*/ 14288 w 657225"/>
              <a:gd name="connsiteY6" fmla="*/ 59532 h 1178719"/>
              <a:gd name="connsiteX7" fmla="*/ 2381 w 657225"/>
              <a:gd name="connsiteY7" fmla="*/ 38100 h 1178719"/>
              <a:gd name="connsiteX8" fmla="*/ 0 w 657225"/>
              <a:gd name="connsiteY8" fmla="*/ 16669 h 1178719"/>
              <a:gd name="connsiteX9" fmla="*/ 0 w 657225"/>
              <a:gd name="connsiteY9" fmla="*/ 7144 h 1178719"/>
              <a:gd name="connsiteX10" fmla="*/ 9525 w 657225"/>
              <a:gd name="connsiteY10" fmla="*/ 0 h 1178719"/>
              <a:gd name="connsiteX11" fmla="*/ 28575 w 657225"/>
              <a:gd name="connsiteY11" fmla="*/ 2382 h 1178719"/>
              <a:gd name="connsiteX12" fmla="*/ 64294 w 657225"/>
              <a:gd name="connsiteY12" fmla="*/ 19050 h 1178719"/>
              <a:gd name="connsiteX13" fmla="*/ 104775 w 657225"/>
              <a:gd name="connsiteY13" fmla="*/ 52388 h 1178719"/>
              <a:gd name="connsiteX14" fmla="*/ 233363 w 657225"/>
              <a:gd name="connsiteY14" fmla="*/ 166688 h 1178719"/>
              <a:gd name="connsiteX15" fmla="*/ 314325 w 657225"/>
              <a:gd name="connsiteY15" fmla="*/ 247650 h 1178719"/>
              <a:gd name="connsiteX16" fmla="*/ 376238 w 657225"/>
              <a:gd name="connsiteY16" fmla="*/ 314325 h 1178719"/>
              <a:gd name="connsiteX17" fmla="*/ 421481 w 657225"/>
              <a:gd name="connsiteY17" fmla="*/ 366713 h 1178719"/>
              <a:gd name="connsiteX18" fmla="*/ 461963 w 657225"/>
              <a:gd name="connsiteY18" fmla="*/ 419100 h 1178719"/>
              <a:gd name="connsiteX19" fmla="*/ 492919 w 657225"/>
              <a:gd name="connsiteY19" fmla="*/ 461963 h 1178719"/>
              <a:gd name="connsiteX20" fmla="*/ 526256 w 657225"/>
              <a:gd name="connsiteY20" fmla="*/ 514350 h 1178719"/>
              <a:gd name="connsiteX21" fmla="*/ 550069 w 657225"/>
              <a:gd name="connsiteY21" fmla="*/ 557213 h 1178719"/>
              <a:gd name="connsiteX22" fmla="*/ 581025 w 657225"/>
              <a:gd name="connsiteY22" fmla="*/ 616744 h 1178719"/>
              <a:gd name="connsiteX23" fmla="*/ 602456 w 657225"/>
              <a:gd name="connsiteY23" fmla="*/ 669132 h 1178719"/>
              <a:gd name="connsiteX24" fmla="*/ 623888 w 657225"/>
              <a:gd name="connsiteY24" fmla="*/ 723900 h 1178719"/>
              <a:gd name="connsiteX25" fmla="*/ 638175 w 657225"/>
              <a:gd name="connsiteY25" fmla="*/ 783432 h 1178719"/>
              <a:gd name="connsiteX26" fmla="*/ 650081 w 657225"/>
              <a:gd name="connsiteY26" fmla="*/ 840582 h 1178719"/>
              <a:gd name="connsiteX27" fmla="*/ 657225 w 657225"/>
              <a:gd name="connsiteY27" fmla="*/ 916782 h 1178719"/>
              <a:gd name="connsiteX28" fmla="*/ 657225 w 657225"/>
              <a:gd name="connsiteY28" fmla="*/ 971550 h 1178719"/>
              <a:gd name="connsiteX29" fmla="*/ 652463 w 657225"/>
              <a:gd name="connsiteY29" fmla="*/ 1014413 h 1178719"/>
              <a:gd name="connsiteX30" fmla="*/ 640556 w 657225"/>
              <a:gd name="connsiteY30" fmla="*/ 1050132 h 1178719"/>
              <a:gd name="connsiteX31" fmla="*/ 616744 w 657225"/>
              <a:gd name="connsiteY31" fmla="*/ 1090613 h 1178719"/>
              <a:gd name="connsiteX32" fmla="*/ 573881 w 657225"/>
              <a:gd name="connsiteY32" fmla="*/ 1131094 h 1178719"/>
              <a:gd name="connsiteX33" fmla="*/ 519113 w 657225"/>
              <a:gd name="connsiteY33" fmla="*/ 1159669 h 1178719"/>
              <a:gd name="connsiteX34" fmla="*/ 488156 w 657225"/>
              <a:gd name="connsiteY34" fmla="*/ 1173957 h 1178719"/>
              <a:gd name="connsiteX35" fmla="*/ 464344 w 657225"/>
              <a:gd name="connsiteY35" fmla="*/ 1178719 h 1178719"/>
              <a:gd name="connsiteX36" fmla="*/ 438150 w 657225"/>
              <a:gd name="connsiteY36" fmla="*/ 1169194 h 1178719"/>
              <a:gd name="connsiteX37" fmla="*/ 419100 w 657225"/>
              <a:gd name="connsiteY37" fmla="*/ 1154907 h 1178719"/>
              <a:gd name="connsiteX38" fmla="*/ 404813 w 657225"/>
              <a:gd name="connsiteY38" fmla="*/ 1138238 h 1178719"/>
              <a:gd name="connsiteX39" fmla="*/ 385763 w 657225"/>
              <a:gd name="connsiteY39" fmla="*/ 1109663 h 1178719"/>
              <a:gd name="connsiteX40" fmla="*/ 364331 w 657225"/>
              <a:gd name="connsiteY40" fmla="*/ 1054894 h 1178719"/>
              <a:gd name="connsiteX41" fmla="*/ 345281 w 657225"/>
              <a:gd name="connsiteY41" fmla="*/ 976313 h 1178719"/>
              <a:gd name="connsiteX42" fmla="*/ 328613 w 657225"/>
              <a:gd name="connsiteY42" fmla="*/ 864394 h 1178719"/>
              <a:gd name="connsiteX43" fmla="*/ 300038 w 657225"/>
              <a:gd name="connsiteY43" fmla="*/ 709613 h 1178719"/>
              <a:gd name="connsiteX44" fmla="*/ 257175 w 657225"/>
              <a:gd name="connsiteY44" fmla="*/ 557213 h 117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57225" h="1178719">
                <a:moveTo>
                  <a:pt x="257175" y="557213"/>
                </a:moveTo>
                <a:lnTo>
                  <a:pt x="223838" y="464344"/>
                </a:lnTo>
                <a:lnTo>
                  <a:pt x="192881" y="383382"/>
                </a:lnTo>
                <a:lnTo>
                  <a:pt x="150019" y="292894"/>
                </a:lnTo>
                <a:lnTo>
                  <a:pt x="95250" y="190500"/>
                </a:lnTo>
                <a:lnTo>
                  <a:pt x="45244" y="107157"/>
                </a:lnTo>
                <a:lnTo>
                  <a:pt x="14288" y="59532"/>
                </a:lnTo>
                <a:lnTo>
                  <a:pt x="2381" y="38100"/>
                </a:lnTo>
                <a:lnTo>
                  <a:pt x="0" y="16669"/>
                </a:lnTo>
                <a:lnTo>
                  <a:pt x="0" y="7144"/>
                </a:lnTo>
                <a:lnTo>
                  <a:pt x="9525" y="0"/>
                </a:lnTo>
                <a:lnTo>
                  <a:pt x="28575" y="2382"/>
                </a:lnTo>
                <a:lnTo>
                  <a:pt x="64294" y="19050"/>
                </a:lnTo>
                <a:lnTo>
                  <a:pt x="104775" y="52388"/>
                </a:lnTo>
                <a:lnTo>
                  <a:pt x="233363" y="166688"/>
                </a:lnTo>
                <a:lnTo>
                  <a:pt x="314325" y="247650"/>
                </a:lnTo>
                <a:lnTo>
                  <a:pt x="376238" y="314325"/>
                </a:lnTo>
                <a:lnTo>
                  <a:pt x="421481" y="366713"/>
                </a:lnTo>
                <a:lnTo>
                  <a:pt x="461963" y="419100"/>
                </a:lnTo>
                <a:lnTo>
                  <a:pt x="492919" y="461963"/>
                </a:lnTo>
                <a:lnTo>
                  <a:pt x="526256" y="514350"/>
                </a:lnTo>
                <a:lnTo>
                  <a:pt x="550069" y="557213"/>
                </a:lnTo>
                <a:lnTo>
                  <a:pt x="581025" y="616744"/>
                </a:lnTo>
                <a:lnTo>
                  <a:pt x="602456" y="669132"/>
                </a:lnTo>
                <a:lnTo>
                  <a:pt x="623888" y="723900"/>
                </a:lnTo>
                <a:lnTo>
                  <a:pt x="638175" y="783432"/>
                </a:lnTo>
                <a:lnTo>
                  <a:pt x="650081" y="840582"/>
                </a:lnTo>
                <a:lnTo>
                  <a:pt x="657225" y="916782"/>
                </a:lnTo>
                <a:lnTo>
                  <a:pt x="657225" y="971550"/>
                </a:lnTo>
                <a:lnTo>
                  <a:pt x="652463" y="1014413"/>
                </a:lnTo>
                <a:lnTo>
                  <a:pt x="640556" y="1050132"/>
                </a:lnTo>
                <a:lnTo>
                  <a:pt x="616744" y="1090613"/>
                </a:lnTo>
                <a:lnTo>
                  <a:pt x="573881" y="1131094"/>
                </a:lnTo>
                <a:lnTo>
                  <a:pt x="519113" y="1159669"/>
                </a:lnTo>
                <a:lnTo>
                  <a:pt x="488156" y="1173957"/>
                </a:lnTo>
                <a:lnTo>
                  <a:pt x="464344" y="1178719"/>
                </a:lnTo>
                <a:lnTo>
                  <a:pt x="438150" y="1169194"/>
                </a:lnTo>
                <a:lnTo>
                  <a:pt x="419100" y="1154907"/>
                </a:lnTo>
                <a:lnTo>
                  <a:pt x="404813" y="1138238"/>
                </a:lnTo>
                <a:lnTo>
                  <a:pt x="385763" y="1109663"/>
                </a:lnTo>
                <a:lnTo>
                  <a:pt x="364331" y="1054894"/>
                </a:lnTo>
                <a:lnTo>
                  <a:pt x="345281" y="976313"/>
                </a:lnTo>
                <a:lnTo>
                  <a:pt x="328613" y="864394"/>
                </a:lnTo>
                <a:lnTo>
                  <a:pt x="300038" y="709613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5DA8A42E-EF2A-40E0-A8B2-EE59C15208C6}"/>
              </a:ext>
            </a:extLst>
          </p:cNvPr>
          <p:cNvSpPr/>
          <p:nvPr/>
        </p:nvSpPr>
        <p:spPr>
          <a:xfrm rot="16200000">
            <a:off x="3506788" y="2627313"/>
            <a:ext cx="3886200" cy="2184400"/>
          </a:xfrm>
          <a:custGeom>
            <a:avLst/>
            <a:gdLst>
              <a:gd name="connsiteX0" fmla="*/ 1660525 w 3886200"/>
              <a:gd name="connsiteY0" fmla="*/ 1689100 h 2184400"/>
              <a:gd name="connsiteX1" fmla="*/ 1530350 w 3886200"/>
              <a:gd name="connsiteY1" fmla="*/ 1628775 h 2184400"/>
              <a:gd name="connsiteX2" fmla="*/ 1397000 w 3886200"/>
              <a:gd name="connsiteY2" fmla="*/ 1565275 h 2184400"/>
              <a:gd name="connsiteX3" fmla="*/ 1304925 w 3886200"/>
              <a:gd name="connsiteY3" fmla="*/ 1517650 h 2184400"/>
              <a:gd name="connsiteX4" fmla="*/ 1165225 w 3886200"/>
              <a:gd name="connsiteY4" fmla="*/ 1441450 h 2184400"/>
              <a:gd name="connsiteX5" fmla="*/ 1000125 w 3886200"/>
              <a:gd name="connsiteY5" fmla="*/ 1343025 h 2184400"/>
              <a:gd name="connsiteX6" fmla="*/ 927100 w 3886200"/>
              <a:gd name="connsiteY6" fmla="*/ 1295400 h 2184400"/>
              <a:gd name="connsiteX7" fmla="*/ 768350 w 3886200"/>
              <a:gd name="connsiteY7" fmla="*/ 1162050 h 2184400"/>
              <a:gd name="connsiteX8" fmla="*/ 698500 w 3886200"/>
              <a:gd name="connsiteY8" fmla="*/ 1104900 h 2184400"/>
              <a:gd name="connsiteX9" fmla="*/ 622300 w 3886200"/>
              <a:gd name="connsiteY9" fmla="*/ 1038225 h 2184400"/>
              <a:gd name="connsiteX10" fmla="*/ 520700 w 3886200"/>
              <a:gd name="connsiteY10" fmla="*/ 936625 h 2184400"/>
              <a:gd name="connsiteX11" fmla="*/ 431800 w 3886200"/>
              <a:gd name="connsiteY11" fmla="*/ 838200 h 2184400"/>
              <a:gd name="connsiteX12" fmla="*/ 339725 w 3886200"/>
              <a:gd name="connsiteY12" fmla="*/ 720725 h 2184400"/>
              <a:gd name="connsiteX13" fmla="*/ 241300 w 3886200"/>
              <a:gd name="connsiteY13" fmla="*/ 574675 h 2184400"/>
              <a:gd name="connsiteX14" fmla="*/ 152400 w 3886200"/>
              <a:gd name="connsiteY14" fmla="*/ 415925 h 2184400"/>
              <a:gd name="connsiteX15" fmla="*/ 92075 w 3886200"/>
              <a:gd name="connsiteY15" fmla="*/ 292100 h 2184400"/>
              <a:gd name="connsiteX16" fmla="*/ 28575 w 3886200"/>
              <a:gd name="connsiteY16" fmla="*/ 136525 h 2184400"/>
              <a:gd name="connsiteX17" fmla="*/ 3175 w 3886200"/>
              <a:gd name="connsiteY17" fmla="*/ 66675 h 2184400"/>
              <a:gd name="connsiteX18" fmla="*/ 0 w 3886200"/>
              <a:gd name="connsiteY18" fmla="*/ 34925 h 2184400"/>
              <a:gd name="connsiteX19" fmla="*/ 3175 w 3886200"/>
              <a:gd name="connsiteY19" fmla="*/ 19050 h 2184400"/>
              <a:gd name="connsiteX20" fmla="*/ 6350 w 3886200"/>
              <a:gd name="connsiteY20" fmla="*/ 6350 h 2184400"/>
              <a:gd name="connsiteX21" fmla="*/ 25400 w 3886200"/>
              <a:gd name="connsiteY21" fmla="*/ 0 h 2184400"/>
              <a:gd name="connsiteX22" fmla="*/ 38100 w 3886200"/>
              <a:gd name="connsiteY22" fmla="*/ 6350 h 2184400"/>
              <a:gd name="connsiteX23" fmla="*/ 53975 w 3886200"/>
              <a:gd name="connsiteY23" fmla="*/ 19050 h 2184400"/>
              <a:gd name="connsiteX24" fmla="*/ 66675 w 3886200"/>
              <a:gd name="connsiteY24" fmla="*/ 28575 h 2184400"/>
              <a:gd name="connsiteX25" fmla="*/ 95250 w 3886200"/>
              <a:gd name="connsiteY25" fmla="*/ 79375 h 2184400"/>
              <a:gd name="connsiteX26" fmla="*/ 168275 w 3886200"/>
              <a:gd name="connsiteY26" fmla="*/ 209550 h 2184400"/>
              <a:gd name="connsiteX27" fmla="*/ 212725 w 3886200"/>
              <a:gd name="connsiteY27" fmla="*/ 282575 h 2184400"/>
              <a:gd name="connsiteX28" fmla="*/ 257175 w 3886200"/>
              <a:gd name="connsiteY28" fmla="*/ 352425 h 2184400"/>
              <a:gd name="connsiteX29" fmla="*/ 314325 w 3886200"/>
              <a:gd name="connsiteY29" fmla="*/ 431800 h 2184400"/>
              <a:gd name="connsiteX30" fmla="*/ 400050 w 3886200"/>
              <a:gd name="connsiteY30" fmla="*/ 539750 h 2184400"/>
              <a:gd name="connsiteX31" fmla="*/ 508000 w 3886200"/>
              <a:gd name="connsiteY31" fmla="*/ 660400 h 2184400"/>
              <a:gd name="connsiteX32" fmla="*/ 654050 w 3886200"/>
              <a:gd name="connsiteY32" fmla="*/ 803275 h 2184400"/>
              <a:gd name="connsiteX33" fmla="*/ 803275 w 3886200"/>
              <a:gd name="connsiteY33" fmla="*/ 927100 h 2184400"/>
              <a:gd name="connsiteX34" fmla="*/ 1000125 w 3886200"/>
              <a:gd name="connsiteY34" fmla="*/ 1069975 h 2184400"/>
              <a:gd name="connsiteX35" fmla="*/ 1196975 w 3886200"/>
              <a:gd name="connsiteY35" fmla="*/ 1212850 h 2184400"/>
              <a:gd name="connsiteX36" fmla="*/ 1393825 w 3886200"/>
              <a:gd name="connsiteY36" fmla="*/ 1317625 h 2184400"/>
              <a:gd name="connsiteX37" fmla="*/ 1565275 w 3886200"/>
              <a:gd name="connsiteY37" fmla="*/ 1400175 h 2184400"/>
              <a:gd name="connsiteX38" fmla="*/ 1806575 w 3886200"/>
              <a:gd name="connsiteY38" fmla="*/ 1501775 h 2184400"/>
              <a:gd name="connsiteX39" fmla="*/ 2022475 w 3886200"/>
              <a:gd name="connsiteY39" fmla="*/ 1577975 h 2184400"/>
              <a:gd name="connsiteX40" fmla="*/ 2247900 w 3886200"/>
              <a:gd name="connsiteY40" fmla="*/ 1644650 h 2184400"/>
              <a:gd name="connsiteX41" fmla="*/ 2447925 w 3886200"/>
              <a:gd name="connsiteY41" fmla="*/ 1698625 h 2184400"/>
              <a:gd name="connsiteX42" fmla="*/ 2686050 w 3886200"/>
              <a:gd name="connsiteY42" fmla="*/ 1755775 h 2184400"/>
              <a:gd name="connsiteX43" fmla="*/ 2924175 w 3886200"/>
              <a:gd name="connsiteY43" fmla="*/ 1806575 h 2184400"/>
              <a:gd name="connsiteX44" fmla="*/ 3105150 w 3886200"/>
              <a:gd name="connsiteY44" fmla="*/ 1831975 h 2184400"/>
              <a:gd name="connsiteX45" fmla="*/ 3311525 w 3886200"/>
              <a:gd name="connsiteY45" fmla="*/ 1854200 h 2184400"/>
              <a:gd name="connsiteX46" fmla="*/ 3444875 w 3886200"/>
              <a:gd name="connsiteY46" fmla="*/ 1860550 h 2184400"/>
              <a:gd name="connsiteX47" fmla="*/ 3536950 w 3886200"/>
              <a:gd name="connsiteY47" fmla="*/ 1857375 h 2184400"/>
              <a:gd name="connsiteX48" fmla="*/ 3590925 w 3886200"/>
              <a:gd name="connsiteY48" fmla="*/ 1854200 h 2184400"/>
              <a:gd name="connsiteX49" fmla="*/ 3651250 w 3886200"/>
              <a:gd name="connsiteY49" fmla="*/ 1844675 h 2184400"/>
              <a:gd name="connsiteX50" fmla="*/ 3714750 w 3886200"/>
              <a:gd name="connsiteY50" fmla="*/ 1825625 h 2184400"/>
              <a:gd name="connsiteX51" fmla="*/ 3736975 w 3886200"/>
              <a:gd name="connsiteY51" fmla="*/ 1809750 h 2184400"/>
              <a:gd name="connsiteX52" fmla="*/ 3784600 w 3886200"/>
              <a:gd name="connsiteY52" fmla="*/ 1762125 h 2184400"/>
              <a:gd name="connsiteX53" fmla="*/ 3832225 w 3886200"/>
              <a:gd name="connsiteY53" fmla="*/ 1698625 h 2184400"/>
              <a:gd name="connsiteX54" fmla="*/ 3848100 w 3886200"/>
              <a:gd name="connsiteY54" fmla="*/ 1679575 h 2184400"/>
              <a:gd name="connsiteX55" fmla="*/ 3857625 w 3886200"/>
              <a:gd name="connsiteY55" fmla="*/ 1676400 h 2184400"/>
              <a:gd name="connsiteX56" fmla="*/ 3873500 w 3886200"/>
              <a:gd name="connsiteY56" fmla="*/ 1676400 h 2184400"/>
              <a:gd name="connsiteX57" fmla="*/ 3883025 w 3886200"/>
              <a:gd name="connsiteY57" fmla="*/ 1682750 h 2184400"/>
              <a:gd name="connsiteX58" fmla="*/ 3886200 w 3886200"/>
              <a:gd name="connsiteY58" fmla="*/ 1711325 h 2184400"/>
              <a:gd name="connsiteX59" fmla="*/ 3886200 w 3886200"/>
              <a:gd name="connsiteY59" fmla="*/ 1844675 h 2184400"/>
              <a:gd name="connsiteX60" fmla="*/ 3879850 w 3886200"/>
              <a:gd name="connsiteY60" fmla="*/ 1870075 h 2184400"/>
              <a:gd name="connsiteX61" fmla="*/ 3838575 w 3886200"/>
              <a:gd name="connsiteY61" fmla="*/ 1949450 h 2184400"/>
              <a:gd name="connsiteX62" fmla="*/ 3790950 w 3886200"/>
              <a:gd name="connsiteY62" fmla="*/ 2028825 h 2184400"/>
              <a:gd name="connsiteX63" fmla="*/ 3765550 w 3886200"/>
              <a:gd name="connsiteY63" fmla="*/ 2060575 h 2184400"/>
              <a:gd name="connsiteX64" fmla="*/ 3733800 w 3886200"/>
              <a:gd name="connsiteY64" fmla="*/ 2101850 h 2184400"/>
              <a:gd name="connsiteX65" fmla="*/ 3714750 w 3886200"/>
              <a:gd name="connsiteY65" fmla="*/ 2120900 h 2184400"/>
              <a:gd name="connsiteX66" fmla="*/ 3679825 w 3886200"/>
              <a:gd name="connsiteY66" fmla="*/ 2149475 h 2184400"/>
              <a:gd name="connsiteX67" fmla="*/ 3648075 w 3886200"/>
              <a:gd name="connsiteY67" fmla="*/ 2165350 h 2184400"/>
              <a:gd name="connsiteX68" fmla="*/ 3597275 w 3886200"/>
              <a:gd name="connsiteY68" fmla="*/ 2181225 h 2184400"/>
              <a:gd name="connsiteX69" fmla="*/ 3562350 w 3886200"/>
              <a:gd name="connsiteY69" fmla="*/ 2184400 h 2184400"/>
              <a:gd name="connsiteX70" fmla="*/ 3508375 w 3886200"/>
              <a:gd name="connsiteY70" fmla="*/ 2174875 h 2184400"/>
              <a:gd name="connsiteX71" fmla="*/ 3473450 w 3886200"/>
              <a:gd name="connsiteY71" fmla="*/ 2159000 h 2184400"/>
              <a:gd name="connsiteX72" fmla="*/ 3397250 w 3886200"/>
              <a:gd name="connsiteY72" fmla="*/ 2143125 h 2184400"/>
              <a:gd name="connsiteX73" fmla="*/ 3114675 w 3886200"/>
              <a:gd name="connsiteY73" fmla="*/ 2098675 h 2184400"/>
              <a:gd name="connsiteX74" fmla="*/ 2892425 w 3886200"/>
              <a:gd name="connsiteY74" fmla="*/ 2057400 h 2184400"/>
              <a:gd name="connsiteX75" fmla="*/ 2667000 w 3886200"/>
              <a:gd name="connsiteY75" fmla="*/ 2009775 h 2184400"/>
              <a:gd name="connsiteX76" fmla="*/ 2470150 w 3886200"/>
              <a:gd name="connsiteY76" fmla="*/ 1962150 h 2184400"/>
              <a:gd name="connsiteX77" fmla="*/ 2279650 w 3886200"/>
              <a:gd name="connsiteY77" fmla="*/ 1911350 h 2184400"/>
              <a:gd name="connsiteX78" fmla="*/ 2082800 w 3886200"/>
              <a:gd name="connsiteY78" fmla="*/ 1854200 h 2184400"/>
              <a:gd name="connsiteX79" fmla="*/ 1962150 w 3886200"/>
              <a:gd name="connsiteY79" fmla="*/ 1812925 h 2184400"/>
              <a:gd name="connsiteX80" fmla="*/ 1866900 w 3886200"/>
              <a:gd name="connsiteY80" fmla="*/ 1774825 h 2184400"/>
              <a:gd name="connsiteX81" fmla="*/ 1708150 w 3886200"/>
              <a:gd name="connsiteY81" fmla="*/ 1708150 h 2184400"/>
              <a:gd name="connsiteX82" fmla="*/ 1660525 w 3886200"/>
              <a:gd name="connsiteY82" fmla="*/ 1689100 h 21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3886200" h="2184400">
                <a:moveTo>
                  <a:pt x="1660525" y="1689100"/>
                </a:moveTo>
                <a:lnTo>
                  <a:pt x="1530350" y="1628775"/>
                </a:lnTo>
                <a:lnTo>
                  <a:pt x="1397000" y="1565275"/>
                </a:lnTo>
                <a:lnTo>
                  <a:pt x="1304925" y="1517650"/>
                </a:lnTo>
                <a:lnTo>
                  <a:pt x="1165225" y="1441450"/>
                </a:lnTo>
                <a:lnTo>
                  <a:pt x="1000125" y="1343025"/>
                </a:lnTo>
                <a:lnTo>
                  <a:pt x="927100" y="1295400"/>
                </a:lnTo>
                <a:lnTo>
                  <a:pt x="768350" y="1162050"/>
                </a:lnTo>
                <a:lnTo>
                  <a:pt x="698500" y="1104900"/>
                </a:lnTo>
                <a:lnTo>
                  <a:pt x="622300" y="1038225"/>
                </a:lnTo>
                <a:lnTo>
                  <a:pt x="520700" y="936625"/>
                </a:lnTo>
                <a:lnTo>
                  <a:pt x="431800" y="838200"/>
                </a:lnTo>
                <a:lnTo>
                  <a:pt x="339725" y="720725"/>
                </a:lnTo>
                <a:lnTo>
                  <a:pt x="241300" y="574675"/>
                </a:lnTo>
                <a:lnTo>
                  <a:pt x="152400" y="415925"/>
                </a:lnTo>
                <a:lnTo>
                  <a:pt x="92075" y="292100"/>
                </a:lnTo>
                <a:lnTo>
                  <a:pt x="28575" y="136525"/>
                </a:lnTo>
                <a:lnTo>
                  <a:pt x="3175" y="66675"/>
                </a:lnTo>
                <a:lnTo>
                  <a:pt x="0" y="34925"/>
                </a:lnTo>
                <a:lnTo>
                  <a:pt x="3175" y="19050"/>
                </a:lnTo>
                <a:lnTo>
                  <a:pt x="6350" y="6350"/>
                </a:lnTo>
                <a:lnTo>
                  <a:pt x="25400" y="0"/>
                </a:lnTo>
                <a:lnTo>
                  <a:pt x="38100" y="6350"/>
                </a:lnTo>
                <a:lnTo>
                  <a:pt x="53975" y="19050"/>
                </a:lnTo>
                <a:lnTo>
                  <a:pt x="66675" y="28575"/>
                </a:lnTo>
                <a:lnTo>
                  <a:pt x="95250" y="79375"/>
                </a:lnTo>
                <a:lnTo>
                  <a:pt x="168275" y="209550"/>
                </a:lnTo>
                <a:lnTo>
                  <a:pt x="212725" y="282575"/>
                </a:lnTo>
                <a:lnTo>
                  <a:pt x="257175" y="352425"/>
                </a:lnTo>
                <a:lnTo>
                  <a:pt x="314325" y="431800"/>
                </a:lnTo>
                <a:lnTo>
                  <a:pt x="400050" y="539750"/>
                </a:lnTo>
                <a:lnTo>
                  <a:pt x="508000" y="660400"/>
                </a:lnTo>
                <a:lnTo>
                  <a:pt x="654050" y="803275"/>
                </a:lnTo>
                <a:lnTo>
                  <a:pt x="803275" y="927100"/>
                </a:lnTo>
                <a:lnTo>
                  <a:pt x="1000125" y="1069975"/>
                </a:lnTo>
                <a:lnTo>
                  <a:pt x="1196975" y="1212850"/>
                </a:lnTo>
                <a:lnTo>
                  <a:pt x="1393825" y="1317625"/>
                </a:lnTo>
                <a:lnTo>
                  <a:pt x="1565275" y="1400175"/>
                </a:lnTo>
                <a:lnTo>
                  <a:pt x="1806575" y="1501775"/>
                </a:lnTo>
                <a:lnTo>
                  <a:pt x="2022475" y="1577975"/>
                </a:lnTo>
                <a:lnTo>
                  <a:pt x="2247900" y="1644650"/>
                </a:lnTo>
                <a:lnTo>
                  <a:pt x="2447925" y="1698625"/>
                </a:lnTo>
                <a:lnTo>
                  <a:pt x="2686050" y="1755775"/>
                </a:lnTo>
                <a:lnTo>
                  <a:pt x="2924175" y="1806575"/>
                </a:lnTo>
                <a:lnTo>
                  <a:pt x="3105150" y="1831975"/>
                </a:lnTo>
                <a:lnTo>
                  <a:pt x="3311525" y="1854200"/>
                </a:lnTo>
                <a:lnTo>
                  <a:pt x="3444875" y="1860550"/>
                </a:lnTo>
                <a:lnTo>
                  <a:pt x="3536950" y="1857375"/>
                </a:lnTo>
                <a:lnTo>
                  <a:pt x="3590925" y="1854200"/>
                </a:lnTo>
                <a:lnTo>
                  <a:pt x="3651250" y="1844675"/>
                </a:lnTo>
                <a:lnTo>
                  <a:pt x="3714750" y="1825625"/>
                </a:lnTo>
                <a:lnTo>
                  <a:pt x="3736975" y="1809750"/>
                </a:lnTo>
                <a:lnTo>
                  <a:pt x="3784600" y="1762125"/>
                </a:lnTo>
                <a:lnTo>
                  <a:pt x="3832225" y="1698625"/>
                </a:lnTo>
                <a:lnTo>
                  <a:pt x="3848100" y="1679575"/>
                </a:lnTo>
                <a:lnTo>
                  <a:pt x="3857625" y="1676400"/>
                </a:lnTo>
                <a:lnTo>
                  <a:pt x="3873500" y="1676400"/>
                </a:lnTo>
                <a:lnTo>
                  <a:pt x="3883025" y="1682750"/>
                </a:lnTo>
                <a:lnTo>
                  <a:pt x="3886200" y="1711325"/>
                </a:lnTo>
                <a:lnTo>
                  <a:pt x="3886200" y="1844675"/>
                </a:lnTo>
                <a:lnTo>
                  <a:pt x="3879850" y="1870075"/>
                </a:lnTo>
                <a:lnTo>
                  <a:pt x="3838575" y="1949450"/>
                </a:lnTo>
                <a:lnTo>
                  <a:pt x="3790950" y="2028825"/>
                </a:lnTo>
                <a:lnTo>
                  <a:pt x="3765550" y="2060575"/>
                </a:lnTo>
                <a:lnTo>
                  <a:pt x="3733800" y="2101850"/>
                </a:lnTo>
                <a:lnTo>
                  <a:pt x="3714750" y="2120900"/>
                </a:lnTo>
                <a:lnTo>
                  <a:pt x="3679825" y="2149475"/>
                </a:lnTo>
                <a:lnTo>
                  <a:pt x="3648075" y="2165350"/>
                </a:lnTo>
                <a:lnTo>
                  <a:pt x="3597275" y="2181225"/>
                </a:lnTo>
                <a:lnTo>
                  <a:pt x="3562350" y="2184400"/>
                </a:lnTo>
                <a:lnTo>
                  <a:pt x="3508375" y="2174875"/>
                </a:lnTo>
                <a:lnTo>
                  <a:pt x="3473450" y="2159000"/>
                </a:lnTo>
                <a:lnTo>
                  <a:pt x="3397250" y="2143125"/>
                </a:lnTo>
                <a:lnTo>
                  <a:pt x="3114675" y="2098675"/>
                </a:lnTo>
                <a:lnTo>
                  <a:pt x="2892425" y="2057400"/>
                </a:lnTo>
                <a:lnTo>
                  <a:pt x="2667000" y="2009775"/>
                </a:lnTo>
                <a:lnTo>
                  <a:pt x="2470150" y="1962150"/>
                </a:lnTo>
                <a:lnTo>
                  <a:pt x="2279650" y="1911350"/>
                </a:lnTo>
                <a:lnTo>
                  <a:pt x="2082800" y="1854200"/>
                </a:lnTo>
                <a:lnTo>
                  <a:pt x="1962150" y="1812925"/>
                </a:lnTo>
                <a:lnTo>
                  <a:pt x="1866900" y="1774825"/>
                </a:lnTo>
                <a:lnTo>
                  <a:pt x="1708150" y="1708150"/>
                </a:lnTo>
                <a:lnTo>
                  <a:pt x="1660525" y="16891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2D4FC50-0D4B-4F4C-9D07-8026110181D5}"/>
              </a:ext>
            </a:extLst>
          </p:cNvPr>
          <p:cNvSpPr/>
          <p:nvPr/>
        </p:nvSpPr>
        <p:spPr>
          <a:xfrm rot="16200000">
            <a:off x="1871663" y="3798888"/>
            <a:ext cx="3898900" cy="476250"/>
          </a:xfrm>
          <a:custGeom>
            <a:avLst/>
            <a:gdLst>
              <a:gd name="connsiteX0" fmla="*/ 2139950 w 3898900"/>
              <a:gd name="connsiteY0" fmla="*/ 184150 h 476250"/>
              <a:gd name="connsiteX1" fmla="*/ 1682750 w 3898900"/>
              <a:gd name="connsiteY1" fmla="*/ 168275 h 476250"/>
              <a:gd name="connsiteX2" fmla="*/ 1409700 w 3898900"/>
              <a:gd name="connsiteY2" fmla="*/ 158750 h 476250"/>
              <a:gd name="connsiteX3" fmla="*/ 1060450 w 3898900"/>
              <a:gd name="connsiteY3" fmla="*/ 146050 h 476250"/>
              <a:gd name="connsiteX4" fmla="*/ 803275 w 3898900"/>
              <a:gd name="connsiteY4" fmla="*/ 136525 h 476250"/>
              <a:gd name="connsiteX5" fmla="*/ 723900 w 3898900"/>
              <a:gd name="connsiteY5" fmla="*/ 130175 h 476250"/>
              <a:gd name="connsiteX6" fmla="*/ 650875 w 3898900"/>
              <a:gd name="connsiteY6" fmla="*/ 120650 h 476250"/>
              <a:gd name="connsiteX7" fmla="*/ 539750 w 3898900"/>
              <a:gd name="connsiteY7" fmla="*/ 95250 h 476250"/>
              <a:gd name="connsiteX8" fmla="*/ 488950 w 3898900"/>
              <a:gd name="connsiteY8" fmla="*/ 88900 h 476250"/>
              <a:gd name="connsiteX9" fmla="*/ 365125 w 3898900"/>
              <a:gd name="connsiteY9" fmla="*/ 98425 h 476250"/>
              <a:gd name="connsiteX10" fmla="*/ 215900 w 3898900"/>
              <a:gd name="connsiteY10" fmla="*/ 123825 h 476250"/>
              <a:gd name="connsiteX11" fmla="*/ 133350 w 3898900"/>
              <a:gd name="connsiteY11" fmla="*/ 146050 h 476250"/>
              <a:gd name="connsiteX12" fmla="*/ 63500 w 3898900"/>
              <a:gd name="connsiteY12" fmla="*/ 171450 h 476250"/>
              <a:gd name="connsiteX13" fmla="*/ 28575 w 3898900"/>
              <a:gd name="connsiteY13" fmla="*/ 193675 h 476250"/>
              <a:gd name="connsiteX14" fmla="*/ 9525 w 3898900"/>
              <a:gd name="connsiteY14" fmla="*/ 212725 h 476250"/>
              <a:gd name="connsiteX15" fmla="*/ 0 w 3898900"/>
              <a:gd name="connsiteY15" fmla="*/ 231775 h 476250"/>
              <a:gd name="connsiteX16" fmla="*/ 0 w 3898900"/>
              <a:gd name="connsiteY16" fmla="*/ 247650 h 476250"/>
              <a:gd name="connsiteX17" fmla="*/ 9525 w 3898900"/>
              <a:gd name="connsiteY17" fmla="*/ 279400 h 476250"/>
              <a:gd name="connsiteX18" fmla="*/ 25400 w 3898900"/>
              <a:gd name="connsiteY18" fmla="*/ 304800 h 476250"/>
              <a:gd name="connsiteX19" fmla="*/ 44450 w 3898900"/>
              <a:gd name="connsiteY19" fmla="*/ 323850 h 476250"/>
              <a:gd name="connsiteX20" fmla="*/ 69850 w 3898900"/>
              <a:gd name="connsiteY20" fmla="*/ 339725 h 476250"/>
              <a:gd name="connsiteX21" fmla="*/ 114300 w 3898900"/>
              <a:gd name="connsiteY21" fmla="*/ 358775 h 476250"/>
              <a:gd name="connsiteX22" fmla="*/ 184150 w 3898900"/>
              <a:gd name="connsiteY22" fmla="*/ 381000 h 476250"/>
              <a:gd name="connsiteX23" fmla="*/ 250825 w 3898900"/>
              <a:gd name="connsiteY23" fmla="*/ 396875 h 476250"/>
              <a:gd name="connsiteX24" fmla="*/ 330200 w 3898900"/>
              <a:gd name="connsiteY24" fmla="*/ 403225 h 476250"/>
              <a:gd name="connsiteX25" fmla="*/ 523875 w 3898900"/>
              <a:gd name="connsiteY25" fmla="*/ 403225 h 476250"/>
              <a:gd name="connsiteX26" fmla="*/ 876300 w 3898900"/>
              <a:gd name="connsiteY26" fmla="*/ 403225 h 476250"/>
              <a:gd name="connsiteX27" fmla="*/ 1276350 w 3898900"/>
              <a:gd name="connsiteY27" fmla="*/ 403225 h 476250"/>
              <a:gd name="connsiteX28" fmla="*/ 1873250 w 3898900"/>
              <a:gd name="connsiteY28" fmla="*/ 403225 h 476250"/>
              <a:gd name="connsiteX29" fmla="*/ 2311400 w 3898900"/>
              <a:gd name="connsiteY29" fmla="*/ 400050 h 476250"/>
              <a:gd name="connsiteX30" fmla="*/ 2587625 w 3898900"/>
              <a:gd name="connsiteY30" fmla="*/ 403225 h 476250"/>
              <a:gd name="connsiteX31" fmla="*/ 3067050 w 3898900"/>
              <a:gd name="connsiteY31" fmla="*/ 403225 h 476250"/>
              <a:gd name="connsiteX32" fmla="*/ 3228975 w 3898900"/>
              <a:gd name="connsiteY32" fmla="*/ 406400 h 476250"/>
              <a:gd name="connsiteX33" fmla="*/ 3498850 w 3898900"/>
              <a:gd name="connsiteY33" fmla="*/ 422275 h 476250"/>
              <a:gd name="connsiteX34" fmla="*/ 3543300 w 3898900"/>
              <a:gd name="connsiteY34" fmla="*/ 428625 h 476250"/>
              <a:gd name="connsiteX35" fmla="*/ 3578225 w 3898900"/>
              <a:gd name="connsiteY35" fmla="*/ 444500 h 476250"/>
              <a:gd name="connsiteX36" fmla="*/ 3616325 w 3898900"/>
              <a:gd name="connsiteY36" fmla="*/ 460375 h 476250"/>
              <a:gd name="connsiteX37" fmla="*/ 3660775 w 3898900"/>
              <a:gd name="connsiteY37" fmla="*/ 473075 h 476250"/>
              <a:gd name="connsiteX38" fmla="*/ 3692525 w 3898900"/>
              <a:gd name="connsiteY38" fmla="*/ 476250 h 476250"/>
              <a:gd name="connsiteX39" fmla="*/ 3724275 w 3898900"/>
              <a:gd name="connsiteY39" fmla="*/ 466725 h 476250"/>
              <a:gd name="connsiteX40" fmla="*/ 3746500 w 3898900"/>
              <a:gd name="connsiteY40" fmla="*/ 450850 h 476250"/>
              <a:gd name="connsiteX41" fmla="*/ 3778250 w 3898900"/>
              <a:gd name="connsiteY41" fmla="*/ 415925 h 476250"/>
              <a:gd name="connsiteX42" fmla="*/ 3806825 w 3898900"/>
              <a:gd name="connsiteY42" fmla="*/ 371475 h 476250"/>
              <a:gd name="connsiteX43" fmla="*/ 3844925 w 3898900"/>
              <a:gd name="connsiteY43" fmla="*/ 295275 h 476250"/>
              <a:gd name="connsiteX44" fmla="*/ 3898900 w 3898900"/>
              <a:gd name="connsiteY44" fmla="*/ 127000 h 476250"/>
              <a:gd name="connsiteX45" fmla="*/ 3829050 w 3898900"/>
              <a:gd name="connsiteY45" fmla="*/ 0 h 476250"/>
              <a:gd name="connsiteX46" fmla="*/ 3790950 w 3898900"/>
              <a:gd name="connsiteY46" fmla="*/ 79375 h 476250"/>
              <a:gd name="connsiteX47" fmla="*/ 3765550 w 3898900"/>
              <a:gd name="connsiteY47" fmla="*/ 117475 h 476250"/>
              <a:gd name="connsiteX48" fmla="*/ 3727450 w 3898900"/>
              <a:gd name="connsiteY48" fmla="*/ 146050 h 476250"/>
              <a:gd name="connsiteX49" fmla="*/ 3683000 w 3898900"/>
              <a:gd name="connsiteY49" fmla="*/ 168275 h 476250"/>
              <a:gd name="connsiteX50" fmla="*/ 3632200 w 3898900"/>
              <a:gd name="connsiteY50" fmla="*/ 180975 h 476250"/>
              <a:gd name="connsiteX51" fmla="*/ 3476625 w 3898900"/>
              <a:gd name="connsiteY51" fmla="*/ 180975 h 476250"/>
              <a:gd name="connsiteX52" fmla="*/ 3095625 w 3898900"/>
              <a:gd name="connsiteY52" fmla="*/ 180975 h 476250"/>
              <a:gd name="connsiteX53" fmla="*/ 2682875 w 3898900"/>
              <a:gd name="connsiteY53" fmla="*/ 203200 h 476250"/>
              <a:gd name="connsiteX54" fmla="*/ 2460625 w 3898900"/>
              <a:gd name="connsiteY54" fmla="*/ 193675 h 476250"/>
              <a:gd name="connsiteX55" fmla="*/ 2139950 w 3898900"/>
              <a:gd name="connsiteY55" fmla="*/ 184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898900" h="476250">
                <a:moveTo>
                  <a:pt x="2139950" y="184150"/>
                </a:moveTo>
                <a:lnTo>
                  <a:pt x="1682750" y="168275"/>
                </a:lnTo>
                <a:lnTo>
                  <a:pt x="1409700" y="158750"/>
                </a:lnTo>
                <a:lnTo>
                  <a:pt x="1060450" y="146050"/>
                </a:lnTo>
                <a:lnTo>
                  <a:pt x="803275" y="136525"/>
                </a:lnTo>
                <a:lnTo>
                  <a:pt x="723900" y="130175"/>
                </a:lnTo>
                <a:lnTo>
                  <a:pt x="650875" y="120650"/>
                </a:lnTo>
                <a:lnTo>
                  <a:pt x="539750" y="95250"/>
                </a:lnTo>
                <a:lnTo>
                  <a:pt x="488950" y="88900"/>
                </a:lnTo>
                <a:lnTo>
                  <a:pt x="365125" y="98425"/>
                </a:lnTo>
                <a:lnTo>
                  <a:pt x="215900" y="123825"/>
                </a:lnTo>
                <a:lnTo>
                  <a:pt x="133350" y="146050"/>
                </a:lnTo>
                <a:lnTo>
                  <a:pt x="63500" y="171450"/>
                </a:lnTo>
                <a:lnTo>
                  <a:pt x="28575" y="193675"/>
                </a:lnTo>
                <a:lnTo>
                  <a:pt x="9525" y="212725"/>
                </a:lnTo>
                <a:lnTo>
                  <a:pt x="0" y="231775"/>
                </a:lnTo>
                <a:lnTo>
                  <a:pt x="0" y="247650"/>
                </a:lnTo>
                <a:lnTo>
                  <a:pt x="9525" y="279400"/>
                </a:lnTo>
                <a:lnTo>
                  <a:pt x="25400" y="304800"/>
                </a:lnTo>
                <a:lnTo>
                  <a:pt x="44450" y="323850"/>
                </a:lnTo>
                <a:lnTo>
                  <a:pt x="69850" y="339725"/>
                </a:lnTo>
                <a:lnTo>
                  <a:pt x="114300" y="358775"/>
                </a:lnTo>
                <a:lnTo>
                  <a:pt x="184150" y="381000"/>
                </a:lnTo>
                <a:lnTo>
                  <a:pt x="250825" y="396875"/>
                </a:lnTo>
                <a:lnTo>
                  <a:pt x="330200" y="403225"/>
                </a:lnTo>
                <a:lnTo>
                  <a:pt x="523875" y="403225"/>
                </a:lnTo>
                <a:lnTo>
                  <a:pt x="876300" y="403225"/>
                </a:lnTo>
                <a:lnTo>
                  <a:pt x="1276350" y="403225"/>
                </a:lnTo>
                <a:lnTo>
                  <a:pt x="1873250" y="403225"/>
                </a:lnTo>
                <a:lnTo>
                  <a:pt x="2311400" y="400050"/>
                </a:lnTo>
                <a:lnTo>
                  <a:pt x="2587625" y="403225"/>
                </a:lnTo>
                <a:lnTo>
                  <a:pt x="3067050" y="403225"/>
                </a:lnTo>
                <a:lnTo>
                  <a:pt x="3228975" y="406400"/>
                </a:lnTo>
                <a:lnTo>
                  <a:pt x="3498850" y="422275"/>
                </a:lnTo>
                <a:lnTo>
                  <a:pt x="3543300" y="428625"/>
                </a:lnTo>
                <a:lnTo>
                  <a:pt x="3578225" y="444500"/>
                </a:lnTo>
                <a:lnTo>
                  <a:pt x="3616325" y="460375"/>
                </a:lnTo>
                <a:lnTo>
                  <a:pt x="3660775" y="473075"/>
                </a:lnTo>
                <a:lnTo>
                  <a:pt x="3692525" y="476250"/>
                </a:lnTo>
                <a:lnTo>
                  <a:pt x="3724275" y="466725"/>
                </a:lnTo>
                <a:lnTo>
                  <a:pt x="3746500" y="450850"/>
                </a:lnTo>
                <a:lnTo>
                  <a:pt x="3778250" y="415925"/>
                </a:lnTo>
                <a:lnTo>
                  <a:pt x="3806825" y="371475"/>
                </a:lnTo>
                <a:lnTo>
                  <a:pt x="3844925" y="295275"/>
                </a:lnTo>
                <a:lnTo>
                  <a:pt x="3898900" y="127000"/>
                </a:lnTo>
                <a:lnTo>
                  <a:pt x="3829050" y="0"/>
                </a:lnTo>
                <a:lnTo>
                  <a:pt x="3790950" y="79375"/>
                </a:lnTo>
                <a:lnTo>
                  <a:pt x="3765550" y="117475"/>
                </a:lnTo>
                <a:lnTo>
                  <a:pt x="3727450" y="146050"/>
                </a:lnTo>
                <a:lnTo>
                  <a:pt x="3683000" y="168275"/>
                </a:lnTo>
                <a:lnTo>
                  <a:pt x="3632200" y="180975"/>
                </a:lnTo>
                <a:lnTo>
                  <a:pt x="3476625" y="180975"/>
                </a:lnTo>
                <a:lnTo>
                  <a:pt x="3095625" y="180975"/>
                </a:lnTo>
                <a:lnTo>
                  <a:pt x="2682875" y="203200"/>
                </a:lnTo>
                <a:lnTo>
                  <a:pt x="2460625" y="193675"/>
                </a:lnTo>
                <a:lnTo>
                  <a:pt x="2139950" y="1841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6A530B5-A8ED-4C46-8A68-AE1F7DB8FB98}"/>
              </a:ext>
            </a:extLst>
          </p:cNvPr>
          <p:cNvSpPr/>
          <p:nvPr/>
        </p:nvSpPr>
        <p:spPr>
          <a:xfrm rot="16200000">
            <a:off x="2137570" y="3209131"/>
            <a:ext cx="1960562" cy="1419225"/>
          </a:xfrm>
          <a:custGeom>
            <a:avLst/>
            <a:gdLst>
              <a:gd name="connsiteX0" fmla="*/ 916782 w 1959769"/>
              <a:gd name="connsiteY0" fmla="*/ 940594 h 1419225"/>
              <a:gd name="connsiteX1" fmla="*/ 826294 w 1959769"/>
              <a:gd name="connsiteY1" fmla="*/ 871538 h 1419225"/>
              <a:gd name="connsiteX2" fmla="*/ 697707 w 1959769"/>
              <a:gd name="connsiteY2" fmla="*/ 769144 h 1419225"/>
              <a:gd name="connsiteX3" fmla="*/ 614363 w 1959769"/>
              <a:gd name="connsiteY3" fmla="*/ 697706 h 1419225"/>
              <a:gd name="connsiteX4" fmla="*/ 523875 w 1959769"/>
              <a:gd name="connsiteY4" fmla="*/ 614363 h 1419225"/>
              <a:gd name="connsiteX5" fmla="*/ 373857 w 1959769"/>
              <a:gd name="connsiteY5" fmla="*/ 466725 h 1419225"/>
              <a:gd name="connsiteX6" fmla="*/ 273844 w 1959769"/>
              <a:gd name="connsiteY6" fmla="*/ 364331 h 1419225"/>
              <a:gd name="connsiteX7" fmla="*/ 176213 w 1959769"/>
              <a:gd name="connsiteY7" fmla="*/ 254794 h 1419225"/>
              <a:gd name="connsiteX8" fmla="*/ 83344 w 1959769"/>
              <a:gd name="connsiteY8" fmla="*/ 145256 h 1419225"/>
              <a:gd name="connsiteX9" fmla="*/ 38100 w 1959769"/>
              <a:gd name="connsiteY9" fmla="*/ 88106 h 1419225"/>
              <a:gd name="connsiteX10" fmla="*/ 11907 w 1959769"/>
              <a:gd name="connsiteY10" fmla="*/ 50006 h 1419225"/>
              <a:gd name="connsiteX11" fmla="*/ 0 w 1959769"/>
              <a:gd name="connsiteY11" fmla="*/ 21431 h 1419225"/>
              <a:gd name="connsiteX12" fmla="*/ 2382 w 1959769"/>
              <a:gd name="connsiteY12" fmla="*/ 9525 h 1419225"/>
              <a:gd name="connsiteX13" fmla="*/ 9525 w 1959769"/>
              <a:gd name="connsiteY13" fmla="*/ 0 h 1419225"/>
              <a:gd name="connsiteX14" fmla="*/ 26194 w 1959769"/>
              <a:gd name="connsiteY14" fmla="*/ 0 h 1419225"/>
              <a:gd name="connsiteX15" fmla="*/ 52388 w 1959769"/>
              <a:gd name="connsiteY15" fmla="*/ 11906 h 1419225"/>
              <a:gd name="connsiteX16" fmla="*/ 80963 w 1959769"/>
              <a:gd name="connsiteY16" fmla="*/ 35719 h 1419225"/>
              <a:gd name="connsiteX17" fmla="*/ 221457 w 1959769"/>
              <a:gd name="connsiteY17" fmla="*/ 171450 h 1419225"/>
              <a:gd name="connsiteX18" fmla="*/ 388144 w 1959769"/>
              <a:gd name="connsiteY18" fmla="*/ 326231 h 1419225"/>
              <a:gd name="connsiteX19" fmla="*/ 540544 w 1959769"/>
              <a:gd name="connsiteY19" fmla="*/ 450056 h 1419225"/>
              <a:gd name="connsiteX20" fmla="*/ 671513 w 1959769"/>
              <a:gd name="connsiteY20" fmla="*/ 554831 h 1419225"/>
              <a:gd name="connsiteX21" fmla="*/ 831057 w 1959769"/>
              <a:gd name="connsiteY21" fmla="*/ 671513 h 1419225"/>
              <a:gd name="connsiteX22" fmla="*/ 976313 w 1959769"/>
              <a:gd name="connsiteY22" fmla="*/ 771525 h 1419225"/>
              <a:gd name="connsiteX23" fmla="*/ 1150144 w 1959769"/>
              <a:gd name="connsiteY23" fmla="*/ 876300 h 1419225"/>
              <a:gd name="connsiteX24" fmla="*/ 1316832 w 1959769"/>
              <a:gd name="connsiteY24" fmla="*/ 973931 h 1419225"/>
              <a:gd name="connsiteX25" fmla="*/ 1488282 w 1959769"/>
              <a:gd name="connsiteY25" fmla="*/ 1062038 h 1419225"/>
              <a:gd name="connsiteX26" fmla="*/ 1690688 w 1959769"/>
              <a:gd name="connsiteY26" fmla="*/ 1154906 h 1419225"/>
              <a:gd name="connsiteX27" fmla="*/ 1845469 w 1959769"/>
              <a:gd name="connsiteY27" fmla="*/ 1216819 h 1419225"/>
              <a:gd name="connsiteX28" fmla="*/ 1921669 w 1959769"/>
              <a:gd name="connsiteY28" fmla="*/ 1240631 h 1419225"/>
              <a:gd name="connsiteX29" fmla="*/ 1959769 w 1959769"/>
              <a:gd name="connsiteY29" fmla="*/ 1414463 h 1419225"/>
              <a:gd name="connsiteX30" fmla="*/ 1693069 w 1959769"/>
              <a:gd name="connsiteY30" fmla="*/ 1419225 h 1419225"/>
              <a:gd name="connsiteX31" fmla="*/ 1543050 w 1959769"/>
              <a:gd name="connsiteY31" fmla="*/ 1347788 h 1419225"/>
              <a:gd name="connsiteX32" fmla="*/ 1457325 w 1959769"/>
              <a:gd name="connsiteY32" fmla="*/ 1297781 h 1419225"/>
              <a:gd name="connsiteX33" fmla="*/ 1350169 w 1959769"/>
              <a:gd name="connsiteY33" fmla="*/ 1235869 h 1419225"/>
              <a:gd name="connsiteX34" fmla="*/ 1197769 w 1959769"/>
              <a:gd name="connsiteY34" fmla="*/ 1138238 h 1419225"/>
              <a:gd name="connsiteX35" fmla="*/ 1038225 w 1959769"/>
              <a:gd name="connsiteY35" fmla="*/ 1028700 h 1419225"/>
              <a:gd name="connsiteX36" fmla="*/ 916782 w 1959769"/>
              <a:gd name="connsiteY36" fmla="*/ 940594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959769" h="1419225">
                <a:moveTo>
                  <a:pt x="916782" y="940594"/>
                </a:moveTo>
                <a:lnTo>
                  <a:pt x="826294" y="871538"/>
                </a:lnTo>
                <a:lnTo>
                  <a:pt x="697707" y="769144"/>
                </a:lnTo>
                <a:lnTo>
                  <a:pt x="614363" y="697706"/>
                </a:lnTo>
                <a:lnTo>
                  <a:pt x="523875" y="614363"/>
                </a:lnTo>
                <a:lnTo>
                  <a:pt x="373857" y="466725"/>
                </a:lnTo>
                <a:lnTo>
                  <a:pt x="273844" y="364331"/>
                </a:lnTo>
                <a:lnTo>
                  <a:pt x="176213" y="254794"/>
                </a:lnTo>
                <a:lnTo>
                  <a:pt x="83344" y="145256"/>
                </a:lnTo>
                <a:lnTo>
                  <a:pt x="38100" y="88106"/>
                </a:lnTo>
                <a:lnTo>
                  <a:pt x="11907" y="50006"/>
                </a:lnTo>
                <a:lnTo>
                  <a:pt x="0" y="21431"/>
                </a:lnTo>
                <a:lnTo>
                  <a:pt x="2382" y="9525"/>
                </a:lnTo>
                <a:lnTo>
                  <a:pt x="9525" y="0"/>
                </a:lnTo>
                <a:lnTo>
                  <a:pt x="26194" y="0"/>
                </a:lnTo>
                <a:lnTo>
                  <a:pt x="52388" y="11906"/>
                </a:lnTo>
                <a:lnTo>
                  <a:pt x="80963" y="35719"/>
                </a:lnTo>
                <a:lnTo>
                  <a:pt x="221457" y="171450"/>
                </a:lnTo>
                <a:lnTo>
                  <a:pt x="388144" y="326231"/>
                </a:lnTo>
                <a:lnTo>
                  <a:pt x="540544" y="450056"/>
                </a:lnTo>
                <a:lnTo>
                  <a:pt x="671513" y="554831"/>
                </a:lnTo>
                <a:lnTo>
                  <a:pt x="831057" y="671513"/>
                </a:lnTo>
                <a:lnTo>
                  <a:pt x="976313" y="771525"/>
                </a:lnTo>
                <a:lnTo>
                  <a:pt x="1150144" y="876300"/>
                </a:lnTo>
                <a:lnTo>
                  <a:pt x="1316832" y="973931"/>
                </a:lnTo>
                <a:lnTo>
                  <a:pt x="1488282" y="1062038"/>
                </a:lnTo>
                <a:lnTo>
                  <a:pt x="1690688" y="1154906"/>
                </a:lnTo>
                <a:lnTo>
                  <a:pt x="1845469" y="1216819"/>
                </a:lnTo>
                <a:lnTo>
                  <a:pt x="1921669" y="1240631"/>
                </a:lnTo>
                <a:lnTo>
                  <a:pt x="1959769" y="1414463"/>
                </a:lnTo>
                <a:lnTo>
                  <a:pt x="1693069" y="1419225"/>
                </a:lnTo>
                <a:lnTo>
                  <a:pt x="1543050" y="1347788"/>
                </a:lnTo>
                <a:lnTo>
                  <a:pt x="1457325" y="1297781"/>
                </a:lnTo>
                <a:lnTo>
                  <a:pt x="1350169" y="1235869"/>
                </a:lnTo>
                <a:lnTo>
                  <a:pt x="1197769" y="1138238"/>
                </a:lnTo>
                <a:lnTo>
                  <a:pt x="1038225" y="1028700"/>
                </a:lnTo>
                <a:lnTo>
                  <a:pt x="916782" y="9405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CD2B3DC-CB63-43F0-8AE8-C9ADE64BD65A}"/>
              </a:ext>
            </a:extLst>
          </p:cNvPr>
          <p:cNvSpPr/>
          <p:nvPr/>
        </p:nvSpPr>
        <p:spPr>
          <a:xfrm>
            <a:off x="3938588" y="3348038"/>
            <a:ext cx="695325" cy="644525"/>
          </a:xfrm>
          <a:custGeom>
            <a:avLst/>
            <a:gdLst>
              <a:gd name="connsiteX0" fmla="*/ 335756 w 695325"/>
              <a:gd name="connsiteY0" fmla="*/ 111918 h 645318"/>
              <a:gd name="connsiteX1" fmla="*/ 223837 w 695325"/>
              <a:gd name="connsiteY1" fmla="*/ 73818 h 645318"/>
              <a:gd name="connsiteX2" fmla="*/ 59531 w 695325"/>
              <a:gd name="connsiteY2" fmla="*/ 19050 h 645318"/>
              <a:gd name="connsiteX3" fmla="*/ 0 w 695325"/>
              <a:gd name="connsiteY3" fmla="*/ 0 h 645318"/>
              <a:gd name="connsiteX4" fmla="*/ 0 w 695325"/>
              <a:gd name="connsiteY4" fmla="*/ 42862 h 645318"/>
              <a:gd name="connsiteX5" fmla="*/ 71437 w 695325"/>
              <a:gd name="connsiteY5" fmla="*/ 80962 h 645318"/>
              <a:gd name="connsiteX6" fmla="*/ 123825 w 695325"/>
              <a:gd name="connsiteY6" fmla="*/ 123825 h 645318"/>
              <a:gd name="connsiteX7" fmla="*/ 188118 w 695325"/>
              <a:gd name="connsiteY7" fmla="*/ 190500 h 645318"/>
              <a:gd name="connsiteX8" fmla="*/ 259556 w 695325"/>
              <a:gd name="connsiteY8" fmla="*/ 266700 h 645318"/>
              <a:gd name="connsiteX9" fmla="*/ 338137 w 695325"/>
              <a:gd name="connsiteY9" fmla="*/ 361950 h 645318"/>
              <a:gd name="connsiteX10" fmla="*/ 400050 w 695325"/>
              <a:gd name="connsiteY10" fmla="*/ 450056 h 645318"/>
              <a:gd name="connsiteX11" fmla="*/ 457200 w 695325"/>
              <a:gd name="connsiteY11" fmla="*/ 535781 h 645318"/>
              <a:gd name="connsiteX12" fmla="*/ 488156 w 695325"/>
              <a:gd name="connsiteY12" fmla="*/ 585787 h 645318"/>
              <a:gd name="connsiteX13" fmla="*/ 500062 w 695325"/>
              <a:gd name="connsiteY13" fmla="*/ 597693 h 645318"/>
              <a:gd name="connsiteX14" fmla="*/ 528637 w 695325"/>
              <a:gd name="connsiteY14" fmla="*/ 614362 h 645318"/>
              <a:gd name="connsiteX15" fmla="*/ 581025 w 695325"/>
              <a:gd name="connsiteY15" fmla="*/ 638175 h 645318"/>
              <a:gd name="connsiteX16" fmla="*/ 609600 w 695325"/>
              <a:gd name="connsiteY16" fmla="*/ 645318 h 645318"/>
              <a:gd name="connsiteX17" fmla="*/ 626268 w 695325"/>
              <a:gd name="connsiteY17" fmla="*/ 635793 h 645318"/>
              <a:gd name="connsiteX18" fmla="*/ 640556 w 695325"/>
              <a:gd name="connsiteY18" fmla="*/ 623887 h 645318"/>
              <a:gd name="connsiteX19" fmla="*/ 661987 w 695325"/>
              <a:gd name="connsiteY19" fmla="*/ 595312 h 645318"/>
              <a:gd name="connsiteX20" fmla="*/ 681037 w 695325"/>
              <a:gd name="connsiteY20" fmla="*/ 552450 h 645318"/>
              <a:gd name="connsiteX21" fmla="*/ 692943 w 695325"/>
              <a:gd name="connsiteY21" fmla="*/ 500062 h 645318"/>
              <a:gd name="connsiteX22" fmla="*/ 695325 w 695325"/>
              <a:gd name="connsiteY22" fmla="*/ 464343 h 645318"/>
              <a:gd name="connsiteX23" fmla="*/ 685800 w 695325"/>
              <a:gd name="connsiteY23" fmla="*/ 407193 h 645318"/>
              <a:gd name="connsiteX24" fmla="*/ 661987 w 695325"/>
              <a:gd name="connsiteY24" fmla="*/ 340518 h 645318"/>
              <a:gd name="connsiteX25" fmla="*/ 635793 w 695325"/>
              <a:gd name="connsiteY25" fmla="*/ 292893 h 645318"/>
              <a:gd name="connsiteX26" fmla="*/ 600075 w 695325"/>
              <a:gd name="connsiteY26" fmla="*/ 245268 h 645318"/>
              <a:gd name="connsiteX27" fmla="*/ 547687 w 695325"/>
              <a:gd name="connsiteY27" fmla="*/ 195262 h 645318"/>
              <a:gd name="connsiteX28" fmla="*/ 526256 w 695325"/>
              <a:gd name="connsiteY28" fmla="*/ 176212 h 645318"/>
              <a:gd name="connsiteX29" fmla="*/ 466725 w 695325"/>
              <a:gd name="connsiteY29" fmla="*/ 152400 h 645318"/>
              <a:gd name="connsiteX30" fmla="*/ 335756 w 695325"/>
              <a:gd name="connsiteY30" fmla="*/ 111918 h 645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95325" h="645318">
                <a:moveTo>
                  <a:pt x="335756" y="111918"/>
                </a:moveTo>
                <a:lnTo>
                  <a:pt x="223837" y="73818"/>
                </a:lnTo>
                <a:lnTo>
                  <a:pt x="59531" y="19050"/>
                </a:lnTo>
                <a:lnTo>
                  <a:pt x="0" y="0"/>
                </a:lnTo>
                <a:lnTo>
                  <a:pt x="0" y="42862"/>
                </a:lnTo>
                <a:lnTo>
                  <a:pt x="71437" y="80962"/>
                </a:lnTo>
                <a:lnTo>
                  <a:pt x="123825" y="123825"/>
                </a:lnTo>
                <a:lnTo>
                  <a:pt x="188118" y="190500"/>
                </a:lnTo>
                <a:lnTo>
                  <a:pt x="259556" y="266700"/>
                </a:lnTo>
                <a:lnTo>
                  <a:pt x="338137" y="361950"/>
                </a:lnTo>
                <a:lnTo>
                  <a:pt x="400050" y="450056"/>
                </a:lnTo>
                <a:lnTo>
                  <a:pt x="457200" y="535781"/>
                </a:lnTo>
                <a:lnTo>
                  <a:pt x="488156" y="585787"/>
                </a:lnTo>
                <a:lnTo>
                  <a:pt x="500062" y="597693"/>
                </a:lnTo>
                <a:lnTo>
                  <a:pt x="528637" y="614362"/>
                </a:lnTo>
                <a:lnTo>
                  <a:pt x="581025" y="638175"/>
                </a:lnTo>
                <a:lnTo>
                  <a:pt x="609600" y="645318"/>
                </a:lnTo>
                <a:lnTo>
                  <a:pt x="626268" y="635793"/>
                </a:lnTo>
                <a:lnTo>
                  <a:pt x="640556" y="623887"/>
                </a:lnTo>
                <a:lnTo>
                  <a:pt x="661987" y="595312"/>
                </a:lnTo>
                <a:lnTo>
                  <a:pt x="681037" y="552450"/>
                </a:lnTo>
                <a:lnTo>
                  <a:pt x="692943" y="500062"/>
                </a:lnTo>
                <a:lnTo>
                  <a:pt x="695325" y="464343"/>
                </a:lnTo>
                <a:lnTo>
                  <a:pt x="685800" y="407193"/>
                </a:lnTo>
                <a:lnTo>
                  <a:pt x="661987" y="340518"/>
                </a:lnTo>
                <a:lnTo>
                  <a:pt x="635793" y="292893"/>
                </a:lnTo>
                <a:lnTo>
                  <a:pt x="600075" y="245268"/>
                </a:lnTo>
                <a:lnTo>
                  <a:pt x="547687" y="195262"/>
                </a:lnTo>
                <a:lnTo>
                  <a:pt x="526256" y="176212"/>
                </a:lnTo>
                <a:lnTo>
                  <a:pt x="466725" y="152400"/>
                </a:lnTo>
                <a:lnTo>
                  <a:pt x="335756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B47C2A3-1E20-402E-AB3B-1D9078D5820A}"/>
              </a:ext>
            </a:extLst>
          </p:cNvPr>
          <p:cNvSpPr/>
          <p:nvPr/>
        </p:nvSpPr>
        <p:spPr>
          <a:xfrm>
            <a:off x="5545138" y="2147888"/>
            <a:ext cx="238125" cy="290512"/>
          </a:xfrm>
          <a:custGeom>
            <a:avLst/>
            <a:gdLst>
              <a:gd name="connsiteX0" fmla="*/ 61913 w 238125"/>
              <a:gd name="connsiteY0" fmla="*/ 76200 h 290512"/>
              <a:gd name="connsiteX1" fmla="*/ 166688 w 238125"/>
              <a:gd name="connsiteY1" fmla="*/ 21431 h 290512"/>
              <a:gd name="connsiteX2" fmla="*/ 200025 w 238125"/>
              <a:gd name="connsiteY2" fmla="*/ 7143 h 290512"/>
              <a:gd name="connsiteX3" fmla="*/ 223838 w 238125"/>
              <a:gd name="connsiteY3" fmla="*/ 0 h 290512"/>
              <a:gd name="connsiteX4" fmla="*/ 235744 w 238125"/>
              <a:gd name="connsiteY4" fmla="*/ 9525 h 290512"/>
              <a:gd name="connsiteX5" fmla="*/ 238125 w 238125"/>
              <a:gd name="connsiteY5" fmla="*/ 23812 h 290512"/>
              <a:gd name="connsiteX6" fmla="*/ 230982 w 238125"/>
              <a:gd name="connsiteY6" fmla="*/ 40481 h 290512"/>
              <a:gd name="connsiteX7" fmla="*/ 214313 w 238125"/>
              <a:gd name="connsiteY7" fmla="*/ 59531 h 290512"/>
              <a:gd name="connsiteX8" fmla="*/ 192882 w 238125"/>
              <a:gd name="connsiteY8" fmla="*/ 83343 h 290512"/>
              <a:gd name="connsiteX9" fmla="*/ 171450 w 238125"/>
              <a:gd name="connsiteY9" fmla="*/ 109537 h 290512"/>
              <a:gd name="connsiteX10" fmla="*/ 145257 w 238125"/>
              <a:gd name="connsiteY10" fmla="*/ 150018 h 290512"/>
              <a:gd name="connsiteX11" fmla="*/ 123825 w 238125"/>
              <a:gd name="connsiteY11" fmla="*/ 197643 h 290512"/>
              <a:gd name="connsiteX12" fmla="*/ 109538 w 238125"/>
              <a:gd name="connsiteY12" fmla="*/ 230981 h 290512"/>
              <a:gd name="connsiteX13" fmla="*/ 97632 w 238125"/>
              <a:gd name="connsiteY13" fmla="*/ 261937 h 290512"/>
              <a:gd name="connsiteX14" fmla="*/ 85725 w 238125"/>
              <a:gd name="connsiteY14" fmla="*/ 290512 h 290512"/>
              <a:gd name="connsiteX15" fmla="*/ 0 w 238125"/>
              <a:gd name="connsiteY15" fmla="*/ 97631 h 290512"/>
              <a:gd name="connsiteX16" fmla="*/ 61913 w 238125"/>
              <a:gd name="connsiteY16" fmla="*/ 76200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8125" h="290512">
                <a:moveTo>
                  <a:pt x="61913" y="76200"/>
                </a:moveTo>
                <a:lnTo>
                  <a:pt x="166688" y="21431"/>
                </a:lnTo>
                <a:lnTo>
                  <a:pt x="200025" y="7143"/>
                </a:lnTo>
                <a:lnTo>
                  <a:pt x="223838" y="0"/>
                </a:lnTo>
                <a:lnTo>
                  <a:pt x="235744" y="9525"/>
                </a:lnTo>
                <a:lnTo>
                  <a:pt x="238125" y="23812"/>
                </a:lnTo>
                <a:lnTo>
                  <a:pt x="230982" y="40481"/>
                </a:lnTo>
                <a:lnTo>
                  <a:pt x="214313" y="59531"/>
                </a:lnTo>
                <a:lnTo>
                  <a:pt x="192882" y="83343"/>
                </a:lnTo>
                <a:lnTo>
                  <a:pt x="171450" y="109537"/>
                </a:lnTo>
                <a:lnTo>
                  <a:pt x="145257" y="150018"/>
                </a:lnTo>
                <a:lnTo>
                  <a:pt x="123825" y="197643"/>
                </a:lnTo>
                <a:lnTo>
                  <a:pt x="109538" y="230981"/>
                </a:lnTo>
                <a:lnTo>
                  <a:pt x="97632" y="261937"/>
                </a:lnTo>
                <a:lnTo>
                  <a:pt x="85725" y="290512"/>
                </a:lnTo>
                <a:lnTo>
                  <a:pt x="0" y="97631"/>
                </a:lnTo>
                <a:lnTo>
                  <a:pt x="61913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625D0FC7-5287-48FD-965F-62E693824AB0}"/>
              </a:ext>
            </a:extLst>
          </p:cNvPr>
          <p:cNvSpPr/>
          <p:nvPr/>
        </p:nvSpPr>
        <p:spPr>
          <a:xfrm rot="16200000">
            <a:off x="4762500" y="3006726"/>
            <a:ext cx="2790825" cy="2476500"/>
          </a:xfrm>
          <a:custGeom>
            <a:avLst/>
            <a:gdLst>
              <a:gd name="connsiteX0" fmla="*/ 2012950 w 2790825"/>
              <a:gd name="connsiteY0" fmla="*/ 200025 h 2476500"/>
              <a:gd name="connsiteX1" fmla="*/ 2241550 w 2790825"/>
              <a:gd name="connsiteY1" fmla="*/ 158750 h 2476500"/>
              <a:gd name="connsiteX2" fmla="*/ 2473325 w 2790825"/>
              <a:gd name="connsiteY2" fmla="*/ 120650 h 2476500"/>
              <a:gd name="connsiteX3" fmla="*/ 2619375 w 2790825"/>
              <a:gd name="connsiteY3" fmla="*/ 95250 h 2476500"/>
              <a:gd name="connsiteX4" fmla="*/ 2644775 w 2790825"/>
              <a:gd name="connsiteY4" fmla="*/ 88900 h 2476500"/>
              <a:gd name="connsiteX5" fmla="*/ 2676525 w 2790825"/>
              <a:gd name="connsiteY5" fmla="*/ 53975 h 2476500"/>
              <a:gd name="connsiteX6" fmla="*/ 2714625 w 2790825"/>
              <a:gd name="connsiteY6" fmla="*/ 12700 h 2476500"/>
              <a:gd name="connsiteX7" fmla="*/ 2736850 w 2790825"/>
              <a:gd name="connsiteY7" fmla="*/ 0 h 2476500"/>
              <a:gd name="connsiteX8" fmla="*/ 2752725 w 2790825"/>
              <a:gd name="connsiteY8" fmla="*/ 0 h 2476500"/>
              <a:gd name="connsiteX9" fmla="*/ 2771775 w 2790825"/>
              <a:gd name="connsiteY9" fmla="*/ 0 h 2476500"/>
              <a:gd name="connsiteX10" fmla="*/ 2784475 w 2790825"/>
              <a:gd name="connsiteY10" fmla="*/ 9525 h 2476500"/>
              <a:gd name="connsiteX11" fmla="*/ 2790825 w 2790825"/>
              <a:gd name="connsiteY11" fmla="*/ 34925 h 2476500"/>
              <a:gd name="connsiteX12" fmla="*/ 2790825 w 2790825"/>
              <a:gd name="connsiteY12" fmla="*/ 63500 h 2476500"/>
              <a:gd name="connsiteX13" fmla="*/ 2778125 w 2790825"/>
              <a:gd name="connsiteY13" fmla="*/ 127000 h 2476500"/>
              <a:gd name="connsiteX14" fmla="*/ 2743200 w 2790825"/>
              <a:gd name="connsiteY14" fmla="*/ 203200 h 2476500"/>
              <a:gd name="connsiteX15" fmla="*/ 2711450 w 2790825"/>
              <a:gd name="connsiteY15" fmla="*/ 266700 h 2476500"/>
              <a:gd name="connsiteX16" fmla="*/ 2670175 w 2790825"/>
              <a:gd name="connsiteY16" fmla="*/ 330200 h 2476500"/>
              <a:gd name="connsiteX17" fmla="*/ 2628900 w 2790825"/>
              <a:gd name="connsiteY17" fmla="*/ 374650 h 2476500"/>
              <a:gd name="connsiteX18" fmla="*/ 2590800 w 2790825"/>
              <a:gd name="connsiteY18" fmla="*/ 396875 h 2476500"/>
              <a:gd name="connsiteX19" fmla="*/ 2571750 w 2790825"/>
              <a:gd name="connsiteY19" fmla="*/ 403225 h 2476500"/>
              <a:gd name="connsiteX20" fmla="*/ 2546350 w 2790825"/>
              <a:gd name="connsiteY20" fmla="*/ 406400 h 2476500"/>
              <a:gd name="connsiteX21" fmla="*/ 2498725 w 2790825"/>
              <a:gd name="connsiteY21" fmla="*/ 406400 h 2476500"/>
              <a:gd name="connsiteX22" fmla="*/ 2381250 w 2790825"/>
              <a:gd name="connsiteY22" fmla="*/ 406400 h 2476500"/>
              <a:gd name="connsiteX23" fmla="*/ 2228850 w 2790825"/>
              <a:gd name="connsiteY23" fmla="*/ 412750 h 2476500"/>
              <a:gd name="connsiteX24" fmla="*/ 2063750 w 2790825"/>
              <a:gd name="connsiteY24" fmla="*/ 419100 h 2476500"/>
              <a:gd name="connsiteX25" fmla="*/ 1889125 w 2790825"/>
              <a:gd name="connsiteY25" fmla="*/ 434975 h 2476500"/>
              <a:gd name="connsiteX26" fmla="*/ 1720850 w 2790825"/>
              <a:gd name="connsiteY26" fmla="*/ 454025 h 2476500"/>
              <a:gd name="connsiteX27" fmla="*/ 1584325 w 2790825"/>
              <a:gd name="connsiteY27" fmla="*/ 479425 h 2476500"/>
              <a:gd name="connsiteX28" fmla="*/ 1447800 w 2790825"/>
              <a:gd name="connsiteY28" fmla="*/ 517525 h 2476500"/>
              <a:gd name="connsiteX29" fmla="*/ 1289050 w 2790825"/>
              <a:gd name="connsiteY29" fmla="*/ 571500 h 2476500"/>
              <a:gd name="connsiteX30" fmla="*/ 1203325 w 2790825"/>
              <a:gd name="connsiteY30" fmla="*/ 603250 h 2476500"/>
              <a:gd name="connsiteX31" fmla="*/ 1104900 w 2790825"/>
              <a:gd name="connsiteY31" fmla="*/ 644525 h 2476500"/>
              <a:gd name="connsiteX32" fmla="*/ 930275 w 2790825"/>
              <a:gd name="connsiteY32" fmla="*/ 733425 h 2476500"/>
              <a:gd name="connsiteX33" fmla="*/ 828675 w 2790825"/>
              <a:gd name="connsiteY33" fmla="*/ 800100 h 2476500"/>
              <a:gd name="connsiteX34" fmla="*/ 733425 w 2790825"/>
              <a:gd name="connsiteY34" fmla="*/ 873125 h 2476500"/>
              <a:gd name="connsiteX35" fmla="*/ 663575 w 2790825"/>
              <a:gd name="connsiteY35" fmla="*/ 936625 h 2476500"/>
              <a:gd name="connsiteX36" fmla="*/ 609600 w 2790825"/>
              <a:gd name="connsiteY36" fmla="*/ 993775 h 2476500"/>
              <a:gd name="connsiteX37" fmla="*/ 561975 w 2790825"/>
              <a:gd name="connsiteY37" fmla="*/ 1054100 h 2476500"/>
              <a:gd name="connsiteX38" fmla="*/ 520700 w 2790825"/>
              <a:gd name="connsiteY38" fmla="*/ 1114425 h 2476500"/>
              <a:gd name="connsiteX39" fmla="*/ 476250 w 2790825"/>
              <a:gd name="connsiteY39" fmla="*/ 1190625 h 2476500"/>
              <a:gd name="connsiteX40" fmla="*/ 434975 w 2790825"/>
              <a:gd name="connsiteY40" fmla="*/ 1273175 h 2476500"/>
              <a:gd name="connsiteX41" fmla="*/ 393700 w 2790825"/>
              <a:gd name="connsiteY41" fmla="*/ 1371600 h 2476500"/>
              <a:gd name="connsiteX42" fmla="*/ 368300 w 2790825"/>
              <a:gd name="connsiteY42" fmla="*/ 1454150 h 2476500"/>
              <a:gd name="connsiteX43" fmla="*/ 336550 w 2790825"/>
              <a:gd name="connsiteY43" fmla="*/ 1584325 h 2476500"/>
              <a:gd name="connsiteX44" fmla="*/ 317500 w 2790825"/>
              <a:gd name="connsiteY44" fmla="*/ 1698625 h 2476500"/>
              <a:gd name="connsiteX45" fmla="*/ 314325 w 2790825"/>
              <a:gd name="connsiteY45" fmla="*/ 1781175 h 2476500"/>
              <a:gd name="connsiteX46" fmla="*/ 320675 w 2790825"/>
              <a:gd name="connsiteY46" fmla="*/ 1863725 h 2476500"/>
              <a:gd name="connsiteX47" fmla="*/ 330200 w 2790825"/>
              <a:gd name="connsiteY47" fmla="*/ 1949450 h 2476500"/>
              <a:gd name="connsiteX48" fmla="*/ 196850 w 2790825"/>
              <a:gd name="connsiteY48" fmla="*/ 2409825 h 2476500"/>
              <a:gd name="connsiteX49" fmla="*/ 174625 w 2790825"/>
              <a:gd name="connsiteY49" fmla="*/ 2441575 h 2476500"/>
              <a:gd name="connsiteX50" fmla="*/ 146050 w 2790825"/>
              <a:gd name="connsiteY50" fmla="*/ 2470150 h 2476500"/>
              <a:gd name="connsiteX51" fmla="*/ 130175 w 2790825"/>
              <a:gd name="connsiteY51" fmla="*/ 2476500 h 2476500"/>
              <a:gd name="connsiteX52" fmla="*/ 114300 w 2790825"/>
              <a:gd name="connsiteY52" fmla="*/ 2470150 h 2476500"/>
              <a:gd name="connsiteX53" fmla="*/ 92075 w 2790825"/>
              <a:gd name="connsiteY53" fmla="*/ 2457450 h 2476500"/>
              <a:gd name="connsiteX54" fmla="*/ 63500 w 2790825"/>
              <a:gd name="connsiteY54" fmla="*/ 2409825 h 2476500"/>
              <a:gd name="connsiteX55" fmla="*/ 41275 w 2790825"/>
              <a:gd name="connsiteY55" fmla="*/ 2362200 h 2476500"/>
              <a:gd name="connsiteX56" fmla="*/ 19050 w 2790825"/>
              <a:gd name="connsiteY56" fmla="*/ 2301875 h 2476500"/>
              <a:gd name="connsiteX57" fmla="*/ 3175 w 2790825"/>
              <a:gd name="connsiteY57" fmla="*/ 2228850 h 2476500"/>
              <a:gd name="connsiteX58" fmla="*/ 0 w 2790825"/>
              <a:gd name="connsiteY58" fmla="*/ 2178050 h 2476500"/>
              <a:gd name="connsiteX59" fmla="*/ 3175 w 2790825"/>
              <a:gd name="connsiteY59" fmla="*/ 2085975 h 2476500"/>
              <a:gd name="connsiteX60" fmla="*/ 12700 w 2790825"/>
              <a:gd name="connsiteY60" fmla="*/ 1958975 h 2476500"/>
              <a:gd name="connsiteX61" fmla="*/ 22225 w 2790825"/>
              <a:gd name="connsiteY61" fmla="*/ 1866900 h 2476500"/>
              <a:gd name="connsiteX62" fmla="*/ 41275 w 2790825"/>
              <a:gd name="connsiteY62" fmla="*/ 1739900 h 2476500"/>
              <a:gd name="connsiteX63" fmla="*/ 60325 w 2790825"/>
              <a:gd name="connsiteY63" fmla="*/ 1654175 h 2476500"/>
              <a:gd name="connsiteX64" fmla="*/ 111125 w 2790825"/>
              <a:gd name="connsiteY64" fmla="*/ 1473200 h 2476500"/>
              <a:gd name="connsiteX65" fmla="*/ 149225 w 2790825"/>
              <a:gd name="connsiteY65" fmla="*/ 1358900 h 2476500"/>
              <a:gd name="connsiteX66" fmla="*/ 193675 w 2790825"/>
              <a:gd name="connsiteY66" fmla="*/ 1247775 h 2476500"/>
              <a:gd name="connsiteX67" fmla="*/ 244475 w 2790825"/>
              <a:gd name="connsiteY67" fmla="*/ 1139825 h 2476500"/>
              <a:gd name="connsiteX68" fmla="*/ 301625 w 2790825"/>
              <a:gd name="connsiteY68" fmla="*/ 1050925 h 2476500"/>
              <a:gd name="connsiteX69" fmla="*/ 358775 w 2790825"/>
              <a:gd name="connsiteY69" fmla="*/ 965200 h 2476500"/>
              <a:gd name="connsiteX70" fmla="*/ 438150 w 2790825"/>
              <a:gd name="connsiteY70" fmla="*/ 876300 h 2476500"/>
              <a:gd name="connsiteX71" fmla="*/ 492125 w 2790825"/>
              <a:gd name="connsiteY71" fmla="*/ 815975 h 2476500"/>
              <a:gd name="connsiteX72" fmla="*/ 546100 w 2790825"/>
              <a:gd name="connsiteY72" fmla="*/ 768350 h 2476500"/>
              <a:gd name="connsiteX73" fmla="*/ 619125 w 2790825"/>
              <a:gd name="connsiteY73" fmla="*/ 708025 h 2476500"/>
              <a:gd name="connsiteX74" fmla="*/ 698500 w 2790825"/>
              <a:gd name="connsiteY74" fmla="*/ 647700 h 2476500"/>
              <a:gd name="connsiteX75" fmla="*/ 777875 w 2790825"/>
              <a:gd name="connsiteY75" fmla="*/ 593725 h 2476500"/>
              <a:gd name="connsiteX76" fmla="*/ 946150 w 2790825"/>
              <a:gd name="connsiteY76" fmla="*/ 504825 h 2476500"/>
              <a:gd name="connsiteX77" fmla="*/ 1028700 w 2790825"/>
              <a:gd name="connsiteY77" fmla="*/ 466725 h 2476500"/>
              <a:gd name="connsiteX78" fmla="*/ 1127125 w 2790825"/>
              <a:gd name="connsiteY78" fmla="*/ 425450 h 2476500"/>
              <a:gd name="connsiteX79" fmla="*/ 1254125 w 2790825"/>
              <a:gd name="connsiteY79" fmla="*/ 374650 h 2476500"/>
              <a:gd name="connsiteX80" fmla="*/ 1381125 w 2790825"/>
              <a:gd name="connsiteY80" fmla="*/ 333375 h 2476500"/>
              <a:gd name="connsiteX81" fmla="*/ 1543050 w 2790825"/>
              <a:gd name="connsiteY81" fmla="*/ 288925 h 2476500"/>
              <a:gd name="connsiteX82" fmla="*/ 1736725 w 2790825"/>
              <a:gd name="connsiteY82" fmla="*/ 250825 h 2476500"/>
              <a:gd name="connsiteX83" fmla="*/ 2012950 w 2790825"/>
              <a:gd name="connsiteY83" fmla="*/ 20002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2790825" h="2476500">
                <a:moveTo>
                  <a:pt x="2012950" y="200025"/>
                </a:moveTo>
                <a:lnTo>
                  <a:pt x="2241550" y="158750"/>
                </a:lnTo>
                <a:lnTo>
                  <a:pt x="2473325" y="120650"/>
                </a:lnTo>
                <a:lnTo>
                  <a:pt x="2619375" y="95250"/>
                </a:lnTo>
                <a:lnTo>
                  <a:pt x="2644775" y="88900"/>
                </a:lnTo>
                <a:lnTo>
                  <a:pt x="2676525" y="53975"/>
                </a:lnTo>
                <a:lnTo>
                  <a:pt x="2714625" y="12700"/>
                </a:lnTo>
                <a:lnTo>
                  <a:pt x="2736850" y="0"/>
                </a:lnTo>
                <a:lnTo>
                  <a:pt x="2752725" y="0"/>
                </a:lnTo>
                <a:lnTo>
                  <a:pt x="2771775" y="0"/>
                </a:lnTo>
                <a:lnTo>
                  <a:pt x="2784475" y="9525"/>
                </a:lnTo>
                <a:lnTo>
                  <a:pt x="2790825" y="34925"/>
                </a:lnTo>
                <a:lnTo>
                  <a:pt x="2790825" y="63500"/>
                </a:lnTo>
                <a:lnTo>
                  <a:pt x="2778125" y="127000"/>
                </a:lnTo>
                <a:lnTo>
                  <a:pt x="2743200" y="203200"/>
                </a:lnTo>
                <a:lnTo>
                  <a:pt x="2711450" y="266700"/>
                </a:lnTo>
                <a:lnTo>
                  <a:pt x="2670175" y="330200"/>
                </a:lnTo>
                <a:lnTo>
                  <a:pt x="2628900" y="374650"/>
                </a:lnTo>
                <a:lnTo>
                  <a:pt x="2590800" y="396875"/>
                </a:lnTo>
                <a:lnTo>
                  <a:pt x="2571750" y="403225"/>
                </a:lnTo>
                <a:lnTo>
                  <a:pt x="2546350" y="406400"/>
                </a:lnTo>
                <a:lnTo>
                  <a:pt x="2498725" y="406400"/>
                </a:lnTo>
                <a:lnTo>
                  <a:pt x="2381250" y="406400"/>
                </a:lnTo>
                <a:lnTo>
                  <a:pt x="2228850" y="412750"/>
                </a:lnTo>
                <a:lnTo>
                  <a:pt x="2063750" y="419100"/>
                </a:lnTo>
                <a:lnTo>
                  <a:pt x="1889125" y="434975"/>
                </a:lnTo>
                <a:lnTo>
                  <a:pt x="1720850" y="454025"/>
                </a:lnTo>
                <a:lnTo>
                  <a:pt x="1584325" y="479425"/>
                </a:lnTo>
                <a:lnTo>
                  <a:pt x="1447800" y="517525"/>
                </a:lnTo>
                <a:lnTo>
                  <a:pt x="1289050" y="571500"/>
                </a:lnTo>
                <a:lnTo>
                  <a:pt x="1203325" y="603250"/>
                </a:lnTo>
                <a:lnTo>
                  <a:pt x="1104900" y="644525"/>
                </a:lnTo>
                <a:lnTo>
                  <a:pt x="930275" y="733425"/>
                </a:lnTo>
                <a:lnTo>
                  <a:pt x="828675" y="800100"/>
                </a:lnTo>
                <a:lnTo>
                  <a:pt x="733425" y="873125"/>
                </a:lnTo>
                <a:lnTo>
                  <a:pt x="663575" y="936625"/>
                </a:lnTo>
                <a:lnTo>
                  <a:pt x="609600" y="993775"/>
                </a:lnTo>
                <a:lnTo>
                  <a:pt x="561975" y="1054100"/>
                </a:lnTo>
                <a:lnTo>
                  <a:pt x="520700" y="1114425"/>
                </a:lnTo>
                <a:lnTo>
                  <a:pt x="476250" y="1190625"/>
                </a:lnTo>
                <a:lnTo>
                  <a:pt x="434975" y="1273175"/>
                </a:lnTo>
                <a:lnTo>
                  <a:pt x="393700" y="1371600"/>
                </a:lnTo>
                <a:lnTo>
                  <a:pt x="368300" y="1454150"/>
                </a:lnTo>
                <a:lnTo>
                  <a:pt x="336550" y="1584325"/>
                </a:lnTo>
                <a:lnTo>
                  <a:pt x="317500" y="1698625"/>
                </a:lnTo>
                <a:lnTo>
                  <a:pt x="314325" y="1781175"/>
                </a:lnTo>
                <a:lnTo>
                  <a:pt x="320675" y="1863725"/>
                </a:lnTo>
                <a:lnTo>
                  <a:pt x="330200" y="1949450"/>
                </a:lnTo>
                <a:lnTo>
                  <a:pt x="196850" y="2409825"/>
                </a:lnTo>
                <a:lnTo>
                  <a:pt x="174625" y="2441575"/>
                </a:lnTo>
                <a:lnTo>
                  <a:pt x="146050" y="2470150"/>
                </a:lnTo>
                <a:lnTo>
                  <a:pt x="130175" y="2476500"/>
                </a:lnTo>
                <a:lnTo>
                  <a:pt x="114300" y="2470150"/>
                </a:lnTo>
                <a:lnTo>
                  <a:pt x="92075" y="2457450"/>
                </a:lnTo>
                <a:lnTo>
                  <a:pt x="63500" y="2409825"/>
                </a:lnTo>
                <a:lnTo>
                  <a:pt x="41275" y="2362200"/>
                </a:lnTo>
                <a:lnTo>
                  <a:pt x="19050" y="2301875"/>
                </a:lnTo>
                <a:lnTo>
                  <a:pt x="3175" y="2228850"/>
                </a:lnTo>
                <a:lnTo>
                  <a:pt x="0" y="2178050"/>
                </a:lnTo>
                <a:lnTo>
                  <a:pt x="3175" y="2085975"/>
                </a:lnTo>
                <a:lnTo>
                  <a:pt x="12700" y="1958975"/>
                </a:lnTo>
                <a:lnTo>
                  <a:pt x="22225" y="1866900"/>
                </a:lnTo>
                <a:lnTo>
                  <a:pt x="41275" y="1739900"/>
                </a:lnTo>
                <a:lnTo>
                  <a:pt x="60325" y="1654175"/>
                </a:lnTo>
                <a:lnTo>
                  <a:pt x="111125" y="1473200"/>
                </a:lnTo>
                <a:lnTo>
                  <a:pt x="149225" y="1358900"/>
                </a:lnTo>
                <a:lnTo>
                  <a:pt x="193675" y="1247775"/>
                </a:lnTo>
                <a:lnTo>
                  <a:pt x="244475" y="1139825"/>
                </a:lnTo>
                <a:lnTo>
                  <a:pt x="301625" y="1050925"/>
                </a:lnTo>
                <a:lnTo>
                  <a:pt x="358775" y="965200"/>
                </a:lnTo>
                <a:lnTo>
                  <a:pt x="438150" y="876300"/>
                </a:lnTo>
                <a:lnTo>
                  <a:pt x="492125" y="815975"/>
                </a:lnTo>
                <a:lnTo>
                  <a:pt x="546100" y="768350"/>
                </a:lnTo>
                <a:lnTo>
                  <a:pt x="619125" y="708025"/>
                </a:lnTo>
                <a:lnTo>
                  <a:pt x="698500" y="647700"/>
                </a:lnTo>
                <a:lnTo>
                  <a:pt x="777875" y="593725"/>
                </a:lnTo>
                <a:lnTo>
                  <a:pt x="946150" y="504825"/>
                </a:lnTo>
                <a:lnTo>
                  <a:pt x="1028700" y="466725"/>
                </a:lnTo>
                <a:lnTo>
                  <a:pt x="1127125" y="425450"/>
                </a:lnTo>
                <a:lnTo>
                  <a:pt x="1254125" y="374650"/>
                </a:lnTo>
                <a:lnTo>
                  <a:pt x="1381125" y="333375"/>
                </a:lnTo>
                <a:lnTo>
                  <a:pt x="1543050" y="288925"/>
                </a:lnTo>
                <a:lnTo>
                  <a:pt x="1736725" y="250825"/>
                </a:lnTo>
                <a:lnTo>
                  <a:pt x="2012950" y="2000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718831B9-819B-436E-9DC8-336CA40B3C2E}"/>
              </a:ext>
            </a:extLst>
          </p:cNvPr>
          <p:cNvSpPr/>
          <p:nvPr/>
        </p:nvSpPr>
        <p:spPr>
          <a:xfrm rot="16200000">
            <a:off x="6615113" y="4768850"/>
            <a:ext cx="893762" cy="661988"/>
          </a:xfrm>
          <a:custGeom>
            <a:avLst/>
            <a:gdLst>
              <a:gd name="connsiteX0" fmla="*/ 704850 w 892969"/>
              <a:gd name="connsiteY0" fmla="*/ 102394 h 661987"/>
              <a:gd name="connsiteX1" fmla="*/ 528638 w 892969"/>
              <a:gd name="connsiteY1" fmla="*/ 119062 h 661987"/>
              <a:gd name="connsiteX2" fmla="*/ 402432 w 892969"/>
              <a:gd name="connsiteY2" fmla="*/ 135731 h 661987"/>
              <a:gd name="connsiteX3" fmla="*/ 376238 w 892969"/>
              <a:gd name="connsiteY3" fmla="*/ 135731 h 661987"/>
              <a:gd name="connsiteX4" fmla="*/ 326232 w 892969"/>
              <a:gd name="connsiteY4" fmla="*/ 133350 h 661987"/>
              <a:gd name="connsiteX5" fmla="*/ 283369 w 892969"/>
              <a:gd name="connsiteY5" fmla="*/ 126206 h 661987"/>
              <a:gd name="connsiteX6" fmla="*/ 252413 w 892969"/>
              <a:gd name="connsiteY6" fmla="*/ 119062 h 661987"/>
              <a:gd name="connsiteX7" fmla="*/ 235744 w 892969"/>
              <a:gd name="connsiteY7" fmla="*/ 107156 h 661987"/>
              <a:gd name="connsiteX8" fmla="*/ 226219 w 892969"/>
              <a:gd name="connsiteY8" fmla="*/ 76200 h 661987"/>
              <a:gd name="connsiteX9" fmla="*/ 216694 w 892969"/>
              <a:gd name="connsiteY9" fmla="*/ 0 h 661987"/>
              <a:gd name="connsiteX10" fmla="*/ 0 w 892969"/>
              <a:gd name="connsiteY10" fmla="*/ 642937 h 661987"/>
              <a:gd name="connsiteX11" fmla="*/ 30957 w 892969"/>
              <a:gd name="connsiteY11" fmla="*/ 661987 h 661987"/>
              <a:gd name="connsiteX12" fmla="*/ 54769 w 892969"/>
              <a:gd name="connsiteY12" fmla="*/ 652462 h 661987"/>
              <a:gd name="connsiteX13" fmla="*/ 95250 w 892969"/>
              <a:gd name="connsiteY13" fmla="*/ 611981 h 661987"/>
              <a:gd name="connsiteX14" fmla="*/ 126207 w 892969"/>
              <a:gd name="connsiteY14" fmla="*/ 583406 h 661987"/>
              <a:gd name="connsiteX15" fmla="*/ 183357 w 892969"/>
              <a:gd name="connsiteY15" fmla="*/ 531019 h 661987"/>
              <a:gd name="connsiteX16" fmla="*/ 266700 w 892969"/>
              <a:gd name="connsiteY16" fmla="*/ 466725 h 661987"/>
              <a:gd name="connsiteX17" fmla="*/ 350044 w 892969"/>
              <a:gd name="connsiteY17" fmla="*/ 407194 h 661987"/>
              <a:gd name="connsiteX18" fmla="*/ 428625 w 892969"/>
              <a:gd name="connsiteY18" fmla="*/ 357187 h 661987"/>
              <a:gd name="connsiteX19" fmla="*/ 509588 w 892969"/>
              <a:gd name="connsiteY19" fmla="*/ 314325 h 661987"/>
              <a:gd name="connsiteX20" fmla="*/ 609600 w 892969"/>
              <a:gd name="connsiteY20" fmla="*/ 259556 h 661987"/>
              <a:gd name="connsiteX21" fmla="*/ 745332 w 892969"/>
              <a:gd name="connsiteY21" fmla="*/ 202406 h 661987"/>
              <a:gd name="connsiteX22" fmla="*/ 857250 w 892969"/>
              <a:gd name="connsiteY22" fmla="*/ 161925 h 661987"/>
              <a:gd name="connsiteX23" fmla="*/ 871538 w 892969"/>
              <a:gd name="connsiteY23" fmla="*/ 152400 h 661987"/>
              <a:gd name="connsiteX24" fmla="*/ 892969 w 892969"/>
              <a:gd name="connsiteY24" fmla="*/ 128587 h 661987"/>
              <a:gd name="connsiteX25" fmla="*/ 892969 w 892969"/>
              <a:gd name="connsiteY25" fmla="*/ 111919 h 661987"/>
              <a:gd name="connsiteX26" fmla="*/ 890588 w 892969"/>
              <a:gd name="connsiteY26" fmla="*/ 104775 h 661987"/>
              <a:gd name="connsiteX27" fmla="*/ 885825 w 892969"/>
              <a:gd name="connsiteY27" fmla="*/ 97631 h 661987"/>
              <a:gd name="connsiteX28" fmla="*/ 859632 w 892969"/>
              <a:gd name="connsiteY28" fmla="*/ 92869 h 661987"/>
              <a:gd name="connsiteX29" fmla="*/ 704850 w 892969"/>
              <a:gd name="connsiteY29" fmla="*/ 102394 h 66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92969" h="661987">
                <a:moveTo>
                  <a:pt x="704850" y="102394"/>
                </a:moveTo>
                <a:lnTo>
                  <a:pt x="528638" y="119062"/>
                </a:lnTo>
                <a:lnTo>
                  <a:pt x="402432" y="135731"/>
                </a:lnTo>
                <a:lnTo>
                  <a:pt x="376238" y="135731"/>
                </a:lnTo>
                <a:lnTo>
                  <a:pt x="326232" y="133350"/>
                </a:lnTo>
                <a:lnTo>
                  <a:pt x="283369" y="126206"/>
                </a:lnTo>
                <a:lnTo>
                  <a:pt x="252413" y="119062"/>
                </a:lnTo>
                <a:lnTo>
                  <a:pt x="235744" y="107156"/>
                </a:lnTo>
                <a:lnTo>
                  <a:pt x="226219" y="76200"/>
                </a:lnTo>
                <a:lnTo>
                  <a:pt x="216694" y="0"/>
                </a:lnTo>
                <a:lnTo>
                  <a:pt x="0" y="642937"/>
                </a:lnTo>
                <a:lnTo>
                  <a:pt x="30957" y="661987"/>
                </a:lnTo>
                <a:lnTo>
                  <a:pt x="54769" y="652462"/>
                </a:lnTo>
                <a:lnTo>
                  <a:pt x="95250" y="611981"/>
                </a:lnTo>
                <a:lnTo>
                  <a:pt x="126207" y="583406"/>
                </a:lnTo>
                <a:lnTo>
                  <a:pt x="183357" y="531019"/>
                </a:lnTo>
                <a:lnTo>
                  <a:pt x="266700" y="466725"/>
                </a:lnTo>
                <a:lnTo>
                  <a:pt x="350044" y="407194"/>
                </a:lnTo>
                <a:lnTo>
                  <a:pt x="428625" y="357187"/>
                </a:lnTo>
                <a:lnTo>
                  <a:pt x="509588" y="314325"/>
                </a:lnTo>
                <a:lnTo>
                  <a:pt x="609600" y="259556"/>
                </a:lnTo>
                <a:lnTo>
                  <a:pt x="745332" y="202406"/>
                </a:lnTo>
                <a:lnTo>
                  <a:pt x="857250" y="161925"/>
                </a:lnTo>
                <a:lnTo>
                  <a:pt x="871538" y="152400"/>
                </a:lnTo>
                <a:lnTo>
                  <a:pt x="892969" y="128587"/>
                </a:lnTo>
                <a:lnTo>
                  <a:pt x="892969" y="111919"/>
                </a:lnTo>
                <a:lnTo>
                  <a:pt x="890588" y="104775"/>
                </a:lnTo>
                <a:lnTo>
                  <a:pt x="885825" y="97631"/>
                </a:lnTo>
                <a:lnTo>
                  <a:pt x="859632" y="92869"/>
                </a:lnTo>
                <a:lnTo>
                  <a:pt x="704850" y="1023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4F62C85-27EF-4E2D-B29B-200D9381870A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441450"/>
            <a:ext cx="5059362" cy="4556125"/>
            <a:chOff x="2560638" y="1582738"/>
            <a:chExt cx="5059362" cy="4556125"/>
          </a:xfrm>
        </p:grpSpPr>
        <p:sp>
          <p:nvSpPr>
            <p:cNvPr id="111" name="フリーフォーム 54">
              <a:extLst>
                <a:ext uri="{FF2B5EF4-FFF2-40B4-BE49-F238E27FC236}">
                  <a16:creationId xmlns:a16="http://schemas.microsoft.com/office/drawing/2014/main" id="{6D1C5133-6CEF-4C35-9513-502CBF0C6A00}"/>
                </a:ext>
              </a:extLst>
            </p:cNvPr>
            <p:cNvSpPr/>
            <p:nvPr/>
          </p:nvSpPr>
          <p:spPr>
            <a:xfrm>
              <a:off x="2919413" y="15827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55">
              <a:extLst>
                <a:ext uri="{FF2B5EF4-FFF2-40B4-BE49-F238E27FC236}">
                  <a16:creationId xmlns:a16="http://schemas.microsoft.com/office/drawing/2014/main" id="{BE7C64E9-4028-4DFC-BC4D-E5F6B7A07B25}"/>
                </a:ext>
              </a:extLst>
            </p:cNvPr>
            <p:cNvSpPr/>
            <p:nvPr/>
          </p:nvSpPr>
          <p:spPr>
            <a:xfrm>
              <a:off x="2671763" y="2817813"/>
              <a:ext cx="2133600" cy="649288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57">
              <a:extLst>
                <a:ext uri="{FF2B5EF4-FFF2-40B4-BE49-F238E27FC236}">
                  <a16:creationId xmlns:a16="http://schemas.microsoft.com/office/drawing/2014/main" id="{8985DAC9-5529-4E4D-BA05-B701079BD8D2}"/>
                </a:ext>
              </a:extLst>
            </p:cNvPr>
            <p:cNvSpPr/>
            <p:nvPr/>
          </p:nvSpPr>
          <p:spPr>
            <a:xfrm>
              <a:off x="5286375" y="1962151"/>
              <a:ext cx="525463" cy="931862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58">
              <a:extLst>
                <a:ext uri="{FF2B5EF4-FFF2-40B4-BE49-F238E27FC236}">
                  <a16:creationId xmlns:a16="http://schemas.microsoft.com/office/drawing/2014/main" id="{E5FC459D-A25F-4C79-9EE7-5EAEEB0041E4}"/>
                </a:ext>
              </a:extLst>
            </p:cNvPr>
            <p:cNvSpPr/>
            <p:nvPr/>
          </p:nvSpPr>
          <p:spPr>
            <a:xfrm>
              <a:off x="4560888" y="38084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59">
              <a:extLst>
                <a:ext uri="{FF2B5EF4-FFF2-40B4-BE49-F238E27FC236}">
                  <a16:creationId xmlns:a16="http://schemas.microsoft.com/office/drawing/2014/main" id="{39E8848E-E649-458E-B18F-9CCE109E9C87}"/>
                </a:ext>
              </a:extLst>
            </p:cNvPr>
            <p:cNvSpPr/>
            <p:nvPr/>
          </p:nvSpPr>
          <p:spPr>
            <a:xfrm>
              <a:off x="6962775" y="3344863"/>
              <a:ext cx="657225" cy="1179513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63">
              <a:extLst>
                <a:ext uri="{FF2B5EF4-FFF2-40B4-BE49-F238E27FC236}">
                  <a16:creationId xmlns:a16="http://schemas.microsoft.com/office/drawing/2014/main" id="{7504A52A-F054-405C-8D24-00C26AE6F8AE}"/>
                </a:ext>
              </a:extLst>
            </p:cNvPr>
            <p:cNvSpPr/>
            <p:nvPr/>
          </p:nvSpPr>
          <p:spPr>
            <a:xfrm rot="16200000">
              <a:off x="3659188" y="27797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61">
              <a:extLst>
                <a:ext uri="{FF2B5EF4-FFF2-40B4-BE49-F238E27FC236}">
                  <a16:creationId xmlns:a16="http://schemas.microsoft.com/office/drawing/2014/main" id="{6F2BBE64-76AF-483C-A8F3-343B59140CAE}"/>
                </a:ext>
              </a:extLst>
            </p:cNvPr>
            <p:cNvSpPr/>
            <p:nvPr/>
          </p:nvSpPr>
          <p:spPr>
            <a:xfrm rot="16200000">
              <a:off x="2024063" y="39512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8" name="フリーフォーム 62">
              <a:extLst>
                <a:ext uri="{FF2B5EF4-FFF2-40B4-BE49-F238E27FC236}">
                  <a16:creationId xmlns:a16="http://schemas.microsoft.com/office/drawing/2014/main" id="{11C1F919-6897-4465-BC2B-0D789AD960A3}"/>
                </a:ext>
              </a:extLst>
            </p:cNvPr>
            <p:cNvSpPr/>
            <p:nvPr/>
          </p:nvSpPr>
          <p:spPr>
            <a:xfrm rot="16200000">
              <a:off x="2289969" y="3361532"/>
              <a:ext cx="1960563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56">
              <a:extLst>
                <a:ext uri="{FF2B5EF4-FFF2-40B4-BE49-F238E27FC236}">
                  <a16:creationId xmlns:a16="http://schemas.microsoft.com/office/drawing/2014/main" id="{5D6C9002-4877-4749-9D56-319E8DC5EBB8}"/>
                </a:ext>
              </a:extLst>
            </p:cNvPr>
            <p:cNvSpPr/>
            <p:nvPr/>
          </p:nvSpPr>
          <p:spPr>
            <a:xfrm>
              <a:off x="4090988" y="35004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0" name="フリーフォーム 14">
              <a:extLst>
                <a:ext uri="{FF2B5EF4-FFF2-40B4-BE49-F238E27FC236}">
                  <a16:creationId xmlns:a16="http://schemas.microsoft.com/office/drawing/2014/main" id="{E2BA2B86-F223-46FC-AEF2-1FE2A723ECFB}"/>
                </a:ext>
              </a:extLst>
            </p:cNvPr>
            <p:cNvSpPr/>
            <p:nvPr/>
          </p:nvSpPr>
          <p:spPr>
            <a:xfrm>
              <a:off x="5697538" y="2300288"/>
              <a:ext cx="238125" cy="290513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1" name="フリーフォーム 64">
              <a:extLst>
                <a:ext uri="{FF2B5EF4-FFF2-40B4-BE49-F238E27FC236}">
                  <a16:creationId xmlns:a16="http://schemas.microsoft.com/office/drawing/2014/main" id="{9B3FC2FE-FE9D-4986-899B-898576845F83}"/>
                </a:ext>
              </a:extLst>
            </p:cNvPr>
            <p:cNvSpPr/>
            <p:nvPr/>
          </p:nvSpPr>
          <p:spPr>
            <a:xfrm rot="16200000">
              <a:off x="4914900" y="31591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65">
              <a:extLst>
                <a:ext uri="{FF2B5EF4-FFF2-40B4-BE49-F238E27FC236}">
                  <a16:creationId xmlns:a16="http://schemas.microsoft.com/office/drawing/2014/main" id="{059CFA7B-99EB-41FA-BCAE-F6C32F236AD6}"/>
                </a:ext>
              </a:extLst>
            </p:cNvPr>
            <p:cNvSpPr/>
            <p:nvPr/>
          </p:nvSpPr>
          <p:spPr>
            <a:xfrm rot="16200000">
              <a:off x="6767512" y="4921251"/>
              <a:ext cx="893763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3DE4DC00-AA3F-48CC-8B2A-1DCEF8ADE4CF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124" name="フリーフォーム 54">
              <a:extLst>
                <a:ext uri="{FF2B5EF4-FFF2-40B4-BE49-F238E27FC236}">
                  <a16:creationId xmlns:a16="http://schemas.microsoft.com/office/drawing/2014/main" id="{C9507A42-010D-4D7B-BA08-B419F40D0805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55">
              <a:extLst>
                <a:ext uri="{FF2B5EF4-FFF2-40B4-BE49-F238E27FC236}">
                  <a16:creationId xmlns:a16="http://schemas.microsoft.com/office/drawing/2014/main" id="{52160E16-99D7-48D3-A477-12B88DC7FE1D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57">
              <a:extLst>
                <a:ext uri="{FF2B5EF4-FFF2-40B4-BE49-F238E27FC236}">
                  <a16:creationId xmlns:a16="http://schemas.microsoft.com/office/drawing/2014/main" id="{8F566B12-8464-4C8F-A577-074C7D0B31E4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58">
              <a:extLst>
                <a:ext uri="{FF2B5EF4-FFF2-40B4-BE49-F238E27FC236}">
                  <a16:creationId xmlns:a16="http://schemas.microsoft.com/office/drawing/2014/main" id="{C9DFB1B0-1425-4097-8649-6568061A940D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59">
              <a:extLst>
                <a:ext uri="{FF2B5EF4-FFF2-40B4-BE49-F238E27FC236}">
                  <a16:creationId xmlns:a16="http://schemas.microsoft.com/office/drawing/2014/main" id="{6ED520A3-D8DB-4F34-8D70-49C4C35F2285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63">
              <a:extLst>
                <a:ext uri="{FF2B5EF4-FFF2-40B4-BE49-F238E27FC236}">
                  <a16:creationId xmlns:a16="http://schemas.microsoft.com/office/drawing/2014/main" id="{6488F996-D5A2-4D94-AF79-B6F75A6AE1D7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61">
              <a:extLst>
                <a:ext uri="{FF2B5EF4-FFF2-40B4-BE49-F238E27FC236}">
                  <a16:creationId xmlns:a16="http://schemas.microsoft.com/office/drawing/2014/main" id="{2AA10862-F7EC-4DF3-B981-AE8D87E7F0F5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62">
              <a:extLst>
                <a:ext uri="{FF2B5EF4-FFF2-40B4-BE49-F238E27FC236}">
                  <a16:creationId xmlns:a16="http://schemas.microsoft.com/office/drawing/2014/main" id="{0433A702-8EC0-4C22-85D0-314809D81C30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56">
              <a:extLst>
                <a:ext uri="{FF2B5EF4-FFF2-40B4-BE49-F238E27FC236}">
                  <a16:creationId xmlns:a16="http://schemas.microsoft.com/office/drawing/2014/main" id="{1FC9092F-7718-43CA-AF78-799A2010F771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4">
              <a:extLst>
                <a:ext uri="{FF2B5EF4-FFF2-40B4-BE49-F238E27FC236}">
                  <a16:creationId xmlns:a16="http://schemas.microsoft.com/office/drawing/2014/main" id="{5B885153-0FE6-419E-9C98-A8179B30CB2A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64">
              <a:extLst>
                <a:ext uri="{FF2B5EF4-FFF2-40B4-BE49-F238E27FC236}">
                  <a16:creationId xmlns:a16="http://schemas.microsoft.com/office/drawing/2014/main" id="{652E7C6B-944F-4FC2-A4FA-A351DCBDC60E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65">
              <a:extLst>
                <a:ext uri="{FF2B5EF4-FFF2-40B4-BE49-F238E27FC236}">
                  <a16:creationId xmlns:a16="http://schemas.microsoft.com/office/drawing/2014/main" id="{8F2E49DE-83AB-4D73-8F56-7E0B3DC5D4D4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9129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グループ化 1">
            <a:extLst>
              <a:ext uri="{FF2B5EF4-FFF2-40B4-BE49-F238E27FC236}">
                <a16:creationId xmlns:a16="http://schemas.microsoft.com/office/drawing/2014/main" id="{A6D3DD1F-7F72-413D-9F92-6EACFCC852A7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430338"/>
            <a:ext cx="5059362" cy="4556125"/>
            <a:chOff x="2408238" y="1430338"/>
            <a:chExt cx="5059362" cy="4556125"/>
          </a:xfrm>
        </p:grpSpPr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F9118DA-BC10-4800-9D39-522DAC23164F}"/>
                </a:ext>
              </a:extLst>
            </p:cNvPr>
            <p:cNvSpPr/>
            <p:nvPr/>
          </p:nvSpPr>
          <p:spPr>
            <a:xfrm>
              <a:off x="2767013" y="1430338"/>
              <a:ext cx="1712912" cy="1003300"/>
            </a:xfrm>
            <a:custGeom>
              <a:avLst/>
              <a:gdLst>
                <a:gd name="connsiteX0" fmla="*/ 988218 w 1712118"/>
                <a:gd name="connsiteY0" fmla="*/ 421482 h 1002507"/>
                <a:gd name="connsiteX1" fmla="*/ 892968 w 1712118"/>
                <a:gd name="connsiteY1" fmla="*/ 497682 h 1002507"/>
                <a:gd name="connsiteX2" fmla="*/ 807243 w 1712118"/>
                <a:gd name="connsiteY2" fmla="*/ 557213 h 1002507"/>
                <a:gd name="connsiteX3" fmla="*/ 652462 w 1712118"/>
                <a:gd name="connsiteY3" fmla="*/ 645319 h 1002507"/>
                <a:gd name="connsiteX4" fmla="*/ 431006 w 1712118"/>
                <a:gd name="connsiteY4" fmla="*/ 759619 h 1002507"/>
                <a:gd name="connsiteX5" fmla="*/ 214312 w 1712118"/>
                <a:gd name="connsiteY5" fmla="*/ 859632 h 1002507"/>
                <a:gd name="connsiteX6" fmla="*/ 23812 w 1712118"/>
                <a:gd name="connsiteY6" fmla="*/ 942975 h 1002507"/>
                <a:gd name="connsiteX7" fmla="*/ 9525 w 1712118"/>
                <a:gd name="connsiteY7" fmla="*/ 952500 h 1002507"/>
                <a:gd name="connsiteX8" fmla="*/ 2381 w 1712118"/>
                <a:gd name="connsiteY8" fmla="*/ 969169 h 1002507"/>
                <a:gd name="connsiteX9" fmla="*/ 0 w 1712118"/>
                <a:gd name="connsiteY9" fmla="*/ 983457 h 1002507"/>
                <a:gd name="connsiteX10" fmla="*/ 4762 w 1712118"/>
                <a:gd name="connsiteY10" fmla="*/ 997744 h 1002507"/>
                <a:gd name="connsiteX11" fmla="*/ 19050 w 1712118"/>
                <a:gd name="connsiteY11" fmla="*/ 1002507 h 1002507"/>
                <a:gd name="connsiteX12" fmla="*/ 54768 w 1712118"/>
                <a:gd name="connsiteY12" fmla="*/ 995363 h 1002507"/>
                <a:gd name="connsiteX13" fmla="*/ 126206 w 1712118"/>
                <a:gd name="connsiteY13" fmla="*/ 976313 h 1002507"/>
                <a:gd name="connsiteX14" fmla="*/ 290512 w 1712118"/>
                <a:gd name="connsiteY14" fmla="*/ 931069 h 1002507"/>
                <a:gd name="connsiteX15" fmla="*/ 516731 w 1712118"/>
                <a:gd name="connsiteY15" fmla="*/ 862013 h 1002507"/>
                <a:gd name="connsiteX16" fmla="*/ 723900 w 1712118"/>
                <a:gd name="connsiteY16" fmla="*/ 795338 h 1002507"/>
                <a:gd name="connsiteX17" fmla="*/ 892968 w 1712118"/>
                <a:gd name="connsiteY17" fmla="*/ 735807 h 1002507"/>
                <a:gd name="connsiteX18" fmla="*/ 1069181 w 1712118"/>
                <a:gd name="connsiteY18" fmla="*/ 652463 h 1002507"/>
                <a:gd name="connsiteX19" fmla="*/ 1240631 w 1712118"/>
                <a:gd name="connsiteY19" fmla="*/ 559594 h 1002507"/>
                <a:gd name="connsiteX20" fmla="*/ 1376362 w 1712118"/>
                <a:gd name="connsiteY20" fmla="*/ 490538 h 1002507"/>
                <a:gd name="connsiteX21" fmla="*/ 1473993 w 1712118"/>
                <a:gd name="connsiteY21" fmla="*/ 440532 h 1002507"/>
                <a:gd name="connsiteX22" fmla="*/ 1526381 w 1712118"/>
                <a:gd name="connsiteY22" fmla="*/ 431007 h 1002507"/>
                <a:gd name="connsiteX23" fmla="*/ 1583531 w 1712118"/>
                <a:gd name="connsiteY23" fmla="*/ 421482 h 1002507"/>
                <a:gd name="connsiteX24" fmla="*/ 1621631 w 1712118"/>
                <a:gd name="connsiteY24" fmla="*/ 411957 h 1002507"/>
                <a:gd name="connsiteX25" fmla="*/ 1666875 w 1712118"/>
                <a:gd name="connsiteY25" fmla="*/ 395288 h 1002507"/>
                <a:gd name="connsiteX26" fmla="*/ 1693068 w 1712118"/>
                <a:gd name="connsiteY26" fmla="*/ 381000 h 1002507"/>
                <a:gd name="connsiteX27" fmla="*/ 1704975 w 1712118"/>
                <a:gd name="connsiteY27" fmla="*/ 369094 h 1002507"/>
                <a:gd name="connsiteX28" fmla="*/ 1712118 w 1712118"/>
                <a:gd name="connsiteY28" fmla="*/ 352425 h 1002507"/>
                <a:gd name="connsiteX29" fmla="*/ 1712118 w 1712118"/>
                <a:gd name="connsiteY29" fmla="*/ 335757 h 1002507"/>
                <a:gd name="connsiteX30" fmla="*/ 1702593 w 1712118"/>
                <a:gd name="connsiteY30" fmla="*/ 314325 h 1002507"/>
                <a:gd name="connsiteX31" fmla="*/ 1688306 w 1712118"/>
                <a:gd name="connsiteY31" fmla="*/ 288132 h 1002507"/>
                <a:gd name="connsiteX32" fmla="*/ 1657350 w 1712118"/>
                <a:gd name="connsiteY32" fmla="*/ 252413 h 1002507"/>
                <a:gd name="connsiteX33" fmla="*/ 1619250 w 1712118"/>
                <a:gd name="connsiteY33" fmla="*/ 216694 h 1002507"/>
                <a:gd name="connsiteX34" fmla="*/ 1569243 w 1712118"/>
                <a:gd name="connsiteY34" fmla="*/ 176213 h 1002507"/>
                <a:gd name="connsiteX35" fmla="*/ 1531143 w 1712118"/>
                <a:gd name="connsiteY35" fmla="*/ 147638 h 1002507"/>
                <a:gd name="connsiteX36" fmla="*/ 1488281 w 1712118"/>
                <a:gd name="connsiteY36" fmla="*/ 119063 h 1002507"/>
                <a:gd name="connsiteX37" fmla="*/ 1440656 w 1712118"/>
                <a:gd name="connsiteY37" fmla="*/ 95250 h 1002507"/>
                <a:gd name="connsiteX38" fmla="*/ 1390650 w 1712118"/>
                <a:gd name="connsiteY38" fmla="*/ 71438 h 1002507"/>
                <a:gd name="connsiteX39" fmla="*/ 1333500 w 1712118"/>
                <a:gd name="connsiteY39" fmla="*/ 50007 h 1002507"/>
                <a:gd name="connsiteX40" fmla="*/ 1271587 w 1712118"/>
                <a:gd name="connsiteY40" fmla="*/ 30957 h 1002507"/>
                <a:gd name="connsiteX41" fmla="*/ 1207293 w 1712118"/>
                <a:gd name="connsiteY41" fmla="*/ 14288 h 1002507"/>
                <a:gd name="connsiteX42" fmla="*/ 1173956 w 1712118"/>
                <a:gd name="connsiteY42" fmla="*/ 2382 h 1002507"/>
                <a:gd name="connsiteX43" fmla="*/ 1164431 w 1712118"/>
                <a:gd name="connsiteY43" fmla="*/ 0 h 1002507"/>
                <a:gd name="connsiteX44" fmla="*/ 1154906 w 1712118"/>
                <a:gd name="connsiteY44" fmla="*/ 0 h 1002507"/>
                <a:gd name="connsiteX45" fmla="*/ 1145381 w 1712118"/>
                <a:gd name="connsiteY45" fmla="*/ 0 h 1002507"/>
                <a:gd name="connsiteX46" fmla="*/ 1138237 w 1712118"/>
                <a:gd name="connsiteY46" fmla="*/ 4763 h 1002507"/>
                <a:gd name="connsiteX47" fmla="*/ 1143000 w 1712118"/>
                <a:gd name="connsiteY47" fmla="*/ 30957 h 1002507"/>
                <a:gd name="connsiteX48" fmla="*/ 1150143 w 1712118"/>
                <a:gd name="connsiteY48" fmla="*/ 50007 h 1002507"/>
                <a:gd name="connsiteX49" fmla="*/ 1164431 w 1712118"/>
                <a:gd name="connsiteY49" fmla="*/ 64294 h 1002507"/>
                <a:gd name="connsiteX50" fmla="*/ 1188243 w 1712118"/>
                <a:gd name="connsiteY50" fmla="*/ 80963 h 1002507"/>
                <a:gd name="connsiteX51" fmla="*/ 1216818 w 1712118"/>
                <a:gd name="connsiteY51" fmla="*/ 107157 h 1002507"/>
                <a:gd name="connsiteX52" fmla="*/ 1245393 w 1712118"/>
                <a:gd name="connsiteY52" fmla="*/ 142875 h 1002507"/>
                <a:gd name="connsiteX53" fmla="*/ 1254918 w 1712118"/>
                <a:gd name="connsiteY53" fmla="*/ 159544 h 1002507"/>
                <a:gd name="connsiteX54" fmla="*/ 1254918 w 1712118"/>
                <a:gd name="connsiteY54" fmla="*/ 166688 h 1002507"/>
                <a:gd name="connsiteX55" fmla="*/ 1247775 w 1712118"/>
                <a:gd name="connsiteY55" fmla="*/ 185738 h 1002507"/>
                <a:gd name="connsiteX56" fmla="*/ 1188243 w 1712118"/>
                <a:gd name="connsiteY56" fmla="*/ 250032 h 1002507"/>
                <a:gd name="connsiteX57" fmla="*/ 1126331 w 1712118"/>
                <a:gd name="connsiteY57" fmla="*/ 304800 h 1002507"/>
                <a:gd name="connsiteX58" fmla="*/ 1042987 w 1712118"/>
                <a:gd name="connsiteY58" fmla="*/ 378619 h 1002507"/>
                <a:gd name="connsiteX59" fmla="*/ 988218 w 1712118"/>
                <a:gd name="connsiteY59" fmla="*/ 421482 h 1002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2118" h="1002507">
                  <a:moveTo>
                    <a:pt x="988218" y="421482"/>
                  </a:moveTo>
                  <a:lnTo>
                    <a:pt x="892968" y="497682"/>
                  </a:lnTo>
                  <a:lnTo>
                    <a:pt x="807243" y="557213"/>
                  </a:lnTo>
                  <a:lnTo>
                    <a:pt x="652462" y="645319"/>
                  </a:lnTo>
                  <a:lnTo>
                    <a:pt x="431006" y="759619"/>
                  </a:lnTo>
                  <a:lnTo>
                    <a:pt x="214312" y="859632"/>
                  </a:lnTo>
                  <a:lnTo>
                    <a:pt x="23812" y="942975"/>
                  </a:lnTo>
                  <a:lnTo>
                    <a:pt x="9525" y="952500"/>
                  </a:lnTo>
                  <a:lnTo>
                    <a:pt x="2381" y="969169"/>
                  </a:lnTo>
                  <a:lnTo>
                    <a:pt x="0" y="983457"/>
                  </a:lnTo>
                  <a:lnTo>
                    <a:pt x="4762" y="997744"/>
                  </a:lnTo>
                  <a:lnTo>
                    <a:pt x="19050" y="1002507"/>
                  </a:lnTo>
                  <a:lnTo>
                    <a:pt x="54768" y="995363"/>
                  </a:lnTo>
                  <a:lnTo>
                    <a:pt x="126206" y="976313"/>
                  </a:lnTo>
                  <a:lnTo>
                    <a:pt x="290512" y="931069"/>
                  </a:lnTo>
                  <a:lnTo>
                    <a:pt x="516731" y="862013"/>
                  </a:lnTo>
                  <a:lnTo>
                    <a:pt x="723900" y="795338"/>
                  </a:lnTo>
                  <a:lnTo>
                    <a:pt x="892968" y="735807"/>
                  </a:lnTo>
                  <a:lnTo>
                    <a:pt x="1069181" y="652463"/>
                  </a:lnTo>
                  <a:lnTo>
                    <a:pt x="1240631" y="559594"/>
                  </a:lnTo>
                  <a:lnTo>
                    <a:pt x="1376362" y="490538"/>
                  </a:lnTo>
                  <a:lnTo>
                    <a:pt x="1473993" y="440532"/>
                  </a:lnTo>
                  <a:lnTo>
                    <a:pt x="1526381" y="431007"/>
                  </a:lnTo>
                  <a:lnTo>
                    <a:pt x="1583531" y="421482"/>
                  </a:lnTo>
                  <a:lnTo>
                    <a:pt x="1621631" y="411957"/>
                  </a:lnTo>
                  <a:lnTo>
                    <a:pt x="1666875" y="395288"/>
                  </a:lnTo>
                  <a:lnTo>
                    <a:pt x="1693068" y="381000"/>
                  </a:lnTo>
                  <a:lnTo>
                    <a:pt x="1704975" y="369094"/>
                  </a:lnTo>
                  <a:lnTo>
                    <a:pt x="1712118" y="352425"/>
                  </a:lnTo>
                  <a:lnTo>
                    <a:pt x="1712118" y="335757"/>
                  </a:lnTo>
                  <a:lnTo>
                    <a:pt x="1702593" y="314325"/>
                  </a:lnTo>
                  <a:lnTo>
                    <a:pt x="1688306" y="288132"/>
                  </a:lnTo>
                  <a:lnTo>
                    <a:pt x="1657350" y="252413"/>
                  </a:lnTo>
                  <a:lnTo>
                    <a:pt x="1619250" y="216694"/>
                  </a:lnTo>
                  <a:lnTo>
                    <a:pt x="1569243" y="176213"/>
                  </a:lnTo>
                  <a:lnTo>
                    <a:pt x="1531143" y="147638"/>
                  </a:lnTo>
                  <a:lnTo>
                    <a:pt x="1488281" y="119063"/>
                  </a:lnTo>
                  <a:lnTo>
                    <a:pt x="1440656" y="95250"/>
                  </a:lnTo>
                  <a:lnTo>
                    <a:pt x="1390650" y="71438"/>
                  </a:lnTo>
                  <a:lnTo>
                    <a:pt x="1333500" y="50007"/>
                  </a:lnTo>
                  <a:lnTo>
                    <a:pt x="1271587" y="30957"/>
                  </a:lnTo>
                  <a:lnTo>
                    <a:pt x="1207293" y="14288"/>
                  </a:lnTo>
                  <a:lnTo>
                    <a:pt x="1173956" y="2382"/>
                  </a:lnTo>
                  <a:lnTo>
                    <a:pt x="1164431" y="0"/>
                  </a:lnTo>
                  <a:lnTo>
                    <a:pt x="1154906" y="0"/>
                  </a:lnTo>
                  <a:lnTo>
                    <a:pt x="1145381" y="0"/>
                  </a:lnTo>
                  <a:lnTo>
                    <a:pt x="1138237" y="4763"/>
                  </a:lnTo>
                  <a:lnTo>
                    <a:pt x="1143000" y="30957"/>
                  </a:lnTo>
                  <a:lnTo>
                    <a:pt x="1150143" y="50007"/>
                  </a:lnTo>
                  <a:lnTo>
                    <a:pt x="1164431" y="64294"/>
                  </a:lnTo>
                  <a:lnTo>
                    <a:pt x="1188243" y="80963"/>
                  </a:lnTo>
                  <a:lnTo>
                    <a:pt x="1216818" y="107157"/>
                  </a:lnTo>
                  <a:lnTo>
                    <a:pt x="1245393" y="142875"/>
                  </a:lnTo>
                  <a:lnTo>
                    <a:pt x="1254918" y="159544"/>
                  </a:lnTo>
                  <a:lnTo>
                    <a:pt x="1254918" y="166688"/>
                  </a:lnTo>
                  <a:lnTo>
                    <a:pt x="1247775" y="185738"/>
                  </a:lnTo>
                  <a:lnTo>
                    <a:pt x="1188243" y="250032"/>
                  </a:lnTo>
                  <a:lnTo>
                    <a:pt x="1126331" y="304800"/>
                  </a:lnTo>
                  <a:lnTo>
                    <a:pt x="1042987" y="378619"/>
                  </a:lnTo>
                  <a:lnTo>
                    <a:pt x="988218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B673E0B2-45AB-4781-98D7-B32F7134F71A}"/>
                </a:ext>
              </a:extLst>
            </p:cNvPr>
            <p:cNvSpPr/>
            <p:nvPr/>
          </p:nvSpPr>
          <p:spPr>
            <a:xfrm>
              <a:off x="2519363" y="2665413"/>
              <a:ext cx="2133600" cy="649287"/>
            </a:xfrm>
            <a:custGeom>
              <a:avLst/>
              <a:gdLst>
                <a:gd name="connsiteX0" fmla="*/ 1021556 w 2133600"/>
                <a:gd name="connsiteY0" fmla="*/ 240506 h 650081"/>
                <a:gd name="connsiteX1" fmla="*/ 723900 w 2133600"/>
                <a:gd name="connsiteY1" fmla="*/ 314325 h 650081"/>
                <a:gd name="connsiteX2" fmla="*/ 469106 w 2133600"/>
                <a:gd name="connsiteY2" fmla="*/ 378619 h 650081"/>
                <a:gd name="connsiteX3" fmla="*/ 421481 w 2133600"/>
                <a:gd name="connsiteY3" fmla="*/ 388144 h 650081"/>
                <a:gd name="connsiteX4" fmla="*/ 323850 w 2133600"/>
                <a:gd name="connsiteY4" fmla="*/ 400050 h 650081"/>
                <a:gd name="connsiteX5" fmla="*/ 245268 w 2133600"/>
                <a:gd name="connsiteY5" fmla="*/ 407194 h 650081"/>
                <a:gd name="connsiteX6" fmla="*/ 180975 w 2133600"/>
                <a:gd name="connsiteY6" fmla="*/ 409575 h 650081"/>
                <a:gd name="connsiteX7" fmla="*/ 123825 w 2133600"/>
                <a:gd name="connsiteY7" fmla="*/ 404812 h 650081"/>
                <a:gd name="connsiteX8" fmla="*/ 85725 w 2133600"/>
                <a:gd name="connsiteY8" fmla="*/ 395287 h 650081"/>
                <a:gd name="connsiteX9" fmla="*/ 52387 w 2133600"/>
                <a:gd name="connsiteY9" fmla="*/ 381000 h 650081"/>
                <a:gd name="connsiteX10" fmla="*/ 21431 w 2133600"/>
                <a:gd name="connsiteY10" fmla="*/ 371475 h 650081"/>
                <a:gd name="connsiteX11" fmla="*/ 11906 w 2133600"/>
                <a:gd name="connsiteY11" fmla="*/ 371475 h 650081"/>
                <a:gd name="connsiteX12" fmla="*/ 2381 w 2133600"/>
                <a:gd name="connsiteY12" fmla="*/ 378619 h 650081"/>
                <a:gd name="connsiteX13" fmla="*/ 0 w 2133600"/>
                <a:gd name="connsiteY13" fmla="*/ 392906 h 650081"/>
                <a:gd name="connsiteX14" fmla="*/ 11906 w 2133600"/>
                <a:gd name="connsiteY14" fmla="*/ 426244 h 650081"/>
                <a:gd name="connsiteX15" fmla="*/ 30956 w 2133600"/>
                <a:gd name="connsiteY15" fmla="*/ 457200 h 650081"/>
                <a:gd name="connsiteX16" fmla="*/ 76200 w 2133600"/>
                <a:gd name="connsiteY16" fmla="*/ 497681 h 650081"/>
                <a:gd name="connsiteX17" fmla="*/ 180975 w 2133600"/>
                <a:gd name="connsiteY17" fmla="*/ 569119 h 650081"/>
                <a:gd name="connsiteX18" fmla="*/ 273843 w 2133600"/>
                <a:gd name="connsiteY18" fmla="*/ 631031 h 650081"/>
                <a:gd name="connsiteX19" fmla="*/ 302418 w 2133600"/>
                <a:gd name="connsiteY19" fmla="*/ 650081 h 650081"/>
                <a:gd name="connsiteX20" fmla="*/ 328612 w 2133600"/>
                <a:gd name="connsiteY20" fmla="*/ 650081 h 650081"/>
                <a:gd name="connsiteX21" fmla="*/ 435768 w 2133600"/>
                <a:gd name="connsiteY21" fmla="*/ 616744 h 650081"/>
                <a:gd name="connsiteX22" fmla="*/ 554831 w 2133600"/>
                <a:gd name="connsiteY22" fmla="*/ 569119 h 650081"/>
                <a:gd name="connsiteX23" fmla="*/ 797718 w 2133600"/>
                <a:gd name="connsiteY23" fmla="*/ 485775 h 650081"/>
                <a:gd name="connsiteX24" fmla="*/ 1138237 w 2133600"/>
                <a:gd name="connsiteY24" fmla="*/ 376237 h 650081"/>
                <a:gd name="connsiteX25" fmla="*/ 1495425 w 2133600"/>
                <a:gd name="connsiteY25" fmla="*/ 290512 h 650081"/>
                <a:gd name="connsiteX26" fmla="*/ 1616868 w 2133600"/>
                <a:gd name="connsiteY26" fmla="*/ 266700 h 650081"/>
                <a:gd name="connsiteX27" fmla="*/ 1702593 w 2133600"/>
                <a:gd name="connsiteY27" fmla="*/ 252412 h 650081"/>
                <a:gd name="connsiteX28" fmla="*/ 1790700 w 2133600"/>
                <a:gd name="connsiteY28" fmla="*/ 240506 h 650081"/>
                <a:gd name="connsiteX29" fmla="*/ 1869281 w 2133600"/>
                <a:gd name="connsiteY29" fmla="*/ 233362 h 650081"/>
                <a:gd name="connsiteX30" fmla="*/ 1969293 w 2133600"/>
                <a:gd name="connsiteY30" fmla="*/ 228600 h 650081"/>
                <a:gd name="connsiteX31" fmla="*/ 2026443 w 2133600"/>
                <a:gd name="connsiteY31" fmla="*/ 226219 h 650081"/>
                <a:gd name="connsiteX32" fmla="*/ 2062162 w 2133600"/>
                <a:gd name="connsiteY32" fmla="*/ 223837 h 650081"/>
                <a:gd name="connsiteX33" fmla="*/ 2095500 w 2133600"/>
                <a:gd name="connsiteY33" fmla="*/ 219075 h 650081"/>
                <a:gd name="connsiteX34" fmla="*/ 2121693 w 2133600"/>
                <a:gd name="connsiteY34" fmla="*/ 207169 h 650081"/>
                <a:gd name="connsiteX35" fmla="*/ 2133600 w 2133600"/>
                <a:gd name="connsiteY35" fmla="*/ 188119 h 650081"/>
                <a:gd name="connsiteX36" fmla="*/ 2133600 w 2133600"/>
                <a:gd name="connsiteY36" fmla="*/ 164306 h 650081"/>
                <a:gd name="connsiteX37" fmla="*/ 2121693 w 2133600"/>
                <a:gd name="connsiteY37" fmla="*/ 138112 h 650081"/>
                <a:gd name="connsiteX38" fmla="*/ 2100262 w 2133600"/>
                <a:gd name="connsiteY38" fmla="*/ 107156 h 650081"/>
                <a:gd name="connsiteX39" fmla="*/ 2081212 w 2133600"/>
                <a:gd name="connsiteY39" fmla="*/ 80962 h 650081"/>
                <a:gd name="connsiteX40" fmla="*/ 2059781 w 2133600"/>
                <a:gd name="connsiteY40" fmla="*/ 64294 h 650081"/>
                <a:gd name="connsiteX41" fmla="*/ 2000250 w 2133600"/>
                <a:gd name="connsiteY41" fmla="*/ 33337 h 650081"/>
                <a:gd name="connsiteX42" fmla="*/ 1959768 w 2133600"/>
                <a:gd name="connsiteY42" fmla="*/ 16669 h 650081"/>
                <a:gd name="connsiteX43" fmla="*/ 1909762 w 2133600"/>
                <a:gd name="connsiteY43" fmla="*/ 2381 h 650081"/>
                <a:gd name="connsiteX44" fmla="*/ 1864518 w 2133600"/>
                <a:gd name="connsiteY44" fmla="*/ 0 h 650081"/>
                <a:gd name="connsiteX45" fmla="*/ 1821656 w 2133600"/>
                <a:gd name="connsiteY45" fmla="*/ 7144 h 650081"/>
                <a:gd name="connsiteX46" fmla="*/ 1776412 w 2133600"/>
                <a:gd name="connsiteY46" fmla="*/ 30956 h 650081"/>
                <a:gd name="connsiteX47" fmla="*/ 1669256 w 2133600"/>
                <a:gd name="connsiteY47" fmla="*/ 73819 h 650081"/>
                <a:gd name="connsiteX48" fmla="*/ 1490662 w 2133600"/>
                <a:gd name="connsiteY48" fmla="*/ 133350 h 650081"/>
                <a:gd name="connsiteX49" fmla="*/ 1233487 w 2133600"/>
                <a:gd name="connsiteY49" fmla="*/ 190500 h 650081"/>
                <a:gd name="connsiteX50" fmla="*/ 1021556 w 2133600"/>
                <a:gd name="connsiteY50" fmla="*/ 240506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33600" h="650081">
                  <a:moveTo>
                    <a:pt x="1021556" y="240506"/>
                  </a:moveTo>
                  <a:lnTo>
                    <a:pt x="723900" y="314325"/>
                  </a:lnTo>
                  <a:lnTo>
                    <a:pt x="469106" y="378619"/>
                  </a:lnTo>
                  <a:lnTo>
                    <a:pt x="421481" y="388144"/>
                  </a:lnTo>
                  <a:lnTo>
                    <a:pt x="323850" y="400050"/>
                  </a:lnTo>
                  <a:lnTo>
                    <a:pt x="245268" y="407194"/>
                  </a:lnTo>
                  <a:lnTo>
                    <a:pt x="180975" y="409575"/>
                  </a:lnTo>
                  <a:lnTo>
                    <a:pt x="123825" y="404812"/>
                  </a:lnTo>
                  <a:lnTo>
                    <a:pt x="85725" y="395287"/>
                  </a:lnTo>
                  <a:lnTo>
                    <a:pt x="52387" y="381000"/>
                  </a:lnTo>
                  <a:lnTo>
                    <a:pt x="21431" y="371475"/>
                  </a:lnTo>
                  <a:lnTo>
                    <a:pt x="11906" y="371475"/>
                  </a:lnTo>
                  <a:lnTo>
                    <a:pt x="2381" y="378619"/>
                  </a:lnTo>
                  <a:lnTo>
                    <a:pt x="0" y="392906"/>
                  </a:lnTo>
                  <a:lnTo>
                    <a:pt x="11906" y="426244"/>
                  </a:lnTo>
                  <a:lnTo>
                    <a:pt x="30956" y="457200"/>
                  </a:lnTo>
                  <a:lnTo>
                    <a:pt x="76200" y="497681"/>
                  </a:lnTo>
                  <a:lnTo>
                    <a:pt x="180975" y="569119"/>
                  </a:lnTo>
                  <a:lnTo>
                    <a:pt x="273843" y="631031"/>
                  </a:lnTo>
                  <a:lnTo>
                    <a:pt x="302418" y="650081"/>
                  </a:lnTo>
                  <a:lnTo>
                    <a:pt x="328612" y="650081"/>
                  </a:lnTo>
                  <a:lnTo>
                    <a:pt x="435768" y="616744"/>
                  </a:lnTo>
                  <a:lnTo>
                    <a:pt x="554831" y="569119"/>
                  </a:lnTo>
                  <a:lnTo>
                    <a:pt x="797718" y="485775"/>
                  </a:lnTo>
                  <a:lnTo>
                    <a:pt x="1138237" y="376237"/>
                  </a:lnTo>
                  <a:lnTo>
                    <a:pt x="1495425" y="290512"/>
                  </a:lnTo>
                  <a:lnTo>
                    <a:pt x="1616868" y="266700"/>
                  </a:lnTo>
                  <a:lnTo>
                    <a:pt x="1702593" y="252412"/>
                  </a:lnTo>
                  <a:lnTo>
                    <a:pt x="1790700" y="240506"/>
                  </a:lnTo>
                  <a:lnTo>
                    <a:pt x="1869281" y="233362"/>
                  </a:lnTo>
                  <a:lnTo>
                    <a:pt x="1969293" y="228600"/>
                  </a:lnTo>
                  <a:lnTo>
                    <a:pt x="2026443" y="226219"/>
                  </a:lnTo>
                  <a:lnTo>
                    <a:pt x="2062162" y="223837"/>
                  </a:lnTo>
                  <a:lnTo>
                    <a:pt x="2095500" y="219075"/>
                  </a:lnTo>
                  <a:lnTo>
                    <a:pt x="2121693" y="207169"/>
                  </a:lnTo>
                  <a:lnTo>
                    <a:pt x="2133600" y="188119"/>
                  </a:lnTo>
                  <a:lnTo>
                    <a:pt x="2133600" y="164306"/>
                  </a:lnTo>
                  <a:lnTo>
                    <a:pt x="2121693" y="138112"/>
                  </a:lnTo>
                  <a:lnTo>
                    <a:pt x="2100262" y="107156"/>
                  </a:lnTo>
                  <a:lnTo>
                    <a:pt x="2081212" y="80962"/>
                  </a:lnTo>
                  <a:lnTo>
                    <a:pt x="2059781" y="64294"/>
                  </a:lnTo>
                  <a:lnTo>
                    <a:pt x="2000250" y="33337"/>
                  </a:lnTo>
                  <a:lnTo>
                    <a:pt x="1959768" y="16669"/>
                  </a:lnTo>
                  <a:lnTo>
                    <a:pt x="1909762" y="2381"/>
                  </a:lnTo>
                  <a:lnTo>
                    <a:pt x="1864518" y="0"/>
                  </a:lnTo>
                  <a:lnTo>
                    <a:pt x="1821656" y="7144"/>
                  </a:lnTo>
                  <a:lnTo>
                    <a:pt x="1776412" y="30956"/>
                  </a:lnTo>
                  <a:lnTo>
                    <a:pt x="1669256" y="73819"/>
                  </a:lnTo>
                  <a:lnTo>
                    <a:pt x="1490662" y="133350"/>
                  </a:lnTo>
                  <a:lnTo>
                    <a:pt x="1233487" y="190500"/>
                  </a:lnTo>
                  <a:lnTo>
                    <a:pt x="1021556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0B36724E-662D-432D-9C5A-BEF4E9580059}"/>
                </a:ext>
              </a:extLst>
            </p:cNvPr>
            <p:cNvSpPr/>
            <p:nvPr/>
          </p:nvSpPr>
          <p:spPr>
            <a:xfrm>
              <a:off x="5133975" y="1809750"/>
              <a:ext cx="525463" cy="931863"/>
            </a:xfrm>
            <a:custGeom>
              <a:avLst/>
              <a:gdLst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45281 h 931069"/>
                <a:gd name="connsiteX27" fmla="*/ 652463 w 652463"/>
                <a:gd name="connsiteY27" fmla="*/ 359569 h 931069"/>
                <a:gd name="connsiteX28" fmla="*/ 642938 w 652463"/>
                <a:gd name="connsiteY28" fmla="*/ 385763 h 931069"/>
                <a:gd name="connsiteX29" fmla="*/ 616744 w 652463"/>
                <a:gd name="connsiteY29" fmla="*/ 414338 h 931069"/>
                <a:gd name="connsiteX30" fmla="*/ 583406 w 652463"/>
                <a:gd name="connsiteY30" fmla="*/ 452438 h 931069"/>
                <a:gd name="connsiteX31" fmla="*/ 559594 w 652463"/>
                <a:gd name="connsiteY31" fmla="*/ 485775 h 931069"/>
                <a:gd name="connsiteX32" fmla="*/ 535781 w 652463"/>
                <a:gd name="connsiteY32" fmla="*/ 526256 h 931069"/>
                <a:gd name="connsiteX33" fmla="*/ 519113 w 652463"/>
                <a:gd name="connsiteY33" fmla="*/ 564356 h 931069"/>
                <a:gd name="connsiteX34" fmla="*/ 509588 w 652463"/>
                <a:gd name="connsiteY34" fmla="*/ 600075 h 931069"/>
                <a:gd name="connsiteX35" fmla="*/ 504825 w 652463"/>
                <a:gd name="connsiteY35" fmla="*/ 635794 h 931069"/>
                <a:gd name="connsiteX36" fmla="*/ 509588 w 652463"/>
                <a:gd name="connsiteY36" fmla="*/ 676275 h 931069"/>
                <a:gd name="connsiteX37" fmla="*/ 516731 w 652463"/>
                <a:gd name="connsiteY37" fmla="*/ 719138 h 931069"/>
                <a:gd name="connsiteX38" fmla="*/ 523875 w 652463"/>
                <a:gd name="connsiteY38" fmla="*/ 776288 h 931069"/>
                <a:gd name="connsiteX39" fmla="*/ 526256 w 652463"/>
                <a:gd name="connsiteY39" fmla="*/ 831056 h 931069"/>
                <a:gd name="connsiteX40" fmla="*/ 521494 w 652463"/>
                <a:gd name="connsiteY40" fmla="*/ 862013 h 931069"/>
                <a:gd name="connsiteX41" fmla="*/ 507206 w 652463"/>
                <a:gd name="connsiteY41" fmla="*/ 902494 h 931069"/>
                <a:gd name="connsiteX42" fmla="*/ 492919 w 652463"/>
                <a:gd name="connsiteY42" fmla="*/ 926306 h 931069"/>
                <a:gd name="connsiteX43" fmla="*/ 483394 w 652463"/>
                <a:gd name="connsiteY43" fmla="*/ 931069 h 931069"/>
                <a:gd name="connsiteX44" fmla="*/ 471488 w 652463"/>
                <a:gd name="connsiteY44" fmla="*/ 931069 h 931069"/>
                <a:gd name="connsiteX45" fmla="*/ 457200 w 652463"/>
                <a:gd name="connsiteY45" fmla="*/ 926306 h 931069"/>
                <a:gd name="connsiteX46" fmla="*/ 426244 w 652463"/>
                <a:gd name="connsiteY46" fmla="*/ 907256 h 931069"/>
                <a:gd name="connsiteX47" fmla="*/ 359569 w 652463"/>
                <a:gd name="connsiteY47" fmla="*/ 859631 h 931069"/>
                <a:gd name="connsiteX48" fmla="*/ 311944 w 652463"/>
                <a:gd name="connsiteY48" fmla="*/ 814388 h 931069"/>
                <a:gd name="connsiteX49" fmla="*/ 269081 w 652463"/>
                <a:gd name="connsiteY49" fmla="*/ 764381 h 931069"/>
                <a:gd name="connsiteX50" fmla="*/ 228600 w 652463"/>
                <a:gd name="connsiteY50" fmla="*/ 707231 h 931069"/>
                <a:gd name="connsiteX51" fmla="*/ 211931 w 652463"/>
                <a:gd name="connsiteY51" fmla="*/ 678656 h 931069"/>
                <a:gd name="connsiteX52" fmla="*/ 176213 w 652463"/>
                <a:gd name="connsiteY52" fmla="*/ 573881 h 931069"/>
                <a:gd name="connsiteX53" fmla="*/ 100013 w 652463"/>
                <a:gd name="connsiteY53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40556 w 652463"/>
                <a:gd name="connsiteY24" fmla="*/ 338138 h 931069"/>
                <a:gd name="connsiteX25" fmla="*/ 652463 w 652463"/>
                <a:gd name="connsiteY25" fmla="*/ 340519 h 931069"/>
                <a:gd name="connsiteX26" fmla="*/ 652463 w 652463"/>
                <a:gd name="connsiteY26" fmla="*/ 359569 h 931069"/>
                <a:gd name="connsiteX27" fmla="*/ 642938 w 652463"/>
                <a:gd name="connsiteY27" fmla="*/ 385763 h 931069"/>
                <a:gd name="connsiteX28" fmla="*/ 616744 w 652463"/>
                <a:gd name="connsiteY28" fmla="*/ 414338 h 931069"/>
                <a:gd name="connsiteX29" fmla="*/ 583406 w 652463"/>
                <a:gd name="connsiteY29" fmla="*/ 452438 h 931069"/>
                <a:gd name="connsiteX30" fmla="*/ 559594 w 652463"/>
                <a:gd name="connsiteY30" fmla="*/ 485775 h 931069"/>
                <a:gd name="connsiteX31" fmla="*/ 535781 w 652463"/>
                <a:gd name="connsiteY31" fmla="*/ 526256 h 931069"/>
                <a:gd name="connsiteX32" fmla="*/ 519113 w 652463"/>
                <a:gd name="connsiteY32" fmla="*/ 564356 h 931069"/>
                <a:gd name="connsiteX33" fmla="*/ 509588 w 652463"/>
                <a:gd name="connsiteY33" fmla="*/ 600075 h 931069"/>
                <a:gd name="connsiteX34" fmla="*/ 504825 w 652463"/>
                <a:gd name="connsiteY34" fmla="*/ 635794 h 931069"/>
                <a:gd name="connsiteX35" fmla="*/ 509588 w 652463"/>
                <a:gd name="connsiteY35" fmla="*/ 676275 h 931069"/>
                <a:gd name="connsiteX36" fmla="*/ 516731 w 652463"/>
                <a:gd name="connsiteY36" fmla="*/ 719138 h 931069"/>
                <a:gd name="connsiteX37" fmla="*/ 523875 w 652463"/>
                <a:gd name="connsiteY37" fmla="*/ 776288 h 931069"/>
                <a:gd name="connsiteX38" fmla="*/ 526256 w 652463"/>
                <a:gd name="connsiteY38" fmla="*/ 831056 h 931069"/>
                <a:gd name="connsiteX39" fmla="*/ 521494 w 652463"/>
                <a:gd name="connsiteY39" fmla="*/ 862013 h 931069"/>
                <a:gd name="connsiteX40" fmla="*/ 507206 w 652463"/>
                <a:gd name="connsiteY40" fmla="*/ 902494 h 931069"/>
                <a:gd name="connsiteX41" fmla="*/ 492919 w 652463"/>
                <a:gd name="connsiteY41" fmla="*/ 926306 h 931069"/>
                <a:gd name="connsiteX42" fmla="*/ 483394 w 652463"/>
                <a:gd name="connsiteY42" fmla="*/ 931069 h 931069"/>
                <a:gd name="connsiteX43" fmla="*/ 471488 w 652463"/>
                <a:gd name="connsiteY43" fmla="*/ 931069 h 931069"/>
                <a:gd name="connsiteX44" fmla="*/ 457200 w 652463"/>
                <a:gd name="connsiteY44" fmla="*/ 926306 h 931069"/>
                <a:gd name="connsiteX45" fmla="*/ 426244 w 652463"/>
                <a:gd name="connsiteY45" fmla="*/ 907256 h 931069"/>
                <a:gd name="connsiteX46" fmla="*/ 359569 w 652463"/>
                <a:gd name="connsiteY46" fmla="*/ 859631 h 931069"/>
                <a:gd name="connsiteX47" fmla="*/ 311944 w 652463"/>
                <a:gd name="connsiteY47" fmla="*/ 814388 h 931069"/>
                <a:gd name="connsiteX48" fmla="*/ 269081 w 652463"/>
                <a:gd name="connsiteY48" fmla="*/ 764381 h 931069"/>
                <a:gd name="connsiteX49" fmla="*/ 228600 w 652463"/>
                <a:gd name="connsiteY49" fmla="*/ 707231 h 931069"/>
                <a:gd name="connsiteX50" fmla="*/ 211931 w 652463"/>
                <a:gd name="connsiteY50" fmla="*/ 678656 h 931069"/>
                <a:gd name="connsiteX51" fmla="*/ 176213 w 652463"/>
                <a:gd name="connsiteY51" fmla="*/ 573881 h 931069"/>
                <a:gd name="connsiteX52" fmla="*/ 100013 w 652463"/>
                <a:gd name="connsiteY52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40519 h 931069"/>
                <a:gd name="connsiteX25" fmla="*/ 652463 w 652463"/>
                <a:gd name="connsiteY25" fmla="*/ 359569 h 931069"/>
                <a:gd name="connsiteX26" fmla="*/ 642938 w 652463"/>
                <a:gd name="connsiteY26" fmla="*/ 385763 h 931069"/>
                <a:gd name="connsiteX27" fmla="*/ 616744 w 652463"/>
                <a:gd name="connsiteY27" fmla="*/ 414338 h 931069"/>
                <a:gd name="connsiteX28" fmla="*/ 583406 w 652463"/>
                <a:gd name="connsiteY28" fmla="*/ 452438 h 931069"/>
                <a:gd name="connsiteX29" fmla="*/ 559594 w 652463"/>
                <a:gd name="connsiteY29" fmla="*/ 485775 h 931069"/>
                <a:gd name="connsiteX30" fmla="*/ 535781 w 652463"/>
                <a:gd name="connsiteY30" fmla="*/ 526256 h 931069"/>
                <a:gd name="connsiteX31" fmla="*/ 519113 w 652463"/>
                <a:gd name="connsiteY31" fmla="*/ 564356 h 931069"/>
                <a:gd name="connsiteX32" fmla="*/ 509588 w 652463"/>
                <a:gd name="connsiteY32" fmla="*/ 600075 h 931069"/>
                <a:gd name="connsiteX33" fmla="*/ 504825 w 652463"/>
                <a:gd name="connsiteY33" fmla="*/ 635794 h 931069"/>
                <a:gd name="connsiteX34" fmla="*/ 509588 w 652463"/>
                <a:gd name="connsiteY34" fmla="*/ 676275 h 931069"/>
                <a:gd name="connsiteX35" fmla="*/ 516731 w 652463"/>
                <a:gd name="connsiteY35" fmla="*/ 719138 h 931069"/>
                <a:gd name="connsiteX36" fmla="*/ 523875 w 652463"/>
                <a:gd name="connsiteY36" fmla="*/ 776288 h 931069"/>
                <a:gd name="connsiteX37" fmla="*/ 526256 w 652463"/>
                <a:gd name="connsiteY37" fmla="*/ 831056 h 931069"/>
                <a:gd name="connsiteX38" fmla="*/ 521494 w 652463"/>
                <a:gd name="connsiteY38" fmla="*/ 862013 h 931069"/>
                <a:gd name="connsiteX39" fmla="*/ 507206 w 652463"/>
                <a:gd name="connsiteY39" fmla="*/ 902494 h 931069"/>
                <a:gd name="connsiteX40" fmla="*/ 492919 w 652463"/>
                <a:gd name="connsiteY40" fmla="*/ 926306 h 931069"/>
                <a:gd name="connsiteX41" fmla="*/ 483394 w 652463"/>
                <a:gd name="connsiteY41" fmla="*/ 931069 h 931069"/>
                <a:gd name="connsiteX42" fmla="*/ 471488 w 652463"/>
                <a:gd name="connsiteY42" fmla="*/ 931069 h 931069"/>
                <a:gd name="connsiteX43" fmla="*/ 457200 w 652463"/>
                <a:gd name="connsiteY43" fmla="*/ 926306 h 931069"/>
                <a:gd name="connsiteX44" fmla="*/ 426244 w 652463"/>
                <a:gd name="connsiteY44" fmla="*/ 907256 h 931069"/>
                <a:gd name="connsiteX45" fmla="*/ 359569 w 652463"/>
                <a:gd name="connsiteY45" fmla="*/ 859631 h 931069"/>
                <a:gd name="connsiteX46" fmla="*/ 311944 w 652463"/>
                <a:gd name="connsiteY46" fmla="*/ 814388 h 931069"/>
                <a:gd name="connsiteX47" fmla="*/ 269081 w 652463"/>
                <a:gd name="connsiteY47" fmla="*/ 764381 h 931069"/>
                <a:gd name="connsiteX48" fmla="*/ 228600 w 652463"/>
                <a:gd name="connsiteY48" fmla="*/ 707231 h 931069"/>
                <a:gd name="connsiteX49" fmla="*/ 211931 w 652463"/>
                <a:gd name="connsiteY49" fmla="*/ 678656 h 931069"/>
                <a:gd name="connsiteX50" fmla="*/ 176213 w 652463"/>
                <a:gd name="connsiteY50" fmla="*/ 573881 h 931069"/>
                <a:gd name="connsiteX51" fmla="*/ 100013 w 652463"/>
                <a:gd name="connsiteY51" fmla="*/ 342900 h 931069"/>
                <a:gd name="connsiteX0" fmla="*/ 100013 w 652463"/>
                <a:gd name="connsiteY0" fmla="*/ 342900 h 931069"/>
                <a:gd name="connsiteX1" fmla="*/ 50006 w 652463"/>
                <a:gd name="connsiteY1" fmla="*/ 192881 h 931069"/>
                <a:gd name="connsiteX2" fmla="*/ 16669 w 652463"/>
                <a:gd name="connsiteY2" fmla="*/ 92869 h 931069"/>
                <a:gd name="connsiteX3" fmla="*/ 0 w 652463"/>
                <a:gd name="connsiteY3" fmla="*/ 28575 h 931069"/>
                <a:gd name="connsiteX4" fmla="*/ 0 w 652463"/>
                <a:gd name="connsiteY4" fmla="*/ 14288 h 931069"/>
                <a:gd name="connsiteX5" fmla="*/ 4763 w 652463"/>
                <a:gd name="connsiteY5" fmla="*/ 2381 h 931069"/>
                <a:gd name="connsiteX6" fmla="*/ 9525 w 652463"/>
                <a:gd name="connsiteY6" fmla="*/ 0 h 931069"/>
                <a:gd name="connsiteX7" fmla="*/ 23813 w 652463"/>
                <a:gd name="connsiteY7" fmla="*/ 0 h 931069"/>
                <a:gd name="connsiteX8" fmla="*/ 40481 w 652463"/>
                <a:gd name="connsiteY8" fmla="*/ 4763 h 931069"/>
                <a:gd name="connsiteX9" fmla="*/ 69056 w 652463"/>
                <a:gd name="connsiteY9" fmla="*/ 23813 h 931069"/>
                <a:gd name="connsiteX10" fmla="*/ 78581 w 652463"/>
                <a:gd name="connsiteY10" fmla="*/ 33338 h 931069"/>
                <a:gd name="connsiteX11" fmla="*/ 114300 w 652463"/>
                <a:gd name="connsiteY11" fmla="*/ 80963 h 931069"/>
                <a:gd name="connsiteX12" fmla="*/ 202406 w 652463"/>
                <a:gd name="connsiteY12" fmla="*/ 190500 h 931069"/>
                <a:gd name="connsiteX13" fmla="*/ 278606 w 652463"/>
                <a:gd name="connsiteY13" fmla="*/ 285750 h 931069"/>
                <a:gd name="connsiteX14" fmla="*/ 347663 w 652463"/>
                <a:gd name="connsiteY14" fmla="*/ 369094 h 931069"/>
                <a:gd name="connsiteX15" fmla="*/ 390525 w 652463"/>
                <a:gd name="connsiteY15" fmla="*/ 411956 h 931069"/>
                <a:gd name="connsiteX16" fmla="*/ 407194 w 652463"/>
                <a:gd name="connsiteY16" fmla="*/ 426244 h 931069"/>
                <a:gd name="connsiteX17" fmla="*/ 423863 w 652463"/>
                <a:gd name="connsiteY17" fmla="*/ 433388 h 931069"/>
                <a:gd name="connsiteX18" fmla="*/ 433388 w 652463"/>
                <a:gd name="connsiteY18" fmla="*/ 435769 h 931069"/>
                <a:gd name="connsiteX19" fmla="*/ 452438 w 652463"/>
                <a:gd name="connsiteY19" fmla="*/ 426244 h 931069"/>
                <a:gd name="connsiteX20" fmla="*/ 519113 w 652463"/>
                <a:gd name="connsiteY20" fmla="*/ 390525 h 931069"/>
                <a:gd name="connsiteX21" fmla="*/ 573881 w 652463"/>
                <a:gd name="connsiteY21" fmla="*/ 359569 h 931069"/>
                <a:gd name="connsiteX22" fmla="*/ 611981 w 652463"/>
                <a:gd name="connsiteY22" fmla="*/ 340519 h 931069"/>
                <a:gd name="connsiteX23" fmla="*/ 626269 w 652463"/>
                <a:gd name="connsiteY23" fmla="*/ 338138 h 931069"/>
                <a:gd name="connsiteX24" fmla="*/ 652463 w 652463"/>
                <a:gd name="connsiteY24" fmla="*/ 359569 h 931069"/>
                <a:gd name="connsiteX25" fmla="*/ 642938 w 652463"/>
                <a:gd name="connsiteY25" fmla="*/ 385763 h 931069"/>
                <a:gd name="connsiteX26" fmla="*/ 616744 w 652463"/>
                <a:gd name="connsiteY26" fmla="*/ 414338 h 931069"/>
                <a:gd name="connsiteX27" fmla="*/ 583406 w 652463"/>
                <a:gd name="connsiteY27" fmla="*/ 452438 h 931069"/>
                <a:gd name="connsiteX28" fmla="*/ 559594 w 652463"/>
                <a:gd name="connsiteY28" fmla="*/ 485775 h 931069"/>
                <a:gd name="connsiteX29" fmla="*/ 535781 w 652463"/>
                <a:gd name="connsiteY29" fmla="*/ 526256 h 931069"/>
                <a:gd name="connsiteX30" fmla="*/ 519113 w 652463"/>
                <a:gd name="connsiteY30" fmla="*/ 564356 h 931069"/>
                <a:gd name="connsiteX31" fmla="*/ 509588 w 652463"/>
                <a:gd name="connsiteY31" fmla="*/ 600075 h 931069"/>
                <a:gd name="connsiteX32" fmla="*/ 504825 w 652463"/>
                <a:gd name="connsiteY32" fmla="*/ 635794 h 931069"/>
                <a:gd name="connsiteX33" fmla="*/ 509588 w 652463"/>
                <a:gd name="connsiteY33" fmla="*/ 676275 h 931069"/>
                <a:gd name="connsiteX34" fmla="*/ 516731 w 652463"/>
                <a:gd name="connsiteY34" fmla="*/ 719138 h 931069"/>
                <a:gd name="connsiteX35" fmla="*/ 523875 w 652463"/>
                <a:gd name="connsiteY35" fmla="*/ 776288 h 931069"/>
                <a:gd name="connsiteX36" fmla="*/ 526256 w 652463"/>
                <a:gd name="connsiteY36" fmla="*/ 831056 h 931069"/>
                <a:gd name="connsiteX37" fmla="*/ 521494 w 652463"/>
                <a:gd name="connsiteY37" fmla="*/ 862013 h 931069"/>
                <a:gd name="connsiteX38" fmla="*/ 507206 w 652463"/>
                <a:gd name="connsiteY38" fmla="*/ 902494 h 931069"/>
                <a:gd name="connsiteX39" fmla="*/ 492919 w 652463"/>
                <a:gd name="connsiteY39" fmla="*/ 926306 h 931069"/>
                <a:gd name="connsiteX40" fmla="*/ 483394 w 652463"/>
                <a:gd name="connsiteY40" fmla="*/ 931069 h 931069"/>
                <a:gd name="connsiteX41" fmla="*/ 471488 w 652463"/>
                <a:gd name="connsiteY41" fmla="*/ 931069 h 931069"/>
                <a:gd name="connsiteX42" fmla="*/ 457200 w 652463"/>
                <a:gd name="connsiteY42" fmla="*/ 926306 h 931069"/>
                <a:gd name="connsiteX43" fmla="*/ 426244 w 652463"/>
                <a:gd name="connsiteY43" fmla="*/ 907256 h 931069"/>
                <a:gd name="connsiteX44" fmla="*/ 359569 w 652463"/>
                <a:gd name="connsiteY44" fmla="*/ 859631 h 931069"/>
                <a:gd name="connsiteX45" fmla="*/ 311944 w 652463"/>
                <a:gd name="connsiteY45" fmla="*/ 814388 h 931069"/>
                <a:gd name="connsiteX46" fmla="*/ 269081 w 652463"/>
                <a:gd name="connsiteY46" fmla="*/ 764381 h 931069"/>
                <a:gd name="connsiteX47" fmla="*/ 228600 w 652463"/>
                <a:gd name="connsiteY47" fmla="*/ 707231 h 931069"/>
                <a:gd name="connsiteX48" fmla="*/ 211931 w 652463"/>
                <a:gd name="connsiteY48" fmla="*/ 678656 h 931069"/>
                <a:gd name="connsiteX49" fmla="*/ 176213 w 652463"/>
                <a:gd name="connsiteY49" fmla="*/ 573881 h 931069"/>
                <a:gd name="connsiteX50" fmla="*/ 100013 w 652463"/>
                <a:gd name="connsiteY50" fmla="*/ 342900 h 931069"/>
                <a:gd name="connsiteX0" fmla="*/ 100013 w 642938"/>
                <a:gd name="connsiteY0" fmla="*/ 342900 h 931069"/>
                <a:gd name="connsiteX1" fmla="*/ 50006 w 642938"/>
                <a:gd name="connsiteY1" fmla="*/ 192881 h 931069"/>
                <a:gd name="connsiteX2" fmla="*/ 16669 w 642938"/>
                <a:gd name="connsiteY2" fmla="*/ 92869 h 931069"/>
                <a:gd name="connsiteX3" fmla="*/ 0 w 642938"/>
                <a:gd name="connsiteY3" fmla="*/ 28575 h 931069"/>
                <a:gd name="connsiteX4" fmla="*/ 0 w 642938"/>
                <a:gd name="connsiteY4" fmla="*/ 14288 h 931069"/>
                <a:gd name="connsiteX5" fmla="*/ 4763 w 642938"/>
                <a:gd name="connsiteY5" fmla="*/ 2381 h 931069"/>
                <a:gd name="connsiteX6" fmla="*/ 9525 w 642938"/>
                <a:gd name="connsiteY6" fmla="*/ 0 h 931069"/>
                <a:gd name="connsiteX7" fmla="*/ 23813 w 642938"/>
                <a:gd name="connsiteY7" fmla="*/ 0 h 931069"/>
                <a:gd name="connsiteX8" fmla="*/ 40481 w 642938"/>
                <a:gd name="connsiteY8" fmla="*/ 4763 h 931069"/>
                <a:gd name="connsiteX9" fmla="*/ 69056 w 642938"/>
                <a:gd name="connsiteY9" fmla="*/ 23813 h 931069"/>
                <a:gd name="connsiteX10" fmla="*/ 78581 w 642938"/>
                <a:gd name="connsiteY10" fmla="*/ 33338 h 931069"/>
                <a:gd name="connsiteX11" fmla="*/ 114300 w 642938"/>
                <a:gd name="connsiteY11" fmla="*/ 80963 h 931069"/>
                <a:gd name="connsiteX12" fmla="*/ 202406 w 642938"/>
                <a:gd name="connsiteY12" fmla="*/ 190500 h 931069"/>
                <a:gd name="connsiteX13" fmla="*/ 278606 w 642938"/>
                <a:gd name="connsiteY13" fmla="*/ 285750 h 931069"/>
                <a:gd name="connsiteX14" fmla="*/ 347663 w 642938"/>
                <a:gd name="connsiteY14" fmla="*/ 369094 h 931069"/>
                <a:gd name="connsiteX15" fmla="*/ 390525 w 642938"/>
                <a:gd name="connsiteY15" fmla="*/ 411956 h 931069"/>
                <a:gd name="connsiteX16" fmla="*/ 407194 w 642938"/>
                <a:gd name="connsiteY16" fmla="*/ 426244 h 931069"/>
                <a:gd name="connsiteX17" fmla="*/ 423863 w 642938"/>
                <a:gd name="connsiteY17" fmla="*/ 433388 h 931069"/>
                <a:gd name="connsiteX18" fmla="*/ 433388 w 642938"/>
                <a:gd name="connsiteY18" fmla="*/ 435769 h 931069"/>
                <a:gd name="connsiteX19" fmla="*/ 452438 w 642938"/>
                <a:gd name="connsiteY19" fmla="*/ 426244 h 931069"/>
                <a:gd name="connsiteX20" fmla="*/ 519113 w 642938"/>
                <a:gd name="connsiteY20" fmla="*/ 390525 h 931069"/>
                <a:gd name="connsiteX21" fmla="*/ 573881 w 642938"/>
                <a:gd name="connsiteY21" fmla="*/ 359569 h 931069"/>
                <a:gd name="connsiteX22" fmla="*/ 611981 w 642938"/>
                <a:gd name="connsiteY22" fmla="*/ 340519 h 931069"/>
                <a:gd name="connsiteX23" fmla="*/ 626269 w 642938"/>
                <a:gd name="connsiteY23" fmla="*/ 338138 h 931069"/>
                <a:gd name="connsiteX24" fmla="*/ 642938 w 642938"/>
                <a:gd name="connsiteY24" fmla="*/ 385763 h 931069"/>
                <a:gd name="connsiteX25" fmla="*/ 616744 w 642938"/>
                <a:gd name="connsiteY25" fmla="*/ 414338 h 931069"/>
                <a:gd name="connsiteX26" fmla="*/ 583406 w 642938"/>
                <a:gd name="connsiteY26" fmla="*/ 452438 h 931069"/>
                <a:gd name="connsiteX27" fmla="*/ 559594 w 642938"/>
                <a:gd name="connsiteY27" fmla="*/ 485775 h 931069"/>
                <a:gd name="connsiteX28" fmla="*/ 535781 w 642938"/>
                <a:gd name="connsiteY28" fmla="*/ 526256 h 931069"/>
                <a:gd name="connsiteX29" fmla="*/ 519113 w 642938"/>
                <a:gd name="connsiteY29" fmla="*/ 564356 h 931069"/>
                <a:gd name="connsiteX30" fmla="*/ 509588 w 642938"/>
                <a:gd name="connsiteY30" fmla="*/ 600075 h 931069"/>
                <a:gd name="connsiteX31" fmla="*/ 504825 w 642938"/>
                <a:gd name="connsiteY31" fmla="*/ 635794 h 931069"/>
                <a:gd name="connsiteX32" fmla="*/ 509588 w 642938"/>
                <a:gd name="connsiteY32" fmla="*/ 676275 h 931069"/>
                <a:gd name="connsiteX33" fmla="*/ 516731 w 642938"/>
                <a:gd name="connsiteY33" fmla="*/ 719138 h 931069"/>
                <a:gd name="connsiteX34" fmla="*/ 523875 w 642938"/>
                <a:gd name="connsiteY34" fmla="*/ 776288 h 931069"/>
                <a:gd name="connsiteX35" fmla="*/ 526256 w 642938"/>
                <a:gd name="connsiteY35" fmla="*/ 831056 h 931069"/>
                <a:gd name="connsiteX36" fmla="*/ 521494 w 642938"/>
                <a:gd name="connsiteY36" fmla="*/ 862013 h 931069"/>
                <a:gd name="connsiteX37" fmla="*/ 507206 w 642938"/>
                <a:gd name="connsiteY37" fmla="*/ 902494 h 931069"/>
                <a:gd name="connsiteX38" fmla="*/ 492919 w 642938"/>
                <a:gd name="connsiteY38" fmla="*/ 926306 h 931069"/>
                <a:gd name="connsiteX39" fmla="*/ 483394 w 642938"/>
                <a:gd name="connsiteY39" fmla="*/ 931069 h 931069"/>
                <a:gd name="connsiteX40" fmla="*/ 471488 w 642938"/>
                <a:gd name="connsiteY40" fmla="*/ 931069 h 931069"/>
                <a:gd name="connsiteX41" fmla="*/ 457200 w 642938"/>
                <a:gd name="connsiteY41" fmla="*/ 926306 h 931069"/>
                <a:gd name="connsiteX42" fmla="*/ 426244 w 642938"/>
                <a:gd name="connsiteY42" fmla="*/ 907256 h 931069"/>
                <a:gd name="connsiteX43" fmla="*/ 359569 w 642938"/>
                <a:gd name="connsiteY43" fmla="*/ 859631 h 931069"/>
                <a:gd name="connsiteX44" fmla="*/ 311944 w 642938"/>
                <a:gd name="connsiteY44" fmla="*/ 814388 h 931069"/>
                <a:gd name="connsiteX45" fmla="*/ 269081 w 642938"/>
                <a:gd name="connsiteY45" fmla="*/ 764381 h 931069"/>
                <a:gd name="connsiteX46" fmla="*/ 228600 w 642938"/>
                <a:gd name="connsiteY46" fmla="*/ 707231 h 931069"/>
                <a:gd name="connsiteX47" fmla="*/ 211931 w 642938"/>
                <a:gd name="connsiteY47" fmla="*/ 678656 h 931069"/>
                <a:gd name="connsiteX48" fmla="*/ 176213 w 642938"/>
                <a:gd name="connsiteY48" fmla="*/ 573881 h 931069"/>
                <a:gd name="connsiteX49" fmla="*/ 100013 w 642938"/>
                <a:gd name="connsiteY49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616744 w 626269"/>
                <a:gd name="connsiteY24" fmla="*/ 414338 h 931069"/>
                <a:gd name="connsiteX25" fmla="*/ 583406 w 626269"/>
                <a:gd name="connsiteY25" fmla="*/ 452438 h 931069"/>
                <a:gd name="connsiteX26" fmla="*/ 559594 w 626269"/>
                <a:gd name="connsiteY26" fmla="*/ 485775 h 931069"/>
                <a:gd name="connsiteX27" fmla="*/ 535781 w 626269"/>
                <a:gd name="connsiteY27" fmla="*/ 526256 h 931069"/>
                <a:gd name="connsiteX28" fmla="*/ 519113 w 626269"/>
                <a:gd name="connsiteY28" fmla="*/ 564356 h 931069"/>
                <a:gd name="connsiteX29" fmla="*/ 509588 w 626269"/>
                <a:gd name="connsiteY29" fmla="*/ 600075 h 931069"/>
                <a:gd name="connsiteX30" fmla="*/ 504825 w 626269"/>
                <a:gd name="connsiteY30" fmla="*/ 635794 h 931069"/>
                <a:gd name="connsiteX31" fmla="*/ 509588 w 626269"/>
                <a:gd name="connsiteY31" fmla="*/ 676275 h 931069"/>
                <a:gd name="connsiteX32" fmla="*/ 516731 w 626269"/>
                <a:gd name="connsiteY32" fmla="*/ 719138 h 931069"/>
                <a:gd name="connsiteX33" fmla="*/ 523875 w 626269"/>
                <a:gd name="connsiteY33" fmla="*/ 776288 h 931069"/>
                <a:gd name="connsiteX34" fmla="*/ 526256 w 626269"/>
                <a:gd name="connsiteY34" fmla="*/ 831056 h 931069"/>
                <a:gd name="connsiteX35" fmla="*/ 521494 w 626269"/>
                <a:gd name="connsiteY35" fmla="*/ 862013 h 931069"/>
                <a:gd name="connsiteX36" fmla="*/ 507206 w 626269"/>
                <a:gd name="connsiteY36" fmla="*/ 902494 h 931069"/>
                <a:gd name="connsiteX37" fmla="*/ 492919 w 626269"/>
                <a:gd name="connsiteY37" fmla="*/ 926306 h 931069"/>
                <a:gd name="connsiteX38" fmla="*/ 483394 w 626269"/>
                <a:gd name="connsiteY38" fmla="*/ 931069 h 931069"/>
                <a:gd name="connsiteX39" fmla="*/ 471488 w 626269"/>
                <a:gd name="connsiteY39" fmla="*/ 931069 h 931069"/>
                <a:gd name="connsiteX40" fmla="*/ 457200 w 626269"/>
                <a:gd name="connsiteY40" fmla="*/ 926306 h 931069"/>
                <a:gd name="connsiteX41" fmla="*/ 426244 w 626269"/>
                <a:gd name="connsiteY41" fmla="*/ 907256 h 931069"/>
                <a:gd name="connsiteX42" fmla="*/ 359569 w 626269"/>
                <a:gd name="connsiteY42" fmla="*/ 859631 h 931069"/>
                <a:gd name="connsiteX43" fmla="*/ 311944 w 626269"/>
                <a:gd name="connsiteY43" fmla="*/ 814388 h 931069"/>
                <a:gd name="connsiteX44" fmla="*/ 269081 w 626269"/>
                <a:gd name="connsiteY44" fmla="*/ 764381 h 931069"/>
                <a:gd name="connsiteX45" fmla="*/ 228600 w 626269"/>
                <a:gd name="connsiteY45" fmla="*/ 707231 h 931069"/>
                <a:gd name="connsiteX46" fmla="*/ 211931 w 626269"/>
                <a:gd name="connsiteY46" fmla="*/ 678656 h 931069"/>
                <a:gd name="connsiteX47" fmla="*/ 176213 w 626269"/>
                <a:gd name="connsiteY47" fmla="*/ 573881 h 931069"/>
                <a:gd name="connsiteX48" fmla="*/ 100013 w 626269"/>
                <a:gd name="connsiteY48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83406 w 626269"/>
                <a:gd name="connsiteY24" fmla="*/ 452438 h 931069"/>
                <a:gd name="connsiteX25" fmla="*/ 559594 w 626269"/>
                <a:gd name="connsiteY25" fmla="*/ 485775 h 931069"/>
                <a:gd name="connsiteX26" fmla="*/ 535781 w 626269"/>
                <a:gd name="connsiteY26" fmla="*/ 526256 h 931069"/>
                <a:gd name="connsiteX27" fmla="*/ 519113 w 626269"/>
                <a:gd name="connsiteY27" fmla="*/ 564356 h 931069"/>
                <a:gd name="connsiteX28" fmla="*/ 509588 w 626269"/>
                <a:gd name="connsiteY28" fmla="*/ 600075 h 931069"/>
                <a:gd name="connsiteX29" fmla="*/ 504825 w 626269"/>
                <a:gd name="connsiteY29" fmla="*/ 635794 h 931069"/>
                <a:gd name="connsiteX30" fmla="*/ 509588 w 626269"/>
                <a:gd name="connsiteY30" fmla="*/ 676275 h 931069"/>
                <a:gd name="connsiteX31" fmla="*/ 516731 w 626269"/>
                <a:gd name="connsiteY31" fmla="*/ 719138 h 931069"/>
                <a:gd name="connsiteX32" fmla="*/ 523875 w 626269"/>
                <a:gd name="connsiteY32" fmla="*/ 776288 h 931069"/>
                <a:gd name="connsiteX33" fmla="*/ 526256 w 626269"/>
                <a:gd name="connsiteY33" fmla="*/ 831056 h 931069"/>
                <a:gd name="connsiteX34" fmla="*/ 521494 w 626269"/>
                <a:gd name="connsiteY34" fmla="*/ 862013 h 931069"/>
                <a:gd name="connsiteX35" fmla="*/ 507206 w 626269"/>
                <a:gd name="connsiteY35" fmla="*/ 902494 h 931069"/>
                <a:gd name="connsiteX36" fmla="*/ 492919 w 626269"/>
                <a:gd name="connsiteY36" fmla="*/ 926306 h 931069"/>
                <a:gd name="connsiteX37" fmla="*/ 483394 w 626269"/>
                <a:gd name="connsiteY37" fmla="*/ 931069 h 931069"/>
                <a:gd name="connsiteX38" fmla="*/ 471488 w 626269"/>
                <a:gd name="connsiteY38" fmla="*/ 931069 h 931069"/>
                <a:gd name="connsiteX39" fmla="*/ 457200 w 626269"/>
                <a:gd name="connsiteY39" fmla="*/ 926306 h 931069"/>
                <a:gd name="connsiteX40" fmla="*/ 426244 w 626269"/>
                <a:gd name="connsiteY40" fmla="*/ 907256 h 931069"/>
                <a:gd name="connsiteX41" fmla="*/ 359569 w 626269"/>
                <a:gd name="connsiteY41" fmla="*/ 859631 h 931069"/>
                <a:gd name="connsiteX42" fmla="*/ 311944 w 626269"/>
                <a:gd name="connsiteY42" fmla="*/ 814388 h 931069"/>
                <a:gd name="connsiteX43" fmla="*/ 269081 w 626269"/>
                <a:gd name="connsiteY43" fmla="*/ 764381 h 931069"/>
                <a:gd name="connsiteX44" fmla="*/ 228600 w 626269"/>
                <a:gd name="connsiteY44" fmla="*/ 707231 h 931069"/>
                <a:gd name="connsiteX45" fmla="*/ 211931 w 626269"/>
                <a:gd name="connsiteY45" fmla="*/ 678656 h 931069"/>
                <a:gd name="connsiteX46" fmla="*/ 176213 w 626269"/>
                <a:gd name="connsiteY46" fmla="*/ 573881 h 931069"/>
                <a:gd name="connsiteX47" fmla="*/ 100013 w 626269"/>
                <a:gd name="connsiteY47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59594 w 626269"/>
                <a:gd name="connsiteY24" fmla="*/ 485775 h 931069"/>
                <a:gd name="connsiteX25" fmla="*/ 535781 w 626269"/>
                <a:gd name="connsiteY25" fmla="*/ 526256 h 931069"/>
                <a:gd name="connsiteX26" fmla="*/ 519113 w 626269"/>
                <a:gd name="connsiteY26" fmla="*/ 564356 h 931069"/>
                <a:gd name="connsiteX27" fmla="*/ 509588 w 626269"/>
                <a:gd name="connsiteY27" fmla="*/ 600075 h 931069"/>
                <a:gd name="connsiteX28" fmla="*/ 504825 w 626269"/>
                <a:gd name="connsiteY28" fmla="*/ 635794 h 931069"/>
                <a:gd name="connsiteX29" fmla="*/ 509588 w 626269"/>
                <a:gd name="connsiteY29" fmla="*/ 676275 h 931069"/>
                <a:gd name="connsiteX30" fmla="*/ 516731 w 626269"/>
                <a:gd name="connsiteY30" fmla="*/ 719138 h 931069"/>
                <a:gd name="connsiteX31" fmla="*/ 523875 w 626269"/>
                <a:gd name="connsiteY31" fmla="*/ 776288 h 931069"/>
                <a:gd name="connsiteX32" fmla="*/ 526256 w 626269"/>
                <a:gd name="connsiteY32" fmla="*/ 831056 h 931069"/>
                <a:gd name="connsiteX33" fmla="*/ 521494 w 626269"/>
                <a:gd name="connsiteY33" fmla="*/ 862013 h 931069"/>
                <a:gd name="connsiteX34" fmla="*/ 507206 w 626269"/>
                <a:gd name="connsiteY34" fmla="*/ 902494 h 931069"/>
                <a:gd name="connsiteX35" fmla="*/ 492919 w 626269"/>
                <a:gd name="connsiteY35" fmla="*/ 926306 h 931069"/>
                <a:gd name="connsiteX36" fmla="*/ 483394 w 626269"/>
                <a:gd name="connsiteY36" fmla="*/ 931069 h 931069"/>
                <a:gd name="connsiteX37" fmla="*/ 471488 w 626269"/>
                <a:gd name="connsiteY37" fmla="*/ 931069 h 931069"/>
                <a:gd name="connsiteX38" fmla="*/ 457200 w 626269"/>
                <a:gd name="connsiteY38" fmla="*/ 926306 h 931069"/>
                <a:gd name="connsiteX39" fmla="*/ 426244 w 626269"/>
                <a:gd name="connsiteY39" fmla="*/ 907256 h 931069"/>
                <a:gd name="connsiteX40" fmla="*/ 359569 w 626269"/>
                <a:gd name="connsiteY40" fmla="*/ 859631 h 931069"/>
                <a:gd name="connsiteX41" fmla="*/ 311944 w 626269"/>
                <a:gd name="connsiteY41" fmla="*/ 814388 h 931069"/>
                <a:gd name="connsiteX42" fmla="*/ 269081 w 626269"/>
                <a:gd name="connsiteY42" fmla="*/ 764381 h 931069"/>
                <a:gd name="connsiteX43" fmla="*/ 228600 w 626269"/>
                <a:gd name="connsiteY43" fmla="*/ 707231 h 931069"/>
                <a:gd name="connsiteX44" fmla="*/ 211931 w 626269"/>
                <a:gd name="connsiteY44" fmla="*/ 678656 h 931069"/>
                <a:gd name="connsiteX45" fmla="*/ 176213 w 626269"/>
                <a:gd name="connsiteY45" fmla="*/ 573881 h 931069"/>
                <a:gd name="connsiteX46" fmla="*/ 100013 w 626269"/>
                <a:gd name="connsiteY46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35781 w 626269"/>
                <a:gd name="connsiteY24" fmla="*/ 526256 h 931069"/>
                <a:gd name="connsiteX25" fmla="*/ 519113 w 626269"/>
                <a:gd name="connsiteY25" fmla="*/ 564356 h 931069"/>
                <a:gd name="connsiteX26" fmla="*/ 509588 w 626269"/>
                <a:gd name="connsiteY26" fmla="*/ 600075 h 931069"/>
                <a:gd name="connsiteX27" fmla="*/ 504825 w 626269"/>
                <a:gd name="connsiteY27" fmla="*/ 635794 h 931069"/>
                <a:gd name="connsiteX28" fmla="*/ 509588 w 626269"/>
                <a:gd name="connsiteY28" fmla="*/ 676275 h 931069"/>
                <a:gd name="connsiteX29" fmla="*/ 516731 w 626269"/>
                <a:gd name="connsiteY29" fmla="*/ 719138 h 931069"/>
                <a:gd name="connsiteX30" fmla="*/ 523875 w 626269"/>
                <a:gd name="connsiteY30" fmla="*/ 776288 h 931069"/>
                <a:gd name="connsiteX31" fmla="*/ 526256 w 626269"/>
                <a:gd name="connsiteY31" fmla="*/ 831056 h 931069"/>
                <a:gd name="connsiteX32" fmla="*/ 521494 w 626269"/>
                <a:gd name="connsiteY32" fmla="*/ 862013 h 931069"/>
                <a:gd name="connsiteX33" fmla="*/ 507206 w 626269"/>
                <a:gd name="connsiteY33" fmla="*/ 902494 h 931069"/>
                <a:gd name="connsiteX34" fmla="*/ 492919 w 626269"/>
                <a:gd name="connsiteY34" fmla="*/ 926306 h 931069"/>
                <a:gd name="connsiteX35" fmla="*/ 483394 w 626269"/>
                <a:gd name="connsiteY35" fmla="*/ 931069 h 931069"/>
                <a:gd name="connsiteX36" fmla="*/ 471488 w 626269"/>
                <a:gd name="connsiteY36" fmla="*/ 931069 h 931069"/>
                <a:gd name="connsiteX37" fmla="*/ 457200 w 626269"/>
                <a:gd name="connsiteY37" fmla="*/ 926306 h 931069"/>
                <a:gd name="connsiteX38" fmla="*/ 426244 w 626269"/>
                <a:gd name="connsiteY38" fmla="*/ 907256 h 931069"/>
                <a:gd name="connsiteX39" fmla="*/ 359569 w 626269"/>
                <a:gd name="connsiteY39" fmla="*/ 859631 h 931069"/>
                <a:gd name="connsiteX40" fmla="*/ 311944 w 626269"/>
                <a:gd name="connsiteY40" fmla="*/ 814388 h 931069"/>
                <a:gd name="connsiteX41" fmla="*/ 269081 w 626269"/>
                <a:gd name="connsiteY41" fmla="*/ 764381 h 931069"/>
                <a:gd name="connsiteX42" fmla="*/ 228600 w 626269"/>
                <a:gd name="connsiteY42" fmla="*/ 707231 h 931069"/>
                <a:gd name="connsiteX43" fmla="*/ 211931 w 626269"/>
                <a:gd name="connsiteY43" fmla="*/ 678656 h 931069"/>
                <a:gd name="connsiteX44" fmla="*/ 176213 w 626269"/>
                <a:gd name="connsiteY44" fmla="*/ 573881 h 931069"/>
                <a:gd name="connsiteX45" fmla="*/ 100013 w 626269"/>
                <a:gd name="connsiteY45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19113 w 626269"/>
                <a:gd name="connsiteY24" fmla="*/ 564356 h 931069"/>
                <a:gd name="connsiteX25" fmla="*/ 509588 w 626269"/>
                <a:gd name="connsiteY25" fmla="*/ 600075 h 931069"/>
                <a:gd name="connsiteX26" fmla="*/ 504825 w 626269"/>
                <a:gd name="connsiteY26" fmla="*/ 635794 h 931069"/>
                <a:gd name="connsiteX27" fmla="*/ 509588 w 626269"/>
                <a:gd name="connsiteY27" fmla="*/ 676275 h 931069"/>
                <a:gd name="connsiteX28" fmla="*/ 516731 w 626269"/>
                <a:gd name="connsiteY28" fmla="*/ 719138 h 931069"/>
                <a:gd name="connsiteX29" fmla="*/ 523875 w 626269"/>
                <a:gd name="connsiteY29" fmla="*/ 776288 h 931069"/>
                <a:gd name="connsiteX30" fmla="*/ 526256 w 626269"/>
                <a:gd name="connsiteY30" fmla="*/ 831056 h 931069"/>
                <a:gd name="connsiteX31" fmla="*/ 521494 w 626269"/>
                <a:gd name="connsiteY31" fmla="*/ 862013 h 931069"/>
                <a:gd name="connsiteX32" fmla="*/ 507206 w 626269"/>
                <a:gd name="connsiteY32" fmla="*/ 902494 h 931069"/>
                <a:gd name="connsiteX33" fmla="*/ 492919 w 626269"/>
                <a:gd name="connsiteY33" fmla="*/ 926306 h 931069"/>
                <a:gd name="connsiteX34" fmla="*/ 483394 w 626269"/>
                <a:gd name="connsiteY34" fmla="*/ 931069 h 931069"/>
                <a:gd name="connsiteX35" fmla="*/ 471488 w 626269"/>
                <a:gd name="connsiteY35" fmla="*/ 931069 h 931069"/>
                <a:gd name="connsiteX36" fmla="*/ 457200 w 626269"/>
                <a:gd name="connsiteY36" fmla="*/ 926306 h 931069"/>
                <a:gd name="connsiteX37" fmla="*/ 426244 w 626269"/>
                <a:gd name="connsiteY37" fmla="*/ 907256 h 931069"/>
                <a:gd name="connsiteX38" fmla="*/ 359569 w 626269"/>
                <a:gd name="connsiteY38" fmla="*/ 859631 h 931069"/>
                <a:gd name="connsiteX39" fmla="*/ 311944 w 626269"/>
                <a:gd name="connsiteY39" fmla="*/ 814388 h 931069"/>
                <a:gd name="connsiteX40" fmla="*/ 269081 w 626269"/>
                <a:gd name="connsiteY40" fmla="*/ 764381 h 931069"/>
                <a:gd name="connsiteX41" fmla="*/ 228600 w 626269"/>
                <a:gd name="connsiteY41" fmla="*/ 707231 h 931069"/>
                <a:gd name="connsiteX42" fmla="*/ 211931 w 626269"/>
                <a:gd name="connsiteY42" fmla="*/ 678656 h 931069"/>
                <a:gd name="connsiteX43" fmla="*/ 176213 w 626269"/>
                <a:gd name="connsiteY43" fmla="*/ 573881 h 931069"/>
                <a:gd name="connsiteX44" fmla="*/ 100013 w 626269"/>
                <a:gd name="connsiteY44" fmla="*/ 342900 h 931069"/>
                <a:gd name="connsiteX0" fmla="*/ 100013 w 626269"/>
                <a:gd name="connsiteY0" fmla="*/ 342900 h 931069"/>
                <a:gd name="connsiteX1" fmla="*/ 50006 w 626269"/>
                <a:gd name="connsiteY1" fmla="*/ 192881 h 931069"/>
                <a:gd name="connsiteX2" fmla="*/ 16669 w 626269"/>
                <a:gd name="connsiteY2" fmla="*/ 92869 h 931069"/>
                <a:gd name="connsiteX3" fmla="*/ 0 w 626269"/>
                <a:gd name="connsiteY3" fmla="*/ 28575 h 931069"/>
                <a:gd name="connsiteX4" fmla="*/ 0 w 626269"/>
                <a:gd name="connsiteY4" fmla="*/ 14288 h 931069"/>
                <a:gd name="connsiteX5" fmla="*/ 4763 w 626269"/>
                <a:gd name="connsiteY5" fmla="*/ 2381 h 931069"/>
                <a:gd name="connsiteX6" fmla="*/ 9525 w 626269"/>
                <a:gd name="connsiteY6" fmla="*/ 0 h 931069"/>
                <a:gd name="connsiteX7" fmla="*/ 23813 w 626269"/>
                <a:gd name="connsiteY7" fmla="*/ 0 h 931069"/>
                <a:gd name="connsiteX8" fmla="*/ 40481 w 626269"/>
                <a:gd name="connsiteY8" fmla="*/ 4763 h 931069"/>
                <a:gd name="connsiteX9" fmla="*/ 69056 w 626269"/>
                <a:gd name="connsiteY9" fmla="*/ 23813 h 931069"/>
                <a:gd name="connsiteX10" fmla="*/ 78581 w 626269"/>
                <a:gd name="connsiteY10" fmla="*/ 33338 h 931069"/>
                <a:gd name="connsiteX11" fmla="*/ 114300 w 626269"/>
                <a:gd name="connsiteY11" fmla="*/ 80963 h 931069"/>
                <a:gd name="connsiteX12" fmla="*/ 202406 w 626269"/>
                <a:gd name="connsiteY12" fmla="*/ 190500 h 931069"/>
                <a:gd name="connsiteX13" fmla="*/ 278606 w 626269"/>
                <a:gd name="connsiteY13" fmla="*/ 285750 h 931069"/>
                <a:gd name="connsiteX14" fmla="*/ 347663 w 626269"/>
                <a:gd name="connsiteY14" fmla="*/ 369094 h 931069"/>
                <a:gd name="connsiteX15" fmla="*/ 390525 w 626269"/>
                <a:gd name="connsiteY15" fmla="*/ 411956 h 931069"/>
                <a:gd name="connsiteX16" fmla="*/ 407194 w 626269"/>
                <a:gd name="connsiteY16" fmla="*/ 426244 h 931069"/>
                <a:gd name="connsiteX17" fmla="*/ 423863 w 626269"/>
                <a:gd name="connsiteY17" fmla="*/ 433388 h 931069"/>
                <a:gd name="connsiteX18" fmla="*/ 433388 w 626269"/>
                <a:gd name="connsiteY18" fmla="*/ 435769 h 931069"/>
                <a:gd name="connsiteX19" fmla="*/ 452438 w 626269"/>
                <a:gd name="connsiteY19" fmla="*/ 426244 h 931069"/>
                <a:gd name="connsiteX20" fmla="*/ 519113 w 626269"/>
                <a:gd name="connsiteY20" fmla="*/ 390525 h 931069"/>
                <a:gd name="connsiteX21" fmla="*/ 573881 w 626269"/>
                <a:gd name="connsiteY21" fmla="*/ 359569 h 931069"/>
                <a:gd name="connsiteX22" fmla="*/ 611981 w 626269"/>
                <a:gd name="connsiteY22" fmla="*/ 340519 h 931069"/>
                <a:gd name="connsiteX23" fmla="*/ 626269 w 626269"/>
                <a:gd name="connsiteY23" fmla="*/ 338138 h 931069"/>
                <a:gd name="connsiteX24" fmla="*/ 509588 w 626269"/>
                <a:gd name="connsiteY24" fmla="*/ 600075 h 931069"/>
                <a:gd name="connsiteX25" fmla="*/ 504825 w 626269"/>
                <a:gd name="connsiteY25" fmla="*/ 635794 h 931069"/>
                <a:gd name="connsiteX26" fmla="*/ 509588 w 626269"/>
                <a:gd name="connsiteY26" fmla="*/ 676275 h 931069"/>
                <a:gd name="connsiteX27" fmla="*/ 516731 w 626269"/>
                <a:gd name="connsiteY27" fmla="*/ 719138 h 931069"/>
                <a:gd name="connsiteX28" fmla="*/ 523875 w 626269"/>
                <a:gd name="connsiteY28" fmla="*/ 776288 h 931069"/>
                <a:gd name="connsiteX29" fmla="*/ 526256 w 626269"/>
                <a:gd name="connsiteY29" fmla="*/ 831056 h 931069"/>
                <a:gd name="connsiteX30" fmla="*/ 521494 w 626269"/>
                <a:gd name="connsiteY30" fmla="*/ 862013 h 931069"/>
                <a:gd name="connsiteX31" fmla="*/ 507206 w 626269"/>
                <a:gd name="connsiteY31" fmla="*/ 902494 h 931069"/>
                <a:gd name="connsiteX32" fmla="*/ 492919 w 626269"/>
                <a:gd name="connsiteY32" fmla="*/ 926306 h 931069"/>
                <a:gd name="connsiteX33" fmla="*/ 483394 w 626269"/>
                <a:gd name="connsiteY33" fmla="*/ 931069 h 931069"/>
                <a:gd name="connsiteX34" fmla="*/ 471488 w 626269"/>
                <a:gd name="connsiteY34" fmla="*/ 931069 h 931069"/>
                <a:gd name="connsiteX35" fmla="*/ 457200 w 626269"/>
                <a:gd name="connsiteY35" fmla="*/ 926306 h 931069"/>
                <a:gd name="connsiteX36" fmla="*/ 426244 w 626269"/>
                <a:gd name="connsiteY36" fmla="*/ 907256 h 931069"/>
                <a:gd name="connsiteX37" fmla="*/ 359569 w 626269"/>
                <a:gd name="connsiteY37" fmla="*/ 859631 h 931069"/>
                <a:gd name="connsiteX38" fmla="*/ 311944 w 626269"/>
                <a:gd name="connsiteY38" fmla="*/ 814388 h 931069"/>
                <a:gd name="connsiteX39" fmla="*/ 269081 w 626269"/>
                <a:gd name="connsiteY39" fmla="*/ 764381 h 931069"/>
                <a:gd name="connsiteX40" fmla="*/ 228600 w 626269"/>
                <a:gd name="connsiteY40" fmla="*/ 707231 h 931069"/>
                <a:gd name="connsiteX41" fmla="*/ 211931 w 626269"/>
                <a:gd name="connsiteY41" fmla="*/ 678656 h 931069"/>
                <a:gd name="connsiteX42" fmla="*/ 176213 w 626269"/>
                <a:gd name="connsiteY42" fmla="*/ 573881 h 931069"/>
                <a:gd name="connsiteX43" fmla="*/ 100013 w 626269"/>
                <a:gd name="connsiteY43" fmla="*/ 342900 h 931069"/>
                <a:gd name="connsiteX0" fmla="*/ 100013 w 611981"/>
                <a:gd name="connsiteY0" fmla="*/ 342900 h 931069"/>
                <a:gd name="connsiteX1" fmla="*/ 50006 w 611981"/>
                <a:gd name="connsiteY1" fmla="*/ 192881 h 931069"/>
                <a:gd name="connsiteX2" fmla="*/ 16669 w 611981"/>
                <a:gd name="connsiteY2" fmla="*/ 92869 h 931069"/>
                <a:gd name="connsiteX3" fmla="*/ 0 w 611981"/>
                <a:gd name="connsiteY3" fmla="*/ 28575 h 931069"/>
                <a:gd name="connsiteX4" fmla="*/ 0 w 611981"/>
                <a:gd name="connsiteY4" fmla="*/ 14288 h 931069"/>
                <a:gd name="connsiteX5" fmla="*/ 4763 w 611981"/>
                <a:gd name="connsiteY5" fmla="*/ 2381 h 931069"/>
                <a:gd name="connsiteX6" fmla="*/ 9525 w 611981"/>
                <a:gd name="connsiteY6" fmla="*/ 0 h 931069"/>
                <a:gd name="connsiteX7" fmla="*/ 23813 w 611981"/>
                <a:gd name="connsiteY7" fmla="*/ 0 h 931069"/>
                <a:gd name="connsiteX8" fmla="*/ 40481 w 611981"/>
                <a:gd name="connsiteY8" fmla="*/ 4763 h 931069"/>
                <a:gd name="connsiteX9" fmla="*/ 69056 w 611981"/>
                <a:gd name="connsiteY9" fmla="*/ 23813 h 931069"/>
                <a:gd name="connsiteX10" fmla="*/ 78581 w 611981"/>
                <a:gd name="connsiteY10" fmla="*/ 33338 h 931069"/>
                <a:gd name="connsiteX11" fmla="*/ 114300 w 611981"/>
                <a:gd name="connsiteY11" fmla="*/ 80963 h 931069"/>
                <a:gd name="connsiteX12" fmla="*/ 202406 w 611981"/>
                <a:gd name="connsiteY12" fmla="*/ 190500 h 931069"/>
                <a:gd name="connsiteX13" fmla="*/ 278606 w 611981"/>
                <a:gd name="connsiteY13" fmla="*/ 285750 h 931069"/>
                <a:gd name="connsiteX14" fmla="*/ 347663 w 611981"/>
                <a:gd name="connsiteY14" fmla="*/ 369094 h 931069"/>
                <a:gd name="connsiteX15" fmla="*/ 390525 w 611981"/>
                <a:gd name="connsiteY15" fmla="*/ 411956 h 931069"/>
                <a:gd name="connsiteX16" fmla="*/ 407194 w 611981"/>
                <a:gd name="connsiteY16" fmla="*/ 426244 h 931069"/>
                <a:gd name="connsiteX17" fmla="*/ 423863 w 611981"/>
                <a:gd name="connsiteY17" fmla="*/ 433388 h 931069"/>
                <a:gd name="connsiteX18" fmla="*/ 433388 w 611981"/>
                <a:gd name="connsiteY18" fmla="*/ 435769 h 931069"/>
                <a:gd name="connsiteX19" fmla="*/ 452438 w 611981"/>
                <a:gd name="connsiteY19" fmla="*/ 426244 h 931069"/>
                <a:gd name="connsiteX20" fmla="*/ 519113 w 611981"/>
                <a:gd name="connsiteY20" fmla="*/ 390525 h 931069"/>
                <a:gd name="connsiteX21" fmla="*/ 573881 w 611981"/>
                <a:gd name="connsiteY21" fmla="*/ 359569 h 931069"/>
                <a:gd name="connsiteX22" fmla="*/ 611981 w 611981"/>
                <a:gd name="connsiteY22" fmla="*/ 340519 h 931069"/>
                <a:gd name="connsiteX23" fmla="*/ 509588 w 611981"/>
                <a:gd name="connsiteY23" fmla="*/ 600075 h 931069"/>
                <a:gd name="connsiteX24" fmla="*/ 504825 w 611981"/>
                <a:gd name="connsiteY24" fmla="*/ 635794 h 931069"/>
                <a:gd name="connsiteX25" fmla="*/ 509588 w 611981"/>
                <a:gd name="connsiteY25" fmla="*/ 676275 h 931069"/>
                <a:gd name="connsiteX26" fmla="*/ 516731 w 611981"/>
                <a:gd name="connsiteY26" fmla="*/ 719138 h 931069"/>
                <a:gd name="connsiteX27" fmla="*/ 523875 w 611981"/>
                <a:gd name="connsiteY27" fmla="*/ 776288 h 931069"/>
                <a:gd name="connsiteX28" fmla="*/ 526256 w 611981"/>
                <a:gd name="connsiteY28" fmla="*/ 831056 h 931069"/>
                <a:gd name="connsiteX29" fmla="*/ 521494 w 611981"/>
                <a:gd name="connsiteY29" fmla="*/ 862013 h 931069"/>
                <a:gd name="connsiteX30" fmla="*/ 507206 w 611981"/>
                <a:gd name="connsiteY30" fmla="*/ 902494 h 931069"/>
                <a:gd name="connsiteX31" fmla="*/ 492919 w 611981"/>
                <a:gd name="connsiteY31" fmla="*/ 926306 h 931069"/>
                <a:gd name="connsiteX32" fmla="*/ 483394 w 611981"/>
                <a:gd name="connsiteY32" fmla="*/ 931069 h 931069"/>
                <a:gd name="connsiteX33" fmla="*/ 471488 w 611981"/>
                <a:gd name="connsiteY33" fmla="*/ 931069 h 931069"/>
                <a:gd name="connsiteX34" fmla="*/ 457200 w 611981"/>
                <a:gd name="connsiteY34" fmla="*/ 926306 h 931069"/>
                <a:gd name="connsiteX35" fmla="*/ 426244 w 611981"/>
                <a:gd name="connsiteY35" fmla="*/ 907256 h 931069"/>
                <a:gd name="connsiteX36" fmla="*/ 359569 w 611981"/>
                <a:gd name="connsiteY36" fmla="*/ 859631 h 931069"/>
                <a:gd name="connsiteX37" fmla="*/ 311944 w 611981"/>
                <a:gd name="connsiteY37" fmla="*/ 814388 h 931069"/>
                <a:gd name="connsiteX38" fmla="*/ 269081 w 611981"/>
                <a:gd name="connsiteY38" fmla="*/ 764381 h 931069"/>
                <a:gd name="connsiteX39" fmla="*/ 228600 w 611981"/>
                <a:gd name="connsiteY39" fmla="*/ 707231 h 931069"/>
                <a:gd name="connsiteX40" fmla="*/ 211931 w 611981"/>
                <a:gd name="connsiteY40" fmla="*/ 678656 h 931069"/>
                <a:gd name="connsiteX41" fmla="*/ 176213 w 611981"/>
                <a:gd name="connsiteY41" fmla="*/ 573881 h 931069"/>
                <a:gd name="connsiteX42" fmla="*/ 100013 w 611981"/>
                <a:gd name="connsiteY42" fmla="*/ 342900 h 931069"/>
                <a:gd name="connsiteX0" fmla="*/ 100013 w 573881"/>
                <a:gd name="connsiteY0" fmla="*/ 342900 h 931069"/>
                <a:gd name="connsiteX1" fmla="*/ 50006 w 573881"/>
                <a:gd name="connsiteY1" fmla="*/ 192881 h 931069"/>
                <a:gd name="connsiteX2" fmla="*/ 16669 w 573881"/>
                <a:gd name="connsiteY2" fmla="*/ 92869 h 931069"/>
                <a:gd name="connsiteX3" fmla="*/ 0 w 573881"/>
                <a:gd name="connsiteY3" fmla="*/ 28575 h 931069"/>
                <a:gd name="connsiteX4" fmla="*/ 0 w 573881"/>
                <a:gd name="connsiteY4" fmla="*/ 14288 h 931069"/>
                <a:gd name="connsiteX5" fmla="*/ 4763 w 573881"/>
                <a:gd name="connsiteY5" fmla="*/ 2381 h 931069"/>
                <a:gd name="connsiteX6" fmla="*/ 9525 w 573881"/>
                <a:gd name="connsiteY6" fmla="*/ 0 h 931069"/>
                <a:gd name="connsiteX7" fmla="*/ 23813 w 573881"/>
                <a:gd name="connsiteY7" fmla="*/ 0 h 931069"/>
                <a:gd name="connsiteX8" fmla="*/ 40481 w 573881"/>
                <a:gd name="connsiteY8" fmla="*/ 4763 h 931069"/>
                <a:gd name="connsiteX9" fmla="*/ 69056 w 573881"/>
                <a:gd name="connsiteY9" fmla="*/ 23813 h 931069"/>
                <a:gd name="connsiteX10" fmla="*/ 78581 w 573881"/>
                <a:gd name="connsiteY10" fmla="*/ 33338 h 931069"/>
                <a:gd name="connsiteX11" fmla="*/ 114300 w 573881"/>
                <a:gd name="connsiteY11" fmla="*/ 80963 h 931069"/>
                <a:gd name="connsiteX12" fmla="*/ 202406 w 573881"/>
                <a:gd name="connsiteY12" fmla="*/ 190500 h 931069"/>
                <a:gd name="connsiteX13" fmla="*/ 278606 w 573881"/>
                <a:gd name="connsiteY13" fmla="*/ 285750 h 931069"/>
                <a:gd name="connsiteX14" fmla="*/ 347663 w 573881"/>
                <a:gd name="connsiteY14" fmla="*/ 369094 h 931069"/>
                <a:gd name="connsiteX15" fmla="*/ 390525 w 573881"/>
                <a:gd name="connsiteY15" fmla="*/ 411956 h 931069"/>
                <a:gd name="connsiteX16" fmla="*/ 407194 w 573881"/>
                <a:gd name="connsiteY16" fmla="*/ 426244 h 931069"/>
                <a:gd name="connsiteX17" fmla="*/ 423863 w 573881"/>
                <a:gd name="connsiteY17" fmla="*/ 433388 h 931069"/>
                <a:gd name="connsiteX18" fmla="*/ 433388 w 573881"/>
                <a:gd name="connsiteY18" fmla="*/ 435769 h 931069"/>
                <a:gd name="connsiteX19" fmla="*/ 452438 w 573881"/>
                <a:gd name="connsiteY19" fmla="*/ 426244 h 931069"/>
                <a:gd name="connsiteX20" fmla="*/ 519113 w 573881"/>
                <a:gd name="connsiteY20" fmla="*/ 390525 h 931069"/>
                <a:gd name="connsiteX21" fmla="*/ 573881 w 573881"/>
                <a:gd name="connsiteY21" fmla="*/ 359569 h 931069"/>
                <a:gd name="connsiteX22" fmla="*/ 509588 w 573881"/>
                <a:gd name="connsiteY22" fmla="*/ 600075 h 931069"/>
                <a:gd name="connsiteX23" fmla="*/ 504825 w 573881"/>
                <a:gd name="connsiteY23" fmla="*/ 635794 h 931069"/>
                <a:gd name="connsiteX24" fmla="*/ 509588 w 573881"/>
                <a:gd name="connsiteY24" fmla="*/ 676275 h 931069"/>
                <a:gd name="connsiteX25" fmla="*/ 516731 w 573881"/>
                <a:gd name="connsiteY25" fmla="*/ 719138 h 931069"/>
                <a:gd name="connsiteX26" fmla="*/ 523875 w 573881"/>
                <a:gd name="connsiteY26" fmla="*/ 776288 h 931069"/>
                <a:gd name="connsiteX27" fmla="*/ 526256 w 573881"/>
                <a:gd name="connsiteY27" fmla="*/ 831056 h 931069"/>
                <a:gd name="connsiteX28" fmla="*/ 521494 w 573881"/>
                <a:gd name="connsiteY28" fmla="*/ 862013 h 931069"/>
                <a:gd name="connsiteX29" fmla="*/ 507206 w 573881"/>
                <a:gd name="connsiteY29" fmla="*/ 902494 h 931069"/>
                <a:gd name="connsiteX30" fmla="*/ 492919 w 573881"/>
                <a:gd name="connsiteY30" fmla="*/ 926306 h 931069"/>
                <a:gd name="connsiteX31" fmla="*/ 483394 w 573881"/>
                <a:gd name="connsiteY31" fmla="*/ 931069 h 931069"/>
                <a:gd name="connsiteX32" fmla="*/ 471488 w 573881"/>
                <a:gd name="connsiteY32" fmla="*/ 931069 h 931069"/>
                <a:gd name="connsiteX33" fmla="*/ 457200 w 573881"/>
                <a:gd name="connsiteY33" fmla="*/ 926306 h 931069"/>
                <a:gd name="connsiteX34" fmla="*/ 426244 w 573881"/>
                <a:gd name="connsiteY34" fmla="*/ 907256 h 931069"/>
                <a:gd name="connsiteX35" fmla="*/ 359569 w 573881"/>
                <a:gd name="connsiteY35" fmla="*/ 859631 h 931069"/>
                <a:gd name="connsiteX36" fmla="*/ 311944 w 573881"/>
                <a:gd name="connsiteY36" fmla="*/ 814388 h 931069"/>
                <a:gd name="connsiteX37" fmla="*/ 269081 w 573881"/>
                <a:gd name="connsiteY37" fmla="*/ 764381 h 931069"/>
                <a:gd name="connsiteX38" fmla="*/ 228600 w 573881"/>
                <a:gd name="connsiteY38" fmla="*/ 707231 h 931069"/>
                <a:gd name="connsiteX39" fmla="*/ 211931 w 573881"/>
                <a:gd name="connsiteY39" fmla="*/ 678656 h 931069"/>
                <a:gd name="connsiteX40" fmla="*/ 176213 w 573881"/>
                <a:gd name="connsiteY40" fmla="*/ 573881 h 931069"/>
                <a:gd name="connsiteX41" fmla="*/ 100013 w 573881"/>
                <a:gd name="connsiteY41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19113 w 526256"/>
                <a:gd name="connsiteY20" fmla="*/ 390525 h 931069"/>
                <a:gd name="connsiteX21" fmla="*/ 509588 w 526256"/>
                <a:gd name="connsiteY21" fmla="*/ 600075 h 931069"/>
                <a:gd name="connsiteX22" fmla="*/ 504825 w 526256"/>
                <a:gd name="connsiteY22" fmla="*/ 635794 h 931069"/>
                <a:gd name="connsiteX23" fmla="*/ 509588 w 526256"/>
                <a:gd name="connsiteY23" fmla="*/ 676275 h 931069"/>
                <a:gd name="connsiteX24" fmla="*/ 516731 w 526256"/>
                <a:gd name="connsiteY24" fmla="*/ 719138 h 931069"/>
                <a:gd name="connsiteX25" fmla="*/ 523875 w 526256"/>
                <a:gd name="connsiteY25" fmla="*/ 776288 h 931069"/>
                <a:gd name="connsiteX26" fmla="*/ 526256 w 526256"/>
                <a:gd name="connsiteY26" fmla="*/ 831056 h 931069"/>
                <a:gd name="connsiteX27" fmla="*/ 521494 w 526256"/>
                <a:gd name="connsiteY27" fmla="*/ 862013 h 931069"/>
                <a:gd name="connsiteX28" fmla="*/ 507206 w 526256"/>
                <a:gd name="connsiteY28" fmla="*/ 902494 h 931069"/>
                <a:gd name="connsiteX29" fmla="*/ 492919 w 526256"/>
                <a:gd name="connsiteY29" fmla="*/ 926306 h 931069"/>
                <a:gd name="connsiteX30" fmla="*/ 483394 w 526256"/>
                <a:gd name="connsiteY30" fmla="*/ 931069 h 931069"/>
                <a:gd name="connsiteX31" fmla="*/ 471488 w 526256"/>
                <a:gd name="connsiteY31" fmla="*/ 931069 h 931069"/>
                <a:gd name="connsiteX32" fmla="*/ 457200 w 526256"/>
                <a:gd name="connsiteY32" fmla="*/ 926306 h 931069"/>
                <a:gd name="connsiteX33" fmla="*/ 426244 w 526256"/>
                <a:gd name="connsiteY33" fmla="*/ 907256 h 931069"/>
                <a:gd name="connsiteX34" fmla="*/ 359569 w 526256"/>
                <a:gd name="connsiteY34" fmla="*/ 859631 h 931069"/>
                <a:gd name="connsiteX35" fmla="*/ 311944 w 526256"/>
                <a:gd name="connsiteY35" fmla="*/ 814388 h 931069"/>
                <a:gd name="connsiteX36" fmla="*/ 269081 w 526256"/>
                <a:gd name="connsiteY36" fmla="*/ 764381 h 931069"/>
                <a:gd name="connsiteX37" fmla="*/ 228600 w 526256"/>
                <a:gd name="connsiteY37" fmla="*/ 707231 h 931069"/>
                <a:gd name="connsiteX38" fmla="*/ 211931 w 526256"/>
                <a:gd name="connsiteY38" fmla="*/ 678656 h 931069"/>
                <a:gd name="connsiteX39" fmla="*/ 176213 w 526256"/>
                <a:gd name="connsiteY39" fmla="*/ 573881 h 931069"/>
                <a:gd name="connsiteX40" fmla="*/ 100013 w 526256"/>
                <a:gd name="connsiteY40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452438 w 526256"/>
                <a:gd name="connsiteY19" fmla="*/ 426244 h 931069"/>
                <a:gd name="connsiteX20" fmla="*/ 509588 w 526256"/>
                <a:gd name="connsiteY20" fmla="*/ 600075 h 931069"/>
                <a:gd name="connsiteX21" fmla="*/ 504825 w 526256"/>
                <a:gd name="connsiteY21" fmla="*/ 635794 h 931069"/>
                <a:gd name="connsiteX22" fmla="*/ 509588 w 526256"/>
                <a:gd name="connsiteY22" fmla="*/ 676275 h 931069"/>
                <a:gd name="connsiteX23" fmla="*/ 516731 w 526256"/>
                <a:gd name="connsiteY23" fmla="*/ 719138 h 931069"/>
                <a:gd name="connsiteX24" fmla="*/ 523875 w 526256"/>
                <a:gd name="connsiteY24" fmla="*/ 776288 h 931069"/>
                <a:gd name="connsiteX25" fmla="*/ 526256 w 526256"/>
                <a:gd name="connsiteY25" fmla="*/ 831056 h 931069"/>
                <a:gd name="connsiteX26" fmla="*/ 521494 w 526256"/>
                <a:gd name="connsiteY26" fmla="*/ 862013 h 931069"/>
                <a:gd name="connsiteX27" fmla="*/ 507206 w 526256"/>
                <a:gd name="connsiteY27" fmla="*/ 902494 h 931069"/>
                <a:gd name="connsiteX28" fmla="*/ 492919 w 526256"/>
                <a:gd name="connsiteY28" fmla="*/ 926306 h 931069"/>
                <a:gd name="connsiteX29" fmla="*/ 483394 w 526256"/>
                <a:gd name="connsiteY29" fmla="*/ 931069 h 931069"/>
                <a:gd name="connsiteX30" fmla="*/ 471488 w 526256"/>
                <a:gd name="connsiteY30" fmla="*/ 931069 h 931069"/>
                <a:gd name="connsiteX31" fmla="*/ 457200 w 526256"/>
                <a:gd name="connsiteY31" fmla="*/ 926306 h 931069"/>
                <a:gd name="connsiteX32" fmla="*/ 426244 w 526256"/>
                <a:gd name="connsiteY32" fmla="*/ 907256 h 931069"/>
                <a:gd name="connsiteX33" fmla="*/ 359569 w 526256"/>
                <a:gd name="connsiteY33" fmla="*/ 859631 h 931069"/>
                <a:gd name="connsiteX34" fmla="*/ 311944 w 526256"/>
                <a:gd name="connsiteY34" fmla="*/ 814388 h 931069"/>
                <a:gd name="connsiteX35" fmla="*/ 269081 w 526256"/>
                <a:gd name="connsiteY35" fmla="*/ 764381 h 931069"/>
                <a:gd name="connsiteX36" fmla="*/ 228600 w 526256"/>
                <a:gd name="connsiteY36" fmla="*/ 707231 h 931069"/>
                <a:gd name="connsiteX37" fmla="*/ 211931 w 526256"/>
                <a:gd name="connsiteY37" fmla="*/ 678656 h 931069"/>
                <a:gd name="connsiteX38" fmla="*/ 176213 w 526256"/>
                <a:gd name="connsiteY38" fmla="*/ 573881 h 931069"/>
                <a:gd name="connsiteX39" fmla="*/ 100013 w 526256"/>
                <a:gd name="connsiteY39" fmla="*/ 342900 h 931069"/>
                <a:gd name="connsiteX0" fmla="*/ 100013 w 526256"/>
                <a:gd name="connsiteY0" fmla="*/ 342900 h 931069"/>
                <a:gd name="connsiteX1" fmla="*/ 50006 w 526256"/>
                <a:gd name="connsiteY1" fmla="*/ 192881 h 931069"/>
                <a:gd name="connsiteX2" fmla="*/ 16669 w 526256"/>
                <a:gd name="connsiteY2" fmla="*/ 92869 h 931069"/>
                <a:gd name="connsiteX3" fmla="*/ 0 w 526256"/>
                <a:gd name="connsiteY3" fmla="*/ 28575 h 931069"/>
                <a:gd name="connsiteX4" fmla="*/ 0 w 526256"/>
                <a:gd name="connsiteY4" fmla="*/ 14288 h 931069"/>
                <a:gd name="connsiteX5" fmla="*/ 4763 w 526256"/>
                <a:gd name="connsiteY5" fmla="*/ 2381 h 931069"/>
                <a:gd name="connsiteX6" fmla="*/ 9525 w 526256"/>
                <a:gd name="connsiteY6" fmla="*/ 0 h 931069"/>
                <a:gd name="connsiteX7" fmla="*/ 23813 w 526256"/>
                <a:gd name="connsiteY7" fmla="*/ 0 h 931069"/>
                <a:gd name="connsiteX8" fmla="*/ 40481 w 526256"/>
                <a:gd name="connsiteY8" fmla="*/ 4763 h 931069"/>
                <a:gd name="connsiteX9" fmla="*/ 69056 w 526256"/>
                <a:gd name="connsiteY9" fmla="*/ 23813 h 931069"/>
                <a:gd name="connsiteX10" fmla="*/ 78581 w 526256"/>
                <a:gd name="connsiteY10" fmla="*/ 33338 h 931069"/>
                <a:gd name="connsiteX11" fmla="*/ 114300 w 526256"/>
                <a:gd name="connsiteY11" fmla="*/ 80963 h 931069"/>
                <a:gd name="connsiteX12" fmla="*/ 202406 w 526256"/>
                <a:gd name="connsiteY12" fmla="*/ 190500 h 931069"/>
                <a:gd name="connsiteX13" fmla="*/ 278606 w 526256"/>
                <a:gd name="connsiteY13" fmla="*/ 285750 h 931069"/>
                <a:gd name="connsiteX14" fmla="*/ 347663 w 526256"/>
                <a:gd name="connsiteY14" fmla="*/ 369094 h 931069"/>
                <a:gd name="connsiteX15" fmla="*/ 390525 w 526256"/>
                <a:gd name="connsiteY15" fmla="*/ 411956 h 931069"/>
                <a:gd name="connsiteX16" fmla="*/ 407194 w 526256"/>
                <a:gd name="connsiteY16" fmla="*/ 426244 h 931069"/>
                <a:gd name="connsiteX17" fmla="*/ 423863 w 526256"/>
                <a:gd name="connsiteY17" fmla="*/ 433388 h 931069"/>
                <a:gd name="connsiteX18" fmla="*/ 433388 w 526256"/>
                <a:gd name="connsiteY18" fmla="*/ 435769 h 931069"/>
                <a:gd name="connsiteX19" fmla="*/ 509588 w 526256"/>
                <a:gd name="connsiteY19" fmla="*/ 600075 h 931069"/>
                <a:gd name="connsiteX20" fmla="*/ 504825 w 526256"/>
                <a:gd name="connsiteY20" fmla="*/ 635794 h 931069"/>
                <a:gd name="connsiteX21" fmla="*/ 509588 w 526256"/>
                <a:gd name="connsiteY21" fmla="*/ 676275 h 931069"/>
                <a:gd name="connsiteX22" fmla="*/ 516731 w 526256"/>
                <a:gd name="connsiteY22" fmla="*/ 719138 h 931069"/>
                <a:gd name="connsiteX23" fmla="*/ 523875 w 526256"/>
                <a:gd name="connsiteY23" fmla="*/ 776288 h 931069"/>
                <a:gd name="connsiteX24" fmla="*/ 526256 w 526256"/>
                <a:gd name="connsiteY24" fmla="*/ 831056 h 931069"/>
                <a:gd name="connsiteX25" fmla="*/ 521494 w 526256"/>
                <a:gd name="connsiteY25" fmla="*/ 862013 h 931069"/>
                <a:gd name="connsiteX26" fmla="*/ 507206 w 526256"/>
                <a:gd name="connsiteY26" fmla="*/ 902494 h 931069"/>
                <a:gd name="connsiteX27" fmla="*/ 492919 w 526256"/>
                <a:gd name="connsiteY27" fmla="*/ 926306 h 931069"/>
                <a:gd name="connsiteX28" fmla="*/ 483394 w 526256"/>
                <a:gd name="connsiteY28" fmla="*/ 931069 h 931069"/>
                <a:gd name="connsiteX29" fmla="*/ 471488 w 526256"/>
                <a:gd name="connsiteY29" fmla="*/ 931069 h 931069"/>
                <a:gd name="connsiteX30" fmla="*/ 457200 w 526256"/>
                <a:gd name="connsiteY30" fmla="*/ 926306 h 931069"/>
                <a:gd name="connsiteX31" fmla="*/ 426244 w 526256"/>
                <a:gd name="connsiteY31" fmla="*/ 907256 h 931069"/>
                <a:gd name="connsiteX32" fmla="*/ 359569 w 526256"/>
                <a:gd name="connsiteY32" fmla="*/ 859631 h 931069"/>
                <a:gd name="connsiteX33" fmla="*/ 311944 w 526256"/>
                <a:gd name="connsiteY33" fmla="*/ 814388 h 931069"/>
                <a:gd name="connsiteX34" fmla="*/ 269081 w 526256"/>
                <a:gd name="connsiteY34" fmla="*/ 764381 h 931069"/>
                <a:gd name="connsiteX35" fmla="*/ 228600 w 526256"/>
                <a:gd name="connsiteY35" fmla="*/ 707231 h 931069"/>
                <a:gd name="connsiteX36" fmla="*/ 211931 w 526256"/>
                <a:gd name="connsiteY36" fmla="*/ 678656 h 931069"/>
                <a:gd name="connsiteX37" fmla="*/ 176213 w 526256"/>
                <a:gd name="connsiteY37" fmla="*/ 573881 h 931069"/>
                <a:gd name="connsiteX38" fmla="*/ 100013 w 526256"/>
                <a:gd name="connsiteY38" fmla="*/ 342900 h 931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26256" h="931069">
                  <a:moveTo>
                    <a:pt x="100013" y="342900"/>
                  </a:moveTo>
                  <a:lnTo>
                    <a:pt x="50006" y="192881"/>
                  </a:lnTo>
                  <a:lnTo>
                    <a:pt x="16669" y="928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2381"/>
                  </a:lnTo>
                  <a:lnTo>
                    <a:pt x="9525" y="0"/>
                  </a:lnTo>
                  <a:lnTo>
                    <a:pt x="23813" y="0"/>
                  </a:lnTo>
                  <a:lnTo>
                    <a:pt x="40481" y="4763"/>
                  </a:lnTo>
                  <a:lnTo>
                    <a:pt x="69056" y="23813"/>
                  </a:lnTo>
                  <a:lnTo>
                    <a:pt x="78581" y="33338"/>
                  </a:lnTo>
                  <a:lnTo>
                    <a:pt x="114300" y="80963"/>
                  </a:lnTo>
                  <a:lnTo>
                    <a:pt x="202406" y="190500"/>
                  </a:lnTo>
                  <a:lnTo>
                    <a:pt x="278606" y="285750"/>
                  </a:lnTo>
                  <a:lnTo>
                    <a:pt x="347663" y="369094"/>
                  </a:lnTo>
                  <a:lnTo>
                    <a:pt x="390525" y="411956"/>
                  </a:lnTo>
                  <a:lnTo>
                    <a:pt x="407194" y="426244"/>
                  </a:lnTo>
                  <a:lnTo>
                    <a:pt x="423863" y="433388"/>
                  </a:lnTo>
                  <a:lnTo>
                    <a:pt x="433388" y="435769"/>
                  </a:lnTo>
                  <a:lnTo>
                    <a:pt x="509588" y="600075"/>
                  </a:lnTo>
                  <a:lnTo>
                    <a:pt x="504825" y="635794"/>
                  </a:lnTo>
                  <a:lnTo>
                    <a:pt x="509588" y="676275"/>
                  </a:lnTo>
                  <a:lnTo>
                    <a:pt x="516731" y="719138"/>
                  </a:lnTo>
                  <a:lnTo>
                    <a:pt x="523875" y="776288"/>
                  </a:lnTo>
                  <a:lnTo>
                    <a:pt x="526256" y="831056"/>
                  </a:lnTo>
                  <a:lnTo>
                    <a:pt x="521494" y="862013"/>
                  </a:lnTo>
                  <a:lnTo>
                    <a:pt x="507206" y="902494"/>
                  </a:lnTo>
                  <a:lnTo>
                    <a:pt x="492919" y="926306"/>
                  </a:lnTo>
                  <a:lnTo>
                    <a:pt x="483394" y="931069"/>
                  </a:lnTo>
                  <a:lnTo>
                    <a:pt x="471488" y="931069"/>
                  </a:lnTo>
                  <a:lnTo>
                    <a:pt x="457200" y="926306"/>
                  </a:lnTo>
                  <a:lnTo>
                    <a:pt x="426244" y="907256"/>
                  </a:lnTo>
                  <a:lnTo>
                    <a:pt x="359569" y="859631"/>
                  </a:lnTo>
                  <a:lnTo>
                    <a:pt x="311944" y="814388"/>
                  </a:lnTo>
                  <a:lnTo>
                    <a:pt x="269081" y="764381"/>
                  </a:lnTo>
                  <a:lnTo>
                    <a:pt x="228600" y="707231"/>
                  </a:lnTo>
                  <a:lnTo>
                    <a:pt x="211931" y="678656"/>
                  </a:lnTo>
                  <a:lnTo>
                    <a:pt x="176213" y="573881"/>
                  </a:lnTo>
                  <a:lnTo>
                    <a:pt x="100013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9DAE68F3-4A8A-4629-A635-69ECF0A8A610}"/>
                </a:ext>
              </a:extLst>
            </p:cNvPr>
            <p:cNvSpPr/>
            <p:nvPr/>
          </p:nvSpPr>
          <p:spPr>
            <a:xfrm>
              <a:off x="4408488" y="3656013"/>
              <a:ext cx="447675" cy="1263650"/>
            </a:xfrm>
            <a:custGeom>
              <a:avLst/>
              <a:gdLst>
                <a:gd name="connsiteX0" fmla="*/ 326231 w 447675"/>
                <a:gd name="connsiteY0" fmla="*/ 321469 h 1264444"/>
                <a:gd name="connsiteX1" fmla="*/ 319087 w 447675"/>
                <a:gd name="connsiteY1" fmla="*/ 381000 h 1264444"/>
                <a:gd name="connsiteX2" fmla="*/ 307181 w 447675"/>
                <a:gd name="connsiteY2" fmla="*/ 447675 h 1264444"/>
                <a:gd name="connsiteX3" fmla="*/ 290512 w 447675"/>
                <a:gd name="connsiteY3" fmla="*/ 514350 h 1264444"/>
                <a:gd name="connsiteX4" fmla="*/ 250031 w 447675"/>
                <a:gd name="connsiteY4" fmla="*/ 626269 h 1264444"/>
                <a:gd name="connsiteX5" fmla="*/ 171450 w 447675"/>
                <a:gd name="connsiteY5" fmla="*/ 788194 h 1264444"/>
                <a:gd name="connsiteX6" fmla="*/ 47625 w 447675"/>
                <a:gd name="connsiteY6" fmla="*/ 985837 h 1264444"/>
                <a:gd name="connsiteX7" fmla="*/ 4762 w 447675"/>
                <a:gd name="connsiteY7" fmla="*/ 1042987 h 1264444"/>
                <a:gd name="connsiteX8" fmla="*/ 0 w 447675"/>
                <a:gd name="connsiteY8" fmla="*/ 1071562 h 1264444"/>
                <a:gd name="connsiteX9" fmla="*/ 4762 w 447675"/>
                <a:gd name="connsiteY9" fmla="*/ 1140619 h 1264444"/>
                <a:gd name="connsiteX10" fmla="*/ 19050 w 447675"/>
                <a:gd name="connsiteY10" fmla="*/ 1195387 h 1264444"/>
                <a:gd name="connsiteX11" fmla="*/ 30956 w 447675"/>
                <a:gd name="connsiteY11" fmla="*/ 1223962 h 1264444"/>
                <a:gd name="connsiteX12" fmla="*/ 45244 w 447675"/>
                <a:gd name="connsiteY12" fmla="*/ 1245394 h 1264444"/>
                <a:gd name="connsiteX13" fmla="*/ 57150 w 447675"/>
                <a:gd name="connsiteY13" fmla="*/ 1254919 h 1264444"/>
                <a:gd name="connsiteX14" fmla="*/ 85725 w 447675"/>
                <a:gd name="connsiteY14" fmla="*/ 1264444 h 1264444"/>
                <a:gd name="connsiteX15" fmla="*/ 119062 w 447675"/>
                <a:gd name="connsiteY15" fmla="*/ 1264444 h 1264444"/>
                <a:gd name="connsiteX16" fmla="*/ 169069 w 447675"/>
                <a:gd name="connsiteY16" fmla="*/ 1252537 h 1264444"/>
                <a:gd name="connsiteX17" fmla="*/ 211931 w 447675"/>
                <a:gd name="connsiteY17" fmla="*/ 1231106 h 1264444"/>
                <a:gd name="connsiteX18" fmla="*/ 230981 w 447675"/>
                <a:gd name="connsiteY18" fmla="*/ 1214437 h 1264444"/>
                <a:gd name="connsiteX19" fmla="*/ 269081 w 447675"/>
                <a:gd name="connsiteY19" fmla="*/ 1162050 h 1264444"/>
                <a:gd name="connsiteX20" fmla="*/ 323850 w 447675"/>
                <a:gd name="connsiteY20" fmla="*/ 1059656 h 1264444"/>
                <a:gd name="connsiteX21" fmla="*/ 359569 w 447675"/>
                <a:gd name="connsiteY21" fmla="*/ 978694 h 1264444"/>
                <a:gd name="connsiteX22" fmla="*/ 383381 w 447675"/>
                <a:gd name="connsiteY22" fmla="*/ 912019 h 1264444"/>
                <a:gd name="connsiteX23" fmla="*/ 407194 w 447675"/>
                <a:gd name="connsiteY23" fmla="*/ 823912 h 1264444"/>
                <a:gd name="connsiteX24" fmla="*/ 431006 w 447675"/>
                <a:gd name="connsiteY24" fmla="*/ 719137 h 1264444"/>
                <a:gd name="connsiteX25" fmla="*/ 440531 w 447675"/>
                <a:gd name="connsiteY25" fmla="*/ 645319 h 1264444"/>
                <a:gd name="connsiteX26" fmla="*/ 445294 w 447675"/>
                <a:gd name="connsiteY26" fmla="*/ 581025 h 1264444"/>
                <a:gd name="connsiteX27" fmla="*/ 447675 w 447675"/>
                <a:gd name="connsiteY27" fmla="*/ 488156 h 1264444"/>
                <a:gd name="connsiteX28" fmla="*/ 442912 w 447675"/>
                <a:gd name="connsiteY28" fmla="*/ 359569 h 1264444"/>
                <a:gd name="connsiteX29" fmla="*/ 431006 w 447675"/>
                <a:gd name="connsiteY29" fmla="*/ 240506 h 1264444"/>
                <a:gd name="connsiteX30" fmla="*/ 409575 w 447675"/>
                <a:gd name="connsiteY30" fmla="*/ 69056 h 1264444"/>
                <a:gd name="connsiteX31" fmla="*/ 400050 w 447675"/>
                <a:gd name="connsiteY31" fmla="*/ 40481 h 1264444"/>
                <a:gd name="connsiteX32" fmla="*/ 390525 w 447675"/>
                <a:gd name="connsiteY32" fmla="*/ 21431 h 1264444"/>
                <a:gd name="connsiteX33" fmla="*/ 373856 w 447675"/>
                <a:gd name="connsiteY33" fmla="*/ 7144 h 1264444"/>
                <a:gd name="connsiteX34" fmla="*/ 357187 w 447675"/>
                <a:gd name="connsiteY34" fmla="*/ 0 h 1264444"/>
                <a:gd name="connsiteX35" fmla="*/ 352425 w 447675"/>
                <a:gd name="connsiteY35" fmla="*/ 0 h 1264444"/>
                <a:gd name="connsiteX36" fmla="*/ 342900 w 447675"/>
                <a:gd name="connsiteY36" fmla="*/ 4762 h 1264444"/>
                <a:gd name="connsiteX37" fmla="*/ 338137 w 447675"/>
                <a:gd name="connsiteY37" fmla="*/ 21431 h 1264444"/>
                <a:gd name="connsiteX38" fmla="*/ 335756 w 447675"/>
                <a:gd name="connsiteY38" fmla="*/ 97631 h 1264444"/>
                <a:gd name="connsiteX39" fmla="*/ 330994 w 447675"/>
                <a:gd name="connsiteY39" fmla="*/ 271462 h 1264444"/>
                <a:gd name="connsiteX40" fmla="*/ 326231 w 447675"/>
                <a:gd name="connsiteY40" fmla="*/ 321469 h 126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47675" h="1264444">
                  <a:moveTo>
                    <a:pt x="326231" y="321469"/>
                  </a:moveTo>
                  <a:lnTo>
                    <a:pt x="319087" y="381000"/>
                  </a:lnTo>
                  <a:lnTo>
                    <a:pt x="307181" y="447675"/>
                  </a:lnTo>
                  <a:lnTo>
                    <a:pt x="290512" y="514350"/>
                  </a:lnTo>
                  <a:lnTo>
                    <a:pt x="250031" y="626269"/>
                  </a:lnTo>
                  <a:lnTo>
                    <a:pt x="171450" y="788194"/>
                  </a:lnTo>
                  <a:lnTo>
                    <a:pt x="47625" y="985837"/>
                  </a:lnTo>
                  <a:lnTo>
                    <a:pt x="4762" y="1042987"/>
                  </a:lnTo>
                  <a:lnTo>
                    <a:pt x="0" y="1071562"/>
                  </a:lnTo>
                  <a:lnTo>
                    <a:pt x="4762" y="1140619"/>
                  </a:lnTo>
                  <a:lnTo>
                    <a:pt x="19050" y="1195387"/>
                  </a:lnTo>
                  <a:lnTo>
                    <a:pt x="30956" y="1223962"/>
                  </a:lnTo>
                  <a:lnTo>
                    <a:pt x="45244" y="1245394"/>
                  </a:lnTo>
                  <a:lnTo>
                    <a:pt x="57150" y="1254919"/>
                  </a:lnTo>
                  <a:lnTo>
                    <a:pt x="85725" y="1264444"/>
                  </a:lnTo>
                  <a:lnTo>
                    <a:pt x="119062" y="1264444"/>
                  </a:lnTo>
                  <a:lnTo>
                    <a:pt x="169069" y="1252537"/>
                  </a:lnTo>
                  <a:lnTo>
                    <a:pt x="211931" y="1231106"/>
                  </a:lnTo>
                  <a:lnTo>
                    <a:pt x="230981" y="1214437"/>
                  </a:lnTo>
                  <a:lnTo>
                    <a:pt x="269081" y="1162050"/>
                  </a:lnTo>
                  <a:lnTo>
                    <a:pt x="323850" y="1059656"/>
                  </a:lnTo>
                  <a:lnTo>
                    <a:pt x="359569" y="978694"/>
                  </a:lnTo>
                  <a:lnTo>
                    <a:pt x="383381" y="912019"/>
                  </a:lnTo>
                  <a:lnTo>
                    <a:pt x="407194" y="823912"/>
                  </a:lnTo>
                  <a:lnTo>
                    <a:pt x="431006" y="719137"/>
                  </a:lnTo>
                  <a:lnTo>
                    <a:pt x="440531" y="645319"/>
                  </a:lnTo>
                  <a:lnTo>
                    <a:pt x="445294" y="581025"/>
                  </a:lnTo>
                  <a:cubicBezTo>
                    <a:pt x="446088" y="550069"/>
                    <a:pt x="446881" y="519112"/>
                    <a:pt x="447675" y="488156"/>
                  </a:cubicBezTo>
                  <a:lnTo>
                    <a:pt x="442912" y="359569"/>
                  </a:lnTo>
                  <a:lnTo>
                    <a:pt x="431006" y="240506"/>
                  </a:lnTo>
                  <a:lnTo>
                    <a:pt x="409575" y="69056"/>
                  </a:lnTo>
                  <a:lnTo>
                    <a:pt x="400050" y="40481"/>
                  </a:lnTo>
                  <a:lnTo>
                    <a:pt x="390525" y="21431"/>
                  </a:lnTo>
                  <a:lnTo>
                    <a:pt x="373856" y="7144"/>
                  </a:lnTo>
                  <a:lnTo>
                    <a:pt x="357187" y="0"/>
                  </a:lnTo>
                  <a:lnTo>
                    <a:pt x="352425" y="0"/>
                  </a:lnTo>
                  <a:lnTo>
                    <a:pt x="342900" y="4762"/>
                  </a:lnTo>
                  <a:lnTo>
                    <a:pt x="338137" y="21431"/>
                  </a:lnTo>
                  <a:cubicBezTo>
                    <a:pt x="337343" y="46831"/>
                    <a:pt x="336550" y="72231"/>
                    <a:pt x="335756" y="97631"/>
                  </a:cubicBezTo>
                  <a:lnTo>
                    <a:pt x="330994" y="271462"/>
                  </a:lnTo>
                  <a:lnTo>
                    <a:pt x="326231" y="3214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A4101E3-DF77-45A3-A5A2-B1CD0511BE78}"/>
                </a:ext>
              </a:extLst>
            </p:cNvPr>
            <p:cNvSpPr/>
            <p:nvPr/>
          </p:nvSpPr>
          <p:spPr>
            <a:xfrm>
              <a:off x="6810375" y="3192463"/>
              <a:ext cx="657225" cy="1179512"/>
            </a:xfrm>
            <a:custGeom>
              <a:avLst/>
              <a:gdLst>
                <a:gd name="connsiteX0" fmla="*/ 257175 w 657225"/>
                <a:gd name="connsiteY0" fmla="*/ 557213 h 1178719"/>
                <a:gd name="connsiteX1" fmla="*/ 223838 w 657225"/>
                <a:gd name="connsiteY1" fmla="*/ 464344 h 1178719"/>
                <a:gd name="connsiteX2" fmla="*/ 192881 w 657225"/>
                <a:gd name="connsiteY2" fmla="*/ 383382 h 1178719"/>
                <a:gd name="connsiteX3" fmla="*/ 150019 w 657225"/>
                <a:gd name="connsiteY3" fmla="*/ 292894 h 1178719"/>
                <a:gd name="connsiteX4" fmla="*/ 95250 w 657225"/>
                <a:gd name="connsiteY4" fmla="*/ 190500 h 1178719"/>
                <a:gd name="connsiteX5" fmla="*/ 45244 w 657225"/>
                <a:gd name="connsiteY5" fmla="*/ 107157 h 1178719"/>
                <a:gd name="connsiteX6" fmla="*/ 14288 w 657225"/>
                <a:gd name="connsiteY6" fmla="*/ 59532 h 1178719"/>
                <a:gd name="connsiteX7" fmla="*/ 2381 w 657225"/>
                <a:gd name="connsiteY7" fmla="*/ 38100 h 1178719"/>
                <a:gd name="connsiteX8" fmla="*/ 0 w 657225"/>
                <a:gd name="connsiteY8" fmla="*/ 16669 h 1178719"/>
                <a:gd name="connsiteX9" fmla="*/ 0 w 657225"/>
                <a:gd name="connsiteY9" fmla="*/ 7144 h 1178719"/>
                <a:gd name="connsiteX10" fmla="*/ 9525 w 657225"/>
                <a:gd name="connsiteY10" fmla="*/ 0 h 1178719"/>
                <a:gd name="connsiteX11" fmla="*/ 28575 w 657225"/>
                <a:gd name="connsiteY11" fmla="*/ 2382 h 1178719"/>
                <a:gd name="connsiteX12" fmla="*/ 64294 w 657225"/>
                <a:gd name="connsiteY12" fmla="*/ 19050 h 1178719"/>
                <a:gd name="connsiteX13" fmla="*/ 104775 w 657225"/>
                <a:gd name="connsiteY13" fmla="*/ 52388 h 1178719"/>
                <a:gd name="connsiteX14" fmla="*/ 233363 w 657225"/>
                <a:gd name="connsiteY14" fmla="*/ 166688 h 1178719"/>
                <a:gd name="connsiteX15" fmla="*/ 314325 w 657225"/>
                <a:gd name="connsiteY15" fmla="*/ 247650 h 1178719"/>
                <a:gd name="connsiteX16" fmla="*/ 376238 w 657225"/>
                <a:gd name="connsiteY16" fmla="*/ 314325 h 1178719"/>
                <a:gd name="connsiteX17" fmla="*/ 421481 w 657225"/>
                <a:gd name="connsiteY17" fmla="*/ 366713 h 1178719"/>
                <a:gd name="connsiteX18" fmla="*/ 461963 w 657225"/>
                <a:gd name="connsiteY18" fmla="*/ 419100 h 1178719"/>
                <a:gd name="connsiteX19" fmla="*/ 492919 w 657225"/>
                <a:gd name="connsiteY19" fmla="*/ 461963 h 1178719"/>
                <a:gd name="connsiteX20" fmla="*/ 526256 w 657225"/>
                <a:gd name="connsiteY20" fmla="*/ 514350 h 1178719"/>
                <a:gd name="connsiteX21" fmla="*/ 550069 w 657225"/>
                <a:gd name="connsiteY21" fmla="*/ 557213 h 1178719"/>
                <a:gd name="connsiteX22" fmla="*/ 581025 w 657225"/>
                <a:gd name="connsiteY22" fmla="*/ 616744 h 1178719"/>
                <a:gd name="connsiteX23" fmla="*/ 602456 w 657225"/>
                <a:gd name="connsiteY23" fmla="*/ 669132 h 1178719"/>
                <a:gd name="connsiteX24" fmla="*/ 623888 w 657225"/>
                <a:gd name="connsiteY24" fmla="*/ 723900 h 1178719"/>
                <a:gd name="connsiteX25" fmla="*/ 638175 w 657225"/>
                <a:gd name="connsiteY25" fmla="*/ 783432 h 1178719"/>
                <a:gd name="connsiteX26" fmla="*/ 650081 w 657225"/>
                <a:gd name="connsiteY26" fmla="*/ 840582 h 1178719"/>
                <a:gd name="connsiteX27" fmla="*/ 657225 w 657225"/>
                <a:gd name="connsiteY27" fmla="*/ 916782 h 1178719"/>
                <a:gd name="connsiteX28" fmla="*/ 657225 w 657225"/>
                <a:gd name="connsiteY28" fmla="*/ 971550 h 1178719"/>
                <a:gd name="connsiteX29" fmla="*/ 652463 w 657225"/>
                <a:gd name="connsiteY29" fmla="*/ 1014413 h 1178719"/>
                <a:gd name="connsiteX30" fmla="*/ 640556 w 657225"/>
                <a:gd name="connsiteY30" fmla="*/ 1050132 h 1178719"/>
                <a:gd name="connsiteX31" fmla="*/ 616744 w 657225"/>
                <a:gd name="connsiteY31" fmla="*/ 1090613 h 1178719"/>
                <a:gd name="connsiteX32" fmla="*/ 573881 w 657225"/>
                <a:gd name="connsiteY32" fmla="*/ 1131094 h 1178719"/>
                <a:gd name="connsiteX33" fmla="*/ 519113 w 657225"/>
                <a:gd name="connsiteY33" fmla="*/ 1159669 h 1178719"/>
                <a:gd name="connsiteX34" fmla="*/ 488156 w 657225"/>
                <a:gd name="connsiteY34" fmla="*/ 1173957 h 1178719"/>
                <a:gd name="connsiteX35" fmla="*/ 464344 w 657225"/>
                <a:gd name="connsiteY35" fmla="*/ 1178719 h 1178719"/>
                <a:gd name="connsiteX36" fmla="*/ 438150 w 657225"/>
                <a:gd name="connsiteY36" fmla="*/ 1169194 h 1178719"/>
                <a:gd name="connsiteX37" fmla="*/ 419100 w 657225"/>
                <a:gd name="connsiteY37" fmla="*/ 1154907 h 1178719"/>
                <a:gd name="connsiteX38" fmla="*/ 404813 w 657225"/>
                <a:gd name="connsiteY38" fmla="*/ 1138238 h 1178719"/>
                <a:gd name="connsiteX39" fmla="*/ 385763 w 657225"/>
                <a:gd name="connsiteY39" fmla="*/ 1109663 h 1178719"/>
                <a:gd name="connsiteX40" fmla="*/ 364331 w 657225"/>
                <a:gd name="connsiteY40" fmla="*/ 1054894 h 1178719"/>
                <a:gd name="connsiteX41" fmla="*/ 345281 w 657225"/>
                <a:gd name="connsiteY41" fmla="*/ 976313 h 1178719"/>
                <a:gd name="connsiteX42" fmla="*/ 328613 w 657225"/>
                <a:gd name="connsiteY42" fmla="*/ 864394 h 1178719"/>
                <a:gd name="connsiteX43" fmla="*/ 300038 w 657225"/>
                <a:gd name="connsiteY43" fmla="*/ 709613 h 1178719"/>
                <a:gd name="connsiteX44" fmla="*/ 257175 w 657225"/>
                <a:gd name="connsiteY44" fmla="*/ 557213 h 117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57225" h="1178719">
                  <a:moveTo>
                    <a:pt x="257175" y="557213"/>
                  </a:moveTo>
                  <a:lnTo>
                    <a:pt x="223838" y="464344"/>
                  </a:lnTo>
                  <a:lnTo>
                    <a:pt x="192881" y="383382"/>
                  </a:lnTo>
                  <a:lnTo>
                    <a:pt x="150019" y="292894"/>
                  </a:lnTo>
                  <a:lnTo>
                    <a:pt x="95250" y="190500"/>
                  </a:lnTo>
                  <a:lnTo>
                    <a:pt x="45244" y="107157"/>
                  </a:lnTo>
                  <a:lnTo>
                    <a:pt x="14288" y="59532"/>
                  </a:lnTo>
                  <a:lnTo>
                    <a:pt x="2381" y="38100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8575" y="2382"/>
                  </a:lnTo>
                  <a:lnTo>
                    <a:pt x="64294" y="19050"/>
                  </a:lnTo>
                  <a:lnTo>
                    <a:pt x="104775" y="52388"/>
                  </a:lnTo>
                  <a:lnTo>
                    <a:pt x="233363" y="166688"/>
                  </a:lnTo>
                  <a:lnTo>
                    <a:pt x="314325" y="247650"/>
                  </a:lnTo>
                  <a:lnTo>
                    <a:pt x="376238" y="314325"/>
                  </a:lnTo>
                  <a:lnTo>
                    <a:pt x="421481" y="366713"/>
                  </a:lnTo>
                  <a:lnTo>
                    <a:pt x="461963" y="419100"/>
                  </a:lnTo>
                  <a:lnTo>
                    <a:pt x="492919" y="461963"/>
                  </a:lnTo>
                  <a:lnTo>
                    <a:pt x="526256" y="514350"/>
                  </a:lnTo>
                  <a:lnTo>
                    <a:pt x="550069" y="557213"/>
                  </a:lnTo>
                  <a:lnTo>
                    <a:pt x="581025" y="616744"/>
                  </a:lnTo>
                  <a:lnTo>
                    <a:pt x="602456" y="669132"/>
                  </a:lnTo>
                  <a:lnTo>
                    <a:pt x="623888" y="723900"/>
                  </a:lnTo>
                  <a:lnTo>
                    <a:pt x="638175" y="783432"/>
                  </a:lnTo>
                  <a:lnTo>
                    <a:pt x="650081" y="840582"/>
                  </a:lnTo>
                  <a:lnTo>
                    <a:pt x="657225" y="916782"/>
                  </a:lnTo>
                  <a:lnTo>
                    <a:pt x="657225" y="971550"/>
                  </a:lnTo>
                  <a:lnTo>
                    <a:pt x="652463" y="1014413"/>
                  </a:lnTo>
                  <a:lnTo>
                    <a:pt x="640556" y="1050132"/>
                  </a:lnTo>
                  <a:lnTo>
                    <a:pt x="616744" y="1090613"/>
                  </a:lnTo>
                  <a:lnTo>
                    <a:pt x="573881" y="1131094"/>
                  </a:lnTo>
                  <a:lnTo>
                    <a:pt x="519113" y="1159669"/>
                  </a:lnTo>
                  <a:lnTo>
                    <a:pt x="488156" y="1173957"/>
                  </a:lnTo>
                  <a:lnTo>
                    <a:pt x="464344" y="1178719"/>
                  </a:lnTo>
                  <a:lnTo>
                    <a:pt x="438150" y="1169194"/>
                  </a:lnTo>
                  <a:lnTo>
                    <a:pt x="419100" y="1154907"/>
                  </a:lnTo>
                  <a:lnTo>
                    <a:pt x="404813" y="1138238"/>
                  </a:lnTo>
                  <a:lnTo>
                    <a:pt x="385763" y="1109663"/>
                  </a:lnTo>
                  <a:lnTo>
                    <a:pt x="364331" y="1054894"/>
                  </a:lnTo>
                  <a:lnTo>
                    <a:pt x="345281" y="976313"/>
                  </a:lnTo>
                  <a:lnTo>
                    <a:pt x="328613" y="864394"/>
                  </a:lnTo>
                  <a:lnTo>
                    <a:pt x="300038" y="709613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8136605C-5782-4DA0-AF3A-A839612D8B93}"/>
                </a:ext>
              </a:extLst>
            </p:cNvPr>
            <p:cNvSpPr/>
            <p:nvPr/>
          </p:nvSpPr>
          <p:spPr>
            <a:xfrm rot="16200000">
              <a:off x="3506788" y="2627313"/>
              <a:ext cx="3886200" cy="2184400"/>
            </a:xfrm>
            <a:custGeom>
              <a:avLst/>
              <a:gdLst>
                <a:gd name="connsiteX0" fmla="*/ 1660525 w 3886200"/>
                <a:gd name="connsiteY0" fmla="*/ 1689100 h 2184400"/>
                <a:gd name="connsiteX1" fmla="*/ 1530350 w 3886200"/>
                <a:gd name="connsiteY1" fmla="*/ 1628775 h 2184400"/>
                <a:gd name="connsiteX2" fmla="*/ 1397000 w 3886200"/>
                <a:gd name="connsiteY2" fmla="*/ 1565275 h 2184400"/>
                <a:gd name="connsiteX3" fmla="*/ 1304925 w 3886200"/>
                <a:gd name="connsiteY3" fmla="*/ 1517650 h 2184400"/>
                <a:gd name="connsiteX4" fmla="*/ 1165225 w 3886200"/>
                <a:gd name="connsiteY4" fmla="*/ 1441450 h 2184400"/>
                <a:gd name="connsiteX5" fmla="*/ 1000125 w 3886200"/>
                <a:gd name="connsiteY5" fmla="*/ 1343025 h 2184400"/>
                <a:gd name="connsiteX6" fmla="*/ 927100 w 3886200"/>
                <a:gd name="connsiteY6" fmla="*/ 1295400 h 2184400"/>
                <a:gd name="connsiteX7" fmla="*/ 768350 w 3886200"/>
                <a:gd name="connsiteY7" fmla="*/ 1162050 h 2184400"/>
                <a:gd name="connsiteX8" fmla="*/ 698500 w 3886200"/>
                <a:gd name="connsiteY8" fmla="*/ 1104900 h 2184400"/>
                <a:gd name="connsiteX9" fmla="*/ 622300 w 3886200"/>
                <a:gd name="connsiteY9" fmla="*/ 1038225 h 2184400"/>
                <a:gd name="connsiteX10" fmla="*/ 520700 w 3886200"/>
                <a:gd name="connsiteY10" fmla="*/ 936625 h 2184400"/>
                <a:gd name="connsiteX11" fmla="*/ 431800 w 3886200"/>
                <a:gd name="connsiteY11" fmla="*/ 838200 h 2184400"/>
                <a:gd name="connsiteX12" fmla="*/ 339725 w 3886200"/>
                <a:gd name="connsiteY12" fmla="*/ 720725 h 2184400"/>
                <a:gd name="connsiteX13" fmla="*/ 241300 w 3886200"/>
                <a:gd name="connsiteY13" fmla="*/ 574675 h 2184400"/>
                <a:gd name="connsiteX14" fmla="*/ 152400 w 3886200"/>
                <a:gd name="connsiteY14" fmla="*/ 415925 h 2184400"/>
                <a:gd name="connsiteX15" fmla="*/ 92075 w 3886200"/>
                <a:gd name="connsiteY15" fmla="*/ 292100 h 2184400"/>
                <a:gd name="connsiteX16" fmla="*/ 28575 w 3886200"/>
                <a:gd name="connsiteY16" fmla="*/ 136525 h 2184400"/>
                <a:gd name="connsiteX17" fmla="*/ 3175 w 3886200"/>
                <a:gd name="connsiteY17" fmla="*/ 66675 h 2184400"/>
                <a:gd name="connsiteX18" fmla="*/ 0 w 3886200"/>
                <a:gd name="connsiteY18" fmla="*/ 34925 h 2184400"/>
                <a:gd name="connsiteX19" fmla="*/ 3175 w 3886200"/>
                <a:gd name="connsiteY19" fmla="*/ 19050 h 2184400"/>
                <a:gd name="connsiteX20" fmla="*/ 6350 w 3886200"/>
                <a:gd name="connsiteY20" fmla="*/ 6350 h 2184400"/>
                <a:gd name="connsiteX21" fmla="*/ 25400 w 3886200"/>
                <a:gd name="connsiteY21" fmla="*/ 0 h 2184400"/>
                <a:gd name="connsiteX22" fmla="*/ 38100 w 3886200"/>
                <a:gd name="connsiteY22" fmla="*/ 6350 h 2184400"/>
                <a:gd name="connsiteX23" fmla="*/ 53975 w 3886200"/>
                <a:gd name="connsiteY23" fmla="*/ 19050 h 2184400"/>
                <a:gd name="connsiteX24" fmla="*/ 66675 w 3886200"/>
                <a:gd name="connsiteY24" fmla="*/ 28575 h 2184400"/>
                <a:gd name="connsiteX25" fmla="*/ 95250 w 3886200"/>
                <a:gd name="connsiteY25" fmla="*/ 79375 h 2184400"/>
                <a:gd name="connsiteX26" fmla="*/ 168275 w 3886200"/>
                <a:gd name="connsiteY26" fmla="*/ 209550 h 2184400"/>
                <a:gd name="connsiteX27" fmla="*/ 212725 w 3886200"/>
                <a:gd name="connsiteY27" fmla="*/ 282575 h 2184400"/>
                <a:gd name="connsiteX28" fmla="*/ 257175 w 3886200"/>
                <a:gd name="connsiteY28" fmla="*/ 352425 h 2184400"/>
                <a:gd name="connsiteX29" fmla="*/ 314325 w 3886200"/>
                <a:gd name="connsiteY29" fmla="*/ 431800 h 2184400"/>
                <a:gd name="connsiteX30" fmla="*/ 400050 w 3886200"/>
                <a:gd name="connsiteY30" fmla="*/ 539750 h 2184400"/>
                <a:gd name="connsiteX31" fmla="*/ 508000 w 3886200"/>
                <a:gd name="connsiteY31" fmla="*/ 660400 h 2184400"/>
                <a:gd name="connsiteX32" fmla="*/ 654050 w 3886200"/>
                <a:gd name="connsiteY32" fmla="*/ 803275 h 2184400"/>
                <a:gd name="connsiteX33" fmla="*/ 803275 w 3886200"/>
                <a:gd name="connsiteY33" fmla="*/ 927100 h 2184400"/>
                <a:gd name="connsiteX34" fmla="*/ 1000125 w 3886200"/>
                <a:gd name="connsiteY34" fmla="*/ 1069975 h 2184400"/>
                <a:gd name="connsiteX35" fmla="*/ 1196975 w 3886200"/>
                <a:gd name="connsiteY35" fmla="*/ 1212850 h 2184400"/>
                <a:gd name="connsiteX36" fmla="*/ 1393825 w 3886200"/>
                <a:gd name="connsiteY36" fmla="*/ 1317625 h 2184400"/>
                <a:gd name="connsiteX37" fmla="*/ 1565275 w 3886200"/>
                <a:gd name="connsiteY37" fmla="*/ 1400175 h 2184400"/>
                <a:gd name="connsiteX38" fmla="*/ 1806575 w 3886200"/>
                <a:gd name="connsiteY38" fmla="*/ 1501775 h 2184400"/>
                <a:gd name="connsiteX39" fmla="*/ 2022475 w 3886200"/>
                <a:gd name="connsiteY39" fmla="*/ 1577975 h 2184400"/>
                <a:gd name="connsiteX40" fmla="*/ 2247900 w 3886200"/>
                <a:gd name="connsiteY40" fmla="*/ 1644650 h 2184400"/>
                <a:gd name="connsiteX41" fmla="*/ 2447925 w 3886200"/>
                <a:gd name="connsiteY41" fmla="*/ 1698625 h 2184400"/>
                <a:gd name="connsiteX42" fmla="*/ 2686050 w 3886200"/>
                <a:gd name="connsiteY42" fmla="*/ 1755775 h 2184400"/>
                <a:gd name="connsiteX43" fmla="*/ 2924175 w 3886200"/>
                <a:gd name="connsiteY43" fmla="*/ 1806575 h 2184400"/>
                <a:gd name="connsiteX44" fmla="*/ 3105150 w 3886200"/>
                <a:gd name="connsiteY44" fmla="*/ 1831975 h 2184400"/>
                <a:gd name="connsiteX45" fmla="*/ 3311525 w 3886200"/>
                <a:gd name="connsiteY45" fmla="*/ 1854200 h 2184400"/>
                <a:gd name="connsiteX46" fmla="*/ 3444875 w 3886200"/>
                <a:gd name="connsiteY46" fmla="*/ 1860550 h 2184400"/>
                <a:gd name="connsiteX47" fmla="*/ 3536950 w 3886200"/>
                <a:gd name="connsiteY47" fmla="*/ 1857375 h 2184400"/>
                <a:gd name="connsiteX48" fmla="*/ 3590925 w 3886200"/>
                <a:gd name="connsiteY48" fmla="*/ 1854200 h 2184400"/>
                <a:gd name="connsiteX49" fmla="*/ 3651250 w 3886200"/>
                <a:gd name="connsiteY49" fmla="*/ 1844675 h 2184400"/>
                <a:gd name="connsiteX50" fmla="*/ 3714750 w 3886200"/>
                <a:gd name="connsiteY50" fmla="*/ 1825625 h 2184400"/>
                <a:gd name="connsiteX51" fmla="*/ 3736975 w 3886200"/>
                <a:gd name="connsiteY51" fmla="*/ 1809750 h 2184400"/>
                <a:gd name="connsiteX52" fmla="*/ 3784600 w 3886200"/>
                <a:gd name="connsiteY52" fmla="*/ 1762125 h 2184400"/>
                <a:gd name="connsiteX53" fmla="*/ 3832225 w 3886200"/>
                <a:gd name="connsiteY53" fmla="*/ 1698625 h 2184400"/>
                <a:gd name="connsiteX54" fmla="*/ 3848100 w 3886200"/>
                <a:gd name="connsiteY54" fmla="*/ 1679575 h 2184400"/>
                <a:gd name="connsiteX55" fmla="*/ 3857625 w 3886200"/>
                <a:gd name="connsiteY55" fmla="*/ 1676400 h 2184400"/>
                <a:gd name="connsiteX56" fmla="*/ 3873500 w 3886200"/>
                <a:gd name="connsiteY56" fmla="*/ 1676400 h 2184400"/>
                <a:gd name="connsiteX57" fmla="*/ 3883025 w 3886200"/>
                <a:gd name="connsiteY57" fmla="*/ 1682750 h 2184400"/>
                <a:gd name="connsiteX58" fmla="*/ 3886200 w 3886200"/>
                <a:gd name="connsiteY58" fmla="*/ 1711325 h 2184400"/>
                <a:gd name="connsiteX59" fmla="*/ 3886200 w 3886200"/>
                <a:gd name="connsiteY59" fmla="*/ 1844675 h 2184400"/>
                <a:gd name="connsiteX60" fmla="*/ 3879850 w 3886200"/>
                <a:gd name="connsiteY60" fmla="*/ 1870075 h 2184400"/>
                <a:gd name="connsiteX61" fmla="*/ 3838575 w 3886200"/>
                <a:gd name="connsiteY61" fmla="*/ 1949450 h 2184400"/>
                <a:gd name="connsiteX62" fmla="*/ 3790950 w 3886200"/>
                <a:gd name="connsiteY62" fmla="*/ 2028825 h 2184400"/>
                <a:gd name="connsiteX63" fmla="*/ 3765550 w 3886200"/>
                <a:gd name="connsiteY63" fmla="*/ 2060575 h 2184400"/>
                <a:gd name="connsiteX64" fmla="*/ 3733800 w 3886200"/>
                <a:gd name="connsiteY64" fmla="*/ 2101850 h 2184400"/>
                <a:gd name="connsiteX65" fmla="*/ 3714750 w 3886200"/>
                <a:gd name="connsiteY65" fmla="*/ 2120900 h 2184400"/>
                <a:gd name="connsiteX66" fmla="*/ 3679825 w 3886200"/>
                <a:gd name="connsiteY66" fmla="*/ 2149475 h 2184400"/>
                <a:gd name="connsiteX67" fmla="*/ 3648075 w 3886200"/>
                <a:gd name="connsiteY67" fmla="*/ 2165350 h 2184400"/>
                <a:gd name="connsiteX68" fmla="*/ 3597275 w 3886200"/>
                <a:gd name="connsiteY68" fmla="*/ 2181225 h 2184400"/>
                <a:gd name="connsiteX69" fmla="*/ 3562350 w 3886200"/>
                <a:gd name="connsiteY69" fmla="*/ 2184400 h 2184400"/>
                <a:gd name="connsiteX70" fmla="*/ 3508375 w 3886200"/>
                <a:gd name="connsiteY70" fmla="*/ 2174875 h 2184400"/>
                <a:gd name="connsiteX71" fmla="*/ 3473450 w 3886200"/>
                <a:gd name="connsiteY71" fmla="*/ 2159000 h 2184400"/>
                <a:gd name="connsiteX72" fmla="*/ 3397250 w 3886200"/>
                <a:gd name="connsiteY72" fmla="*/ 2143125 h 2184400"/>
                <a:gd name="connsiteX73" fmla="*/ 3114675 w 3886200"/>
                <a:gd name="connsiteY73" fmla="*/ 2098675 h 2184400"/>
                <a:gd name="connsiteX74" fmla="*/ 2892425 w 3886200"/>
                <a:gd name="connsiteY74" fmla="*/ 2057400 h 2184400"/>
                <a:gd name="connsiteX75" fmla="*/ 2667000 w 3886200"/>
                <a:gd name="connsiteY75" fmla="*/ 2009775 h 2184400"/>
                <a:gd name="connsiteX76" fmla="*/ 2470150 w 3886200"/>
                <a:gd name="connsiteY76" fmla="*/ 1962150 h 2184400"/>
                <a:gd name="connsiteX77" fmla="*/ 2279650 w 3886200"/>
                <a:gd name="connsiteY77" fmla="*/ 1911350 h 2184400"/>
                <a:gd name="connsiteX78" fmla="*/ 2082800 w 3886200"/>
                <a:gd name="connsiteY78" fmla="*/ 1854200 h 2184400"/>
                <a:gd name="connsiteX79" fmla="*/ 1962150 w 3886200"/>
                <a:gd name="connsiteY79" fmla="*/ 1812925 h 2184400"/>
                <a:gd name="connsiteX80" fmla="*/ 1866900 w 3886200"/>
                <a:gd name="connsiteY80" fmla="*/ 1774825 h 2184400"/>
                <a:gd name="connsiteX81" fmla="*/ 1708150 w 3886200"/>
                <a:gd name="connsiteY81" fmla="*/ 1708150 h 2184400"/>
                <a:gd name="connsiteX82" fmla="*/ 1660525 w 3886200"/>
                <a:gd name="connsiteY82" fmla="*/ 1689100 h 218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3886200" h="2184400">
                  <a:moveTo>
                    <a:pt x="1660525" y="1689100"/>
                  </a:moveTo>
                  <a:lnTo>
                    <a:pt x="1530350" y="1628775"/>
                  </a:lnTo>
                  <a:lnTo>
                    <a:pt x="1397000" y="1565275"/>
                  </a:lnTo>
                  <a:lnTo>
                    <a:pt x="1304925" y="1517650"/>
                  </a:lnTo>
                  <a:lnTo>
                    <a:pt x="1165225" y="1441450"/>
                  </a:lnTo>
                  <a:lnTo>
                    <a:pt x="1000125" y="1343025"/>
                  </a:lnTo>
                  <a:lnTo>
                    <a:pt x="927100" y="1295400"/>
                  </a:lnTo>
                  <a:lnTo>
                    <a:pt x="768350" y="1162050"/>
                  </a:lnTo>
                  <a:lnTo>
                    <a:pt x="698500" y="1104900"/>
                  </a:lnTo>
                  <a:lnTo>
                    <a:pt x="622300" y="1038225"/>
                  </a:lnTo>
                  <a:lnTo>
                    <a:pt x="520700" y="936625"/>
                  </a:lnTo>
                  <a:lnTo>
                    <a:pt x="431800" y="838200"/>
                  </a:lnTo>
                  <a:lnTo>
                    <a:pt x="339725" y="720725"/>
                  </a:lnTo>
                  <a:lnTo>
                    <a:pt x="241300" y="574675"/>
                  </a:lnTo>
                  <a:lnTo>
                    <a:pt x="152400" y="415925"/>
                  </a:lnTo>
                  <a:lnTo>
                    <a:pt x="92075" y="292100"/>
                  </a:lnTo>
                  <a:lnTo>
                    <a:pt x="28575" y="136525"/>
                  </a:lnTo>
                  <a:lnTo>
                    <a:pt x="3175" y="66675"/>
                  </a:lnTo>
                  <a:lnTo>
                    <a:pt x="0" y="34925"/>
                  </a:lnTo>
                  <a:lnTo>
                    <a:pt x="3175" y="19050"/>
                  </a:lnTo>
                  <a:lnTo>
                    <a:pt x="6350" y="6350"/>
                  </a:lnTo>
                  <a:lnTo>
                    <a:pt x="25400" y="0"/>
                  </a:lnTo>
                  <a:lnTo>
                    <a:pt x="38100" y="6350"/>
                  </a:lnTo>
                  <a:lnTo>
                    <a:pt x="53975" y="19050"/>
                  </a:lnTo>
                  <a:lnTo>
                    <a:pt x="66675" y="28575"/>
                  </a:lnTo>
                  <a:lnTo>
                    <a:pt x="95250" y="79375"/>
                  </a:lnTo>
                  <a:lnTo>
                    <a:pt x="168275" y="209550"/>
                  </a:lnTo>
                  <a:lnTo>
                    <a:pt x="212725" y="282575"/>
                  </a:lnTo>
                  <a:lnTo>
                    <a:pt x="257175" y="352425"/>
                  </a:lnTo>
                  <a:lnTo>
                    <a:pt x="314325" y="431800"/>
                  </a:lnTo>
                  <a:lnTo>
                    <a:pt x="400050" y="539750"/>
                  </a:lnTo>
                  <a:lnTo>
                    <a:pt x="508000" y="660400"/>
                  </a:lnTo>
                  <a:lnTo>
                    <a:pt x="654050" y="803275"/>
                  </a:lnTo>
                  <a:lnTo>
                    <a:pt x="803275" y="927100"/>
                  </a:lnTo>
                  <a:lnTo>
                    <a:pt x="1000125" y="1069975"/>
                  </a:lnTo>
                  <a:lnTo>
                    <a:pt x="1196975" y="1212850"/>
                  </a:lnTo>
                  <a:lnTo>
                    <a:pt x="1393825" y="1317625"/>
                  </a:lnTo>
                  <a:lnTo>
                    <a:pt x="1565275" y="1400175"/>
                  </a:lnTo>
                  <a:lnTo>
                    <a:pt x="1806575" y="1501775"/>
                  </a:lnTo>
                  <a:lnTo>
                    <a:pt x="2022475" y="1577975"/>
                  </a:lnTo>
                  <a:lnTo>
                    <a:pt x="2247900" y="1644650"/>
                  </a:lnTo>
                  <a:lnTo>
                    <a:pt x="2447925" y="1698625"/>
                  </a:lnTo>
                  <a:lnTo>
                    <a:pt x="2686050" y="1755775"/>
                  </a:lnTo>
                  <a:lnTo>
                    <a:pt x="2924175" y="1806575"/>
                  </a:lnTo>
                  <a:lnTo>
                    <a:pt x="3105150" y="1831975"/>
                  </a:lnTo>
                  <a:lnTo>
                    <a:pt x="3311525" y="1854200"/>
                  </a:lnTo>
                  <a:lnTo>
                    <a:pt x="3444875" y="1860550"/>
                  </a:lnTo>
                  <a:lnTo>
                    <a:pt x="3536950" y="1857375"/>
                  </a:lnTo>
                  <a:lnTo>
                    <a:pt x="3590925" y="1854200"/>
                  </a:lnTo>
                  <a:lnTo>
                    <a:pt x="3651250" y="1844675"/>
                  </a:lnTo>
                  <a:lnTo>
                    <a:pt x="3714750" y="1825625"/>
                  </a:lnTo>
                  <a:lnTo>
                    <a:pt x="3736975" y="1809750"/>
                  </a:lnTo>
                  <a:lnTo>
                    <a:pt x="3784600" y="1762125"/>
                  </a:lnTo>
                  <a:lnTo>
                    <a:pt x="3832225" y="1698625"/>
                  </a:lnTo>
                  <a:lnTo>
                    <a:pt x="3848100" y="1679575"/>
                  </a:lnTo>
                  <a:lnTo>
                    <a:pt x="3857625" y="1676400"/>
                  </a:lnTo>
                  <a:lnTo>
                    <a:pt x="3873500" y="1676400"/>
                  </a:lnTo>
                  <a:lnTo>
                    <a:pt x="3883025" y="1682750"/>
                  </a:lnTo>
                  <a:lnTo>
                    <a:pt x="3886200" y="1711325"/>
                  </a:lnTo>
                  <a:lnTo>
                    <a:pt x="3886200" y="1844675"/>
                  </a:lnTo>
                  <a:lnTo>
                    <a:pt x="3879850" y="1870075"/>
                  </a:lnTo>
                  <a:lnTo>
                    <a:pt x="3838575" y="1949450"/>
                  </a:lnTo>
                  <a:lnTo>
                    <a:pt x="3790950" y="2028825"/>
                  </a:lnTo>
                  <a:lnTo>
                    <a:pt x="3765550" y="2060575"/>
                  </a:lnTo>
                  <a:lnTo>
                    <a:pt x="3733800" y="2101850"/>
                  </a:lnTo>
                  <a:lnTo>
                    <a:pt x="3714750" y="2120900"/>
                  </a:lnTo>
                  <a:lnTo>
                    <a:pt x="3679825" y="2149475"/>
                  </a:lnTo>
                  <a:lnTo>
                    <a:pt x="3648075" y="2165350"/>
                  </a:lnTo>
                  <a:lnTo>
                    <a:pt x="3597275" y="2181225"/>
                  </a:lnTo>
                  <a:lnTo>
                    <a:pt x="3562350" y="2184400"/>
                  </a:lnTo>
                  <a:lnTo>
                    <a:pt x="3508375" y="2174875"/>
                  </a:lnTo>
                  <a:lnTo>
                    <a:pt x="3473450" y="2159000"/>
                  </a:lnTo>
                  <a:lnTo>
                    <a:pt x="3397250" y="2143125"/>
                  </a:lnTo>
                  <a:lnTo>
                    <a:pt x="3114675" y="2098675"/>
                  </a:lnTo>
                  <a:lnTo>
                    <a:pt x="2892425" y="2057400"/>
                  </a:lnTo>
                  <a:lnTo>
                    <a:pt x="2667000" y="2009775"/>
                  </a:lnTo>
                  <a:lnTo>
                    <a:pt x="2470150" y="1962150"/>
                  </a:lnTo>
                  <a:lnTo>
                    <a:pt x="2279650" y="1911350"/>
                  </a:lnTo>
                  <a:lnTo>
                    <a:pt x="2082800" y="1854200"/>
                  </a:lnTo>
                  <a:lnTo>
                    <a:pt x="1962150" y="1812925"/>
                  </a:lnTo>
                  <a:lnTo>
                    <a:pt x="1866900" y="1774825"/>
                  </a:lnTo>
                  <a:lnTo>
                    <a:pt x="1708150" y="1708150"/>
                  </a:lnTo>
                  <a:lnTo>
                    <a:pt x="1660525" y="168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3D19D221-3A7C-4E69-9AF7-F42F76D1BEC3}"/>
                </a:ext>
              </a:extLst>
            </p:cNvPr>
            <p:cNvSpPr/>
            <p:nvPr/>
          </p:nvSpPr>
          <p:spPr>
            <a:xfrm rot="16200000">
              <a:off x="1871663" y="3798888"/>
              <a:ext cx="3898900" cy="476250"/>
            </a:xfrm>
            <a:custGeom>
              <a:avLst/>
              <a:gdLst>
                <a:gd name="connsiteX0" fmla="*/ 2139950 w 3898900"/>
                <a:gd name="connsiteY0" fmla="*/ 184150 h 476250"/>
                <a:gd name="connsiteX1" fmla="*/ 1682750 w 3898900"/>
                <a:gd name="connsiteY1" fmla="*/ 168275 h 476250"/>
                <a:gd name="connsiteX2" fmla="*/ 1409700 w 3898900"/>
                <a:gd name="connsiteY2" fmla="*/ 158750 h 476250"/>
                <a:gd name="connsiteX3" fmla="*/ 1060450 w 3898900"/>
                <a:gd name="connsiteY3" fmla="*/ 146050 h 476250"/>
                <a:gd name="connsiteX4" fmla="*/ 803275 w 3898900"/>
                <a:gd name="connsiteY4" fmla="*/ 136525 h 476250"/>
                <a:gd name="connsiteX5" fmla="*/ 723900 w 3898900"/>
                <a:gd name="connsiteY5" fmla="*/ 130175 h 476250"/>
                <a:gd name="connsiteX6" fmla="*/ 650875 w 3898900"/>
                <a:gd name="connsiteY6" fmla="*/ 120650 h 476250"/>
                <a:gd name="connsiteX7" fmla="*/ 539750 w 3898900"/>
                <a:gd name="connsiteY7" fmla="*/ 95250 h 476250"/>
                <a:gd name="connsiteX8" fmla="*/ 488950 w 3898900"/>
                <a:gd name="connsiteY8" fmla="*/ 88900 h 476250"/>
                <a:gd name="connsiteX9" fmla="*/ 365125 w 3898900"/>
                <a:gd name="connsiteY9" fmla="*/ 98425 h 476250"/>
                <a:gd name="connsiteX10" fmla="*/ 215900 w 3898900"/>
                <a:gd name="connsiteY10" fmla="*/ 123825 h 476250"/>
                <a:gd name="connsiteX11" fmla="*/ 133350 w 3898900"/>
                <a:gd name="connsiteY11" fmla="*/ 146050 h 476250"/>
                <a:gd name="connsiteX12" fmla="*/ 63500 w 3898900"/>
                <a:gd name="connsiteY12" fmla="*/ 171450 h 476250"/>
                <a:gd name="connsiteX13" fmla="*/ 28575 w 3898900"/>
                <a:gd name="connsiteY13" fmla="*/ 193675 h 476250"/>
                <a:gd name="connsiteX14" fmla="*/ 9525 w 3898900"/>
                <a:gd name="connsiteY14" fmla="*/ 212725 h 476250"/>
                <a:gd name="connsiteX15" fmla="*/ 0 w 3898900"/>
                <a:gd name="connsiteY15" fmla="*/ 231775 h 476250"/>
                <a:gd name="connsiteX16" fmla="*/ 0 w 3898900"/>
                <a:gd name="connsiteY16" fmla="*/ 247650 h 476250"/>
                <a:gd name="connsiteX17" fmla="*/ 9525 w 3898900"/>
                <a:gd name="connsiteY17" fmla="*/ 279400 h 476250"/>
                <a:gd name="connsiteX18" fmla="*/ 25400 w 3898900"/>
                <a:gd name="connsiteY18" fmla="*/ 304800 h 476250"/>
                <a:gd name="connsiteX19" fmla="*/ 44450 w 3898900"/>
                <a:gd name="connsiteY19" fmla="*/ 323850 h 476250"/>
                <a:gd name="connsiteX20" fmla="*/ 69850 w 3898900"/>
                <a:gd name="connsiteY20" fmla="*/ 339725 h 476250"/>
                <a:gd name="connsiteX21" fmla="*/ 114300 w 3898900"/>
                <a:gd name="connsiteY21" fmla="*/ 358775 h 476250"/>
                <a:gd name="connsiteX22" fmla="*/ 184150 w 3898900"/>
                <a:gd name="connsiteY22" fmla="*/ 381000 h 476250"/>
                <a:gd name="connsiteX23" fmla="*/ 250825 w 3898900"/>
                <a:gd name="connsiteY23" fmla="*/ 396875 h 476250"/>
                <a:gd name="connsiteX24" fmla="*/ 330200 w 3898900"/>
                <a:gd name="connsiteY24" fmla="*/ 403225 h 476250"/>
                <a:gd name="connsiteX25" fmla="*/ 523875 w 3898900"/>
                <a:gd name="connsiteY25" fmla="*/ 403225 h 476250"/>
                <a:gd name="connsiteX26" fmla="*/ 876300 w 3898900"/>
                <a:gd name="connsiteY26" fmla="*/ 403225 h 476250"/>
                <a:gd name="connsiteX27" fmla="*/ 1276350 w 3898900"/>
                <a:gd name="connsiteY27" fmla="*/ 403225 h 476250"/>
                <a:gd name="connsiteX28" fmla="*/ 1873250 w 3898900"/>
                <a:gd name="connsiteY28" fmla="*/ 403225 h 476250"/>
                <a:gd name="connsiteX29" fmla="*/ 2311400 w 3898900"/>
                <a:gd name="connsiteY29" fmla="*/ 400050 h 476250"/>
                <a:gd name="connsiteX30" fmla="*/ 2587625 w 3898900"/>
                <a:gd name="connsiteY30" fmla="*/ 403225 h 476250"/>
                <a:gd name="connsiteX31" fmla="*/ 3067050 w 3898900"/>
                <a:gd name="connsiteY31" fmla="*/ 403225 h 476250"/>
                <a:gd name="connsiteX32" fmla="*/ 3228975 w 3898900"/>
                <a:gd name="connsiteY32" fmla="*/ 406400 h 476250"/>
                <a:gd name="connsiteX33" fmla="*/ 3498850 w 3898900"/>
                <a:gd name="connsiteY33" fmla="*/ 422275 h 476250"/>
                <a:gd name="connsiteX34" fmla="*/ 3543300 w 3898900"/>
                <a:gd name="connsiteY34" fmla="*/ 428625 h 476250"/>
                <a:gd name="connsiteX35" fmla="*/ 3578225 w 3898900"/>
                <a:gd name="connsiteY35" fmla="*/ 444500 h 476250"/>
                <a:gd name="connsiteX36" fmla="*/ 3616325 w 3898900"/>
                <a:gd name="connsiteY36" fmla="*/ 460375 h 476250"/>
                <a:gd name="connsiteX37" fmla="*/ 3660775 w 3898900"/>
                <a:gd name="connsiteY37" fmla="*/ 473075 h 476250"/>
                <a:gd name="connsiteX38" fmla="*/ 3692525 w 3898900"/>
                <a:gd name="connsiteY38" fmla="*/ 476250 h 476250"/>
                <a:gd name="connsiteX39" fmla="*/ 3724275 w 3898900"/>
                <a:gd name="connsiteY39" fmla="*/ 466725 h 476250"/>
                <a:gd name="connsiteX40" fmla="*/ 3746500 w 3898900"/>
                <a:gd name="connsiteY40" fmla="*/ 450850 h 476250"/>
                <a:gd name="connsiteX41" fmla="*/ 3778250 w 3898900"/>
                <a:gd name="connsiteY41" fmla="*/ 415925 h 476250"/>
                <a:gd name="connsiteX42" fmla="*/ 3806825 w 3898900"/>
                <a:gd name="connsiteY42" fmla="*/ 371475 h 476250"/>
                <a:gd name="connsiteX43" fmla="*/ 3844925 w 3898900"/>
                <a:gd name="connsiteY43" fmla="*/ 295275 h 476250"/>
                <a:gd name="connsiteX44" fmla="*/ 3898900 w 3898900"/>
                <a:gd name="connsiteY44" fmla="*/ 127000 h 476250"/>
                <a:gd name="connsiteX45" fmla="*/ 3829050 w 3898900"/>
                <a:gd name="connsiteY45" fmla="*/ 0 h 476250"/>
                <a:gd name="connsiteX46" fmla="*/ 3790950 w 3898900"/>
                <a:gd name="connsiteY46" fmla="*/ 79375 h 476250"/>
                <a:gd name="connsiteX47" fmla="*/ 3765550 w 3898900"/>
                <a:gd name="connsiteY47" fmla="*/ 117475 h 476250"/>
                <a:gd name="connsiteX48" fmla="*/ 3727450 w 3898900"/>
                <a:gd name="connsiteY48" fmla="*/ 146050 h 476250"/>
                <a:gd name="connsiteX49" fmla="*/ 3683000 w 3898900"/>
                <a:gd name="connsiteY49" fmla="*/ 168275 h 476250"/>
                <a:gd name="connsiteX50" fmla="*/ 3632200 w 3898900"/>
                <a:gd name="connsiteY50" fmla="*/ 180975 h 476250"/>
                <a:gd name="connsiteX51" fmla="*/ 3476625 w 3898900"/>
                <a:gd name="connsiteY51" fmla="*/ 180975 h 476250"/>
                <a:gd name="connsiteX52" fmla="*/ 3095625 w 3898900"/>
                <a:gd name="connsiteY52" fmla="*/ 180975 h 476250"/>
                <a:gd name="connsiteX53" fmla="*/ 2682875 w 3898900"/>
                <a:gd name="connsiteY53" fmla="*/ 203200 h 476250"/>
                <a:gd name="connsiteX54" fmla="*/ 2460625 w 3898900"/>
                <a:gd name="connsiteY54" fmla="*/ 193675 h 476250"/>
                <a:gd name="connsiteX55" fmla="*/ 2139950 w 3898900"/>
                <a:gd name="connsiteY55" fmla="*/ 184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898900" h="476250">
                  <a:moveTo>
                    <a:pt x="2139950" y="184150"/>
                  </a:moveTo>
                  <a:lnTo>
                    <a:pt x="1682750" y="168275"/>
                  </a:lnTo>
                  <a:lnTo>
                    <a:pt x="1409700" y="158750"/>
                  </a:lnTo>
                  <a:lnTo>
                    <a:pt x="1060450" y="146050"/>
                  </a:lnTo>
                  <a:lnTo>
                    <a:pt x="803275" y="136525"/>
                  </a:lnTo>
                  <a:lnTo>
                    <a:pt x="723900" y="130175"/>
                  </a:lnTo>
                  <a:lnTo>
                    <a:pt x="650875" y="120650"/>
                  </a:lnTo>
                  <a:lnTo>
                    <a:pt x="539750" y="95250"/>
                  </a:lnTo>
                  <a:lnTo>
                    <a:pt x="488950" y="88900"/>
                  </a:lnTo>
                  <a:lnTo>
                    <a:pt x="365125" y="98425"/>
                  </a:lnTo>
                  <a:lnTo>
                    <a:pt x="215900" y="123825"/>
                  </a:lnTo>
                  <a:lnTo>
                    <a:pt x="133350" y="146050"/>
                  </a:lnTo>
                  <a:lnTo>
                    <a:pt x="63500" y="171450"/>
                  </a:lnTo>
                  <a:lnTo>
                    <a:pt x="28575" y="193675"/>
                  </a:lnTo>
                  <a:lnTo>
                    <a:pt x="9525" y="212725"/>
                  </a:lnTo>
                  <a:lnTo>
                    <a:pt x="0" y="231775"/>
                  </a:lnTo>
                  <a:lnTo>
                    <a:pt x="0" y="247650"/>
                  </a:lnTo>
                  <a:lnTo>
                    <a:pt x="9525" y="279400"/>
                  </a:lnTo>
                  <a:lnTo>
                    <a:pt x="25400" y="304800"/>
                  </a:lnTo>
                  <a:lnTo>
                    <a:pt x="44450" y="323850"/>
                  </a:lnTo>
                  <a:lnTo>
                    <a:pt x="69850" y="339725"/>
                  </a:lnTo>
                  <a:lnTo>
                    <a:pt x="114300" y="358775"/>
                  </a:lnTo>
                  <a:lnTo>
                    <a:pt x="184150" y="381000"/>
                  </a:lnTo>
                  <a:lnTo>
                    <a:pt x="250825" y="396875"/>
                  </a:lnTo>
                  <a:lnTo>
                    <a:pt x="330200" y="403225"/>
                  </a:lnTo>
                  <a:lnTo>
                    <a:pt x="523875" y="403225"/>
                  </a:lnTo>
                  <a:lnTo>
                    <a:pt x="876300" y="403225"/>
                  </a:lnTo>
                  <a:lnTo>
                    <a:pt x="1276350" y="403225"/>
                  </a:lnTo>
                  <a:lnTo>
                    <a:pt x="1873250" y="403225"/>
                  </a:lnTo>
                  <a:lnTo>
                    <a:pt x="2311400" y="400050"/>
                  </a:lnTo>
                  <a:lnTo>
                    <a:pt x="2587625" y="403225"/>
                  </a:lnTo>
                  <a:lnTo>
                    <a:pt x="3067050" y="403225"/>
                  </a:lnTo>
                  <a:lnTo>
                    <a:pt x="3228975" y="406400"/>
                  </a:lnTo>
                  <a:lnTo>
                    <a:pt x="3498850" y="422275"/>
                  </a:lnTo>
                  <a:lnTo>
                    <a:pt x="3543300" y="428625"/>
                  </a:lnTo>
                  <a:lnTo>
                    <a:pt x="3578225" y="444500"/>
                  </a:lnTo>
                  <a:lnTo>
                    <a:pt x="3616325" y="460375"/>
                  </a:lnTo>
                  <a:lnTo>
                    <a:pt x="3660775" y="473075"/>
                  </a:lnTo>
                  <a:lnTo>
                    <a:pt x="3692525" y="476250"/>
                  </a:lnTo>
                  <a:lnTo>
                    <a:pt x="3724275" y="466725"/>
                  </a:lnTo>
                  <a:lnTo>
                    <a:pt x="3746500" y="450850"/>
                  </a:lnTo>
                  <a:lnTo>
                    <a:pt x="3778250" y="415925"/>
                  </a:lnTo>
                  <a:lnTo>
                    <a:pt x="3806825" y="371475"/>
                  </a:lnTo>
                  <a:lnTo>
                    <a:pt x="3844925" y="295275"/>
                  </a:lnTo>
                  <a:lnTo>
                    <a:pt x="3898900" y="127000"/>
                  </a:lnTo>
                  <a:lnTo>
                    <a:pt x="3829050" y="0"/>
                  </a:lnTo>
                  <a:lnTo>
                    <a:pt x="3790950" y="79375"/>
                  </a:lnTo>
                  <a:lnTo>
                    <a:pt x="3765550" y="117475"/>
                  </a:lnTo>
                  <a:lnTo>
                    <a:pt x="3727450" y="146050"/>
                  </a:lnTo>
                  <a:lnTo>
                    <a:pt x="3683000" y="168275"/>
                  </a:lnTo>
                  <a:lnTo>
                    <a:pt x="3632200" y="180975"/>
                  </a:lnTo>
                  <a:lnTo>
                    <a:pt x="3476625" y="180975"/>
                  </a:lnTo>
                  <a:lnTo>
                    <a:pt x="3095625" y="180975"/>
                  </a:lnTo>
                  <a:lnTo>
                    <a:pt x="2682875" y="203200"/>
                  </a:lnTo>
                  <a:lnTo>
                    <a:pt x="2460625" y="193675"/>
                  </a:lnTo>
                  <a:lnTo>
                    <a:pt x="2139950" y="184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C47F59E7-11FC-4123-913B-E5F7E03518ED}"/>
                </a:ext>
              </a:extLst>
            </p:cNvPr>
            <p:cNvSpPr/>
            <p:nvPr/>
          </p:nvSpPr>
          <p:spPr>
            <a:xfrm rot="16200000">
              <a:off x="2137570" y="3209131"/>
              <a:ext cx="1960562" cy="1419225"/>
            </a:xfrm>
            <a:custGeom>
              <a:avLst/>
              <a:gdLst>
                <a:gd name="connsiteX0" fmla="*/ 916782 w 1959769"/>
                <a:gd name="connsiteY0" fmla="*/ 940594 h 1419225"/>
                <a:gd name="connsiteX1" fmla="*/ 826294 w 1959769"/>
                <a:gd name="connsiteY1" fmla="*/ 871538 h 1419225"/>
                <a:gd name="connsiteX2" fmla="*/ 697707 w 1959769"/>
                <a:gd name="connsiteY2" fmla="*/ 769144 h 1419225"/>
                <a:gd name="connsiteX3" fmla="*/ 614363 w 1959769"/>
                <a:gd name="connsiteY3" fmla="*/ 697706 h 1419225"/>
                <a:gd name="connsiteX4" fmla="*/ 523875 w 1959769"/>
                <a:gd name="connsiteY4" fmla="*/ 614363 h 1419225"/>
                <a:gd name="connsiteX5" fmla="*/ 373857 w 1959769"/>
                <a:gd name="connsiteY5" fmla="*/ 466725 h 1419225"/>
                <a:gd name="connsiteX6" fmla="*/ 273844 w 1959769"/>
                <a:gd name="connsiteY6" fmla="*/ 364331 h 1419225"/>
                <a:gd name="connsiteX7" fmla="*/ 176213 w 1959769"/>
                <a:gd name="connsiteY7" fmla="*/ 254794 h 1419225"/>
                <a:gd name="connsiteX8" fmla="*/ 83344 w 1959769"/>
                <a:gd name="connsiteY8" fmla="*/ 145256 h 1419225"/>
                <a:gd name="connsiteX9" fmla="*/ 38100 w 1959769"/>
                <a:gd name="connsiteY9" fmla="*/ 88106 h 1419225"/>
                <a:gd name="connsiteX10" fmla="*/ 11907 w 1959769"/>
                <a:gd name="connsiteY10" fmla="*/ 50006 h 1419225"/>
                <a:gd name="connsiteX11" fmla="*/ 0 w 1959769"/>
                <a:gd name="connsiteY11" fmla="*/ 21431 h 1419225"/>
                <a:gd name="connsiteX12" fmla="*/ 2382 w 1959769"/>
                <a:gd name="connsiteY12" fmla="*/ 9525 h 1419225"/>
                <a:gd name="connsiteX13" fmla="*/ 9525 w 1959769"/>
                <a:gd name="connsiteY13" fmla="*/ 0 h 1419225"/>
                <a:gd name="connsiteX14" fmla="*/ 26194 w 1959769"/>
                <a:gd name="connsiteY14" fmla="*/ 0 h 1419225"/>
                <a:gd name="connsiteX15" fmla="*/ 52388 w 1959769"/>
                <a:gd name="connsiteY15" fmla="*/ 11906 h 1419225"/>
                <a:gd name="connsiteX16" fmla="*/ 80963 w 1959769"/>
                <a:gd name="connsiteY16" fmla="*/ 35719 h 1419225"/>
                <a:gd name="connsiteX17" fmla="*/ 221457 w 1959769"/>
                <a:gd name="connsiteY17" fmla="*/ 171450 h 1419225"/>
                <a:gd name="connsiteX18" fmla="*/ 388144 w 1959769"/>
                <a:gd name="connsiteY18" fmla="*/ 326231 h 1419225"/>
                <a:gd name="connsiteX19" fmla="*/ 540544 w 1959769"/>
                <a:gd name="connsiteY19" fmla="*/ 450056 h 1419225"/>
                <a:gd name="connsiteX20" fmla="*/ 671513 w 1959769"/>
                <a:gd name="connsiteY20" fmla="*/ 554831 h 1419225"/>
                <a:gd name="connsiteX21" fmla="*/ 831057 w 1959769"/>
                <a:gd name="connsiteY21" fmla="*/ 671513 h 1419225"/>
                <a:gd name="connsiteX22" fmla="*/ 976313 w 1959769"/>
                <a:gd name="connsiteY22" fmla="*/ 771525 h 1419225"/>
                <a:gd name="connsiteX23" fmla="*/ 1150144 w 1959769"/>
                <a:gd name="connsiteY23" fmla="*/ 876300 h 1419225"/>
                <a:gd name="connsiteX24" fmla="*/ 1316832 w 1959769"/>
                <a:gd name="connsiteY24" fmla="*/ 973931 h 1419225"/>
                <a:gd name="connsiteX25" fmla="*/ 1488282 w 1959769"/>
                <a:gd name="connsiteY25" fmla="*/ 1062038 h 1419225"/>
                <a:gd name="connsiteX26" fmla="*/ 1690688 w 1959769"/>
                <a:gd name="connsiteY26" fmla="*/ 1154906 h 1419225"/>
                <a:gd name="connsiteX27" fmla="*/ 1845469 w 1959769"/>
                <a:gd name="connsiteY27" fmla="*/ 1216819 h 1419225"/>
                <a:gd name="connsiteX28" fmla="*/ 1921669 w 1959769"/>
                <a:gd name="connsiteY28" fmla="*/ 1240631 h 1419225"/>
                <a:gd name="connsiteX29" fmla="*/ 1959769 w 1959769"/>
                <a:gd name="connsiteY29" fmla="*/ 1414463 h 1419225"/>
                <a:gd name="connsiteX30" fmla="*/ 1693069 w 1959769"/>
                <a:gd name="connsiteY30" fmla="*/ 1419225 h 1419225"/>
                <a:gd name="connsiteX31" fmla="*/ 1543050 w 1959769"/>
                <a:gd name="connsiteY31" fmla="*/ 1347788 h 1419225"/>
                <a:gd name="connsiteX32" fmla="*/ 1457325 w 1959769"/>
                <a:gd name="connsiteY32" fmla="*/ 1297781 h 1419225"/>
                <a:gd name="connsiteX33" fmla="*/ 1350169 w 1959769"/>
                <a:gd name="connsiteY33" fmla="*/ 1235869 h 1419225"/>
                <a:gd name="connsiteX34" fmla="*/ 1197769 w 1959769"/>
                <a:gd name="connsiteY34" fmla="*/ 1138238 h 1419225"/>
                <a:gd name="connsiteX35" fmla="*/ 1038225 w 1959769"/>
                <a:gd name="connsiteY35" fmla="*/ 1028700 h 1419225"/>
                <a:gd name="connsiteX36" fmla="*/ 916782 w 1959769"/>
                <a:gd name="connsiteY36" fmla="*/ 94059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959769" h="1419225">
                  <a:moveTo>
                    <a:pt x="916782" y="940594"/>
                  </a:moveTo>
                  <a:lnTo>
                    <a:pt x="826294" y="871538"/>
                  </a:lnTo>
                  <a:lnTo>
                    <a:pt x="697707" y="769144"/>
                  </a:lnTo>
                  <a:lnTo>
                    <a:pt x="614363" y="697706"/>
                  </a:lnTo>
                  <a:lnTo>
                    <a:pt x="523875" y="614363"/>
                  </a:lnTo>
                  <a:lnTo>
                    <a:pt x="373857" y="466725"/>
                  </a:lnTo>
                  <a:lnTo>
                    <a:pt x="273844" y="364331"/>
                  </a:lnTo>
                  <a:lnTo>
                    <a:pt x="176213" y="254794"/>
                  </a:lnTo>
                  <a:lnTo>
                    <a:pt x="83344" y="145256"/>
                  </a:lnTo>
                  <a:lnTo>
                    <a:pt x="38100" y="88106"/>
                  </a:lnTo>
                  <a:lnTo>
                    <a:pt x="11907" y="50006"/>
                  </a:lnTo>
                  <a:lnTo>
                    <a:pt x="0" y="21431"/>
                  </a:lnTo>
                  <a:lnTo>
                    <a:pt x="2382" y="9525"/>
                  </a:lnTo>
                  <a:lnTo>
                    <a:pt x="9525" y="0"/>
                  </a:lnTo>
                  <a:lnTo>
                    <a:pt x="26194" y="0"/>
                  </a:lnTo>
                  <a:lnTo>
                    <a:pt x="52388" y="11906"/>
                  </a:lnTo>
                  <a:lnTo>
                    <a:pt x="80963" y="35719"/>
                  </a:lnTo>
                  <a:lnTo>
                    <a:pt x="221457" y="171450"/>
                  </a:lnTo>
                  <a:lnTo>
                    <a:pt x="388144" y="326231"/>
                  </a:lnTo>
                  <a:lnTo>
                    <a:pt x="540544" y="450056"/>
                  </a:lnTo>
                  <a:lnTo>
                    <a:pt x="671513" y="554831"/>
                  </a:lnTo>
                  <a:lnTo>
                    <a:pt x="831057" y="671513"/>
                  </a:lnTo>
                  <a:lnTo>
                    <a:pt x="976313" y="771525"/>
                  </a:lnTo>
                  <a:lnTo>
                    <a:pt x="1150144" y="876300"/>
                  </a:lnTo>
                  <a:lnTo>
                    <a:pt x="1316832" y="973931"/>
                  </a:lnTo>
                  <a:lnTo>
                    <a:pt x="1488282" y="1062038"/>
                  </a:lnTo>
                  <a:lnTo>
                    <a:pt x="1690688" y="1154906"/>
                  </a:lnTo>
                  <a:lnTo>
                    <a:pt x="1845469" y="1216819"/>
                  </a:lnTo>
                  <a:lnTo>
                    <a:pt x="1921669" y="1240631"/>
                  </a:lnTo>
                  <a:lnTo>
                    <a:pt x="1959769" y="1414463"/>
                  </a:lnTo>
                  <a:lnTo>
                    <a:pt x="1693069" y="1419225"/>
                  </a:lnTo>
                  <a:lnTo>
                    <a:pt x="1543050" y="1347788"/>
                  </a:lnTo>
                  <a:lnTo>
                    <a:pt x="1457325" y="1297781"/>
                  </a:lnTo>
                  <a:lnTo>
                    <a:pt x="1350169" y="1235869"/>
                  </a:lnTo>
                  <a:lnTo>
                    <a:pt x="1197769" y="1138238"/>
                  </a:lnTo>
                  <a:lnTo>
                    <a:pt x="1038225" y="1028700"/>
                  </a:lnTo>
                  <a:lnTo>
                    <a:pt x="916782" y="940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84B3D5C6-F8DF-4D23-A951-8E6596B0B34F}"/>
                </a:ext>
              </a:extLst>
            </p:cNvPr>
            <p:cNvSpPr/>
            <p:nvPr/>
          </p:nvSpPr>
          <p:spPr>
            <a:xfrm>
              <a:off x="3938588" y="3348038"/>
              <a:ext cx="695325" cy="644525"/>
            </a:xfrm>
            <a:custGeom>
              <a:avLst/>
              <a:gdLst>
                <a:gd name="connsiteX0" fmla="*/ 335756 w 695325"/>
                <a:gd name="connsiteY0" fmla="*/ 111918 h 645318"/>
                <a:gd name="connsiteX1" fmla="*/ 223837 w 695325"/>
                <a:gd name="connsiteY1" fmla="*/ 73818 h 645318"/>
                <a:gd name="connsiteX2" fmla="*/ 59531 w 695325"/>
                <a:gd name="connsiteY2" fmla="*/ 19050 h 645318"/>
                <a:gd name="connsiteX3" fmla="*/ 0 w 695325"/>
                <a:gd name="connsiteY3" fmla="*/ 0 h 645318"/>
                <a:gd name="connsiteX4" fmla="*/ 0 w 695325"/>
                <a:gd name="connsiteY4" fmla="*/ 42862 h 645318"/>
                <a:gd name="connsiteX5" fmla="*/ 71437 w 695325"/>
                <a:gd name="connsiteY5" fmla="*/ 80962 h 645318"/>
                <a:gd name="connsiteX6" fmla="*/ 123825 w 695325"/>
                <a:gd name="connsiteY6" fmla="*/ 123825 h 645318"/>
                <a:gd name="connsiteX7" fmla="*/ 188118 w 695325"/>
                <a:gd name="connsiteY7" fmla="*/ 190500 h 645318"/>
                <a:gd name="connsiteX8" fmla="*/ 259556 w 695325"/>
                <a:gd name="connsiteY8" fmla="*/ 266700 h 645318"/>
                <a:gd name="connsiteX9" fmla="*/ 338137 w 695325"/>
                <a:gd name="connsiteY9" fmla="*/ 361950 h 645318"/>
                <a:gd name="connsiteX10" fmla="*/ 400050 w 695325"/>
                <a:gd name="connsiteY10" fmla="*/ 450056 h 645318"/>
                <a:gd name="connsiteX11" fmla="*/ 457200 w 695325"/>
                <a:gd name="connsiteY11" fmla="*/ 535781 h 645318"/>
                <a:gd name="connsiteX12" fmla="*/ 488156 w 695325"/>
                <a:gd name="connsiteY12" fmla="*/ 585787 h 645318"/>
                <a:gd name="connsiteX13" fmla="*/ 500062 w 695325"/>
                <a:gd name="connsiteY13" fmla="*/ 597693 h 645318"/>
                <a:gd name="connsiteX14" fmla="*/ 528637 w 695325"/>
                <a:gd name="connsiteY14" fmla="*/ 614362 h 645318"/>
                <a:gd name="connsiteX15" fmla="*/ 581025 w 695325"/>
                <a:gd name="connsiteY15" fmla="*/ 638175 h 645318"/>
                <a:gd name="connsiteX16" fmla="*/ 609600 w 695325"/>
                <a:gd name="connsiteY16" fmla="*/ 645318 h 645318"/>
                <a:gd name="connsiteX17" fmla="*/ 626268 w 695325"/>
                <a:gd name="connsiteY17" fmla="*/ 635793 h 645318"/>
                <a:gd name="connsiteX18" fmla="*/ 640556 w 695325"/>
                <a:gd name="connsiteY18" fmla="*/ 623887 h 645318"/>
                <a:gd name="connsiteX19" fmla="*/ 661987 w 695325"/>
                <a:gd name="connsiteY19" fmla="*/ 595312 h 645318"/>
                <a:gd name="connsiteX20" fmla="*/ 681037 w 695325"/>
                <a:gd name="connsiteY20" fmla="*/ 552450 h 645318"/>
                <a:gd name="connsiteX21" fmla="*/ 692943 w 695325"/>
                <a:gd name="connsiteY21" fmla="*/ 500062 h 645318"/>
                <a:gd name="connsiteX22" fmla="*/ 695325 w 695325"/>
                <a:gd name="connsiteY22" fmla="*/ 464343 h 645318"/>
                <a:gd name="connsiteX23" fmla="*/ 685800 w 695325"/>
                <a:gd name="connsiteY23" fmla="*/ 407193 h 645318"/>
                <a:gd name="connsiteX24" fmla="*/ 661987 w 695325"/>
                <a:gd name="connsiteY24" fmla="*/ 340518 h 645318"/>
                <a:gd name="connsiteX25" fmla="*/ 635793 w 695325"/>
                <a:gd name="connsiteY25" fmla="*/ 292893 h 645318"/>
                <a:gd name="connsiteX26" fmla="*/ 600075 w 695325"/>
                <a:gd name="connsiteY26" fmla="*/ 245268 h 645318"/>
                <a:gd name="connsiteX27" fmla="*/ 547687 w 695325"/>
                <a:gd name="connsiteY27" fmla="*/ 195262 h 645318"/>
                <a:gd name="connsiteX28" fmla="*/ 526256 w 695325"/>
                <a:gd name="connsiteY28" fmla="*/ 176212 h 645318"/>
                <a:gd name="connsiteX29" fmla="*/ 466725 w 695325"/>
                <a:gd name="connsiteY29" fmla="*/ 152400 h 645318"/>
                <a:gd name="connsiteX30" fmla="*/ 335756 w 695325"/>
                <a:gd name="connsiteY30" fmla="*/ 111918 h 64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95325" h="645318">
                  <a:moveTo>
                    <a:pt x="335756" y="111918"/>
                  </a:moveTo>
                  <a:lnTo>
                    <a:pt x="223837" y="73818"/>
                  </a:lnTo>
                  <a:lnTo>
                    <a:pt x="59531" y="19050"/>
                  </a:lnTo>
                  <a:lnTo>
                    <a:pt x="0" y="0"/>
                  </a:lnTo>
                  <a:lnTo>
                    <a:pt x="0" y="42862"/>
                  </a:lnTo>
                  <a:lnTo>
                    <a:pt x="71437" y="80962"/>
                  </a:lnTo>
                  <a:lnTo>
                    <a:pt x="123825" y="123825"/>
                  </a:lnTo>
                  <a:lnTo>
                    <a:pt x="188118" y="190500"/>
                  </a:lnTo>
                  <a:lnTo>
                    <a:pt x="259556" y="266700"/>
                  </a:lnTo>
                  <a:lnTo>
                    <a:pt x="338137" y="361950"/>
                  </a:lnTo>
                  <a:lnTo>
                    <a:pt x="400050" y="450056"/>
                  </a:lnTo>
                  <a:lnTo>
                    <a:pt x="457200" y="535781"/>
                  </a:lnTo>
                  <a:lnTo>
                    <a:pt x="488156" y="585787"/>
                  </a:lnTo>
                  <a:lnTo>
                    <a:pt x="500062" y="597693"/>
                  </a:lnTo>
                  <a:lnTo>
                    <a:pt x="528637" y="614362"/>
                  </a:lnTo>
                  <a:lnTo>
                    <a:pt x="581025" y="638175"/>
                  </a:lnTo>
                  <a:lnTo>
                    <a:pt x="609600" y="645318"/>
                  </a:lnTo>
                  <a:lnTo>
                    <a:pt x="626268" y="635793"/>
                  </a:lnTo>
                  <a:lnTo>
                    <a:pt x="640556" y="623887"/>
                  </a:lnTo>
                  <a:lnTo>
                    <a:pt x="661987" y="595312"/>
                  </a:lnTo>
                  <a:lnTo>
                    <a:pt x="681037" y="552450"/>
                  </a:lnTo>
                  <a:lnTo>
                    <a:pt x="692943" y="500062"/>
                  </a:lnTo>
                  <a:lnTo>
                    <a:pt x="695325" y="464343"/>
                  </a:lnTo>
                  <a:lnTo>
                    <a:pt x="685800" y="407193"/>
                  </a:lnTo>
                  <a:lnTo>
                    <a:pt x="661987" y="340518"/>
                  </a:lnTo>
                  <a:lnTo>
                    <a:pt x="635793" y="292893"/>
                  </a:lnTo>
                  <a:lnTo>
                    <a:pt x="600075" y="245268"/>
                  </a:lnTo>
                  <a:lnTo>
                    <a:pt x="547687" y="195262"/>
                  </a:lnTo>
                  <a:lnTo>
                    <a:pt x="526256" y="176212"/>
                  </a:lnTo>
                  <a:lnTo>
                    <a:pt x="466725" y="152400"/>
                  </a:lnTo>
                  <a:lnTo>
                    <a:pt x="335756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DCBF17BE-D48B-45F4-87D4-EF09B3C83C62}"/>
                </a:ext>
              </a:extLst>
            </p:cNvPr>
            <p:cNvSpPr/>
            <p:nvPr/>
          </p:nvSpPr>
          <p:spPr>
            <a:xfrm>
              <a:off x="5545138" y="2147888"/>
              <a:ext cx="238125" cy="290512"/>
            </a:xfrm>
            <a:custGeom>
              <a:avLst/>
              <a:gdLst>
                <a:gd name="connsiteX0" fmla="*/ 61913 w 238125"/>
                <a:gd name="connsiteY0" fmla="*/ 76200 h 290512"/>
                <a:gd name="connsiteX1" fmla="*/ 166688 w 238125"/>
                <a:gd name="connsiteY1" fmla="*/ 21431 h 290512"/>
                <a:gd name="connsiteX2" fmla="*/ 200025 w 238125"/>
                <a:gd name="connsiteY2" fmla="*/ 7143 h 290512"/>
                <a:gd name="connsiteX3" fmla="*/ 223838 w 238125"/>
                <a:gd name="connsiteY3" fmla="*/ 0 h 290512"/>
                <a:gd name="connsiteX4" fmla="*/ 235744 w 238125"/>
                <a:gd name="connsiteY4" fmla="*/ 9525 h 290512"/>
                <a:gd name="connsiteX5" fmla="*/ 238125 w 238125"/>
                <a:gd name="connsiteY5" fmla="*/ 23812 h 290512"/>
                <a:gd name="connsiteX6" fmla="*/ 230982 w 238125"/>
                <a:gd name="connsiteY6" fmla="*/ 40481 h 290512"/>
                <a:gd name="connsiteX7" fmla="*/ 214313 w 238125"/>
                <a:gd name="connsiteY7" fmla="*/ 59531 h 290512"/>
                <a:gd name="connsiteX8" fmla="*/ 192882 w 238125"/>
                <a:gd name="connsiteY8" fmla="*/ 83343 h 290512"/>
                <a:gd name="connsiteX9" fmla="*/ 171450 w 238125"/>
                <a:gd name="connsiteY9" fmla="*/ 109537 h 290512"/>
                <a:gd name="connsiteX10" fmla="*/ 145257 w 238125"/>
                <a:gd name="connsiteY10" fmla="*/ 150018 h 290512"/>
                <a:gd name="connsiteX11" fmla="*/ 123825 w 238125"/>
                <a:gd name="connsiteY11" fmla="*/ 197643 h 290512"/>
                <a:gd name="connsiteX12" fmla="*/ 109538 w 238125"/>
                <a:gd name="connsiteY12" fmla="*/ 230981 h 290512"/>
                <a:gd name="connsiteX13" fmla="*/ 97632 w 238125"/>
                <a:gd name="connsiteY13" fmla="*/ 261937 h 290512"/>
                <a:gd name="connsiteX14" fmla="*/ 85725 w 238125"/>
                <a:gd name="connsiteY14" fmla="*/ 290512 h 290512"/>
                <a:gd name="connsiteX15" fmla="*/ 0 w 238125"/>
                <a:gd name="connsiteY15" fmla="*/ 97631 h 290512"/>
                <a:gd name="connsiteX16" fmla="*/ 61913 w 238125"/>
                <a:gd name="connsiteY16" fmla="*/ 76200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8125" h="290512">
                  <a:moveTo>
                    <a:pt x="61913" y="76200"/>
                  </a:moveTo>
                  <a:lnTo>
                    <a:pt x="166688" y="21431"/>
                  </a:lnTo>
                  <a:lnTo>
                    <a:pt x="200025" y="7143"/>
                  </a:lnTo>
                  <a:lnTo>
                    <a:pt x="223838" y="0"/>
                  </a:lnTo>
                  <a:lnTo>
                    <a:pt x="235744" y="9525"/>
                  </a:lnTo>
                  <a:lnTo>
                    <a:pt x="238125" y="23812"/>
                  </a:lnTo>
                  <a:lnTo>
                    <a:pt x="230982" y="40481"/>
                  </a:lnTo>
                  <a:lnTo>
                    <a:pt x="214313" y="59531"/>
                  </a:lnTo>
                  <a:lnTo>
                    <a:pt x="192882" y="83343"/>
                  </a:lnTo>
                  <a:lnTo>
                    <a:pt x="171450" y="109537"/>
                  </a:lnTo>
                  <a:lnTo>
                    <a:pt x="145257" y="150018"/>
                  </a:lnTo>
                  <a:lnTo>
                    <a:pt x="123825" y="197643"/>
                  </a:lnTo>
                  <a:lnTo>
                    <a:pt x="109538" y="230981"/>
                  </a:lnTo>
                  <a:lnTo>
                    <a:pt x="97632" y="261937"/>
                  </a:lnTo>
                  <a:lnTo>
                    <a:pt x="85725" y="290512"/>
                  </a:lnTo>
                  <a:lnTo>
                    <a:pt x="0" y="97631"/>
                  </a:lnTo>
                  <a:lnTo>
                    <a:pt x="61913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11B1E763-CF50-4BF6-A7E5-C3AFBCDEC67F}"/>
                </a:ext>
              </a:extLst>
            </p:cNvPr>
            <p:cNvSpPr/>
            <p:nvPr/>
          </p:nvSpPr>
          <p:spPr>
            <a:xfrm rot="16200000">
              <a:off x="4762500" y="3006726"/>
              <a:ext cx="2790825" cy="2476500"/>
            </a:xfrm>
            <a:custGeom>
              <a:avLst/>
              <a:gdLst>
                <a:gd name="connsiteX0" fmla="*/ 2012950 w 2790825"/>
                <a:gd name="connsiteY0" fmla="*/ 200025 h 2476500"/>
                <a:gd name="connsiteX1" fmla="*/ 2241550 w 2790825"/>
                <a:gd name="connsiteY1" fmla="*/ 158750 h 2476500"/>
                <a:gd name="connsiteX2" fmla="*/ 2473325 w 2790825"/>
                <a:gd name="connsiteY2" fmla="*/ 120650 h 2476500"/>
                <a:gd name="connsiteX3" fmla="*/ 2619375 w 2790825"/>
                <a:gd name="connsiteY3" fmla="*/ 95250 h 2476500"/>
                <a:gd name="connsiteX4" fmla="*/ 2644775 w 2790825"/>
                <a:gd name="connsiteY4" fmla="*/ 88900 h 2476500"/>
                <a:gd name="connsiteX5" fmla="*/ 2676525 w 2790825"/>
                <a:gd name="connsiteY5" fmla="*/ 53975 h 2476500"/>
                <a:gd name="connsiteX6" fmla="*/ 2714625 w 2790825"/>
                <a:gd name="connsiteY6" fmla="*/ 12700 h 2476500"/>
                <a:gd name="connsiteX7" fmla="*/ 2736850 w 2790825"/>
                <a:gd name="connsiteY7" fmla="*/ 0 h 2476500"/>
                <a:gd name="connsiteX8" fmla="*/ 2752725 w 2790825"/>
                <a:gd name="connsiteY8" fmla="*/ 0 h 2476500"/>
                <a:gd name="connsiteX9" fmla="*/ 2771775 w 2790825"/>
                <a:gd name="connsiteY9" fmla="*/ 0 h 2476500"/>
                <a:gd name="connsiteX10" fmla="*/ 2784475 w 2790825"/>
                <a:gd name="connsiteY10" fmla="*/ 9525 h 2476500"/>
                <a:gd name="connsiteX11" fmla="*/ 2790825 w 2790825"/>
                <a:gd name="connsiteY11" fmla="*/ 34925 h 2476500"/>
                <a:gd name="connsiteX12" fmla="*/ 2790825 w 2790825"/>
                <a:gd name="connsiteY12" fmla="*/ 63500 h 2476500"/>
                <a:gd name="connsiteX13" fmla="*/ 2778125 w 2790825"/>
                <a:gd name="connsiteY13" fmla="*/ 127000 h 2476500"/>
                <a:gd name="connsiteX14" fmla="*/ 2743200 w 2790825"/>
                <a:gd name="connsiteY14" fmla="*/ 203200 h 2476500"/>
                <a:gd name="connsiteX15" fmla="*/ 2711450 w 2790825"/>
                <a:gd name="connsiteY15" fmla="*/ 266700 h 2476500"/>
                <a:gd name="connsiteX16" fmla="*/ 2670175 w 2790825"/>
                <a:gd name="connsiteY16" fmla="*/ 330200 h 2476500"/>
                <a:gd name="connsiteX17" fmla="*/ 2628900 w 2790825"/>
                <a:gd name="connsiteY17" fmla="*/ 374650 h 2476500"/>
                <a:gd name="connsiteX18" fmla="*/ 2590800 w 2790825"/>
                <a:gd name="connsiteY18" fmla="*/ 396875 h 2476500"/>
                <a:gd name="connsiteX19" fmla="*/ 2571750 w 2790825"/>
                <a:gd name="connsiteY19" fmla="*/ 403225 h 2476500"/>
                <a:gd name="connsiteX20" fmla="*/ 2546350 w 2790825"/>
                <a:gd name="connsiteY20" fmla="*/ 406400 h 2476500"/>
                <a:gd name="connsiteX21" fmla="*/ 2498725 w 2790825"/>
                <a:gd name="connsiteY21" fmla="*/ 406400 h 2476500"/>
                <a:gd name="connsiteX22" fmla="*/ 2381250 w 2790825"/>
                <a:gd name="connsiteY22" fmla="*/ 406400 h 2476500"/>
                <a:gd name="connsiteX23" fmla="*/ 2228850 w 2790825"/>
                <a:gd name="connsiteY23" fmla="*/ 412750 h 2476500"/>
                <a:gd name="connsiteX24" fmla="*/ 2063750 w 2790825"/>
                <a:gd name="connsiteY24" fmla="*/ 419100 h 2476500"/>
                <a:gd name="connsiteX25" fmla="*/ 1889125 w 2790825"/>
                <a:gd name="connsiteY25" fmla="*/ 434975 h 2476500"/>
                <a:gd name="connsiteX26" fmla="*/ 1720850 w 2790825"/>
                <a:gd name="connsiteY26" fmla="*/ 454025 h 2476500"/>
                <a:gd name="connsiteX27" fmla="*/ 1584325 w 2790825"/>
                <a:gd name="connsiteY27" fmla="*/ 479425 h 2476500"/>
                <a:gd name="connsiteX28" fmla="*/ 1447800 w 2790825"/>
                <a:gd name="connsiteY28" fmla="*/ 517525 h 2476500"/>
                <a:gd name="connsiteX29" fmla="*/ 1289050 w 2790825"/>
                <a:gd name="connsiteY29" fmla="*/ 571500 h 2476500"/>
                <a:gd name="connsiteX30" fmla="*/ 1203325 w 2790825"/>
                <a:gd name="connsiteY30" fmla="*/ 603250 h 2476500"/>
                <a:gd name="connsiteX31" fmla="*/ 1104900 w 2790825"/>
                <a:gd name="connsiteY31" fmla="*/ 644525 h 2476500"/>
                <a:gd name="connsiteX32" fmla="*/ 930275 w 2790825"/>
                <a:gd name="connsiteY32" fmla="*/ 733425 h 2476500"/>
                <a:gd name="connsiteX33" fmla="*/ 828675 w 2790825"/>
                <a:gd name="connsiteY33" fmla="*/ 800100 h 2476500"/>
                <a:gd name="connsiteX34" fmla="*/ 733425 w 2790825"/>
                <a:gd name="connsiteY34" fmla="*/ 873125 h 2476500"/>
                <a:gd name="connsiteX35" fmla="*/ 663575 w 2790825"/>
                <a:gd name="connsiteY35" fmla="*/ 936625 h 2476500"/>
                <a:gd name="connsiteX36" fmla="*/ 609600 w 2790825"/>
                <a:gd name="connsiteY36" fmla="*/ 993775 h 2476500"/>
                <a:gd name="connsiteX37" fmla="*/ 561975 w 2790825"/>
                <a:gd name="connsiteY37" fmla="*/ 1054100 h 2476500"/>
                <a:gd name="connsiteX38" fmla="*/ 520700 w 2790825"/>
                <a:gd name="connsiteY38" fmla="*/ 1114425 h 2476500"/>
                <a:gd name="connsiteX39" fmla="*/ 476250 w 2790825"/>
                <a:gd name="connsiteY39" fmla="*/ 1190625 h 2476500"/>
                <a:gd name="connsiteX40" fmla="*/ 434975 w 2790825"/>
                <a:gd name="connsiteY40" fmla="*/ 1273175 h 2476500"/>
                <a:gd name="connsiteX41" fmla="*/ 393700 w 2790825"/>
                <a:gd name="connsiteY41" fmla="*/ 1371600 h 2476500"/>
                <a:gd name="connsiteX42" fmla="*/ 368300 w 2790825"/>
                <a:gd name="connsiteY42" fmla="*/ 1454150 h 2476500"/>
                <a:gd name="connsiteX43" fmla="*/ 336550 w 2790825"/>
                <a:gd name="connsiteY43" fmla="*/ 1584325 h 2476500"/>
                <a:gd name="connsiteX44" fmla="*/ 317500 w 2790825"/>
                <a:gd name="connsiteY44" fmla="*/ 1698625 h 2476500"/>
                <a:gd name="connsiteX45" fmla="*/ 314325 w 2790825"/>
                <a:gd name="connsiteY45" fmla="*/ 1781175 h 2476500"/>
                <a:gd name="connsiteX46" fmla="*/ 320675 w 2790825"/>
                <a:gd name="connsiteY46" fmla="*/ 1863725 h 2476500"/>
                <a:gd name="connsiteX47" fmla="*/ 330200 w 2790825"/>
                <a:gd name="connsiteY47" fmla="*/ 1949450 h 2476500"/>
                <a:gd name="connsiteX48" fmla="*/ 196850 w 2790825"/>
                <a:gd name="connsiteY48" fmla="*/ 2409825 h 2476500"/>
                <a:gd name="connsiteX49" fmla="*/ 174625 w 2790825"/>
                <a:gd name="connsiteY49" fmla="*/ 2441575 h 2476500"/>
                <a:gd name="connsiteX50" fmla="*/ 146050 w 2790825"/>
                <a:gd name="connsiteY50" fmla="*/ 2470150 h 2476500"/>
                <a:gd name="connsiteX51" fmla="*/ 130175 w 2790825"/>
                <a:gd name="connsiteY51" fmla="*/ 2476500 h 2476500"/>
                <a:gd name="connsiteX52" fmla="*/ 114300 w 2790825"/>
                <a:gd name="connsiteY52" fmla="*/ 2470150 h 2476500"/>
                <a:gd name="connsiteX53" fmla="*/ 92075 w 2790825"/>
                <a:gd name="connsiteY53" fmla="*/ 2457450 h 2476500"/>
                <a:gd name="connsiteX54" fmla="*/ 63500 w 2790825"/>
                <a:gd name="connsiteY54" fmla="*/ 2409825 h 2476500"/>
                <a:gd name="connsiteX55" fmla="*/ 41275 w 2790825"/>
                <a:gd name="connsiteY55" fmla="*/ 2362200 h 2476500"/>
                <a:gd name="connsiteX56" fmla="*/ 19050 w 2790825"/>
                <a:gd name="connsiteY56" fmla="*/ 2301875 h 2476500"/>
                <a:gd name="connsiteX57" fmla="*/ 3175 w 2790825"/>
                <a:gd name="connsiteY57" fmla="*/ 2228850 h 2476500"/>
                <a:gd name="connsiteX58" fmla="*/ 0 w 2790825"/>
                <a:gd name="connsiteY58" fmla="*/ 2178050 h 2476500"/>
                <a:gd name="connsiteX59" fmla="*/ 3175 w 2790825"/>
                <a:gd name="connsiteY59" fmla="*/ 2085975 h 2476500"/>
                <a:gd name="connsiteX60" fmla="*/ 12700 w 2790825"/>
                <a:gd name="connsiteY60" fmla="*/ 1958975 h 2476500"/>
                <a:gd name="connsiteX61" fmla="*/ 22225 w 2790825"/>
                <a:gd name="connsiteY61" fmla="*/ 1866900 h 2476500"/>
                <a:gd name="connsiteX62" fmla="*/ 41275 w 2790825"/>
                <a:gd name="connsiteY62" fmla="*/ 1739900 h 2476500"/>
                <a:gd name="connsiteX63" fmla="*/ 60325 w 2790825"/>
                <a:gd name="connsiteY63" fmla="*/ 1654175 h 2476500"/>
                <a:gd name="connsiteX64" fmla="*/ 111125 w 2790825"/>
                <a:gd name="connsiteY64" fmla="*/ 1473200 h 2476500"/>
                <a:gd name="connsiteX65" fmla="*/ 149225 w 2790825"/>
                <a:gd name="connsiteY65" fmla="*/ 1358900 h 2476500"/>
                <a:gd name="connsiteX66" fmla="*/ 193675 w 2790825"/>
                <a:gd name="connsiteY66" fmla="*/ 1247775 h 2476500"/>
                <a:gd name="connsiteX67" fmla="*/ 244475 w 2790825"/>
                <a:gd name="connsiteY67" fmla="*/ 1139825 h 2476500"/>
                <a:gd name="connsiteX68" fmla="*/ 301625 w 2790825"/>
                <a:gd name="connsiteY68" fmla="*/ 1050925 h 2476500"/>
                <a:gd name="connsiteX69" fmla="*/ 358775 w 2790825"/>
                <a:gd name="connsiteY69" fmla="*/ 965200 h 2476500"/>
                <a:gd name="connsiteX70" fmla="*/ 438150 w 2790825"/>
                <a:gd name="connsiteY70" fmla="*/ 876300 h 2476500"/>
                <a:gd name="connsiteX71" fmla="*/ 492125 w 2790825"/>
                <a:gd name="connsiteY71" fmla="*/ 815975 h 2476500"/>
                <a:gd name="connsiteX72" fmla="*/ 546100 w 2790825"/>
                <a:gd name="connsiteY72" fmla="*/ 768350 h 2476500"/>
                <a:gd name="connsiteX73" fmla="*/ 619125 w 2790825"/>
                <a:gd name="connsiteY73" fmla="*/ 708025 h 2476500"/>
                <a:gd name="connsiteX74" fmla="*/ 698500 w 2790825"/>
                <a:gd name="connsiteY74" fmla="*/ 647700 h 2476500"/>
                <a:gd name="connsiteX75" fmla="*/ 777875 w 2790825"/>
                <a:gd name="connsiteY75" fmla="*/ 593725 h 2476500"/>
                <a:gd name="connsiteX76" fmla="*/ 946150 w 2790825"/>
                <a:gd name="connsiteY76" fmla="*/ 504825 h 2476500"/>
                <a:gd name="connsiteX77" fmla="*/ 1028700 w 2790825"/>
                <a:gd name="connsiteY77" fmla="*/ 466725 h 2476500"/>
                <a:gd name="connsiteX78" fmla="*/ 1127125 w 2790825"/>
                <a:gd name="connsiteY78" fmla="*/ 425450 h 2476500"/>
                <a:gd name="connsiteX79" fmla="*/ 1254125 w 2790825"/>
                <a:gd name="connsiteY79" fmla="*/ 374650 h 2476500"/>
                <a:gd name="connsiteX80" fmla="*/ 1381125 w 2790825"/>
                <a:gd name="connsiteY80" fmla="*/ 333375 h 2476500"/>
                <a:gd name="connsiteX81" fmla="*/ 1543050 w 2790825"/>
                <a:gd name="connsiteY81" fmla="*/ 288925 h 2476500"/>
                <a:gd name="connsiteX82" fmla="*/ 1736725 w 2790825"/>
                <a:gd name="connsiteY82" fmla="*/ 250825 h 2476500"/>
                <a:gd name="connsiteX83" fmla="*/ 2012950 w 2790825"/>
                <a:gd name="connsiteY83" fmla="*/ 20002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90825" h="2476500">
                  <a:moveTo>
                    <a:pt x="2012950" y="200025"/>
                  </a:moveTo>
                  <a:lnTo>
                    <a:pt x="2241550" y="158750"/>
                  </a:lnTo>
                  <a:lnTo>
                    <a:pt x="2473325" y="120650"/>
                  </a:lnTo>
                  <a:lnTo>
                    <a:pt x="2619375" y="95250"/>
                  </a:lnTo>
                  <a:lnTo>
                    <a:pt x="2644775" y="88900"/>
                  </a:lnTo>
                  <a:lnTo>
                    <a:pt x="2676525" y="53975"/>
                  </a:lnTo>
                  <a:lnTo>
                    <a:pt x="2714625" y="12700"/>
                  </a:lnTo>
                  <a:lnTo>
                    <a:pt x="2736850" y="0"/>
                  </a:lnTo>
                  <a:lnTo>
                    <a:pt x="2752725" y="0"/>
                  </a:lnTo>
                  <a:lnTo>
                    <a:pt x="2771775" y="0"/>
                  </a:lnTo>
                  <a:lnTo>
                    <a:pt x="2784475" y="9525"/>
                  </a:lnTo>
                  <a:lnTo>
                    <a:pt x="2790825" y="34925"/>
                  </a:lnTo>
                  <a:lnTo>
                    <a:pt x="2790825" y="63500"/>
                  </a:lnTo>
                  <a:lnTo>
                    <a:pt x="2778125" y="127000"/>
                  </a:lnTo>
                  <a:lnTo>
                    <a:pt x="2743200" y="203200"/>
                  </a:lnTo>
                  <a:lnTo>
                    <a:pt x="2711450" y="266700"/>
                  </a:lnTo>
                  <a:lnTo>
                    <a:pt x="2670175" y="330200"/>
                  </a:lnTo>
                  <a:lnTo>
                    <a:pt x="2628900" y="374650"/>
                  </a:lnTo>
                  <a:lnTo>
                    <a:pt x="2590800" y="396875"/>
                  </a:lnTo>
                  <a:lnTo>
                    <a:pt x="2571750" y="403225"/>
                  </a:lnTo>
                  <a:lnTo>
                    <a:pt x="2546350" y="406400"/>
                  </a:lnTo>
                  <a:lnTo>
                    <a:pt x="2498725" y="406400"/>
                  </a:lnTo>
                  <a:lnTo>
                    <a:pt x="2381250" y="406400"/>
                  </a:lnTo>
                  <a:lnTo>
                    <a:pt x="2228850" y="412750"/>
                  </a:lnTo>
                  <a:lnTo>
                    <a:pt x="2063750" y="419100"/>
                  </a:lnTo>
                  <a:lnTo>
                    <a:pt x="1889125" y="434975"/>
                  </a:lnTo>
                  <a:lnTo>
                    <a:pt x="1720850" y="454025"/>
                  </a:lnTo>
                  <a:lnTo>
                    <a:pt x="1584325" y="479425"/>
                  </a:lnTo>
                  <a:lnTo>
                    <a:pt x="1447800" y="517525"/>
                  </a:lnTo>
                  <a:lnTo>
                    <a:pt x="1289050" y="571500"/>
                  </a:lnTo>
                  <a:lnTo>
                    <a:pt x="1203325" y="603250"/>
                  </a:lnTo>
                  <a:lnTo>
                    <a:pt x="1104900" y="644525"/>
                  </a:lnTo>
                  <a:lnTo>
                    <a:pt x="930275" y="733425"/>
                  </a:lnTo>
                  <a:lnTo>
                    <a:pt x="828675" y="800100"/>
                  </a:lnTo>
                  <a:lnTo>
                    <a:pt x="733425" y="873125"/>
                  </a:lnTo>
                  <a:lnTo>
                    <a:pt x="663575" y="936625"/>
                  </a:lnTo>
                  <a:lnTo>
                    <a:pt x="609600" y="993775"/>
                  </a:lnTo>
                  <a:lnTo>
                    <a:pt x="561975" y="1054100"/>
                  </a:lnTo>
                  <a:lnTo>
                    <a:pt x="520700" y="1114425"/>
                  </a:lnTo>
                  <a:lnTo>
                    <a:pt x="476250" y="1190625"/>
                  </a:lnTo>
                  <a:lnTo>
                    <a:pt x="434975" y="1273175"/>
                  </a:lnTo>
                  <a:lnTo>
                    <a:pt x="393700" y="1371600"/>
                  </a:lnTo>
                  <a:lnTo>
                    <a:pt x="368300" y="1454150"/>
                  </a:lnTo>
                  <a:lnTo>
                    <a:pt x="336550" y="1584325"/>
                  </a:lnTo>
                  <a:lnTo>
                    <a:pt x="317500" y="1698625"/>
                  </a:lnTo>
                  <a:lnTo>
                    <a:pt x="314325" y="1781175"/>
                  </a:lnTo>
                  <a:lnTo>
                    <a:pt x="320675" y="1863725"/>
                  </a:lnTo>
                  <a:lnTo>
                    <a:pt x="330200" y="1949450"/>
                  </a:lnTo>
                  <a:lnTo>
                    <a:pt x="196850" y="2409825"/>
                  </a:lnTo>
                  <a:lnTo>
                    <a:pt x="174625" y="2441575"/>
                  </a:lnTo>
                  <a:lnTo>
                    <a:pt x="146050" y="2470150"/>
                  </a:lnTo>
                  <a:lnTo>
                    <a:pt x="130175" y="2476500"/>
                  </a:lnTo>
                  <a:lnTo>
                    <a:pt x="114300" y="2470150"/>
                  </a:lnTo>
                  <a:lnTo>
                    <a:pt x="92075" y="2457450"/>
                  </a:lnTo>
                  <a:lnTo>
                    <a:pt x="63500" y="2409825"/>
                  </a:lnTo>
                  <a:lnTo>
                    <a:pt x="41275" y="2362200"/>
                  </a:lnTo>
                  <a:lnTo>
                    <a:pt x="19050" y="2301875"/>
                  </a:lnTo>
                  <a:lnTo>
                    <a:pt x="3175" y="2228850"/>
                  </a:lnTo>
                  <a:lnTo>
                    <a:pt x="0" y="2178050"/>
                  </a:lnTo>
                  <a:lnTo>
                    <a:pt x="3175" y="2085975"/>
                  </a:lnTo>
                  <a:lnTo>
                    <a:pt x="12700" y="1958975"/>
                  </a:lnTo>
                  <a:lnTo>
                    <a:pt x="22225" y="1866900"/>
                  </a:lnTo>
                  <a:lnTo>
                    <a:pt x="41275" y="1739900"/>
                  </a:lnTo>
                  <a:lnTo>
                    <a:pt x="60325" y="1654175"/>
                  </a:lnTo>
                  <a:lnTo>
                    <a:pt x="111125" y="1473200"/>
                  </a:lnTo>
                  <a:lnTo>
                    <a:pt x="149225" y="1358900"/>
                  </a:lnTo>
                  <a:lnTo>
                    <a:pt x="193675" y="1247775"/>
                  </a:lnTo>
                  <a:lnTo>
                    <a:pt x="244475" y="1139825"/>
                  </a:lnTo>
                  <a:lnTo>
                    <a:pt x="301625" y="1050925"/>
                  </a:lnTo>
                  <a:lnTo>
                    <a:pt x="358775" y="965200"/>
                  </a:lnTo>
                  <a:lnTo>
                    <a:pt x="438150" y="876300"/>
                  </a:lnTo>
                  <a:lnTo>
                    <a:pt x="492125" y="815975"/>
                  </a:lnTo>
                  <a:lnTo>
                    <a:pt x="546100" y="768350"/>
                  </a:lnTo>
                  <a:lnTo>
                    <a:pt x="619125" y="708025"/>
                  </a:lnTo>
                  <a:lnTo>
                    <a:pt x="698500" y="647700"/>
                  </a:lnTo>
                  <a:lnTo>
                    <a:pt x="777875" y="593725"/>
                  </a:lnTo>
                  <a:lnTo>
                    <a:pt x="946150" y="504825"/>
                  </a:lnTo>
                  <a:lnTo>
                    <a:pt x="1028700" y="466725"/>
                  </a:lnTo>
                  <a:lnTo>
                    <a:pt x="1127125" y="425450"/>
                  </a:lnTo>
                  <a:lnTo>
                    <a:pt x="1254125" y="374650"/>
                  </a:lnTo>
                  <a:lnTo>
                    <a:pt x="1381125" y="333375"/>
                  </a:lnTo>
                  <a:lnTo>
                    <a:pt x="1543050" y="288925"/>
                  </a:lnTo>
                  <a:lnTo>
                    <a:pt x="1736725" y="250825"/>
                  </a:lnTo>
                  <a:lnTo>
                    <a:pt x="201295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A14155E-6C5E-4C25-A254-70788780BF28}"/>
                </a:ext>
              </a:extLst>
            </p:cNvPr>
            <p:cNvSpPr/>
            <p:nvPr/>
          </p:nvSpPr>
          <p:spPr>
            <a:xfrm rot="16200000">
              <a:off x="6615113" y="4768850"/>
              <a:ext cx="893762" cy="661988"/>
            </a:xfrm>
            <a:custGeom>
              <a:avLst/>
              <a:gdLst>
                <a:gd name="connsiteX0" fmla="*/ 704850 w 892969"/>
                <a:gd name="connsiteY0" fmla="*/ 102394 h 661987"/>
                <a:gd name="connsiteX1" fmla="*/ 528638 w 892969"/>
                <a:gd name="connsiteY1" fmla="*/ 119062 h 661987"/>
                <a:gd name="connsiteX2" fmla="*/ 402432 w 892969"/>
                <a:gd name="connsiteY2" fmla="*/ 135731 h 661987"/>
                <a:gd name="connsiteX3" fmla="*/ 376238 w 892969"/>
                <a:gd name="connsiteY3" fmla="*/ 135731 h 661987"/>
                <a:gd name="connsiteX4" fmla="*/ 326232 w 892969"/>
                <a:gd name="connsiteY4" fmla="*/ 133350 h 661987"/>
                <a:gd name="connsiteX5" fmla="*/ 283369 w 892969"/>
                <a:gd name="connsiteY5" fmla="*/ 126206 h 661987"/>
                <a:gd name="connsiteX6" fmla="*/ 252413 w 892969"/>
                <a:gd name="connsiteY6" fmla="*/ 119062 h 661987"/>
                <a:gd name="connsiteX7" fmla="*/ 235744 w 892969"/>
                <a:gd name="connsiteY7" fmla="*/ 107156 h 661987"/>
                <a:gd name="connsiteX8" fmla="*/ 226219 w 892969"/>
                <a:gd name="connsiteY8" fmla="*/ 76200 h 661987"/>
                <a:gd name="connsiteX9" fmla="*/ 216694 w 892969"/>
                <a:gd name="connsiteY9" fmla="*/ 0 h 661987"/>
                <a:gd name="connsiteX10" fmla="*/ 0 w 892969"/>
                <a:gd name="connsiteY10" fmla="*/ 642937 h 661987"/>
                <a:gd name="connsiteX11" fmla="*/ 30957 w 892969"/>
                <a:gd name="connsiteY11" fmla="*/ 661987 h 661987"/>
                <a:gd name="connsiteX12" fmla="*/ 54769 w 892969"/>
                <a:gd name="connsiteY12" fmla="*/ 652462 h 661987"/>
                <a:gd name="connsiteX13" fmla="*/ 95250 w 892969"/>
                <a:gd name="connsiteY13" fmla="*/ 611981 h 661987"/>
                <a:gd name="connsiteX14" fmla="*/ 126207 w 892969"/>
                <a:gd name="connsiteY14" fmla="*/ 583406 h 661987"/>
                <a:gd name="connsiteX15" fmla="*/ 183357 w 892969"/>
                <a:gd name="connsiteY15" fmla="*/ 531019 h 661987"/>
                <a:gd name="connsiteX16" fmla="*/ 266700 w 892969"/>
                <a:gd name="connsiteY16" fmla="*/ 466725 h 661987"/>
                <a:gd name="connsiteX17" fmla="*/ 350044 w 892969"/>
                <a:gd name="connsiteY17" fmla="*/ 407194 h 661987"/>
                <a:gd name="connsiteX18" fmla="*/ 428625 w 892969"/>
                <a:gd name="connsiteY18" fmla="*/ 357187 h 661987"/>
                <a:gd name="connsiteX19" fmla="*/ 509588 w 892969"/>
                <a:gd name="connsiteY19" fmla="*/ 314325 h 661987"/>
                <a:gd name="connsiteX20" fmla="*/ 609600 w 892969"/>
                <a:gd name="connsiteY20" fmla="*/ 259556 h 661987"/>
                <a:gd name="connsiteX21" fmla="*/ 745332 w 892969"/>
                <a:gd name="connsiteY21" fmla="*/ 202406 h 661987"/>
                <a:gd name="connsiteX22" fmla="*/ 857250 w 892969"/>
                <a:gd name="connsiteY22" fmla="*/ 161925 h 661987"/>
                <a:gd name="connsiteX23" fmla="*/ 871538 w 892969"/>
                <a:gd name="connsiteY23" fmla="*/ 152400 h 661987"/>
                <a:gd name="connsiteX24" fmla="*/ 892969 w 892969"/>
                <a:gd name="connsiteY24" fmla="*/ 128587 h 661987"/>
                <a:gd name="connsiteX25" fmla="*/ 892969 w 892969"/>
                <a:gd name="connsiteY25" fmla="*/ 111919 h 661987"/>
                <a:gd name="connsiteX26" fmla="*/ 890588 w 892969"/>
                <a:gd name="connsiteY26" fmla="*/ 104775 h 661987"/>
                <a:gd name="connsiteX27" fmla="*/ 885825 w 892969"/>
                <a:gd name="connsiteY27" fmla="*/ 97631 h 661987"/>
                <a:gd name="connsiteX28" fmla="*/ 859632 w 892969"/>
                <a:gd name="connsiteY28" fmla="*/ 92869 h 661987"/>
                <a:gd name="connsiteX29" fmla="*/ 704850 w 892969"/>
                <a:gd name="connsiteY29" fmla="*/ 102394 h 66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92969" h="661987">
                  <a:moveTo>
                    <a:pt x="704850" y="102394"/>
                  </a:moveTo>
                  <a:lnTo>
                    <a:pt x="528638" y="119062"/>
                  </a:lnTo>
                  <a:lnTo>
                    <a:pt x="402432" y="135731"/>
                  </a:lnTo>
                  <a:lnTo>
                    <a:pt x="376238" y="135731"/>
                  </a:lnTo>
                  <a:lnTo>
                    <a:pt x="326232" y="133350"/>
                  </a:lnTo>
                  <a:lnTo>
                    <a:pt x="283369" y="126206"/>
                  </a:lnTo>
                  <a:lnTo>
                    <a:pt x="252413" y="119062"/>
                  </a:lnTo>
                  <a:lnTo>
                    <a:pt x="235744" y="107156"/>
                  </a:lnTo>
                  <a:lnTo>
                    <a:pt x="226219" y="76200"/>
                  </a:lnTo>
                  <a:lnTo>
                    <a:pt x="216694" y="0"/>
                  </a:lnTo>
                  <a:lnTo>
                    <a:pt x="0" y="642937"/>
                  </a:lnTo>
                  <a:lnTo>
                    <a:pt x="30957" y="661987"/>
                  </a:lnTo>
                  <a:lnTo>
                    <a:pt x="54769" y="652462"/>
                  </a:lnTo>
                  <a:lnTo>
                    <a:pt x="95250" y="611981"/>
                  </a:lnTo>
                  <a:lnTo>
                    <a:pt x="126207" y="583406"/>
                  </a:lnTo>
                  <a:lnTo>
                    <a:pt x="183357" y="531019"/>
                  </a:lnTo>
                  <a:lnTo>
                    <a:pt x="266700" y="466725"/>
                  </a:lnTo>
                  <a:lnTo>
                    <a:pt x="350044" y="407194"/>
                  </a:lnTo>
                  <a:lnTo>
                    <a:pt x="428625" y="357187"/>
                  </a:lnTo>
                  <a:lnTo>
                    <a:pt x="509588" y="314325"/>
                  </a:lnTo>
                  <a:lnTo>
                    <a:pt x="609600" y="259556"/>
                  </a:lnTo>
                  <a:lnTo>
                    <a:pt x="745332" y="202406"/>
                  </a:lnTo>
                  <a:lnTo>
                    <a:pt x="857250" y="161925"/>
                  </a:lnTo>
                  <a:lnTo>
                    <a:pt x="871538" y="152400"/>
                  </a:lnTo>
                  <a:lnTo>
                    <a:pt x="892969" y="128587"/>
                  </a:lnTo>
                  <a:lnTo>
                    <a:pt x="892969" y="111919"/>
                  </a:lnTo>
                  <a:lnTo>
                    <a:pt x="890588" y="104775"/>
                  </a:lnTo>
                  <a:lnTo>
                    <a:pt x="885825" y="97631"/>
                  </a:lnTo>
                  <a:lnTo>
                    <a:pt x="859632" y="92869"/>
                  </a:lnTo>
                  <a:lnTo>
                    <a:pt x="704850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2520070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246629E8-C0C1-4CDC-A33D-A3936AE92B26}"/>
              </a:ext>
            </a:extLst>
          </p:cNvPr>
          <p:cNvSpPr/>
          <p:nvPr/>
        </p:nvSpPr>
        <p:spPr>
          <a:xfrm>
            <a:off x="4446588" y="1306513"/>
            <a:ext cx="574675" cy="762000"/>
          </a:xfrm>
          <a:custGeom>
            <a:avLst/>
            <a:gdLst>
              <a:gd name="connsiteX0" fmla="*/ 230981 w 576262"/>
              <a:gd name="connsiteY0" fmla="*/ 521494 h 762000"/>
              <a:gd name="connsiteX1" fmla="*/ 230981 w 576262"/>
              <a:gd name="connsiteY1" fmla="*/ 361950 h 762000"/>
              <a:gd name="connsiteX2" fmla="*/ 230981 w 576262"/>
              <a:gd name="connsiteY2" fmla="*/ 300038 h 762000"/>
              <a:gd name="connsiteX3" fmla="*/ 226219 w 576262"/>
              <a:gd name="connsiteY3" fmla="*/ 257175 h 762000"/>
              <a:gd name="connsiteX4" fmla="*/ 221456 w 576262"/>
              <a:gd name="connsiteY4" fmla="*/ 228600 h 762000"/>
              <a:gd name="connsiteX5" fmla="*/ 214312 w 576262"/>
              <a:gd name="connsiteY5" fmla="*/ 202407 h 762000"/>
              <a:gd name="connsiteX6" fmla="*/ 202406 w 576262"/>
              <a:gd name="connsiteY6" fmla="*/ 176213 h 762000"/>
              <a:gd name="connsiteX7" fmla="*/ 188119 w 576262"/>
              <a:gd name="connsiteY7" fmla="*/ 159544 h 762000"/>
              <a:gd name="connsiteX8" fmla="*/ 161925 w 576262"/>
              <a:gd name="connsiteY8" fmla="*/ 135732 h 762000"/>
              <a:gd name="connsiteX9" fmla="*/ 135731 w 576262"/>
              <a:gd name="connsiteY9" fmla="*/ 119063 h 762000"/>
              <a:gd name="connsiteX10" fmla="*/ 102394 w 576262"/>
              <a:gd name="connsiteY10" fmla="*/ 102394 h 762000"/>
              <a:gd name="connsiteX11" fmla="*/ 69056 w 576262"/>
              <a:gd name="connsiteY11" fmla="*/ 88107 h 762000"/>
              <a:gd name="connsiteX12" fmla="*/ 30956 w 576262"/>
              <a:gd name="connsiteY12" fmla="*/ 69057 h 762000"/>
              <a:gd name="connsiteX13" fmla="*/ 7144 w 576262"/>
              <a:gd name="connsiteY13" fmla="*/ 47625 h 762000"/>
              <a:gd name="connsiteX14" fmla="*/ 0 w 576262"/>
              <a:gd name="connsiteY14" fmla="*/ 35719 h 762000"/>
              <a:gd name="connsiteX15" fmla="*/ 4762 w 576262"/>
              <a:gd name="connsiteY15" fmla="*/ 23813 h 762000"/>
              <a:gd name="connsiteX16" fmla="*/ 23812 w 576262"/>
              <a:gd name="connsiteY16" fmla="*/ 14288 h 762000"/>
              <a:gd name="connsiteX17" fmla="*/ 64294 w 576262"/>
              <a:gd name="connsiteY17" fmla="*/ 4763 h 762000"/>
              <a:gd name="connsiteX18" fmla="*/ 138112 w 576262"/>
              <a:gd name="connsiteY18" fmla="*/ 0 h 762000"/>
              <a:gd name="connsiteX19" fmla="*/ 223837 w 576262"/>
              <a:gd name="connsiteY19" fmla="*/ 14288 h 762000"/>
              <a:gd name="connsiteX20" fmla="*/ 304800 w 576262"/>
              <a:gd name="connsiteY20" fmla="*/ 35719 h 762000"/>
              <a:gd name="connsiteX21" fmla="*/ 357187 w 576262"/>
              <a:gd name="connsiteY21" fmla="*/ 54769 h 762000"/>
              <a:gd name="connsiteX22" fmla="*/ 423862 w 576262"/>
              <a:gd name="connsiteY22" fmla="*/ 80963 h 762000"/>
              <a:gd name="connsiteX23" fmla="*/ 490537 w 576262"/>
              <a:gd name="connsiteY23" fmla="*/ 116682 h 762000"/>
              <a:gd name="connsiteX24" fmla="*/ 528637 w 576262"/>
              <a:gd name="connsiteY24" fmla="*/ 138113 h 762000"/>
              <a:gd name="connsiteX25" fmla="*/ 559594 w 576262"/>
              <a:gd name="connsiteY25" fmla="*/ 164307 h 762000"/>
              <a:gd name="connsiteX26" fmla="*/ 571500 w 576262"/>
              <a:gd name="connsiteY26" fmla="*/ 185738 h 762000"/>
              <a:gd name="connsiteX27" fmla="*/ 576262 w 576262"/>
              <a:gd name="connsiteY27" fmla="*/ 204788 h 762000"/>
              <a:gd name="connsiteX28" fmla="*/ 573881 w 576262"/>
              <a:gd name="connsiteY28" fmla="*/ 233363 h 762000"/>
              <a:gd name="connsiteX29" fmla="*/ 561975 w 576262"/>
              <a:gd name="connsiteY29" fmla="*/ 250032 h 762000"/>
              <a:gd name="connsiteX30" fmla="*/ 540544 w 576262"/>
              <a:gd name="connsiteY30" fmla="*/ 269082 h 762000"/>
              <a:gd name="connsiteX31" fmla="*/ 519112 w 576262"/>
              <a:gd name="connsiteY31" fmla="*/ 292894 h 762000"/>
              <a:gd name="connsiteX32" fmla="*/ 507206 w 576262"/>
              <a:gd name="connsiteY32" fmla="*/ 314325 h 762000"/>
              <a:gd name="connsiteX33" fmla="*/ 504825 w 576262"/>
              <a:gd name="connsiteY33" fmla="*/ 330994 h 762000"/>
              <a:gd name="connsiteX34" fmla="*/ 502444 w 576262"/>
              <a:gd name="connsiteY34" fmla="*/ 364332 h 762000"/>
              <a:gd name="connsiteX35" fmla="*/ 497681 w 576262"/>
              <a:gd name="connsiteY35" fmla="*/ 390525 h 762000"/>
              <a:gd name="connsiteX36" fmla="*/ 490537 w 576262"/>
              <a:gd name="connsiteY36" fmla="*/ 438150 h 762000"/>
              <a:gd name="connsiteX37" fmla="*/ 488156 w 576262"/>
              <a:gd name="connsiteY37" fmla="*/ 492919 h 762000"/>
              <a:gd name="connsiteX38" fmla="*/ 495300 w 576262"/>
              <a:gd name="connsiteY38" fmla="*/ 585788 h 762000"/>
              <a:gd name="connsiteX39" fmla="*/ 511969 w 576262"/>
              <a:gd name="connsiteY39" fmla="*/ 735807 h 762000"/>
              <a:gd name="connsiteX40" fmla="*/ 230981 w 576262"/>
              <a:gd name="connsiteY40" fmla="*/ 762000 h 762000"/>
              <a:gd name="connsiteX41" fmla="*/ 230981 w 576262"/>
              <a:gd name="connsiteY41" fmla="*/ 5214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2" h="762000">
                <a:moveTo>
                  <a:pt x="230981" y="521494"/>
                </a:moveTo>
                <a:lnTo>
                  <a:pt x="230981" y="361950"/>
                </a:lnTo>
                <a:lnTo>
                  <a:pt x="230981" y="300038"/>
                </a:lnTo>
                <a:lnTo>
                  <a:pt x="226219" y="257175"/>
                </a:lnTo>
                <a:lnTo>
                  <a:pt x="221456" y="228600"/>
                </a:lnTo>
                <a:lnTo>
                  <a:pt x="214312" y="202407"/>
                </a:lnTo>
                <a:lnTo>
                  <a:pt x="202406" y="176213"/>
                </a:lnTo>
                <a:lnTo>
                  <a:pt x="188119" y="159544"/>
                </a:lnTo>
                <a:lnTo>
                  <a:pt x="161925" y="135732"/>
                </a:lnTo>
                <a:lnTo>
                  <a:pt x="135731" y="119063"/>
                </a:lnTo>
                <a:lnTo>
                  <a:pt x="102394" y="102394"/>
                </a:lnTo>
                <a:lnTo>
                  <a:pt x="69056" y="88107"/>
                </a:lnTo>
                <a:lnTo>
                  <a:pt x="30956" y="69057"/>
                </a:lnTo>
                <a:lnTo>
                  <a:pt x="7144" y="47625"/>
                </a:lnTo>
                <a:lnTo>
                  <a:pt x="0" y="35719"/>
                </a:lnTo>
                <a:lnTo>
                  <a:pt x="4762" y="23813"/>
                </a:lnTo>
                <a:lnTo>
                  <a:pt x="23812" y="14288"/>
                </a:lnTo>
                <a:lnTo>
                  <a:pt x="64294" y="4763"/>
                </a:lnTo>
                <a:lnTo>
                  <a:pt x="138112" y="0"/>
                </a:lnTo>
                <a:lnTo>
                  <a:pt x="223837" y="14288"/>
                </a:lnTo>
                <a:lnTo>
                  <a:pt x="304800" y="35719"/>
                </a:lnTo>
                <a:lnTo>
                  <a:pt x="357187" y="54769"/>
                </a:lnTo>
                <a:lnTo>
                  <a:pt x="423862" y="80963"/>
                </a:lnTo>
                <a:lnTo>
                  <a:pt x="490537" y="116682"/>
                </a:lnTo>
                <a:lnTo>
                  <a:pt x="528637" y="138113"/>
                </a:lnTo>
                <a:lnTo>
                  <a:pt x="559594" y="164307"/>
                </a:lnTo>
                <a:lnTo>
                  <a:pt x="571500" y="185738"/>
                </a:lnTo>
                <a:lnTo>
                  <a:pt x="576262" y="204788"/>
                </a:lnTo>
                <a:lnTo>
                  <a:pt x="573881" y="233363"/>
                </a:lnTo>
                <a:lnTo>
                  <a:pt x="561975" y="250032"/>
                </a:lnTo>
                <a:lnTo>
                  <a:pt x="540544" y="269082"/>
                </a:lnTo>
                <a:lnTo>
                  <a:pt x="519112" y="292894"/>
                </a:lnTo>
                <a:lnTo>
                  <a:pt x="507206" y="314325"/>
                </a:lnTo>
                <a:lnTo>
                  <a:pt x="504825" y="330994"/>
                </a:lnTo>
                <a:lnTo>
                  <a:pt x="502444" y="364332"/>
                </a:lnTo>
                <a:lnTo>
                  <a:pt x="497681" y="390525"/>
                </a:lnTo>
                <a:lnTo>
                  <a:pt x="490537" y="438150"/>
                </a:lnTo>
                <a:cubicBezTo>
                  <a:pt x="489743" y="456406"/>
                  <a:pt x="488950" y="474663"/>
                  <a:pt x="488156" y="492919"/>
                </a:cubicBezTo>
                <a:lnTo>
                  <a:pt x="495300" y="585788"/>
                </a:lnTo>
                <a:lnTo>
                  <a:pt x="511969" y="735807"/>
                </a:lnTo>
                <a:lnTo>
                  <a:pt x="230981" y="762000"/>
                </a:lnTo>
                <a:lnTo>
                  <a:pt x="230981" y="521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F0D22E48-AF3E-4B09-BA91-1442C4B8DF9D}"/>
              </a:ext>
            </a:extLst>
          </p:cNvPr>
          <p:cNvSpPr/>
          <p:nvPr/>
        </p:nvSpPr>
        <p:spPr>
          <a:xfrm>
            <a:off x="2757488" y="1922463"/>
            <a:ext cx="384175" cy="1249362"/>
          </a:xfrm>
          <a:custGeom>
            <a:avLst/>
            <a:gdLst>
              <a:gd name="connsiteX0" fmla="*/ 369093 w 383381"/>
              <a:gd name="connsiteY0" fmla="*/ 585787 h 1250156"/>
              <a:gd name="connsiteX1" fmla="*/ 378618 w 383381"/>
              <a:gd name="connsiteY1" fmla="*/ 511969 h 1250156"/>
              <a:gd name="connsiteX2" fmla="*/ 383381 w 383381"/>
              <a:gd name="connsiteY2" fmla="*/ 457200 h 1250156"/>
              <a:gd name="connsiteX3" fmla="*/ 383381 w 383381"/>
              <a:gd name="connsiteY3" fmla="*/ 361950 h 1250156"/>
              <a:gd name="connsiteX4" fmla="*/ 381000 w 383381"/>
              <a:gd name="connsiteY4" fmla="*/ 247650 h 1250156"/>
              <a:gd name="connsiteX5" fmla="*/ 371475 w 383381"/>
              <a:gd name="connsiteY5" fmla="*/ 219075 h 1250156"/>
              <a:gd name="connsiteX6" fmla="*/ 335756 w 383381"/>
              <a:gd name="connsiteY6" fmla="*/ 157162 h 1250156"/>
              <a:gd name="connsiteX7" fmla="*/ 300037 w 383381"/>
              <a:gd name="connsiteY7" fmla="*/ 111919 h 1250156"/>
              <a:gd name="connsiteX8" fmla="*/ 276225 w 383381"/>
              <a:gd name="connsiteY8" fmla="*/ 85725 h 1250156"/>
              <a:gd name="connsiteX9" fmla="*/ 252412 w 383381"/>
              <a:gd name="connsiteY9" fmla="*/ 61912 h 1250156"/>
              <a:gd name="connsiteX10" fmla="*/ 221456 w 383381"/>
              <a:gd name="connsiteY10" fmla="*/ 40481 h 1250156"/>
              <a:gd name="connsiteX11" fmla="*/ 173831 w 383381"/>
              <a:gd name="connsiteY11" fmla="*/ 19050 h 1250156"/>
              <a:gd name="connsiteX12" fmla="*/ 147637 w 383381"/>
              <a:gd name="connsiteY12" fmla="*/ 9525 h 1250156"/>
              <a:gd name="connsiteX13" fmla="*/ 123825 w 383381"/>
              <a:gd name="connsiteY13" fmla="*/ 2381 h 1250156"/>
              <a:gd name="connsiteX14" fmla="*/ 111918 w 383381"/>
              <a:gd name="connsiteY14" fmla="*/ 0 h 1250156"/>
              <a:gd name="connsiteX15" fmla="*/ 100012 w 383381"/>
              <a:gd name="connsiteY15" fmla="*/ 4762 h 1250156"/>
              <a:gd name="connsiteX16" fmla="*/ 100012 w 383381"/>
              <a:gd name="connsiteY16" fmla="*/ 21431 h 1250156"/>
              <a:gd name="connsiteX17" fmla="*/ 111918 w 383381"/>
              <a:gd name="connsiteY17" fmla="*/ 52387 h 1250156"/>
              <a:gd name="connsiteX18" fmla="*/ 130968 w 383381"/>
              <a:gd name="connsiteY18" fmla="*/ 73819 h 1250156"/>
              <a:gd name="connsiteX19" fmla="*/ 157162 w 383381"/>
              <a:gd name="connsiteY19" fmla="*/ 109537 h 1250156"/>
              <a:gd name="connsiteX20" fmla="*/ 180975 w 383381"/>
              <a:gd name="connsiteY20" fmla="*/ 145256 h 1250156"/>
              <a:gd name="connsiteX21" fmla="*/ 195262 w 383381"/>
              <a:gd name="connsiteY21" fmla="*/ 176212 h 1250156"/>
              <a:gd name="connsiteX22" fmla="*/ 204787 w 383381"/>
              <a:gd name="connsiteY22" fmla="*/ 219075 h 1250156"/>
              <a:gd name="connsiteX23" fmla="*/ 209550 w 383381"/>
              <a:gd name="connsiteY23" fmla="*/ 269081 h 1250156"/>
              <a:gd name="connsiteX24" fmla="*/ 211931 w 383381"/>
              <a:gd name="connsiteY24" fmla="*/ 350044 h 1250156"/>
              <a:gd name="connsiteX25" fmla="*/ 202406 w 383381"/>
              <a:gd name="connsiteY25" fmla="*/ 433387 h 1250156"/>
              <a:gd name="connsiteX26" fmla="*/ 183356 w 383381"/>
              <a:gd name="connsiteY26" fmla="*/ 516731 h 1250156"/>
              <a:gd name="connsiteX27" fmla="*/ 159543 w 383381"/>
              <a:gd name="connsiteY27" fmla="*/ 595312 h 1250156"/>
              <a:gd name="connsiteX28" fmla="*/ 109537 w 383381"/>
              <a:gd name="connsiteY28" fmla="*/ 704850 h 1250156"/>
              <a:gd name="connsiteX29" fmla="*/ 59531 w 383381"/>
              <a:gd name="connsiteY29" fmla="*/ 809625 h 1250156"/>
              <a:gd name="connsiteX30" fmla="*/ 14287 w 383381"/>
              <a:gd name="connsiteY30" fmla="*/ 909637 h 1250156"/>
              <a:gd name="connsiteX31" fmla="*/ 0 w 383381"/>
              <a:gd name="connsiteY31" fmla="*/ 971550 h 1250156"/>
              <a:gd name="connsiteX32" fmla="*/ 0 w 383381"/>
              <a:gd name="connsiteY32" fmla="*/ 1023937 h 1250156"/>
              <a:gd name="connsiteX33" fmla="*/ 4762 w 383381"/>
              <a:gd name="connsiteY33" fmla="*/ 1071562 h 1250156"/>
              <a:gd name="connsiteX34" fmla="*/ 16668 w 383381"/>
              <a:gd name="connsiteY34" fmla="*/ 1138237 h 1250156"/>
              <a:gd name="connsiteX35" fmla="*/ 30956 w 383381"/>
              <a:gd name="connsiteY35" fmla="*/ 1173956 h 1250156"/>
              <a:gd name="connsiteX36" fmla="*/ 54768 w 383381"/>
              <a:gd name="connsiteY36" fmla="*/ 1216819 h 1250156"/>
              <a:gd name="connsiteX37" fmla="*/ 73818 w 383381"/>
              <a:gd name="connsiteY37" fmla="*/ 1240631 h 1250156"/>
              <a:gd name="connsiteX38" fmla="*/ 92868 w 383381"/>
              <a:gd name="connsiteY38" fmla="*/ 1250156 h 1250156"/>
              <a:gd name="connsiteX39" fmla="*/ 123825 w 383381"/>
              <a:gd name="connsiteY39" fmla="*/ 1250156 h 1250156"/>
              <a:gd name="connsiteX40" fmla="*/ 150018 w 383381"/>
              <a:gd name="connsiteY40" fmla="*/ 1243012 h 1250156"/>
              <a:gd name="connsiteX41" fmla="*/ 173831 w 383381"/>
              <a:gd name="connsiteY41" fmla="*/ 1221581 h 1250156"/>
              <a:gd name="connsiteX42" fmla="*/ 207168 w 383381"/>
              <a:gd name="connsiteY42" fmla="*/ 1164431 h 1250156"/>
              <a:gd name="connsiteX43" fmla="*/ 240506 w 383381"/>
              <a:gd name="connsiteY43" fmla="*/ 1104900 h 1250156"/>
              <a:gd name="connsiteX44" fmla="*/ 261937 w 383381"/>
              <a:gd name="connsiteY44" fmla="*/ 1057275 h 1250156"/>
              <a:gd name="connsiteX45" fmla="*/ 280987 w 383381"/>
              <a:gd name="connsiteY45" fmla="*/ 1009650 h 1250156"/>
              <a:gd name="connsiteX46" fmla="*/ 300037 w 383381"/>
              <a:gd name="connsiteY46" fmla="*/ 931069 h 1250156"/>
              <a:gd name="connsiteX47" fmla="*/ 333375 w 383381"/>
              <a:gd name="connsiteY47" fmla="*/ 781050 h 1250156"/>
              <a:gd name="connsiteX48" fmla="*/ 369093 w 383381"/>
              <a:gd name="connsiteY48" fmla="*/ 585787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3381" h="1250156">
                <a:moveTo>
                  <a:pt x="369093" y="585787"/>
                </a:moveTo>
                <a:lnTo>
                  <a:pt x="378618" y="511969"/>
                </a:lnTo>
                <a:lnTo>
                  <a:pt x="383381" y="457200"/>
                </a:lnTo>
                <a:lnTo>
                  <a:pt x="383381" y="361950"/>
                </a:lnTo>
                <a:cubicBezTo>
                  <a:pt x="382587" y="323850"/>
                  <a:pt x="381794" y="285750"/>
                  <a:pt x="381000" y="247650"/>
                </a:cubicBezTo>
                <a:lnTo>
                  <a:pt x="371475" y="219075"/>
                </a:lnTo>
                <a:lnTo>
                  <a:pt x="335756" y="157162"/>
                </a:lnTo>
                <a:lnTo>
                  <a:pt x="300037" y="111919"/>
                </a:lnTo>
                <a:lnTo>
                  <a:pt x="276225" y="85725"/>
                </a:lnTo>
                <a:lnTo>
                  <a:pt x="252412" y="61912"/>
                </a:lnTo>
                <a:lnTo>
                  <a:pt x="221456" y="40481"/>
                </a:lnTo>
                <a:lnTo>
                  <a:pt x="173831" y="19050"/>
                </a:lnTo>
                <a:lnTo>
                  <a:pt x="147637" y="9525"/>
                </a:lnTo>
                <a:lnTo>
                  <a:pt x="123825" y="2381"/>
                </a:lnTo>
                <a:lnTo>
                  <a:pt x="111918" y="0"/>
                </a:lnTo>
                <a:lnTo>
                  <a:pt x="100012" y="4762"/>
                </a:lnTo>
                <a:lnTo>
                  <a:pt x="100012" y="21431"/>
                </a:lnTo>
                <a:lnTo>
                  <a:pt x="111918" y="52387"/>
                </a:lnTo>
                <a:lnTo>
                  <a:pt x="130968" y="73819"/>
                </a:lnTo>
                <a:lnTo>
                  <a:pt x="157162" y="109537"/>
                </a:lnTo>
                <a:lnTo>
                  <a:pt x="180975" y="145256"/>
                </a:lnTo>
                <a:lnTo>
                  <a:pt x="195262" y="176212"/>
                </a:lnTo>
                <a:lnTo>
                  <a:pt x="204787" y="219075"/>
                </a:lnTo>
                <a:lnTo>
                  <a:pt x="209550" y="269081"/>
                </a:lnTo>
                <a:cubicBezTo>
                  <a:pt x="210344" y="296069"/>
                  <a:pt x="211137" y="323056"/>
                  <a:pt x="211931" y="350044"/>
                </a:cubicBezTo>
                <a:lnTo>
                  <a:pt x="202406" y="433387"/>
                </a:lnTo>
                <a:lnTo>
                  <a:pt x="183356" y="516731"/>
                </a:lnTo>
                <a:lnTo>
                  <a:pt x="159543" y="595312"/>
                </a:lnTo>
                <a:lnTo>
                  <a:pt x="109537" y="704850"/>
                </a:lnTo>
                <a:lnTo>
                  <a:pt x="59531" y="809625"/>
                </a:lnTo>
                <a:lnTo>
                  <a:pt x="14287" y="909637"/>
                </a:lnTo>
                <a:lnTo>
                  <a:pt x="0" y="971550"/>
                </a:lnTo>
                <a:lnTo>
                  <a:pt x="0" y="1023937"/>
                </a:lnTo>
                <a:lnTo>
                  <a:pt x="4762" y="1071562"/>
                </a:lnTo>
                <a:lnTo>
                  <a:pt x="16668" y="1138237"/>
                </a:lnTo>
                <a:lnTo>
                  <a:pt x="30956" y="1173956"/>
                </a:lnTo>
                <a:lnTo>
                  <a:pt x="54768" y="1216819"/>
                </a:lnTo>
                <a:lnTo>
                  <a:pt x="73818" y="1240631"/>
                </a:lnTo>
                <a:lnTo>
                  <a:pt x="92868" y="1250156"/>
                </a:lnTo>
                <a:lnTo>
                  <a:pt x="123825" y="1250156"/>
                </a:lnTo>
                <a:lnTo>
                  <a:pt x="150018" y="1243012"/>
                </a:lnTo>
                <a:lnTo>
                  <a:pt x="173831" y="1221581"/>
                </a:lnTo>
                <a:lnTo>
                  <a:pt x="207168" y="1164431"/>
                </a:lnTo>
                <a:lnTo>
                  <a:pt x="240506" y="1104900"/>
                </a:lnTo>
                <a:lnTo>
                  <a:pt x="261937" y="1057275"/>
                </a:lnTo>
                <a:lnTo>
                  <a:pt x="280987" y="1009650"/>
                </a:lnTo>
                <a:lnTo>
                  <a:pt x="300037" y="931069"/>
                </a:lnTo>
                <a:lnTo>
                  <a:pt x="333375" y="781050"/>
                </a:lnTo>
                <a:lnTo>
                  <a:pt x="3690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DCB32E57-A764-458F-9F75-57302425C701}"/>
              </a:ext>
            </a:extLst>
          </p:cNvPr>
          <p:cNvSpPr/>
          <p:nvPr/>
        </p:nvSpPr>
        <p:spPr>
          <a:xfrm>
            <a:off x="3078163" y="1801813"/>
            <a:ext cx="4000500" cy="533400"/>
          </a:xfrm>
          <a:custGeom>
            <a:avLst/>
            <a:gdLst>
              <a:gd name="connsiteX0" fmla="*/ 2167589 w 3999678"/>
              <a:gd name="connsiteY0" fmla="*/ 296029 h 532852"/>
              <a:gd name="connsiteX1" fmla="*/ 1726835 w 3999678"/>
              <a:gd name="connsiteY1" fmla="*/ 332210 h 532852"/>
              <a:gd name="connsiteX2" fmla="*/ 1305816 w 3999678"/>
              <a:gd name="connsiteY2" fmla="*/ 378259 h 532852"/>
              <a:gd name="connsiteX3" fmla="*/ 865062 w 3999678"/>
              <a:gd name="connsiteY3" fmla="*/ 430887 h 532852"/>
              <a:gd name="connsiteX4" fmla="*/ 450622 w 3999678"/>
              <a:gd name="connsiteY4" fmla="*/ 490092 h 532852"/>
              <a:gd name="connsiteX5" fmla="*/ 171039 w 3999678"/>
              <a:gd name="connsiteY5" fmla="*/ 532852 h 532852"/>
              <a:gd name="connsiteX6" fmla="*/ 144725 w 3999678"/>
              <a:gd name="connsiteY6" fmla="*/ 532852 h 532852"/>
              <a:gd name="connsiteX7" fmla="*/ 92098 w 3999678"/>
              <a:gd name="connsiteY7" fmla="*/ 522985 h 532852"/>
              <a:gd name="connsiteX8" fmla="*/ 3289 w 3999678"/>
              <a:gd name="connsiteY8" fmla="*/ 499960 h 532852"/>
              <a:gd name="connsiteX9" fmla="*/ 0 w 3999678"/>
              <a:gd name="connsiteY9" fmla="*/ 358524 h 532852"/>
              <a:gd name="connsiteX10" fmla="*/ 230245 w 3999678"/>
              <a:gd name="connsiteY10" fmla="*/ 335500 h 532852"/>
              <a:gd name="connsiteX11" fmla="*/ 667710 w 3999678"/>
              <a:gd name="connsiteY11" fmla="*/ 279583 h 532852"/>
              <a:gd name="connsiteX12" fmla="*/ 1045969 w 3999678"/>
              <a:gd name="connsiteY12" fmla="*/ 230245 h 532852"/>
              <a:gd name="connsiteX13" fmla="*/ 1466987 w 3999678"/>
              <a:gd name="connsiteY13" fmla="*/ 171039 h 532852"/>
              <a:gd name="connsiteX14" fmla="*/ 1624869 w 3999678"/>
              <a:gd name="connsiteY14" fmla="*/ 148015 h 532852"/>
              <a:gd name="connsiteX15" fmla="*/ 2009707 w 3999678"/>
              <a:gd name="connsiteY15" fmla="*/ 121701 h 532852"/>
              <a:gd name="connsiteX16" fmla="*/ 2355074 w 3999678"/>
              <a:gd name="connsiteY16" fmla="*/ 98677 h 532852"/>
              <a:gd name="connsiteX17" fmla="*/ 2723465 w 3999678"/>
              <a:gd name="connsiteY17" fmla="*/ 75652 h 532852"/>
              <a:gd name="connsiteX18" fmla="*/ 3114881 w 3999678"/>
              <a:gd name="connsiteY18" fmla="*/ 52628 h 532852"/>
              <a:gd name="connsiteX19" fmla="*/ 3272763 w 3999678"/>
              <a:gd name="connsiteY19" fmla="*/ 42760 h 532852"/>
              <a:gd name="connsiteX20" fmla="*/ 3328679 w 3999678"/>
              <a:gd name="connsiteY20" fmla="*/ 26314 h 532852"/>
              <a:gd name="connsiteX21" fmla="*/ 3417488 w 3999678"/>
              <a:gd name="connsiteY21" fmla="*/ 3290 h 532852"/>
              <a:gd name="connsiteX22" fmla="*/ 3460248 w 3999678"/>
              <a:gd name="connsiteY22" fmla="*/ 0 h 532852"/>
              <a:gd name="connsiteX23" fmla="*/ 3516164 w 3999678"/>
              <a:gd name="connsiteY23" fmla="*/ 16446 h 532852"/>
              <a:gd name="connsiteX24" fmla="*/ 3575370 w 3999678"/>
              <a:gd name="connsiteY24" fmla="*/ 46049 h 532852"/>
              <a:gd name="connsiteX25" fmla="*/ 3657600 w 3999678"/>
              <a:gd name="connsiteY25" fmla="*/ 92098 h 532852"/>
              <a:gd name="connsiteX26" fmla="*/ 3733252 w 3999678"/>
              <a:gd name="connsiteY26" fmla="*/ 138147 h 532852"/>
              <a:gd name="connsiteX27" fmla="*/ 3782590 w 3999678"/>
              <a:gd name="connsiteY27" fmla="*/ 171039 h 532852"/>
              <a:gd name="connsiteX28" fmla="*/ 3864820 w 3999678"/>
              <a:gd name="connsiteY28" fmla="*/ 243402 h 532852"/>
              <a:gd name="connsiteX29" fmla="*/ 3940472 w 3999678"/>
              <a:gd name="connsiteY29" fmla="*/ 322343 h 532852"/>
              <a:gd name="connsiteX30" fmla="*/ 3986521 w 3999678"/>
              <a:gd name="connsiteY30" fmla="*/ 374970 h 532852"/>
              <a:gd name="connsiteX31" fmla="*/ 3996389 w 3999678"/>
              <a:gd name="connsiteY31" fmla="*/ 388127 h 532852"/>
              <a:gd name="connsiteX32" fmla="*/ 3999678 w 3999678"/>
              <a:gd name="connsiteY32" fmla="*/ 397995 h 532852"/>
              <a:gd name="connsiteX33" fmla="*/ 3999678 w 3999678"/>
              <a:gd name="connsiteY33" fmla="*/ 414441 h 532852"/>
              <a:gd name="connsiteX34" fmla="*/ 3989810 w 3999678"/>
              <a:gd name="connsiteY34" fmla="*/ 437465 h 532852"/>
              <a:gd name="connsiteX35" fmla="*/ 3956918 w 3999678"/>
              <a:gd name="connsiteY35" fmla="*/ 463779 h 532852"/>
              <a:gd name="connsiteX36" fmla="*/ 3904291 w 3999678"/>
              <a:gd name="connsiteY36" fmla="*/ 486803 h 532852"/>
              <a:gd name="connsiteX37" fmla="*/ 3479983 w 3999678"/>
              <a:gd name="connsiteY37" fmla="*/ 243402 h 532852"/>
              <a:gd name="connsiteX38" fmla="*/ 3453669 w 3999678"/>
              <a:gd name="connsiteY38" fmla="*/ 233534 h 532852"/>
              <a:gd name="connsiteX39" fmla="*/ 3401042 w 3999678"/>
              <a:gd name="connsiteY39" fmla="*/ 223667 h 532852"/>
              <a:gd name="connsiteX40" fmla="*/ 3246449 w 3999678"/>
              <a:gd name="connsiteY40" fmla="*/ 226956 h 532852"/>
              <a:gd name="connsiteX41" fmla="*/ 2874769 w 3999678"/>
              <a:gd name="connsiteY41" fmla="*/ 246691 h 532852"/>
              <a:gd name="connsiteX42" fmla="*/ 2542559 w 3999678"/>
              <a:gd name="connsiteY42" fmla="*/ 266426 h 532852"/>
              <a:gd name="connsiteX43" fmla="*/ 2167589 w 3999678"/>
              <a:gd name="connsiteY43" fmla="*/ 296029 h 53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99678" h="532852">
                <a:moveTo>
                  <a:pt x="2167589" y="296029"/>
                </a:moveTo>
                <a:lnTo>
                  <a:pt x="1726835" y="332210"/>
                </a:lnTo>
                <a:lnTo>
                  <a:pt x="1305816" y="378259"/>
                </a:lnTo>
                <a:lnTo>
                  <a:pt x="865062" y="430887"/>
                </a:lnTo>
                <a:lnTo>
                  <a:pt x="450622" y="490092"/>
                </a:lnTo>
                <a:lnTo>
                  <a:pt x="171039" y="532852"/>
                </a:lnTo>
                <a:lnTo>
                  <a:pt x="144725" y="532852"/>
                </a:lnTo>
                <a:lnTo>
                  <a:pt x="92098" y="522985"/>
                </a:lnTo>
                <a:lnTo>
                  <a:pt x="3289" y="499960"/>
                </a:lnTo>
                <a:cubicBezTo>
                  <a:pt x="2193" y="452815"/>
                  <a:pt x="1096" y="405669"/>
                  <a:pt x="0" y="358524"/>
                </a:cubicBezTo>
                <a:lnTo>
                  <a:pt x="230245" y="335500"/>
                </a:lnTo>
                <a:lnTo>
                  <a:pt x="667710" y="279583"/>
                </a:lnTo>
                <a:lnTo>
                  <a:pt x="1045969" y="230245"/>
                </a:lnTo>
                <a:lnTo>
                  <a:pt x="1466987" y="171039"/>
                </a:lnTo>
                <a:lnTo>
                  <a:pt x="1624869" y="148015"/>
                </a:lnTo>
                <a:lnTo>
                  <a:pt x="2009707" y="121701"/>
                </a:lnTo>
                <a:lnTo>
                  <a:pt x="2355074" y="98677"/>
                </a:lnTo>
                <a:lnTo>
                  <a:pt x="2723465" y="75652"/>
                </a:lnTo>
                <a:lnTo>
                  <a:pt x="3114881" y="52628"/>
                </a:lnTo>
                <a:lnTo>
                  <a:pt x="3272763" y="42760"/>
                </a:lnTo>
                <a:lnTo>
                  <a:pt x="3328679" y="26314"/>
                </a:lnTo>
                <a:lnTo>
                  <a:pt x="3417488" y="3290"/>
                </a:lnTo>
                <a:lnTo>
                  <a:pt x="3460248" y="0"/>
                </a:lnTo>
                <a:lnTo>
                  <a:pt x="3516164" y="16446"/>
                </a:lnTo>
                <a:lnTo>
                  <a:pt x="3575370" y="46049"/>
                </a:lnTo>
                <a:lnTo>
                  <a:pt x="3657600" y="92098"/>
                </a:lnTo>
                <a:lnTo>
                  <a:pt x="3733252" y="138147"/>
                </a:lnTo>
                <a:lnTo>
                  <a:pt x="3782590" y="171039"/>
                </a:lnTo>
                <a:lnTo>
                  <a:pt x="3864820" y="243402"/>
                </a:lnTo>
                <a:lnTo>
                  <a:pt x="3940472" y="322343"/>
                </a:lnTo>
                <a:lnTo>
                  <a:pt x="3986521" y="374970"/>
                </a:lnTo>
                <a:lnTo>
                  <a:pt x="3996389" y="388127"/>
                </a:lnTo>
                <a:lnTo>
                  <a:pt x="3999678" y="397995"/>
                </a:lnTo>
                <a:lnTo>
                  <a:pt x="3999678" y="414441"/>
                </a:lnTo>
                <a:lnTo>
                  <a:pt x="3989810" y="437465"/>
                </a:lnTo>
                <a:lnTo>
                  <a:pt x="3956918" y="463779"/>
                </a:lnTo>
                <a:lnTo>
                  <a:pt x="3904291" y="486803"/>
                </a:lnTo>
                <a:lnTo>
                  <a:pt x="3479983" y="243402"/>
                </a:lnTo>
                <a:lnTo>
                  <a:pt x="3453669" y="233534"/>
                </a:lnTo>
                <a:lnTo>
                  <a:pt x="3401042" y="223667"/>
                </a:lnTo>
                <a:lnTo>
                  <a:pt x="3246449" y="226956"/>
                </a:lnTo>
                <a:lnTo>
                  <a:pt x="2874769" y="246691"/>
                </a:lnTo>
                <a:lnTo>
                  <a:pt x="2542559" y="266426"/>
                </a:lnTo>
                <a:lnTo>
                  <a:pt x="2167589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4E28018B-1B7F-4CC7-87C4-D8725A2F22D8}"/>
              </a:ext>
            </a:extLst>
          </p:cNvPr>
          <p:cNvSpPr/>
          <p:nvPr/>
        </p:nvSpPr>
        <p:spPr>
          <a:xfrm>
            <a:off x="6115050" y="2038350"/>
            <a:ext cx="960438" cy="620713"/>
          </a:xfrm>
          <a:custGeom>
            <a:avLst/>
            <a:gdLst>
              <a:gd name="connsiteX0" fmla="*/ 314325 w 959644"/>
              <a:gd name="connsiteY0" fmla="*/ 209550 h 621506"/>
              <a:gd name="connsiteX1" fmla="*/ 416719 w 959644"/>
              <a:gd name="connsiteY1" fmla="*/ 73819 h 621506"/>
              <a:gd name="connsiteX2" fmla="*/ 435769 w 959644"/>
              <a:gd name="connsiteY2" fmla="*/ 50006 h 621506"/>
              <a:gd name="connsiteX3" fmla="*/ 447675 w 959644"/>
              <a:gd name="connsiteY3" fmla="*/ 30956 h 621506"/>
              <a:gd name="connsiteX4" fmla="*/ 447675 w 959644"/>
              <a:gd name="connsiteY4" fmla="*/ 11906 h 621506"/>
              <a:gd name="connsiteX5" fmla="*/ 433388 w 959644"/>
              <a:gd name="connsiteY5" fmla="*/ 0 h 621506"/>
              <a:gd name="connsiteX6" fmla="*/ 959644 w 959644"/>
              <a:gd name="connsiteY6" fmla="*/ 176213 h 621506"/>
              <a:gd name="connsiteX7" fmla="*/ 923925 w 959644"/>
              <a:gd name="connsiteY7" fmla="*/ 221456 h 621506"/>
              <a:gd name="connsiteX8" fmla="*/ 869156 w 959644"/>
              <a:gd name="connsiteY8" fmla="*/ 250031 h 621506"/>
              <a:gd name="connsiteX9" fmla="*/ 819150 w 959644"/>
              <a:gd name="connsiteY9" fmla="*/ 252413 h 621506"/>
              <a:gd name="connsiteX10" fmla="*/ 747713 w 959644"/>
              <a:gd name="connsiteY10" fmla="*/ 261938 h 621506"/>
              <a:gd name="connsiteX11" fmla="*/ 692944 w 959644"/>
              <a:gd name="connsiteY11" fmla="*/ 271463 h 621506"/>
              <a:gd name="connsiteX12" fmla="*/ 592931 w 959644"/>
              <a:gd name="connsiteY12" fmla="*/ 326231 h 621506"/>
              <a:gd name="connsiteX13" fmla="*/ 328613 w 959644"/>
              <a:gd name="connsiteY13" fmla="*/ 473869 h 621506"/>
              <a:gd name="connsiteX14" fmla="*/ 38100 w 959644"/>
              <a:gd name="connsiteY14" fmla="*/ 621506 h 621506"/>
              <a:gd name="connsiteX15" fmla="*/ 16669 w 959644"/>
              <a:gd name="connsiteY15" fmla="*/ 621506 h 621506"/>
              <a:gd name="connsiteX16" fmla="*/ 2381 w 959644"/>
              <a:gd name="connsiteY16" fmla="*/ 616744 h 621506"/>
              <a:gd name="connsiteX17" fmla="*/ 0 w 959644"/>
              <a:gd name="connsiteY17" fmla="*/ 600075 h 621506"/>
              <a:gd name="connsiteX18" fmla="*/ 14288 w 959644"/>
              <a:gd name="connsiteY18" fmla="*/ 566738 h 621506"/>
              <a:gd name="connsiteX19" fmla="*/ 69056 w 959644"/>
              <a:gd name="connsiteY19" fmla="*/ 502444 h 621506"/>
              <a:gd name="connsiteX20" fmla="*/ 226219 w 959644"/>
              <a:gd name="connsiteY20" fmla="*/ 321469 h 621506"/>
              <a:gd name="connsiteX21" fmla="*/ 314325 w 959644"/>
              <a:gd name="connsiteY21" fmla="*/ 20955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59644" h="621506">
                <a:moveTo>
                  <a:pt x="314325" y="209550"/>
                </a:moveTo>
                <a:lnTo>
                  <a:pt x="416719" y="73819"/>
                </a:lnTo>
                <a:lnTo>
                  <a:pt x="435769" y="50006"/>
                </a:lnTo>
                <a:lnTo>
                  <a:pt x="447675" y="30956"/>
                </a:lnTo>
                <a:lnTo>
                  <a:pt x="447675" y="11906"/>
                </a:lnTo>
                <a:lnTo>
                  <a:pt x="433388" y="0"/>
                </a:lnTo>
                <a:lnTo>
                  <a:pt x="959644" y="176213"/>
                </a:lnTo>
                <a:lnTo>
                  <a:pt x="923925" y="221456"/>
                </a:lnTo>
                <a:lnTo>
                  <a:pt x="869156" y="250031"/>
                </a:lnTo>
                <a:lnTo>
                  <a:pt x="819150" y="252413"/>
                </a:lnTo>
                <a:lnTo>
                  <a:pt x="747713" y="261938"/>
                </a:lnTo>
                <a:lnTo>
                  <a:pt x="692944" y="271463"/>
                </a:lnTo>
                <a:lnTo>
                  <a:pt x="592931" y="326231"/>
                </a:lnTo>
                <a:lnTo>
                  <a:pt x="328613" y="473869"/>
                </a:lnTo>
                <a:lnTo>
                  <a:pt x="38100" y="621506"/>
                </a:lnTo>
                <a:lnTo>
                  <a:pt x="16669" y="621506"/>
                </a:lnTo>
                <a:lnTo>
                  <a:pt x="2381" y="616744"/>
                </a:lnTo>
                <a:lnTo>
                  <a:pt x="0" y="600075"/>
                </a:lnTo>
                <a:lnTo>
                  <a:pt x="14288" y="566738"/>
                </a:lnTo>
                <a:lnTo>
                  <a:pt x="69056" y="502444"/>
                </a:lnTo>
                <a:lnTo>
                  <a:pt x="226219" y="321469"/>
                </a:lnTo>
                <a:lnTo>
                  <a:pt x="314325" y="209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83FD2B74-A75A-4754-8AE8-EBBF16C53143}"/>
              </a:ext>
            </a:extLst>
          </p:cNvPr>
          <p:cNvSpPr/>
          <p:nvPr/>
        </p:nvSpPr>
        <p:spPr>
          <a:xfrm>
            <a:off x="4125913" y="2522538"/>
            <a:ext cx="587375" cy="612775"/>
          </a:xfrm>
          <a:custGeom>
            <a:avLst/>
            <a:gdLst>
              <a:gd name="connsiteX0" fmla="*/ 180975 w 585788"/>
              <a:gd name="connsiteY0" fmla="*/ 466725 h 614362"/>
              <a:gd name="connsiteX1" fmla="*/ 140494 w 585788"/>
              <a:gd name="connsiteY1" fmla="*/ 416719 h 614362"/>
              <a:gd name="connsiteX2" fmla="*/ 102394 w 585788"/>
              <a:gd name="connsiteY2" fmla="*/ 359569 h 614362"/>
              <a:gd name="connsiteX3" fmla="*/ 76200 w 585788"/>
              <a:gd name="connsiteY3" fmla="*/ 309562 h 614362"/>
              <a:gd name="connsiteX4" fmla="*/ 52388 w 585788"/>
              <a:gd name="connsiteY4" fmla="*/ 245269 h 614362"/>
              <a:gd name="connsiteX5" fmla="*/ 30957 w 585788"/>
              <a:gd name="connsiteY5" fmla="*/ 169069 h 614362"/>
              <a:gd name="connsiteX6" fmla="*/ 19050 w 585788"/>
              <a:gd name="connsiteY6" fmla="*/ 83344 h 614362"/>
              <a:gd name="connsiteX7" fmla="*/ 16669 w 585788"/>
              <a:gd name="connsiteY7" fmla="*/ 64294 h 614362"/>
              <a:gd name="connsiteX8" fmla="*/ 4763 w 585788"/>
              <a:gd name="connsiteY8" fmla="*/ 35719 h 614362"/>
              <a:gd name="connsiteX9" fmla="*/ 0 w 585788"/>
              <a:gd name="connsiteY9" fmla="*/ 14287 h 614362"/>
              <a:gd name="connsiteX10" fmla="*/ 2382 w 585788"/>
              <a:gd name="connsiteY10" fmla="*/ 4762 h 614362"/>
              <a:gd name="connsiteX11" fmla="*/ 9525 w 585788"/>
              <a:gd name="connsiteY11" fmla="*/ 0 h 614362"/>
              <a:gd name="connsiteX12" fmla="*/ 28575 w 585788"/>
              <a:gd name="connsiteY12" fmla="*/ 2381 h 614362"/>
              <a:gd name="connsiteX13" fmla="*/ 52388 w 585788"/>
              <a:gd name="connsiteY13" fmla="*/ 9525 h 614362"/>
              <a:gd name="connsiteX14" fmla="*/ 66675 w 585788"/>
              <a:gd name="connsiteY14" fmla="*/ 19050 h 614362"/>
              <a:gd name="connsiteX15" fmla="*/ 92869 w 585788"/>
              <a:gd name="connsiteY15" fmla="*/ 47625 h 614362"/>
              <a:gd name="connsiteX16" fmla="*/ 154782 w 585788"/>
              <a:gd name="connsiteY16" fmla="*/ 123825 h 614362"/>
              <a:gd name="connsiteX17" fmla="*/ 202407 w 585788"/>
              <a:gd name="connsiteY17" fmla="*/ 176212 h 614362"/>
              <a:gd name="connsiteX18" fmla="*/ 233363 w 585788"/>
              <a:gd name="connsiteY18" fmla="*/ 207169 h 614362"/>
              <a:gd name="connsiteX19" fmla="*/ 271463 w 585788"/>
              <a:gd name="connsiteY19" fmla="*/ 233362 h 614362"/>
              <a:gd name="connsiteX20" fmla="*/ 314325 w 585788"/>
              <a:gd name="connsiteY20" fmla="*/ 254794 h 614362"/>
              <a:gd name="connsiteX21" fmla="*/ 347663 w 585788"/>
              <a:gd name="connsiteY21" fmla="*/ 264319 h 614362"/>
              <a:gd name="connsiteX22" fmla="*/ 371475 w 585788"/>
              <a:gd name="connsiteY22" fmla="*/ 266700 h 614362"/>
              <a:gd name="connsiteX23" fmla="*/ 416719 w 585788"/>
              <a:gd name="connsiteY23" fmla="*/ 259556 h 614362"/>
              <a:gd name="connsiteX24" fmla="*/ 473869 w 585788"/>
              <a:gd name="connsiteY24" fmla="*/ 240506 h 614362"/>
              <a:gd name="connsiteX25" fmla="*/ 528638 w 585788"/>
              <a:gd name="connsiteY25" fmla="*/ 216694 h 614362"/>
              <a:gd name="connsiteX26" fmla="*/ 557213 w 585788"/>
              <a:gd name="connsiteY26" fmla="*/ 211931 h 614362"/>
              <a:gd name="connsiteX27" fmla="*/ 581025 w 585788"/>
              <a:gd name="connsiteY27" fmla="*/ 216694 h 614362"/>
              <a:gd name="connsiteX28" fmla="*/ 583407 w 585788"/>
              <a:gd name="connsiteY28" fmla="*/ 223837 h 614362"/>
              <a:gd name="connsiteX29" fmla="*/ 585788 w 585788"/>
              <a:gd name="connsiteY29" fmla="*/ 235744 h 614362"/>
              <a:gd name="connsiteX30" fmla="*/ 578644 w 585788"/>
              <a:gd name="connsiteY30" fmla="*/ 254794 h 614362"/>
              <a:gd name="connsiteX31" fmla="*/ 540544 w 585788"/>
              <a:gd name="connsiteY31" fmla="*/ 285750 h 614362"/>
              <a:gd name="connsiteX32" fmla="*/ 488157 w 585788"/>
              <a:gd name="connsiteY32" fmla="*/ 333375 h 614362"/>
              <a:gd name="connsiteX33" fmla="*/ 461963 w 585788"/>
              <a:gd name="connsiteY33" fmla="*/ 364331 h 614362"/>
              <a:gd name="connsiteX34" fmla="*/ 445294 w 585788"/>
              <a:gd name="connsiteY34" fmla="*/ 404812 h 614362"/>
              <a:gd name="connsiteX35" fmla="*/ 428625 w 585788"/>
              <a:gd name="connsiteY35" fmla="*/ 461962 h 614362"/>
              <a:gd name="connsiteX36" fmla="*/ 419100 w 585788"/>
              <a:gd name="connsiteY36" fmla="*/ 511969 h 614362"/>
              <a:gd name="connsiteX37" fmla="*/ 416719 w 585788"/>
              <a:gd name="connsiteY37" fmla="*/ 564356 h 614362"/>
              <a:gd name="connsiteX38" fmla="*/ 414338 w 585788"/>
              <a:gd name="connsiteY38" fmla="*/ 595312 h 614362"/>
              <a:gd name="connsiteX39" fmla="*/ 404813 w 585788"/>
              <a:gd name="connsiteY39" fmla="*/ 609600 h 614362"/>
              <a:gd name="connsiteX40" fmla="*/ 385763 w 585788"/>
              <a:gd name="connsiteY40" fmla="*/ 614362 h 614362"/>
              <a:gd name="connsiteX41" fmla="*/ 345282 w 585788"/>
              <a:gd name="connsiteY41" fmla="*/ 604837 h 614362"/>
              <a:gd name="connsiteX42" fmla="*/ 297657 w 585788"/>
              <a:gd name="connsiteY42" fmla="*/ 578644 h 614362"/>
              <a:gd name="connsiteX43" fmla="*/ 250032 w 585788"/>
              <a:gd name="connsiteY43" fmla="*/ 542925 h 614362"/>
              <a:gd name="connsiteX44" fmla="*/ 180975 w 585788"/>
              <a:gd name="connsiteY44" fmla="*/ 4667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85788" h="614362">
                <a:moveTo>
                  <a:pt x="180975" y="466725"/>
                </a:moveTo>
                <a:lnTo>
                  <a:pt x="140494" y="416719"/>
                </a:lnTo>
                <a:lnTo>
                  <a:pt x="102394" y="359569"/>
                </a:lnTo>
                <a:lnTo>
                  <a:pt x="76200" y="309562"/>
                </a:lnTo>
                <a:lnTo>
                  <a:pt x="52388" y="245269"/>
                </a:lnTo>
                <a:lnTo>
                  <a:pt x="30957" y="169069"/>
                </a:lnTo>
                <a:lnTo>
                  <a:pt x="19050" y="83344"/>
                </a:lnTo>
                <a:lnTo>
                  <a:pt x="16669" y="64294"/>
                </a:lnTo>
                <a:lnTo>
                  <a:pt x="4763" y="35719"/>
                </a:lnTo>
                <a:lnTo>
                  <a:pt x="0" y="14287"/>
                </a:lnTo>
                <a:lnTo>
                  <a:pt x="2382" y="4762"/>
                </a:lnTo>
                <a:lnTo>
                  <a:pt x="9525" y="0"/>
                </a:lnTo>
                <a:lnTo>
                  <a:pt x="28575" y="2381"/>
                </a:lnTo>
                <a:lnTo>
                  <a:pt x="52388" y="9525"/>
                </a:lnTo>
                <a:lnTo>
                  <a:pt x="66675" y="19050"/>
                </a:lnTo>
                <a:lnTo>
                  <a:pt x="92869" y="47625"/>
                </a:lnTo>
                <a:lnTo>
                  <a:pt x="154782" y="123825"/>
                </a:lnTo>
                <a:lnTo>
                  <a:pt x="202407" y="176212"/>
                </a:lnTo>
                <a:lnTo>
                  <a:pt x="233363" y="207169"/>
                </a:lnTo>
                <a:lnTo>
                  <a:pt x="271463" y="233362"/>
                </a:lnTo>
                <a:lnTo>
                  <a:pt x="314325" y="254794"/>
                </a:lnTo>
                <a:lnTo>
                  <a:pt x="347663" y="264319"/>
                </a:lnTo>
                <a:lnTo>
                  <a:pt x="371475" y="266700"/>
                </a:lnTo>
                <a:lnTo>
                  <a:pt x="416719" y="259556"/>
                </a:lnTo>
                <a:lnTo>
                  <a:pt x="473869" y="240506"/>
                </a:lnTo>
                <a:lnTo>
                  <a:pt x="528638" y="216694"/>
                </a:lnTo>
                <a:cubicBezTo>
                  <a:pt x="555613" y="211789"/>
                  <a:pt x="545957" y="211931"/>
                  <a:pt x="557213" y="211931"/>
                </a:cubicBezTo>
                <a:lnTo>
                  <a:pt x="581025" y="216694"/>
                </a:lnTo>
                <a:lnTo>
                  <a:pt x="583407" y="223837"/>
                </a:lnTo>
                <a:lnTo>
                  <a:pt x="585788" y="235744"/>
                </a:lnTo>
                <a:lnTo>
                  <a:pt x="578644" y="254794"/>
                </a:lnTo>
                <a:lnTo>
                  <a:pt x="540544" y="285750"/>
                </a:lnTo>
                <a:lnTo>
                  <a:pt x="488157" y="333375"/>
                </a:lnTo>
                <a:lnTo>
                  <a:pt x="461963" y="364331"/>
                </a:lnTo>
                <a:lnTo>
                  <a:pt x="445294" y="404812"/>
                </a:lnTo>
                <a:lnTo>
                  <a:pt x="428625" y="461962"/>
                </a:lnTo>
                <a:lnTo>
                  <a:pt x="419100" y="511969"/>
                </a:lnTo>
                <a:lnTo>
                  <a:pt x="416719" y="564356"/>
                </a:lnTo>
                <a:lnTo>
                  <a:pt x="414338" y="595312"/>
                </a:lnTo>
                <a:lnTo>
                  <a:pt x="404813" y="609600"/>
                </a:lnTo>
                <a:lnTo>
                  <a:pt x="385763" y="614362"/>
                </a:lnTo>
                <a:lnTo>
                  <a:pt x="345282" y="604837"/>
                </a:lnTo>
                <a:lnTo>
                  <a:pt x="297657" y="578644"/>
                </a:lnTo>
                <a:lnTo>
                  <a:pt x="250032" y="542925"/>
                </a:lnTo>
                <a:lnTo>
                  <a:pt x="180975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5F57E130-833B-4235-B4EA-DBFE4A6CE6BE}"/>
              </a:ext>
            </a:extLst>
          </p:cNvPr>
          <p:cNvSpPr/>
          <p:nvPr/>
        </p:nvSpPr>
        <p:spPr>
          <a:xfrm>
            <a:off x="3057525" y="2301875"/>
            <a:ext cx="2489200" cy="2254250"/>
          </a:xfrm>
          <a:custGeom>
            <a:avLst/>
            <a:gdLst>
              <a:gd name="connsiteX0" fmla="*/ 2047875 w 2489200"/>
              <a:gd name="connsiteY0" fmla="*/ 879475 h 2254250"/>
              <a:gd name="connsiteX1" fmla="*/ 1889125 w 2489200"/>
              <a:gd name="connsiteY1" fmla="*/ 1066800 h 2254250"/>
              <a:gd name="connsiteX2" fmla="*/ 1736725 w 2489200"/>
              <a:gd name="connsiteY2" fmla="*/ 1228725 h 2254250"/>
              <a:gd name="connsiteX3" fmla="*/ 1587500 w 2489200"/>
              <a:gd name="connsiteY3" fmla="*/ 1387475 h 2254250"/>
              <a:gd name="connsiteX4" fmla="*/ 1514475 w 2489200"/>
              <a:gd name="connsiteY4" fmla="*/ 1460500 h 2254250"/>
              <a:gd name="connsiteX5" fmla="*/ 1336675 w 2489200"/>
              <a:gd name="connsiteY5" fmla="*/ 1600200 h 2254250"/>
              <a:gd name="connsiteX6" fmla="*/ 1203325 w 2489200"/>
              <a:gd name="connsiteY6" fmla="*/ 1698625 h 2254250"/>
              <a:gd name="connsiteX7" fmla="*/ 1073150 w 2489200"/>
              <a:gd name="connsiteY7" fmla="*/ 1784350 h 2254250"/>
              <a:gd name="connsiteX8" fmla="*/ 901700 w 2489200"/>
              <a:gd name="connsiteY8" fmla="*/ 1892300 h 2254250"/>
              <a:gd name="connsiteX9" fmla="*/ 739775 w 2489200"/>
              <a:gd name="connsiteY9" fmla="*/ 1978025 h 2254250"/>
              <a:gd name="connsiteX10" fmla="*/ 511175 w 2489200"/>
              <a:gd name="connsiteY10" fmla="*/ 2082800 h 2254250"/>
              <a:gd name="connsiteX11" fmla="*/ 314325 w 2489200"/>
              <a:gd name="connsiteY11" fmla="*/ 2159000 h 2254250"/>
              <a:gd name="connsiteX12" fmla="*/ 139700 w 2489200"/>
              <a:gd name="connsiteY12" fmla="*/ 2219325 h 2254250"/>
              <a:gd name="connsiteX13" fmla="*/ 34925 w 2489200"/>
              <a:gd name="connsiteY13" fmla="*/ 2251075 h 2254250"/>
              <a:gd name="connsiteX14" fmla="*/ 6350 w 2489200"/>
              <a:gd name="connsiteY14" fmla="*/ 2254250 h 2254250"/>
              <a:gd name="connsiteX15" fmla="*/ 0 w 2489200"/>
              <a:gd name="connsiteY15" fmla="*/ 2241550 h 2254250"/>
              <a:gd name="connsiteX16" fmla="*/ 6350 w 2489200"/>
              <a:gd name="connsiteY16" fmla="*/ 2216150 h 2254250"/>
              <a:gd name="connsiteX17" fmla="*/ 22225 w 2489200"/>
              <a:gd name="connsiteY17" fmla="*/ 2197100 h 2254250"/>
              <a:gd name="connsiteX18" fmla="*/ 76200 w 2489200"/>
              <a:gd name="connsiteY18" fmla="*/ 2168525 h 2254250"/>
              <a:gd name="connsiteX19" fmla="*/ 333375 w 2489200"/>
              <a:gd name="connsiteY19" fmla="*/ 2047875 h 2254250"/>
              <a:gd name="connsiteX20" fmla="*/ 568325 w 2489200"/>
              <a:gd name="connsiteY20" fmla="*/ 1927225 h 2254250"/>
              <a:gd name="connsiteX21" fmla="*/ 736600 w 2489200"/>
              <a:gd name="connsiteY21" fmla="*/ 1825625 h 2254250"/>
              <a:gd name="connsiteX22" fmla="*/ 876300 w 2489200"/>
              <a:gd name="connsiteY22" fmla="*/ 1730375 h 2254250"/>
              <a:gd name="connsiteX23" fmla="*/ 1079500 w 2489200"/>
              <a:gd name="connsiteY23" fmla="*/ 1577975 h 2254250"/>
              <a:gd name="connsiteX24" fmla="*/ 1247775 w 2489200"/>
              <a:gd name="connsiteY24" fmla="*/ 1431925 h 2254250"/>
              <a:gd name="connsiteX25" fmla="*/ 1400175 w 2489200"/>
              <a:gd name="connsiteY25" fmla="*/ 1285875 h 2254250"/>
              <a:gd name="connsiteX26" fmla="*/ 1552575 w 2489200"/>
              <a:gd name="connsiteY26" fmla="*/ 1123950 h 2254250"/>
              <a:gd name="connsiteX27" fmla="*/ 1704975 w 2489200"/>
              <a:gd name="connsiteY27" fmla="*/ 955675 h 2254250"/>
              <a:gd name="connsiteX28" fmla="*/ 1819275 w 2489200"/>
              <a:gd name="connsiteY28" fmla="*/ 825500 h 2254250"/>
              <a:gd name="connsiteX29" fmla="*/ 1914525 w 2489200"/>
              <a:gd name="connsiteY29" fmla="*/ 704850 h 2254250"/>
              <a:gd name="connsiteX30" fmla="*/ 1974850 w 2489200"/>
              <a:gd name="connsiteY30" fmla="*/ 625475 h 2254250"/>
              <a:gd name="connsiteX31" fmla="*/ 2028825 w 2489200"/>
              <a:gd name="connsiteY31" fmla="*/ 546100 h 2254250"/>
              <a:gd name="connsiteX32" fmla="*/ 2057400 w 2489200"/>
              <a:gd name="connsiteY32" fmla="*/ 501650 h 2254250"/>
              <a:gd name="connsiteX33" fmla="*/ 2089150 w 2489200"/>
              <a:gd name="connsiteY33" fmla="*/ 441325 h 2254250"/>
              <a:gd name="connsiteX34" fmla="*/ 2114550 w 2489200"/>
              <a:gd name="connsiteY34" fmla="*/ 393700 h 2254250"/>
              <a:gd name="connsiteX35" fmla="*/ 2133600 w 2489200"/>
              <a:gd name="connsiteY35" fmla="*/ 339725 h 2254250"/>
              <a:gd name="connsiteX36" fmla="*/ 2149475 w 2489200"/>
              <a:gd name="connsiteY36" fmla="*/ 288925 h 2254250"/>
              <a:gd name="connsiteX37" fmla="*/ 2155825 w 2489200"/>
              <a:gd name="connsiteY37" fmla="*/ 247650 h 2254250"/>
              <a:gd name="connsiteX38" fmla="*/ 2159000 w 2489200"/>
              <a:gd name="connsiteY38" fmla="*/ 200025 h 2254250"/>
              <a:gd name="connsiteX39" fmla="*/ 2155825 w 2489200"/>
              <a:gd name="connsiteY39" fmla="*/ 190500 h 2254250"/>
              <a:gd name="connsiteX40" fmla="*/ 2136775 w 2489200"/>
              <a:gd name="connsiteY40" fmla="*/ 174625 h 2254250"/>
              <a:gd name="connsiteX41" fmla="*/ 2054225 w 2489200"/>
              <a:gd name="connsiteY41" fmla="*/ 107950 h 2254250"/>
              <a:gd name="connsiteX42" fmla="*/ 2022475 w 2489200"/>
              <a:gd name="connsiteY42" fmla="*/ 79375 h 2254250"/>
              <a:gd name="connsiteX43" fmla="*/ 2009775 w 2489200"/>
              <a:gd name="connsiteY43" fmla="*/ 63500 h 2254250"/>
              <a:gd name="connsiteX44" fmla="*/ 1993900 w 2489200"/>
              <a:gd name="connsiteY44" fmla="*/ 41275 h 2254250"/>
              <a:gd name="connsiteX45" fmla="*/ 1987550 w 2489200"/>
              <a:gd name="connsiteY45" fmla="*/ 15875 h 2254250"/>
              <a:gd name="connsiteX46" fmla="*/ 1990725 w 2489200"/>
              <a:gd name="connsiteY46" fmla="*/ 3175 h 2254250"/>
              <a:gd name="connsiteX47" fmla="*/ 2000250 w 2489200"/>
              <a:gd name="connsiteY47" fmla="*/ 0 h 2254250"/>
              <a:gd name="connsiteX48" fmla="*/ 2028825 w 2489200"/>
              <a:gd name="connsiteY48" fmla="*/ 6350 h 2254250"/>
              <a:gd name="connsiteX49" fmla="*/ 2079625 w 2489200"/>
              <a:gd name="connsiteY49" fmla="*/ 19050 h 2254250"/>
              <a:gd name="connsiteX50" fmla="*/ 2136775 w 2489200"/>
              <a:gd name="connsiteY50" fmla="*/ 34925 h 2254250"/>
              <a:gd name="connsiteX51" fmla="*/ 2225675 w 2489200"/>
              <a:gd name="connsiteY51" fmla="*/ 69850 h 2254250"/>
              <a:gd name="connsiteX52" fmla="*/ 2301875 w 2489200"/>
              <a:gd name="connsiteY52" fmla="*/ 111125 h 2254250"/>
              <a:gd name="connsiteX53" fmla="*/ 2359025 w 2489200"/>
              <a:gd name="connsiteY53" fmla="*/ 149225 h 2254250"/>
              <a:gd name="connsiteX54" fmla="*/ 2400300 w 2489200"/>
              <a:gd name="connsiteY54" fmla="*/ 180975 h 2254250"/>
              <a:gd name="connsiteX55" fmla="*/ 2428875 w 2489200"/>
              <a:gd name="connsiteY55" fmla="*/ 212725 h 2254250"/>
              <a:gd name="connsiteX56" fmla="*/ 2460625 w 2489200"/>
              <a:gd name="connsiteY56" fmla="*/ 250825 h 2254250"/>
              <a:gd name="connsiteX57" fmla="*/ 2473325 w 2489200"/>
              <a:gd name="connsiteY57" fmla="*/ 273050 h 2254250"/>
              <a:gd name="connsiteX58" fmla="*/ 2482850 w 2489200"/>
              <a:gd name="connsiteY58" fmla="*/ 298450 h 2254250"/>
              <a:gd name="connsiteX59" fmla="*/ 2489200 w 2489200"/>
              <a:gd name="connsiteY59" fmla="*/ 320675 h 2254250"/>
              <a:gd name="connsiteX60" fmla="*/ 2486025 w 2489200"/>
              <a:gd name="connsiteY60" fmla="*/ 346075 h 2254250"/>
              <a:gd name="connsiteX61" fmla="*/ 2473325 w 2489200"/>
              <a:gd name="connsiteY61" fmla="*/ 374650 h 2254250"/>
              <a:gd name="connsiteX62" fmla="*/ 2447925 w 2489200"/>
              <a:gd name="connsiteY62" fmla="*/ 400050 h 2254250"/>
              <a:gd name="connsiteX63" fmla="*/ 2413000 w 2489200"/>
              <a:gd name="connsiteY63" fmla="*/ 419100 h 2254250"/>
              <a:gd name="connsiteX64" fmla="*/ 2387600 w 2489200"/>
              <a:gd name="connsiteY64" fmla="*/ 431800 h 2254250"/>
              <a:gd name="connsiteX65" fmla="*/ 2368550 w 2489200"/>
              <a:gd name="connsiteY65" fmla="*/ 444500 h 2254250"/>
              <a:gd name="connsiteX66" fmla="*/ 2276475 w 2489200"/>
              <a:gd name="connsiteY66" fmla="*/ 577850 h 2254250"/>
              <a:gd name="connsiteX67" fmla="*/ 2130425 w 2489200"/>
              <a:gd name="connsiteY67" fmla="*/ 774700 h 2254250"/>
              <a:gd name="connsiteX68" fmla="*/ 2047875 w 2489200"/>
              <a:gd name="connsiteY68" fmla="*/ 87947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89200" h="2254250">
                <a:moveTo>
                  <a:pt x="2047875" y="879475"/>
                </a:moveTo>
                <a:lnTo>
                  <a:pt x="1889125" y="1066800"/>
                </a:lnTo>
                <a:lnTo>
                  <a:pt x="1736725" y="1228725"/>
                </a:lnTo>
                <a:lnTo>
                  <a:pt x="1587500" y="1387475"/>
                </a:lnTo>
                <a:lnTo>
                  <a:pt x="1514475" y="1460500"/>
                </a:lnTo>
                <a:lnTo>
                  <a:pt x="1336675" y="1600200"/>
                </a:lnTo>
                <a:lnTo>
                  <a:pt x="1203325" y="1698625"/>
                </a:lnTo>
                <a:lnTo>
                  <a:pt x="1073150" y="1784350"/>
                </a:lnTo>
                <a:lnTo>
                  <a:pt x="901700" y="1892300"/>
                </a:lnTo>
                <a:lnTo>
                  <a:pt x="739775" y="1978025"/>
                </a:lnTo>
                <a:lnTo>
                  <a:pt x="511175" y="2082800"/>
                </a:lnTo>
                <a:lnTo>
                  <a:pt x="314325" y="2159000"/>
                </a:lnTo>
                <a:lnTo>
                  <a:pt x="139700" y="2219325"/>
                </a:lnTo>
                <a:lnTo>
                  <a:pt x="34925" y="2251075"/>
                </a:lnTo>
                <a:lnTo>
                  <a:pt x="6350" y="2254250"/>
                </a:lnTo>
                <a:lnTo>
                  <a:pt x="0" y="2241550"/>
                </a:lnTo>
                <a:lnTo>
                  <a:pt x="6350" y="2216150"/>
                </a:lnTo>
                <a:lnTo>
                  <a:pt x="22225" y="2197100"/>
                </a:lnTo>
                <a:lnTo>
                  <a:pt x="76200" y="2168525"/>
                </a:lnTo>
                <a:lnTo>
                  <a:pt x="333375" y="2047875"/>
                </a:lnTo>
                <a:lnTo>
                  <a:pt x="568325" y="1927225"/>
                </a:lnTo>
                <a:lnTo>
                  <a:pt x="736600" y="1825625"/>
                </a:lnTo>
                <a:lnTo>
                  <a:pt x="876300" y="1730375"/>
                </a:lnTo>
                <a:lnTo>
                  <a:pt x="1079500" y="1577975"/>
                </a:lnTo>
                <a:lnTo>
                  <a:pt x="1247775" y="1431925"/>
                </a:lnTo>
                <a:lnTo>
                  <a:pt x="1400175" y="1285875"/>
                </a:lnTo>
                <a:lnTo>
                  <a:pt x="1552575" y="1123950"/>
                </a:lnTo>
                <a:lnTo>
                  <a:pt x="1704975" y="955675"/>
                </a:lnTo>
                <a:lnTo>
                  <a:pt x="1819275" y="825500"/>
                </a:lnTo>
                <a:lnTo>
                  <a:pt x="1914525" y="704850"/>
                </a:lnTo>
                <a:lnTo>
                  <a:pt x="1974850" y="625475"/>
                </a:lnTo>
                <a:lnTo>
                  <a:pt x="2028825" y="546100"/>
                </a:lnTo>
                <a:lnTo>
                  <a:pt x="2057400" y="501650"/>
                </a:lnTo>
                <a:lnTo>
                  <a:pt x="2089150" y="441325"/>
                </a:lnTo>
                <a:lnTo>
                  <a:pt x="2114550" y="393700"/>
                </a:lnTo>
                <a:lnTo>
                  <a:pt x="2133600" y="339725"/>
                </a:lnTo>
                <a:lnTo>
                  <a:pt x="2149475" y="288925"/>
                </a:lnTo>
                <a:lnTo>
                  <a:pt x="2155825" y="247650"/>
                </a:lnTo>
                <a:lnTo>
                  <a:pt x="2159000" y="200025"/>
                </a:lnTo>
                <a:lnTo>
                  <a:pt x="2155825" y="190500"/>
                </a:lnTo>
                <a:lnTo>
                  <a:pt x="2136775" y="174625"/>
                </a:lnTo>
                <a:lnTo>
                  <a:pt x="2054225" y="107950"/>
                </a:lnTo>
                <a:lnTo>
                  <a:pt x="2022475" y="79375"/>
                </a:lnTo>
                <a:lnTo>
                  <a:pt x="2009775" y="63500"/>
                </a:lnTo>
                <a:lnTo>
                  <a:pt x="1993900" y="41275"/>
                </a:lnTo>
                <a:lnTo>
                  <a:pt x="1987550" y="15875"/>
                </a:lnTo>
                <a:lnTo>
                  <a:pt x="1990725" y="3175"/>
                </a:lnTo>
                <a:lnTo>
                  <a:pt x="2000250" y="0"/>
                </a:lnTo>
                <a:lnTo>
                  <a:pt x="2028825" y="6350"/>
                </a:lnTo>
                <a:lnTo>
                  <a:pt x="2079625" y="19050"/>
                </a:lnTo>
                <a:lnTo>
                  <a:pt x="2136775" y="34925"/>
                </a:lnTo>
                <a:lnTo>
                  <a:pt x="2225675" y="69850"/>
                </a:lnTo>
                <a:lnTo>
                  <a:pt x="2301875" y="111125"/>
                </a:lnTo>
                <a:lnTo>
                  <a:pt x="2359025" y="149225"/>
                </a:lnTo>
                <a:lnTo>
                  <a:pt x="2400300" y="180975"/>
                </a:lnTo>
                <a:lnTo>
                  <a:pt x="2428875" y="212725"/>
                </a:lnTo>
                <a:lnTo>
                  <a:pt x="2460625" y="250825"/>
                </a:lnTo>
                <a:lnTo>
                  <a:pt x="2473325" y="273050"/>
                </a:lnTo>
                <a:lnTo>
                  <a:pt x="2482850" y="298450"/>
                </a:lnTo>
                <a:lnTo>
                  <a:pt x="2489200" y="320675"/>
                </a:lnTo>
                <a:lnTo>
                  <a:pt x="2486025" y="346075"/>
                </a:lnTo>
                <a:lnTo>
                  <a:pt x="2473325" y="374650"/>
                </a:lnTo>
                <a:lnTo>
                  <a:pt x="2447925" y="400050"/>
                </a:lnTo>
                <a:lnTo>
                  <a:pt x="2413000" y="419100"/>
                </a:lnTo>
                <a:lnTo>
                  <a:pt x="2387600" y="431800"/>
                </a:lnTo>
                <a:lnTo>
                  <a:pt x="2368550" y="444500"/>
                </a:lnTo>
                <a:lnTo>
                  <a:pt x="2276475" y="577850"/>
                </a:lnTo>
                <a:lnTo>
                  <a:pt x="2130425" y="774700"/>
                </a:lnTo>
                <a:lnTo>
                  <a:pt x="2047875" y="879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9169B2E1-66F9-4BD5-B49F-B6B88AED9239}"/>
              </a:ext>
            </a:extLst>
          </p:cNvPr>
          <p:cNvSpPr/>
          <p:nvPr/>
        </p:nvSpPr>
        <p:spPr>
          <a:xfrm>
            <a:off x="3708400" y="2995613"/>
            <a:ext cx="3008313" cy="1373187"/>
          </a:xfrm>
          <a:custGeom>
            <a:avLst/>
            <a:gdLst>
              <a:gd name="connsiteX0" fmla="*/ 1618363 w 3008752"/>
              <a:gd name="connsiteY0" fmla="*/ 1287675 h 1372852"/>
              <a:gd name="connsiteX1" fmla="*/ 1518155 w 3008752"/>
              <a:gd name="connsiteY1" fmla="*/ 1262623 h 1372852"/>
              <a:gd name="connsiteX2" fmla="*/ 1430472 w 3008752"/>
              <a:gd name="connsiteY2" fmla="*/ 1232561 h 1372852"/>
              <a:gd name="connsiteX3" fmla="*/ 1352811 w 3008752"/>
              <a:gd name="connsiteY3" fmla="*/ 1202498 h 1372852"/>
              <a:gd name="connsiteX4" fmla="*/ 1267634 w 3008752"/>
              <a:gd name="connsiteY4" fmla="*/ 1167426 h 1372852"/>
              <a:gd name="connsiteX5" fmla="*/ 1192478 w 3008752"/>
              <a:gd name="connsiteY5" fmla="*/ 1132353 h 1372852"/>
              <a:gd name="connsiteX6" fmla="*/ 1124837 w 3008752"/>
              <a:gd name="connsiteY6" fmla="*/ 1097280 h 1372852"/>
              <a:gd name="connsiteX7" fmla="*/ 1047176 w 3008752"/>
              <a:gd name="connsiteY7" fmla="*/ 1054691 h 1372852"/>
              <a:gd name="connsiteX8" fmla="*/ 974525 w 3008752"/>
              <a:gd name="connsiteY8" fmla="*/ 1012103 h 1372852"/>
              <a:gd name="connsiteX9" fmla="*/ 876822 w 3008752"/>
              <a:gd name="connsiteY9" fmla="*/ 949473 h 1372852"/>
              <a:gd name="connsiteX10" fmla="*/ 794150 w 3008752"/>
              <a:gd name="connsiteY10" fmla="*/ 894358 h 1372852"/>
              <a:gd name="connsiteX11" fmla="*/ 734025 w 3008752"/>
              <a:gd name="connsiteY11" fmla="*/ 849264 h 1372852"/>
              <a:gd name="connsiteX12" fmla="*/ 566177 w 3008752"/>
              <a:gd name="connsiteY12" fmla="*/ 676405 h 1372852"/>
              <a:gd name="connsiteX13" fmla="*/ 430895 w 3008752"/>
              <a:gd name="connsiteY13" fmla="*/ 533609 h 1372852"/>
              <a:gd name="connsiteX14" fmla="*/ 330687 w 3008752"/>
              <a:gd name="connsiteY14" fmla="*/ 415864 h 1372852"/>
              <a:gd name="connsiteX15" fmla="*/ 232984 w 3008752"/>
              <a:gd name="connsiteY15" fmla="*/ 298119 h 1372852"/>
              <a:gd name="connsiteX16" fmla="*/ 107724 w 3008752"/>
              <a:gd name="connsiteY16" fmla="*/ 135281 h 1372852"/>
              <a:gd name="connsiteX17" fmla="*/ 95198 w 3008752"/>
              <a:gd name="connsiteY17" fmla="*/ 120250 h 1372852"/>
              <a:gd name="connsiteX18" fmla="*/ 65135 w 3008752"/>
              <a:gd name="connsiteY18" fmla="*/ 110229 h 1372852"/>
              <a:gd name="connsiteX19" fmla="*/ 30063 w 3008752"/>
              <a:gd name="connsiteY19" fmla="*/ 92692 h 1372852"/>
              <a:gd name="connsiteX20" fmla="*/ 10021 w 3008752"/>
              <a:gd name="connsiteY20" fmla="*/ 75156 h 1372852"/>
              <a:gd name="connsiteX21" fmla="*/ 0 w 3008752"/>
              <a:gd name="connsiteY21" fmla="*/ 52609 h 1372852"/>
              <a:gd name="connsiteX22" fmla="*/ 0 w 3008752"/>
              <a:gd name="connsiteY22" fmla="*/ 32567 h 1372852"/>
              <a:gd name="connsiteX23" fmla="*/ 5011 w 3008752"/>
              <a:gd name="connsiteY23" fmla="*/ 20041 h 1372852"/>
              <a:gd name="connsiteX24" fmla="*/ 15031 w 3008752"/>
              <a:gd name="connsiteY24" fmla="*/ 7515 h 1372852"/>
              <a:gd name="connsiteX25" fmla="*/ 45094 w 3008752"/>
              <a:gd name="connsiteY25" fmla="*/ 0 h 1372852"/>
              <a:gd name="connsiteX26" fmla="*/ 82672 w 3008752"/>
              <a:gd name="connsiteY26" fmla="*/ 5010 h 1372852"/>
              <a:gd name="connsiteX27" fmla="*/ 122755 w 3008752"/>
              <a:gd name="connsiteY27" fmla="*/ 20041 h 1372852"/>
              <a:gd name="connsiteX28" fmla="*/ 162838 w 3008752"/>
              <a:gd name="connsiteY28" fmla="*/ 42588 h 1372852"/>
              <a:gd name="connsiteX29" fmla="*/ 200417 w 3008752"/>
              <a:gd name="connsiteY29" fmla="*/ 75156 h 1372852"/>
              <a:gd name="connsiteX30" fmla="*/ 260541 w 3008752"/>
              <a:gd name="connsiteY30" fmla="*/ 152817 h 1372852"/>
              <a:gd name="connsiteX31" fmla="*/ 305635 w 3008752"/>
              <a:gd name="connsiteY31" fmla="*/ 217953 h 1372852"/>
              <a:gd name="connsiteX32" fmla="*/ 358244 w 3008752"/>
              <a:gd name="connsiteY32" fmla="*/ 278078 h 1372852"/>
              <a:gd name="connsiteX33" fmla="*/ 475989 w 3008752"/>
              <a:gd name="connsiteY33" fmla="*/ 400833 h 1372852"/>
              <a:gd name="connsiteX34" fmla="*/ 611270 w 3008752"/>
              <a:gd name="connsiteY34" fmla="*/ 526093 h 1372852"/>
              <a:gd name="connsiteX35" fmla="*/ 756572 w 3008752"/>
              <a:gd name="connsiteY35" fmla="*/ 636322 h 1372852"/>
              <a:gd name="connsiteX36" fmla="*/ 871812 w 3008752"/>
              <a:gd name="connsiteY36" fmla="*/ 744046 h 1372852"/>
              <a:gd name="connsiteX37" fmla="*/ 1014608 w 3008752"/>
              <a:gd name="connsiteY37" fmla="*/ 839244 h 1372852"/>
              <a:gd name="connsiteX38" fmla="*/ 1142374 w 3008752"/>
              <a:gd name="connsiteY38" fmla="*/ 909389 h 1372852"/>
              <a:gd name="connsiteX39" fmla="*/ 1257613 w 3008752"/>
              <a:gd name="connsiteY39" fmla="*/ 964504 h 1372852"/>
              <a:gd name="connsiteX40" fmla="*/ 1385379 w 3008752"/>
              <a:gd name="connsiteY40" fmla="*/ 1012103 h 1372852"/>
              <a:gd name="connsiteX41" fmla="*/ 1500618 w 3008752"/>
              <a:gd name="connsiteY41" fmla="*/ 1049681 h 1372852"/>
              <a:gd name="connsiteX42" fmla="*/ 1638404 w 3008752"/>
              <a:gd name="connsiteY42" fmla="*/ 1084754 h 1372852"/>
              <a:gd name="connsiteX43" fmla="*/ 1803748 w 3008752"/>
              <a:gd name="connsiteY43" fmla="*/ 1117321 h 1372852"/>
              <a:gd name="connsiteX44" fmla="*/ 1969092 w 3008752"/>
              <a:gd name="connsiteY44" fmla="*/ 1137363 h 1372852"/>
              <a:gd name="connsiteX45" fmla="*/ 2126920 w 3008752"/>
              <a:gd name="connsiteY45" fmla="*/ 1149889 h 1372852"/>
              <a:gd name="connsiteX46" fmla="*/ 2277232 w 3008752"/>
              <a:gd name="connsiteY46" fmla="*/ 1157405 h 1372852"/>
              <a:gd name="connsiteX47" fmla="*/ 2482659 w 3008752"/>
              <a:gd name="connsiteY47" fmla="*/ 1149889 h 1372852"/>
              <a:gd name="connsiteX48" fmla="*/ 2580362 w 3008752"/>
              <a:gd name="connsiteY48" fmla="*/ 1142373 h 1372852"/>
              <a:gd name="connsiteX49" fmla="*/ 2968669 w 3008752"/>
              <a:gd name="connsiteY49" fmla="*/ 1149889 h 1372852"/>
              <a:gd name="connsiteX50" fmla="*/ 2996226 w 3008752"/>
              <a:gd name="connsiteY50" fmla="*/ 1172436 h 1372852"/>
              <a:gd name="connsiteX51" fmla="*/ 3006247 w 3008752"/>
              <a:gd name="connsiteY51" fmla="*/ 1187467 h 1372852"/>
              <a:gd name="connsiteX52" fmla="*/ 3008752 w 3008752"/>
              <a:gd name="connsiteY52" fmla="*/ 1207509 h 1372852"/>
              <a:gd name="connsiteX53" fmla="*/ 3003741 w 3008752"/>
              <a:gd name="connsiteY53" fmla="*/ 1235066 h 1372852"/>
              <a:gd name="connsiteX54" fmla="*/ 2996226 w 3008752"/>
              <a:gd name="connsiteY54" fmla="*/ 1257613 h 1372852"/>
              <a:gd name="connsiteX55" fmla="*/ 2961153 w 3008752"/>
              <a:gd name="connsiteY55" fmla="*/ 1302707 h 1372852"/>
              <a:gd name="connsiteX56" fmla="*/ 2933596 w 3008752"/>
              <a:gd name="connsiteY56" fmla="*/ 1322748 h 1372852"/>
              <a:gd name="connsiteX57" fmla="*/ 2863450 w 3008752"/>
              <a:gd name="connsiteY57" fmla="*/ 1342790 h 1372852"/>
              <a:gd name="connsiteX58" fmla="*/ 2765747 w 3008752"/>
              <a:gd name="connsiteY58" fmla="*/ 1355316 h 1372852"/>
              <a:gd name="connsiteX59" fmla="*/ 2673054 w 3008752"/>
              <a:gd name="connsiteY59" fmla="*/ 1365337 h 1372852"/>
              <a:gd name="connsiteX60" fmla="*/ 2540278 w 3008752"/>
              <a:gd name="connsiteY60" fmla="*/ 1370347 h 1372852"/>
              <a:gd name="connsiteX61" fmla="*/ 2399987 w 3008752"/>
              <a:gd name="connsiteY61" fmla="*/ 1372852 h 1372852"/>
              <a:gd name="connsiteX62" fmla="*/ 2269716 w 3008752"/>
              <a:gd name="connsiteY62" fmla="*/ 1367842 h 1372852"/>
              <a:gd name="connsiteX63" fmla="*/ 2111888 w 3008752"/>
              <a:gd name="connsiteY63" fmla="*/ 1357821 h 1372852"/>
              <a:gd name="connsiteX64" fmla="*/ 1954060 w 3008752"/>
              <a:gd name="connsiteY64" fmla="*/ 1345295 h 1372852"/>
              <a:gd name="connsiteX65" fmla="*/ 1698529 w 3008752"/>
              <a:gd name="connsiteY65" fmla="*/ 1305212 h 1372852"/>
              <a:gd name="connsiteX66" fmla="*/ 1618363 w 3008752"/>
              <a:gd name="connsiteY66" fmla="*/ 1287675 h 13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008752" h="1372852">
                <a:moveTo>
                  <a:pt x="1618363" y="1287675"/>
                </a:moveTo>
                <a:lnTo>
                  <a:pt x="1518155" y="1262623"/>
                </a:lnTo>
                <a:lnTo>
                  <a:pt x="1430472" y="1232561"/>
                </a:lnTo>
                <a:lnTo>
                  <a:pt x="1352811" y="1202498"/>
                </a:lnTo>
                <a:lnTo>
                  <a:pt x="1267634" y="1167426"/>
                </a:lnTo>
                <a:lnTo>
                  <a:pt x="1192478" y="1132353"/>
                </a:lnTo>
                <a:lnTo>
                  <a:pt x="1124837" y="1097280"/>
                </a:lnTo>
                <a:lnTo>
                  <a:pt x="1047176" y="1054691"/>
                </a:lnTo>
                <a:lnTo>
                  <a:pt x="974525" y="1012103"/>
                </a:lnTo>
                <a:lnTo>
                  <a:pt x="876822" y="949473"/>
                </a:lnTo>
                <a:lnTo>
                  <a:pt x="794150" y="894358"/>
                </a:lnTo>
                <a:lnTo>
                  <a:pt x="734025" y="849264"/>
                </a:lnTo>
                <a:lnTo>
                  <a:pt x="566177" y="676405"/>
                </a:lnTo>
                <a:lnTo>
                  <a:pt x="430895" y="533609"/>
                </a:lnTo>
                <a:lnTo>
                  <a:pt x="330687" y="415864"/>
                </a:lnTo>
                <a:lnTo>
                  <a:pt x="232984" y="298119"/>
                </a:lnTo>
                <a:lnTo>
                  <a:pt x="107724" y="135281"/>
                </a:lnTo>
                <a:lnTo>
                  <a:pt x="95198" y="120250"/>
                </a:lnTo>
                <a:lnTo>
                  <a:pt x="65135" y="110229"/>
                </a:lnTo>
                <a:lnTo>
                  <a:pt x="30063" y="92692"/>
                </a:lnTo>
                <a:lnTo>
                  <a:pt x="10021" y="75156"/>
                </a:lnTo>
                <a:lnTo>
                  <a:pt x="0" y="52609"/>
                </a:lnTo>
                <a:lnTo>
                  <a:pt x="0" y="32567"/>
                </a:lnTo>
                <a:lnTo>
                  <a:pt x="5011" y="20041"/>
                </a:lnTo>
                <a:lnTo>
                  <a:pt x="15031" y="7515"/>
                </a:lnTo>
                <a:lnTo>
                  <a:pt x="45094" y="0"/>
                </a:lnTo>
                <a:lnTo>
                  <a:pt x="82672" y="5010"/>
                </a:lnTo>
                <a:lnTo>
                  <a:pt x="122755" y="20041"/>
                </a:lnTo>
                <a:lnTo>
                  <a:pt x="162838" y="42588"/>
                </a:lnTo>
                <a:lnTo>
                  <a:pt x="200417" y="75156"/>
                </a:lnTo>
                <a:lnTo>
                  <a:pt x="260541" y="152817"/>
                </a:lnTo>
                <a:lnTo>
                  <a:pt x="305635" y="217953"/>
                </a:lnTo>
                <a:lnTo>
                  <a:pt x="358244" y="278078"/>
                </a:lnTo>
                <a:lnTo>
                  <a:pt x="475989" y="400833"/>
                </a:lnTo>
                <a:lnTo>
                  <a:pt x="611270" y="526093"/>
                </a:lnTo>
                <a:lnTo>
                  <a:pt x="756572" y="636322"/>
                </a:lnTo>
                <a:lnTo>
                  <a:pt x="871812" y="744046"/>
                </a:lnTo>
                <a:lnTo>
                  <a:pt x="1014608" y="839244"/>
                </a:lnTo>
                <a:lnTo>
                  <a:pt x="1142374" y="909389"/>
                </a:lnTo>
                <a:lnTo>
                  <a:pt x="1257613" y="964504"/>
                </a:lnTo>
                <a:lnTo>
                  <a:pt x="1385379" y="1012103"/>
                </a:lnTo>
                <a:lnTo>
                  <a:pt x="1500618" y="1049681"/>
                </a:lnTo>
                <a:lnTo>
                  <a:pt x="1638404" y="1084754"/>
                </a:lnTo>
                <a:lnTo>
                  <a:pt x="1803748" y="1117321"/>
                </a:lnTo>
                <a:lnTo>
                  <a:pt x="1969092" y="1137363"/>
                </a:lnTo>
                <a:lnTo>
                  <a:pt x="2126920" y="1149889"/>
                </a:lnTo>
                <a:lnTo>
                  <a:pt x="2277232" y="1157405"/>
                </a:lnTo>
                <a:lnTo>
                  <a:pt x="2482659" y="1149889"/>
                </a:lnTo>
                <a:lnTo>
                  <a:pt x="2580362" y="1142373"/>
                </a:lnTo>
                <a:lnTo>
                  <a:pt x="2968669" y="1149889"/>
                </a:lnTo>
                <a:lnTo>
                  <a:pt x="2996226" y="1172436"/>
                </a:lnTo>
                <a:lnTo>
                  <a:pt x="3006247" y="1187467"/>
                </a:lnTo>
                <a:lnTo>
                  <a:pt x="3008752" y="1207509"/>
                </a:lnTo>
                <a:lnTo>
                  <a:pt x="3003741" y="1235066"/>
                </a:lnTo>
                <a:lnTo>
                  <a:pt x="2996226" y="1257613"/>
                </a:lnTo>
                <a:lnTo>
                  <a:pt x="2961153" y="1302707"/>
                </a:lnTo>
                <a:lnTo>
                  <a:pt x="2933596" y="1322748"/>
                </a:lnTo>
                <a:lnTo>
                  <a:pt x="2863450" y="1342790"/>
                </a:lnTo>
                <a:lnTo>
                  <a:pt x="2765747" y="1355316"/>
                </a:lnTo>
                <a:lnTo>
                  <a:pt x="2673054" y="1365337"/>
                </a:lnTo>
                <a:lnTo>
                  <a:pt x="2540278" y="1370347"/>
                </a:lnTo>
                <a:lnTo>
                  <a:pt x="2399987" y="1372852"/>
                </a:lnTo>
                <a:lnTo>
                  <a:pt x="2269716" y="1367842"/>
                </a:lnTo>
                <a:lnTo>
                  <a:pt x="2111888" y="1357821"/>
                </a:lnTo>
                <a:lnTo>
                  <a:pt x="1954060" y="1345295"/>
                </a:lnTo>
                <a:lnTo>
                  <a:pt x="1698529" y="1305212"/>
                </a:lnTo>
                <a:lnTo>
                  <a:pt x="1618363" y="128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26EA8E33-0FA7-4604-9787-C40607D4D1D0}"/>
              </a:ext>
            </a:extLst>
          </p:cNvPr>
          <p:cNvSpPr/>
          <p:nvPr/>
        </p:nvSpPr>
        <p:spPr>
          <a:xfrm>
            <a:off x="6024563" y="3640138"/>
            <a:ext cx="690562" cy="606425"/>
          </a:xfrm>
          <a:custGeom>
            <a:avLst/>
            <a:gdLst>
              <a:gd name="connsiteX0" fmla="*/ 121443 w 690562"/>
              <a:gd name="connsiteY0" fmla="*/ 204788 h 604838"/>
              <a:gd name="connsiteX1" fmla="*/ 47625 w 690562"/>
              <a:gd name="connsiteY1" fmla="*/ 100013 h 604838"/>
              <a:gd name="connsiteX2" fmla="*/ 21431 w 690562"/>
              <a:gd name="connsiteY2" fmla="*/ 64294 h 604838"/>
              <a:gd name="connsiteX3" fmla="*/ 4762 w 690562"/>
              <a:gd name="connsiteY3" fmla="*/ 38100 h 604838"/>
              <a:gd name="connsiteX4" fmla="*/ 0 w 690562"/>
              <a:gd name="connsiteY4" fmla="*/ 16669 h 604838"/>
              <a:gd name="connsiteX5" fmla="*/ 4762 w 690562"/>
              <a:gd name="connsiteY5" fmla="*/ 2382 h 604838"/>
              <a:gd name="connsiteX6" fmla="*/ 16668 w 690562"/>
              <a:gd name="connsiteY6" fmla="*/ 0 h 604838"/>
              <a:gd name="connsiteX7" fmla="*/ 38100 w 690562"/>
              <a:gd name="connsiteY7" fmla="*/ 4763 h 604838"/>
              <a:gd name="connsiteX8" fmla="*/ 69056 w 690562"/>
              <a:gd name="connsiteY8" fmla="*/ 21432 h 604838"/>
              <a:gd name="connsiteX9" fmla="*/ 97631 w 690562"/>
              <a:gd name="connsiteY9" fmla="*/ 45244 h 604838"/>
              <a:gd name="connsiteX10" fmla="*/ 178593 w 690562"/>
              <a:gd name="connsiteY10" fmla="*/ 123825 h 604838"/>
              <a:gd name="connsiteX11" fmla="*/ 333375 w 690562"/>
              <a:gd name="connsiteY11" fmla="*/ 261938 h 604838"/>
              <a:gd name="connsiteX12" fmla="*/ 461962 w 690562"/>
              <a:gd name="connsiteY12" fmla="*/ 371475 h 604838"/>
              <a:gd name="connsiteX13" fmla="*/ 554831 w 690562"/>
              <a:gd name="connsiteY13" fmla="*/ 440532 h 604838"/>
              <a:gd name="connsiteX14" fmla="*/ 614362 w 690562"/>
              <a:gd name="connsiteY14" fmla="*/ 481013 h 604838"/>
              <a:gd name="connsiteX15" fmla="*/ 647700 w 690562"/>
              <a:gd name="connsiteY15" fmla="*/ 500063 h 604838"/>
              <a:gd name="connsiteX16" fmla="*/ 666750 w 690562"/>
              <a:gd name="connsiteY16" fmla="*/ 519113 h 604838"/>
              <a:gd name="connsiteX17" fmla="*/ 690562 w 690562"/>
              <a:gd name="connsiteY17" fmla="*/ 550069 h 604838"/>
              <a:gd name="connsiteX18" fmla="*/ 681037 w 690562"/>
              <a:gd name="connsiteY18" fmla="*/ 604838 h 604838"/>
              <a:gd name="connsiteX19" fmla="*/ 204787 w 690562"/>
              <a:gd name="connsiteY19" fmla="*/ 504825 h 604838"/>
              <a:gd name="connsiteX20" fmla="*/ 264318 w 690562"/>
              <a:gd name="connsiteY20" fmla="*/ 492919 h 604838"/>
              <a:gd name="connsiteX21" fmla="*/ 280987 w 690562"/>
              <a:gd name="connsiteY21" fmla="*/ 478632 h 604838"/>
              <a:gd name="connsiteX22" fmla="*/ 283368 w 690562"/>
              <a:gd name="connsiteY22" fmla="*/ 464344 h 604838"/>
              <a:gd name="connsiteX23" fmla="*/ 276225 w 690562"/>
              <a:gd name="connsiteY23" fmla="*/ 440532 h 604838"/>
              <a:gd name="connsiteX24" fmla="*/ 257175 w 690562"/>
              <a:gd name="connsiteY24" fmla="*/ 411957 h 604838"/>
              <a:gd name="connsiteX25" fmla="*/ 173831 w 690562"/>
              <a:gd name="connsiteY25" fmla="*/ 278607 h 604838"/>
              <a:gd name="connsiteX26" fmla="*/ 121443 w 690562"/>
              <a:gd name="connsiteY26" fmla="*/ 2047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0562" h="604838">
                <a:moveTo>
                  <a:pt x="121443" y="204788"/>
                </a:moveTo>
                <a:lnTo>
                  <a:pt x="47625" y="100013"/>
                </a:lnTo>
                <a:lnTo>
                  <a:pt x="21431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2"/>
                </a:lnTo>
                <a:lnTo>
                  <a:pt x="16668" y="0"/>
                </a:lnTo>
                <a:lnTo>
                  <a:pt x="38100" y="4763"/>
                </a:lnTo>
                <a:lnTo>
                  <a:pt x="69056" y="21432"/>
                </a:lnTo>
                <a:lnTo>
                  <a:pt x="97631" y="45244"/>
                </a:lnTo>
                <a:lnTo>
                  <a:pt x="178593" y="123825"/>
                </a:lnTo>
                <a:lnTo>
                  <a:pt x="333375" y="261938"/>
                </a:lnTo>
                <a:lnTo>
                  <a:pt x="461962" y="371475"/>
                </a:lnTo>
                <a:lnTo>
                  <a:pt x="554831" y="440532"/>
                </a:lnTo>
                <a:lnTo>
                  <a:pt x="614362" y="481013"/>
                </a:lnTo>
                <a:lnTo>
                  <a:pt x="647700" y="500063"/>
                </a:lnTo>
                <a:lnTo>
                  <a:pt x="666750" y="519113"/>
                </a:lnTo>
                <a:lnTo>
                  <a:pt x="690562" y="550069"/>
                </a:lnTo>
                <a:lnTo>
                  <a:pt x="681037" y="604838"/>
                </a:lnTo>
                <a:lnTo>
                  <a:pt x="204787" y="504825"/>
                </a:lnTo>
                <a:lnTo>
                  <a:pt x="264318" y="492919"/>
                </a:lnTo>
                <a:lnTo>
                  <a:pt x="280987" y="478632"/>
                </a:lnTo>
                <a:lnTo>
                  <a:pt x="283368" y="464344"/>
                </a:lnTo>
                <a:lnTo>
                  <a:pt x="276225" y="440532"/>
                </a:lnTo>
                <a:lnTo>
                  <a:pt x="257175" y="411957"/>
                </a:lnTo>
                <a:lnTo>
                  <a:pt x="173831" y="278607"/>
                </a:lnTo>
                <a:lnTo>
                  <a:pt x="12144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7C5D47A2-6065-4D6C-B4D4-DD0AF2989635}"/>
              </a:ext>
            </a:extLst>
          </p:cNvPr>
          <p:cNvSpPr/>
          <p:nvPr/>
        </p:nvSpPr>
        <p:spPr>
          <a:xfrm>
            <a:off x="3084513" y="3157538"/>
            <a:ext cx="447675" cy="911225"/>
          </a:xfrm>
          <a:custGeom>
            <a:avLst/>
            <a:gdLst>
              <a:gd name="connsiteX0" fmla="*/ 4762 w 447675"/>
              <a:gd name="connsiteY0" fmla="*/ 400050 h 912018"/>
              <a:gd name="connsiteX1" fmla="*/ 0 w 447675"/>
              <a:gd name="connsiteY1" fmla="*/ 488156 h 912018"/>
              <a:gd name="connsiteX2" fmla="*/ 0 w 447675"/>
              <a:gd name="connsiteY2" fmla="*/ 561975 h 912018"/>
              <a:gd name="connsiteX3" fmla="*/ 7144 w 447675"/>
              <a:gd name="connsiteY3" fmla="*/ 657225 h 912018"/>
              <a:gd name="connsiteX4" fmla="*/ 14287 w 447675"/>
              <a:gd name="connsiteY4" fmla="*/ 719137 h 912018"/>
              <a:gd name="connsiteX5" fmla="*/ 23812 w 447675"/>
              <a:gd name="connsiteY5" fmla="*/ 764381 h 912018"/>
              <a:gd name="connsiteX6" fmla="*/ 45244 w 447675"/>
              <a:gd name="connsiteY6" fmla="*/ 816768 h 912018"/>
              <a:gd name="connsiteX7" fmla="*/ 76200 w 447675"/>
              <a:gd name="connsiteY7" fmla="*/ 866775 h 912018"/>
              <a:gd name="connsiteX8" fmla="*/ 95250 w 447675"/>
              <a:gd name="connsiteY8" fmla="*/ 890587 h 912018"/>
              <a:gd name="connsiteX9" fmla="*/ 111919 w 447675"/>
              <a:gd name="connsiteY9" fmla="*/ 904875 h 912018"/>
              <a:gd name="connsiteX10" fmla="*/ 135731 w 447675"/>
              <a:gd name="connsiteY10" fmla="*/ 912018 h 912018"/>
              <a:gd name="connsiteX11" fmla="*/ 161925 w 447675"/>
              <a:gd name="connsiteY11" fmla="*/ 912018 h 912018"/>
              <a:gd name="connsiteX12" fmla="*/ 183356 w 447675"/>
              <a:gd name="connsiteY12" fmla="*/ 902493 h 912018"/>
              <a:gd name="connsiteX13" fmla="*/ 195262 w 447675"/>
              <a:gd name="connsiteY13" fmla="*/ 888206 h 912018"/>
              <a:gd name="connsiteX14" fmla="*/ 204787 w 447675"/>
              <a:gd name="connsiteY14" fmla="*/ 869156 h 912018"/>
              <a:gd name="connsiteX15" fmla="*/ 209550 w 447675"/>
              <a:gd name="connsiteY15" fmla="*/ 840581 h 912018"/>
              <a:gd name="connsiteX16" fmla="*/ 211931 w 447675"/>
              <a:gd name="connsiteY16" fmla="*/ 800100 h 912018"/>
              <a:gd name="connsiteX17" fmla="*/ 219075 w 447675"/>
              <a:gd name="connsiteY17" fmla="*/ 740568 h 912018"/>
              <a:gd name="connsiteX18" fmla="*/ 235744 w 447675"/>
              <a:gd name="connsiteY18" fmla="*/ 683418 h 912018"/>
              <a:gd name="connsiteX19" fmla="*/ 273844 w 447675"/>
              <a:gd name="connsiteY19" fmla="*/ 609600 h 912018"/>
              <a:gd name="connsiteX20" fmla="*/ 350044 w 447675"/>
              <a:gd name="connsiteY20" fmla="*/ 502443 h 912018"/>
              <a:gd name="connsiteX21" fmla="*/ 409575 w 447675"/>
              <a:gd name="connsiteY21" fmla="*/ 416718 h 912018"/>
              <a:gd name="connsiteX22" fmla="*/ 433387 w 447675"/>
              <a:gd name="connsiteY22" fmla="*/ 381000 h 912018"/>
              <a:gd name="connsiteX23" fmla="*/ 447675 w 447675"/>
              <a:gd name="connsiteY23" fmla="*/ 345281 h 912018"/>
              <a:gd name="connsiteX24" fmla="*/ 447675 w 447675"/>
              <a:gd name="connsiteY24" fmla="*/ 333375 h 912018"/>
              <a:gd name="connsiteX25" fmla="*/ 442912 w 447675"/>
              <a:gd name="connsiteY25" fmla="*/ 326231 h 912018"/>
              <a:gd name="connsiteX26" fmla="*/ 428625 w 447675"/>
              <a:gd name="connsiteY26" fmla="*/ 326231 h 912018"/>
              <a:gd name="connsiteX27" fmla="*/ 397669 w 447675"/>
              <a:gd name="connsiteY27" fmla="*/ 333375 h 912018"/>
              <a:gd name="connsiteX28" fmla="*/ 369094 w 447675"/>
              <a:gd name="connsiteY28" fmla="*/ 359568 h 912018"/>
              <a:gd name="connsiteX29" fmla="*/ 328612 w 447675"/>
              <a:gd name="connsiteY29" fmla="*/ 395287 h 912018"/>
              <a:gd name="connsiteX30" fmla="*/ 297656 w 447675"/>
              <a:gd name="connsiteY30" fmla="*/ 409575 h 912018"/>
              <a:gd name="connsiteX31" fmla="*/ 285750 w 447675"/>
              <a:gd name="connsiteY31" fmla="*/ 409575 h 912018"/>
              <a:gd name="connsiteX32" fmla="*/ 250031 w 447675"/>
              <a:gd name="connsiteY32" fmla="*/ 397668 h 912018"/>
              <a:gd name="connsiteX33" fmla="*/ 221456 w 447675"/>
              <a:gd name="connsiteY33" fmla="*/ 373856 h 912018"/>
              <a:gd name="connsiteX34" fmla="*/ 202406 w 447675"/>
              <a:gd name="connsiteY34" fmla="*/ 338137 h 912018"/>
              <a:gd name="connsiteX35" fmla="*/ 190500 w 447675"/>
              <a:gd name="connsiteY35" fmla="*/ 285750 h 912018"/>
              <a:gd name="connsiteX36" fmla="*/ 185737 w 447675"/>
              <a:gd name="connsiteY36" fmla="*/ 202406 h 912018"/>
              <a:gd name="connsiteX37" fmla="*/ 185737 w 447675"/>
              <a:gd name="connsiteY37" fmla="*/ 45243 h 912018"/>
              <a:gd name="connsiteX38" fmla="*/ 185737 w 447675"/>
              <a:gd name="connsiteY38" fmla="*/ 28575 h 912018"/>
              <a:gd name="connsiteX39" fmla="*/ 180975 w 447675"/>
              <a:gd name="connsiteY39" fmla="*/ 14287 h 912018"/>
              <a:gd name="connsiteX40" fmla="*/ 173831 w 447675"/>
              <a:gd name="connsiteY40" fmla="*/ 4762 h 912018"/>
              <a:gd name="connsiteX41" fmla="*/ 157162 w 447675"/>
              <a:gd name="connsiteY41" fmla="*/ 0 h 912018"/>
              <a:gd name="connsiteX42" fmla="*/ 140494 w 447675"/>
              <a:gd name="connsiteY42" fmla="*/ 4762 h 912018"/>
              <a:gd name="connsiteX43" fmla="*/ 119062 w 447675"/>
              <a:gd name="connsiteY43" fmla="*/ 26193 h 912018"/>
              <a:gd name="connsiteX44" fmla="*/ 95250 w 447675"/>
              <a:gd name="connsiteY44" fmla="*/ 76200 h 912018"/>
              <a:gd name="connsiteX45" fmla="*/ 54769 w 447675"/>
              <a:gd name="connsiteY45" fmla="*/ 178593 h 912018"/>
              <a:gd name="connsiteX46" fmla="*/ 23812 w 447675"/>
              <a:gd name="connsiteY46" fmla="*/ 288131 h 912018"/>
              <a:gd name="connsiteX47" fmla="*/ 4762 w 447675"/>
              <a:gd name="connsiteY47" fmla="*/ 400050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7675" h="912018">
                <a:moveTo>
                  <a:pt x="4762" y="400050"/>
                </a:moveTo>
                <a:lnTo>
                  <a:pt x="0" y="488156"/>
                </a:lnTo>
                <a:lnTo>
                  <a:pt x="0" y="561975"/>
                </a:lnTo>
                <a:lnTo>
                  <a:pt x="7144" y="657225"/>
                </a:lnTo>
                <a:lnTo>
                  <a:pt x="14287" y="719137"/>
                </a:lnTo>
                <a:lnTo>
                  <a:pt x="23812" y="764381"/>
                </a:lnTo>
                <a:lnTo>
                  <a:pt x="45244" y="816768"/>
                </a:lnTo>
                <a:lnTo>
                  <a:pt x="76200" y="866775"/>
                </a:lnTo>
                <a:lnTo>
                  <a:pt x="95250" y="890587"/>
                </a:lnTo>
                <a:lnTo>
                  <a:pt x="111919" y="904875"/>
                </a:lnTo>
                <a:lnTo>
                  <a:pt x="135731" y="912018"/>
                </a:lnTo>
                <a:lnTo>
                  <a:pt x="161925" y="912018"/>
                </a:lnTo>
                <a:lnTo>
                  <a:pt x="183356" y="902493"/>
                </a:lnTo>
                <a:lnTo>
                  <a:pt x="195262" y="888206"/>
                </a:lnTo>
                <a:lnTo>
                  <a:pt x="204787" y="869156"/>
                </a:lnTo>
                <a:lnTo>
                  <a:pt x="209550" y="840581"/>
                </a:lnTo>
                <a:lnTo>
                  <a:pt x="211931" y="800100"/>
                </a:lnTo>
                <a:lnTo>
                  <a:pt x="219075" y="740568"/>
                </a:lnTo>
                <a:lnTo>
                  <a:pt x="235744" y="683418"/>
                </a:lnTo>
                <a:lnTo>
                  <a:pt x="273844" y="609600"/>
                </a:lnTo>
                <a:lnTo>
                  <a:pt x="350044" y="502443"/>
                </a:lnTo>
                <a:lnTo>
                  <a:pt x="409575" y="416718"/>
                </a:lnTo>
                <a:lnTo>
                  <a:pt x="433387" y="381000"/>
                </a:lnTo>
                <a:lnTo>
                  <a:pt x="447675" y="345281"/>
                </a:lnTo>
                <a:lnTo>
                  <a:pt x="447675" y="333375"/>
                </a:lnTo>
                <a:lnTo>
                  <a:pt x="442912" y="326231"/>
                </a:lnTo>
                <a:lnTo>
                  <a:pt x="428625" y="326231"/>
                </a:lnTo>
                <a:lnTo>
                  <a:pt x="397669" y="333375"/>
                </a:lnTo>
                <a:lnTo>
                  <a:pt x="369094" y="359568"/>
                </a:lnTo>
                <a:lnTo>
                  <a:pt x="328612" y="395287"/>
                </a:lnTo>
                <a:lnTo>
                  <a:pt x="297656" y="409575"/>
                </a:lnTo>
                <a:lnTo>
                  <a:pt x="285750" y="409575"/>
                </a:lnTo>
                <a:lnTo>
                  <a:pt x="250031" y="397668"/>
                </a:lnTo>
                <a:lnTo>
                  <a:pt x="221456" y="373856"/>
                </a:lnTo>
                <a:lnTo>
                  <a:pt x="202406" y="338137"/>
                </a:lnTo>
                <a:lnTo>
                  <a:pt x="190500" y="285750"/>
                </a:lnTo>
                <a:lnTo>
                  <a:pt x="185737" y="202406"/>
                </a:lnTo>
                <a:lnTo>
                  <a:pt x="185737" y="45243"/>
                </a:lnTo>
                <a:lnTo>
                  <a:pt x="185737" y="28575"/>
                </a:lnTo>
                <a:lnTo>
                  <a:pt x="180975" y="14287"/>
                </a:lnTo>
                <a:lnTo>
                  <a:pt x="173831" y="4762"/>
                </a:lnTo>
                <a:lnTo>
                  <a:pt x="157162" y="0"/>
                </a:lnTo>
                <a:lnTo>
                  <a:pt x="140494" y="4762"/>
                </a:lnTo>
                <a:lnTo>
                  <a:pt x="119062" y="26193"/>
                </a:lnTo>
                <a:lnTo>
                  <a:pt x="95250" y="76200"/>
                </a:lnTo>
                <a:lnTo>
                  <a:pt x="54769" y="178593"/>
                </a:lnTo>
                <a:lnTo>
                  <a:pt x="23812" y="288131"/>
                </a:lnTo>
                <a:lnTo>
                  <a:pt x="4762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5ED81342-6FC9-4AB1-83B7-81068F3D7C18}"/>
              </a:ext>
            </a:extLst>
          </p:cNvPr>
          <p:cNvSpPr/>
          <p:nvPr/>
        </p:nvSpPr>
        <p:spPr>
          <a:xfrm>
            <a:off x="5768975" y="2982913"/>
            <a:ext cx="946150" cy="569912"/>
          </a:xfrm>
          <a:custGeom>
            <a:avLst/>
            <a:gdLst>
              <a:gd name="connsiteX0" fmla="*/ 404812 w 945356"/>
              <a:gd name="connsiteY0" fmla="*/ 261938 h 569119"/>
              <a:gd name="connsiteX1" fmla="*/ 330993 w 945356"/>
              <a:gd name="connsiteY1" fmla="*/ 216694 h 569119"/>
              <a:gd name="connsiteX2" fmla="*/ 247650 w 945356"/>
              <a:gd name="connsiteY2" fmla="*/ 171450 h 569119"/>
              <a:gd name="connsiteX3" fmla="*/ 157162 w 945356"/>
              <a:gd name="connsiteY3" fmla="*/ 123825 h 569119"/>
              <a:gd name="connsiteX4" fmla="*/ 54768 w 945356"/>
              <a:gd name="connsiteY4" fmla="*/ 73819 h 569119"/>
              <a:gd name="connsiteX5" fmla="*/ 23812 w 945356"/>
              <a:gd name="connsiteY5" fmla="*/ 59532 h 569119"/>
              <a:gd name="connsiteX6" fmla="*/ 7143 w 945356"/>
              <a:gd name="connsiteY6" fmla="*/ 45244 h 569119"/>
              <a:gd name="connsiteX7" fmla="*/ 0 w 945356"/>
              <a:gd name="connsiteY7" fmla="*/ 26194 h 569119"/>
              <a:gd name="connsiteX8" fmla="*/ 0 w 945356"/>
              <a:gd name="connsiteY8" fmla="*/ 7144 h 569119"/>
              <a:gd name="connsiteX9" fmla="*/ 7143 w 945356"/>
              <a:gd name="connsiteY9" fmla="*/ 0 h 569119"/>
              <a:gd name="connsiteX10" fmla="*/ 19050 w 945356"/>
              <a:gd name="connsiteY10" fmla="*/ 0 h 569119"/>
              <a:gd name="connsiteX11" fmla="*/ 38100 w 945356"/>
              <a:gd name="connsiteY11" fmla="*/ 2382 h 569119"/>
              <a:gd name="connsiteX12" fmla="*/ 76200 w 945356"/>
              <a:gd name="connsiteY12" fmla="*/ 14288 h 569119"/>
              <a:gd name="connsiteX13" fmla="*/ 209550 w 945356"/>
              <a:gd name="connsiteY13" fmla="*/ 42863 h 569119"/>
              <a:gd name="connsiteX14" fmla="*/ 433387 w 945356"/>
              <a:gd name="connsiteY14" fmla="*/ 95250 h 569119"/>
              <a:gd name="connsiteX15" fmla="*/ 650081 w 945356"/>
              <a:gd name="connsiteY15" fmla="*/ 152400 h 569119"/>
              <a:gd name="connsiteX16" fmla="*/ 723900 w 945356"/>
              <a:gd name="connsiteY16" fmla="*/ 176213 h 569119"/>
              <a:gd name="connsiteX17" fmla="*/ 757237 w 945356"/>
              <a:gd name="connsiteY17" fmla="*/ 188119 h 569119"/>
              <a:gd name="connsiteX18" fmla="*/ 783431 w 945356"/>
              <a:gd name="connsiteY18" fmla="*/ 204788 h 569119"/>
              <a:gd name="connsiteX19" fmla="*/ 819150 w 945356"/>
              <a:gd name="connsiteY19" fmla="*/ 235744 h 569119"/>
              <a:gd name="connsiteX20" fmla="*/ 854868 w 945356"/>
              <a:gd name="connsiteY20" fmla="*/ 273844 h 569119"/>
              <a:gd name="connsiteX21" fmla="*/ 897731 w 945356"/>
              <a:gd name="connsiteY21" fmla="*/ 333375 h 569119"/>
              <a:gd name="connsiteX22" fmla="*/ 928687 w 945356"/>
              <a:gd name="connsiteY22" fmla="*/ 381000 h 569119"/>
              <a:gd name="connsiteX23" fmla="*/ 940593 w 945356"/>
              <a:gd name="connsiteY23" fmla="*/ 423863 h 569119"/>
              <a:gd name="connsiteX24" fmla="*/ 945356 w 945356"/>
              <a:gd name="connsiteY24" fmla="*/ 485775 h 569119"/>
              <a:gd name="connsiteX25" fmla="*/ 940593 w 945356"/>
              <a:gd name="connsiteY25" fmla="*/ 511969 h 569119"/>
              <a:gd name="connsiteX26" fmla="*/ 923925 w 945356"/>
              <a:gd name="connsiteY26" fmla="*/ 542925 h 569119"/>
              <a:gd name="connsiteX27" fmla="*/ 902493 w 945356"/>
              <a:gd name="connsiteY27" fmla="*/ 564357 h 569119"/>
              <a:gd name="connsiteX28" fmla="*/ 881062 w 945356"/>
              <a:gd name="connsiteY28" fmla="*/ 569119 h 569119"/>
              <a:gd name="connsiteX29" fmla="*/ 852487 w 945356"/>
              <a:gd name="connsiteY29" fmla="*/ 564357 h 569119"/>
              <a:gd name="connsiteX30" fmla="*/ 823912 w 945356"/>
              <a:gd name="connsiteY30" fmla="*/ 559594 h 569119"/>
              <a:gd name="connsiteX31" fmla="*/ 781050 w 945356"/>
              <a:gd name="connsiteY31" fmla="*/ 542925 h 569119"/>
              <a:gd name="connsiteX32" fmla="*/ 735806 w 945356"/>
              <a:gd name="connsiteY32" fmla="*/ 519113 h 569119"/>
              <a:gd name="connsiteX33" fmla="*/ 697706 w 945356"/>
              <a:gd name="connsiteY33" fmla="*/ 495300 h 569119"/>
              <a:gd name="connsiteX34" fmla="*/ 654843 w 945356"/>
              <a:gd name="connsiteY34" fmla="*/ 464344 h 569119"/>
              <a:gd name="connsiteX35" fmla="*/ 614362 w 945356"/>
              <a:gd name="connsiteY35" fmla="*/ 428625 h 569119"/>
              <a:gd name="connsiteX36" fmla="*/ 569118 w 945356"/>
              <a:gd name="connsiteY36" fmla="*/ 385763 h 569119"/>
              <a:gd name="connsiteX37" fmla="*/ 545306 w 945356"/>
              <a:gd name="connsiteY37" fmla="*/ 359569 h 569119"/>
              <a:gd name="connsiteX38" fmla="*/ 511968 w 945356"/>
              <a:gd name="connsiteY38" fmla="*/ 333375 h 569119"/>
              <a:gd name="connsiteX39" fmla="*/ 404812 w 945356"/>
              <a:gd name="connsiteY39" fmla="*/ 26193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45356" h="569119">
                <a:moveTo>
                  <a:pt x="404812" y="261938"/>
                </a:moveTo>
                <a:lnTo>
                  <a:pt x="330993" y="216694"/>
                </a:lnTo>
                <a:lnTo>
                  <a:pt x="247650" y="171450"/>
                </a:lnTo>
                <a:lnTo>
                  <a:pt x="157162" y="123825"/>
                </a:lnTo>
                <a:lnTo>
                  <a:pt x="54768" y="73819"/>
                </a:lnTo>
                <a:lnTo>
                  <a:pt x="23812" y="59532"/>
                </a:lnTo>
                <a:lnTo>
                  <a:pt x="7143" y="45244"/>
                </a:lnTo>
                <a:lnTo>
                  <a:pt x="0" y="26194"/>
                </a:lnTo>
                <a:lnTo>
                  <a:pt x="0" y="7144"/>
                </a:lnTo>
                <a:lnTo>
                  <a:pt x="7143" y="0"/>
                </a:lnTo>
                <a:lnTo>
                  <a:pt x="19050" y="0"/>
                </a:lnTo>
                <a:lnTo>
                  <a:pt x="38100" y="2382"/>
                </a:lnTo>
                <a:lnTo>
                  <a:pt x="76200" y="14288"/>
                </a:lnTo>
                <a:lnTo>
                  <a:pt x="209550" y="42863"/>
                </a:lnTo>
                <a:lnTo>
                  <a:pt x="433387" y="95250"/>
                </a:lnTo>
                <a:lnTo>
                  <a:pt x="650081" y="152400"/>
                </a:lnTo>
                <a:lnTo>
                  <a:pt x="723900" y="176213"/>
                </a:lnTo>
                <a:lnTo>
                  <a:pt x="757237" y="188119"/>
                </a:lnTo>
                <a:lnTo>
                  <a:pt x="783431" y="204788"/>
                </a:lnTo>
                <a:lnTo>
                  <a:pt x="819150" y="235744"/>
                </a:lnTo>
                <a:lnTo>
                  <a:pt x="854868" y="273844"/>
                </a:lnTo>
                <a:lnTo>
                  <a:pt x="897731" y="333375"/>
                </a:lnTo>
                <a:lnTo>
                  <a:pt x="928687" y="381000"/>
                </a:lnTo>
                <a:lnTo>
                  <a:pt x="940593" y="423863"/>
                </a:lnTo>
                <a:lnTo>
                  <a:pt x="945356" y="485775"/>
                </a:lnTo>
                <a:lnTo>
                  <a:pt x="940593" y="511969"/>
                </a:lnTo>
                <a:lnTo>
                  <a:pt x="923925" y="542925"/>
                </a:lnTo>
                <a:lnTo>
                  <a:pt x="902493" y="564357"/>
                </a:lnTo>
                <a:lnTo>
                  <a:pt x="881062" y="569119"/>
                </a:lnTo>
                <a:lnTo>
                  <a:pt x="852487" y="564357"/>
                </a:lnTo>
                <a:lnTo>
                  <a:pt x="823912" y="559594"/>
                </a:lnTo>
                <a:lnTo>
                  <a:pt x="781050" y="542925"/>
                </a:lnTo>
                <a:lnTo>
                  <a:pt x="735806" y="519113"/>
                </a:lnTo>
                <a:lnTo>
                  <a:pt x="697706" y="495300"/>
                </a:lnTo>
                <a:lnTo>
                  <a:pt x="654843" y="464344"/>
                </a:lnTo>
                <a:lnTo>
                  <a:pt x="614362" y="428625"/>
                </a:lnTo>
                <a:lnTo>
                  <a:pt x="569118" y="385763"/>
                </a:lnTo>
                <a:lnTo>
                  <a:pt x="545306" y="359569"/>
                </a:lnTo>
                <a:lnTo>
                  <a:pt x="511968" y="333375"/>
                </a:lnTo>
                <a:lnTo>
                  <a:pt x="404812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FF407AA5-BA46-4605-BF96-17AD8B3040A0}"/>
              </a:ext>
            </a:extLst>
          </p:cNvPr>
          <p:cNvSpPr/>
          <p:nvPr/>
        </p:nvSpPr>
        <p:spPr>
          <a:xfrm>
            <a:off x="4414838" y="4227513"/>
            <a:ext cx="566737" cy="1279525"/>
          </a:xfrm>
          <a:custGeom>
            <a:avLst/>
            <a:gdLst>
              <a:gd name="connsiteX0" fmla="*/ 240506 w 566737"/>
              <a:gd name="connsiteY0" fmla="*/ 657225 h 1281112"/>
              <a:gd name="connsiteX1" fmla="*/ 240506 w 566737"/>
              <a:gd name="connsiteY1" fmla="*/ 1281112 h 1281112"/>
              <a:gd name="connsiteX2" fmla="*/ 483393 w 566737"/>
              <a:gd name="connsiteY2" fmla="*/ 1252537 h 1281112"/>
              <a:gd name="connsiteX3" fmla="*/ 485775 w 566737"/>
              <a:gd name="connsiteY3" fmla="*/ 952500 h 1281112"/>
              <a:gd name="connsiteX4" fmla="*/ 485775 w 566737"/>
              <a:gd name="connsiteY4" fmla="*/ 459581 h 1281112"/>
              <a:gd name="connsiteX5" fmla="*/ 488156 w 566737"/>
              <a:gd name="connsiteY5" fmla="*/ 428625 h 1281112"/>
              <a:gd name="connsiteX6" fmla="*/ 500062 w 566737"/>
              <a:gd name="connsiteY6" fmla="*/ 381000 h 1281112"/>
              <a:gd name="connsiteX7" fmla="*/ 509587 w 566737"/>
              <a:gd name="connsiteY7" fmla="*/ 345281 h 1281112"/>
              <a:gd name="connsiteX8" fmla="*/ 521493 w 566737"/>
              <a:gd name="connsiteY8" fmla="*/ 314325 h 1281112"/>
              <a:gd name="connsiteX9" fmla="*/ 538162 w 566737"/>
              <a:gd name="connsiteY9" fmla="*/ 288131 h 1281112"/>
              <a:gd name="connsiteX10" fmla="*/ 550068 w 566737"/>
              <a:gd name="connsiteY10" fmla="*/ 273844 h 1281112"/>
              <a:gd name="connsiteX11" fmla="*/ 564356 w 566737"/>
              <a:gd name="connsiteY11" fmla="*/ 254794 h 1281112"/>
              <a:gd name="connsiteX12" fmla="*/ 566737 w 566737"/>
              <a:gd name="connsiteY12" fmla="*/ 230981 h 1281112"/>
              <a:gd name="connsiteX13" fmla="*/ 554831 w 566737"/>
              <a:gd name="connsiteY13" fmla="*/ 197644 h 1281112"/>
              <a:gd name="connsiteX14" fmla="*/ 538162 w 566737"/>
              <a:gd name="connsiteY14" fmla="*/ 173831 h 1281112"/>
              <a:gd name="connsiteX15" fmla="*/ 509587 w 566737"/>
              <a:gd name="connsiteY15" fmla="*/ 147637 h 1281112"/>
              <a:gd name="connsiteX16" fmla="*/ 459581 w 566737"/>
              <a:gd name="connsiteY16" fmla="*/ 109537 h 1281112"/>
              <a:gd name="connsiteX17" fmla="*/ 402431 w 566737"/>
              <a:gd name="connsiteY17" fmla="*/ 76200 h 1281112"/>
              <a:gd name="connsiteX18" fmla="*/ 359568 w 566737"/>
              <a:gd name="connsiteY18" fmla="*/ 52387 h 1281112"/>
              <a:gd name="connsiteX19" fmla="*/ 307181 w 566737"/>
              <a:gd name="connsiteY19" fmla="*/ 35719 h 1281112"/>
              <a:gd name="connsiteX20" fmla="*/ 197643 w 566737"/>
              <a:gd name="connsiteY20" fmla="*/ 11906 h 1281112"/>
              <a:gd name="connsiteX21" fmla="*/ 121443 w 566737"/>
              <a:gd name="connsiteY21" fmla="*/ 0 h 1281112"/>
              <a:gd name="connsiteX22" fmla="*/ 57150 w 566737"/>
              <a:gd name="connsiteY22" fmla="*/ 2381 h 1281112"/>
              <a:gd name="connsiteX23" fmla="*/ 21431 w 566737"/>
              <a:gd name="connsiteY23" fmla="*/ 11906 h 1281112"/>
              <a:gd name="connsiteX24" fmla="*/ 9525 w 566737"/>
              <a:gd name="connsiteY24" fmla="*/ 19050 h 1281112"/>
              <a:gd name="connsiteX25" fmla="*/ 0 w 566737"/>
              <a:gd name="connsiteY25" fmla="*/ 33337 h 1281112"/>
              <a:gd name="connsiteX26" fmla="*/ 0 w 566737"/>
              <a:gd name="connsiteY26" fmla="*/ 45244 h 1281112"/>
              <a:gd name="connsiteX27" fmla="*/ 11906 w 566737"/>
              <a:gd name="connsiteY27" fmla="*/ 66675 h 1281112"/>
              <a:gd name="connsiteX28" fmla="*/ 30956 w 566737"/>
              <a:gd name="connsiteY28" fmla="*/ 78581 h 1281112"/>
              <a:gd name="connsiteX29" fmla="*/ 69056 w 566737"/>
              <a:gd name="connsiteY29" fmla="*/ 92869 h 1281112"/>
              <a:gd name="connsiteX30" fmla="*/ 111918 w 566737"/>
              <a:gd name="connsiteY30" fmla="*/ 114300 h 1281112"/>
              <a:gd name="connsiteX31" fmla="*/ 145256 w 566737"/>
              <a:gd name="connsiteY31" fmla="*/ 138112 h 1281112"/>
              <a:gd name="connsiteX32" fmla="*/ 171450 w 566737"/>
              <a:gd name="connsiteY32" fmla="*/ 161925 h 1281112"/>
              <a:gd name="connsiteX33" fmla="*/ 192881 w 566737"/>
              <a:gd name="connsiteY33" fmla="*/ 188119 h 1281112"/>
              <a:gd name="connsiteX34" fmla="*/ 214312 w 566737"/>
              <a:gd name="connsiteY34" fmla="*/ 223837 h 1281112"/>
              <a:gd name="connsiteX35" fmla="*/ 230981 w 566737"/>
              <a:gd name="connsiteY35" fmla="*/ 276225 h 1281112"/>
              <a:gd name="connsiteX36" fmla="*/ 238125 w 566737"/>
              <a:gd name="connsiteY36" fmla="*/ 316706 h 1281112"/>
              <a:gd name="connsiteX37" fmla="*/ 240506 w 566737"/>
              <a:gd name="connsiteY37" fmla="*/ 388144 h 1281112"/>
              <a:gd name="connsiteX38" fmla="*/ 240506 w 566737"/>
              <a:gd name="connsiteY38" fmla="*/ 657225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6737" h="1281112">
                <a:moveTo>
                  <a:pt x="240506" y="657225"/>
                </a:moveTo>
                <a:lnTo>
                  <a:pt x="240506" y="1281112"/>
                </a:lnTo>
                <a:lnTo>
                  <a:pt x="483393" y="1252537"/>
                </a:lnTo>
                <a:lnTo>
                  <a:pt x="485775" y="952500"/>
                </a:lnTo>
                <a:lnTo>
                  <a:pt x="485775" y="459581"/>
                </a:lnTo>
                <a:lnTo>
                  <a:pt x="488156" y="428625"/>
                </a:lnTo>
                <a:lnTo>
                  <a:pt x="500062" y="381000"/>
                </a:lnTo>
                <a:lnTo>
                  <a:pt x="509587" y="345281"/>
                </a:lnTo>
                <a:lnTo>
                  <a:pt x="521493" y="314325"/>
                </a:lnTo>
                <a:lnTo>
                  <a:pt x="538162" y="288131"/>
                </a:lnTo>
                <a:lnTo>
                  <a:pt x="550068" y="273844"/>
                </a:lnTo>
                <a:lnTo>
                  <a:pt x="564356" y="254794"/>
                </a:lnTo>
                <a:lnTo>
                  <a:pt x="566737" y="230981"/>
                </a:lnTo>
                <a:lnTo>
                  <a:pt x="554831" y="197644"/>
                </a:lnTo>
                <a:lnTo>
                  <a:pt x="538162" y="173831"/>
                </a:lnTo>
                <a:lnTo>
                  <a:pt x="509587" y="147637"/>
                </a:lnTo>
                <a:lnTo>
                  <a:pt x="459581" y="109537"/>
                </a:lnTo>
                <a:lnTo>
                  <a:pt x="402431" y="76200"/>
                </a:lnTo>
                <a:lnTo>
                  <a:pt x="359568" y="52387"/>
                </a:lnTo>
                <a:lnTo>
                  <a:pt x="307181" y="35719"/>
                </a:lnTo>
                <a:lnTo>
                  <a:pt x="197643" y="11906"/>
                </a:lnTo>
                <a:lnTo>
                  <a:pt x="121443" y="0"/>
                </a:lnTo>
                <a:lnTo>
                  <a:pt x="57150" y="2381"/>
                </a:lnTo>
                <a:lnTo>
                  <a:pt x="21431" y="11906"/>
                </a:lnTo>
                <a:lnTo>
                  <a:pt x="9525" y="19050"/>
                </a:lnTo>
                <a:lnTo>
                  <a:pt x="0" y="33337"/>
                </a:lnTo>
                <a:lnTo>
                  <a:pt x="0" y="45244"/>
                </a:lnTo>
                <a:lnTo>
                  <a:pt x="11906" y="66675"/>
                </a:lnTo>
                <a:lnTo>
                  <a:pt x="30956" y="78581"/>
                </a:lnTo>
                <a:lnTo>
                  <a:pt x="69056" y="92869"/>
                </a:lnTo>
                <a:lnTo>
                  <a:pt x="111918" y="114300"/>
                </a:lnTo>
                <a:lnTo>
                  <a:pt x="145256" y="138112"/>
                </a:lnTo>
                <a:lnTo>
                  <a:pt x="171450" y="161925"/>
                </a:lnTo>
                <a:lnTo>
                  <a:pt x="192881" y="188119"/>
                </a:lnTo>
                <a:lnTo>
                  <a:pt x="214312" y="223837"/>
                </a:lnTo>
                <a:lnTo>
                  <a:pt x="230981" y="276225"/>
                </a:lnTo>
                <a:lnTo>
                  <a:pt x="238125" y="316706"/>
                </a:lnTo>
                <a:cubicBezTo>
                  <a:pt x="238919" y="340519"/>
                  <a:pt x="239712" y="364331"/>
                  <a:pt x="240506" y="388144"/>
                </a:cubicBezTo>
                <a:lnTo>
                  <a:pt x="240506" y="657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FD3B070D-D157-420D-817D-0683FDC89837}"/>
              </a:ext>
            </a:extLst>
          </p:cNvPr>
          <p:cNvSpPr/>
          <p:nvPr/>
        </p:nvSpPr>
        <p:spPr>
          <a:xfrm>
            <a:off x="3240088" y="4792663"/>
            <a:ext cx="2908300" cy="1046162"/>
          </a:xfrm>
          <a:custGeom>
            <a:avLst/>
            <a:gdLst>
              <a:gd name="connsiteX0" fmla="*/ 1969294 w 2907507"/>
              <a:gd name="connsiteY0" fmla="*/ 735807 h 1045369"/>
              <a:gd name="connsiteX1" fmla="*/ 1666875 w 2907507"/>
              <a:gd name="connsiteY1" fmla="*/ 754857 h 1045369"/>
              <a:gd name="connsiteX2" fmla="*/ 1378744 w 2907507"/>
              <a:gd name="connsiteY2" fmla="*/ 785813 h 1045369"/>
              <a:gd name="connsiteX3" fmla="*/ 1157288 w 2907507"/>
              <a:gd name="connsiteY3" fmla="*/ 816769 h 1045369"/>
              <a:gd name="connsiteX4" fmla="*/ 1016794 w 2907507"/>
              <a:gd name="connsiteY4" fmla="*/ 842963 h 1045369"/>
              <a:gd name="connsiteX5" fmla="*/ 850107 w 2907507"/>
              <a:gd name="connsiteY5" fmla="*/ 878682 h 1045369"/>
              <a:gd name="connsiteX6" fmla="*/ 666750 w 2907507"/>
              <a:gd name="connsiteY6" fmla="*/ 923925 h 1045369"/>
              <a:gd name="connsiteX7" fmla="*/ 545307 w 2907507"/>
              <a:gd name="connsiteY7" fmla="*/ 957263 h 1045369"/>
              <a:gd name="connsiteX8" fmla="*/ 471488 w 2907507"/>
              <a:gd name="connsiteY8" fmla="*/ 992982 h 1045369"/>
              <a:gd name="connsiteX9" fmla="*/ 338138 w 2907507"/>
              <a:gd name="connsiteY9" fmla="*/ 1042988 h 1045369"/>
              <a:gd name="connsiteX10" fmla="*/ 319088 w 2907507"/>
              <a:gd name="connsiteY10" fmla="*/ 1045369 h 1045369"/>
              <a:gd name="connsiteX11" fmla="*/ 290513 w 2907507"/>
              <a:gd name="connsiteY11" fmla="*/ 1031082 h 1045369"/>
              <a:gd name="connsiteX12" fmla="*/ 247650 w 2907507"/>
              <a:gd name="connsiteY12" fmla="*/ 1002507 h 1045369"/>
              <a:gd name="connsiteX13" fmla="*/ 211932 w 2907507"/>
              <a:gd name="connsiteY13" fmla="*/ 969169 h 1045369"/>
              <a:gd name="connsiteX14" fmla="*/ 190500 w 2907507"/>
              <a:gd name="connsiteY14" fmla="*/ 945357 h 1045369"/>
              <a:gd name="connsiteX15" fmla="*/ 173832 w 2907507"/>
              <a:gd name="connsiteY15" fmla="*/ 916782 h 1045369"/>
              <a:gd name="connsiteX16" fmla="*/ 159544 w 2907507"/>
              <a:gd name="connsiteY16" fmla="*/ 876300 h 1045369"/>
              <a:gd name="connsiteX17" fmla="*/ 154782 w 2907507"/>
              <a:gd name="connsiteY17" fmla="*/ 847725 h 1045369"/>
              <a:gd name="connsiteX18" fmla="*/ 157163 w 2907507"/>
              <a:gd name="connsiteY18" fmla="*/ 809625 h 1045369"/>
              <a:gd name="connsiteX19" fmla="*/ 166688 w 2907507"/>
              <a:gd name="connsiteY19" fmla="*/ 731044 h 1045369"/>
              <a:gd name="connsiteX20" fmla="*/ 176213 w 2907507"/>
              <a:gd name="connsiteY20" fmla="*/ 635794 h 1045369"/>
              <a:gd name="connsiteX21" fmla="*/ 183357 w 2907507"/>
              <a:gd name="connsiteY21" fmla="*/ 538163 h 1045369"/>
              <a:gd name="connsiteX22" fmla="*/ 185738 w 2907507"/>
              <a:gd name="connsiteY22" fmla="*/ 440532 h 1045369"/>
              <a:gd name="connsiteX23" fmla="*/ 185738 w 2907507"/>
              <a:gd name="connsiteY23" fmla="*/ 354807 h 1045369"/>
              <a:gd name="connsiteX24" fmla="*/ 178594 w 2907507"/>
              <a:gd name="connsiteY24" fmla="*/ 271463 h 1045369"/>
              <a:gd name="connsiteX25" fmla="*/ 171450 w 2907507"/>
              <a:gd name="connsiteY25" fmla="*/ 223838 h 1045369"/>
              <a:gd name="connsiteX26" fmla="*/ 159544 w 2907507"/>
              <a:gd name="connsiteY26" fmla="*/ 188119 h 1045369"/>
              <a:gd name="connsiteX27" fmla="*/ 142875 w 2907507"/>
              <a:gd name="connsiteY27" fmla="*/ 159544 h 1045369"/>
              <a:gd name="connsiteX28" fmla="*/ 121444 w 2907507"/>
              <a:gd name="connsiteY28" fmla="*/ 133350 h 1045369"/>
              <a:gd name="connsiteX29" fmla="*/ 88107 w 2907507"/>
              <a:gd name="connsiteY29" fmla="*/ 104775 h 1045369"/>
              <a:gd name="connsiteX30" fmla="*/ 47625 w 2907507"/>
              <a:gd name="connsiteY30" fmla="*/ 78582 h 1045369"/>
              <a:gd name="connsiteX31" fmla="*/ 19050 w 2907507"/>
              <a:gd name="connsiteY31" fmla="*/ 59532 h 1045369"/>
              <a:gd name="connsiteX32" fmla="*/ 0 w 2907507"/>
              <a:gd name="connsiteY32" fmla="*/ 40482 h 1045369"/>
              <a:gd name="connsiteX33" fmla="*/ 0 w 2907507"/>
              <a:gd name="connsiteY33" fmla="*/ 30957 h 1045369"/>
              <a:gd name="connsiteX34" fmla="*/ 9525 w 2907507"/>
              <a:gd name="connsiteY34" fmla="*/ 16669 h 1045369"/>
              <a:gd name="connsiteX35" fmla="*/ 30957 w 2907507"/>
              <a:gd name="connsiteY35" fmla="*/ 4763 h 1045369"/>
              <a:gd name="connsiteX36" fmla="*/ 66675 w 2907507"/>
              <a:gd name="connsiteY36" fmla="*/ 0 h 1045369"/>
              <a:gd name="connsiteX37" fmla="*/ 126207 w 2907507"/>
              <a:gd name="connsiteY37" fmla="*/ 9525 h 1045369"/>
              <a:gd name="connsiteX38" fmla="*/ 188119 w 2907507"/>
              <a:gd name="connsiteY38" fmla="*/ 28575 h 1045369"/>
              <a:gd name="connsiteX39" fmla="*/ 242888 w 2907507"/>
              <a:gd name="connsiteY39" fmla="*/ 50007 h 1045369"/>
              <a:gd name="connsiteX40" fmla="*/ 307182 w 2907507"/>
              <a:gd name="connsiteY40" fmla="*/ 83344 h 1045369"/>
              <a:gd name="connsiteX41" fmla="*/ 388144 w 2907507"/>
              <a:gd name="connsiteY41" fmla="*/ 138113 h 1045369"/>
              <a:gd name="connsiteX42" fmla="*/ 426244 w 2907507"/>
              <a:gd name="connsiteY42" fmla="*/ 171450 h 1045369"/>
              <a:gd name="connsiteX43" fmla="*/ 450057 w 2907507"/>
              <a:gd name="connsiteY43" fmla="*/ 183357 h 1045369"/>
              <a:gd name="connsiteX44" fmla="*/ 464344 w 2907507"/>
              <a:gd name="connsiteY44" fmla="*/ 195263 h 1045369"/>
              <a:gd name="connsiteX45" fmla="*/ 471488 w 2907507"/>
              <a:gd name="connsiteY45" fmla="*/ 216694 h 1045369"/>
              <a:gd name="connsiteX46" fmla="*/ 471488 w 2907507"/>
              <a:gd name="connsiteY46" fmla="*/ 235744 h 1045369"/>
              <a:gd name="connsiteX47" fmla="*/ 469107 w 2907507"/>
              <a:gd name="connsiteY47" fmla="*/ 264319 h 1045369"/>
              <a:gd name="connsiteX48" fmla="*/ 459582 w 2907507"/>
              <a:gd name="connsiteY48" fmla="*/ 292894 h 1045369"/>
              <a:gd name="connsiteX49" fmla="*/ 435769 w 2907507"/>
              <a:gd name="connsiteY49" fmla="*/ 338138 h 1045369"/>
              <a:gd name="connsiteX50" fmla="*/ 414338 w 2907507"/>
              <a:gd name="connsiteY50" fmla="*/ 376238 h 1045369"/>
              <a:gd name="connsiteX51" fmla="*/ 411957 w 2907507"/>
              <a:gd name="connsiteY51" fmla="*/ 404813 h 1045369"/>
              <a:gd name="connsiteX52" fmla="*/ 411957 w 2907507"/>
              <a:gd name="connsiteY52" fmla="*/ 709613 h 1045369"/>
              <a:gd name="connsiteX53" fmla="*/ 416719 w 2907507"/>
              <a:gd name="connsiteY53" fmla="*/ 731044 h 1045369"/>
              <a:gd name="connsiteX54" fmla="*/ 426244 w 2907507"/>
              <a:gd name="connsiteY54" fmla="*/ 747713 h 1045369"/>
              <a:gd name="connsiteX55" fmla="*/ 440532 w 2907507"/>
              <a:gd name="connsiteY55" fmla="*/ 757238 h 1045369"/>
              <a:gd name="connsiteX56" fmla="*/ 457200 w 2907507"/>
              <a:gd name="connsiteY56" fmla="*/ 762000 h 1045369"/>
              <a:gd name="connsiteX57" fmla="*/ 478632 w 2907507"/>
              <a:gd name="connsiteY57" fmla="*/ 764382 h 1045369"/>
              <a:gd name="connsiteX58" fmla="*/ 695325 w 2907507"/>
              <a:gd name="connsiteY58" fmla="*/ 731044 h 1045369"/>
              <a:gd name="connsiteX59" fmla="*/ 1083469 w 2907507"/>
              <a:gd name="connsiteY59" fmla="*/ 671513 h 1045369"/>
              <a:gd name="connsiteX60" fmla="*/ 1440657 w 2907507"/>
              <a:gd name="connsiteY60" fmla="*/ 619125 h 1045369"/>
              <a:gd name="connsiteX61" fmla="*/ 1645444 w 2907507"/>
              <a:gd name="connsiteY61" fmla="*/ 604838 h 1045369"/>
              <a:gd name="connsiteX62" fmla="*/ 1702594 w 2907507"/>
              <a:gd name="connsiteY62" fmla="*/ 585788 h 1045369"/>
              <a:gd name="connsiteX63" fmla="*/ 1766888 w 2907507"/>
              <a:gd name="connsiteY63" fmla="*/ 573882 h 1045369"/>
              <a:gd name="connsiteX64" fmla="*/ 1847850 w 2907507"/>
              <a:gd name="connsiteY64" fmla="*/ 561975 h 1045369"/>
              <a:gd name="connsiteX65" fmla="*/ 2062163 w 2907507"/>
              <a:gd name="connsiteY65" fmla="*/ 554832 h 1045369"/>
              <a:gd name="connsiteX66" fmla="*/ 2324100 w 2907507"/>
              <a:gd name="connsiteY66" fmla="*/ 540544 h 1045369"/>
              <a:gd name="connsiteX67" fmla="*/ 2645569 w 2907507"/>
              <a:gd name="connsiteY67" fmla="*/ 533400 h 1045369"/>
              <a:gd name="connsiteX68" fmla="*/ 2907507 w 2907507"/>
              <a:gd name="connsiteY68" fmla="*/ 535782 h 1045369"/>
              <a:gd name="connsiteX69" fmla="*/ 2907507 w 2907507"/>
              <a:gd name="connsiteY69" fmla="*/ 711994 h 1045369"/>
              <a:gd name="connsiteX70" fmla="*/ 2602707 w 2907507"/>
              <a:gd name="connsiteY70" fmla="*/ 714375 h 1045369"/>
              <a:gd name="connsiteX71" fmla="*/ 2238375 w 2907507"/>
              <a:gd name="connsiteY71" fmla="*/ 723900 h 1045369"/>
              <a:gd name="connsiteX72" fmla="*/ 1969294 w 2907507"/>
              <a:gd name="connsiteY72" fmla="*/ 73580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07507" h="1045369">
                <a:moveTo>
                  <a:pt x="1969294" y="735807"/>
                </a:moveTo>
                <a:lnTo>
                  <a:pt x="1666875" y="754857"/>
                </a:lnTo>
                <a:lnTo>
                  <a:pt x="1378744" y="785813"/>
                </a:lnTo>
                <a:lnTo>
                  <a:pt x="1157288" y="816769"/>
                </a:lnTo>
                <a:lnTo>
                  <a:pt x="1016794" y="842963"/>
                </a:lnTo>
                <a:lnTo>
                  <a:pt x="850107" y="878682"/>
                </a:lnTo>
                <a:lnTo>
                  <a:pt x="666750" y="923925"/>
                </a:lnTo>
                <a:lnTo>
                  <a:pt x="545307" y="957263"/>
                </a:lnTo>
                <a:lnTo>
                  <a:pt x="471488" y="992982"/>
                </a:lnTo>
                <a:lnTo>
                  <a:pt x="338138" y="1042988"/>
                </a:lnTo>
                <a:lnTo>
                  <a:pt x="319088" y="1045369"/>
                </a:lnTo>
                <a:lnTo>
                  <a:pt x="290513" y="1031082"/>
                </a:lnTo>
                <a:lnTo>
                  <a:pt x="247650" y="1002507"/>
                </a:lnTo>
                <a:lnTo>
                  <a:pt x="211932" y="969169"/>
                </a:lnTo>
                <a:lnTo>
                  <a:pt x="190500" y="945357"/>
                </a:lnTo>
                <a:lnTo>
                  <a:pt x="173832" y="916782"/>
                </a:lnTo>
                <a:lnTo>
                  <a:pt x="159544" y="876300"/>
                </a:lnTo>
                <a:lnTo>
                  <a:pt x="154782" y="847725"/>
                </a:lnTo>
                <a:lnTo>
                  <a:pt x="157163" y="809625"/>
                </a:lnTo>
                <a:lnTo>
                  <a:pt x="166688" y="731044"/>
                </a:lnTo>
                <a:lnTo>
                  <a:pt x="176213" y="635794"/>
                </a:lnTo>
                <a:lnTo>
                  <a:pt x="183357" y="538163"/>
                </a:lnTo>
                <a:cubicBezTo>
                  <a:pt x="184151" y="505619"/>
                  <a:pt x="184944" y="473076"/>
                  <a:pt x="185738" y="440532"/>
                </a:cubicBezTo>
                <a:lnTo>
                  <a:pt x="185738" y="354807"/>
                </a:lnTo>
                <a:lnTo>
                  <a:pt x="178594" y="271463"/>
                </a:lnTo>
                <a:lnTo>
                  <a:pt x="171450" y="223838"/>
                </a:lnTo>
                <a:lnTo>
                  <a:pt x="159544" y="188119"/>
                </a:lnTo>
                <a:lnTo>
                  <a:pt x="142875" y="159544"/>
                </a:lnTo>
                <a:lnTo>
                  <a:pt x="121444" y="133350"/>
                </a:lnTo>
                <a:lnTo>
                  <a:pt x="88107" y="104775"/>
                </a:lnTo>
                <a:lnTo>
                  <a:pt x="47625" y="78582"/>
                </a:lnTo>
                <a:lnTo>
                  <a:pt x="19050" y="59532"/>
                </a:lnTo>
                <a:lnTo>
                  <a:pt x="0" y="40482"/>
                </a:lnTo>
                <a:lnTo>
                  <a:pt x="0" y="30957"/>
                </a:lnTo>
                <a:lnTo>
                  <a:pt x="9525" y="16669"/>
                </a:lnTo>
                <a:lnTo>
                  <a:pt x="30957" y="4763"/>
                </a:lnTo>
                <a:lnTo>
                  <a:pt x="66675" y="0"/>
                </a:lnTo>
                <a:lnTo>
                  <a:pt x="126207" y="9525"/>
                </a:lnTo>
                <a:lnTo>
                  <a:pt x="188119" y="28575"/>
                </a:lnTo>
                <a:lnTo>
                  <a:pt x="242888" y="50007"/>
                </a:lnTo>
                <a:lnTo>
                  <a:pt x="307182" y="83344"/>
                </a:lnTo>
                <a:lnTo>
                  <a:pt x="388144" y="138113"/>
                </a:lnTo>
                <a:lnTo>
                  <a:pt x="426244" y="171450"/>
                </a:lnTo>
                <a:lnTo>
                  <a:pt x="450057" y="183357"/>
                </a:lnTo>
                <a:lnTo>
                  <a:pt x="464344" y="195263"/>
                </a:lnTo>
                <a:lnTo>
                  <a:pt x="471488" y="216694"/>
                </a:lnTo>
                <a:lnTo>
                  <a:pt x="471488" y="235744"/>
                </a:lnTo>
                <a:lnTo>
                  <a:pt x="469107" y="264319"/>
                </a:lnTo>
                <a:lnTo>
                  <a:pt x="459582" y="292894"/>
                </a:lnTo>
                <a:lnTo>
                  <a:pt x="435769" y="338138"/>
                </a:lnTo>
                <a:lnTo>
                  <a:pt x="414338" y="376238"/>
                </a:lnTo>
                <a:lnTo>
                  <a:pt x="411957" y="404813"/>
                </a:lnTo>
                <a:lnTo>
                  <a:pt x="411957" y="709613"/>
                </a:lnTo>
                <a:lnTo>
                  <a:pt x="416719" y="731044"/>
                </a:lnTo>
                <a:lnTo>
                  <a:pt x="426244" y="747713"/>
                </a:lnTo>
                <a:lnTo>
                  <a:pt x="440532" y="757238"/>
                </a:lnTo>
                <a:lnTo>
                  <a:pt x="457200" y="762000"/>
                </a:lnTo>
                <a:lnTo>
                  <a:pt x="478632" y="764382"/>
                </a:lnTo>
                <a:lnTo>
                  <a:pt x="695325" y="731044"/>
                </a:lnTo>
                <a:lnTo>
                  <a:pt x="1083469" y="671513"/>
                </a:lnTo>
                <a:lnTo>
                  <a:pt x="1440657" y="619125"/>
                </a:lnTo>
                <a:lnTo>
                  <a:pt x="1645444" y="604838"/>
                </a:lnTo>
                <a:lnTo>
                  <a:pt x="1702594" y="585788"/>
                </a:lnTo>
                <a:lnTo>
                  <a:pt x="1766888" y="573882"/>
                </a:lnTo>
                <a:lnTo>
                  <a:pt x="1847850" y="561975"/>
                </a:lnTo>
                <a:lnTo>
                  <a:pt x="2062163" y="554832"/>
                </a:lnTo>
                <a:lnTo>
                  <a:pt x="2324100" y="540544"/>
                </a:lnTo>
                <a:lnTo>
                  <a:pt x="2645569" y="533400"/>
                </a:lnTo>
                <a:lnTo>
                  <a:pt x="2907507" y="535782"/>
                </a:lnTo>
                <a:lnTo>
                  <a:pt x="2907507" y="711994"/>
                </a:lnTo>
                <a:lnTo>
                  <a:pt x="2602707" y="714375"/>
                </a:lnTo>
                <a:lnTo>
                  <a:pt x="2238375" y="723900"/>
                </a:lnTo>
                <a:lnTo>
                  <a:pt x="1969294" y="7358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4CAF1FB4-B918-441E-9799-9F36A75A5058}"/>
              </a:ext>
            </a:extLst>
          </p:cNvPr>
          <p:cNvSpPr/>
          <p:nvPr/>
        </p:nvSpPr>
        <p:spPr>
          <a:xfrm>
            <a:off x="5881688" y="4570413"/>
            <a:ext cx="527050" cy="1292225"/>
          </a:xfrm>
          <a:custGeom>
            <a:avLst/>
            <a:gdLst>
              <a:gd name="connsiteX0" fmla="*/ 466725 w 526256"/>
              <a:gd name="connsiteY0" fmla="*/ 700087 h 1293019"/>
              <a:gd name="connsiteX1" fmla="*/ 469106 w 526256"/>
              <a:gd name="connsiteY1" fmla="*/ 454819 h 1293019"/>
              <a:gd name="connsiteX2" fmla="*/ 471487 w 526256"/>
              <a:gd name="connsiteY2" fmla="*/ 409575 h 1293019"/>
              <a:gd name="connsiteX3" fmla="*/ 488156 w 526256"/>
              <a:gd name="connsiteY3" fmla="*/ 357187 h 1293019"/>
              <a:gd name="connsiteX4" fmla="*/ 516731 w 526256"/>
              <a:gd name="connsiteY4" fmla="*/ 304800 h 1293019"/>
              <a:gd name="connsiteX5" fmla="*/ 526256 w 526256"/>
              <a:gd name="connsiteY5" fmla="*/ 280987 h 1293019"/>
              <a:gd name="connsiteX6" fmla="*/ 526256 w 526256"/>
              <a:gd name="connsiteY6" fmla="*/ 261937 h 1293019"/>
              <a:gd name="connsiteX7" fmla="*/ 514350 w 526256"/>
              <a:gd name="connsiteY7" fmla="*/ 228600 h 1293019"/>
              <a:gd name="connsiteX8" fmla="*/ 495300 w 526256"/>
              <a:gd name="connsiteY8" fmla="*/ 202406 h 1293019"/>
              <a:gd name="connsiteX9" fmla="*/ 450056 w 526256"/>
              <a:gd name="connsiteY9" fmla="*/ 164306 h 1293019"/>
              <a:gd name="connsiteX10" fmla="*/ 361950 w 526256"/>
              <a:gd name="connsiteY10" fmla="*/ 104775 h 1293019"/>
              <a:gd name="connsiteX11" fmla="*/ 288131 w 526256"/>
              <a:gd name="connsiteY11" fmla="*/ 64294 h 1293019"/>
              <a:gd name="connsiteX12" fmla="*/ 233362 w 526256"/>
              <a:gd name="connsiteY12" fmla="*/ 38100 h 1293019"/>
              <a:gd name="connsiteX13" fmla="*/ 188118 w 526256"/>
              <a:gd name="connsiteY13" fmla="*/ 21431 h 1293019"/>
              <a:gd name="connsiteX14" fmla="*/ 121443 w 526256"/>
              <a:gd name="connsiteY14" fmla="*/ 4762 h 1293019"/>
              <a:gd name="connsiteX15" fmla="*/ 52387 w 526256"/>
              <a:gd name="connsiteY15" fmla="*/ 0 h 1293019"/>
              <a:gd name="connsiteX16" fmla="*/ 11906 w 526256"/>
              <a:gd name="connsiteY16" fmla="*/ 4762 h 1293019"/>
              <a:gd name="connsiteX17" fmla="*/ 0 w 526256"/>
              <a:gd name="connsiteY17" fmla="*/ 14287 h 1293019"/>
              <a:gd name="connsiteX18" fmla="*/ 0 w 526256"/>
              <a:gd name="connsiteY18" fmla="*/ 26194 h 1293019"/>
              <a:gd name="connsiteX19" fmla="*/ 11906 w 526256"/>
              <a:gd name="connsiteY19" fmla="*/ 50006 h 1293019"/>
              <a:gd name="connsiteX20" fmla="*/ 28575 w 526256"/>
              <a:gd name="connsiteY20" fmla="*/ 66675 h 1293019"/>
              <a:gd name="connsiteX21" fmla="*/ 52387 w 526256"/>
              <a:gd name="connsiteY21" fmla="*/ 83344 h 1293019"/>
              <a:gd name="connsiteX22" fmla="*/ 83343 w 526256"/>
              <a:gd name="connsiteY22" fmla="*/ 107156 h 1293019"/>
              <a:gd name="connsiteX23" fmla="*/ 123825 w 526256"/>
              <a:gd name="connsiteY23" fmla="*/ 140494 h 1293019"/>
              <a:gd name="connsiteX24" fmla="*/ 152400 w 526256"/>
              <a:gd name="connsiteY24" fmla="*/ 171450 h 1293019"/>
              <a:gd name="connsiteX25" fmla="*/ 173831 w 526256"/>
              <a:gd name="connsiteY25" fmla="*/ 204787 h 1293019"/>
              <a:gd name="connsiteX26" fmla="*/ 192881 w 526256"/>
              <a:gd name="connsiteY26" fmla="*/ 245269 h 1293019"/>
              <a:gd name="connsiteX27" fmla="*/ 202406 w 526256"/>
              <a:gd name="connsiteY27" fmla="*/ 290512 h 1293019"/>
              <a:gd name="connsiteX28" fmla="*/ 202406 w 526256"/>
              <a:gd name="connsiteY28" fmla="*/ 397669 h 1293019"/>
              <a:gd name="connsiteX29" fmla="*/ 202406 w 526256"/>
              <a:gd name="connsiteY29" fmla="*/ 523875 h 1293019"/>
              <a:gd name="connsiteX30" fmla="*/ 192881 w 526256"/>
              <a:gd name="connsiteY30" fmla="*/ 657225 h 1293019"/>
              <a:gd name="connsiteX31" fmla="*/ 178593 w 526256"/>
              <a:gd name="connsiteY31" fmla="*/ 783431 h 1293019"/>
              <a:gd name="connsiteX32" fmla="*/ 180975 w 526256"/>
              <a:gd name="connsiteY32" fmla="*/ 1000125 h 1293019"/>
              <a:gd name="connsiteX33" fmla="*/ 190500 w 526256"/>
              <a:gd name="connsiteY33" fmla="*/ 1088231 h 1293019"/>
              <a:gd name="connsiteX34" fmla="*/ 200025 w 526256"/>
              <a:gd name="connsiteY34" fmla="*/ 1140619 h 1293019"/>
              <a:gd name="connsiteX35" fmla="*/ 219075 w 526256"/>
              <a:gd name="connsiteY35" fmla="*/ 1200150 h 1293019"/>
              <a:gd name="connsiteX36" fmla="*/ 240506 w 526256"/>
              <a:gd name="connsiteY36" fmla="*/ 1233487 h 1293019"/>
              <a:gd name="connsiteX37" fmla="*/ 261937 w 526256"/>
              <a:gd name="connsiteY37" fmla="*/ 1262062 h 1293019"/>
              <a:gd name="connsiteX38" fmla="*/ 280987 w 526256"/>
              <a:gd name="connsiteY38" fmla="*/ 1281112 h 1293019"/>
              <a:gd name="connsiteX39" fmla="*/ 300037 w 526256"/>
              <a:gd name="connsiteY39" fmla="*/ 1290637 h 1293019"/>
              <a:gd name="connsiteX40" fmla="*/ 316706 w 526256"/>
              <a:gd name="connsiteY40" fmla="*/ 1293019 h 1293019"/>
              <a:gd name="connsiteX41" fmla="*/ 345281 w 526256"/>
              <a:gd name="connsiteY41" fmla="*/ 1283494 h 1293019"/>
              <a:gd name="connsiteX42" fmla="*/ 371475 w 526256"/>
              <a:gd name="connsiteY42" fmla="*/ 1259681 h 1293019"/>
              <a:gd name="connsiteX43" fmla="*/ 395287 w 526256"/>
              <a:gd name="connsiteY43" fmla="*/ 1223962 h 1293019"/>
              <a:gd name="connsiteX44" fmla="*/ 416718 w 526256"/>
              <a:gd name="connsiteY44" fmla="*/ 1176337 h 1293019"/>
              <a:gd name="connsiteX45" fmla="*/ 435768 w 526256"/>
              <a:gd name="connsiteY45" fmla="*/ 1112044 h 1293019"/>
              <a:gd name="connsiteX46" fmla="*/ 442912 w 526256"/>
              <a:gd name="connsiteY46" fmla="*/ 1062037 h 1293019"/>
              <a:gd name="connsiteX47" fmla="*/ 450056 w 526256"/>
              <a:gd name="connsiteY47" fmla="*/ 964406 h 1293019"/>
              <a:gd name="connsiteX48" fmla="*/ 457200 w 526256"/>
              <a:gd name="connsiteY48" fmla="*/ 883444 h 1293019"/>
              <a:gd name="connsiteX49" fmla="*/ 466725 w 526256"/>
              <a:gd name="connsiteY49" fmla="*/ 70008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6256" h="1293019">
                <a:moveTo>
                  <a:pt x="466725" y="700087"/>
                </a:moveTo>
                <a:cubicBezTo>
                  <a:pt x="467519" y="618331"/>
                  <a:pt x="468312" y="536575"/>
                  <a:pt x="469106" y="454819"/>
                </a:cubicBezTo>
                <a:lnTo>
                  <a:pt x="471487" y="409575"/>
                </a:lnTo>
                <a:lnTo>
                  <a:pt x="488156" y="357187"/>
                </a:lnTo>
                <a:lnTo>
                  <a:pt x="516731" y="304800"/>
                </a:lnTo>
                <a:lnTo>
                  <a:pt x="526256" y="280987"/>
                </a:lnTo>
                <a:lnTo>
                  <a:pt x="526256" y="261937"/>
                </a:lnTo>
                <a:lnTo>
                  <a:pt x="514350" y="228600"/>
                </a:lnTo>
                <a:lnTo>
                  <a:pt x="495300" y="202406"/>
                </a:lnTo>
                <a:lnTo>
                  <a:pt x="450056" y="164306"/>
                </a:lnTo>
                <a:lnTo>
                  <a:pt x="361950" y="104775"/>
                </a:lnTo>
                <a:lnTo>
                  <a:pt x="288131" y="64294"/>
                </a:lnTo>
                <a:lnTo>
                  <a:pt x="233362" y="38100"/>
                </a:lnTo>
                <a:lnTo>
                  <a:pt x="188118" y="21431"/>
                </a:lnTo>
                <a:lnTo>
                  <a:pt x="121443" y="4762"/>
                </a:lnTo>
                <a:lnTo>
                  <a:pt x="52387" y="0"/>
                </a:lnTo>
                <a:lnTo>
                  <a:pt x="11906" y="4762"/>
                </a:lnTo>
                <a:lnTo>
                  <a:pt x="0" y="14287"/>
                </a:lnTo>
                <a:lnTo>
                  <a:pt x="0" y="26194"/>
                </a:lnTo>
                <a:lnTo>
                  <a:pt x="11906" y="50006"/>
                </a:lnTo>
                <a:lnTo>
                  <a:pt x="28575" y="66675"/>
                </a:lnTo>
                <a:lnTo>
                  <a:pt x="52387" y="83344"/>
                </a:lnTo>
                <a:lnTo>
                  <a:pt x="83343" y="107156"/>
                </a:lnTo>
                <a:lnTo>
                  <a:pt x="123825" y="140494"/>
                </a:lnTo>
                <a:lnTo>
                  <a:pt x="152400" y="171450"/>
                </a:lnTo>
                <a:lnTo>
                  <a:pt x="173831" y="204787"/>
                </a:lnTo>
                <a:lnTo>
                  <a:pt x="192881" y="245269"/>
                </a:lnTo>
                <a:lnTo>
                  <a:pt x="202406" y="290512"/>
                </a:lnTo>
                <a:lnTo>
                  <a:pt x="202406" y="397669"/>
                </a:lnTo>
                <a:lnTo>
                  <a:pt x="202406" y="523875"/>
                </a:lnTo>
                <a:lnTo>
                  <a:pt x="192881" y="657225"/>
                </a:lnTo>
                <a:lnTo>
                  <a:pt x="178593" y="783431"/>
                </a:lnTo>
                <a:lnTo>
                  <a:pt x="180975" y="1000125"/>
                </a:lnTo>
                <a:lnTo>
                  <a:pt x="190500" y="1088231"/>
                </a:lnTo>
                <a:lnTo>
                  <a:pt x="200025" y="1140619"/>
                </a:lnTo>
                <a:lnTo>
                  <a:pt x="219075" y="1200150"/>
                </a:lnTo>
                <a:lnTo>
                  <a:pt x="240506" y="1233487"/>
                </a:lnTo>
                <a:lnTo>
                  <a:pt x="261937" y="1262062"/>
                </a:lnTo>
                <a:lnTo>
                  <a:pt x="280987" y="1281112"/>
                </a:lnTo>
                <a:lnTo>
                  <a:pt x="300037" y="1290637"/>
                </a:lnTo>
                <a:lnTo>
                  <a:pt x="316706" y="1293019"/>
                </a:lnTo>
                <a:lnTo>
                  <a:pt x="345281" y="1283494"/>
                </a:lnTo>
                <a:lnTo>
                  <a:pt x="371475" y="1259681"/>
                </a:lnTo>
                <a:lnTo>
                  <a:pt x="395287" y="1223962"/>
                </a:lnTo>
                <a:lnTo>
                  <a:pt x="416718" y="1176337"/>
                </a:lnTo>
                <a:lnTo>
                  <a:pt x="435768" y="1112044"/>
                </a:lnTo>
                <a:lnTo>
                  <a:pt x="442912" y="1062037"/>
                </a:lnTo>
                <a:lnTo>
                  <a:pt x="450056" y="964406"/>
                </a:lnTo>
                <a:lnTo>
                  <a:pt x="457200" y="883444"/>
                </a:lnTo>
                <a:lnTo>
                  <a:pt x="466725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D29E177-918B-4C61-9DFC-10F517AC5C6B}"/>
              </a:ext>
            </a:extLst>
          </p:cNvPr>
          <p:cNvGrpSpPr>
            <a:grpSpLocks/>
          </p:cNvGrpSpPr>
          <p:nvPr/>
        </p:nvGrpSpPr>
        <p:grpSpPr bwMode="auto">
          <a:xfrm>
            <a:off x="2782888" y="1328738"/>
            <a:ext cx="4321175" cy="4556125"/>
            <a:chOff x="2909888" y="1458913"/>
            <a:chExt cx="4321175" cy="4556125"/>
          </a:xfrm>
        </p:grpSpPr>
        <p:sp>
          <p:nvSpPr>
            <p:cNvPr id="28" name="フリーフォーム 143">
              <a:extLst>
                <a:ext uri="{FF2B5EF4-FFF2-40B4-BE49-F238E27FC236}">
                  <a16:creationId xmlns:a16="http://schemas.microsoft.com/office/drawing/2014/main" id="{8FA2B7D0-DBFA-4E8E-BB3E-E16929327323}"/>
                </a:ext>
              </a:extLst>
            </p:cNvPr>
            <p:cNvSpPr/>
            <p:nvPr/>
          </p:nvSpPr>
          <p:spPr>
            <a:xfrm>
              <a:off x="4598988" y="14589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4">
              <a:extLst>
                <a:ext uri="{FF2B5EF4-FFF2-40B4-BE49-F238E27FC236}">
                  <a16:creationId xmlns:a16="http://schemas.microsoft.com/office/drawing/2014/main" id="{6DC0B7E4-89CF-4C24-8609-19E49B960D93}"/>
                </a:ext>
              </a:extLst>
            </p:cNvPr>
            <p:cNvSpPr/>
            <p:nvPr/>
          </p:nvSpPr>
          <p:spPr>
            <a:xfrm>
              <a:off x="2909888" y="20748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5">
              <a:extLst>
                <a:ext uri="{FF2B5EF4-FFF2-40B4-BE49-F238E27FC236}">
                  <a16:creationId xmlns:a16="http://schemas.microsoft.com/office/drawing/2014/main" id="{EFB8A792-CEFA-4546-BE8C-7BCC5F720ACD}"/>
                </a:ext>
              </a:extLst>
            </p:cNvPr>
            <p:cNvSpPr/>
            <p:nvPr/>
          </p:nvSpPr>
          <p:spPr>
            <a:xfrm>
              <a:off x="3230563" y="19542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5A3BCE70-A3ED-44BC-90C3-CC2C0987B8EA}"/>
                </a:ext>
              </a:extLst>
            </p:cNvPr>
            <p:cNvSpPr/>
            <p:nvPr/>
          </p:nvSpPr>
          <p:spPr>
            <a:xfrm>
              <a:off x="6267450" y="21907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E9E90895-6F5F-47CA-9D0C-AD9AA70BF2B5}"/>
                </a:ext>
              </a:extLst>
            </p:cNvPr>
            <p:cNvSpPr/>
            <p:nvPr/>
          </p:nvSpPr>
          <p:spPr>
            <a:xfrm>
              <a:off x="4278313" y="26749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8">
              <a:extLst>
                <a:ext uri="{FF2B5EF4-FFF2-40B4-BE49-F238E27FC236}">
                  <a16:creationId xmlns:a16="http://schemas.microsoft.com/office/drawing/2014/main" id="{73983448-F3D8-4C71-BD83-BEDF2A091DA3}"/>
                </a:ext>
              </a:extLst>
            </p:cNvPr>
            <p:cNvSpPr/>
            <p:nvPr/>
          </p:nvSpPr>
          <p:spPr>
            <a:xfrm>
              <a:off x="3209925" y="24542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9">
              <a:extLst>
                <a:ext uri="{FF2B5EF4-FFF2-40B4-BE49-F238E27FC236}">
                  <a16:creationId xmlns:a16="http://schemas.microsoft.com/office/drawing/2014/main" id="{0AA32E28-408F-4283-84AA-EE106539272A}"/>
                </a:ext>
              </a:extLst>
            </p:cNvPr>
            <p:cNvSpPr/>
            <p:nvPr/>
          </p:nvSpPr>
          <p:spPr>
            <a:xfrm>
              <a:off x="3860800" y="31480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0">
              <a:extLst>
                <a:ext uri="{FF2B5EF4-FFF2-40B4-BE49-F238E27FC236}">
                  <a16:creationId xmlns:a16="http://schemas.microsoft.com/office/drawing/2014/main" id="{5982991B-EE78-417A-BFEA-192DBC89C8F0}"/>
                </a:ext>
              </a:extLst>
            </p:cNvPr>
            <p:cNvSpPr/>
            <p:nvPr/>
          </p:nvSpPr>
          <p:spPr>
            <a:xfrm>
              <a:off x="6176963" y="37925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2">
              <a:extLst>
                <a:ext uri="{FF2B5EF4-FFF2-40B4-BE49-F238E27FC236}">
                  <a16:creationId xmlns:a16="http://schemas.microsoft.com/office/drawing/2014/main" id="{6B8CCE13-4302-4C59-82A0-AEA81277BA48}"/>
                </a:ext>
              </a:extLst>
            </p:cNvPr>
            <p:cNvSpPr/>
            <p:nvPr/>
          </p:nvSpPr>
          <p:spPr>
            <a:xfrm>
              <a:off x="3236913" y="33099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1">
              <a:extLst>
                <a:ext uri="{FF2B5EF4-FFF2-40B4-BE49-F238E27FC236}">
                  <a16:creationId xmlns:a16="http://schemas.microsoft.com/office/drawing/2014/main" id="{C6040A6D-4B21-4005-ADA7-A7E4BFA8FF09}"/>
                </a:ext>
              </a:extLst>
            </p:cNvPr>
            <p:cNvSpPr/>
            <p:nvPr/>
          </p:nvSpPr>
          <p:spPr>
            <a:xfrm>
              <a:off x="5921375" y="3135313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3">
              <a:extLst>
                <a:ext uri="{FF2B5EF4-FFF2-40B4-BE49-F238E27FC236}">
                  <a16:creationId xmlns:a16="http://schemas.microsoft.com/office/drawing/2014/main" id="{DB50BF14-28DA-4715-87A5-65872011B6E5}"/>
                </a:ext>
              </a:extLst>
            </p:cNvPr>
            <p:cNvSpPr/>
            <p:nvPr/>
          </p:nvSpPr>
          <p:spPr>
            <a:xfrm>
              <a:off x="4567238" y="43799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4">
              <a:extLst>
                <a:ext uri="{FF2B5EF4-FFF2-40B4-BE49-F238E27FC236}">
                  <a16:creationId xmlns:a16="http://schemas.microsoft.com/office/drawing/2014/main" id="{24E4279C-C4B6-4236-B803-970BFDC24A96}"/>
                </a:ext>
              </a:extLst>
            </p:cNvPr>
            <p:cNvSpPr/>
            <p:nvPr/>
          </p:nvSpPr>
          <p:spPr>
            <a:xfrm>
              <a:off x="3392488" y="49450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5">
              <a:extLst>
                <a:ext uri="{FF2B5EF4-FFF2-40B4-BE49-F238E27FC236}">
                  <a16:creationId xmlns:a16="http://schemas.microsoft.com/office/drawing/2014/main" id="{B5948D3C-08BA-4D01-9445-0996A8CD52DA}"/>
                </a:ext>
              </a:extLst>
            </p:cNvPr>
            <p:cNvSpPr/>
            <p:nvPr/>
          </p:nvSpPr>
          <p:spPr>
            <a:xfrm>
              <a:off x="6034088" y="47228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7370D37-693E-450C-A60D-DC0D71778323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43" name="フリーフォーム 143">
              <a:extLst>
                <a:ext uri="{FF2B5EF4-FFF2-40B4-BE49-F238E27FC236}">
                  <a16:creationId xmlns:a16="http://schemas.microsoft.com/office/drawing/2014/main" id="{27EF37A0-33E7-4C5F-824A-9CF12A9D3AEB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4">
              <a:extLst>
                <a:ext uri="{FF2B5EF4-FFF2-40B4-BE49-F238E27FC236}">
                  <a16:creationId xmlns:a16="http://schemas.microsoft.com/office/drawing/2014/main" id="{15345296-1429-41AC-99F8-283576EAD605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5">
              <a:extLst>
                <a:ext uri="{FF2B5EF4-FFF2-40B4-BE49-F238E27FC236}">
                  <a16:creationId xmlns:a16="http://schemas.microsoft.com/office/drawing/2014/main" id="{FBACB422-3DDA-407D-A7EC-D0958B9C2C8C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6">
              <a:extLst>
                <a:ext uri="{FF2B5EF4-FFF2-40B4-BE49-F238E27FC236}">
                  <a16:creationId xmlns:a16="http://schemas.microsoft.com/office/drawing/2014/main" id="{5AC63B71-B758-4B3A-90FF-A4F229267B94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7">
              <a:extLst>
                <a:ext uri="{FF2B5EF4-FFF2-40B4-BE49-F238E27FC236}">
                  <a16:creationId xmlns:a16="http://schemas.microsoft.com/office/drawing/2014/main" id="{AB0279B8-7F15-4AFA-9E8A-0E86D4FCCAC9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8">
              <a:extLst>
                <a:ext uri="{FF2B5EF4-FFF2-40B4-BE49-F238E27FC236}">
                  <a16:creationId xmlns:a16="http://schemas.microsoft.com/office/drawing/2014/main" id="{17C479C5-5008-4C39-99C6-2FBC892C3DAB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9">
              <a:extLst>
                <a:ext uri="{FF2B5EF4-FFF2-40B4-BE49-F238E27FC236}">
                  <a16:creationId xmlns:a16="http://schemas.microsoft.com/office/drawing/2014/main" id="{51F8BF09-58B8-41C2-9C55-8D4EBE57B325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0">
              <a:extLst>
                <a:ext uri="{FF2B5EF4-FFF2-40B4-BE49-F238E27FC236}">
                  <a16:creationId xmlns:a16="http://schemas.microsoft.com/office/drawing/2014/main" id="{E8ADD5B1-C29B-4F10-93E4-D853B39CC00C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52">
              <a:extLst>
                <a:ext uri="{FF2B5EF4-FFF2-40B4-BE49-F238E27FC236}">
                  <a16:creationId xmlns:a16="http://schemas.microsoft.com/office/drawing/2014/main" id="{2CB92002-D922-485F-8607-C882793AFCDC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51">
              <a:extLst>
                <a:ext uri="{FF2B5EF4-FFF2-40B4-BE49-F238E27FC236}">
                  <a16:creationId xmlns:a16="http://schemas.microsoft.com/office/drawing/2014/main" id="{880F4575-BAB3-4EE0-9ACD-369D9AD7F3B2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3">
              <a:extLst>
                <a:ext uri="{FF2B5EF4-FFF2-40B4-BE49-F238E27FC236}">
                  <a16:creationId xmlns:a16="http://schemas.microsoft.com/office/drawing/2014/main" id="{1BD209CF-8659-448A-A6D2-8B861749EE27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4">
              <a:extLst>
                <a:ext uri="{FF2B5EF4-FFF2-40B4-BE49-F238E27FC236}">
                  <a16:creationId xmlns:a16="http://schemas.microsoft.com/office/drawing/2014/main" id="{88A6FC00-DDA0-44F3-BBD4-AC4D8B6A7ADC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5">
              <a:extLst>
                <a:ext uri="{FF2B5EF4-FFF2-40B4-BE49-F238E27FC236}">
                  <a16:creationId xmlns:a16="http://schemas.microsoft.com/office/drawing/2014/main" id="{5C841065-4531-4916-9534-9C0656BAC74B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9211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グループ化 1">
            <a:extLst>
              <a:ext uri="{FF2B5EF4-FFF2-40B4-BE49-F238E27FC236}">
                <a16:creationId xmlns:a16="http://schemas.microsoft.com/office/drawing/2014/main" id="{15B4EB4D-D5DB-438D-B41A-76BA854476C7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4C5D926-91D2-4502-B49A-55F36BA74CFE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6CD975AD-0ED9-4324-B053-5562E73D1653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4D0C8EB7-ABD2-435D-9769-E65C862E5FAB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9364A96C-A734-4182-A075-CD218A07FA0C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D29B8279-F403-41F2-859B-7D0A0ADACB91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DAA2C283-76D0-46A1-B870-BA9CB1851E1D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A76E7E65-F5C8-46E2-9F4C-E304D2A8A8EE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69294745-44AC-4979-B901-DE63A4CD6B97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6741C87F-9C80-4AE7-AB79-429A6325771F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25215214-D17C-4658-927A-2C413E6F9B43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E9118781-4A99-4265-B036-4690CA29ED41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8416E3E5-0979-48BE-846D-5864A73A4DEE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77731709-719E-4945-A08E-EA1BBBD996CD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8374778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C1F57A-7241-4D53-BA82-76901542143A}"/>
              </a:ext>
            </a:extLst>
          </p:cNvPr>
          <p:cNvSpPr/>
          <p:nvPr/>
        </p:nvSpPr>
        <p:spPr>
          <a:xfrm>
            <a:off x="3532188" y="1443038"/>
            <a:ext cx="2862262" cy="1062037"/>
          </a:xfrm>
          <a:custGeom>
            <a:avLst/>
            <a:gdLst>
              <a:gd name="connsiteX0" fmla="*/ 1662112 w 2862262"/>
              <a:gd name="connsiteY0" fmla="*/ 150018 h 1062037"/>
              <a:gd name="connsiteX1" fmla="*/ 1435894 w 2862262"/>
              <a:gd name="connsiteY1" fmla="*/ 183356 h 1062037"/>
              <a:gd name="connsiteX2" fmla="*/ 1266825 w 2862262"/>
              <a:gd name="connsiteY2" fmla="*/ 209550 h 1062037"/>
              <a:gd name="connsiteX3" fmla="*/ 1107281 w 2862262"/>
              <a:gd name="connsiteY3" fmla="*/ 230981 h 1062037"/>
              <a:gd name="connsiteX4" fmla="*/ 878681 w 2862262"/>
              <a:gd name="connsiteY4" fmla="*/ 257175 h 1062037"/>
              <a:gd name="connsiteX5" fmla="*/ 647700 w 2862262"/>
              <a:gd name="connsiteY5" fmla="*/ 283368 h 1062037"/>
              <a:gd name="connsiteX6" fmla="*/ 459581 w 2862262"/>
              <a:gd name="connsiteY6" fmla="*/ 302418 h 1062037"/>
              <a:gd name="connsiteX7" fmla="*/ 280987 w 2862262"/>
              <a:gd name="connsiteY7" fmla="*/ 319087 h 1062037"/>
              <a:gd name="connsiteX8" fmla="*/ 0 w 2862262"/>
              <a:gd name="connsiteY8" fmla="*/ 342900 h 1062037"/>
              <a:gd name="connsiteX9" fmla="*/ 2381 w 2862262"/>
              <a:gd name="connsiteY9" fmla="*/ 495300 h 1062037"/>
              <a:gd name="connsiteX10" fmla="*/ 190500 w 2862262"/>
              <a:gd name="connsiteY10" fmla="*/ 481012 h 1062037"/>
              <a:gd name="connsiteX11" fmla="*/ 452437 w 2862262"/>
              <a:gd name="connsiteY11" fmla="*/ 454818 h 1062037"/>
              <a:gd name="connsiteX12" fmla="*/ 733425 w 2862262"/>
              <a:gd name="connsiteY12" fmla="*/ 426243 h 1062037"/>
              <a:gd name="connsiteX13" fmla="*/ 1023937 w 2862262"/>
              <a:gd name="connsiteY13" fmla="*/ 395287 h 1062037"/>
              <a:gd name="connsiteX14" fmla="*/ 1288256 w 2862262"/>
              <a:gd name="connsiteY14" fmla="*/ 364331 h 1062037"/>
              <a:gd name="connsiteX15" fmla="*/ 1578769 w 2862262"/>
              <a:gd name="connsiteY15" fmla="*/ 330993 h 1062037"/>
              <a:gd name="connsiteX16" fmla="*/ 1862137 w 2862262"/>
              <a:gd name="connsiteY16" fmla="*/ 297656 h 1062037"/>
              <a:gd name="connsiteX17" fmla="*/ 2026444 w 2862262"/>
              <a:gd name="connsiteY17" fmla="*/ 276225 h 1062037"/>
              <a:gd name="connsiteX18" fmla="*/ 2195512 w 2862262"/>
              <a:gd name="connsiteY18" fmla="*/ 252412 h 1062037"/>
              <a:gd name="connsiteX19" fmla="*/ 2336006 w 2862262"/>
              <a:gd name="connsiteY19" fmla="*/ 230981 h 1062037"/>
              <a:gd name="connsiteX20" fmla="*/ 2381250 w 2862262"/>
              <a:gd name="connsiteY20" fmla="*/ 223837 h 1062037"/>
              <a:gd name="connsiteX21" fmla="*/ 2393156 w 2862262"/>
              <a:gd name="connsiteY21" fmla="*/ 223837 h 1062037"/>
              <a:gd name="connsiteX22" fmla="*/ 2407444 w 2862262"/>
              <a:gd name="connsiteY22" fmla="*/ 226218 h 1062037"/>
              <a:gd name="connsiteX23" fmla="*/ 2424112 w 2862262"/>
              <a:gd name="connsiteY23" fmla="*/ 235743 h 1062037"/>
              <a:gd name="connsiteX24" fmla="*/ 2436019 w 2862262"/>
              <a:gd name="connsiteY24" fmla="*/ 247650 h 1062037"/>
              <a:gd name="connsiteX25" fmla="*/ 2440781 w 2862262"/>
              <a:gd name="connsiteY25" fmla="*/ 254793 h 1062037"/>
              <a:gd name="connsiteX26" fmla="*/ 2445544 w 2862262"/>
              <a:gd name="connsiteY26" fmla="*/ 273843 h 1062037"/>
              <a:gd name="connsiteX27" fmla="*/ 2445544 w 2862262"/>
              <a:gd name="connsiteY27" fmla="*/ 300037 h 1062037"/>
              <a:gd name="connsiteX28" fmla="*/ 2443162 w 2862262"/>
              <a:gd name="connsiteY28" fmla="*/ 333375 h 1062037"/>
              <a:gd name="connsiteX29" fmla="*/ 2440781 w 2862262"/>
              <a:gd name="connsiteY29" fmla="*/ 366712 h 1062037"/>
              <a:gd name="connsiteX30" fmla="*/ 2436019 w 2862262"/>
              <a:gd name="connsiteY30" fmla="*/ 438150 h 1062037"/>
              <a:gd name="connsiteX31" fmla="*/ 2428875 w 2862262"/>
              <a:gd name="connsiteY31" fmla="*/ 490537 h 1062037"/>
              <a:gd name="connsiteX32" fmla="*/ 2416969 w 2862262"/>
              <a:gd name="connsiteY32" fmla="*/ 552450 h 1062037"/>
              <a:gd name="connsiteX33" fmla="*/ 2402681 w 2862262"/>
              <a:gd name="connsiteY33" fmla="*/ 607218 h 1062037"/>
              <a:gd name="connsiteX34" fmla="*/ 2376487 w 2862262"/>
              <a:gd name="connsiteY34" fmla="*/ 688181 h 1062037"/>
              <a:gd name="connsiteX35" fmla="*/ 2347912 w 2862262"/>
              <a:gd name="connsiteY35" fmla="*/ 762000 h 1062037"/>
              <a:gd name="connsiteX36" fmla="*/ 2324100 w 2862262"/>
              <a:gd name="connsiteY36" fmla="*/ 826293 h 1062037"/>
              <a:gd name="connsiteX37" fmla="*/ 2278856 w 2862262"/>
              <a:gd name="connsiteY37" fmla="*/ 1019175 h 1062037"/>
              <a:gd name="connsiteX38" fmla="*/ 2288381 w 2862262"/>
              <a:gd name="connsiteY38" fmla="*/ 1031081 h 1062037"/>
              <a:gd name="connsiteX39" fmla="*/ 2309812 w 2862262"/>
              <a:gd name="connsiteY39" fmla="*/ 1042987 h 1062037"/>
              <a:gd name="connsiteX40" fmla="*/ 2326481 w 2862262"/>
              <a:gd name="connsiteY40" fmla="*/ 1047750 h 1062037"/>
              <a:gd name="connsiteX41" fmla="*/ 2343150 w 2862262"/>
              <a:gd name="connsiteY41" fmla="*/ 1057275 h 1062037"/>
              <a:gd name="connsiteX42" fmla="*/ 2357437 w 2862262"/>
              <a:gd name="connsiteY42" fmla="*/ 1062037 h 1062037"/>
              <a:gd name="connsiteX43" fmla="*/ 2371725 w 2862262"/>
              <a:gd name="connsiteY43" fmla="*/ 1062037 h 1062037"/>
              <a:gd name="connsiteX44" fmla="*/ 2393156 w 2862262"/>
              <a:gd name="connsiteY44" fmla="*/ 1057275 h 1062037"/>
              <a:gd name="connsiteX45" fmla="*/ 2412206 w 2862262"/>
              <a:gd name="connsiteY45" fmla="*/ 1050131 h 1062037"/>
              <a:gd name="connsiteX46" fmla="*/ 2433637 w 2862262"/>
              <a:gd name="connsiteY46" fmla="*/ 1035843 h 1062037"/>
              <a:gd name="connsiteX47" fmla="*/ 2457450 w 2862262"/>
              <a:gd name="connsiteY47" fmla="*/ 1014412 h 1062037"/>
              <a:gd name="connsiteX48" fmla="*/ 2483644 w 2862262"/>
              <a:gd name="connsiteY48" fmla="*/ 981075 h 1062037"/>
              <a:gd name="connsiteX49" fmla="*/ 2514600 w 2862262"/>
              <a:gd name="connsiteY49" fmla="*/ 935831 h 1062037"/>
              <a:gd name="connsiteX50" fmla="*/ 2543175 w 2862262"/>
              <a:gd name="connsiteY50" fmla="*/ 890587 h 1062037"/>
              <a:gd name="connsiteX51" fmla="*/ 2552700 w 2862262"/>
              <a:gd name="connsiteY51" fmla="*/ 869156 h 1062037"/>
              <a:gd name="connsiteX52" fmla="*/ 2588419 w 2862262"/>
              <a:gd name="connsiteY52" fmla="*/ 783431 h 1062037"/>
              <a:gd name="connsiteX53" fmla="*/ 2650331 w 2862262"/>
              <a:gd name="connsiteY53" fmla="*/ 631031 h 1062037"/>
              <a:gd name="connsiteX54" fmla="*/ 2747962 w 2862262"/>
              <a:gd name="connsiteY54" fmla="*/ 388143 h 1062037"/>
              <a:gd name="connsiteX55" fmla="*/ 2759869 w 2862262"/>
              <a:gd name="connsiteY55" fmla="*/ 371475 h 1062037"/>
              <a:gd name="connsiteX56" fmla="*/ 2800350 w 2862262"/>
              <a:gd name="connsiteY56" fmla="*/ 333375 h 1062037"/>
              <a:gd name="connsiteX57" fmla="*/ 2836069 w 2862262"/>
              <a:gd name="connsiteY57" fmla="*/ 297656 h 1062037"/>
              <a:gd name="connsiteX58" fmla="*/ 2855119 w 2862262"/>
              <a:gd name="connsiteY58" fmla="*/ 273843 h 1062037"/>
              <a:gd name="connsiteX59" fmla="*/ 2862262 w 2862262"/>
              <a:gd name="connsiteY59" fmla="*/ 264318 h 1062037"/>
              <a:gd name="connsiteX60" fmla="*/ 2862262 w 2862262"/>
              <a:gd name="connsiteY60" fmla="*/ 247650 h 1062037"/>
              <a:gd name="connsiteX61" fmla="*/ 2857500 w 2862262"/>
              <a:gd name="connsiteY61" fmla="*/ 230981 h 1062037"/>
              <a:gd name="connsiteX62" fmla="*/ 2850356 w 2862262"/>
              <a:gd name="connsiteY62" fmla="*/ 216693 h 1062037"/>
              <a:gd name="connsiteX63" fmla="*/ 2831306 w 2862262"/>
              <a:gd name="connsiteY63" fmla="*/ 195262 h 1062037"/>
              <a:gd name="connsiteX64" fmla="*/ 2800350 w 2862262"/>
              <a:gd name="connsiteY64" fmla="*/ 171450 h 1062037"/>
              <a:gd name="connsiteX65" fmla="*/ 2745581 w 2862262"/>
              <a:gd name="connsiteY65" fmla="*/ 140493 h 1062037"/>
              <a:gd name="connsiteX66" fmla="*/ 2647950 w 2862262"/>
              <a:gd name="connsiteY66" fmla="*/ 85725 h 1062037"/>
              <a:gd name="connsiteX67" fmla="*/ 2536031 w 2862262"/>
              <a:gd name="connsiteY67" fmla="*/ 30956 h 1062037"/>
              <a:gd name="connsiteX68" fmla="*/ 2464594 w 2862262"/>
              <a:gd name="connsiteY68" fmla="*/ 0 h 1062037"/>
              <a:gd name="connsiteX69" fmla="*/ 2457450 w 2862262"/>
              <a:gd name="connsiteY69" fmla="*/ 0 h 1062037"/>
              <a:gd name="connsiteX70" fmla="*/ 2400300 w 2862262"/>
              <a:gd name="connsiteY70" fmla="*/ 14287 h 1062037"/>
              <a:gd name="connsiteX71" fmla="*/ 2252662 w 2862262"/>
              <a:gd name="connsiteY71" fmla="*/ 45243 h 1062037"/>
              <a:gd name="connsiteX72" fmla="*/ 2057400 w 2862262"/>
              <a:gd name="connsiteY72" fmla="*/ 80962 h 1062037"/>
              <a:gd name="connsiteX73" fmla="*/ 1890712 w 2862262"/>
              <a:gd name="connsiteY73" fmla="*/ 111918 h 1062037"/>
              <a:gd name="connsiteX74" fmla="*/ 1662112 w 2862262"/>
              <a:gd name="connsiteY74" fmla="*/ 150018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62262" h="1062037">
                <a:moveTo>
                  <a:pt x="1662112" y="150018"/>
                </a:moveTo>
                <a:lnTo>
                  <a:pt x="1435894" y="183356"/>
                </a:lnTo>
                <a:lnTo>
                  <a:pt x="1266825" y="209550"/>
                </a:lnTo>
                <a:lnTo>
                  <a:pt x="1107281" y="230981"/>
                </a:lnTo>
                <a:lnTo>
                  <a:pt x="878681" y="257175"/>
                </a:lnTo>
                <a:lnTo>
                  <a:pt x="647700" y="283368"/>
                </a:lnTo>
                <a:lnTo>
                  <a:pt x="459581" y="302418"/>
                </a:lnTo>
                <a:lnTo>
                  <a:pt x="280987" y="319087"/>
                </a:lnTo>
                <a:lnTo>
                  <a:pt x="0" y="342900"/>
                </a:lnTo>
                <a:cubicBezTo>
                  <a:pt x="794" y="393700"/>
                  <a:pt x="1587" y="444500"/>
                  <a:pt x="2381" y="495300"/>
                </a:cubicBezTo>
                <a:lnTo>
                  <a:pt x="190500" y="481012"/>
                </a:lnTo>
                <a:lnTo>
                  <a:pt x="452437" y="454818"/>
                </a:lnTo>
                <a:lnTo>
                  <a:pt x="733425" y="426243"/>
                </a:lnTo>
                <a:lnTo>
                  <a:pt x="1023937" y="395287"/>
                </a:lnTo>
                <a:lnTo>
                  <a:pt x="1288256" y="364331"/>
                </a:lnTo>
                <a:lnTo>
                  <a:pt x="1578769" y="330993"/>
                </a:lnTo>
                <a:lnTo>
                  <a:pt x="1862137" y="297656"/>
                </a:lnTo>
                <a:lnTo>
                  <a:pt x="2026444" y="276225"/>
                </a:lnTo>
                <a:lnTo>
                  <a:pt x="2195512" y="252412"/>
                </a:lnTo>
                <a:lnTo>
                  <a:pt x="2336006" y="230981"/>
                </a:lnTo>
                <a:lnTo>
                  <a:pt x="2381250" y="223837"/>
                </a:lnTo>
                <a:lnTo>
                  <a:pt x="2393156" y="223837"/>
                </a:lnTo>
                <a:lnTo>
                  <a:pt x="2407444" y="226218"/>
                </a:lnTo>
                <a:lnTo>
                  <a:pt x="2424112" y="235743"/>
                </a:lnTo>
                <a:lnTo>
                  <a:pt x="2436019" y="247650"/>
                </a:lnTo>
                <a:lnTo>
                  <a:pt x="2440781" y="254793"/>
                </a:lnTo>
                <a:lnTo>
                  <a:pt x="2445544" y="273843"/>
                </a:lnTo>
                <a:lnTo>
                  <a:pt x="2445544" y="300037"/>
                </a:lnTo>
                <a:lnTo>
                  <a:pt x="2443162" y="333375"/>
                </a:lnTo>
                <a:lnTo>
                  <a:pt x="2440781" y="366712"/>
                </a:lnTo>
                <a:lnTo>
                  <a:pt x="2436019" y="438150"/>
                </a:lnTo>
                <a:lnTo>
                  <a:pt x="2428875" y="490537"/>
                </a:lnTo>
                <a:lnTo>
                  <a:pt x="2416969" y="552450"/>
                </a:lnTo>
                <a:lnTo>
                  <a:pt x="2402681" y="607218"/>
                </a:lnTo>
                <a:lnTo>
                  <a:pt x="2376487" y="688181"/>
                </a:lnTo>
                <a:lnTo>
                  <a:pt x="2347912" y="762000"/>
                </a:lnTo>
                <a:lnTo>
                  <a:pt x="2324100" y="826293"/>
                </a:lnTo>
                <a:lnTo>
                  <a:pt x="2278856" y="1019175"/>
                </a:lnTo>
                <a:lnTo>
                  <a:pt x="2288381" y="1031081"/>
                </a:lnTo>
                <a:lnTo>
                  <a:pt x="2309812" y="1042987"/>
                </a:lnTo>
                <a:lnTo>
                  <a:pt x="2326481" y="1047750"/>
                </a:lnTo>
                <a:lnTo>
                  <a:pt x="2343150" y="1057275"/>
                </a:lnTo>
                <a:lnTo>
                  <a:pt x="2357437" y="1062037"/>
                </a:lnTo>
                <a:lnTo>
                  <a:pt x="2371725" y="1062037"/>
                </a:lnTo>
                <a:lnTo>
                  <a:pt x="2393156" y="1057275"/>
                </a:lnTo>
                <a:lnTo>
                  <a:pt x="2412206" y="1050131"/>
                </a:lnTo>
                <a:lnTo>
                  <a:pt x="2433637" y="1035843"/>
                </a:lnTo>
                <a:lnTo>
                  <a:pt x="2457450" y="1014412"/>
                </a:lnTo>
                <a:lnTo>
                  <a:pt x="2483644" y="981075"/>
                </a:lnTo>
                <a:lnTo>
                  <a:pt x="2514600" y="935831"/>
                </a:lnTo>
                <a:lnTo>
                  <a:pt x="2543175" y="890587"/>
                </a:lnTo>
                <a:lnTo>
                  <a:pt x="2552700" y="869156"/>
                </a:lnTo>
                <a:lnTo>
                  <a:pt x="2588419" y="783431"/>
                </a:lnTo>
                <a:lnTo>
                  <a:pt x="2650331" y="631031"/>
                </a:lnTo>
                <a:lnTo>
                  <a:pt x="2747962" y="388143"/>
                </a:lnTo>
                <a:lnTo>
                  <a:pt x="2759869" y="371475"/>
                </a:lnTo>
                <a:lnTo>
                  <a:pt x="2800350" y="333375"/>
                </a:lnTo>
                <a:lnTo>
                  <a:pt x="2836069" y="297656"/>
                </a:lnTo>
                <a:lnTo>
                  <a:pt x="2855119" y="273843"/>
                </a:lnTo>
                <a:lnTo>
                  <a:pt x="2862262" y="264318"/>
                </a:lnTo>
                <a:lnTo>
                  <a:pt x="2862262" y="247650"/>
                </a:lnTo>
                <a:lnTo>
                  <a:pt x="2857500" y="230981"/>
                </a:lnTo>
                <a:lnTo>
                  <a:pt x="2850356" y="216693"/>
                </a:lnTo>
                <a:lnTo>
                  <a:pt x="2831306" y="195262"/>
                </a:lnTo>
                <a:lnTo>
                  <a:pt x="2800350" y="171450"/>
                </a:lnTo>
                <a:lnTo>
                  <a:pt x="2745581" y="140493"/>
                </a:lnTo>
                <a:lnTo>
                  <a:pt x="2647950" y="85725"/>
                </a:lnTo>
                <a:lnTo>
                  <a:pt x="2536031" y="30956"/>
                </a:lnTo>
                <a:lnTo>
                  <a:pt x="2464594" y="0"/>
                </a:lnTo>
                <a:lnTo>
                  <a:pt x="2457450" y="0"/>
                </a:lnTo>
                <a:lnTo>
                  <a:pt x="2400300" y="14287"/>
                </a:lnTo>
                <a:lnTo>
                  <a:pt x="2252662" y="45243"/>
                </a:lnTo>
                <a:lnTo>
                  <a:pt x="2057400" y="80962"/>
                </a:lnTo>
                <a:lnTo>
                  <a:pt x="1890712" y="111918"/>
                </a:lnTo>
                <a:lnTo>
                  <a:pt x="1662112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6CF56AB-7B41-4C99-AE24-A70742C72BBC}"/>
              </a:ext>
            </a:extLst>
          </p:cNvPr>
          <p:cNvSpPr/>
          <p:nvPr/>
        </p:nvSpPr>
        <p:spPr>
          <a:xfrm>
            <a:off x="3548063" y="2236788"/>
            <a:ext cx="2374900" cy="412750"/>
          </a:xfrm>
          <a:custGeom>
            <a:avLst/>
            <a:gdLst>
              <a:gd name="connsiteX0" fmla="*/ 1704975 w 2374106"/>
              <a:gd name="connsiteY0" fmla="*/ 61912 h 414337"/>
              <a:gd name="connsiteX1" fmla="*/ 1578768 w 2374106"/>
              <a:gd name="connsiteY1" fmla="*/ 78581 h 414337"/>
              <a:gd name="connsiteX2" fmla="*/ 1438275 w 2374106"/>
              <a:gd name="connsiteY2" fmla="*/ 97631 h 414337"/>
              <a:gd name="connsiteX3" fmla="*/ 1281112 w 2374106"/>
              <a:gd name="connsiteY3" fmla="*/ 119062 h 414337"/>
              <a:gd name="connsiteX4" fmla="*/ 1107281 w 2374106"/>
              <a:gd name="connsiteY4" fmla="*/ 142875 h 414337"/>
              <a:gd name="connsiteX5" fmla="*/ 940593 w 2374106"/>
              <a:gd name="connsiteY5" fmla="*/ 161925 h 414337"/>
              <a:gd name="connsiteX6" fmla="*/ 759618 w 2374106"/>
              <a:gd name="connsiteY6" fmla="*/ 183356 h 414337"/>
              <a:gd name="connsiteX7" fmla="*/ 583406 w 2374106"/>
              <a:gd name="connsiteY7" fmla="*/ 202406 h 414337"/>
              <a:gd name="connsiteX8" fmla="*/ 416718 w 2374106"/>
              <a:gd name="connsiteY8" fmla="*/ 216694 h 414337"/>
              <a:gd name="connsiteX9" fmla="*/ 283368 w 2374106"/>
              <a:gd name="connsiteY9" fmla="*/ 226219 h 414337"/>
              <a:gd name="connsiteX10" fmla="*/ 178593 w 2374106"/>
              <a:gd name="connsiteY10" fmla="*/ 230981 h 414337"/>
              <a:gd name="connsiteX11" fmla="*/ 2381 w 2374106"/>
              <a:gd name="connsiteY11" fmla="*/ 233362 h 414337"/>
              <a:gd name="connsiteX12" fmla="*/ 0 w 2374106"/>
              <a:gd name="connsiteY12" fmla="*/ 414337 h 414337"/>
              <a:gd name="connsiteX13" fmla="*/ 130968 w 2374106"/>
              <a:gd name="connsiteY13" fmla="*/ 409575 h 414337"/>
              <a:gd name="connsiteX14" fmla="*/ 321468 w 2374106"/>
              <a:gd name="connsiteY14" fmla="*/ 392906 h 414337"/>
              <a:gd name="connsiteX15" fmla="*/ 554831 w 2374106"/>
              <a:gd name="connsiteY15" fmla="*/ 369094 h 414337"/>
              <a:gd name="connsiteX16" fmla="*/ 783431 w 2374106"/>
              <a:gd name="connsiteY16" fmla="*/ 345281 h 414337"/>
              <a:gd name="connsiteX17" fmla="*/ 1038225 w 2374106"/>
              <a:gd name="connsiteY17" fmla="*/ 316706 h 414337"/>
              <a:gd name="connsiteX18" fmla="*/ 1269206 w 2374106"/>
              <a:gd name="connsiteY18" fmla="*/ 288131 h 414337"/>
              <a:gd name="connsiteX19" fmla="*/ 1524000 w 2374106"/>
              <a:gd name="connsiteY19" fmla="*/ 254794 h 414337"/>
              <a:gd name="connsiteX20" fmla="*/ 1764506 w 2374106"/>
              <a:gd name="connsiteY20" fmla="*/ 223837 h 414337"/>
              <a:gd name="connsiteX21" fmla="*/ 1966912 w 2374106"/>
              <a:gd name="connsiteY21" fmla="*/ 197644 h 414337"/>
              <a:gd name="connsiteX22" fmla="*/ 2183606 w 2374106"/>
              <a:gd name="connsiteY22" fmla="*/ 169069 h 414337"/>
              <a:gd name="connsiteX23" fmla="*/ 2200275 w 2374106"/>
              <a:gd name="connsiteY23" fmla="*/ 166687 h 414337"/>
              <a:gd name="connsiteX24" fmla="*/ 2209800 w 2374106"/>
              <a:gd name="connsiteY24" fmla="*/ 178594 h 414337"/>
              <a:gd name="connsiteX25" fmla="*/ 2224087 w 2374106"/>
              <a:gd name="connsiteY25" fmla="*/ 197644 h 414337"/>
              <a:gd name="connsiteX26" fmla="*/ 2245518 w 2374106"/>
              <a:gd name="connsiteY26" fmla="*/ 219075 h 414337"/>
              <a:gd name="connsiteX27" fmla="*/ 2269331 w 2374106"/>
              <a:gd name="connsiteY27" fmla="*/ 235744 h 414337"/>
              <a:gd name="connsiteX28" fmla="*/ 2286000 w 2374106"/>
              <a:gd name="connsiteY28" fmla="*/ 245269 h 414337"/>
              <a:gd name="connsiteX29" fmla="*/ 2309812 w 2374106"/>
              <a:gd name="connsiteY29" fmla="*/ 250031 h 414337"/>
              <a:gd name="connsiteX30" fmla="*/ 2374106 w 2374106"/>
              <a:gd name="connsiteY30" fmla="*/ 21431 h 414337"/>
              <a:gd name="connsiteX31" fmla="*/ 2269331 w 2374106"/>
              <a:gd name="connsiteY31" fmla="*/ 4762 h 414337"/>
              <a:gd name="connsiteX32" fmla="*/ 2207418 w 2374106"/>
              <a:gd name="connsiteY32" fmla="*/ 0 h 414337"/>
              <a:gd name="connsiteX33" fmla="*/ 2143125 w 2374106"/>
              <a:gd name="connsiteY33" fmla="*/ 0 h 414337"/>
              <a:gd name="connsiteX34" fmla="*/ 2057400 w 2374106"/>
              <a:gd name="connsiteY34" fmla="*/ 9525 h 414337"/>
              <a:gd name="connsiteX35" fmla="*/ 1885950 w 2374106"/>
              <a:gd name="connsiteY35" fmla="*/ 33337 h 414337"/>
              <a:gd name="connsiteX36" fmla="*/ 1704975 w 2374106"/>
              <a:gd name="connsiteY36" fmla="*/ 61912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74106" h="414337">
                <a:moveTo>
                  <a:pt x="1704975" y="61912"/>
                </a:moveTo>
                <a:lnTo>
                  <a:pt x="1578768" y="78581"/>
                </a:lnTo>
                <a:lnTo>
                  <a:pt x="1438275" y="97631"/>
                </a:lnTo>
                <a:lnTo>
                  <a:pt x="1281112" y="119062"/>
                </a:lnTo>
                <a:lnTo>
                  <a:pt x="1107281" y="142875"/>
                </a:lnTo>
                <a:lnTo>
                  <a:pt x="940593" y="161925"/>
                </a:lnTo>
                <a:lnTo>
                  <a:pt x="759618" y="183356"/>
                </a:lnTo>
                <a:lnTo>
                  <a:pt x="583406" y="202406"/>
                </a:lnTo>
                <a:lnTo>
                  <a:pt x="416718" y="216694"/>
                </a:lnTo>
                <a:lnTo>
                  <a:pt x="283368" y="226219"/>
                </a:lnTo>
                <a:lnTo>
                  <a:pt x="178593" y="230981"/>
                </a:lnTo>
                <a:lnTo>
                  <a:pt x="2381" y="233362"/>
                </a:lnTo>
                <a:cubicBezTo>
                  <a:pt x="1587" y="293687"/>
                  <a:pt x="794" y="354012"/>
                  <a:pt x="0" y="414337"/>
                </a:cubicBezTo>
                <a:lnTo>
                  <a:pt x="130968" y="409575"/>
                </a:lnTo>
                <a:lnTo>
                  <a:pt x="321468" y="392906"/>
                </a:lnTo>
                <a:lnTo>
                  <a:pt x="554831" y="369094"/>
                </a:lnTo>
                <a:lnTo>
                  <a:pt x="783431" y="345281"/>
                </a:lnTo>
                <a:lnTo>
                  <a:pt x="1038225" y="316706"/>
                </a:lnTo>
                <a:lnTo>
                  <a:pt x="1269206" y="288131"/>
                </a:lnTo>
                <a:lnTo>
                  <a:pt x="1524000" y="254794"/>
                </a:lnTo>
                <a:lnTo>
                  <a:pt x="1764506" y="223837"/>
                </a:lnTo>
                <a:lnTo>
                  <a:pt x="1966912" y="197644"/>
                </a:lnTo>
                <a:lnTo>
                  <a:pt x="2183606" y="169069"/>
                </a:lnTo>
                <a:lnTo>
                  <a:pt x="2200275" y="166687"/>
                </a:lnTo>
                <a:lnTo>
                  <a:pt x="2209800" y="178594"/>
                </a:lnTo>
                <a:lnTo>
                  <a:pt x="2224087" y="197644"/>
                </a:lnTo>
                <a:lnTo>
                  <a:pt x="2245518" y="219075"/>
                </a:lnTo>
                <a:lnTo>
                  <a:pt x="2269331" y="235744"/>
                </a:lnTo>
                <a:lnTo>
                  <a:pt x="2286000" y="245269"/>
                </a:lnTo>
                <a:lnTo>
                  <a:pt x="2309812" y="250031"/>
                </a:lnTo>
                <a:lnTo>
                  <a:pt x="2374106" y="21431"/>
                </a:lnTo>
                <a:lnTo>
                  <a:pt x="2269331" y="4762"/>
                </a:lnTo>
                <a:lnTo>
                  <a:pt x="2207418" y="0"/>
                </a:lnTo>
                <a:lnTo>
                  <a:pt x="2143125" y="0"/>
                </a:lnTo>
                <a:lnTo>
                  <a:pt x="2057400" y="9525"/>
                </a:lnTo>
                <a:lnTo>
                  <a:pt x="1885950" y="33337"/>
                </a:lnTo>
                <a:lnTo>
                  <a:pt x="1704975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33CCA6B3-3D9D-43CB-AD13-55D24DB6643A}"/>
              </a:ext>
            </a:extLst>
          </p:cNvPr>
          <p:cNvSpPr/>
          <p:nvPr/>
        </p:nvSpPr>
        <p:spPr>
          <a:xfrm rot="16200000">
            <a:off x="1217613" y="3084513"/>
            <a:ext cx="3832225" cy="993775"/>
          </a:xfrm>
          <a:custGeom>
            <a:avLst/>
            <a:gdLst>
              <a:gd name="connsiteX0" fmla="*/ 2679700 w 3832225"/>
              <a:gd name="connsiteY0" fmla="*/ 730250 h 993775"/>
              <a:gd name="connsiteX1" fmla="*/ 2930525 w 3832225"/>
              <a:gd name="connsiteY1" fmla="*/ 739775 h 993775"/>
              <a:gd name="connsiteX2" fmla="*/ 3143250 w 3832225"/>
              <a:gd name="connsiteY2" fmla="*/ 742950 h 993775"/>
              <a:gd name="connsiteX3" fmla="*/ 3409950 w 3832225"/>
              <a:gd name="connsiteY3" fmla="*/ 746125 h 993775"/>
              <a:gd name="connsiteX4" fmla="*/ 3457575 w 3832225"/>
              <a:gd name="connsiteY4" fmla="*/ 739775 h 993775"/>
              <a:gd name="connsiteX5" fmla="*/ 3495675 w 3832225"/>
              <a:gd name="connsiteY5" fmla="*/ 730250 h 993775"/>
              <a:gd name="connsiteX6" fmla="*/ 3587750 w 3832225"/>
              <a:gd name="connsiteY6" fmla="*/ 701675 h 993775"/>
              <a:gd name="connsiteX7" fmla="*/ 3708400 w 3832225"/>
              <a:gd name="connsiteY7" fmla="*/ 650875 h 993775"/>
              <a:gd name="connsiteX8" fmla="*/ 3794125 w 3832225"/>
              <a:gd name="connsiteY8" fmla="*/ 609600 h 993775"/>
              <a:gd name="connsiteX9" fmla="*/ 3813175 w 3832225"/>
              <a:gd name="connsiteY9" fmla="*/ 606425 h 993775"/>
              <a:gd name="connsiteX10" fmla="*/ 3822700 w 3832225"/>
              <a:gd name="connsiteY10" fmla="*/ 606425 h 993775"/>
              <a:gd name="connsiteX11" fmla="*/ 3829050 w 3832225"/>
              <a:gd name="connsiteY11" fmla="*/ 609600 h 993775"/>
              <a:gd name="connsiteX12" fmla="*/ 3832225 w 3832225"/>
              <a:gd name="connsiteY12" fmla="*/ 615950 h 993775"/>
              <a:gd name="connsiteX13" fmla="*/ 3832225 w 3832225"/>
              <a:gd name="connsiteY13" fmla="*/ 631825 h 993775"/>
              <a:gd name="connsiteX14" fmla="*/ 3822700 w 3832225"/>
              <a:gd name="connsiteY14" fmla="*/ 682625 h 993775"/>
              <a:gd name="connsiteX15" fmla="*/ 3797300 w 3832225"/>
              <a:gd name="connsiteY15" fmla="*/ 777875 h 993775"/>
              <a:gd name="connsiteX16" fmla="*/ 3768725 w 3832225"/>
              <a:gd name="connsiteY16" fmla="*/ 866775 h 993775"/>
              <a:gd name="connsiteX17" fmla="*/ 3746500 w 3832225"/>
              <a:gd name="connsiteY17" fmla="*/ 927100 h 993775"/>
              <a:gd name="connsiteX18" fmla="*/ 3717925 w 3832225"/>
              <a:gd name="connsiteY18" fmla="*/ 984250 h 993775"/>
              <a:gd name="connsiteX19" fmla="*/ 3565525 w 3832225"/>
              <a:gd name="connsiteY19" fmla="*/ 990600 h 993775"/>
              <a:gd name="connsiteX20" fmla="*/ 3384550 w 3832225"/>
              <a:gd name="connsiteY20" fmla="*/ 993775 h 993775"/>
              <a:gd name="connsiteX21" fmla="*/ 3149600 w 3832225"/>
              <a:gd name="connsiteY21" fmla="*/ 993775 h 993775"/>
              <a:gd name="connsiteX22" fmla="*/ 3016250 w 3832225"/>
              <a:gd name="connsiteY22" fmla="*/ 993775 h 993775"/>
              <a:gd name="connsiteX23" fmla="*/ 2857500 w 3832225"/>
              <a:gd name="connsiteY23" fmla="*/ 993775 h 993775"/>
              <a:gd name="connsiteX24" fmla="*/ 2635250 w 3832225"/>
              <a:gd name="connsiteY24" fmla="*/ 971550 h 993775"/>
              <a:gd name="connsiteX25" fmla="*/ 2479675 w 3832225"/>
              <a:gd name="connsiteY25" fmla="*/ 955675 h 993775"/>
              <a:gd name="connsiteX26" fmla="*/ 2349500 w 3832225"/>
              <a:gd name="connsiteY26" fmla="*/ 942975 h 993775"/>
              <a:gd name="connsiteX27" fmla="*/ 2197100 w 3832225"/>
              <a:gd name="connsiteY27" fmla="*/ 930275 h 993775"/>
              <a:gd name="connsiteX28" fmla="*/ 2016125 w 3832225"/>
              <a:gd name="connsiteY28" fmla="*/ 914400 h 993775"/>
              <a:gd name="connsiteX29" fmla="*/ 1898650 w 3832225"/>
              <a:gd name="connsiteY29" fmla="*/ 901700 h 993775"/>
              <a:gd name="connsiteX30" fmla="*/ 1768475 w 3832225"/>
              <a:gd name="connsiteY30" fmla="*/ 879475 h 993775"/>
              <a:gd name="connsiteX31" fmla="*/ 1679575 w 3832225"/>
              <a:gd name="connsiteY31" fmla="*/ 860425 h 993775"/>
              <a:gd name="connsiteX32" fmla="*/ 1577975 w 3832225"/>
              <a:gd name="connsiteY32" fmla="*/ 831850 h 993775"/>
              <a:gd name="connsiteX33" fmla="*/ 1444625 w 3832225"/>
              <a:gd name="connsiteY33" fmla="*/ 793750 h 993775"/>
              <a:gd name="connsiteX34" fmla="*/ 1289050 w 3832225"/>
              <a:gd name="connsiteY34" fmla="*/ 746125 h 993775"/>
              <a:gd name="connsiteX35" fmla="*/ 1104900 w 3832225"/>
              <a:gd name="connsiteY35" fmla="*/ 679450 h 993775"/>
              <a:gd name="connsiteX36" fmla="*/ 904875 w 3832225"/>
              <a:gd name="connsiteY36" fmla="*/ 600075 h 993775"/>
              <a:gd name="connsiteX37" fmla="*/ 793750 w 3832225"/>
              <a:gd name="connsiteY37" fmla="*/ 549275 h 993775"/>
              <a:gd name="connsiteX38" fmla="*/ 654050 w 3832225"/>
              <a:gd name="connsiteY38" fmla="*/ 476250 h 993775"/>
              <a:gd name="connsiteX39" fmla="*/ 520700 w 3832225"/>
              <a:gd name="connsiteY39" fmla="*/ 396875 h 993775"/>
              <a:gd name="connsiteX40" fmla="*/ 390525 w 3832225"/>
              <a:gd name="connsiteY40" fmla="*/ 314325 h 993775"/>
              <a:gd name="connsiteX41" fmla="*/ 263525 w 3832225"/>
              <a:gd name="connsiteY41" fmla="*/ 231775 h 993775"/>
              <a:gd name="connsiteX42" fmla="*/ 168275 w 3832225"/>
              <a:gd name="connsiteY42" fmla="*/ 165100 h 993775"/>
              <a:gd name="connsiteX43" fmla="*/ 38100 w 3832225"/>
              <a:gd name="connsiteY43" fmla="*/ 73025 h 993775"/>
              <a:gd name="connsiteX44" fmla="*/ 19050 w 3832225"/>
              <a:gd name="connsiteY44" fmla="*/ 60325 h 993775"/>
              <a:gd name="connsiteX45" fmla="*/ 3175 w 3832225"/>
              <a:gd name="connsiteY45" fmla="*/ 41275 h 993775"/>
              <a:gd name="connsiteX46" fmla="*/ 0 w 3832225"/>
              <a:gd name="connsiteY46" fmla="*/ 22225 h 993775"/>
              <a:gd name="connsiteX47" fmla="*/ 0 w 3832225"/>
              <a:gd name="connsiteY47" fmla="*/ 12700 h 993775"/>
              <a:gd name="connsiteX48" fmla="*/ 3175 w 3832225"/>
              <a:gd name="connsiteY48" fmla="*/ 6350 h 993775"/>
              <a:gd name="connsiteX49" fmla="*/ 15875 w 3832225"/>
              <a:gd name="connsiteY49" fmla="*/ 0 h 993775"/>
              <a:gd name="connsiteX50" fmla="*/ 31750 w 3832225"/>
              <a:gd name="connsiteY50" fmla="*/ 0 h 993775"/>
              <a:gd name="connsiteX51" fmla="*/ 69850 w 3832225"/>
              <a:gd name="connsiteY51" fmla="*/ 12700 h 993775"/>
              <a:gd name="connsiteX52" fmla="*/ 225425 w 3832225"/>
              <a:gd name="connsiteY52" fmla="*/ 92075 h 993775"/>
              <a:gd name="connsiteX53" fmla="*/ 406400 w 3832225"/>
              <a:gd name="connsiteY53" fmla="*/ 177800 h 993775"/>
              <a:gd name="connsiteX54" fmla="*/ 574675 w 3832225"/>
              <a:gd name="connsiteY54" fmla="*/ 257175 h 993775"/>
              <a:gd name="connsiteX55" fmla="*/ 781050 w 3832225"/>
              <a:gd name="connsiteY55" fmla="*/ 346075 h 993775"/>
              <a:gd name="connsiteX56" fmla="*/ 981075 w 3832225"/>
              <a:gd name="connsiteY56" fmla="*/ 428625 h 993775"/>
              <a:gd name="connsiteX57" fmla="*/ 1162050 w 3832225"/>
              <a:gd name="connsiteY57" fmla="*/ 495300 h 993775"/>
              <a:gd name="connsiteX58" fmla="*/ 1339850 w 3832225"/>
              <a:gd name="connsiteY58" fmla="*/ 552450 h 993775"/>
              <a:gd name="connsiteX59" fmla="*/ 1425575 w 3832225"/>
              <a:gd name="connsiteY59" fmla="*/ 574675 h 993775"/>
              <a:gd name="connsiteX60" fmla="*/ 1574800 w 3832225"/>
              <a:gd name="connsiteY60" fmla="*/ 609600 h 993775"/>
              <a:gd name="connsiteX61" fmla="*/ 1733550 w 3832225"/>
              <a:gd name="connsiteY61" fmla="*/ 638175 h 993775"/>
              <a:gd name="connsiteX62" fmla="*/ 1889125 w 3832225"/>
              <a:gd name="connsiteY62" fmla="*/ 663575 h 993775"/>
              <a:gd name="connsiteX63" fmla="*/ 2012950 w 3832225"/>
              <a:gd name="connsiteY63" fmla="*/ 676275 h 993775"/>
              <a:gd name="connsiteX64" fmla="*/ 2187575 w 3832225"/>
              <a:gd name="connsiteY64" fmla="*/ 695325 h 993775"/>
              <a:gd name="connsiteX65" fmla="*/ 2365375 w 3832225"/>
              <a:gd name="connsiteY65" fmla="*/ 711200 h 993775"/>
              <a:gd name="connsiteX66" fmla="*/ 2679700 w 3832225"/>
              <a:gd name="connsiteY66" fmla="*/ 730250 h 993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32225" h="993775">
                <a:moveTo>
                  <a:pt x="2679700" y="730250"/>
                </a:moveTo>
                <a:lnTo>
                  <a:pt x="2930525" y="739775"/>
                </a:lnTo>
                <a:lnTo>
                  <a:pt x="3143250" y="742950"/>
                </a:lnTo>
                <a:lnTo>
                  <a:pt x="3409950" y="746125"/>
                </a:lnTo>
                <a:lnTo>
                  <a:pt x="3457575" y="739775"/>
                </a:lnTo>
                <a:lnTo>
                  <a:pt x="3495675" y="730250"/>
                </a:lnTo>
                <a:lnTo>
                  <a:pt x="3587750" y="701675"/>
                </a:lnTo>
                <a:lnTo>
                  <a:pt x="3708400" y="650875"/>
                </a:lnTo>
                <a:lnTo>
                  <a:pt x="3794125" y="609600"/>
                </a:lnTo>
                <a:lnTo>
                  <a:pt x="3813175" y="606425"/>
                </a:lnTo>
                <a:lnTo>
                  <a:pt x="3822700" y="606425"/>
                </a:lnTo>
                <a:lnTo>
                  <a:pt x="3829050" y="609600"/>
                </a:lnTo>
                <a:lnTo>
                  <a:pt x="3832225" y="615950"/>
                </a:lnTo>
                <a:lnTo>
                  <a:pt x="3832225" y="631825"/>
                </a:lnTo>
                <a:lnTo>
                  <a:pt x="3822700" y="682625"/>
                </a:lnTo>
                <a:lnTo>
                  <a:pt x="3797300" y="777875"/>
                </a:lnTo>
                <a:lnTo>
                  <a:pt x="3768725" y="866775"/>
                </a:lnTo>
                <a:lnTo>
                  <a:pt x="3746500" y="927100"/>
                </a:lnTo>
                <a:lnTo>
                  <a:pt x="3717925" y="984250"/>
                </a:lnTo>
                <a:cubicBezTo>
                  <a:pt x="3667127" y="986412"/>
                  <a:pt x="3616369" y="990600"/>
                  <a:pt x="3565525" y="990600"/>
                </a:cubicBezTo>
                <a:lnTo>
                  <a:pt x="3384550" y="993775"/>
                </a:lnTo>
                <a:lnTo>
                  <a:pt x="3149600" y="993775"/>
                </a:lnTo>
                <a:lnTo>
                  <a:pt x="3016250" y="993775"/>
                </a:lnTo>
                <a:lnTo>
                  <a:pt x="2857500" y="993775"/>
                </a:lnTo>
                <a:lnTo>
                  <a:pt x="2635250" y="971550"/>
                </a:lnTo>
                <a:lnTo>
                  <a:pt x="2479675" y="955675"/>
                </a:lnTo>
                <a:lnTo>
                  <a:pt x="2349500" y="942975"/>
                </a:lnTo>
                <a:lnTo>
                  <a:pt x="2197100" y="930275"/>
                </a:lnTo>
                <a:lnTo>
                  <a:pt x="2016125" y="914400"/>
                </a:lnTo>
                <a:lnTo>
                  <a:pt x="1898650" y="901700"/>
                </a:lnTo>
                <a:lnTo>
                  <a:pt x="1768475" y="879475"/>
                </a:lnTo>
                <a:lnTo>
                  <a:pt x="1679575" y="860425"/>
                </a:lnTo>
                <a:lnTo>
                  <a:pt x="1577975" y="831850"/>
                </a:lnTo>
                <a:lnTo>
                  <a:pt x="1444625" y="793750"/>
                </a:lnTo>
                <a:lnTo>
                  <a:pt x="1289050" y="746125"/>
                </a:lnTo>
                <a:lnTo>
                  <a:pt x="1104900" y="679450"/>
                </a:lnTo>
                <a:lnTo>
                  <a:pt x="904875" y="600075"/>
                </a:lnTo>
                <a:lnTo>
                  <a:pt x="793750" y="549275"/>
                </a:lnTo>
                <a:lnTo>
                  <a:pt x="654050" y="476250"/>
                </a:lnTo>
                <a:lnTo>
                  <a:pt x="520700" y="396875"/>
                </a:lnTo>
                <a:lnTo>
                  <a:pt x="390525" y="314325"/>
                </a:lnTo>
                <a:lnTo>
                  <a:pt x="263525" y="231775"/>
                </a:lnTo>
                <a:lnTo>
                  <a:pt x="168275" y="165100"/>
                </a:lnTo>
                <a:lnTo>
                  <a:pt x="38100" y="73025"/>
                </a:lnTo>
                <a:lnTo>
                  <a:pt x="19050" y="60325"/>
                </a:lnTo>
                <a:lnTo>
                  <a:pt x="3175" y="41275"/>
                </a:lnTo>
                <a:lnTo>
                  <a:pt x="0" y="22225"/>
                </a:lnTo>
                <a:lnTo>
                  <a:pt x="0" y="1270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2700"/>
                </a:lnTo>
                <a:lnTo>
                  <a:pt x="225425" y="92075"/>
                </a:lnTo>
                <a:lnTo>
                  <a:pt x="406400" y="177800"/>
                </a:lnTo>
                <a:lnTo>
                  <a:pt x="574675" y="257175"/>
                </a:lnTo>
                <a:lnTo>
                  <a:pt x="781050" y="346075"/>
                </a:lnTo>
                <a:lnTo>
                  <a:pt x="981075" y="428625"/>
                </a:lnTo>
                <a:lnTo>
                  <a:pt x="1162050" y="495300"/>
                </a:lnTo>
                <a:lnTo>
                  <a:pt x="1339850" y="552450"/>
                </a:lnTo>
                <a:lnTo>
                  <a:pt x="1425575" y="574675"/>
                </a:lnTo>
                <a:lnTo>
                  <a:pt x="1574800" y="609600"/>
                </a:lnTo>
                <a:lnTo>
                  <a:pt x="1733550" y="638175"/>
                </a:lnTo>
                <a:lnTo>
                  <a:pt x="1889125" y="663575"/>
                </a:lnTo>
                <a:lnTo>
                  <a:pt x="2012950" y="676275"/>
                </a:lnTo>
                <a:lnTo>
                  <a:pt x="2187575" y="695325"/>
                </a:lnTo>
                <a:lnTo>
                  <a:pt x="2365375" y="711200"/>
                </a:lnTo>
                <a:lnTo>
                  <a:pt x="2679700" y="730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C17A922-B49F-4AD9-8E80-DC932CD46776}"/>
              </a:ext>
            </a:extLst>
          </p:cNvPr>
          <p:cNvSpPr/>
          <p:nvPr/>
        </p:nvSpPr>
        <p:spPr>
          <a:xfrm>
            <a:off x="3681413" y="2962275"/>
            <a:ext cx="2638425" cy="512763"/>
          </a:xfrm>
          <a:custGeom>
            <a:avLst/>
            <a:gdLst>
              <a:gd name="connsiteX0" fmla="*/ 1619250 w 2638425"/>
              <a:gd name="connsiteY0" fmla="*/ 130969 h 511969"/>
              <a:gd name="connsiteX1" fmla="*/ 1507331 w 2638425"/>
              <a:gd name="connsiteY1" fmla="*/ 150019 h 511969"/>
              <a:gd name="connsiteX2" fmla="*/ 1388268 w 2638425"/>
              <a:gd name="connsiteY2" fmla="*/ 169069 h 511969"/>
              <a:gd name="connsiteX3" fmla="*/ 1278731 w 2638425"/>
              <a:gd name="connsiteY3" fmla="*/ 183356 h 511969"/>
              <a:gd name="connsiteX4" fmla="*/ 1169193 w 2638425"/>
              <a:gd name="connsiteY4" fmla="*/ 197644 h 511969"/>
              <a:gd name="connsiteX5" fmla="*/ 1062037 w 2638425"/>
              <a:gd name="connsiteY5" fmla="*/ 211931 h 511969"/>
              <a:gd name="connsiteX6" fmla="*/ 969168 w 2638425"/>
              <a:gd name="connsiteY6" fmla="*/ 223838 h 511969"/>
              <a:gd name="connsiteX7" fmla="*/ 757237 w 2638425"/>
              <a:gd name="connsiteY7" fmla="*/ 240506 h 511969"/>
              <a:gd name="connsiteX8" fmla="*/ 654843 w 2638425"/>
              <a:gd name="connsiteY8" fmla="*/ 269081 h 511969"/>
              <a:gd name="connsiteX9" fmla="*/ 576262 w 2638425"/>
              <a:gd name="connsiteY9" fmla="*/ 285750 h 511969"/>
              <a:gd name="connsiteX10" fmla="*/ 488156 w 2638425"/>
              <a:gd name="connsiteY10" fmla="*/ 300038 h 511969"/>
              <a:gd name="connsiteX11" fmla="*/ 416718 w 2638425"/>
              <a:gd name="connsiteY11" fmla="*/ 309563 h 511969"/>
              <a:gd name="connsiteX12" fmla="*/ 369093 w 2638425"/>
              <a:gd name="connsiteY12" fmla="*/ 309563 h 511969"/>
              <a:gd name="connsiteX13" fmla="*/ 321468 w 2638425"/>
              <a:gd name="connsiteY13" fmla="*/ 302419 h 511969"/>
              <a:gd name="connsiteX14" fmla="*/ 266700 w 2638425"/>
              <a:gd name="connsiteY14" fmla="*/ 288131 h 511969"/>
              <a:gd name="connsiteX15" fmla="*/ 188118 w 2638425"/>
              <a:gd name="connsiteY15" fmla="*/ 261938 h 511969"/>
              <a:gd name="connsiteX16" fmla="*/ 121443 w 2638425"/>
              <a:gd name="connsiteY16" fmla="*/ 230981 h 511969"/>
              <a:gd name="connsiteX17" fmla="*/ 66675 w 2638425"/>
              <a:gd name="connsiteY17" fmla="*/ 202406 h 511969"/>
              <a:gd name="connsiteX18" fmla="*/ 33337 w 2638425"/>
              <a:gd name="connsiteY18" fmla="*/ 188119 h 511969"/>
              <a:gd name="connsiteX19" fmla="*/ 19050 w 2638425"/>
              <a:gd name="connsiteY19" fmla="*/ 185738 h 511969"/>
              <a:gd name="connsiteX20" fmla="*/ 7143 w 2638425"/>
              <a:gd name="connsiteY20" fmla="*/ 188119 h 511969"/>
              <a:gd name="connsiteX21" fmla="*/ 2381 w 2638425"/>
              <a:gd name="connsiteY21" fmla="*/ 190500 h 511969"/>
              <a:gd name="connsiteX22" fmla="*/ 0 w 2638425"/>
              <a:gd name="connsiteY22" fmla="*/ 204788 h 511969"/>
              <a:gd name="connsiteX23" fmla="*/ 2381 w 2638425"/>
              <a:gd name="connsiteY23" fmla="*/ 214313 h 511969"/>
              <a:gd name="connsiteX24" fmla="*/ 16668 w 2638425"/>
              <a:gd name="connsiteY24" fmla="*/ 247650 h 511969"/>
              <a:gd name="connsiteX25" fmla="*/ 45243 w 2638425"/>
              <a:gd name="connsiteY25" fmla="*/ 290513 h 511969"/>
              <a:gd name="connsiteX26" fmla="*/ 83343 w 2638425"/>
              <a:gd name="connsiteY26" fmla="*/ 338138 h 511969"/>
              <a:gd name="connsiteX27" fmla="*/ 114300 w 2638425"/>
              <a:gd name="connsiteY27" fmla="*/ 373856 h 511969"/>
              <a:gd name="connsiteX28" fmla="*/ 154781 w 2638425"/>
              <a:gd name="connsiteY28" fmla="*/ 409575 h 511969"/>
              <a:gd name="connsiteX29" fmla="*/ 188118 w 2638425"/>
              <a:gd name="connsiteY29" fmla="*/ 435769 h 511969"/>
              <a:gd name="connsiteX30" fmla="*/ 235743 w 2638425"/>
              <a:gd name="connsiteY30" fmla="*/ 461963 h 511969"/>
              <a:gd name="connsiteX31" fmla="*/ 285750 w 2638425"/>
              <a:gd name="connsiteY31" fmla="*/ 483394 h 511969"/>
              <a:gd name="connsiteX32" fmla="*/ 328612 w 2638425"/>
              <a:gd name="connsiteY32" fmla="*/ 497681 h 511969"/>
              <a:gd name="connsiteX33" fmla="*/ 373856 w 2638425"/>
              <a:gd name="connsiteY33" fmla="*/ 507206 h 511969"/>
              <a:gd name="connsiteX34" fmla="*/ 411956 w 2638425"/>
              <a:gd name="connsiteY34" fmla="*/ 511969 h 511969"/>
              <a:gd name="connsiteX35" fmla="*/ 442912 w 2638425"/>
              <a:gd name="connsiteY35" fmla="*/ 511969 h 511969"/>
              <a:gd name="connsiteX36" fmla="*/ 528637 w 2638425"/>
              <a:gd name="connsiteY36" fmla="*/ 497681 h 511969"/>
              <a:gd name="connsiteX37" fmla="*/ 664368 w 2638425"/>
              <a:gd name="connsiteY37" fmla="*/ 466725 h 511969"/>
              <a:gd name="connsiteX38" fmla="*/ 766762 w 2638425"/>
              <a:gd name="connsiteY38" fmla="*/ 440531 h 511969"/>
              <a:gd name="connsiteX39" fmla="*/ 962025 w 2638425"/>
              <a:gd name="connsiteY39" fmla="*/ 402431 h 511969"/>
              <a:gd name="connsiteX40" fmla="*/ 1154906 w 2638425"/>
              <a:gd name="connsiteY40" fmla="*/ 378619 h 511969"/>
              <a:gd name="connsiteX41" fmla="*/ 1312068 w 2638425"/>
              <a:gd name="connsiteY41" fmla="*/ 354806 h 511969"/>
              <a:gd name="connsiteX42" fmla="*/ 1507331 w 2638425"/>
              <a:gd name="connsiteY42" fmla="*/ 323850 h 511969"/>
              <a:gd name="connsiteX43" fmla="*/ 1643062 w 2638425"/>
              <a:gd name="connsiteY43" fmla="*/ 300038 h 511969"/>
              <a:gd name="connsiteX44" fmla="*/ 1721643 w 2638425"/>
              <a:gd name="connsiteY44" fmla="*/ 285750 h 511969"/>
              <a:gd name="connsiteX45" fmla="*/ 1943100 w 2638425"/>
              <a:gd name="connsiteY45" fmla="*/ 266700 h 511969"/>
              <a:gd name="connsiteX46" fmla="*/ 2124075 w 2638425"/>
              <a:gd name="connsiteY46" fmla="*/ 254794 h 511969"/>
              <a:gd name="connsiteX47" fmla="*/ 2312193 w 2638425"/>
              <a:gd name="connsiteY47" fmla="*/ 247650 h 511969"/>
              <a:gd name="connsiteX48" fmla="*/ 2457450 w 2638425"/>
              <a:gd name="connsiteY48" fmla="*/ 245269 h 511969"/>
              <a:gd name="connsiteX49" fmla="*/ 2581275 w 2638425"/>
              <a:gd name="connsiteY49" fmla="*/ 242888 h 511969"/>
              <a:gd name="connsiteX50" fmla="*/ 2605087 w 2638425"/>
              <a:gd name="connsiteY50" fmla="*/ 228600 h 511969"/>
              <a:gd name="connsiteX51" fmla="*/ 2624137 w 2638425"/>
              <a:gd name="connsiteY51" fmla="*/ 211931 h 511969"/>
              <a:gd name="connsiteX52" fmla="*/ 2633662 w 2638425"/>
              <a:gd name="connsiteY52" fmla="*/ 197644 h 511969"/>
              <a:gd name="connsiteX53" fmla="*/ 2638425 w 2638425"/>
              <a:gd name="connsiteY53" fmla="*/ 180975 h 511969"/>
              <a:gd name="connsiteX54" fmla="*/ 2638425 w 2638425"/>
              <a:gd name="connsiteY54" fmla="*/ 166688 h 511969"/>
              <a:gd name="connsiteX55" fmla="*/ 2631281 w 2638425"/>
              <a:gd name="connsiteY55" fmla="*/ 154781 h 511969"/>
              <a:gd name="connsiteX56" fmla="*/ 2616993 w 2638425"/>
              <a:gd name="connsiteY56" fmla="*/ 135731 h 511969"/>
              <a:gd name="connsiteX57" fmla="*/ 2590800 w 2638425"/>
              <a:gd name="connsiteY57" fmla="*/ 116681 h 511969"/>
              <a:gd name="connsiteX58" fmla="*/ 2559843 w 2638425"/>
              <a:gd name="connsiteY58" fmla="*/ 100013 h 511969"/>
              <a:gd name="connsiteX59" fmla="*/ 2500312 w 2638425"/>
              <a:gd name="connsiteY59" fmla="*/ 73819 h 511969"/>
              <a:gd name="connsiteX60" fmla="*/ 2421731 w 2638425"/>
              <a:gd name="connsiteY60" fmla="*/ 40481 h 511969"/>
              <a:gd name="connsiteX61" fmla="*/ 2350293 w 2638425"/>
              <a:gd name="connsiteY61" fmla="*/ 14288 h 511969"/>
              <a:gd name="connsiteX62" fmla="*/ 2293143 w 2638425"/>
              <a:gd name="connsiteY62" fmla="*/ 0 h 511969"/>
              <a:gd name="connsiteX63" fmla="*/ 2286000 w 2638425"/>
              <a:gd name="connsiteY63" fmla="*/ 0 h 511969"/>
              <a:gd name="connsiteX64" fmla="*/ 2264568 w 2638425"/>
              <a:gd name="connsiteY64" fmla="*/ 11906 h 511969"/>
              <a:gd name="connsiteX65" fmla="*/ 2197893 w 2638425"/>
              <a:gd name="connsiteY65" fmla="*/ 40481 h 511969"/>
              <a:gd name="connsiteX66" fmla="*/ 2147887 w 2638425"/>
              <a:gd name="connsiteY66" fmla="*/ 57150 h 511969"/>
              <a:gd name="connsiteX67" fmla="*/ 2097881 w 2638425"/>
              <a:gd name="connsiteY67" fmla="*/ 71438 h 511969"/>
              <a:gd name="connsiteX68" fmla="*/ 2047875 w 2638425"/>
              <a:gd name="connsiteY68" fmla="*/ 83344 h 511969"/>
              <a:gd name="connsiteX69" fmla="*/ 1976437 w 2638425"/>
              <a:gd name="connsiteY69" fmla="*/ 88106 h 511969"/>
              <a:gd name="connsiteX70" fmla="*/ 1738312 w 2638425"/>
              <a:gd name="connsiteY70" fmla="*/ 107156 h 511969"/>
              <a:gd name="connsiteX71" fmla="*/ 1619250 w 2638425"/>
              <a:gd name="connsiteY71" fmla="*/ 1309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38425" h="511969">
                <a:moveTo>
                  <a:pt x="1619250" y="130969"/>
                </a:moveTo>
                <a:lnTo>
                  <a:pt x="1507331" y="150019"/>
                </a:lnTo>
                <a:lnTo>
                  <a:pt x="1388268" y="169069"/>
                </a:lnTo>
                <a:lnTo>
                  <a:pt x="1278731" y="183356"/>
                </a:lnTo>
                <a:lnTo>
                  <a:pt x="1169193" y="197644"/>
                </a:lnTo>
                <a:lnTo>
                  <a:pt x="1062037" y="211931"/>
                </a:lnTo>
                <a:lnTo>
                  <a:pt x="969168" y="223838"/>
                </a:lnTo>
                <a:lnTo>
                  <a:pt x="757237" y="240506"/>
                </a:lnTo>
                <a:lnTo>
                  <a:pt x="654843" y="269081"/>
                </a:lnTo>
                <a:lnTo>
                  <a:pt x="576262" y="285750"/>
                </a:lnTo>
                <a:lnTo>
                  <a:pt x="488156" y="300038"/>
                </a:lnTo>
                <a:lnTo>
                  <a:pt x="416718" y="309563"/>
                </a:lnTo>
                <a:lnTo>
                  <a:pt x="369093" y="309563"/>
                </a:lnTo>
                <a:lnTo>
                  <a:pt x="321468" y="302419"/>
                </a:lnTo>
                <a:lnTo>
                  <a:pt x="266700" y="288131"/>
                </a:lnTo>
                <a:lnTo>
                  <a:pt x="188118" y="261938"/>
                </a:lnTo>
                <a:lnTo>
                  <a:pt x="121443" y="230981"/>
                </a:lnTo>
                <a:lnTo>
                  <a:pt x="66675" y="202406"/>
                </a:lnTo>
                <a:lnTo>
                  <a:pt x="33337" y="188119"/>
                </a:lnTo>
                <a:lnTo>
                  <a:pt x="19050" y="185738"/>
                </a:lnTo>
                <a:lnTo>
                  <a:pt x="7143" y="188119"/>
                </a:lnTo>
                <a:lnTo>
                  <a:pt x="2381" y="190500"/>
                </a:lnTo>
                <a:lnTo>
                  <a:pt x="0" y="204788"/>
                </a:lnTo>
                <a:lnTo>
                  <a:pt x="2381" y="214313"/>
                </a:lnTo>
                <a:lnTo>
                  <a:pt x="16668" y="247650"/>
                </a:lnTo>
                <a:lnTo>
                  <a:pt x="45243" y="290513"/>
                </a:lnTo>
                <a:lnTo>
                  <a:pt x="83343" y="338138"/>
                </a:lnTo>
                <a:lnTo>
                  <a:pt x="114300" y="373856"/>
                </a:lnTo>
                <a:lnTo>
                  <a:pt x="154781" y="409575"/>
                </a:lnTo>
                <a:lnTo>
                  <a:pt x="188118" y="435769"/>
                </a:lnTo>
                <a:lnTo>
                  <a:pt x="235743" y="461963"/>
                </a:lnTo>
                <a:lnTo>
                  <a:pt x="285750" y="483394"/>
                </a:lnTo>
                <a:lnTo>
                  <a:pt x="328612" y="497681"/>
                </a:lnTo>
                <a:lnTo>
                  <a:pt x="373856" y="507206"/>
                </a:lnTo>
                <a:lnTo>
                  <a:pt x="411956" y="511969"/>
                </a:lnTo>
                <a:lnTo>
                  <a:pt x="442912" y="511969"/>
                </a:lnTo>
                <a:lnTo>
                  <a:pt x="528637" y="497681"/>
                </a:lnTo>
                <a:lnTo>
                  <a:pt x="664368" y="466725"/>
                </a:lnTo>
                <a:lnTo>
                  <a:pt x="766762" y="440531"/>
                </a:lnTo>
                <a:lnTo>
                  <a:pt x="962025" y="402431"/>
                </a:lnTo>
                <a:lnTo>
                  <a:pt x="1154906" y="378619"/>
                </a:lnTo>
                <a:lnTo>
                  <a:pt x="1312068" y="354806"/>
                </a:lnTo>
                <a:lnTo>
                  <a:pt x="1507331" y="323850"/>
                </a:lnTo>
                <a:lnTo>
                  <a:pt x="1643062" y="300038"/>
                </a:lnTo>
                <a:lnTo>
                  <a:pt x="1721643" y="285750"/>
                </a:lnTo>
                <a:lnTo>
                  <a:pt x="1943100" y="266700"/>
                </a:lnTo>
                <a:lnTo>
                  <a:pt x="2124075" y="254794"/>
                </a:lnTo>
                <a:lnTo>
                  <a:pt x="2312193" y="247650"/>
                </a:lnTo>
                <a:lnTo>
                  <a:pt x="2457450" y="245269"/>
                </a:lnTo>
                <a:lnTo>
                  <a:pt x="2581275" y="242888"/>
                </a:lnTo>
                <a:lnTo>
                  <a:pt x="2605087" y="228600"/>
                </a:lnTo>
                <a:lnTo>
                  <a:pt x="2624137" y="211931"/>
                </a:lnTo>
                <a:lnTo>
                  <a:pt x="2633662" y="197644"/>
                </a:lnTo>
                <a:lnTo>
                  <a:pt x="2638425" y="180975"/>
                </a:lnTo>
                <a:lnTo>
                  <a:pt x="2638425" y="166688"/>
                </a:lnTo>
                <a:lnTo>
                  <a:pt x="2631281" y="154781"/>
                </a:lnTo>
                <a:lnTo>
                  <a:pt x="2616993" y="135731"/>
                </a:lnTo>
                <a:lnTo>
                  <a:pt x="2590800" y="116681"/>
                </a:lnTo>
                <a:lnTo>
                  <a:pt x="2559843" y="100013"/>
                </a:lnTo>
                <a:lnTo>
                  <a:pt x="2500312" y="73819"/>
                </a:lnTo>
                <a:lnTo>
                  <a:pt x="2421731" y="40481"/>
                </a:lnTo>
                <a:lnTo>
                  <a:pt x="2350293" y="14288"/>
                </a:lnTo>
                <a:lnTo>
                  <a:pt x="2293143" y="0"/>
                </a:lnTo>
                <a:lnTo>
                  <a:pt x="2286000" y="0"/>
                </a:lnTo>
                <a:lnTo>
                  <a:pt x="2264568" y="11906"/>
                </a:lnTo>
                <a:lnTo>
                  <a:pt x="2197893" y="40481"/>
                </a:lnTo>
                <a:lnTo>
                  <a:pt x="2147887" y="57150"/>
                </a:lnTo>
                <a:lnTo>
                  <a:pt x="2097881" y="71438"/>
                </a:lnTo>
                <a:lnTo>
                  <a:pt x="2047875" y="83344"/>
                </a:lnTo>
                <a:lnTo>
                  <a:pt x="1976437" y="88106"/>
                </a:lnTo>
                <a:lnTo>
                  <a:pt x="1738312" y="107156"/>
                </a:lnTo>
                <a:lnTo>
                  <a:pt x="1619250" y="130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FB40FCC-208F-4208-A649-3668B0CA609E}"/>
              </a:ext>
            </a:extLst>
          </p:cNvPr>
          <p:cNvSpPr/>
          <p:nvPr/>
        </p:nvSpPr>
        <p:spPr>
          <a:xfrm>
            <a:off x="4230688" y="2733675"/>
            <a:ext cx="450850" cy="1309688"/>
          </a:xfrm>
          <a:custGeom>
            <a:avLst/>
            <a:gdLst>
              <a:gd name="connsiteX0" fmla="*/ 423863 w 450057"/>
              <a:gd name="connsiteY0" fmla="*/ 707231 h 1309688"/>
              <a:gd name="connsiteX1" fmla="*/ 423863 w 450057"/>
              <a:gd name="connsiteY1" fmla="*/ 945356 h 1309688"/>
              <a:gd name="connsiteX2" fmla="*/ 426244 w 450057"/>
              <a:gd name="connsiteY2" fmla="*/ 1273969 h 1309688"/>
              <a:gd name="connsiteX3" fmla="*/ 200025 w 450057"/>
              <a:gd name="connsiteY3" fmla="*/ 1309688 h 1309688"/>
              <a:gd name="connsiteX4" fmla="*/ 200025 w 450057"/>
              <a:gd name="connsiteY4" fmla="*/ 1197769 h 1309688"/>
              <a:gd name="connsiteX5" fmla="*/ 200025 w 450057"/>
              <a:gd name="connsiteY5" fmla="*/ 1052513 h 1309688"/>
              <a:gd name="connsiteX6" fmla="*/ 200025 w 450057"/>
              <a:gd name="connsiteY6" fmla="*/ 783431 h 1309688"/>
              <a:gd name="connsiteX7" fmla="*/ 200025 w 450057"/>
              <a:gd name="connsiteY7" fmla="*/ 647700 h 1309688"/>
              <a:gd name="connsiteX8" fmla="*/ 200025 w 450057"/>
              <a:gd name="connsiteY8" fmla="*/ 464344 h 1309688"/>
              <a:gd name="connsiteX9" fmla="*/ 197644 w 450057"/>
              <a:gd name="connsiteY9" fmla="*/ 416719 h 1309688"/>
              <a:gd name="connsiteX10" fmla="*/ 190500 w 450057"/>
              <a:gd name="connsiteY10" fmla="*/ 376238 h 1309688"/>
              <a:gd name="connsiteX11" fmla="*/ 180975 w 450057"/>
              <a:gd name="connsiteY11" fmla="*/ 328613 h 1309688"/>
              <a:gd name="connsiteX12" fmla="*/ 169069 w 450057"/>
              <a:gd name="connsiteY12" fmla="*/ 288131 h 1309688"/>
              <a:gd name="connsiteX13" fmla="*/ 152400 w 450057"/>
              <a:gd name="connsiteY13" fmla="*/ 252413 h 1309688"/>
              <a:gd name="connsiteX14" fmla="*/ 133350 w 450057"/>
              <a:gd name="connsiteY14" fmla="*/ 216694 h 1309688"/>
              <a:gd name="connsiteX15" fmla="*/ 111919 w 450057"/>
              <a:gd name="connsiteY15" fmla="*/ 180975 h 1309688"/>
              <a:gd name="connsiteX16" fmla="*/ 92869 w 450057"/>
              <a:gd name="connsiteY16" fmla="*/ 154781 h 1309688"/>
              <a:gd name="connsiteX17" fmla="*/ 66675 w 450057"/>
              <a:gd name="connsiteY17" fmla="*/ 121444 h 1309688"/>
              <a:gd name="connsiteX18" fmla="*/ 47625 w 450057"/>
              <a:gd name="connsiteY18" fmla="*/ 97631 h 1309688"/>
              <a:gd name="connsiteX19" fmla="*/ 21432 w 450057"/>
              <a:gd name="connsiteY19" fmla="*/ 69056 h 1309688"/>
              <a:gd name="connsiteX20" fmla="*/ 7144 w 450057"/>
              <a:gd name="connsiteY20" fmla="*/ 47625 h 1309688"/>
              <a:gd name="connsiteX21" fmla="*/ 0 w 450057"/>
              <a:gd name="connsiteY21" fmla="*/ 30956 h 1309688"/>
              <a:gd name="connsiteX22" fmla="*/ 0 w 450057"/>
              <a:gd name="connsiteY22" fmla="*/ 19050 h 1309688"/>
              <a:gd name="connsiteX23" fmla="*/ 2382 w 450057"/>
              <a:gd name="connsiteY23" fmla="*/ 9525 h 1309688"/>
              <a:gd name="connsiteX24" fmla="*/ 9525 w 450057"/>
              <a:gd name="connsiteY24" fmla="*/ 4763 h 1309688"/>
              <a:gd name="connsiteX25" fmla="*/ 28575 w 450057"/>
              <a:gd name="connsiteY25" fmla="*/ 0 h 1309688"/>
              <a:gd name="connsiteX26" fmla="*/ 76200 w 450057"/>
              <a:gd name="connsiteY26" fmla="*/ 4763 h 1309688"/>
              <a:gd name="connsiteX27" fmla="*/ 154782 w 450057"/>
              <a:gd name="connsiteY27" fmla="*/ 30956 h 1309688"/>
              <a:gd name="connsiteX28" fmla="*/ 240507 w 450057"/>
              <a:gd name="connsiteY28" fmla="*/ 66675 h 1309688"/>
              <a:gd name="connsiteX29" fmla="*/ 328613 w 450057"/>
              <a:gd name="connsiteY29" fmla="*/ 107156 h 1309688"/>
              <a:gd name="connsiteX30" fmla="*/ 392907 w 450057"/>
              <a:gd name="connsiteY30" fmla="*/ 145256 h 1309688"/>
              <a:gd name="connsiteX31" fmla="*/ 426244 w 450057"/>
              <a:gd name="connsiteY31" fmla="*/ 169069 h 1309688"/>
              <a:gd name="connsiteX32" fmla="*/ 438150 w 450057"/>
              <a:gd name="connsiteY32" fmla="*/ 183356 h 1309688"/>
              <a:gd name="connsiteX33" fmla="*/ 445294 w 450057"/>
              <a:gd name="connsiteY33" fmla="*/ 197644 h 1309688"/>
              <a:gd name="connsiteX34" fmla="*/ 450057 w 450057"/>
              <a:gd name="connsiteY34" fmla="*/ 214313 h 1309688"/>
              <a:gd name="connsiteX35" fmla="*/ 450057 w 450057"/>
              <a:gd name="connsiteY35" fmla="*/ 226219 h 1309688"/>
              <a:gd name="connsiteX36" fmla="*/ 442913 w 450057"/>
              <a:gd name="connsiteY36" fmla="*/ 247650 h 1309688"/>
              <a:gd name="connsiteX37" fmla="*/ 426244 w 450057"/>
              <a:gd name="connsiteY37" fmla="*/ 266700 h 1309688"/>
              <a:gd name="connsiteX38" fmla="*/ 423863 w 450057"/>
              <a:gd name="connsiteY38" fmla="*/ 333375 h 1309688"/>
              <a:gd name="connsiteX39" fmla="*/ 423863 w 450057"/>
              <a:gd name="connsiteY39" fmla="*/ 478631 h 1309688"/>
              <a:gd name="connsiteX40" fmla="*/ 423863 w 450057"/>
              <a:gd name="connsiteY40" fmla="*/ 70723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0057" h="1309688">
                <a:moveTo>
                  <a:pt x="423863" y="707231"/>
                </a:moveTo>
                <a:lnTo>
                  <a:pt x="423863" y="945356"/>
                </a:lnTo>
                <a:cubicBezTo>
                  <a:pt x="424657" y="1054894"/>
                  <a:pt x="425450" y="1164431"/>
                  <a:pt x="426244" y="1273969"/>
                </a:cubicBezTo>
                <a:lnTo>
                  <a:pt x="200025" y="1309688"/>
                </a:lnTo>
                <a:lnTo>
                  <a:pt x="200025" y="1197769"/>
                </a:lnTo>
                <a:lnTo>
                  <a:pt x="200025" y="1052513"/>
                </a:lnTo>
                <a:lnTo>
                  <a:pt x="200025" y="783431"/>
                </a:lnTo>
                <a:lnTo>
                  <a:pt x="200025" y="647700"/>
                </a:lnTo>
                <a:lnTo>
                  <a:pt x="200025" y="464344"/>
                </a:lnTo>
                <a:lnTo>
                  <a:pt x="197644" y="416719"/>
                </a:lnTo>
                <a:lnTo>
                  <a:pt x="190500" y="376238"/>
                </a:lnTo>
                <a:lnTo>
                  <a:pt x="180975" y="328613"/>
                </a:lnTo>
                <a:lnTo>
                  <a:pt x="169069" y="288131"/>
                </a:lnTo>
                <a:lnTo>
                  <a:pt x="152400" y="252413"/>
                </a:lnTo>
                <a:lnTo>
                  <a:pt x="133350" y="216694"/>
                </a:lnTo>
                <a:lnTo>
                  <a:pt x="111919" y="180975"/>
                </a:lnTo>
                <a:lnTo>
                  <a:pt x="92869" y="154781"/>
                </a:lnTo>
                <a:lnTo>
                  <a:pt x="66675" y="121444"/>
                </a:lnTo>
                <a:lnTo>
                  <a:pt x="47625" y="97631"/>
                </a:lnTo>
                <a:lnTo>
                  <a:pt x="21432" y="69056"/>
                </a:lnTo>
                <a:lnTo>
                  <a:pt x="7144" y="47625"/>
                </a:lnTo>
                <a:lnTo>
                  <a:pt x="0" y="30956"/>
                </a:lnTo>
                <a:lnTo>
                  <a:pt x="0" y="19050"/>
                </a:lnTo>
                <a:lnTo>
                  <a:pt x="2382" y="9525"/>
                </a:lnTo>
                <a:lnTo>
                  <a:pt x="9525" y="4763"/>
                </a:lnTo>
                <a:lnTo>
                  <a:pt x="28575" y="0"/>
                </a:lnTo>
                <a:lnTo>
                  <a:pt x="76200" y="4763"/>
                </a:lnTo>
                <a:lnTo>
                  <a:pt x="154782" y="30956"/>
                </a:lnTo>
                <a:lnTo>
                  <a:pt x="240507" y="66675"/>
                </a:lnTo>
                <a:lnTo>
                  <a:pt x="328613" y="107156"/>
                </a:lnTo>
                <a:lnTo>
                  <a:pt x="392907" y="145256"/>
                </a:lnTo>
                <a:lnTo>
                  <a:pt x="426244" y="169069"/>
                </a:lnTo>
                <a:lnTo>
                  <a:pt x="438150" y="183356"/>
                </a:lnTo>
                <a:lnTo>
                  <a:pt x="445294" y="197644"/>
                </a:lnTo>
                <a:lnTo>
                  <a:pt x="450057" y="214313"/>
                </a:lnTo>
                <a:lnTo>
                  <a:pt x="450057" y="226219"/>
                </a:lnTo>
                <a:lnTo>
                  <a:pt x="442913" y="247650"/>
                </a:lnTo>
                <a:lnTo>
                  <a:pt x="426244" y="266700"/>
                </a:lnTo>
                <a:cubicBezTo>
                  <a:pt x="425450" y="288925"/>
                  <a:pt x="424657" y="311150"/>
                  <a:pt x="423863" y="333375"/>
                </a:cubicBezTo>
                <a:lnTo>
                  <a:pt x="423863" y="478631"/>
                </a:lnTo>
                <a:lnTo>
                  <a:pt x="423863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3A1A3B5-FB23-487F-B329-6003B5BD2554}"/>
              </a:ext>
            </a:extLst>
          </p:cNvPr>
          <p:cNvSpPr/>
          <p:nvPr/>
        </p:nvSpPr>
        <p:spPr>
          <a:xfrm>
            <a:off x="5243513" y="2543175"/>
            <a:ext cx="501650" cy="1360488"/>
          </a:xfrm>
          <a:custGeom>
            <a:avLst/>
            <a:gdLst>
              <a:gd name="connsiteX0" fmla="*/ 133350 w 502443"/>
              <a:gd name="connsiteY0" fmla="*/ 912019 h 1359694"/>
              <a:gd name="connsiteX1" fmla="*/ 119062 w 502443"/>
              <a:gd name="connsiteY1" fmla="*/ 1109663 h 1359694"/>
              <a:gd name="connsiteX2" fmla="*/ 97631 w 502443"/>
              <a:gd name="connsiteY2" fmla="*/ 1359694 h 1359694"/>
              <a:gd name="connsiteX3" fmla="*/ 285750 w 502443"/>
              <a:gd name="connsiteY3" fmla="*/ 1335881 h 1359694"/>
              <a:gd name="connsiteX4" fmla="*/ 304800 w 502443"/>
              <a:gd name="connsiteY4" fmla="*/ 1235869 h 1359694"/>
              <a:gd name="connsiteX5" fmla="*/ 321468 w 502443"/>
              <a:gd name="connsiteY5" fmla="*/ 1123950 h 1359694"/>
              <a:gd name="connsiteX6" fmla="*/ 345281 w 502443"/>
              <a:gd name="connsiteY6" fmla="*/ 983456 h 1359694"/>
              <a:gd name="connsiteX7" fmla="*/ 373856 w 502443"/>
              <a:gd name="connsiteY7" fmla="*/ 809625 h 1359694"/>
              <a:gd name="connsiteX8" fmla="*/ 397668 w 502443"/>
              <a:gd name="connsiteY8" fmla="*/ 659606 h 1359694"/>
              <a:gd name="connsiteX9" fmla="*/ 416718 w 502443"/>
              <a:gd name="connsiteY9" fmla="*/ 528638 h 1359694"/>
              <a:gd name="connsiteX10" fmla="*/ 414337 w 502443"/>
              <a:gd name="connsiteY10" fmla="*/ 490538 h 1359694"/>
              <a:gd name="connsiteX11" fmla="*/ 411956 w 502443"/>
              <a:gd name="connsiteY11" fmla="*/ 457200 h 1359694"/>
              <a:gd name="connsiteX12" fmla="*/ 414337 w 502443"/>
              <a:gd name="connsiteY12" fmla="*/ 428625 h 1359694"/>
              <a:gd name="connsiteX13" fmla="*/ 421481 w 502443"/>
              <a:gd name="connsiteY13" fmla="*/ 402431 h 1359694"/>
              <a:gd name="connsiteX14" fmla="*/ 433387 w 502443"/>
              <a:gd name="connsiteY14" fmla="*/ 378619 h 1359694"/>
              <a:gd name="connsiteX15" fmla="*/ 447675 w 502443"/>
              <a:gd name="connsiteY15" fmla="*/ 361950 h 1359694"/>
              <a:gd name="connsiteX16" fmla="*/ 471487 w 502443"/>
              <a:gd name="connsiteY16" fmla="*/ 342900 h 1359694"/>
              <a:gd name="connsiteX17" fmla="*/ 490537 w 502443"/>
              <a:gd name="connsiteY17" fmla="*/ 330994 h 1359694"/>
              <a:gd name="connsiteX18" fmla="*/ 497681 w 502443"/>
              <a:gd name="connsiteY18" fmla="*/ 321469 h 1359694"/>
              <a:gd name="connsiteX19" fmla="*/ 500062 w 502443"/>
              <a:gd name="connsiteY19" fmla="*/ 311944 h 1359694"/>
              <a:gd name="connsiteX20" fmla="*/ 502443 w 502443"/>
              <a:gd name="connsiteY20" fmla="*/ 297656 h 1359694"/>
              <a:gd name="connsiteX21" fmla="*/ 497681 w 502443"/>
              <a:gd name="connsiteY21" fmla="*/ 280988 h 1359694"/>
              <a:gd name="connsiteX22" fmla="*/ 485775 w 502443"/>
              <a:gd name="connsiteY22" fmla="*/ 252413 h 1359694"/>
              <a:gd name="connsiteX23" fmla="*/ 473868 w 502443"/>
              <a:gd name="connsiteY23" fmla="*/ 233363 h 1359694"/>
              <a:gd name="connsiteX24" fmla="*/ 450056 w 502443"/>
              <a:gd name="connsiteY24" fmla="*/ 204788 h 1359694"/>
              <a:gd name="connsiteX25" fmla="*/ 428625 w 502443"/>
              <a:gd name="connsiteY25" fmla="*/ 183356 h 1359694"/>
              <a:gd name="connsiteX26" fmla="*/ 404812 w 502443"/>
              <a:gd name="connsiteY26" fmla="*/ 157163 h 1359694"/>
              <a:gd name="connsiteX27" fmla="*/ 381000 w 502443"/>
              <a:gd name="connsiteY27" fmla="*/ 135731 h 1359694"/>
              <a:gd name="connsiteX28" fmla="*/ 361950 w 502443"/>
              <a:gd name="connsiteY28" fmla="*/ 119063 h 1359694"/>
              <a:gd name="connsiteX29" fmla="*/ 335756 w 502443"/>
              <a:gd name="connsiteY29" fmla="*/ 100013 h 1359694"/>
              <a:gd name="connsiteX30" fmla="*/ 292893 w 502443"/>
              <a:gd name="connsiteY30" fmla="*/ 73819 h 1359694"/>
              <a:gd name="connsiteX31" fmla="*/ 254793 w 502443"/>
              <a:gd name="connsiteY31" fmla="*/ 54769 h 1359694"/>
              <a:gd name="connsiteX32" fmla="*/ 219075 w 502443"/>
              <a:gd name="connsiteY32" fmla="*/ 40481 h 1359694"/>
              <a:gd name="connsiteX33" fmla="*/ 169068 w 502443"/>
              <a:gd name="connsiteY33" fmla="*/ 26194 h 1359694"/>
              <a:gd name="connsiteX34" fmla="*/ 123825 w 502443"/>
              <a:gd name="connsiteY34" fmla="*/ 19050 h 1359694"/>
              <a:gd name="connsiteX35" fmla="*/ 73818 w 502443"/>
              <a:gd name="connsiteY35" fmla="*/ 16669 h 1359694"/>
              <a:gd name="connsiteX36" fmla="*/ 45243 w 502443"/>
              <a:gd name="connsiteY36" fmla="*/ 9525 h 1359694"/>
              <a:gd name="connsiteX37" fmla="*/ 23812 w 502443"/>
              <a:gd name="connsiteY37" fmla="*/ 2381 h 1359694"/>
              <a:gd name="connsiteX38" fmla="*/ 9525 w 502443"/>
              <a:gd name="connsiteY38" fmla="*/ 0 h 1359694"/>
              <a:gd name="connsiteX39" fmla="*/ 2381 w 502443"/>
              <a:gd name="connsiteY39" fmla="*/ 4763 h 1359694"/>
              <a:gd name="connsiteX40" fmla="*/ 0 w 502443"/>
              <a:gd name="connsiteY40" fmla="*/ 19050 h 1359694"/>
              <a:gd name="connsiteX41" fmla="*/ 7143 w 502443"/>
              <a:gd name="connsiteY41" fmla="*/ 47625 h 1359694"/>
              <a:gd name="connsiteX42" fmla="*/ 23812 w 502443"/>
              <a:gd name="connsiteY42" fmla="*/ 64294 h 1359694"/>
              <a:gd name="connsiteX43" fmla="*/ 54768 w 502443"/>
              <a:gd name="connsiteY43" fmla="*/ 90488 h 1359694"/>
              <a:gd name="connsiteX44" fmla="*/ 78581 w 502443"/>
              <a:gd name="connsiteY44" fmla="*/ 114300 h 1359694"/>
              <a:gd name="connsiteX45" fmla="*/ 109537 w 502443"/>
              <a:gd name="connsiteY45" fmla="*/ 152400 h 1359694"/>
              <a:gd name="connsiteX46" fmla="*/ 133350 w 502443"/>
              <a:gd name="connsiteY46" fmla="*/ 192881 h 1359694"/>
              <a:gd name="connsiteX47" fmla="*/ 147637 w 502443"/>
              <a:gd name="connsiteY47" fmla="*/ 226219 h 1359694"/>
              <a:gd name="connsiteX48" fmla="*/ 154781 w 502443"/>
              <a:gd name="connsiteY48" fmla="*/ 254794 h 1359694"/>
              <a:gd name="connsiteX49" fmla="*/ 164306 w 502443"/>
              <a:gd name="connsiteY49" fmla="*/ 302419 h 1359694"/>
              <a:gd name="connsiteX50" fmla="*/ 169068 w 502443"/>
              <a:gd name="connsiteY50" fmla="*/ 347663 h 1359694"/>
              <a:gd name="connsiteX51" fmla="*/ 171450 w 502443"/>
              <a:gd name="connsiteY51" fmla="*/ 414338 h 1359694"/>
              <a:gd name="connsiteX52" fmla="*/ 171450 w 502443"/>
              <a:gd name="connsiteY52" fmla="*/ 557213 h 1359694"/>
              <a:gd name="connsiteX53" fmla="*/ 150018 w 502443"/>
              <a:gd name="connsiteY53" fmla="*/ 683419 h 1359694"/>
              <a:gd name="connsiteX54" fmla="*/ 133350 w 502443"/>
              <a:gd name="connsiteY54" fmla="*/ 912019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02443" h="1359694">
                <a:moveTo>
                  <a:pt x="133350" y="912019"/>
                </a:moveTo>
                <a:lnTo>
                  <a:pt x="119062" y="1109663"/>
                </a:lnTo>
                <a:lnTo>
                  <a:pt x="97631" y="1359694"/>
                </a:lnTo>
                <a:lnTo>
                  <a:pt x="285750" y="1335881"/>
                </a:lnTo>
                <a:lnTo>
                  <a:pt x="304800" y="1235869"/>
                </a:lnTo>
                <a:lnTo>
                  <a:pt x="321468" y="1123950"/>
                </a:lnTo>
                <a:lnTo>
                  <a:pt x="345281" y="983456"/>
                </a:lnTo>
                <a:lnTo>
                  <a:pt x="373856" y="809625"/>
                </a:lnTo>
                <a:lnTo>
                  <a:pt x="397668" y="659606"/>
                </a:lnTo>
                <a:lnTo>
                  <a:pt x="416718" y="528638"/>
                </a:lnTo>
                <a:lnTo>
                  <a:pt x="414337" y="490538"/>
                </a:lnTo>
                <a:lnTo>
                  <a:pt x="411956" y="457200"/>
                </a:lnTo>
                <a:lnTo>
                  <a:pt x="414337" y="428625"/>
                </a:lnTo>
                <a:lnTo>
                  <a:pt x="421481" y="402431"/>
                </a:lnTo>
                <a:lnTo>
                  <a:pt x="433387" y="378619"/>
                </a:lnTo>
                <a:lnTo>
                  <a:pt x="447675" y="361950"/>
                </a:lnTo>
                <a:lnTo>
                  <a:pt x="471487" y="342900"/>
                </a:lnTo>
                <a:lnTo>
                  <a:pt x="490537" y="330994"/>
                </a:lnTo>
                <a:lnTo>
                  <a:pt x="497681" y="321469"/>
                </a:lnTo>
                <a:lnTo>
                  <a:pt x="500062" y="311944"/>
                </a:lnTo>
                <a:lnTo>
                  <a:pt x="502443" y="297656"/>
                </a:lnTo>
                <a:lnTo>
                  <a:pt x="497681" y="280988"/>
                </a:lnTo>
                <a:lnTo>
                  <a:pt x="485775" y="252413"/>
                </a:lnTo>
                <a:lnTo>
                  <a:pt x="473868" y="233363"/>
                </a:lnTo>
                <a:lnTo>
                  <a:pt x="450056" y="204788"/>
                </a:lnTo>
                <a:lnTo>
                  <a:pt x="428625" y="183356"/>
                </a:lnTo>
                <a:lnTo>
                  <a:pt x="404812" y="157163"/>
                </a:lnTo>
                <a:lnTo>
                  <a:pt x="381000" y="135731"/>
                </a:lnTo>
                <a:lnTo>
                  <a:pt x="361950" y="119063"/>
                </a:lnTo>
                <a:lnTo>
                  <a:pt x="335756" y="100013"/>
                </a:lnTo>
                <a:lnTo>
                  <a:pt x="292893" y="73819"/>
                </a:lnTo>
                <a:lnTo>
                  <a:pt x="254793" y="54769"/>
                </a:lnTo>
                <a:lnTo>
                  <a:pt x="219075" y="40481"/>
                </a:lnTo>
                <a:lnTo>
                  <a:pt x="169068" y="26194"/>
                </a:lnTo>
                <a:lnTo>
                  <a:pt x="123825" y="19050"/>
                </a:lnTo>
                <a:lnTo>
                  <a:pt x="73818" y="16669"/>
                </a:lnTo>
                <a:lnTo>
                  <a:pt x="45243" y="9525"/>
                </a:lnTo>
                <a:lnTo>
                  <a:pt x="23812" y="2381"/>
                </a:lnTo>
                <a:lnTo>
                  <a:pt x="9525" y="0"/>
                </a:lnTo>
                <a:lnTo>
                  <a:pt x="2381" y="4763"/>
                </a:lnTo>
                <a:lnTo>
                  <a:pt x="0" y="19050"/>
                </a:lnTo>
                <a:lnTo>
                  <a:pt x="7143" y="47625"/>
                </a:lnTo>
                <a:lnTo>
                  <a:pt x="23812" y="64294"/>
                </a:lnTo>
                <a:lnTo>
                  <a:pt x="54768" y="90488"/>
                </a:lnTo>
                <a:lnTo>
                  <a:pt x="78581" y="114300"/>
                </a:lnTo>
                <a:lnTo>
                  <a:pt x="109537" y="152400"/>
                </a:lnTo>
                <a:lnTo>
                  <a:pt x="133350" y="192881"/>
                </a:lnTo>
                <a:lnTo>
                  <a:pt x="147637" y="226219"/>
                </a:lnTo>
                <a:lnTo>
                  <a:pt x="154781" y="254794"/>
                </a:lnTo>
                <a:lnTo>
                  <a:pt x="164306" y="302419"/>
                </a:lnTo>
                <a:lnTo>
                  <a:pt x="169068" y="347663"/>
                </a:lnTo>
                <a:lnTo>
                  <a:pt x="171450" y="414338"/>
                </a:lnTo>
                <a:lnTo>
                  <a:pt x="171450" y="557213"/>
                </a:lnTo>
                <a:lnTo>
                  <a:pt x="150018" y="683419"/>
                </a:lnTo>
                <a:lnTo>
                  <a:pt x="133350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48D0FD80-E573-40E8-9375-B5874C8B72C4}"/>
              </a:ext>
            </a:extLst>
          </p:cNvPr>
          <p:cNvSpPr/>
          <p:nvPr/>
        </p:nvSpPr>
        <p:spPr>
          <a:xfrm>
            <a:off x="3409950" y="3630613"/>
            <a:ext cx="3246438" cy="592137"/>
          </a:xfrm>
          <a:custGeom>
            <a:avLst/>
            <a:gdLst>
              <a:gd name="connsiteX0" fmla="*/ 1863156 w 3247970"/>
              <a:gd name="connsiteY0" fmla="*/ 190280 h 591982"/>
              <a:gd name="connsiteX1" fmla="*/ 1736303 w 3247970"/>
              <a:gd name="connsiteY1" fmla="*/ 211422 h 591982"/>
              <a:gd name="connsiteX2" fmla="*/ 1625307 w 3247970"/>
              <a:gd name="connsiteY2" fmla="*/ 229922 h 591982"/>
              <a:gd name="connsiteX3" fmla="*/ 1498453 w 3247970"/>
              <a:gd name="connsiteY3" fmla="*/ 248421 h 591982"/>
              <a:gd name="connsiteX4" fmla="*/ 1345172 w 3247970"/>
              <a:gd name="connsiteY4" fmla="*/ 274849 h 591982"/>
              <a:gd name="connsiteX5" fmla="*/ 1239461 w 3247970"/>
              <a:gd name="connsiteY5" fmla="*/ 290705 h 591982"/>
              <a:gd name="connsiteX6" fmla="*/ 1028039 w 3247970"/>
              <a:gd name="connsiteY6" fmla="*/ 311848 h 591982"/>
              <a:gd name="connsiteX7" fmla="*/ 909115 w 3247970"/>
              <a:gd name="connsiteY7" fmla="*/ 332990 h 591982"/>
              <a:gd name="connsiteX8" fmla="*/ 790190 w 3247970"/>
              <a:gd name="connsiteY8" fmla="*/ 354132 h 591982"/>
              <a:gd name="connsiteX9" fmla="*/ 697693 w 3247970"/>
              <a:gd name="connsiteY9" fmla="*/ 367346 h 591982"/>
              <a:gd name="connsiteX10" fmla="*/ 602553 w 3247970"/>
              <a:gd name="connsiteY10" fmla="*/ 377917 h 591982"/>
              <a:gd name="connsiteX11" fmla="*/ 570839 w 3247970"/>
              <a:gd name="connsiteY11" fmla="*/ 383203 h 591982"/>
              <a:gd name="connsiteX12" fmla="*/ 520627 w 3247970"/>
              <a:gd name="connsiteY12" fmla="*/ 391131 h 591982"/>
              <a:gd name="connsiteX13" fmla="*/ 473057 w 3247970"/>
              <a:gd name="connsiteY13" fmla="*/ 393774 h 591982"/>
              <a:gd name="connsiteX14" fmla="*/ 433415 w 3247970"/>
              <a:gd name="connsiteY14" fmla="*/ 393774 h 591982"/>
              <a:gd name="connsiteX15" fmla="*/ 396416 w 3247970"/>
              <a:gd name="connsiteY15" fmla="*/ 391131 h 591982"/>
              <a:gd name="connsiteX16" fmla="*/ 356775 w 3247970"/>
              <a:gd name="connsiteY16" fmla="*/ 385845 h 591982"/>
              <a:gd name="connsiteX17" fmla="*/ 309205 w 3247970"/>
              <a:gd name="connsiteY17" fmla="*/ 375274 h 591982"/>
              <a:gd name="connsiteX18" fmla="*/ 229922 w 3247970"/>
              <a:gd name="connsiteY18" fmla="*/ 348846 h 591982"/>
              <a:gd name="connsiteX19" fmla="*/ 166495 w 3247970"/>
              <a:gd name="connsiteY19" fmla="*/ 322419 h 591982"/>
              <a:gd name="connsiteX20" fmla="*/ 113639 w 3247970"/>
              <a:gd name="connsiteY20" fmla="*/ 295991 h 591982"/>
              <a:gd name="connsiteX21" fmla="*/ 21142 w 3247970"/>
              <a:gd name="connsiteY21" fmla="*/ 243136 h 591982"/>
              <a:gd name="connsiteX22" fmla="*/ 0 w 3247970"/>
              <a:gd name="connsiteY22" fmla="*/ 335633 h 591982"/>
              <a:gd name="connsiteX23" fmla="*/ 79283 w 3247970"/>
              <a:gd name="connsiteY23" fmla="*/ 383203 h 591982"/>
              <a:gd name="connsiteX24" fmla="*/ 150638 w 3247970"/>
              <a:gd name="connsiteY24" fmla="*/ 438701 h 591982"/>
              <a:gd name="connsiteX25" fmla="*/ 216708 w 3247970"/>
              <a:gd name="connsiteY25" fmla="*/ 488914 h 591982"/>
              <a:gd name="connsiteX26" fmla="*/ 277492 w 3247970"/>
              <a:gd name="connsiteY26" fmla="*/ 533841 h 591982"/>
              <a:gd name="connsiteX27" fmla="*/ 327704 w 3247970"/>
              <a:gd name="connsiteY27" fmla="*/ 560268 h 591982"/>
              <a:gd name="connsiteX28" fmla="*/ 367346 w 3247970"/>
              <a:gd name="connsiteY28" fmla="*/ 576125 h 591982"/>
              <a:gd name="connsiteX29" fmla="*/ 412273 w 3247970"/>
              <a:gd name="connsiteY29" fmla="*/ 586696 h 591982"/>
              <a:gd name="connsiteX30" fmla="*/ 454557 w 3247970"/>
              <a:gd name="connsiteY30" fmla="*/ 591982 h 591982"/>
              <a:gd name="connsiteX31" fmla="*/ 502127 w 3247970"/>
              <a:gd name="connsiteY31" fmla="*/ 586696 h 591982"/>
              <a:gd name="connsiteX32" fmla="*/ 531198 w 3247970"/>
              <a:gd name="connsiteY32" fmla="*/ 581411 h 591982"/>
              <a:gd name="connsiteX33" fmla="*/ 576125 w 3247970"/>
              <a:gd name="connsiteY33" fmla="*/ 576125 h 591982"/>
              <a:gd name="connsiteX34" fmla="*/ 621052 w 3247970"/>
              <a:gd name="connsiteY34" fmla="*/ 573482 h 591982"/>
              <a:gd name="connsiteX35" fmla="*/ 663337 w 3247970"/>
              <a:gd name="connsiteY35" fmla="*/ 565554 h 591982"/>
              <a:gd name="connsiteX36" fmla="*/ 710907 w 3247970"/>
              <a:gd name="connsiteY36" fmla="*/ 557626 h 591982"/>
              <a:gd name="connsiteX37" fmla="*/ 890615 w 3247970"/>
              <a:gd name="connsiteY37" fmla="*/ 531198 h 591982"/>
              <a:gd name="connsiteX38" fmla="*/ 1062396 w 3247970"/>
              <a:gd name="connsiteY38" fmla="*/ 499485 h 591982"/>
              <a:gd name="connsiteX39" fmla="*/ 1279103 w 3247970"/>
              <a:gd name="connsiteY39" fmla="*/ 462486 h 591982"/>
              <a:gd name="connsiteX40" fmla="*/ 1466740 w 3247970"/>
              <a:gd name="connsiteY40" fmla="*/ 430773 h 591982"/>
              <a:gd name="connsiteX41" fmla="*/ 1688733 w 3247970"/>
              <a:gd name="connsiteY41" fmla="*/ 399059 h 591982"/>
              <a:gd name="connsiteX42" fmla="*/ 1926583 w 3247970"/>
              <a:gd name="connsiteY42" fmla="*/ 367346 h 591982"/>
              <a:gd name="connsiteX43" fmla="*/ 2074578 w 3247970"/>
              <a:gd name="connsiteY43" fmla="*/ 348846 h 591982"/>
              <a:gd name="connsiteX44" fmla="*/ 2196146 w 3247970"/>
              <a:gd name="connsiteY44" fmla="*/ 335633 h 591982"/>
              <a:gd name="connsiteX45" fmla="*/ 2404925 w 3247970"/>
              <a:gd name="connsiteY45" fmla="*/ 314490 h 591982"/>
              <a:gd name="connsiteX46" fmla="*/ 2584634 w 3247970"/>
              <a:gd name="connsiteY46" fmla="*/ 301277 h 591982"/>
              <a:gd name="connsiteX47" fmla="*/ 2716772 w 3247970"/>
              <a:gd name="connsiteY47" fmla="*/ 293348 h 591982"/>
              <a:gd name="connsiteX48" fmla="*/ 2819841 w 3247970"/>
              <a:gd name="connsiteY48" fmla="*/ 288063 h 591982"/>
              <a:gd name="connsiteX49" fmla="*/ 2930837 w 3247970"/>
              <a:gd name="connsiteY49" fmla="*/ 288063 h 591982"/>
              <a:gd name="connsiteX50" fmla="*/ 3070904 w 3247970"/>
              <a:gd name="connsiteY50" fmla="*/ 285420 h 591982"/>
              <a:gd name="connsiteX51" fmla="*/ 3152830 w 3247970"/>
              <a:gd name="connsiteY51" fmla="*/ 288063 h 591982"/>
              <a:gd name="connsiteX52" fmla="*/ 3192472 w 3247970"/>
              <a:gd name="connsiteY52" fmla="*/ 274849 h 591982"/>
              <a:gd name="connsiteX53" fmla="*/ 3213614 w 3247970"/>
              <a:gd name="connsiteY53" fmla="*/ 266920 h 591982"/>
              <a:gd name="connsiteX54" fmla="*/ 3234756 w 3247970"/>
              <a:gd name="connsiteY54" fmla="*/ 251064 h 591982"/>
              <a:gd name="connsiteX55" fmla="*/ 3245327 w 3247970"/>
              <a:gd name="connsiteY55" fmla="*/ 235207 h 591982"/>
              <a:gd name="connsiteX56" fmla="*/ 3247970 w 3247970"/>
              <a:gd name="connsiteY56" fmla="*/ 224636 h 591982"/>
              <a:gd name="connsiteX57" fmla="*/ 3247970 w 3247970"/>
              <a:gd name="connsiteY57" fmla="*/ 214065 h 591982"/>
              <a:gd name="connsiteX58" fmla="*/ 3240042 w 3247970"/>
              <a:gd name="connsiteY58" fmla="*/ 192923 h 591982"/>
              <a:gd name="connsiteX59" fmla="*/ 3229471 w 3247970"/>
              <a:gd name="connsiteY59" fmla="*/ 177066 h 591982"/>
              <a:gd name="connsiteX60" fmla="*/ 3210971 w 3247970"/>
              <a:gd name="connsiteY60" fmla="*/ 158567 h 591982"/>
              <a:gd name="connsiteX61" fmla="*/ 3181901 w 3247970"/>
              <a:gd name="connsiteY61" fmla="*/ 134782 h 591982"/>
              <a:gd name="connsiteX62" fmla="*/ 3136974 w 3247970"/>
              <a:gd name="connsiteY62" fmla="*/ 105711 h 591982"/>
              <a:gd name="connsiteX63" fmla="*/ 3062976 w 3247970"/>
              <a:gd name="connsiteY63" fmla="*/ 68712 h 591982"/>
              <a:gd name="connsiteX64" fmla="*/ 2999549 w 3247970"/>
              <a:gd name="connsiteY64" fmla="*/ 47570 h 591982"/>
              <a:gd name="connsiteX65" fmla="*/ 2899124 w 3247970"/>
              <a:gd name="connsiteY65" fmla="*/ 18500 h 591982"/>
              <a:gd name="connsiteX66" fmla="*/ 2817198 w 3247970"/>
              <a:gd name="connsiteY66" fmla="*/ 0 h 591982"/>
              <a:gd name="connsiteX67" fmla="*/ 2801341 w 3247970"/>
              <a:gd name="connsiteY67" fmla="*/ 2643 h 591982"/>
              <a:gd name="connsiteX68" fmla="*/ 2751129 w 3247970"/>
              <a:gd name="connsiteY68" fmla="*/ 21142 h 591982"/>
              <a:gd name="connsiteX69" fmla="*/ 2674488 w 3247970"/>
              <a:gd name="connsiteY69" fmla="*/ 55499 h 591982"/>
              <a:gd name="connsiteX70" fmla="*/ 2650703 w 3247970"/>
              <a:gd name="connsiteY70" fmla="*/ 66070 h 591982"/>
              <a:gd name="connsiteX71" fmla="*/ 2507993 w 3247970"/>
              <a:gd name="connsiteY71" fmla="*/ 92497 h 591982"/>
              <a:gd name="connsiteX72" fmla="*/ 2325642 w 3247970"/>
              <a:gd name="connsiteY72" fmla="*/ 124211 h 591982"/>
              <a:gd name="connsiteX73" fmla="*/ 2175004 w 3247970"/>
              <a:gd name="connsiteY73" fmla="*/ 147996 h 591982"/>
              <a:gd name="connsiteX74" fmla="*/ 2124791 w 3247970"/>
              <a:gd name="connsiteY74" fmla="*/ 158567 h 591982"/>
              <a:gd name="connsiteX75" fmla="*/ 1958296 w 3247970"/>
              <a:gd name="connsiteY75" fmla="*/ 174423 h 591982"/>
              <a:gd name="connsiteX76" fmla="*/ 1863156 w 3247970"/>
              <a:gd name="connsiteY76" fmla="*/ 190280 h 59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47970" h="591982">
                <a:moveTo>
                  <a:pt x="1863156" y="190280"/>
                </a:moveTo>
                <a:lnTo>
                  <a:pt x="1736303" y="211422"/>
                </a:lnTo>
                <a:lnTo>
                  <a:pt x="1625307" y="229922"/>
                </a:lnTo>
                <a:lnTo>
                  <a:pt x="1498453" y="248421"/>
                </a:lnTo>
                <a:lnTo>
                  <a:pt x="1345172" y="274849"/>
                </a:lnTo>
                <a:lnTo>
                  <a:pt x="1239461" y="290705"/>
                </a:lnTo>
                <a:lnTo>
                  <a:pt x="1028039" y="311848"/>
                </a:lnTo>
                <a:lnTo>
                  <a:pt x="909115" y="332990"/>
                </a:lnTo>
                <a:lnTo>
                  <a:pt x="790190" y="354132"/>
                </a:lnTo>
                <a:lnTo>
                  <a:pt x="697693" y="367346"/>
                </a:lnTo>
                <a:lnTo>
                  <a:pt x="602553" y="377917"/>
                </a:lnTo>
                <a:lnTo>
                  <a:pt x="570839" y="383203"/>
                </a:lnTo>
                <a:lnTo>
                  <a:pt x="520627" y="391131"/>
                </a:lnTo>
                <a:lnTo>
                  <a:pt x="473057" y="393774"/>
                </a:lnTo>
                <a:lnTo>
                  <a:pt x="433415" y="393774"/>
                </a:lnTo>
                <a:lnTo>
                  <a:pt x="396416" y="391131"/>
                </a:lnTo>
                <a:lnTo>
                  <a:pt x="356775" y="385845"/>
                </a:lnTo>
                <a:lnTo>
                  <a:pt x="309205" y="375274"/>
                </a:lnTo>
                <a:lnTo>
                  <a:pt x="229922" y="348846"/>
                </a:lnTo>
                <a:lnTo>
                  <a:pt x="166495" y="322419"/>
                </a:lnTo>
                <a:lnTo>
                  <a:pt x="113639" y="295991"/>
                </a:lnTo>
                <a:lnTo>
                  <a:pt x="21142" y="243136"/>
                </a:lnTo>
                <a:lnTo>
                  <a:pt x="0" y="335633"/>
                </a:lnTo>
                <a:lnTo>
                  <a:pt x="79283" y="383203"/>
                </a:lnTo>
                <a:lnTo>
                  <a:pt x="150638" y="438701"/>
                </a:lnTo>
                <a:lnTo>
                  <a:pt x="216708" y="488914"/>
                </a:lnTo>
                <a:lnTo>
                  <a:pt x="277492" y="533841"/>
                </a:lnTo>
                <a:lnTo>
                  <a:pt x="327704" y="560268"/>
                </a:lnTo>
                <a:lnTo>
                  <a:pt x="367346" y="576125"/>
                </a:lnTo>
                <a:lnTo>
                  <a:pt x="412273" y="586696"/>
                </a:lnTo>
                <a:lnTo>
                  <a:pt x="454557" y="591982"/>
                </a:lnTo>
                <a:lnTo>
                  <a:pt x="502127" y="586696"/>
                </a:lnTo>
                <a:lnTo>
                  <a:pt x="531198" y="581411"/>
                </a:lnTo>
                <a:lnTo>
                  <a:pt x="576125" y="576125"/>
                </a:lnTo>
                <a:lnTo>
                  <a:pt x="621052" y="573482"/>
                </a:lnTo>
                <a:lnTo>
                  <a:pt x="663337" y="565554"/>
                </a:lnTo>
                <a:lnTo>
                  <a:pt x="710907" y="557626"/>
                </a:lnTo>
                <a:lnTo>
                  <a:pt x="890615" y="531198"/>
                </a:lnTo>
                <a:lnTo>
                  <a:pt x="1062396" y="499485"/>
                </a:lnTo>
                <a:lnTo>
                  <a:pt x="1279103" y="462486"/>
                </a:lnTo>
                <a:lnTo>
                  <a:pt x="1466740" y="430773"/>
                </a:lnTo>
                <a:lnTo>
                  <a:pt x="1688733" y="399059"/>
                </a:lnTo>
                <a:lnTo>
                  <a:pt x="1926583" y="367346"/>
                </a:lnTo>
                <a:lnTo>
                  <a:pt x="2074578" y="348846"/>
                </a:lnTo>
                <a:lnTo>
                  <a:pt x="2196146" y="335633"/>
                </a:lnTo>
                <a:lnTo>
                  <a:pt x="2404925" y="314490"/>
                </a:lnTo>
                <a:lnTo>
                  <a:pt x="2584634" y="301277"/>
                </a:lnTo>
                <a:lnTo>
                  <a:pt x="2716772" y="293348"/>
                </a:lnTo>
                <a:lnTo>
                  <a:pt x="2819841" y="288063"/>
                </a:lnTo>
                <a:lnTo>
                  <a:pt x="2930837" y="288063"/>
                </a:lnTo>
                <a:lnTo>
                  <a:pt x="3070904" y="285420"/>
                </a:lnTo>
                <a:lnTo>
                  <a:pt x="3152830" y="288063"/>
                </a:lnTo>
                <a:lnTo>
                  <a:pt x="3192472" y="274849"/>
                </a:lnTo>
                <a:lnTo>
                  <a:pt x="3213614" y="266920"/>
                </a:lnTo>
                <a:lnTo>
                  <a:pt x="3234756" y="251064"/>
                </a:lnTo>
                <a:lnTo>
                  <a:pt x="3245327" y="235207"/>
                </a:lnTo>
                <a:lnTo>
                  <a:pt x="3247970" y="224636"/>
                </a:lnTo>
                <a:lnTo>
                  <a:pt x="3247970" y="214065"/>
                </a:lnTo>
                <a:lnTo>
                  <a:pt x="3240042" y="192923"/>
                </a:lnTo>
                <a:lnTo>
                  <a:pt x="3229471" y="177066"/>
                </a:lnTo>
                <a:lnTo>
                  <a:pt x="3210971" y="158567"/>
                </a:lnTo>
                <a:lnTo>
                  <a:pt x="3181901" y="134782"/>
                </a:lnTo>
                <a:lnTo>
                  <a:pt x="3136974" y="105711"/>
                </a:lnTo>
                <a:lnTo>
                  <a:pt x="3062976" y="68712"/>
                </a:lnTo>
                <a:lnTo>
                  <a:pt x="2999549" y="47570"/>
                </a:lnTo>
                <a:lnTo>
                  <a:pt x="2899124" y="18500"/>
                </a:lnTo>
                <a:lnTo>
                  <a:pt x="2817198" y="0"/>
                </a:lnTo>
                <a:lnTo>
                  <a:pt x="2801341" y="2643"/>
                </a:lnTo>
                <a:lnTo>
                  <a:pt x="2751129" y="21142"/>
                </a:lnTo>
                <a:lnTo>
                  <a:pt x="2674488" y="55499"/>
                </a:lnTo>
                <a:lnTo>
                  <a:pt x="2650703" y="66070"/>
                </a:lnTo>
                <a:lnTo>
                  <a:pt x="2507993" y="92497"/>
                </a:lnTo>
                <a:lnTo>
                  <a:pt x="2325642" y="124211"/>
                </a:lnTo>
                <a:lnTo>
                  <a:pt x="2175004" y="147996"/>
                </a:lnTo>
                <a:lnTo>
                  <a:pt x="2124791" y="158567"/>
                </a:lnTo>
                <a:lnTo>
                  <a:pt x="1958296" y="174423"/>
                </a:lnTo>
                <a:lnTo>
                  <a:pt x="1863156" y="1902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86DD8E82-885A-434B-BF9C-6DACD5C69826}"/>
              </a:ext>
            </a:extLst>
          </p:cNvPr>
          <p:cNvSpPr/>
          <p:nvPr/>
        </p:nvSpPr>
        <p:spPr>
          <a:xfrm>
            <a:off x="3941763" y="4100513"/>
            <a:ext cx="355600" cy="1824037"/>
          </a:xfrm>
          <a:custGeom>
            <a:avLst/>
            <a:gdLst>
              <a:gd name="connsiteX0" fmla="*/ 345281 w 357187"/>
              <a:gd name="connsiteY0" fmla="*/ 626268 h 1824037"/>
              <a:gd name="connsiteX1" fmla="*/ 333375 w 357187"/>
              <a:gd name="connsiteY1" fmla="*/ 831056 h 1824037"/>
              <a:gd name="connsiteX2" fmla="*/ 323850 w 357187"/>
              <a:gd name="connsiteY2" fmla="*/ 1016793 h 1824037"/>
              <a:gd name="connsiteX3" fmla="*/ 314325 w 357187"/>
              <a:gd name="connsiteY3" fmla="*/ 1204912 h 1824037"/>
              <a:gd name="connsiteX4" fmla="*/ 311944 w 357187"/>
              <a:gd name="connsiteY4" fmla="*/ 1269206 h 1824037"/>
              <a:gd name="connsiteX5" fmla="*/ 264319 w 357187"/>
              <a:gd name="connsiteY5" fmla="*/ 1695450 h 1824037"/>
              <a:gd name="connsiteX6" fmla="*/ 254794 w 357187"/>
              <a:gd name="connsiteY6" fmla="*/ 1721643 h 1824037"/>
              <a:gd name="connsiteX7" fmla="*/ 238125 w 357187"/>
              <a:gd name="connsiteY7" fmla="*/ 1754981 h 1824037"/>
              <a:gd name="connsiteX8" fmla="*/ 216694 w 357187"/>
              <a:gd name="connsiteY8" fmla="*/ 1788318 h 1824037"/>
              <a:gd name="connsiteX9" fmla="*/ 197644 w 357187"/>
              <a:gd name="connsiteY9" fmla="*/ 1809750 h 1824037"/>
              <a:gd name="connsiteX10" fmla="*/ 176212 w 357187"/>
              <a:gd name="connsiteY10" fmla="*/ 1821656 h 1824037"/>
              <a:gd name="connsiteX11" fmla="*/ 157162 w 357187"/>
              <a:gd name="connsiteY11" fmla="*/ 1824037 h 1824037"/>
              <a:gd name="connsiteX12" fmla="*/ 147637 w 357187"/>
              <a:gd name="connsiteY12" fmla="*/ 1821656 h 1824037"/>
              <a:gd name="connsiteX13" fmla="*/ 133350 w 357187"/>
              <a:gd name="connsiteY13" fmla="*/ 1812131 h 1824037"/>
              <a:gd name="connsiteX14" fmla="*/ 116681 w 357187"/>
              <a:gd name="connsiteY14" fmla="*/ 1793081 h 1824037"/>
              <a:gd name="connsiteX15" fmla="*/ 90487 w 357187"/>
              <a:gd name="connsiteY15" fmla="*/ 1747837 h 1824037"/>
              <a:gd name="connsiteX16" fmla="*/ 64294 w 357187"/>
              <a:gd name="connsiteY16" fmla="*/ 1697831 h 1824037"/>
              <a:gd name="connsiteX17" fmla="*/ 42862 w 357187"/>
              <a:gd name="connsiteY17" fmla="*/ 1654968 h 1824037"/>
              <a:gd name="connsiteX18" fmla="*/ 26194 w 357187"/>
              <a:gd name="connsiteY18" fmla="*/ 1607343 h 1824037"/>
              <a:gd name="connsiteX19" fmla="*/ 16669 w 357187"/>
              <a:gd name="connsiteY19" fmla="*/ 1578768 h 1824037"/>
              <a:gd name="connsiteX20" fmla="*/ 11906 w 357187"/>
              <a:gd name="connsiteY20" fmla="*/ 1554956 h 1824037"/>
              <a:gd name="connsiteX21" fmla="*/ 4762 w 357187"/>
              <a:gd name="connsiteY21" fmla="*/ 1521618 h 1824037"/>
              <a:gd name="connsiteX22" fmla="*/ 0 w 357187"/>
              <a:gd name="connsiteY22" fmla="*/ 1481137 h 1824037"/>
              <a:gd name="connsiteX23" fmla="*/ 0 w 357187"/>
              <a:gd name="connsiteY23" fmla="*/ 1457325 h 1824037"/>
              <a:gd name="connsiteX24" fmla="*/ 2381 w 357187"/>
              <a:gd name="connsiteY24" fmla="*/ 1443037 h 1824037"/>
              <a:gd name="connsiteX25" fmla="*/ 23812 w 357187"/>
              <a:gd name="connsiteY25" fmla="*/ 1352550 h 1824037"/>
              <a:gd name="connsiteX26" fmla="*/ 50006 w 357187"/>
              <a:gd name="connsiteY26" fmla="*/ 1240631 h 1824037"/>
              <a:gd name="connsiteX27" fmla="*/ 73819 w 357187"/>
              <a:gd name="connsiteY27" fmla="*/ 1121568 h 1824037"/>
              <a:gd name="connsiteX28" fmla="*/ 95250 w 357187"/>
              <a:gd name="connsiteY28" fmla="*/ 1004887 h 1824037"/>
              <a:gd name="connsiteX29" fmla="*/ 111919 w 357187"/>
              <a:gd name="connsiteY29" fmla="*/ 897731 h 1824037"/>
              <a:gd name="connsiteX30" fmla="*/ 123825 w 357187"/>
              <a:gd name="connsiteY30" fmla="*/ 823912 h 1824037"/>
              <a:gd name="connsiteX31" fmla="*/ 133350 w 357187"/>
              <a:gd name="connsiteY31" fmla="*/ 752475 h 1824037"/>
              <a:gd name="connsiteX32" fmla="*/ 138112 w 357187"/>
              <a:gd name="connsiteY32" fmla="*/ 664368 h 1824037"/>
              <a:gd name="connsiteX33" fmla="*/ 145256 w 357187"/>
              <a:gd name="connsiteY33" fmla="*/ 578643 h 1824037"/>
              <a:gd name="connsiteX34" fmla="*/ 147637 w 357187"/>
              <a:gd name="connsiteY34" fmla="*/ 516731 h 1824037"/>
              <a:gd name="connsiteX35" fmla="*/ 152400 w 357187"/>
              <a:gd name="connsiteY35" fmla="*/ 419100 h 1824037"/>
              <a:gd name="connsiteX36" fmla="*/ 154781 w 357187"/>
              <a:gd name="connsiteY36" fmla="*/ 300037 h 1824037"/>
              <a:gd name="connsiteX37" fmla="*/ 157162 w 357187"/>
              <a:gd name="connsiteY37" fmla="*/ 9525 h 1824037"/>
              <a:gd name="connsiteX38" fmla="*/ 323850 w 357187"/>
              <a:gd name="connsiteY38" fmla="*/ 0 h 1824037"/>
              <a:gd name="connsiteX39" fmla="*/ 340519 w 357187"/>
              <a:gd name="connsiteY39" fmla="*/ 100012 h 1824037"/>
              <a:gd name="connsiteX40" fmla="*/ 345281 w 357187"/>
              <a:gd name="connsiteY40" fmla="*/ 145256 h 1824037"/>
              <a:gd name="connsiteX41" fmla="*/ 352425 w 357187"/>
              <a:gd name="connsiteY41" fmla="*/ 214312 h 1824037"/>
              <a:gd name="connsiteX42" fmla="*/ 354806 w 357187"/>
              <a:gd name="connsiteY42" fmla="*/ 302418 h 1824037"/>
              <a:gd name="connsiteX43" fmla="*/ 357187 w 357187"/>
              <a:gd name="connsiteY43" fmla="*/ 421481 h 1824037"/>
              <a:gd name="connsiteX44" fmla="*/ 357187 w 357187"/>
              <a:gd name="connsiteY44" fmla="*/ 459581 h 1824037"/>
              <a:gd name="connsiteX45" fmla="*/ 345281 w 357187"/>
              <a:gd name="connsiteY45" fmla="*/ 626268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187" h="1824037">
                <a:moveTo>
                  <a:pt x="345281" y="626268"/>
                </a:moveTo>
                <a:lnTo>
                  <a:pt x="333375" y="831056"/>
                </a:lnTo>
                <a:lnTo>
                  <a:pt x="323850" y="1016793"/>
                </a:lnTo>
                <a:lnTo>
                  <a:pt x="314325" y="1204912"/>
                </a:lnTo>
                <a:cubicBezTo>
                  <a:pt x="313531" y="1226343"/>
                  <a:pt x="312738" y="1247775"/>
                  <a:pt x="311944" y="1269206"/>
                </a:cubicBezTo>
                <a:lnTo>
                  <a:pt x="264319" y="1695450"/>
                </a:lnTo>
                <a:lnTo>
                  <a:pt x="254794" y="1721643"/>
                </a:lnTo>
                <a:lnTo>
                  <a:pt x="238125" y="1754981"/>
                </a:lnTo>
                <a:lnTo>
                  <a:pt x="216694" y="1788318"/>
                </a:lnTo>
                <a:lnTo>
                  <a:pt x="197644" y="1809750"/>
                </a:lnTo>
                <a:lnTo>
                  <a:pt x="176212" y="1821656"/>
                </a:lnTo>
                <a:lnTo>
                  <a:pt x="157162" y="1824037"/>
                </a:lnTo>
                <a:lnTo>
                  <a:pt x="147637" y="1821656"/>
                </a:lnTo>
                <a:lnTo>
                  <a:pt x="133350" y="1812131"/>
                </a:lnTo>
                <a:lnTo>
                  <a:pt x="116681" y="1793081"/>
                </a:lnTo>
                <a:lnTo>
                  <a:pt x="90487" y="1747837"/>
                </a:lnTo>
                <a:lnTo>
                  <a:pt x="64294" y="1697831"/>
                </a:lnTo>
                <a:lnTo>
                  <a:pt x="42862" y="1654968"/>
                </a:lnTo>
                <a:lnTo>
                  <a:pt x="26194" y="1607343"/>
                </a:lnTo>
                <a:lnTo>
                  <a:pt x="16669" y="1578768"/>
                </a:lnTo>
                <a:lnTo>
                  <a:pt x="11906" y="1554956"/>
                </a:lnTo>
                <a:lnTo>
                  <a:pt x="4762" y="1521618"/>
                </a:lnTo>
                <a:lnTo>
                  <a:pt x="0" y="1481137"/>
                </a:lnTo>
                <a:lnTo>
                  <a:pt x="0" y="1457325"/>
                </a:lnTo>
                <a:lnTo>
                  <a:pt x="2381" y="1443037"/>
                </a:lnTo>
                <a:lnTo>
                  <a:pt x="23812" y="1352550"/>
                </a:lnTo>
                <a:lnTo>
                  <a:pt x="50006" y="1240631"/>
                </a:lnTo>
                <a:lnTo>
                  <a:pt x="73819" y="1121568"/>
                </a:lnTo>
                <a:lnTo>
                  <a:pt x="95250" y="1004887"/>
                </a:lnTo>
                <a:lnTo>
                  <a:pt x="111919" y="897731"/>
                </a:lnTo>
                <a:lnTo>
                  <a:pt x="123825" y="823912"/>
                </a:lnTo>
                <a:lnTo>
                  <a:pt x="133350" y="752475"/>
                </a:lnTo>
                <a:lnTo>
                  <a:pt x="138112" y="664368"/>
                </a:lnTo>
                <a:lnTo>
                  <a:pt x="145256" y="578643"/>
                </a:lnTo>
                <a:cubicBezTo>
                  <a:pt x="146050" y="558006"/>
                  <a:pt x="146843" y="537368"/>
                  <a:pt x="147637" y="516731"/>
                </a:cubicBezTo>
                <a:lnTo>
                  <a:pt x="152400" y="419100"/>
                </a:lnTo>
                <a:cubicBezTo>
                  <a:pt x="153194" y="379412"/>
                  <a:pt x="153987" y="339725"/>
                  <a:pt x="154781" y="300037"/>
                </a:cubicBezTo>
                <a:cubicBezTo>
                  <a:pt x="155575" y="203200"/>
                  <a:pt x="156368" y="106362"/>
                  <a:pt x="157162" y="9525"/>
                </a:cubicBezTo>
                <a:lnTo>
                  <a:pt x="323850" y="0"/>
                </a:lnTo>
                <a:lnTo>
                  <a:pt x="340519" y="100012"/>
                </a:lnTo>
                <a:lnTo>
                  <a:pt x="345281" y="145256"/>
                </a:lnTo>
                <a:lnTo>
                  <a:pt x="352425" y="214312"/>
                </a:lnTo>
                <a:cubicBezTo>
                  <a:pt x="353219" y="243681"/>
                  <a:pt x="354012" y="273049"/>
                  <a:pt x="354806" y="302418"/>
                </a:cubicBezTo>
                <a:cubicBezTo>
                  <a:pt x="355600" y="342106"/>
                  <a:pt x="356393" y="381793"/>
                  <a:pt x="357187" y="421481"/>
                </a:cubicBezTo>
                <a:lnTo>
                  <a:pt x="357187" y="459581"/>
                </a:lnTo>
                <a:lnTo>
                  <a:pt x="345281" y="6262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502A0B0-72F8-4970-9D15-25A8BE4248C3}"/>
              </a:ext>
            </a:extLst>
          </p:cNvPr>
          <p:cNvSpPr/>
          <p:nvPr/>
        </p:nvSpPr>
        <p:spPr>
          <a:xfrm>
            <a:off x="4143375" y="4976813"/>
            <a:ext cx="904875" cy="919162"/>
          </a:xfrm>
          <a:custGeom>
            <a:avLst/>
            <a:gdLst>
              <a:gd name="connsiteX0" fmla="*/ 740569 w 904875"/>
              <a:gd name="connsiteY0" fmla="*/ 207168 h 919162"/>
              <a:gd name="connsiteX1" fmla="*/ 631031 w 904875"/>
              <a:gd name="connsiteY1" fmla="*/ 309562 h 919162"/>
              <a:gd name="connsiteX2" fmla="*/ 533400 w 904875"/>
              <a:gd name="connsiteY2" fmla="*/ 400050 h 919162"/>
              <a:gd name="connsiteX3" fmla="*/ 442913 w 904875"/>
              <a:gd name="connsiteY3" fmla="*/ 476250 h 919162"/>
              <a:gd name="connsiteX4" fmla="*/ 347663 w 904875"/>
              <a:gd name="connsiteY4" fmla="*/ 554831 h 919162"/>
              <a:gd name="connsiteX5" fmla="*/ 278606 w 904875"/>
              <a:gd name="connsiteY5" fmla="*/ 616743 h 919162"/>
              <a:gd name="connsiteX6" fmla="*/ 188119 w 904875"/>
              <a:gd name="connsiteY6" fmla="*/ 697706 h 919162"/>
              <a:gd name="connsiteX7" fmla="*/ 111919 w 904875"/>
              <a:gd name="connsiteY7" fmla="*/ 766762 h 919162"/>
              <a:gd name="connsiteX8" fmla="*/ 69056 w 904875"/>
              <a:gd name="connsiteY8" fmla="*/ 812006 h 919162"/>
              <a:gd name="connsiteX9" fmla="*/ 59531 w 904875"/>
              <a:gd name="connsiteY9" fmla="*/ 826293 h 919162"/>
              <a:gd name="connsiteX10" fmla="*/ 33338 w 904875"/>
              <a:gd name="connsiteY10" fmla="*/ 876300 h 919162"/>
              <a:gd name="connsiteX11" fmla="*/ 0 w 904875"/>
              <a:gd name="connsiteY11" fmla="*/ 919162 h 919162"/>
              <a:gd name="connsiteX12" fmla="*/ 107156 w 904875"/>
              <a:gd name="connsiteY12" fmla="*/ 340518 h 919162"/>
              <a:gd name="connsiteX13" fmla="*/ 109538 w 904875"/>
              <a:gd name="connsiteY13" fmla="*/ 400050 h 919162"/>
              <a:gd name="connsiteX14" fmla="*/ 114300 w 904875"/>
              <a:gd name="connsiteY14" fmla="*/ 421481 h 919162"/>
              <a:gd name="connsiteX15" fmla="*/ 119063 w 904875"/>
              <a:gd name="connsiteY15" fmla="*/ 431006 h 919162"/>
              <a:gd name="connsiteX16" fmla="*/ 123825 w 904875"/>
              <a:gd name="connsiteY16" fmla="*/ 433387 h 919162"/>
              <a:gd name="connsiteX17" fmla="*/ 135731 w 904875"/>
              <a:gd name="connsiteY17" fmla="*/ 438150 h 919162"/>
              <a:gd name="connsiteX18" fmla="*/ 150019 w 904875"/>
              <a:gd name="connsiteY18" fmla="*/ 438150 h 919162"/>
              <a:gd name="connsiteX19" fmla="*/ 183356 w 904875"/>
              <a:gd name="connsiteY19" fmla="*/ 426243 h 919162"/>
              <a:gd name="connsiteX20" fmla="*/ 202406 w 904875"/>
              <a:gd name="connsiteY20" fmla="*/ 416718 h 919162"/>
              <a:gd name="connsiteX21" fmla="*/ 247650 w 904875"/>
              <a:gd name="connsiteY21" fmla="*/ 402431 h 919162"/>
              <a:gd name="connsiteX22" fmla="*/ 311944 w 904875"/>
              <a:gd name="connsiteY22" fmla="*/ 371475 h 919162"/>
              <a:gd name="connsiteX23" fmla="*/ 428625 w 904875"/>
              <a:gd name="connsiteY23" fmla="*/ 304800 h 919162"/>
              <a:gd name="connsiteX24" fmla="*/ 597694 w 904875"/>
              <a:gd name="connsiteY24" fmla="*/ 192881 h 919162"/>
              <a:gd name="connsiteX25" fmla="*/ 747713 w 904875"/>
              <a:gd name="connsiteY25" fmla="*/ 88106 h 919162"/>
              <a:gd name="connsiteX26" fmla="*/ 833438 w 904875"/>
              <a:gd name="connsiteY26" fmla="*/ 26193 h 919162"/>
              <a:gd name="connsiteX27" fmla="*/ 866775 w 904875"/>
              <a:gd name="connsiteY27" fmla="*/ 7143 h 919162"/>
              <a:gd name="connsiteX28" fmla="*/ 885825 w 904875"/>
              <a:gd name="connsiteY28" fmla="*/ 0 h 919162"/>
              <a:gd name="connsiteX29" fmla="*/ 892969 w 904875"/>
              <a:gd name="connsiteY29" fmla="*/ 0 h 919162"/>
              <a:gd name="connsiteX30" fmla="*/ 895350 w 904875"/>
              <a:gd name="connsiteY30" fmla="*/ 0 h 919162"/>
              <a:gd name="connsiteX31" fmla="*/ 902494 w 904875"/>
              <a:gd name="connsiteY31" fmla="*/ 4762 h 919162"/>
              <a:gd name="connsiteX32" fmla="*/ 904875 w 904875"/>
              <a:gd name="connsiteY32" fmla="*/ 11906 h 919162"/>
              <a:gd name="connsiteX33" fmla="*/ 904875 w 904875"/>
              <a:gd name="connsiteY33" fmla="*/ 30956 h 919162"/>
              <a:gd name="connsiteX34" fmla="*/ 895350 w 904875"/>
              <a:gd name="connsiteY34" fmla="*/ 54768 h 919162"/>
              <a:gd name="connsiteX35" fmla="*/ 869156 w 904875"/>
              <a:gd name="connsiteY35" fmla="*/ 80962 h 919162"/>
              <a:gd name="connsiteX36" fmla="*/ 740569 w 904875"/>
              <a:gd name="connsiteY36" fmla="*/ 207168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04875" h="919162">
                <a:moveTo>
                  <a:pt x="740569" y="207168"/>
                </a:moveTo>
                <a:lnTo>
                  <a:pt x="631031" y="309562"/>
                </a:lnTo>
                <a:lnTo>
                  <a:pt x="533400" y="400050"/>
                </a:lnTo>
                <a:lnTo>
                  <a:pt x="442913" y="476250"/>
                </a:lnTo>
                <a:lnTo>
                  <a:pt x="347663" y="554831"/>
                </a:lnTo>
                <a:lnTo>
                  <a:pt x="278606" y="616743"/>
                </a:lnTo>
                <a:lnTo>
                  <a:pt x="188119" y="697706"/>
                </a:lnTo>
                <a:lnTo>
                  <a:pt x="111919" y="766762"/>
                </a:lnTo>
                <a:lnTo>
                  <a:pt x="69056" y="812006"/>
                </a:lnTo>
                <a:lnTo>
                  <a:pt x="59531" y="826293"/>
                </a:lnTo>
                <a:lnTo>
                  <a:pt x="33338" y="876300"/>
                </a:lnTo>
                <a:lnTo>
                  <a:pt x="0" y="919162"/>
                </a:lnTo>
                <a:lnTo>
                  <a:pt x="107156" y="340518"/>
                </a:lnTo>
                <a:lnTo>
                  <a:pt x="109538" y="400050"/>
                </a:lnTo>
                <a:lnTo>
                  <a:pt x="114300" y="421481"/>
                </a:lnTo>
                <a:lnTo>
                  <a:pt x="119063" y="431006"/>
                </a:lnTo>
                <a:lnTo>
                  <a:pt x="123825" y="433387"/>
                </a:lnTo>
                <a:lnTo>
                  <a:pt x="135731" y="438150"/>
                </a:lnTo>
                <a:lnTo>
                  <a:pt x="150019" y="438150"/>
                </a:lnTo>
                <a:lnTo>
                  <a:pt x="183356" y="426243"/>
                </a:lnTo>
                <a:lnTo>
                  <a:pt x="202406" y="416718"/>
                </a:lnTo>
                <a:lnTo>
                  <a:pt x="247650" y="402431"/>
                </a:lnTo>
                <a:lnTo>
                  <a:pt x="311944" y="371475"/>
                </a:lnTo>
                <a:lnTo>
                  <a:pt x="428625" y="304800"/>
                </a:lnTo>
                <a:lnTo>
                  <a:pt x="597694" y="192881"/>
                </a:lnTo>
                <a:lnTo>
                  <a:pt x="747713" y="88106"/>
                </a:lnTo>
                <a:lnTo>
                  <a:pt x="833438" y="26193"/>
                </a:lnTo>
                <a:lnTo>
                  <a:pt x="866775" y="7143"/>
                </a:lnTo>
                <a:lnTo>
                  <a:pt x="885825" y="0"/>
                </a:lnTo>
                <a:lnTo>
                  <a:pt x="892969" y="0"/>
                </a:lnTo>
                <a:lnTo>
                  <a:pt x="895350" y="0"/>
                </a:lnTo>
                <a:lnTo>
                  <a:pt x="902494" y="4762"/>
                </a:lnTo>
                <a:lnTo>
                  <a:pt x="904875" y="11906"/>
                </a:lnTo>
                <a:lnTo>
                  <a:pt x="904875" y="30956"/>
                </a:lnTo>
                <a:lnTo>
                  <a:pt x="895350" y="54768"/>
                </a:lnTo>
                <a:lnTo>
                  <a:pt x="869156" y="80962"/>
                </a:lnTo>
                <a:lnTo>
                  <a:pt x="740569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2AB4EA72-B090-4EFB-AB6A-D8E3190D8FA0}"/>
              </a:ext>
            </a:extLst>
          </p:cNvPr>
          <p:cNvSpPr/>
          <p:nvPr/>
        </p:nvSpPr>
        <p:spPr>
          <a:xfrm>
            <a:off x="5208588" y="3979863"/>
            <a:ext cx="992187" cy="782637"/>
          </a:xfrm>
          <a:custGeom>
            <a:avLst/>
            <a:gdLst>
              <a:gd name="connsiteX0" fmla="*/ 671512 w 992981"/>
              <a:gd name="connsiteY0" fmla="*/ 507206 h 783431"/>
              <a:gd name="connsiteX1" fmla="*/ 585787 w 992981"/>
              <a:gd name="connsiteY1" fmla="*/ 547687 h 783431"/>
              <a:gd name="connsiteX2" fmla="*/ 478631 w 992981"/>
              <a:gd name="connsiteY2" fmla="*/ 597694 h 783431"/>
              <a:gd name="connsiteX3" fmla="*/ 345281 w 992981"/>
              <a:gd name="connsiteY3" fmla="*/ 659606 h 783431"/>
              <a:gd name="connsiteX4" fmla="*/ 202406 w 992981"/>
              <a:gd name="connsiteY4" fmla="*/ 721519 h 783431"/>
              <a:gd name="connsiteX5" fmla="*/ 50006 w 992981"/>
              <a:gd name="connsiteY5" fmla="*/ 783431 h 783431"/>
              <a:gd name="connsiteX6" fmla="*/ 0 w 992981"/>
              <a:gd name="connsiteY6" fmla="*/ 740569 h 783431"/>
              <a:gd name="connsiteX7" fmla="*/ 83344 w 992981"/>
              <a:gd name="connsiteY7" fmla="*/ 671512 h 783431"/>
              <a:gd name="connsiteX8" fmla="*/ 188119 w 992981"/>
              <a:gd name="connsiteY8" fmla="*/ 595312 h 783431"/>
              <a:gd name="connsiteX9" fmla="*/ 276225 w 992981"/>
              <a:gd name="connsiteY9" fmla="*/ 531019 h 783431"/>
              <a:gd name="connsiteX10" fmla="*/ 350044 w 992981"/>
              <a:gd name="connsiteY10" fmla="*/ 473869 h 783431"/>
              <a:gd name="connsiteX11" fmla="*/ 402431 w 992981"/>
              <a:gd name="connsiteY11" fmla="*/ 426244 h 783431"/>
              <a:gd name="connsiteX12" fmla="*/ 442912 w 992981"/>
              <a:gd name="connsiteY12" fmla="*/ 388144 h 783431"/>
              <a:gd name="connsiteX13" fmla="*/ 481012 w 992981"/>
              <a:gd name="connsiteY13" fmla="*/ 347662 h 783431"/>
              <a:gd name="connsiteX14" fmla="*/ 514350 w 992981"/>
              <a:gd name="connsiteY14" fmla="*/ 309562 h 783431"/>
              <a:gd name="connsiteX15" fmla="*/ 542925 w 992981"/>
              <a:gd name="connsiteY15" fmla="*/ 271462 h 783431"/>
              <a:gd name="connsiteX16" fmla="*/ 559594 w 992981"/>
              <a:gd name="connsiteY16" fmla="*/ 242887 h 783431"/>
              <a:gd name="connsiteX17" fmla="*/ 566737 w 992981"/>
              <a:gd name="connsiteY17" fmla="*/ 223837 h 783431"/>
              <a:gd name="connsiteX18" fmla="*/ 569119 w 992981"/>
              <a:gd name="connsiteY18" fmla="*/ 209550 h 783431"/>
              <a:gd name="connsiteX19" fmla="*/ 569119 w 992981"/>
              <a:gd name="connsiteY19" fmla="*/ 192881 h 783431"/>
              <a:gd name="connsiteX20" fmla="*/ 564356 w 992981"/>
              <a:gd name="connsiteY20" fmla="*/ 164306 h 783431"/>
              <a:gd name="connsiteX21" fmla="*/ 554831 w 992981"/>
              <a:gd name="connsiteY21" fmla="*/ 133350 h 783431"/>
              <a:gd name="connsiteX22" fmla="*/ 540544 w 992981"/>
              <a:gd name="connsiteY22" fmla="*/ 102394 h 783431"/>
              <a:gd name="connsiteX23" fmla="*/ 526256 w 992981"/>
              <a:gd name="connsiteY23" fmla="*/ 69056 h 783431"/>
              <a:gd name="connsiteX24" fmla="*/ 514350 w 992981"/>
              <a:gd name="connsiteY24" fmla="*/ 40481 h 783431"/>
              <a:gd name="connsiteX25" fmla="*/ 509587 w 992981"/>
              <a:gd name="connsiteY25" fmla="*/ 21431 h 783431"/>
              <a:gd name="connsiteX26" fmla="*/ 509587 w 992981"/>
              <a:gd name="connsiteY26" fmla="*/ 14287 h 783431"/>
              <a:gd name="connsiteX27" fmla="*/ 511969 w 992981"/>
              <a:gd name="connsiteY27" fmla="*/ 2381 h 783431"/>
              <a:gd name="connsiteX28" fmla="*/ 516731 w 992981"/>
              <a:gd name="connsiteY28" fmla="*/ 0 h 783431"/>
              <a:gd name="connsiteX29" fmla="*/ 545306 w 992981"/>
              <a:gd name="connsiteY29" fmla="*/ 7144 h 783431"/>
              <a:gd name="connsiteX30" fmla="*/ 595312 w 992981"/>
              <a:gd name="connsiteY30" fmla="*/ 35719 h 783431"/>
              <a:gd name="connsiteX31" fmla="*/ 650081 w 992981"/>
              <a:gd name="connsiteY31" fmla="*/ 57150 h 783431"/>
              <a:gd name="connsiteX32" fmla="*/ 738187 w 992981"/>
              <a:gd name="connsiteY32" fmla="*/ 97631 h 783431"/>
              <a:gd name="connsiteX33" fmla="*/ 795337 w 992981"/>
              <a:gd name="connsiteY33" fmla="*/ 130969 h 783431"/>
              <a:gd name="connsiteX34" fmla="*/ 847725 w 992981"/>
              <a:gd name="connsiteY34" fmla="*/ 161925 h 783431"/>
              <a:gd name="connsiteX35" fmla="*/ 890587 w 992981"/>
              <a:gd name="connsiteY35" fmla="*/ 195262 h 783431"/>
              <a:gd name="connsiteX36" fmla="*/ 919162 w 992981"/>
              <a:gd name="connsiteY36" fmla="*/ 226219 h 783431"/>
              <a:gd name="connsiteX37" fmla="*/ 950119 w 992981"/>
              <a:gd name="connsiteY37" fmla="*/ 257175 h 783431"/>
              <a:gd name="connsiteX38" fmla="*/ 969169 w 992981"/>
              <a:gd name="connsiteY38" fmla="*/ 278606 h 783431"/>
              <a:gd name="connsiteX39" fmla="*/ 983456 w 992981"/>
              <a:gd name="connsiteY39" fmla="*/ 297656 h 783431"/>
              <a:gd name="connsiteX40" fmla="*/ 990600 w 992981"/>
              <a:gd name="connsiteY40" fmla="*/ 316706 h 783431"/>
              <a:gd name="connsiteX41" fmla="*/ 992981 w 992981"/>
              <a:gd name="connsiteY41" fmla="*/ 333375 h 783431"/>
              <a:gd name="connsiteX42" fmla="*/ 988219 w 992981"/>
              <a:gd name="connsiteY42" fmla="*/ 352425 h 783431"/>
              <a:gd name="connsiteX43" fmla="*/ 971550 w 992981"/>
              <a:gd name="connsiteY43" fmla="*/ 371475 h 783431"/>
              <a:gd name="connsiteX44" fmla="*/ 952500 w 992981"/>
              <a:gd name="connsiteY44" fmla="*/ 385762 h 783431"/>
              <a:gd name="connsiteX45" fmla="*/ 931069 w 992981"/>
              <a:gd name="connsiteY45" fmla="*/ 392906 h 783431"/>
              <a:gd name="connsiteX46" fmla="*/ 881062 w 992981"/>
              <a:gd name="connsiteY46" fmla="*/ 411956 h 783431"/>
              <a:gd name="connsiteX47" fmla="*/ 814387 w 992981"/>
              <a:gd name="connsiteY47" fmla="*/ 440531 h 783431"/>
              <a:gd name="connsiteX48" fmla="*/ 671512 w 992981"/>
              <a:gd name="connsiteY48" fmla="*/ 507206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92981" h="783431">
                <a:moveTo>
                  <a:pt x="671512" y="507206"/>
                </a:moveTo>
                <a:lnTo>
                  <a:pt x="585787" y="547687"/>
                </a:lnTo>
                <a:lnTo>
                  <a:pt x="478631" y="597694"/>
                </a:lnTo>
                <a:lnTo>
                  <a:pt x="345281" y="659606"/>
                </a:lnTo>
                <a:lnTo>
                  <a:pt x="202406" y="721519"/>
                </a:lnTo>
                <a:lnTo>
                  <a:pt x="50006" y="783431"/>
                </a:lnTo>
                <a:lnTo>
                  <a:pt x="0" y="740569"/>
                </a:lnTo>
                <a:lnTo>
                  <a:pt x="83344" y="671512"/>
                </a:lnTo>
                <a:lnTo>
                  <a:pt x="188119" y="595312"/>
                </a:lnTo>
                <a:lnTo>
                  <a:pt x="276225" y="531019"/>
                </a:lnTo>
                <a:lnTo>
                  <a:pt x="350044" y="473869"/>
                </a:lnTo>
                <a:lnTo>
                  <a:pt x="402431" y="426244"/>
                </a:lnTo>
                <a:lnTo>
                  <a:pt x="442912" y="388144"/>
                </a:lnTo>
                <a:lnTo>
                  <a:pt x="481012" y="347662"/>
                </a:lnTo>
                <a:lnTo>
                  <a:pt x="514350" y="309562"/>
                </a:lnTo>
                <a:lnTo>
                  <a:pt x="542925" y="271462"/>
                </a:lnTo>
                <a:lnTo>
                  <a:pt x="559594" y="242887"/>
                </a:lnTo>
                <a:lnTo>
                  <a:pt x="566737" y="223837"/>
                </a:lnTo>
                <a:lnTo>
                  <a:pt x="569119" y="209550"/>
                </a:lnTo>
                <a:lnTo>
                  <a:pt x="569119" y="192881"/>
                </a:lnTo>
                <a:lnTo>
                  <a:pt x="564356" y="164306"/>
                </a:lnTo>
                <a:lnTo>
                  <a:pt x="554831" y="133350"/>
                </a:lnTo>
                <a:lnTo>
                  <a:pt x="540544" y="102394"/>
                </a:lnTo>
                <a:lnTo>
                  <a:pt x="526256" y="69056"/>
                </a:lnTo>
                <a:lnTo>
                  <a:pt x="514350" y="40481"/>
                </a:lnTo>
                <a:lnTo>
                  <a:pt x="509587" y="21431"/>
                </a:lnTo>
                <a:lnTo>
                  <a:pt x="509587" y="14287"/>
                </a:lnTo>
                <a:lnTo>
                  <a:pt x="511969" y="2381"/>
                </a:lnTo>
                <a:lnTo>
                  <a:pt x="516731" y="0"/>
                </a:lnTo>
                <a:lnTo>
                  <a:pt x="545306" y="7144"/>
                </a:lnTo>
                <a:lnTo>
                  <a:pt x="595312" y="35719"/>
                </a:lnTo>
                <a:lnTo>
                  <a:pt x="650081" y="57150"/>
                </a:lnTo>
                <a:lnTo>
                  <a:pt x="738187" y="97631"/>
                </a:lnTo>
                <a:lnTo>
                  <a:pt x="795337" y="130969"/>
                </a:lnTo>
                <a:lnTo>
                  <a:pt x="847725" y="161925"/>
                </a:lnTo>
                <a:lnTo>
                  <a:pt x="890587" y="195262"/>
                </a:lnTo>
                <a:lnTo>
                  <a:pt x="919162" y="226219"/>
                </a:lnTo>
                <a:lnTo>
                  <a:pt x="950119" y="257175"/>
                </a:lnTo>
                <a:lnTo>
                  <a:pt x="969169" y="278606"/>
                </a:lnTo>
                <a:lnTo>
                  <a:pt x="983456" y="297656"/>
                </a:lnTo>
                <a:lnTo>
                  <a:pt x="990600" y="316706"/>
                </a:lnTo>
                <a:lnTo>
                  <a:pt x="992981" y="333375"/>
                </a:lnTo>
                <a:lnTo>
                  <a:pt x="988219" y="352425"/>
                </a:lnTo>
                <a:lnTo>
                  <a:pt x="971550" y="371475"/>
                </a:lnTo>
                <a:lnTo>
                  <a:pt x="952500" y="385762"/>
                </a:lnTo>
                <a:lnTo>
                  <a:pt x="931069" y="392906"/>
                </a:lnTo>
                <a:lnTo>
                  <a:pt x="881062" y="411956"/>
                </a:lnTo>
                <a:lnTo>
                  <a:pt x="814387" y="440531"/>
                </a:lnTo>
                <a:lnTo>
                  <a:pt x="671512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52E9F9B-4CA5-486F-ABCF-C470A03BC6E4}"/>
              </a:ext>
            </a:extLst>
          </p:cNvPr>
          <p:cNvSpPr/>
          <p:nvPr/>
        </p:nvSpPr>
        <p:spPr>
          <a:xfrm>
            <a:off x="4573588" y="4276725"/>
            <a:ext cx="2647950" cy="1633538"/>
          </a:xfrm>
          <a:custGeom>
            <a:avLst/>
            <a:gdLst>
              <a:gd name="connsiteX0" fmla="*/ 940594 w 2647950"/>
              <a:gd name="connsiteY0" fmla="*/ 890588 h 1633538"/>
              <a:gd name="connsiteX1" fmla="*/ 878682 w 2647950"/>
              <a:gd name="connsiteY1" fmla="*/ 821531 h 1633538"/>
              <a:gd name="connsiteX2" fmla="*/ 823913 w 2647950"/>
              <a:gd name="connsiteY2" fmla="*/ 764381 h 1633538"/>
              <a:gd name="connsiteX3" fmla="*/ 762000 w 2647950"/>
              <a:gd name="connsiteY3" fmla="*/ 697706 h 1633538"/>
              <a:gd name="connsiteX4" fmla="*/ 697707 w 2647950"/>
              <a:gd name="connsiteY4" fmla="*/ 631031 h 1633538"/>
              <a:gd name="connsiteX5" fmla="*/ 633413 w 2647950"/>
              <a:gd name="connsiteY5" fmla="*/ 564356 h 1633538"/>
              <a:gd name="connsiteX6" fmla="*/ 583407 w 2647950"/>
              <a:gd name="connsiteY6" fmla="*/ 516731 h 1633538"/>
              <a:gd name="connsiteX7" fmla="*/ 533400 w 2647950"/>
              <a:gd name="connsiteY7" fmla="*/ 471488 h 1633538"/>
              <a:gd name="connsiteX8" fmla="*/ 471488 w 2647950"/>
              <a:gd name="connsiteY8" fmla="*/ 414338 h 1633538"/>
              <a:gd name="connsiteX9" fmla="*/ 440532 w 2647950"/>
              <a:gd name="connsiteY9" fmla="*/ 385763 h 1633538"/>
              <a:gd name="connsiteX10" fmla="*/ 388144 w 2647950"/>
              <a:gd name="connsiteY10" fmla="*/ 340519 h 1633538"/>
              <a:gd name="connsiteX11" fmla="*/ 347663 w 2647950"/>
              <a:gd name="connsiteY11" fmla="*/ 304800 h 1633538"/>
              <a:gd name="connsiteX12" fmla="*/ 314325 w 2647950"/>
              <a:gd name="connsiteY12" fmla="*/ 276225 h 1633538"/>
              <a:gd name="connsiteX13" fmla="*/ 266700 w 2647950"/>
              <a:gd name="connsiteY13" fmla="*/ 238125 h 1633538"/>
              <a:gd name="connsiteX14" fmla="*/ 214313 w 2647950"/>
              <a:gd name="connsiteY14" fmla="*/ 197644 h 1633538"/>
              <a:gd name="connsiteX15" fmla="*/ 178594 w 2647950"/>
              <a:gd name="connsiteY15" fmla="*/ 173831 h 1633538"/>
              <a:gd name="connsiteX16" fmla="*/ 128588 w 2647950"/>
              <a:gd name="connsiteY16" fmla="*/ 138113 h 1633538"/>
              <a:gd name="connsiteX17" fmla="*/ 78582 w 2647950"/>
              <a:gd name="connsiteY17" fmla="*/ 107156 h 1633538"/>
              <a:gd name="connsiteX18" fmla="*/ 35719 w 2647950"/>
              <a:gd name="connsiteY18" fmla="*/ 80963 h 1633538"/>
              <a:gd name="connsiteX19" fmla="*/ 16669 w 2647950"/>
              <a:gd name="connsiteY19" fmla="*/ 69056 h 1633538"/>
              <a:gd name="connsiteX20" fmla="*/ 9525 w 2647950"/>
              <a:gd name="connsiteY20" fmla="*/ 61913 h 1633538"/>
              <a:gd name="connsiteX21" fmla="*/ 0 w 2647950"/>
              <a:gd name="connsiteY21" fmla="*/ 38100 h 1633538"/>
              <a:gd name="connsiteX22" fmla="*/ 0 w 2647950"/>
              <a:gd name="connsiteY22" fmla="*/ 26194 h 1633538"/>
              <a:gd name="connsiteX23" fmla="*/ 2382 w 2647950"/>
              <a:gd name="connsiteY23" fmla="*/ 11906 h 1633538"/>
              <a:gd name="connsiteX24" fmla="*/ 9525 w 2647950"/>
              <a:gd name="connsiteY24" fmla="*/ 2381 h 1633538"/>
              <a:gd name="connsiteX25" fmla="*/ 21432 w 2647950"/>
              <a:gd name="connsiteY25" fmla="*/ 0 h 1633538"/>
              <a:gd name="connsiteX26" fmla="*/ 38100 w 2647950"/>
              <a:gd name="connsiteY26" fmla="*/ 0 h 1633538"/>
              <a:gd name="connsiteX27" fmla="*/ 59532 w 2647950"/>
              <a:gd name="connsiteY27" fmla="*/ 2381 h 1633538"/>
              <a:gd name="connsiteX28" fmla="*/ 97632 w 2647950"/>
              <a:gd name="connsiteY28" fmla="*/ 14288 h 1633538"/>
              <a:gd name="connsiteX29" fmla="*/ 161925 w 2647950"/>
              <a:gd name="connsiteY29" fmla="*/ 42863 h 1633538"/>
              <a:gd name="connsiteX30" fmla="*/ 238125 w 2647950"/>
              <a:gd name="connsiteY30" fmla="*/ 80963 h 1633538"/>
              <a:gd name="connsiteX31" fmla="*/ 326232 w 2647950"/>
              <a:gd name="connsiteY31" fmla="*/ 130969 h 1633538"/>
              <a:gd name="connsiteX32" fmla="*/ 416719 w 2647950"/>
              <a:gd name="connsiteY32" fmla="*/ 188119 h 1633538"/>
              <a:gd name="connsiteX33" fmla="*/ 533400 w 2647950"/>
              <a:gd name="connsiteY33" fmla="*/ 261938 h 1633538"/>
              <a:gd name="connsiteX34" fmla="*/ 607219 w 2647950"/>
              <a:gd name="connsiteY34" fmla="*/ 311944 h 1633538"/>
              <a:gd name="connsiteX35" fmla="*/ 719138 w 2647950"/>
              <a:gd name="connsiteY35" fmla="*/ 388144 h 1633538"/>
              <a:gd name="connsiteX36" fmla="*/ 764382 w 2647950"/>
              <a:gd name="connsiteY36" fmla="*/ 440531 h 1633538"/>
              <a:gd name="connsiteX37" fmla="*/ 885825 w 2647950"/>
              <a:gd name="connsiteY37" fmla="*/ 540544 h 1633538"/>
              <a:gd name="connsiteX38" fmla="*/ 1054894 w 2647950"/>
              <a:gd name="connsiteY38" fmla="*/ 681038 h 1633538"/>
              <a:gd name="connsiteX39" fmla="*/ 1164432 w 2647950"/>
              <a:gd name="connsiteY39" fmla="*/ 771525 h 1633538"/>
              <a:gd name="connsiteX40" fmla="*/ 1259682 w 2647950"/>
              <a:gd name="connsiteY40" fmla="*/ 850106 h 1633538"/>
              <a:gd name="connsiteX41" fmla="*/ 1412082 w 2647950"/>
              <a:gd name="connsiteY41" fmla="*/ 966788 h 1633538"/>
              <a:gd name="connsiteX42" fmla="*/ 1559719 w 2647950"/>
              <a:gd name="connsiteY42" fmla="*/ 1076325 h 1633538"/>
              <a:gd name="connsiteX43" fmla="*/ 1712119 w 2647950"/>
              <a:gd name="connsiteY43" fmla="*/ 1173956 h 1633538"/>
              <a:gd name="connsiteX44" fmla="*/ 1859757 w 2647950"/>
              <a:gd name="connsiteY44" fmla="*/ 1254919 h 1633538"/>
              <a:gd name="connsiteX45" fmla="*/ 2024063 w 2647950"/>
              <a:gd name="connsiteY45" fmla="*/ 1331119 h 1633538"/>
              <a:gd name="connsiteX46" fmla="*/ 2147888 w 2647950"/>
              <a:gd name="connsiteY46" fmla="*/ 1383506 h 1633538"/>
              <a:gd name="connsiteX47" fmla="*/ 2355057 w 2647950"/>
              <a:gd name="connsiteY47" fmla="*/ 1462088 h 1633538"/>
              <a:gd name="connsiteX48" fmla="*/ 2545557 w 2647950"/>
              <a:gd name="connsiteY48" fmla="*/ 1528763 h 1633538"/>
              <a:gd name="connsiteX49" fmla="*/ 2626519 w 2647950"/>
              <a:gd name="connsiteY49" fmla="*/ 1559719 h 1633538"/>
              <a:gd name="connsiteX50" fmla="*/ 2638425 w 2647950"/>
              <a:gd name="connsiteY50" fmla="*/ 1566863 h 1633538"/>
              <a:gd name="connsiteX51" fmla="*/ 2645569 w 2647950"/>
              <a:gd name="connsiteY51" fmla="*/ 1574006 h 1633538"/>
              <a:gd name="connsiteX52" fmla="*/ 2647950 w 2647950"/>
              <a:gd name="connsiteY52" fmla="*/ 1583531 h 1633538"/>
              <a:gd name="connsiteX53" fmla="*/ 2647950 w 2647950"/>
              <a:gd name="connsiteY53" fmla="*/ 1590675 h 1633538"/>
              <a:gd name="connsiteX54" fmla="*/ 2643188 w 2647950"/>
              <a:gd name="connsiteY54" fmla="*/ 1600200 h 1633538"/>
              <a:gd name="connsiteX55" fmla="*/ 2628900 w 2647950"/>
              <a:gd name="connsiteY55" fmla="*/ 1612106 h 1633538"/>
              <a:gd name="connsiteX56" fmla="*/ 2595563 w 2647950"/>
              <a:gd name="connsiteY56" fmla="*/ 1626394 h 1633538"/>
              <a:gd name="connsiteX57" fmla="*/ 2566988 w 2647950"/>
              <a:gd name="connsiteY57" fmla="*/ 1631156 h 1633538"/>
              <a:gd name="connsiteX58" fmla="*/ 2493169 w 2647950"/>
              <a:gd name="connsiteY58" fmla="*/ 1631156 h 1633538"/>
              <a:gd name="connsiteX59" fmla="*/ 2314575 w 2647950"/>
              <a:gd name="connsiteY59" fmla="*/ 1631156 h 1633538"/>
              <a:gd name="connsiteX60" fmla="*/ 2155032 w 2647950"/>
              <a:gd name="connsiteY60" fmla="*/ 1631156 h 1633538"/>
              <a:gd name="connsiteX61" fmla="*/ 1981200 w 2647950"/>
              <a:gd name="connsiteY61" fmla="*/ 1631156 h 1633538"/>
              <a:gd name="connsiteX62" fmla="*/ 1847850 w 2647950"/>
              <a:gd name="connsiteY62" fmla="*/ 1631156 h 1633538"/>
              <a:gd name="connsiteX63" fmla="*/ 1750219 w 2647950"/>
              <a:gd name="connsiteY63" fmla="*/ 1631156 h 1633538"/>
              <a:gd name="connsiteX64" fmla="*/ 1709738 w 2647950"/>
              <a:gd name="connsiteY64" fmla="*/ 1631156 h 1633538"/>
              <a:gd name="connsiteX65" fmla="*/ 1688307 w 2647950"/>
              <a:gd name="connsiteY65" fmla="*/ 1633538 h 1633538"/>
              <a:gd name="connsiteX66" fmla="*/ 1664494 w 2647950"/>
              <a:gd name="connsiteY66" fmla="*/ 1633538 h 1633538"/>
              <a:gd name="connsiteX67" fmla="*/ 1628775 w 2647950"/>
              <a:gd name="connsiteY67" fmla="*/ 1628775 h 1633538"/>
              <a:gd name="connsiteX68" fmla="*/ 1600200 w 2647950"/>
              <a:gd name="connsiteY68" fmla="*/ 1616869 h 1633538"/>
              <a:gd name="connsiteX69" fmla="*/ 1574007 w 2647950"/>
              <a:gd name="connsiteY69" fmla="*/ 1602581 h 1633538"/>
              <a:gd name="connsiteX70" fmla="*/ 1557338 w 2647950"/>
              <a:gd name="connsiteY70" fmla="*/ 1588294 h 1633538"/>
              <a:gd name="connsiteX71" fmla="*/ 1538288 w 2647950"/>
              <a:gd name="connsiteY71" fmla="*/ 1569244 h 1633538"/>
              <a:gd name="connsiteX72" fmla="*/ 1516857 w 2647950"/>
              <a:gd name="connsiteY72" fmla="*/ 1535906 h 1633538"/>
              <a:gd name="connsiteX73" fmla="*/ 1507332 w 2647950"/>
              <a:gd name="connsiteY73" fmla="*/ 1519238 h 1633538"/>
              <a:gd name="connsiteX74" fmla="*/ 1469232 w 2647950"/>
              <a:gd name="connsiteY74" fmla="*/ 1478756 h 1633538"/>
              <a:gd name="connsiteX75" fmla="*/ 1373982 w 2647950"/>
              <a:gd name="connsiteY75" fmla="*/ 1369219 h 1633538"/>
              <a:gd name="connsiteX76" fmla="*/ 1281113 w 2647950"/>
              <a:gd name="connsiteY76" fmla="*/ 1271588 h 1633538"/>
              <a:gd name="connsiteX77" fmla="*/ 1143000 w 2647950"/>
              <a:gd name="connsiteY77" fmla="*/ 1119188 h 1633538"/>
              <a:gd name="connsiteX78" fmla="*/ 1040607 w 2647950"/>
              <a:gd name="connsiteY78" fmla="*/ 1004888 h 1633538"/>
              <a:gd name="connsiteX79" fmla="*/ 940594 w 2647950"/>
              <a:gd name="connsiteY79" fmla="*/ 890588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47950" h="1633538">
                <a:moveTo>
                  <a:pt x="940594" y="890588"/>
                </a:moveTo>
                <a:lnTo>
                  <a:pt x="878682" y="821531"/>
                </a:lnTo>
                <a:lnTo>
                  <a:pt x="823913" y="764381"/>
                </a:lnTo>
                <a:lnTo>
                  <a:pt x="762000" y="697706"/>
                </a:lnTo>
                <a:lnTo>
                  <a:pt x="697707" y="631031"/>
                </a:lnTo>
                <a:lnTo>
                  <a:pt x="633413" y="564356"/>
                </a:lnTo>
                <a:lnTo>
                  <a:pt x="583407" y="516731"/>
                </a:lnTo>
                <a:lnTo>
                  <a:pt x="533400" y="471488"/>
                </a:lnTo>
                <a:lnTo>
                  <a:pt x="471488" y="414338"/>
                </a:lnTo>
                <a:lnTo>
                  <a:pt x="440532" y="385763"/>
                </a:lnTo>
                <a:lnTo>
                  <a:pt x="388144" y="340519"/>
                </a:lnTo>
                <a:lnTo>
                  <a:pt x="347663" y="304800"/>
                </a:lnTo>
                <a:lnTo>
                  <a:pt x="314325" y="276225"/>
                </a:lnTo>
                <a:lnTo>
                  <a:pt x="266700" y="238125"/>
                </a:lnTo>
                <a:lnTo>
                  <a:pt x="214313" y="197644"/>
                </a:lnTo>
                <a:lnTo>
                  <a:pt x="178594" y="173831"/>
                </a:lnTo>
                <a:lnTo>
                  <a:pt x="128588" y="138113"/>
                </a:lnTo>
                <a:lnTo>
                  <a:pt x="78582" y="107156"/>
                </a:lnTo>
                <a:lnTo>
                  <a:pt x="35719" y="80963"/>
                </a:lnTo>
                <a:lnTo>
                  <a:pt x="16669" y="69056"/>
                </a:lnTo>
                <a:lnTo>
                  <a:pt x="9525" y="61913"/>
                </a:lnTo>
                <a:lnTo>
                  <a:pt x="0" y="38100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2381"/>
                </a:lnTo>
                <a:lnTo>
                  <a:pt x="21432" y="0"/>
                </a:lnTo>
                <a:lnTo>
                  <a:pt x="38100" y="0"/>
                </a:lnTo>
                <a:lnTo>
                  <a:pt x="59532" y="2381"/>
                </a:lnTo>
                <a:lnTo>
                  <a:pt x="97632" y="14288"/>
                </a:lnTo>
                <a:lnTo>
                  <a:pt x="161925" y="42863"/>
                </a:lnTo>
                <a:lnTo>
                  <a:pt x="238125" y="80963"/>
                </a:lnTo>
                <a:lnTo>
                  <a:pt x="326232" y="130969"/>
                </a:lnTo>
                <a:lnTo>
                  <a:pt x="416719" y="188119"/>
                </a:lnTo>
                <a:lnTo>
                  <a:pt x="533400" y="261938"/>
                </a:lnTo>
                <a:lnTo>
                  <a:pt x="607219" y="311944"/>
                </a:lnTo>
                <a:lnTo>
                  <a:pt x="719138" y="388144"/>
                </a:lnTo>
                <a:lnTo>
                  <a:pt x="764382" y="440531"/>
                </a:lnTo>
                <a:lnTo>
                  <a:pt x="885825" y="540544"/>
                </a:lnTo>
                <a:lnTo>
                  <a:pt x="1054894" y="681038"/>
                </a:lnTo>
                <a:lnTo>
                  <a:pt x="1164432" y="771525"/>
                </a:lnTo>
                <a:lnTo>
                  <a:pt x="1259682" y="850106"/>
                </a:lnTo>
                <a:lnTo>
                  <a:pt x="1412082" y="966788"/>
                </a:lnTo>
                <a:lnTo>
                  <a:pt x="1559719" y="1076325"/>
                </a:lnTo>
                <a:lnTo>
                  <a:pt x="1712119" y="1173956"/>
                </a:lnTo>
                <a:lnTo>
                  <a:pt x="1859757" y="1254919"/>
                </a:lnTo>
                <a:lnTo>
                  <a:pt x="2024063" y="1331119"/>
                </a:lnTo>
                <a:lnTo>
                  <a:pt x="2147888" y="1383506"/>
                </a:lnTo>
                <a:lnTo>
                  <a:pt x="2355057" y="1462088"/>
                </a:lnTo>
                <a:lnTo>
                  <a:pt x="2545557" y="1528763"/>
                </a:lnTo>
                <a:lnTo>
                  <a:pt x="2626519" y="1559719"/>
                </a:lnTo>
                <a:lnTo>
                  <a:pt x="2638425" y="1566863"/>
                </a:lnTo>
                <a:lnTo>
                  <a:pt x="2645569" y="1574006"/>
                </a:lnTo>
                <a:lnTo>
                  <a:pt x="2647950" y="1583531"/>
                </a:lnTo>
                <a:lnTo>
                  <a:pt x="2647950" y="1590675"/>
                </a:lnTo>
                <a:lnTo>
                  <a:pt x="2643188" y="1600200"/>
                </a:lnTo>
                <a:lnTo>
                  <a:pt x="2628900" y="1612106"/>
                </a:lnTo>
                <a:lnTo>
                  <a:pt x="2595563" y="1626394"/>
                </a:lnTo>
                <a:lnTo>
                  <a:pt x="2566988" y="1631156"/>
                </a:lnTo>
                <a:lnTo>
                  <a:pt x="2493169" y="1631156"/>
                </a:lnTo>
                <a:lnTo>
                  <a:pt x="2314575" y="1631156"/>
                </a:lnTo>
                <a:lnTo>
                  <a:pt x="2155032" y="1631156"/>
                </a:lnTo>
                <a:lnTo>
                  <a:pt x="1981200" y="1631156"/>
                </a:lnTo>
                <a:lnTo>
                  <a:pt x="1847850" y="1631156"/>
                </a:lnTo>
                <a:lnTo>
                  <a:pt x="1750219" y="1631156"/>
                </a:lnTo>
                <a:lnTo>
                  <a:pt x="1709738" y="1631156"/>
                </a:lnTo>
                <a:lnTo>
                  <a:pt x="1688307" y="1633538"/>
                </a:lnTo>
                <a:lnTo>
                  <a:pt x="1664494" y="1633538"/>
                </a:lnTo>
                <a:lnTo>
                  <a:pt x="1628775" y="1628775"/>
                </a:lnTo>
                <a:lnTo>
                  <a:pt x="1600200" y="1616869"/>
                </a:lnTo>
                <a:lnTo>
                  <a:pt x="1574007" y="1602581"/>
                </a:lnTo>
                <a:lnTo>
                  <a:pt x="1557338" y="1588294"/>
                </a:lnTo>
                <a:lnTo>
                  <a:pt x="1538288" y="1569244"/>
                </a:lnTo>
                <a:lnTo>
                  <a:pt x="1516857" y="1535906"/>
                </a:lnTo>
                <a:lnTo>
                  <a:pt x="1507332" y="1519238"/>
                </a:lnTo>
                <a:lnTo>
                  <a:pt x="1469232" y="1478756"/>
                </a:lnTo>
                <a:lnTo>
                  <a:pt x="1373982" y="1369219"/>
                </a:lnTo>
                <a:lnTo>
                  <a:pt x="1281113" y="1271588"/>
                </a:lnTo>
                <a:lnTo>
                  <a:pt x="1143000" y="1119188"/>
                </a:lnTo>
                <a:lnTo>
                  <a:pt x="1040607" y="1004888"/>
                </a:lnTo>
                <a:lnTo>
                  <a:pt x="940594" y="890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BBEB13C-720B-4623-9456-EE9FB7E56425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63675"/>
            <a:ext cx="4584700" cy="4481513"/>
            <a:chOff x="2789238" y="1595438"/>
            <a:chExt cx="4584700" cy="4481512"/>
          </a:xfrm>
        </p:grpSpPr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BEC48D9C-BB36-4866-A809-846AE09820E3}"/>
                </a:ext>
              </a:extLst>
            </p:cNvPr>
            <p:cNvSpPr/>
            <p:nvPr/>
          </p:nvSpPr>
          <p:spPr>
            <a:xfrm>
              <a:off x="3684588" y="1595438"/>
              <a:ext cx="2862262" cy="1062038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C45575D9-CA67-4708-89BD-8D7AFC104200}"/>
                </a:ext>
              </a:extLst>
            </p:cNvPr>
            <p:cNvSpPr/>
            <p:nvPr/>
          </p:nvSpPr>
          <p:spPr>
            <a:xfrm>
              <a:off x="3700463" y="23891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8CECF5BC-9F3E-4E8B-ADB1-32873C684398}"/>
                </a:ext>
              </a:extLst>
            </p:cNvPr>
            <p:cNvSpPr/>
            <p:nvPr/>
          </p:nvSpPr>
          <p:spPr>
            <a:xfrm rot="16200000">
              <a:off x="1370013" y="3236913"/>
              <a:ext cx="3832224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DEF22B92-744A-46EB-AD14-D541A198A8D3}"/>
                </a:ext>
              </a:extLst>
            </p:cNvPr>
            <p:cNvSpPr/>
            <p:nvPr/>
          </p:nvSpPr>
          <p:spPr>
            <a:xfrm>
              <a:off x="3833813" y="3114676"/>
              <a:ext cx="2638425" cy="512762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251FD26F-3613-4AD6-97A4-2EDB3938DC78}"/>
                </a:ext>
              </a:extLst>
            </p:cNvPr>
            <p:cNvSpPr/>
            <p:nvPr/>
          </p:nvSpPr>
          <p:spPr>
            <a:xfrm>
              <a:off x="4383088" y="2886076"/>
              <a:ext cx="450850" cy="1309687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CAAD3054-2EF9-440E-9BBD-87791AC8755F}"/>
                </a:ext>
              </a:extLst>
            </p:cNvPr>
            <p:cNvSpPr/>
            <p:nvPr/>
          </p:nvSpPr>
          <p:spPr>
            <a:xfrm>
              <a:off x="5395913" y="2695576"/>
              <a:ext cx="501650" cy="1360487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82AEB4EB-13E0-4107-957C-54DC7E714085}"/>
                </a:ext>
              </a:extLst>
            </p:cNvPr>
            <p:cNvSpPr/>
            <p:nvPr/>
          </p:nvSpPr>
          <p:spPr>
            <a:xfrm>
              <a:off x="3562350" y="3783013"/>
              <a:ext cx="3246438" cy="592138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8">
              <a:extLst>
                <a:ext uri="{FF2B5EF4-FFF2-40B4-BE49-F238E27FC236}">
                  <a16:creationId xmlns:a16="http://schemas.microsoft.com/office/drawing/2014/main" id="{C9772D78-CECF-433F-8288-A037D6187C8E}"/>
                </a:ext>
              </a:extLst>
            </p:cNvPr>
            <p:cNvSpPr/>
            <p:nvPr/>
          </p:nvSpPr>
          <p:spPr>
            <a:xfrm>
              <a:off x="4094163" y="4252912"/>
              <a:ext cx="355600" cy="1824038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5A14B10F-E2A2-40A0-B83D-46160DDADE4C}"/>
                </a:ext>
              </a:extLst>
            </p:cNvPr>
            <p:cNvSpPr/>
            <p:nvPr/>
          </p:nvSpPr>
          <p:spPr>
            <a:xfrm>
              <a:off x="4295775" y="5129212"/>
              <a:ext cx="904875" cy="919163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0">
              <a:extLst>
                <a:ext uri="{FF2B5EF4-FFF2-40B4-BE49-F238E27FC236}">
                  <a16:creationId xmlns:a16="http://schemas.microsoft.com/office/drawing/2014/main" id="{623A9260-7A4B-4413-A4B4-6C53D1DDC2FD}"/>
                </a:ext>
              </a:extLst>
            </p:cNvPr>
            <p:cNvSpPr/>
            <p:nvPr/>
          </p:nvSpPr>
          <p:spPr>
            <a:xfrm>
              <a:off x="5360988" y="4132262"/>
              <a:ext cx="992187" cy="782638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D8CB1049-340B-475F-A7AB-7128A1E1A74E}"/>
                </a:ext>
              </a:extLst>
            </p:cNvPr>
            <p:cNvSpPr/>
            <p:nvPr/>
          </p:nvSpPr>
          <p:spPr>
            <a:xfrm>
              <a:off x="4725988" y="4429125"/>
              <a:ext cx="2647950" cy="1633537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298CD7BC-CA61-4642-AE37-10A41CBBA996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37" name="フリーフォーム 49">
              <a:extLst>
                <a:ext uri="{FF2B5EF4-FFF2-40B4-BE49-F238E27FC236}">
                  <a16:creationId xmlns:a16="http://schemas.microsoft.com/office/drawing/2014/main" id="{84BDE254-E218-4C9B-ACBF-2F02B370AB16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0">
              <a:extLst>
                <a:ext uri="{FF2B5EF4-FFF2-40B4-BE49-F238E27FC236}">
                  <a16:creationId xmlns:a16="http://schemas.microsoft.com/office/drawing/2014/main" id="{24C119A8-2A40-4077-A2D9-FFF2700A902A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DD895725-EC00-4748-850D-6AE69F76109B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7BABF7EE-787A-494D-A3D2-C7A6B3B35521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4">
              <a:extLst>
                <a:ext uri="{FF2B5EF4-FFF2-40B4-BE49-F238E27FC236}">
                  <a16:creationId xmlns:a16="http://schemas.microsoft.com/office/drawing/2014/main" id="{0FF89E87-EA4A-48A3-953B-5DC75CD21E6A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5">
              <a:extLst>
                <a:ext uri="{FF2B5EF4-FFF2-40B4-BE49-F238E27FC236}">
                  <a16:creationId xmlns:a16="http://schemas.microsoft.com/office/drawing/2014/main" id="{47CE4373-4487-41CA-929F-4C81B7C5D65B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7">
              <a:extLst>
                <a:ext uri="{FF2B5EF4-FFF2-40B4-BE49-F238E27FC236}">
                  <a16:creationId xmlns:a16="http://schemas.microsoft.com/office/drawing/2014/main" id="{F83D520E-913C-4BBE-9E2D-44C8C7D564B9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8">
              <a:extLst>
                <a:ext uri="{FF2B5EF4-FFF2-40B4-BE49-F238E27FC236}">
                  <a16:creationId xmlns:a16="http://schemas.microsoft.com/office/drawing/2014/main" id="{892FA8AF-1156-40D3-AF73-7A2D3A400EB5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9">
              <a:extLst>
                <a:ext uri="{FF2B5EF4-FFF2-40B4-BE49-F238E27FC236}">
                  <a16:creationId xmlns:a16="http://schemas.microsoft.com/office/drawing/2014/main" id="{C6201AB3-98A4-41CF-B73B-5856D6742AB4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0">
              <a:extLst>
                <a:ext uri="{FF2B5EF4-FFF2-40B4-BE49-F238E27FC236}">
                  <a16:creationId xmlns:a16="http://schemas.microsoft.com/office/drawing/2014/main" id="{EAA833F4-9AB9-4376-9C0E-0777B6B8F4A7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1">
              <a:extLst>
                <a:ext uri="{FF2B5EF4-FFF2-40B4-BE49-F238E27FC236}">
                  <a16:creationId xmlns:a16="http://schemas.microsoft.com/office/drawing/2014/main" id="{5B8EC278-3E60-4E12-83AA-E2F9DCCDF764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65334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グループ化 1">
            <a:extLst>
              <a:ext uri="{FF2B5EF4-FFF2-40B4-BE49-F238E27FC236}">
                <a16:creationId xmlns:a16="http://schemas.microsoft.com/office/drawing/2014/main" id="{D4B48D80-BE5E-4D39-9F54-2AF582089938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EE91C04F-0F22-458E-9DA3-59094C2C729E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C2660EEE-F6DB-4D21-B538-DCAA839106E9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9CDF9EE4-82DC-474A-8272-D4C10EDDA807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AA326A49-FB98-4B0B-B150-932BA815F1CF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E5A25F9C-49B0-485E-9E43-1982FE7317B5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7C37BEC0-C0F3-4C01-95B3-3E798400D72B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374AF087-F1A1-4D7A-ACCF-E882719EBA81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F90BECD8-6D6A-4B24-B27A-0923C9262A6D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7D1A2EB7-EA2D-42D4-B0F9-0F76861BBA8C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4C6B7C86-66A0-417B-B4EE-3CBA98F98B56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7EF292A-0EDE-45C2-931D-60FC234AEB46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05174235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84306E0-97A7-4C09-B2BF-CDA552E656CA}"/>
              </a:ext>
            </a:extLst>
          </p:cNvPr>
          <p:cNvSpPr/>
          <p:nvPr/>
        </p:nvSpPr>
        <p:spPr>
          <a:xfrm>
            <a:off x="3013075" y="1592263"/>
            <a:ext cx="3798888" cy="674687"/>
          </a:xfrm>
          <a:custGeom>
            <a:avLst/>
            <a:gdLst>
              <a:gd name="connsiteX0" fmla="*/ 2316685 w 3798749"/>
              <a:gd name="connsiteY0" fmla="*/ 165697 h 675060"/>
              <a:gd name="connsiteX1" fmla="*/ 1942333 w 3798749"/>
              <a:gd name="connsiteY1" fmla="*/ 205586 h 675060"/>
              <a:gd name="connsiteX2" fmla="*/ 1638556 w 3798749"/>
              <a:gd name="connsiteY2" fmla="*/ 242408 h 675060"/>
              <a:gd name="connsiteX3" fmla="*/ 1273410 w 3798749"/>
              <a:gd name="connsiteY3" fmla="*/ 291503 h 675060"/>
              <a:gd name="connsiteX4" fmla="*/ 948153 w 3798749"/>
              <a:gd name="connsiteY4" fmla="*/ 340599 h 675060"/>
              <a:gd name="connsiteX5" fmla="*/ 825415 w 3798749"/>
              <a:gd name="connsiteY5" fmla="*/ 365146 h 675060"/>
              <a:gd name="connsiteX6" fmla="*/ 718019 w 3798749"/>
              <a:gd name="connsiteY6" fmla="*/ 374352 h 675060"/>
              <a:gd name="connsiteX7" fmla="*/ 481748 w 3798749"/>
              <a:gd name="connsiteY7" fmla="*/ 386625 h 675060"/>
              <a:gd name="connsiteX8" fmla="*/ 414242 w 3798749"/>
              <a:gd name="connsiteY8" fmla="*/ 386625 h 675060"/>
              <a:gd name="connsiteX9" fmla="*/ 349804 w 3798749"/>
              <a:gd name="connsiteY9" fmla="*/ 377420 h 675060"/>
              <a:gd name="connsiteX10" fmla="*/ 239340 w 3798749"/>
              <a:gd name="connsiteY10" fmla="*/ 352872 h 675060"/>
              <a:gd name="connsiteX11" fmla="*/ 135012 w 3798749"/>
              <a:gd name="connsiteY11" fmla="*/ 325256 h 675060"/>
              <a:gd name="connsiteX12" fmla="*/ 67506 w 3798749"/>
              <a:gd name="connsiteY12" fmla="*/ 303777 h 675060"/>
              <a:gd name="connsiteX13" fmla="*/ 27616 w 3798749"/>
              <a:gd name="connsiteY13" fmla="*/ 288435 h 675060"/>
              <a:gd name="connsiteX14" fmla="*/ 9206 w 3798749"/>
              <a:gd name="connsiteY14" fmla="*/ 288435 h 675060"/>
              <a:gd name="connsiteX15" fmla="*/ 0 w 3798749"/>
              <a:gd name="connsiteY15" fmla="*/ 291503 h 675060"/>
              <a:gd name="connsiteX16" fmla="*/ 0 w 3798749"/>
              <a:gd name="connsiteY16" fmla="*/ 306845 h 675060"/>
              <a:gd name="connsiteX17" fmla="*/ 12274 w 3798749"/>
              <a:gd name="connsiteY17" fmla="*/ 337530 h 675060"/>
              <a:gd name="connsiteX18" fmla="*/ 36822 w 3798749"/>
              <a:gd name="connsiteY18" fmla="*/ 365146 h 675060"/>
              <a:gd name="connsiteX19" fmla="*/ 104328 w 3798749"/>
              <a:gd name="connsiteY19" fmla="*/ 429584 h 675060"/>
              <a:gd name="connsiteX20" fmla="*/ 202518 w 3798749"/>
              <a:gd name="connsiteY20" fmla="*/ 518569 h 675060"/>
              <a:gd name="connsiteX21" fmla="*/ 266956 w 3798749"/>
              <a:gd name="connsiteY21" fmla="*/ 573801 h 675060"/>
              <a:gd name="connsiteX22" fmla="*/ 328325 w 3798749"/>
              <a:gd name="connsiteY22" fmla="*/ 613691 h 675060"/>
              <a:gd name="connsiteX23" fmla="*/ 383557 w 3798749"/>
              <a:gd name="connsiteY23" fmla="*/ 641307 h 675060"/>
              <a:gd name="connsiteX24" fmla="*/ 444926 w 3798749"/>
              <a:gd name="connsiteY24" fmla="*/ 662786 h 675060"/>
              <a:gd name="connsiteX25" fmla="*/ 503227 w 3798749"/>
              <a:gd name="connsiteY25" fmla="*/ 675060 h 675060"/>
              <a:gd name="connsiteX26" fmla="*/ 524706 w 3798749"/>
              <a:gd name="connsiteY26" fmla="*/ 675060 h 675060"/>
              <a:gd name="connsiteX27" fmla="*/ 573802 w 3798749"/>
              <a:gd name="connsiteY27" fmla="*/ 656650 h 675060"/>
              <a:gd name="connsiteX28" fmla="*/ 650513 w 3798749"/>
              <a:gd name="connsiteY28" fmla="*/ 622897 h 675060"/>
              <a:gd name="connsiteX29" fmla="*/ 711882 w 3798749"/>
              <a:gd name="connsiteY29" fmla="*/ 604486 h 675060"/>
              <a:gd name="connsiteX30" fmla="*/ 932811 w 3798749"/>
              <a:gd name="connsiteY30" fmla="*/ 552322 h 675060"/>
              <a:gd name="connsiteX31" fmla="*/ 1089302 w 3798749"/>
              <a:gd name="connsiteY31" fmla="*/ 521637 h 675060"/>
              <a:gd name="connsiteX32" fmla="*/ 1224314 w 3798749"/>
              <a:gd name="connsiteY32" fmla="*/ 494021 h 675060"/>
              <a:gd name="connsiteX33" fmla="*/ 1377737 w 3798749"/>
              <a:gd name="connsiteY33" fmla="*/ 469474 h 675060"/>
              <a:gd name="connsiteX34" fmla="*/ 1482065 w 3798749"/>
              <a:gd name="connsiteY34" fmla="*/ 457200 h 675060"/>
              <a:gd name="connsiteX35" fmla="*/ 1629350 w 3798749"/>
              <a:gd name="connsiteY35" fmla="*/ 447994 h 675060"/>
              <a:gd name="connsiteX36" fmla="*/ 1785842 w 3798749"/>
              <a:gd name="connsiteY36" fmla="*/ 411173 h 675060"/>
              <a:gd name="connsiteX37" fmla="*/ 2015976 w 3798749"/>
              <a:gd name="connsiteY37" fmla="*/ 386625 h 675060"/>
              <a:gd name="connsiteX38" fmla="*/ 2439423 w 3798749"/>
              <a:gd name="connsiteY38" fmla="*/ 349804 h 675060"/>
              <a:gd name="connsiteX39" fmla="*/ 2712516 w 3798749"/>
              <a:gd name="connsiteY39" fmla="*/ 331393 h 675060"/>
              <a:gd name="connsiteX40" fmla="*/ 2905828 w 3798749"/>
              <a:gd name="connsiteY40" fmla="*/ 325256 h 675060"/>
              <a:gd name="connsiteX41" fmla="*/ 3102210 w 3798749"/>
              <a:gd name="connsiteY41" fmla="*/ 322188 h 675060"/>
              <a:gd name="connsiteX42" fmla="*/ 3258701 w 3798749"/>
              <a:gd name="connsiteY42" fmla="*/ 322188 h 675060"/>
              <a:gd name="connsiteX43" fmla="*/ 3384508 w 3798749"/>
              <a:gd name="connsiteY43" fmla="*/ 328325 h 675060"/>
              <a:gd name="connsiteX44" fmla="*/ 3476561 w 3798749"/>
              <a:gd name="connsiteY44" fmla="*/ 340599 h 675060"/>
              <a:gd name="connsiteX45" fmla="*/ 3565546 w 3798749"/>
              <a:gd name="connsiteY45" fmla="*/ 355941 h 675060"/>
              <a:gd name="connsiteX46" fmla="*/ 3629984 w 3798749"/>
              <a:gd name="connsiteY46" fmla="*/ 359009 h 675060"/>
              <a:gd name="connsiteX47" fmla="*/ 3703627 w 3798749"/>
              <a:gd name="connsiteY47" fmla="*/ 349804 h 675060"/>
              <a:gd name="connsiteX48" fmla="*/ 3743517 w 3798749"/>
              <a:gd name="connsiteY48" fmla="*/ 334462 h 675060"/>
              <a:gd name="connsiteX49" fmla="*/ 3774202 w 3798749"/>
              <a:gd name="connsiteY49" fmla="*/ 316051 h 675060"/>
              <a:gd name="connsiteX50" fmla="*/ 3795681 w 3798749"/>
              <a:gd name="connsiteY50" fmla="*/ 288435 h 675060"/>
              <a:gd name="connsiteX51" fmla="*/ 3798749 w 3798749"/>
              <a:gd name="connsiteY51" fmla="*/ 273092 h 675060"/>
              <a:gd name="connsiteX52" fmla="*/ 3798749 w 3798749"/>
              <a:gd name="connsiteY52" fmla="*/ 251613 h 675060"/>
              <a:gd name="connsiteX53" fmla="*/ 3789544 w 3798749"/>
              <a:gd name="connsiteY53" fmla="*/ 230134 h 675060"/>
              <a:gd name="connsiteX54" fmla="*/ 3777270 w 3798749"/>
              <a:gd name="connsiteY54" fmla="*/ 214792 h 675060"/>
              <a:gd name="connsiteX55" fmla="*/ 3761928 w 3798749"/>
              <a:gd name="connsiteY55" fmla="*/ 196381 h 675060"/>
              <a:gd name="connsiteX56" fmla="*/ 3731243 w 3798749"/>
              <a:gd name="connsiteY56" fmla="*/ 168765 h 675060"/>
              <a:gd name="connsiteX57" fmla="*/ 3703627 w 3798749"/>
              <a:gd name="connsiteY57" fmla="*/ 150354 h 675060"/>
              <a:gd name="connsiteX58" fmla="*/ 3660669 w 3798749"/>
              <a:gd name="connsiteY58" fmla="*/ 125807 h 675060"/>
              <a:gd name="connsiteX59" fmla="*/ 3596231 w 3798749"/>
              <a:gd name="connsiteY59" fmla="*/ 98190 h 675060"/>
              <a:gd name="connsiteX60" fmla="*/ 3507246 w 3798749"/>
              <a:gd name="connsiteY60" fmla="*/ 61369 h 675060"/>
              <a:gd name="connsiteX61" fmla="*/ 3412124 w 3798749"/>
              <a:gd name="connsiteY61" fmla="*/ 24548 h 675060"/>
              <a:gd name="connsiteX62" fmla="*/ 3326207 w 3798749"/>
              <a:gd name="connsiteY62" fmla="*/ 3068 h 675060"/>
              <a:gd name="connsiteX63" fmla="*/ 3264838 w 3798749"/>
              <a:gd name="connsiteY63" fmla="*/ 0 h 675060"/>
              <a:gd name="connsiteX64" fmla="*/ 3224948 w 3798749"/>
              <a:gd name="connsiteY64" fmla="*/ 9205 h 675060"/>
              <a:gd name="connsiteX65" fmla="*/ 3157442 w 3798749"/>
              <a:gd name="connsiteY65" fmla="*/ 39890 h 675060"/>
              <a:gd name="connsiteX66" fmla="*/ 3010156 w 3798749"/>
              <a:gd name="connsiteY66" fmla="*/ 82848 h 675060"/>
              <a:gd name="connsiteX67" fmla="*/ 2881281 w 3798749"/>
              <a:gd name="connsiteY67" fmla="*/ 119670 h 675060"/>
              <a:gd name="connsiteX68" fmla="*/ 2819912 w 3798749"/>
              <a:gd name="connsiteY68" fmla="*/ 125807 h 675060"/>
              <a:gd name="connsiteX69" fmla="*/ 2503861 w 3798749"/>
              <a:gd name="connsiteY69" fmla="*/ 147286 h 675060"/>
              <a:gd name="connsiteX70" fmla="*/ 2316685 w 3798749"/>
              <a:gd name="connsiteY70" fmla="*/ 165697 h 67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98749" h="675060">
                <a:moveTo>
                  <a:pt x="2316685" y="165697"/>
                </a:moveTo>
                <a:lnTo>
                  <a:pt x="1942333" y="205586"/>
                </a:lnTo>
                <a:lnTo>
                  <a:pt x="1638556" y="242408"/>
                </a:lnTo>
                <a:lnTo>
                  <a:pt x="1273410" y="291503"/>
                </a:lnTo>
                <a:lnTo>
                  <a:pt x="948153" y="340599"/>
                </a:lnTo>
                <a:lnTo>
                  <a:pt x="825415" y="365146"/>
                </a:lnTo>
                <a:lnTo>
                  <a:pt x="718019" y="374352"/>
                </a:lnTo>
                <a:lnTo>
                  <a:pt x="481748" y="386625"/>
                </a:lnTo>
                <a:lnTo>
                  <a:pt x="414242" y="386625"/>
                </a:lnTo>
                <a:lnTo>
                  <a:pt x="349804" y="377420"/>
                </a:lnTo>
                <a:lnTo>
                  <a:pt x="239340" y="352872"/>
                </a:lnTo>
                <a:lnTo>
                  <a:pt x="135012" y="325256"/>
                </a:lnTo>
                <a:lnTo>
                  <a:pt x="67506" y="303777"/>
                </a:lnTo>
                <a:lnTo>
                  <a:pt x="27616" y="288435"/>
                </a:lnTo>
                <a:lnTo>
                  <a:pt x="9206" y="288435"/>
                </a:lnTo>
                <a:lnTo>
                  <a:pt x="0" y="291503"/>
                </a:lnTo>
                <a:lnTo>
                  <a:pt x="0" y="306845"/>
                </a:lnTo>
                <a:lnTo>
                  <a:pt x="12274" y="337530"/>
                </a:lnTo>
                <a:lnTo>
                  <a:pt x="36822" y="365146"/>
                </a:lnTo>
                <a:lnTo>
                  <a:pt x="104328" y="429584"/>
                </a:lnTo>
                <a:lnTo>
                  <a:pt x="202518" y="518569"/>
                </a:lnTo>
                <a:lnTo>
                  <a:pt x="266956" y="573801"/>
                </a:lnTo>
                <a:lnTo>
                  <a:pt x="328325" y="613691"/>
                </a:lnTo>
                <a:lnTo>
                  <a:pt x="383557" y="641307"/>
                </a:lnTo>
                <a:lnTo>
                  <a:pt x="444926" y="662786"/>
                </a:lnTo>
                <a:lnTo>
                  <a:pt x="503227" y="675060"/>
                </a:lnTo>
                <a:lnTo>
                  <a:pt x="524706" y="675060"/>
                </a:lnTo>
                <a:lnTo>
                  <a:pt x="573802" y="656650"/>
                </a:lnTo>
                <a:lnTo>
                  <a:pt x="650513" y="622897"/>
                </a:lnTo>
                <a:lnTo>
                  <a:pt x="711882" y="604486"/>
                </a:lnTo>
                <a:lnTo>
                  <a:pt x="932811" y="552322"/>
                </a:lnTo>
                <a:lnTo>
                  <a:pt x="1089302" y="521637"/>
                </a:lnTo>
                <a:lnTo>
                  <a:pt x="1224314" y="494021"/>
                </a:lnTo>
                <a:lnTo>
                  <a:pt x="1377737" y="469474"/>
                </a:lnTo>
                <a:lnTo>
                  <a:pt x="1482065" y="457200"/>
                </a:lnTo>
                <a:lnTo>
                  <a:pt x="1629350" y="447994"/>
                </a:lnTo>
                <a:lnTo>
                  <a:pt x="1785842" y="411173"/>
                </a:lnTo>
                <a:lnTo>
                  <a:pt x="2015976" y="386625"/>
                </a:lnTo>
                <a:lnTo>
                  <a:pt x="2439423" y="349804"/>
                </a:lnTo>
                <a:lnTo>
                  <a:pt x="2712516" y="331393"/>
                </a:lnTo>
                <a:lnTo>
                  <a:pt x="2905828" y="325256"/>
                </a:lnTo>
                <a:lnTo>
                  <a:pt x="3102210" y="322188"/>
                </a:lnTo>
                <a:lnTo>
                  <a:pt x="3258701" y="322188"/>
                </a:lnTo>
                <a:lnTo>
                  <a:pt x="3384508" y="328325"/>
                </a:lnTo>
                <a:lnTo>
                  <a:pt x="3476561" y="340599"/>
                </a:lnTo>
                <a:lnTo>
                  <a:pt x="3565546" y="355941"/>
                </a:lnTo>
                <a:lnTo>
                  <a:pt x="3629984" y="359009"/>
                </a:lnTo>
                <a:lnTo>
                  <a:pt x="3703627" y="349804"/>
                </a:lnTo>
                <a:lnTo>
                  <a:pt x="3743517" y="334462"/>
                </a:lnTo>
                <a:lnTo>
                  <a:pt x="3774202" y="316051"/>
                </a:lnTo>
                <a:lnTo>
                  <a:pt x="3795681" y="288435"/>
                </a:lnTo>
                <a:lnTo>
                  <a:pt x="3798749" y="273092"/>
                </a:lnTo>
                <a:lnTo>
                  <a:pt x="3798749" y="251613"/>
                </a:lnTo>
                <a:lnTo>
                  <a:pt x="3789544" y="230134"/>
                </a:lnTo>
                <a:lnTo>
                  <a:pt x="3777270" y="214792"/>
                </a:lnTo>
                <a:lnTo>
                  <a:pt x="3761928" y="196381"/>
                </a:lnTo>
                <a:lnTo>
                  <a:pt x="3731243" y="168765"/>
                </a:lnTo>
                <a:lnTo>
                  <a:pt x="3703627" y="150354"/>
                </a:lnTo>
                <a:lnTo>
                  <a:pt x="3660669" y="125807"/>
                </a:lnTo>
                <a:lnTo>
                  <a:pt x="3596231" y="98190"/>
                </a:lnTo>
                <a:lnTo>
                  <a:pt x="3507246" y="61369"/>
                </a:lnTo>
                <a:lnTo>
                  <a:pt x="3412124" y="24548"/>
                </a:lnTo>
                <a:lnTo>
                  <a:pt x="3326207" y="3068"/>
                </a:lnTo>
                <a:lnTo>
                  <a:pt x="3264838" y="0"/>
                </a:lnTo>
                <a:lnTo>
                  <a:pt x="3224948" y="9205"/>
                </a:lnTo>
                <a:lnTo>
                  <a:pt x="3157442" y="39890"/>
                </a:lnTo>
                <a:lnTo>
                  <a:pt x="3010156" y="82848"/>
                </a:lnTo>
                <a:lnTo>
                  <a:pt x="2881281" y="119670"/>
                </a:lnTo>
                <a:lnTo>
                  <a:pt x="2819912" y="125807"/>
                </a:lnTo>
                <a:lnTo>
                  <a:pt x="2503861" y="147286"/>
                </a:lnTo>
                <a:lnTo>
                  <a:pt x="2316685" y="1656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7D4DC049-B127-45D8-A783-C95682B0D904}"/>
              </a:ext>
            </a:extLst>
          </p:cNvPr>
          <p:cNvSpPr/>
          <p:nvPr/>
        </p:nvSpPr>
        <p:spPr>
          <a:xfrm>
            <a:off x="2644775" y="1954213"/>
            <a:ext cx="2487613" cy="2092325"/>
          </a:xfrm>
          <a:custGeom>
            <a:avLst/>
            <a:gdLst>
              <a:gd name="connsiteX0" fmla="*/ 1763485 w 2487385"/>
              <a:gd name="connsiteY0" fmla="*/ 593271 h 2092778"/>
              <a:gd name="connsiteX1" fmla="*/ 1600200 w 2487385"/>
              <a:gd name="connsiteY1" fmla="*/ 770164 h 2092778"/>
              <a:gd name="connsiteX2" fmla="*/ 1485900 w 2487385"/>
              <a:gd name="connsiteY2" fmla="*/ 887185 h 2092778"/>
              <a:gd name="connsiteX3" fmla="*/ 1317171 w 2487385"/>
              <a:gd name="connsiteY3" fmla="*/ 1050471 h 2092778"/>
              <a:gd name="connsiteX4" fmla="*/ 1151164 w 2487385"/>
              <a:gd name="connsiteY4" fmla="*/ 1200150 h 2092778"/>
              <a:gd name="connsiteX5" fmla="*/ 949778 w 2487385"/>
              <a:gd name="connsiteY5" fmla="*/ 1366157 h 2092778"/>
              <a:gd name="connsiteX6" fmla="*/ 699407 w 2487385"/>
              <a:gd name="connsiteY6" fmla="*/ 1553935 h 2092778"/>
              <a:gd name="connsiteX7" fmla="*/ 410935 w 2487385"/>
              <a:gd name="connsiteY7" fmla="*/ 1760764 h 2092778"/>
              <a:gd name="connsiteX8" fmla="*/ 127907 w 2487385"/>
              <a:gd name="connsiteY8" fmla="*/ 1945821 h 2092778"/>
              <a:gd name="connsiteX9" fmla="*/ 29935 w 2487385"/>
              <a:gd name="connsiteY9" fmla="*/ 2008414 h 2092778"/>
              <a:gd name="connsiteX10" fmla="*/ 13607 w 2487385"/>
              <a:gd name="connsiteY10" fmla="*/ 2019300 h 2092778"/>
              <a:gd name="connsiteX11" fmla="*/ 2721 w 2487385"/>
              <a:gd name="connsiteY11" fmla="*/ 2046514 h 2092778"/>
              <a:gd name="connsiteX12" fmla="*/ 0 w 2487385"/>
              <a:gd name="connsiteY12" fmla="*/ 2068285 h 2092778"/>
              <a:gd name="connsiteX13" fmla="*/ 2721 w 2487385"/>
              <a:gd name="connsiteY13" fmla="*/ 2081893 h 2092778"/>
              <a:gd name="connsiteX14" fmla="*/ 8164 w 2487385"/>
              <a:gd name="connsiteY14" fmla="*/ 2087335 h 2092778"/>
              <a:gd name="connsiteX15" fmla="*/ 29935 w 2487385"/>
              <a:gd name="connsiteY15" fmla="*/ 2092778 h 2092778"/>
              <a:gd name="connsiteX16" fmla="*/ 84364 w 2487385"/>
              <a:gd name="connsiteY16" fmla="*/ 2071007 h 2092778"/>
              <a:gd name="connsiteX17" fmla="*/ 269421 w 2487385"/>
              <a:gd name="connsiteY17" fmla="*/ 1986643 h 2092778"/>
              <a:gd name="connsiteX18" fmla="*/ 503464 w 2487385"/>
              <a:gd name="connsiteY18" fmla="*/ 1866900 h 2092778"/>
              <a:gd name="connsiteX19" fmla="*/ 672192 w 2487385"/>
              <a:gd name="connsiteY19" fmla="*/ 1768928 h 2092778"/>
              <a:gd name="connsiteX20" fmla="*/ 846364 w 2487385"/>
              <a:gd name="connsiteY20" fmla="*/ 1660071 h 2092778"/>
              <a:gd name="connsiteX21" fmla="*/ 1028700 w 2487385"/>
              <a:gd name="connsiteY21" fmla="*/ 1529443 h 2092778"/>
              <a:gd name="connsiteX22" fmla="*/ 1238250 w 2487385"/>
              <a:gd name="connsiteY22" fmla="*/ 1371600 h 2092778"/>
              <a:gd name="connsiteX23" fmla="*/ 1415142 w 2487385"/>
              <a:gd name="connsiteY23" fmla="*/ 1232807 h 2092778"/>
              <a:gd name="connsiteX24" fmla="*/ 1567542 w 2487385"/>
              <a:gd name="connsiteY24" fmla="*/ 1110343 h 2092778"/>
              <a:gd name="connsiteX25" fmla="*/ 1714500 w 2487385"/>
              <a:gd name="connsiteY25" fmla="*/ 990600 h 2092778"/>
              <a:gd name="connsiteX26" fmla="*/ 1836964 w 2487385"/>
              <a:gd name="connsiteY26" fmla="*/ 889907 h 2092778"/>
              <a:gd name="connsiteX27" fmla="*/ 1858735 w 2487385"/>
              <a:gd name="connsiteY27" fmla="*/ 865414 h 2092778"/>
              <a:gd name="connsiteX28" fmla="*/ 1872342 w 2487385"/>
              <a:gd name="connsiteY28" fmla="*/ 838200 h 2092778"/>
              <a:gd name="connsiteX29" fmla="*/ 1896835 w 2487385"/>
              <a:gd name="connsiteY29" fmla="*/ 808264 h 2092778"/>
              <a:gd name="connsiteX30" fmla="*/ 2049235 w 2487385"/>
              <a:gd name="connsiteY30" fmla="*/ 680357 h 2092778"/>
              <a:gd name="connsiteX31" fmla="*/ 2149928 w 2487385"/>
              <a:gd name="connsiteY31" fmla="*/ 574221 h 2092778"/>
              <a:gd name="connsiteX32" fmla="*/ 2242457 w 2487385"/>
              <a:gd name="connsiteY32" fmla="*/ 487135 h 2092778"/>
              <a:gd name="connsiteX33" fmla="*/ 2288721 w 2487385"/>
              <a:gd name="connsiteY33" fmla="*/ 446314 h 2092778"/>
              <a:gd name="connsiteX34" fmla="*/ 2345871 w 2487385"/>
              <a:gd name="connsiteY34" fmla="*/ 400050 h 2092778"/>
              <a:gd name="connsiteX35" fmla="*/ 2397578 w 2487385"/>
              <a:gd name="connsiteY35" fmla="*/ 364671 h 2092778"/>
              <a:gd name="connsiteX36" fmla="*/ 2452007 w 2487385"/>
              <a:gd name="connsiteY36" fmla="*/ 337457 h 2092778"/>
              <a:gd name="connsiteX37" fmla="*/ 2479221 w 2487385"/>
              <a:gd name="connsiteY37" fmla="*/ 326571 h 2092778"/>
              <a:gd name="connsiteX38" fmla="*/ 2487385 w 2487385"/>
              <a:gd name="connsiteY38" fmla="*/ 315685 h 2092778"/>
              <a:gd name="connsiteX39" fmla="*/ 2484664 w 2487385"/>
              <a:gd name="connsiteY39" fmla="*/ 293914 h 2092778"/>
              <a:gd name="connsiteX40" fmla="*/ 2471057 w 2487385"/>
              <a:gd name="connsiteY40" fmla="*/ 266700 h 2092778"/>
              <a:gd name="connsiteX41" fmla="*/ 2452007 w 2487385"/>
              <a:gd name="connsiteY41" fmla="*/ 239485 h 2092778"/>
              <a:gd name="connsiteX42" fmla="*/ 2422071 w 2487385"/>
              <a:gd name="connsiteY42" fmla="*/ 212271 h 2092778"/>
              <a:gd name="connsiteX43" fmla="*/ 2370364 w 2487385"/>
              <a:gd name="connsiteY43" fmla="*/ 176893 h 2092778"/>
              <a:gd name="connsiteX44" fmla="*/ 2324100 w 2487385"/>
              <a:gd name="connsiteY44" fmla="*/ 144235 h 2092778"/>
              <a:gd name="connsiteX45" fmla="*/ 2237014 w 2487385"/>
              <a:gd name="connsiteY45" fmla="*/ 87085 h 2092778"/>
              <a:gd name="connsiteX46" fmla="*/ 2100942 w 2487385"/>
              <a:gd name="connsiteY46" fmla="*/ 0 h 2092778"/>
              <a:gd name="connsiteX47" fmla="*/ 1907721 w 2487385"/>
              <a:gd name="connsiteY47" fmla="*/ 48985 h 2092778"/>
              <a:gd name="connsiteX48" fmla="*/ 1994807 w 2487385"/>
              <a:gd name="connsiteY48" fmla="*/ 95250 h 2092778"/>
              <a:gd name="connsiteX49" fmla="*/ 2013857 w 2487385"/>
              <a:gd name="connsiteY49" fmla="*/ 111578 h 2092778"/>
              <a:gd name="connsiteX50" fmla="*/ 2035628 w 2487385"/>
              <a:gd name="connsiteY50" fmla="*/ 136071 h 2092778"/>
              <a:gd name="connsiteX51" fmla="*/ 2049235 w 2487385"/>
              <a:gd name="connsiteY51" fmla="*/ 157843 h 2092778"/>
              <a:gd name="connsiteX52" fmla="*/ 2057400 w 2487385"/>
              <a:gd name="connsiteY52" fmla="*/ 190500 h 2092778"/>
              <a:gd name="connsiteX53" fmla="*/ 2060121 w 2487385"/>
              <a:gd name="connsiteY53" fmla="*/ 228600 h 2092778"/>
              <a:gd name="connsiteX54" fmla="*/ 2049235 w 2487385"/>
              <a:gd name="connsiteY54" fmla="*/ 253093 h 2092778"/>
              <a:gd name="connsiteX55" fmla="*/ 1975757 w 2487385"/>
              <a:gd name="connsiteY55" fmla="*/ 345621 h 2092778"/>
              <a:gd name="connsiteX56" fmla="*/ 1872342 w 2487385"/>
              <a:gd name="connsiteY56" fmla="*/ 470807 h 2092778"/>
              <a:gd name="connsiteX57" fmla="*/ 1763485 w 2487385"/>
              <a:gd name="connsiteY57" fmla="*/ 593271 h 20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487385" h="2092778">
                <a:moveTo>
                  <a:pt x="1763485" y="593271"/>
                </a:moveTo>
                <a:lnTo>
                  <a:pt x="1600200" y="770164"/>
                </a:lnTo>
                <a:lnTo>
                  <a:pt x="1485900" y="887185"/>
                </a:lnTo>
                <a:lnTo>
                  <a:pt x="1317171" y="1050471"/>
                </a:lnTo>
                <a:lnTo>
                  <a:pt x="1151164" y="1200150"/>
                </a:lnTo>
                <a:lnTo>
                  <a:pt x="949778" y="1366157"/>
                </a:lnTo>
                <a:lnTo>
                  <a:pt x="699407" y="1553935"/>
                </a:lnTo>
                <a:lnTo>
                  <a:pt x="410935" y="1760764"/>
                </a:lnTo>
                <a:lnTo>
                  <a:pt x="127907" y="1945821"/>
                </a:lnTo>
                <a:lnTo>
                  <a:pt x="29935" y="2008414"/>
                </a:lnTo>
                <a:lnTo>
                  <a:pt x="13607" y="2019300"/>
                </a:lnTo>
                <a:lnTo>
                  <a:pt x="2721" y="2046514"/>
                </a:lnTo>
                <a:lnTo>
                  <a:pt x="0" y="2068285"/>
                </a:lnTo>
                <a:lnTo>
                  <a:pt x="2721" y="2081893"/>
                </a:lnTo>
                <a:lnTo>
                  <a:pt x="8164" y="2087335"/>
                </a:lnTo>
                <a:lnTo>
                  <a:pt x="29935" y="2092778"/>
                </a:lnTo>
                <a:lnTo>
                  <a:pt x="84364" y="2071007"/>
                </a:lnTo>
                <a:lnTo>
                  <a:pt x="269421" y="1986643"/>
                </a:lnTo>
                <a:lnTo>
                  <a:pt x="503464" y="1866900"/>
                </a:lnTo>
                <a:lnTo>
                  <a:pt x="672192" y="1768928"/>
                </a:lnTo>
                <a:lnTo>
                  <a:pt x="846364" y="1660071"/>
                </a:lnTo>
                <a:lnTo>
                  <a:pt x="1028700" y="1529443"/>
                </a:lnTo>
                <a:lnTo>
                  <a:pt x="1238250" y="1371600"/>
                </a:lnTo>
                <a:lnTo>
                  <a:pt x="1415142" y="1232807"/>
                </a:lnTo>
                <a:lnTo>
                  <a:pt x="1567542" y="1110343"/>
                </a:lnTo>
                <a:lnTo>
                  <a:pt x="1714500" y="990600"/>
                </a:lnTo>
                <a:lnTo>
                  <a:pt x="1836964" y="889907"/>
                </a:lnTo>
                <a:lnTo>
                  <a:pt x="1858735" y="865414"/>
                </a:lnTo>
                <a:lnTo>
                  <a:pt x="1872342" y="838200"/>
                </a:lnTo>
                <a:lnTo>
                  <a:pt x="1896835" y="808264"/>
                </a:lnTo>
                <a:lnTo>
                  <a:pt x="2049235" y="680357"/>
                </a:lnTo>
                <a:lnTo>
                  <a:pt x="2149928" y="574221"/>
                </a:lnTo>
                <a:lnTo>
                  <a:pt x="2242457" y="487135"/>
                </a:lnTo>
                <a:lnTo>
                  <a:pt x="2288721" y="446314"/>
                </a:lnTo>
                <a:lnTo>
                  <a:pt x="2345871" y="400050"/>
                </a:lnTo>
                <a:lnTo>
                  <a:pt x="2397578" y="364671"/>
                </a:lnTo>
                <a:lnTo>
                  <a:pt x="2452007" y="337457"/>
                </a:lnTo>
                <a:lnTo>
                  <a:pt x="2479221" y="326571"/>
                </a:lnTo>
                <a:lnTo>
                  <a:pt x="2487385" y="315685"/>
                </a:lnTo>
                <a:lnTo>
                  <a:pt x="2484664" y="293914"/>
                </a:lnTo>
                <a:lnTo>
                  <a:pt x="2471057" y="266700"/>
                </a:lnTo>
                <a:lnTo>
                  <a:pt x="2452007" y="239485"/>
                </a:lnTo>
                <a:lnTo>
                  <a:pt x="2422071" y="212271"/>
                </a:lnTo>
                <a:lnTo>
                  <a:pt x="2370364" y="176893"/>
                </a:lnTo>
                <a:lnTo>
                  <a:pt x="2324100" y="144235"/>
                </a:lnTo>
                <a:lnTo>
                  <a:pt x="2237014" y="87085"/>
                </a:lnTo>
                <a:lnTo>
                  <a:pt x="2100942" y="0"/>
                </a:lnTo>
                <a:lnTo>
                  <a:pt x="1907721" y="48985"/>
                </a:lnTo>
                <a:lnTo>
                  <a:pt x="1994807" y="95250"/>
                </a:lnTo>
                <a:lnTo>
                  <a:pt x="2013857" y="111578"/>
                </a:lnTo>
                <a:lnTo>
                  <a:pt x="2035628" y="136071"/>
                </a:lnTo>
                <a:lnTo>
                  <a:pt x="2049235" y="157843"/>
                </a:lnTo>
                <a:cubicBezTo>
                  <a:pt x="2057639" y="188653"/>
                  <a:pt x="2057400" y="177435"/>
                  <a:pt x="2057400" y="190500"/>
                </a:cubicBezTo>
                <a:lnTo>
                  <a:pt x="2060121" y="228600"/>
                </a:lnTo>
                <a:lnTo>
                  <a:pt x="2049235" y="253093"/>
                </a:lnTo>
                <a:lnTo>
                  <a:pt x="1975757" y="345621"/>
                </a:lnTo>
                <a:lnTo>
                  <a:pt x="1872342" y="470807"/>
                </a:lnTo>
                <a:lnTo>
                  <a:pt x="1763485" y="5932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28166A6-E6E7-4C7F-8580-C76C0E3A2B5B}"/>
              </a:ext>
            </a:extLst>
          </p:cNvPr>
          <p:cNvSpPr/>
          <p:nvPr/>
        </p:nvSpPr>
        <p:spPr>
          <a:xfrm>
            <a:off x="4471988" y="2605088"/>
            <a:ext cx="431800" cy="1606550"/>
          </a:xfrm>
          <a:custGeom>
            <a:avLst/>
            <a:gdLst>
              <a:gd name="connsiteX0" fmla="*/ 195262 w 431006"/>
              <a:gd name="connsiteY0" fmla="*/ 676275 h 1607343"/>
              <a:gd name="connsiteX1" fmla="*/ 204787 w 431006"/>
              <a:gd name="connsiteY1" fmla="*/ 502443 h 1607343"/>
              <a:gd name="connsiteX2" fmla="*/ 204787 w 431006"/>
              <a:gd name="connsiteY2" fmla="*/ 354806 h 1607343"/>
              <a:gd name="connsiteX3" fmla="*/ 200025 w 431006"/>
              <a:gd name="connsiteY3" fmla="*/ 309562 h 1607343"/>
              <a:gd name="connsiteX4" fmla="*/ 188118 w 431006"/>
              <a:gd name="connsiteY4" fmla="*/ 273843 h 1607343"/>
              <a:gd name="connsiteX5" fmla="*/ 173831 w 431006"/>
              <a:gd name="connsiteY5" fmla="*/ 247650 h 1607343"/>
              <a:gd name="connsiteX6" fmla="*/ 152400 w 431006"/>
              <a:gd name="connsiteY6" fmla="*/ 216693 h 1607343"/>
              <a:gd name="connsiteX7" fmla="*/ 126206 w 431006"/>
              <a:gd name="connsiteY7" fmla="*/ 185737 h 1607343"/>
              <a:gd name="connsiteX8" fmla="*/ 102393 w 431006"/>
              <a:gd name="connsiteY8" fmla="*/ 166687 h 1607343"/>
              <a:gd name="connsiteX9" fmla="*/ 83343 w 431006"/>
              <a:gd name="connsiteY9" fmla="*/ 159543 h 1607343"/>
              <a:gd name="connsiteX10" fmla="*/ 0 w 431006"/>
              <a:gd name="connsiteY10" fmla="*/ 145256 h 1607343"/>
              <a:gd name="connsiteX11" fmla="*/ 161925 w 431006"/>
              <a:gd name="connsiteY11" fmla="*/ 0 h 1607343"/>
              <a:gd name="connsiteX12" fmla="*/ 257175 w 431006"/>
              <a:gd name="connsiteY12" fmla="*/ 78581 h 1607343"/>
              <a:gd name="connsiteX13" fmla="*/ 314325 w 431006"/>
              <a:gd name="connsiteY13" fmla="*/ 123825 h 1607343"/>
              <a:gd name="connsiteX14" fmla="*/ 357187 w 431006"/>
              <a:gd name="connsiteY14" fmla="*/ 161925 h 1607343"/>
              <a:gd name="connsiteX15" fmla="*/ 378618 w 431006"/>
              <a:gd name="connsiteY15" fmla="*/ 183356 h 1607343"/>
              <a:gd name="connsiteX16" fmla="*/ 395287 w 431006"/>
              <a:gd name="connsiteY16" fmla="*/ 211931 h 1607343"/>
              <a:gd name="connsiteX17" fmla="*/ 411956 w 431006"/>
              <a:gd name="connsiteY17" fmla="*/ 269081 h 1607343"/>
              <a:gd name="connsiteX18" fmla="*/ 426243 w 431006"/>
              <a:gd name="connsiteY18" fmla="*/ 373856 h 1607343"/>
              <a:gd name="connsiteX19" fmla="*/ 431006 w 431006"/>
              <a:gd name="connsiteY19" fmla="*/ 521493 h 1607343"/>
              <a:gd name="connsiteX20" fmla="*/ 421481 w 431006"/>
              <a:gd name="connsiteY20" fmla="*/ 954881 h 1607343"/>
              <a:gd name="connsiteX21" fmla="*/ 407193 w 431006"/>
              <a:gd name="connsiteY21" fmla="*/ 1412081 h 1607343"/>
              <a:gd name="connsiteX22" fmla="*/ 404812 w 431006"/>
              <a:gd name="connsiteY22" fmla="*/ 1469231 h 1607343"/>
              <a:gd name="connsiteX23" fmla="*/ 404812 w 431006"/>
              <a:gd name="connsiteY23" fmla="*/ 1497806 h 1607343"/>
              <a:gd name="connsiteX24" fmla="*/ 400050 w 431006"/>
              <a:gd name="connsiteY24" fmla="*/ 1526381 h 1607343"/>
              <a:gd name="connsiteX25" fmla="*/ 388143 w 431006"/>
              <a:gd name="connsiteY25" fmla="*/ 1559718 h 1607343"/>
              <a:gd name="connsiteX26" fmla="*/ 373856 w 431006"/>
              <a:gd name="connsiteY26" fmla="*/ 1585912 h 1607343"/>
              <a:gd name="connsiteX27" fmla="*/ 361950 w 431006"/>
              <a:gd name="connsiteY27" fmla="*/ 1597818 h 1607343"/>
              <a:gd name="connsiteX28" fmla="*/ 350043 w 431006"/>
              <a:gd name="connsiteY28" fmla="*/ 1604962 h 1607343"/>
              <a:gd name="connsiteX29" fmla="*/ 335756 w 431006"/>
              <a:gd name="connsiteY29" fmla="*/ 1607343 h 1607343"/>
              <a:gd name="connsiteX30" fmla="*/ 309562 w 431006"/>
              <a:gd name="connsiteY30" fmla="*/ 1597818 h 1607343"/>
              <a:gd name="connsiteX31" fmla="*/ 273843 w 431006"/>
              <a:gd name="connsiteY31" fmla="*/ 1569243 h 1607343"/>
              <a:gd name="connsiteX32" fmla="*/ 242887 w 431006"/>
              <a:gd name="connsiteY32" fmla="*/ 1535906 h 1607343"/>
              <a:gd name="connsiteX33" fmla="*/ 209550 w 431006"/>
              <a:gd name="connsiteY33" fmla="*/ 1500187 h 1607343"/>
              <a:gd name="connsiteX34" fmla="*/ 190500 w 431006"/>
              <a:gd name="connsiteY34" fmla="*/ 1473993 h 1607343"/>
              <a:gd name="connsiteX35" fmla="*/ 166687 w 431006"/>
              <a:gd name="connsiteY35" fmla="*/ 1426368 h 1607343"/>
              <a:gd name="connsiteX36" fmla="*/ 150018 w 431006"/>
              <a:gd name="connsiteY36" fmla="*/ 1371600 h 1607343"/>
              <a:gd name="connsiteX37" fmla="*/ 140493 w 431006"/>
              <a:gd name="connsiteY37" fmla="*/ 1285875 h 1607343"/>
              <a:gd name="connsiteX38" fmla="*/ 140493 w 431006"/>
              <a:gd name="connsiteY38" fmla="*/ 1223962 h 1607343"/>
              <a:gd name="connsiteX39" fmla="*/ 150018 w 431006"/>
              <a:gd name="connsiteY39" fmla="*/ 1135856 h 1607343"/>
              <a:gd name="connsiteX40" fmla="*/ 164306 w 431006"/>
              <a:gd name="connsiteY40" fmla="*/ 1026318 h 1607343"/>
              <a:gd name="connsiteX41" fmla="*/ 173831 w 431006"/>
              <a:gd name="connsiteY41" fmla="*/ 931068 h 1607343"/>
              <a:gd name="connsiteX42" fmla="*/ 195262 w 431006"/>
              <a:gd name="connsiteY42" fmla="*/ 676275 h 1607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31006" h="1607343">
                <a:moveTo>
                  <a:pt x="195262" y="676275"/>
                </a:moveTo>
                <a:lnTo>
                  <a:pt x="204787" y="502443"/>
                </a:lnTo>
                <a:lnTo>
                  <a:pt x="204787" y="354806"/>
                </a:lnTo>
                <a:lnTo>
                  <a:pt x="200025" y="309562"/>
                </a:lnTo>
                <a:lnTo>
                  <a:pt x="188118" y="273843"/>
                </a:lnTo>
                <a:lnTo>
                  <a:pt x="173831" y="247650"/>
                </a:lnTo>
                <a:lnTo>
                  <a:pt x="152400" y="216693"/>
                </a:lnTo>
                <a:lnTo>
                  <a:pt x="126206" y="185737"/>
                </a:lnTo>
                <a:lnTo>
                  <a:pt x="102393" y="166687"/>
                </a:lnTo>
                <a:lnTo>
                  <a:pt x="83343" y="159543"/>
                </a:lnTo>
                <a:lnTo>
                  <a:pt x="0" y="145256"/>
                </a:lnTo>
                <a:lnTo>
                  <a:pt x="161925" y="0"/>
                </a:lnTo>
                <a:lnTo>
                  <a:pt x="257175" y="78581"/>
                </a:lnTo>
                <a:lnTo>
                  <a:pt x="314325" y="123825"/>
                </a:lnTo>
                <a:lnTo>
                  <a:pt x="357187" y="161925"/>
                </a:lnTo>
                <a:lnTo>
                  <a:pt x="378618" y="183356"/>
                </a:lnTo>
                <a:lnTo>
                  <a:pt x="395287" y="211931"/>
                </a:lnTo>
                <a:lnTo>
                  <a:pt x="411956" y="269081"/>
                </a:lnTo>
                <a:lnTo>
                  <a:pt x="426243" y="373856"/>
                </a:lnTo>
                <a:lnTo>
                  <a:pt x="431006" y="521493"/>
                </a:lnTo>
                <a:lnTo>
                  <a:pt x="421481" y="954881"/>
                </a:lnTo>
                <a:lnTo>
                  <a:pt x="407193" y="1412081"/>
                </a:lnTo>
                <a:cubicBezTo>
                  <a:pt x="406399" y="1431131"/>
                  <a:pt x="405606" y="1450181"/>
                  <a:pt x="404812" y="1469231"/>
                </a:cubicBezTo>
                <a:lnTo>
                  <a:pt x="404812" y="1497806"/>
                </a:lnTo>
                <a:lnTo>
                  <a:pt x="400050" y="1526381"/>
                </a:lnTo>
                <a:lnTo>
                  <a:pt x="388143" y="1559718"/>
                </a:lnTo>
                <a:lnTo>
                  <a:pt x="373856" y="1585912"/>
                </a:lnTo>
                <a:lnTo>
                  <a:pt x="361950" y="1597818"/>
                </a:lnTo>
                <a:lnTo>
                  <a:pt x="350043" y="1604962"/>
                </a:lnTo>
                <a:lnTo>
                  <a:pt x="335756" y="1607343"/>
                </a:lnTo>
                <a:lnTo>
                  <a:pt x="309562" y="1597818"/>
                </a:lnTo>
                <a:lnTo>
                  <a:pt x="273843" y="1569243"/>
                </a:lnTo>
                <a:lnTo>
                  <a:pt x="242887" y="1535906"/>
                </a:lnTo>
                <a:lnTo>
                  <a:pt x="209550" y="1500187"/>
                </a:lnTo>
                <a:lnTo>
                  <a:pt x="190500" y="1473993"/>
                </a:lnTo>
                <a:lnTo>
                  <a:pt x="166687" y="1426368"/>
                </a:lnTo>
                <a:lnTo>
                  <a:pt x="150018" y="1371600"/>
                </a:lnTo>
                <a:lnTo>
                  <a:pt x="140493" y="1285875"/>
                </a:lnTo>
                <a:lnTo>
                  <a:pt x="140493" y="1223962"/>
                </a:lnTo>
                <a:lnTo>
                  <a:pt x="150018" y="1135856"/>
                </a:lnTo>
                <a:lnTo>
                  <a:pt x="164306" y="1026318"/>
                </a:lnTo>
                <a:lnTo>
                  <a:pt x="173831" y="931068"/>
                </a:lnTo>
                <a:lnTo>
                  <a:pt x="195262" y="676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7D98920F-98F0-4CDC-B3A2-D94137EFAC0D}"/>
              </a:ext>
            </a:extLst>
          </p:cNvPr>
          <p:cNvSpPr/>
          <p:nvPr/>
        </p:nvSpPr>
        <p:spPr>
          <a:xfrm>
            <a:off x="5334000" y="2667000"/>
            <a:ext cx="1563688" cy="1095375"/>
          </a:xfrm>
          <a:custGeom>
            <a:avLst/>
            <a:gdLst>
              <a:gd name="connsiteX0" fmla="*/ 738188 w 1564481"/>
              <a:gd name="connsiteY0" fmla="*/ 509588 h 1095375"/>
              <a:gd name="connsiteX1" fmla="*/ 657225 w 1564481"/>
              <a:gd name="connsiteY1" fmla="*/ 447675 h 1095375"/>
              <a:gd name="connsiteX2" fmla="*/ 585788 w 1564481"/>
              <a:gd name="connsiteY2" fmla="*/ 395288 h 1095375"/>
              <a:gd name="connsiteX3" fmla="*/ 502444 w 1564481"/>
              <a:gd name="connsiteY3" fmla="*/ 335756 h 1095375"/>
              <a:gd name="connsiteX4" fmla="*/ 428625 w 1564481"/>
              <a:gd name="connsiteY4" fmla="*/ 285750 h 1095375"/>
              <a:gd name="connsiteX5" fmla="*/ 285750 w 1564481"/>
              <a:gd name="connsiteY5" fmla="*/ 200025 h 1095375"/>
              <a:gd name="connsiteX6" fmla="*/ 164306 w 1564481"/>
              <a:gd name="connsiteY6" fmla="*/ 130969 h 1095375"/>
              <a:gd name="connsiteX7" fmla="*/ 40481 w 1564481"/>
              <a:gd name="connsiteY7" fmla="*/ 64294 h 1095375"/>
              <a:gd name="connsiteX8" fmla="*/ 16669 w 1564481"/>
              <a:gd name="connsiteY8" fmla="*/ 47625 h 1095375"/>
              <a:gd name="connsiteX9" fmla="*/ 2381 w 1564481"/>
              <a:gd name="connsiteY9" fmla="*/ 28575 h 1095375"/>
              <a:gd name="connsiteX10" fmla="*/ 0 w 1564481"/>
              <a:gd name="connsiteY10" fmla="*/ 11906 h 1095375"/>
              <a:gd name="connsiteX11" fmla="*/ 7144 w 1564481"/>
              <a:gd name="connsiteY11" fmla="*/ 0 h 1095375"/>
              <a:gd name="connsiteX12" fmla="*/ 23813 w 1564481"/>
              <a:gd name="connsiteY12" fmla="*/ 0 h 1095375"/>
              <a:gd name="connsiteX13" fmla="*/ 100013 w 1564481"/>
              <a:gd name="connsiteY13" fmla="*/ 14288 h 1095375"/>
              <a:gd name="connsiteX14" fmla="*/ 354806 w 1564481"/>
              <a:gd name="connsiteY14" fmla="*/ 92869 h 1095375"/>
              <a:gd name="connsiteX15" fmla="*/ 626269 w 1564481"/>
              <a:gd name="connsiteY15" fmla="*/ 180975 h 1095375"/>
              <a:gd name="connsiteX16" fmla="*/ 823913 w 1564481"/>
              <a:gd name="connsiteY16" fmla="*/ 254794 h 1095375"/>
              <a:gd name="connsiteX17" fmla="*/ 971550 w 1564481"/>
              <a:gd name="connsiteY17" fmla="*/ 316706 h 1095375"/>
              <a:gd name="connsiteX18" fmla="*/ 1021556 w 1564481"/>
              <a:gd name="connsiteY18" fmla="*/ 352425 h 1095375"/>
              <a:gd name="connsiteX19" fmla="*/ 1128713 w 1564481"/>
              <a:gd name="connsiteY19" fmla="*/ 431006 h 1095375"/>
              <a:gd name="connsiteX20" fmla="*/ 1238250 w 1564481"/>
              <a:gd name="connsiteY20" fmla="*/ 521494 h 1095375"/>
              <a:gd name="connsiteX21" fmla="*/ 1323975 w 1564481"/>
              <a:gd name="connsiteY21" fmla="*/ 604838 h 1095375"/>
              <a:gd name="connsiteX22" fmla="*/ 1395413 w 1564481"/>
              <a:gd name="connsiteY22" fmla="*/ 678656 h 1095375"/>
              <a:gd name="connsiteX23" fmla="*/ 1454944 w 1564481"/>
              <a:gd name="connsiteY23" fmla="*/ 747713 h 1095375"/>
              <a:gd name="connsiteX24" fmla="*/ 1519238 w 1564481"/>
              <a:gd name="connsiteY24" fmla="*/ 826294 h 1095375"/>
              <a:gd name="connsiteX25" fmla="*/ 1531144 w 1564481"/>
              <a:gd name="connsiteY25" fmla="*/ 850106 h 1095375"/>
              <a:gd name="connsiteX26" fmla="*/ 1547813 w 1564481"/>
              <a:gd name="connsiteY26" fmla="*/ 904875 h 1095375"/>
              <a:gd name="connsiteX27" fmla="*/ 1562100 w 1564481"/>
              <a:gd name="connsiteY27" fmla="*/ 962025 h 1095375"/>
              <a:gd name="connsiteX28" fmla="*/ 1564481 w 1564481"/>
              <a:gd name="connsiteY28" fmla="*/ 990600 h 1095375"/>
              <a:gd name="connsiteX29" fmla="*/ 1562100 w 1564481"/>
              <a:gd name="connsiteY29" fmla="*/ 1033463 h 1095375"/>
              <a:gd name="connsiteX30" fmla="*/ 1554956 w 1564481"/>
              <a:gd name="connsiteY30" fmla="*/ 1057275 h 1095375"/>
              <a:gd name="connsiteX31" fmla="*/ 1538288 w 1564481"/>
              <a:gd name="connsiteY31" fmla="*/ 1073944 h 1095375"/>
              <a:gd name="connsiteX32" fmla="*/ 1507331 w 1564481"/>
              <a:gd name="connsiteY32" fmla="*/ 1088231 h 1095375"/>
              <a:gd name="connsiteX33" fmla="*/ 1469231 w 1564481"/>
              <a:gd name="connsiteY33" fmla="*/ 1095375 h 1095375"/>
              <a:gd name="connsiteX34" fmla="*/ 1445419 w 1564481"/>
              <a:gd name="connsiteY34" fmla="*/ 1095375 h 1095375"/>
              <a:gd name="connsiteX35" fmla="*/ 1409700 w 1564481"/>
              <a:gd name="connsiteY35" fmla="*/ 1081088 h 1095375"/>
              <a:gd name="connsiteX36" fmla="*/ 1321594 w 1564481"/>
              <a:gd name="connsiteY36" fmla="*/ 1026319 h 1095375"/>
              <a:gd name="connsiteX37" fmla="*/ 1271588 w 1564481"/>
              <a:gd name="connsiteY37" fmla="*/ 990600 h 1095375"/>
              <a:gd name="connsiteX38" fmla="*/ 1233488 w 1564481"/>
              <a:gd name="connsiteY38" fmla="*/ 957263 h 1095375"/>
              <a:gd name="connsiteX39" fmla="*/ 1164431 w 1564481"/>
              <a:gd name="connsiteY39" fmla="*/ 888206 h 1095375"/>
              <a:gd name="connsiteX40" fmla="*/ 1088231 w 1564481"/>
              <a:gd name="connsiteY40" fmla="*/ 816769 h 1095375"/>
              <a:gd name="connsiteX41" fmla="*/ 992981 w 1564481"/>
              <a:gd name="connsiteY41" fmla="*/ 726281 h 1095375"/>
              <a:gd name="connsiteX42" fmla="*/ 881063 w 1564481"/>
              <a:gd name="connsiteY42" fmla="*/ 628650 h 1095375"/>
              <a:gd name="connsiteX43" fmla="*/ 738188 w 1564481"/>
              <a:gd name="connsiteY43" fmla="*/ 509588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64481" h="1095375">
                <a:moveTo>
                  <a:pt x="738188" y="509588"/>
                </a:moveTo>
                <a:lnTo>
                  <a:pt x="657225" y="447675"/>
                </a:lnTo>
                <a:lnTo>
                  <a:pt x="585788" y="395288"/>
                </a:lnTo>
                <a:lnTo>
                  <a:pt x="502444" y="335756"/>
                </a:lnTo>
                <a:lnTo>
                  <a:pt x="428625" y="285750"/>
                </a:lnTo>
                <a:lnTo>
                  <a:pt x="285750" y="200025"/>
                </a:lnTo>
                <a:lnTo>
                  <a:pt x="164306" y="130969"/>
                </a:lnTo>
                <a:lnTo>
                  <a:pt x="40481" y="64294"/>
                </a:lnTo>
                <a:lnTo>
                  <a:pt x="16669" y="47625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0"/>
                </a:lnTo>
                <a:lnTo>
                  <a:pt x="23813" y="0"/>
                </a:lnTo>
                <a:lnTo>
                  <a:pt x="100013" y="14288"/>
                </a:lnTo>
                <a:lnTo>
                  <a:pt x="354806" y="92869"/>
                </a:lnTo>
                <a:lnTo>
                  <a:pt x="626269" y="180975"/>
                </a:lnTo>
                <a:lnTo>
                  <a:pt x="823913" y="254794"/>
                </a:lnTo>
                <a:lnTo>
                  <a:pt x="971550" y="316706"/>
                </a:lnTo>
                <a:lnTo>
                  <a:pt x="1021556" y="352425"/>
                </a:lnTo>
                <a:lnTo>
                  <a:pt x="1128713" y="431006"/>
                </a:lnTo>
                <a:lnTo>
                  <a:pt x="1238250" y="521494"/>
                </a:lnTo>
                <a:lnTo>
                  <a:pt x="1323975" y="604838"/>
                </a:lnTo>
                <a:lnTo>
                  <a:pt x="1395413" y="678656"/>
                </a:lnTo>
                <a:lnTo>
                  <a:pt x="1454944" y="747713"/>
                </a:lnTo>
                <a:lnTo>
                  <a:pt x="1519238" y="826294"/>
                </a:lnTo>
                <a:lnTo>
                  <a:pt x="1531144" y="850106"/>
                </a:lnTo>
                <a:lnTo>
                  <a:pt x="1547813" y="904875"/>
                </a:lnTo>
                <a:lnTo>
                  <a:pt x="1562100" y="962025"/>
                </a:lnTo>
                <a:lnTo>
                  <a:pt x="1564481" y="990600"/>
                </a:lnTo>
                <a:lnTo>
                  <a:pt x="1562100" y="1033463"/>
                </a:lnTo>
                <a:lnTo>
                  <a:pt x="1554956" y="1057275"/>
                </a:lnTo>
                <a:lnTo>
                  <a:pt x="1538288" y="1073944"/>
                </a:lnTo>
                <a:lnTo>
                  <a:pt x="1507331" y="1088231"/>
                </a:lnTo>
                <a:lnTo>
                  <a:pt x="1469231" y="1095375"/>
                </a:lnTo>
                <a:lnTo>
                  <a:pt x="1445419" y="1095375"/>
                </a:lnTo>
                <a:lnTo>
                  <a:pt x="1409700" y="1081088"/>
                </a:lnTo>
                <a:lnTo>
                  <a:pt x="1321594" y="1026319"/>
                </a:lnTo>
                <a:lnTo>
                  <a:pt x="1271588" y="990600"/>
                </a:lnTo>
                <a:lnTo>
                  <a:pt x="1233488" y="957263"/>
                </a:lnTo>
                <a:lnTo>
                  <a:pt x="1164431" y="888206"/>
                </a:lnTo>
                <a:lnTo>
                  <a:pt x="1088231" y="816769"/>
                </a:lnTo>
                <a:lnTo>
                  <a:pt x="992981" y="726281"/>
                </a:lnTo>
                <a:lnTo>
                  <a:pt x="881063" y="628650"/>
                </a:lnTo>
                <a:lnTo>
                  <a:pt x="738188" y="5095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EE640190-D70D-4A3C-A9CD-4490CE20E0ED}"/>
              </a:ext>
            </a:extLst>
          </p:cNvPr>
          <p:cNvSpPr/>
          <p:nvPr/>
        </p:nvSpPr>
        <p:spPr>
          <a:xfrm>
            <a:off x="3476625" y="4357688"/>
            <a:ext cx="636588" cy="1604962"/>
          </a:xfrm>
          <a:custGeom>
            <a:avLst/>
            <a:gdLst>
              <a:gd name="connsiteX0" fmla="*/ 457200 w 635794"/>
              <a:gd name="connsiteY0" fmla="*/ 707231 h 1604962"/>
              <a:gd name="connsiteX1" fmla="*/ 366713 w 635794"/>
              <a:gd name="connsiteY1" fmla="*/ 290512 h 1604962"/>
              <a:gd name="connsiteX2" fmla="*/ 280988 w 635794"/>
              <a:gd name="connsiteY2" fmla="*/ 119062 h 1604962"/>
              <a:gd name="connsiteX3" fmla="*/ 219075 w 635794"/>
              <a:gd name="connsiteY3" fmla="*/ 95250 h 1604962"/>
              <a:gd name="connsiteX4" fmla="*/ 171450 w 635794"/>
              <a:gd name="connsiteY4" fmla="*/ 71437 h 1604962"/>
              <a:gd name="connsiteX5" fmla="*/ 123825 w 635794"/>
              <a:gd name="connsiteY5" fmla="*/ 45243 h 1604962"/>
              <a:gd name="connsiteX6" fmla="*/ 88106 w 635794"/>
              <a:gd name="connsiteY6" fmla="*/ 23812 h 1604962"/>
              <a:gd name="connsiteX7" fmla="*/ 69056 w 635794"/>
              <a:gd name="connsiteY7" fmla="*/ 11906 h 1604962"/>
              <a:gd name="connsiteX8" fmla="*/ 38100 w 635794"/>
              <a:gd name="connsiteY8" fmla="*/ 0 h 1604962"/>
              <a:gd name="connsiteX9" fmla="*/ 19050 w 635794"/>
              <a:gd name="connsiteY9" fmla="*/ 2381 h 1604962"/>
              <a:gd name="connsiteX10" fmla="*/ 9525 w 635794"/>
              <a:gd name="connsiteY10" fmla="*/ 9525 h 1604962"/>
              <a:gd name="connsiteX11" fmla="*/ 0 w 635794"/>
              <a:gd name="connsiteY11" fmla="*/ 35718 h 1604962"/>
              <a:gd name="connsiteX12" fmla="*/ 0 w 635794"/>
              <a:gd name="connsiteY12" fmla="*/ 52387 h 1604962"/>
              <a:gd name="connsiteX13" fmla="*/ 7144 w 635794"/>
              <a:gd name="connsiteY13" fmla="*/ 66675 h 1604962"/>
              <a:gd name="connsiteX14" fmla="*/ 47625 w 635794"/>
              <a:gd name="connsiteY14" fmla="*/ 133350 h 1604962"/>
              <a:gd name="connsiteX15" fmla="*/ 126206 w 635794"/>
              <a:gd name="connsiteY15" fmla="*/ 247650 h 1604962"/>
              <a:gd name="connsiteX16" fmla="*/ 145256 w 635794"/>
              <a:gd name="connsiteY16" fmla="*/ 309562 h 1604962"/>
              <a:gd name="connsiteX17" fmla="*/ 195263 w 635794"/>
              <a:gd name="connsiteY17" fmla="*/ 509587 h 1604962"/>
              <a:gd name="connsiteX18" fmla="*/ 235744 w 635794"/>
              <a:gd name="connsiteY18" fmla="*/ 750093 h 1604962"/>
              <a:gd name="connsiteX19" fmla="*/ 283369 w 635794"/>
              <a:gd name="connsiteY19" fmla="*/ 1033462 h 1604962"/>
              <a:gd name="connsiteX20" fmla="*/ 323850 w 635794"/>
              <a:gd name="connsiteY20" fmla="*/ 1269206 h 1604962"/>
              <a:gd name="connsiteX21" fmla="*/ 338138 w 635794"/>
              <a:gd name="connsiteY21" fmla="*/ 1319212 h 1604962"/>
              <a:gd name="connsiteX22" fmla="*/ 402431 w 635794"/>
              <a:gd name="connsiteY22" fmla="*/ 1443037 h 1604962"/>
              <a:gd name="connsiteX23" fmla="*/ 428625 w 635794"/>
              <a:gd name="connsiteY23" fmla="*/ 1495425 h 1604962"/>
              <a:gd name="connsiteX24" fmla="*/ 454819 w 635794"/>
              <a:gd name="connsiteY24" fmla="*/ 1545431 h 1604962"/>
              <a:gd name="connsiteX25" fmla="*/ 471488 w 635794"/>
              <a:gd name="connsiteY25" fmla="*/ 1569243 h 1604962"/>
              <a:gd name="connsiteX26" fmla="*/ 492919 w 635794"/>
              <a:gd name="connsiteY26" fmla="*/ 1588293 h 1604962"/>
              <a:gd name="connsiteX27" fmla="*/ 514350 w 635794"/>
              <a:gd name="connsiteY27" fmla="*/ 1602581 h 1604962"/>
              <a:gd name="connsiteX28" fmla="*/ 542925 w 635794"/>
              <a:gd name="connsiteY28" fmla="*/ 1604962 h 1604962"/>
              <a:gd name="connsiteX29" fmla="*/ 588169 w 635794"/>
              <a:gd name="connsiteY29" fmla="*/ 1590675 h 1604962"/>
              <a:gd name="connsiteX30" fmla="*/ 609600 w 635794"/>
              <a:gd name="connsiteY30" fmla="*/ 1574006 h 1604962"/>
              <a:gd name="connsiteX31" fmla="*/ 623888 w 635794"/>
              <a:gd name="connsiteY31" fmla="*/ 1554956 h 1604962"/>
              <a:gd name="connsiteX32" fmla="*/ 631031 w 635794"/>
              <a:gd name="connsiteY32" fmla="*/ 1531143 h 1604962"/>
              <a:gd name="connsiteX33" fmla="*/ 635794 w 635794"/>
              <a:gd name="connsiteY33" fmla="*/ 1497806 h 1604962"/>
              <a:gd name="connsiteX34" fmla="*/ 631031 w 635794"/>
              <a:gd name="connsiteY34" fmla="*/ 1462087 h 1604962"/>
              <a:gd name="connsiteX35" fmla="*/ 611981 w 635794"/>
              <a:gd name="connsiteY35" fmla="*/ 1366837 h 1604962"/>
              <a:gd name="connsiteX36" fmla="*/ 559594 w 635794"/>
              <a:gd name="connsiteY36" fmla="*/ 1169193 h 1604962"/>
              <a:gd name="connsiteX37" fmla="*/ 516731 w 635794"/>
              <a:gd name="connsiteY37" fmla="*/ 954881 h 1604962"/>
              <a:gd name="connsiteX38" fmla="*/ 457200 w 635794"/>
              <a:gd name="connsiteY38" fmla="*/ 707231 h 1604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5794" h="1604962">
                <a:moveTo>
                  <a:pt x="457200" y="707231"/>
                </a:moveTo>
                <a:lnTo>
                  <a:pt x="366713" y="290512"/>
                </a:lnTo>
                <a:lnTo>
                  <a:pt x="280988" y="119062"/>
                </a:lnTo>
                <a:lnTo>
                  <a:pt x="219075" y="95250"/>
                </a:lnTo>
                <a:lnTo>
                  <a:pt x="171450" y="71437"/>
                </a:lnTo>
                <a:lnTo>
                  <a:pt x="123825" y="45243"/>
                </a:lnTo>
                <a:lnTo>
                  <a:pt x="88106" y="23812"/>
                </a:lnTo>
                <a:lnTo>
                  <a:pt x="69056" y="11906"/>
                </a:lnTo>
                <a:lnTo>
                  <a:pt x="38100" y="0"/>
                </a:lnTo>
                <a:lnTo>
                  <a:pt x="19050" y="2381"/>
                </a:lnTo>
                <a:lnTo>
                  <a:pt x="9525" y="9525"/>
                </a:lnTo>
                <a:lnTo>
                  <a:pt x="0" y="35718"/>
                </a:lnTo>
                <a:lnTo>
                  <a:pt x="0" y="52387"/>
                </a:lnTo>
                <a:lnTo>
                  <a:pt x="7144" y="66675"/>
                </a:lnTo>
                <a:lnTo>
                  <a:pt x="47625" y="133350"/>
                </a:lnTo>
                <a:lnTo>
                  <a:pt x="126206" y="247650"/>
                </a:lnTo>
                <a:lnTo>
                  <a:pt x="145256" y="309562"/>
                </a:lnTo>
                <a:lnTo>
                  <a:pt x="195263" y="509587"/>
                </a:lnTo>
                <a:lnTo>
                  <a:pt x="235744" y="750093"/>
                </a:lnTo>
                <a:lnTo>
                  <a:pt x="283369" y="1033462"/>
                </a:lnTo>
                <a:lnTo>
                  <a:pt x="323850" y="1269206"/>
                </a:lnTo>
                <a:lnTo>
                  <a:pt x="338138" y="1319212"/>
                </a:lnTo>
                <a:lnTo>
                  <a:pt x="402431" y="1443037"/>
                </a:lnTo>
                <a:lnTo>
                  <a:pt x="428625" y="1495425"/>
                </a:lnTo>
                <a:lnTo>
                  <a:pt x="454819" y="1545431"/>
                </a:lnTo>
                <a:lnTo>
                  <a:pt x="471488" y="1569243"/>
                </a:lnTo>
                <a:lnTo>
                  <a:pt x="492919" y="1588293"/>
                </a:lnTo>
                <a:lnTo>
                  <a:pt x="514350" y="1602581"/>
                </a:lnTo>
                <a:lnTo>
                  <a:pt x="542925" y="1604962"/>
                </a:lnTo>
                <a:lnTo>
                  <a:pt x="588169" y="1590675"/>
                </a:lnTo>
                <a:lnTo>
                  <a:pt x="609600" y="1574006"/>
                </a:lnTo>
                <a:lnTo>
                  <a:pt x="623888" y="1554956"/>
                </a:lnTo>
                <a:lnTo>
                  <a:pt x="631031" y="1531143"/>
                </a:lnTo>
                <a:lnTo>
                  <a:pt x="635794" y="1497806"/>
                </a:lnTo>
                <a:lnTo>
                  <a:pt x="631031" y="1462087"/>
                </a:lnTo>
                <a:lnTo>
                  <a:pt x="611981" y="1366837"/>
                </a:lnTo>
                <a:lnTo>
                  <a:pt x="559594" y="1169193"/>
                </a:lnTo>
                <a:lnTo>
                  <a:pt x="516731" y="954881"/>
                </a:lnTo>
                <a:lnTo>
                  <a:pt x="457200" y="7072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DE1D678-BB22-4B20-A56E-D1F07EC0B3B7}"/>
              </a:ext>
            </a:extLst>
          </p:cNvPr>
          <p:cNvSpPr/>
          <p:nvPr/>
        </p:nvSpPr>
        <p:spPr>
          <a:xfrm>
            <a:off x="3695700" y="4233863"/>
            <a:ext cx="2662238" cy="1595437"/>
          </a:xfrm>
          <a:custGeom>
            <a:avLst/>
            <a:gdLst>
              <a:gd name="connsiteX0" fmla="*/ 1195388 w 2662238"/>
              <a:gd name="connsiteY0" fmla="*/ 311943 h 1595437"/>
              <a:gd name="connsiteX1" fmla="*/ 881063 w 2662238"/>
              <a:gd name="connsiteY1" fmla="*/ 350043 h 1595437"/>
              <a:gd name="connsiteX2" fmla="*/ 511969 w 2662238"/>
              <a:gd name="connsiteY2" fmla="*/ 395287 h 1595437"/>
              <a:gd name="connsiteX3" fmla="*/ 80963 w 2662238"/>
              <a:gd name="connsiteY3" fmla="*/ 457200 h 1595437"/>
              <a:gd name="connsiteX4" fmla="*/ 0 w 2662238"/>
              <a:gd name="connsiteY4" fmla="*/ 221456 h 1595437"/>
              <a:gd name="connsiteX5" fmla="*/ 88106 w 2662238"/>
              <a:gd name="connsiteY5" fmla="*/ 252412 h 1595437"/>
              <a:gd name="connsiteX6" fmla="*/ 130969 w 2662238"/>
              <a:gd name="connsiteY6" fmla="*/ 264318 h 1595437"/>
              <a:gd name="connsiteX7" fmla="*/ 169069 w 2662238"/>
              <a:gd name="connsiteY7" fmla="*/ 269081 h 1595437"/>
              <a:gd name="connsiteX8" fmla="*/ 350044 w 2662238"/>
              <a:gd name="connsiteY8" fmla="*/ 250031 h 1595437"/>
              <a:gd name="connsiteX9" fmla="*/ 828675 w 2662238"/>
              <a:gd name="connsiteY9" fmla="*/ 197643 h 1595437"/>
              <a:gd name="connsiteX10" fmla="*/ 1343025 w 2662238"/>
              <a:gd name="connsiteY10" fmla="*/ 142875 h 1595437"/>
              <a:gd name="connsiteX11" fmla="*/ 1764506 w 2662238"/>
              <a:gd name="connsiteY11" fmla="*/ 97631 h 1595437"/>
              <a:gd name="connsiteX12" fmla="*/ 2083594 w 2662238"/>
              <a:gd name="connsiteY12" fmla="*/ 64293 h 1595437"/>
              <a:gd name="connsiteX13" fmla="*/ 2119313 w 2662238"/>
              <a:gd name="connsiteY13" fmla="*/ 52387 h 1595437"/>
              <a:gd name="connsiteX14" fmla="*/ 2157413 w 2662238"/>
              <a:gd name="connsiteY14" fmla="*/ 38100 h 1595437"/>
              <a:gd name="connsiteX15" fmla="*/ 2183606 w 2662238"/>
              <a:gd name="connsiteY15" fmla="*/ 23812 h 1595437"/>
              <a:gd name="connsiteX16" fmla="*/ 2209800 w 2662238"/>
              <a:gd name="connsiteY16" fmla="*/ 11906 h 1595437"/>
              <a:gd name="connsiteX17" fmla="*/ 2247900 w 2662238"/>
              <a:gd name="connsiteY17" fmla="*/ 0 h 1595437"/>
              <a:gd name="connsiteX18" fmla="*/ 2281238 w 2662238"/>
              <a:gd name="connsiteY18" fmla="*/ 2381 h 1595437"/>
              <a:gd name="connsiteX19" fmla="*/ 2319338 w 2662238"/>
              <a:gd name="connsiteY19" fmla="*/ 19050 h 1595437"/>
              <a:gd name="connsiteX20" fmla="*/ 2381250 w 2662238"/>
              <a:gd name="connsiteY20" fmla="*/ 57150 h 1595437"/>
              <a:gd name="connsiteX21" fmla="*/ 2436019 w 2662238"/>
              <a:gd name="connsiteY21" fmla="*/ 97631 h 1595437"/>
              <a:gd name="connsiteX22" fmla="*/ 2493169 w 2662238"/>
              <a:gd name="connsiteY22" fmla="*/ 140493 h 1595437"/>
              <a:gd name="connsiteX23" fmla="*/ 2545556 w 2662238"/>
              <a:gd name="connsiteY23" fmla="*/ 188118 h 1595437"/>
              <a:gd name="connsiteX24" fmla="*/ 2614613 w 2662238"/>
              <a:gd name="connsiteY24" fmla="*/ 259556 h 1595437"/>
              <a:gd name="connsiteX25" fmla="*/ 2652713 w 2662238"/>
              <a:gd name="connsiteY25" fmla="*/ 304800 h 1595437"/>
              <a:gd name="connsiteX26" fmla="*/ 2659856 w 2662238"/>
              <a:gd name="connsiteY26" fmla="*/ 319087 h 1595437"/>
              <a:gd name="connsiteX27" fmla="*/ 2662238 w 2662238"/>
              <a:gd name="connsiteY27" fmla="*/ 345281 h 1595437"/>
              <a:gd name="connsiteX28" fmla="*/ 2655094 w 2662238"/>
              <a:gd name="connsiteY28" fmla="*/ 373856 h 1595437"/>
              <a:gd name="connsiteX29" fmla="*/ 2631281 w 2662238"/>
              <a:gd name="connsiteY29" fmla="*/ 404812 h 1595437"/>
              <a:gd name="connsiteX30" fmla="*/ 2588419 w 2662238"/>
              <a:gd name="connsiteY30" fmla="*/ 447675 h 1595437"/>
              <a:gd name="connsiteX31" fmla="*/ 2574131 w 2662238"/>
              <a:gd name="connsiteY31" fmla="*/ 461962 h 1595437"/>
              <a:gd name="connsiteX32" fmla="*/ 2552700 w 2662238"/>
              <a:gd name="connsiteY32" fmla="*/ 514350 h 1595437"/>
              <a:gd name="connsiteX33" fmla="*/ 2469356 w 2662238"/>
              <a:gd name="connsiteY33" fmla="*/ 776287 h 1595437"/>
              <a:gd name="connsiteX34" fmla="*/ 2366963 w 2662238"/>
              <a:gd name="connsiteY34" fmla="*/ 1116806 h 1595437"/>
              <a:gd name="connsiteX35" fmla="*/ 2293144 w 2662238"/>
              <a:gd name="connsiteY35" fmla="*/ 1373981 h 1595437"/>
              <a:gd name="connsiteX36" fmla="*/ 2262188 w 2662238"/>
              <a:gd name="connsiteY36" fmla="*/ 1469231 h 1595437"/>
              <a:gd name="connsiteX37" fmla="*/ 2250281 w 2662238"/>
              <a:gd name="connsiteY37" fmla="*/ 1502568 h 1595437"/>
              <a:gd name="connsiteX38" fmla="*/ 2233613 w 2662238"/>
              <a:gd name="connsiteY38" fmla="*/ 1535906 h 1595437"/>
              <a:gd name="connsiteX39" fmla="*/ 2214563 w 2662238"/>
              <a:gd name="connsiteY39" fmla="*/ 1559718 h 1595437"/>
              <a:gd name="connsiteX40" fmla="*/ 2190750 w 2662238"/>
              <a:gd name="connsiteY40" fmla="*/ 1581150 h 1595437"/>
              <a:gd name="connsiteX41" fmla="*/ 2166938 w 2662238"/>
              <a:gd name="connsiteY41" fmla="*/ 1595437 h 1595437"/>
              <a:gd name="connsiteX42" fmla="*/ 2147888 w 2662238"/>
              <a:gd name="connsiteY42" fmla="*/ 1595437 h 1595437"/>
              <a:gd name="connsiteX43" fmla="*/ 2119313 w 2662238"/>
              <a:gd name="connsiteY43" fmla="*/ 1583531 h 1595437"/>
              <a:gd name="connsiteX44" fmla="*/ 2090738 w 2662238"/>
              <a:gd name="connsiteY44" fmla="*/ 1559718 h 1595437"/>
              <a:gd name="connsiteX45" fmla="*/ 2071688 w 2662238"/>
              <a:gd name="connsiteY45" fmla="*/ 1535906 h 1595437"/>
              <a:gd name="connsiteX46" fmla="*/ 2045494 w 2662238"/>
              <a:gd name="connsiteY46" fmla="*/ 1495425 h 1595437"/>
              <a:gd name="connsiteX47" fmla="*/ 2021681 w 2662238"/>
              <a:gd name="connsiteY47" fmla="*/ 1445418 h 1595437"/>
              <a:gd name="connsiteX48" fmla="*/ 2014538 w 2662238"/>
              <a:gd name="connsiteY48" fmla="*/ 1407318 h 1595437"/>
              <a:gd name="connsiteX49" fmla="*/ 2093119 w 2662238"/>
              <a:gd name="connsiteY49" fmla="*/ 1214437 h 1595437"/>
              <a:gd name="connsiteX50" fmla="*/ 2116931 w 2662238"/>
              <a:gd name="connsiteY50" fmla="*/ 1131093 h 1595437"/>
              <a:gd name="connsiteX51" fmla="*/ 2152650 w 2662238"/>
              <a:gd name="connsiteY51" fmla="*/ 971550 h 1595437"/>
              <a:gd name="connsiteX52" fmla="*/ 2174081 w 2662238"/>
              <a:gd name="connsiteY52" fmla="*/ 871537 h 1595437"/>
              <a:gd name="connsiteX53" fmla="*/ 2190750 w 2662238"/>
              <a:gd name="connsiteY53" fmla="*/ 778668 h 1595437"/>
              <a:gd name="connsiteX54" fmla="*/ 2207419 w 2662238"/>
              <a:gd name="connsiteY54" fmla="*/ 681037 h 1595437"/>
              <a:gd name="connsiteX55" fmla="*/ 2219325 w 2662238"/>
              <a:gd name="connsiteY55" fmla="*/ 604837 h 1595437"/>
              <a:gd name="connsiteX56" fmla="*/ 2226469 w 2662238"/>
              <a:gd name="connsiteY56" fmla="*/ 538162 h 1595437"/>
              <a:gd name="connsiteX57" fmla="*/ 2233613 w 2662238"/>
              <a:gd name="connsiteY57" fmla="*/ 407193 h 1595437"/>
              <a:gd name="connsiteX58" fmla="*/ 2231231 w 2662238"/>
              <a:gd name="connsiteY58" fmla="*/ 335756 h 1595437"/>
              <a:gd name="connsiteX59" fmla="*/ 2216944 w 2662238"/>
              <a:gd name="connsiteY59" fmla="*/ 290512 h 1595437"/>
              <a:gd name="connsiteX60" fmla="*/ 2197894 w 2662238"/>
              <a:gd name="connsiteY60" fmla="*/ 261937 h 1595437"/>
              <a:gd name="connsiteX61" fmla="*/ 2171700 w 2662238"/>
              <a:gd name="connsiteY61" fmla="*/ 240506 h 1595437"/>
              <a:gd name="connsiteX62" fmla="*/ 2131219 w 2662238"/>
              <a:gd name="connsiteY62" fmla="*/ 226218 h 1595437"/>
              <a:gd name="connsiteX63" fmla="*/ 2088356 w 2662238"/>
              <a:gd name="connsiteY63" fmla="*/ 223837 h 1595437"/>
              <a:gd name="connsiteX64" fmla="*/ 1878806 w 2662238"/>
              <a:gd name="connsiteY64" fmla="*/ 238125 h 1595437"/>
              <a:gd name="connsiteX65" fmla="*/ 1564481 w 2662238"/>
              <a:gd name="connsiteY65" fmla="*/ 271462 h 1595437"/>
              <a:gd name="connsiteX66" fmla="*/ 1195388 w 2662238"/>
              <a:gd name="connsiteY66" fmla="*/ 311943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62238" h="1595437">
                <a:moveTo>
                  <a:pt x="1195388" y="311943"/>
                </a:moveTo>
                <a:lnTo>
                  <a:pt x="881063" y="350043"/>
                </a:lnTo>
                <a:lnTo>
                  <a:pt x="511969" y="395287"/>
                </a:lnTo>
                <a:lnTo>
                  <a:pt x="80963" y="457200"/>
                </a:lnTo>
                <a:lnTo>
                  <a:pt x="0" y="221456"/>
                </a:lnTo>
                <a:lnTo>
                  <a:pt x="88106" y="252412"/>
                </a:lnTo>
                <a:lnTo>
                  <a:pt x="130969" y="264318"/>
                </a:lnTo>
                <a:lnTo>
                  <a:pt x="169069" y="269081"/>
                </a:lnTo>
                <a:lnTo>
                  <a:pt x="350044" y="250031"/>
                </a:lnTo>
                <a:lnTo>
                  <a:pt x="828675" y="197643"/>
                </a:lnTo>
                <a:lnTo>
                  <a:pt x="1343025" y="142875"/>
                </a:lnTo>
                <a:lnTo>
                  <a:pt x="1764506" y="97631"/>
                </a:lnTo>
                <a:lnTo>
                  <a:pt x="2083594" y="64293"/>
                </a:lnTo>
                <a:lnTo>
                  <a:pt x="2119313" y="52387"/>
                </a:lnTo>
                <a:lnTo>
                  <a:pt x="2157413" y="38100"/>
                </a:lnTo>
                <a:lnTo>
                  <a:pt x="2183606" y="23812"/>
                </a:lnTo>
                <a:lnTo>
                  <a:pt x="2209800" y="11906"/>
                </a:lnTo>
                <a:lnTo>
                  <a:pt x="2247900" y="0"/>
                </a:lnTo>
                <a:lnTo>
                  <a:pt x="2281238" y="2381"/>
                </a:lnTo>
                <a:lnTo>
                  <a:pt x="2319338" y="19050"/>
                </a:lnTo>
                <a:lnTo>
                  <a:pt x="2381250" y="57150"/>
                </a:lnTo>
                <a:lnTo>
                  <a:pt x="2436019" y="97631"/>
                </a:lnTo>
                <a:lnTo>
                  <a:pt x="2493169" y="140493"/>
                </a:lnTo>
                <a:lnTo>
                  <a:pt x="2545556" y="188118"/>
                </a:lnTo>
                <a:lnTo>
                  <a:pt x="2614613" y="259556"/>
                </a:lnTo>
                <a:lnTo>
                  <a:pt x="2652713" y="304800"/>
                </a:lnTo>
                <a:lnTo>
                  <a:pt x="2659856" y="319087"/>
                </a:lnTo>
                <a:lnTo>
                  <a:pt x="2662238" y="345281"/>
                </a:lnTo>
                <a:lnTo>
                  <a:pt x="2655094" y="373856"/>
                </a:lnTo>
                <a:lnTo>
                  <a:pt x="2631281" y="404812"/>
                </a:lnTo>
                <a:lnTo>
                  <a:pt x="2588419" y="447675"/>
                </a:lnTo>
                <a:lnTo>
                  <a:pt x="2574131" y="461962"/>
                </a:lnTo>
                <a:lnTo>
                  <a:pt x="2552700" y="514350"/>
                </a:lnTo>
                <a:lnTo>
                  <a:pt x="2469356" y="776287"/>
                </a:lnTo>
                <a:lnTo>
                  <a:pt x="2366963" y="1116806"/>
                </a:lnTo>
                <a:lnTo>
                  <a:pt x="2293144" y="1373981"/>
                </a:lnTo>
                <a:lnTo>
                  <a:pt x="2262188" y="1469231"/>
                </a:lnTo>
                <a:lnTo>
                  <a:pt x="2250281" y="1502568"/>
                </a:lnTo>
                <a:lnTo>
                  <a:pt x="2233613" y="1535906"/>
                </a:lnTo>
                <a:lnTo>
                  <a:pt x="2214563" y="1559718"/>
                </a:lnTo>
                <a:lnTo>
                  <a:pt x="2190750" y="1581150"/>
                </a:lnTo>
                <a:lnTo>
                  <a:pt x="2166938" y="1595437"/>
                </a:lnTo>
                <a:lnTo>
                  <a:pt x="2147888" y="1595437"/>
                </a:lnTo>
                <a:lnTo>
                  <a:pt x="2119313" y="1583531"/>
                </a:lnTo>
                <a:lnTo>
                  <a:pt x="2090738" y="1559718"/>
                </a:lnTo>
                <a:lnTo>
                  <a:pt x="2071688" y="1535906"/>
                </a:lnTo>
                <a:lnTo>
                  <a:pt x="2045494" y="1495425"/>
                </a:lnTo>
                <a:lnTo>
                  <a:pt x="2021681" y="1445418"/>
                </a:lnTo>
                <a:lnTo>
                  <a:pt x="2014538" y="1407318"/>
                </a:lnTo>
                <a:lnTo>
                  <a:pt x="2093119" y="1214437"/>
                </a:lnTo>
                <a:lnTo>
                  <a:pt x="2116931" y="1131093"/>
                </a:lnTo>
                <a:lnTo>
                  <a:pt x="2152650" y="971550"/>
                </a:lnTo>
                <a:lnTo>
                  <a:pt x="2174081" y="871537"/>
                </a:lnTo>
                <a:lnTo>
                  <a:pt x="2190750" y="778668"/>
                </a:lnTo>
                <a:lnTo>
                  <a:pt x="2207419" y="681037"/>
                </a:lnTo>
                <a:lnTo>
                  <a:pt x="2219325" y="604837"/>
                </a:lnTo>
                <a:lnTo>
                  <a:pt x="2226469" y="538162"/>
                </a:lnTo>
                <a:lnTo>
                  <a:pt x="2233613" y="407193"/>
                </a:lnTo>
                <a:lnTo>
                  <a:pt x="2231231" y="335756"/>
                </a:lnTo>
                <a:lnTo>
                  <a:pt x="2216944" y="290512"/>
                </a:lnTo>
                <a:lnTo>
                  <a:pt x="2197894" y="261937"/>
                </a:lnTo>
                <a:lnTo>
                  <a:pt x="2171700" y="240506"/>
                </a:lnTo>
                <a:lnTo>
                  <a:pt x="2131219" y="226218"/>
                </a:lnTo>
                <a:lnTo>
                  <a:pt x="2088356" y="223837"/>
                </a:lnTo>
                <a:lnTo>
                  <a:pt x="1878806" y="238125"/>
                </a:lnTo>
                <a:lnTo>
                  <a:pt x="1564481" y="271462"/>
                </a:lnTo>
                <a:lnTo>
                  <a:pt x="1195388" y="3119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9F01728-3CA3-4616-9BCB-EFBD0D44E29B}"/>
              </a:ext>
            </a:extLst>
          </p:cNvPr>
          <p:cNvSpPr/>
          <p:nvPr/>
        </p:nvSpPr>
        <p:spPr>
          <a:xfrm>
            <a:off x="3957638" y="5427663"/>
            <a:ext cx="1898650" cy="346075"/>
          </a:xfrm>
          <a:custGeom>
            <a:avLst/>
            <a:gdLst>
              <a:gd name="connsiteX0" fmla="*/ 1121568 w 1897856"/>
              <a:gd name="connsiteY0" fmla="*/ 76200 h 347662"/>
              <a:gd name="connsiteX1" fmla="*/ 785812 w 1897856"/>
              <a:gd name="connsiteY1" fmla="*/ 114300 h 347662"/>
              <a:gd name="connsiteX2" fmla="*/ 504825 w 1897856"/>
              <a:gd name="connsiteY2" fmla="*/ 142875 h 347662"/>
              <a:gd name="connsiteX3" fmla="*/ 295275 w 1897856"/>
              <a:gd name="connsiteY3" fmla="*/ 157162 h 347662"/>
              <a:gd name="connsiteX4" fmla="*/ 0 w 1897856"/>
              <a:gd name="connsiteY4" fmla="*/ 173831 h 347662"/>
              <a:gd name="connsiteX5" fmla="*/ 47625 w 1897856"/>
              <a:gd name="connsiteY5" fmla="*/ 321469 h 347662"/>
              <a:gd name="connsiteX6" fmla="*/ 197643 w 1897856"/>
              <a:gd name="connsiteY6" fmla="*/ 335756 h 347662"/>
              <a:gd name="connsiteX7" fmla="*/ 288131 w 1897856"/>
              <a:gd name="connsiteY7" fmla="*/ 345281 h 347662"/>
              <a:gd name="connsiteX8" fmla="*/ 359568 w 1897856"/>
              <a:gd name="connsiteY8" fmla="*/ 347662 h 347662"/>
              <a:gd name="connsiteX9" fmla="*/ 483393 w 1897856"/>
              <a:gd name="connsiteY9" fmla="*/ 335756 h 347662"/>
              <a:gd name="connsiteX10" fmla="*/ 654843 w 1897856"/>
              <a:gd name="connsiteY10" fmla="*/ 314325 h 347662"/>
              <a:gd name="connsiteX11" fmla="*/ 885825 w 1897856"/>
              <a:gd name="connsiteY11" fmla="*/ 273844 h 347662"/>
              <a:gd name="connsiteX12" fmla="*/ 1064418 w 1897856"/>
              <a:gd name="connsiteY12" fmla="*/ 247650 h 347662"/>
              <a:gd name="connsiteX13" fmla="*/ 1281112 w 1897856"/>
              <a:gd name="connsiteY13" fmla="*/ 226219 h 347662"/>
              <a:gd name="connsiteX14" fmla="*/ 1483518 w 1897856"/>
              <a:gd name="connsiteY14" fmla="*/ 216694 h 347662"/>
              <a:gd name="connsiteX15" fmla="*/ 1828800 w 1897856"/>
              <a:gd name="connsiteY15" fmla="*/ 216694 h 347662"/>
              <a:gd name="connsiteX16" fmla="*/ 1897856 w 1897856"/>
              <a:gd name="connsiteY16" fmla="*/ 38100 h 347662"/>
              <a:gd name="connsiteX17" fmla="*/ 1821656 w 1897856"/>
              <a:gd name="connsiteY17" fmla="*/ 7144 h 347662"/>
              <a:gd name="connsiteX18" fmla="*/ 1785937 w 1897856"/>
              <a:gd name="connsiteY18" fmla="*/ 2381 h 347662"/>
              <a:gd name="connsiteX19" fmla="*/ 1731168 w 1897856"/>
              <a:gd name="connsiteY19" fmla="*/ 0 h 347662"/>
              <a:gd name="connsiteX20" fmla="*/ 1635918 w 1897856"/>
              <a:gd name="connsiteY20" fmla="*/ 9525 h 347662"/>
              <a:gd name="connsiteX21" fmla="*/ 1457325 w 1897856"/>
              <a:gd name="connsiteY21" fmla="*/ 33337 h 347662"/>
              <a:gd name="connsiteX22" fmla="*/ 1121568 w 1897856"/>
              <a:gd name="connsiteY22" fmla="*/ 76200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7856" h="347662">
                <a:moveTo>
                  <a:pt x="1121568" y="76200"/>
                </a:moveTo>
                <a:lnTo>
                  <a:pt x="785812" y="114300"/>
                </a:lnTo>
                <a:lnTo>
                  <a:pt x="504825" y="142875"/>
                </a:lnTo>
                <a:lnTo>
                  <a:pt x="295275" y="157162"/>
                </a:lnTo>
                <a:lnTo>
                  <a:pt x="0" y="173831"/>
                </a:lnTo>
                <a:lnTo>
                  <a:pt x="47625" y="321469"/>
                </a:lnTo>
                <a:lnTo>
                  <a:pt x="197643" y="335756"/>
                </a:lnTo>
                <a:lnTo>
                  <a:pt x="288131" y="345281"/>
                </a:lnTo>
                <a:lnTo>
                  <a:pt x="359568" y="347662"/>
                </a:lnTo>
                <a:lnTo>
                  <a:pt x="483393" y="335756"/>
                </a:lnTo>
                <a:lnTo>
                  <a:pt x="654843" y="314325"/>
                </a:lnTo>
                <a:lnTo>
                  <a:pt x="885825" y="273844"/>
                </a:lnTo>
                <a:lnTo>
                  <a:pt x="1064418" y="247650"/>
                </a:lnTo>
                <a:lnTo>
                  <a:pt x="1281112" y="226219"/>
                </a:lnTo>
                <a:lnTo>
                  <a:pt x="1483518" y="216694"/>
                </a:lnTo>
                <a:lnTo>
                  <a:pt x="1828800" y="216694"/>
                </a:lnTo>
                <a:lnTo>
                  <a:pt x="1897856" y="38100"/>
                </a:lnTo>
                <a:lnTo>
                  <a:pt x="1821656" y="7144"/>
                </a:lnTo>
                <a:lnTo>
                  <a:pt x="1785937" y="2381"/>
                </a:lnTo>
                <a:lnTo>
                  <a:pt x="1731168" y="0"/>
                </a:lnTo>
                <a:lnTo>
                  <a:pt x="1635918" y="9525"/>
                </a:lnTo>
                <a:lnTo>
                  <a:pt x="1457325" y="33337"/>
                </a:lnTo>
                <a:lnTo>
                  <a:pt x="1121568" y="76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9EF70E2-731F-4605-B1E6-4B0F4DA15274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76388"/>
            <a:ext cx="4252912" cy="4370387"/>
            <a:chOff x="2797175" y="1744663"/>
            <a:chExt cx="4252913" cy="4370387"/>
          </a:xfrm>
        </p:grpSpPr>
        <p:sp>
          <p:nvSpPr>
            <p:cNvPr id="9" name="フリーフォーム 78">
              <a:extLst>
                <a:ext uri="{FF2B5EF4-FFF2-40B4-BE49-F238E27FC236}">
                  <a16:creationId xmlns:a16="http://schemas.microsoft.com/office/drawing/2014/main" id="{C26E0FC8-130F-4525-A7D1-CA4C14D52A20}"/>
                </a:ext>
              </a:extLst>
            </p:cNvPr>
            <p:cNvSpPr/>
            <p:nvPr/>
          </p:nvSpPr>
          <p:spPr>
            <a:xfrm>
              <a:off x="3165475" y="1744663"/>
              <a:ext cx="3798888" cy="674687"/>
            </a:xfrm>
            <a:custGeom>
              <a:avLst/>
              <a:gdLst>
                <a:gd name="connsiteX0" fmla="*/ 2316685 w 3798749"/>
                <a:gd name="connsiteY0" fmla="*/ 165697 h 675060"/>
                <a:gd name="connsiteX1" fmla="*/ 1942333 w 3798749"/>
                <a:gd name="connsiteY1" fmla="*/ 205586 h 675060"/>
                <a:gd name="connsiteX2" fmla="*/ 1638556 w 3798749"/>
                <a:gd name="connsiteY2" fmla="*/ 242408 h 675060"/>
                <a:gd name="connsiteX3" fmla="*/ 1273410 w 3798749"/>
                <a:gd name="connsiteY3" fmla="*/ 291503 h 675060"/>
                <a:gd name="connsiteX4" fmla="*/ 948153 w 3798749"/>
                <a:gd name="connsiteY4" fmla="*/ 340599 h 675060"/>
                <a:gd name="connsiteX5" fmla="*/ 825415 w 3798749"/>
                <a:gd name="connsiteY5" fmla="*/ 365146 h 675060"/>
                <a:gd name="connsiteX6" fmla="*/ 718019 w 3798749"/>
                <a:gd name="connsiteY6" fmla="*/ 374352 h 675060"/>
                <a:gd name="connsiteX7" fmla="*/ 481748 w 3798749"/>
                <a:gd name="connsiteY7" fmla="*/ 386625 h 675060"/>
                <a:gd name="connsiteX8" fmla="*/ 414242 w 3798749"/>
                <a:gd name="connsiteY8" fmla="*/ 386625 h 675060"/>
                <a:gd name="connsiteX9" fmla="*/ 349804 w 3798749"/>
                <a:gd name="connsiteY9" fmla="*/ 377420 h 675060"/>
                <a:gd name="connsiteX10" fmla="*/ 239340 w 3798749"/>
                <a:gd name="connsiteY10" fmla="*/ 352872 h 675060"/>
                <a:gd name="connsiteX11" fmla="*/ 135012 w 3798749"/>
                <a:gd name="connsiteY11" fmla="*/ 325256 h 675060"/>
                <a:gd name="connsiteX12" fmla="*/ 67506 w 3798749"/>
                <a:gd name="connsiteY12" fmla="*/ 303777 h 675060"/>
                <a:gd name="connsiteX13" fmla="*/ 27616 w 3798749"/>
                <a:gd name="connsiteY13" fmla="*/ 288435 h 675060"/>
                <a:gd name="connsiteX14" fmla="*/ 9206 w 3798749"/>
                <a:gd name="connsiteY14" fmla="*/ 288435 h 675060"/>
                <a:gd name="connsiteX15" fmla="*/ 0 w 3798749"/>
                <a:gd name="connsiteY15" fmla="*/ 291503 h 675060"/>
                <a:gd name="connsiteX16" fmla="*/ 0 w 3798749"/>
                <a:gd name="connsiteY16" fmla="*/ 306845 h 675060"/>
                <a:gd name="connsiteX17" fmla="*/ 12274 w 3798749"/>
                <a:gd name="connsiteY17" fmla="*/ 337530 h 675060"/>
                <a:gd name="connsiteX18" fmla="*/ 36822 w 3798749"/>
                <a:gd name="connsiteY18" fmla="*/ 365146 h 675060"/>
                <a:gd name="connsiteX19" fmla="*/ 104328 w 3798749"/>
                <a:gd name="connsiteY19" fmla="*/ 429584 h 675060"/>
                <a:gd name="connsiteX20" fmla="*/ 202518 w 3798749"/>
                <a:gd name="connsiteY20" fmla="*/ 518569 h 675060"/>
                <a:gd name="connsiteX21" fmla="*/ 266956 w 3798749"/>
                <a:gd name="connsiteY21" fmla="*/ 573801 h 675060"/>
                <a:gd name="connsiteX22" fmla="*/ 328325 w 3798749"/>
                <a:gd name="connsiteY22" fmla="*/ 613691 h 675060"/>
                <a:gd name="connsiteX23" fmla="*/ 383557 w 3798749"/>
                <a:gd name="connsiteY23" fmla="*/ 641307 h 675060"/>
                <a:gd name="connsiteX24" fmla="*/ 444926 w 3798749"/>
                <a:gd name="connsiteY24" fmla="*/ 662786 h 675060"/>
                <a:gd name="connsiteX25" fmla="*/ 503227 w 3798749"/>
                <a:gd name="connsiteY25" fmla="*/ 675060 h 675060"/>
                <a:gd name="connsiteX26" fmla="*/ 524706 w 3798749"/>
                <a:gd name="connsiteY26" fmla="*/ 675060 h 675060"/>
                <a:gd name="connsiteX27" fmla="*/ 573802 w 3798749"/>
                <a:gd name="connsiteY27" fmla="*/ 656650 h 675060"/>
                <a:gd name="connsiteX28" fmla="*/ 650513 w 3798749"/>
                <a:gd name="connsiteY28" fmla="*/ 622897 h 675060"/>
                <a:gd name="connsiteX29" fmla="*/ 711882 w 3798749"/>
                <a:gd name="connsiteY29" fmla="*/ 604486 h 675060"/>
                <a:gd name="connsiteX30" fmla="*/ 932811 w 3798749"/>
                <a:gd name="connsiteY30" fmla="*/ 552322 h 675060"/>
                <a:gd name="connsiteX31" fmla="*/ 1089302 w 3798749"/>
                <a:gd name="connsiteY31" fmla="*/ 521637 h 675060"/>
                <a:gd name="connsiteX32" fmla="*/ 1224314 w 3798749"/>
                <a:gd name="connsiteY32" fmla="*/ 494021 h 675060"/>
                <a:gd name="connsiteX33" fmla="*/ 1377737 w 3798749"/>
                <a:gd name="connsiteY33" fmla="*/ 469474 h 675060"/>
                <a:gd name="connsiteX34" fmla="*/ 1482065 w 3798749"/>
                <a:gd name="connsiteY34" fmla="*/ 457200 h 675060"/>
                <a:gd name="connsiteX35" fmla="*/ 1629350 w 3798749"/>
                <a:gd name="connsiteY35" fmla="*/ 447994 h 675060"/>
                <a:gd name="connsiteX36" fmla="*/ 1785842 w 3798749"/>
                <a:gd name="connsiteY36" fmla="*/ 411173 h 675060"/>
                <a:gd name="connsiteX37" fmla="*/ 2015976 w 3798749"/>
                <a:gd name="connsiteY37" fmla="*/ 386625 h 675060"/>
                <a:gd name="connsiteX38" fmla="*/ 2439423 w 3798749"/>
                <a:gd name="connsiteY38" fmla="*/ 349804 h 675060"/>
                <a:gd name="connsiteX39" fmla="*/ 2712516 w 3798749"/>
                <a:gd name="connsiteY39" fmla="*/ 331393 h 675060"/>
                <a:gd name="connsiteX40" fmla="*/ 2905828 w 3798749"/>
                <a:gd name="connsiteY40" fmla="*/ 325256 h 675060"/>
                <a:gd name="connsiteX41" fmla="*/ 3102210 w 3798749"/>
                <a:gd name="connsiteY41" fmla="*/ 322188 h 675060"/>
                <a:gd name="connsiteX42" fmla="*/ 3258701 w 3798749"/>
                <a:gd name="connsiteY42" fmla="*/ 322188 h 675060"/>
                <a:gd name="connsiteX43" fmla="*/ 3384508 w 3798749"/>
                <a:gd name="connsiteY43" fmla="*/ 328325 h 675060"/>
                <a:gd name="connsiteX44" fmla="*/ 3476561 w 3798749"/>
                <a:gd name="connsiteY44" fmla="*/ 340599 h 675060"/>
                <a:gd name="connsiteX45" fmla="*/ 3565546 w 3798749"/>
                <a:gd name="connsiteY45" fmla="*/ 355941 h 675060"/>
                <a:gd name="connsiteX46" fmla="*/ 3629984 w 3798749"/>
                <a:gd name="connsiteY46" fmla="*/ 359009 h 675060"/>
                <a:gd name="connsiteX47" fmla="*/ 3703627 w 3798749"/>
                <a:gd name="connsiteY47" fmla="*/ 349804 h 675060"/>
                <a:gd name="connsiteX48" fmla="*/ 3743517 w 3798749"/>
                <a:gd name="connsiteY48" fmla="*/ 334462 h 675060"/>
                <a:gd name="connsiteX49" fmla="*/ 3774202 w 3798749"/>
                <a:gd name="connsiteY49" fmla="*/ 316051 h 675060"/>
                <a:gd name="connsiteX50" fmla="*/ 3795681 w 3798749"/>
                <a:gd name="connsiteY50" fmla="*/ 288435 h 675060"/>
                <a:gd name="connsiteX51" fmla="*/ 3798749 w 3798749"/>
                <a:gd name="connsiteY51" fmla="*/ 273092 h 675060"/>
                <a:gd name="connsiteX52" fmla="*/ 3798749 w 3798749"/>
                <a:gd name="connsiteY52" fmla="*/ 251613 h 675060"/>
                <a:gd name="connsiteX53" fmla="*/ 3789544 w 3798749"/>
                <a:gd name="connsiteY53" fmla="*/ 230134 h 675060"/>
                <a:gd name="connsiteX54" fmla="*/ 3777270 w 3798749"/>
                <a:gd name="connsiteY54" fmla="*/ 214792 h 675060"/>
                <a:gd name="connsiteX55" fmla="*/ 3761928 w 3798749"/>
                <a:gd name="connsiteY55" fmla="*/ 196381 h 675060"/>
                <a:gd name="connsiteX56" fmla="*/ 3731243 w 3798749"/>
                <a:gd name="connsiteY56" fmla="*/ 168765 h 675060"/>
                <a:gd name="connsiteX57" fmla="*/ 3703627 w 3798749"/>
                <a:gd name="connsiteY57" fmla="*/ 150354 h 675060"/>
                <a:gd name="connsiteX58" fmla="*/ 3660669 w 3798749"/>
                <a:gd name="connsiteY58" fmla="*/ 125807 h 675060"/>
                <a:gd name="connsiteX59" fmla="*/ 3596231 w 3798749"/>
                <a:gd name="connsiteY59" fmla="*/ 98190 h 675060"/>
                <a:gd name="connsiteX60" fmla="*/ 3507246 w 3798749"/>
                <a:gd name="connsiteY60" fmla="*/ 61369 h 675060"/>
                <a:gd name="connsiteX61" fmla="*/ 3412124 w 3798749"/>
                <a:gd name="connsiteY61" fmla="*/ 24548 h 675060"/>
                <a:gd name="connsiteX62" fmla="*/ 3326207 w 3798749"/>
                <a:gd name="connsiteY62" fmla="*/ 3068 h 675060"/>
                <a:gd name="connsiteX63" fmla="*/ 3264838 w 3798749"/>
                <a:gd name="connsiteY63" fmla="*/ 0 h 675060"/>
                <a:gd name="connsiteX64" fmla="*/ 3224948 w 3798749"/>
                <a:gd name="connsiteY64" fmla="*/ 9205 h 675060"/>
                <a:gd name="connsiteX65" fmla="*/ 3157442 w 3798749"/>
                <a:gd name="connsiteY65" fmla="*/ 39890 h 675060"/>
                <a:gd name="connsiteX66" fmla="*/ 3010156 w 3798749"/>
                <a:gd name="connsiteY66" fmla="*/ 82848 h 675060"/>
                <a:gd name="connsiteX67" fmla="*/ 2881281 w 3798749"/>
                <a:gd name="connsiteY67" fmla="*/ 119670 h 675060"/>
                <a:gd name="connsiteX68" fmla="*/ 2819912 w 3798749"/>
                <a:gd name="connsiteY68" fmla="*/ 125807 h 675060"/>
                <a:gd name="connsiteX69" fmla="*/ 2503861 w 3798749"/>
                <a:gd name="connsiteY69" fmla="*/ 147286 h 675060"/>
                <a:gd name="connsiteX70" fmla="*/ 2316685 w 3798749"/>
                <a:gd name="connsiteY70" fmla="*/ 165697 h 675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98749" h="675060">
                  <a:moveTo>
                    <a:pt x="2316685" y="165697"/>
                  </a:moveTo>
                  <a:lnTo>
                    <a:pt x="1942333" y="205586"/>
                  </a:lnTo>
                  <a:lnTo>
                    <a:pt x="1638556" y="242408"/>
                  </a:lnTo>
                  <a:lnTo>
                    <a:pt x="1273410" y="291503"/>
                  </a:lnTo>
                  <a:lnTo>
                    <a:pt x="948153" y="340599"/>
                  </a:lnTo>
                  <a:lnTo>
                    <a:pt x="825415" y="365146"/>
                  </a:lnTo>
                  <a:lnTo>
                    <a:pt x="718019" y="374352"/>
                  </a:lnTo>
                  <a:lnTo>
                    <a:pt x="481748" y="386625"/>
                  </a:lnTo>
                  <a:lnTo>
                    <a:pt x="414242" y="386625"/>
                  </a:lnTo>
                  <a:lnTo>
                    <a:pt x="349804" y="377420"/>
                  </a:lnTo>
                  <a:lnTo>
                    <a:pt x="239340" y="352872"/>
                  </a:lnTo>
                  <a:lnTo>
                    <a:pt x="135012" y="325256"/>
                  </a:lnTo>
                  <a:lnTo>
                    <a:pt x="67506" y="303777"/>
                  </a:lnTo>
                  <a:lnTo>
                    <a:pt x="27616" y="288435"/>
                  </a:lnTo>
                  <a:lnTo>
                    <a:pt x="9206" y="288435"/>
                  </a:lnTo>
                  <a:lnTo>
                    <a:pt x="0" y="291503"/>
                  </a:lnTo>
                  <a:lnTo>
                    <a:pt x="0" y="306845"/>
                  </a:lnTo>
                  <a:lnTo>
                    <a:pt x="12274" y="337530"/>
                  </a:lnTo>
                  <a:lnTo>
                    <a:pt x="36822" y="365146"/>
                  </a:lnTo>
                  <a:lnTo>
                    <a:pt x="104328" y="429584"/>
                  </a:lnTo>
                  <a:lnTo>
                    <a:pt x="202518" y="518569"/>
                  </a:lnTo>
                  <a:lnTo>
                    <a:pt x="266956" y="573801"/>
                  </a:lnTo>
                  <a:lnTo>
                    <a:pt x="328325" y="613691"/>
                  </a:lnTo>
                  <a:lnTo>
                    <a:pt x="383557" y="641307"/>
                  </a:lnTo>
                  <a:lnTo>
                    <a:pt x="444926" y="662786"/>
                  </a:lnTo>
                  <a:lnTo>
                    <a:pt x="503227" y="675060"/>
                  </a:lnTo>
                  <a:lnTo>
                    <a:pt x="524706" y="675060"/>
                  </a:lnTo>
                  <a:lnTo>
                    <a:pt x="573802" y="656650"/>
                  </a:lnTo>
                  <a:lnTo>
                    <a:pt x="650513" y="622897"/>
                  </a:lnTo>
                  <a:lnTo>
                    <a:pt x="711882" y="604486"/>
                  </a:lnTo>
                  <a:lnTo>
                    <a:pt x="932811" y="552322"/>
                  </a:lnTo>
                  <a:lnTo>
                    <a:pt x="1089302" y="521637"/>
                  </a:lnTo>
                  <a:lnTo>
                    <a:pt x="1224314" y="494021"/>
                  </a:lnTo>
                  <a:lnTo>
                    <a:pt x="1377737" y="469474"/>
                  </a:lnTo>
                  <a:lnTo>
                    <a:pt x="1482065" y="457200"/>
                  </a:lnTo>
                  <a:lnTo>
                    <a:pt x="1629350" y="447994"/>
                  </a:lnTo>
                  <a:lnTo>
                    <a:pt x="1785842" y="411173"/>
                  </a:lnTo>
                  <a:lnTo>
                    <a:pt x="2015976" y="386625"/>
                  </a:lnTo>
                  <a:lnTo>
                    <a:pt x="2439423" y="349804"/>
                  </a:lnTo>
                  <a:lnTo>
                    <a:pt x="2712516" y="331393"/>
                  </a:lnTo>
                  <a:lnTo>
                    <a:pt x="2905828" y="325256"/>
                  </a:lnTo>
                  <a:lnTo>
                    <a:pt x="3102210" y="322188"/>
                  </a:lnTo>
                  <a:lnTo>
                    <a:pt x="3258701" y="322188"/>
                  </a:lnTo>
                  <a:lnTo>
                    <a:pt x="3384508" y="328325"/>
                  </a:lnTo>
                  <a:lnTo>
                    <a:pt x="3476561" y="340599"/>
                  </a:lnTo>
                  <a:lnTo>
                    <a:pt x="3565546" y="355941"/>
                  </a:lnTo>
                  <a:lnTo>
                    <a:pt x="3629984" y="359009"/>
                  </a:lnTo>
                  <a:lnTo>
                    <a:pt x="3703627" y="349804"/>
                  </a:lnTo>
                  <a:lnTo>
                    <a:pt x="3743517" y="334462"/>
                  </a:lnTo>
                  <a:lnTo>
                    <a:pt x="3774202" y="316051"/>
                  </a:lnTo>
                  <a:lnTo>
                    <a:pt x="3795681" y="288435"/>
                  </a:lnTo>
                  <a:lnTo>
                    <a:pt x="3798749" y="273092"/>
                  </a:lnTo>
                  <a:lnTo>
                    <a:pt x="3798749" y="251613"/>
                  </a:lnTo>
                  <a:lnTo>
                    <a:pt x="3789544" y="230134"/>
                  </a:lnTo>
                  <a:lnTo>
                    <a:pt x="3777270" y="214792"/>
                  </a:lnTo>
                  <a:lnTo>
                    <a:pt x="3761928" y="196381"/>
                  </a:lnTo>
                  <a:lnTo>
                    <a:pt x="3731243" y="168765"/>
                  </a:lnTo>
                  <a:lnTo>
                    <a:pt x="3703627" y="150354"/>
                  </a:lnTo>
                  <a:lnTo>
                    <a:pt x="3660669" y="125807"/>
                  </a:lnTo>
                  <a:lnTo>
                    <a:pt x="3596231" y="98190"/>
                  </a:lnTo>
                  <a:lnTo>
                    <a:pt x="3507246" y="61369"/>
                  </a:lnTo>
                  <a:lnTo>
                    <a:pt x="3412124" y="24548"/>
                  </a:lnTo>
                  <a:lnTo>
                    <a:pt x="3326207" y="3068"/>
                  </a:lnTo>
                  <a:lnTo>
                    <a:pt x="3264838" y="0"/>
                  </a:lnTo>
                  <a:lnTo>
                    <a:pt x="3224948" y="9205"/>
                  </a:lnTo>
                  <a:lnTo>
                    <a:pt x="3157442" y="39890"/>
                  </a:lnTo>
                  <a:lnTo>
                    <a:pt x="3010156" y="82848"/>
                  </a:lnTo>
                  <a:lnTo>
                    <a:pt x="2881281" y="119670"/>
                  </a:lnTo>
                  <a:lnTo>
                    <a:pt x="2819912" y="125807"/>
                  </a:lnTo>
                  <a:lnTo>
                    <a:pt x="2503861" y="147286"/>
                  </a:lnTo>
                  <a:lnTo>
                    <a:pt x="2316685" y="1656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375B24B0-8D33-4F89-B5FC-0F477D1E14A6}"/>
                </a:ext>
              </a:extLst>
            </p:cNvPr>
            <p:cNvSpPr/>
            <p:nvPr/>
          </p:nvSpPr>
          <p:spPr>
            <a:xfrm>
              <a:off x="2797175" y="2106613"/>
              <a:ext cx="2487613" cy="2092325"/>
            </a:xfrm>
            <a:custGeom>
              <a:avLst/>
              <a:gdLst>
                <a:gd name="connsiteX0" fmla="*/ 1763485 w 2487385"/>
                <a:gd name="connsiteY0" fmla="*/ 593271 h 2092778"/>
                <a:gd name="connsiteX1" fmla="*/ 1600200 w 2487385"/>
                <a:gd name="connsiteY1" fmla="*/ 770164 h 2092778"/>
                <a:gd name="connsiteX2" fmla="*/ 1485900 w 2487385"/>
                <a:gd name="connsiteY2" fmla="*/ 887185 h 2092778"/>
                <a:gd name="connsiteX3" fmla="*/ 1317171 w 2487385"/>
                <a:gd name="connsiteY3" fmla="*/ 1050471 h 2092778"/>
                <a:gd name="connsiteX4" fmla="*/ 1151164 w 2487385"/>
                <a:gd name="connsiteY4" fmla="*/ 1200150 h 2092778"/>
                <a:gd name="connsiteX5" fmla="*/ 949778 w 2487385"/>
                <a:gd name="connsiteY5" fmla="*/ 1366157 h 2092778"/>
                <a:gd name="connsiteX6" fmla="*/ 699407 w 2487385"/>
                <a:gd name="connsiteY6" fmla="*/ 1553935 h 2092778"/>
                <a:gd name="connsiteX7" fmla="*/ 410935 w 2487385"/>
                <a:gd name="connsiteY7" fmla="*/ 1760764 h 2092778"/>
                <a:gd name="connsiteX8" fmla="*/ 127907 w 2487385"/>
                <a:gd name="connsiteY8" fmla="*/ 1945821 h 2092778"/>
                <a:gd name="connsiteX9" fmla="*/ 29935 w 2487385"/>
                <a:gd name="connsiteY9" fmla="*/ 2008414 h 2092778"/>
                <a:gd name="connsiteX10" fmla="*/ 13607 w 2487385"/>
                <a:gd name="connsiteY10" fmla="*/ 2019300 h 2092778"/>
                <a:gd name="connsiteX11" fmla="*/ 2721 w 2487385"/>
                <a:gd name="connsiteY11" fmla="*/ 2046514 h 2092778"/>
                <a:gd name="connsiteX12" fmla="*/ 0 w 2487385"/>
                <a:gd name="connsiteY12" fmla="*/ 2068285 h 2092778"/>
                <a:gd name="connsiteX13" fmla="*/ 2721 w 2487385"/>
                <a:gd name="connsiteY13" fmla="*/ 2081893 h 2092778"/>
                <a:gd name="connsiteX14" fmla="*/ 8164 w 2487385"/>
                <a:gd name="connsiteY14" fmla="*/ 2087335 h 2092778"/>
                <a:gd name="connsiteX15" fmla="*/ 29935 w 2487385"/>
                <a:gd name="connsiteY15" fmla="*/ 2092778 h 2092778"/>
                <a:gd name="connsiteX16" fmla="*/ 84364 w 2487385"/>
                <a:gd name="connsiteY16" fmla="*/ 2071007 h 2092778"/>
                <a:gd name="connsiteX17" fmla="*/ 269421 w 2487385"/>
                <a:gd name="connsiteY17" fmla="*/ 1986643 h 2092778"/>
                <a:gd name="connsiteX18" fmla="*/ 503464 w 2487385"/>
                <a:gd name="connsiteY18" fmla="*/ 1866900 h 2092778"/>
                <a:gd name="connsiteX19" fmla="*/ 672192 w 2487385"/>
                <a:gd name="connsiteY19" fmla="*/ 1768928 h 2092778"/>
                <a:gd name="connsiteX20" fmla="*/ 846364 w 2487385"/>
                <a:gd name="connsiteY20" fmla="*/ 1660071 h 2092778"/>
                <a:gd name="connsiteX21" fmla="*/ 1028700 w 2487385"/>
                <a:gd name="connsiteY21" fmla="*/ 1529443 h 2092778"/>
                <a:gd name="connsiteX22" fmla="*/ 1238250 w 2487385"/>
                <a:gd name="connsiteY22" fmla="*/ 1371600 h 2092778"/>
                <a:gd name="connsiteX23" fmla="*/ 1415142 w 2487385"/>
                <a:gd name="connsiteY23" fmla="*/ 1232807 h 2092778"/>
                <a:gd name="connsiteX24" fmla="*/ 1567542 w 2487385"/>
                <a:gd name="connsiteY24" fmla="*/ 1110343 h 2092778"/>
                <a:gd name="connsiteX25" fmla="*/ 1714500 w 2487385"/>
                <a:gd name="connsiteY25" fmla="*/ 990600 h 2092778"/>
                <a:gd name="connsiteX26" fmla="*/ 1836964 w 2487385"/>
                <a:gd name="connsiteY26" fmla="*/ 889907 h 2092778"/>
                <a:gd name="connsiteX27" fmla="*/ 1858735 w 2487385"/>
                <a:gd name="connsiteY27" fmla="*/ 865414 h 2092778"/>
                <a:gd name="connsiteX28" fmla="*/ 1872342 w 2487385"/>
                <a:gd name="connsiteY28" fmla="*/ 838200 h 2092778"/>
                <a:gd name="connsiteX29" fmla="*/ 1896835 w 2487385"/>
                <a:gd name="connsiteY29" fmla="*/ 808264 h 2092778"/>
                <a:gd name="connsiteX30" fmla="*/ 2049235 w 2487385"/>
                <a:gd name="connsiteY30" fmla="*/ 680357 h 2092778"/>
                <a:gd name="connsiteX31" fmla="*/ 2149928 w 2487385"/>
                <a:gd name="connsiteY31" fmla="*/ 574221 h 2092778"/>
                <a:gd name="connsiteX32" fmla="*/ 2242457 w 2487385"/>
                <a:gd name="connsiteY32" fmla="*/ 487135 h 2092778"/>
                <a:gd name="connsiteX33" fmla="*/ 2288721 w 2487385"/>
                <a:gd name="connsiteY33" fmla="*/ 446314 h 2092778"/>
                <a:gd name="connsiteX34" fmla="*/ 2345871 w 2487385"/>
                <a:gd name="connsiteY34" fmla="*/ 400050 h 2092778"/>
                <a:gd name="connsiteX35" fmla="*/ 2397578 w 2487385"/>
                <a:gd name="connsiteY35" fmla="*/ 364671 h 2092778"/>
                <a:gd name="connsiteX36" fmla="*/ 2452007 w 2487385"/>
                <a:gd name="connsiteY36" fmla="*/ 337457 h 2092778"/>
                <a:gd name="connsiteX37" fmla="*/ 2479221 w 2487385"/>
                <a:gd name="connsiteY37" fmla="*/ 326571 h 2092778"/>
                <a:gd name="connsiteX38" fmla="*/ 2487385 w 2487385"/>
                <a:gd name="connsiteY38" fmla="*/ 315685 h 2092778"/>
                <a:gd name="connsiteX39" fmla="*/ 2484664 w 2487385"/>
                <a:gd name="connsiteY39" fmla="*/ 293914 h 2092778"/>
                <a:gd name="connsiteX40" fmla="*/ 2471057 w 2487385"/>
                <a:gd name="connsiteY40" fmla="*/ 266700 h 2092778"/>
                <a:gd name="connsiteX41" fmla="*/ 2452007 w 2487385"/>
                <a:gd name="connsiteY41" fmla="*/ 239485 h 2092778"/>
                <a:gd name="connsiteX42" fmla="*/ 2422071 w 2487385"/>
                <a:gd name="connsiteY42" fmla="*/ 212271 h 2092778"/>
                <a:gd name="connsiteX43" fmla="*/ 2370364 w 2487385"/>
                <a:gd name="connsiteY43" fmla="*/ 176893 h 2092778"/>
                <a:gd name="connsiteX44" fmla="*/ 2324100 w 2487385"/>
                <a:gd name="connsiteY44" fmla="*/ 144235 h 2092778"/>
                <a:gd name="connsiteX45" fmla="*/ 2237014 w 2487385"/>
                <a:gd name="connsiteY45" fmla="*/ 87085 h 2092778"/>
                <a:gd name="connsiteX46" fmla="*/ 2100942 w 2487385"/>
                <a:gd name="connsiteY46" fmla="*/ 0 h 2092778"/>
                <a:gd name="connsiteX47" fmla="*/ 1907721 w 2487385"/>
                <a:gd name="connsiteY47" fmla="*/ 48985 h 2092778"/>
                <a:gd name="connsiteX48" fmla="*/ 1994807 w 2487385"/>
                <a:gd name="connsiteY48" fmla="*/ 95250 h 2092778"/>
                <a:gd name="connsiteX49" fmla="*/ 2013857 w 2487385"/>
                <a:gd name="connsiteY49" fmla="*/ 111578 h 2092778"/>
                <a:gd name="connsiteX50" fmla="*/ 2035628 w 2487385"/>
                <a:gd name="connsiteY50" fmla="*/ 136071 h 2092778"/>
                <a:gd name="connsiteX51" fmla="*/ 2049235 w 2487385"/>
                <a:gd name="connsiteY51" fmla="*/ 157843 h 2092778"/>
                <a:gd name="connsiteX52" fmla="*/ 2057400 w 2487385"/>
                <a:gd name="connsiteY52" fmla="*/ 190500 h 2092778"/>
                <a:gd name="connsiteX53" fmla="*/ 2060121 w 2487385"/>
                <a:gd name="connsiteY53" fmla="*/ 228600 h 2092778"/>
                <a:gd name="connsiteX54" fmla="*/ 2049235 w 2487385"/>
                <a:gd name="connsiteY54" fmla="*/ 253093 h 2092778"/>
                <a:gd name="connsiteX55" fmla="*/ 1975757 w 2487385"/>
                <a:gd name="connsiteY55" fmla="*/ 345621 h 2092778"/>
                <a:gd name="connsiteX56" fmla="*/ 1872342 w 2487385"/>
                <a:gd name="connsiteY56" fmla="*/ 470807 h 2092778"/>
                <a:gd name="connsiteX57" fmla="*/ 1763485 w 2487385"/>
                <a:gd name="connsiteY57" fmla="*/ 593271 h 209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487385" h="2092778">
                  <a:moveTo>
                    <a:pt x="1763485" y="593271"/>
                  </a:moveTo>
                  <a:lnTo>
                    <a:pt x="1600200" y="770164"/>
                  </a:lnTo>
                  <a:lnTo>
                    <a:pt x="1485900" y="887185"/>
                  </a:lnTo>
                  <a:lnTo>
                    <a:pt x="1317171" y="1050471"/>
                  </a:lnTo>
                  <a:lnTo>
                    <a:pt x="1151164" y="1200150"/>
                  </a:lnTo>
                  <a:lnTo>
                    <a:pt x="949778" y="1366157"/>
                  </a:lnTo>
                  <a:lnTo>
                    <a:pt x="699407" y="1553935"/>
                  </a:lnTo>
                  <a:lnTo>
                    <a:pt x="410935" y="1760764"/>
                  </a:lnTo>
                  <a:lnTo>
                    <a:pt x="127907" y="1945821"/>
                  </a:lnTo>
                  <a:lnTo>
                    <a:pt x="29935" y="2008414"/>
                  </a:lnTo>
                  <a:lnTo>
                    <a:pt x="13607" y="2019300"/>
                  </a:lnTo>
                  <a:lnTo>
                    <a:pt x="2721" y="2046514"/>
                  </a:lnTo>
                  <a:lnTo>
                    <a:pt x="0" y="2068285"/>
                  </a:lnTo>
                  <a:lnTo>
                    <a:pt x="2721" y="2081893"/>
                  </a:lnTo>
                  <a:lnTo>
                    <a:pt x="8164" y="2087335"/>
                  </a:lnTo>
                  <a:lnTo>
                    <a:pt x="29935" y="2092778"/>
                  </a:lnTo>
                  <a:lnTo>
                    <a:pt x="84364" y="2071007"/>
                  </a:lnTo>
                  <a:lnTo>
                    <a:pt x="269421" y="1986643"/>
                  </a:lnTo>
                  <a:lnTo>
                    <a:pt x="503464" y="1866900"/>
                  </a:lnTo>
                  <a:lnTo>
                    <a:pt x="672192" y="1768928"/>
                  </a:lnTo>
                  <a:lnTo>
                    <a:pt x="846364" y="1660071"/>
                  </a:lnTo>
                  <a:lnTo>
                    <a:pt x="1028700" y="1529443"/>
                  </a:lnTo>
                  <a:lnTo>
                    <a:pt x="1238250" y="1371600"/>
                  </a:lnTo>
                  <a:lnTo>
                    <a:pt x="1415142" y="1232807"/>
                  </a:lnTo>
                  <a:lnTo>
                    <a:pt x="1567542" y="1110343"/>
                  </a:lnTo>
                  <a:lnTo>
                    <a:pt x="1714500" y="990600"/>
                  </a:lnTo>
                  <a:lnTo>
                    <a:pt x="1836964" y="889907"/>
                  </a:lnTo>
                  <a:lnTo>
                    <a:pt x="1858735" y="865414"/>
                  </a:lnTo>
                  <a:lnTo>
                    <a:pt x="1872342" y="838200"/>
                  </a:lnTo>
                  <a:lnTo>
                    <a:pt x="1896835" y="808264"/>
                  </a:lnTo>
                  <a:lnTo>
                    <a:pt x="2049235" y="680357"/>
                  </a:lnTo>
                  <a:lnTo>
                    <a:pt x="2149928" y="574221"/>
                  </a:lnTo>
                  <a:lnTo>
                    <a:pt x="2242457" y="487135"/>
                  </a:lnTo>
                  <a:lnTo>
                    <a:pt x="2288721" y="446314"/>
                  </a:lnTo>
                  <a:lnTo>
                    <a:pt x="2345871" y="400050"/>
                  </a:lnTo>
                  <a:lnTo>
                    <a:pt x="2397578" y="364671"/>
                  </a:lnTo>
                  <a:lnTo>
                    <a:pt x="2452007" y="337457"/>
                  </a:lnTo>
                  <a:lnTo>
                    <a:pt x="2479221" y="326571"/>
                  </a:lnTo>
                  <a:lnTo>
                    <a:pt x="2487385" y="315685"/>
                  </a:lnTo>
                  <a:lnTo>
                    <a:pt x="2484664" y="293914"/>
                  </a:lnTo>
                  <a:lnTo>
                    <a:pt x="2471057" y="266700"/>
                  </a:lnTo>
                  <a:lnTo>
                    <a:pt x="2452007" y="239485"/>
                  </a:lnTo>
                  <a:lnTo>
                    <a:pt x="2422071" y="212271"/>
                  </a:lnTo>
                  <a:lnTo>
                    <a:pt x="2370364" y="176893"/>
                  </a:lnTo>
                  <a:lnTo>
                    <a:pt x="2324100" y="144235"/>
                  </a:lnTo>
                  <a:lnTo>
                    <a:pt x="2237014" y="87085"/>
                  </a:lnTo>
                  <a:lnTo>
                    <a:pt x="2100942" y="0"/>
                  </a:lnTo>
                  <a:lnTo>
                    <a:pt x="1907721" y="48985"/>
                  </a:lnTo>
                  <a:lnTo>
                    <a:pt x="1994807" y="95250"/>
                  </a:lnTo>
                  <a:lnTo>
                    <a:pt x="2013857" y="111578"/>
                  </a:lnTo>
                  <a:lnTo>
                    <a:pt x="2035628" y="136071"/>
                  </a:lnTo>
                  <a:lnTo>
                    <a:pt x="2049235" y="157843"/>
                  </a:lnTo>
                  <a:cubicBezTo>
                    <a:pt x="2057639" y="188653"/>
                    <a:pt x="2057400" y="177435"/>
                    <a:pt x="2057400" y="190500"/>
                  </a:cubicBezTo>
                  <a:lnTo>
                    <a:pt x="2060121" y="228600"/>
                  </a:lnTo>
                  <a:lnTo>
                    <a:pt x="2049235" y="253093"/>
                  </a:lnTo>
                  <a:lnTo>
                    <a:pt x="1975757" y="345621"/>
                  </a:lnTo>
                  <a:lnTo>
                    <a:pt x="1872342" y="470807"/>
                  </a:lnTo>
                  <a:lnTo>
                    <a:pt x="1763485" y="59327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80">
              <a:extLst>
                <a:ext uri="{FF2B5EF4-FFF2-40B4-BE49-F238E27FC236}">
                  <a16:creationId xmlns:a16="http://schemas.microsoft.com/office/drawing/2014/main" id="{BD7B7168-D113-47FD-A009-FF2BAF72A8EB}"/>
                </a:ext>
              </a:extLst>
            </p:cNvPr>
            <p:cNvSpPr/>
            <p:nvPr/>
          </p:nvSpPr>
          <p:spPr>
            <a:xfrm>
              <a:off x="4624387" y="2757488"/>
              <a:ext cx="431800" cy="1606550"/>
            </a:xfrm>
            <a:custGeom>
              <a:avLst/>
              <a:gdLst>
                <a:gd name="connsiteX0" fmla="*/ 195262 w 431006"/>
                <a:gd name="connsiteY0" fmla="*/ 676275 h 1607343"/>
                <a:gd name="connsiteX1" fmla="*/ 204787 w 431006"/>
                <a:gd name="connsiteY1" fmla="*/ 502443 h 1607343"/>
                <a:gd name="connsiteX2" fmla="*/ 204787 w 431006"/>
                <a:gd name="connsiteY2" fmla="*/ 354806 h 1607343"/>
                <a:gd name="connsiteX3" fmla="*/ 200025 w 431006"/>
                <a:gd name="connsiteY3" fmla="*/ 309562 h 1607343"/>
                <a:gd name="connsiteX4" fmla="*/ 188118 w 431006"/>
                <a:gd name="connsiteY4" fmla="*/ 273843 h 1607343"/>
                <a:gd name="connsiteX5" fmla="*/ 173831 w 431006"/>
                <a:gd name="connsiteY5" fmla="*/ 247650 h 1607343"/>
                <a:gd name="connsiteX6" fmla="*/ 152400 w 431006"/>
                <a:gd name="connsiteY6" fmla="*/ 216693 h 1607343"/>
                <a:gd name="connsiteX7" fmla="*/ 126206 w 431006"/>
                <a:gd name="connsiteY7" fmla="*/ 185737 h 1607343"/>
                <a:gd name="connsiteX8" fmla="*/ 102393 w 431006"/>
                <a:gd name="connsiteY8" fmla="*/ 166687 h 1607343"/>
                <a:gd name="connsiteX9" fmla="*/ 83343 w 431006"/>
                <a:gd name="connsiteY9" fmla="*/ 159543 h 1607343"/>
                <a:gd name="connsiteX10" fmla="*/ 0 w 431006"/>
                <a:gd name="connsiteY10" fmla="*/ 145256 h 1607343"/>
                <a:gd name="connsiteX11" fmla="*/ 161925 w 431006"/>
                <a:gd name="connsiteY11" fmla="*/ 0 h 1607343"/>
                <a:gd name="connsiteX12" fmla="*/ 257175 w 431006"/>
                <a:gd name="connsiteY12" fmla="*/ 78581 h 1607343"/>
                <a:gd name="connsiteX13" fmla="*/ 314325 w 431006"/>
                <a:gd name="connsiteY13" fmla="*/ 123825 h 1607343"/>
                <a:gd name="connsiteX14" fmla="*/ 357187 w 431006"/>
                <a:gd name="connsiteY14" fmla="*/ 161925 h 1607343"/>
                <a:gd name="connsiteX15" fmla="*/ 378618 w 431006"/>
                <a:gd name="connsiteY15" fmla="*/ 183356 h 1607343"/>
                <a:gd name="connsiteX16" fmla="*/ 395287 w 431006"/>
                <a:gd name="connsiteY16" fmla="*/ 211931 h 1607343"/>
                <a:gd name="connsiteX17" fmla="*/ 411956 w 431006"/>
                <a:gd name="connsiteY17" fmla="*/ 269081 h 1607343"/>
                <a:gd name="connsiteX18" fmla="*/ 426243 w 431006"/>
                <a:gd name="connsiteY18" fmla="*/ 373856 h 1607343"/>
                <a:gd name="connsiteX19" fmla="*/ 431006 w 431006"/>
                <a:gd name="connsiteY19" fmla="*/ 521493 h 1607343"/>
                <a:gd name="connsiteX20" fmla="*/ 421481 w 431006"/>
                <a:gd name="connsiteY20" fmla="*/ 954881 h 1607343"/>
                <a:gd name="connsiteX21" fmla="*/ 407193 w 431006"/>
                <a:gd name="connsiteY21" fmla="*/ 1412081 h 1607343"/>
                <a:gd name="connsiteX22" fmla="*/ 404812 w 431006"/>
                <a:gd name="connsiteY22" fmla="*/ 1469231 h 1607343"/>
                <a:gd name="connsiteX23" fmla="*/ 404812 w 431006"/>
                <a:gd name="connsiteY23" fmla="*/ 1497806 h 1607343"/>
                <a:gd name="connsiteX24" fmla="*/ 400050 w 431006"/>
                <a:gd name="connsiteY24" fmla="*/ 1526381 h 1607343"/>
                <a:gd name="connsiteX25" fmla="*/ 388143 w 431006"/>
                <a:gd name="connsiteY25" fmla="*/ 1559718 h 1607343"/>
                <a:gd name="connsiteX26" fmla="*/ 373856 w 431006"/>
                <a:gd name="connsiteY26" fmla="*/ 1585912 h 1607343"/>
                <a:gd name="connsiteX27" fmla="*/ 361950 w 431006"/>
                <a:gd name="connsiteY27" fmla="*/ 1597818 h 1607343"/>
                <a:gd name="connsiteX28" fmla="*/ 350043 w 431006"/>
                <a:gd name="connsiteY28" fmla="*/ 1604962 h 1607343"/>
                <a:gd name="connsiteX29" fmla="*/ 335756 w 431006"/>
                <a:gd name="connsiteY29" fmla="*/ 1607343 h 1607343"/>
                <a:gd name="connsiteX30" fmla="*/ 309562 w 431006"/>
                <a:gd name="connsiteY30" fmla="*/ 1597818 h 1607343"/>
                <a:gd name="connsiteX31" fmla="*/ 273843 w 431006"/>
                <a:gd name="connsiteY31" fmla="*/ 1569243 h 1607343"/>
                <a:gd name="connsiteX32" fmla="*/ 242887 w 431006"/>
                <a:gd name="connsiteY32" fmla="*/ 1535906 h 1607343"/>
                <a:gd name="connsiteX33" fmla="*/ 209550 w 431006"/>
                <a:gd name="connsiteY33" fmla="*/ 1500187 h 1607343"/>
                <a:gd name="connsiteX34" fmla="*/ 190500 w 431006"/>
                <a:gd name="connsiteY34" fmla="*/ 1473993 h 1607343"/>
                <a:gd name="connsiteX35" fmla="*/ 166687 w 431006"/>
                <a:gd name="connsiteY35" fmla="*/ 1426368 h 1607343"/>
                <a:gd name="connsiteX36" fmla="*/ 150018 w 431006"/>
                <a:gd name="connsiteY36" fmla="*/ 1371600 h 1607343"/>
                <a:gd name="connsiteX37" fmla="*/ 140493 w 431006"/>
                <a:gd name="connsiteY37" fmla="*/ 1285875 h 1607343"/>
                <a:gd name="connsiteX38" fmla="*/ 140493 w 431006"/>
                <a:gd name="connsiteY38" fmla="*/ 1223962 h 1607343"/>
                <a:gd name="connsiteX39" fmla="*/ 150018 w 431006"/>
                <a:gd name="connsiteY39" fmla="*/ 1135856 h 1607343"/>
                <a:gd name="connsiteX40" fmla="*/ 164306 w 431006"/>
                <a:gd name="connsiteY40" fmla="*/ 1026318 h 1607343"/>
                <a:gd name="connsiteX41" fmla="*/ 173831 w 431006"/>
                <a:gd name="connsiteY41" fmla="*/ 931068 h 1607343"/>
                <a:gd name="connsiteX42" fmla="*/ 195262 w 431006"/>
                <a:gd name="connsiteY42" fmla="*/ 676275 h 160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31006" h="1607343">
                  <a:moveTo>
                    <a:pt x="195262" y="676275"/>
                  </a:moveTo>
                  <a:lnTo>
                    <a:pt x="204787" y="502443"/>
                  </a:lnTo>
                  <a:lnTo>
                    <a:pt x="204787" y="354806"/>
                  </a:lnTo>
                  <a:lnTo>
                    <a:pt x="200025" y="309562"/>
                  </a:lnTo>
                  <a:lnTo>
                    <a:pt x="188118" y="273843"/>
                  </a:lnTo>
                  <a:lnTo>
                    <a:pt x="173831" y="247650"/>
                  </a:lnTo>
                  <a:lnTo>
                    <a:pt x="152400" y="216693"/>
                  </a:lnTo>
                  <a:lnTo>
                    <a:pt x="126206" y="185737"/>
                  </a:lnTo>
                  <a:lnTo>
                    <a:pt x="102393" y="166687"/>
                  </a:lnTo>
                  <a:lnTo>
                    <a:pt x="83343" y="159543"/>
                  </a:lnTo>
                  <a:lnTo>
                    <a:pt x="0" y="145256"/>
                  </a:lnTo>
                  <a:lnTo>
                    <a:pt x="161925" y="0"/>
                  </a:lnTo>
                  <a:lnTo>
                    <a:pt x="257175" y="78581"/>
                  </a:lnTo>
                  <a:lnTo>
                    <a:pt x="314325" y="123825"/>
                  </a:lnTo>
                  <a:lnTo>
                    <a:pt x="357187" y="161925"/>
                  </a:lnTo>
                  <a:lnTo>
                    <a:pt x="378618" y="183356"/>
                  </a:lnTo>
                  <a:lnTo>
                    <a:pt x="395287" y="211931"/>
                  </a:lnTo>
                  <a:lnTo>
                    <a:pt x="411956" y="269081"/>
                  </a:lnTo>
                  <a:lnTo>
                    <a:pt x="426243" y="373856"/>
                  </a:lnTo>
                  <a:lnTo>
                    <a:pt x="431006" y="521493"/>
                  </a:lnTo>
                  <a:lnTo>
                    <a:pt x="421481" y="954881"/>
                  </a:lnTo>
                  <a:lnTo>
                    <a:pt x="407193" y="1412081"/>
                  </a:lnTo>
                  <a:cubicBezTo>
                    <a:pt x="406399" y="1431131"/>
                    <a:pt x="405606" y="1450181"/>
                    <a:pt x="404812" y="1469231"/>
                  </a:cubicBezTo>
                  <a:lnTo>
                    <a:pt x="404812" y="1497806"/>
                  </a:lnTo>
                  <a:lnTo>
                    <a:pt x="400050" y="1526381"/>
                  </a:lnTo>
                  <a:lnTo>
                    <a:pt x="388143" y="1559718"/>
                  </a:lnTo>
                  <a:lnTo>
                    <a:pt x="373856" y="1585912"/>
                  </a:lnTo>
                  <a:lnTo>
                    <a:pt x="361950" y="1597818"/>
                  </a:lnTo>
                  <a:lnTo>
                    <a:pt x="350043" y="1604962"/>
                  </a:lnTo>
                  <a:lnTo>
                    <a:pt x="335756" y="1607343"/>
                  </a:lnTo>
                  <a:lnTo>
                    <a:pt x="309562" y="1597818"/>
                  </a:lnTo>
                  <a:lnTo>
                    <a:pt x="273843" y="1569243"/>
                  </a:lnTo>
                  <a:lnTo>
                    <a:pt x="242887" y="1535906"/>
                  </a:lnTo>
                  <a:lnTo>
                    <a:pt x="209550" y="1500187"/>
                  </a:lnTo>
                  <a:lnTo>
                    <a:pt x="190500" y="1473993"/>
                  </a:lnTo>
                  <a:lnTo>
                    <a:pt x="166687" y="1426368"/>
                  </a:lnTo>
                  <a:lnTo>
                    <a:pt x="150018" y="1371600"/>
                  </a:lnTo>
                  <a:lnTo>
                    <a:pt x="140493" y="1285875"/>
                  </a:lnTo>
                  <a:lnTo>
                    <a:pt x="140493" y="1223962"/>
                  </a:lnTo>
                  <a:lnTo>
                    <a:pt x="150018" y="1135856"/>
                  </a:lnTo>
                  <a:lnTo>
                    <a:pt x="164306" y="1026318"/>
                  </a:lnTo>
                  <a:lnTo>
                    <a:pt x="173831" y="931068"/>
                  </a:lnTo>
                  <a:lnTo>
                    <a:pt x="195262" y="676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81">
              <a:extLst>
                <a:ext uri="{FF2B5EF4-FFF2-40B4-BE49-F238E27FC236}">
                  <a16:creationId xmlns:a16="http://schemas.microsoft.com/office/drawing/2014/main" id="{E51E8A4B-A736-4EFA-909C-B38C2CE2F402}"/>
                </a:ext>
              </a:extLst>
            </p:cNvPr>
            <p:cNvSpPr/>
            <p:nvPr/>
          </p:nvSpPr>
          <p:spPr>
            <a:xfrm>
              <a:off x="5486401" y="2819400"/>
              <a:ext cx="1563687" cy="1095375"/>
            </a:xfrm>
            <a:custGeom>
              <a:avLst/>
              <a:gdLst>
                <a:gd name="connsiteX0" fmla="*/ 738188 w 1564481"/>
                <a:gd name="connsiteY0" fmla="*/ 509588 h 1095375"/>
                <a:gd name="connsiteX1" fmla="*/ 657225 w 1564481"/>
                <a:gd name="connsiteY1" fmla="*/ 447675 h 1095375"/>
                <a:gd name="connsiteX2" fmla="*/ 585788 w 1564481"/>
                <a:gd name="connsiteY2" fmla="*/ 395288 h 1095375"/>
                <a:gd name="connsiteX3" fmla="*/ 502444 w 1564481"/>
                <a:gd name="connsiteY3" fmla="*/ 335756 h 1095375"/>
                <a:gd name="connsiteX4" fmla="*/ 428625 w 1564481"/>
                <a:gd name="connsiteY4" fmla="*/ 285750 h 1095375"/>
                <a:gd name="connsiteX5" fmla="*/ 285750 w 1564481"/>
                <a:gd name="connsiteY5" fmla="*/ 200025 h 1095375"/>
                <a:gd name="connsiteX6" fmla="*/ 164306 w 1564481"/>
                <a:gd name="connsiteY6" fmla="*/ 130969 h 1095375"/>
                <a:gd name="connsiteX7" fmla="*/ 40481 w 1564481"/>
                <a:gd name="connsiteY7" fmla="*/ 64294 h 1095375"/>
                <a:gd name="connsiteX8" fmla="*/ 16669 w 1564481"/>
                <a:gd name="connsiteY8" fmla="*/ 47625 h 1095375"/>
                <a:gd name="connsiteX9" fmla="*/ 2381 w 1564481"/>
                <a:gd name="connsiteY9" fmla="*/ 28575 h 1095375"/>
                <a:gd name="connsiteX10" fmla="*/ 0 w 1564481"/>
                <a:gd name="connsiteY10" fmla="*/ 11906 h 1095375"/>
                <a:gd name="connsiteX11" fmla="*/ 7144 w 1564481"/>
                <a:gd name="connsiteY11" fmla="*/ 0 h 1095375"/>
                <a:gd name="connsiteX12" fmla="*/ 23813 w 1564481"/>
                <a:gd name="connsiteY12" fmla="*/ 0 h 1095375"/>
                <a:gd name="connsiteX13" fmla="*/ 100013 w 1564481"/>
                <a:gd name="connsiteY13" fmla="*/ 14288 h 1095375"/>
                <a:gd name="connsiteX14" fmla="*/ 354806 w 1564481"/>
                <a:gd name="connsiteY14" fmla="*/ 92869 h 1095375"/>
                <a:gd name="connsiteX15" fmla="*/ 626269 w 1564481"/>
                <a:gd name="connsiteY15" fmla="*/ 180975 h 1095375"/>
                <a:gd name="connsiteX16" fmla="*/ 823913 w 1564481"/>
                <a:gd name="connsiteY16" fmla="*/ 254794 h 1095375"/>
                <a:gd name="connsiteX17" fmla="*/ 971550 w 1564481"/>
                <a:gd name="connsiteY17" fmla="*/ 316706 h 1095375"/>
                <a:gd name="connsiteX18" fmla="*/ 1021556 w 1564481"/>
                <a:gd name="connsiteY18" fmla="*/ 352425 h 1095375"/>
                <a:gd name="connsiteX19" fmla="*/ 1128713 w 1564481"/>
                <a:gd name="connsiteY19" fmla="*/ 431006 h 1095375"/>
                <a:gd name="connsiteX20" fmla="*/ 1238250 w 1564481"/>
                <a:gd name="connsiteY20" fmla="*/ 521494 h 1095375"/>
                <a:gd name="connsiteX21" fmla="*/ 1323975 w 1564481"/>
                <a:gd name="connsiteY21" fmla="*/ 604838 h 1095375"/>
                <a:gd name="connsiteX22" fmla="*/ 1395413 w 1564481"/>
                <a:gd name="connsiteY22" fmla="*/ 678656 h 1095375"/>
                <a:gd name="connsiteX23" fmla="*/ 1454944 w 1564481"/>
                <a:gd name="connsiteY23" fmla="*/ 747713 h 1095375"/>
                <a:gd name="connsiteX24" fmla="*/ 1519238 w 1564481"/>
                <a:gd name="connsiteY24" fmla="*/ 826294 h 1095375"/>
                <a:gd name="connsiteX25" fmla="*/ 1531144 w 1564481"/>
                <a:gd name="connsiteY25" fmla="*/ 850106 h 1095375"/>
                <a:gd name="connsiteX26" fmla="*/ 1547813 w 1564481"/>
                <a:gd name="connsiteY26" fmla="*/ 904875 h 1095375"/>
                <a:gd name="connsiteX27" fmla="*/ 1562100 w 1564481"/>
                <a:gd name="connsiteY27" fmla="*/ 962025 h 1095375"/>
                <a:gd name="connsiteX28" fmla="*/ 1564481 w 1564481"/>
                <a:gd name="connsiteY28" fmla="*/ 990600 h 1095375"/>
                <a:gd name="connsiteX29" fmla="*/ 1562100 w 1564481"/>
                <a:gd name="connsiteY29" fmla="*/ 1033463 h 1095375"/>
                <a:gd name="connsiteX30" fmla="*/ 1554956 w 1564481"/>
                <a:gd name="connsiteY30" fmla="*/ 1057275 h 1095375"/>
                <a:gd name="connsiteX31" fmla="*/ 1538288 w 1564481"/>
                <a:gd name="connsiteY31" fmla="*/ 1073944 h 1095375"/>
                <a:gd name="connsiteX32" fmla="*/ 1507331 w 1564481"/>
                <a:gd name="connsiteY32" fmla="*/ 1088231 h 1095375"/>
                <a:gd name="connsiteX33" fmla="*/ 1469231 w 1564481"/>
                <a:gd name="connsiteY33" fmla="*/ 1095375 h 1095375"/>
                <a:gd name="connsiteX34" fmla="*/ 1445419 w 1564481"/>
                <a:gd name="connsiteY34" fmla="*/ 1095375 h 1095375"/>
                <a:gd name="connsiteX35" fmla="*/ 1409700 w 1564481"/>
                <a:gd name="connsiteY35" fmla="*/ 1081088 h 1095375"/>
                <a:gd name="connsiteX36" fmla="*/ 1321594 w 1564481"/>
                <a:gd name="connsiteY36" fmla="*/ 1026319 h 1095375"/>
                <a:gd name="connsiteX37" fmla="*/ 1271588 w 1564481"/>
                <a:gd name="connsiteY37" fmla="*/ 990600 h 1095375"/>
                <a:gd name="connsiteX38" fmla="*/ 1233488 w 1564481"/>
                <a:gd name="connsiteY38" fmla="*/ 957263 h 1095375"/>
                <a:gd name="connsiteX39" fmla="*/ 1164431 w 1564481"/>
                <a:gd name="connsiteY39" fmla="*/ 888206 h 1095375"/>
                <a:gd name="connsiteX40" fmla="*/ 1088231 w 1564481"/>
                <a:gd name="connsiteY40" fmla="*/ 816769 h 1095375"/>
                <a:gd name="connsiteX41" fmla="*/ 992981 w 1564481"/>
                <a:gd name="connsiteY41" fmla="*/ 726281 h 1095375"/>
                <a:gd name="connsiteX42" fmla="*/ 881063 w 1564481"/>
                <a:gd name="connsiteY42" fmla="*/ 628650 h 1095375"/>
                <a:gd name="connsiteX43" fmla="*/ 738188 w 1564481"/>
                <a:gd name="connsiteY43" fmla="*/ 509588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64481" h="1095375">
                  <a:moveTo>
                    <a:pt x="738188" y="509588"/>
                  </a:moveTo>
                  <a:lnTo>
                    <a:pt x="657225" y="447675"/>
                  </a:lnTo>
                  <a:lnTo>
                    <a:pt x="585788" y="395288"/>
                  </a:lnTo>
                  <a:lnTo>
                    <a:pt x="502444" y="335756"/>
                  </a:lnTo>
                  <a:lnTo>
                    <a:pt x="428625" y="285750"/>
                  </a:lnTo>
                  <a:lnTo>
                    <a:pt x="285750" y="200025"/>
                  </a:lnTo>
                  <a:lnTo>
                    <a:pt x="164306" y="130969"/>
                  </a:lnTo>
                  <a:lnTo>
                    <a:pt x="40481" y="64294"/>
                  </a:lnTo>
                  <a:lnTo>
                    <a:pt x="16669" y="47625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0"/>
                  </a:lnTo>
                  <a:lnTo>
                    <a:pt x="23813" y="0"/>
                  </a:lnTo>
                  <a:lnTo>
                    <a:pt x="100013" y="14288"/>
                  </a:lnTo>
                  <a:lnTo>
                    <a:pt x="354806" y="92869"/>
                  </a:lnTo>
                  <a:lnTo>
                    <a:pt x="626269" y="180975"/>
                  </a:lnTo>
                  <a:lnTo>
                    <a:pt x="823913" y="254794"/>
                  </a:lnTo>
                  <a:lnTo>
                    <a:pt x="971550" y="316706"/>
                  </a:lnTo>
                  <a:lnTo>
                    <a:pt x="1021556" y="352425"/>
                  </a:lnTo>
                  <a:lnTo>
                    <a:pt x="1128713" y="431006"/>
                  </a:lnTo>
                  <a:lnTo>
                    <a:pt x="1238250" y="521494"/>
                  </a:lnTo>
                  <a:lnTo>
                    <a:pt x="1323975" y="604838"/>
                  </a:lnTo>
                  <a:lnTo>
                    <a:pt x="1395413" y="678656"/>
                  </a:lnTo>
                  <a:lnTo>
                    <a:pt x="1454944" y="747713"/>
                  </a:lnTo>
                  <a:lnTo>
                    <a:pt x="1519238" y="826294"/>
                  </a:lnTo>
                  <a:lnTo>
                    <a:pt x="1531144" y="850106"/>
                  </a:lnTo>
                  <a:lnTo>
                    <a:pt x="1547813" y="904875"/>
                  </a:lnTo>
                  <a:lnTo>
                    <a:pt x="1562100" y="962025"/>
                  </a:lnTo>
                  <a:lnTo>
                    <a:pt x="1564481" y="990600"/>
                  </a:lnTo>
                  <a:lnTo>
                    <a:pt x="1562100" y="1033463"/>
                  </a:lnTo>
                  <a:lnTo>
                    <a:pt x="1554956" y="1057275"/>
                  </a:lnTo>
                  <a:lnTo>
                    <a:pt x="1538288" y="1073944"/>
                  </a:lnTo>
                  <a:lnTo>
                    <a:pt x="1507331" y="1088231"/>
                  </a:lnTo>
                  <a:lnTo>
                    <a:pt x="1469231" y="1095375"/>
                  </a:lnTo>
                  <a:lnTo>
                    <a:pt x="1445419" y="1095375"/>
                  </a:lnTo>
                  <a:lnTo>
                    <a:pt x="1409700" y="1081088"/>
                  </a:lnTo>
                  <a:lnTo>
                    <a:pt x="1321594" y="1026319"/>
                  </a:lnTo>
                  <a:lnTo>
                    <a:pt x="1271588" y="990600"/>
                  </a:lnTo>
                  <a:lnTo>
                    <a:pt x="1233488" y="957263"/>
                  </a:lnTo>
                  <a:lnTo>
                    <a:pt x="1164431" y="888206"/>
                  </a:lnTo>
                  <a:lnTo>
                    <a:pt x="1088231" y="816769"/>
                  </a:lnTo>
                  <a:lnTo>
                    <a:pt x="992981" y="726281"/>
                  </a:lnTo>
                  <a:lnTo>
                    <a:pt x="881063" y="628650"/>
                  </a:lnTo>
                  <a:lnTo>
                    <a:pt x="738188" y="5095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2">
              <a:extLst>
                <a:ext uri="{FF2B5EF4-FFF2-40B4-BE49-F238E27FC236}">
                  <a16:creationId xmlns:a16="http://schemas.microsoft.com/office/drawing/2014/main" id="{5F3C1C15-8006-4C3C-88F3-BE513076CDA3}"/>
                </a:ext>
              </a:extLst>
            </p:cNvPr>
            <p:cNvSpPr/>
            <p:nvPr/>
          </p:nvSpPr>
          <p:spPr>
            <a:xfrm>
              <a:off x="3629025" y="4510088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3">
              <a:extLst>
                <a:ext uri="{FF2B5EF4-FFF2-40B4-BE49-F238E27FC236}">
                  <a16:creationId xmlns:a16="http://schemas.microsoft.com/office/drawing/2014/main" id="{67DB592D-95EF-45A9-934A-E871D2E54C26}"/>
                </a:ext>
              </a:extLst>
            </p:cNvPr>
            <p:cNvSpPr/>
            <p:nvPr/>
          </p:nvSpPr>
          <p:spPr>
            <a:xfrm>
              <a:off x="3848100" y="4386263"/>
              <a:ext cx="2662238" cy="1595437"/>
            </a:xfrm>
            <a:custGeom>
              <a:avLst/>
              <a:gdLst>
                <a:gd name="connsiteX0" fmla="*/ 1195388 w 2662238"/>
                <a:gd name="connsiteY0" fmla="*/ 311943 h 1595437"/>
                <a:gd name="connsiteX1" fmla="*/ 881063 w 2662238"/>
                <a:gd name="connsiteY1" fmla="*/ 350043 h 1595437"/>
                <a:gd name="connsiteX2" fmla="*/ 511969 w 2662238"/>
                <a:gd name="connsiteY2" fmla="*/ 395287 h 1595437"/>
                <a:gd name="connsiteX3" fmla="*/ 80963 w 2662238"/>
                <a:gd name="connsiteY3" fmla="*/ 457200 h 1595437"/>
                <a:gd name="connsiteX4" fmla="*/ 0 w 2662238"/>
                <a:gd name="connsiteY4" fmla="*/ 221456 h 1595437"/>
                <a:gd name="connsiteX5" fmla="*/ 88106 w 2662238"/>
                <a:gd name="connsiteY5" fmla="*/ 252412 h 1595437"/>
                <a:gd name="connsiteX6" fmla="*/ 130969 w 2662238"/>
                <a:gd name="connsiteY6" fmla="*/ 264318 h 1595437"/>
                <a:gd name="connsiteX7" fmla="*/ 169069 w 2662238"/>
                <a:gd name="connsiteY7" fmla="*/ 269081 h 1595437"/>
                <a:gd name="connsiteX8" fmla="*/ 350044 w 2662238"/>
                <a:gd name="connsiteY8" fmla="*/ 250031 h 1595437"/>
                <a:gd name="connsiteX9" fmla="*/ 828675 w 2662238"/>
                <a:gd name="connsiteY9" fmla="*/ 197643 h 1595437"/>
                <a:gd name="connsiteX10" fmla="*/ 1343025 w 2662238"/>
                <a:gd name="connsiteY10" fmla="*/ 142875 h 1595437"/>
                <a:gd name="connsiteX11" fmla="*/ 1764506 w 2662238"/>
                <a:gd name="connsiteY11" fmla="*/ 97631 h 1595437"/>
                <a:gd name="connsiteX12" fmla="*/ 2083594 w 2662238"/>
                <a:gd name="connsiteY12" fmla="*/ 64293 h 1595437"/>
                <a:gd name="connsiteX13" fmla="*/ 2119313 w 2662238"/>
                <a:gd name="connsiteY13" fmla="*/ 52387 h 1595437"/>
                <a:gd name="connsiteX14" fmla="*/ 2157413 w 2662238"/>
                <a:gd name="connsiteY14" fmla="*/ 38100 h 1595437"/>
                <a:gd name="connsiteX15" fmla="*/ 2183606 w 2662238"/>
                <a:gd name="connsiteY15" fmla="*/ 23812 h 1595437"/>
                <a:gd name="connsiteX16" fmla="*/ 2209800 w 2662238"/>
                <a:gd name="connsiteY16" fmla="*/ 11906 h 1595437"/>
                <a:gd name="connsiteX17" fmla="*/ 2247900 w 2662238"/>
                <a:gd name="connsiteY17" fmla="*/ 0 h 1595437"/>
                <a:gd name="connsiteX18" fmla="*/ 2281238 w 2662238"/>
                <a:gd name="connsiteY18" fmla="*/ 2381 h 1595437"/>
                <a:gd name="connsiteX19" fmla="*/ 2319338 w 2662238"/>
                <a:gd name="connsiteY19" fmla="*/ 19050 h 1595437"/>
                <a:gd name="connsiteX20" fmla="*/ 2381250 w 2662238"/>
                <a:gd name="connsiteY20" fmla="*/ 57150 h 1595437"/>
                <a:gd name="connsiteX21" fmla="*/ 2436019 w 2662238"/>
                <a:gd name="connsiteY21" fmla="*/ 97631 h 1595437"/>
                <a:gd name="connsiteX22" fmla="*/ 2493169 w 2662238"/>
                <a:gd name="connsiteY22" fmla="*/ 140493 h 1595437"/>
                <a:gd name="connsiteX23" fmla="*/ 2545556 w 2662238"/>
                <a:gd name="connsiteY23" fmla="*/ 188118 h 1595437"/>
                <a:gd name="connsiteX24" fmla="*/ 2614613 w 2662238"/>
                <a:gd name="connsiteY24" fmla="*/ 259556 h 1595437"/>
                <a:gd name="connsiteX25" fmla="*/ 2652713 w 2662238"/>
                <a:gd name="connsiteY25" fmla="*/ 304800 h 1595437"/>
                <a:gd name="connsiteX26" fmla="*/ 2659856 w 2662238"/>
                <a:gd name="connsiteY26" fmla="*/ 319087 h 1595437"/>
                <a:gd name="connsiteX27" fmla="*/ 2662238 w 2662238"/>
                <a:gd name="connsiteY27" fmla="*/ 345281 h 1595437"/>
                <a:gd name="connsiteX28" fmla="*/ 2655094 w 2662238"/>
                <a:gd name="connsiteY28" fmla="*/ 373856 h 1595437"/>
                <a:gd name="connsiteX29" fmla="*/ 2631281 w 2662238"/>
                <a:gd name="connsiteY29" fmla="*/ 404812 h 1595437"/>
                <a:gd name="connsiteX30" fmla="*/ 2588419 w 2662238"/>
                <a:gd name="connsiteY30" fmla="*/ 447675 h 1595437"/>
                <a:gd name="connsiteX31" fmla="*/ 2574131 w 2662238"/>
                <a:gd name="connsiteY31" fmla="*/ 461962 h 1595437"/>
                <a:gd name="connsiteX32" fmla="*/ 2552700 w 2662238"/>
                <a:gd name="connsiteY32" fmla="*/ 514350 h 1595437"/>
                <a:gd name="connsiteX33" fmla="*/ 2469356 w 2662238"/>
                <a:gd name="connsiteY33" fmla="*/ 776287 h 1595437"/>
                <a:gd name="connsiteX34" fmla="*/ 2366963 w 2662238"/>
                <a:gd name="connsiteY34" fmla="*/ 1116806 h 1595437"/>
                <a:gd name="connsiteX35" fmla="*/ 2293144 w 2662238"/>
                <a:gd name="connsiteY35" fmla="*/ 1373981 h 1595437"/>
                <a:gd name="connsiteX36" fmla="*/ 2262188 w 2662238"/>
                <a:gd name="connsiteY36" fmla="*/ 1469231 h 1595437"/>
                <a:gd name="connsiteX37" fmla="*/ 2250281 w 2662238"/>
                <a:gd name="connsiteY37" fmla="*/ 1502568 h 1595437"/>
                <a:gd name="connsiteX38" fmla="*/ 2233613 w 2662238"/>
                <a:gd name="connsiteY38" fmla="*/ 1535906 h 1595437"/>
                <a:gd name="connsiteX39" fmla="*/ 2214563 w 2662238"/>
                <a:gd name="connsiteY39" fmla="*/ 1559718 h 1595437"/>
                <a:gd name="connsiteX40" fmla="*/ 2190750 w 2662238"/>
                <a:gd name="connsiteY40" fmla="*/ 1581150 h 1595437"/>
                <a:gd name="connsiteX41" fmla="*/ 2166938 w 2662238"/>
                <a:gd name="connsiteY41" fmla="*/ 1595437 h 1595437"/>
                <a:gd name="connsiteX42" fmla="*/ 2147888 w 2662238"/>
                <a:gd name="connsiteY42" fmla="*/ 1595437 h 1595437"/>
                <a:gd name="connsiteX43" fmla="*/ 2119313 w 2662238"/>
                <a:gd name="connsiteY43" fmla="*/ 1583531 h 1595437"/>
                <a:gd name="connsiteX44" fmla="*/ 2090738 w 2662238"/>
                <a:gd name="connsiteY44" fmla="*/ 1559718 h 1595437"/>
                <a:gd name="connsiteX45" fmla="*/ 2071688 w 2662238"/>
                <a:gd name="connsiteY45" fmla="*/ 1535906 h 1595437"/>
                <a:gd name="connsiteX46" fmla="*/ 2045494 w 2662238"/>
                <a:gd name="connsiteY46" fmla="*/ 1495425 h 1595437"/>
                <a:gd name="connsiteX47" fmla="*/ 2021681 w 2662238"/>
                <a:gd name="connsiteY47" fmla="*/ 1445418 h 1595437"/>
                <a:gd name="connsiteX48" fmla="*/ 2014538 w 2662238"/>
                <a:gd name="connsiteY48" fmla="*/ 1407318 h 1595437"/>
                <a:gd name="connsiteX49" fmla="*/ 2093119 w 2662238"/>
                <a:gd name="connsiteY49" fmla="*/ 1214437 h 1595437"/>
                <a:gd name="connsiteX50" fmla="*/ 2116931 w 2662238"/>
                <a:gd name="connsiteY50" fmla="*/ 1131093 h 1595437"/>
                <a:gd name="connsiteX51" fmla="*/ 2152650 w 2662238"/>
                <a:gd name="connsiteY51" fmla="*/ 971550 h 1595437"/>
                <a:gd name="connsiteX52" fmla="*/ 2174081 w 2662238"/>
                <a:gd name="connsiteY52" fmla="*/ 871537 h 1595437"/>
                <a:gd name="connsiteX53" fmla="*/ 2190750 w 2662238"/>
                <a:gd name="connsiteY53" fmla="*/ 778668 h 1595437"/>
                <a:gd name="connsiteX54" fmla="*/ 2207419 w 2662238"/>
                <a:gd name="connsiteY54" fmla="*/ 681037 h 1595437"/>
                <a:gd name="connsiteX55" fmla="*/ 2219325 w 2662238"/>
                <a:gd name="connsiteY55" fmla="*/ 604837 h 1595437"/>
                <a:gd name="connsiteX56" fmla="*/ 2226469 w 2662238"/>
                <a:gd name="connsiteY56" fmla="*/ 538162 h 1595437"/>
                <a:gd name="connsiteX57" fmla="*/ 2233613 w 2662238"/>
                <a:gd name="connsiteY57" fmla="*/ 407193 h 1595437"/>
                <a:gd name="connsiteX58" fmla="*/ 2231231 w 2662238"/>
                <a:gd name="connsiteY58" fmla="*/ 335756 h 1595437"/>
                <a:gd name="connsiteX59" fmla="*/ 2216944 w 2662238"/>
                <a:gd name="connsiteY59" fmla="*/ 290512 h 1595437"/>
                <a:gd name="connsiteX60" fmla="*/ 2197894 w 2662238"/>
                <a:gd name="connsiteY60" fmla="*/ 261937 h 1595437"/>
                <a:gd name="connsiteX61" fmla="*/ 2171700 w 2662238"/>
                <a:gd name="connsiteY61" fmla="*/ 240506 h 1595437"/>
                <a:gd name="connsiteX62" fmla="*/ 2131219 w 2662238"/>
                <a:gd name="connsiteY62" fmla="*/ 226218 h 1595437"/>
                <a:gd name="connsiteX63" fmla="*/ 2088356 w 2662238"/>
                <a:gd name="connsiteY63" fmla="*/ 223837 h 1595437"/>
                <a:gd name="connsiteX64" fmla="*/ 1878806 w 2662238"/>
                <a:gd name="connsiteY64" fmla="*/ 238125 h 1595437"/>
                <a:gd name="connsiteX65" fmla="*/ 1564481 w 2662238"/>
                <a:gd name="connsiteY65" fmla="*/ 271462 h 1595437"/>
                <a:gd name="connsiteX66" fmla="*/ 1195388 w 2662238"/>
                <a:gd name="connsiteY66" fmla="*/ 311943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62238" h="1595437">
                  <a:moveTo>
                    <a:pt x="1195388" y="311943"/>
                  </a:moveTo>
                  <a:lnTo>
                    <a:pt x="881063" y="350043"/>
                  </a:lnTo>
                  <a:lnTo>
                    <a:pt x="511969" y="395287"/>
                  </a:lnTo>
                  <a:lnTo>
                    <a:pt x="80963" y="457200"/>
                  </a:lnTo>
                  <a:lnTo>
                    <a:pt x="0" y="221456"/>
                  </a:lnTo>
                  <a:lnTo>
                    <a:pt x="88106" y="252412"/>
                  </a:lnTo>
                  <a:lnTo>
                    <a:pt x="130969" y="264318"/>
                  </a:lnTo>
                  <a:lnTo>
                    <a:pt x="169069" y="269081"/>
                  </a:lnTo>
                  <a:lnTo>
                    <a:pt x="350044" y="250031"/>
                  </a:lnTo>
                  <a:lnTo>
                    <a:pt x="828675" y="197643"/>
                  </a:lnTo>
                  <a:lnTo>
                    <a:pt x="1343025" y="142875"/>
                  </a:lnTo>
                  <a:lnTo>
                    <a:pt x="1764506" y="97631"/>
                  </a:lnTo>
                  <a:lnTo>
                    <a:pt x="2083594" y="64293"/>
                  </a:lnTo>
                  <a:lnTo>
                    <a:pt x="2119313" y="52387"/>
                  </a:lnTo>
                  <a:lnTo>
                    <a:pt x="2157413" y="38100"/>
                  </a:lnTo>
                  <a:lnTo>
                    <a:pt x="2183606" y="23812"/>
                  </a:lnTo>
                  <a:lnTo>
                    <a:pt x="2209800" y="11906"/>
                  </a:lnTo>
                  <a:lnTo>
                    <a:pt x="2247900" y="0"/>
                  </a:lnTo>
                  <a:lnTo>
                    <a:pt x="2281238" y="2381"/>
                  </a:lnTo>
                  <a:lnTo>
                    <a:pt x="2319338" y="19050"/>
                  </a:lnTo>
                  <a:lnTo>
                    <a:pt x="2381250" y="57150"/>
                  </a:lnTo>
                  <a:lnTo>
                    <a:pt x="2436019" y="97631"/>
                  </a:lnTo>
                  <a:lnTo>
                    <a:pt x="2493169" y="140493"/>
                  </a:lnTo>
                  <a:lnTo>
                    <a:pt x="2545556" y="188118"/>
                  </a:lnTo>
                  <a:lnTo>
                    <a:pt x="2614613" y="259556"/>
                  </a:lnTo>
                  <a:lnTo>
                    <a:pt x="2652713" y="304800"/>
                  </a:lnTo>
                  <a:lnTo>
                    <a:pt x="2659856" y="319087"/>
                  </a:lnTo>
                  <a:lnTo>
                    <a:pt x="2662238" y="345281"/>
                  </a:lnTo>
                  <a:lnTo>
                    <a:pt x="2655094" y="373856"/>
                  </a:lnTo>
                  <a:lnTo>
                    <a:pt x="2631281" y="404812"/>
                  </a:lnTo>
                  <a:lnTo>
                    <a:pt x="2588419" y="447675"/>
                  </a:lnTo>
                  <a:lnTo>
                    <a:pt x="2574131" y="461962"/>
                  </a:lnTo>
                  <a:lnTo>
                    <a:pt x="2552700" y="514350"/>
                  </a:lnTo>
                  <a:lnTo>
                    <a:pt x="2469356" y="776287"/>
                  </a:lnTo>
                  <a:lnTo>
                    <a:pt x="2366963" y="1116806"/>
                  </a:lnTo>
                  <a:lnTo>
                    <a:pt x="2293144" y="1373981"/>
                  </a:lnTo>
                  <a:lnTo>
                    <a:pt x="2262188" y="1469231"/>
                  </a:lnTo>
                  <a:lnTo>
                    <a:pt x="2250281" y="1502568"/>
                  </a:lnTo>
                  <a:lnTo>
                    <a:pt x="2233613" y="1535906"/>
                  </a:lnTo>
                  <a:lnTo>
                    <a:pt x="2214563" y="1559718"/>
                  </a:lnTo>
                  <a:lnTo>
                    <a:pt x="2190750" y="1581150"/>
                  </a:lnTo>
                  <a:lnTo>
                    <a:pt x="2166938" y="1595437"/>
                  </a:lnTo>
                  <a:lnTo>
                    <a:pt x="2147888" y="1595437"/>
                  </a:lnTo>
                  <a:lnTo>
                    <a:pt x="2119313" y="1583531"/>
                  </a:lnTo>
                  <a:lnTo>
                    <a:pt x="2090738" y="1559718"/>
                  </a:lnTo>
                  <a:lnTo>
                    <a:pt x="2071688" y="1535906"/>
                  </a:lnTo>
                  <a:lnTo>
                    <a:pt x="2045494" y="1495425"/>
                  </a:lnTo>
                  <a:lnTo>
                    <a:pt x="2021681" y="1445418"/>
                  </a:lnTo>
                  <a:lnTo>
                    <a:pt x="2014538" y="1407318"/>
                  </a:lnTo>
                  <a:lnTo>
                    <a:pt x="2093119" y="1214437"/>
                  </a:lnTo>
                  <a:lnTo>
                    <a:pt x="2116931" y="1131093"/>
                  </a:lnTo>
                  <a:lnTo>
                    <a:pt x="2152650" y="971550"/>
                  </a:lnTo>
                  <a:lnTo>
                    <a:pt x="2174081" y="871537"/>
                  </a:lnTo>
                  <a:lnTo>
                    <a:pt x="2190750" y="778668"/>
                  </a:lnTo>
                  <a:lnTo>
                    <a:pt x="2207419" y="681037"/>
                  </a:lnTo>
                  <a:lnTo>
                    <a:pt x="2219325" y="604837"/>
                  </a:lnTo>
                  <a:lnTo>
                    <a:pt x="2226469" y="538162"/>
                  </a:lnTo>
                  <a:lnTo>
                    <a:pt x="2233613" y="407193"/>
                  </a:lnTo>
                  <a:lnTo>
                    <a:pt x="2231231" y="335756"/>
                  </a:lnTo>
                  <a:lnTo>
                    <a:pt x="2216944" y="290512"/>
                  </a:lnTo>
                  <a:lnTo>
                    <a:pt x="2197894" y="261937"/>
                  </a:lnTo>
                  <a:lnTo>
                    <a:pt x="2171700" y="240506"/>
                  </a:lnTo>
                  <a:lnTo>
                    <a:pt x="2131219" y="226218"/>
                  </a:lnTo>
                  <a:lnTo>
                    <a:pt x="2088356" y="223837"/>
                  </a:lnTo>
                  <a:lnTo>
                    <a:pt x="1878806" y="238125"/>
                  </a:lnTo>
                  <a:lnTo>
                    <a:pt x="1564481" y="271462"/>
                  </a:lnTo>
                  <a:lnTo>
                    <a:pt x="1195388" y="3119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4">
              <a:extLst>
                <a:ext uri="{FF2B5EF4-FFF2-40B4-BE49-F238E27FC236}">
                  <a16:creationId xmlns:a16="http://schemas.microsoft.com/office/drawing/2014/main" id="{191A7DD2-6604-468A-A722-BD996939DA2B}"/>
                </a:ext>
              </a:extLst>
            </p:cNvPr>
            <p:cNvSpPr/>
            <p:nvPr/>
          </p:nvSpPr>
          <p:spPr>
            <a:xfrm>
              <a:off x="4110037" y="5580063"/>
              <a:ext cx="1898650" cy="346075"/>
            </a:xfrm>
            <a:custGeom>
              <a:avLst/>
              <a:gdLst>
                <a:gd name="connsiteX0" fmla="*/ 1121568 w 1897856"/>
                <a:gd name="connsiteY0" fmla="*/ 76200 h 347662"/>
                <a:gd name="connsiteX1" fmla="*/ 785812 w 1897856"/>
                <a:gd name="connsiteY1" fmla="*/ 114300 h 347662"/>
                <a:gd name="connsiteX2" fmla="*/ 504825 w 1897856"/>
                <a:gd name="connsiteY2" fmla="*/ 142875 h 347662"/>
                <a:gd name="connsiteX3" fmla="*/ 295275 w 1897856"/>
                <a:gd name="connsiteY3" fmla="*/ 157162 h 347662"/>
                <a:gd name="connsiteX4" fmla="*/ 0 w 1897856"/>
                <a:gd name="connsiteY4" fmla="*/ 173831 h 347662"/>
                <a:gd name="connsiteX5" fmla="*/ 47625 w 1897856"/>
                <a:gd name="connsiteY5" fmla="*/ 321469 h 347662"/>
                <a:gd name="connsiteX6" fmla="*/ 197643 w 1897856"/>
                <a:gd name="connsiteY6" fmla="*/ 335756 h 347662"/>
                <a:gd name="connsiteX7" fmla="*/ 288131 w 1897856"/>
                <a:gd name="connsiteY7" fmla="*/ 345281 h 347662"/>
                <a:gd name="connsiteX8" fmla="*/ 359568 w 1897856"/>
                <a:gd name="connsiteY8" fmla="*/ 347662 h 347662"/>
                <a:gd name="connsiteX9" fmla="*/ 483393 w 1897856"/>
                <a:gd name="connsiteY9" fmla="*/ 335756 h 347662"/>
                <a:gd name="connsiteX10" fmla="*/ 654843 w 1897856"/>
                <a:gd name="connsiteY10" fmla="*/ 314325 h 347662"/>
                <a:gd name="connsiteX11" fmla="*/ 885825 w 1897856"/>
                <a:gd name="connsiteY11" fmla="*/ 273844 h 347662"/>
                <a:gd name="connsiteX12" fmla="*/ 1064418 w 1897856"/>
                <a:gd name="connsiteY12" fmla="*/ 247650 h 347662"/>
                <a:gd name="connsiteX13" fmla="*/ 1281112 w 1897856"/>
                <a:gd name="connsiteY13" fmla="*/ 226219 h 347662"/>
                <a:gd name="connsiteX14" fmla="*/ 1483518 w 1897856"/>
                <a:gd name="connsiteY14" fmla="*/ 216694 h 347662"/>
                <a:gd name="connsiteX15" fmla="*/ 1828800 w 1897856"/>
                <a:gd name="connsiteY15" fmla="*/ 216694 h 347662"/>
                <a:gd name="connsiteX16" fmla="*/ 1897856 w 1897856"/>
                <a:gd name="connsiteY16" fmla="*/ 38100 h 347662"/>
                <a:gd name="connsiteX17" fmla="*/ 1821656 w 1897856"/>
                <a:gd name="connsiteY17" fmla="*/ 7144 h 347662"/>
                <a:gd name="connsiteX18" fmla="*/ 1785937 w 1897856"/>
                <a:gd name="connsiteY18" fmla="*/ 2381 h 347662"/>
                <a:gd name="connsiteX19" fmla="*/ 1731168 w 1897856"/>
                <a:gd name="connsiteY19" fmla="*/ 0 h 347662"/>
                <a:gd name="connsiteX20" fmla="*/ 1635918 w 1897856"/>
                <a:gd name="connsiteY20" fmla="*/ 9525 h 347662"/>
                <a:gd name="connsiteX21" fmla="*/ 1457325 w 1897856"/>
                <a:gd name="connsiteY21" fmla="*/ 33337 h 347662"/>
                <a:gd name="connsiteX22" fmla="*/ 1121568 w 1897856"/>
                <a:gd name="connsiteY22" fmla="*/ 76200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97856" h="347662">
                  <a:moveTo>
                    <a:pt x="1121568" y="76200"/>
                  </a:moveTo>
                  <a:lnTo>
                    <a:pt x="785812" y="114300"/>
                  </a:lnTo>
                  <a:lnTo>
                    <a:pt x="504825" y="142875"/>
                  </a:lnTo>
                  <a:lnTo>
                    <a:pt x="295275" y="157162"/>
                  </a:lnTo>
                  <a:lnTo>
                    <a:pt x="0" y="173831"/>
                  </a:lnTo>
                  <a:lnTo>
                    <a:pt x="47625" y="321469"/>
                  </a:lnTo>
                  <a:lnTo>
                    <a:pt x="197643" y="335756"/>
                  </a:lnTo>
                  <a:lnTo>
                    <a:pt x="288131" y="345281"/>
                  </a:lnTo>
                  <a:lnTo>
                    <a:pt x="359568" y="347662"/>
                  </a:lnTo>
                  <a:lnTo>
                    <a:pt x="483393" y="335756"/>
                  </a:lnTo>
                  <a:lnTo>
                    <a:pt x="654843" y="314325"/>
                  </a:lnTo>
                  <a:lnTo>
                    <a:pt x="885825" y="273844"/>
                  </a:lnTo>
                  <a:lnTo>
                    <a:pt x="1064418" y="247650"/>
                  </a:lnTo>
                  <a:lnTo>
                    <a:pt x="1281112" y="226219"/>
                  </a:lnTo>
                  <a:lnTo>
                    <a:pt x="1483518" y="216694"/>
                  </a:lnTo>
                  <a:lnTo>
                    <a:pt x="1828800" y="216694"/>
                  </a:lnTo>
                  <a:lnTo>
                    <a:pt x="1897856" y="38100"/>
                  </a:lnTo>
                  <a:lnTo>
                    <a:pt x="1821656" y="7144"/>
                  </a:lnTo>
                  <a:lnTo>
                    <a:pt x="1785937" y="2381"/>
                  </a:lnTo>
                  <a:lnTo>
                    <a:pt x="1731168" y="0"/>
                  </a:lnTo>
                  <a:lnTo>
                    <a:pt x="1635918" y="9525"/>
                  </a:lnTo>
                  <a:lnTo>
                    <a:pt x="1457325" y="33337"/>
                  </a:lnTo>
                  <a:lnTo>
                    <a:pt x="1121568" y="76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1E81B592-2638-4658-88AA-98F054E4FA1D}"/>
              </a:ext>
            </a:extLst>
          </p:cNvPr>
          <p:cNvGrpSpPr>
            <a:grpSpLocks/>
          </p:cNvGrpSpPr>
          <p:nvPr/>
        </p:nvGrpSpPr>
        <p:grpSpPr bwMode="auto">
          <a:xfrm>
            <a:off x="2655888" y="1592263"/>
            <a:ext cx="4252912" cy="4370387"/>
            <a:chOff x="2176934" y="1527671"/>
            <a:chExt cx="4252913" cy="4370387"/>
          </a:xfrm>
        </p:grpSpPr>
        <p:sp>
          <p:nvSpPr>
            <p:cNvPr id="25" name="フリーフォーム 82">
              <a:extLst>
                <a:ext uri="{FF2B5EF4-FFF2-40B4-BE49-F238E27FC236}">
                  <a16:creationId xmlns:a16="http://schemas.microsoft.com/office/drawing/2014/main" id="{18E03AFB-54F2-4BD0-82A4-46F0FDD2C46E}"/>
                </a:ext>
              </a:extLst>
            </p:cNvPr>
            <p:cNvSpPr/>
            <p:nvPr/>
          </p:nvSpPr>
          <p:spPr>
            <a:xfrm>
              <a:off x="3008784" y="4293096"/>
              <a:ext cx="636587" cy="1604962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601100" name="グループ化 25">
              <a:extLst>
                <a:ext uri="{FF2B5EF4-FFF2-40B4-BE49-F238E27FC236}">
                  <a16:creationId xmlns:a16="http://schemas.microsoft.com/office/drawing/2014/main" id="{648F6630-7295-4760-8B03-390F975B26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27" name="フリーフォーム 78">
                <a:extLst>
                  <a:ext uri="{FF2B5EF4-FFF2-40B4-BE49-F238E27FC236}">
                    <a16:creationId xmlns:a16="http://schemas.microsoft.com/office/drawing/2014/main" id="{B5730626-41E9-40D5-A969-9FE0E099B42F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7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79">
                <a:extLst>
                  <a:ext uri="{FF2B5EF4-FFF2-40B4-BE49-F238E27FC236}">
                    <a16:creationId xmlns:a16="http://schemas.microsoft.com/office/drawing/2014/main" id="{4368E247-88AA-4DBA-B462-3822D72EE4E7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80">
                <a:extLst>
                  <a:ext uri="{FF2B5EF4-FFF2-40B4-BE49-F238E27FC236}">
                    <a16:creationId xmlns:a16="http://schemas.microsoft.com/office/drawing/2014/main" id="{DECD6C22-ADF6-42CE-AF28-65B0A8C2A64F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81">
                <a:extLst>
                  <a:ext uri="{FF2B5EF4-FFF2-40B4-BE49-F238E27FC236}">
                    <a16:creationId xmlns:a16="http://schemas.microsoft.com/office/drawing/2014/main" id="{9113E3D0-5E65-491C-9CAA-D0385CA99DEB}"/>
                  </a:ext>
                </a:extLst>
              </p:cNvPr>
              <p:cNvSpPr/>
              <p:nvPr/>
            </p:nvSpPr>
            <p:spPr>
              <a:xfrm>
                <a:off x="5334001" y="2667000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83">
                <a:extLst>
                  <a:ext uri="{FF2B5EF4-FFF2-40B4-BE49-F238E27FC236}">
                    <a16:creationId xmlns:a16="http://schemas.microsoft.com/office/drawing/2014/main" id="{C5D447CE-C78C-4FC8-96D3-BDEB8B606034}"/>
                  </a:ext>
                </a:extLst>
              </p:cNvPr>
              <p:cNvSpPr/>
              <p:nvPr/>
            </p:nvSpPr>
            <p:spPr>
              <a:xfrm>
                <a:off x="3695700" y="4233863"/>
                <a:ext cx="2662238" cy="1595437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84">
                <a:extLst>
                  <a:ext uri="{FF2B5EF4-FFF2-40B4-BE49-F238E27FC236}">
                    <a16:creationId xmlns:a16="http://schemas.microsoft.com/office/drawing/2014/main" id="{5E2D3BF8-E48A-41FA-9456-B955731FD149}"/>
                  </a:ext>
                </a:extLst>
              </p:cNvPr>
              <p:cNvSpPr/>
              <p:nvPr/>
            </p:nvSpPr>
            <p:spPr>
              <a:xfrm>
                <a:off x="3957637" y="5427663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6921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3138" name="グループ化 2">
            <a:extLst>
              <a:ext uri="{FF2B5EF4-FFF2-40B4-BE49-F238E27FC236}">
                <a16:creationId xmlns:a16="http://schemas.microsoft.com/office/drawing/2014/main" id="{D42F8724-951A-4EA5-A747-E7FE46639ADF}"/>
              </a:ext>
            </a:extLst>
          </p:cNvPr>
          <p:cNvGrpSpPr>
            <a:grpSpLocks/>
          </p:cNvGrpSpPr>
          <p:nvPr/>
        </p:nvGrpSpPr>
        <p:grpSpPr bwMode="auto">
          <a:xfrm>
            <a:off x="2649538" y="1412875"/>
            <a:ext cx="4252912" cy="4370388"/>
            <a:chOff x="2176934" y="1527671"/>
            <a:chExt cx="4252913" cy="4370387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150C4293-8513-406C-A92A-C2AB94DCF909}"/>
                </a:ext>
              </a:extLst>
            </p:cNvPr>
            <p:cNvSpPr/>
            <p:nvPr/>
          </p:nvSpPr>
          <p:spPr>
            <a:xfrm>
              <a:off x="3008784" y="4293095"/>
              <a:ext cx="636587" cy="1604963"/>
            </a:xfrm>
            <a:custGeom>
              <a:avLst/>
              <a:gdLst>
                <a:gd name="connsiteX0" fmla="*/ 457200 w 635794"/>
                <a:gd name="connsiteY0" fmla="*/ 707231 h 1604962"/>
                <a:gd name="connsiteX1" fmla="*/ 366713 w 635794"/>
                <a:gd name="connsiteY1" fmla="*/ 290512 h 1604962"/>
                <a:gd name="connsiteX2" fmla="*/ 280988 w 635794"/>
                <a:gd name="connsiteY2" fmla="*/ 119062 h 1604962"/>
                <a:gd name="connsiteX3" fmla="*/ 219075 w 635794"/>
                <a:gd name="connsiteY3" fmla="*/ 95250 h 1604962"/>
                <a:gd name="connsiteX4" fmla="*/ 171450 w 635794"/>
                <a:gd name="connsiteY4" fmla="*/ 71437 h 1604962"/>
                <a:gd name="connsiteX5" fmla="*/ 123825 w 635794"/>
                <a:gd name="connsiteY5" fmla="*/ 45243 h 1604962"/>
                <a:gd name="connsiteX6" fmla="*/ 88106 w 635794"/>
                <a:gd name="connsiteY6" fmla="*/ 23812 h 1604962"/>
                <a:gd name="connsiteX7" fmla="*/ 69056 w 635794"/>
                <a:gd name="connsiteY7" fmla="*/ 11906 h 1604962"/>
                <a:gd name="connsiteX8" fmla="*/ 38100 w 635794"/>
                <a:gd name="connsiteY8" fmla="*/ 0 h 1604962"/>
                <a:gd name="connsiteX9" fmla="*/ 19050 w 635794"/>
                <a:gd name="connsiteY9" fmla="*/ 2381 h 1604962"/>
                <a:gd name="connsiteX10" fmla="*/ 9525 w 635794"/>
                <a:gd name="connsiteY10" fmla="*/ 9525 h 1604962"/>
                <a:gd name="connsiteX11" fmla="*/ 0 w 635794"/>
                <a:gd name="connsiteY11" fmla="*/ 35718 h 1604962"/>
                <a:gd name="connsiteX12" fmla="*/ 0 w 635794"/>
                <a:gd name="connsiteY12" fmla="*/ 52387 h 1604962"/>
                <a:gd name="connsiteX13" fmla="*/ 7144 w 635794"/>
                <a:gd name="connsiteY13" fmla="*/ 66675 h 1604962"/>
                <a:gd name="connsiteX14" fmla="*/ 47625 w 635794"/>
                <a:gd name="connsiteY14" fmla="*/ 133350 h 1604962"/>
                <a:gd name="connsiteX15" fmla="*/ 126206 w 635794"/>
                <a:gd name="connsiteY15" fmla="*/ 247650 h 1604962"/>
                <a:gd name="connsiteX16" fmla="*/ 145256 w 635794"/>
                <a:gd name="connsiteY16" fmla="*/ 309562 h 1604962"/>
                <a:gd name="connsiteX17" fmla="*/ 195263 w 635794"/>
                <a:gd name="connsiteY17" fmla="*/ 509587 h 1604962"/>
                <a:gd name="connsiteX18" fmla="*/ 235744 w 635794"/>
                <a:gd name="connsiteY18" fmla="*/ 750093 h 1604962"/>
                <a:gd name="connsiteX19" fmla="*/ 283369 w 635794"/>
                <a:gd name="connsiteY19" fmla="*/ 1033462 h 1604962"/>
                <a:gd name="connsiteX20" fmla="*/ 323850 w 635794"/>
                <a:gd name="connsiteY20" fmla="*/ 1269206 h 1604962"/>
                <a:gd name="connsiteX21" fmla="*/ 338138 w 635794"/>
                <a:gd name="connsiteY21" fmla="*/ 1319212 h 1604962"/>
                <a:gd name="connsiteX22" fmla="*/ 402431 w 635794"/>
                <a:gd name="connsiteY22" fmla="*/ 1443037 h 1604962"/>
                <a:gd name="connsiteX23" fmla="*/ 428625 w 635794"/>
                <a:gd name="connsiteY23" fmla="*/ 1495425 h 1604962"/>
                <a:gd name="connsiteX24" fmla="*/ 454819 w 635794"/>
                <a:gd name="connsiteY24" fmla="*/ 1545431 h 1604962"/>
                <a:gd name="connsiteX25" fmla="*/ 471488 w 635794"/>
                <a:gd name="connsiteY25" fmla="*/ 1569243 h 1604962"/>
                <a:gd name="connsiteX26" fmla="*/ 492919 w 635794"/>
                <a:gd name="connsiteY26" fmla="*/ 1588293 h 1604962"/>
                <a:gd name="connsiteX27" fmla="*/ 514350 w 635794"/>
                <a:gd name="connsiteY27" fmla="*/ 1602581 h 1604962"/>
                <a:gd name="connsiteX28" fmla="*/ 542925 w 635794"/>
                <a:gd name="connsiteY28" fmla="*/ 1604962 h 1604962"/>
                <a:gd name="connsiteX29" fmla="*/ 588169 w 635794"/>
                <a:gd name="connsiteY29" fmla="*/ 1590675 h 1604962"/>
                <a:gd name="connsiteX30" fmla="*/ 609600 w 635794"/>
                <a:gd name="connsiteY30" fmla="*/ 1574006 h 1604962"/>
                <a:gd name="connsiteX31" fmla="*/ 623888 w 635794"/>
                <a:gd name="connsiteY31" fmla="*/ 1554956 h 1604962"/>
                <a:gd name="connsiteX32" fmla="*/ 631031 w 635794"/>
                <a:gd name="connsiteY32" fmla="*/ 1531143 h 1604962"/>
                <a:gd name="connsiteX33" fmla="*/ 635794 w 635794"/>
                <a:gd name="connsiteY33" fmla="*/ 1497806 h 1604962"/>
                <a:gd name="connsiteX34" fmla="*/ 631031 w 635794"/>
                <a:gd name="connsiteY34" fmla="*/ 1462087 h 1604962"/>
                <a:gd name="connsiteX35" fmla="*/ 611981 w 635794"/>
                <a:gd name="connsiteY35" fmla="*/ 1366837 h 1604962"/>
                <a:gd name="connsiteX36" fmla="*/ 559594 w 635794"/>
                <a:gd name="connsiteY36" fmla="*/ 1169193 h 1604962"/>
                <a:gd name="connsiteX37" fmla="*/ 516731 w 635794"/>
                <a:gd name="connsiteY37" fmla="*/ 954881 h 1604962"/>
                <a:gd name="connsiteX38" fmla="*/ 457200 w 635794"/>
                <a:gd name="connsiteY38" fmla="*/ 707231 h 1604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5794" h="1604962">
                  <a:moveTo>
                    <a:pt x="457200" y="707231"/>
                  </a:moveTo>
                  <a:lnTo>
                    <a:pt x="366713" y="290512"/>
                  </a:lnTo>
                  <a:lnTo>
                    <a:pt x="280988" y="119062"/>
                  </a:lnTo>
                  <a:lnTo>
                    <a:pt x="219075" y="95250"/>
                  </a:lnTo>
                  <a:lnTo>
                    <a:pt x="171450" y="71437"/>
                  </a:lnTo>
                  <a:lnTo>
                    <a:pt x="123825" y="45243"/>
                  </a:lnTo>
                  <a:lnTo>
                    <a:pt x="88106" y="23812"/>
                  </a:lnTo>
                  <a:lnTo>
                    <a:pt x="69056" y="11906"/>
                  </a:lnTo>
                  <a:lnTo>
                    <a:pt x="38100" y="0"/>
                  </a:lnTo>
                  <a:lnTo>
                    <a:pt x="19050" y="2381"/>
                  </a:lnTo>
                  <a:lnTo>
                    <a:pt x="9525" y="9525"/>
                  </a:lnTo>
                  <a:lnTo>
                    <a:pt x="0" y="35718"/>
                  </a:lnTo>
                  <a:lnTo>
                    <a:pt x="0" y="52387"/>
                  </a:lnTo>
                  <a:lnTo>
                    <a:pt x="7144" y="66675"/>
                  </a:lnTo>
                  <a:lnTo>
                    <a:pt x="47625" y="133350"/>
                  </a:lnTo>
                  <a:lnTo>
                    <a:pt x="126206" y="247650"/>
                  </a:lnTo>
                  <a:lnTo>
                    <a:pt x="145256" y="309562"/>
                  </a:lnTo>
                  <a:lnTo>
                    <a:pt x="195263" y="509587"/>
                  </a:lnTo>
                  <a:lnTo>
                    <a:pt x="235744" y="750093"/>
                  </a:lnTo>
                  <a:lnTo>
                    <a:pt x="283369" y="1033462"/>
                  </a:lnTo>
                  <a:lnTo>
                    <a:pt x="323850" y="1269206"/>
                  </a:lnTo>
                  <a:lnTo>
                    <a:pt x="338138" y="1319212"/>
                  </a:lnTo>
                  <a:lnTo>
                    <a:pt x="402431" y="1443037"/>
                  </a:lnTo>
                  <a:lnTo>
                    <a:pt x="428625" y="1495425"/>
                  </a:lnTo>
                  <a:lnTo>
                    <a:pt x="454819" y="1545431"/>
                  </a:lnTo>
                  <a:lnTo>
                    <a:pt x="471488" y="1569243"/>
                  </a:lnTo>
                  <a:lnTo>
                    <a:pt x="492919" y="1588293"/>
                  </a:lnTo>
                  <a:lnTo>
                    <a:pt x="514350" y="1602581"/>
                  </a:lnTo>
                  <a:lnTo>
                    <a:pt x="542925" y="1604962"/>
                  </a:lnTo>
                  <a:lnTo>
                    <a:pt x="588169" y="1590675"/>
                  </a:lnTo>
                  <a:lnTo>
                    <a:pt x="609600" y="1574006"/>
                  </a:lnTo>
                  <a:lnTo>
                    <a:pt x="623888" y="1554956"/>
                  </a:lnTo>
                  <a:lnTo>
                    <a:pt x="631031" y="1531143"/>
                  </a:lnTo>
                  <a:lnTo>
                    <a:pt x="635794" y="1497806"/>
                  </a:lnTo>
                  <a:lnTo>
                    <a:pt x="631031" y="1462087"/>
                  </a:lnTo>
                  <a:lnTo>
                    <a:pt x="611981" y="1366837"/>
                  </a:lnTo>
                  <a:lnTo>
                    <a:pt x="559594" y="1169193"/>
                  </a:lnTo>
                  <a:lnTo>
                    <a:pt x="516731" y="954881"/>
                  </a:lnTo>
                  <a:lnTo>
                    <a:pt x="457200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grpSp>
          <p:nvGrpSpPr>
            <p:cNvPr id="603140" name="グループ化 1">
              <a:extLst>
                <a:ext uri="{FF2B5EF4-FFF2-40B4-BE49-F238E27FC236}">
                  <a16:creationId xmlns:a16="http://schemas.microsoft.com/office/drawing/2014/main" id="{DF0CC27C-90DE-4030-926C-B5276479C8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76934" y="1527671"/>
              <a:ext cx="4252913" cy="4237037"/>
              <a:chOff x="2644775" y="1592263"/>
              <a:chExt cx="4252913" cy="4237037"/>
            </a:xfrm>
          </p:grpSpPr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2BC1FECC-FFFF-458D-8440-2452829AB71D}"/>
                  </a:ext>
                </a:extLst>
              </p:cNvPr>
              <p:cNvSpPr/>
              <p:nvPr/>
            </p:nvSpPr>
            <p:spPr>
              <a:xfrm>
                <a:off x="3013075" y="1592263"/>
                <a:ext cx="3798888" cy="674688"/>
              </a:xfrm>
              <a:custGeom>
                <a:avLst/>
                <a:gdLst>
                  <a:gd name="connsiteX0" fmla="*/ 2316685 w 3798749"/>
                  <a:gd name="connsiteY0" fmla="*/ 165697 h 675060"/>
                  <a:gd name="connsiteX1" fmla="*/ 1942333 w 3798749"/>
                  <a:gd name="connsiteY1" fmla="*/ 205586 h 675060"/>
                  <a:gd name="connsiteX2" fmla="*/ 1638556 w 3798749"/>
                  <a:gd name="connsiteY2" fmla="*/ 242408 h 675060"/>
                  <a:gd name="connsiteX3" fmla="*/ 1273410 w 3798749"/>
                  <a:gd name="connsiteY3" fmla="*/ 291503 h 675060"/>
                  <a:gd name="connsiteX4" fmla="*/ 948153 w 3798749"/>
                  <a:gd name="connsiteY4" fmla="*/ 340599 h 675060"/>
                  <a:gd name="connsiteX5" fmla="*/ 825415 w 3798749"/>
                  <a:gd name="connsiteY5" fmla="*/ 365146 h 675060"/>
                  <a:gd name="connsiteX6" fmla="*/ 718019 w 3798749"/>
                  <a:gd name="connsiteY6" fmla="*/ 374352 h 675060"/>
                  <a:gd name="connsiteX7" fmla="*/ 481748 w 3798749"/>
                  <a:gd name="connsiteY7" fmla="*/ 386625 h 675060"/>
                  <a:gd name="connsiteX8" fmla="*/ 414242 w 3798749"/>
                  <a:gd name="connsiteY8" fmla="*/ 386625 h 675060"/>
                  <a:gd name="connsiteX9" fmla="*/ 349804 w 3798749"/>
                  <a:gd name="connsiteY9" fmla="*/ 377420 h 675060"/>
                  <a:gd name="connsiteX10" fmla="*/ 239340 w 3798749"/>
                  <a:gd name="connsiteY10" fmla="*/ 352872 h 675060"/>
                  <a:gd name="connsiteX11" fmla="*/ 135012 w 3798749"/>
                  <a:gd name="connsiteY11" fmla="*/ 325256 h 675060"/>
                  <a:gd name="connsiteX12" fmla="*/ 67506 w 3798749"/>
                  <a:gd name="connsiteY12" fmla="*/ 303777 h 675060"/>
                  <a:gd name="connsiteX13" fmla="*/ 27616 w 3798749"/>
                  <a:gd name="connsiteY13" fmla="*/ 288435 h 675060"/>
                  <a:gd name="connsiteX14" fmla="*/ 9206 w 3798749"/>
                  <a:gd name="connsiteY14" fmla="*/ 288435 h 675060"/>
                  <a:gd name="connsiteX15" fmla="*/ 0 w 3798749"/>
                  <a:gd name="connsiteY15" fmla="*/ 291503 h 675060"/>
                  <a:gd name="connsiteX16" fmla="*/ 0 w 3798749"/>
                  <a:gd name="connsiteY16" fmla="*/ 306845 h 675060"/>
                  <a:gd name="connsiteX17" fmla="*/ 12274 w 3798749"/>
                  <a:gd name="connsiteY17" fmla="*/ 337530 h 675060"/>
                  <a:gd name="connsiteX18" fmla="*/ 36822 w 3798749"/>
                  <a:gd name="connsiteY18" fmla="*/ 365146 h 675060"/>
                  <a:gd name="connsiteX19" fmla="*/ 104328 w 3798749"/>
                  <a:gd name="connsiteY19" fmla="*/ 429584 h 675060"/>
                  <a:gd name="connsiteX20" fmla="*/ 202518 w 3798749"/>
                  <a:gd name="connsiteY20" fmla="*/ 518569 h 675060"/>
                  <a:gd name="connsiteX21" fmla="*/ 266956 w 3798749"/>
                  <a:gd name="connsiteY21" fmla="*/ 573801 h 675060"/>
                  <a:gd name="connsiteX22" fmla="*/ 328325 w 3798749"/>
                  <a:gd name="connsiteY22" fmla="*/ 613691 h 675060"/>
                  <a:gd name="connsiteX23" fmla="*/ 383557 w 3798749"/>
                  <a:gd name="connsiteY23" fmla="*/ 641307 h 675060"/>
                  <a:gd name="connsiteX24" fmla="*/ 444926 w 3798749"/>
                  <a:gd name="connsiteY24" fmla="*/ 662786 h 675060"/>
                  <a:gd name="connsiteX25" fmla="*/ 503227 w 3798749"/>
                  <a:gd name="connsiteY25" fmla="*/ 675060 h 675060"/>
                  <a:gd name="connsiteX26" fmla="*/ 524706 w 3798749"/>
                  <a:gd name="connsiteY26" fmla="*/ 675060 h 675060"/>
                  <a:gd name="connsiteX27" fmla="*/ 573802 w 3798749"/>
                  <a:gd name="connsiteY27" fmla="*/ 656650 h 675060"/>
                  <a:gd name="connsiteX28" fmla="*/ 650513 w 3798749"/>
                  <a:gd name="connsiteY28" fmla="*/ 622897 h 675060"/>
                  <a:gd name="connsiteX29" fmla="*/ 711882 w 3798749"/>
                  <a:gd name="connsiteY29" fmla="*/ 604486 h 675060"/>
                  <a:gd name="connsiteX30" fmla="*/ 932811 w 3798749"/>
                  <a:gd name="connsiteY30" fmla="*/ 552322 h 675060"/>
                  <a:gd name="connsiteX31" fmla="*/ 1089302 w 3798749"/>
                  <a:gd name="connsiteY31" fmla="*/ 521637 h 675060"/>
                  <a:gd name="connsiteX32" fmla="*/ 1224314 w 3798749"/>
                  <a:gd name="connsiteY32" fmla="*/ 494021 h 675060"/>
                  <a:gd name="connsiteX33" fmla="*/ 1377737 w 3798749"/>
                  <a:gd name="connsiteY33" fmla="*/ 469474 h 675060"/>
                  <a:gd name="connsiteX34" fmla="*/ 1482065 w 3798749"/>
                  <a:gd name="connsiteY34" fmla="*/ 457200 h 675060"/>
                  <a:gd name="connsiteX35" fmla="*/ 1629350 w 3798749"/>
                  <a:gd name="connsiteY35" fmla="*/ 447994 h 675060"/>
                  <a:gd name="connsiteX36" fmla="*/ 1785842 w 3798749"/>
                  <a:gd name="connsiteY36" fmla="*/ 411173 h 675060"/>
                  <a:gd name="connsiteX37" fmla="*/ 2015976 w 3798749"/>
                  <a:gd name="connsiteY37" fmla="*/ 386625 h 675060"/>
                  <a:gd name="connsiteX38" fmla="*/ 2439423 w 3798749"/>
                  <a:gd name="connsiteY38" fmla="*/ 349804 h 675060"/>
                  <a:gd name="connsiteX39" fmla="*/ 2712516 w 3798749"/>
                  <a:gd name="connsiteY39" fmla="*/ 331393 h 675060"/>
                  <a:gd name="connsiteX40" fmla="*/ 2905828 w 3798749"/>
                  <a:gd name="connsiteY40" fmla="*/ 325256 h 675060"/>
                  <a:gd name="connsiteX41" fmla="*/ 3102210 w 3798749"/>
                  <a:gd name="connsiteY41" fmla="*/ 322188 h 675060"/>
                  <a:gd name="connsiteX42" fmla="*/ 3258701 w 3798749"/>
                  <a:gd name="connsiteY42" fmla="*/ 322188 h 675060"/>
                  <a:gd name="connsiteX43" fmla="*/ 3384508 w 3798749"/>
                  <a:gd name="connsiteY43" fmla="*/ 328325 h 675060"/>
                  <a:gd name="connsiteX44" fmla="*/ 3476561 w 3798749"/>
                  <a:gd name="connsiteY44" fmla="*/ 340599 h 675060"/>
                  <a:gd name="connsiteX45" fmla="*/ 3565546 w 3798749"/>
                  <a:gd name="connsiteY45" fmla="*/ 355941 h 675060"/>
                  <a:gd name="connsiteX46" fmla="*/ 3629984 w 3798749"/>
                  <a:gd name="connsiteY46" fmla="*/ 359009 h 675060"/>
                  <a:gd name="connsiteX47" fmla="*/ 3703627 w 3798749"/>
                  <a:gd name="connsiteY47" fmla="*/ 349804 h 675060"/>
                  <a:gd name="connsiteX48" fmla="*/ 3743517 w 3798749"/>
                  <a:gd name="connsiteY48" fmla="*/ 334462 h 675060"/>
                  <a:gd name="connsiteX49" fmla="*/ 3774202 w 3798749"/>
                  <a:gd name="connsiteY49" fmla="*/ 316051 h 675060"/>
                  <a:gd name="connsiteX50" fmla="*/ 3795681 w 3798749"/>
                  <a:gd name="connsiteY50" fmla="*/ 288435 h 675060"/>
                  <a:gd name="connsiteX51" fmla="*/ 3798749 w 3798749"/>
                  <a:gd name="connsiteY51" fmla="*/ 273092 h 675060"/>
                  <a:gd name="connsiteX52" fmla="*/ 3798749 w 3798749"/>
                  <a:gd name="connsiteY52" fmla="*/ 251613 h 675060"/>
                  <a:gd name="connsiteX53" fmla="*/ 3789544 w 3798749"/>
                  <a:gd name="connsiteY53" fmla="*/ 230134 h 675060"/>
                  <a:gd name="connsiteX54" fmla="*/ 3777270 w 3798749"/>
                  <a:gd name="connsiteY54" fmla="*/ 214792 h 675060"/>
                  <a:gd name="connsiteX55" fmla="*/ 3761928 w 3798749"/>
                  <a:gd name="connsiteY55" fmla="*/ 196381 h 675060"/>
                  <a:gd name="connsiteX56" fmla="*/ 3731243 w 3798749"/>
                  <a:gd name="connsiteY56" fmla="*/ 168765 h 675060"/>
                  <a:gd name="connsiteX57" fmla="*/ 3703627 w 3798749"/>
                  <a:gd name="connsiteY57" fmla="*/ 150354 h 675060"/>
                  <a:gd name="connsiteX58" fmla="*/ 3660669 w 3798749"/>
                  <a:gd name="connsiteY58" fmla="*/ 125807 h 675060"/>
                  <a:gd name="connsiteX59" fmla="*/ 3596231 w 3798749"/>
                  <a:gd name="connsiteY59" fmla="*/ 98190 h 675060"/>
                  <a:gd name="connsiteX60" fmla="*/ 3507246 w 3798749"/>
                  <a:gd name="connsiteY60" fmla="*/ 61369 h 675060"/>
                  <a:gd name="connsiteX61" fmla="*/ 3412124 w 3798749"/>
                  <a:gd name="connsiteY61" fmla="*/ 24548 h 675060"/>
                  <a:gd name="connsiteX62" fmla="*/ 3326207 w 3798749"/>
                  <a:gd name="connsiteY62" fmla="*/ 3068 h 675060"/>
                  <a:gd name="connsiteX63" fmla="*/ 3264838 w 3798749"/>
                  <a:gd name="connsiteY63" fmla="*/ 0 h 675060"/>
                  <a:gd name="connsiteX64" fmla="*/ 3224948 w 3798749"/>
                  <a:gd name="connsiteY64" fmla="*/ 9205 h 675060"/>
                  <a:gd name="connsiteX65" fmla="*/ 3157442 w 3798749"/>
                  <a:gd name="connsiteY65" fmla="*/ 39890 h 675060"/>
                  <a:gd name="connsiteX66" fmla="*/ 3010156 w 3798749"/>
                  <a:gd name="connsiteY66" fmla="*/ 82848 h 675060"/>
                  <a:gd name="connsiteX67" fmla="*/ 2881281 w 3798749"/>
                  <a:gd name="connsiteY67" fmla="*/ 119670 h 675060"/>
                  <a:gd name="connsiteX68" fmla="*/ 2819912 w 3798749"/>
                  <a:gd name="connsiteY68" fmla="*/ 125807 h 675060"/>
                  <a:gd name="connsiteX69" fmla="*/ 2503861 w 3798749"/>
                  <a:gd name="connsiteY69" fmla="*/ 147286 h 675060"/>
                  <a:gd name="connsiteX70" fmla="*/ 2316685 w 3798749"/>
                  <a:gd name="connsiteY70" fmla="*/ 165697 h 675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3798749" h="675060">
                    <a:moveTo>
                      <a:pt x="2316685" y="165697"/>
                    </a:moveTo>
                    <a:lnTo>
                      <a:pt x="1942333" y="205586"/>
                    </a:lnTo>
                    <a:lnTo>
                      <a:pt x="1638556" y="242408"/>
                    </a:lnTo>
                    <a:lnTo>
                      <a:pt x="1273410" y="291503"/>
                    </a:lnTo>
                    <a:lnTo>
                      <a:pt x="948153" y="340599"/>
                    </a:lnTo>
                    <a:lnTo>
                      <a:pt x="825415" y="365146"/>
                    </a:lnTo>
                    <a:lnTo>
                      <a:pt x="718019" y="374352"/>
                    </a:lnTo>
                    <a:lnTo>
                      <a:pt x="481748" y="386625"/>
                    </a:lnTo>
                    <a:lnTo>
                      <a:pt x="414242" y="386625"/>
                    </a:lnTo>
                    <a:lnTo>
                      <a:pt x="349804" y="377420"/>
                    </a:lnTo>
                    <a:lnTo>
                      <a:pt x="239340" y="352872"/>
                    </a:lnTo>
                    <a:lnTo>
                      <a:pt x="135012" y="325256"/>
                    </a:lnTo>
                    <a:lnTo>
                      <a:pt x="67506" y="303777"/>
                    </a:lnTo>
                    <a:lnTo>
                      <a:pt x="27616" y="288435"/>
                    </a:lnTo>
                    <a:lnTo>
                      <a:pt x="9206" y="288435"/>
                    </a:lnTo>
                    <a:lnTo>
                      <a:pt x="0" y="291503"/>
                    </a:lnTo>
                    <a:lnTo>
                      <a:pt x="0" y="306845"/>
                    </a:lnTo>
                    <a:lnTo>
                      <a:pt x="12274" y="337530"/>
                    </a:lnTo>
                    <a:lnTo>
                      <a:pt x="36822" y="365146"/>
                    </a:lnTo>
                    <a:lnTo>
                      <a:pt x="104328" y="429584"/>
                    </a:lnTo>
                    <a:lnTo>
                      <a:pt x="202518" y="518569"/>
                    </a:lnTo>
                    <a:lnTo>
                      <a:pt x="266956" y="573801"/>
                    </a:lnTo>
                    <a:lnTo>
                      <a:pt x="328325" y="613691"/>
                    </a:lnTo>
                    <a:lnTo>
                      <a:pt x="383557" y="641307"/>
                    </a:lnTo>
                    <a:lnTo>
                      <a:pt x="444926" y="662786"/>
                    </a:lnTo>
                    <a:lnTo>
                      <a:pt x="503227" y="675060"/>
                    </a:lnTo>
                    <a:lnTo>
                      <a:pt x="524706" y="675060"/>
                    </a:lnTo>
                    <a:lnTo>
                      <a:pt x="573802" y="656650"/>
                    </a:lnTo>
                    <a:lnTo>
                      <a:pt x="650513" y="622897"/>
                    </a:lnTo>
                    <a:lnTo>
                      <a:pt x="711882" y="604486"/>
                    </a:lnTo>
                    <a:lnTo>
                      <a:pt x="932811" y="552322"/>
                    </a:lnTo>
                    <a:lnTo>
                      <a:pt x="1089302" y="521637"/>
                    </a:lnTo>
                    <a:lnTo>
                      <a:pt x="1224314" y="494021"/>
                    </a:lnTo>
                    <a:lnTo>
                      <a:pt x="1377737" y="469474"/>
                    </a:lnTo>
                    <a:lnTo>
                      <a:pt x="1482065" y="457200"/>
                    </a:lnTo>
                    <a:lnTo>
                      <a:pt x="1629350" y="447994"/>
                    </a:lnTo>
                    <a:lnTo>
                      <a:pt x="1785842" y="411173"/>
                    </a:lnTo>
                    <a:lnTo>
                      <a:pt x="2015976" y="386625"/>
                    </a:lnTo>
                    <a:lnTo>
                      <a:pt x="2439423" y="349804"/>
                    </a:lnTo>
                    <a:lnTo>
                      <a:pt x="2712516" y="331393"/>
                    </a:lnTo>
                    <a:lnTo>
                      <a:pt x="2905828" y="325256"/>
                    </a:lnTo>
                    <a:lnTo>
                      <a:pt x="3102210" y="322188"/>
                    </a:lnTo>
                    <a:lnTo>
                      <a:pt x="3258701" y="322188"/>
                    </a:lnTo>
                    <a:lnTo>
                      <a:pt x="3384508" y="328325"/>
                    </a:lnTo>
                    <a:lnTo>
                      <a:pt x="3476561" y="340599"/>
                    </a:lnTo>
                    <a:lnTo>
                      <a:pt x="3565546" y="355941"/>
                    </a:lnTo>
                    <a:lnTo>
                      <a:pt x="3629984" y="359009"/>
                    </a:lnTo>
                    <a:lnTo>
                      <a:pt x="3703627" y="349804"/>
                    </a:lnTo>
                    <a:lnTo>
                      <a:pt x="3743517" y="334462"/>
                    </a:lnTo>
                    <a:lnTo>
                      <a:pt x="3774202" y="316051"/>
                    </a:lnTo>
                    <a:lnTo>
                      <a:pt x="3795681" y="288435"/>
                    </a:lnTo>
                    <a:lnTo>
                      <a:pt x="3798749" y="273092"/>
                    </a:lnTo>
                    <a:lnTo>
                      <a:pt x="3798749" y="251613"/>
                    </a:lnTo>
                    <a:lnTo>
                      <a:pt x="3789544" y="230134"/>
                    </a:lnTo>
                    <a:lnTo>
                      <a:pt x="3777270" y="214792"/>
                    </a:lnTo>
                    <a:lnTo>
                      <a:pt x="3761928" y="196381"/>
                    </a:lnTo>
                    <a:lnTo>
                      <a:pt x="3731243" y="168765"/>
                    </a:lnTo>
                    <a:lnTo>
                      <a:pt x="3703627" y="150354"/>
                    </a:lnTo>
                    <a:lnTo>
                      <a:pt x="3660669" y="125807"/>
                    </a:lnTo>
                    <a:lnTo>
                      <a:pt x="3596231" y="98190"/>
                    </a:lnTo>
                    <a:lnTo>
                      <a:pt x="3507246" y="61369"/>
                    </a:lnTo>
                    <a:lnTo>
                      <a:pt x="3412124" y="24548"/>
                    </a:lnTo>
                    <a:lnTo>
                      <a:pt x="3326207" y="3068"/>
                    </a:lnTo>
                    <a:lnTo>
                      <a:pt x="3264838" y="0"/>
                    </a:lnTo>
                    <a:lnTo>
                      <a:pt x="3224948" y="9205"/>
                    </a:lnTo>
                    <a:lnTo>
                      <a:pt x="3157442" y="39890"/>
                    </a:lnTo>
                    <a:lnTo>
                      <a:pt x="3010156" y="82848"/>
                    </a:lnTo>
                    <a:lnTo>
                      <a:pt x="2881281" y="119670"/>
                    </a:lnTo>
                    <a:lnTo>
                      <a:pt x="2819912" y="125807"/>
                    </a:lnTo>
                    <a:lnTo>
                      <a:pt x="2503861" y="147286"/>
                    </a:lnTo>
                    <a:lnTo>
                      <a:pt x="2316685" y="165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BE27EE24-3A59-492C-ADEC-4DC25CE5321F}"/>
                  </a:ext>
                </a:extLst>
              </p:cNvPr>
              <p:cNvSpPr/>
              <p:nvPr/>
            </p:nvSpPr>
            <p:spPr>
              <a:xfrm>
                <a:off x="2644775" y="1954213"/>
                <a:ext cx="2487613" cy="2092325"/>
              </a:xfrm>
              <a:custGeom>
                <a:avLst/>
                <a:gdLst>
                  <a:gd name="connsiteX0" fmla="*/ 1763485 w 2487385"/>
                  <a:gd name="connsiteY0" fmla="*/ 593271 h 2092778"/>
                  <a:gd name="connsiteX1" fmla="*/ 1600200 w 2487385"/>
                  <a:gd name="connsiteY1" fmla="*/ 770164 h 2092778"/>
                  <a:gd name="connsiteX2" fmla="*/ 1485900 w 2487385"/>
                  <a:gd name="connsiteY2" fmla="*/ 887185 h 2092778"/>
                  <a:gd name="connsiteX3" fmla="*/ 1317171 w 2487385"/>
                  <a:gd name="connsiteY3" fmla="*/ 1050471 h 2092778"/>
                  <a:gd name="connsiteX4" fmla="*/ 1151164 w 2487385"/>
                  <a:gd name="connsiteY4" fmla="*/ 1200150 h 2092778"/>
                  <a:gd name="connsiteX5" fmla="*/ 949778 w 2487385"/>
                  <a:gd name="connsiteY5" fmla="*/ 1366157 h 2092778"/>
                  <a:gd name="connsiteX6" fmla="*/ 699407 w 2487385"/>
                  <a:gd name="connsiteY6" fmla="*/ 1553935 h 2092778"/>
                  <a:gd name="connsiteX7" fmla="*/ 410935 w 2487385"/>
                  <a:gd name="connsiteY7" fmla="*/ 1760764 h 2092778"/>
                  <a:gd name="connsiteX8" fmla="*/ 127907 w 2487385"/>
                  <a:gd name="connsiteY8" fmla="*/ 1945821 h 2092778"/>
                  <a:gd name="connsiteX9" fmla="*/ 29935 w 2487385"/>
                  <a:gd name="connsiteY9" fmla="*/ 2008414 h 2092778"/>
                  <a:gd name="connsiteX10" fmla="*/ 13607 w 2487385"/>
                  <a:gd name="connsiteY10" fmla="*/ 2019300 h 2092778"/>
                  <a:gd name="connsiteX11" fmla="*/ 2721 w 2487385"/>
                  <a:gd name="connsiteY11" fmla="*/ 2046514 h 2092778"/>
                  <a:gd name="connsiteX12" fmla="*/ 0 w 2487385"/>
                  <a:gd name="connsiteY12" fmla="*/ 2068285 h 2092778"/>
                  <a:gd name="connsiteX13" fmla="*/ 2721 w 2487385"/>
                  <a:gd name="connsiteY13" fmla="*/ 2081893 h 2092778"/>
                  <a:gd name="connsiteX14" fmla="*/ 8164 w 2487385"/>
                  <a:gd name="connsiteY14" fmla="*/ 2087335 h 2092778"/>
                  <a:gd name="connsiteX15" fmla="*/ 29935 w 2487385"/>
                  <a:gd name="connsiteY15" fmla="*/ 2092778 h 2092778"/>
                  <a:gd name="connsiteX16" fmla="*/ 84364 w 2487385"/>
                  <a:gd name="connsiteY16" fmla="*/ 2071007 h 2092778"/>
                  <a:gd name="connsiteX17" fmla="*/ 269421 w 2487385"/>
                  <a:gd name="connsiteY17" fmla="*/ 1986643 h 2092778"/>
                  <a:gd name="connsiteX18" fmla="*/ 503464 w 2487385"/>
                  <a:gd name="connsiteY18" fmla="*/ 1866900 h 2092778"/>
                  <a:gd name="connsiteX19" fmla="*/ 672192 w 2487385"/>
                  <a:gd name="connsiteY19" fmla="*/ 1768928 h 2092778"/>
                  <a:gd name="connsiteX20" fmla="*/ 846364 w 2487385"/>
                  <a:gd name="connsiteY20" fmla="*/ 1660071 h 2092778"/>
                  <a:gd name="connsiteX21" fmla="*/ 1028700 w 2487385"/>
                  <a:gd name="connsiteY21" fmla="*/ 1529443 h 2092778"/>
                  <a:gd name="connsiteX22" fmla="*/ 1238250 w 2487385"/>
                  <a:gd name="connsiteY22" fmla="*/ 1371600 h 2092778"/>
                  <a:gd name="connsiteX23" fmla="*/ 1415142 w 2487385"/>
                  <a:gd name="connsiteY23" fmla="*/ 1232807 h 2092778"/>
                  <a:gd name="connsiteX24" fmla="*/ 1567542 w 2487385"/>
                  <a:gd name="connsiteY24" fmla="*/ 1110343 h 2092778"/>
                  <a:gd name="connsiteX25" fmla="*/ 1714500 w 2487385"/>
                  <a:gd name="connsiteY25" fmla="*/ 990600 h 2092778"/>
                  <a:gd name="connsiteX26" fmla="*/ 1836964 w 2487385"/>
                  <a:gd name="connsiteY26" fmla="*/ 889907 h 2092778"/>
                  <a:gd name="connsiteX27" fmla="*/ 1858735 w 2487385"/>
                  <a:gd name="connsiteY27" fmla="*/ 865414 h 2092778"/>
                  <a:gd name="connsiteX28" fmla="*/ 1872342 w 2487385"/>
                  <a:gd name="connsiteY28" fmla="*/ 838200 h 2092778"/>
                  <a:gd name="connsiteX29" fmla="*/ 1896835 w 2487385"/>
                  <a:gd name="connsiteY29" fmla="*/ 808264 h 2092778"/>
                  <a:gd name="connsiteX30" fmla="*/ 2049235 w 2487385"/>
                  <a:gd name="connsiteY30" fmla="*/ 680357 h 2092778"/>
                  <a:gd name="connsiteX31" fmla="*/ 2149928 w 2487385"/>
                  <a:gd name="connsiteY31" fmla="*/ 574221 h 2092778"/>
                  <a:gd name="connsiteX32" fmla="*/ 2242457 w 2487385"/>
                  <a:gd name="connsiteY32" fmla="*/ 487135 h 2092778"/>
                  <a:gd name="connsiteX33" fmla="*/ 2288721 w 2487385"/>
                  <a:gd name="connsiteY33" fmla="*/ 446314 h 2092778"/>
                  <a:gd name="connsiteX34" fmla="*/ 2345871 w 2487385"/>
                  <a:gd name="connsiteY34" fmla="*/ 400050 h 2092778"/>
                  <a:gd name="connsiteX35" fmla="*/ 2397578 w 2487385"/>
                  <a:gd name="connsiteY35" fmla="*/ 364671 h 2092778"/>
                  <a:gd name="connsiteX36" fmla="*/ 2452007 w 2487385"/>
                  <a:gd name="connsiteY36" fmla="*/ 337457 h 2092778"/>
                  <a:gd name="connsiteX37" fmla="*/ 2479221 w 2487385"/>
                  <a:gd name="connsiteY37" fmla="*/ 326571 h 2092778"/>
                  <a:gd name="connsiteX38" fmla="*/ 2487385 w 2487385"/>
                  <a:gd name="connsiteY38" fmla="*/ 315685 h 2092778"/>
                  <a:gd name="connsiteX39" fmla="*/ 2484664 w 2487385"/>
                  <a:gd name="connsiteY39" fmla="*/ 293914 h 2092778"/>
                  <a:gd name="connsiteX40" fmla="*/ 2471057 w 2487385"/>
                  <a:gd name="connsiteY40" fmla="*/ 266700 h 2092778"/>
                  <a:gd name="connsiteX41" fmla="*/ 2452007 w 2487385"/>
                  <a:gd name="connsiteY41" fmla="*/ 239485 h 2092778"/>
                  <a:gd name="connsiteX42" fmla="*/ 2422071 w 2487385"/>
                  <a:gd name="connsiteY42" fmla="*/ 212271 h 2092778"/>
                  <a:gd name="connsiteX43" fmla="*/ 2370364 w 2487385"/>
                  <a:gd name="connsiteY43" fmla="*/ 176893 h 2092778"/>
                  <a:gd name="connsiteX44" fmla="*/ 2324100 w 2487385"/>
                  <a:gd name="connsiteY44" fmla="*/ 144235 h 2092778"/>
                  <a:gd name="connsiteX45" fmla="*/ 2237014 w 2487385"/>
                  <a:gd name="connsiteY45" fmla="*/ 87085 h 2092778"/>
                  <a:gd name="connsiteX46" fmla="*/ 2100942 w 2487385"/>
                  <a:gd name="connsiteY46" fmla="*/ 0 h 2092778"/>
                  <a:gd name="connsiteX47" fmla="*/ 1907721 w 2487385"/>
                  <a:gd name="connsiteY47" fmla="*/ 48985 h 2092778"/>
                  <a:gd name="connsiteX48" fmla="*/ 1994807 w 2487385"/>
                  <a:gd name="connsiteY48" fmla="*/ 95250 h 2092778"/>
                  <a:gd name="connsiteX49" fmla="*/ 2013857 w 2487385"/>
                  <a:gd name="connsiteY49" fmla="*/ 111578 h 2092778"/>
                  <a:gd name="connsiteX50" fmla="*/ 2035628 w 2487385"/>
                  <a:gd name="connsiteY50" fmla="*/ 136071 h 2092778"/>
                  <a:gd name="connsiteX51" fmla="*/ 2049235 w 2487385"/>
                  <a:gd name="connsiteY51" fmla="*/ 157843 h 2092778"/>
                  <a:gd name="connsiteX52" fmla="*/ 2057400 w 2487385"/>
                  <a:gd name="connsiteY52" fmla="*/ 190500 h 2092778"/>
                  <a:gd name="connsiteX53" fmla="*/ 2060121 w 2487385"/>
                  <a:gd name="connsiteY53" fmla="*/ 228600 h 2092778"/>
                  <a:gd name="connsiteX54" fmla="*/ 2049235 w 2487385"/>
                  <a:gd name="connsiteY54" fmla="*/ 253093 h 2092778"/>
                  <a:gd name="connsiteX55" fmla="*/ 1975757 w 2487385"/>
                  <a:gd name="connsiteY55" fmla="*/ 345621 h 2092778"/>
                  <a:gd name="connsiteX56" fmla="*/ 1872342 w 2487385"/>
                  <a:gd name="connsiteY56" fmla="*/ 470807 h 2092778"/>
                  <a:gd name="connsiteX57" fmla="*/ 1763485 w 2487385"/>
                  <a:gd name="connsiteY57" fmla="*/ 593271 h 209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2487385" h="2092778">
                    <a:moveTo>
                      <a:pt x="1763485" y="593271"/>
                    </a:moveTo>
                    <a:lnTo>
                      <a:pt x="1600200" y="770164"/>
                    </a:lnTo>
                    <a:lnTo>
                      <a:pt x="1485900" y="887185"/>
                    </a:lnTo>
                    <a:lnTo>
                      <a:pt x="1317171" y="1050471"/>
                    </a:lnTo>
                    <a:lnTo>
                      <a:pt x="1151164" y="1200150"/>
                    </a:lnTo>
                    <a:lnTo>
                      <a:pt x="949778" y="1366157"/>
                    </a:lnTo>
                    <a:lnTo>
                      <a:pt x="699407" y="1553935"/>
                    </a:lnTo>
                    <a:lnTo>
                      <a:pt x="410935" y="1760764"/>
                    </a:lnTo>
                    <a:lnTo>
                      <a:pt x="127907" y="1945821"/>
                    </a:lnTo>
                    <a:lnTo>
                      <a:pt x="29935" y="2008414"/>
                    </a:lnTo>
                    <a:lnTo>
                      <a:pt x="13607" y="2019300"/>
                    </a:lnTo>
                    <a:lnTo>
                      <a:pt x="2721" y="2046514"/>
                    </a:lnTo>
                    <a:lnTo>
                      <a:pt x="0" y="2068285"/>
                    </a:lnTo>
                    <a:lnTo>
                      <a:pt x="2721" y="2081893"/>
                    </a:lnTo>
                    <a:lnTo>
                      <a:pt x="8164" y="2087335"/>
                    </a:lnTo>
                    <a:lnTo>
                      <a:pt x="29935" y="2092778"/>
                    </a:lnTo>
                    <a:lnTo>
                      <a:pt x="84364" y="2071007"/>
                    </a:lnTo>
                    <a:lnTo>
                      <a:pt x="269421" y="1986643"/>
                    </a:lnTo>
                    <a:lnTo>
                      <a:pt x="503464" y="1866900"/>
                    </a:lnTo>
                    <a:lnTo>
                      <a:pt x="672192" y="1768928"/>
                    </a:lnTo>
                    <a:lnTo>
                      <a:pt x="846364" y="1660071"/>
                    </a:lnTo>
                    <a:lnTo>
                      <a:pt x="1028700" y="1529443"/>
                    </a:lnTo>
                    <a:lnTo>
                      <a:pt x="1238250" y="1371600"/>
                    </a:lnTo>
                    <a:lnTo>
                      <a:pt x="1415142" y="1232807"/>
                    </a:lnTo>
                    <a:lnTo>
                      <a:pt x="1567542" y="1110343"/>
                    </a:lnTo>
                    <a:lnTo>
                      <a:pt x="1714500" y="990600"/>
                    </a:lnTo>
                    <a:lnTo>
                      <a:pt x="1836964" y="889907"/>
                    </a:lnTo>
                    <a:lnTo>
                      <a:pt x="1858735" y="865414"/>
                    </a:lnTo>
                    <a:lnTo>
                      <a:pt x="1872342" y="838200"/>
                    </a:lnTo>
                    <a:lnTo>
                      <a:pt x="1896835" y="808264"/>
                    </a:lnTo>
                    <a:lnTo>
                      <a:pt x="2049235" y="680357"/>
                    </a:lnTo>
                    <a:lnTo>
                      <a:pt x="2149928" y="574221"/>
                    </a:lnTo>
                    <a:lnTo>
                      <a:pt x="2242457" y="487135"/>
                    </a:lnTo>
                    <a:lnTo>
                      <a:pt x="2288721" y="446314"/>
                    </a:lnTo>
                    <a:lnTo>
                      <a:pt x="2345871" y="400050"/>
                    </a:lnTo>
                    <a:lnTo>
                      <a:pt x="2397578" y="364671"/>
                    </a:lnTo>
                    <a:lnTo>
                      <a:pt x="2452007" y="337457"/>
                    </a:lnTo>
                    <a:lnTo>
                      <a:pt x="2479221" y="326571"/>
                    </a:lnTo>
                    <a:lnTo>
                      <a:pt x="2487385" y="315685"/>
                    </a:lnTo>
                    <a:lnTo>
                      <a:pt x="2484664" y="293914"/>
                    </a:lnTo>
                    <a:lnTo>
                      <a:pt x="2471057" y="266700"/>
                    </a:lnTo>
                    <a:lnTo>
                      <a:pt x="2452007" y="239485"/>
                    </a:lnTo>
                    <a:lnTo>
                      <a:pt x="2422071" y="212271"/>
                    </a:lnTo>
                    <a:lnTo>
                      <a:pt x="2370364" y="176893"/>
                    </a:lnTo>
                    <a:lnTo>
                      <a:pt x="2324100" y="144235"/>
                    </a:lnTo>
                    <a:lnTo>
                      <a:pt x="2237014" y="87085"/>
                    </a:lnTo>
                    <a:lnTo>
                      <a:pt x="2100942" y="0"/>
                    </a:lnTo>
                    <a:lnTo>
                      <a:pt x="1907721" y="48985"/>
                    </a:lnTo>
                    <a:lnTo>
                      <a:pt x="1994807" y="95250"/>
                    </a:lnTo>
                    <a:lnTo>
                      <a:pt x="2013857" y="111578"/>
                    </a:lnTo>
                    <a:lnTo>
                      <a:pt x="2035628" y="136071"/>
                    </a:lnTo>
                    <a:lnTo>
                      <a:pt x="2049235" y="157843"/>
                    </a:lnTo>
                    <a:cubicBezTo>
                      <a:pt x="2057639" y="188653"/>
                      <a:pt x="2057400" y="177435"/>
                      <a:pt x="2057400" y="190500"/>
                    </a:cubicBezTo>
                    <a:lnTo>
                      <a:pt x="2060121" y="228600"/>
                    </a:lnTo>
                    <a:lnTo>
                      <a:pt x="2049235" y="253093"/>
                    </a:lnTo>
                    <a:lnTo>
                      <a:pt x="1975757" y="345621"/>
                    </a:lnTo>
                    <a:lnTo>
                      <a:pt x="1872342" y="470807"/>
                    </a:lnTo>
                    <a:lnTo>
                      <a:pt x="1763485" y="59327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278C58A4-E2E8-4667-AE0C-97BF976C9E9B}"/>
                  </a:ext>
                </a:extLst>
              </p:cNvPr>
              <p:cNvSpPr/>
              <p:nvPr/>
            </p:nvSpPr>
            <p:spPr>
              <a:xfrm>
                <a:off x="4471987" y="2605088"/>
                <a:ext cx="431800" cy="1606550"/>
              </a:xfrm>
              <a:custGeom>
                <a:avLst/>
                <a:gdLst>
                  <a:gd name="connsiteX0" fmla="*/ 195262 w 431006"/>
                  <a:gd name="connsiteY0" fmla="*/ 676275 h 1607343"/>
                  <a:gd name="connsiteX1" fmla="*/ 204787 w 431006"/>
                  <a:gd name="connsiteY1" fmla="*/ 502443 h 1607343"/>
                  <a:gd name="connsiteX2" fmla="*/ 204787 w 431006"/>
                  <a:gd name="connsiteY2" fmla="*/ 354806 h 1607343"/>
                  <a:gd name="connsiteX3" fmla="*/ 200025 w 431006"/>
                  <a:gd name="connsiteY3" fmla="*/ 309562 h 1607343"/>
                  <a:gd name="connsiteX4" fmla="*/ 188118 w 431006"/>
                  <a:gd name="connsiteY4" fmla="*/ 273843 h 1607343"/>
                  <a:gd name="connsiteX5" fmla="*/ 173831 w 431006"/>
                  <a:gd name="connsiteY5" fmla="*/ 247650 h 1607343"/>
                  <a:gd name="connsiteX6" fmla="*/ 152400 w 431006"/>
                  <a:gd name="connsiteY6" fmla="*/ 216693 h 1607343"/>
                  <a:gd name="connsiteX7" fmla="*/ 126206 w 431006"/>
                  <a:gd name="connsiteY7" fmla="*/ 185737 h 1607343"/>
                  <a:gd name="connsiteX8" fmla="*/ 102393 w 431006"/>
                  <a:gd name="connsiteY8" fmla="*/ 166687 h 1607343"/>
                  <a:gd name="connsiteX9" fmla="*/ 83343 w 431006"/>
                  <a:gd name="connsiteY9" fmla="*/ 159543 h 1607343"/>
                  <a:gd name="connsiteX10" fmla="*/ 0 w 431006"/>
                  <a:gd name="connsiteY10" fmla="*/ 145256 h 1607343"/>
                  <a:gd name="connsiteX11" fmla="*/ 161925 w 431006"/>
                  <a:gd name="connsiteY11" fmla="*/ 0 h 1607343"/>
                  <a:gd name="connsiteX12" fmla="*/ 257175 w 431006"/>
                  <a:gd name="connsiteY12" fmla="*/ 78581 h 1607343"/>
                  <a:gd name="connsiteX13" fmla="*/ 314325 w 431006"/>
                  <a:gd name="connsiteY13" fmla="*/ 123825 h 1607343"/>
                  <a:gd name="connsiteX14" fmla="*/ 357187 w 431006"/>
                  <a:gd name="connsiteY14" fmla="*/ 161925 h 1607343"/>
                  <a:gd name="connsiteX15" fmla="*/ 378618 w 431006"/>
                  <a:gd name="connsiteY15" fmla="*/ 183356 h 1607343"/>
                  <a:gd name="connsiteX16" fmla="*/ 395287 w 431006"/>
                  <a:gd name="connsiteY16" fmla="*/ 211931 h 1607343"/>
                  <a:gd name="connsiteX17" fmla="*/ 411956 w 431006"/>
                  <a:gd name="connsiteY17" fmla="*/ 269081 h 1607343"/>
                  <a:gd name="connsiteX18" fmla="*/ 426243 w 431006"/>
                  <a:gd name="connsiteY18" fmla="*/ 373856 h 1607343"/>
                  <a:gd name="connsiteX19" fmla="*/ 431006 w 431006"/>
                  <a:gd name="connsiteY19" fmla="*/ 521493 h 1607343"/>
                  <a:gd name="connsiteX20" fmla="*/ 421481 w 431006"/>
                  <a:gd name="connsiteY20" fmla="*/ 954881 h 1607343"/>
                  <a:gd name="connsiteX21" fmla="*/ 407193 w 431006"/>
                  <a:gd name="connsiteY21" fmla="*/ 1412081 h 1607343"/>
                  <a:gd name="connsiteX22" fmla="*/ 404812 w 431006"/>
                  <a:gd name="connsiteY22" fmla="*/ 1469231 h 1607343"/>
                  <a:gd name="connsiteX23" fmla="*/ 404812 w 431006"/>
                  <a:gd name="connsiteY23" fmla="*/ 1497806 h 1607343"/>
                  <a:gd name="connsiteX24" fmla="*/ 400050 w 431006"/>
                  <a:gd name="connsiteY24" fmla="*/ 1526381 h 1607343"/>
                  <a:gd name="connsiteX25" fmla="*/ 388143 w 431006"/>
                  <a:gd name="connsiteY25" fmla="*/ 1559718 h 1607343"/>
                  <a:gd name="connsiteX26" fmla="*/ 373856 w 431006"/>
                  <a:gd name="connsiteY26" fmla="*/ 1585912 h 1607343"/>
                  <a:gd name="connsiteX27" fmla="*/ 361950 w 431006"/>
                  <a:gd name="connsiteY27" fmla="*/ 1597818 h 1607343"/>
                  <a:gd name="connsiteX28" fmla="*/ 350043 w 431006"/>
                  <a:gd name="connsiteY28" fmla="*/ 1604962 h 1607343"/>
                  <a:gd name="connsiteX29" fmla="*/ 335756 w 431006"/>
                  <a:gd name="connsiteY29" fmla="*/ 1607343 h 1607343"/>
                  <a:gd name="connsiteX30" fmla="*/ 309562 w 431006"/>
                  <a:gd name="connsiteY30" fmla="*/ 1597818 h 1607343"/>
                  <a:gd name="connsiteX31" fmla="*/ 273843 w 431006"/>
                  <a:gd name="connsiteY31" fmla="*/ 1569243 h 1607343"/>
                  <a:gd name="connsiteX32" fmla="*/ 242887 w 431006"/>
                  <a:gd name="connsiteY32" fmla="*/ 1535906 h 1607343"/>
                  <a:gd name="connsiteX33" fmla="*/ 209550 w 431006"/>
                  <a:gd name="connsiteY33" fmla="*/ 1500187 h 1607343"/>
                  <a:gd name="connsiteX34" fmla="*/ 190500 w 431006"/>
                  <a:gd name="connsiteY34" fmla="*/ 1473993 h 1607343"/>
                  <a:gd name="connsiteX35" fmla="*/ 166687 w 431006"/>
                  <a:gd name="connsiteY35" fmla="*/ 1426368 h 1607343"/>
                  <a:gd name="connsiteX36" fmla="*/ 150018 w 431006"/>
                  <a:gd name="connsiteY36" fmla="*/ 1371600 h 1607343"/>
                  <a:gd name="connsiteX37" fmla="*/ 140493 w 431006"/>
                  <a:gd name="connsiteY37" fmla="*/ 1285875 h 1607343"/>
                  <a:gd name="connsiteX38" fmla="*/ 140493 w 431006"/>
                  <a:gd name="connsiteY38" fmla="*/ 1223962 h 1607343"/>
                  <a:gd name="connsiteX39" fmla="*/ 150018 w 431006"/>
                  <a:gd name="connsiteY39" fmla="*/ 1135856 h 1607343"/>
                  <a:gd name="connsiteX40" fmla="*/ 164306 w 431006"/>
                  <a:gd name="connsiteY40" fmla="*/ 1026318 h 1607343"/>
                  <a:gd name="connsiteX41" fmla="*/ 173831 w 431006"/>
                  <a:gd name="connsiteY41" fmla="*/ 931068 h 1607343"/>
                  <a:gd name="connsiteX42" fmla="*/ 195262 w 431006"/>
                  <a:gd name="connsiteY42" fmla="*/ 676275 h 16073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31006" h="1607343">
                    <a:moveTo>
                      <a:pt x="195262" y="676275"/>
                    </a:moveTo>
                    <a:lnTo>
                      <a:pt x="204787" y="502443"/>
                    </a:lnTo>
                    <a:lnTo>
                      <a:pt x="204787" y="354806"/>
                    </a:lnTo>
                    <a:lnTo>
                      <a:pt x="200025" y="309562"/>
                    </a:lnTo>
                    <a:lnTo>
                      <a:pt x="188118" y="273843"/>
                    </a:lnTo>
                    <a:lnTo>
                      <a:pt x="173831" y="247650"/>
                    </a:lnTo>
                    <a:lnTo>
                      <a:pt x="152400" y="216693"/>
                    </a:lnTo>
                    <a:lnTo>
                      <a:pt x="126206" y="185737"/>
                    </a:lnTo>
                    <a:lnTo>
                      <a:pt x="102393" y="166687"/>
                    </a:lnTo>
                    <a:lnTo>
                      <a:pt x="83343" y="159543"/>
                    </a:lnTo>
                    <a:lnTo>
                      <a:pt x="0" y="145256"/>
                    </a:lnTo>
                    <a:lnTo>
                      <a:pt x="161925" y="0"/>
                    </a:lnTo>
                    <a:lnTo>
                      <a:pt x="257175" y="78581"/>
                    </a:lnTo>
                    <a:lnTo>
                      <a:pt x="314325" y="123825"/>
                    </a:lnTo>
                    <a:lnTo>
                      <a:pt x="357187" y="161925"/>
                    </a:lnTo>
                    <a:lnTo>
                      <a:pt x="378618" y="183356"/>
                    </a:lnTo>
                    <a:lnTo>
                      <a:pt x="395287" y="211931"/>
                    </a:lnTo>
                    <a:lnTo>
                      <a:pt x="411956" y="269081"/>
                    </a:lnTo>
                    <a:lnTo>
                      <a:pt x="426243" y="373856"/>
                    </a:lnTo>
                    <a:lnTo>
                      <a:pt x="431006" y="521493"/>
                    </a:lnTo>
                    <a:lnTo>
                      <a:pt x="421481" y="954881"/>
                    </a:lnTo>
                    <a:lnTo>
                      <a:pt x="407193" y="1412081"/>
                    </a:lnTo>
                    <a:cubicBezTo>
                      <a:pt x="406399" y="1431131"/>
                      <a:pt x="405606" y="1450181"/>
                      <a:pt x="404812" y="1469231"/>
                    </a:cubicBezTo>
                    <a:lnTo>
                      <a:pt x="404812" y="1497806"/>
                    </a:lnTo>
                    <a:lnTo>
                      <a:pt x="400050" y="1526381"/>
                    </a:lnTo>
                    <a:lnTo>
                      <a:pt x="388143" y="1559718"/>
                    </a:lnTo>
                    <a:lnTo>
                      <a:pt x="373856" y="1585912"/>
                    </a:lnTo>
                    <a:lnTo>
                      <a:pt x="361950" y="1597818"/>
                    </a:lnTo>
                    <a:lnTo>
                      <a:pt x="350043" y="1604962"/>
                    </a:lnTo>
                    <a:lnTo>
                      <a:pt x="335756" y="1607343"/>
                    </a:lnTo>
                    <a:lnTo>
                      <a:pt x="309562" y="1597818"/>
                    </a:lnTo>
                    <a:lnTo>
                      <a:pt x="273843" y="1569243"/>
                    </a:lnTo>
                    <a:lnTo>
                      <a:pt x="242887" y="1535906"/>
                    </a:lnTo>
                    <a:lnTo>
                      <a:pt x="209550" y="1500187"/>
                    </a:lnTo>
                    <a:lnTo>
                      <a:pt x="190500" y="1473993"/>
                    </a:lnTo>
                    <a:lnTo>
                      <a:pt x="166687" y="1426368"/>
                    </a:lnTo>
                    <a:lnTo>
                      <a:pt x="150018" y="1371600"/>
                    </a:lnTo>
                    <a:lnTo>
                      <a:pt x="140493" y="1285875"/>
                    </a:lnTo>
                    <a:lnTo>
                      <a:pt x="140493" y="1223962"/>
                    </a:lnTo>
                    <a:lnTo>
                      <a:pt x="150018" y="1135856"/>
                    </a:lnTo>
                    <a:lnTo>
                      <a:pt x="164306" y="1026318"/>
                    </a:lnTo>
                    <a:lnTo>
                      <a:pt x="173831" y="931068"/>
                    </a:lnTo>
                    <a:lnTo>
                      <a:pt x="195262" y="67627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4C5C598D-76E8-4027-BA9C-6ACE4280A176}"/>
                  </a:ext>
                </a:extLst>
              </p:cNvPr>
              <p:cNvSpPr/>
              <p:nvPr/>
            </p:nvSpPr>
            <p:spPr>
              <a:xfrm>
                <a:off x="5334001" y="2667001"/>
                <a:ext cx="1563687" cy="1095375"/>
              </a:xfrm>
              <a:custGeom>
                <a:avLst/>
                <a:gdLst>
                  <a:gd name="connsiteX0" fmla="*/ 738188 w 1564481"/>
                  <a:gd name="connsiteY0" fmla="*/ 509588 h 1095375"/>
                  <a:gd name="connsiteX1" fmla="*/ 657225 w 1564481"/>
                  <a:gd name="connsiteY1" fmla="*/ 447675 h 1095375"/>
                  <a:gd name="connsiteX2" fmla="*/ 585788 w 1564481"/>
                  <a:gd name="connsiteY2" fmla="*/ 395288 h 1095375"/>
                  <a:gd name="connsiteX3" fmla="*/ 502444 w 1564481"/>
                  <a:gd name="connsiteY3" fmla="*/ 335756 h 1095375"/>
                  <a:gd name="connsiteX4" fmla="*/ 428625 w 1564481"/>
                  <a:gd name="connsiteY4" fmla="*/ 285750 h 1095375"/>
                  <a:gd name="connsiteX5" fmla="*/ 285750 w 1564481"/>
                  <a:gd name="connsiteY5" fmla="*/ 200025 h 1095375"/>
                  <a:gd name="connsiteX6" fmla="*/ 164306 w 1564481"/>
                  <a:gd name="connsiteY6" fmla="*/ 130969 h 1095375"/>
                  <a:gd name="connsiteX7" fmla="*/ 40481 w 1564481"/>
                  <a:gd name="connsiteY7" fmla="*/ 64294 h 1095375"/>
                  <a:gd name="connsiteX8" fmla="*/ 16669 w 1564481"/>
                  <a:gd name="connsiteY8" fmla="*/ 47625 h 1095375"/>
                  <a:gd name="connsiteX9" fmla="*/ 2381 w 1564481"/>
                  <a:gd name="connsiteY9" fmla="*/ 28575 h 1095375"/>
                  <a:gd name="connsiteX10" fmla="*/ 0 w 1564481"/>
                  <a:gd name="connsiteY10" fmla="*/ 11906 h 1095375"/>
                  <a:gd name="connsiteX11" fmla="*/ 7144 w 1564481"/>
                  <a:gd name="connsiteY11" fmla="*/ 0 h 1095375"/>
                  <a:gd name="connsiteX12" fmla="*/ 23813 w 1564481"/>
                  <a:gd name="connsiteY12" fmla="*/ 0 h 1095375"/>
                  <a:gd name="connsiteX13" fmla="*/ 100013 w 1564481"/>
                  <a:gd name="connsiteY13" fmla="*/ 14288 h 1095375"/>
                  <a:gd name="connsiteX14" fmla="*/ 354806 w 1564481"/>
                  <a:gd name="connsiteY14" fmla="*/ 92869 h 1095375"/>
                  <a:gd name="connsiteX15" fmla="*/ 626269 w 1564481"/>
                  <a:gd name="connsiteY15" fmla="*/ 180975 h 1095375"/>
                  <a:gd name="connsiteX16" fmla="*/ 823913 w 1564481"/>
                  <a:gd name="connsiteY16" fmla="*/ 254794 h 1095375"/>
                  <a:gd name="connsiteX17" fmla="*/ 971550 w 1564481"/>
                  <a:gd name="connsiteY17" fmla="*/ 316706 h 1095375"/>
                  <a:gd name="connsiteX18" fmla="*/ 1021556 w 1564481"/>
                  <a:gd name="connsiteY18" fmla="*/ 352425 h 1095375"/>
                  <a:gd name="connsiteX19" fmla="*/ 1128713 w 1564481"/>
                  <a:gd name="connsiteY19" fmla="*/ 431006 h 1095375"/>
                  <a:gd name="connsiteX20" fmla="*/ 1238250 w 1564481"/>
                  <a:gd name="connsiteY20" fmla="*/ 521494 h 1095375"/>
                  <a:gd name="connsiteX21" fmla="*/ 1323975 w 1564481"/>
                  <a:gd name="connsiteY21" fmla="*/ 604838 h 1095375"/>
                  <a:gd name="connsiteX22" fmla="*/ 1395413 w 1564481"/>
                  <a:gd name="connsiteY22" fmla="*/ 678656 h 1095375"/>
                  <a:gd name="connsiteX23" fmla="*/ 1454944 w 1564481"/>
                  <a:gd name="connsiteY23" fmla="*/ 747713 h 1095375"/>
                  <a:gd name="connsiteX24" fmla="*/ 1519238 w 1564481"/>
                  <a:gd name="connsiteY24" fmla="*/ 826294 h 1095375"/>
                  <a:gd name="connsiteX25" fmla="*/ 1531144 w 1564481"/>
                  <a:gd name="connsiteY25" fmla="*/ 850106 h 1095375"/>
                  <a:gd name="connsiteX26" fmla="*/ 1547813 w 1564481"/>
                  <a:gd name="connsiteY26" fmla="*/ 904875 h 1095375"/>
                  <a:gd name="connsiteX27" fmla="*/ 1562100 w 1564481"/>
                  <a:gd name="connsiteY27" fmla="*/ 962025 h 1095375"/>
                  <a:gd name="connsiteX28" fmla="*/ 1564481 w 1564481"/>
                  <a:gd name="connsiteY28" fmla="*/ 990600 h 1095375"/>
                  <a:gd name="connsiteX29" fmla="*/ 1562100 w 1564481"/>
                  <a:gd name="connsiteY29" fmla="*/ 1033463 h 1095375"/>
                  <a:gd name="connsiteX30" fmla="*/ 1554956 w 1564481"/>
                  <a:gd name="connsiteY30" fmla="*/ 1057275 h 1095375"/>
                  <a:gd name="connsiteX31" fmla="*/ 1538288 w 1564481"/>
                  <a:gd name="connsiteY31" fmla="*/ 1073944 h 1095375"/>
                  <a:gd name="connsiteX32" fmla="*/ 1507331 w 1564481"/>
                  <a:gd name="connsiteY32" fmla="*/ 1088231 h 1095375"/>
                  <a:gd name="connsiteX33" fmla="*/ 1469231 w 1564481"/>
                  <a:gd name="connsiteY33" fmla="*/ 1095375 h 1095375"/>
                  <a:gd name="connsiteX34" fmla="*/ 1445419 w 1564481"/>
                  <a:gd name="connsiteY34" fmla="*/ 1095375 h 1095375"/>
                  <a:gd name="connsiteX35" fmla="*/ 1409700 w 1564481"/>
                  <a:gd name="connsiteY35" fmla="*/ 1081088 h 1095375"/>
                  <a:gd name="connsiteX36" fmla="*/ 1321594 w 1564481"/>
                  <a:gd name="connsiteY36" fmla="*/ 1026319 h 1095375"/>
                  <a:gd name="connsiteX37" fmla="*/ 1271588 w 1564481"/>
                  <a:gd name="connsiteY37" fmla="*/ 990600 h 1095375"/>
                  <a:gd name="connsiteX38" fmla="*/ 1233488 w 1564481"/>
                  <a:gd name="connsiteY38" fmla="*/ 957263 h 1095375"/>
                  <a:gd name="connsiteX39" fmla="*/ 1164431 w 1564481"/>
                  <a:gd name="connsiteY39" fmla="*/ 888206 h 1095375"/>
                  <a:gd name="connsiteX40" fmla="*/ 1088231 w 1564481"/>
                  <a:gd name="connsiteY40" fmla="*/ 816769 h 1095375"/>
                  <a:gd name="connsiteX41" fmla="*/ 992981 w 1564481"/>
                  <a:gd name="connsiteY41" fmla="*/ 726281 h 1095375"/>
                  <a:gd name="connsiteX42" fmla="*/ 881063 w 1564481"/>
                  <a:gd name="connsiteY42" fmla="*/ 628650 h 1095375"/>
                  <a:gd name="connsiteX43" fmla="*/ 738188 w 1564481"/>
                  <a:gd name="connsiteY43" fmla="*/ 509588 h 1095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564481" h="1095375">
                    <a:moveTo>
                      <a:pt x="738188" y="509588"/>
                    </a:moveTo>
                    <a:lnTo>
                      <a:pt x="657225" y="447675"/>
                    </a:lnTo>
                    <a:lnTo>
                      <a:pt x="585788" y="395288"/>
                    </a:lnTo>
                    <a:lnTo>
                      <a:pt x="502444" y="335756"/>
                    </a:lnTo>
                    <a:lnTo>
                      <a:pt x="428625" y="285750"/>
                    </a:lnTo>
                    <a:lnTo>
                      <a:pt x="285750" y="200025"/>
                    </a:lnTo>
                    <a:lnTo>
                      <a:pt x="164306" y="130969"/>
                    </a:lnTo>
                    <a:lnTo>
                      <a:pt x="40481" y="64294"/>
                    </a:lnTo>
                    <a:lnTo>
                      <a:pt x="16669" y="47625"/>
                    </a:lnTo>
                    <a:lnTo>
                      <a:pt x="2381" y="28575"/>
                    </a:lnTo>
                    <a:lnTo>
                      <a:pt x="0" y="11906"/>
                    </a:lnTo>
                    <a:lnTo>
                      <a:pt x="7144" y="0"/>
                    </a:lnTo>
                    <a:lnTo>
                      <a:pt x="23813" y="0"/>
                    </a:lnTo>
                    <a:lnTo>
                      <a:pt x="100013" y="14288"/>
                    </a:lnTo>
                    <a:lnTo>
                      <a:pt x="354806" y="92869"/>
                    </a:lnTo>
                    <a:lnTo>
                      <a:pt x="626269" y="180975"/>
                    </a:lnTo>
                    <a:lnTo>
                      <a:pt x="823913" y="254794"/>
                    </a:lnTo>
                    <a:lnTo>
                      <a:pt x="971550" y="316706"/>
                    </a:lnTo>
                    <a:lnTo>
                      <a:pt x="1021556" y="352425"/>
                    </a:lnTo>
                    <a:lnTo>
                      <a:pt x="1128713" y="431006"/>
                    </a:lnTo>
                    <a:lnTo>
                      <a:pt x="1238250" y="521494"/>
                    </a:lnTo>
                    <a:lnTo>
                      <a:pt x="1323975" y="604838"/>
                    </a:lnTo>
                    <a:lnTo>
                      <a:pt x="1395413" y="678656"/>
                    </a:lnTo>
                    <a:lnTo>
                      <a:pt x="1454944" y="747713"/>
                    </a:lnTo>
                    <a:lnTo>
                      <a:pt x="1519238" y="826294"/>
                    </a:lnTo>
                    <a:lnTo>
                      <a:pt x="1531144" y="850106"/>
                    </a:lnTo>
                    <a:lnTo>
                      <a:pt x="1547813" y="904875"/>
                    </a:lnTo>
                    <a:lnTo>
                      <a:pt x="1562100" y="962025"/>
                    </a:lnTo>
                    <a:lnTo>
                      <a:pt x="1564481" y="990600"/>
                    </a:lnTo>
                    <a:lnTo>
                      <a:pt x="1562100" y="1033463"/>
                    </a:lnTo>
                    <a:lnTo>
                      <a:pt x="1554956" y="1057275"/>
                    </a:lnTo>
                    <a:lnTo>
                      <a:pt x="1538288" y="1073944"/>
                    </a:lnTo>
                    <a:lnTo>
                      <a:pt x="1507331" y="1088231"/>
                    </a:lnTo>
                    <a:lnTo>
                      <a:pt x="1469231" y="1095375"/>
                    </a:lnTo>
                    <a:lnTo>
                      <a:pt x="1445419" y="1095375"/>
                    </a:lnTo>
                    <a:lnTo>
                      <a:pt x="1409700" y="1081088"/>
                    </a:lnTo>
                    <a:lnTo>
                      <a:pt x="1321594" y="1026319"/>
                    </a:lnTo>
                    <a:lnTo>
                      <a:pt x="1271588" y="990600"/>
                    </a:lnTo>
                    <a:lnTo>
                      <a:pt x="1233488" y="957263"/>
                    </a:lnTo>
                    <a:lnTo>
                      <a:pt x="1164431" y="888206"/>
                    </a:lnTo>
                    <a:lnTo>
                      <a:pt x="1088231" y="816769"/>
                    </a:lnTo>
                    <a:lnTo>
                      <a:pt x="992981" y="726281"/>
                    </a:lnTo>
                    <a:lnTo>
                      <a:pt x="881063" y="628650"/>
                    </a:lnTo>
                    <a:lnTo>
                      <a:pt x="738188" y="509588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1D89DFCF-6261-48B9-B8BD-D996DAB8E0DE}"/>
                  </a:ext>
                </a:extLst>
              </p:cNvPr>
              <p:cNvSpPr/>
              <p:nvPr/>
            </p:nvSpPr>
            <p:spPr>
              <a:xfrm>
                <a:off x="3695700" y="4233862"/>
                <a:ext cx="2662238" cy="1595438"/>
              </a:xfrm>
              <a:custGeom>
                <a:avLst/>
                <a:gdLst>
                  <a:gd name="connsiteX0" fmla="*/ 1195388 w 2662238"/>
                  <a:gd name="connsiteY0" fmla="*/ 311943 h 1595437"/>
                  <a:gd name="connsiteX1" fmla="*/ 881063 w 2662238"/>
                  <a:gd name="connsiteY1" fmla="*/ 350043 h 1595437"/>
                  <a:gd name="connsiteX2" fmla="*/ 511969 w 2662238"/>
                  <a:gd name="connsiteY2" fmla="*/ 395287 h 1595437"/>
                  <a:gd name="connsiteX3" fmla="*/ 80963 w 2662238"/>
                  <a:gd name="connsiteY3" fmla="*/ 457200 h 1595437"/>
                  <a:gd name="connsiteX4" fmla="*/ 0 w 2662238"/>
                  <a:gd name="connsiteY4" fmla="*/ 221456 h 1595437"/>
                  <a:gd name="connsiteX5" fmla="*/ 88106 w 2662238"/>
                  <a:gd name="connsiteY5" fmla="*/ 252412 h 1595437"/>
                  <a:gd name="connsiteX6" fmla="*/ 130969 w 2662238"/>
                  <a:gd name="connsiteY6" fmla="*/ 264318 h 1595437"/>
                  <a:gd name="connsiteX7" fmla="*/ 169069 w 2662238"/>
                  <a:gd name="connsiteY7" fmla="*/ 269081 h 1595437"/>
                  <a:gd name="connsiteX8" fmla="*/ 350044 w 2662238"/>
                  <a:gd name="connsiteY8" fmla="*/ 250031 h 1595437"/>
                  <a:gd name="connsiteX9" fmla="*/ 828675 w 2662238"/>
                  <a:gd name="connsiteY9" fmla="*/ 197643 h 1595437"/>
                  <a:gd name="connsiteX10" fmla="*/ 1343025 w 2662238"/>
                  <a:gd name="connsiteY10" fmla="*/ 142875 h 1595437"/>
                  <a:gd name="connsiteX11" fmla="*/ 1764506 w 2662238"/>
                  <a:gd name="connsiteY11" fmla="*/ 97631 h 1595437"/>
                  <a:gd name="connsiteX12" fmla="*/ 2083594 w 2662238"/>
                  <a:gd name="connsiteY12" fmla="*/ 64293 h 1595437"/>
                  <a:gd name="connsiteX13" fmla="*/ 2119313 w 2662238"/>
                  <a:gd name="connsiteY13" fmla="*/ 52387 h 1595437"/>
                  <a:gd name="connsiteX14" fmla="*/ 2157413 w 2662238"/>
                  <a:gd name="connsiteY14" fmla="*/ 38100 h 1595437"/>
                  <a:gd name="connsiteX15" fmla="*/ 2183606 w 2662238"/>
                  <a:gd name="connsiteY15" fmla="*/ 23812 h 1595437"/>
                  <a:gd name="connsiteX16" fmla="*/ 2209800 w 2662238"/>
                  <a:gd name="connsiteY16" fmla="*/ 11906 h 1595437"/>
                  <a:gd name="connsiteX17" fmla="*/ 2247900 w 2662238"/>
                  <a:gd name="connsiteY17" fmla="*/ 0 h 1595437"/>
                  <a:gd name="connsiteX18" fmla="*/ 2281238 w 2662238"/>
                  <a:gd name="connsiteY18" fmla="*/ 2381 h 1595437"/>
                  <a:gd name="connsiteX19" fmla="*/ 2319338 w 2662238"/>
                  <a:gd name="connsiteY19" fmla="*/ 19050 h 1595437"/>
                  <a:gd name="connsiteX20" fmla="*/ 2381250 w 2662238"/>
                  <a:gd name="connsiteY20" fmla="*/ 57150 h 1595437"/>
                  <a:gd name="connsiteX21" fmla="*/ 2436019 w 2662238"/>
                  <a:gd name="connsiteY21" fmla="*/ 97631 h 1595437"/>
                  <a:gd name="connsiteX22" fmla="*/ 2493169 w 2662238"/>
                  <a:gd name="connsiteY22" fmla="*/ 140493 h 1595437"/>
                  <a:gd name="connsiteX23" fmla="*/ 2545556 w 2662238"/>
                  <a:gd name="connsiteY23" fmla="*/ 188118 h 1595437"/>
                  <a:gd name="connsiteX24" fmla="*/ 2614613 w 2662238"/>
                  <a:gd name="connsiteY24" fmla="*/ 259556 h 1595437"/>
                  <a:gd name="connsiteX25" fmla="*/ 2652713 w 2662238"/>
                  <a:gd name="connsiteY25" fmla="*/ 304800 h 1595437"/>
                  <a:gd name="connsiteX26" fmla="*/ 2659856 w 2662238"/>
                  <a:gd name="connsiteY26" fmla="*/ 319087 h 1595437"/>
                  <a:gd name="connsiteX27" fmla="*/ 2662238 w 2662238"/>
                  <a:gd name="connsiteY27" fmla="*/ 345281 h 1595437"/>
                  <a:gd name="connsiteX28" fmla="*/ 2655094 w 2662238"/>
                  <a:gd name="connsiteY28" fmla="*/ 373856 h 1595437"/>
                  <a:gd name="connsiteX29" fmla="*/ 2631281 w 2662238"/>
                  <a:gd name="connsiteY29" fmla="*/ 404812 h 1595437"/>
                  <a:gd name="connsiteX30" fmla="*/ 2588419 w 2662238"/>
                  <a:gd name="connsiteY30" fmla="*/ 447675 h 1595437"/>
                  <a:gd name="connsiteX31" fmla="*/ 2574131 w 2662238"/>
                  <a:gd name="connsiteY31" fmla="*/ 461962 h 1595437"/>
                  <a:gd name="connsiteX32" fmla="*/ 2552700 w 2662238"/>
                  <a:gd name="connsiteY32" fmla="*/ 514350 h 1595437"/>
                  <a:gd name="connsiteX33" fmla="*/ 2469356 w 2662238"/>
                  <a:gd name="connsiteY33" fmla="*/ 776287 h 1595437"/>
                  <a:gd name="connsiteX34" fmla="*/ 2366963 w 2662238"/>
                  <a:gd name="connsiteY34" fmla="*/ 1116806 h 1595437"/>
                  <a:gd name="connsiteX35" fmla="*/ 2293144 w 2662238"/>
                  <a:gd name="connsiteY35" fmla="*/ 1373981 h 1595437"/>
                  <a:gd name="connsiteX36" fmla="*/ 2262188 w 2662238"/>
                  <a:gd name="connsiteY36" fmla="*/ 1469231 h 1595437"/>
                  <a:gd name="connsiteX37" fmla="*/ 2250281 w 2662238"/>
                  <a:gd name="connsiteY37" fmla="*/ 1502568 h 1595437"/>
                  <a:gd name="connsiteX38" fmla="*/ 2233613 w 2662238"/>
                  <a:gd name="connsiteY38" fmla="*/ 1535906 h 1595437"/>
                  <a:gd name="connsiteX39" fmla="*/ 2214563 w 2662238"/>
                  <a:gd name="connsiteY39" fmla="*/ 1559718 h 1595437"/>
                  <a:gd name="connsiteX40" fmla="*/ 2190750 w 2662238"/>
                  <a:gd name="connsiteY40" fmla="*/ 1581150 h 1595437"/>
                  <a:gd name="connsiteX41" fmla="*/ 2166938 w 2662238"/>
                  <a:gd name="connsiteY41" fmla="*/ 1595437 h 1595437"/>
                  <a:gd name="connsiteX42" fmla="*/ 2147888 w 2662238"/>
                  <a:gd name="connsiteY42" fmla="*/ 1595437 h 1595437"/>
                  <a:gd name="connsiteX43" fmla="*/ 2119313 w 2662238"/>
                  <a:gd name="connsiteY43" fmla="*/ 1583531 h 1595437"/>
                  <a:gd name="connsiteX44" fmla="*/ 2090738 w 2662238"/>
                  <a:gd name="connsiteY44" fmla="*/ 1559718 h 1595437"/>
                  <a:gd name="connsiteX45" fmla="*/ 2071688 w 2662238"/>
                  <a:gd name="connsiteY45" fmla="*/ 1535906 h 1595437"/>
                  <a:gd name="connsiteX46" fmla="*/ 2045494 w 2662238"/>
                  <a:gd name="connsiteY46" fmla="*/ 1495425 h 1595437"/>
                  <a:gd name="connsiteX47" fmla="*/ 2021681 w 2662238"/>
                  <a:gd name="connsiteY47" fmla="*/ 1445418 h 1595437"/>
                  <a:gd name="connsiteX48" fmla="*/ 2014538 w 2662238"/>
                  <a:gd name="connsiteY48" fmla="*/ 1407318 h 1595437"/>
                  <a:gd name="connsiteX49" fmla="*/ 2093119 w 2662238"/>
                  <a:gd name="connsiteY49" fmla="*/ 1214437 h 1595437"/>
                  <a:gd name="connsiteX50" fmla="*/ 2116931 w 2662238"/>
                  <a:gd name="connsiteY50" fmla="*/ 1131093 h 1595437"/>
                  <a:gd name="connsiteX51" fmla="*/ 2152650 w 2662238"/>
                  <a:gd name="connsiteY51" fmla="*/ 971550 h 1595437"/>
                  <a:gd name="connsiteX52" fmla="*/ 2174081 w 2662238"/>
                  <a:gd name="connsiteY52" fmla="*/ 871537 h 1595437"/>
                  <a:gd name="connsiteX53" fmla="*/ 2190750 w 2662238"/>
                  <a:gd name="connsiteY53" fmla="*/ 778668 h 1595437"/>
                  <a:gd name="connsiteX54" fmla="*/ 2207419 w 2662238"/>
                  <a:gd name="connsiteY54" fmla="*/ 681037 h 1595437"/>
                  <a:gd name="connsiteX55" fmla="*/ 2219325 w 2662238"/>
                  <a:gd name="connsiteY55" fmla="*/ 604837 h 1595437"/>
                  <a:gd name="connsiteX56" fmla="*/ 2226469 w 2662238"/>
                  <a:gd name="connsiteY56" fmla="*/ 538162 h 1595437"/>
                  <a:gd name="connsiteX57" fmla="*/ 2233613 w 2662238"/>
                  <a:gd name="connsiteY57" fmla="*/ 407193 h 1595437"/>
                  <a:gd name="connsiteX58" fmla="*/ 2231231 w 2662238"/>
                  <a:gd name="connsiteY58" fmla="*/ 335756 h 1595437"/>
                  <a:gd name="connsiteX59" fmla="*/ 2216944 w 2662238"/>
                  <a:gd name="connsiteY59" fmla="*/ 290512 h 1595437"/>
                  <a:gd name="connsiteX60" fmla="*/ 2197894 w 2662238"/>
                  <a:gd name="connsiteY60" fmla="*/ 261937 h 1595437"/>
                  <a:gd name="connsiteX61" fmla="*/ 2171700 w 2662238"/>
                  <a:gd name="connsiteY61" fmla="*/ 240506 h 1595437"/>
                  <a:gd name="connsiteX62" fmla="*/ 2131219 w 2662238"/>
                  <a:gd name="connsiteY62" fmla="*/ 226218 h 1595437"/>
                  <a:gd name="connsiteX63" fmla="*/ 2088356 w 2662238"/>
                  <a:gd name="connsiteY63" fmla="*/ 223837 h 1595437"/>
                  <a:gd name="connsiteX64" fmla="*/ 1878806 w 2662238"/>
                  <a:gd name="connsiteY64" fmla="*/ 238125 h 1595437"/>
                  <a:gd name="connsiteX65" fmla="*/ 1564481 w 2662238"/>
                  <a:gd name="connsiteY65" fmla="*/ 271462 h 1595437"/>
                  <a:gd name="connsiteX66" fmla="*/ 1195388 w 2662238"/>
                  <a:gd name="connsiteY66" fmla="*/ 311943 h 159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2662238" h="1595437">
                    <a:moveTo>
                      <a:pt x="1195388" y="311943"/>
                    </a:moveTo>
                    <a:lnTo>
                      <a:pt x="881063" y="350043"/>
                    </a:lnTo>
                    <a:lnTo>
                      <a:pt x="511969" y="395287"/>
                    </a:lnTo>
                    <a:lnTo>
                      <a:pt x="80963" y="457200"/>
                    </a:lnTo>
                    <a:lnTo>
                      <a:pt x="0" y="221456"/>
                    </a:lnTo>
                    <a:lnTo>
                      <a:pt x="88106" y="252412"/>
                    </a:lnTo>
                    <a:lnTo>
                      <a:pt x="130969" y="264318"/>
                    </a:lnTo>
                    <a:lnTo>
                      <a:pt x="169069" y="269081"/>
                    </a:lnTo>
                    <a:lnTo>
                      <a:pt x="350044" y="250031"/>
                    </a:lnTo>
                    <a:lnTo>
                      <a:pt x="828675" y="197643"/>
                    </a:lnTo>
                    <a:lnTo>
                      <a:pt x="1343025" y="142875"/>
                    </a:lnTo>
                    <a:lnTo>
                      <a:pt x="1764506" y="97631"/>
                    </a:lnTo>
                    <a:lnTo>
                      <a:pt x="2083594" y="64293"/>
                    </a:lnTo>
                    <a:lnTo>
                      <a:pt x="2119313" y="52387"/>
                    </a:lnTo>
                    <a:lnTo>
                      <a:pt x="2157413" y="38100"/>
                    </a:lnTo>
                    <a:lnTo>
                      <a:pt x="2183606" y="23812"/>
                    </a:lnTo>
                    <a:lnTo>
                      <a:pt x="2209800" y="11906"/>
                    </a:lnTo>
                    <a:lnTo>
                      <a:pt x="2247900" y="0"/>
                    </a:lnTo>
                    <a:lnTo>
                      <a:pt x="2281238" y="2381"/>
                    </a:lnTo>
                    <a:lnTo>
                      <a:pt x="2319338" y="19050"/>
                    </a:lnTo>
                    <a:lnTo>
                      <a:pt x="2381250" y="57150"/>
                    </a:lnTo>
                    <a:lnTo>
                      <a:pt x="2436019" y="97631"/>
                    </a:lnTo>
                    <a:lnTo>
                      <a:pt x="2493169" y="140493"/>
                    </a:lnTo>
                    <a:lnTo>
                      <a:pt x="2545556" y="188118"/>
                    </a:lnTo>
                    <a:lnTo>
                      <a:pt x="2614613" y="259556"/>
                    </a:lnTo>
                    <a:lnTo>
                      <a:pt x="2652713" y="304800"/>
                    </a:lnTo>
                    <a:lnTo>
                      <a:pt x="2659856" y="319087"/>
                    </a:lnTo>
                    <a:lnTo>
                      <a:pt x="2662238" y="345281"/>
                    </a:lnTo>
                    <a:lnTo>
                      <a:pt x="2655094" y="373856"/>
                    </a:lnTo>
                    <a:lnTo>
                      <a:pt x="2631281" y="404812"/>
                    </a:lnTo>
                    <a:lnTo>
                      <a:pt x="2588419" y="447675"/>
                    </a:lnTo>
                    <a:lnTo>
                      <a:pt x="2574131" y="461962"/>
                    </a:lnTo>
                    <a:lnTo>
                      <a:pt x="2552700" y="514350"/>
                    </a:lnTo>
                    <a:lnTo>
                      <a:pt x="2469356" y="776287"/>
                    </a:lnTo>
                    <a:lnTo>
                      <a:pt x="2366963" y="1116806"/>
                    </a:lnTo>
                    <a:lnTo>
                      <a:pt x="2293144" y="1373981"/>
                    </a:lnTo>
                    <a:lnTo>
                      <a:pt x="2262188" y="1469231"/>
                    </a:lnTo>
                    <a:lnTo>
                      <a:pt x="2250281" y="1502568"/>
                    </a:lnTo>
                    <a:lnTo>
                      <a:pt x="2233613" y="1535906"/>
                    </a:lnTo>
                    <a:lnTo>
                      <a:pt x="2214563" y="1559718"/>
                    </a:lnTo>
                    <a:lnTo>
                      <a:pt x="2190750" y="1581150"/>
                    </a:lnTo>
                    <a:lnTo>
                      <a:pt x="2166938" y="1595437"/>
                    </a:lnTo>
                    <a:lnTo>
                      <a:pt x="2147888" y="1595437"/>
                    </a:lnTo>
                    <a:lnTo>
                      <a:pt x="2119313" y="1583531"/>
                    </a:lnTo>
                    <a:lnTo>
                      <a:pt x="2090738" y="1559718"/>
                    </a:lnTo>
                    <a:lnTo>
                      <a:pt x="2071688" y="1535906"/>
                    </a:lnTo>
                    <a:lnTo>
                      <a:pt x="2045494" y="1495425"/>
                    </a:lnTo>
                    <a:lnTo>
                      <a:pt x="2021681" y="1445418"/>
                    </a:lnTo>
                    <a:lnTo>
                      <a:pt x="2014538" y="1407318"/>
                    </a:lnTo>
                    <a:lnTo>
                      <a:pt x="2093119" y="1214437"/>
                    </a:lnTo>
                    <a:lnTo>
                      <a:pt x="2116931" y="1131093"/>
                    </a:lnTo>
                    <a:lnTo>
                      <a:pt x="2152650" y="971550"/>
                    </a:lnTo>
                    <a:lnTo>
                      <a:pt x="2174081" y="871537"/>
                    </a:lnTo>
                    <a:lnTo>
                      <a:pt x="2190750" y="778668"/>
                    </a:lnTo>
                    <a:lnTo>
                      <a:pt x="2207419" y="681037"/>
                    </a:lnTo>
                    <a:lnTo>
                      <a:pt x="2219325" y="604837"/>
                    </a:lnTo>
                    <a:lnTo>
                      <a:pt x="2226469" y="538162"/>
                    </a:lnTo>
                    <a:lnTo>
                      <a:pt x="2233613" y="407193"/>
                    </a:lnTo>
                    <a:lnTo>
                      <a:pt x="2231231" y="335756"/>
                    </a:lnTo>
                    <a:lnTo>
                      <a:pt x="2216944" y="290512"/>
                    </a:lnTo>
                    <a:lnTo>
                      <a:pt x="2197894" y="261937"/>
                    </a:lnTo>
                    <a:lnTo>
                      <a:pt x="2171700" y="240506"/>
                    </a:lnTo>
                    <a:lnTo>
                      <a:pt x="2131219" y="226218"/>
                    </a:lnTo>
                    <a:lnTo>
                      <a:pt x="2088356" y="223837"/>
                    </a:lnTo>
                    <a:lnTo>
                      <a:pt x="1878806" y="238125"/>
                    </a:lnTo>
                    <a:lnTo>
                      <a:pt x="1564481" y="271462"/>
                    </a:lnTo>
                    <a:lnTo>
                      <a:pt x="1195388" y="31194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6158275E-CD84-40DF-836C-50D0B88C736A}"/>
                  </a:ext>
                </a:extLst>
              </p:cNvPr>
              <p:cNvSpPr/>
              <p:nvPr/>
            </p:nvSpPr>
            <p:spPr>
              <a:xfrm>
                <a:off x="3957637" y="5427662"/>
                <a:ext cx="1898650" cy="346075"/>
              </a:xfrm>
              <a:custGeom>
                <a:avLst/>
                <a:gdLst>
                  <a:gd name="connsiteX0" fmla="*/ 1121568 w 1897856"/>
                  <a:gd name="connsiteY0" fmla="*/ 76200 h 347662"/>
                  <a:gd name="connsiteX1" fmla="*/ 785812 w 1897856"/>
                  <a:gd name="connsiteY1" fmla="*/ 114300 h 347662"/>
                  <a:gd name="connsiteX2" fmla="*/ 504825 w 1897856"/>
                  <a:gd name="connsiteY2" fmla="*/ 142875 h 347662"/>
                  <a:gd name="connsiteX3" fmla="*/ 295275 w 1897856"/>
                  <a:gd name="connsiteY3" fmla="*/ 157162 h 347662"/>
                  <a:gd name="connsiteX4" fmla="*/ 0 w 1897856"/>
                  <a:gd name="connsiteY4" fmla="*/ 173831 h 347662"/>
                  <a:gd name="connsiteX5" fmla="*/ 47625 w 1897856"/>
                  <a:gd name="connsiteY5" fmla="*/ 321469 h 347662"/>
                  <a:gd name="connsiteX6" fmla="*/ 197643 w 1897856"/>
                  <a:gd name="connsiteY6" fmla="*/ 335756 h 347662"/>
                  <a:gd name="connsiteX7" fmla="*/ 288131 w 1897856"/>
                  <a:gd name="connsiteY7" fmla="*/ 345281 h 347662"/>
                  <a:gd name="connsiteX8" fmla="*/ 359568 w 1897856"/>
                  <a:gd name="connsiteY8" fmla="*/ 347662 h 347662"/>
                  <a:gd name="connsiteX9" fmla="*/ 483393 w 1897856"/>
                  <a:gd name="connsiteY9" fmla="*/ 335756 h 347662"/>
                  <a:gd name="connsiteX10" fmla="*/ 654843 w 1897856"/>
                  <a:gd name="connsiteY10" fmla="*/ 314325 h 347662"/>
                  <a:gd name="connsiteX11" fmla="*/ 885825 w 1897856"/>
                  <a:gd name="connsiteY11" fmla="*/ 273844 h 347662"/>
                  <a:gd name="connsiteX12" fmla="*/ 1064418 w 1897856"/>
                  <a:gd name="connsiteY12" fmla="*/ 247650 h 347662"/>
                  <a:gd name="connsiteX13" fmla="*/ 1281112 w 1897856"/>
                  <a:gd name="connsiteY13" fmla="*/ 226219 h 347662"/>
                  <a:gd name="connsiteX14" fmla="*/ 1483518 w 1897856"/>
                  <a:gd name="connsiteY14" fmla="*/ 216694 h 347662"/>
                  <a:gd name="connsiteX15" fmla="*/ 1828800 w 1897856"/>
                  <a:gd name="connsiteY15" fmla="*/ 216694 h 347662"/>
                  <a:gd name="connsiteX16" fmla="*/ 1897856 w 1897856"/>
                  <a:gd name="connsiteY16" fmla="*/ 38100 h 347662"/>
                  <a:gd name="connsiteX17" fmla="*/ 1821656 w 1897856"/>
                  <a:gd name="connsiteY17" fmla="*/ 7144 h 347662"/>
                  <a:gd name="connsiteX18" fmla="*/ 1785937 w 1897856"/>
                  <a:gd name="connsiteY18" fmla="*/ 2381 h 347662"/>
                  <a:gd name="connsiteX19" fmla="*/ 1731168 w 1897856"/>
                  <a:gd name="connsiteY19" fmla="*/ 0 h 347662"/>
                  <a:gd name="connsiteX20" fmla="*/ 1635918 w 1897856"/>
                  <a:gd name="connsiteY20" fmla="*/ 9525 h 347662"/>
                  <a:gd name="connsiteX21" fmla="*/ 1457325 w 1897856"/>
                  <a:gd name="connsiteY21" fmla="*/ 33337 h 347662"/>
                  <a:gd name="connsiteX22" fmla="*/ 1121568 w 1897856"/>
                  <a:gd name="connsiteY22" fmla="*/ 76200 h 34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897856" h="347662">
                    <a:moveTo>
                      <a:pt x="1121568" y="76200"/>
                    </a:moveTo>
                    <a:lnTo>
                      <a:pt x="785812" y="114300"/>
                    </a:lnTo>
                    <a:lnTo>
                      <a:pt x="504825" y="142875"/>
                    </a:lnTo>
                    <a:lnTo>
                      <a:pt x="295275" y="157162"/>
                    </a:lnTo>
                    <a:lnTo>
                      <a:pt x="0" y="173831"/>
                    </a:lnTo>
                    <a:lnTo>
                      <a:pt x="47625" y="321469"/>
                    </a:lnTo>
                    <a:lnTo>
                      <a:pt x="197643" y="335756"/>
                    </a:lnTo>
                    <a:lnTo>
                      <a:pt x="288131" y="345281"/>
                    </a:lnTo>
                    <a:lnTo>
                      <a:pt x="359568" y="347662"/>
                    </a:lnTo>
                    <a:lnTo>
                      <a:pt x="483393" y="335756"/>
                    </a:lnTo>
                    <a:lnTo>
                      <a:pt x="654843" y="314325"/>
                    </a:lnTo>
                    <a:lnTo>
                      <a:pt x="885825" y="273844"/>
                    </a:lnTo>
                    <a:lnTo>
                      <a:pt x="1064418" y="247650"/>
                    </a:lnTo>
                    <a:lnTo>
                      <a:pt x="1281112" y="226219"/>
                    </a:lnTo>
                    <a:lnTo>
                      <a:pt x="1483518" y="216694"/>
                    </a:lnTo>
                    <a:lnTo>
                      <a:pt x="1828800" y="216694"/>
                    </a:lnTo>
                    <a:lnTo>
                      <a:pt x="1897856" y="38100"/>
                    </a:lnTo>
                    <a:lnTo>
                      <a:pt x="1821656" y="7144"/>
                    </a:lnTo>
                    <a:lnTo>
                      <a:pt x="1785937" y="2381"/>
                    </a:lnTo>
                    <a:lnTo>
                      <a:pt x="1731168" y="0"/>
                    </a:lnTo>
                    <a:lnTo>
                      <a:pt x="1635918" y="9525"/>
                    </a:lnTo>
                    <a:lnTo>
                      <a:pt x="1457325" y="33337"/>
                    </a:lnTo>
                    <a:lnTo>
                      <a:pt x="1121568" y="76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9921739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2646</TotalTime>
  <Words>1282</Words>
  <Application>Microsoft Office PowerPoint</Application>
  <PresentationFormat>A4 210 x 297 mm</PresentationFormat>
  <Paragraphs>302</Paragraphs>
  <Slides>127</Slides>
  <Notes>112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127</vt:i4>
      </vt:variant>
    </vt:vector>
  </HeadingPairs>
  <TitlesOfParts>
    <vt:vector size="132" baseType="lpstr">
      <vt:lpstr>游ゴシック</vt:lpstr>
      <vt:lpstr>游ゴシック Medium</vt:lpstr>
      <vt:lpstr>Arial</vt:lpstr>
      <vt:lpstr>Calibri</vt:lpstr>
      <vt:lpstr>Office テーマ</vt:lpstr>
      <vt:lpstr>漢字書き順教材 教育出版 6年（2）</vt:lpstr>
      <vt:lpstr>PowerPoint プレゼンテーション</vt:lpstr>
      <vt:lpstr>PowerPoint プレゼンテーション</vt:lpstr>
      <vt:lpstr>地域の防災について話し合おう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雨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②　複数の意味をもつ漢字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川とノリオ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教えて!あなたの「とっておき」</vt:lpstr>
      <vt:lpstr>PowerPoint プレゼンテーション</vt:lpstr>
      <vt:lpstr>PowerPoint プレゼンテーション</vt:lpstr>
      <vt:lpstr>「知恵の言葉」を集めよう</vt:lpstr>
      <vt:lpstr>PowerPoint プレゼンテーション</vt:lpstr>
      <vt:lpstr>PowerPoint プレゼンテーション</vt:lpstr>
      <vt:lpstr>物語を作ろう</vt:lpstr>
      <vt:lpstr>PowerPoint プレゼンテーション</vt:lpstr>
      <vt:lpstr>PowerPoint プレゼンテーション</vt:lpstr>
      <vt:lpstr>漢字の広場③　熟語の意味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あなたなどう感じる？</vt:lpstr>
      <vt:lpstr>PowerPoint プレゼンテーション</vt:lpstr>
      <vt:lpstr>PowerPoint プレゼンテーション</vt:lpstr>
      <vt:lpstr>ぼくの世界、君の世界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うれしさって何？</vt:lpstr>
      <vt:lpstr>PowerPoint プレゼンテーション</vt:lpstr>
      <vt:lpstr>PowerPoint プレゼンテーション</vt:lpstr>
      <vt:lpstr>言葉は時代とともに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279</cp:revision>
  <dcterms:created xsi:type="dcterms:W3CDTF">2008-01-09T07:37:16Z</dcterms:created>
  <dcterms:modified xsi:type="dcterms:W3CDTF">2022-01-02T14:34:48Z</dcterms:modified>
</cp:coreProperties>
</file>